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67.xml" ContentType="application/inkml+xml"/>
  <Override PartName="/ppt/ink/ink68.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307" r:id="rId3"/>
    <p:sldId id="309" r:id="rId4"/>
    <p:sldId id="276" r:id="rId5"/>
    <p:sldId id="325" r:id="rId6"/>
    <p:sldId id="329" r:id="rId7"/>
    <p:sldId id="330" r:id="rId8"/>
    <p:sldId id="279" r:id="rId9"/>
    <p:sldId id="322" r:id="rId10"/>
    <p:sldId id="275" r:id="rId11"/>
    <p:sldId id="280" r:id="rId12"/>
    <p:sldId id="281" r:id="rId13"/>
    <p:sldId id="282" r:id="rId14"/>
    <p:sldId id="284" r:id="rId15"/>
    <p:sldId id="323" r:id="rId16"/>
    <p:sldId id="285" r:id="rId17"/>
    <p:sldId id="286" r:id="rId18"/>
    <p:sldId id="287" r:id="rId19"/>
    <p:sldId id="289" r:id="rId20"/>
    <p:sldId id="296" r:id="rId21"/>
    <p:sldId id="328" r:id="rId22"/>
    <p:sldId id="315" r:id="rId23"/>
    <p:sldId id="291" r:id="rId24"/>
    <p:sldId id="292" r:id="rId25"/>
    <p:sldId id="294" r:id="rId26"/>
    <p:sldId id="320" r:id="rId27"/>
    <p:sldId id="298" r:id="rId28"/>
    <p:sldId id="327" r:id="rId29"/>
    <p:sldId id="314" r:id="rId30"/>
    <p:sldId id="299" r:id="rId31"/>
    <p:sldId id="331" r:id="rId32"/>
    <p:sldId id="301" r:id="rId33"/>
    <p:sldId id="274" r:id="rId34"/>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6" autoAdjust="0"/>
    <p:restoredTop sz="94626" autoAdjust="0"/>
  </p:normalViewPr>
  <p:slideViewPr>
    <p:cSldViewPr>
      <p:cViewPr varScale="1">
        <p:scale>
          <a:sx n="56" d="100"/>
          <a:sy n="56" d="100"/>
        </p:scale>
        <p:origin x="-102" y="-252"/>
      </p:cViewPr>
      <p:guideLst>
        <p:guide orient="horz" pos="2160"/>
        <p:guide pos="3840"/>
      </p:guideLst>
    </p:cSldViewPr>
  </p:slideViewPr>
  <p:outlineViewPr>
    <p:cViewPr>
      <p:scale>
        <a:sx n="33" d="100"/>
        <a:sy n="33" d="100"/>
      </p:scale>
      <p:origin x="48" y="264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481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77B34A5D-5BAB-4003-BC15-0C1FA47BF346}" type="slidenum">
              <a:rPr lang="en-US"/>
              <a:pPr/>
              <a:t>‹#›</a:t>
            </a:fld>
            <a:endParaRPr lang="en-US"/>
          </a:p>
        </p:txBody>
      </p:sp>
    </p:spTree>
    <p:extLst>
      <p:ext uri="{BB962C8B-B14F-4D97-AF65-F5344CB8AC3E}">
        <p14:creationId xmlns:p14="http://schemas.microsoft.com/office/powerpoint/2010/main" val="281293066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15T15:13:11.195"/>
    </inkml:context>
    <inkml:brush xml:id="br0">
      <inkml:brushProperty name="width" value="0.05292" units="cm"/>
      <inkml:brushProperty name="height" value="0.05292" units="cm"/>
      <inkml:brushProperty name="color" value="#FF0000"/>
    </inkml:brush>
  </inkml:definitions>
  <inkml:trace contextRef="#ctx0" brushRef="#br0">19826 18603 5 0,'7'-8'2'0,"14"-11"7"0,-14 11-3 0,4 1 1 16,0-1 1-16,3 0-4 16,3 5 1-16,1-5-3 15,3 0 1-15,0 0-3 16,0 0 0-16,8-2 2 16,2 4 0-16,5 4 0 15,-5-6 1-15,-6 5-4 31,-4-2 0-31,0 5 2 16,1-3 0-16,-1-2-1 16,0 5 0-16,4 0 1 0,-4 0 0 15,4 0 1-15,-4 0 1 16,0 0-4-16,0 0 1 16,0 5 1-16,-3-2 0 15,-1-3 2-15,5 5 1 16,-1-5-3-16,-7 0 1 15,0 0-1-15,-3 0 1 16,-1 0-3-16,1 0 1 16,-4 0 0-16,0-5 0 15,-4 5 0-15,1 0 0 16,7-8-1-16,-1 8 1 0,4 0 0 16,0-3 1-16,-3-5 0 15,-1 8 1-15,1-8-4 16,0 8 1-16,3-8 3 15,0 6 1-15,0-3-2 16,4 5 0-16,3 0-2 16,0 0 1-16,0 5 1 15,-3-3 0-15,-1 6-2 16,-2-8 0-16,-1 8 2 16,-4-5 1-16,4 2 1 15,0-2 1-15,1 2-5 16,-1-2 1-16,3-3 0 15,-3 0 1-15,1 5-2 16,-5-2 1-16,1-3 0 16,-4 0 1-16,0 0 4 15,0 0 0-15,0 0-6 0,3 0 1 16,1 0 1 0,0 0 0-16,-1 0-2 0,-3 0 1 15,0 0 1-15,0 0 1 16,0 0-4-16,1 0 1 15,-1 8-21-15,-4 0 0 16,1 2-9-16,3 6 1 16</inkml:trace>
  <inkml:trace contextRef="#ctx0" brushRef="#br0" timeOffset="14842.3732">21900 12568 12 0,'18'-11'6'0,"-11"6"7"15,-7 5-7-15,0-3-4 16,0 1 1-16,0 2-1 16,-3 0 0-16,-1-3-1 0,1 3 1 15,3-3-2-15,-4-2 1 0,0 5 1 16,-3-3 0-16,-3 1 2 15,-1-4 0-15,-10-4-1 16,3-1 0-16,-6-2-1 16,-8 0 1-16,-3-3-2 15,-8-5 0-15,1-3-1 16,-11-3 0-16,-3-2 2 0,6 3 1 16,1-3-3-16,-4-8 1 15,-3-3-1-15,3-5 0 16,0 3 0-16,-11-3 1 15,-3-6-1-15,-14-1 0 16,-7 1 0-16,-11-12 0 16,4-1 0-16,-4 1 0 15,0-3 0-15,1 2 1 16,6 14-2-16,11-6 1 16,3 1 0-1,0-1 1-15,8 9-1 16,6 7 0-16,-6-2-1 15,3 2 0-15,3 0 2 16,1 0 0-16,-1 11-2 16,8 3 0-16,10-1 2 15,7 1 0-15,11 10 0 16,7-2 0-16,7 12-2 16,7 1 1-16,10 2 0 15,8 3 0-15,3 3 0 16,7 0 0-16,7 2 1 15,4 3 0-15,14 2-2 16,10 4 0-16,11 2 1 0,7 5 1 0,-3 3-2 16,3 2 0-16,-10-7 1 15,-12-4 1-15,-6 1-1 16,-7-5 1-16,-7-1-2 16,-7-2 0-16,-4-2 2 15,-7-4 0-15,-7-2-1 16,-7-2 0-16,-11-6-1 15,-10-5 1-15,-11-3 0 16,1-3 1-16,-15-2-1 16,-14-3 0-16,0 3 0 15,-14 2 0-15,7 4 1 16,0-7 0-16,7 7-1 16,7-1 1-16,7 8-2 0,7 0 1 15,4 8 0-15,7 5 1 16,10 3-1-16,4 3 1 15,7 4-1-15,7 7 0 16,7 4 0-16,3 3 0 16,8 0 0-16,3 14 1 15,0 7 1-15,-3-5 0 16,-4 3-2-16,0 4 0 16,7 4 1-16,8-3 0 0,6 10-2 15,4 4 0-15,7-9-46 16,3 5 1-16</inkml:trace>
  <inkml:trace contextRef="#ctx0" brushRef="#br0" timeOffset="17784.6139">3764 13817 31 0,'-18'-8'15'0,"22"2"1"0,3 4-16 0,14-6 0 16,7 2 0-16,4-1-1 15,3-1 1-15,8 0 0 16,6 8 0-16,11 0-1 15,-10 10 0-15,10 3 1 16,0 1 1-16,-1-1-1 16,9-3 0-16,-1 1 1 0,7 2 0 15,10-5-1-15,1-2 0 16,7-4 0-16,3-2 1 16,11 0 1-16,-7 0 1 15,3 0 0-15,-3-5 0 16,6 5-3-16,-6 3 1 15,4-1-2-15,-1-2 1 16,4 3-1 0,-8 2 1-16,1-2-9 15,-4-1 0-15,-6 1-18 16,-1 5 0-16</inkml:trace>
  <inkml:trace contextRef="#ctx0" brushRef="#br0" timeOffset="18253.482">4173 14182 43 0,'-3'0'21'0,"20"10"1"0,1-2-22 0,17 0 0 16,1-3 1-16,13 6-2 15,11-3 0-15,11 0 1 16,6-3 0-16,1 6 0 16,6-1 0-16,1 4 0 15,14-1 0-15,3 0-1 16,15-8 1-16,17-5-1 15,7-8 1-15,7-2-19 16,18 2 0-16,-7-8-3 16,-4 0 0-16</inkml:trace>
</inkml:ink>
</file>

<file path=ppt/ink/ink1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5:46.50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205 1411 39,'0'0'24,"-5"-12"-2,3-3 0,0-2-5,1-5-4,0-3-2,-2-7-1,1-6-2,-2-7-3,-2-8 0,-2-6-5,-3-10 2,-2-5-1,-2-1 1,-1 1-2,1 5 0,-1 5 2,3 9-3,1 11 2,4 12 0,1 10 0,1 6-1,3 3 3,1 1-1,2 12-2,0 0 1,9 1 0,2 0-2,3-1 4,6 0 0,5 2-2,6 0 4,6-4 1,6-3-3,4-2 0,3-1 2,3 0-4,0-2 1,0-2 0,-2-3-3,-4 5-5,-4 0-4,-5 0-6,-7 4-13,-9 1-17,-3 7-2,-9 1 3</inkml:trace>
  <inkml:trace contextRef="#ctx0" brushRef="#br0" timeOffset="546">147 882 10,'2'11'36,"8"-3"6,1-2-17,6 0-4,5-3 0,5-8 3,5 1-9,3-4-5,3 2 1,0 3-8,1-3-3,2-3-6,-2 1-14,-2-2-27,2-1 1,-5-3 1,2 1 0</inkml:trace>
  <inkml:trace contextRef="#ctx0" brushRef="#br0" timeOffset="1265">879 1176 27,'0'0'35,"-8"-13"-8,-2 0-4,-1 2-4,-1 3-2,-1 2-7,1 5 0,0 1 1,0 4-4,4 6-1,1 5-1,3 5-2,3 5-3,1 4 0,4 6 2,1 4-4,2 3-1,2-2-5,0 0-3,2 2-10,-1-2-5,-2-8-16,1-3-2,-7-12 2</inkml:trace>
  <inkml:trace contextRef="#ctx0" brushRef="#br0" timeOffset="1546">692 1360 19,'8'0'38,"3"-2"0,8 2-12,6 2-8,5-2-8,5-3-18,-2-11-28,7 0-2,-3-11-2</inkml:trace>
  <inkml:trace contextRef="#ctx0" brushRef="#br0" timeOffset="2125">83 210 39,'0'0'20,"0"0"0,0 0 3,0 0-8,0 0-1,21 20 1,7-12-1,7-3-1,6 4-1,4-3-4,3-5-5,2-4 0,3-7-6,-2-1-8,-2 1-3,-3-6-9,-4-4-12,-8-4-11,-2 5 5</inkml:trace>
  <inkml:trace contextRef="#ctx0" brushRef="#br0" timeOffset="2375">597 0 13,'0'0'30,"0"0"-4,0 0-2,33 15-4,-5-7 4,0-2-4,-2 1-2,1 1-2,-2 0-2,-2 0-4,1 1-1,-24-9 0,15 24-5,-8-2 0,0 2 1,-7-24-4,-21 33-3,-1-4-7,1 0-19,3-3-22,-1-6 1,5 4 1,1-8-1</inkml:trace>
  <inkml:trace contextRef="#ctx0" brushRef="#br0" timeOffset="4078">308 3050 14,'0'0'34,"0"9"-4,0 1-2,-4-25-7,2 4-1,0-4-7,1-4-2,-2-5-2,1-7-3,0-6-2,0-2 0,-1-3 0,1-6-5,0-3 4,0 5 0,1 4-5,1 4 2,0 3 2,1 6-2,1 10 0,1 0 3,7 31-4,5 2-1,2 5 6,5 9-5,4 9 2,5 6 0,2 4 0,1-1-1,0-2 2,-1-2-1,-3-1-1,-2-7 2,-4-11 1,-3-3-1,-4-8 0,-3-4 4,-2-8-1,-5-11-1,-1-11 1,-3-6 0,-1-10-1,-2-7-2,-2-9 1,1-9-3,0 0-4,1 2-4,1 7-17,3 7-23,-3 9-4,1 10 2,-2 9-1</inkml:trace>
  <inkml:trace contextRef="#ctx0" brushRef="#br0" timeOffset="4703">287 2277 6,'-20'-1'35,"7"0"-4,1-6-9,5-3-1,4 0-1,0 1-4,12 3-3,5-4 2,5 3-3,5 2-2,6 8 0,4 4-3,5 2-4,3-4 3,1 0-2,1-1-5,-2-4-1,-2-2-3,-3-7-6,-2-7-7,-6-1-6,-5-1-19,-5 1-5,-9-5 5</inkml:trace>
  <inkml:trace contextRef="#ctx0" brushRef="#br0" timeOffset="4953">660 2018 15,'9'3'36,"1"-2"-2,4 0-7,3 0 4,2 1-4,1 7-4,0-1-4,-1 0-5,-4 3-3,-4 7-3,-5 1-5,-4 4-2,-5 5 0,-5-2-6,-2 2-12,-4 6-27,0-3-6,1-5 1,2-10 2</inkml:trace>
  <inkml:trace contextRef="#ctx0" brushRef="#br0" timeOffset="6125">200 4420 24,'6'14'36,"-6"-4"-5,1-1-16,0 1 2,-1-1-1,1 1-1,-1-10-1,0 0-1,-3-9-6,1-3 2,-1-3-3,-1-6-2,-3-9 1,0-6-1,-1-7-3,-4-9 0,0-11 2,-3-6-3,-1-6-1,0-3 2,-1 4 1,2 1-3,-1 8 2,3 13 0,2 12-1,4 11 1,0 9 1,5 7-3,1 2 1,10 18 3,5 2-2,7 0 0,8 0 3,8-1-2,8 4 0,5-2 1,4-4 1,2-6-4,0-3 3,-1-1-1,-4-3-3,-5-1 0,-7-2-1,-5-1-3,-6 2-5,-8 0-10,-7 0-22,-4 4-8,1 0 0,-10 5 6</inkml:trace>
  <inkml:trace contextRef="#ctx0" brushRef="#br0" timeOffset="6640">206 4122 15,'11'33'38,"4"-9"8,7-8-17,6-5-7,5-10 0,5-5-3,3-7-7,2 1-4,1-1-12,-2-4-13,-1-2-26,1 9-2,-3 5-2,2 6 1</inkml:trace>
  <inkml:trace contextRef="#ctx0" brushRef="#br0" timeOffset="6953">852 4334 9,'-11'2'29,"1"1"-10,10-3-10,-11 0 0,0 0-3,0 0 1,1 5-4,0 6-3,1 2 0,3 2 1,0 2 0,3 2-1,2 2 1,2 0-2,2-4-1,2-6 3,1-1 1,3-2-4,1-6 2,1-2 4,1-5-1,1-4 2,0-1 0,1-2 0,-1-5-1,0-4 2,-2 1-1,-1-3-3,-1 2 1,-1 2-1,-3 1 2,1 1 1,-2 6 1,1 1 0,-5 10-1,0 0 3,0 0-2,0 0-3,4 11 3,1 5-3,-1 1-1,1 3 2,0 7 1,1 4-1,-1 6 2,-1 1 1,-3 1-1,-3 1-1,-4 3 1,-2-1-6,-4-3 0,-5-8-3,-3-6-5,-2-9-11,-4-6-26,-4-15-1,1-14-3,-4-15 3</inkml:trace>
  <inkml:trace contextRef="#ctx0" brushRef="#br0" timeOffset="7796">160 3392 18,'-12'-5'36,"12"5"-5,0 0-7,0 0-3,0 0-3,0 0-2,0 0-4,9 3-3,5 0-1,7 1-2,6-3 1,6 0-1,2 3-1,6 0-3,0-4 0,2-2-2,-1 0 0,-1-1-3,-3 0-3,-3-2-3,-4-3-3,-4 2-1,-3 0-2,-6 1 1,-5-2 0,-5-2 2,-5 0 2,1 0 3,-4 9 0,-14-16 2,1 0 2,-2-3 3,-2 1 0,2 5 6,-1 1-1,3 0 1,3 3 3,0 1 2,10 8 0,2 17 2,6-1 1,5-1-1,4 0-1,5 4 1,2-1-1,1-3-3,1-2 2,1-1-2,-4 0-3,-2-1-2,-6 0-4,-4 1 0,-6 2 0,-7 4-6,-4 5-23,-2 1-23,-5-7 4,0 4-3,-1-3 0</inkml:trace>
  <inkml:trace contextRef="#ctx0" brushRef="#br0" timeOffset="8921">198 6377 17,'-9'-17'27,"5"-1"-1,-2-6-2,0-8 1,1-7-3,-1-9 0,1-5-1,-1-11-6,-1-7-4,-2-9-2,0-2-2,-2 0-3,0 8 1,-2 5-4,0 6-1,1 9 3,2 14-1,2 11-1,3 9 0,0 3 1,4 4-1,4 3 0,5 5 1,7 5-3,6-2 1,8-2 3,8 0-1,7 1 0,6-2-2,4-2 0,1-8 0,1-2 0,-1 3 0,-3-1 0,-5-4 0,-7 2 0,-7 2-4,-5 6-5,-8 5-10,-7 1-24,-5 3-8,0 2 2,-19 11 2</inkml:trace>
  <inkml:trace contextRef="#ctx0" brushRef="#br0" timeOffset="9375">0 5915 24,'9'32'42,"7"-9"6,11-8-7,7-7-23,9-7-2,7-7-2,4-4-6,3 0-7,0 0-14,-1-3-16,-6-3-15,-1 8-1,-9 3 0</inkml:trace>
  <inkml:trace contextRef="#ctx0" brushRef="#br0" timeOffset="9593">684 6210 11,'5'32'31,"3"1"2,-2 2-16,2 3-7,0 1 0,0 1-4,-1-3-1,-1-5-1,0-3 1,-2-3-1,-1-6-1,-2-10 3,0 1-3,-7-23 0,0-6 1,-3-7-1,-1-6-1,-2-8 0,1-6-1,1 0 0,2-2 2,4-1 1,4 0-2,5 3 1,5 9 2,6 5-1,3 6-1,3 4 1,2 6 1,-1 7-1,0 9 3,-3 4-1,-4 2-3,-5 6 1,-5 6 0,-6 4-5,-5 4-3,-5 0-7,-6-1-13,-4-2-24,2-1 2,-4-7 1</inkml:trace>
  <inkml:trace contextRef="#ctx0" brushRef="#br0" timeOffset="10093">951 6143 33,'3'16'21,"0"-3"-2,3 3 0,1 0-5,0 0-2,2-2-1,1-2-4,0-5 0,0-5 2,2-2-3,-3-3-1,0-3 3,-2-5-1,0-2-2,-2-4 0,-1 1 0,-1 2-2,0 0 1,-2 2 1,0 2-1,0 1-1,-1 9 1,0 0-2,3 11 1,1 1-3,-1 3-6,3 3-23,3 3-16,-4-6 2,3 0-3</inkml:trace>
  <inkml:trace contextRef="#ctx0" brushRef="#br0" timeOffset="10437">1245 5888 38,'4'-17'40,"-4"17"3,0 0-13,8 13-6,-1 4-6,-1 8-7,1 4-8,-1 5-3,0 4-9,1 1-22,-4-1-12,4 4-2,-2-6 1</inkml:trace>
  <inkml:trace contextRef="#ctx0" brushRef="#br0" timeOffset="10796">1411 5777 55,'2'16'48,"4"9"-1,0 7-11,0 8-13,4 6-5,0 4-7,3 1-8,-1 1-18,0-2-31,-2-11-2,0-7-2,-6-17 4</inkml:trace>
  <inkml:trace contextRef="#ctx0" brushRef="#br0" timeOffset="11843">119 5150 8,'-22'-11'22,"6"1"-1,1 2-1,4 4-5,2-2-2,0 0-1,9 6-2,0 0-2,10 5-2,3 4-2,5-2-2,6-3 2,5 4 0,6 1-2,3-4 1,2-1 1,1-4-2,-2-4 1,-1 1 0,-3-1-2,-4-3 0,-5-2 2,-5 1-1,-5-1-2,-4 4 4,1-1-3,-13-3-1,0 1 2,-11-1-1,-1 0 0,-2 2-1,-3-1 2,0-2-2,0 0 1,3 3 0,1 4-2,2-1 1,11 4 2,0 0-1,10 6 0,4 1 3,0 1 1,2 3 1,0-4 2,-1 7 1,-1-1-3,-4-1 0,-5 2-1,-2-1-1,-5 2-4,-2 4 0,-3 3-11,-4-4-23,-2 0-15,2 4 3,-2-7-2</inkml:trace>
</inkml:ink>
</file>

<file path=ppt/ink/ink1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6:01.8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59 1526 21,'0'0'30,"0"0"-2,-5-16 2,3-5-6,2-6-3,1-7 2,-1-10-6,2-8-1,0-11-5,-1-4-1,-2-7-3,-1-3-2,-1-6 0,-1-2-4,-3 1 1,-1 12 2,0 6-4,0 9 0,2 11 0,0 10 0,2 10 0,3 13 0,1 1 0,8 17 0,6 1 0,5 1 0,7-1 0,7 0 0,8-1 0,8-2 0,4-7 0,3 1 0,1-2 0,-2-5 0,-3-2 0,-4 3 0,-5-1 0,-7 0-13,-6 2-23,-3 5-16,-8 0 1,-5 8 1</inkml:trace>
  <inkml:trace contextRef="#ctx0" brushRef="#br0" timeOffset="468">88 1012 21,'-12'22'39,"6"-1"9,3-9-2,-1 0-23,14-12-4,4-2-4,6-2-4,2-5 0,6 0-5,3-3-5,3-5-2,2-1-7,-2 1-11,0-4-25,1 6-3,-6-1-2,-1 6 1</inkml:trace>
  <inkml:trace contextRef="#ctx0" brushRef="#br0" timeOffset="750">517 1532 10,'7'14'37,"1"-4"-12,-1 1-1,-1-20-2,-2-4-4,0-5-1,-3-3-3,-1-5-3,-1-2-5,-1-1-2,-2-1-3,1 3-1,-1 5 2,2 5-2,0 4-2,1 4 3,0 1 0,1 8-1,8 19 1,-1 2 0,2 4-1,4 2 1,0 4 1,3 1-2,-2 1 0,2-5 1,-2-7-1,0-5 3,-1-5-1,-2-8 2,-1-7-1,-2-8 3,0-1 0,-1-6 0,-2-5-3,0-1-3,-3-7-7,0 0-22,1 3-18,-5-1 0,1 3-1,-4 2-1</inkml:trace>
  <inkml:trace contextRef="#ctx0" brushRef="#br0" timeOffset="1203">840 1424 33,'19'6'36,"1"-4"-8,-3-4-7,-4-3-6,-4-4-3,-3-4-3,-5-4 0,-4-3-4,-3 3 0,-3 3-6,-1 0-1,-3 4 0,-1 8 2,2 7-2,1 5-1,2 8 3,3 5-1,5 4 2,3 5 0,6 3 1,4-3-2,4-1 4,3-3-8,3-7-14,4-4-21,-4-14-1,4-6 1</inkml:trace>
  <inkml:trace contextRef="#ctx0" brushRef="#br0" timeOffset="1500">1119 1081 76,'1'16'45,"4"14"5,-3 8-18,2 7-14,2 6-7,1 5-7,2 2-7,0-1-12,0-2-21,-3-11-13,2-5-1,-5-14 2</inkml:trace>
  <inkml:trace contextRef="#ctx0" brushRef="#br0" timeOffset="1671">1124 1442 57,'8'-27'46,"8"5"-1,7 0-15,4-3-17,2-3-19,0-7-25,3 1-11,-5-11-1,-2 3-2</inkml:trace>
  <inkml:trace contextRef="#ctx0" brushRef="#br0" timeOffset="2093">17 114 27,'-2'9'29,"13"-3"0,8 2-5,8 4-4,9-3 2,9-5 0,6-3-7,5-3-5,2-4-2,0-5-5,-3-6-4,-4-3-1,-6 1-4,-6 4-4,-9 2 2,-5 1-2,-8 1-5,-6 4 0,1 2 1,-12 5 4,-9-4 1,-1 0 6,0-1 0,-1 2 3,2-2 5,0 1 5,1-1 2,8 5 1,0 0 2,0 0 1,9 5-2,0-1 2,3 6 0,0 4-4,-1 9-1,-3 1-2,-2 0-6,-3 3-3,-5 1 0,-2 2-25,-3-1-26,-4-11 0,1-9-2,-2-10 2</inkml:trace>
</inkml:ink>
</file>

<file path=ppt/ink/ink1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6:14.2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46 26 8,'0'0'23,"-7"13"-8,-1-3-3,3 4-2,-2 7 0,2 10-2,0 13 0,2 12 1,2 8-3,2 9 3,3 10 0,7 5-5,5-2 2,5-7 2,5-11-2,5-16 1,5-13 2,6-18 0,4-19-1,0-23 5,2-12-4,1-17 0,-2-11-3,-5-11-1,-6-7-2,-10-5 1,-9 1-1,-15 5-3,-14 2 1,-15 4 2,-10 14-1,-9 9-2,-9 16-3,-2 16-8,-2 14-25,1 11-11,9 15-1,2 11-1</inkml:trace>
</inkml:ink>
</file>

<file path=ppt/ink/ink1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6:23.84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42,'5'8'38,"1"1"3,9 1-4,5-1-29,6-3-2,5 0-3,7-2-4,4 0-7,3 0-9,3-1-17,-5-6-6,3 2 1</inkml:trace>
</inkml:ink>
</file>

<file path=ppt/ink/ink1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6:24.2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18 33 23,'7'17'29,"-4"-3"0,2 1-14,-1 3-11,1 3 2,-2 7-1,-1 3-1,-2 1 0,-2 3 3,-2 5 1,-2-1 0,1 0-2,-2 0 2,0-4-4,2-5-1,0-2 0,2-7-1,1-10 0,1 0-2,3-22 3,3-7-3,2-7 1,3-6 1,2-10 1,3-6 0,3-1 0,2 0 0,1-4-2,1 2 4,1 3-2,0 8 0,-2 9 0,-1 9-1,-2 9-1,-4 11 0,-2 17 1,-3 13-4,-4 8 1,-3 6 1,-2 7 0,-1 2-2,-3 0 1,1-4 1,1-9 0,1-12 0,2-11 0,1-1-2,6-30 1,3-13 2,4-10 0,4-12 0,5-5 1,2-2 1,5 1 0,0 3 3,1 9-1,-2 14-1,-2 16 0,-4 18 1,-3 17-2,-5 15 0,-4 13 0,-3 13-2,-3 5-3,-2 1-3,-1-4-9,2-8-22,2-9-12,-2-13 0,4-10 0</inkml:trace>
</inkml:ink>
</file>

<file path=ppt/ink/ink1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6:24.9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317 81 1,'-1'-12'29,"0"1"-10,-6-1-2,0 1-5,-7 0-1,-2-1-1,-5 3-1,-5 7-3,-4 2-1,-1 7 0,-1 5-1,-1 7-1,3 6-1,4 10-1,5 6-1,7 4 0,8 2-1,7 0-1,6-3 0,9-6 0,5-8 1,4-6 1,2-10-2,3-8 3,1-9 1,-1-12 2,0-8 0,-2-4 0,-2-4-1,-3-6 1,-2-3 2,-3-3 0,-3 3-1,-3 4-1,-3 5 2,-5 3 0,-2 4-1,-2 4-1,-1 8 2,0 2-5,1 10 1,0 0 1,-3 20 0,5 2-1,4 6-1,2 6 0,5 5-1,1 6 2,1 7 0,-1 6 0,-2 0-1,-2 7 3,-5 4 0,-5 4-2,-7 3 1,-7-2-1,-9-2-3,-7-5-1,-9-5 0,-7-5-6,-8-10-6,-2-12-11,0-4-22,-2-13 2,7-3 2</inkml:trace>
</inkml:ink>
</file>

<file path=ppt/ink/ink1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6:18.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225 0 5,'0'0'25,"0"0"2,5 12-18,-4 6-5,-2 2 2,1 9 1,-3 4 0,2 3-2,0 4 1,1 0-6,1-2-4,0-4-2,4-2-8,-2-5-6,4-3-5,-5-11-4</inkml:trace>
  <inkml:trace contextRef="#ctx0" brushRef="#br0" timeOffset="312">0 264 3,'9'1'27,"8"2"-13,5 2-2,7-1-4,7-4 0,5-5-12,6 0-18,0-9-3</inkml:trace>
  <inkml:trace contextRef="#ctx0" brushRef="#br0" timeOffset="1219">137 246 13,'0'0'13,"0"0"-3,0 0 0,0 0-1,0 0-2,0 0 0,0 0 1,0 0 0,0 0-1,12 7 4,2-2-2,0-7-1,3-1 2,3-2 0,3 2-2,2 1 1,1-4 0,1-2-4,0 1 0,0 5 1,0 4-4,-2-2-1,-3-3 3,-2 2-8,-4 2-11,-3 6-27,2 0 2,-15-7-2,-6-14 2</inkml:trace>
</inkml:ink>
</file>

<file path=ppt/ink/ink1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6:15.8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0 850 3,'10'-23'27,"0"-6"-17,0-7-2,0-9 2,0-6 2,0-4 0,-1-4 0,-1 0 0,-1 0-2,-2-2-2,0 3 2,-1 6-2,1 6 0,-2 8-3,0 8 0,-1 4-3,1 6 1,0 9 0,0 1 0,-3 10-1,10 10-1,3 8 1,2 5 0,5 10-1,6 11 0,4 6 1,6 7 0,5 7-1,5 4-1,1-3 0,2-5 0,0-4 2,-1-9-1,-3-8 0,-4-7 2,-4-11-1,-6-9 3,-3-5 1,-5-8 1,-4-6-2,-4-11 2,-4-6-2,-3-13-1,-3-6 1,-2-9-1,-3-10-2,-3-6 0,0-7 2,-1 0-3,-2 1-7,2 7-14,-1 8-27,-2 8-4,2 11 2,-6 5 1</inkml:trace>
</inkml:ink>
</file>

<file path=ppt/ink/ink1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6:48.4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139 1155 11,'0'0'26,"0"0"-5,-12-3-1,1 0-3,11 3-2,0 0-1,-12-14-1,2-1 0,2-1-3,0-3-2,3-6 0,-1-9-2,1-7 0,1-10 0,2-6-3,-2-6-1,2-6-1,-1-3 1,0-3 0,-2 1-2,0 4 0,-2 6 1,1 6-2,2 7 3,-1 11-1,2 10 0,0 8-1,-1 6 1,3 7 0,0 0-1,1 9 1,0 0-2,9 1 0,4 1 1,9 3 3,7-2-2,7 0 1,11-6 0,10-3 0,6-3 0,10 1 1,4-6 0,2-6-4,-1-2 2,-5-2-8,-6 5-10,-10 4-16,-12 0-13,-10 8-1,-14 0 0</inkml:trace>
  <inkml:trace contextRef="#ctx0" brushRef="#br0" timeOffset="625">39 722 36,'25'-8'27,"2"-7"0,8-1-5,2-1-4,3 1-7,1-2-9,-2-1-9,1 7-13,-5 0-18,-1 2-3,-7 0 4</inkml:trace>
  <inkml:trace contextRef="#ctx0" brushRef="#br0" timeOffset="969">624 1321 0,'3'24'2,"1"-6"3,-2-6 0,1 1-2,-3-13 3,-1-15 2,-4-6 0,-1-6 2,-1-4-2,0-4 0,-1-3-1,1-3 1,3 1 0,4-1-3,3 2-1,5 4 1,2 1-3,2 5 0,2 4 0,2 8-1,0 1 1,-2 7 4,0 4-1,-2 8-1,-2 6 3,-1 4-2,-1 4 0,-4 1 1,-1 2-2,-3 3-1,-4 0-3,-4-2 3,-2-3-1,-3-3-1,-2 0-1,0-3 0,-1-2 0,1-4 0,2-2-3,1-1-3,2-5-9,1-3-7,0 0-17,9 5 2</inkml:trace>
  <inkml:trace contextRef="#ctx0" brushRef="#br0" timeOffset="1531">776 927 8,'0'0'15,"3"12"0,-2-5-2,1 5-3,0 1-1,3 3-4,0-2-2,2 1 0,1 0 1,0 1-1,0-3 0,-1-3 0,2-4 1,-1-4 1,0-3 1,0-3-1,1-5-2,-2-6 2,1-3-1,-1-1-2,-2 0 1,1-1-2,-3-2 0,1 2 2,-2 3 0,0 4-2,0 2 3,-1 3 0,2 0-1,-3 8 0,0 0 0,0 0-1,0 11-1,-1 0 0,1 4 1,-2 5-3,5 1 0,0-1 3,3 1-2,0 1 0,2-2-1,1-2-3,0-6-5,0-10-18,1 0-10,1 2-2,-7-17-1</inkml:trace>
  <inkml:trace contextRef="#ctx0" brushRef="#br0" timeOffset="2047">1076 540 25,'9'5'33,"-8"5"4,-2 6-17,2 7-9,2 6-4,0 5-1,-1 3-3,0 4 0,-1 4 1,1 0-4,-1-2-2,-1-4-10,1-3-14,-6-7-11,8-4-1</inkml:trace>
  <inkml:trace contextRef="#ctx0" brushRef="#br0" timeOffset="2281">1160 576 9,'0'-8'37,"1"-1"3,0 28-9,1 10-7,1 5-6,-1 9-1,1 8-8,2 9 0,-1 5-3,0-1-8,1-5-14,-3-7-24,4-4-1,-5-15-3,3-6 2</inkml:trace>
</inkml:ink>
</file>

<file path=ppt/ink/ink1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6:53.4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466 45 13,'0'0'20,"1"-8"-2,0 0-2,-1 8 2,0 0-5,0 0 1,-9 2-2,0 1-1,9-3-1,0 0-1,0 0-1,0 0 0,-10-2-2,1 1 1,9 1-3,0 0 0,0 0 0,0 0-1,0 0-1,0 0 1,0 0-2,-9 1 1,2 1 1,7-2-3,0 0 1,0 0 0,0 0 0,0 0-1,0 0 1,0 0-2,0 0 1,0 0 1,-6-9 0,1 2-1,5 7 1,0 0-1,0 0 0,0 0 0,0 0 0,0 0 1,0 0 0,0 0 0,0 0 0,0 0 0,0 0 0,-9-5 0,1 1 1,8 4-2,0 0 1,-10-5 0,0 3 0,-1 1 1,-2-1-1,-1 3 2,-3 2 0,-2-2-2,-1 1-1,0 3 0,0 0 4,0 2-5,-1 5 3,-1 2-2,-1 0 0,2 5 1,0 2 1,0 4-1,0 4-2,2 1 2,1 0-1,5 3 0,4 2 0,5 2 2,6 0 0,4 0-1,8-4 3,6 1-4,6-3 0,8-3 0,3-7 0,4-5 0,2-6 0,2-6 0,-1-5-13,-3-8-23,-4-7-16,0-1 4,-7-10-2</inkml:trace>
  <inkml:trace contextRef="#ctx0" brushRef="#br0" timeOffset="813">691 235 17,'9'41'31,"4"11"6,-1 4-22,3 3-3,0-1 0,3-1 2,1-9 0,2-13 2,3-9-2,-1-11-2,2-13 0,-2-13 0,3-12-1,-4-12-3,-1-8 0,-4-4-5,-6-7-3,-7-2 3,-5 1 1,-7 4-4,-6 7 0,-6 11 0,-6 8-2,-3 12 0,-4 14-1,0 16-10,-4 4-10,0 6-24,4 10 0,-2-2-4,7 2 2</inkml:trace>
  <inkml:trace contextRef="#ctx0" brushRef="#br0" timeOffset="1234">1307 68 4,'-18'8'23,"0"5"-11,-1 4 0,2 4 0,3 3 2,6 7 3,7-1 1,8-2 1,7 1-3,5-3-2,7-2 1,2-5 1,4-2-2,-3-6-2,-2 2-3,-6 1-2,-7 0-2,-7-1 0,-7 3-3,-9 2-4,-8 4 0,-4 1-9,-7-4-9,-3-4-17,2 2-11,0-6-1,5-4 1</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15T15:14:13.079"/>
    </inkml:context>
    <inkml:brush xml:id="br0">
      <inkml:brushProperty name="width" value="0.05292" units="cm"/>
      <inkml:brushProperty name="height" value="0.05292" units="cm"/>
      <inkml:brushProperty name="color" value="#FF0000"/>
    </inkml:brush>
  </inkml:definitions>
  <inkml:trace contextRef="#ctx0" brushRef="#br0">5052 7252 40 0,'-7'0'20'0,"21"3"1"0,-4 7-20 0,12 6 1 16,6 3 0-16,0-1-2 16,0 6 0-16,4 3 0 15,3-1 0-15,4 1-1 16,0-1 1-16,0 0-8 15,-1-2 0-15,5-5-14 16,-4-3 0-16,-4-6 10 16,-14-7 0-16</inkml:trace>
  <inkml:trace contextRef="#ctx0" brushRef="#br0" timeOffset="187.5022">4992 7654 64 0,'-32'8'32'0,"60"-24"1"0,-10 6-32 15,17-11-1-15,15-11 1 16,10-8 1-16,14-2 0 16,10-14-20-16,12-4 0 15,-1-4-31-15,-3-5 0 16</inkml:trace>
  <inkml:trace contextRef="#ctx0" brushRef="#br0" timeOffset="1854.7089">4967 8342 39 0,'-7'0'19'0,"35"27"1"0,-14-19-20 16,15 8 0-16,6 10 0 16,7 3-2-16,-3 0 1 15,0-5-6-15,3-3 1 16,0 0-6-16,1-2 1 15,-4-3-8-15,-4-3 0 16</inkml:trace>
  <inkml:trace contextRef="#ctx0" brushRef="#br0" timeOffset="2061.6233">4974 8649 54 0,'4'-16'27'0,"49"-18"1"15,-22 15-28-15,12-12-2 0,13-6 1 16,15-11-27-16,17-8 0 16,11 4 4-16,-1-23 0 15</inkml:trace>
  <inkml:trace contextRef="#ctx0" brushRef="#br0" timeOffset="4042.7452">5002 9229 48 0,'-7'-3'24'0,"32"24"0"0,-18-5-23 0,7 8-1 31,14 2 0-31,4-2-1 15,0 3 0-15,3 2 1 16,8 0 0-16,-1 0 0 0,4-3 1 16,3 1-9-16,0-3 0 15,1-6-12-15,-1-2 0 16,-3-5 0-16,-11-3 1 16</inkml:trace>
  <inkml:trace contextRef="#ctx0" brushRef="#br0" timeOffset="4248.7251">5055 9652 49 0,'-10'-16'24'0,"52"-37"4"15,-17 29-24-15,6-7-3 16,12-4 0-16,13-4-1 15,4-4 1-15,14-4-16 16,4 2 1-16,17-11-25 16,0 1 1-16</inkml:trace>
  <inkml:trace contextRef="#ctx0" brushRef="#br0" timeOffset="6040.8647">4410 10620 34 0,'-4'0'17'0,"11"-2"1"0,-7 2-16 16,4 2-1-16,-1 4 1 16,4 7-1-16,0 8 0 15,4 8 1-15,3 3 0 16,4 5 1-16,6 5 0 0,1-2 1 16,0-6 0-16,7-10 7 15,3-8 1-15,11-19-3 16,3-20 1-16,22-36-7 15,10-15 1-15,18-18-4 0,-8-17 0 16,1 9-4-16,-4 2 1 16,-14 16-52-16,-3 16 0 15,-11 13 42-15,-21 16 1 16</inkml:trace>
  <inkml:trace contextRef="#ctx0" brushRef="#br0" timeOffset="8242.5794">5905 11068 16 0,'-35'-27'8'15,"39"22"-2"-15,-4 5-8 0,3-6 9 16,-3 6 0-16,4-5-6 16,3 5 0-16,0 0-2 15,3 0 0-15,8 0 1 16,3 3 1-16,4-1 0 16,0-4 1-16,-1 2 0 15,5 0 1-15,6 0 0 16,4-3 0-16,3 3-3 0,4-2 0 0,7 2 0 15,0 0 0-15,-4 0 1 16,8 0 0-16,3 0-3 16,3 0 1-16,1 0 1 15,6 0 1-15,1 0-1 16,-1 0 1-16,8-6 1 16,-4 1 0-16,11 0-2 15,-4-3 0-15,-4 2 0 16,1-1 1-16,0 1 0 15,-8 1 1-15,1-3 0 16,3 5 0-16,-14 1-1 16,0-1 0-16,3 0-2 15,1-5 0-15,-4 1 0 0,3 1 0 16,4-2 1-16,-7 0 0 16,0 3 1-16,4-6 1 15,-1 6-3-15,1-5 1 16,10 4 0-16,-11-2 0 15,4 0 1-15,7 3 1 16,-3-3-3-16,6 3 0 0,5 0 0 16,-5-1 1-16,4 1-1 15,0-3 1-15,4 3 1 16,3 0 0-16,-7-1 1 16,4 1 0-16,0 0-1 15,-1 2 1-15,8-2-2 16,-11-1 0-16,4 1 0 15,0 2 1-15,-1 1-2 16,8 2 1-16,-14 0 0 16,3 0 0-16,0 0 0 15,-3 2 1-15,3 1-1 16,-7 0 1-16,-4-1-2 16,1 1 1-16,3 0 0 0,-11 2 0 15,8 0-1-15,3 1 0 16,-10-4 2-16,-1 1 1 15,4 0-2-15,0-1 0 16,0 3 0-16,7-2 0 16,-10-3 0-16,-1 0 0 15,8 3 0-15,-1-3 0 16,-3 2 0-16,4-2 0 16,0 3 0-16,-8-3 1 0,4 0-1 15,4 0 1-15,-4 0-1 16,7-3 1-16,0 1-2 15,-4-1 0-15,4-2 0 16,1 2 1-16,-5 3 0 16,8 0 0-16,-4-2 0 15,-4 2 1-15,4 0-2 16,1 0 1-16,-1 0 0 16,10 0 0-16,-10 0 0 15,4-3 1-15,3 0 0 16,-3 3 1-16,6 0 1 15,-6-2 1-15,3-1-4 16,4 3 1-16,-4 0-2 16,4 0 1-16,-1 0 0 15,1 0 1-15,3-3-2 16,-7 1 1-16,15 4 0 0,-12-2 1 16,8-2-1-16,0 2 0 15,-1 0 0-15,5 5 1 16,-15-2-1-16,7-1 0 15,0 1 0-15,-3 2 0 16,10 0 0-16,-10-2 0 16,6-3 0-16,-2 3 0 15,2-3 0-15,-6 0 0 16,0-3 0-16,6 3 1 16,-6 0-3-16,3 0 1 15,0-3 2-15,1 3 1 0,2 0-3 16,1 6 1-16,7-4-1 15,-7 1 1-15,6 2 0 16,-2 3 1-16,9 3-2 16,-6-6 0-16,11-2 2 15,-1 2 1-15,7 0 4 16,-6-2 1-16,6 2-6 16,-10 6 0-16,7-1-2 15,-11 1 0-15,8 0-12 16,-8-1 0-16,11 3-27 15,-4 1 0-15</inkml:trace>
  <inkml:trace contextRef="#ctx0" brushRef="#br0" timeOffset="18001.582">5249 11443 40 0,'-3'3'20'0,"10"-6"1"0,0 3-19 0,3 0 0 16,8 3 0-16,10 5-2 15,8 16 1-15,6 13-1 16,11 2 0-16,0 6-1 15,-7 0 0-15,-4-2-7 16,0-12 1-16,-3-1-28 16,-4-12 1-16</inkml:trace>
  <inkml:trace contextRef="#ctx0" brushRef="#br0" timeOffset="18174.1643">5235 11710 64 0,'-28'24'32'0,"46"-34"3"0,-11-1-32 16,10-10-3-16,22-21 0 15,18-11-15-15,24-11 0 16,-4-10-37-16,15 5 1 16</inkml:trace>
  <inkml:trace contextRef="#ctx0" brushRef="#br0" timeOffset="19271.5413">4812 12449 29 0,'-7'-11'14'0,"-11"-5"5"0,18 11-15 0,-3 2 2 15,3 3 0-15,0 0-7 16,3 6 1-16,4 1 4 16,0 9 1-16,0 11-4 15,0 5 1-15,8-1 0 0,-1-2 1 16,3-2 3-16,4-6 1 16,4-5 1-16,0-3 1 15,3-10 2-15,7-3 1 16,11-13-11-16,0-17 1 15,0-4-2-15,7-14 0 16,7-10-2-16,3 0 0 16,15-3-60-16,-4-5 1 0,-3 0 50 15,-15 5 1-15</inkml:trace>
</inkml:ink>
</file>

<file path=ppt/ink/ink2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6:55.2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127 223 18,'5'-15'42,"-7"-3"1,0 7-9,1 1-13,-11 13-6,1 3-6,-3 4 0,1 11-2,2 8-4,1 11-1,3 4-2,5 5 0,4 5 1,5 3 0,6 0 0,7-4-2,4-9 1,5-6 1,3-9-3,1-10 4,4-9-1,-1-13 1,0-12 0,-3-4 1,-2-8-2,-5-10 2,-6-8 0,-6-4-2,-9-5-3,-8-3-2,-11-2-1,-7-4-1,-7 1 0,-7 4-2,-5 6 1,-4 4-1,0 8 2,0 12 2,2 14 2,4 15 1,3 17 3,8 12 3,10 10 4,7 10 2,9 6 0,9 2 1,12-3-1,13-7-3,8-12-4,8-13-21,3-14-27,8-7-6,-2-14 0,2-6 2</inkml:trace>
</inkml:ink>
</file>

<file path=ppt/ink/ink2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6:56.3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119 770 9,'5'-12'30,"-7"-8"1,-1-3-16,0-5-4,-1-5-2,-4-1-1,-1-3-3,-2-4-2,-1-4 3,-2-2-2,0 1 0,0-1 0,2 1 2,3 4 0,4 0 3,2 6-1,5 2-1,0 4-2,2 3 2,2 7-2,-1 2-2,2 6 2,0 0-2,5 11 0,4 4 0,6 5 2,6 0-2,6-3-1,7 2 3,7-5-4,5-3-1,0-1 0,2-2-6,-3-3-4,-2-2-5,-4-1-2,-5 1-10,-5 1-2,-7-3-14,-2 2 0</inkml:trace>
  <inkml:trace contextRef="#ctx0" brushRef="#br0" timeOffset="547">36 352 0,'10'12'25,"-10"-12"4,0 0-15,8 9-1,-4 3 0,0 0 0,-3-2-2,0 0 4,2 1 0,0-1-1,4-1 0,2-6-4,6-2-1,3-1 0,10-1 0,7-1-3,5-2-2,6-4-5,4-1-10,1-3-29,2 2-7,-7-6 2,-3 0-1</inkml:trace>
  <inkml:trace contextRef="#ctx0" brushRef="#br0" timeOffset="1110">783 703 10,'1'41'11,"0"-1"0,2 1-1,-1-3-1,0-3-1,-1-2-1,3-4-2,-2-6-1,0-7-1,0-7 0,0 1 1,-2-10 1,-4-18 0,-2-7 0,2-7 1,-3-6 0,3-4-2,-2-7 0,4-3 0,3 0-1,2 4-2,3 6 1,3 5-1,3 5-1,2 5 2,1 8 1,0 8 0,-2 5 3,-1 5 0,-2 8 0,-4 2 0,-3 9 1,-3 6-3,-3 5 1,-3 1-2,-2 1-2,-2 1-3,-3-3-3,-1-4-8,-2-7-4,-3-10-7,1-3-5,0-7-7,4 0-4</inkml:trace>
  <inkml:trace contextRef="#ctx0" brushRef="#br0" timeOffset="1703">1033 605 17,'-6'9'13,"2"1"-1,4-10 2,-6 14-1,5 0-3,0-2-1,3 2-3,1-3-3,3-1 0,0 0 0,0 0-1,1 0-1,-7-10 4,10-3-1,-1-3 1,0-2 2,-1-2 0,-1-3 1,1-5 0,0 0 0,0 0-2,-2-1 2,-1 0-1,-2 4-4,1 2 2,-2 0-2,0 2 0,-2 11-2,0 0 2,3 13 0,2 2-2,-2 2 1,2 4-2,0 3 2,1 0-4,-1-2-1,2 0-9,0-5-6,-2-2-10,3-1-6,1 1-11,-9-15 3</inkml:trace>
  <inkml:trace contextRef="#ctx0" brushRef="#br0" timeOffset="2391">1278 366 14,'11'7'28,"-11"-7"-5,1 13-5,1 5-3,-1 4-2,0 5-3,0-1-2,-1 1-1,2 1-7,-2-1-10,1-3-13,-2-8-12,3-2 1</inkml:trace>
  <inkml:trace contextRef="#ctx0" brushRef="#br0" timeOffset="2641">1370 268 51,'9'-11'40,"-1"22"-6,-3 6-10,2 12-9,0 8-5,0 7-5,0 5-4,0 3-11,-2-1-12,-3-5-18,3-1 0,-3-14-1</inkml:trace>
</inkml:ink>
</file>

<file path=ppt/ink/ink2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6:59.75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294 342 3,'10'-5'27,"-1"-1"4,1 0-7,-10 6-15,-13-9-6,-3 3-3,-3 0-1,-5 2 0,-4 6 2,-2 6-2,-3-2 0,0 6 3,0 4-1,4 7 0,4 2 2,5 4 0,6-1 1,8-1 2,7 0 1,10-1-2,8-4 1,9-5 1,5-5-2,6 0 2,1-1-1,2-1 0,-4-1 1,-4-1-1,-4 0 2,-7 2-4,-10 1 1,-8-1-1,-9 2-3,-7 2 0,-8 0 0,-7 2-2,-5 0-2,-5-3-3,0 0-6,-1 0-17,3-3-13,-1-6 0,7 4-1</inkml:trace>
  <inkml:trace contextRef="#ctx0" brushRef="#br0" timeOffset="531">505 316 15,'22'11'34,"2"11"-2,-9 4 2,-2 7-27,-3 9-4,-4 6-3,-1 6-5,-4-2-16,0 3-12,-6-10 0,0 2 2</inkml:trace>
  <inkml:trace contextRef="#ctx0" brushRef="#br0" timeOffset="765">569 35 21,'-1'-11'33,"-4"-1"-6,2 0-7,3 12-11,0 0-17,0 0-22,0 0-1,0 0-2</inkml:trace>
  <inkml:trace contextRef="#ctx0" brushRef="#br0" timeOffset="1000">807 536 21,'4'51'30,"0"-3"-18,-1-5-1,-1-6-4,-1-11 3,0-12 2,1 1 2,0-34-2,2-12-1,0-10 3,4-10-1,3-9 4,5-2-3,2-1-2,4 3-2,1 8 0,3 11-5,1 13-1,1 17-3,-3 16-2,0 16 1,-3 14 0,0 10 0,-3 9-3,-4 8-6,-1 1-15,-2 3-20,-4-10-3,2-7-2,-5-12 4</inkml:trace>
</inkml:ink>
</file>

<file path=ppt/ink/ink2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7:01.3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173 66 30,'7'-10'31,"-7"10"0,-12 1-20,-3 5-4,0 7-2,-3 8-1,-3 9 0,-1 5-1,0 11 1,2 9 1,3 11-1,6 6-2,6 5 0,5 3 0,8-3-2,10-5 2,8-9-1,5-13-1,5-15 2,4-14 2,4-14 2,5-15 2,-4-13 2,0-11-1,-6-7-2,-4-4 2,-6-6-3,-6-7-2,-9-7-1,-7-2-1,-9-1-4,-8 0 1,-8-1 1,-6 2 0,-7 6 0,-5 6 1,-2 8-2,-6 8 0,-1 8 0,1 12 2,1 13 0,3 11 0,3 8 0,7 10 1,8 7 3,10 7 0,12 1 0,13-1 0,12-6-2,12-8 0,9-4-4,8-9-7,7-8-19,2-5-22,-8-10 0,-1-2 1,-9-11-1</inkml:trace>
</inkml:ink>
</file>

<file path=ppt/ink/ink2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7:03.9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21,'0'0'21,"0"0"-1,4 16-2,-3-3-2,0 2-3,1-1-2,-2 1-1,0 4 0,0 1-2,-2 1-2,1 4 2,2 5 2,2 3-2,0 10 0,0 8 0,3 6-3,-1 4 2,0 12 0,0 3-3,-2 6 1,-1 3-1,0 3 0,0 0 0,-1 4-1,0 0 0,1-3-2,0-5 3,2-2-1,-1-5-3,0-5 1,1-7-1,0-8-3,2-9-5,-2-6-14,2-8-26,2-6-4,-1-13 4,5-1-1</inkml:trace>
  <inkml:trace contextRef="#ctx0" brushRef="#br0" timeOffset="1547">483 974 21,'-14'-55'18,"-2"1"0,-1 6-3,-2 5 1,-1 6-1,0 7-1,2 5 0,2 7 0,3 8-4,1 5-2,4 1-1,-1 1-4,9 3-2,0 0 1,0 0-2,0 0 0,0 0 1,0 0 1,0 0 0,14 0 1,2-1 2,4-4 0,3 0 1,5 0 1,4-1-1,6-4-1,3-3 0,5 1-1,1-3-2,2 2 0,-1-1 1,0-2-4,-4-2 3,-4 5-1,-5 3-1,-6 1-3,-5 2-2,-5 1-1,-3 2-4,-5 0 1,-2 2-3,1 2-3,-10 0-5,0 0-9,0-8-10,1 0-3,-1 8 5</inkml:trace>
  <inkml:trace contextRef="#ctx0" brushRef="#br0" timeOffset="1969">989 438 0,'0'0'17,"0"0"-1,-2 10 0,0 1 0,2-11 4,0 0-1,0 0-2,0 0-4,0 0 0,0 0-8,0 0-14,6 11-22,0 1-9,-6-12 1</inkml:trace>
  <inkml:trace contextRef="#ctx0" brushRef="#br0" timeOffset="2500">388 611 1,'0'0'13,"0"0"2,9 0-2,1 1-4,-10-1 1,0 0 0,0 0-1,10 11 2,-2 1 1,-2 2-2,-1 0 2,0 4-2,0 5-1,-2 6 0,0 5-1,0 2-1,0 6 0,3 7-1,-1 6 0,2 5 1,1 3-1,0 1 0,2 0 0,0 1-3,-1-5-3,1-4 2,0-8-3,-1-7-3,0-9-3,-1-8-8,-3-10-15,2-6-14,1 1-1,-8-27-1</inkml:trace>
  <inkml:trace contextRef="#ctx0" brushRef="#br0" timeOffset="3078">504 1083 4,'-10'-7'32,"10"7"-7,2 8 2,2 1-4,5-1-1,4-3-2,7-3-1,8 1-3,3-7-6,5-4 1,2-6-5,2-5-6,2-4-6,-2-3-9,-2-1-22,1 1-8,-5 1-1,-2 8 1</inkml:trace>
  <inkml:trace contextRef="#ctx0" brushRef="#br0" timeOffset="3594">888 1440 7,'5'21'14,"2"4"-8,-1-3 0,0-1 0,1 0-1,0-1-2,-2-3-1,-1-5 0,0 1-2,-4-13 1,0 0 1,-4-9-1,-2-5 3,-1-2 3,1-6 0,0 0 1,2-2 4,1-1-2,1-2-1,2-1 0,5 0-2,1 2-2,2 0-2,2 3 0,2 2-1,3 2-1,0 7 2,-2 4-1,-2 3-1,-1 5 3,-1 4 1,-2 5-1,-3 5 0,-4 0 2,0 2-3,-2-1-1,-3 4 2,-3-1-4,-2-2-1,-3-5 1,1-3-6,2-3-7,0-1-8,-1-7-14,1 1-6,11-7 1</inkml:trace>
  <inkml:trace contextRef="#ctx0" brushRef="#br0" timeOffset="4250">1130 1377 11,'7'14'17,"-1"-4"-3,0 2-2,2-2-1,1 0-3,0-2 0,0 0 0,1-5-2,-2-5 0,0-2 2,1 2-3,-3-10 1,0 1 1,0-4-1,-1 1 1,-1-1-1,-2 2 0,-1 0-1,0 0 1,0 1 1,-1 1-2,1 1 2,-1 10-4,0 0 1,0 0 0,0 0 0,-3 10-2,2 1-1,1 0 0,2 1-2,1 1 1,1 0-3,0 0-3,2-1-9,-2-5-17,4 5-10,0 0-2,-8-12 0</inkml:trace>
  <inkml:trace contextRef="#ctx0" brushRef="#br0" timeOffset="4703">1334 1127 2,'0'0'33,"5"11"-4,-2 3-12,-1 3-1,-1 2-6,4 3-2,-1 4-2,2 4-6,0 0-7,1-4-15,4 0-12,-3-7 0</inkml:trace>
  <inkml:trace contextRef="#ctx0" brushRef="#br0" timeOffset="4937">1394 1133 8,'0'0'35,"8"20"0,-3 2 2,0 6-22,2 5-8,1 3-4,1 5-11,-2-5-21,4-1-8,-6-8 1</inkml:trace>
</inkml:ink>
</file>

<file path=ppt/ink/ink2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7:09.46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162 408 43,'-4'-11'39,"-3"2"-9,-3 0-6,-2 3-6,-2 6-1,0 3-6,-3 2-4,-1 2 0,1 7-1,1 4-2,2 5 0,3 5 0,4 3-3,5 2 1,6 6 1,5 3-3,5-1 1,4-4 2,3-2-2,1-8 1,3-3 1,-2-7-2,2-10 0,0-9 0,-1-6-5,1-7-18,0-6-24,-4-12 0,0-4-2,-7-4 1</inkml:trace>
  <inkml:trace contextRef="#ctx0" brushRef="#br0" timeOffset="360">405 459 5,'14'36'35,"-2"1"3,5 3-9,2 3-6,1-4-5,3-3-3,-1-12 2,0-3-1,-1-10-4,-2-7 1,-4-12-3,-1-9-1,-5-10-1,-3-5-1,-2-6-7,-4-4 0,-6-2 0,-2 2 0,-5 3 0,-5 9 0,-3 10 0,-2 10 0,-1 12 0,-1 10 0,3 13 0,2 7-40,2 0-13,5 3 0,3-5-2</inkml:trace>
  <inkml:trace contextRef="#ctx0" brushRef="#br0" timeOffset="891">829 257 12,'-7'23'21,"5"4"2,2-1-1,6 0-1,3 1-2,3-2-1,4-5 0,-2-3 2,3 0 0,-4 0-5,1 1-1,-6-1-3,-4 2-3,-5 0-2,-3 4-2,-3 3-5,-7-4-5,0-2-12,-5 0-21,-3-6-12,1-3 2,0-8-2</inkml:trace>
  <inkml:trace contextRef="#ctx0" brushRef="#br0" timeOffset="1250">1145 140 2,'-6'17'30,"-5"2"-11,2 6-4,2 2-3,5 5-2,2 8 2,3 5-4,6 1-3,4 0 0,7 2 1,6-4 0,2-5 1,5-7 1,1-7 0,1-14 2,-1-7 3,-2-10 0,-3-10-2,-6-12 0,-3-5-3,-6-12-2,-6-5-3,-8-7-4,-9-7-2,-6 0 0,-7 0 0,-7 4-3,-5 6 2,-3 12 0,0 10 2,1 12 3,1 15 2,5 14-1,5 11 2,6 10 3,7 8 0,5 6-1,7 5 2,6-1-3,5-5 0,6-7 0,5-8-5,6-7 0,3-9-4,6-8-11,2-13-20,2-8-17,2-4 2,1-8 0</inkml:trace>
</inkml:ink>
</file>

<file path=ppt/ink/ink2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7:11.4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0 779 60,'11'7'49,"9"2"1,2-8-2,4-4-31,6 1-23,0-4-36,7 0-5,-5-9-1,0 0-1</inkml:trace>
  <inkml:trace contextRef="#ctx0" brushRef="#br0" timeOffset="438">241 1463 22,'17'-7'43,"-3"-6"1,0-6-11,1-3-4,0-4-7,3-6-5,1-6-4,2-7-5,0-5-1,3-4-1,-2-3-4,1-1 1,1-1-1,-1 3-2,-3 2 4,-1 5-4,-2 5 0,-3 6 0,-1 5 0,-4 5 0,-2 5 0,-2 8 0,0 0 0,-5 15 0,0 0 0,-2 17 0,0 4 0,-1 2 0,-1 6 0,1 6 0,1 7 0,1 2 0,3-1 0,1-3 0,3-6 0,2 0 0,2-8 0,0-12 0,2-13 0,1-10 0,2-11 0,-1-11 0,1-9 0,-1-10 0,0-8 0,-1-2 0,-3 0 0,-1 1 0,-2 7 0,-2 9 0,0 15 0,-2 17 0,0 0 0,0 39 0,-1 11 0,2 14 0,1 11 0,-2 4 0,3 0 0,-3-4-13,3-8-35,-1-7-5,1-10 2,-1-11-3</inkml:trace>
  <inkml:trace contextRef="#ctx0" brushRef="#br0" timeOffset="1110">986 956 22,'5'14'34,"1"3"4,-1-5-20,-3 1-5,0 3-3,-2 3-3,0-1-1,-1 1-3,-1-2-13,-2-4-20,3 2-9,-6-6 1</inkml:trace>
  <inkml:trace contextRef="#ctx0" brushRef="#br0" timeOffset="1360">996 1035 47,'8'-12'41,"4"1"-9,2-4-7,1-1-10,2 0-5,-2 0-15,1 1-17,-6-4-18,1 6-1,-5-3-1</inkml:trace>
  <inkml:trace contextRef="#ctx0" brushRef="#br0" timeOffset="1563">1001 925 17,'10'17'41,"7"6"1,-2-4-2,2 3-18,0-2-7,1-3-9,0-1-7,-2-3-9,-3 0-16,-4-9-14,4 2-2,1-1 1</inkml:trace>
  <inkml:trace contextRef="#ctx0" brushRef="#br0" timeOffset="2063">1279 1036 28,'-2'-12'40,"0"2"-1,3 2-10,-1-8-6,0-5-2,0-8-2,1-6-3,-1-6-6,1-5-2,-1-5-2,-1-6-1,-1-5-2,-2-2-2,0-2 0,-1 0 0,0-1 0,-1 2 0,0 4-1,-1 4-1,0 9 1,1 7 0,0 10 0,4 10 0,0 2 0,7 34 0,4 8 1,4 10-1,5 10 1,5 12-1,3 9-2,4 4 1,4 5 0,1 3 0,3 1 0,0-3 0,1-7 0,-2-9 1,-3-11 0,-4-9 2,-5-10-2,-2-14 3,-7-13 2,-1-11-5,-5-12 0,-2-9 0,-6-11 0,-2-9 0,-4-13 0,1-5 0,0-8 0,-1-8 0,2 1 0,2 0 0,4 8 0,-1 10-46,1 9-9,3 13 1,-4 10-1</inkml:trace>
</inkml:ink>
</file>

<file path=ppt/ink/ink2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7:15.3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 0 22,'-3'14'16,"-1"-3"-1,1 1 4,-1-1-1,3 1-4,0 0 2,1 1-3,0-3-3,2-1 2,2 2-1,0 2 0,3 4 0,-2 1-1,0 3-2,0 7 0,4 9 2,0 7-3,2 8 1,2 4-2,1 9-1,2 6 0,1 9-5,-2 4 0,2 3 0,0 6 0,0 1 0,-1-1 0,0 0 0,-2-5 0,-1-6 0,-2-6 0,-1-7 0,-2-8 0,-2-9 0,0-7 0,-4-8-21,-2-7-31,2-4-2,-3-7 1,1-2 1</inkml:trace>
</inkml:ink>
</file>

<file path=ppt/ink/ink2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7:42.25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0 877 22,'0'0'17,"0"0"1,0 0-5,0 0 0,0 0 1,0 0-2,0 0 0,0 0 0,0 0 2,0 0-1,6-17 5,1 0-2,-3-7-3,3-4-1,0-9 0,1-4-4,-2-8-3,0-4 0,-3-5-2,-1-3-2,-1-2 1,-1 2-2,0 1 0,-1 4 0,0 8 0,1 2 0,0 8 0,0 11 0,0 7 0,0 7 0,0 1 0,0 12 0,8 20 0,2 9 0,6 6 0,4 6 0,4 10 0,5 5 0,3 5 0,3 1 0,1-5 0,-1-5 0,0-7 0,-1-3 0,-2-8 0,-3-11 0,-4-4 0,-3-4 0,-2-4 0,-3-2 0,-3-5 0,-4-5 0,-3-6 0,2 2 0,-6-11 0,-2-8 0,-4-11 0,0-6 0,-1-9 0,-1-7 0,2-5 0,3-6 0,1-2 0,2 2 0,3 4-54,3 6 0,-3 7 2,1 14 1</inkml:trace>
</inkml:ink>
</file>

<file path=ppt/ink/ink2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7:43.2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66,'0'0'47,"0"0"0,16 7 0,2-1-31,3-2-12,3 2-3,6-1-3,4-2-10,2 2-26,3 4-9,-4-5 1,2 3-1</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15T15:18:58.160"/>
    </inkml:context>
    <inkml:brush xml:id="br0">
      <inkml:brushProperty name="width" value="0.05292" units="cm"/>
      <inkml:brushProperty name="height" value="0.05292" units="cm"/>
    </inkml:brush>
  </inkml:definitions>
  <inkml:trace contextRef="#ctx0" brushRef="#br0">19417 6374 36 0,'-18'8'18'0,"11"2"6"0,7-4-18 0,4 7-1 16,3 5 0-16,3 9-1 15,8 5 1-15,10 10-4 16,7 11 1-16,11 0-2 16,7-3 0-16,0 3 0 15,0-5 0-15,0-6-3 16,0-10 0-16,0-6-11 16,-4-5 1-16,-3-2-8 0,0-3 1 15,-7 0 4-15,-7 2 1 16</inkml:trace>
  <inkml:trace contextRef="#ctx0" brushRef="#br0" timeOffset="204.9821">19449 7017 49 0,'-14'-19'24'0,"38"-47"9"15,-10 34-24-15,15-10-3 16,13-19 0-16,14 0-5 16,1-5 0-16,3-5-3 15,3 10 0-15,1 5-60 16,-4 11 0-16</inkml:trace>
  <inkml:trace contextRef="#ctx0" brushRef="#br0" timeOffset="600.511">20609 6731 34 0,'-24'-24'17'0,"-5"-15"4"16,22 28-17-16,-7 0 0 15,-3 1 0-15,-1 4 1 16,-3 6 1-16,3 8-5 15,0 11 0-15,4 10 0 16,7 3 0-16,4 13-2 16,3 2 1-16,0 4 0 15,3 2 1-15,1-3-12 0,-1-3 1 16,1-7-29-16,-1-8 1 16</inkml:trace>
  <inkml:trace contextRef="#ctx0" brushRef="#br0" timeOffset="741.1518">20239 6916 46 0,'-4'0'23'0,"40"3"3"0,-15-3-23 16,7 0-2-16,4 0 0 0,10-3-29 16,7-2 0-16,8-3 6 15,-1-3 1-15</inkml:trace>
  <inkml:trace contextRef="#ctx0" brushRef="#br0" timeOffset="1252.6869">21262 6466 53 0,'32'11'26'0,"49"-27"1"0,-57 16-27 0,5-5-17 15,-1 7 1-15,4 4-20 16,-4-4 1-16</inkml:trace>
  <inkml:trace contextRef="#ctx0" brushRef="#br0" timeOffset="1444.2574">21304 6675 64 0,'32'8'32'0,"70"-21"-5"0,-77 8-31 16,10-3-20-16,8 0 0 16,2 0-11-16,8 0 1 15</inkml:trace>
  <inkml:trace contextRef="#ctx0" brushRef="#br0" timeOffset="1632.1152">22006 6331 48 0,'-7'14'24'0,"28"20"6"16,-7-23-23-16,8 15-4 15,2 6 0-15,12 5-3 32,2 11 0-32,8 2-1 15,-3-3 0-15,-5 1-13 16,-2-6 1-16,-8-2-29 15,-3-3 0-15</inkml:trace>
  <inkml:trace contextRef="#ctx0" brushRef="#br0" timeOffset="1803.9929">22013 6623 59 0,'29'-35'29'0,"59"-5"3"0,-60 22-31 16,14-3-15-16,1-3 0 16,2 3-32-16,8 2 1 15</inkml:trace>
  <inkml:trace contextRef="#ctx0" brushRef="#br0" timeOffset="2058.1309">22701 6742 32 0,'-7'8'16'0,"7"18"3"0,4-13-15 15,3 11-4-15,-4 8 0 16,1 0-5-16,3-6 1 16,3-5-26-16,1-8 0 15</inkml:trace>
  <inkml:trace contextRef="#ctx0" brushRef="#br0" timeOffset="2153.5954">22832 6416 53 0,'-28'16'26'0,"13"50"-51"16,12-50-27-16</inkml:trace>
  <inkml:trace contextRef="#ctx0" brushRef="#br0" timeOffset="2491.0554">23657 6414 54 0,'-3'10'27'0,"6"40"2"15,-3-31-28-15,-3 2-2 16,-4 13 1-16,-7 14-17 16,-1-6 1-16,5 1-22 15,6 2 0-15</inkml:trace>
  <inkml:trace contextRef="#ctx0" brushRef="#br0" timeOffset="2647.2502">23470 6548 71 0,'4'19'35'0,"77"-8"0"0,4 18-35 15,-85-29 0 1,17-27-70-16,75 27 0 15</inkml:trace>
  <inkml:trace contextRef="#ctx0" brushRef="#br0" timeOffset="3212.0516">24440 6421 43 0,'-7'-21'21'0,"50"-29"4"0,-33 37-21 15,4-6-1-15,4 1 0 16,7-1-5-16,-4 3 1 16,0 3 2-16,-3 8 1 15,-8 13-3-15,-3 13 0 0,-3 13 2 16,-4 22 0-16,-4 5-1 15,1 13 1-15,3-3-1 16,7 1 0-16,3-14 2 16,8-8 0-16,3-13 1 15,4-18 1-15,7-22-3 16,3-10 0-16,4-27-1 16,-4-10 1-16,-3-27-2 15,-11-8 0-15,-3-4 5 16,-8 12 1-16,-3 11 6 15,-3 13 0-15,-1 16-9 16,1 13 1-16,-1 16-3 16,1 8 1-16,3 8-3 15,11 8 1-15,10-3-35 0,14 0 1 16,18-2-2-16,0-6 0 16</inkml:trace>
  <inkml:trace contextRef="#ctx0" brushRef="#br0" timeOffset="4224.019">25093 6718 30 0,'-3'2'15'0,"3"14"10"0,3-10-15 16,1 2-6-16,3 2 1 15,3 6-3-15,1 2 0 16,3 4-2-16,0-4 0 16,7-2-1-16,0-3 0 15,4-5-19-15,0-5 0 16,-4 0-5-16,-7-3 1 0</inkml:trace>
  <inkml:trace contextRef="#ctx0" brushRef="#br0" timeOffset="4382.5012">25023 6953 55 0,'17'-5'27'0,"50"-59"0"16,-46 46-27-16,8-1-11 31,6-2 0-31,0-3-32 15,0 1 1-15</inkml:trace>
  <inkml:trace contextRef="#ctx0" brushRef="#br0" timeOffset="5233.2109">26134 5752 24 0,'-4'8'12'0,"4"-8"5"0,-3 0-13 16,-1 5-3-16,-6 14 1 16,-5 10-1-16,-2 11 1 15,-8 20 0-15,-7 12 1 16,-6 13-1-16,2 5 1 0,5 7-1 15,6-9 1-15,4-6-2 16,7-13 0-16,10-14 1 16,8-10 0-16,10-13-1 15,7-14 0-15,11-12-2 16,3-14 1-16,7-11-27 16,4-2 1-16,-7-11 11 15,-11-15 0-15</inkml:trace>
  <inkml:trace contextRef="#ctx0" brushRef="#br0" timeOffset="5405.0536">25672 6197 60 0,'-50'18'30'0,"82"-2"2"16,-7-16-30-16,10-3-3 15,18-2 1-15,17-3 1 0,15 0 1 16,3 0-34-16,18 0 0 15,18-2 2-15,10-14 0 16</inkml:trace>
  <inkml:trace contextRef="#ctx0" brushRef="#br0" timeOffset="8971.8262">19170 8086 18 0,'-14'-3'9'0,"7"6"5"0,7-1-10 0,-4 6 2 15,4 8 1-15,-3 3-1 16,3 7 0-16,3 11-2 16,8 5 0-16,3 3-3 15,4-8 1-15,6 1-3 16,8-4 1-16,0-5 1 15,-4-2 1-15,0-14-1 16,4-11 0-16,3-10 0 16,1-7 0-16,2-22-1 15,5-16 0-15,3-21-1 16,-1-1 1-16,1-7-1 16,-7 3 1-16,-11 21 1 15,-7 10 0-15,-10 14-1 0,-7 18 1 16,-8 27 1-16,-14 20 1 15,-6 33 0-15,-8 31 1 16,-7 21 0-16,-7 14 1 0,4 0-5 16,7 7 0-16,6-20-1 15,12-17 1-15,13-15-42 16,11-16 1-16,7-22 29 16,1-23 0-16</inkml:trace>
  <inkml:trace contextRef="#ctx0" brushRef="#br0" timeOffset="10702.1127">20077 8419 12 0,'-7'0'6'0,"7"-34"5"0,0 20-6 15,-4-4-4-15,0-3 1 16,-6-3 4-16,-1 3 0 16,-3 2-2-16,-3 6 1 15,-1 5-3-15,0 8 1 16,1 11-2-16,3 10 0 0,-1 8-1 15,8 13 1-15,0 9-1 16,4-4 1-16,-1 1-4 16,4-3 1-16,0-3-7 15,4-5 0-15,-1-8-12 16,4-5 0-16</inkml:trace>
  <inkml:trace contextRef="#ctx0" brushRef="#br0" timeOffset="10862.1104">19798 8448 38 0,'0'24'19'0,"28"16"-1"0,-14-35-18 16,7 0 1-16,8-2 0 16,2-8-6-16,5-3 1 15,9-8-29-15,1 0 0 16</inkml:trace>
  <inkml:trace contextRef="#ctx0" brushRef="#br0" timeOffset="11131.8792">20623 8184 31 0,'14'7'15'0,"8"-9"4"0,-12 2-17 0,4 0-2 16,4 0 0-16,3-3-3 15,4-2 1-15,0-6-28 16,-8 3 0-16</inkml:trace>
  <inkml:trace contextRef="#ctx0" brushRef="#br0" timeOffset="11303.8152">20602 8242 57 0,'-14'24'28'0,"56"-14"0"16,-27-10-29-16,6-2-12 16,7-1 0-16,7 3-30 15,0 0 1-15</inkml:trace>
  <inkml:trace contextRef="#ctx0" brushRef="#br0" timeOffset="11834.6724">21283 7967 36 0,'-11'2'18'0,"11"22"2"0,4-5-19 0,3 15 1 15,0 6 0-15,-3 13 0 16,3 5 1-16,0-8-2 15,7-8 0-15,7 1 0 16,7-17 1-16,8-13 0 16,-5-10 0-16,8-21-2 15,7-20 0-15,3-9-1 16,1-19 0-16,-4 5 1 0,-4 3 0 16,-3 7 2-16,-11 17 1 15,-10 13-4-15,-11 16 0 16,-11 10 3-16,-6 24 0 15,-8 16-3-15,-10 21 1 16,-1 8 0-16,-6 16 1 16,7-3-1-16,3 3 0 15,8-8-9-15,6-15 1 16,8-12-32-16,3-7 0 16</inkml:trace>
  <inkml:trace contextRef="#ctx0" brushRef="#br0" timeOffset="11992.3442">21946 8443 29 0,'-3'10'14'0,"-8"43"0"16,11-34-14-16,-7 5-8 16,0 10 1-16,0 6-14 15,3-3 1-15</inkml:trace>
  <inkml:trace contextRef="#ctx0" brushRef="#br0" timeOffset="12134.3594">22084 8276 52 0,'-11'-32'26'0,"-17"35"3"0,25 0-26 15,-5 5-42-15,-2 8 0 16,6-1 23-16,-3-4 1 15</inkml:trace>
  <inkml:trace contextRef="#ctx0" brushRef="#br0" timeOffset="13305.8475">22811 8035 29 0,'-11'-10'14'0,"11"7"-2"15,4 6-14-15,-1 10 2 16,-3 6 0-16,4 7 0 16,-1 0 0-16,-3 9 0 15,4 2 0-15,-1 0-2 16,1-5 0-16,-1-6-4 15,1-5 0-15,-1-5-8 16,1-8 1-16,-1-5 9 16,1-9 0-16</inkml:trace>
  <inkml:trace contextRef="#ctx0" brushRef="#br0" timeOffset="13788.7482">22673 8184 30 0,'-11'2'15'0,"33"-2"7"0,-8 0-16 0,7-2-2 15,4 2 1-15,3 0-5 16,11 0 0-16,3 0-40 16,0 0 0-16</inkml:trace>
  <inkml:trace contextRef="#ctx0" brushRef="#br0" timeOffset="15254.828">23491 8020 30 0,'-21'-3'15'0,"21"3"3"0,0 0-14 0,7 0-3 15,7-3 0-15,11-5 0 16,7-2 1-16,0-1-2 16,3-2 1-16,-3 2-1 15,-4 6 1-15,-3 5-2 16,-8 11 1-16,-6 7 0 0,-4 17 1 0,-7 9-1 15,0 12 0 1,-4 5 0-16,4-8 0 0,4-6 0 16,3-4 1-16,4-11 1 15,3-11 1-15,3-13 0 16,4-8 0-16,1-22-3 16,2-17 1-16,1-9-1 15,0-13 1-15,-8-2-2 16,-6-9 1-16,-4 9 3 15,-4 10 0-15,1 13 4 16,-4 11 0-16,7 13-8 16,-3 11 0-16,3 8 2 15,7 5 0-15,3 2-2 0,5 1 0 16,-1-3-6-16,0-3 0 16,0-2-22-16,0-3 0 15,4-6 13-15,-4 1 1 16</inkml:trace>
  <inkml:trace contextRef="#ctx0" brushRef="#br0" timeOffset="15917.6031">24155 8247 30 0,'-7'3'15'0,"7"26"0"0,0-16-15 15,0 6 0-15,0 2 0 16,0-3 0-16,3 1 0 15,4-3-5-15,0-3 1 16,0-8-21-16,4-5 1 16</inkml:trace>
  <inkml:trace contextRef="#ctx0" brushRef="#br0" timeOffset="16042.6555">24239 8020 35 0,'-17'2'17'0,"6"9"1"0,11-1-18 0,0 6-29 16,0 5 0-16,0 3 24 16,4 0 0-16</inkml:trace>
  <inkml:trace contextRef="#ctx0" brushRef="#br0" timeOffset="16451.1904">24352 8263 19 0,'-10'13'9'0,"3"11"10"0,7-13-9 16,0 4-4-16,0 4 0 15,0-1-4-15,0 4 1 16,7 1 0-16,7-4 0 16,3-8 0-16,5-11 0 15,2-8-3-15,1-6 0 0,0-12 0 16,3-8 1-16,0-1-1 16,-3 3 0-16,-8 11 6 15,-2 8 0-15,-8 10-1 16,-11 19 0-16,-7 16-4 15,-3 18 0-15,-10 16-1 16,-8 24 0-16,0 6 1 16,0 4 0-16,15-5-38 15,17-10 0-15,14-24 18 16,14-24 1-16</inkml:trace>
  <inkml:trace contextRef="#ctx0" brushRef="#br0" timeOffset="17618.4003">25090 7641 25 0,'-11'-16'12'0,"11"16"3"16,0 3-13-16,0 5 1 15,-4 13 1-15,-3 13 3 16,-3 17 0-16,3 12-4 15,0 14 1-15,0 2-4 16,0-5 1 0,3-5-1-16,4-5 0 15,4-17 0-15,3-7 0 0,0-8 0 16,7-11 1-16,3-13-6 16,5-13 1-16,2-11-24 15,5-8 0-15,2-5 19 16,-10-19 0-16</inkml:trace>
  <inkml:trace contextRef="#ctx0" brushRef="#br0" timeOffset="17790.2873">24804 7906 54 0,'7'29'27'0,"74"-19"2"16,-56-12-28-16,13-6-2 15,15-5 0-15,18-3-23 0,7-3 1 16,6 1-7-16,-3 4 0 16</inkml:trace>
  <inkml:trace contextRef="#ctx0" brushRef="#br0" timeOffset="18024.6641">26046 7842 45 0,'3'3'22'0,"18"26"1"0,-14-13-22 0,0 10 0 15,0 6 1-15,0 5-4 16,1 0 0-16,-1 0-22 15,0-10 1-15,0-6 2 16,0-3 1-16</inkml:trace>
  <inkml:trace contextRef="#ctx0" brushRef="#br0" timeOffset="18187.3334">25887 7927 54 0,'-28'29'27'0,"45"0"3"0,-3-24-26 15,11 3-4-15,7 3 0 16,14-6-8-16,10-2 0 0,4-6-41 16,18-10 1-16</inkml:trace>
  <inkml:trace contextRef="#ctx0" brushRef="#br0" timeOffset="18582.4255">26853 7596 42 0,'0'5'21'0,"25"14"3"16,-18-11-21-16,4 10-3 16,3 9 0-16,-4-1 0 15,1 9 0-15,0 2-44 16,-1 0 0-16</inkml:trace>
  <inkml:trace contextRef="#ctx0" brushRef="#br0" timeOffset="18801.1324">26688 8128 57 0,'7'-3'28'0,"35"-28"3"0,-24 20-29 15,6-5-2-15,5 3 0 16,13 0 0-16,4-3 0 15,3-3-20-15,1-2 0 16,-1 0-19-16,0 0 1 16</inkml:trace>
  <inkml:trace contextRef="#ctx0" brushRef="#br0" timeOffset="19129.3101">27093 8096 37 0,'0'0'18'0,"43"0"4"15,-26 0-19-15,4-2-5 16,1 2 0-16,-5 2 3 16,-3 1 0-16,-7 5-1 15,-10 2 0-15,-8 1 4 16,-6 2 0-16,-4 6 8 15,-8 2 0-15,-6 5-5 16,0 9 0-16,-1-1-4 16,8-5 0-16,11-2-2 15,10-3 0-15,10-1-2 0,11-7 1 16,7 0-1-16,11-8 1 16,10-5-38-16,11-6 0 15,21-2 11-15,-3-11 1 16</inkml:trace>
  <inkml:trace contextRef="#ctx0" brushRef="#br0" timeOffset="19954.1114">27986 7959 3 0,'-4'-6'1'0,"1"1"2"0,3 5-2 15,0 0-3-15,0 0 1 16,0 0 0-16,0 0 1 16,0 0 0-16,3-3 1 0,-3 3 2 15,4-2 0-15,-4 2 3 16,0 0 0-16,0 0-5 15,0 0 0-15,0 0 6 16,0 0 0-16,0 0-1 16,0 0 1-16,0-5-4 15,0 5 1-15,0 0-4 16,0 0 1-16,0-3 0 16,0 3 0-16,0 0-2 15,3-3 1-15,-3-2 4 16,4 0 0-16,-4-3-2 15,0 0 0-15,-4 0 0 16,1 0 1-16,-4-3-3 0,0 1 0 16,-4-1 0-16,-6 3 0 15,-8 6 2-15,-7 2 1 16,0 7-3-16,1 9 0 16,2 6 0-16,1 4 1 15,7 3-2-15,3 8 1 16,8 3 1-16,3-3 1 15,7-8-2-15,7-5 0 16,7-6 3-16,7-7 1 16,4-3-3-16,6-11 1 0,1-10-3 15,-4-8 1-15,-3-6 0 16,0-2 0-16,0-5 1 16,-4-3 0-16,-7 0-2 15,-4 8 1-15,-3 7 6 16,-7 15 1-16,-3 9-6 15,-4 17 0-15,0 5 0 16,0 10 0-16,0 11-2 16,3-5 0-16,4-3-6 0,4-6 1 15,3-7-43-15,7-5 1 16</inkml:trace>
  <inkml:trace contextRef="#ctx0" brushRef="#br0" timeOffset="20316.2311">28190 8051 40 0,'-10'13'20'0,"10"32"6"16,0-31-20-16,0 2-3 15,0-3 1-15,3 0-4 16,4-2 1-16,4-6 2 15,3-5 1-15,7-3-4 16,4-7 0-16,0-4 0 16,-4-4 1-16,0-3-1 15,0 0 1-15,-3 2 3 16,-8 8 1-16,-3 4 5 16,-3 4 0-16,-4 11-4 0,-4 8 0 15,-13 10-3-15,-15 17 1 16,-3 12-3-1,3 1 0-15,0 10-4 0,8-3 1 16,6-10-52-16,11-5 1 16,18-14 30-16,6-13 0 15</inkml:trace>
  <inkml:trace contextRef="#ctx0" brushRef="#br0" timeOffset="20755.687">28907 7612 31 0,'3'0'15'0,"-3"24"6"0,-3-11-15 15,-4 11-1-15,-4 5 0 16,-3 11-3-16,0 10 0 15,0 13 1-15,0 1 0 16,-1-1-2-16,1-4 0 16,7-1 1-16,7-5 1 15,4-6 0-15,3-10 0 16,3-10-3-16,8-11 1 0,7-8-6 16,6-16 0-16,1-8-28 15,0-5 1-15,3-11 16 16,-10-13 1-16</inkml:trace>
  <inkml:trace contextRef="#ctx0" brushRef="#br0" timeOffset="20918.6067">28603 7903 48 0,'11'16'24'0,"56"-13"4"16,-42-6-25-16,10-5-5 15,7-3 1-15,15-4-22 16,3-7 1 0,7 1-5-16,-7-8 0 0</inkml:trace>
  <inkml:trace contextRef="#ctx0" brushRef="#br0" timeOffset="21201.1181">29256 7406 43 0,'3'5'21'0,"36"-5"8"16,-21 0-23-16,3 5-3 15,4 6 0-15,-4 2-3 16,-4 3 0-16,-2 5 1 16,-8 3 0-16,-7-3 0 15,-4 0 0-15,-6 6 2 16,-1-1 0-16,0-5-1 15,4 1 1-15,4-4-1 0,3-2 0 16,7-5-1-16,7-4 0 16,4-4-3-16,3 0 1 15,7-1-60-15,7-2 1 16</inkml:trace>
  <inkml:trace contextRef="#ctx0" brushRef="#br0" timeOffset="21891.39">22500 8914 47 0,'-7'-3'23'0,"21"-2"2"0,-7 8-24 15,0-3-5-15,0 0 1 16,-3 2-41-16,-1 6 1 15</inkml:trace>
  <inkml:trace contextRef="#ctx0" brushRef="#br0" timeOffset="22016.816">22550 9250 53 0,'-15'26'26'0,"22"-26"-6"0,-3 3-27 0,0 0-38 15,-1 2 0-15</inkml:trace>
  <inkml:trace contextRef="#ctx0" brushRef="#br0" timeOffset="22157.4389">22610 9525 62 0,'-53'37'31'0,"38"-18"-19"15,12-14-32-15,-1 0-22 16,1-8 1-16</inkml:trace>
  <inkml:trace contextRef="#ctx0" brushRef="#br0" timeOffset="22282.4409">22789 9813 26 0,'-10'3'13'0,"-4"-3"-25"0,3-8-13 16</inkml:trace>
  <inkml:trace contextRef="#ctx0" brushRef="#br0" timeOffset="22770.5903">21893 10205 54 0,'-3'13'27'0,"38"-18"0"0,-24 0-27 15,6-6 0-15,12-10 0 16,6-14 0-16,4 1 0 16,-1-11-1-16,1-5 1 15,-7 5-2-15,-7 5 1 16,-11 6-3-16,-14 10 1 0,-7 8 2 15,-7 8 0-15,-11 11 1 16,-7 13 1-16,-3 15-1 16,3 9 1-16,7 8 4 15,4 5 0-15,7-6-2 16,7-4 1-16,4-1-3 16,6-5 1-16,8-3-5 15,6-7 1-15,5-11-25 16,2-14 0-16,4-7-1 15,8-8 0-15</inkml:trace>
  <inkml:trace contextRef="#ctx0" brushRef="#br0" timeOffset="22976.0749">22387 9721 46 0,'0'5'23'0,"11"43"8"0,-8-35-24 15,-3 11-3-15,0 10 1 16,0 6-5-16,-3 7 0 16,-1 12-1-16,1-9 1 15,-1-5-22-15,1-8 1 16,-1-8-14-16,1-8 0 31</inkml:trace>
  <inkml:trace contextRef="#ctx0" brushRef="#br0" timeOffset="23183.506">22278 10022 44 0,'-7'-2'22'0,"39"-14"1"15,-22 16-23-15,4 0-1 16,4 0 1-16,3 3-1 0,7-1 0 16,8 1-3-16,6-3 0 15,14 0 0-15,8-3 1 16,-8-2 3-16,1 0 1 15,-8-1-1-15,-7 1 1 16,-10 0-26-16,-14-1 1 16,-8 1 12-16,-10 5 1 15</inkml:trace>
  <inkml:trace contextRef="#ctx0" brushRef="#br0" timeOffset="23277.2559">22722 10028 39 0,'-42'18'19'0,"31"17"4"0,19-27-20 0,2-1-3 16,1 7 1-16,3 2-12 15,3-1 1-15,1 4-21 16,3-6 0-16</inkml:trace>
  <inkml:trace contextRef="#ctx0" brushRef="#br0" timeOffset="23386.6325">23089 10205 55 0,'14'3'27'0,"4"-1"7"15,-14-2-28-15,3-5-27 16,0-6 1-16,0-2-20 15,-11-3 0-15</inkml:trace>
  <inkml:trace contextRef="#ctx0" brushRef="#br0" timeOffset="24620.1695">18807 6747 27 0,'-4'-11'13'0,"-21"6"13"0,18 5-15 0,-7 5-5 16,-11 6 1-16,-6 13-4 15,-8 23 1-15,4 17 2 16,-4 23 0-16,4 30-5 15,3 28 1-15,7 16 6 16,11 14 0-16,10 2-1 16,8-21 1-16,7-15-5 15,3-14 0-15,3-16-4 16,1-19 1-16,3-12-7 16,4-17 0-16,0-15-22 15,-1-19 1-15,1-18-10 16,-4-11 1-16</inkml:trace>
  <inkml:trace contextRef="#ctx0" brushRef="#br0" timeOffset="25000.7154">18387 8509 41 0,'-64'-24'20'0,"68"29"3"15,-1-5-21-15,8 6-1 16,3-1 1-16,7 3-2 16,4-3 0-16,0 6 9 15,-4-3 1-15,3 5-3 16,1-2 0-16,0 2-2 15,0 8 0-15,-1 3-3 16,1 0 0-16,-4-1-1 0,0-1 0 16,0-6 5-16,-3-6 0 15,0-13-3-15,-1-15 1 16,1-14-5-16,0-23 1 16,-4-6-21-16,-7-19 1 15,-7 4-37-15,-7-9 1 16</inkml:trace>
  <inkml:trace contextRef="#ctx0" brushRef="#br0" timeOffset="25502.6583">18369 6914 31 0,'-39'23'15'0,"36"-7"5"0,3-13-16 16,3-3 2-16,8 0 1 16,7-8-4-16,6-11 1 15,8-7-1-15,0-6 1 0,-1-2 1 16,5-6 0-16,-1 3-3 15,-3 8 1-15,-4 8 3 16,-7 10 0-16,-3 17-3 16,-4 9 1-16,0 15-5 15,0 12 1-15,0 3 0 16,0 5 1-16,8 6-15 16,6-1 1-16,11-7-18 15,-4 2 0-15,4 6 11 16,-4-1 0-16</inkml:trace>
  <inkml:trace contextRef="#ctx0" brushRef="#br0" timeOffset="26471.1773">17889 7440 39 0,'-10'-3'19'0,"13"1"1"0,-3 2-20 0,0 5 0 15,0 8 0-15,0 8 1 16,-3 9 0-16,-1 15-1 16,1 5 0-16,-1 0 0 15,-3 11 1-15,4 2-1 0,-1-2 0 16,4-2 3-16,4-7 0 15,3-7-1-15,3-5 0 16,4-8-1-16,15-11 0 16,6-13-2-16,0-13 0 15,0-11-25-15,1-8 1 16,-1-8 6-16,-7-7 0 16</inkml:trace>
  <inkml:trace contextRef="#ctx0" brushRef="#br0" timeOffset="26630.3677">17660 7784 54 0,'7'21'27'0,"53"-21"4"16,-32-2-28-16,11-6-2 16,18 2 0-16,3-2-18 15,-4-2 0-15,4 2-24 16,-7-5 0-16</inkml:trace>
  <inkml:trace contextRef="#ctx0" brushRef="#br0" timeOffset="27183.3837">15875 8591 50 0,'-25'-3'25'0,"46"9"-1"0,-17 10-24 0,3 18-1 15,-7 8 1-15,0 14-3 16,-11 2 1-16,4-5-30 16,0-8 0-16,7-5 18 15,0-17 0-15</inkml:trace>
  <inkml:trace contextRef="#ctx0" brushRef="#br0" timeOffset="27326.8229">15935 8268 57 0,'-25'-16'28'0,"29"24"-1"16,-4 0-28-16,3 8-11 15,1 8 1-15,3 0-33 0,0 2 1 16</inkml:trace>
  <inkml:trace contextRef="#ctx0" brushRef="#br0" timeOffset="27594.4091">16235 8586 31 0,'-57'10'15'0,"8"-12"8"0,38 4-16 0,-3 6-5 16,4 3 1-16,6 5-2 16,8 2 0-16,6 3 4 15,8 3 0-15,7 3 3 16,6-4 0-16,1-4 1 15,-4-3 0-15,-10 10-4 16,-4-5 1-16,-14 3-6 16,-14 3 1-16,-4-3-2 15,-10-3 1-15,-11-3-20 0,-7-4 1 16,8-4-30-16,-1 3 1 16</inkml:trace>
  <inkml:trace contextRef="#ctx0" brushRef="#br0" timeOffset="28122.3902">15794 9520 30 0,'-4'-21'15'0,"-10"13"0"0,7 8-14 15,-3 2-1-15,-5 4 1 16,1 4 3-16,0 3 1 16,4 3-5-16,3 3 1 0,7 2-1 15,10 5 1-15,4 1 4 16,11 2 0-16,0 3 2 15,3-6 0-15,-3 1 0 16,-4-1 0-16,-4 1-7 16,-10-1 0-16,-7 0 0 15,-10-2 1-15,-11-3-1 16,-4-2 1-16,-7-3-13 0,-3-6 1 16,3-4-20-16,4-4 0 15,7 1 17-15,10-3 1 16</inkml:trace>
  <inkml:trace contextRef="#ctx0" brushRef="#br0" timeOffset="28548.1934">16207 9633 40 0,'3'-5'20'0,"4"-37"0"15,-7 29-20-15,0-3-1 16,-3 0 0-16,-4 0 1 15,-4 3 0-15,-3 2 0 16,-4 3 0-16,-3 8 0 16,0 11 0-16,-4 10 0 15,4 8 0-15,3 11-1 0,1 7 1 16,3 4 0-16,3 2 1 16,4-11 0-16,7-8 0 15,7-13 0-15,7-15 1 16,7-12-3-16,8-9 1 15,2-22 0-15,5-6 1 16,2-7-2-16,-2-3 1 16,-1 3 0-16,-7 10 1 15,-14 16-1-15,-7 14 0 16,-7 15 0-16,-7 14 0 16,-3 2-1-16,-1 13 1 0,-3 6 0 15,3-3 0-15,1-8 0 16,3-5 0-16,3-8-7 15,4-6 0-15,7-2-14 16,4-3 1-16,3-5 7 16,4-2 1-16</inkml:trace>
  <inkml:trace contextRef="#ctx0" brushRef="#br0" timeOffset="29378.7112">16404 9731 23 0,'-10'27'11'0,"6"-3"6"0,4-19-12 15,0 0 1-15,0 1 0 16,0-1-1-16,0 0 0 15,4-2-2-15,3-3 1 16,0-3-3-16,3-5 1 16,8-13-2-16,0-11 0 0,6 6 0 15,1-3 1-15,0 2-1 16,-4 6 0-16,-4 8 1 16,-2 5 0-16,-5 8-1 15,-3 3 0-15,-3 4 0 16,-8 15 0-16,1 4 0 15,-4 1 1-15,-4-1 0 16,0 0 0-16,4-4-3 16,4-4 1-16,3-5 1 15,3-10 1-15,8-6-1 16,3-12 1-16,11-15-2 16,7-1 1-16,-1-4 0 15,1-2 0-15,-4 3 0 16,-7 5 1-16,-3 8-1 15,-7 7 1-15,-4 12-1 16,0 10 0-16,-4 5 0 16,-3 11 1-16,-3 10-1 0,-1 3 1 15,-3-5-1-15,4 0 0 16,3-3 0-16,3 0 0 16,4 0 0-16,-3-5 1 15,3-3-1-15,3-3 1 16,1-2-1-16,3-5 1 15,4-6-1-15,3-2 1 16,0-8-1-16,4-9 0 16,-1-4 0-16,1-1 0 15,0-5 0-15,3-7 0 0,0-9 0 16,-3 3 0 0,-4-5-1-16,-7-1 1 0,-3-2-1 15,-8 6 0-15,-6 10 0 16,-8 7 1-16,-3 14 3 15,0 11 0-15,0 13 1 16,0 5 1-16,3 11 7 16,8 10 0-16,3 1-4 15,3 2 1-15,11-1-8 16,7-1 1-16,8-6-4 16,-1-3 1-16,-3-10-36 15,-1-8 0-15,1-8-1 16,3-8 0-16</inkml:trace>
  <inkml:trace contextRef="#ctx0" brushRef="#br0" timeOffset="29614.5549">17621 9858 68 0,'-3'14'34'0,"13"-4"-1"0,-10-10-33 0,0 0-21 16,4 0 0-16,-4 0-25 16,-7-2 0-16</inkml:trace>
</inkml:ink>
</file>

<file path=ppt/ink/ink3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7:43.5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0 116 15,'18'18'35,"-6"-1"-2,2 6 1,-3 2-27,-3 2-4,-2 3-1,-3-1 1,-1-3 1,-2 1 0,-2-3 1,-1-4 0,0-5 1,-2-2 0,2-1 2,-1 0-5,4-12 0,0 0 0,0 0 0,0 0 0,0 0-2,-2-10 1,3-2 0,1-4 1,3 2 1,2-2-2,0-2 2,1-5 0,1-3 2,1-4 0,1 0 0,1-4-1,1-4-1,1-2 2,2 5-1,0 4-2,0 5-2,1 11 1,-1 7-3,-2 11 2,-2 15 0,-2 10-3,-2 5 0,-1 3 2,-3 5 0,0-2-3,-2-4 3,1-4-1,1-11-1,-1-10 3,1 0-1,4-27-1,0-7-1,3-8 4,4-5-1,3-4 1,2-3-1,2 4 1,0 5-1,0 7 2,1 13 0,-3 14-3,-1 11 0,-5 12 0,-1 11 0,-5 7 0,0 6-3,-1 5-11,-4-3-11,0-8-25,2 1 1,-2-12-1,4-7-1</inkml:trace>
  <inkml:trace contextRef="#ctx0" brushRef="#br0" timeOffset="672">862 52 33,'13'-5'37,"-13"5"-3,0 0-11,0 0-6,-6 10-9,-4 2-3,-3 4-3,-4 6-3,-2 5 1,0 3 2,0 2 0,4 5-1,1 1 2,5 1-2,4-3 2,4-7-1,3-7-1,4-6 1,2-9-1,4-11 0,2-6 1,2-8-2,2-5 0,2-6 0,1-6-3,0-2 3,1 1-1,-2 1-1,-1 4 2,-2 1 1,-5 3-2,-4 4 1,-3 10 3,0 1-3,-5 12 1,0 0 3,-10 15 0,3 7-1,4 8 2,1 4 0,4 8-1,1 5 0,3 8 1,1 7-4,-1 2-1,0 3 3,-2 0-3,-3 2 0,-5 1 0,-5-3-2,-7-6-3,-5-6-8,-5-3-8,-6-13-20,-1-5-4,-8-13 1,3-6 1</inkml:trace>
</inkml:ink>
</file>

<file path=ppt/ink/ink3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7:45.5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226 0 6,'5'42'21,"-4"-1"-7,-1 8-9,0 6-31</inkml:trace>
  <inkml:trace contextRef="#ctx0" brushRef="#br0" timeOffset="218">0 167 60,'10'14'47,"12"6"-2,6-8 3,5-6-33,11 0-8,7-3-14,6-2-22,-1-5-18,3-2 0,-5-12 1</inkml:trace>
  <inkml:trace contextRef="#ctx0" brushRef="#br0" timeOffset="3703">221 45 39,'0'0'28,"0"0"1,0 0-4,0 0-3,0 0-2,-2 14 1,2 1-7,1 1-3,0 0-2,2 5-1,0 2-3,-1 7 1,-1 3-3,-1 0-2,-2 3 2,-1 5-2,-3 2-1,1-1-2,-2 0 1,1-7-7,3-3-11,2-4-26,0-15-4,1 2 1,10-32 2</inkml:trace>
</inkml:ink>
</file>

<file path=ppt/ink/ink3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7:49.9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89 862 12,'-4'15'31,"2"-1"-6,-2-4-2,2-2-5,1 1-1,0-21 0,2-4-1,0-7-2,2-5-1,0-9-1,0-6-2,-1-11-1,1-4-3,0-8-2,-2-4-3,-1-1 1,0-1 0,-2 1 0,-2 8 2,0 6 0,-1 7-1,0 10 3,-1 9-2,1 6-4,0 11 0,2 0 0,3 14 0,0 0 0,0 0 0,15 8 0,5 1 0,6 0 0,7-2 0,5-2 0,6 1 0,6-3 0,2-3 0,1-4 0,-1-1 0,1 1 0,-4-6 0,-2 3-15,-8-1-30,-6 0-9,-7 6 3,-8 0-3</inkml:trace>
  <inkml:trace contextRef="#ctx0" brushRef="#br0" timeOffset="532">0 536 33,'9'11'48,"3"-9"2,8-2-2,4-3-18,4-5-12,5-3-9,3-4-12,1 1-20,-4-2-25,2 3-3,-8 1 3,-4 6-2</inkml:trace>
  <inkml:trace contextRef="#ctx0" brushRef="#br0" timeOffset="829">346 964 18,'0'27'30,"3"0"-11,-2-3-4,0-2-3,-1-1-3,0-2-3,-1-6 0,1 2 0,0-15 0,0 0 0,-1-18 0,0-3 3,-1-6 0,2-8 2,2-2 0,-1-5-2,2 0 0,2-1-1,0 3-3,2 2 0,3 4-2,1 8-3,3 4 1,0 9 1,2 5-1,0 6 1,1 4 0,-1 5-1,-3 0 1,-1 3 2,-4 3-1,-3 1 0,-4 2 0,-4 0 0,-4-1-1,-4 1-1,-3 2 1,-2-1-4,-3-3-5,-2-4-6,0-2-8,1-4-13,4-1-15,2-5-2,5 0 5</inkml:trace>
  <inkml:trace contextRef="#ctx0" brushRef="#br0" timeOffset="1375">607 782 9,'13'-4'33,"-13"4"0,0 0-13,0 0-7,0 0-3,-7 17-3,0 2-4,0 0 1,3 3-3,0 2-2,2-1 1,1-3-1,2-5 2,1 0-1,-2-15 1,9-3-2,-1-8 2,1-4 2,1-1 1,0-4 3,0 1 0,0 0 2,0 0 1,-2 0 2,0 6 0,-2 1-3,-2 4 0,2-1 0,-6 9-3,0 0 0,0 0-2,0 0-2,0 0-1,0 0 1,0 0-1,-5 14-2,3 2 1,1 2-2,1-1-2,1 2-3,-1-1-6,3 0-10,1 0-26,-2-7 2,2-1-2,2 0 1</inkml:trace>
  <inkml:trace contextRef="#ctx0" brushRef="#br0" timeOffset="1907">805 710 7,'0'0'33,"9"1"-6,1 0-6,-10-1 0,3 13-4,2 4-4,-2 4-2,-2 2-4,0 4-9,-1-2-17,2 5-17,-6-7-3,4 2 1</inkml:trace>
  <inkml:trace contextRef="#ctx0" brushRef="#br0" timeOffset="2141">896 605 35,'4'15'46,"-3"3"0,3 9 1,-3 5-24,-2 2-10,1 4-13,0 1-22,2 2-23,-3-7 1,2 0-3,-2-13 1</inkml:trace>
</inkml:ink>
</file>

<file path=ppt/ink/ink3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7:52.6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227 77 39,'28'-5'37,"-28"5"5,0 0-5,-23 8-29,-1 3-3,-3 3-3,-2 4 1,-5 3 0,1 4 0,3 2 1,5-2-1,7-3 2,1 1 0,17-23 0,13 23-1,2 1 0,16-17 2,5-3 0,4 0 1,-3 2 0,1-1-1,-5 2 0,-5 6-2,2 1 0,-30-14-4,3 27 0,-8-2 0,-9-3 0,-8 1-5,-4-3-3,-7-8-4,-2-1-9,1-2-15,-1-8-15,6-2 2,0-7 2</inkml:trace>
  <inkml:trace contextRef="#ctx0" brushRef="#br0" timeOffset="422">451 133 63,'15'26'46,"1"4"-1,-7 0-5,-4 0-53,0 1-29,-7-3-2,-1 3-1,-10-6 1</inkml:trace>
  <inkml:trace contextRef="#ctx0" brushRef="#br0" timeOffset="594">440 70 63,'6'-25'18,"-4"2"-16,2 1-18,-4 22-18</inkml:trace>
  <inkml:trace contextRef="#ctx0" brushRef="#br0" timeOffset="766">633 302 36,'15'24'46,"0"-1"2,-15-23 0,0 0-20,0 0-17,0 0-2,0 0-3,0 0-2,0 0-4,-1-24 1,1-1-1,0 25 0,0 0 1,23-13-2,3 1 0,-26 12-2,26 17-3,1 2-5,-27-19-11,22 34-18,-7-7-8,0-2 0,1 2 0</inkml:trace>
</inkml:ink>
</file>

<file path=ppt/ink/ink3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7:53.7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0 234 41,'0'0'44,"0"0"0,0 0 0,0 0-34,0 0-5,10 33-3,-7 5-1,-3 8-1,0 7-3,1 1 0,3-2 3,4-2 0,5-9 2,8-7 3,2-13 2,4-11 1,3-14 1,2-12 1,1-11-2,0-10 0,-2-7-2,-3-5 1,-4-6-7,-6-2 0,-7-3 0,-7 1 0,-7 1 0,-8 6 0,-8 6 0,-8 8 0,-7 6 0,-5 10 0,-1 12 0,1 14 0,1 13 0,6 8 0,6 5 0,9 5 0,11 1 0,11-2 0,13-4 0,9-9 0,9-9 0,3-8 0,5-5-16,1-5-38,-6-5 0,-3-1-1,-12-1 0</inkml:trace>
</inkml:ink>
</file>

<file path=ppt/ink/ink3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7:54.4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14 0 88,'14'18'52,"1"-3"0,6-1 0,3-5-41,4-7-11,3-2 0,6-8-43,2-1-8,-3-2-1,-1 1 0</inkml:trace>
  <inkml:trace contextRef="#ctx0" brushRef="#br0" timeOffset="234">0 202 89,'26'11'49,"2"-8"-2,9-5-5,4-2-64,-1-6-25,3-1-2,-3-5 0,-2 0-1</inkml:trace>
</inkml:ink>
</file>

<file path=ppt/ink/ink3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7:54.8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0 111 21,'0'0'39,"0"0"3,0 0-2,0 0-23,0 0-10,0 0-1,0 0-5,5 31 0,-5 5-2,0 3 0,6 6-1,3 1 3,5 1 0,7-2 3,8-9 2,7-11 3,2-10 3,5-7 0,-2-13 0,2-9 1,-6-15 2,-1-8-15,-11-8 0,-8-3 0,-9-3 0,-8-3 0,-12 2 0,-11 4 0,-12 8 0,-7 10 0,-4 11 0,-4 9 0,1 8-22,2 13-32,4 5-2,5 9 0</inkml:trace>
</inkml:ink>
</file>

<file path=ppt/ink/ink3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7:46.4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12 0 61,'0'0'45,"0"0"1,0 0 4,16 0-31,0 1-9,7 4-5,3 4-6,4-1-10,3 2-16,3 5-19,-5-3-3,0-1-1,-8-7 1</inkml:trace>
  <inkml:trace contextRef="#ctx0" brushRef="#br0" timeOffset="265">0 210 23,'-1'33'35,"8"0"3,-3-6-2,3-6-26,6 0-5,5-5-4,6-4-3,4-6-8,5-2-19,1-12-7,9-2 1,-4-12-1</inkml:trace>
</inkml:ink>
</file>

<file path=ppt/ink/ink3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7:47.2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25 100 24,'0'0'38,"-5"-11"2,-1 0-6,6 11-19,0 0-4,-5 13-5,1 8-4,1 9 1,2 10-2,2 9-1,4 10 2,5 4 0,2 5 1,5-1 0,3-8 4,4-6-1,5-16 3,4-12 2,1-19 0,3-13 0,-1-19 1,2-7-8,-1-14-4,0-10 0,-7-7 0,-7-5 0,-8-2 0,-7 4 0,-10 4 0,-12 6 0,-10 9 0,-8 13 0,-6 16 0,-7 14 0,1 18-15,1 15-39,1 12-1,6 10-1</inkml:trace>
</inkml:ink>
</file>

<file path=ppt/ink/ink3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8:06.6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44 346 24,'-9'-2'20,"9"2"-1,0 0-4,0 0 1,-9 6-4,1 2-1,8-8-2,-4 10-2,0 1-2,1 5 0,0 4-2,0 4-2,2 5 0,2 6 0,2 5-1,1 5-1,3 1 2,3-1-3,2 0 0,4-4 2,1-7 0,1-6 0,4-9 0,0-6 2,1-9-1,1-6 2,0-8 3,0-6-3,-2-5 3,-1-4 1,-1-5-3,-2-4 1,-1-4-1,-3-2 0,-1-3-2,-2 1 0,-2 0 0,-2 1-1,-1 2-1,-2 4 1,-1 6 0,-3 5 0,0 7-1,0 3 1,0 4 1,1 0 1,-1 10 0,0 0 0,0 0 0,0 0 1,-4 9-1,3 2-1,2 5 1,2 3 0,1 8-1,5 7 0,2 6 0,1 0-2,2 0 2,0 1-7,2-2-15,1-1-28,-2-10-1,3-5 2,-3-11-2</inkml:trace>
  <inkml:trace contextRef="#ctx0" brushRef="#br0" timeOffset="703">698 461 12,'5'19'40,"1"8"0,-3 2 1,-3 4-21,0-1-7,0-1-2,0 1-6,0-3-2,0-3 0,0-5-2,1-9 0,0 2 1,4-27 0,2-7-1,3-10 1,1-8 1,4-4 1,2-2 0,3 1 1,1 6 0,2 11 2,1 12 0,-2 16 0,-2 10-1,-2 12-3,-4 7 1,-3 7-9,2 4-26,0 4-19,-4-6-1,3-3 1,1-9 0</inkml:trace>
  <inkml:trace contextRef="#ctx0" brushRef="#br0" timeOffset="1187">1282 0 72,'8'25'47,"0"15"2,-2 9-14,-3 8-17,-1 11-5,-3 5-7,-1 2-4,-3 1-5,-1-6-5,1-6-14,2-7-27,-3-15 1,5-8-1,-1-17 1</inkml:trace>
  <inkml:trace contextRef="#ctx0" brushRef="#br0" timeOffset="1375">1304 525 47,'10'-6'47,"5"4"1,3-1-11,3-3-10,4 3-7,-3-7-10,2-5-6,-2-3-11,-1-5-21,-4-4-21,0 0 0,-5-4-1,-1 0 2</inkml:trace>
  <inkml:trace contextRef="#ctx0" brushRef="#br0" timeOffset="1593">1335 490 52,'12'35'49,"4"-1"1,5-2 0,3-5-27,3-6-13,3-6-19,2-7-34,3-2-6,-2-5-1,1-2 1</inkml:trace>
  <inkml:trace contextRef="#ctx0" brushRef="#br0" timeOffset="1875">1627 408 40,'10'18'48,"-1"-1"-1,5 3 2,-1 2-25,-1-3-8,1 0-7,-2 0-3,1-2-5,-3-5 2,1-2-2,0 1-1,-10-11 2,9-10-2,-2-7 1,2-6 0,1-3 0,0-3-2,-2-1 2,1 0 1,1 7 0,1 5 0,2 10-2,-1 12 0,-1 9 0,-2 8 0,2 8 0,0 7 0,0 3 0,0 5 0,-3-2-22,0-4-30,4-4-2,1-6-1,2-8 4</inkml:trace>
  <inkml:trace contextRef="#ctx0" brushRef="#br0" timeOffset="2406">2222 382 30,'0'10'39,"3"11"2,-5 6-13,2 5-9,4 9-3,2 3-4,5 7 0,1-3-1,2-4-4,4-10 3,6-6-2,-1-12 1,3-10 0,-4-14-5,0-10-4,-3-11 0,-1-6 0,-9-4 0,-8-3 0,-10 1 0,-7 2 0,-6 5 0,-6 7 0,-2 13-10,-1 9-45,-2 10 0,4 6-1,1 6 1</inkml:trace>
  <inkml:trace contextRef="#ctx0" brushRef="#br0" timeOffset="2875">2637 509 51,'22'32'43,"4"1"0,-4 0-17,-1-6-8,-2-3-5,-3-6-6,-3-7-2,-1-7-1,-3-7 0,-1-9-2,-1-7 0,-2-7-2,-2-5 1,1-3 0,0 4 1,-3 1-1,0 4 0,-1 9 0,0 0 1,0 16 1,11 13 0,-1 6 1,4 4 0,0 3 1,5 0 0,1 1-1,1-2-4,-1-3 0,-2-4 0,-1-8 0,0-7 0,-3-10 0,-2-10 0,-4-9 0,-1-7 0,-2-7-3,-1-1-51,-4-4 0,0 6-1,-2 1 1</inkml:trace>
  <inkml:trace contextRef="#ctx0" brushRef="#br0" timeOffset="3375">3161 442 29,'11'34'38,"-3"-2"2,3 6 1,0-1-29,-1 0-5,-1-2-3,0-5-1,0-6-1,1-10 1,-1-7-1,-1-12 1,0-8 1,-1-13 2,4-6 2,-1-9-1,2-1 3,0-1-2,3 1 1,-2 4 0,4 12 1,-2 9-10,1 11 0,-5 11 0,-1 11 0,-3 8 0,-3 10 0,1 7-23,-1 3-30,-3-4-2,1 1 2,2-9 0</inkml:trace>
  <inkml:trace contextRef="#ctx0" brushRef="#br0" timeOffset="3765">3833 332 10,'-19'6'28,"2"4"-3,-2 2 0,2 4-1,6 4 0,6 4 1,10 1 2,7 1-5,8 1-4,3-5-2,6 2-5,3-3-11,-1-2 0,-4-3 0,-6 1 0,-7 0 0,-6-3 0,-8 3 0,-9-1 0,-9 0 0,-7 0 0,-6 1-11,-5-4-34,-3-4-11,3-1 3,2-6-1</inkml:trace>
  <inkml:trace contextRef="#ctx0" brushRef="#br0" timeOffset="4187">4129 436 81,'10'0'49,"1"4"-1,0-1-16,-11-3-66,0 0-10,0 0-5,0 0-1</inkml:trace>
  <inkml:trace contextRef="#ctx0" brushRef="#br0" timeOffset="4328">4200 600 69,'-1'14'44,"1"1"-22,1-7-22,0 1-30,-1-9-10,-5-11-7</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15T15:28:23.131"/>
    </inkml:context>
    <inkml:brush xml:id="br0">
      <inkml:brushProperty name="width" value="0.05292" units="cm"/>
      <inkml:brushProperty name="height" value="0.05292" units="cm"/>
    </inkml:brush>
  </inkml:definitions>
  <inkml:trace contextRef="#ctx0" brushRef="#br0">949 3585 16 0,'0'3'8'0,"-4"-14"9"15,-3 11-7-15,7-2-3 16,-7-4 1-16,4 9-5 15,3-6 1-15,-7 6-4 16,7-8 0-16,7-1 0 0,3 1 0 16,-3 2 1-16,-3-2 0 15,3 0-1-15,0-1 0 16,0 1 0-16,4 0 0 16,-1 0 0-16,4-1 0 15,4-2 1-15,7 0 0 16,-1 3 0-16,-2 0 1 15,2 0-2-15,8 2 0 16,-4 0-1-16,11 3 1 0,-11 0 0 16,4 3 1-16,-7-3-1 15,-4 3 0-15,0-1 0 16,0 1 0-16,4-1 0 16,-7 1 0-16,6 0 0 15,-6 2 1-15,7 0-1 16,-8 1 1-16,8-1-2 15,-11 0 1-15,4 3-1 16,-1-5 1-16,-6 5 0 16,7-3 0-16,6 0 0 15,-6 1 0-15,7-1 0 16,-1 0 0-16,1 3 0 16,0 3 0-16,-4-1 1 15,-4-4 0-15,8 4-2 16,0 1 1-16,0-6-1 15,3-2 1-15,4 2 0 16,-1 0 1-16,-10-2 0 0,11 5 0 16,3 0-3-16,1-6 1 15,3 1 1-15,-4 0 1 16,-7-3-2-16,4 0 1 16,3 0 1-16,0 2 0 15,4-2-1-15,-4 0 1 16,-3 0-2-16,7 0 1 15,0 3 0-15,3 0 0 16,0-1-1-16,-6-2 1 16,-1 3-1-16,0-3 1 0,4-3 0 15,-7 1 1-15,7-1-1 16,-4 0 0-16,4-2 1 16,3 2 0-16,0 1-1 15,1 2 0-15,-8-3 0 16,7-2 0-16,1 5-1 15,3-3 1-15,-1 3 0 16,-2-2 1-16,10-4-1 16,-4 1 0-16,4 0 0 15,-11-1 0-15,1 1 0 16,2 5 0-16,1 0 0 0,0 5 0 16,-11 1 0-16,4 2 0 15,4 2 0-15,-1-4 1 16,0 4-2-16,-3-2 1 15,0-3 0-15,0 1 0 16,3-1 0-16,4-2 0 16,0 2 1-16,-7-2 0 15,6 2-2-15,8-3 0 16,-3 1 1-16,-8 0 0 16,7-1 1-16,-6-2 1 0,6 0-2 15,1 0 0-15,-5 0 0 16,5-2 0-16,6 4 1 15,-6-2 0-15,-4 0-1 16,3 3 1-16,0-3-1 16,1 0 0-16,-4 0-1 15,-4-3 0-15,4 6 1 16,7-6 0-16,-4 3 1 16,-7 0 0-16,4 0-2 15,0 0 0-15,0 0 1 0,0 0 1 16,-4 3-1-16,4-6 1 15,3 3-1-15,4 0 0 16,-7 0 1-16,4-2 0 16,2 2 0-16,1-6 1 15,-3 6-1-15,6 0 0 16,4 3-2-16,-7-3 1 16,0-5 0-16,3 0 1 15,1-1-2-15,-4 1 0 0,0 0 1 16,10 2 1-16,-3-2-1 15,-7-3 1-15,0 2 0 16,0 1 0-16,3 3-1 16,-6-1 0-16,-8 3 0 15,0 3 0-15,-3 2-16 16,0 0 0-16,-4 3-17 16,-6-5 1-16</inkml:trace>
  <inkml:trace contextRef="#ctx0" brushRef="#br0" timeOffset="1581.1688">5694 2902 18 0,'-11'8'9'0,"11"-2"2"16,0-4-10-16,0-2-1 16,0 0 0-16,0 0 5 0,0-5 0 0,0-8-1 15,0 0-4 1,0 13 0-16,21-53 5 15,1-6 0-15,2-4-6 16,8-3 1-16,0-11 2 16,10-16 0-16,11-2-2 15,0-16 1-15,3-5-2 32,15-9 1-32,-1-4 0 0,19 2 0 0,-5 0 0 15,1 13 1-15,3 3-2 16,-7 10 1-16,4 6-2 0,-11 21 1 15,-10 8-20-15,-8 16 0 16,-7 12 11-16,-10 15 1 16</inkml:trace>
  <inkml:trace contextRef="#ctx0" brushRef="#br0" timeOffset="2097.6216">5669 2675 13 0,'4'-3'6'0,"-4"1"4"0,0 2-6 0,0 0-1 16,0 2 0-16,0 4 1 15,0 4 1-15,0-2-4 16,-4 5 1-16,4 8 0 16,-3 6 1-16,-1 7-1 15,1-7 0-15,-1-1 1 16,8-2 1-16,-1 0 0 0,1-8 0 15,3-6 0-15,7-10 1 16,7-8-4-16,11-15 1 16,6-12-5-16,8-2 1 0,7-5-38 15,4 7 0-15</inkml:trace>
  <inkml:trace contextRef="#ctx0" brushRef="#br0" timeOffset="3102.4049">7405 873 20 0,'-7'-21'10'0,"3"2"3"0,4 12-10 15,-7-7 0-15,0 4 0 0,-3 2 0 16,-5-3 0-16,-2 11-3 16,-4 0 0-16,-4 3 0 15,4 7 0-15,0 6 0 16,-1 5 0-16,5 1 0 16,3 12 1-16,0 8-2 15,6 1 1-15,8-4 0 16,4-4 0-16,0 2 0 15,3-5 0-15,7-9 0 16,0-9 1-16,0-9-1 16,4-13 1-16,-1-3-1 15,4-12 1-15,-3-9-2 0,0-5 1 16,-4 2 1-16,0 9 0 16,-4 2-2-16,-2 8 1 15,-1 6 0-15,0 2 1 16,0 2 0-16,0 12 0 15,0 4-2-15,0 9 1 16,0 2 0-16,0 5 1 16,4-2-7-16,-1-5 1 15,1-9-13-15,-1 4 0 16,1-12 10-16,3-12 1 0</inkml:trace>
  <inkml:trace contextRef="#ctx0" brushRef="#br0" timeOffset="3354.6969">7123 643 24 0,'-11'5'12'0,"25"6"1"16,-3-6-12-16,3-2 2 15,10-3 0-15,15 0-1 0,4 0 0 16,-8-8-2-16,7 5 0 16,1-5-16-16,-1 0 0 15,-3-2 3-15,-11-4 0 16</inkml:trace>
  <inkml:trace contextRef="#ctx0" brushRef="#br0" timeOffset="3622.6226">7384 513 30 0,'0'-8'15'0,"3"16"0"0,4-8-15 0,4 0 0 16,-1 3 0-16,4 2 1 15,4-2 0-15,3 2-1 16,4-2 0-16,0 2 0 15,-4-5 1-15,0 0 0 16,0 0 1-16,-7 0-1 16,-3 3 0-16,-8 5 1 15,-3 2 1-15,-3 4-8 16,-1 4 0-16,-6 1-26 0,3 4 1 16</inkml:trace>
  <inkml:trace contextRef="#ctx0" brushRef="#br0" timeOffset="3859.4298">7835 783 29 0,'4'0'14'0,"31"-16"2"16,-21 16-15-16,7-5-1 16,4 2 0-16,3-2-1 15,0 2 0-15,8 3-27 16,-5-2 0-16</inkml:trace>
  <inkml:trace contextRef="#ctx0" brushRef="#br0" timeOffset="4062.5206">7969 902 33 0,'-17'3'16'0,"24"5"-1"0,0-6-17 15,3 4 4-15,4-6 0 16,4 0-12-16,10 0 1 15,4 0-14-15,7-8 1 16</inkml:trace>
  <inkml:trace contextRef="#ctx0" brushRef="#br0" timeOffset="4346.1441">8509 667 25 0,'-25'39'12'0,"15"17"1"15,10-32-12-15,0 8 2 16,3 2 0-16,11 0 2 16,11-5 1-16,10 1-1 15,-3-17 0-15,7-5 0 16,7-11 1-16,0-13-4 0,-1-8 1 16,-9-13 1-16,-12-2 1 15,-9-4-4-15,-23-2 0 16,-16-5-4-16,-11 5 0 15,-25 13 3-15,0 22 0 16,-4 20-24-16,4 14 0 16,11 13-1-16,13 19 1 15</inkml:trace>
  <inkml:trace contextRef="#ctx0" brushRef="#br0" timeOffset="5571.4603">9525 685 40 0,'-7'-2'20'0,"14"-4"-4"15,-7 4-19-15,4-6-17 16,-1 5 1-16,1-2 3 16,3 10 0-16</inkml:trace>
  <inkml:trace contextRef="#ctx0" brushRef="#br0" timeOffset="5696.4614">9585 886 31 0,'0'3'15'0,"18"-3"-29"0,-8 5-16 16</inkml:trace>
  <inkml:trace contextRef="#ctx0" brushRef="#br0" timeOffset="6198.0929">10410 452 35 0,'-7'0'17'0,"4"30"1"0,3-23-18 16,0 9 0-16,0 8 1 16,-4 11-1-16,4-4 0 15,-3 6-1-15,3 14 1 16,-7-6 1-16,0-3 0 16,3-2-1-16,8-11 1 0,-1 0 0 15,4-11 0-15,7-2 0 16,8-5 0-16,6-9-1 15,7-2 0-15,7-5-15 16,8-3 0-16,-1 0-8 16,-3-5 0-16</inkml:trace>
  <inkml:trace contextRef="#ctx0" brushRef="#br0" timeOffset="6395.6436">10379 683 43 0,'3'0'21'0,"33"0"0"16,-22 0-22-16,7-6 0 16,7 1 0-16,0-8-32 15,4 2 0-15,3-5 26 16,-7-2 0-16</inkml:trace>
  <inkml:trace contextRef="#ctx0" brushRef="#br0" timeOffset="6583.1332">10382 402 53 0,'-3'8'26'0,"20"-16"1"0,-3 3-27 16,11 2-1-16,7 3 1 15,3-2-11-15,11 4 1 16,10 6-26-16,-10 8 0 16,4 5 30-16,-1 8 1 15</inkml:trace>
  <inkml:trace contextRef="#ctx0" brushRef="#br0" timeOffset="7063.0887">11060 691 25 0,'-18'-8'12'0,"4"-8"1"16,3 16-12-16,-6 0 2 15,-5 8 0-15,1 2-4 16,0 6 0-16,0 8 2 16,3 5 1-16,8 0-2 15,3-2 0-15,3-1-1 16,4-10 1-16,7 0 0 15,7-14 0-15,4 1-1 16,7-8 1-16,-4-11 1 0,0-10 0 16,0-4-1-16,0 1 0 15,-7-5 1-15,1 7 0 16,-5 4 5-16,-3 4 0 16,0 3-3-16,0 11 0 15,0 10-3-15,0 3 0 16,0 3 0-16,4 5 1 15,-4 10 0-15,-3 8 0 16,-4 1-1-16,-7 13 0 16,-4-1 2-16,0 11 0 0,1-10-2 15,-1 2 0-15,1 3 0 16,3-11 1-16,3-7 0 16,4-11 0-16,11-6-1 15,10-10 0-15,7-8-1 16,0-16 1-16,4 0-22 15,3-2 1-15,4-6-1 16,-7-5 1-16</inkml:trace>
  <inkml:trace contextRef="#ctx0" brushRef="#br0" timeOffset="7429.1122">11356 709 23 0,'-7'11'11'0,"7"23"3"0,0-21-13 16,3 6 1-16,1 5 1 16,-1-8-2-16,4-6 1 15,1 1 1-15,2-3 1 16,1-3-1-16,3-5 1 15,0-8-3-15,-3-8 0 16,-1-10 0-16,4 7 0 16,0-10-1-16,0 3 0 15,1 4 2-15,-8 1 1 16,3 5 0-16,-3 11 1 0,-3 5-4 16,-1 5 0-16,1 9 0 15,-4 4 0-15,0 9-1 16,0 4 1-16,7-4-29 15,0-9 0-15,4 3 16 16,3-10 0-16</inkml:trace>
  <inkml:trace contextRef="#ctx0" brushRef="#br0" timeOffset="7554.2209">11747 675 33 0,'-3'16'16'0,"-1"7"1"15,8-12-17-15,-4 13-32 16,0 5 0-16</inkml:trace>
  <inkml:trace contextRef="#ctx0" brushRef="#br0" timeOffset="7694.809">11899 532 57 0,'-46'-3'28'0,"25"3"-23"0,18 0-29 16,3 3-8-16,3 2 0 16</inkml:trace>
  <inkml:trace contextRef="#ctx0" brushRef="#br0" timeOffset="8089.1456">12023 275 29 0,'-4'3'14'0,"25"21"2"0,-14-16-15 0,0 23-1 16,0-2 1-16,-3 14 0 15,0 12 0-15,-4 6-1 16,0-8 1-16,0 13-2 16,0-8 0-16,0-15-30 15,3-14 1-15</inkml:trace>
  <inkml:trace contextRef="#ctx0" brushRef="#br0" timeOffset="8263.6431">12305 556 16 0,'-18'45'8'0,"-6"37"0"15,20-67-8-15,0 20-5 0,-3-1 0 16,4-7-6-16,3-3 1 16</inkml:trace>
  <inkml:trace contextRef="#ctx0" brushRef="#br0" timeOffset="8388.8887">12326 357 29 0,'-11'-8'14'0,"-6"8"1"0,13 3-15 0,1 5-18 16,-4 0 0-16,3 2 7 15,1-2 1-15</inkml:trace>
  <inkml:trace contextRef="#ctx0" brushRef="#br0" timeOffset="8842.479">12520 206 13 0,'4'8'6'0,"6"19"11"0,-3-17-6 16,0 6-7-16,0 16 0 16,-3 5-2-16,-4 5 1 15,0 9 0-15,-4 7 0 16,1-8-3-16,-1 11 0 16,1-3 1-16,-1-5 0 15,4-13-1-15,-3-14 1 16,3-18-1-16,0-21 1 15,3-6-1-15,4-18 0 16,4-10 0-16,7 4 1 16,6 9-2-16,1 2 1 0,0 14-1 15,-1 7 1-15,1 3 0 16,-4 8 1-16,-3 3 1 16,-4 10 1-16,-4 3-1 15,-10 3 0-15,-3-1-1 16,-8 1 0-16,-6 4-1 15,-15-4 1-15,-3-3-2 16,6 2 1-16,5 6-1 16,3-5 0-16,7 2-38 15,6-11 1-15</inkml:trace>
  <inkml:trace contextRef="#ctx0" brushRef="#br0" timeOffset="9108.1071">12940 640 37 0,'-14'35'18'0,"17"-12"3"0,1-20-20 16,-4 5-2-16,-4 8 0 16,1-8 2-16,-1 0 0 15,1 0 4-15,-1-14 0 16,4 4-3-16,0-11 0 15,4-6-2-15,3-5 0 16,0-2 0-16,0-1 0 16,3 9-1-16,1-1 0 0,3 3-14 15,0 3 1-15,4 3-15 16,3 2 0-16</inkml:trace>
  <inkml:trace contextRef="#ctx0" brushRef="#br0" timeOffset="9201.8458">13134 683 12 0,'-14'23'6'0,"10"-12"-12"16,4-11-5-16</inkml:trace>
  <inkml:trace contextRef="#ctx0" brushRef="#br0" timeOffset="9391.1821">13201 368 39 0,'-18'-8'19'0,"25"-3"1"0,-7 6-20 15,0 5 0-15,0-8 0 16,0 8-1-16,4 0 1 16,3 5-38-16,0-2 1 15</inkml:trace>
  <inkml:trace contextRef="#ctx0" brushRef="#br0" timeOffset="9931.4795">13208 635 38 0,'-21'5'19'0,"24"22"1"15,4-19-19-15,0 8-1 16,4 2 0-16,3 6-1 16,0 2 1-16,0 1 0 15,4-9 1-15,0-4 2 16,-1-14 0-16,1-8-2 15,0-8 0-15,-1-8-1 16,-3-3 0-16,0 1 0 16,1 2 0-16,-5 6 0 0,-3-1 1 15,0 11-1-15,-3 11 0 16,-4 10 0-16,0-2 0 16,0 7-1-16,-4 14 1 15,4-6-2-15,0 1 0 16,4-3-16-16,-1-8 1 15,4-6-6-15,7-2 0 16</inkml:trace>
  <inkml:trace contextRef="#ctx0" brushRef="#br0" timeOffset="10309.0538">13652 651 16 0,'0'16'8'0,"-10"10"4"0,10-21-7 0,0 6-1 16,-4 0 1-16,4 2-5 15,0 5 1-15,-3-2 4 16,3 0 0-16,0 3-1 16,0-11 0-16,3-6-3 15,4-10 0-15,4-5-1 16,3-11 0-16,4-2 0 16,3-6 1-16,0 0-2 15,-3 3 1-15,-1 11 1 16,1 2 1-16,-4 11 3 0,-3 12 0 15,-1 9-2-15,-3 0 1 16,0 3-1-16,0-1 1 16,-3-5 1-16,0 3 0 15,-1-13 0-15,4-3 0 16,4-8-5-16,10-18 0 16,4-1 1-16,3 1 0 15,-4 2-2-15,1 13 0 0,0 14 2 16,-4 13 0-16,0 10-9 15,0 17 0-15,4-6-44 16,7-3 1-16</inkml:trace>
  <inkml:trace contextRef="#ctx0" brushRef="#br0" timeOffset="11106.6188">14584 762 36 0,'-11'48'18'0,"-6"12"2"0,13-44-19 16,1 11-1-16,-1-1 0 0,4 6-1 15,0-11 1-15,4-5-1 16,-4-8 1-16,3-16 0 15,4-13 0-15,0-19 0 0,-3-13 0 16,-1-13 0-16,4-19 0 16,7 9-1-16,4-1 0 15,-4 11 1-15,0 21 0 16,4 10 1-16,3 9 0 16,4 10 0-16,-1 16 0 15,-2 8 2-15,-5 11 1 16,-3-4 0-16,-7 1 1 15,-7 11-6-15,-7-1 1 16,-7 1 0-16,-7 5 0 0,0-6 0 16,-7 0 1-16,-1-2-8 15,5-5 1-15,3-9-33 16,10-2 1-16</inkml:trace>
  <inkml:trace contextRef="#ctx0" brushRef="#br0" timeOffset="11358.2539">14785 902 39 0,'-14'27'19'0,"14"-11"1"16,0-14-19-16,0 3 2 16,3-2 1-16,-3-3-1 15,4-10 1-15,3-6-2 0,3-8 1 16,5-8-2-16,2-2 0 15,8 5-1-15,0 2 0 16,-25 27 0 0,53-24-35-16,-15 6 1 15,-6 2 19-15,-4 5 1 16</inkml:trace>
  <inkml:trace contextRef="#ctx0" brushRef="#br0" timeOffset="11566.4133">15106 870 36 0,'-4'40'18'0,"11"-13"5"0,1-19-18 0,2-1 4 16,1-4 0-16,6-3-3 16,4-3 1-16,1-10-5 15,-5 3 1-15,1-6-3 16,-7-3 0-16,-8-7 1 16,-10-6 0-16,-7 6-1 0,-7 2 0 15,0 13-5-15,3 11 1 16,-3 11-18-16,3 13 0 15,11-6-11-15,4-2 1 16</inkml:trace>
  <inkml:trace contextRef="#ctx0" brushRef="#br0" timeOffset="11965.4755">15452 402 36 0,'-7'-16'18'0,"0"32"2"0,7-5-19 0,0 13-1 15,-4 7 1-15,4 12 0 16,0 2 0-16,0 5 0 16,4 0 0-16,-1 3 0 15,4-8 1-15,0-3-3 16,0-10 0-16,-3-8 2 0,3-8 1 15,3-14-2-15,1-9 0 16,7-9 0-16,3-5 1 16,3-3-1-16,5 8 0 15,-5 0 0-15,-2 5 0 16,-5 3 5-16,-6 8 0 16,-8 0 1-16,-6 11 0 0,-8 10-7 15,-6 6 0-15,-5 7 1 16,5 0 0-16,-1 9 1 15,4-1 0-15,3-8-5 16,4-2 1-16,4-13-18 16,-1-11 0-16,4-8-7 15,7-16 0-15</inkml:trace>
  <inkml:trace contextRef="#ctx0" brushRef="#br0" timeOffset="12333.0828">15836 344 43 0,'-17'16'21'0,"17"26"3"0,0-26-21 0,0 10-3 16,-4 17 0-16,0 7 0 15,-3 0 0-15,-3 3-1 16,3 0 1-16,0-5 0 15,0-6 1-15,0 1-10 16,3-9 0-16,1-8-27 16,-1-10 1-16</inkml:trace>
  <inkml:trace contextRef="#ctx0" brushRef="#br0" timeOffset="12633.1865">15935 929 50 0,'-4'8'25'0,"11"-6"0"0,1-4-25 16,2 2 0-16,1-8 0 15,3 0 1-15,3 0 1 16,1-11-5 0,-4-2 1-16,-3-5 0 15,-4-1 1-15,-7 9 1 16,-7-1 1-16,-4 3-2 15,-3 16 1-15,0 11 0 16,3 13 1-16,-3 2 0 16,0 6 1-16,4 5-3 0,6 3 0 15,4-6 1-15,4-8 1 16,3-10-13-16,7 0 1 16,7-13-26-16,4-11 0 15</inkml:trace>
  <inkml:trace contextRef="#ctx0" brushRef="#br0" timeOffset="13043.9669">16252 804 25 0,'4'-8'12'0,"-15"22"6"0,8-6-12 0,-4 2 0 15,0 9 0-15,0 7-1 16,-4 11 0-16,4-2 3 16,0 2 0-16,0-6-6 15,3-4 0-15,4-3 1 16,0-14 0-16,7-7-2 15,1-6 0-15,6-13-2 16,3-2 0-16,8-14 1 16,3 3 1-16,-3 5-1 15,-4-2 0-15,0 7 0 0,-7 3 0 16,-3 11-1-16,-4 5 1 16,0 5 1-16,-7 11 1 15,0 3-1-15,-3 7 0 16,3 1 0-16,0-4 0 15,3 1-2-15,1-13 1 16,6-11 0-16,11-11 0 16,8-13 1-16,2-2 1 0,1 2 3 15,-4 6 1-15,-3 2 4 16,-7 10 0-16,-8 20-6 16,-3 12 1-16,-7 11-6 15,-3 3 1-15,-1 2-49 16,4-10 1-16,4-6 19 15,3-10 0-15</inkml:trace>
  <inkml:trace contextRef="#ctx0" brushRef="#br0" timeOffset="21241.275">12450 6363 25 0,'-8'-2'12'0,"16"4"2"0,-5-2-13 16,8 0 2-16,3 3 1 0,-4-3-5 16,4 0 1-16,8 0 0 15,2 0 1-15,5 3-18 16,-1-3 1-16,0 0 3 16,-7-6 1-16</inkml:trace>
  <inkml:trace contextRef="#ctx0" brushRef="#br0" timeOffset="21444.4002">12520 6466 43 0,'0'0'21'0,"7"6"1"16,0-9-22-16,7-2 0 15,7 2 0-15,4 3-14 0,3-5 1 16,4 2-16-16,0 1 1 16</inkml:trace>
  <inkml:trace contextRef="#ctx0" brushRef="#br0" timeOffset="21993.3718">12767 6871 42 0,'-4'11'21'0,"50"-61"-1"16,-28 42-20-16,10-14 1 15,0-12 1-15,4-8-3 16,7-3 0-16,3-8 1 16,1-5 0-16,-1-1 0 15,-7 1 1-15,1 3-1 16,-5 12 1-16,-10 9-1 16,-10 13 0-16,-7 7-1 15,-8 12 0-15,1 10 1 0,-5 10 1 16,1 9-1-16,4 5 1 15,-4 10-2-15,3-10 0 16,4-1 2-16,0-4 0 16,0-3-1-16,7-6 1 15,4-5 1-15,0 1-2 16,-11-14 0 0,38-48 1-16,-6-2 0 15,0-11-1-15,0 3 1 0,-4 10-2 16,-7 14 1-16,-3 10 1 15,-8 11 1-15,-6 15-2 16,-4 17 1-16,-4 10-2 16,-3 11 1-16,0 12-1 15,4-7 1-15,-1 3-18 16,4 2 1-16,4-2-12 16,3-11 1-16</inkml:trace>
  <inkml:trace contextRef="#ctx0" brushRef="#br0" timeOffset="22212.1636">13660 6419 24 0,'-8'10'12'0,"8"41"1"0,-7-35-12 15,4-1-2-15,-4 9 0 16,0 11 2-16,-4 2 0 15,4 0-2-15,0-3 1 16,0-7 0-16,4-4 1 16,-1-7-25-16,-3-8 0 15</inkml:trace>
  <inkml:trace contextRef="#ctx0" brushRef="#br0" timeOffset="22350.5017">13642 6599 21 0,'35'-11'10'0,"25"-13"2"0,-42 22-10 0,-4-4-2 16,4-4 1-16,-4-3-3 16,-4-1 0-1,1 4-19-15,-8 4 1 0</inkml:trace>
  <inkml:trace contextRef="#ctx0" brushRef="#br0" timeOffset="22477.431">13667 6644 32 0,'-29'34'16'0,"36"0"5"15,8-26-15-15,2 0-5 16,8 0 1-16,0-5-2 16,-4 0 1-16,3-3-30 15,1 0 0-15,3-6 19 16,-6 1 1-16</inkml:trace>
  <inkml:trace contextRef="#ctx0" brushRef="#br0" timeOffset="49907.8119">1880 9337 44 0,'-21'27'22'0,"25"36"1"0,-1-34-23 0,4 11 1 16,-7-3 1-16,7 21-3 15,-3 0 1-15,3 6-1 16,-7 5 1-16,0-9 0 16,7-12 1-16,-4-13-26 15,5-12 1-15,-1 4 4 16,-4-22 0-16</inkml:trace>
  <inkml:trace contextRef="#ctx0" brushRef="#br0" timeOffset="50208.1688">1820 9231 40 0,'-7'0'20'0,"0"-13"1"0,14 10-19 15,-7-2 0-15,11 5 1 16,14 5-1-16,3 1 1 15,11 12-2-15,-4 14 1 0,7-3 1 16,1 0 1-16,-8 6 1 16,-3 7 1-16,-8 3-1 15,-6 3 0-15,-11-19-5 16,-11 24 1-16,-6-3 0 16,-18 13 0-16,-4 6-2 15,-3-3 0-15,-1-13 1 16,5-10 0-16,-5-14-8 31,12-8 0-31,-1-13-25 16,11-14 1-16,3-9 11 15,11-7 0-15</inkml:trace>
  <inkml:trace contextRef="#ctx0" brushRef="#br0" timeOffset="50583.2291">2282 9760 24 0,'15'35'12'0,"23"-35"10"0,-24 3-12 15,4-3-3-15,7-11 1 0,-4-10-6 16,4-8 1-16,-1 13-3 15,1 0 1-15,-7-3 0 16,-4-2 0-16,-14 0 5 16,-7 0 1-16,-11 5-4 15,0 5 0-15,-6 9-2 16,-1 10 1-16,-3 5-2 16,3 5 1-16,4 20-1 15,7 1 0-15,7 9 0 16,7 2 0-16,7-2 0 15,14-6 0-15,4-8-23 16,17-10 0-16,7-13-10 16,11-19 0-16</inkml:trace>
  <inkml:trace contextRef="#ctx0" brushRef="#br0" timeOffset="50808.172">3108 9268 49 0,'-7'-21'24'0,"-35"16"6"16,31 0-26-16,-3-1 1 16,-4 9 0-16,1 0-5 15,-5 7 1-15,5 22-1 16,3 2 0-16,-4 19 0 16,4 8 0-16,3-8-1 15,1 11 1-15,3-4-9 16,0-7 1-16,3-2-12 15,1-6 0-15,-1-6-9 16,-7-12 0-16</inkml:trace>
  <inkml:trace contextRef="#ctx0" brushRef="#br0" timeOffset="50980.0214">2681 9639 36 0,'0'0'18'0,"42"-13"3"0,-31 7-18 15,14-2-4-15,-1-2 1 16,8-6 0-16,7-3 0 16,10 1-30-16,1-1 1 15,-11 3 21-15,-1 6 0 16</inkml:trace>
  <inkml:trace contextRef="#ctx0" brushRef="#br0" timeOffset="51073.7995">3200 9631 46 0,'-11'18'23'0,"8"49"1"15,3-49-24-15,3-2-2 16,1 0 0-16,3-3-42 16,-4-5 0-16</inkml:trace>
  <inkml:trace contextRef="#ctx0" brushRef="#br0" timeOffset="51215.7749">3260 9305 62 0,'-18'0'31'0,"18"-18"-2"16,0 23-31-16,0 3-22 16,0 13 1-16,7 0-13 0,4 3 0 15</inkml:trace>
  <inkml:trace contextRef="#ctx0" brushRef="#br0" timeOffset="51653.7818">3344 9771 48 0,'-17'24'24'0,"10"-24"8"0,10-5-23 16,-3-19-9-16,4-3 0 16,3 4 0-16,7-7 0 0,3-1 0 15,5 2 0-15,-5 5-1 16,-3 10 0-16,8 9 1 16,-8 10 1-16,0 9 0 15,0-6 0-15,-4 13-2 16,-2 8 0-16,2 5 1 15,-3-7 1-15,0 2-2 16,4-3 0-16,6-2 2 16,5-5 1-16,2-9-3 15,5-4 1-15,-1-12 1 16,4-2 0-16,3-10-2 16,-3-14 0-16,-8 6 2 15,-3-9 1-15,-10-12-2 16,-11-6 0-16,-7 8 6 15,0 10 0-15,-11 11 7 16,1 14 0-16,-1 13-6 16,0 15 1-16,11 11-4 0,11-5 1 15,3 16-5-15,10 2 1 16,15-5-14-16,7-10 1 16,3-9-50-16,15-13 1 15,-1-18 46-15,1-16 1 16</inkml:trace>
  <inkml:trace contextRef="#ctx0" brushRef="#br0" timeOffset="53490.7328">4110 9382 35 0,'-4'8'17'0,"1"5"-34"0,3-13-17 16</inkml:trace>
  <inkml:trace contextRef="#ctx0" brushRef="#br0" timeOffset="53640.2325">4170 9636 56 0,'-18'21'28'0,"18"-26"-28"0,0 2-27 0,0 9-1 16,-7-6 1-16</inkml:trace>
  <inkml:trace contextRef="#ctx0" brushRef="#br0" timeOffset="54747.04">5627 9663 50 0,'-11'-6'25'0,"25"6"3"16,-10 61-23-1,3 21 1-15,-4 29-4 0,-3 35 0 16,4-3-1-1,-4 15 0-15,0-1-1 0,0-4 0 16,0 6 0-16,-4-27 0 16,4-13-2-16,0-37 0 15,4-18-40-15,-1-17 1 16,1-18 25-16,-4-18 1 16</inkml:trace>
  <inkml:trace contextRef="#ctx0" brushRef="#br0" timeOffset="55162.743">5602 9811 23 0,'-21'10'11'0,"-11"25"7"0,18-25-12 0,0 11-1 0,0 3 0 16,3-3 0-16,1 1 0 15,3-6 1-15,0-3 1 16,3-8-6-16,1-10 1 16,3-16-2-16,10-16 0 15,4-6 0-15,11-7 0 0,0 10 0 16,-1 6 0-16,-6 5 1 31,0 8 0-31,-4 7 2 16,0 6 1-16,-4 3-3 15,1 13 0-15,0 19-1 16,-1 4 1-16,1 14-1 16,-1 5 1-16,4-5-7 15,4-7 0-15,0-9-32 16,6-13 0-16,-2-22 29 15,-8-12 0-15</inkml:trace>
  <inkml:trace contextRef="#ctx0" brushRef="#br0" timeOffset="55570.6013">5084 9340 28 0,'-25'5'14'0,"21"16"2"16,4-18-14-16,4 10-1 16,-4 19 0-16,3 16 4 15,4-1 0-15,4-10-5 16,3-5 1-16,0-6 1 15,7-10 0-15,4-13 1 16,-4-3 0-16,4-16-3 16,0-21 0-16,6-5 0 15,1-6 1-15,-4-2 0 16,-3 10 1-16,-7 8 6 16,-8 11 0-16,-3 11-8 0,-7 20 0 15,-7 11 0 1,-7 27 0-16,0 10-3 0,0 24 0 15,0 27-11-15,3 4 1 16,8 9-21-16,13 10 0 16</inkml:trace>
  <inkml:trace contextRef="#ctx0" brushRef="#br0" timeOffset="56225.641">5094 10975 39 0,'-39'11'19'0,"46"2"0"15,0-16-20-15,8 3 1 16,13 3 1-16,3-1 4 16,15 4 1-1,14-4-2-15,18 4 0 0,10-4 0 16,14 1 1-16,8-3-6 16,17 0 1-16,-18 3 1 15,1 2 1-15,-8 3-4 16,0 2 1-16,-10 4 1 15,-18-1 0-15,-7-3-4 16,-11 1 0-16,-6-3-12 16,-11-3 1-16,-8-2-5 15,-9-6 0-15,-8 1 8 16,-11-9 1-16</inkml:trace>
  <inkml:trace contextRef="#ctx0" brushRef="#br0" timeOffset="56475.6433">6410 10906 34 0,'-35'-13'17'0,"3"31"5"16,28-12-17-16,1-1-6 0,3 3 1 15,10 8 1-15,8 0 1 16,3-3 2-16,11 0 0 16,-4-2-1-16,4-1 1 15,3-2-2-15,1 0 0 16,-1 0 3-16,-7 0 0 15,-7 3 1-15,-3 5 0 16,-11 7-6-16,-7 1 1 16,-7 0-1-16,-4 2 1 0,-3-4-22 15,4-4 0-15,-1-5-19 16,7-2 1-16</inkml:trace>
  <inkml:trace contextRef="#ctx0" brushRef="#br0" timeOffset="56836.8434">6780 10652 42 0,'-21'-18'21'0,"25"28"1"0,3-5-21 15,10 3-1-15,8 6 1 16,7 2-1-16,-7-1 0 0,-1 4-1 15,1-1 1 1,0-2-14-16,-1 0 0 16,1-5-15-16,-4-1 1 0</inkml:trace>
  <inkml:trace contextRef="#ctx0" brushRef="#br0" timeOffset="56993.6874">6791 10880 49 0,'-4'-6'24'0,"47"-36"6"16,-26 26-24-16,8-8-6 15,0-5 0-15,7-5-7 16,3-1 0-16,4-4-40 16,-4-14 1-16</inkml:trace>
  <inkml:trace contextRef="#ctx0" brushRef="#br0" timeOffset="58525.989">6960 10710 13 0,'4'3'6'0,"-11"-3"9"0,7 0-7 31,0 0-5-31,0 0 0 0,3 0-2 16,1 3 1-16,-1-1 0 15,4 4 0-15,8 2 0 16,-1 5 0-16,3 5-2 16,4 1 0-16,1-3-1 15,-1 0 1-15,0-9-28 16,4 1 0-16</inkml:trace>
  <inkml:trace contextRef="#ctx0" brushRef="#br0" timeOffset="65742.811">23061 1397 29 0,'0'-5'14'0,"7"18"6"0,0-5-15 16,7 10-2-16,7 14 1 0,8 3-3 16,-1 2 1-16,4 2-4 15,3-4 1-15,7-1 0 16,1-5 0-16,-5 0-35 16,1-2 1-16</inkml:trace>
  <inkml:trace contextRef="#ctx0" brushRef="#br0" timeOffset="65914.6895">23072 1762 58 0,'-43'3'29'0,"54"-11"1"16,7-3-28-16,20 1-2 0,8-12 1 15,21-12-3-15,11-3 0 16,17-11-55-16,4 1 0 15</inkml:trace>
  <inkml:trace contextRef="#ctx0" brushRef="#br0" timeOffset="66813.4671">29009 1482 31 0,'-4'-32'15'0,"8"21"1"0,-4 11-16 16,0 8 5-16,-4 8 1 16,1 21-4-16,-4 6 1 15,0 4-1-15,0 1 1 0,7-1-1 16,7-10 1-16,3-5-1 16,8-5 1-16,14-11-1 15,10-14 0-15,4-12-2 16,7-9 0-16,10-13 0 15,-3-10 0-15,4-3 1 16,-1-5 0-16,-10 2-1 16,-14 11 1-16,-14 11 10 15,-11 10 0-15,-21 18-8 16,-18 27 1-16,-24 27-1 16,-18 34 0-16,-22 37-1 15,-9 21 1-15,-5 22-5 16,15 4 1-16,21 1-41 15,25-16 0-15,24-25 16 16,15-41 1-16</inkml:trace>
  <inkml:trace contextRef="#ctx0" brushRef="#br0" timeOffset="68102.9675">16986 2246 29 0,'-7'8'14'0,"28"8"2"0,-10-11-15 0,7 3-2 16,10 0 1-16,11 0 1 15,-1-2 1-15,15-1-2 16,14 0 0-16,18-2 4 15,7 2 0-15,14-5-4 16,14 3 1-16,7-6 1 16,17 3 0-16,18 0 0 15,1 0 0-15,6 0-1 16,11 0 0-16,10 0-1 16,8 0 1-16,17-5 0 15,7-3 1-15,15-3-2 16,3 1 0-16,3 2 0 15,11 2 0-15,0 1 0 16,14 5 1-16,-7-3 1 0,0 3 1 16,15 3-2-16,-1-6 0 15,0 3-1-15,18 0 1 16,-1-2-1-16,1-1 0 16,14 3 1-16,-10 3 0 15,2-1 4-15,-2 1 0 16,3 2-5-16,3 1 1 15,-7-4 0-15,15 6 0 16,-11-2-2-16,-1-4 0 0,8 1 1 16,4 2 1-16,-4 0 4 15,-11 1 0-15,7 2-5 16,-3 5 1-16,-14 3 2 16,14 5 0-16,-18-5-2 15,-10 0 0-15,-4 0 0 16,0 2 1-16,-3 1-1 15,-18-6 0-15,-1 0-1 16,-16-5 1-16,-1 3-2 16,-7-3 1-16,-10-1-11 15,-7 1 1-15,-1 0-45 16,-17-5 1-16</inkml:trace>
  <inkml:trace contextRef="#ctx0" brushRef="#br0" timeOffset="69143.3339">19219 894 21 0,'-10'3'10'0,"10"2"2"16,3-2-11-16,1 5-1 15,3 10 0-15,0 14 5 16,0 5 1-16,4 29-3 16,-1 8 1-16,1 22 0 0,-1 23 0 15,-3 0-4-15,4 18 1 16,-8 17 3-16,-3 15 1 16,-3 24-1-16,3 14 1 15,-4 15-5-15,-3 5 0 16,0 9 4-16,-7-6 0 0,0-5-1 15,-4 10 0-15,4-10 0 16,4 13 0-16,-1-5 1 16,4 3 0-16,0-9-2 15,0-10 0-15,0 32 1 16,3 5 0-16,1-8-2 16,3-10 1-16,0 2 0 15,0 13 0-15,0-8 3 16,3 3 1-16,1-7-4 15,3-1 0-15,-3-27-3 16,-1-7 0-16,8-16-7 16,-4-37 0-16,-4 0-11 15,-3-16 0-15,0-6 2 16,-3 17 0-16,-1 5 3 16,-6-6 1-16,-1 6-3 15,-3-3 1-15</inkml:trace>
  <inkml:trace contextRef="#ctx0" brushRef="#br0" timeOffset="75409.3064">17628 3527 30 0,'-14'3'15'0,"11"2"10"0,3-5-15 0,-4 0-5 16,4 0 1-16,0-3-3 15,0-5 0-15,0-8-3 16,4-10 1-16,-1-11 2 16,4-5 0-16,0-17-5 15,-7-2 0-15,4-7 3 16,-4-4 1-16,-4 14-1 15,-6-3 0-15,-4 6 0 16,-4 7 0-16,0 11 0 16,1 5 0-16,-1 8 0 0,7 6 0 15,1 2-1-15,3 3 0 16,3 5 0-16,8 3 0 16,10-1 1-16,7 6 1 15,4 11-2-15,3-6 0 16,4 8 2-16,7-2 0 15,6 2-2-15,1-5 1 16,0-5-2-16,4 2 1 16,2-5 0-16,-9 5 1 15,-4 1-2-15,-4-6 0 0,-3 0 0 16,-4 0 1-16,-3 0-16 16,-1-3 1-16,-3-2 1 15,-3-1 1-15,-4 1-15 16,-3 2 0-16</inkml:trace>
  <inkml:trace contextRef="#ctx0" brushRef="#br0" timeOffset="75707.0955">17459 3178 33 0,'-4'18'16'0,"29"14"6"0,-7-29-17 16,14-1 1-16,-1 1 1 15,5-3-6-15,9-3 0 16,5-5-1-16,-1 3 0 15,-3-6-1-15,3 3 0 16,-3 3-40-16,-3 0 1 16,-8 0 37-16,-14-6 0 15</inkml:trace>
  <inkml:trace contextRef="#ctx0" brushRef="#br0" timeOffset="76825.8701">18045 3434 16 0,'-11'-5'8'0,"0"-11"8"16,11 8-7-16,-3 0-6 15,-4 0 0-15,3-2 2 16,-3-1 1-16,-3 1-4 15,-4 2 1-15,-1 0-1 0,5 0 1 16,-1 8-1-16,1-6-2 16,10 6 0-1,-7 14 1-15,-4-1 0 16,4 5-1-16,0 6 1 16,0 0-1-16,0 0 0 0,3-3-1 15,1 0 1-15,3 3 0 16,0-8 0-16,0 0-6 15,0-3 0-15,3 0-11 16,-3-7 0-16,0-6 0 16,0-3 1-16</inkml:trace>
  <inkml:trace contextRef="#ctx0" brushRef="#br0" timeOffset="77018.356">17734 3506 23 0,'-3'-6'11'0,"3"1"2"0,3 0-11 15,4 0 0-15,7-1 0 16,0 4-1-16,4 2 0 16,0 0-1-16,-1 2 0 15,1 1 0-15,0 0 1 16,-1-1-3-16,4 1 1 0,-3-3-4 16,3 0 1-16,0 0-18 15,-3-3 1-15</inkml:trace>
  <inkml:trace contextRef="#ctx0" brushRef="#br0" timeOffset="77254.5977">18034 3580 16 0,'-7'8'8'0,"7"-8"8"0,0 0-8 15,-4 0-4-15,4-3 0 16,0-2-1-16,0 0 0 15,0 2 1-15,0 0 1 32,4-5-4-32,-1 0 0 15,5 0-1-15,2 0 1 16,1 1-4-16,-4-1 0 16,0 0-30-16,3 0 0 0</inkml:trace>
  <inkml:trace contextRef="#ctx0" brushRef="#br0" timeOffset="77374.8127">18182 3551 18 0,'-3'18'9'0,"3"-10"1"0,3-3-9 0,1 1-2 16,-1-1 0-16,4 0-16 15,-3 1 0-15</inkml:trace>
  <inkml:trace contextRef="#ctx0" brushRef="#br0" timeOffset="77499.8751">18246 3392 27 0,'-4'-16'13'0,"1"11"7"15,3 5-14-15,0 0-9 16,3 5 1-16,1 3-28 16,3 5 1-16</inkml:trace>
  <inkml:trace contextRef="#ctx0" brushRef="#br0" timeOffset="77718.5703">18351 3535 30 0,'-21'-5'15'0,"7"-6"0"0,11 11-15 16,-1 0 4-16,-3 3 1 15,0 2-6-15,4 3 1 16,-1 2 0-16,4 4 1 15,0-1-1-15,4 5 0 16,3 1 0-16,3-1 0 16,1-4-7-16,6-4 0 15,12-10-20-15,2-2 1 0</inkml:trace>
  <inkml:trace contextRef="#ctx0" brushRef="#br0" timeOffset="77906.1296">18581 3355 29 0,'-14'5'14'0,"7"24"3"15,7-18-15-15,0 7-2 16,0 6 0-16,0 0 0 16,0 8 1-16,0 0-3 15,0 5 1-15,0-6-28 16,3-4 0-16</inkml:trace>
  <inkml:trace contextRef="#ctx0" brushRef="#br0" timeOffset="78078.0059">18489 3508 29 0,'-18'3'14'0,"25"-6"2"0,1 1-15 16,2-1-2-16,1 0 0 15,3 1-8-15,3-1 0 16,5-2-10-16,2 0 0 16</inkml:trace>
  <inkml:trace contextRef="#ctx0" brushRef="#br0" timeOffset="78171.7371">18680 3537 21 0,'-15'16'10'0,"5"19"1"0,10-22-11 0,0-5-6 16,0 0 1-16,3-3-10 15,1-5 1-15</inkml:trace>
  <inkml:trace contextRef="#ctx0" brushRef="#br0" timeOffset="78329.8003">18750 3363 46 0,'-18'0'23'0,"11"3"0"16,7-3-22-16,0 5-6 15,0 5 0-15,4 6-32 16,-1 0 1-16,5 3 32 0,2 2 0 16</inkml:trace>
  <inkml:trace contextRef="#ctx0" brushRef="#br0" timeOffset="78533.4328">18821 3596 35 0,'-11'16'17'0,"22"21"8"0,-4-35-18 16,3 4 1-16,4-6 0 15,1 0-5-15,2-11 1 16,-3-2-2-16,-3-3 0 0,-1 0-2 16,-2 5 0-16,-8-2 0 15,-4 3 1-15,-7 4-3 16,-3 4 1-16,0 4-8 16,0 4 0-16,0 7-28 15,7 0 1-15,7 3 28 16,7-11 0-16</inkml:trace>
  <inkml:trace contextRef="#ctx0" brushRef="#br0" timeOffset="78723.0984">19004 3598 33 0,'-14'11'16'0,"18"-6"9"16,-1-10-17-16,1-3-6 0,3 0 0 15,3 0 2-15,4 3 0 16,0 2-3-16,4 1 1 15,3 7 1-15,-3 0 0 16,0 3-5-16,-4 0 1 16,-4-3-48-16,1-5 0 15</inkml:trace>
  <inkml:trace contextRef="#ctx0" brushRef="#br0" timeOffset="79179.8677">17600 2580 23 0,'7'-16'11'0,"25"16"13"0,-22 5-13 0,5-5-7 16,6 8 1-16,7-5-4 16,7 2 0-16,1 0-1 15,-1-2 1-15,7 0-2 16,4-3 1-16,-4-6-15 15,-6 1 0-15,-8-3-9 16,-7 0 0-16</inkml:trace>
  <inkml:trace contextRef="#ctx0" brushRef="#br0" timeOffset="79384.0193">18016 2521 28 0,'-49'-5'14'0,"14"16"9"16,31-11-13-16,4 0-11 15,7 2 1-15,7 4 2 16,7-4 1-16,4 1-1 15,-4 0 1-15,-3-1 5 0,-4 1 0 16,-3 2 0-16,-4 3 0 16,0 8-7-16,-4 3 0 15,-6 4-1-15,-1 6 0 16,1-5-19-16,-1 0 1 16,4-5-22-16,-3-9 1 15</inkml:trace>
  <inkml:trace contextRef="#ctx0" brushRef="#br0" timeOffset="81881.1558">17667 5353 16 0,'-3'2'8'0,"3"-2"12"0,0 0-8 16,0 0-1-16,0 0 0 0,0 0-5 15,0-5 0-15,0-3-1 16,0-8 0-16,0-10-3 15,3-4 1-15,-3-7-2 16,4-10 0-16,-1-6-1 16,1-5 0-16,-1-8 0 15,4 2 0-15,-3 3 0 16,-1 3 0-16,1 2 1 16,-1 14 0-16,-3 10 1 15,4 9 1-15,-4 4-2 16,3 11 1-16,4 11-3 15,4 13 1-15,3 7 0 16,4 14 1-16,3 16-1 16,4 6 1-16,3 15-1 15,0 0 1-15,4 2-2 0,0-7 1 16,-1-13 3-16,-2-11 1 16,-5-11 6-16,-3-10 0 15,-3-8-1-15,0-11 0 16,-1-26-8-16,1-11 0 15,0-23-1-15,-1-11 1 16,1-19-2 0,-7 8 1-16,-4 0-1 15,0 11 0-15,-4 13-17 16,-3 14 0-16,0 15-34 16,0 13 1-16,0 11 39 15,7 3 1-15</inkml:trace>
  <inkml:trace contextRef="#ctx0" brushRef="#br0" timeOffset="82588.8787">17745 4363 33 0,'-36'0'16'0,"22"3"7"15,14-1-17-15,4 4-4 16,3 7 0-16,11 0 0 15,10-5 1-15,7 0 0 16,11-8 1-16,10-11-3 16,-3-2 0-16,0 3-1 0,-3-4 0 15,-5 1-1-15,-6 0 1 16,-7 0 0-16,-7 2 1 16,-11 0-1-16,-7 3 0 15,-11-2-1-15,-6-1 1 16,-4 3 0-16,0-2 1 15,3 2-1-15,0 3 1 16,4-1-3-16,4 4 1 16,6 2 1-16,8 0 1 15,10 2-1-15,4 4 1 0,-1 1 6 16,1-1 1-16,0 2-3 16,-4 0 0-16,-3 0 4 15,-8 2 0-15,-3 3-9 16,-7-2 1-16,-3 8-2 15,-8 7 1-15,-3-2-1 16,0 5 1-16,3-8-57 16,8-2 0-16,-1-11 45 15,1-3 1-15</inkml:trace>
  <inkml:trace contextRef="#ctx0" brushRef="#br0" timeOffset="85103.4782">17604 6744 25 0,'-22'8'12'0,"1"0"2"15,18-8-13-15,-1 0 4 16,-3 0 1 0,0 0-1-16,4-3 0 0,-1-4-3 15,1-9 1-15,3-13-2 16,7-3 0-16,0-13 0 16,0-8 1-16,3-8-2 15,1-13 1-15,-4 8 2 16,-4-8 0-16,1-3-1 15,-4 16 1-15,0 3-3 16,0 2 0-16,0 6 4 16,0 8 0-16,0 7-3 15,3 9 0-15,1 7 2 16,7 9 0-16,3 5-3 16,3 7 1-16,8 1-1 15,10 2 1-15,8-2-1 0,6-3 1 16,4-6-1-16,7-4 1 15,-11-1-2-15,-3-2 0 16,-7 0-9-16,-4 2 1 16,-7 3-28-16,-6 0 0 15,-8 8 28-15,-7 3 0 16</inkml:trace>
  <inkml:trace contextRef="#ctx0" brushRef="#br0" timeOffset="85324.0904">17568 6284 42 0,'-49'18'21'0,"63"9"0"16,0-22-21-16,7-5 1 16,4 0 0-16,7-3 0 15,7-2 0-15,6 0-2 16,1 0 0-16,7-1-1 15,4-2 0-15,-4 6-28 16,-11 2 0-16,-7 8 20 16,-3 0 0-16</inkml:trace>
  <inkml:trace contextRef="#ctx0" brushRef="#br0" timeOffset="85811.8566">18105 6609 24 0,'0'-2'12'0,"3"-12"3"0,-3 9-13 0,0 0 1 16,0-3 0-16,0 5-2 16,-3-5 0-16,-1 3-2 15,-7 5 1-15,-6 0 0 16,-4 0 1-16,-1 5 2 15,1 6 1-15,0 7-5 16,7 4 0-16,3 1 1 16,8-4 1-16,6-3 0 15,8-8 0-15,7-8 0 16,-1-8 1-16,4-11-2 16,-3-2 0-16,0-3-1 15,-1 0 1-15,-3 3 0 16,1 5 1-16,-5 6 0 0,-3 12 1 15,0 4-2-15,0 2 0 16,-3 8 1-16,-1 5 1 16,-3 5 1-16,0 6 1 15,0 2-1-15,-3-2 0 16,-4-8-2-16,-4 2 1 16,4 3-3-16,-3 1 1 15,-5-7 0-15,1-4 1 16,0-8-3-16,4-9 1 15,-1-2-10-15,1-8 0 16,6-8-23-16,8 11 1 0</inkml:trace>
  <inkml:trace contextRef="#ctx0" brushRef="#br0" timeOffset="86417.7686">18217 6649 31 0,'-7'32'15'0,"11"-19"9"15,-4-13-16-15,0 0 0 16,7-8 1-16,0-8-7 16,0-8 1-16,0 3-2 15,4-3 1-15,-1-5-4 16,1 8 0-16,-1 3 0 0,1 4 0 15,0 6-9-15,6 8 0 16,1 8-6-16,3-2 0 16,4 2-2-16,-1-3 1 15,-2 0 18-15,-1 0 0 16,-7-2 41 0,-14-3-41-1,7 3 7-15,-7-3 0 0,-4 2-1 16,1 1 1-16,-8-3-5 31,-3 5 1-31,0 6-1 0,0-1 1 16,0 6-4-16,3 3 1 15,1 2 0-15,6 3 1 16,4-6-1-16,4-2 0 16,3 0 0-16,3-3 0 15,1-7 1-15,3-6 1 16,4-8 0-16,-4-8 0 15,0-5-3-15,0-6 1 16,-3 6 0-16,-4 5 1 0,0 3 4 16,0 2 0-16,-4 1-5 15,-3 10 1-15,0 5-3 16,0 3 1-16,0 5 1 16,0 3 1-16,4 0-11 15,-4-3 1-15,3-2-11 16,1-3 0-16,-1-3 2 15,4-5 1-15</inkml:trace>
  <inkml:trace contextRef="#ctx0" brushRef="#br0" timeOffset="86906.6017">18620 6578 27 0,'0'7'13'0,"7"28"5"15,-4-25-14-15,1 6-1 16,-1 3 1-16,1 2-3 0,-1 0 1 15,1 0 0-15,-1-5 0 16,1-3 2-16,-1-2 1 16,1-6-5-16,-1-10 1 15,1-8-2 1,3-6 0-16,0-5 1 16,4 1 1-16,-1-1-1 15,1 3 0-15,-4 2 0 16,0 9 1-16,0-1-1 0,-3 3 1 15,-1 3 0-15,-3 2 1 16,0 3-2-16,0 0 1 16,0 3-1-16,0-1 0 15,0-2 0-15,0 0 0 16,0 0 0-16,0 0 1 16,0 0 1-16,4-5 0 15,-4 0-3-15,0 0 0 16,0 2 4-16,0 0 0 0,0 3-1 15,0-2 1-15,0 2-2 16,0 0 0-16,0 0-1 16,0 0 0-16,0 0 0 0,0 0 0 15,0 0 0-15,0 0 1 16,0 0-2-16,0 0 1 16,0-6 0-16,0 6 0 15,0-2-34-15,0-6 1 16,-4 2 13-16,-3-4 1 15</inkml:trace>
  <inkml:trace contextRef="#ctx0" brushRef="#br0" timeOffset="87738.2962">10714 15502 35 0,'-4'11'17'0,"40"-14"0"0,-22 0-17 0,0 3 0 16,3-2 0-16,5-4-1 16,2 1 1-16,5-3-8 15,2 5 0-15,-2 1-18 16,-8-9 1-16</inkml:trace>
  <inkml:trace contextRef="#ctx0" brushRef="#br0" timeOffset="87941.4251">10816 15613 35 0,'-7'24'17'0,"11"10"6"0,-4-31-19 16,7 0-2-16,3-1 1 15,4-2-2-15,8-5 1 16,6-6-17-16,4-5 1 15,6-2-15-15,-2 2 1 16</inkml:trace>
  <inkml:trace contextRef="#ctx0" brushRef="#br0" timeOffset="88760.2677">11352 15462 26 0,'-10'-2'13'0,"13"23"2"0,-3-8-13 0,0 11 2 16,0 13 1-16,0 0-2 15,4 11 1-15,-1 7-3 16,-3-21 1-16,0-7-2 15,4-3 1-15,-1-8 2 16,1 0 1-16,-1-14-3 16,5-15 0-16,-1-8-1 15,3-8 1-15,4-11-2 0,0-8 0 16,4 1 2-16,3 4 0 16,0 12-1-16,-3 7 0 15,-4 11 1-15,-3 7 1 16,-1 12-2-16,-3 7 0 15,-3 5 0-15,-4 6 1 16,3 0-1-16,-3 2 1 16,0-7-2-16,0 2 1 15,0-2 0-15,0-4 1 16,4-4-1-16,-1-6 1 0,1-7-1 16,3-17 0-16,4-15-1 15,3-3 1-15,3 5 1 16,-3 6 1-16,1 4-1 15,-1 9 0-15,0 5 1 16,0 3 0-16,0 13 0 16,0 16 0-16,0 10-4 15,0 0 0-15,4 6 1 16,0 0 0-16,-1-8-23 16,1-11 1-16,3 0-2 15,-7-16 0-15</inkml:trace>
  <inkml:trace contextRef="#ctx0" brushRef="#br0" timeOffset="89204.2417">12090 15486 28 0,'0'-11'14'0,"-4"-4"4"0,4 15-14 16,-3-3-1-16,-1 6 1 15,-3 2-3-15,0 5 0 16,-4 9-1-16,1 5 1 15,-1 5-2-15,1 0 1 16,10-29 0 0,7 37 0-16,0-8 0 15,3-8-1-15,4-10 1 16,-3-6 0-16,0-13 0 0,-1-10 0 16,1-9 0-16,-4-4 0 15,0 4 0-15,-4 1 0 16,-3-1 1-16,0 3-1 15,0 6 0-15,0 2 1 16,0 11 0-16,4 10 0 16,-1 0 1-16,5 11-1 15,-1 11 1-15,3 10 0 16,4 2 0-16,0 6 2 16,1 16 1-16,-5-13-1 15,-3 7 1-15,-7 11-4 16,-3-5 0-16,-8 5-1 15,-7-7 1-15,1-12-2 16,-8-10 0-16,-10-18-8 0,-8-16 0 16,1-11-34-16,0-11 1 15</inkml:trace>
  <inkml:trace contextRef="#ctx0" brushRef="#br0" timeOffset="90206.5051">17695 5641 27 0,'-21'8'13'0,"18"-11"5"0,6 3-14 15,1 0-1-15,6 6 1 16,4-4-2-16,11-2 1 0,7 0-4 15,3-8 1-15,4 3 1 16,3-3 0-16,1 3-2 16,-5 2 1-16,-9-2 0 15,-8 5 1-15,-4 0-2 16,-2 0 0-16,-1-3 1 16,-4-2 1-16,-3-3-1 15,-7 3 0-15,-7-1-1 16,-3-2 0-16,3-2 1 15,-4-1 1-15,4 3-1 16,0 0 0-16,3 3 1 16,4 5 0-16,4 3 3 15,-1-1 1-15,4 6 1 16,1-2 0-16,-5-1 1 16,1 3 1-16,-1 0-6 15,-3 2 1-15,-3 4-3 16,-8-1 1-16,-7 8-2 0,-3 0 0 15,-4 3-20-15,1 0 1 16,6 2-16-16,1-2 0 16</inkml:trace>
  <inkml:trace contextRef="#ctx0" brushRef="#br0" timeOffset="92145.2834">17226 8318 14 0,'-7'6'7'0,"0"-6"11"16,7 0-6-16,0-3-8 15,-4-2 1-15,4-6-1 0,-3-5 0 16,-1-7-2-16,4-4 1 16,0-5-3-16,0-10 1 15,0 5-1-15,0-11 1 0,0-12-1 16,0 4 1-16,-3-8 0 15,-1-2 0-15,1 13 1 16,-4 14 1-16,0 2-2 16,3 5 1-16,-3 5-2 15,0 1 0 1,7 26 0-16,7-29 3 16,-3 5 1-16,3 6-1 15,3 7 1-15,4 8-2 16,4 6 0-16,10 5-1 15,8 0 0-15,2 0-1 16,12-3 0-16,10-5 0 16,-4-8 1-16,1-5-1 15,-1-8 1-15,4-3-2 16,-7 0 1-16,-7 3-20 16,-11 2 1-16,-10 6-15 0,-8 8 1 15</inkml:trace>
  <inkml:trace contextRef="#ctx0" brushRef="#br0" timeOffset="92364.8967">17254 7882 40 0,'-21'21'20'0,"21"-16"1"0,4-5-21 0,3 3 1 16,7 0 1-16,11-1 1 16,10-4 1-16,4-4-5 15,10-2 1-15,7-2-11 16,-6-3 0-16,-1-3-22 16,1 3 0-16</inkml:trace>
  <inkml:trace contextRef="#ctx0" brushRef="#br0" timeOffset="93537.5103">17628 8184 30 0,'-21'2'15'0,"21"1"3"16,4 5-15-16,-1 16-2 16,4 10 0-16,4 6-1 0,-4-11 1 31,0 5-2-31,0 3 1 15,-3 3 0-15,-1-6 0 16,1-7 0-16,-1-6 0 0,1-8 1 16,-4-5 0-16,0-11-1 15,-4-18 1-15,4 5-1 16,0-13 0-16,4-13 0 16,-1-6 0-16,4 3 0 15,7 3 0-15,4 2-1 16,3 9 1-16,0 4 0 15,-3 14 0-15,-4 8 2 16,0 7 1-16,-7 4-3 16,-3 4 1-16,-8 3-1 15,-3 3 1-15,-3 3-1 16,-5-1 1-16,-2-2-2 16,-1 0 1-16,4-3-1 15,3-5 0-15,1-5-16 16,3-1 1-16,3-2-4 15,4-2 0-15</inkml:trace>
  <inkml:trace contextRef="#ctx0" brushRef="#br0" timeOffset="93977.6292">17985 8186 12 0,'-15'-2'6'16,"5"17"6"-16,10-7-5 0,-4 8 0 15,4 5 0-15,0 3-5 16,4 3 0-16,3-6 0 15,0-3 1-15,4-2 2 16,3-8 1-16,3-8-6 16,-3-8 0-16,1-13 1 15,-1-3 0-15,-4-2-2 16,-3 5 1-16,0-3 1 0,-3 5 1 16,-1 6 0-16,1 8 0 15,-4-1-1-15,0 9 0 16,0 8-1-16,0 5 1 15,0 5-2-15,0 3 0 16,3 2 1-16,1 0 1 16,0-2-15-16,3-5 0 15,0-6-12-15,3-8 1 16</inkml:trace>
  <inkml:trace contextRef="#ctx0" brushRef="#br0" timeOffset="94236.1155">18323 7980 22 0,'-7'-5'11'0,"4"7"7"16,3 1-10-16,0 5-7 15,0 0 1-15,0 5-2 16,0 11 1-16,0 7 1 0,0 1 0 0,0 5-2 16,0 3 0-16,0-3-9 15,3-8 0-15,1-8-15 16,3-10 0-16</inkml:trace>
  <inkml:trace contextRef="#ctx0" brushRef="#br0" timeOffset="94412.029">18524 7938 45 0,'-10'18'22'0,"20"24"3"16,-10-28-23-16,0 12-2 16,0 6 0-16,0 5 0 15,0 5 0-15,0 3-47 16,4-3 1-16</inkml:trace>
  <inkml:trace contextRef="#ctx0" brushRef="#br0" timeOffset="94871.1902">17251 7210 28 0,'-7'5'14'0,"17"-5"1"0,1-2-13 0,10-6-1 15,11 0 0-15,7 0-1 16,14-3 1-16,7 1-1 16,-8-1 1-16,-6 3-2 15,0 0 1-15,-3 0-2 16,-8 0 0-16,-7 3-26 16,-7 2 0-16</inkml:trace>
  <inkml:trace contextRef="#ctx0" brushRef="#br0" timeOffset="95124.8731">17681 7035 27 0,'4'8'13'0,"13"-10"5"0,-6-1-13 15,3 0 0-15,0 1-5 16,-14 2 0-1,18-3 23-15,-4 0 0 0,-7 6-20 16,-7 8 1-16,-4 7-4 16,-6 3 0-16,-4 6 0 15,-4-3 1-15,4-1-24 16,3 1 1-16,8-3-16 16,10-13 1-16</inkml:trace>
  <inkml:trace contextRef="#ctx0" brushRef="#br0" timeOffset="96224.1739">16496 8885 35 0,'-28'24'17'0,"28"-9"2"0,7-12-19 0,0 0 0 16,7-1 1-16,4-2 0 15,3 3 0-15,10 0-1 16,12-1 0-16,6-2 1 16,4 3 1-16,11-3 2 15,6-3 1-15,22 1-4 16,3-4 1-16,18-2 1 15,18 0 1-15,-1-2-4 16,15 2 1-16,6 3-1 16,15-1 0-16,14 4 0 15,-4-6 0-15,19 0 0 16,-1 3 0-16,17-1 0 16,1 1 0-16,21 8 0 15,-8-3 1-15,1 2-1 0,11 4 1 16,3-1 3-16,17 3 0 15,-3-3-3-15,4 0 0 16,6-5-1-16,8 6 1 16,6 4 0-16,-6 3 1 15,3 1 1-15,8 7 1 16,-12-8-4-16,1 0 1 16,17-5-1-16,-14 0 0 15,4 0 0-15,3-5 0 16,-7 2 0-16,4 0 0 0,3 3 0 15,-10 3 1-15,0 2-1 16,-4 0 0-16,-4-2 5 16,11 2 0-16,-10 0-6 15,-4 1 0-15,0-1 2 16,0 3 0-16,4 2-1 16,-11 1 0-16,-7-1 3 15,3 1 0-15,1-1-1 16,3 6 1-16,-7 0-3 15,-1-3 0-15,-6 6-2 16,-7-1 1-16,-7-5 1 16,-7 0 0-16,-11 1-20 15,-11-4 0-15,-3 1-29 16,-14-1 0-16</inkml:trace>
  <inkml:trace contextRef="#ctx0" brushRef="#br0" timeOffset="97275.0037">25555 878 25 0,'0'3'12'0,"11"18"1"16,-8-10-13-16,4 15 1 16,4 14 0-16,3 13-1 15,0 13 0-15,0 13 4 16,4 22 0-16,-4 7 2 15,-3 22 0-15,-4 5-4 0,-7 11 0 16,0 10-1-16,0 5 0 16,0 22 2-16,0-6 1 15,-7 24-5-15,-4 0 0 16,0 8 6-16,-3 5 0 16,0 6-5-16,-3 7 0 15,2 4 2-15,-2 4 0 16,-4-2 3-16,0-5 1 15,-1 2-5-15,5 0 0 16,-1-3 1-16,4 6 1 16,0-8-1-16,3 3 0 0,4-3 0 15,4-6 1-15,-1-7-2 16,4 5 1-16,4-5-2 16,-1-6 1-16,4-13 1 15,4-2 0-15,-1-1-1 16,5-15 1-16,-5-11-3 15,1-6 0-15,-1-9 2 16,-3-4 1-16,0-5-2 16,0 11 1-16,-3 0 0 15,-4-3 0-15,-4 0-1 16,-3-5 0-16,0-18 0 16,0-25 0-16,0-18-34 15,4-29 1-15,-1-24-2 16,-3-24 0-16</inkml:trace>
  <inkml:trace contextRef="#ctx0" brushRef="#br0" timeOffset="100309.4581">21601 3162 26 0,'-15'-3'13'0,"12"-2"8"0,3 5-14 0,0 2-5 16,0-2 0-16,7 0 4 15,4 3 0-15,10 2-5 16,7-2 0-16,0 5-1 16,11-5 0-16,7-1-1 15,-4-2 1-15,1 0 0 16,2-2 1-16,5-4-18 15,-4-2 0-15,-4 3-8 0,-10-3 0 16</inkml:trace>
  <inkml:trace contextRef="#ctx0" brushRef="#br0" timeOffset="103448.7185">22006 3728 21 0,'-14'8'10'0,"18"-11"2"15,3 1-10-15,0-1 0 16,7-8 1-16,7-10-2 15,7-11 1-15,4-5-3 16,7-10 1-16,3-6 1 16,4 3 1-16,-7-6-2 15,-4-7 0-15,0 2 3 0,-6 5 0 16,-5 3 0-16,-3 6 0 16,-3 4 0-16,-4 4 0 15,-3 9-1-15,-4 7 1 16,0 4 0-16,-4 9 1 15,-3 10-4-15,-3 5 0 16,-1 13 0-16,1 11 0 16,-1 6 0-16,4 10 0 15,0 2-1-15,0-9 1 16,7-9 1-16,4-6 0 0,3-7-1 16,0-5 0-16,4-3 1 15,-1-8 0-15,1-11-1 16,3-7 1-16,0-6-2 15,1-5 1-15,-1-6-1 16,-4-4 1-16,1-4 0 16,-4 6 0-16,-3 6 0 15,-4-6 0-15,0 13 2 16,-7 13 1-16,0 6-2 16,-4 15 0-16,1 20 0 15,3 7 0-15,0 5-1 16,7 6 0-16,3-1-1 15,1-10 1-15,3-2-10 16,0-6 1-16,0-3-28 0,0-5 0 16</inkml:trace>
  <inkml:trace contextRef="#ctx0" brushRef="#br0" timeOffset="104011.0259">22962 3154 31 0,'-10'-3'15'0,"10"16"4"0,0-5-16 15,3 6-3-15,-3 7 0 16,4 3 0-16,-4-3 0 0,0 5 0 16,0 1 1-16,0 2-2 15,0 0 1-15,0-3-5 16,0-5 0-16,0-5-10 16,-4-5 0-16,1-6 2 15,-4-2 0-15</inkml:trace>
  <inkml:trace contextRef="#ctx0" brushRef="#br0" timeOffset="104184.6301">22916 3421 11 0,'15'-13'5'0,"13"-16"10"15,-18 21-7-15,4-3-6 16,1 1 1-16,2-1-2 16,4 6 0-16,4-11-1 15,0 5 0-15,-4-2-14 0,-3 0 0 16,-4 0 6-16,0-1 8 15,-14 14 0 1</inkml:trace>
  <inkml:trace contextRef="#ctx0" brushRef="#br0" timeOffset="104325.2565">23019 3334 21 0,'-11'0'10'0,"15"16"9"0,-1-11-10 0,4 3-5 16,4 0 1-16,3 0-4 15,4 0 1-15,6 2-2 16,1 1 0-16,0-1-35 16,-1 1 1-16</inkml:trace>
  <inkml:trace contextRef="#ctx0" brushRef="#br0" timeOffset="106534.1817">23470 3328 23 0,'-3'-5'11'0,"6"0"7"0,1 2-11 16,-1-5-1-16,1-2 0 16,-1-9-2-16,1-5 1 0,3-2-2 15,0 2 1-15,0-5-2 16,0-5 0-16,4-6-1 16,-4-2 1-16,0 5-2 15,0-8 1-15,0-8 0 16,0 10 0-16,-3 1 2 15,-1 5 0-15,1 3-3 0,-4 4 1 16,0 7 0-16,0 4 0 16,3 1-1-16,-3 4 1 15,0 4-2-15,0 2 1 16,7 0-1-16,-7 3 0 16,4-3 2-16,-1 2 1 15,-3 6-2-15,0 0 0 16,0 0 1-16,0 0 0 15,0 0-1-15,7 3 0 16,-3 0-1-16,3-1 0 16,0 1 1-16,0 2 1 0,-3-2-1 15,-1 5 1-15,1-6-1 16,3 4 1-16,-4-1-1 16,-3 3 1-16,0 3-1 15,4-1 1-15,-1 1 0 16,1 5 1-16,3 10-3 15,3 8 1-15,4-2 1 16,4 0 0-16,0 8-2 16,3 5 1-16,4 0 0 15,3-3 1-15,-3-5 0 16,3-3 0-16,0 3-1 16,0-2 1-16,-3-3 0 15,0-3 0-15,-4-8-1 0,0 0 0 16,-3-2 0-16,-4 2 1 15,0 0 0-15,-4 3 0 16,1-3-2-16,0-5 0 16,-4-3 3-16,0-2 0 15,0-4 1-15,0-1 1 16,-4-6-2-16,-3 0 0 16,4-8-2-16,-4-3 1 15,0-2-1-15,0 0 0 16,0-3 0-16,0-5 0 15,0-14 3-15,0-2 1 0,-4-8-2 16,4-10 0-16,0-3-2 16,0-1 0-16,4 1 1 15,-1-3 0-15,1 8-2 16,3 3 0-16,0 5 0 16,-3 5 0-16,-1 9-45 15,-3 7 0-15,0 13 19 16,-14 6 1-16</inkml:trace>
  <inkml:trace contextRef="#ctx0" brushRef="#br0" timeOffset="108569.583">29161 2916 19 0,'-4'-8'9'0,"-3"10"9"0,3-4-10 0,-3 2-6 15,-3 0 1-15,-4 0-2 16,-4 2 1-16,0 6-1 16,-3 8 0-16,0 13 0 15,-4 11 1-15,1 10 0 16,-1 11 0-16,7 0-2 16,4 5 1-16,11-2 2 15,6-9 0-15,11-12 0 0,11-6 1 0,7-11 0 16,7-10 1-16,3-8 2 15,0-11 1-15,1-13-5 32,3-10 1-32,-1-6-3 15,1-13 0-15,-10-13-1 16,-8-6 1-16,-11-2 3 0,-17 5 0 16,-14 9 0-16,-7 7 0 15,-4 7-4-15,-10 17 0 16,-14 8-5-16,-1 5 0 15,-3 8-31-15,1 8 1 16,6 11 8-16,10-6 1 16</inkml:trace>
  <inkml:trace contextRef="#ctx0" brushRef="#br0" timeOffset="111970.819">28497 4964 16 0,'-3'0'8'0,"3"0"12"0,0 0-7 15,0 0-6-15,0-6 1 0,0 6-5 16,0-5 0-16,0 2-1 15,0-2 0-15,0 2-1 16,0-7 1-16,0-6-1 0,0-3 0 16,0-7 1-16,0-3 0 15,0-3 0-15,3-5 0 16,4-5-1-16,0-1 0 16,4 1 0-16,0-6 0 15,-1 1 2-15,-3-1 0 16,0 9-4-16,0 1 1 15,0 7 0-15,1 2 1 16,-5 2 2-16,1 3 0 0,-1 6-3 16,-3 2 1-16,0 3 0 15,0 2 0-15,4 6-1 16,-4 2 1-16,0 3-2 16,3 3 1-16,1 2 0 15,-1 3 1-15,4 3-1 16,0 5 1-16,4 5 0 15,7 5 0-15,3 11-1 16,0 0 1-16,7 3-1 16,-3 0 1-16,-1 2-1 15,5 3 0-15,2 0 1 0,8 3 1 16,0 2-1-16,0-5 0 16,0-3-1-16,-1-10 1 15,-2-3 1-15,-4 0 0 16,-4-2-2-16,-4-4 0 15,-2-4 1-15,-5-3 1 16,-3-6 0-16,-3 1 1 0,-4-6 2 16,0 0 0-16,0-5-3 15,-3-2 0-15,-1-9-2 16,1-2 1-16,-4-3 1 16,3-16 0-16,-3-10-1 15,0-8 1-15,4-8-2 16,-1-6 0-16,1-7-1 15,3-3 1-15,-4 7-2 16,4 12 1-16,-3 7-31 16,-4 14 0-16,-4 10-14 15,1 13 1-15</inkml:trace>
  <inkml:trace contextRef="#ctx0" brushRef="#br0" timeOffset="112921.6599">27764 4490 28 0,'-4'-29'14'0,"4"34"6"16,0-5-14-16,4 8-3 16,-4 8 0-16,0 5-3 15,-4 8 1-15,4 3-2 16,0 2 1-16,0-2 0 16,4 0 0-16,-1 2 0 0,4-5 1 15,0-5-9-15,0-5 0 16,-3-3-21-16,-4-6 1 15</inkml:trace>
  <inkml:trace contextRef="#ctx0" brushRef="#br0" timeOffset="113081.8552">27622 4606 35 0,'-3'0'17'0,"28"6"3"15,-11-6-17-15,7 0-1 16,7 0 1-16,7 0-3 15,11 0 0-15,-3-3-2 16,2 0 1-16,5-2-37 16,-1 0 1-16</inkml:trace>
  <inkml:trace contextRef="#ctx0" brushRef="#br0" timeOffset="114136.8356">22811 4374 15 0,'-11'-11'7'0,"7"14"11"0,1-6-8 0,-4 6-7 16,-4-1 1-16,-3 6-3 31,0 8 1-31,0 8-2 0,0 2 1 16,0 11 3-16,0 16 1 15,3 3-3-15,8 15 1 0,10-2 0 16,3-8 0-16,11-5 0 16,4-11 1-16,3-14 1 15,8-12 0-15,6-11 0 16,7-8 0-16,4-11-4 16,4-15 1-16,-4-11-2 15,-8 0 1-15,-6-8-1 16,-7-8 1-16,-11 2-1 15,-10-15 1-15,-15 3-1 16,-17-3 1-16,-14 5 1 16,-15 11 0-16,-10 10-1 15,4 24 0-15,-15 16-4 16,1 16 0-16,-1 18-27 16,4 9 0-16,14 12 3 0,15 1 0 15</inkml:trace>
  <inkml:trace contextRef="#ctx0" brushRef="#br0" timeOffset="117021.0816">22906 5998 23 0,'-11'-13'11'0,"-10"-3"7"0,14 11-12 16,0 2-2-16,-4 0 0 16,1 6-2-16,-8 0 1 15,-7 7-2-15,-6 6 0 16,3 13-1-16,-1 6 1 15,5 12 1-15,-1 1-2 16,25-48 0-16,-4 159 4 16,18-40 0-16,15-35 2 15,2-23 0-15,12-21 1 16,10-22 1-16,7-18-4 16,3-15 1-16,4-12-5 15,-10-15 0-15,-8-8 3 16,-7-11 0-16,-13-3-3 15,-15-7 1-15,-18 2 0 16,-24 3 1-16,-11 2 0 16,-14 11 0-16,-3 16-1 15,3 16 1 1,3 13-5-16,-2 8 0 16,2 13-26-16,11 14 0 15,11 2-7-15,14 0 1 16</inkml:trace>
  <inkml:trace contextRef="#ctx0" brushRef="#br0" timeOffset="118296.6632">27746 6572 43 0,'-14'-8'21'0,"21"14"1"15,0-6-22-15,11 2 0 16,13 4 1-16,8 4 0 16,3 1 0-16,15-1-3 0,3-2 1 15,10-5-16-15,8-3 0 16,-4-3-9-16,-3-5 1 15</inkml:trace>
  <inkml:trace contextRef="#ctx0" brushRef="#br0" timeOffset="118881.7515">28624 6469 30 0,'0'21'15'0,"-3"14"1"15,3-27-15-15,0 5 3 16,0 3 1-16,-4 5-3 16,1 3 0-16,-1-1 0 15,1 1 0-15,-1-3 0 16,1-2 0-16,-1-3-2 15,4-6 1-15,0-2 2 16,0-5 1-16,4-8-3 16,3-9 0-16,7-9-1 15,11-6 0-15,3 2-1 16,0 1 0-16,0 2 1 16,-3 5 0-16,-4 6 1 0,0 8 0 15,-7 7 0-15,-3 9 0 16,-4 8-1-1,-3 7 0-15,-4 6 0 16,0 0 0-16,-4-3-1 16,4-3 1-16,0-5 0 15,0-8 1-15,4-5-1 16,3-8 1-16,3-10-1 16,8-14 0-16,10-10-1 15,4-1 1-15,3-10 1 16,4 0 1-16,0 3-3 15,-8 13 1-15,-6 16 3 16,-7 10 1-16,-4 14-3 16,-7 2 1-16,-4 5-1 15,-3 6 0-15,4 5-3 16,-1 6 1-16,1 2-16 0,3-6 1 16,4 1-20-16,6 0 0 15</inkml:trace>
  <inkml:trace contextRef="#ctx0" brushRef="#br0" timeOffset="119367.0142">29679 6638 27 0,'0'-18'13'0,"11"-14"8"0,-8 24-14 15,-3 0-6-15,0-2 1 0,-3 2-2 16,-4 0 1-16,-4 10 0 15,-10 4 1-15,-4 4-1 16,-3 11 0-16,0 11-1 16,3 3 0-16,7-1 0 15,4 3 1-15,7-5 0 16,4-11 0-16,6 0 0 16,8-16 1-16,7 1-2 15,-4-9 1-15,10-8-1 16,-2-7 0-16,-5-6 0 15,1-5 0-15,-1 3 0 16,1-3 0-16,-7 5 0 16,-1 3 1-16,-3 5 0 15,0 5 1-15,-3 3 0 16,-4 11 0-16,0 10-1 0,0 13 0 16,0 9 1-16,0 10 1 15,3 10 1-15,-3-4 1 16,-3 7 0-16,-1 5 0 15,-3-2 1-15,-3 3 0 16,-11-3-6-16,-15-6 0 16,-3-10 0-16,-6-8 0 15,-5-5 0-15,1-11 1 16,3-5-18-16,4-8 0 0,3-5-31 16,7-6 1-16</inkml:trace>
  <inkml:trace contextRef="#ctx0" brushRef="#br0" timeOffset="135028.8388">30046 4543 15 0,'-11'-5'7'0,"15"5"10"15,-4 0-9 1,14-14 7-1,0-2 0-15,11-2-12 0,3-3 1 16,7-3-2-16,4 0 0 16,7 0-2-16,14-2 1 15,-3-3 0-15,2-3 0 0,12 0-1 16,-7 6 0 0,-12 2-1-16,5 6 0 0,-11 2-7 15,-11 5 1-15,-10 3-30 16,-1 0 1-16</inkml:trace>
  <inkml:trace contextRef="#ctx0" brushRef="#br0" timeOffset="135436.5088">30208 4247 24 0,'-14'-14'12'0,"18"9"6"0,-1 0-13 16,4 2-5-16,-3 0 1 16,6 3 1-16,-2 3 1 15,-8 0 2-15,0 5 0 16,0 2-3-16,-8 3 1 15,-6 3 0-15,0 3 1 16,-10 7-2-16,9 3 0 16,-13 6-1-16,4-1 1 15,-5-7-1-15,1-6 0 0,3 0-1 16,4-5 1-16,4 0 4 16,17-3 1-16,7 0-5 15,10 0 1-15,8-2-2 16,7-6 1-16,10 1-8 15,4-4 0-15,0-2-42 16,7 0 1-16</inkml:trace>
  <inkml:trace contextRef="#ctx0" brushRef="#br0" timeOffset="135989.7555">31009 4067 22 0,'-14'-14'11'0,"14"17"2"15,0-3-11-15,0 3 0 16,0 7 1-16,0 4 0 16,0-4 1-16,-3 6-3 15,-1 5 1-15,0 3-1 16,-3 0 1-16,7 0 0 15,7-6 1-15,-3-2-1 16,3 0 0-16,4-8 0 16,-1-3 1-16,8-8-3 0,3-5 0 15,0-7 1-15,0-4 0 32,11-5-1-32,-11 8 1 15,-7 3 2-15,4 5 0 16,-11 0-2-16,-3 6 0 15,-4 4-2 1,0 6 1-16,-4 5 0 16,4 1 1-16,0 2-2 15,0-1 0-15,4-1-17 16,-1-1 1-16,1-5-10 16,3 0 1-16</inkml:trace>
  <inkml:trace contextRef="#ctx0" brushRef="#br0" timeOffset="136352.9083">31387 4138 21 0,'-7'11'10'0,"-11"7"4"16,14-13-10-16,-3 3-1 15,0 0 0-15,0 3-3 16,-3 0 1-16,6-4 0 0,1 1 0 15,-1-2 0-15,4-4 1 16,4-2-1-16,3-5 1 16,3-3-2-16,-3 0 0 15,0-2 1-15,4-4 0 16,3 4-1-16,4-3 0 0,-1-3 2 16,8 5 0-1,-7 6 3-15,-1 5 0 0,-3 0-2 16,-3 8 1-16,-11 8-4 15,0 5 1-15,0 0-1 16,0 0 0-16,0 0 0 16,7-2 0-16,4-6-26 15,3-5 1-15,-4-3 7 16,8-7 0-16</inkml:trace>
  <inkml:trace contextRef="#ctx0" brushRef="#br0" timeOffset="136666.0215">31778 3918 25 0,'0'14'12'0,"-10"17"6"0,10-12-14 15,0 2 1-15,0 6 1 16,0-4-6-16,0 4 1 16,-7 2-2-16,7 3 1 15,0 2 0-15,-4-2 0 0,1-6 0 16,-1-2 1-16,-3-5-3 16,3-3 1-16,-3-6-14 15,0-7 0-15,7-3-4 16,-7-6 1-16</inkml:trace>
  <inkml:trace contextRef="#ctx0" brushRef="#br0" timeOffset="136822.3113">31743 4199 36 0,'7'-8'18'0,"21"-3"4"15,-14 9-19-15,4-1-2 16,0 0 1-16,13-2-2 15,-2 3 1-15,6-1-3 16,-10 0 0-16,6 1-37 0,-10-4 1 16</inkml:trace>
  <inkml:trace contextRef="#ctx0" brushRef="#br0" timeOffset="137011.5574">31736 4146 34 0,'0'16'17'0,"25"24"4"0,-11-30-17 0,-4 6-4 15,1 3 1-15,6-1-1 16,-2 1 1-16,16 2-11 16,-2-3 1-16,2-10-20 15,-2-5 0-15</inkml:trace>
  <inkml:trace contextRef="#ctx0" brushRef="#br0" timeOffset="137370.9943">32135 4175 29 0,'-25'29'14'0,"14"6"9"16,4-25-15-16,7 3-6 0,-3 1 0 15,3-1 0-15,3 0 1 16,4-2 1-16,0-3 0 16,4-6-4-16,3-4 0 15,7-4 1-15,-3-7 0 16,3-5-2-16,0-1 0 16,-3 1 0-16,-4 2 1 15,-4 2-1-15,5 7 1 16,-12 4-1-16,-3 6 1 15,-3 4 0-15,-4 9 1 0,-1 3-1 16,-2 2 1-16,10 0-2 16,-7 3 1-16,7 0-1 15,0-6 1-15,7 1-19 16,3-3 0-16,8-8-5 16,3-6 0-16</inkml:trace>
  <inkml:trace contextRef="#ctx0" brushRef="#br0" timeOffset="137662.1651">32466 4307 23 0,'-18'14'11'0,"-6"9"7"16,24-15-12-16,0 3 1 16,0 0 0-16,0 4-1 15,7-1 1-15,3-1-5 16,5-5 0-16,-5-3 0 15,8-2 1-15,6-9-4 0,-6 1 1 16,-18 5 0 0,14-34 1-16,-10 7 1 15,-15 6-2 1,4 3 0-16,-11 4-1 16,-6 9 0-16,-1 2-3 15,7 6 0-15,1 2-14 16,13 3 1-16,4 6-8 15,4-1 1-15</inkml:trace>
  <inkml:trace contextRef="#ctx0" brushRef="#br0" timeOffset="138097.1124">32678 4270 16 0,'0'-8'8'0,"0"8"7"0,0 6-8 15,0-1-1-15,0 8 0 0,-7 0 0 16,7 6 0-16,0 5-5 16,0-3 1-16,0 0-1 0,0 0 0 15,0-5 1-15,0 0 1 16,7-8-2-16,0-5 0 16,-4-9-2-16,11-2 0 15,-3-2 1-15,3-6 0 16,4 0-1-16,-1 3 1 15,-6 2 0-15,3 3 1 16,-10 3-1-16,3 2 0 0,0 6 0 16,0 2 0-16,-4 1 3 15,-3 2 0-15,7-3 2 16,4 0 0-16,-4 0-1 16,4 1 1-16,-4-4-4 15,7 1 1-15,-11 0-3 16,11-3 1-16,-10 0 0 15,3-3 1-15,0-5-5 16,0 0 0-16,-3 0-16 16,3-2 0-16,-7-4-9 15,7-4 0-15</inkml:trace>
  <inkml:trace contextRef="#ctx0" brushRef="#br0" timeOffset="138504.5308">33143 4299 24 0,'-7'19'12'0,"-7"5"7"0,14-16-12 0,-10 5-2 16,10 3 1-16,-7-3-6 16,7 0 0-16,0-2 4 15,0-1 1-15,0-4-4 16,0-6 1-16,7-6-3 31,3-7 1-31,4 0 0 16,11 0 1-16,-4 0-2 15,4 2 1-15,-7 3 0 16,3 3 0-16,-4 2 0 16,-6 3 0-16,7 5 4 15,-11 6 1-15,3 5-5 16,-10 2 1-16,7 6-3 0,-7 0 1 0,-7-5-44 0,-3 4 0 31</inkml:trace>
  <inkml:trace contextRef="#ctx0" brushRef="#br0" timeOffset="138646.6772">33539 4665 54 0,'-11'-8'27'0,"11"5"3"0,0 0-27 0,-7 3-18 15,7 3 0-15,-11 2-27 16,4-2 1-16</inkml:trace>
  <inkml:trace contextRef="#ctx0" brushRef="#br0" timeOffset="141982.728">1178 17185 38 0,'-10'8'19'0,"34"-16"0"15,-13 0-20-15,14-11 2 16,17 3 0-16,-7-18 0 16,22-8 1-16,6-6 2 15,22-16 0-15,7-4-2 16,3-6 1-16,14-14 0 16,8-12 1-16,3-3 0 15,3-11 0-15,18-3-3 16,-10 6 1-16,10-5 0 15,7 5 0-15,-14 0 0 16,-3 10 1-16,10 1-2 0,-25 10 1 16,-3 8 0-16,-11 5 0 15,-3 8 1-15,-4 6 1 16,-17 15-3-16,-15 8 0 16,-3 3-1-16,-10 8 0 15,-4 0 0-15,-4 3 0 16,-3 4 0-16,-4-1 0 15,-7 1 0-15,4 4 1 16,-4 2-1-16,4 5 0 16,-7 1-2-16,-8 2 0 15,-3 0-41-15,1 8 1 16,-12 5 19-16,-10 0 0 0</inkml:trace>
  <inkml:trace contextRef="#ctx0" brushRef="#br0" timeOffset="143335.0927">1192 17275 21 0,'-17'-6'10'0,"10"4"5"15,7 2-11-15,0 0-3 16,0 0 1-16,0 0-2 16,0 0 0-16,0 0 0 15,7 2 1-15,-7-2 1 16,0 6 1-16,10-4 1 15,-3-2 0-15,4 0-3 16,7 0 1-16,6 6-1 16,1-4 1-16,0-2-1 15,-1 6 1-15,-2-1 0 16,9 3 0-16,5-8 3 16,2 5 0-16,5-2-6 15,3-3 1-15,10 0 1 16,-3 0 1-16,0 0-2 0,3 0 1 15,4 0 0-15,0 5 0 16,7-2 1-16,11 2 0 16,-18-2 1-16,10-3 1 15,4-3-4-15,1 3 1 16,13 0 1-16,-4-5 0 16,1-3-2-16,3 0 0 15,11 2 0-15,-7-7 1 16,3 5 3-16,0 0 0 15,4 3-4-15,7 2 0 0,-14 1 0 16,-4-1 1-16,-4 3-1 16,8-5 1-16,0 2 1 15,-4-10 0-15,0 5-2 16,-3 0 1-16,3-3-1 16,-3 4 1-16,-15-1-2 15,-6 0 1-15,-1 5 1 16,-3 0 1-16,-7 3-3 15,-7-2 0-15,-4 2 1 16,-3 0 0-16,-3 0-8 16,-5-6 0-16,1-1-47 15,-14-7 0-15</inkml:trace>
  <inkml:trace contextRef="#ctx0" brushRef="#br0" timeOffset="144185.7975">4325 14901 11 0,'-3'-5'5'0,"10"0"7"0,-4-6-12 16,-3 11 0-16,0 5 17 15,0-5 1-15,4 0-13 16,-1 6 0-16,4 10-4 16,-3 7 0-16,3 7 0 15,-7-1 1-15,7 13 1 16,0 14 0-16,-4 4 1 16,1 20 1-16,3-1-4 15,-3 8 0-15,3 6-1 16,0 0 1-16,0-9 0 15,0 4 1-15,-4-1 3 0,1 11 0 16,-1-3-3-16,-3 6 1 16,0-6-2-16,0-5 0 15,0-5-1-15,4-17 1 16,-1-7-1-16,1-11 0 16,-1-7-1-16,-3-11 0 15,4-9 1-15,-4-4 0 16,0-3-16-16,0 2 1 15,0 1-10-15,0 7 0 0,4-2 8 16,3-5 1-16</inkml:trace>
  <inkml:trace contextRef="#ctx0" brushRef="#br0" timeOffset="144793.1053">4431 16544 26 0,'-7'-8'13'0,"3"14"9"0,1-6-12 0,-1-3-4 15,-3 0 0-15,4 1-1 16,-1-1 0-16,-10 3 1 16,-4 0 0-1,-6 0-2-15,-5-2 0 0,1-1-3 16,0 3 0-16,0 0-1 16,0 0 1-16,-1 0-1 15,5 0 0-15,6 0-1 16,4 3 0-16,7 7 2 15,3 6 0-15,8 8-2 16,3 0 1-16,3-3 1 16,-2 3 1-16,2 2-1 15,-3 14 0-15,0-3 0 16,4 5 0-16,-11 0-1 16,3 1 0-16,-3 4-1 15,0-10 1-15,0-2-41 16,-3-11 1-16,-4-1 21 15,-4-15 0-15</inkml:trace>
  <inkml:trace contextRef="#ctx0" brushRef="#br0" timeOffset="145567.4034">2222 16015 35 0,'-7'8'17'0,"-3"-21"5"16,10 5-18-16,-11-8 0 16,4-13 1-16,0 0-2 15,-18-13 1-15,1 7-3 0,-1-4 1 16,-3-4 2-16,0-4 1 15,-4 2-5-15,7 0 1 16,-3 10 1-16,7 6 0 16,10 5-3-16,-6 6 1 15,10-3 0-15,7-1 1 16,7 4-1-16,10-3 0 16,1-6 0-16,7 6 0 15,6 5 0-15,15-2 1 16,4-3-2-16,-15-1 1 0,7 1-6 15,-10 0 1-15,-4 3-17 16,-3-1 1-16,-8 6-7 16,-6 7 1-16</inkml:trace>
  <inkml:trace contextRef="#ctx0" brushRef="#br0" timeOffset="145770.514">1993 15706 37 0,'-7'13'18'0,"28"-18"4"16,-10 2-20-16,-1-2 0 15,15-6 0-15,7 0-2 16,3-4 0-16,-10-4 0 16,-4 6 0-16,0-3-12 15,0 3 1-15,1 2-18 0,-12 3 0 16</inkml:trace>
  <inkml:trace contextRef="#ctx0" brushRef="#br0" timeOffset="146206.7077">2353 15708 25 0,'0'24'12'0,"21"-13"1"0,-14-1-12 0,4 9-1 16,-8 2 0-16,4-2 1 0,0-1 0 0,-3-2-1 16,3 2 1-16,0-2-1 15,-7 0 0-15,0-5 6 16,0-6 0-16,0-8-5 16,-10-5 0-16,2-13-1 15,1-10 0-15,0 4 0 16,4 1 1-16,-4-3-2 15,7 2 1-15,7 1 0 16,-4-1 1-16,4 3-2 16,4 3 1-16,3 3 0 15,-7 4 0-15,4 9 3 16,-1 2 0-16,-3 9-2 16,0 2 1-16,-7 2-2 15,0 4 1-15,-7 1-1 0,-3-1 0 16,-1-1 0-16,-3-5 0 15,0 0-3-15,3 2 1 16,4-2-34-16,4 3 0 16</inkml:trace>
  <inkml:trace contextRef="#ctx0" brushRef="#br0" timeOffset="146634.6767">2547 15560 22 0,'-7'0'11'0,"3"0"4"15,4 3-10-15,0 5-2 16,0 8 1-16,0 2-1 16,8 3 0-16,2 0-1 0,-3-2 0 15,4-6 0-15,-1-8 1 16,4 3-2-16,-7-8 1 16,11-8-2-16,-11-13 0 15,4-5 1-15,-8-1 0 16,4 4-2-16,0-1 1 15,0 5 0-15,-7 9 1 16,4 2-2-16,-4 5 0 16,0 8 1-16,4 9 1 15,-1 4-1-15,4 3 0 0,-3 0 0 16,3-2 0-16,3-3-13 16,-3-8 0-16,0-6-13 15,0-9 1-15</inkml:trace>
  <inkml:trace contextRef="#ctx0" brushRef="#br0" timeOffset="146838.8203">2713 15288 20 0,'-4'13'10'0,"18"13"2"16,-10-15-9-16,3 15 1 0,4-2 1 15,3 0-6-15,-7-3 1 16,3-2-2-16,1-6 0 16,-4-3-22-16,0-4 0 15</inkml:trace>
  <inkml:trace contextRef="#ctx0" brushRef="#br0" timeOffset="146997.5563">2843 15240 40 0,'0'45'20'0,"46"66"0"15,-32-87-19-15,4 0-38 16,0 0 1-16,-4-6 33 16,-7-7 0-16</inkml:trace>
  <inkml:trace contextRef="#ctx0" brushRef="#br0" timeOffset="148405.5954">1891 16708 24 0,'-11'0'12'0,"8"-2"1"0,3 2-13 16,7-6 2-16,7 6 0 15,4 6 2-15,-1 4 0 16,8 14 1-16,-4 8 1 15,7 5-1-15,1-3 0 16,-5-7 1-16,1 15 1 16,-7 6-7-16,-8-6 0 15,1 0 0-15,-8 1 1 16,-3-6-2-16,0 3 1 0,-7-6-5 16,-7-5 1-16,3-5-19 15,-6-6 0-15,6-2 3 16,4-8 1-16</inkml:trace>
  <inkml:trace contextRef="#ctx0" brushRef="#br0" timeOffset="149032.9334">2452 16835 25 0,'-7'-26'12'0,"-4"-38"6"0,11 54-13 16,0-9-1-16,-7 3 0 16,-7-2 1-16,3 5 0 15,1 7-4-15,-1 4 0 16,4 7-1-16,-7 3 0 0,3 11 0 16,1 12 0-16,3 17 0 15,7-8 1-15,0 7 0 16,7 6 1-16,3-11-2 15,8-7 0-15,0-6 0 16,6-10 1-16,1-9 2 16,0-10 0-16,3-8-2 15,4-8 0-15,-15-10-2 16,5-3 1-16,-12-11 1 16,-6-5 0-16,-8-3-1 15,-10 11 0-15,-11-5-1 0,1 10 0 16,-5 16 2-16,5 11 0 15,-1 8-1-15,0 7 1 16,15 14 0-16,10 3 1 16,0-1-2-16,17-2 0 15,-6 0 1-15,10-8 0 16,14-8-3-16,1-8 1 16,-1-14-38-16,-3-4 0 15,3-6 30-15,-3-2 0 16</inkml:trace>
  <inkml:trace contextRef="#ctx0" brushRef="#br0" timeOffset="151895.4039">4872 16148 22 0,'-4'2'11'0,"4"-26"8"0,0 19-11 0,0-6-2 15,0-12 1-15,4-9-3 16,-1-5 1-16,1-5-4 16,-4-11 0-16,0 2-1 0,0 6 1 0,-4 6 0 15,1 4 0-15,-1 9 2 16,1 2 0-16,-1 8-3 16,1 3 1-16,3 2-1 15,3 6 1-15,8 5 0 16,6 3 0-16,8 2 0 31,3 0 1-31,11 1-4 16,14-4 1-16,-3-2 1 15,-5-2 0-15,-2-6 0 16,-4 0 0-16,-8 0-9 16,-6 0 1-16,-11 0-26 15,-7 3 0-15,-7 7 28 16,-7 1 1-16</inkml:trace>
  <inkml:trace contextRef="#ctx0" brushRef="#br0" timeOffset="152051.6612">4868 15867 38 0,'-17'27'19'0,"27"-20"7"0,1-4-20 16,3 0-2-16,7 2 1 15,7 0-4-15,8-5 0 16,9 8-5-16,8-8 0 15,-3 0-42-15,3 0 1 16</inkml:trace>
  <inkml:trace contextRef="#ctx0" brushRef="#br0" timeOffset="152606.273">5249 16073 25 0,'0'32'12'0,"0"-5"3"16,0-14-14-16,0 5-1 16,-3 9 0-16,-1-6 2 15,1 0 1-15,-1-2-3 16,4-6 1-16,0-5 0 15,4-5 1-15,-1-3-2 16,1-16 0-16,-4-11-1 16,3 3 1-16,4-5-1 15,4-2 1-15,3-4 0 0,7 6 1 16,0 3-2-16,1 2 1 16,-1 5 3-16,-4 6 0 15,-3 5 3-15,-6 8 1 16,-5 5-6-16,-6 6 0 15,-8 5 0-15,-3 2 0 16,-7-2-2-16,3 0 1 16,0 0-1-16,4 5 0 15,4 3-14-15,-1-6 1 16,4 1-11-16,4-3 0 0</inkml:trace>
  <inkml:trace contextRef="#ctx0" brushRef="#br0" timeOffset="153031.6367">5500 16034 19 0,'-4'10'9'0,"-3"22"9"16,7-24-9-16,0 0-7 15,0-3 1-15,0 3-2 0,0 0 1 16,0 3 3 0,4-1 0-16,3-2-2 0,0-8 0 15,3-5-3-15,1 0 1 16,0 2-1-16,-1-2 0 15,1-9 0-15,-1 1 1 16,-3 0-1-16,4 5 1 16,-4 0-1-16,-3 3 1 15,3 5 0-15,-4 5 0 0,-3 6-1 16,4-3 0-16,-1 2 0 16,1 3 0-16,3 3-25 15,0 0 1-15,3-5 6 16,1-9 1-16</inkml:trace>
  <inkml:trace contextRef="#ctx0" brushRef="#br0" timeOffset="153250.448">5778 15917 24 0,'-3'-13'12'0,"3"16"7"16,0-3-12-16,0 5-7 0,-4 6 0 15,1 4 2-15,-1 9 0 16,1 0-4-16,3 5 1 16,0-8 2-16,0-2 1 15,0-1-12-15,0-4 0 16,0-4-13-16,0-4 1 16</inkml:trace>
  <inkml:trace contextRef="#ctx0" brushRef="#br0" timeOffset="153455.4457">5909 15872 34 0,'-7'3'17'0,"3"16"3"0,4-14-18 0,4 11-2 15,-4 5 0-15,0 8 0 16,0 0 0-16,-4 0-1 15,4 0 1-15,-3-2-20 16,3-1 0-16,-4-7 5 16,1-11 0-16</inkml:trace>
  <inkml:trace contextRef="#ctx0" brushRef="#br0" timeOffset="153865.7147">4967 15343 17 0,'-14'-24'8'0,"-11"16"8"16,15 6-9-16,-4-1 2 15,-4 6 0-15,4 13-5 16,-7 18 1-16,-4 11-2 15,-3 21 1-15,3 19-3 16,7 7 0-16,8 14 0 0,13-5 0 16,8 10-2-16,7-13 0 15,-1-6-15-15,11-10 1 16,11-15-11-16,11-12 1 16</inkml:trace>
  <inkml:trace contextRef="#ctx0" brushRef="#br0" timeOffset="154167.6495">5958 15470 30 0,'39'21'15'0,"32"14"1"0,-54-22-14 16,5 8 3-16,-1 0-5 16,-21-21 0-1,24 74 15-15,-17-15 0 16,-10 7-15-16,-11 3 0 16,-4-3 0-16,-6-3 1 15,-5 9-14-15,5-14 0 16,6-11-23-16,11-4 0 15</inkml:trace>
  <inkml:trace contextRef="#ctx0" brushRef="#br0" timeOffset="154584.7719">6322 15991 37 0,'-7'16'18'0,"10"19"1"15,1-27-19-15,3 2 2 16,-4-2 0-16,8-3 0 16,7-5 1-16,-1-5-1 15,4-8 0-15,4-6-3 16,0 1 0-16,-4-1 1 16,-7 6 1-16,-3 5 9 15,-1 11 1-15,-3 10-7 16,-3 16 0-16,-8-2-3 15,-3 7 1-15,-3 14-4 0,-1-3 1 16,0 2-37-16,4-2 1 16,4-5 18-16,-1-14 0 15</inkml:trace>
  <inkml:trace contextRef="#ctx0" brushRef="#br0" timeOffset="155881.5288">2381 17616 37 0,'4'69'18'0,"10"-19"1"0,-4-31-18 0,-10 15-1 16,4 6 0-16,0-3 0 15,-1 5 0-15,-3-8 0 16,7-5 0-16,-7-7 2 16,0-9 1-16,-7-13-3 15,4-13 1-15,-5-6-2 16,8-23 1-16,-10 5 0 16,3-3 1-16,-4-10 0 15,4-8 0-15,0 5-3 16,7 10 1-16,0 12 1 15,0-4 1-15,7 17 0 16,4-6 1-16,6 11-2 16,8-1 0-16,17 1 0 15,1 0 1-15,-8-6-1 16,4 4 0-16,0-1-6 16,-1 0 0-16,-13 3-30 15,-4-1 1-15</inkml:trace>
  <inkml:trace contextRef="#ctx0" brushRef="#br0" timeOffset="156069.0452">2374 17801 42 0,'18'19'21'0,"31"-35"0"16,-28 5-21-16,11-2 0 15,3 10 1-15,1-5-14 16,-5 0 1-16,5 6-18 0,-5-3 1 16</inkml:trace>
  <inkml:trace contextRef="#ctx0" brushRef="#br0" timeOffset="156996.6875">2783 17761 30 0,'-14'-2'15'0,"11"23"2"16,3-13-16-16,0 16 0 15,3 0 1-15,1 5-1 0,-4 5 1 16,0 8-1-16,3 1 1 16,-3-4 1-16,7-7 0 15,-7-11 0-15,0 3 0 16,0-13 2-16,0 5 0 15,-7-11-6-15,4-5 1 16,-1-8 0-16,1-5 0 16,-4-8-1-16,7-11 0 15,0 0 2-15,7-2 0 16,10-9-3-16,1 9 1 16,-4 7-1-16,4 1 1 0,3 2 0 15,0 8 1-15,0 6-1 16,-7 10 1-16,-3 5 0 15,-4 6 1-15,-7 5-1 16,-7-1 1-16,0-1-1 16,-7-1 0-16,0 0 0 15,-4 3 0-15,0 0-4 16,4-6 1-16,4-2-36 16,3 0 0-16</inkml:trace>
  <inkml:trace contextRef="#ctx0" brushRef="#br0" timeOffset="157340.5508">3037 17862 19 0,'-7'69'9'0,"18"-51"3"0,-4-10-10 16,0 0 2-16,4-3 0 16,-4-2 2-16,0-6 0 15,0-4-2-15,-4-7 1 16,4-4-3-16,-3-1 1 0,3 1 1 16,0-11 1-16,-7 10-3 15,4 9 1-15,-1-4-1 16,-3 9 1-16,4 10-3 15,3 9 1-15,-7 1-1 16,3 7 0-16,4-1-8 16,0 0 0-16,4-5-32 15,3 2 1-15</inkml:trace>
  <inkml:trace contextRef="#ctx0" brushRef="#br0" timeOffset="157756.1248">3277 17656 31 0,'-7'21'15'0,"14"13"0"0,-3-26-16 15,-1 0 1-15,4 5 0 16,-3 6 0-16,3 10 0 16,-7 0-30-16,0 0 1 15</inkml:trace>
  <inkml:trace contextRef="#ctx0" brushRef="#br0" timeOffset="157945.5265">3510 17582 34 0,'-3'2'17'0,"-4"22"1"15,14-5-16-15,-7 4-1 16,0 1 0-16,0 5-2 15,0 14 1-15,0-1-17 16,3 8 1-16,1 6-3 16,6-14 0-16</inkml:trace>
  <inkml:trace contextRef="#ctx0" brushRef="#br0" timeOffset="158669.8913">2166 17428 36 0,'-35'11'18'0,"-8"55"3"0,33-40-19 15,-1 17-2-15,4 17 1 16,0 17-1-16,4 13 0 16,13-3-1-16,15-20 1 15,14-9-16-15,0-11 0 16,3-7-6-16,11-13 1 15</inkml:trace>
  <inkml:trace contextRef="#ctx0" brushRef="#br0" timeOffset="159086.8523">3436 17317 22 0,'-7'-19'11'0,"46"25"2"0,-25-6-10 0,4 16 1 15,6 15 1-15,4 12 3 16,1 10 0-16,2 7-5 16,-2-1 0-16,-5-6 0 15,-2 2 0-15,-8-2-4 16,-4-3 0-16,-3-5 1 15,-7 3 0-15,-7-3-1 16,-7-3 1-16,-7-7-17 16,0-4 0-16,3-12-7 15,4-1 0-15</inkml:trace>
  <inkml:trace contextRef="#ctx0" brushRef="#br0" timeOffset="159291.6563">3870 17785 26 0,'11'-5'13'0,"20"76"-1"0,-20-57-12 0,-8-1 1 16,8 3 0-16,0 5-2 15,-1 0 1-15,1 0-9 16,-4-5 1-16,0 3-9 15,0-11 0-15</inkml:trace>
  <inkml:trace contextRef="#ctx0" brushRef="#br0" timeOffset="159456.4703">3842 18015 46 0,'-11'-2'23'0,"43"-30"2"0,-14 16-24 0,-1 0-2 15,8-13 0-15,3-10-24 16,4 9 0-16,0-4 4 16,-1-8 0-16</inkml:trace>
  <inkml:trace contextRef="#ctx0" brushRef="#br0" timeOffset="160002.4239">4544 15684 29 0,'-7'-5'14'0,"7"24"2"15,3-14-15-15,1 11 0 16,-1 10 1-16,1 6-3 16,-4-3 1-16,3 3 0 15,1 0 0-15,-1-1-23 16,1-4 1-16,-1-3 14 16,-3-11 1-16</inkml:trace>
  <inkml:trace contextRef="#ctx0" brushRef="#br0" timeOffset="160128.8732">4494 15862 35 0,'18'0'17'0,"35"-6"2"0,-39 6-19 16,7-2-23-16,7-3 1 0,1-1 9 16,-1-2 1-16</inkml:trace>
  <inkml:trace contextRef="#ctx0" brushRef="#br0" timeOffset="160656.4469">1584 17634 27 0,'0'59'13'0,"0"-12"1"0,0-36-14 0,0 13-1 15,3 5 0-15,-3-3-24 16,0 9 0-16</inkml:trace>
  <inkml:trace contextRef="#ctx0" brushRef="#br0" timeOffset="160821.3492">1524 17761 46 0,'0'6'23'0,"42"-14"0"16,-24 3-23-16,17 2 0 15,8 3 0 1,-1 0-46-16,7-5 1 0</inkml:trace>
  <inkml:trace contextRef="#ctx0" brushRef="#br0" timeOffset="161918.2385">4431 16703 18 0,'-4'-5'9'0,"4"2"8"16,0 3-9-16,0 0-5 15,4 3 0-15,3 7-1 0,0 12 0 16,0 7 3-16,0 5 0 16,0-5-6-16,0 3 1 15,0 8 0-15,0 5 0 16,-3-8-23-16,-4-8 0 15,0 5 11-15,0-7 0 0</inkml:trace>
  <inkml:trace contextRef="#ctx0" brushRef="#br0" timeOffset="166005.6111">20207 8369 22 0,'-3'-8'11'0,"10"-11"7"15,-4 6-11-15,1-5-1 16,-1-6 1-16,1-3-2 15,-1-12 0-15,-3-14-4 16,0-13 1 0,0-11-2-16,0-13 0 15,-7-3 0-15,-3 3 1 0,-4 8 3 16,3 19 1-16,4 12-4 16,0 14 0-16,3 11-1 15,8 7 1-15,6 9-2 16,1 5 1-16,7 7 0 15,13 1 0-15,15 5-1 16,7 0 1-16,11 0 0 16,-1-3 0-16,1 0-1 15,-4-2 1-15,-7 5-3 16,-8-3 0-16,-9 0-24 16,-8 3 1-16,-7-2 9 15,-14 2 1-15</inkml:trace>
  <inkml:trace contextRef="#ctx0" brushRef="#br0" timeOffset="166208.719">20197 7975 39 0,'-8'13'19'0,"23"3"5"0,-1-19-20 16,7-2 0-16,18-3 0 15,7-5-3-15,13-1 0 16,9 1-2-16,-9 3 0 16,-6 2-11-16,-7 5 0 15,-3 6-22-15,-8 5 0 16</inkml:trace>
  <inkml:trace contextRef="#ctx0" brushRef="#br0" timeOffset="166733.6196">20719 8356 26 0,'-7'-6'13'0,"7"4"1"0,0 2-14 16,0 5 2-16,0 3 0 15,0 2 0-15,0 6 0 16,0 3-3-16,0 5 1 16,0 5 1-16,-4-3 1 0,1 1-3 15,-1-6 0-15,0 0 1 16,1-3 1-16,-1-2-1 16,-3-2 0-16,4-4 2 15,-1-2 1-15,1-5-3 16,3-3 1-16,0-6-1 15,7-4 1-15,3-17-2 16,5-10 1-16,6-2 0 16,3-1 1-16,1 3-1 15,0 5 1-15,-1 8-1 16,1 6 1-16,0 5-1 0,0-1 0 16,-25 14 0-1,17 8 6-15,-6-2 0 16,-11 2-5-16,-7 2 1 15,-4 1-2-15,-3 2 1 16,-7 8 0-16,0 0 0 16,0 3-3-16,-1-3 1 15,5-5-15-15,3-11 1 16,3-2-12-16,4-19 1 16</inkml:trace>
  <inkml:trace contextRef="#ctx0" brushRef="#br0" timeOffset="167095.6818">20966 8398 22 0,'-7'26'11'0,"7"-12"4"16,3-6-12-16,4-1 2 15,0-1 1-15,4-1-2 16,-1-2 1-16,1-3-5 16,-1-8 0-16,5 0 1 15,-5-3 0-15,-3 1 1 16,0 2 0-16,0 0 2 0,-3 2 0 16,-4 1-3-16,3 0 0 15,-3 5-1-15,0 3 0 16,4 2 1-16,-1 0 1 15,1 8-3-15,0 6 1 16,-1-1-1-16,-3-2 1 16,4 0-9-16,-4-3 1 15,3 1-27-15,1-6 0 0</inkml:trace>
  <inkml:trace contextRef="#ctx0" brushRef="#br0" timeOffset="167392.3235">21230 8263 22 0,'-3'3'11'0,"3"10"7"15,0-8-11-15,0 3-4 16,3 5 0-16,-3 3-2 16,0 3 0-16,0 2-1 15,0-3 1-15,4 6-3 0,-4 0 0 16,0-8-4-16,3 0 0 16,4-6-19-16,0-4 0 15</inkml:trace>
  <inkml:trace contextRef="#ctx0" brushRef="#br0" timeOffset="167566.1503">21361 8189 39 0,'-14'2'19'16,"14"41"2"-16,0-25-20 0,0 9-1 15,0 2 0-15,0 5 0 16,0 6 0-16,3-3-5 15,4-8 1-15,4-8-31 16,-1-10 1-16</inkml:trace>
  <inkml:trace contextRef="#ctx0" brushRef="#br0" timeOffset="168986.4363">22253 7998 17 0,'-3'-8'8'0,"-4"0"7"0,7 6-9 0,-4-3 0 16,1-1 0-16,-4-2-1 15,-1 0 1-15,-2 3-2 16,-4 0 1-16,-4 5-4 16,-3 8 1-16,-4 8-1 0,1 15 0 15,-5 12 0-15,5 2 1 16,2 2-2-16,5-2 1 15,6 0-2-15,11-8 0 0,7-8 0 16,14-7 1-16,11-12-1 16,7-10 0-16,14-16-7 15,3-8 1-15,1-2-14 16,-1-8 1-16,-6-6 10 16,-8 8 1-16,-14 6 17 15,-10 7 0-15,-11 9 3 16,-7 10 1-16,-7 10-7 15,-4 9 0-15,1 2 2 16,-1 5 0-16,4 3-5 16,4 3 1-16,3 0 1 15,7-6 0-15,7-2-1 16,3-8 0-16,8-11 1 0,0-5 0 16,-1-10-3-16,5-11 1 15,-5-3 0-15,-6 3 0 16,-7-6-1-16,-8 1 0 15,-6-3-2-15,-8 0 1 16,-7 5-1-16,-3 10 1 16,-4 7-5-16,4 7 0 15,7 5-15-15,7 8 1 16,7 3-8-16,11-3 0 0</inkml:trace>
  <inkml:trace contextRef="#ctx0" brushRef="#br0" timeOffset="169284.2094">22969 8086 34 0,'-3'-16'17'0,"-1"-8"3"15,4 24-17-15,0-3-1 16,-3 9 1-16,-1 4-2 16,1 11 0-16,3 3-1 15,0-3 0-15,3 1 2 16,4 1 0-16,4 1 2 15,3 0 1-15,-3-3 0 16,-1-2 0-16,-3-3 2 0,-7-3 1 16,-7 0-6-16,-7 0 0 15,-11-2-2-15,-3-1 0 16,0 1-1-16,3-6 0 16,4 3-21-16,7-3 1 15,3 1-17-15,11-6 0 16</inkml:trace>
  <inkml:trace contextRef="#ctx0" brushRef="#br0" timeOffset="170054.6243">23735 7877 26 0,'-4'-29'13'0,"1"15"1"0,3 12-12 0,0-1 3 15,-4 3 1-15,-3 8-5 16,0 10 0-16,-3 12 1 15,3 15 1-15,-4 13-1 16,-3 0 1-16,3 5-2 16,8 6 0-16,3-13 0 15,3-6 0-15,1-8 0 16,6-10 0-16,8-13 1 16,7-14 0-16,6-13-2 15,5-16 1-15,3-10-2 0,3-6 1 16,-3-18-1-16,-8-3 1 15,-9-5-2-15,-12-5 0 16,-17 7 2-16,-11 8 1 16,-10 1 0-16,-7 13 0 15,-4 18 1-15,4 21 1 16,0 8 0-16,-4 19 1 16,11 8 1-16,10 5 1 0,11 3-3 15,17-6 1-15,22-7-4 16,18-12 0-16,20-12-3 15,4-8 0-15,4-3-52 16,-4-5 1-16</inkml:trace>
  <inkml:trace contextRef="#ctx0" brushRef="#br0" timeOffset="172740.0013">26578 8588 27 0,'-7'-2'13'0,"11"-33"10"16,3 14-14-16,3-5-3 15,4-17 0-15,4-7-2 16,0-11 0-16,3-10-4 16,0-11 0-16,-7 0 1 15,0 5 0-15,-7 14 0 0,-3 10 1 16,-4 8 3-16,0 13 0 16,0 8-5-16,3 6 1 15,4 7-1-15,8 6 0 16,6 2-1-16,11 3 0 15,17 3 1-15,7 2 1 16,8-2-1-16,6-1 0 16,1-2 0-16,3 3 0 15,-3 0-20-15,-11-3 1 16,-15 5-14-16,-13 3 0 0</inkml:trace>
  <inkml:trace contextRef="#ctx0" brushRef="#br0" timeOffset="172946.4547">26688 8308 37 0,'-11'5'18'0,"29"11"4"15,-4-19-19-15,10 1-4 16,12-4 1-16,3-1 1 15,-1 1 0-15,5 4-24 16,-4 2 1-16,-4 2 4 0,-3 1 1 16</inkml:trace>
  <inkml:trace contextRef="#ctx0" brushRef="#br0" timeOffset="173510.9978">27125 8565 23 0,'-3'23'11'0,"3"6"4"16,0-15-13-16,0 2 2 16,0 2 1-16,0 3-4 15,-4-2 0-15,0-1-1 16,4-2 1-16,-3-3-1 0,-1-2 0 15,1-3 2-15,-1-5 0 16,4-9-2-16,0-4 0 16,4-9-1-16,-1-7 0 15,4-1 1-15,8-2 1 16,2-5-1-16,8-1 0 16,3 9 0-16,-3 10 1 15,0 5-1-15,-1 11 0 0,-3 6 2 16,4 4 0-16,-11-4 2 15,-3 2 1-15,-11 2-5 16,-4 1 1-16,-3-1-2 16,-7-2 1-16,-7 0 0 15,-4-3 1-15,4 1-2 16,0-4 1-16,3 1-13 16,4-3 1-16,4 0-15 15,6 3 0-15</inkml:trace>
  <inkml:trace contextRef="#ctx0" brushRef="#br0" timeOffset="173823.5091">27464 8583 21 0,'-7'3'10'0,"10"7"6"0,1-4-10 15,-1 4-3-15,1 3 1 16,-4 3 1-16,3 0 0 15,4 0-3-15,0-5 0 16,0-3-1-16,1-6 1 16,2-7-2-16,1-6 0 15,-1-5 0-15,4 1 1 16,1 1-2-16,-5 4 1 16,-3 2 1-16,-3 3 0 0,-1 2-1 15,-3 3 1-15,0 5-1 16,0 3 0-16,-3 5 0 15,3 6 0-15,0-1-6 16,3 1 0-16,1-3-27 16,3-3 0-16</inkml:trace>
  <inkml:trace contextRef="#ctx0" brushRef="#br0" timeOffset="174042.2833">27802 8408 28 0,'0'-2'14'0,"0"12"7"15,0-4-14-15,0 10-5 16,-3 10 0-16,-1 3-1 16,-3 0 1-16,0 3-3 0,0 0 1 15,4-6-9-15,-1-5 0 16,4-7-19-16,4-6 0 15</inkml:trace>
  <inkml:trace contextRef="#ctx0" brushRef="#br0" timeOffset="174182.8869">27947 8419 52 0,'-7'11'26'0,"11"44"5"0,-4-34-26 16,-4 1-6-16,4 4 0 0,-4 6-8 15,1-3 1-15,6 0-39 16,5-8 1-16</inkml:trace>
  <inkml:trace contextRef="#ctx0" brushRef="#br0" timeOffset="174823.1141">28900 8313 18 0,'7'-13'9'0,"-7"0"6"15,-4 7-9-15,-3 4-3 0,-4 2 1 16,-6 2-3-16,-4 6 1 31,-8 0-1-31,-2 3 0 0,2-1-1 16,5 4 1-16,10-1 1 15,7 0 1-15,14 0 0 16,10 6 0-16,1-1-2 16,10 4 0-16,4-4 1 15,0 3 1-15,-4 3 0 16,-3-5 1-16,-8-1 0 16,-6 1 0-16,-8-3-4 15,-10 2 0-15,-7 1 0 0,-4-6 0 16,1 0 0-16,3-5 0 15,-4-5-19-15,4-3 1 16,3-3-10-16,8-5 0 16</inkml:trace>
  <inkml:trace contextRef="#ctx0" brushRef="#br0" timeOffset="174979.3303">29203 8387 40 0,'0'14'20'0,"-21"49"2"0,14-42-21 0,-4 3-1 16,-3 2 0-16,-4 9-5 16,4-1 0-16,0-5-31 15,4-5 1-15</inkml:trace>
  <inkml:trace contextRef="#ctx0" brushRef="#br0" timeOffset="175104.3273">29305 8128 37 0,'-17'-8'18'0,"10"19"-2"0,7-6-19 0,0 8-31 16,0 6 1-16</inkml:trace>
  <inkml:trace contextRef="#ctx0" brushRef="#br0" timeOffset="175349.7181">29295 8647 52 0,'-18'2'26'0,"39"-28"2"0,-3 18-26 16,10-8-3-16,7-13 1 16,8-3 3-16,6 3 1 15,-3 5-3-15,-14 6 0 16,3 12-1-1,-10 14 0-15,-8 11-1 0,-3 5 1 16,-7 2 0-16,-3 6 1 16,10 2-26-16,0-2 1 15,0-6-9-15,15-4 0 16</inkml:trace>
  <inkml:trace contextRef="#ctx0" brushRef="#br0" timeOffset="175881.5569">30254 8234 35 0,'-17'-5'17'0,"-15"23"3"16,25-5-19-16,-7 8 1 15,-4 11 0-15,0 13 2 16,-3 8 0-16,0 3-3 0,7 2 1 15,7-5 0-15,14-6 1 16,4-10 0-16,3-5 1 16,10-8-1-16,5-11 1 15,9-10-5-15,5-14 0 16,3-10 1-16,3-5 1 16,-7-14-4-16,-3-16 0 15,-11-4-6-15,-10-9 1 16,-15 5 6-16,-20 14 1 15,-4 5 5-15,-4 0-4 16,25 45 0-16,-64 24 12 16,19-8 1-16,13 8-11 15,21 5 1-15,18 2-2 16,14 1 0-16,29-3-6 16,10-8 0-16,21-10-48 15,14-8 1-15</inkml:trace>
  <inkml:trace contextRef="#ctx0" brushRef="#br0" timeOffset="177543.6979">17240 10446 30 0,'-10'2'15'0,"-1"-4"5"16,8-6-14-16,-1-13-2 15,0-14 0-15,-3-4-2 16,4-14 0-16,-1-16-1 16,-3-13 0-16,0 0-1 15,0 10 1-15,-7 6 1 16,0 8 1-16,3 13-1 15,4 11 1-15,4 5-3 16,3 7 1-16,10 9 3 0,12 3 0 16,2 2-1-16,15-3 0 15,14-2-2-15,14 0 0 16,11 2-1-16,-4-2 0 16,0 2 1-16,-4 1 0 15,-13 4-25-15,-11 6 0 16,-15 6-9-16,-16 2 0 15</inkml:trace>
  <inkml:trace contextRef="#ctx0" brushRef="#br0" timeOffset="177731.2531">17177 10118 55 0,'14'-6'27'0,"39"-41"2"15,-32 34-28-15,11-3-2 16,6 0 1-16,5 3-1 16,6 5 0-16,-3 2-28 15,-4 9 0-15,-3 5 4 16,-4 5 0-16</inkml:trace>
  <inkml:trace contextRef="#ctx0" brushRef="#br0" timeOffset="178059.3812">17699 10525 35 0,'-4'19'17'0,"15"-41"10"0,-4 12-19 15,0-3-5-15,4-3 1 16,-4-5-3-16,0-6 1 16,-4-2-3-16,-3 0 0 15,0 0 1-15,0 0 0 16,0 10 0-16,0 6 1 15,0 10-1-15,0 14 0 16,4 10 0-16,-1 8 0 0,8 3 5 16,3-3 0-16,4-2 3 15,3-6 0-15,0-8 1 16,-3-5 0-16,-1-11-5 16,1-2 1-16,0-8-5 15,-4-8 1-15,-4-9-3 16,-3 1 0-16,-7-2-27 15,0-1 1-15,0 8-16 16,4 8 0-16</inkml:trace>
  <inkml:trace contextRef="#ctx0" brushRef="#br0" timeOffset="178382.9631">18150 10356 33 0,'7'-8'16'0,"25"-34"4"16,-21 28-17-16,-1 1-5 16,1-3 0-16,0 6 3 15,-4-1 0-15,-7 0-2 16,-7-2 0-16,-4 8 6 15,-7 5 0-15,1 3-2 16,-1 10 1-16,4 8-3 16,0 8 1-16,3 3-2 15,8 0 1-15,3-6-2 0,10 3 1 16,8-5-17-16,7-8 1 16,-1-8-11-16,1-11 0 15</inkml:trace>
  <inkml:trace contextRef="#ctx0" brushRef="#br0" timeOffset="178540.3929">18422 10179 35 0,'-11'-19'17'0,"15"8"6"0,0 11-19 0,-1 8-1 16,1 0 0-16,-4 11-2 16,0 10 0-16,-4 11-2 15,1 5 1-15,-5 7-10 16,1 1 1-16,0-5-24 15,0-14 0-15</inkml:trace>
  <inkml:trace contextRef="#ctx0" brushRef="#br0" timeOffset="178681.0784">18337 10300 42 0,'-21'-29'21'0,"32"13"6"15,-1 11-22-15,15 0-5 0,10-1 0 16,4 1-12-16,7 0 0 15,7-6-23-15,-7-7 1 16</inkml:trace>
  <inkml:trace contextRef="#ctx0" brushRef="#br0" timeOffset="178962.3317">17025 9549 37 0,'25'-8'18'0,"77"-8"5"15,-74 5-19-15,15-4-4 16,10-4 1-16,10 1-1 16,4 2 0-16,-3 5-41 15,-8 3 1-15</inkml:trace>
  <inkml:trace contextRef="#ctx0" brushRef="#br0" timeOffset="179181.0298">17459 9271 37 0,'-11'3'18'0,"57"28"3"0,-25-20-19 15,15 0 3-15,-1 2 0 16,4-3-3-16,0 1 0 16,-4-3-1-16,-7-3 1 15,-3 3-2-15,-8 3 0 16,-6 2-9-16,-7 3 1 15,-1 5-30-15,-3-5 0 0</inkml:trace>
  <inkml:trace contextRef="#ctx0" brushRef="#br0" timeOffset="179721.6026">19212 9078 21 0,'4'5'10'0,"13"27"8"15,-10-24-12-15,1 8 6 16,-1 2 0-16,-7 17-2 16,-4 12 1-16,-7 14-2 0,1 18 0 15,-4 27 0-15,-7 16 1 16,-1 21-2-16,-2 0 0 16,-1 5-1-16,7-10 1 15,1-17-7-15,6-4 0 16,4-14 0-16,4-13 0 15,-1-6-3-15,1-2 0 16,-1-15-17-16,1-4 0 16,-1-5-26-16,0-7 1 15,1-9 24-15,-1-13 0 0</inkml:trace>
  <inkml:trace contextRef="#ctx0" brushRef="#br0" timeOffset="183214.592">19632 10430 9 0,'-21'0'4'0,"17"3"9"0,4-3-5 15,0-3-5-15,0-5 1 0,0-5-1 16,0-8 0-16,0-9 3 16,4-4 0-16,-1-11-5 15,1-10 1-15,-4-1-1 16,0 0 0-1,0 1 2-15,-4 2 0 16,1 8-2-16,3 5 1 16,0 14-1-16,0-1 1 0,0 3-1 15,0 1 0-15,3 2 0 16,1 5 0-16,3 2 1 16,4 4 0-16,10 2 0 15,11 3 0-15,-4 5-1 16,7-8 1-16,11 0-2 15,7 0 0-15,-4-5 0 16,4-1 0-16,0 6-2 16,-7 0 1-16,-11 3-43 0,-7 0 1 15</inkml:trace>
  <inkml:trace contextRef="#ctx0" brushRef="#br0" timeOffset="183422.0191">19583 10030 36 0,'-4'8'18'0,"36"6"1"16,-18-12-17-16,11-7-2 16,10 0 0-16,-7-1 1 15,4 1 0-15,0 0-2 16,-1 2 0-16,-2 0-36 15,-5 3 0-15</inkml:trace>
  <inkml:trace contextRef="#ctx0" brushRef="#br0" timeOffset="183907.9052">19861 10388 18 0,'-7'23'9'0,"14"-4"2"16,-3-11-10-16,-1 2 0 16,1 4 0-16,-1 2 1 15,1-1 0-15,-4 4-3 16,0-3 1-16,0-6 5 15,0-4 1-15,0-6-6 16,0-8 0-16,0-6-1 16,0-4 1-16,0 2 0 15,4-2 1-15,3-4-2 0,7-1 1 16,3-1 0-16,5 3 1 16,-1 2-1-16,0 1 0 15,0 2 0-15,0 8 1 16,-7 2 1-16,-3 6 0 15,-4 3-2-15,-7 5 0 16,-4 3 1-16,1 2 0 16,-8 0 1-16,-3 3 0 15,0-3-1-15,-4-2 0 16,1-1-2-16,-1-4 0 0,4-4 0 16,3 1 1-16,4-3-22 15,4 3 1-15,3-3 10 16,7-8 1-16</inkml:trace>
  <inkml:trace contextRef="#ctx0" brushRef="#br0" timeOffset="184329.5838">20161 10356 24 0,'-7'0'12'0,"0"21"3"0,7-16-12 0,0 6-3 16,0-3 1-16,4 2-1 15,-1-2 1-15,4 3 2 16,0-6 1-16,0-2-2 15,4-3 1-15,0-5-4 16,-1-6 1-16,1-5 0 16,-1 0 0-16,-3 0-1 15,0 3 1-15,0 5 2 16,-3 0 1-16,-4 8-4 0,0 3 1 16,0 5 0-16,-4 0 0 15,4 5-1-15,-3 0 1 16,-1 3-1-16,4 3 1 15,0 2-16-15,4 0 0 16,-1-3-1-16,4-4 0 16</inkml:trace>
  <inkml:trace contextRef="#ctx0" brushRef="#br0" timeOffset="184563.9888">20419 10147 17 0,'7'-8'8'0,"-7"18"11"16,0 1-9-16,-4 0-7 15,1 7 1-15,-4 9 1 16,-4 4 1-16,1 6-5 16,-1-2 1-16,4-1-2 15,0-2 0-15,3 0-2 16,1-11 0-16,3 0-23 15,3-16 0-15,4-7 15 16,0-4 1-16</inkml:trace>
  <inkml:trace contextRef="#ctx0" brushRef="#br0" timeOffset="184735.8463">20521 10141 40 0,'-11'8'20'0,"-3"32"4"0,11-21-19 15,-1 12-2-15,-3 12 0 16,4 4-3-16,3 1 0 16,0 2-8-16,0-10 0 15,7-8-31-15,3-3 0 16</inkml:trace>
  <inkml:trace contextRef="#ctx0" brushRef="#br0" timeOffset="186487.0655">21082 10059 27 0,'-4'-21'13'0,"-13"11"8"16,13 4-15-16,-6 1-4 15,-4 5 0-15,-4 0 0 16,-7 3 0-16,4 10 0 16,-4 6 1-16,1 10-3 15,-1 0 0-15,4 2 4 16,7 7 0-16,3 1-3 15,11-2 0-15,7-2-2 16,4-6 1-16,10-5 0 16,11-9 0-16,7-9-26 15,-4-9 0-15,4-10 8 0,6-8 0 16</inkml:trace>
  <inkml:trace contextRef="#ctx0" brushRef="#br0" timeOffset="186758.1356">21213 10197 33 0,'-36'29'16'0,"12"16"5"0,20-32-17 0,4 9-2 15,4-1 1-15,3-3 1 16,3 1 0-16,8-9-1 16,7-2 0-16,-1-10-1 15,1-9 1-15,3-5-4 16,-3-5 1-16,-4-3 1 15,-7-2 0-15,-7 7-2 16,-7-2 1-16,-7 0 0 16,-3 0 1-16,-8 2-2 15,-3 6 0-15,3 5-4 16,0 8 0-16,4 5-27 16,7 6 1-16,7 2 20 15,7 0 0-15</inkml:trace>
  <inkml:trace contextRef="#ctx0" brushRef="#br0" timeOffset="187028.1007">21675 10081 30 0,'-36'-11'15'0,"1"0"9"0,28 14-16 15,0 5-7-15,3 5 0 0,1 3-1 16,3 8 1-16,7 0 2 15,4 0 0-15,6 2 1 16,4 1 1-16,1-1 0 16,-5 0 0-16,-3-4-2 15,-3-1 0-15,-8-5-2 16,-6-1 0-16,-8-1-2 16,-6-4 1-16,-5-2-13 15,1-5 0-15,0-3-29 0,4-3 0 16</inkml:trace>
  <inkml:trace contextRef="#ctx0" brushRef="#br0" timeOffset="187468.8634">21936 10057 14 0,'14'-32'7'0,"7"11"5"0,-14 13-6 0,0 3-4 15,0-1 1-15,-7 6 5 16,0 3 0-16,-3 10-3 16,-1 11 1-16,-3 16-2 15,0-1 1-15,0 17 0 16,3 5 1-16,1-8-6 16,6-3 0-16,4-5 1 15,8-8 1-15,6-10-1 16,3-14 1-16,5-13-2 15,-1-6 0-15,4-12 0 16,-1-16 0-16,1-6-1 16,-4-5 1-16,-14-16-1 15,-3-2 0-15,-11-6-1 0,-11 5 1 16,-10 14 1-16,-7 16 1 16,-7 12 1-16,3 17 1 15,4 13 2-15,7 5 0 16,3 8 2-16,11 9 1 15,10 1-6-15,12-4 0 16,6-3-3-16,7-6 1 16,11-5-25-16,3-5 1 15,4-10-13-15,0-14 0 0</inkml:trace>
  <inkml:trace contextRef="#ctx0" brushRef="#br0" timeOffset="188118.4247">22497 10160 46 0,'-7'5'23'0,"38"6"1"16,-13-11-23-16,7-3-1 15,13-2 1-15,8 5-12 16,0-8 0-16,0 5-25 16,3-2 0-16</inkml:trace>
  <inkml:trace contextRef="#ctx0" brushRef="#br0" timeOffset="188647.8623">22807 10623 33 0,'-7'3'16'0,"32"-22"3"16,-11 9-17-16,11-12-1 15,10-9 0-15,4-4 0 16,6-7 1-16,5-8-3 16,-1 2 1-16,-3-5 0 15,-7 0 1-15,-4 3-1 16,-7 8 0-16,-6 7 4 16,-12 11 1-16,-3 6-5 0,-7 13 1 15,-3 10-2-15,-1 13 0 16,1 6 2-16,-4 3 0 15,0 10 0-15,-1 5 0 32,1 0-1-32,7-7 0 15,0-9 1-15,4-5 1 0,7-5-2 16,3-10 1-16,7-14-1 16,7-14 1-16,0-9-1 15,4-4 0-15,0-15 0 16,-1-3 0-16,-2-5 0 15,-5 5 1-15,-6 11 6 16,-7 10 0-16,-8 13-6 16,-3 14 0-16,-7 13 1 15,4 13 1-15,-4 14-3 16,-1 2 1-16,1 8-2 16,4 2 0-16,-1 4-12 15,4-7 0-15,4-6-30 16,3-9 0-16</inkml:trace>
  <inkml:trace contextRef="#ctx0" brushRef="#br0" timeOffset="188882.2553">23703 10279 31 0,'-10'21'15'0,"-1"24"4"0,11-32-16 0,-4 3-2 16,1 3 0-16,-1 5-2 15,4 2 1-15,-7 1-3 16,0-4 1-16,0 4-12 16,0-9 1-16,0-2-5 15,0-5 0-15</inkml:trace>
  <inkml:trace contextRef="#ctx0" brushRef="#br0" timeOffset="189010.6519">23682 10478 29 0,'14'-16'14'0,"25"-11"6"15,-25 19-15-15,4 0-6 16,-1 0 1-16,-3 0-3 0,0 0 1 16,-3 3-29-16,-4 0 1 15</inkml:trace>
  <inkml:trace contextRef="#ctx0" brushRef="#br0" timeOffset="189152.5172">23682 10435 43 0,'-11'3'21'0,"18"10"8"0,-3-5-23 0,3 5-4 16,4 6 1-16,6-3-5 15,4 2 1-15,4-2-49 16,3-3 1-16</inkml:trace>
  <inkml:trace contextRef="#ctx0" brushRef="#br0" timeOffset="189786.7485">23939 10459 33 0,'-3'3'16'0,"42"-30"8"0,-25 14-17 16,7-11-2-16,4-10 0 15,-1-1-3-15,5-10 0 16,-1-10-1-16,0-3 0 16,-3-3-1-16,-4-3 1 15,-3 11-1-15,-4 3 1 16,-7 0-2-16,0-1 1 16,-4 12 5-16,1 10 0 15,-1 13-2-15,1 21 0 0,-4 14-4 16,3 23 0-16,5 19 4 15,6 13 1-15,0-5 2 16,3-3 1-16,5-5 0 16,2-11 0-16,1-13 2 15,0-11 0-15,-4-15-5 16,0-14 1-16,-3-10-6 16,-4-11 1-16,0-21 0 15,0-15 1-15,0-15-32 16,0-4 1-16,0 0-25 15,0 7 0-15</inkml:trace>
  <inkml:trace contextRef="#ctx0" brushRef="#br0" timeOffset="191111.0675">23188 11028 37 0,'4'8'18'0,"20"5"6"0,5 8-24 15,-29-21 0-15,17 0 4 16,18 13 0-16,1 1-5 16,-8-1 1-16,-3-3-25 15,-8 1 1-15,-3 0 6 16,-7-6 0-16</inkml:trace>
  <inkml:trace contextRef="#ctx0" brushRef="#br0" timeOffset="191285.7909">23139 11224 43 0,'-18'-3'21'0,"50"16"2"0,-18-10-21 0,7-3-2 16,0 0 1-16,4 3-3 15,3-1 1-15,0 6-31 16,1 0 1-16,-5 0 19 15,1 0 1-15</inkml:trace>
  <inkml:trace contextRef="#ctx0" brushRef="#br0" timeOffset="191919.0368">23844 11155 34 0,'-17'-8'17'0,"-1"5"3"16,11 9-17-16,-4 4 0 16,1 6 0-16,-4 10-2 15,0 22 1-15,-1 5 2 16,5 16 1-16,-1 0 1 16,15 15 0-16,6-12-1 0,12-14 1 15,9-10 3-15,5-14 0 16,13-10 0-16,4-8 1 15,-7-16-8-15,0-27 1 16,-1-13-3-16,-2-10 0 16,-8-8 1-16,-14-11 0 15,-17-2-2-15,-15-1 1 0,-10 1 0 16,-21 7 0-16,-11 17-2 16,-7 12 1-16,-4 14-4 15,8 13 0-15,6 14-30 16,12 12 0-16,13-2-2 15,4 2 1-15</inkml:trace>
  <inkml:trace contextRef="#ctx0" brushRef="#br0" timeOffset="193335.4493">25456 9819 23 0,'4'0'11'0,"3"18"5"16,-7-10-11-16,0 8-2 15,0 13 0-15,0 16 3 16,0 19 1-16,-4 7-2 16,-3 19 0-16,0 5 2 15,0 6 1-15,0 5-3 16,0-8 0-16,4 7 0 16,-1-1 0-16,1-1-5 15,-1-3 1-15,1 9-1 0,-1-6 0 16,-3 0 0-16,0-8 0 15,3-5-1-15,4-2 1 16,0-22-12-16,0-13 1 16,0-8-36-16,0-11 0 15</inkml:trace>
  <inkml:trace contextRef="#ctx0" brushRef="#br0" timeOffset="194711.6232">7507 1498 31 0,'-14'-16'15'0,"21"16"1"16,0 0-16-16,4 2 0 15,3 4 0-15,3-6 0 16,15 0 0-16,25 0-1 16,-1-8 1-16,22 0 0 15,13-3 1-15,12 3 1 16,20-5 0-16,22 5 3 15,10-3 0-15,18 1-4 16,10-3 0-16,22 2-1 0,7 0 1 16,17 4-2-16,0-7 1 15,8 4 0-15,-5-6 1 16,12 8-1-16,-1-3 1 16,1 9-1-16,6-6 0 15,-17 8-1-15,0-6 1 16,-11 12 0-16,-3-6 1 15,-4 2 2-15,-3 6 1 0,-11-5-3 16,-4 2 0-16,-10 3 2 16,-7-8 1-16,4 3-4 15,-1-3 1-15,1 0 0 16,-5-3 1-16,1-2 1 16,0 2 1-16,4 3-4 15,-1-5 0-15,-17 5 0 16,-7-3 0-16,-1 6 0 15,-16 2 0-15,-8-2 0 16,-14 5 0-16,0 0-45 16,-15 8 0-16,-9-8 37 15,-12 0 0-15</inkml:trace>
  <inkml:trace contextRef="#ctx0" brushRef="#br0" timeOffset="196986.497">26031 10253 35 0,'-7'-3'17'0,"11"-5"6"15,-1 3-18-15,5-3 0 16,-1-3 0-16,3-13-3 15,1-7 0-15,3-6-1 16,3-8 1-16,1-6-1 0,0 1 1 16,-1-11-3-16,1-2 1 15,-4 2 2-15,-3 3 1 0,-4 5 0 16,0 10 1-16,-4 12-4 16,1 7 1-16,-1 8 0 15,4 16 1-15,1 13-2 16,2 19 0-16,1 13 0 15,3 3 1-15,7 10 0 16,4 3 0-16,3-1-1 16,0-4 0-16,0-6 3 15,1-2 0-15,-5-11 0 0,1-5 0 16,-4-11 1-16,-3-5 0 16,-4-6 1-16,0-12 1 15,4-14-6-15,-4-13 1 16,0-14-2-16,0-12 1 15,0-9 0-15,-3-15 0 16,-4-3-16-16,0 8 1 16,-4 13-15-16,1 16 1 15,-1 16 0-15,-3 10 0 16</inkml:trace>
  <inkml:trace contextRef="#ctx0" brushRef="#br0" timeOffset="197830.2831">27164 9930 43 0,'-18'-5'21'0,"11"2"5"0,11 3-22 15,3 3-3-15,7-1 1 16,11 3-2-16,6 3 1 15,8-2-2-15,11-4 1 0,-1-4-22 32,0-4 0-32,1 1-4 0,-4-3 1 0</inkml:trace>
  <inkml:trace contextRef="#ctx0" brushRef="#br0" timeOffset="198391.6752">27690 9972 28 0,'-18'32'14'16,"0"8"5"-16,15-27-14 0,-1 5-1 15,1-2 1-15,-1-3-4 16,1-5 1-16,3 0 3 15,3-8 0-15,4-5-7 16,4-11 1-16,3-5 1 16,4-3 1-16,3-5-1 15,3-3 0-15,1 3-1 16,-4 5 1-16,-3 6 1 16,-4 7 0-16,0 11-2 15,-7 8 1-15,-3 5 1 0,-4 9 0 16,-4-1-1-16,-3 3 1 15,0 7 2-15,0 1 0 16,0-3-3-16,0-8 0 16,3-5 1-16,4-5 0 15,7-14-1-15,11-5 1 16,3-10-1-16,4-3 0 16,-4-6-1-16,4-2 1 15,-1 3 1-15,1-1 1 16,-4 6-2-16,-3 5 0 0,-4 8 0 15,-3 11 0-15,-4 10 3 16,-7 6 0-16,-4 12-1 16,1 9 1-16,-4-3-3 15,3-3 0-15,4-2-1 16,4-5 0-16,3-6-29 16,3-5 1-16,8-8 5 15,0-3 0-15</inkml:trace>
  <inkml:trace contextRef="#ctx0" brushRef="#br0" timeOffset="198862.6682">28384 10073 30 0,'-3'-21'15'0,"6"2"7"0,-3 14-16 15,0-1-4-15,-3 4 1 16,-8 2-3-16,-6 0 0 15,-8 2 0-15,0 6 0 16,1 11 4-16,-1 7 0 0,0 6-3 16,4-5 1-16,3 4-2 15,11 1 0-15,7-3 0 16,7-5 0-16,11-8 0 16,10-6 0-16,4-7 0 15,-4-6 0-15,1-7-1 16,-5-3 0-16,1-9 2 15,-4-1 0-15,-3-4-2 16,-4-5 1-16,-4 6 0 16,-3 5 1-16,-3 5-1 15,-4 11 0-15,0 7 2 0,-4 11 0 16,1 11-1-16,-1 0 1 16,1 8 2-16,-4 8 0 15,0 5-2-15,-4 5 0 16,1 5 2-16,-8 4 1 15,-10-12-3-15,-8-4 0 16,-2-6-2-16,-5-6 1 16,5-4-4-16,-1-11 1 15,3-6-43-15,8-7 1 16,11-3 30-16,6-16 1 16</inkml:trace>
  <inkml:trace contextRef="#ctx0" brushRef="#br0" timeOffset="199593.3858">29242 9962 33 0,'-7'-8'16'16,"14"21"6"-16,-7-8-18 0,0 6-3 16,0 7 0-16,0 14-1 15,-4 0 1-15,1-1-1 16,-1-1 0-16,-10 4 0 15,7 0 0-15,-4-2-4 16,1-5 0-16,3-4-17 16,0-7 0-16,0-5 8 15,0-8 0-15</inkml:trace>
  <inkml:trace contextRef="#ctx0" brushRef="#br0" timeOffset="199749.6153">29034 10144 37 0,'-11'-21'18'0,"15"32"8"0,3-14-18 15,3 3-3-15,4 0 1 16,15 0-4-16,6 0 0 16,0-3-5-16,11-2 1 15,3 0-30-15,1-3 0 16,-1 5 15-16,0-2 1 16</inkml:trace>
  <inkml:trace contextRef="#ctx0" brushRef="#br0" timeOffset="200121.2482">29587 10395 34 0,'-17'16'17'0,"24"-13"7"15,0-6-17-15,0-5-1 16,0-7 0-16,0-7 0 15,4-7 0-15,-1 0-5 16,-3-11 1 0,4-52 1-1,-4 10 1-15,7 16-5 0,-7 8 1 16,0 10 0-16,0 6 1 16,-3 12 2-1,-1 4 0-15,8 7 1 16,-1 9 1-16,5 5-5 15,6 7 0-15,7 1 0 16,4-3 1-16,10 0-1 16,7 5 0-16,1-5 0 0,-1 3 0 15,-3-3-23-15,-7 0 0 16,-11 0-19-16,-7 2 0 16</inkml:trace>
  <inkml:trace contextRef="#ctx0" brushRef="#br0" timeOffset="200294.112">29637 10096 43 0,'-21'22'21'0,"95"7"3"16,-46-27-22-16,7 1-3 15,4 0 1-15,3 2-21 16,-3 0 0-16,-4 1-2 15,-6-4 1-15</inkml:trace>
  <inkml:trace contextRef="#ctx0" brushRef="#br0" timeOffset="200765.2679">29930 10395 28 0,'-7'8'14'0,"14"16"5"0,-7-16-14 16,3 8-4-16,1 5 0 15,-4 6 2-15,0-1 1 16,0-5-4-16,-4 0 1 16,1 1 0-16,3-7 0 15,-4-12 3 1,8-8 1-16,-4-11-6 15,0-13 1-15,7-3 0 16,-4-8 0-16,11-5-1 16,0 3 1-16,8 8 0 15,-5 2 1-15,1 8-1 16,7 11 0-16,-8 5 1 16,1 8 1-16,0 5 0 15,-1 6 1-15,-3 2 4 16,-7 0 0-16,-3 3-6 15,-4-3 1-15,-7-2-1 16,-4 0 1-16,-10-3-3 16,-7-3 0-16,-4-5 0 15,4 0 1-15,3 0-6 16,4 0 1-16,7-3-21 16,3 3 0-16,4 5 3 0,18-2 0 15</inkml:trace>
  <inkml:trace contextRef="#ctx0" brushRef="#br0" timeOffset="201172.9723">30272 10356 28 0,'-4'0'14'0,"1"18"6"15,-1-12-14-15,1 2 0 16,-1 2 0-16,1 1-2 16,-1-3 0-16,4-3-2 15,4 0 0-15,3-2-1 32,3-3 0-32,1 0-1 15,-1-3 0-15,1-2 0 0,0 0 0 16,-1-1 1-16,-3 4 0 15,4-4-1-15,-1-2 0 16,5 1 0-16,2-7 0 16,-3 1-1-16,0 2 0 0,-7 4 3 15,1 9 0-15,-8 6-1 0,0 8 0 16,-8 0-2-16,8 2 0 16,0 1 0-16,0 5 1 15,0-6-28-15,8-2 1 16,2-8 7-16,-3-5 0 15</inkml:trace>
  <inkml:trace contextRef="#ctx0" brushRef="#br0" timeOffset="201510.2503">30568 10242 30 0,'-7'-3'15'0,"7"3"8"16,0 3-16-16,0 2-3 15,7 3 1-15,-7 3-3 0,0 2 0 16,0 3-3-16,0 2 0 16,-7 6-3-16,7-3 1 15,-7 3-17-15,4 3 0 16,-5-1 1-16,8-7 0 31</inkml:trace>
  <inkml:trace contextRef="#ctx0" brushRef="#br0" timeOffset="201697.8045">30720 10213 36 0,'-4'3'18'0,"1"5"11"15,-4-1-17-15,3 9-7 16,-3 8 0-16,0 3-6 0,0 4 1 15,0-4-6-15,-4 2 0 16,11 3-39-16,-3-6 0 16</inkml:trace>
  <inkml:trace contextRef="#ctx0" brushRef="#br0" timeOffset="203062.3215">31267 10144 29 0,'-29'-13'14'0,"-2"5"6"0,24 3-15 16,-11 5 1-16,0-3 1 0,4 3-7 15,-3 5 1-15,3 6-1 16,-1 2 1-16,8 0 0 15,7 6 0-15,14-1 1 16,4 4 1-16,0 1 1 16,-1 4 1-16,12-1 0 15,-8-2 0-15,-4-3-4 16,-6-2 1-16,-4-3 0 16,-7-3 0-16,-7 0-2 15,-4-2 0-15,-3-3-3 16,-3 0 0-16,-5-3-26 15,-2-5 1-15,-1 0 2 0,7-5 1 16</inkml:trace>
  <inkml:trace contextRef="#ctx0" brushRef="#br0" timeOffset="203218.5757">31411 10306 37 0,'0'29'18'0,"-3"16"1"0,-1-35-20 0,-6 9-2 16,10-1 1-16,-7 1-31 15,0-1 0-15</inkml:trace>
  <inkml:trace contextRef="#ctx0" brushRef="#br0" timeOffset="203359.2013">31567 10020 34 0,'3'-32'17'0,"1"21"0"15,10-31-17-15,-14 42 0 16</inkml:trace>
  <inkml:trace contextRef="#ctx0" brushRef="#br0" timeOffset="203656.0817">31521 10433 36 0,'-25'13'18'0,"43"-11"6"0,-4-7-18 16,7-3-5-16,4-8 0 15,13-8-1-15,8-5 0 16,-3 0 4-16,-1 3 1 15,-7 5-5-15,0 5 0 16,-10 5 2-16,-11 9 1 0,-3 7-2 16,-11 8 1-16,-4 8-2 15,-3 3 0-15,0 2-2 16,0 6 0-16,-3 0 2 16,10 0 0-16,-7-3-25 15,7-3 0-15,0-7 1 16,0-3 1-16</inkml:trace>
  <inkml:trace contextRef="#ctx0" brushRef="#br0" timeOffset="204238.8553">32293 10224 25 0,'0'-8'12'0,"-14"10"5"0,14 1-13 16,-7 2 1-16,-3 6 1 0,-8 7 1 16,4 9 0-16,-4 4-3 15,0-1 0-15,8 4-3 16,3 3 0-16,7-3 2 16,10-4 0-16,-3-12 4 15,11-5 1-15,0-5-7 16,6-8 0-16,8-10 0 15,11-6 0-15,-1-5-2 16,0-6 1-16,4-7 0 16,-4-9 0-16,-3 4-2 15,-11-4 1-15,-10-2-3 16,-11 3 1-16,-14 2 1 16,-11 11 1-16,-17 11 1 0,-7 12 0 15,-8 14 1-15,5 6 1 16,2 7 5-16,4-5 1 47,22 23 0-47,6-2 1 0,11-5-9 0,25-3 1 15,10-8-8-15,8-2 1 0,16-9-57 16,1-4 1-16</inkml:trace>
  <inkml:trace contextRef="#ctx0" brushRef="#br0" timeOffset="204669.5335">30953 11147 55 0,'0'-5'27'0,"63"5"1"16,-35 0-27-16,8 0-1 0,6 2 0 15,0 4-22-15,11-1 0 16,-10 0-11-16,-5-2 1 15</inkml:trace>
  <inkml:trace contextRef="#ctx0" brushRef="#br0" timeOffset="204859.2731">30932 11343 29 0,'0'10'14'0,"21"-7"1"16,-7 2-15-16,7-2 0 16,11-1 0-16,3 4-1 15,7-4 1-15,18 4-28 16,-10-4 1-16</inkml:trace>
  <inkml:trace contextRef="#ctx0" brushRef="#br0" timeOffset="205267.156">31718 11253 21 0,'-35'24'10'0,"0"23"13"0,21-28-10 16,3 4-6-16,-3 9 0 16,0 11-3-16,7 4 0 15,7-2 1-15,7-5 0 0,7-6 3 16,11-5 0-16,10-7-5 16,4-17 0-16,10-8-3 15,7-7 1-15,1-9 2 16,-4-5 0-16,3-5-1 15,-13-5 0-15,-15-3-3 16,-14-6 1-16,-14-7 0 16,-14 2 1-16,-14 1-4 15,-15 5 1-15,1 7-14 16,-7 11 0-16,-1 8-22 16,4 11 0-16,-3 5 29 15,14 0 1-15</inkml:trace>
  <inkml:trace contextRef="#ctx0" brushRef="#br0" timeOffset="207476.9713">18510 12457 21 0,'-10'-6'10'0,"6"12"6"0,1-4-11 16,-1 9-1-16,1 7 1 15,-1 17 1-15,0 2 0 0,-3 16-2 16,7 8 0-16,4 10-2 16,3 0 0-16,4-15 1 15,-1-8 1-15,8-17 1 16,7-9 1-16,6-25-3 15,8-18 0-15,3-14-3 16,8-18 0-16,-1 0 0 16,-3-10 0-16,-7-3 0 15,-11 5 0-15,-7 0 3 16,-7 11 1-16,-3 10 2 16,-4 14 0-16,-3 18-3 15,-4 16 0-15,0 23 4 16,-4 20 0-16,0 18-6 15,8-3 0-15,3 8-1 16,0-5 0-16,4-17-7 0,3-7 1 16,3-13-29-16,1-8 0 15,3-8 2-15,0-13 1 16</inkml:trace>
  <inkml:trace contextRef="#ctx0" brushRef="#br0" timeOffset="207794.7024">19181 12719 42 0,'-11'39'21'0,"0"9"8"16,11-38-22-16,0 1-2 15,4-3 0-15,-1 0 1 16,4-5 0-16,4-6-6 15,7-16 0-15,6-15 0 16,1 0 1-16,7-17-1 16,-11-2 0-16,0 8 1 0,-3 11 0 15,-4 8 4-15,-4 15 0 16,1 16-5-16,-4 16 0 16,-3 9 0-16,-1 9 0 15,4 6-21-15,7-2 0 16,8-1-24-16,2 0 0 15</inkml:trace>
  <inkml:trace contextRef="#ctx0" brushRef="#br0" timeOffset="208198.7203">19579 12345 37 0,'14'0'18'0,"18"61"3"0,-21-45-19 0,-1 16 0 31,-6 10 1-31,-1 1-3 0,-6 12 0 16,-4 6-1-16,3 0 1 15,-3 0-30-15,0-6 0 16,0-4 20-16,-4-25 0 16</inkml:trace>
  <inkml:trace contextRef="#ctx0" brushRef="#br0" timeOffset="208355.0515">19611 12658 44 0,'0'2'22'0,"39"-4"3"0,-18 2-21 16,11 0-3-16,-4-3 1 0,4-5-3 16,3-10 1-16,4-4-13 15,-4 1 1-15,-7 3-23 16,-7-1 0-16</inkml:trace>
  <inkml:trace contextRef="#ctx0" brushRef="#br0" timeOffset="208543.8483">19636 12697 39 0,'14'43'19'0,"42"15"3"16,-38-42-21-16,3-3-1 16,-3 6 1-16,-1-4-3 0,4 1 0 15,4-13-26-15,3-6 0 16,8-7 18-16,-5-17 0 15</inkml:trace>
  <inkml:trace contextRef="#ctx0" brushRef="#br0" timeOffset="208846.6622">20122 12523 28 0,'-31'50'14'16,"6"11"9"-16,21-45-14 0,1 8-4 15,-4 5 0-15,0 2 0 16,0 1 0-16,3-8-5 15,4-6 0-15,4-4 0 16,3-6 1-16,7-14-1 16,7-12 1-16,7-9-2 15,4-4 1-15,-7-1 0 16,-1 5 0-16,-2 4 0 16,-5 7 1-16,-3 8-2 15,-7 10 1-15,-3 12 1 16,-4 9 0-16,-4 12-1 0,1-1 0 15,3 3-1-15,-4 6 1 16,8-6-20-16,3-8 1 16,7-8-9-16,7-21 1 15</inkml:trace>
  <inkml:trace contextRef="#ctx0" brushRef="#br0" timeOffset="209081.0894">20486 12766 36 0,'-21'58'18'0,"28"-10"5"16,-4-30-17-16,11 1 1 16,7 0 1-16,8-4 3 15,-1-9 0-15,0-9-6 16,0-10 0-16,-3-8 0 16,-4-6 0-16,-7-7-2 15,-7-1 0-15,-7 1-4 16,-7 5 1-16,-14 5-7 15,-7 6 1-15,-4 10-23 16,0 10 0-16,4 12-7 16,11 1 0-16</inkml:trace>
  <inkml:trace contextRef="#ctx0" brushRef="#br0" timeOffset="209331.0926">20786 12787 48 0,'3'27'24'0,"22"2"4"0,-15-24-24 15,5 3 1-15,-1 5 0 16,0-2-1-16,-4 2 1 16,4-8 1-16,1-7 1 0,-1-6-6 15,0-5 0-15,0-11-1 16,0-5 0-16,-3-6 0 15,-4 4 0-15,-4 4-8 16,1 6 0-16,-1 5-52 16,1 5 0-16</inkml:trace>
  <inkml:trace contextRef="#ctx0" brushRef="#br0" timeOffset="209884.1202">20944 12700 26 0,'0'-8'13'0,"11"-10"4"0,-4 15-13 16,0 6 5-16,4 4 0 15,3 12-1-15,3 10 0 16,1 3-1-16,0 2 1 15,-4-2-3-15,3-6 1 16,5-2-1-16,-1-5 1 16,-4-11-4-16,1-8 1 15,-4-8-2-15,0-5 0 16,-3-6-6-16,-4-2 1 16,-4-6-31-16,1 1 1 15,3 0 5-15,0 4 0 0</inkml:trace>
  <inkml:trace contextRef="#ctx0" brushRef="#br0" timeOffset="210216.3573">21332 12846 40 0,'-3'26'20'0,"6"-10"3"15,1-14-20-15,0 1 1 16,-1 5 1-16,4-5 3 16,0-3 0-16,4-8-5 15,6-5 0-15,5-6-4 16,-1-5 1-16,0 0 1 0,-3 1 0 16,-1 7-1-16,-3 3 1 15,0 5-2-15,-3 10 1 16,-4 9 1-16,-3 7 1 0,-4 9-3 15,0 5 1 1,0 2-1-16,3 3 0 0,1-5-40 16,3-8 1-16,7-6 22 15,3-10 0-15</inkml:trace>
  <inkml:trace contextRef="#ctx0" brushRef="#br0" timeOffset="210482.6017">21904 12724 52 0,'-39'0'26'0,"11"13"2"15,24-8-26-15,1 3-1 16,-1 6 0-16,8-1-1 16,3 3 1-16,4-1 4 15,3-4 0-15,3 0 1 0,-3-1 1 16,-3 6-2-16,-8 0 1 15,-6 5-6-15,-8 3 0 16,-6 0-6-16,-4-3 0 16,-1-3-19-16,1-2 0 15,4-5-16-15,6 0 1 16</inkml:trace>
  <inkml:trace contextRef="#ctx0" brushRef="#br0" timeOffset="210748.286">22243 12681 53 0,'-18'-2'26'0,"18"-1"0"15,0 3-27-15,0 0-13 16,4 3 1-16,-4 2-25 16,0 8 1-16</inkml:trace>
  <inkml:trace contextRef="#ctx0" brushRef="#br0" timeOffset="210861.4583">22218 12867 33 0,'-11'0'16'0,"8"2"7"0,3-2-16 16,0 0-7-16,0 0 1 15,0 0-29-15,0 0 1 0,3 0 15 16,1-2 1-16</inkml:trace>
  <inkml:trace contextRef="#ctx0" brushRef="#br0" timeOffset="211813.3467">22860 13131 43 0,'-14'-2'21'0,"14"-12"6"16,3 4-22-16,4-3 0 15,8-11 1-15,2-13-2 0,4-6 0 16,4-10-2-16,0-10 1 15,3-1-3-15,4-12 1 16,-4 12-1-16,-3 1 1 16,-4 5-2-16,-7 5 1 15,0 10 4-15,-7 12 1 16,0 7-2-16,-7 13 1 16,0 16-5-16,7 14 1 0,4 37 1 15,-1 4 0-15,8 20-1 16,0 12 1-16,3-2 4 15,0-18 1-15,4-14 0 16,3-16 0-16,4-13 7 16,-4-10 0-16,0-16-6 15,0-25 1-15,4-15-8 16,3-21 0-16,-6-3-2 16,-8-15 1-16,-7 4-15 15,-14 9 0-15,-4 12-12 16,-3 22 1-16,0 13-21 15,0 22 1-15,0 10 39 16,7 10 0-16</inkml:trace>
  <inkml:trace contextRef="#ctx0" brushRef="#br0" timeOffset="211974.1364">23950 13078 45 0,'0'19'22'15,"-21"26"9"-15,14-35-23 0,-4 6-7 16,-6 5 1-16,-12 3-4 16,-2 8 0-16,-5 2-29 15,5 1 1-15,9-1 9 16,-6-7 0-16</inkml:trace>
  <inkml:trace contextRef="#ctx0" brushRef="#br0" timeOffset="212734.8762">24680 13242 10 0,'-10'16'5'0,"13"-18"9"0,1-4-5 16,3 1 0-16,0-3 1 15,0-2-3-15,0-1 1 0,0 0-2 16,0 1 0-16,0-6-1 16,-3-5 1-16,3-3 0 15,-4-8 1-15,1-8-4 16,-1-10 0-16,-3-8-3 15,0-11 1-15,-3-2-1 16,-8-6 0-16,-3 8 0 16,0 6 0-16,0 5 0 15,0 10 0-15,7 11 1 16,0 8 1-16,7 8 1 16,7 13 1-16,7 8-2 15,7 8 1-15,18 0-1 0,7-1 0 16,7-1 0-16,10 2 0 15,8-6-3-15,6 1 1 16,-3-3-11-16,-14 0 1 16,-14 0-37-16,-11 0 1 15,-10 0 35-15,-18-5 1 16</inkml:trace>
  <inkml:trace contextRef="#ctx0" brushRef="#br0" timeOffset="212875.6665">24807 12687 57 0,'-24'16'28'0,"66"2"2"15,-24-15-29-15,6-1-2 16,5-2 0-16,9 0-55 16,8 0 0-16</inkml:trace>
  <inkml:trace contextRef="#ctx0" brushRef="#br0" timeOffset="213732.1608">25132 13179 26 0,'-18'21'13'0,"8"21"3"16,6-34-12-16,4 8-3 15,-3 5 1-15,-1 1-2 0,1-1 1 16,-1 3 0-16,0-9 1 16,4 1 0-16,0-5 0 15,-3-11-2-15,3-5 1 16,0-6 0-16,3-10 0 15,5 2-2-15,6-5 0 16,3-7 1-16,8-6 0 16,3 0-1-16,4 5 1 15,3 8 0-15,-3 6 1 0,-7 7 2 16,-4 6 0-16,-7 7 0 16,-3 6 0-16,-4 5-2 15,-11 3 1-15,-7 3-1 16,-3-3 0-16,-10-3-1 15,-1-2 1-15,0-3-2 16,1-3 1-16,2-3-4 16,5 1 1-16,6 0-37 15,1-1 0-15,6-2 40 16,4-5 0-16</inkml:trace>
  <inkml:trace contextRef="#ctx0" brushRef="#br0" timeOffset="214077.3685">25411 13189 34 0,'-15'30'17'0,"12"-4"2"0,3-21-16 16,0 1 0-16,3-1 1 15,5-2 0-15,2-1 0 16,1-4-5-16,-1-4 0 15,4-4 2-15,0-4 1 16,1 1-3-16,-5 0 1 16,1 2 1-16,-4 3 0 15,0 3 3-15,-7 5 0 16,0 0-4-16,0 0 0 16,3-2 3-16,4 2 0 0,1 0-4 15,-1 0 1-15,-4 2-2 16,4 3 1-16,-3 3 0 15,-1 3 0-15,-3 2-12 16,0 0 1-16,0 1-24 16,0 2 0-16</inkml:trace>
  <inkml:trace contextRef="#ctx0" brushRef="#br0" timeOffset="214359.4805">25725 13081 35 0,'-32'21'17'0,"14"35"3"0,15-40-18 0,-4 2-2 16,0 3 1-16,3 6-3 15,0 2 1-15,1-5-35 16,6-6 1-16</inkml:trace>
  <inkml:trace contextRef="#ctx0" brushRef="#br0" timeOffset="214533.108">25897 12941 52 0,'-21'13'26'0,"11"56"6"16,6-51-25-16,1 14-6 16,-1 10 0-16,1 6-23 0,3 2 0 15,3-5-15-15,8-10 0 16</inkml:trace>
  <inkml:trace contextRef="#ctx0" brushRef="#br0" timeOffset="215765.7767">27404 13380 38 0,'-25'-11'19'0,"22"6"10"15,3-3-20-15,-4-8-3 16,4 0 1-16,4-7-3 0,3-9 1 0,7-13-5 16,0-5 0-16,7-19 0 15,0 0 1-15,0-13 0 16,-3 5 0-16,-4-5-2 15,0 11 1-15,-3 23 0 16,-1 8 1-16,-3 25 2 16,0 20 1-16,-3 19-4 15,0 26 1-15,3 16 0 16,0 8 0-16,3 6 0 16,4-4 1-16,7-12 4 15,1-14 0-15,2-13 1 16,-2-8 1-16,6-10-5 15,0-17 1-15,0-17-4 0,4-15 0 16,0-9 0-16,-8-19 0 16,-6-6-9-16,-11-5 0 15,-7 6-9-15,-3 15 0 16,-5 14-10-16,-2 15 0 16,-1 14 0-16,4 13 0 15</inkml:trace>
  <inkml:trace contextRef="#ctx0" brushRef="#br0" timeOffset="216270.0847">27968 13152 45 0,'0'24'22'0,"43"-8"5"16,-29-16-24-16,7-3-2 16,4-4 0-16,3-7-2 15,-4-2 0-15,5-5 2 16,-5 0 0-16,-6 0-1 15,-4 0 0-15,-7-3 1 16,-7 3 0-16,-7 2-3 16,-3 9 1-16,-12 10 4 15,-2 5 1-15,-8 6-1 16,4-3 0-16,-1 5-1 16,5 5 0-16,6 3 0 0,4 6 0 15,7 2 0-15,0 0-2 16,7-29 0-1,42 34 6-15,-3-10 1 16,7-8-6-16,0-8 1 16,0-5-2-16,-4-9 1 15,-3-9-2-15,0-9 1 16,-4-3-1-16,-3 3 1 16,-8-2 0-16,-3 0 0 15,-10-1 1-15,-7 3 0 0,-8 6-2 16,-3 7 0-16,-4 14 1 15,-3 5 0-15,-7 2 0 16,0 9 1-16,3 10-2 16,4 3 1-16,7 2 0 15,7 1 1-15,7-1-2 16,7-2 0-16,7-3-19 16,8-5 0-16,10-6-27 15,-1-10 0-15</inkml:trace>
  <inkml:trace contextRef="#ctx0" brushRef="#br0" timeOffset="216646.0908">28801 13076 41 0,'-11'-14'20'0,"-6"4"3"16,9-1-22-16,-2 3 3 0,-8 8 1 15,-6 6 0-15,-1 10 0 16,0 10-2-16,4 8 0 15,3 1-3-15,8-6 0 16,6 3 1-16,8-11 0 16,6-11 1-16,8-7 1 15,10-11-3-15,0-13 0 16,4-11-1-16,-4-2 0 16,4-11 1-16,0-11 1 0,-4-2 0 15,0-5 0-15,-3-1-1 16,-7 14 1-16,-8 15 3 15,-10 17 0-15,-7 21 2 16,-7 20 1-16,0 22 1 16,0 13 0-16,0 9-8 15,3 4 1-15,4-2-2 32,4-3 0-32,6-5-39 15,4-11 1-15,4-18 2 16,3-14 0-16</inkml:trace>
  <inkml:trace contextRef="#ctx0" brushRef="#br0" timeOffset="216806.2">29168 13068 69 0,'-29'5'34'0,"26"-5"-11"0,3 3-35 0,-4 2-45 16,1 3 1-16</inkml:trace>
  <inkml:trace contextRef="#ctx0" brushRef="#br0" timeOffset="216931.2033">29210 13256 69 0,'-21'16'34'0,"0"-3"3"16,14-8-34-16,3 6-22 15,-3-3 0-15,0 2-33 16,7-5 0-16</inkml:trace>
  <inkml:trace contextRef="#ctx0" brushRef="#br0" timeOffset="221136.6196">29863 12748 44 0,'-7'-8'22'0,"7"5"7"0,0 6-21 16,0 10-2-16,-4 11 1 15,-3 13-4-15,0 13 1 16,-4 0-3-16,1 6 0 16,3-1-2-16,3 1 0 15,1-8 1-15,-4 5 0 16,7-6-1-16,-4-7 1 15,4-16 0-15,-3-3 0 16,3-16 0-16,0-8 1 16,0-7 0-16,0-11 0 0,3-16-2 15,1-8 1-15,3-14-1 16,-4-9 1 0,-13-35 0-1,10 23 0-15,-4 25 3 16,4 10 1-16,0 13-4 15,4 8 1-15,17 6 0 16,0-1 1-16,11 3-1 16,14-2 0-16,3 2-1 15,7 0 0-15,8 3 0 16,-1 5 0-16,8 5-22 16,-11 3 1-16,-11 3-25 15,-10 2 1-15</inkml:trace>
  <inkml:trace contextRef="#ctx0" brushRef="#br0" timeOffset="221328.6605">29852 12859 52 0,'-25'8'26'0,"43"5"3"0,-7-10-25 0,6 2-3 16,11 3 0-16,4-3-2 15,3 0 0-15,1 1-17 16,3-4 1-16,3-2-20 16,0 0 0-16</inkml:trace>
  <inkml:trace contextRef="#ctx0" brushRef="#br0" timeOffset="222306.6918">30180 13301 26 0,'-14'-14'13'0,"7"12"12"0,7-4-14 0,0 4-4 31,0-1 1-31,0-2-5 0,0 2 1 0,0 3 1 31,3 6 1-31,1 7-5 16,0 11 0-16,-4 7-2 0,7-7 1 15,-7 0 0-15,0 0 0 16,0 5 1-16,-7 0 1 16,7-3-3-16,-8-2 1 15,5-5 0-15,-1-9 0 16,1-7-1-16,3-11 0 16,3-8 1-16,4-10 1 15,1-14-1-15,9-2 0 0,1 2 0 16,3 3 0-16,0 8 0 15,-3 5 0-15,3 3 0 16,4 8 0-16,-8 5 0 16,1 5 0-16,-7 3 3 15,3 3 1-15,-11 2 0 16,-3-2 0-16,-7 2-4 16,-3 6 0-16,-8 2 0 15,-7 3 0-15,8-1-1 16,-8 1 1-16,11-5-31 15,-4-3 1-15,8-5-1 16,2-9 0-16</inkml:trace>
  <inkml:trace contextRef="#ctx0" brushRef="#br0" timeOffset="222881.1161">30484 13285 35 0,'-8'-3'17'0,"1"8"5"0,7-2-18 16,0 5-3-16,4 5 1 15,-1 6-3-15,-3-1 1 16,4-5 0-16,0-2 1 0,3 0 1 16,0-9 1-16,-4-4-2 15,8-6 0-15,-4-8-1 16,3-3 1-16,4 1-3 16,1-3 1-16,-1 2 2 31,-4 3 1-31,1 6 1 15,-4 4 0-15,-7 6-1 16,-4 8 1-16,1 13-1 16,-4 1 0-16,3 9-3 15,1-2 1-15,3-2-9 16,0-6 1-16,3-5-23 0,1-5 0 16,10-1 19-16,-3-5 1 15</inkml:trace>
  <inkml:trace contextRef="#ctx0" brushRef="#br0" timeOffset="223134.8739">30780 13147 35 0,'-25'27'17'0,"11"26"6"15,11-43-18-15,-5 9-6 16,8 4 0-16,-3 4-7 16,3-3 1-16,0-3-24 15,3-3 0-15</inkml:trace>
  <inkml:trace contextRef="#ctx0" brushRef="#br0" timeOffset="223322.4344">31006 13044 47 0,'-22'37'23'0,"5"34"3"0,13-47-24 0,1 8-3 15,-4 13 1-15,3 3-13 16,-10-6 1-16,7 3-24 16,-4-5 1-16</inkml:trace>
  <inkml:trace contextRef="#ctx0" brushRef="#br0" timeOffset="225362.5691">17300 14428 35 0,'-17'-37'17'0,"17"5"13"15,0 27-18-15,3 2-1 16,8 8 1-16,10 14-7 15,11 10 0-15,10 11-5 0,11 13 0 16,0-6-1-16,-4 3 1 16,1-2-1-16,2-6 0 15,-2-7-30-15,-4-6 1 16,-4-3-1-16,-7-7 1 16</inkml:trace>
  <inkml:trace contextRef="#ctx0" brushRef="#br0" timeOffset="225550.032">17417 14825 57 0,'-18'-11'28'0,"53"-39"1"16,-7 29-29-16,18-14 1 16,-3-12 1-16,6 2-3 15,8-3 0-15,2-5-16 16,1 3 1-16,0 5-25 15,-7 10 1-15</inkml:trace>
  <inkml:trace contextRef="#ctx0" brushRef="#br0" timeOffset="226228.8412">18161 14586 45 0,'-21'56'22'0,"67"-32"2"16,-25-22-23-16,11-2-1 16,13 0 1-16,12 0-5 15,-4-5 1-15,3-8-40 0,1 0 1 16</inkml:trace>
  <inkml:trace contextRef="#ctx0" brushRef="#br0" timeOffset="226820.0591">18778 14713 30 0,'-7'35'15'0,"46"-9"10"16,-25-26-16-16,7-2-1 15,4-9 1-15,0-5-5 16,-1-2 0-16,5-14-6 0,-5-5 0 15,-2 0 2-15,-8 5 0 16,-7 6 0-16,-7 5 0 16,-7 5-1-16,-4 8 1 15,-10 2 0-15,-11 9 0 16,-7 13 0-16,8 16 0 16,2 2 0-16,8 8 1 15,7 9-1-15,18-1 0 16,13-13-1-16,8-8 0 15,7-10-8-15,14-4 0 0,3-15-22 16,7-13 0-16,11-11 23 16,-7-2 0-16</inkml:trace>
  <inkml:trace contextRef="#ctx0" brushRef="#br0" timeOffset="227274.3937">19357 14497 34 0,'-18'2'17'0,"-21"3"-1"16,29-5-16-16,-8 11 0 16,1 5 1-16,-1 5 5 15,0 3 0-15,4 2-1 16,4 3 1-16,3 6-5 16,3-1 0-16,8 1-2 15,6-4 0-15,4-4 1 16,7-9 1-16,4-7-2 15,0-11 1-15,0-11 1 16,-4-10 1-16,0-3-2 0,-4-5 0 16,-2-2 0-16,-5-4 1 15,1 3-2-15,-8 6 0 16,1 2 3-16,-4 6 0 16,0 7-2-16,0 16 1 15,0 14 1-15,0 7 1 16,-4 11-2-16,1 11 0 15,-1 0 0-15,-3 5 0 0,4 13 0 16,-4 5 1-16,0 6 0 16,-4 0 0-16,4-25-3 15,3-7 1-15,4-5 1 16,7-11 0-16,4-16-3 16,10 1 1-16,7-14-8 15,11-19 1-15,11-15-39 16,3-6 0-16</inkml:trace>
  <inkml:trace contextRef="#ctx0" brushRef="#br0" timeOffset="227415.0193">19900 14692 71 0,'-39'6'35'0,"32"-12"-25"0,7 6-37 16,0 0-17-16,7 3 1 15</inkml:trace>
  <inkml:trace contextRef="#ctx0" brushRef="#br0" timeOffset="227542.9728">19946 14872 67 0,'-32'27'33'0,"29"-17"-60"0,10-10-33 0,3-5 54 15,1-3 0-15</inkml:trace>
  <inkml:trace contextRef="#ctx0" brushRef="#br0" timeOffset="228296.8154">21209 15073 39 0,'-25'6'19'0,"25"-12"1"0,4 4-20 15,3-9 4-15,3-13 1 16,5-10 0-16,2-11 0 16,-3-11-1-16,4 1 0 15,-4-11-4-15,-3-1 1 0,-8 9-1 16,-6 3 1-16,-4 10 2 15,3 8 0-15,1 10-1 16,-1 6 0-16,4 13-2 16,11 8 1-16,6 8 1 15,11 0 0-15,15-3-2 16,3 1 0-16,7-4 0 16,7 1 0-16,3-6-1 15,1 1 1-15,-1-6-28 16,-10-3 1-16,-14 0-6 15,-7 6 1-15</inkml:trace>
  <inkml:trace contextRef="#ctx0" brushRef="#br0" timeOffset="228484.4054">21315 14740 53 0,'7'32'26'0,"56"-11"6"0,-34-18-28 16,2-3-3-16,8 0 1 16,14-6-19-16,4-4 0 15,13-4-24-15,4 6 0 16</inkml:trace>
  <inkml:trace contextRef="#ctx0" brushRef="#br0" timeOffset="229062.5791">21911 15079 37 0,'-14'5'18'0,"7"45"2"0,7-34-19 16,-4 8 0-16,1 2 0 15,-4-5-1-15,0 3 0 16,0-3 1-16,0 1 1 16,0-6-2-16,3-3 0 15,0-11 0-15,1-7 1 16,3-3-2-16,3-10 1 16,5-14 0-16,6-8 1 15,3 6-2-15,1-11 1 0,0-5 0 16,6 7 0-16,4 11-1 15,1 9 1-15,-1 4 1 16,-3 9 0-16,-4 4 2 16,-7 14 1-16,-7 5-1 15,-7 1 1-15,-7 2-2 16,-7-1 0-16,-4-1-1 16,-3-1 1-16,0-5-2 15,-4 0 0-15,4 0 0 16,0 0 0-16,7-3-26 15,3 3 0-15,8 0 1 16,3-3 0-16</inkml:trace>
  <inkml:trace contextRef="#ctx0" brushRef="#br0" timeOffset="229477.3079">22193 14994 32 0,'-10'11'16'0,"-1"31"6"16,11-37-15-16,0 8-4 15,-3 6 0-15,3 2-3 16,3 0 1-16,1-5-2 16,3-3 1-16,3-5 1 15,4-5 0-15,0-11-1 16,4-8 0-16,3 3 0 16,0-3 1-16,-3-5 2 15,0 0 0-15,-8 2 1 0,1 3 0 16,-4 3 0-16,0 5 0 15,-3 5-3-15,-1 6 1 16,-3 5-3-16,0 3 0 16,0-3 0-16,-3 2 0 15,3 6-12-15,0 3 1 16,3-1-29-16,4 1 1 16</inkml:trace>
  <inkml:trace contextRef="#ctx0" brushRef="#br0" timeOffset="229911.3913">22578 14782 34 0,'-11'-2'17'0,"1"33"5"0,10-17-17 31,0 1-3-31,-4 9 1 16,1 5-3-16,-1 8 1 16,0-2-1-16,4-3 0 15,0-3-38-15,0-3 0 16,4-7 35-16,0-6 0 15</inkml:trace>
  <inkml:trace contextRef="#ctx0" brushRef="#br0" timeOffset="230067.6962">22719 14825 59 0,'-21'50'29'0,"10"13"1"16,8-39-30-16,3 3-1 15,0 7 1-15,0 3-36 16,7 0 1-16,3-8 12 16,-3-10 1-16</inkml:trace>
  <inkml:trace contextRef="#ctx0" brushRef="#br0" timeOffset="230705.0821">23386 14602 30 0,'7'-39'15'0,"-7"15"6"16,-4 19-15-16,-3 2 6 16,-3 0 0-16,-8 6-6 15,-3 5 1-15,0 0-2 16,-4 8 1-16,0 7-5 0,-3 4 0 16,3 10-1-16,4 8 1 15,7 0-1-15,7-8 1 16,10-3-3-16,8-5 1 15,3-5-17-15,7-8 1 16,4-11-25-16,10-2 0 16</inkml:trace>
  <inkml:trace contextRef="#ctx0" brushRef="#br0" timeOffset="230991.2446">23640 14637 42 0,'-25'34'21'0,"-14"-5"2"0,32-10-21 0,0 10-2 32,3 5 1-32,4-5 0 15,4-2 0-15,7 2 2 16,3-8 0-16,3-2 3 16,-3-14 1-16,1-8-4 15,2-5 0-15,4-8-4 16,1-7 0-16,-5-6 2 15,-3-3 0-15,-10 5-1 0,-4 4 0 16,-7-4-6-16,-4 6 1 16,-3 5-18-16,-4 8 1 15,1 5 3-15,-1 6 0 16,4 10 8-16,7 3 1 16</inkml:trace>
  <inkml:trace contextRef="#ctx0" brushRef="#br0" timeOffset="231253.0041">24091 14653 42 0,'-7'-8'21'0,"-21"-8"2"16,17 21-21-16,-6-2 0 16,-1 2 1-16,0 0-1 15,1 6 0-15,3 5-1 16,3 2 0-16,8 6 1 15,3 0 1-15,0 2 0 16,0-2 1-16,0 0-2 0,-4-5 1 0,-3-6-4 16,-4 3 0-16,-6-3 0 15,-1-5 1-15,-3 0-15 16,-4-3 1-16,4-2-27 16,3-6 0-16</inkml:trace>
  <inkml:trace contextRef="#ctx0" brushRef="#br0" timeOffset="231745.3153">24380 14579 33 0,'0'-19'16'0,"-24"-7"10"0,17 26-17 16,0 5-3-16,-7 5 1 15,-1 14-3-15,-2 0 0 16,-1 10-3-16,1 14 0 0,2 0 0 16,12 5 0-16,3 7 0 31,10-7 0-31,5-10-1 15,9-12 0-15,4-7 0 16,8-8 0-16,-1-11-1 0,-7-18 0 16,0-11 1-16,-3-5 1 15,-7-8-2-15,-1-8 1 16,-6 0-6-16,-11-10 0 16,-3-1 4-16,-12 6 1 15,-6 8 6-15,-14 7 0 16,3 11 3-16,4 14 0 15,3 12-2-15,4 9 0 16,11 5-4-16,6 2 0 16,8 1-2-16,10-8 1 0,10-1-9 15,8-2 1-15,0-11-40 16,3-10 1-16,7-5 32 16,-3-14 1-16</inkml:trace>
  <inkml:trace contextRef="#ctx0" brushRef="#br0" timeOffset="232473.0556">25206 14690 47 0,'0'8'23'0,"46"0"3"0,-32-6-25 0,7 1-1 15,0-1 0-15,4 1 0 16,3-3 0-16,4-3-30 16,0-2 0-16,-4 3 12 15,-7 2 1-15</inkml:trace>
  <inkml:trace contextRef="#ctx0" brushRef="#br0" timeOffset="232656.5736">25312 14875 48 0,'7'13'24'0,"32"-13"0"0,-25-3-23 15,7-2-8-15,11 0 0 32,3 0-30-32,0-1 0 15,1 1 33-15,-1 0 1 0</inkml:trace>
  <inkml:trace contextRef="#ctx0" brushRef="#br0" timeOffset="232776.8739">25548 15147 18 0,'-17'14'9'0,"20"-1"-17"0,-3-11-9 16</inkml:trace>
  <inkml:trace contextRef="#ctx0" brushRef="#br0" timeOffset="233296.5597">25566 15240 31 0,'3'13'15'0,"4"-18"12"0,-3 2-16 15,3-2-5-15,0-3 0 0,4 0-1 16,6-5 1-16,11-3-1 16,8-3 1-16,-1-4-2 15,7-6 1-15,4-14-4 16,0 4 1-16,-4-1-2 15,-3 0 1-15,-7 0-1 16,-4 3 1-16,-7 0 0 16,-3 0 1-16,-4 6-2 15,-3 4 1-15,-1 6 0 16,-3 2 0-16,-3 1 1 16,-4 7 1-16,0 6-5 0,-7 2 0 15,0 11 2-15,-4 11 1 16,-3 10 0-16,0 8 1 15,0 5-5-15,0 9 1 16,0-1 4-16,3-2 1 16,4-6-1-16,10-10 0 15,8-9-2-15,3-12 0 16,11-11 0-16,7-3 0 16,3-15 0-16,0-14 1 15,-7 0-1-15,1-5 0 16,-1-5 0-16,-3-3 0 0,-4 3 0 15,-4-1 0-15,-3 12 4 16,-6 1 0-16,-5 15-4 16,-3 7 1-16,0 5 0 15,-3 14 0-15,-1 12 0 16,4 12 0-16,-4-3-3 16,1 10 1-16,3-2-16 15,3-1 0-15,1-7-24 16,3-6 0-16,7-4 21 15,4-12 0-15</inkml:trace>
  <inkml:trace contextRef="#ctx0" brushRef="#br0" timeOffset="233677.628">26511 14970 41 0,'-7'8'20'0,"14"29"8"16,-7-26-21-16,0-1-3 0,-3 9 0 16,-4 5-1-16,0 7 0 15,0 1-3-15,-1 0 1 16,1-3-19-16,4-8 0 15,-1-2-19-15,1-6 0 16</inkml:trace>
  <inkml:trace contextRef="#ctx0" brushRef="#br0" timeOffset="233818.2188">26487 15137 44 0,'3'-5'22'0,"43"-11"5"0,-32 10-23 0,4 1-5 15,3 2 1-15,0-2-17 16,0 0 0-16,0 0-14 16,1 2 1-16</inkml:trace>
  <inkml:trace contextRef="#ctx0" brushRef="#br0" timeOffset="233996.1931">26483 15145 41 0,'-4'24'20'0,"54"-3"4"16,-32-16-22-16,3 6-3 0,3-1 0 15,1 1-18-15,0-1 0 16,-1-2-4-16,5-8 1 0</inkml:trace>
  <inkml:trace contextRef="#ctx0" brushRef="#br0" timeOffset="234646.3376">26984 15042 40 0,'-25'2'20'0,"32"4"9"16,-3-4-19-16,-1 1-4 15,1-1 0-15,-4-2-4 16,3 6 1-16,4-4 3 16,1-10 1-16,-1-2-4 15,7-6 1-15,0-10-3 0,0-6 0 16,0-5-1-16,0-11 0 15,0-2 0-15,0-11 0 16,0-5 0-16,-3 8 0 16,-4 13 0-16,0 10 0 15,-3 11 0-15,-1 14 0 16,4 18 0-16,-3 21 0 16,3 13 4-16,7 16 0 15,7 6 4-15,4 2 1 16,3-10-3-16,4-6 1 0,0-13-1 15,-4-8 0-15,0-8-1 16,-3-15 0-16,-4-17-6 16,-3-13 0-16,-1-18 0 15,-3-14 1-15,-3-15-32 16,-11-9 0-16,-11 6-18 16,-3 11 1-16,0 21 33 15,-21 10 1-15</inkml:trace>
  <inkml:trace contextRef="#ctx0" brushRef="#br0" timeOffset="235216.6189">28339 15176 46 0,'3'43'23'0,"-24"15"2"0,14-45-24 0,-7 11-1 16,-7 3 1-16,-8-1-20 16,-6 3 0-16,-7-2-9 15,3 2 0-15</inkml:trace>
  <inkml:trace contextRef="#ctx0" brushRef="#br0" timeOffset="236458.0737">29009 15158 44 0,'-14'5'22'0,"14"-26"4"0,3 11-22 15,4-1 2-15,0-8 1 16,4-10-4-16,3-10 0 15,7-4 0-15,0-12 1 16,4-3-4-16,3-6 1 0,-3 6-1 31,-7-3 0-31,-4 8-1 16,-4 13 1-16,-3 9 1 16,1 4 1-16,-5 11-2 15,4 8 0-15,-3 14 2 16,-1 20 1-16,4 8-1 15,-3 17 0-15,6 10 0 16,4 2 0-16,8 11 0 0,-1-13 1 31,14 5 7-31,-3-18 0 16,0-16-4-16,-4-19 1 16,0-11-6-16,0-17 1 15,-3-17-3-15,-4-11 1 16,0-17 0-16,0-1 0 15,-10-13-8-15,0 5 0 16,-4 11-16-16,-4 15 1 16,-3 17-24-16,0 7 1 0,0 14 35 15,-3 13 1-15</inkml:trace>
  <inkml:trace contextRef="#ctx0" brushRef="#br0" timeOffset="236724.6277">30018 14809 51 0,'7'0'25'0,"35"-6"0"16,-31 4-26-16,3 2-2 0,4 0 1 16,-1-3-24-16,11 1 1 15,-3 2 3-15,-7-3 1 16</inkml:trace>
  <inkml:trace contextRef="#ctx0" brushRef="#br0" timeOffset="236897.8614">29983 14912 59 0,'14'21'29'0,"49"-10"1"16,-42-6-29-16,15-2-19 15,2-3 1-15,5 0-24 16,-1-3 0-16</inkml:trace>
  <inkml:trace contextRef="#ctx0" brushRef="#br0" timeOffset="238611.1367">30861 15087 28 0,'-18'5'14'0,"15"-10"1"0,3-1-14 0,0 6 1 16,0-2 1-16,0 2 2 16,3-8 0-16,1-3 0 15,-1 1-5-15,-3 10 0 16,22-61 6-1,-5 2 1-15,-3 1-7 16,-7 8 0-16,7-11 1 0,-6-5 1 16,-5 0-4-16,-3 0 1 15,7 5 4-15,-3 11 1 16,-1 12 1-16,1 9 0 0,-4 11-3 16,10 7 1-16,1 14-1 15,7 8 1-15,6-1-4 16,8 1 1-16,0-1-1 15,10-2 1-15,0-3-3 16,8-5 1-16,-15 0-17 16,0-2 0-16,1-3 4 15,-5-1 0-15,-2-2-6 16,-5 6 0-16</inkml:trace>
  <inkml:trace contextRef="#ctx0" brushRef="#br0" timeOffset="238852.1457">30889 14846 40 0,'18'10'20'0,"17"-18"4"0,-24 6-21 0,3-1-2 16,3 0 1-16,5 1-3 16,6 2 1-16,0 2-14 15,0 4 1-15,1-1-18 16,-8 3 1-16</inkml:trace>
  <inkml:trace contextRef="#ctx0" brushRef="#br0" timeOffset="239361.8114">31302 14999 37 0,'-7'13'18'0,"14"22"2"16,-7-27-19-16,-4 5-1 16,-10 6 1-16,4 7-2 15,-1 3 1-15,-3 0 0 16,3-2 1-16,-3-6-2 0,11-3 1 16,-4-2-4-16,0-8 1 15,7-3 0-15,-7-5 0 16,7-2 3-16,0-6 0 15,7-8-1-15,0-8 1 16,3-2 0-16,8-1 1 16,3 6 2-16,0-3 1 15,4 6-3-15,3 2 0 0,-3 3-1 16,-4 7 1-16,0 4 2 16,-3 4 0-16,-11 1 2 15,0 0 0-15,0 2-6 16,-7 0 1-16,-7 3 1 15,-4 3 1-15,-6-1-2 16,-4 4 0-16,3 1-1 16,-7 1 0-16,4 3-10 15,7-6 0-15,0-2-22 16,3-3 0-16</inkml:trace>
  <inkml:trace contextRef="#ctx0" brushRef="#br0" timeOffset="239976.3382">31538 15076 29 0,'0'3'14'0,"0"-3"4"16,0 0-16-16,0 2 0 0,7 4 1 16,-7 1 4-16,4 4 1 15,-4 5-7-15,0 0 0 16,0 0-1-16,3 0 0 15,1-6 0-15,3-5 0 16,0-5 0-16,4-8 0 16,-1-7-1-16,-3-4 0 15,11 6 2-15,-11-3 0 16,4 5-2-16,-4 1 0 0,-7 5 1 16,0 2 1-16,0 3-2 15,0 3 1-15,0 2 1 16,-7 0 0-16,7 3-2 15,0 3 0-15,0-1 1 16,0 3 0-16,0 3-3 16,0 3 0-16,7-1-19 15,7-2 1-15,-4-3 5 16,1-5 0-16</inkml:trace>
  <inkml:trace contextRef="#ctx0" brushRef="#br0" timeOffset="240322.9869">31803 14933 37 0,'0'-3'18'0,"10"9"6"16,-10-1-20-16,0 11-1 15,0 8 1-15,-3 0-4 16,3 2 0-16,-7 6-1 15,3-1 1-15,1 1-20 16,-1-8 1-16,4-5-5 16,4-6 0-16</inkml:trace>
  <inkml:trace contextRef="#ctx0" brushRef="#br0" timeOffset="240483.3241">31884 15005 48 0,'-14'15'24'0,"21"25"3"0,-7-24-23 16,4 8-6-16,-4 8 1 15,3-1-11-15,1-2 0 0,6-5-26 16,-3-5 1-16</inkml:trace>
  <inkml:trace contextRef="#ctx0" brushRef="#br0" timeOffset="242101.4428">32448 14753 29 0,'0'-29'14'0,"0"24"5"16,0 2-15-16,0 3-4 15,-7 3 0-15,-10 5 4 16,-1 8 0-16,1 5 2 16,-8 5 0-16,7 3-4 15,1 6 1-15,2 2-2 16,5 0 1-16,10-5-3 15,0-6 1-15,0-2-1 0,10-3 0 16,8-2-11-16,-4-6 0 16,11-3-1-16,0-4 0 15,3-9 9-15,14 3 1 16,0-8 3-16,-6-5 1 16,-5-8 0-16,-2-3 0 15,-5 0-1-15,1 3 0 16,-11 2 0-16,-10 3 1 15,3 8 2-15,-7 3 1 16,-7 8 1-16,7 5 0 16,-4 5-1-16,1 6 0 0,3-1 0 15,0 1 0-15,0-4 0 16,3-4 0-16,-3 0-3 16,0-3 0-16,0-3 0 15,0-2 0-15,0 2-2 16,4-3 1-16,-4 1 1 15,7-6 0-15,0-4-2 16,3-4 1-16,1-2 0 16,-4-6 0-16,7-5 0 15,-10 3 1-15,3 0-1 16,-7-3 0-16,0 3 2 0,-7 5 1 16,3 0-1-16,-3 6 0 15,0 2-2-15,0 2 0 16,-4 4-1-16,4 2 0 15,7 0 1-15,-10 2 0 16,10 4-1-16,-7-1 1 16,7 0-21-16,-4 1 1 15,4-1-4-15,4-2 1 16</inkml:trace>
  <inkml:trace contextRef="#ctx0" brushRef="#br0" timeOffset="242814.5707">33112 14732 17 0,'10'-19'8'0,"-3"9"10"0,-7 7-10 15,0 1 1-15,-7-1 0 16,-3 0-5-16,-8 1 1 0,4 2-3 16,-7 2 1-16,0 9-3 15,10-1 1-15,4 9 2 16,7 2 1-16,7 3-2 0,4-3 1 15,10 0 0-15,0-2 1 16,11-1-3-16,-8-2 0 16,-6 0 6-16,0-3 0 15,-11 1-6-15,-7 1 1 16,-7-4-2-16,-11 5 0 16,7 0 0-16,-10-6 0 15,0 4 0-15,-4 1 0 16,1-4 0-16,10 0 0 15,3-9-1-15,0 4 1 0,4-1 0 16,0-2 0-16,-3-1 0 16,-4-2 0-16,3 0-1 15,0 3 1-15,-3-1 1 16,4-2 0-16,-4-2-1 16,3 2 0-16,4 0-2 15,0 2 0-15,7-4-12 16,-4-1 0-16,4 6-25 15,0-3 1-15,4-5 32 16,3-3 1-16</inkml:trace>
  <inkml:trace contextRef="#ctx0" brushRef="#br0" timeOffset="243330.2023">33468 14647 33 0,'0'-23'16'0,"-25"4"6"0,18 19-16 16,-3 5-2-16,-8 6 1 0,0 2-1 15,-3 11 1-15,4 10 1 16,-1 6 1-16,7 2-6 16,11 6 1-16,0-6-2 15,4-2 1-15,3-6 0 16,11-5 0-16,6-7-1 16,1-9 0-16,0-10 0 15,-8-9 1-15,1-12 0 16,0-3 0-16,-1-6-3 15,-3-5 1-15,-10-5-3 16,-4 0 1-16,-11 3 1 16,-13 7 0-16,-1 6 2 15,-10 5 1-15,6 6-3 16,-2 4 0-16,-1 9 4 16,11 5 1-16,3 8 7 15,4 5 0-15,14 3-4 0,7 0 1 16,11-3-7-16,24 0 0 15,0-8-10-15,18-5 0 16,-10-5-49-16,-4-3 1 16</inkml:trace>
  <inkml:trace contextRef="#ctx0" brushRef="#br0" timeOffset="243834.4336">30857 15481 30 0,'8'-6'15'16,"37"-7"11"-16,-20 11-15 0,24-9 0 15,29-2 1-15,38-3-4 16,47-3 0-16,27-2-8 16,29 3 0-16,28 4 0 15,10 7 0-15,8 4-1 16,-11 0 1-16,-11-10-1 16,601-32 2-16</inkml:trace>
  <inkml:trace contextRef="#ctx0" brushRef="#br0" timeOffset="245190.0274">31810 16195 27 0,'3'-5'13'0,"26"-40"6"0,-19 32-15 16,8-6-2-16,7-5 0 15,-1-2-1-15,5-3 0 16,-5 0 2-16,4 2 0 16,4-7-2-16,0-6 1 15,-4-5-3-15,7 3 0 16,-10 2 1-16,-4 6 1 15,-7 7 3-15,-7 11 0 16,1 8-4-16,-1 11 1 16,-7 10 2-16,0 16 0 0,0 3 0 15,0 0 0-15,0 2-1 16,0-2 1-16,3-3-3 16,4-8 1-16,0-2 0 15,4-11 1-15,3-8-3 16,4-8 1-16,-1 0 0 15,11-8 1-15,4-10-1 16,-4-11 0-16,-3-3-1 16,0 0 1-16,-1 0 0 15,-13 9 1-15,-4 10-1 16,0 7 0-16,-7 14 0 16,-7 6 0-16,0 7-1 15,4 11 1-15,-12 7-1 16,5 1 0-16,3-3-15 15,0 0 1-15,7-2-21 16,7-1 0-16</inkml:trace>
  <inkml:trace contextRef="#ctx0" brushRef="#br0" timeOffset="245408.7986">32646 15859 34 0,'-3'-13'17'0,"6"23"2"0,4-4-18 16,-7 2 3-16,0-3 1 0,0 11-4 16,-7 0 1-16,4 2-3 15,-5 6 0-15,-2 3 0 16,-4 2 1-16,7 2-10 16,-4 6 0-16,1-5-2 15,2-5 1-15,1-6-7 16,7-11 1-16</inkml:trace>
  <inkml:trace contextRef="#ctx0" brushRef="#br0" timeOffset="245612.4776">32618 15978 35 0,'0'-10'17'0,"28"-4"2"0,-21 9-19 15,7 2 0-15,-3-2 0 16,6 0-9-16,-6 0 0 16,-4-1-5-16,0-2 0 15,0 6 2-15,-7 2 1 16</inkml:trace>
  <inkml:trace contextRef="#ctx0" brushRef="#br0" timeOffset="245721.811">32653 15949 30 0,'-18'16'15'0,"11"5"7"0,14-16-14 15,-7 3-5-15,11 0 0 0,-4 3-3 16,-7-1 0-16,11-2-2 16,-4 6 1-16,0-4-37 15,0 1 0-15</inkml:trace>
  <inkml:trace contextRef="#ctx0" brushRef="#br0" timeOffset="249623.8221">17025 15671 40 0,'4'0'20'0,"34"35"1"0,-24-14-19 0,4 13-2 16,-4 1 1-16,0 7 0 15,-3 6 0-15,-4 4-2 16,-3-12 1-16,-4-5-1 16,0-6 1-16,0-8 1 15,-4-8 0-15,-3-5-1 16,0-8 1-16,0-13-2 15,-7-16 1-15,0-6 0 16,-1-18 0-16,1-5 0 16,7 0 0-16,7 0-1 15,11 2 1-15,7 11 0 16,10 13 0-16,0 14 0 16,0 10 1-16,0 11 1 15,1 5 1-15,-5 0 0 0,-2 2 1 16,-5 1-1-16,-6-3 1 15,-8 0-4-15,-6 2 0 16,-8 6 1-16,1-3 0 16,-12 3-3-16,-6 0 1 15,0 3-27-15,-4-1 0 16,4 6 5-16,7-3 0 16</inkml:trace>
  <inkml:trace contextRef="#ctx0" brushRef="#br0" timeOffset="250004.5201">17360 15830 36 0,'-7'0'18'0,"7"13"1"0,0-5-18 0,0 3-1 15,0 2 1-15,0 11 2 16,4 0 1-16,-1 2-4 16,4 1 1-16,0-4 0 15,0-4 1-15,4-9-3 16,0-10 1-16,3-7 0 16,0-9 0-16,3-8 0 0,5 0 1 15,-5 5 1-15,1-2 0 0,-1 5-2 31,-6 6 1-31,0 5-1 16,-4 5 0-16,-4 8 0 16,-3 7 0-16,-3 14-1 15,-1 6 1-15,1 2-3 16,-1-13 0-16,11-6-27 16,4-4 1-16,3-9 17 15,0-13 1-15</inkml:trace>
  <inkml:trace contextRef="#ctx0" brushRef="#br0" timeOffset="250182.0918">17734 15592 49 0,'-18'26'24'0,"11"30"2"0,7-38-25 0,-3 14-1 15,3 8 0-15,0 2 0 16,0-2 0-16,0-3-13 15,3-8 1-15,1-8-25 16,3-5 0-16</inkml:trace>
  <inkml:trace contextRef="#ctx0" brushRef="#br0" timeOffset="250805.1812">17434 15573 12 0,'-3'-21'6'0,"-8"-5"7"16,11 20-6-16,-3 1 2 15,-1 3 0-15,1 2-3 16,-1 0-6 0,4 0 0-16,-7 50 10 15,0-5 1-15,0 10-11 16,-4-4 1-16,-3-1 0 16,-3 8 0-16,-1 3-2 15,0-8 0-15,4-13-5 16,4-6 1-16,-1-8-18 0,4-7 1 15,10-6 8-15,8-10 1 16</inkml:trace>
  <inkml:trace contextRef="#ctx0" brushRef="#br0" timeOffset="251470.4589">17748 15708 17 0,'0'-8'8'0,"4"-10"6"0,-1 13-9 16,-3-3 1-16,0 0 0 16,0 0 1-16,-3 2 1 15,-4 4-7-15,0 2 1 16,-4 5-2-16,0 3 1 15,1 5 0-15,-1 8 1 16,1 19-1-16,-4-5 0 16,7 4 0-16,3 1 0 15,8-11 0-15,-1-3 0 0,4-12-1 16,4-12 1-16,6-7-1 16,5-11 0-16,-1-10 0 15,0-11 0-15,-3 2-1 16,-1-2 1-16,-6-2 0 15,-1 4 1-15,-6 9 0 16,-4 7 0-16,-4 11-1 16,-3 14 0-16,0 7 9 15,0 21 0-15,-3 11-2 16,-1 13 0-16,4 8-7 16,3-5 1-16,8 5-1 15,-4-2 0-15,3-8 0 0,-3-14 0 16,-3-8 0-16,-8-5 1 15,-3-7-1-15,0-12 0 16,-4 3-1-16,1-7 0 16,-8-9-24-16,0-8 0 15,4 3-9-15,11 3 1 16</inkml:trace>
  <inkml:trace contextRef="#ctx0" brushRef="#br0" timeOffset="251767.3393">18288 15825 41 0,'7'0'20'0,"0"18"2"16,-3-15-22-16,-4 5-2 0,0 0 1 16,0 0-38-16,0-3 0 15</inkml:trace>
  <inkml:trace contextRef="#ctx0" brushRef="#br0" timeOffset="251916.9497">18419 15647 48 0,'-29'-2'24'0,"19"7"6"0,6-5-24 0,4-3-13 15,0 1 0-15,4-1-28 16,-1 1 0-16,8 4 24 0,-1 1 0 15</inkml:trace>
  <inkml:trace contextRef="#ctx0" brushRef="#br0" timeOffset="252120.0982">18478 15880 45 0,'-31'11'22'0,"17"-6"8"0,14-5-23 15,7-2-7-15,3-4 1 16,4-7 0-16,0 5 0 0,4-5-1 15,0-3 1-15,-1 11-1 16,1 5 0-16,0 5 0 16,-4 6 0-16,-4 2 0 15,1 0 1-15,0 3-22 16,-1 0 1-16,1-6-13 16,3-4 0-16</inkml:trace>
  <inkml:trace contextRef="#ctx0" brushRef="#br0" timeOffset="252301.447">18849 15534 49 0,'-14'10'24'0,"17"30"0"0,-3-27-24 0,0 8 0 15,0 1 0-15,0 12-1 16,0 8 0-16,0-2-22 15,-3-6 1-15,3 1-2 16,0-4 0-16</inkml:trace>
  <inkml:trace contextRef="#ctx0" brushRef="#br0" timeOffset="252631.0746">18715 15737 47 0,'-11'14'23'0,"29"-1"1"16,-8-13-24-16,5 3 0 0,9 2 0 16,8-5 0-16,0 2 0 15,-4 1-3-15,-3 5 1 16,-1 5 1-16,-2 8 0 16,-5 1 1-16,-3 7 0 15,0 2 0-15,-3-1 0 16,3-7 2-16,-3-4 0 15,3-11 0-15,3-11 1 0,1-10 3 16,-4-6 0 0,-3 4 3-16,-8-4 1 0,-6-2-6 15,-11 5 0-15,-4 8-4 16,-3 8 1-16,0 5-14 16,0 3 1-16,-1 8-43 15,12 3 1-15</inkml:trace>
  <inkml:trace contextRef="#ctx0" brushRef="#br0" timeOffset="253194.5551">17328 16730 34 0,'-24'21'17'0,"24"53"8"0,7-56-17 0,3 6-2 16,4 3 0-16,1 4-5 15,6 4 1-15,0-6-2 16,0-5 1-16,11-14 3 15,7-20 1-15,-1-1-5 16,-6-13 1-16,0-13-2 16,3-13 1-16,1 2 0 15,-5 6 1-15,-6 13-1 16,-7 8 0-16,-8 13 0 16,-10 13 0-16,-7 22 1 15,-3 7 0-15,-1 19 1 0,-3 5 0 16,0 16-3-16,-4 6 0 15,4-14-22-15,3 0 1 16,11-3-12-16,4-20 1 16</inkml:trace>
  <inkml:trace contextRef="#ctx0" brushRef="#br0" timeOffset="253335.199">18009 16944 53 0,'11'3'26'0,"31"-3"-2"0,-31-3-27 0,3 0-28 16,4 3 0-16,6-2 13 15,1-9 0-15</inkml:trace>
  <inkml:trace contextRef="#ctx0" brushRef="#br0" timeOffset="254036.6186">18348 16986 38 0,'-14'-24'19'0,"17"14"-1"0,1 5-18 16,-1 2 3-16,-3-2 0 15,0 2 1-15,-3 0 0 16,-1 3-2-16,1-5 1 15,-1 5-3-15,4 0 0 16,0 0-1-16,0 0 0 16,0-3 2-16,0 3 0 15,0 0-2-15,0 0 1 16,0 0 0-16,0 0 0 16,0 0 0-16,0-5 1 15,4 5 0-15,3 0 0 16,-4 0 1-16,4 5-1 15,4-2 0-15,0-3 1 16,3 8 0-16,3-11-3 16,5 6 1-16,-8-3 0 15,3 0 1-15,-3-8 0 16,-3 0 0-16,0-5-2 16,-4-3 0-16,0-5 1 15,-4 0 0-15,-3 0 1 16,-3 7 1-16,-8 1-3 15,-7 5 0-15,-3 8 0 16,-7 8 1-16,3 11 0 0,1 4 0 16,3 4 2-16,6 13 0 15,1 4-2-15,4-1 1 16,6 4-2-16,4-4 0 16,7-6 0-16,11-11 0 15,10-5-22-15,7-18 0 16,1-19-6-16,2-2 1 15</inkml:trace>
  <inkml:trace contextRef="#ctx0" brushRef="#br0" timeOffset="254442.875">18718 16793 31 0,'-28'5'15'0,"-4"11"10"0,25-5-16 0,-3 7-5 16,-1 1 0-16,1 5-1 15,-1 10 1-15,4 8-2 16,3-2 0-16,4-3-2 16,4-5 0-16,3-8-1 15,7-11 0-15,0-5 2 16,4-8 1-16,3-16-4 16,0-10 1-16,0-9 1 15,-3 19 1-15,-4-2-3 16,-3 2 0-16,-1 5 2 15,-3 3 0-15,-3 6 0 16,-4-4 0-16,0 14 0 0,-4 16 0 16,-3 8 0-16,-3 8 1 15,-1 10-1-15,1 8 1 16,-5-8-1-16,1 22 1 16,-3 2 3-16,3 8 0 15,3-13-2-15,7-16 1 16,4-14-2-16,8-18 1 15,6-13-3-15,10-26 1 16,19-16-23-16,6-27 1 16,0 13-11-16,-3-5 1 15</inkml:trace>
  <inkml:trace contextRef="#ctx0" brushRef="#br0" timeOffset="254567.8738">19205 16960 28 0,'-21'13'14'0,"28"0"-27"16,-7-10-14-16</inkml:trace>
  <inkml:trace contextRef="#ctx0" brushRef="#br0" timeOffset="254692.8754">19318 17150 58 0,'-42'24'29'0,"10"-5"-34"16,25-11-30-16,0 10 12 16,-7-10 1-16</inkml:trace>
  <inkml:trace contextRef="#ctx0" brushRef="#br0" timeOffset="257211.6821">20948 17029 14 0,'-14'42'7'0,"21"-24"7"0,-7-18-7 16,0 6 6-16,0-6 0 15,0 0-5-15,0-6 0 16,0-9-2-16,3-4 1 15,-3-5-4-15,-3-13 0 16,3-10-5-16,-4-14 1 16,1 8 3-16,-4-8 0 15,0-3-3-15,0 14 1 16,3 10 0-16,4 6 0 0,7 10 0 16,7 8 1-16,11 6 0 15,3 5 1-15,0-3-2 16,8 8 0-16,3-8 0 15,3 5 0-15,4-5 0 16,0 0 0-16,-1-2-27 16,-2-4 1-16,-8 4-1 15,-7-1 1-15</inkml:trace>
  <inkml:trace contextRef="#ctx0" brushRef="#br0" timeOffset="257414.8933">20962 16751 51 0,'7'39'25'0,"50"-15"2"0,-43-24-27 16,7-2 0-16,4-4 1 16,6-7-1-16,5 3 0 15,2-6-24-15,5 5 0 16,6-2-4-16,-10 5 1 15</inkml:trace>
  <inkml:trace contextRef="#ctx0" brushRef="#br0" timeOffset="259051.5073">21283 17089 39 0,'-18'27'19'0,"8"7"1"0,10-18-20 0,-4 3 1 16,4 4 0-16,0 4-2 16,0-6 1-16,0-8 0 15,0 1 0-15,0-6-1 16,0-8 1-16,4-14 0 16,3-12 0-16,0-6 0 15,0-5 1-15,0-5-2 16,4-9 1-16,-1 17 0 15,4 5 0-15,0 8 0 16,4 2 0-16,3 6 1 16,4 2 0-16,-4 3 2 0,-3 8 0 15,-1 8 2-15,-6 0 0 16,-4 6-5-16,-7-1 1 16,-3 3 0-16,-8 2 0 15,-3-5-2-15,-7-2 0 16,3-3-8-16,0 0 1 15,4-5-16-15,4 5 0 16,3-8 9-16,3 0 0 16</inkml:trace>
  <inkml:trace contextRef="#ctx0" brushRef="#br0" timeOffset="259410.9218">21551 16928 27 0,'-7'0'13'0,"0"13"3"16,7-2-14-16,0-1 4 15,0 14 1-15,-3 0-4 16,3-3 1-16,0 0-1 16,0 1 0-16,0-7-3 15,3-1 1-15,4-9-1 16,4-5 1-16,-1 0-1 15,1-3 0-15,3-13 0 16,0 1 0-16,0-4 0 16,0-7 0-16,0 2 0 15,-3 8 0-15,-4 5 0 0,0 6 0 16,-3 2-1-16,-4 9 1 16,0 2-1-16,0 5 1 15,0 3-12-15,0 2 1 16,0-2-19-16,0-5 0 15</inkml:trace>
  <inkml:trace contextRef="#ctx0" brushRef="#br0" timeOffset="259630.0883">21840 16886 35 0,'-17'10'17'0,"17"4"4"16,0-12-19-16,0 6-2 16,-4 8 0-16,4 2-1 15,-3 6 0-15,-1 3 1 16,1-9 1-16,-1-2-22 16,4 3 0-16,0-3 6 15,4-8 0-15</inkml:trace>
  <inkml:trace contextRef="#ctx0" brushRef="#br0" timeOffset="259786.3023">21960 16854 36 0,'-14'24'18'0,"14"31"4"0,-3-34-19 16,-1 14-3-16,-3 2 1 15,0 3-12-15,7-1 0 16,7-4-17-16,0-11 0 15</inkml:trace>
  <inkml:trace contextRef="#ctx0" brushRef="#br0" timeOffset="260320.4093">22380 16772 31 0,'7'-24'15'0,"-3"0"11"0,-1 8-15 0,1 6-4 16,-4 2 1-16,0-3-3 15,-4 6 1-15,1 5-4 16,-8 5 1-16,-3 6-3 16,-7 7 1-16,0 22-1 15,3 2 1-15,4-4-1 16,3 4 0-16,8 5-5 15,3-10 0-15,7-2-20 16,7-11 1-16,4-14-4 16,3-15 0-16</inkml:trace>
  <inkml:trace contextRef="#ctx0" brushRef="#br0" timeOffset="260590.0131">22641 16708 30 0,'-24'6'15'0,"-1"36"6"0,18-23-15 15,-4 12-2-15,1 4 0 16,3 10-2-16,0 5 0 16,3-8 2-16,8-7 1 15,3-9 0-15,3-7 0 16,4-11-1-16,4 0 0 16,3-19-3-16,0-21 1 0,-3 6-1 15,0-3 1-15,-11-8-3 16,-4-6 0-1,-3 4-2-15,-10 2 1 0,-5 10-18 16,-2 9 1-16,-1 10-4 16,4 16 0-16,3 10 11 15,4 3 0-15</inkml:trace>
  <inkml:trace contextRef="#ctx0" brushRef="#br0" timeOffset="260871.2558">23015 16764 30 0,'-3'-19'15'0,"-11"4"0"0,7 9-14 15,-4 12 8-15,0-4 0 16,1 6-2-16,-1 3 0 16,8 5-4-16,3 2 0 15,3-2 2-15,4 3 1 16,0-4 2-16,0 4 1 15,-3-3-3-15,-8-3 1 16,-3 3-4-16,-7-5 0 16,-7 4-3-16,-4 4 0 0,1-1-8 15,-1 1 1-15,-3-3-21 16,7-3 1-16,6-5-10 16,8-3 0-16</inkml:trace>
  <inkml:trace contextRef="#ctx0" brushRef="#br0" timeOffset="261514.1349">23312 16714 37 0,'-25'10'18'0,"11"59"3"15,14-45-18-15,-4 8 1 16,1 13 0-16,-1 2-3 15,4-2 0-15,4-2 1 16,3-9 1-16,3-8 2 16,4-12 0-16,4-9-4 15,3-8 1-15,4-15-2 16,0-14 0-16,-4-2-1 0,0-11 0 16,-3-11 0-1,-8 1 1-15,-6-9-1 0,-11-5 1 16,-11 11 0-16,-7 21 1 15,-3 11 3-15,0 26 0 16,3 21 3-16,8 8 1 16,2 10-4-16,12 4 1 15,13-6-6-15,15-3 0 16,7-13-20-16,14-7 1 16,10-14-26-16,4-16 0 15</inkml:trace>
  <inkml:trace contextRef="#ctx0" brushRef="#br0" timeOffset="262099.6525">20860 17269 35 0,'-46'8'17'0,"21"0"1"15,22-2-18-15,-1-4 2 31,4 1 1-31,0-1 1 16,4 1 0-16,3-3 6 16,3 0 1-16,8 0-4 15,10 3 1-15,18 5 0 16,10 0 0-16,22 10 2 16,28-2 0-16,14 10-4 15,24-10 0-15,26-8 0 0,27 0 1 16,15-2-2-16,17-1 1 15,-13 11-3-15,2 0 1 16,-13-9-5-16,-8 4 1 16,-17-3-41-16,-31 0 1 15,-15-3-17-15,-32 3 0 16</inkml:trace>
  <inkml:trace contextRef="#ctx0" brushRef="#br0" timeOffset="263025.2701">21738 18285 30 0,'-28'37'15'0,"14"-29"0"0,14-8-15 0,7 0 10 16,3 0 0-16,8-8-4 15,14-15 1-15,10-14-4 16,1-14 0-16,9-15-1 31,12-11 0-31,3-2-4 16,-7 13 1-16,-7 5 1 16,-11 11 0-16,-10 13 4 15,-11 8 0-15,-10 18-4 16,-4 11 0-16,-7 5 0 15,-11 14 1-15,1 10 1 0,-1 11 0 16,0 2 0-16,4 0 1 16,4-5-3-16,10 3 0 15,3-14 0-15,8-7 0 16,3-11 0-16,0-8 1 16,1-8-1-16,-1-8 0 15,0-2 0-15,0-1 0 16,-3-5 0-16,-1-2 0 15,-17 26 0-15,18-50-1 16,-4 15 1-16,-3 11 0 16,-4 14 1-16,-4 18-1 15,-3 10 1-15,-3 9-1 16,-1 7 0-16,1 8-1 16,-1 1 1-16,4-4-19 15,0-2 0-15,4 1-21 16,3-9 0-16</inkml:trace>
  <inkml:trace contextRef="#ctx0" brushRef="#br0" timeOffset="264233.2675">22377 18370 30 0,'0'3'15'0,"24"-27"5"0,-13 13-15 0,10-13-3 15,7-13 0-15,4 3-2 16,7-8 1-16,3-9-2 15,4 4 0-15,-7 2 2 16,-7 13 0-16,-8 6 4 16,-6 7 0-16,-7 3 0 15,-1 8 1-15,-6-2 0 16,-1 2 0-16,-3 0-6 16,0 0 0-16,0 5 0 15,0-2 1-15,0 5-2 16,0 0 0-16,0 0 1 15,0 0 0-15,0 8-4 16,0 0 0-16,0 2-3 16,0 4 0-16,0-4 5 0,0-2 1 15,-3 3 2-15,-1 5 1 16,-3 2-3-16,-3 6 1 16,-5-6 0-16,1 4 1 15,4-12-1-15,-4 14 1 16,3-8-1-16,0-3 1 15,4 3-2-15,0-8 1 16,4 0 0-16,-1-8 0 16,4 3-1-16,4 4 0 15,3-1-3-15,7-12 1 0,0-4-35 16,4 2 0-16</inkml:trace>
  <inkml:trace contextRef="#ctx0" brushRef="#br0" timeOffset="264708.6931">22747 18018 31 0,'-7'13'15'0,"7"-10"7"16,0-3-16-16,0 0-1 15,4 0 1-15,6-8-3 16,1 0 0-16,-1-2-2 15,4-1 1-15,4-5-3 16,3 0 0-16,0 0-12 0,-3 3 0 16,-4 5-19-16,0 3 0 15</inkml:trace>
  <inkml:trace contextRef="#ctx0" brushRef="#br0" timeOffset="264913.9635">22761 17992 36 0,'-10'16'18'0,"17"10"6"16,0-18-18-16,3 8 1 16,1 0 0-16,3-6-7 15,4 4 0-15,3-1-5 16,4 3 0-16,-1-8-38 15,1-8 0-15</inkml:trace>
  <inkml:trace contextRef="#ctx0" brushRef="#br0" timeOffset="266139.8674">24155 17171 49 0,'-4'14'24'0,"43"9"9"0,-18-23-25 15,11 6-6-15,14-1 0 16,7-5-5-16,0-3 1 16,3 1-47-16,8-6 1 15,-8 0 40-15,0 0 1 0</inkml:trace>
  <inkml:trace contextRef="#ctx0" brushRef="#br0" timeOffset="266766.6628">24980 17066 37 0,'-10'29'18'0,"13"0"2"0,-3-19-18 16,0 6 1-16,-3 13 1 15,-1-2-2-15,1 2 0 16,-1-5 0-16,0 0 1 16,1-3-3-16,-1-5 1 15,4 0-1-15,0-16 0 16,0-8 0-16,4-8 0 16,7-11 1-16,3-7 0 0,7 2-2 15,7-5 0 1,0 3 1-16,4-1 0 0,-7 11-1 15,-1 9 1-15,-2 7 0 16,-8 16 0-16,-4 0 1 16,-6 15 1-16,-1 4-3 15,-3-1 1-15,0 1-1 16,0-4 1-16,4-4 1 16,3-6 1-16,3-10-3 15,5-11 0-15,2-11 2 16,4-4 1-16,4 1 1 15,-4-1 1-15,0-4-4 16,-3 6 1-16,-4 3 2 16,-3 10 1-16,-4 16-3 0,-4 5 0 15,1 5-2-15,-1 9 1 16,-3-1-18-16,4 9 0 16,3-9-20-16,7 11 0 15</inkml:trace>
  <inkml:trace contextRef="#ctx0" brushRef="#br0" timeOffset="267207.6425">25883 17095 24 0,'-21'-13'12'0,"-11"13"5"0,25 0-12 0,-3 5-1 16,-4 3 1-16,-4 5-4 15,0 11 1-15,4 2-2 16,0 1 1-16,4 2-1 16,6-8 0-16,4-5 1 15,7 0 0-15,4-14-3 16,3-2 1-16,0-5-7 16,0-8 0-16,4-11 4 15,-1 3 1-15,1-3 3 16,0 0 0-16,-4-2 3 0,-4 7 0 15,1 6 4-15,-4 8 1 16,0 7-5-16,0 4 1 16,0 4-1-16,-3 9 1 15,-1 7 0-15,1 9 1 16,-4-1 4-16,-4 8 0 16,-6 6-5-16,-5 2 1 15,-6 3-4-15,-3 8 0 16,-8-3-2-16,-7-7 0 15,0-7-2-15,4-9 1 16,0-6-21-16,-1-16 1 0,5-8-12 31,6-10 1-31</inkml:trace>
  <inkml:trace contextRef="#ctx0" brushRef="#br0" timeOffset="267896.6008">26677 17097 39 0,'-7'35'19'0,"3"18"1"0,4-32-20 31,0 0-2-31,0 3 1 16,-3 2-13-16,3-2 1 0,0 0-11 15,0-3 1-15</inkml:trace>
  <inkml:trace contextRef="#ctx0" brushRef="#br0" timeOffset="268037.8886">26515 17198 50 0,'-39'-8'25'0,"39"11"3"16,7-3-24-16,7 0-4 16,11 5 1-16,7-5-1 15,6-5 1-15,12-3-22 16,6 0 1-16,8-5-14 15,-1-1 1-15</inkml:trace>
  <inkml:trace contextRef="#ctx0" brushRef="#br0" timeOffset="268461.1581">27146 17346 41 0,'-3'0'20'0,"6"-18"9"0,-3 15-21 15,4-10-4-15,-1-3 1 0,1-11-4 16,-1-7 0-16,4 0-1 15,4-17 0-15,0-2 1 16,-1-7 0-16,1-4-2 16,-1 1 1-16,1 12 2 15,-4 12 1-15,0 9 1 16,-3 7 0-16,-1 7-4 16,4 5 1-16,4 9 0 15,3 4 1-15,11 3-2 16,6 1 0-16,8-6 0 15,0 0 0-15,3 0-1 16,1-6 0-16,-1 1-23 16,0 0 0-16,-7 0-14 0,-6 5 1 15</inkml:trace>
  <inkml:trace contextRef="#ctx0" brushRef="#br0" timeOffset="268633.0943">27192 16997 49 0,'-3'29'24'0,"48"-18"5"0,-23-11-26 16,6 2-3-16,11-2 0 0,6-2-15 16,1-4 0-16,7 6-22 15,0 0 0-15</inkml:trace>
  <inkml:trace contextRef="#ctx0" brushRef="#br0" timeOffset="269152.0875">27580 17251 29 0,'-3'-16'14'0,"6"16"11"0,-3 5-15 16,0 3-7-16,0 5 1 15,-3 3-1-15,-1 8 0 0,1 3-1 16,-1-1 1-16,-3 3-4 15,3-8 0-15,-3-2 1 16,4 2 0-16,-1-10 0 16,4-9 0-16,0-7 0 15,4-8 0-15,-1-8-1 16,4-3 1-16,8-3 0 16,-1 1 0-1,-14 26 0-15,49-37 1 16,-14 10 0-16,1 14-1 15,-8 5 1-15,-7 8 5 16,-10 5 0-16,-8 1-4 16,-6 2 0-16,-4 0-2 15,-8-6 0-15,-2 9 0 16,-8-9 0-16,0 4-9 16,1-1 1-16,3-2-19 15,3-3 1-15,7 0 5 0,8 0 1 16</inkml:trace>
  <inkml:trace contextRef="#ctx0" brushRef="#br0" timeOffset="269593.447">27940 17248 38 0,'-4'-5'19'0,"-3"5"2"0,7 0-18 0,0 8 1 16,-3 2 0-16,-1-2-2 15,4 6 0-15,0-1-2 16,0 0 1-16,4-2-2 15,-1-3 1-15,1 0 0 16,-1-8 0-16,5 2 0 16,-5-2 1-16,4-2 0 15,-3-1 0-15,3 3-1 16,0-5 0-16,0 5 0 16,0-3 0-16,0-2-1 15,0-3 1-15,0 8-1 0,0 0 1 16,-3 0 0-16,-1 8 0 15,1 0 0-15,-4 7 0 32,0 12-34-32,0-9 0 15,3-2 21-15,1-8 1 16</inkml:trace>
  <inkml:trace contextRef="#ctx0" brushRef="#br0" timeOffset="269875.8369">28201 17156 38 0,'-21'23'19'0,"14"17"3"0,7-27-20 16,-4 3-1-16,4 0 0 16,0 5-2-16,0-2 0 15,0 2-25-15,4-8 0 16,-1-5 12-16,4-8 1 16</inkml:trace>
  <inkml:trace contextRef="#ctx0" brushRef="#br0" timeOffset="270000.8394">28353 17174 61 0,'-32'42'30'15,"-3"19"2"-15,28-45-31 0,0 11-18 16,0 4 0-16,-1 1-28 16,12-5 1-16</inkml:trace>
  <inkml:trace contextRef="#ctx0" brushRef="#br0" timeOffset="270790.3011">28907 17087 35 0,'-29'-16'17'0,"-6"24"6"16,28-5-19-16,-7 2 1 15,-7-3 0-15,0 4-2 16,-1-1 0-16,5 3-3 15,10 8 0-15,10 0 1 16,8 0 0-16,3-6 5 16,4 9 0-16,-1-3-2 15,1 2 0-15,-4-2-3 16,-3 0 1-16,-4 0-3 0,-7-6 0 16,-4 6 0-16,-3-5 0 15,-4 2-17-15,-6-2 0 16,-1-6-21-16,-3-2 0 15</inkml:trace>
  <inkml:trace contextRef="#ctx0" brushRef="#br0" timeOffset="270948.0545">29111 17166 46 0,'-28'56'23'0,"-7"5"-1"15,31-51-23-15,1 1-37 16,-1 5 1-16,1-8 30 16,-4-3 0-16</inkml:trace>
  <inkml:trace contextRef="#ctx0" brushRef="#br0" timeOffset="271073.0552">29231 16859 25 0,'-14'11'12'0,"-7"10"-23"16,21-16-13-16</inkml:trace>
  <inkml:trace contextRef="#ctx0" brushRef="#br0" timeOffset="271354.4733">29273 17235 34 0,'18'-34'17'0,"21"-9"9"0,-25 33-17 0,4-1-5 16,-1 3 0-16,-3 3 2 15,-3 10 1-15,0 3-4 16,-4 5 0-16,-4 3-3 15,1 11 0 1,6 7-9 0,-3 0 0-16,0-2-35 15,4-5 1-15,0-6 40 16,-1-11 0-16</inkml:trace>
  <inkml:trace contextRef="#ctx0" brushRef="#br0" timeOffset="271776.3571">29718 17066 39 0,'-11'-11'19'0,"-3"3"6"0,14 13-20 15,0 6-4-15,-3 8 1 16,-4 12-1-16,0 6 1 15,3 6 4-15,1 4 1 16,3 6-7-16,3-8 1 16,4-8-1-16,7-16 1 15,15-5-1-15,2-16 0 16,5-10 0-16,2-6 0 16,1-8 0-16,-4-10 0 0,-3-9 0 15,-7 1 0 1,-36-43 0-1,-6 22 0-15,-12 15 4 16,-6 19 1-16,-4 8 3 16,8 21 1-16,2 8-9 15,8 8 1-15,7 2 0 16,4-2 0-16,10 0-3 16,7-5 1-16,10 2-31 15,11-8 0-15,11-5-3 16,11 3 1-16</inkml:trace>
  <inkml:trace contextRef="#ctx0" brushRef="#br0" timeOffset="272088.8567">30568 17082 56 0,'35'0'28'15,"32"-3"1"-15,-49 3-29 0,10 0-15 16,1 3 0-16,6-3-26 16,-7 5 1-16</inkml:trace>
  <inkml:trace contextRef="#ctx0" brushRef="#br0" timeOffset="272335.1458">30427 17269 49 0,'-14'8'24'0,"77"0"0"0,-45-10-24 15,7-6-1-15,17 0 0 0,8-8-13 16,2 5 1-16,1-5-20 16,4 0 0-16</inkml:trace>
  <inkml:trace contextRef="#ctx0" brushRef="#br0" timeOffset="272758.9549">31436 16978 39 0,'-7'-5'19'0,"-11"37"6"15,11-16-20-15,-3 2-1 16,-8 17 1-16,-7 15 4 16,1 8 1-16,6 11-7 15,14-3 0-15,4-3 0 16,15-7 1-16,6-11-2 16,7-13 1-16,11-14 5 15,7-12 0-15,-4-12-7 0,14-18 1 16,-10-18 0-16,4-5 1 15,-15-17-2-15,-10 1 0 16,-18-4-2-16,-21-1 1 16,-11 7-1-16,-17 10 1 15,-11 12-15-15,-7 18 0 32,-53 50-48-32,25-3 0 15</inkml:trace>
</inkml:ink>
</file>

<file path=ppt/ink/ink4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8:11.4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0 810 28,'8'-1'49,"2"-5"2,-3-8 0,0-7-21,0-4-5,-1-8-10,-1-5-9,0-8-6,-1-3 0,-1-5 0,1-1 0,-1-2 0,2-2 0,-3 0 0,0 7 0,0 9 0,2 6 0,-1 9 0,0 10 0,2 1 0,5 33 0,6 11 0,4 10 0,6 4 0,5 7 0,6 7 0,3 2 0,3-1 0,0-4 0,-1-6 0,-2-6 0,-2-8 0,-3-8 0,-4-11 0,-4-7 0,-7-13 0,-3-13 0,-4-12 0,-4-13 0,-9-11 0,-5-7 0,-6-7 0,-3-1 0,2 4 0,-3 3 0,2 12 0,1 8 0,7 15-22,7 14-36,2 1 1,9 31 0</inkml:trace>
</inkml:ink>
</file>

<file path=ppt/ink/ink4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8:12.0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95 0 78,'12'23'51,"-8"3"-1,-6 9-6,-10 4-41,-6-1-38,-3 7-16,-7 1 1,-2 5 0</inkml:trace>
</inkml:ink>
</file>

<file path=ppt/ink/ink4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8:14.2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209 840 42,'0'0'38,"0"0"-6,0 0-6,0 0-4,0 0-4,-9-8-4,1-1-3,2 0-2,-4-4-1,-2-1 0,0-5-1,2-5-1,-1-9 1,1-2 0,-2-9-7,-1-6 0,2-5 0,1-3 0,0-3 0,-1 2 0,0 2 0,0 2 0,2 5 0,3 10 0,1 7 0,0 7 0,1 7 0,1 6 0,3 4 0,2 0 0,-2 9 0,0 0 0,0 0 0,0 0 0,7 5 0,2 1 0,-9-6 0,9 6 0,1-3 0,2 1 0,2 0 0,1-3 0,4-1 0,6 1 0,5 0 0,7 1 0,5 2 0,5-2 0,6-1 0,3 1 0,5 0 0,-2-3 0,-2-2 0,-3-4 0,-5-2 0,-4-2 0,-4 2 0,-6-1-40,-11-2-15,-4 2 1,-9 0-2</inkml:trace>
  <inkml:trace contextRef="#ctx0" brushRef="#br0" timeOffset="750">167 370 32,'-2'10'46,"2"-10"6,0 0 0,0 0-20,0 0-9,0 0-5,0 0-18,8-2 0,1 0 0,-9 2 0,0 0 0,0 0 0,0 0 0,14-6 0,2 4 0,4-2 0,7 0 0,5-4 0,10-3 0,7-1 0,3-2 0,4 3 0,-5-8 0,-2-4-43,-3 3-15,-6 0 1,-4 2-1</inkml:trace>
  <inkml:trace contextRef="#ctx0" brushRef="#br0" timeOffset="1719">841 733 36,'2'9'42,"-2"1"0,-1 2-12,4 2-7,0 2-9,-2 3-4,0 2-4,0 2-3,0 1-1,2-1-1,-2-2-1,0-3 0,-1-1 0,0-6-2,1 0 1,-1-11 1,-1-9 0,-1-4 1,-3-5 1,-2-5 0,2-8 2,-1-4 0,2-3 1,-1-5 0,3 3 2,3 1-3,6 4 1,5 2-2,4 8 1,2 5-1,2 6-3,1 6 0,0 4 0,-2 4 0,-3 4 0,-6 3 0,-5 3 0,-2 2 0,-6 2 0,-4 0 0,-7 4 0,-3-1 0,-3-2 0,0 2 0,-1-5 0,1 1-15,-1-4-8,4-3-14,8 0-14,0 1-1,9-7 5</inkml:trace>
  <inkml:trace contextRef="#ctx0" brushRef="#br0" timeOffset="2266">1089 593 17,'0'0'34,"0"0"2,-2 8-11,-1 3-8,1 3-7,2 5-2,1 5-3,3-1 0,0 1-3,1-3 0,0 0 0,3-7 1,0-2 1,0-8 0,-1-7 1,0-7 1,1-3 0,1-4 1,1-6 0,-4-2 0,3-1-1,-2 2-2,-1 3 2,-2 6-1,-1 4-1,1 1-1,-4 10-1,-4 9 0,1 4 1,0 3-2,1 3-1,-1-2-1,2 3-1,2 2-2,0-5-4,5 1-8,-2-4-16,0-5-19,5-3 4,0 1-3</inkml:trace>
  <inkml:trace contextRef="#ctx0" brushRef="#br0" timeOffset="2891">1296 370 53,'0'0'45,"0"0"-5,0 0-11,0 0-5,0 0-8,8 21-4,-2 4-5,-1 3-4,0 4-5,-1 4-7,1 0-11,-2 3-21,-3-7-6,2-2-1,-3-7 0</inkml:trace>
  <inkml:trace contextRef="#ctx0" brushRef="#br0" timeOffset="3156">1375 367 65,'10'2'50,"0"1"-1,-7 17-16,1 8-6,0 3-12,1 8-9,2 4-7,-3-1-13,1 1-28,1-2-7,-2-9 1,0-6-4</inkml:trace>
  <inkml:trace contextRef="#ctx0" brushRef="#br0" timeOffset="4578">226 335 15,'0'0'17,"0"0"2,0 0-1,0 0 3,-8 12 1,2-3-2,1-1-2,-4-3-1,0 4 0,-3-1-4,-1 3-1,-2-2-3,-2-1-3,0-3-1,3 2-1,0 1-7,3-5-12,0 1-30,11-4-3,0 0 0,0 0 0</inkml:trace>
</inkml:ink>
</file>

<file path=ppt/ink/ink4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8:34.5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3 790 4,'0'0'32,"0"0"-8,0 0 1,2-11-5,-2-1-2,-1 2 1,1 1-4,-1 0 0,0-3-3,0-5 0,1 0-2,0-5-2,1-2 0,-1-6-3,2-6 1,-1-7-1,0-3 0,0-5-2,2-2-1,-1 1 0,0 1-1,0 6 0,-1 8-1,1 7 1,-1 9 1,0 8-2,1-1 0,-2 14 0,3 10 0,4 7 0,4 9 0,4 8 0,3 9 0,4 11 0,5 8 0,2 4 0,2-1-4,0-4 1,-2-9 2,0-7-1,-3-9 2,-4-14 1,-1-12 2,-4-14 1,-3-13-2,-4-12-2,-1-15 0,-3-13 0,-2-7 0,0-9 0,-3-5 0,0 2 0,-1 4 0,3 10-13,2 15-40,-3 13-2,2 17-1,1 0 1</inkml:trace>
  <inkml:trace contextRef="#ctx0" brushRef="#br0" timeOffset="609">587 498 0,'3'11'33,"5"5"0,-3-3-2,2 2-18,3-2-1,3-2-2,0-5-1,0-5 1,1-3 0,-2-6-1,-1-5 0,-2-3-3,-2-6 0,-3-2-1,-2-1-2,-2-1-2,-2 0-1,-3-1 3,-2 6-2,-2 4-1,-2 4 1,-1 9-2,-3 5 1,-2 7 1,0 6 0,-1 10-3,-1 5 2,2 5 1,3 3 0,4 3 2,4 3 0,5 0 0,6-4-2,8-5 2,5-4-1,4-7 1,3-6-3,4-9 3,3-9-3,1-8 1,-1-7 0,1-6 1,-2-6 0,-2-6 0,-2-1 0,-5-5-2,-5-1 1,-6 1 0,-6 2 0,-4 4 0,-5 6 0,-5 8 1,-2 8 0,-4 7 0,0 11 0,0 7-2,1 10 2,3 3-1,2 6 1,4 4-2,4 2 0,5 1 0,3-1-2,7-5 4,4 0-4,4-3 1,4-4-1,3-5-3,-2-4-6,3-6-22,3-1-16,-6-9 0,-3-4 0</inkml:trace>
  <inkml:trace contextRef="#ctx0" brushRef="#br0" timeOffset="1562">1256 443 30,'0'0'41,"-14"-5"0,1 4-1,-4 1-22,-4 3-10,-2 3-4,-2 5-2,2 4-2,0 6 0,5 8 1,5 6 0,4 3-1,6 1 1,6-2-1,6-4 0,3-5 1,5-9 2,2-12 2,1-12-1,2-10 5,2-12-2,-1-11 2,-1-13 1,2-10 0,-4-10 0,1-4-10,-3-4 0,-2-2 0,-5 2 0,-1 9 0,-4 15 0,0 18 0,-3 23 0,0 23 0,-2 26 0,1 23 0,1 18 0,2 11 0,2 6-10,5 1-43,-1-10-3,4-12 0</inkml:trace>
</inkml:ink>
</file>

<file path=ppt/ink/ink4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8:36.79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78 787 29,'3'-11'44,"-3"-3"2,3-2-11,-2-7-7,-1-6-7,1-5-6,-2-5-3,1-2-4,-2-4-2,0 3-1,0-1-1,0 5-2,-1 1-2,-1 6 0,-1 2 0,-1 4 0,-1 2 0,1-2 0,-1 1 0,-1-1 0,1 2 0,2 3 0,-1 0 0,2 2 0,0 2 0,1 5 0,1 1 0,1 1 0,1 9 0,0 0 0,0 0 0,0 0 0,0 0 0,0 0 0,11-7 0,2 2 0,6 3 0,7 0 0,6-1 0,8 1 0,5 3 0,6-2 0,2-1 0,1-1 0,0-1 0,-6-1 0,-4 0 0,-8-1 0,-6-4-50,-6 4-9,0 2 1,-24 4 2</inkml:trace>
  <inkml:trace contextRef="#ctx0" brushRef="#br0" timeOffset="547">14 378 100,'7'27'54,"5"-6"1,10-11-9,6-2-46,6-6 0,8-8 0,4-1 0,2-3-26,1-4-28,0-1-1,-3-4 1</inkml:trace>
  <inkml:trace contextRef="#ctx0" brushRef="#br0" timeOffset="844">627 590 4,'6'39'32,"-3"-3"0,1 3-12,-3 3-8,1-1-4,0-2-5,-1-5-1,0-4 0,0-6-2,0 0 3,-1-24 0,0 0 2,0 0 5,0 0 2,-10-30 0,1 0 5,0-4 0,2-2 0,1-2-3,2 0-1,4 0-5,5 5-1,3 1-5,4 3-2,2 4 0,2 1 0,-16 24 0,27-15 0,1 1 0,-28 14 0,0 0 0,0 0 0,0 0 0,18 26 0,-14-2 0,1-1 0,-5-23 0,-28 24 0,2-7-3,-1-3-10,4-3-18,-1 0-21,24-11 2,0 0-2,-23 3 4</inkml:trace>
  <inkml:trace contextRef="#ctx0" brushRef="#br0" timeOffset="1391">849 547 12,'0'0'31,"1"35"-2,-2-6-16,2-2-7,3-4-6,0 0-2,2 1 0,-6-24 0,12 24 2,1 2 0,-13-26 1,0 0 2,0 0 2,23-10 4,-1 0 5,-15-16 2,-1-1 2,0-1-1,1 0 3,-2 0-2,2 3-1,1 2-4,-8 23-4,0 0-3,0 0-2,0 0-4,0 0 0,0 0 0,0 0 0,0 22 0,1 2-4,-1-24-2,4 32-1,2-3-5,-2-6-11,1 1-18,-5-24-8,0 0 1,0 0 0</inkml:trace>
  <inkml:trace contextRef="#ctx0" brushRef="#br0" timeOffset="1891">1130 381 33,'0'0'45,"0"0"1,0 0-9,13 23-7,-3 0-7,-4-1-7,-1 4-6,-1 3-5,-2 1-4,1 1-3,-2-1-9,3-2-22,0 0-17,-3-6 0,1 0-2</inkml:trace>
  <inkml:trace contextRef="#ctx0" brushRef="#br0" timeOffset="2219">1222 312 41,'0'0'44,"0"0"-9,0 0-1,0 0-6,0 0-5,15 26-4,-7-1-7,0 0-4,-3 3-5,1 0-5,-1 2-10,0 2-25,-3-4-13,5 0-1,-4-5 0</inkml:trace>
  <inkml:trace contextRef="#ctx0" brushRef="#br0" timeOffset="2500">1439 711 53,'0'0'52,"19"23"-1,0 1-4,-19-24-49,0 0-33,0 0-10,0 0-4,0 0-4</inkml:trace>
</inkml:ink>
</file>

<file path=ppt/ink/ink4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8:48.0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91 115 48,'0'0'43,"0"0"2,-5-11 0,-1 3-28,6 8-6,16 10-4,3 2-2,4 5 0,5 3-1,2 4-1,4 4 0,-1 0-1,1 1-1,-2-1-4,-2-4-4,-2-1-5,-3-4-10,-3-3-18,-1 0-7,-6-5-1,-3 1 1</inkml:trace>
  <inkml:trace contextRef="#ctx0" brushRef="#br0" timeOffset="281">23 434 45,'-12'3'48,"1"-1"1,11-2 2,10-6-26,2-4-7,8-2-4,6-7-9,8-5-5,6-5 0,8-2 0,3-3 0,4 1 0,3-1 0,-1 1 0,-3 4-42,0 9-11,-8 4-1,-5 4-1</inkml:trace>
  <inkml:trace contextRef="#ctx0" brushRef="#br0" timeOffset="547">758 187 65,'27'6'52,"-3"-2"-4,5 3-10,0 1-64,-4-7-14,2 0-4,-4-4-6</inkml:trace>
  <inkml:trace contextRef="#ctx0" brushRef="#br0" timeOffset="890">1257 192 20,'18'12'47,"9"-1"3,1-4-1,1-6-19,3-4-5,0-5-9,1-1-6,-3-3-4,-3-1-4,-5-2-2,-3-3 0,-6-2 0,-3-1 0,-5 0 0,-7-3 0,-7 1 0,-7 5 0,-5 6 0,-4 6 0,-4 10 0,-2 8 0,0 12 0,4 14 0,5 10 0,6 3 0,6 5 0,8 1 0,5-2 0,7-6 0,7-9 0,5-11 0,6-12 0,3-15-19,7-13-22,6-10-13,0-13 3,7-8-3</inkml:trace>
  <inkml:trace contextRef="#ctx0" brushRef="#br0" timeOffset="1234">1969 71 51,'0'0'46,"0"0"-8,-9-5-6,-1 3-7,-3 0-10,-2 2-8,-3 3-6,1 2-1,-2 6-1,2 8 0,3 7-1,3 5 0,3 5 0,5 1 1,5 1 1,4-4 1,3-5-1,1-11 0,1-9 1,2-10 0,3-9 0,-1-9 0,-1-8 0,-2-3 0,1-2 1,-2-1-2,-1 4 1,-2 6 1,-3 6 0,2 0 0,0 25 0,-1 9 1,1 7-2,-2 11 1,0 7-1,3 8-1,-2 7 0,-1 4-2,0 5 0,-1 2-1,1 4-2,0-2 1,0-3 1,-2-4 3,0-10 0,1-10 2,-2-9 2,3-12 3,1 2 2,4-34 1,5-8-3,6-8-3,6-8-4,5-6 0,5-6 0,0-5 0,2-2-34,0 1-20,-7-3 2,-3 4 0</inkml:trace>
  <inkml:trace contextRef="#ctx0" brushRef="#br0" timeOffset="1968">2512 129 56,'8'-7'56,"0"1"-2,-8 6 2,0 0-23,0 0-33,0 0 0,0 0 0,0 0-12,0 0-43,0 0-2,0 0 1</inkml:trace>
  <inkml:trace contextRef="#ctx0" brushRef="#br0" timeOffset="2156">2587 361 85,'4'12'48,"4"-2"-24,0 1-24,-8-11-35,0 0-11,-7-12-3</inkml:trace>
</inkml:ink>
</file>

<file path=ppt/ink/ink4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8:52.1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165 717 46,'5'-10'45,"-3"-6"-9,-2-4-7,-1-5-2,0-7-7,0-4-3,-4-5-4,0-1-2,-3-4-3,0-1-5,-2-3-3,-1 0 0,-3 2 0,-2 2 0,2 3 0,-1 7 0,1 2 0,0 7 0,2 8 0,3 5 0,1 4 0,2 0 0,6 10 0,0 0 0,8 0 0,6 1 0,5 0 0,6 1 0,9 0 0,8 1 0,5-2 0,5-2 0,3-2 0,4 1 0,0-1 0,-5 0 0,-2-1 0,-8-1 0,-4 4 0,-8-1-28,-10 0-24,-4 4-2,-9 0-1,1 0 3</inkml:trace>
  <inkml:trace contextRef="#ctx0" brushRef="#br0" timeOffset="453">159 265 48,'-13'30'49,"12"-3"2,6-7 2,6-7-28,8-2-8,6-5-5,5-2-12,1-3 0,4-2 0,-1 0-7,0-2-27,-4-2-19,5 5 2,-4 0-2</inkml:trace>
  <inkml:trace contextRef="#ctx0" brushRef="#br0" timeOffset="875">686 805 59,'8'12'44,"-5"0"0,1 6-15,1 7-14,-2 4-7,2 2-4,-1 1 0,3 3-2,-2-5-2,2-3 0,-1-5-1,-1-6 0,1 0 0,-6-16 0,2-12-1,-2-9 2,-3-9 0,-4-7 5,-2-9 0,1-5 1,-1-5-1,3 1 1,1 0 0,6 9 0,4 8-1,4 7-3,3 7 2,4 11-2,0 7-2,1 10 0,-2 4 0,-3 2 0,-2 2 0,-3 4 0,-5 0 0,-5 1 0,-5-1 0,-2-1 0,-3 0-14,-2-5-18,-2-3-20,4-2 0,-1-5 1,5 0 2</inkml:trace>
  <inkml:trace contextRef="#ctx0" brushRef="#br0" timeOffset="1453">955 654 32,'8'10'39,"-8"-10"2,0 0-14,-4 14-9,4 2-5,0 2-6,1 3 0,2 3-2,1 0 0,3 0-2,-1-4 1,2-3-2,2-5 0,3-5 0,-1-7 0,-1-9-2,0-6 2,0-4-1,-2-2 1,-1-3 0,-2-1 0,-4-1 1,0 3 0,-1 3 1,-1 7 0,0 1-1,0 12 0,-3 8-1,2 4 0,2 5-4,1 4-1,3 5-13,0 0-23,2-4-10,4 0-2,0-6 4</inkml:trace>
  <inkml:trace contextRef="#ctx0" brushRef="#br0" timeOffset="2078">1229 465 40,'9'-5'48,"-9"5"0,1 16 1,0 5-22,-1 5-13,2 4-10,-1 6-9,4 4-12,0 0-16,-3-5-16,5-2 0,-2-14 3</inkml:trace>
  <inkml:trace contextRef="#ctx0" brushRef="#br0" timeOffset="2266">1356 468 66,'0'9'52,"-1"6"1,1 16-3,1 10-24,1 6-18,0 2-8,3 0-25,7-2-26,-1-10-1,4-12-1,1-17 3</inkml:trace>
</inkml:ink>
</file>

<file path=ppt/ink/ink4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8:54.8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225 151 24,'-3'-10'41,"0"1"3,-12 9-2,-3 1-20,-2 3-10,-3 5-7,-4 5-4,-2 3 3,2 10-2,4 4 0,4 4 1,6 2 0,8 1-1,8-4 0,11-2 1,7-6-3,7-11 0,4-9-2,5-12-2,2-8 2,1-8-2,-1-5 0,-3-4 0,-3-2 1,-5 3 1,-5 2 1,-5 6 0,-7 6 1,-4 8 0,-1-1 3,-9 20 0,-2 8 0,-1 5 0,3 6-1,1 4 2,5 2 0,3 1 1,7-5 0,3-5 2,3-11 1,5-5 1,-2-11 0,2-8-4,-3-11-5,-1-4 0,-5-9 0,-4-4 0,-8 2 0,-5 0 0,-8 1 0,-7 8 0,-5 8 0,-6 6 0,0 10-18,-1 10-32,3 3-5,7 4 1,6-2 2</inkml:trace>
  <inkml:trace contextRef="#ctx0" brushRef="#br0" timeOffset="625">913 51 5,'-22'4'37,"5"6"2,-6-1-7,3 3-8,2 4-3,5-1-3,6 3-4,6-2-1,6-1 0,2-1-1,7 3-1,1-2 1,3 0-8,-3 1-4,-3 4 0,-4 2 0,-3 3 0,-5 3 0,-6 0 0,-5-1 0,-4-4 0,-2-2 0,-5-8-27,-1-7-28,2-3 0,2-8 0</inkml:trace>
  <inkml:trace contextRef="#ctx0" brushRef="#br0" timeOffset="1000">1112 119 31,'3'-12'38,"0"1"2,-3 11-14,-7 13-8,0 3-5,-1 7 0,2 9-5,4 4-1,4 9-1,7 1 0,8 1-3,3-2 0,7-6 0,4-7 2,5-6 1,-1-14 0,-2-10 1,-1-13 0,-6-11-1,-4-11-3,-7-6-3,-8-7 0,-8-7 0,-10-4 0,-8 0 0,-9 2 0,-7 7 0,-4 9 0,-5 10 0,2 11 0,3 15 0,4 14 0,9 10 0,9 9 0,11 7 0,12-1 0,10 1 0,9-5 0,10-7 0,7-9 0,4-10 0,6-11-18,8-9-38,-2-12 0,3-6 0</inkml:trace>
</inkml:ink>
</file>

<file path=ppt/ink/ink4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8:56.5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0 547 78,'8'1'53,"4"3"-1,-1-3 1,1 0-36,5 1-15,3 0-24,5 4-26,-3-7-3,0-1-1,-2-3 1</inkml:trace>
  <inkml:trace contextRef="#ctx0" brushRef="#br0" timeOffset="188">82 624 69,'4'19'49,"7"-1"1,0-4-3,4-3-32,3-2-16,6-3-19,4-1-29,1-6 1,6-6-1,0-10 1</inkml:trace>
  <inkml:trace contextRef="#ctx0" brushRef="#br0" timeOffset="641">496 1162 47,'9'16'47,"-1"-11"2,4-8-15,5-10-7,1-11-6,8-9-3,1-12-6,5-11-12,1-11 0,4-7 0,0-4 0,2-2 0,-1-1 0,-2 2 0,-2 6 0,-3 8 0,-4 12 0,-7 10 0,-5 9 0,-7 17 0,0 1 0,-13 28 0,-4 10 0,1 7 0,0 7 0,2 7 0,0 4 0,4-2 0,3-2 0,3-3 0,6-5 0,3-10 0,2-6 0,3-8 0,2-13 0,1-7 0,2-5 0,-2-7 0,-1-7 0,0-5 0,-1-4 0,-2-4 0,-4 2 0,-1 3 0,-2 4 0,-2 5 0,-2 9 0,-1 1 0,-5 17 0,-2 19 0,-1 6 0,-1 4 0,2 7 0,-1 2 0,3 2-2,1 1-52,1-3-3,5-3 2,-2-9-2</inkml:trace>
  <inkml:trace contextRef="#ctx0" brushRef="#br0" timeOffset="1203">1372 536 5,'0'0'38,"0"0"5,0 0-11,6 11-8,-1 4 0,-2 4-2,-2 4-7,0 5-4,-1 1-7,-3 1-10,-1-1-21,3-1-18,-7-8-1,2 2-1</inkml:trace>
  <inkml:trace contextRef="#ctx0" brushRef="#br0" timeOffset="1406">1391 705 14,'18'-18'37,"-4"-6"1,3 5-12,-2 0-15,0-1-21,-1 5-21,-6-2-4,1 9-2</inkml:trace>
  <inkml:trace contextRef="#ctx0" brushRef="#br0" timeOffset="1578">1404 647 66,'-1'12'49,"0"-3"-1,6 3-10,3 2-15,2-1-11,4-2-10,2-2-19,3 0-29,-1-7-3,3-2 0,-3-9 0</inkml:trace>
  <inkml:trace contextRef="#ctx0" brushRef="#br0" timeOffset="1922">1645 755 63,'10'-4'55,"-2"-10"-2,-2-5-9,1-5-13,-4-9-22,1-5-9,-2-9 0,1-4 0,1-6 0,-1-5 0,-2 0 0,1 4 0,1 2 0,0 6 0,-1 9 0,-2 8 0,0 8 0,1 13 0,0-1 0,8 27 0,2 6 0,3 8 0,4 7 0,4 7 0,5 7 0,3 4 0,3-2 0,2-2 0,-1-3 0,0-7 0,-2-5 0,-3-7 0,-3-12 0,-4-10 0,-4-14 0,-5-12 0,-4-17 0,-1-11 0,-4-12 0,-3-8 0,-1-2 0,-2 2 0,0 6-23,2 13-36,1 12-2,2 13 1</inkml:trace>
</inkml:ink>
</file>

<file path=ppt/ink/ink4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8:59.79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193 0 42,'0'0'43,"8"1"1,0 8-15,1 6-6,0 8-7,3 6-3,-3 6-2,1 8-2,-5 4-1,-4 2-2,-5-2-2,-7-2-1,-7-1-2,-6-2-2,-4-5-3,-6-7-9,0-4-12,2 0-24,0-9 0,7-4-2,3-10 4</inkml:trace>
</inkml:ink>
</file>

<file path=ppt/ink/ink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6:22.8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134 59 27,'-10'-7'26,"0"1"1,-3 4-4,2 4-5,-1 8-3,-2 3-4,-3 4-3,3 7-3,2 9 2,2 9-4,3 5-2,4 6 1,4 5-1,8 3-1,7 2 1,7-7 1,5-6-1,5-9 3,4-9 2,5-12-2,3-13 1,2-16 6,1-10-4,-3-11 1,-1-8 0,-4-9-3,-4-7 0,-11-9 0,-8-1-1,-14-2-4,-13 4 2,-13 2-1,-13 2-2,-10 10 2,-8 14-3,-5 17-4,-4 15-15,0 14-27,6 18-1,4 11-3,9 11 4</inkml:trace>
</inkml:ink>
</file>

<file path=ppt/ink/ink5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9:00.7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0 762 8,'3'22'40,"-5"-5"3,3-4 1,2 1-21,-3-14-2,0 0-6,0-19 0,2-1-1,0-8-3,4-9-1,-1-8-2,3-7-5,0-5-3,0-5 0,-1-4 0,1-5 0,-2 1 0,-2 5 0,-1 6 0,-2 6 0,0 10 0,0 9 0,-1 11 0,1 11 0,0 0 0,6 32 0,2 5 0,3 9 0,6 6 0,4 5 0,6 5 0,4 5 0,4 0 0,2-2 0,3 0 0,1 0 0,-3-4 0,-2-5 0,-3-5 0,-4-5 0,-4-11 0,-4-7 0,-4-12 0,-3-13 0,-4-13 0,-5-10 0,-2-11 0,-4-11 0,-2-6 0,-4-8 0,2 1 0,-4 2-6,3 3-43,3 6-8,2 7 3,3 13 0</inkml:trace>
  <inkml:trace contextRef="#ctx0" brushRef="#br0" timeOffset="641">934 355 77,'29'0'47,"2"1"-1,-4-1-8,-2-2-43,-1 0-28,-5-4-13,1 1 0,-7-2-1</inkml:trace>
  <inkml:trace contextRef="#ctx0" brushRef="#br0" timeOffset="844">923 519 53,'13'17'49,"9"-1"-1,-1-7-1,7-4-26,1-1-45,-1-9-21,5 4-1,-2-6-3</inkml:trace>
</inkml:ink>
</file>

<file path=ppt/ink/ink5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9:02.17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139 841 37,'9'0'51,"-9"0"-2,0 0 2,-10-12-24,4-4-6,-2-6-10,1-6-3,0-8-8,-1-7 0,0-7 0,0-4 0,0-6 0,2-3 0,-1 1 0,0 0 0,1 4 0,0 6 0,-1 3 0,2 6 0,-2 7 0,0 11 0,1 7 0,-1 7 0,0 1 0,7 10 0,0 0 0,0 13 0,6 1 0,6-2 0,9-2 0,7 1 0,7-2 0,6-3 0,5-3 0,4-5 0,0-3 0,0-3 0,-5-1 0,-3-3 0,-4 0 0,-9 0-20,-5-1-25,2 2-9,-26 11-1,0 0 4</inkml:trace>
  <inkml:trace contextRef="#ctx0" brushRef="#br0" timeOffset="500">17 479 96,'22'16'54,"12"-7"1,5-9-5,6-7-50,4-3 0,2-4 0,-2-3-16,-4-2-38,-4 2-1,-8 0-1,-6 5 3</inkml:trace>
  <inkml:trace contextRef="#ctx0" brushRef="#br0" timeOffset="797">460 744 19,'14'30'42,"2"5"2,-4-5-1,2 0-17,-4 1-15,-3-2-2,-2-3-4,-1-4-3,-1 1-3,-3-23 0,0 0-1,0 0-1,0 0 2,0 0 1,-19-35 1,7 0 2,5 1 2,3-3 0,3 1 0,3-1 0,3 3-1,5 1-1,3 4 0,2 2 0,1 2-3,-16 25 2,28-20-1,-6 9 0,2-1 1,-24 12-1,0 0 2,0 0-1,0 0-1,3 28 0,-10-4-1,2-1-2,-21-5-4,0 1-8,-1-1-10,0-3-17,0 1-7,27-16-1,0 0 1</inkml:trace>
  <inkml:trace contextRef="#ctx0" brushRef="#br0" timeOffset="1329">722 626 10,'0'0'35,"0"0"-1,0 0-6,0 0-15,0 0-3,7 27-7,-2-2-2,-2-3 0,1 1 0,0 0 0,-4-23 1,11 29 2,0-6 1,1 1 0,-12-24 2,0 0 0,24 7 2,1 0-2,-25-7 0,11-23-2,-1-2-1,-2-2-1,-3-2-2,-1 0-1,-3 2 0,0 3-1,1 1 1,-2 23 1,0 0 1,0 0-1,0 0 2,0 0 0,0 0-1,-12 22-2,1 1-4,11-23-4,-3 32-6,5-5-3,0-2-7,0 1-10,-2-26-12,0 0 2</inkml:trace>
  <inkml:trace contextRef="#ctx0" brushRef="#br0" timeOffset="1782">967 511 45,'23'-10'49,"-23"10"-2,7 26 1,0 2-25,0 2-17,-2 3-14,0 2-22,-4 0-17,5 0-1,-6-5-1</inkml:trace>
  <inkml:trace contextRef="#ctx0" brushRef="#br0" timeOffset="2204">1072 458 34,'0'0'47,"0"0"-1,0 0-2,15 27-23,-7 0-24,-5 2-19,-4-1-21,1 6-5,-3-3 3</inkml:trace>
  <inkml:trace contextRef="#ctx0" brushRef="#br0" timeOffset="2625">1459 214 21,'0'0'43,"0"0"2,0 0-3,0 0-17,0 0-12,0 0-5,0 0-2,-32-6-2,5 14-2,1 10 1,1 9 1,3 5-1,3 6 2,4 2 1,8 1 0,4-4 0,9-1 0,5-5-1,7-6-3,1-1-2,7-18 0,0-6-11,1-10-15,0-8-17,0-3-10,-3-7 0,0 0 4</inkml:trace>
  <inkml:trace contextRef="#ctx0" brushRef="#br0" timeOffset="2891">1626 276 42,'0'0'44,"0"0"-7,0 0-8,0 0-6,0 0-7,-9 39-6,3 4-4,2-1-2,6 2-2,4-1 0,5 0 1,5-7 1,3-2 3,4-12 0,3-7 2,-1-13 1,0-7-10,-1-10 0,-2-9 0,-5-7 0,-4-3 0,-7-4 0,-8-3 0,-10 5 0,-7-1 0,-6 10 0,-8 7 0,-1 10-20,-3 9-22,0 5-14,5 11 2,5 1 1</inkml:trace>
  <inkml:trace contextRef="#ctx0" brushRef="#br0" timeOffset="3282">2054 237 81,'0'0'46,"0"0"1,0 0-19,-28 0-19,5 6-5,-3 2-5,1 0-1,25-8 2,-16 27-1,8-2 1,9-3 2,10 2 3,1-1 2,7-1 1,0 1 0,-19-23 0,25 26-2,-1 1-6,-24-27 0,0 0 0,-8 24 0,-1-1-14,-15-21-17,0 3-23,-3-6 1,1 0-1</inkml:trace>
  <inkml:trace contextRef="#ctx0" brushRef="#br0" timeOffset="3641">2245 164 45,'0'0'48,"0"0"-2,0 0 0,0 0-31,0 0-8,6 27-7,-9 2-6,0 2-2,2 4-1,2 5 1,3 4 2,4-2 1,3-1 6,5-2 4,5-9 1,5-6 4,3-9 0,3-10 2,3-11 0,-2-8-3,1-8 0,-3-7-3,-5-5 1,-7-1-4,-8-8-3,-9-1 0,-11-2 0,-10-2 0,-11-2 0,-8 4 0,-10 3 0,-4 2 0,-4 9 0,0 10 0,5 12 0,7 12 0,8 11 0,10 10 0,11 4 0,13 5 0,13-1 0,13-3 0,9-7 0,8-8 0,10-9-28,4-6-25,3-13-3,-2-6-1</inkml:trace>
</inkml:ink>
</file>

<file path=ppt/ink/ink5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9:06.7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0 502 44,'-11'10'51,"0"0"2,27-16 2,19-4-27,19-10-8,27-5-16,27-8-4,29-1 0,23-4 0,22-2 0,14-1 0,10 0 0,2 2 0,2 4 0,-8 2 0,-11 4 0,-12 4 0,-15 2 0,-21 9 0,-16 4-19,-22 2-41,-24-1 0,-23 0 2</inkml:trace>
  <inkml:trace contextRef="#ctx0" brushRef="#br0" timeOffset="844">938 1013 51,'32'-2'52,"-2"-8"-1,5-7 3,0-8-23,1-8-15,5-9-16,0-6 0,0-4 0,1-5 0,-3-2 0,-3-2 0,-2-3 0,-4 3 0,-3 4 0,-2 6 0,-4 4 0,-3 8 0,-2 8 0,1 1 0,-17 30 0,0 0 0,0 0 0,0 0 0,0 0 0,0 0 0,-17 31 0,3 0-7,3 3 5,1 2-1,3 1 2,4 3-1,1 0 3,3-2 0,2-2 2,5-7 0,1 0 1,-9-29-1,26 7-3,-4-12 0,1 2 0,-4-26 0,1-4 0,-2-3 0,-1-3 0,-3-3 0,-2 0 0,-2 1 0,-2 5 0,-3 4 0,-2 3 0,0 1 0,-3 28 0,0 0 0,0 0 0,0 0 0,-21 36 0,7 3 0,4 4 0,4 4 0,3 0 0,2-2 0,1-4 0,3-6-6,3-4-43,-1-7-5,2-1 1,-7-23 0</inkml:trace>
  <inkml:trace contextRef="#ctx0" brushRef="#br0" timeOffset="1563">1835 501 39,'0'0'49,"24"7"1,1 0-1,-25-7-22,0 0-14,7 29-6,-6-3-5,-4-1-8,-2 1-10,0 1-21,-4-4-13,2 2 1,1-1 1</inkml:trace>
  <inkml:trace contextRef="#ctx0" brushRef="#br0" timeOffset="1782">1852 578 47,'0'0'47,"25"-16"0,-2-1 0,-1 1-37,-22 16-19,24-23-31,-2 10-7,1 0-1,-23 13 0</inkml:trace>
  <inkml:trace contextRef="#ctx0" brushRef="#br0" timeOffset="2032">1852 595 32,'22'22'44,"0"-7"0,4 2-6,-1-3-33,-2-7-29,1 1-15,1 1-4,-25-9-2</inkml:trace>
</inkml:ink>
</file>

<file path=ppt/ink/ink5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9:11.3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11 0 51,'0'0'43,"-7"12"-1,1 3-18,3 5-7,8 10-3,5 9-8,4 11-1,5 6-1,5 3-1,4 0 1,4-1 1,3-8-3,2-10-1,-1-16 1,0-14-1,1-15-1,0-13 1,-3-14 0,-2-13 0,-1-10 0,-2-7 0,-4 1-1,-5 0 1,-3 5 0,-5 10 1,-2 13 1,-4 13-3,-1 0 2,-7 41-1,0 12 0,0 15 1,-4 16-1,1 9 0,-4 12 0,0 9 0,-2 4 0,-2 1-1,1-4-3,0-5-5,2-11-11,1-10-24,2-17-8,5-14 2,1-22-1</inkml:trace>
  <inkml:trace contextRef="#ctx0" brushRef="#br0" timeOffset="640">820 266 24,'0'0'42,"17"8"4,-1-3-6,1 1-28,5 1-31,0-6-17,7 1-4,-3-7-2</inkml:trace>
  <inkml:trace contextRef="#ctx0" brushRef="#br0" timeOffset="1609">1547 93 17,'-7'-9'28,"-2"2"2,-1 1-3,-2 1-3,-2 0-5,1 2-1,-3 1-2,2 3-4,-2 0-3,1 3-3,2-1 0,2-2-2,1 2 0,1 2-1,9-5-2,0 0 1,0 0-1,0 0 0,0 0-1,0 0 2,0 0 0,0 0 1,0 0-1,0 0 0,0 0 0,-9 1-1,1 1 2,8-2-2,0 0 0,-8 12-1,2-3 1,0 1-1,6-10 1,-6 12 0,3-2-1,1 0-2,0 0 3,2-10-2,4 10 1,1-1 0,-1 0 0,-4-9-1,9 4 2,1 0 0,-10-4-2,0 0 2,8 2 0,1 2-1,-9-4 1,0 0-2,0 0 0,8 5 1,1 1 2,-9-6 0,8 6-2,1 2 2,-9-8-2,12 4 0,-3-2 0,-1 1 0,1 2 0,-9-5 0,13 0 0,-2 1 0,-1 2 0,0 0 0,0 0 0,1 0 0,0 0 0,-1 0 0,-1 0 0,0-3 0,-1-1 0,1 1 0,-9 0 0,0 0 0,9 1 0,1 0 0,-10-1 0,0 0 0,0 0 0,0 0 0,0 0 0,9-2 0,0 0 0,-9 2 0,0 0 0,0 0 0,0 0 0,8-6 0,1 0 0,-9 6 0,0 0 0,0 0 0,11-11 0,-3 1 0,-4 0 0,1 0 0,-3-4 0,-3-2 0,-3 1 0,1-2 0,-4 1 0,-2 2 0,-2 0 0,-3 3 0,-2 3 0,-2 2 0,-2 2 0,-1 1 0,0 3 0,1 1 0,1 1 0,1 1 0,2 2 0,4 4 0,2 2 0,3 5 0,2 2 0,3 4 0,4 5 0,3 5 0,4 0 0,1 2 0,3 0 0,4-1 0,2-2 0,2-5 0,3-3 0,3-8 0,2-2 0,3-4 0,3-7 0,1-9 0,-2-5 0,0-6 0,-1-5-32,-1-3-23,-7-7 0,-2-3 0</inkml:trace>
  <inkml:trace contextRef="#ctx0" brushRef="#br0" timeOffset="2906">2149 105 32,'-3'-10'35,"-6"-5"1,0 4-8,-6 1-21,-3 5-6,-1 5-2,0 6-2,2 5-1,2 8 0,3 7 3,3 3-2,7 3 1,4 2 2,4-2 1,3-3 0,4-6 1,0-5 3,3-9-1,-2-8 1,1-4 1,-2-7-1,1-5-1,-1-6 2,-2-1-1,-1-3 0,0 3 1,-2 1 0,-1 1-1,-3 3 2,1 6 1,-1 0-3,-4 11 0,0 0-1,2 12 0,0 4-2,0 6 0,-2 6-2,0 3 1,0 6 1,1 7-2,0 8-1,0 1-1,1 3 1,2 2 0,1 2 0,2-1-1,0-5 0,2-7 1,1-7 2,1-4 1,0-9-1,3-11 1,2-11 2,4-11-1,3-7-1,0-12-5,3-6-16,2-7-27,-4-9 0,2 4-3,-7-7 2</inkml:trace>
  <inkml:trace contextRef="#ctx0" brushRef="#br0" timeOffset="3625">2631 81 74,'3'-10'51,"0"0"4,-3 10-5,0 0-40,0 0-46,-10-4-11,0 1-3,10 3-2</inkml:trace>
  <inkml:trace contextRef="#ctx0" brushRef="#br0" timeOffset="3765">2672 201 58,'3'20'53,"-3"-1"-3,-1-1-1,-4-1-47,-5-6-41,4 2-7,0-1-5,6-12 1</inkml:trace>
</inkml:ink>
</file>

<file path=ppt/ink/ink5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9:16.7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154 772 44,'-4'-9'44,"0"-1"-8,-1-4-6,2-5-4,-3-7-5,2-4-6,-2-8-1,2-2-3,-3-5-3,1-2-2,-2-5-6,-1-4 0,1 0 0,-2-1 0,-2 5 0,1 4 0,1 5 0,1 5 0,0 8 0,2 9 0,0 8 0,2-1 0,5 14 0,0 0 0,10 3 0,5 3 0,7 2 0,5 1 0,10 0 0,7 0 0,7-2 0,6-4 0,3-2 0,-1-4 0,-1-5 0,-3-1 0,-2 0-3,-11-1-32,-8-2-18,-5 3 0,-10 0 0</inkml:trace>
  <inkml:trace contextRef="#ctx0" brushRef="#br0" timeOffset="453">40 308 61,'-1'28'50,"12"0"-1,7-7-7,5-7-25,11-3-3,5-6-11,5-5-17,5-7-23,5-1-11,-3-6-1,5 1-2</inkml:trace>
  <inkml:trace contextRef="#ctx0" brushRef="#br0" timeOffset="875">569 744 16,'-1'10'35,"3"5"3,-1 1-13,0 5-9,0 2-6,-1 2-5,0-2-1,0 1-1,-1 0-1,-1-5 0,1-3 0,0-5 3,0 0-2,1-11 3,0 0 0,-5-16 0,3-1 2,-1-5 0,1-5-2,1-3-2,2-4-1,4-4 1,3 2-2,3 3 0,2 1-2,3 5 0,2 7 1,0 5 1,-2 6 0,0 7-1,-3 5 0,-1 1 1,-6 5 0,-2 6-1,-6 3 2,-2 2-3,-4 3 3,-3 0-2,-2-2 1,-5 0-3,0-2 1,-1-5 0,1-4-3,2-2-6,1-7-14,3-3-26,-1 0 0,13 2 1,5-9 0</inkml:trace>
  <inkml:trace contextRef="#ctx0" brushRef="#br0" timeOffset="1547">841 662 30,'0'0'34,"-8"11"-4,2 0-5,1-3-6,1 2-6,-1 3-5,2 3-1,0-1-2,0 3-1,2-2-2,2-4 0,0-1-2,2-2 2,0 0-1,-3-9-1,11 1 2,-2-4-1,-1-3 2,0 1 0,-2-4 0,1-3 0,-1-2 3,-1 1-2,-1 0 1,0 3 0,-2 2-1,1-1 1,-3 9-2,0 0-1,0 0 0,0 0-2,0 12 2,-2-1-2,4 4 0,-2-1-2,2 3-1,0 0-3,2 1-13,2 5-29,-3-9 0,4 1 0,1 0-1</inkml:trace>
  <inkml:trace contextRef="#ctx0" brushRef="#br0" timeOffset="1984">1038 631 49,'0'0'45,"0"0"2,2 8-16,-2 5-12,0 2-7,1 5-5,-1 6-4,0 2-4,-2 0-10,2 3-15,1 0-21,-2-5 2,5-2 1</inkml:trace>
  <inkml:trace contextRef="#ctx0" brushRef="#br0" timeOffset="2265">1092 660 52,'-1'15'42,"3"4"-6,-1 0-24,2-1-26,2 3-21,-3-3-3,2 5-2</inkml:trace>
  <inkml:trace contextRef="#ctx0" brushRef="#br0" timeOffset="4062">1745 309 31,'15'4'44,"-15"-4"-1,0 0-6,-16-9-13,-1 4-9,-4 2-7,-2 3-4,-5 2-2,-4 4-2,-2 5 3,-3 3-1,0 5 1,3 8-1,1 6 2,6 6 0,6 4 1,10 2 2,8 2-2,11 1 0,6-6 2,11-6-7,5-9 0,4-9 0,5-7 0,4-11 0,0-11-8,0-10-10,1-4-15,-1-4-18,-3-8 0,1-2 1</inkml:trace>
  <inkml:trace contextRef="#ctx0" brushRef="#br0" timeOffset="4406">2035 389 29,'-4'24'37,"-4"0"-7,3 6-9,4 4-6,2-1-3,6 2 0,3-5 2,5-2 0,1-6-2,5-5 1,-1-9-1,3-7 0,-2-9-1,2-5-2,-3-8-7,-2-4-2,-6-4 0,-4-1 0,-6 0 0,-7 1 0,-7 2 0,-7 4 0,-3 5 0,-6 3 0,1 10 0,-3 5-35,1 4-18,6 7 1,2 3-1,8 1 0</inkml:trace>
  <inkml:trace contextRef="#ctx0" brushRef="#br0" timeOffset="4781">2495 242 69,'8'-9'43,"-17"10"0,-3 5-16,-9 4-16,-1 3-8,-1 6-4,-1 3 1,3 4-1,4 1 6,7 2 0,7-3 3,10-1 1,5-4 0,7 0 1,1-5 0,2 1-5,0-1-5,-2-4 0,-4 0 0,-6 2 0,-5 1 0,-5 0 0,-5-1 0,-4-1 0,-3-1-11,-5 1-29,0-6-14,2-4 2,-1-5-1</inkml:trace>
  <inkml:trace contextRef="#ctx0" brushRef="#br0" timeOffset="5156">2816 205 41,'12'-13'44,"-1"-1"-4,-11 14-11,0 0-10,-13 17-7,2 4-8,0 6-4,2 8 0,4 7 1,5 5 0,4 5-1,5 1 1,7-4 1,4-4 1,5-6 3,2-9 0,3-9 0,-1-11 3,1-10-1,-4-12 2,0-7-3,-5-9-1,-2-7-6,-5-7 0,-2-6 0,-7-6 0,-7-5 0,-6 1 0,-9 0-5,-6 5-2,-9 6 2,-5 11 1,-5 13 1,0 14 2,3 18 6,4 13 2,7 14 1,7 7-3,12 5-5,9-1 0,10-5 0,8-7 0,7-13 0,4-14-52,8-11-3,3-15 2,3-12-2</inkml:trace>
</inkml:ink>
</file>

<file path=ppt/ink/ink5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21:59.8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13 79 38,'-4'-15'47,"-2"-3"1,4 3-2,1 4-22,4 1-6,0 0-4,7 15-7,5 2-4,3 0-2,2 5-5,4 2-10,1-1-22,0-3-13,5-3-1,-1-8 0</inkml:trace>
</inkml:ink>
</file>

<file path=ppt/ink/ink5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22:00.2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48 12,'7'9'35,"-1"2"1,1 8-14,-4 3-4,1 2-6,-1 3-3,-2-1-5,0 2 1,-1-2-2,-1-1-1,0-6 0,0-3-2,-1-4 1,1-3 1,1 1 0,0-10 0,-1-9 1,2-4-1,2-4 0,1-4 0,5-6 0,2-3-1,3-2-1,0 2 0,3 3 0,1 5 0,-2 6 0,1 5 0,-4 10 0,0 6 0,-2 7 0,0-1 0,-2 5 0,-1 2 0,-3 1 0,2 0-1,-3-2 1,1-6 0,-2-3-1,2 1 2,-5-9-1,10-17 0,1-5 1,2-5 1,4-2-1,3-2 1,1 0 2,3 5 0,-2 6 1,1 10 1,-1 9-2,-2 5 0,-3 7 0,-2 9 0,-3 5-3,-2 2-5,-2 4-6,-2-4-11,-2-3-19,3 5-4,-4-7-2,5-2 0</inkml:trace>
  <inkml:trace contextRef="#ctx0" brushRef="#br0" timeOffset="766">984 109 34,'2'-20'39,"-1"4"2,-6 0-12,-4 0-15,-3 5-5,-2 0-2,-4 8-4,-1 6-1,-3 8-1,0 6 2,-2 6-2,3 4 0,1 3-1,5 3-1,1-2 0,6-3-1,5-4 1,5-5-2,5-7 1,4-8 1,5-9 0,2-6 0,3-8 0,1-5 2,2-5 0,-2-3 0,0 0-2,-2 2-1,-2 1 0,-1 4 0,-3 7 1,-2 5 1,-1 5-2,-3 6 4,1 1 0,-3 13 1,1 7 2,-3 6-1,1 6 2,-2 2-1,-1 5 0,-4 6-1,0 4 0,-4 3 0,-2 5 0,-4 3-2,-2 2 2,-3 2-3,-3 0 2,-3-5-2,-3-4-1,-3-12-1,-4-12-3,2-14-10,-1-14-22,-2-14-10,9-10 0,2-7-3</inkml:trace>
</inkml:ink>
</file>

<file path=ppt/ink/ink5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22:01.8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161 440 28,'11'-5'36,"-11"5"1,1 13-7,-2 5-25,-1 8-6,-3 4-9,1 3-9,-3 2-14,5 5-2,-6-6-1</inkml:trace>
  <inkml:trace contextRef="#ctx0" brushRef="#br0" timeOffset="203">0 580 78,'0'0'48,"0"0"1,10 2-18,1 1-20,6-2-12,5 0-18,8 3-27,2-5 1,4 3-2,0-5 0</inkml:trace>
  <inkml:trace contextRef="#ctx0" brushRef="#br0" timeOffset="1031">652 829 5,'7'11'35,"-7"-11"3,0 0-10,0 0-6,-1-12-4,-2-1-4,1-3 0,0-3-3,0-2 0,-2-7-2,2-7-2,-1-8 1,-1-10-4,0-5 2,-2-6-3,1-6 0,-1-1-1,1 2-1,-1 5 3,-1 10-3,2 8 3,1 9-2,2 10 0,1 9 1,1 7-3,1 0 0,8 14 0,5 1 0,5 1 0,6 3 0,10 2 0,8-1 0,10 2 0,5-3 0,6-5 0,2-3 0,-1-2 0,1-1 0,-8-3-39,-8-2-17,-7 2 2,-12-3 0</inkml:trace>
  <inkml:trace contextRef="#ctx0" brushRef="#br0" timeOffset="1485">585 295 52,'-20'30'47,"12"-1"-1,7-8 2,11-3-28,8-2-10,8-6-5,8-2-4,8-5-9,3-3-17,2-5-22,5 0-1,-4-5 0,1 5 1</inkml:trace>
  <inkml:trace contextRef="#ctx0" brushRef="#br0" timeOffset="1735">1225 830 3,'7'40'35,"3"1"-1,-8-6 3,-1 1-22,-1 0-9,-1-1-2,0-2-2,0-4-1,-2-4 0,-2-3-1,1-6 0,-1 0 1,-2-27-1,0-4 3,-2-5 2,-1-8 2,2-7 3,1-8 0,4-4 0,2-2-2,6 3 0,5 0 0,6 1-3,4 6-1,6 6-3,2 7 0,3 6 0,0 7 2,-2 6 1,-4 4-1,-4 6 0,-5 2 0,-7 5 1,-8 4 0,-7 1-1,-6 2-3,-7-1 0,-6 2-2,-5-4-5,-2 3-5,-3-5-13,2-2-17,6 1-6,2-2-1,10 4 1</inkml:trace>
  <inkml:trace contextRef="#ctx0" brushRef="#br0" timeOffset="2235">1585 702 25,'0'0'38,"0"0"0,3 13-8,-2 4-15,-1 4-7,0 3-5,0 4 0,1 1 0,2 1-2,1-3 0,2-6 0,3-5 0,1-6 0,1-5 2,2-9 0,3-8 1,-1-9-1,2-2 3,-1-4-1,0 0 2,-2-2 0,-1 4 0,-3 3-1,-1 8 1,0 0-1,-9 14-1,3 13 0,-2 7-2,-2 3-3,-2 4-3,2 3-3,-1 0-12,1-1-32,3 2 0,-2-8 0,3-4 2</inkml:trace>
  <inkml:trace contextRef="#ctx0" brushRef="#br0" timeOffset="2641">1975 509 43,'7'15'46,"1"13"0,-7 6 2,-4 8-28,-3 7-10,-1 4-8,-1 0-16,-1-3-24,3-2-8,-2-8-1,4-2 1</inkml:trace>
  <inkml:trace contextRef="#ctx0" brushRef="#br0" timeOffset="2860">2121 457 64,'13'-7'50,"-10"31"-1,-6 6 0,-2 9-33,-2 9-20,-1 5-32,4 6-13,-3-2 0,5-1 0</inkml:trace>
</inkml:ink>
</file>

<file path=ppt/ink/ink5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22:05.3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164 245 35,'19'-20'46,"0"4"2,-7 0 1,-4-1-22,-5 3-12,-5 6-8,0-1-4,-14 11-1,-3 5-1,-2 3-1,-1 4 1,1 2 0,3 4 0,6 1 0,7 0 1,8 2 0,9 1-1,5-1 0,7-2 1,3 2-1,2 2 3,-3-4-1,0 0-1,-7-2-2,-6-1 0,-8 1 0,-8 0 0,-9 0 0,-8 1 0,-8 0 0,-6-2 0,-5 0-13,-3-6-23,1-8-15,4-1 1,5-8-1</inkml:trace>
  <inkml:trace contextRef="#ctx0" brushRef="#br0" timeOffset="578">552 86 85,'12'-10'44,"1"13"-11,1-1-33,-14-2-37,-1 10-10,0 0-2</inkml:trace>
  <inkml:trace contextRef="#ctx0" brushRef="#br0" timeOffset="750">621 552 48,'8'21'37,"-8"-21"-4,3-11-19,0-2-16,2-3-3,0 0 1,2-4-2,3 1 6,2 1 3,3 0 4,2 1 2,0 0 2,1 4 1,-2 1 1,-2 5-2,-2 1-4,-5 5-4,2 1-1,-7 14-2,1 3-2,-1 4 1,0 3 0,1 2 1,2 1 0,1-1 2,-1-2-5,0-3-13,-3-4-17,2 3-11,-5-4 0,1 4 1</inkml:trace>
  <inkml:trace contextRef="#ctx0" brushRef="#br0" timeOffset="1281">469 379 91,'9'2'51,"-9"-2"3,0 12-5,-2-2-39,1 5-10,-2 5 0,-4 5 0,0 7 0,-2 4-40,-3-1-12,2 2-2,-2-3 2</inkml:trace>
  <inkml:trace contextRef="#ctx0" brushRef="#br0" timeOffset="1672">1254 149 41,'11'-12'45,"-8"3"-1,1 0 2,-11 30-31,-4 7-5,-2 9-3,-2 13-5,2 12-1,2 9-1,3 5 0,3 1 0,8-5 0,5-9 1,8-8 3,4-16 0,6-16 0,3-23 2,3-16 0,3-18 0,0-12 0,-2-17-2,-4-7-1,-6-13-3,-6-3 0,-11-1 0,-9 2 0,-12 8 0,-9 14 0,-7 16 0,-6 18 0,-3 20 0,1 21 0,1 19 0,8 17 0,6 9 0,10 4 0,7-3 0,10-5 0,8-7 0,7-15 0,10-9 0,7-12-58,4-10 0,6-4 0,-1-7 2</inkml:trace>
</inkml:ink>
</file>

<file path=ppt/ink/ink5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22:07.5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23 35 94,'34'6'49,"6"-2"-2,0-8-16,-5-5-76,4 0-5,-3-4-1,-2 3 1</inkml:trace>
  <inkml:trace contextRef="#ctx0" brushRef="#br0" timeOffset="219">0 186 115,'16'26'55,"10"-16"-2,0-5-21,4-4-35,8-5-50,-1-7-1,1-3-2,-2-1 0</inkml:trace>
</inkml:ink>
</file>

<file path=ppt/ink/ink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5:39.3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35,'0'0'30,"0"0"-1,0 0-2,0 0-9,0 0 1,0 0-1,0 24 0,0 0-6,9-1-2,5 8-5,3 5 3,7 3-2,3 4-1,3-1-1,5 2 1,0-1-4,4-4-3,-3-6 3,0-7-5,-3-8 2,-3-1-8,-4-5-14,-4-7-20,0 1-5,-22-6 5,0 0 0</inkml:trace>
  <inkml:trace contextRef="#ctx0" brushRef="#br0" timeOffset="391">53 608 30,'0'0'45,"0"0"0,0 0 6,0 0-23,13-29-4,20-14-9,14-14-3,15-5-7,11-10-5,9-8-15,4 4-31,7 4-6,-3 8 1,0 12-1</inkml:trace>
</inkml:ink>
</file>

<file path=ppt/ink/ink6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22:07.9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122 0 21,'1'36'36,"-7"4"2,-1 8-3,-1 8-32,4 8-4,2-1 1,7 1 1,6-4 4,7-5 7,13-4 3,9-15 2,11-15 0,5-19 3,9-9 0,1-18-4,0-7-16,-4-14 0,-12-10 0,-15-6 0,-19-1 0,-20 4 0,-22 0 0,-21 4 0,-15 10 0,-12 14 0,-11 11 0,0 17 0,3 12-43,5 6-17,8 12 4,12 1-4</inkml:trace>
</inkml:ink>
</file>

<file path=ppt/ink/ink6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9:23.7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0 110 33,'10'-7'45,"-10"7"0,9-2-11,2 2-14,6 1-6,4 1-1,8 5-2,8-2-2,9 3-1,12-1-1,13-4-2,8-4 0,11 3 1,10-1-6,10-3 0,9-5 0,10 1 0,3-2 0,8 2 0,4-2 0,6-3 0,2-4 0,2 1 0,-2 3 0,-2 0 0,-1-3 0,-6 1 0,-6 5 0,-12 7 0,-10 1-56,-12 4-4,-14 4 1</inkml:trace>
  <inkml:trace contextRef="#ctx0" brushRef="#br0" timeOffset="859">1158 1103 17,'-11'28'42,"7"-4"0,2 2 2,2-26-23,0 0-6,0 0-5,0 0 5,0 0-3,33-8-3,-6-16 1,2-6-3,-1-9 1,4-6-5,3-13-3,3-9 0,1-1 0,-1 0 0,-1 0 0,-2-6 0,-1 2 0,-4 4 0,-3 12 0,-5 11 0,-3 5 0,-4 8 0,-1 1 0,-14 31 0,0 0 0,0 0 0,-1 41 0,-3-1 0,-2 6 0,0 3 0,2 2 0,2 0 0,2-3 0,3-1 0,5-6 0,3-11 0,1 0 0,-12-30 0,28-5 0,-2-6 0,-3-12 0,2-16 0,-3-8 0,0-1 0,0-3 0,-3-6 0,-3-3 0,-1 4 0,-4 9 0,-2 7 0,-4 6 0,0 15 0,0 1 0,-2 40 0,0 8 0,3 11 0,3 10 0,-1 5 0,5 3-34,1-1-22,1-8 2,0-2-1</inkml:trace>
  <inkml:trace contextRef="#ctx0" brushRef="#br0" timeOffset="1687">2297 519 51,'2'24'51,"-1"3"-1,0 4 1,0-1-27,-4 2-12,0-5-6,-2 5-9,0 2-6,0-1-12,-2-4-12,1-5-7,0-2-2,1 1 2</inkml:trace>
  <inkml:trace contextRef="#ctx0" brushRef="#br0" timeOffset="1906">2359 645 33,'21'-27'26,"1"1"-4,-22 26-5,0 0-12,0 0-14,17-25-19,2 0-6</inkml:trace>
  <inkml:trace contextRef="#ctx0" brushRef="#br0" timeOffset="2125">2363 626 60,'0'0'49,"14"22"2,2 1 1,-16-23-29,19 23-13,0 0 0,-19-23-10,22 20 0,0 1 0,-22-21 0,0 0-7,23 22-19,-1 0-24,-22-22-1,0 0-3,0 0 5</inkml:trace>
</inkml:ink>
</file>

<file path=ppt/ink/ink6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5:16.656"/>
    </inkml:context>
    <inkml:brush xml:id="br0">
      <inkml:brushProperty name="width" value="0.05292" units="cm"/>
      <inkml:brushProperty name="height" value="0.05292" units="cm"/>
      <inkml:brushProperty name="fitToCurve" value="1"/>
    </inkml:brush>
  </inkml:definitions>
  <inkml:trace contextRef="#ctx0" brushRef="#br0">0 458 6,'0'0'8,"0"0"2,0 0-2,0 0-2,0 0 5,0 0-2,0 0-1,0 0 1,0 0-1,0 0 0,0 0-2,0 0 2,0 0-4,28 14 1,-6-8 1,0 0 0,-22-6-2,34 5-1,-3-4 1,2-5 0,1-4 0,3-1 0,4 0-1,3-2 0,5-6 3,4-1-1,5 0-3,4 2 1,5 0-1,4-5-2,4 0 2,4 2-1,4 7-1,2-2-1,2 0 3,3 2-1,3 2-1,2 5 1,-1 4-1,2-6-1,1 0 3,3 5 0,0 4-3,2-5 2,0-3 3,2-1-4,2 0 2,2 4 0,2 2-2,0-4-1,3-3 3,0 4 0,2 3-4,0 1 4,1-4-1,2-1-1,1-3 0,3 0 0,0 0-1,-1-5 0,2-2 3,3 0-2,2 1-2,1-2 2,3 5-1,-1 0 3,3 1-1,1 3 2,0 2-3,-1-3-1,-2 0 2,-2 6 0,2-2 1,-1 1-3,-3 2 1,-1 2-2,-1 1 2,1 5 0,1 3-1,0-1-1,-2 2 5,1 2-2,2 0-1,0 1 2,1 2-2,-1-3 1,2 0 2,-1 2-1,3-2-2,1-2 0,0-2 2,1-3-1,2-5-1,4 4 4,-1 0-3,1-7-2,1-1 3,2-2 0,2-1-1,1 1-1,1-1 2,1-4-3,0-4 2,4 4 2,1 1-4,0 1 0,-1 2 2,0 0 0,1-2-2,-1 5 2,0 3 0,-1 0-2,0 0 2,0 3 2,1 1-3,-1-1 0,-1 3 3,1-2-2,0 1 1,0 0 1,0 1-3,0-3 0,0-1 2,4 4 1,-1 3-5,1-4 3,1-1 0,1 1-1,-2 0-1,-1 4 3,0-1-2,-2-2-3,-1-2 6,-4 6 0,-5 4-4,-2-2 2,-5 2-1,-6-2 0,-5 1-1,-3 3 3,-7 1-5,0-10-2,-1-6 1,-3 3-1,-4 3-3,-1-3 2,-4-5 1,-3-8-6,-5 2-6,-8 2-23,-9 0-4,-8-7-2,-8-8 5</inkml:trace>
</inkml:ink>
</file>

<file path=ppt/ink/ink6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5:41.5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391 0 11,'0'0'28,"0"0"9,22 12-23,0 1-6,-22-13 7,0 0 2,0 0-7,0 0 1,0 0 3,0 0-9,0 0 4,0 0 3,21 29-5,-11-2-2,-6 3 4,-4 6-3,-1 11-1,-1 12 1,0 12-5,-1 12 0,-2 12 3,-1 13 0,-1 9-4,2 14 2,-3 6-2,-1 11 1,2 5-1,-2 6 1,0 1 0,1 4-1,0 3 4,1 0-2,2 0-1,1-2 0,-1 0 2,2 1-3,2 3 0,0-5 0,2-1 0,-1-1 0,0 3 0,0 4 0,0-2 0,0-5 0,-1-1 0,0 3 0,0-1 0,-3 0 0,1-8 0,0-5 0,-2 1 0,0 0 0,-2-2 0,-1-5 0,-1-5 0,-2 0 0,-1-1 0,-3-2 0,-2-8 0,-1-5 0,-2-5 0,-2 0 0,2-2 0,-2-6 0,1-4 0,3-5 0,1-3 0,3 1 0,1-8 0,2-3 0,2-2 0,2-2 0,1-2 0,1-1 0,-1-2 0,1-5 0,2 2 0,0-2 0,1-7 0,-1-6 0,1-3 0,2-3 0,1-2 0,2-2 0,0-5 0,2-4 0,1 0 0,3 0 0,-1-3 0,-2-2 0,1-2 0,0-3 0,1 3 0,-1-2 0,-1-1 0,0-5 0,-1 2 0,0 1 0,0-3 0,-2-2 0,-2-5 0,2-1 0,-1-5 0,-2-3-40,1 0-15,-1-11 1,-6-9-1</inkml:trace>
</inkml:ink>
</file>

<file path=ppt/ink/ink6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5:43.0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3,'0'0'26,"0"0"1,0 0 5,23 2-28,2 2 0,-25-4 0,12 23 4,-2 0 2,-2 7 2,0 3 0,-1 13-8,1 5 4,1 10 1,1 10-2,1 8-1,0 15-3,1 6 0,-1 9 0,0 6 4,-1 8-1,0 9-3,-1 7 1,0 3-2,-2 3 3,1 5 0,0 9-4,0 7 0,-1 5 2,1 2-1,0 3 1,1 5 0,0 5 0,1 4 0,0-3 1,1 0-3,1-1 1,0 2 2,2-2-2,-1-1 0,-1-5 0,2-2 0,-1 0-2,0-1 0,0 0 0,0-5 0,-2 2 0,1 2 0,0 0 0,-1-2 0,-2-3 0,-2-2 0,0-2 0,-1 0 0,-3-4 0,1-4 0,-1-3 0,0 2 0,-1-4 0,1 0 0,1-7 0,-1-8 0,2-4 0,0-6 0,1-10 0,-1-7 0,1-11 0,-1-7 0,1-6 0,-2-5 0,2-11 0,-2-8 0,2-8 0,-2-12-42,-2-13-11,-1-12-1,0 1 0</inkml:trace>
</inkml:ink>
</file>

<file path=ppt/ink/ink6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5:59.67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0 722 58,'-4'18'42,"8"-5"0,-1 1 1,7-21-38,7 1-4,7 0 1,9-4-1,7 1 3,8-5 1,9-3-1,9 4 1,5-3 2,9-2-1,5 0 2,9 1-2,7-1-1,8 3-1,5 0 0,5 2-1,6 1-3,8 5 0,6 1 0,5 0 0,4 2 0,6 4 0,6 0 0,5-2 0,5 2 0,4-1 0,5-2 0,6 0 0,3 0 0,5-5 0,6-3 0,4 0 0,7-6 0,6-2 0,5-4 0,4-2 0,7-4 0,6 2 0,3-2 0,5-3 0,1 3 0,5 2 0,0 1 0,2 1 0,2 3 0,1-2 0,-2 0 0,2 4 0,0 4 0,-1 1 0,1-1 0,-1 2 0,-2 1 0,0 4 0,1 2 0,1 2 0,-2-1 0,2 4 0,0 4 0,-2 2 0,0 2 0,-2-3 0,-4 4 0,-2 3 0,-1 3 0,-4 0 0,-2-4 0,1 0 0,-2 1 0,-2 2 0,1-4 0,-3-2 0,-2-5 0,-3 1 0,-8 2 0,-8-1 0,-8 0 0,-13-1 0,-15 2 0,-17-2 0,-15 1-49,-12 2-8,-18-3 0,-17-3-1</inkml:trace>
</inkml:ink>
</file>

<file path=ppt/ink/ink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15T15:33:03.163"/>
    </inkml:context>
    <inkml:brush xml:id="br0">
      <inkml:brushProperty name="width" value="0.05292" units="cm"/>
      <inkml:brushProperty name="height" value="0.05292" units="cm"/>
    </inkml:brush>
  </inkml:definitions>
  <inkml:trace contextRef="#ctx0" brushRef="#br0">20271 1881 36 0,'-11'-24'18'0,"7"-5"5"0,4 21-18 0,0-8-2 16,0-2 1-16,0 2 0 15,0-16 1-15,-3-5-4 16,3-10 1-16,0-6 1 16,0-8 0-16,0 3-1 15,3-3 0-15,1-3-1 16,0 9 0-16,-1 4-2 15,4 12 1-15,4 4 0 16,-1 9 0-16,8 7 0 16,7 4 1-16,6 4 0 15,8 6 0-15,7 5-1 16,3 0 0-16,-6 0 0 16,-1 5 0-16,0-5-9 0,-3 0 0 15,-3 3-10-15,-8-1 1 0,-4-2-11 16,-6 6 0-16</inkml:trace>
  <inkml:trace contextRef="#ctx0" brushRef="#br0" timeOffset="234.3051">20249 1463 44 0,'-3'27'22'0,"31"-9"6"0,-10-10-22 16,14-8-1-16,10 0 0 15,18 0-5-15,0 0 0 16,3 0-38 0,4-5 0-16,-7 2 21 15,-17 0 1-15</inkml:trace>
  <inkml:trace contextRef="#ctx0" brushRef="#br0" timeOffset="1391.2075">20821 2016 30 0,'-11'21'15'0,"8"14"1"16,6-30-15-16,1 3-2 15,-4 0 0-15,0 2 1 16,3-2 0-16,-3 0 1 16,0 0 0-16,0-8-1 15,-3-8 0-15,3 0 0 16,0-15 1-16,0-12 1 16,3 1 1-1,4-3-3-15,1-6 0 16,2 4 1-16,4 10 1 15,4 5-3-15,3 8 1 0,0 5 1 16,0 3 0-16,-3 8 4 16,-4 0 1-16,-3 8-3 15,-8-2 1-15,-3 2-4 16,-10 5 1-16,-4-5-1 0,-4 0 1 16,-3 0-1-16,0-3 0 15,-1 0-9-15,8-2 1 16,4 2-19-16,3-5 0 15,7 0 17-15,0 0 1 16</inkml:trace>
  <inkml:trace contextRef="#ctx0" brushRef="#br0" timeOffset="1722.2903">21064 1847 30 0,'-3'0'15'0,"6"0"4"15,-3 2-15-15,4 12 1 16,-4-4 0-16,7 6-3 31,-4 0 1-31,1 5-3 0,0-8 0 0,-1 6 0 16,1-11 0-16,-1-8 0 16,4-8 1-16,4-3-1 15,-1-2 1-15,-3 3-2 16,0-4 0-16,0 9 1 15,-3-3 1-15,-4 8-1 16,0 0 0-16,0 3 0 0,0 2 0 16,0 3 0-16,0 10 0 15,4-2-3-15,-1 3 1 16,4-3-35-16,4-6 0 0,3-2 35 16,-4-13 1-16</inkml:trace>
  <inkml:trace contextRef="#ctx0" brushRef="#br0" timeOffset="1940.9896">21322 1738 24 0,'0'0'12'0,"-4"16"5"15,4-8-11-15,0 8 0 16,-3-3 0-16,-1 8-5 15,1 6 0-15,-1-9-1 16,4 6 0-16,-3 0-3 16,3-5 1-16,0-4-31 15,3-1 0-15</inkml:trace>
  <inkml:trace contextRef="#ctx0" brushRef="#br0" timeOffset="2098.1375">21452 1728 42 0,'-31'18'21'0,"6"48"2"0,21-47-20 16,1 5-4-16,-1-3 1 0,8 3-23 16,3 0 0-16,0-1 2 15,-7-4 1-15</inkml:trace>
  <inkml:trace contextRef="#ctx0" brushRef="#br0" timeOffset="3268.3435">22183 1524 34 0,'-22'-8'17'0,"5"-8"3"16,10 14-16-16,-4-6-4 15,-6 2 1-15,-1 6 0 16,-3 6 0-16,-4 4 1 16,4 22 1-16,-4 2 1 0,4 3 0 15,3 6-2-15,8 4 1 16,6-2-3-16,8-5 1 16,3-11 0-16,11-2 0 15,13-12-2-15,8-7 0 16,10-10-23-16,11-14 1 15,-3-8-1-15,-1-5 0 16</inkml:trace>
  <inkml:trace contextRef="#ctx0" brushRef="#br0" timeOffset="3537.3023">22430 1558 36 0,'-36'32'18'0,"8"45"7"16,25-59-19-16,-1 6-5 15,4 5 0-15,4 3 0 16,3-5 1-16,3-9 5 15,8-5 0-15,3-7-4 16,4-12 1-16,-1-7-4 16,1-3 0-16,-7-2 1 15,-8-1 0-15,-6 3-1 16,-8-2 0-16,-10 2-1 16,-7 5 1-16,0-2-1 15,3 13 1-15,1 5-10 16,6-2 1-16,4 8-19 0,7 2 1 15,18-3 9-15,6-2 0 16</inkml:trace>
  <inkml:trace contextRef="#ctx0" brushRef="#br0" timeOffset="3787.5464">22811 1527 41 0,'-46'8'20'0,"-11"31"4"0,47-28-20 0,3 7-3 16,3 4 0-16,4-4-2 16,7 1 1-16,7 4 0 15,4-1 1-15,0-1 5 16,-4 3 0-16,-7 2-2 16,-7-5 0-16,-11 3-5 15,-14 0 1-15,-3-6-1 16,-7-2 1-16,0 0-13 15,-1-8 1-15,8-3-24 16,11-2 1-16,13-8 29 16,8-6 0-16</inkml:trace>
  <inkml:trace contextRef="#ctx0" brushRef="#br0" timeOffset="4183.685">23135 1371 45 0,'-17'-16'22'0,"2"24"1"16,8 0-23-16,0 7 2 15,-3 12 1-15,-1 15 1 16,1 8 1-16,-1 6-5 16,4 8 1-16,7-4-1 15,3-9 1-15,8-9-1 16,7-8 0-16,3-7 3 15,7-9 0-15,0-12-3 16,0-22 0-16,4-8-2 16,0-2 1-16,0-17-5 0,-4-10 0 15,-10-2-4-15,-11-6 1 16,-11 0 6-16,-10 11 1 16,-7 5 10-16,-11 13 1 15,-7 13 2-15,4 14 0 16,3 18-6-16,8 14 0 15,9-1-4-15,12 1 1 16,21 7-2-16,6-2 0 16,8-14-4-16,14-2 1 15,3-8-55-15,1 0 0 0</inkml:trace>
  <inkml:trace contextRef="#ctx0" brushRef="#br0" timeOffset="5397.2371">20235 2215 18 0,'4'-3'9'0,"10"-5"6"16,-3 8-8-16,10 0 3 15,18 0 1-15,24 3-1 16,15 2 1-16,24 3-1 16,36 2 0-16,6-2-2 15,25 0 0-15,11 0-4 16,18-5 1-16,0-3-5 16,10-3 1-16,-4-5-2 0,4-13 1 15,-17 0 0 1,-11-5 0-16,-14 2-25 0,-29 8 1 15,-20 0-19-15,-22 8 0 16</inkml:trace>
  <inkml:trace contextRef="#ctx0" brushRef="#br0" timeOffset="6132.9203">21544 3215 41 0,'-10'21'20'0,"20"-3"6"0,-3-20-22 15,11-6 2-15,7-13 1 16,6-11-6-16,8-13 0 16,18-13 0-16,-1-3 1 0,-3-11-3 15,-4 1 1-15,-3 2 0 16,-7 0 1-16,-7 14-1 15,-11 12 0-15,-7 14 1 16,-7 11 0-16,-7 13 0 16,-4 20 0-16,-3 9 2 15,0 13 1-15,4 6-3 16,3-1 0-16,3-5 0 16,8-8 0-16,7-8-1 15,6-5 0-15,1-5 0 16,10-17 1-16,1-15-1 15,2-5 0-15,-2-9 1 16,-8-2 0-16,-3 0-2 16,-8 6 0-16,-6 7 5 15,-4 8 1-15,-4 8-6 0,1 13 1 16,-4 14 0-16,3-1 0 16,1 14-1-16,-1 8 1 15,5-3-27-15,-1-8 1 16,3-5-13-16,8-6 0 15</inkml:trace>
  <inkml:trace contextRef="#ctx0" brushRef="#br0" timeOffset="6304.8515">22574 2725 33 0,'0'19'16'0,"4"18"3"0,-4-21-16 0,-4 7-1 15,-3 1 0-15,0 3-2 16,-3 2 0-16,-1 0-18 16,0-3 1-16,1-2-2 15,3-8 0-15</inkml:trace>
  <inkml:trace contextRef="#ctx0" brushRef="#br0" timeOffset="6462.5076">22535 2926 55 0,'-14'-2'27'0,"43"-9"1"0,-15 6-28 16,7-3 0-16,7-8 1 15,4 3-30-15,0 0 1 0,-4-9 2 32,-4 6 0-32</inkml:trace>
  <inkml:trace contextRef="#ctx0" brushRef="#br0" timeOffset="6571.9396">22627 2908 49 0,'-28'8'24'0,"39"2"2"0,3-7-25 0,10 5-10 15,8-3 0-15,0 3-31 16,3 3 0-16</inkml:trace>
  <inkml:trace contextRef="#ctx0" brushRef="#br0" timeOffset="7390.7072">24518 1646 44 0,'-11'-16'22'0,"15"37"13"15,-4-13-22-15,0 5-10 16,0 8 1-16,0 8-4 16,0 6 0-16,0-1-1 15,4 9 1-15,-4-4-36 16,0 4 1-16,-4-1 11 15,-7-18 1-15</inkml:trace>
  <inkml:trace contextRef="#ctx0" brushRef="#br0" timeOffset="7546.9029">24296 1815 62 0,'-11'5'31'0,"61"9"0"0,-26-9-30 16,12-2-1-16,6 2 0 15,14-5-36-15,11 0 0 16,11-5 10-16,-7-3 0 16</inkml:trace>
  <inkml:trace contextRef="#ctx0" brushRef="#br0" timeOffset="7989.6667">25192 1918 48 0,'-11'6'24'0,"11"-6"7"0,0-6-23 15,4-4-2-15,-1-6 1 0,1-11-5 16,6-10 1-16,5-2-1 16,-8-20 1-16,3-12-2 15,-3-11 0-15,0 5-2 16,0-2 0-16,4 13 5 15,0 13 1-15,-1 10-5 16,8 12 1-16,-1 15 1 16,15 5 1-16,14 11-3 15,7 8 0-15,7 3 0 16,7 5 0-16,-11-1-26 16,-6-7 1-16,-11 3-18 15,-8 5 0-15,-10 0 38 16,-10-3 0-16</inkml:trace>
  <inkml:trace contextRef="#ctx0" brushRef="#br0" timeOffset="8150.4172">25146 1601 49 0,'-14'8'24'0,"49"8"6"0,-14-16-24 0,18 0-3 15,3 2 1-15,11-2-5 16,7 8 1-16,-3 0-33 15,-1 3 1-15,-3 2 8 16,-14-3 0-16</inkml:trace>
  <inkml:trace contextRef="#ctx0" brushRef="#br0" timeOffset="8512.5538">25590 2016 36 0,'-10'0'18'0,"10"42"10"16,0-36-19-16,-4 4-3 0,1 1 1 16,-1 5-5-16,4-3 0 15,0 0-3-15,0-2 1 16,0-6 0-16,4-10 1 16,3-3-2-16,0-13 1 15,0-16 0-15,4-6 0 16,3-2 0-16,3 0 0 15,1 11 0-15,0 2 0 16,-1 14 0-16,1 10 1 0,0 10-2 16,-4 6 1-16,0 3 3 15,-4 2 1-15,-6 3-3 16,-4-3 1-16,-7 8-3 16,-7-7 0-16,-7-1-4 15,-4 3 1-15,4-8-24 16,3-6 0-16,4 4 4 15,3-4 0-15</inkml:trace>
  <inkml:trace contextRef="#ctx0" brushRef="#br0" timeOffset="8887.5595">25897 1905 40 0,'-7'8'20'0,"4"10"5"0,6-10-19 16,1 6-5-16,-1-1 1 15,1 3-3-15,-1-6 1 16,1 1-1-16,0 2 1 16,-4-5 2-16,0-3 0 15,3 1-4-15,1-6 1 16,-1-8 1-16,4-3 1 15,4 3-2-15,-1-8 1 16,1 6 3-16,-4-4 0 0,0 7-1 16,0 4 0-16,-3-2 3 15,-1 10 1-15,-3-2-6 16,0 10 1-16,0 0-2 16,0 3 1-16,4 0 0 15,-4 0 1-15,3 0-15 16,1-6 0-16,-1 3-29 15,-3 1 0-15</inkml:trace>
  <inkml:trace contextRef="#ctx0" brushRef="#br0" timeOffset="9107.3048">26229 1820 44 0,'-4'-16'22'0,"8"16"5"0,0 0-21 0,-4 8 0 0,0 8 1 16,0 3-6-16,0 7 0 15,-4 11-2-15,-3 3 0 16,-4-8-21-16,4-3 0 16,0-5-11-16,4-6 0 15</inkml:trace>
  <inkml:trace contextRef="#ctx0" brushRef="#br0" timeOffset="9232.2943">26437 1820 64 0,'-21'19'32'0,"-7"39"0"0,21-42-32 0,0 13-20 16,0 5 1-16,3-2-25 15,4-3 0-15</inkml:trace>
  <inkml:trace contextRef="#ctx0" brushRef="#br0" timeOffset="10017.5888">27104 1569 41 0,'3'-45'20'0,"-3"37"6"0,-3 3-21 16,-1 5-5-16,-3 5 1 15,-10 3 0-15,-4 8 0 16,-4 5-1-16,7 8 0 15,4-2 0-15,11-6 1 0,10 3-1 16,7-1 1-16,3-1 0 16,1-7 1-16,-4-1 0 15,-3-6 1-15,-4 0 2 16,-4 2 1-16,-6 1-6 16,-11 2 0-16,-8 0-6 15,-2 0 0-15,-1-5-22 16,4-8 1-16,7 0 3 15,3-8 0-15</inkml:trace>
  <inkml:trace contextRef="#ctx0" brushRef="#br0" timeOffset="10160.427">27316 1722 52 0,'-22'24'26'0,"-2"29"0"0,20-37-26 15,1 3-21-15,-1 2 1 16,4-8-11-16,4 0 0 0</inkml:trace>
  <inkml:trace contextRef="#ctx0" brushRef="#br0" timeOffset="10272.096">27407 1595 33 0,'-3'-79'16'0,"-11"2"15"0,10 67-18 0,1-6-18 16,-1 8 0-16,-3 8-24 15,3 11 0-15,1 12 17 16,6 6 0-16</inkml:trace>
  <inkml:trace contextRef="#ctx0" brushRef="#br0" timeOffset="10492.2153">27517 1797 49 0,'-7'0'24'0,"3"0"10"0,4 0-26 16,0 0-8-16,4-8 1 15,3 0 2-15,7-3 0 16,10-10-3-16,8 0 0 16,0 2-1-16,0 11 0 15,-4 3 1-15,-7 10 1 16,-3 6-1-16,-8 13 0 0,-3 10-7 16,-3-5 0-16,-1 0-22 15,1 0 0-15,3-2 5 16,4-6 0-16</inkml:trace>
  <inkml:trace contextRef="#ctx0" brushRef="#br0" timeOffset="10914.217">28116 1704 39 0,'-10'3'19'0,"-4"20"5"16,10-9-19-16,-3 4-1 0,4 11 0 15,-1 0 0-15,4 6 0 16,4-6-2-16,3 0 0 16,7-3 0-16,3-15 0 15,5-3-1-15,2-13 0 16,4-6-2-16,1-7 1 15,2-9-1-15,-2-7 1 16,-8-1-8-16,-7-7 0 16,-11-16 2-16,-13 0 0 15,-11 5 9-15,-8 10 1 0,-2 17 6 16,-5 10 0-16,5 16-4 16,2 16 1-16,12 10-4 15,10 1 0-15,10-1-3 16,11 1 0-16,11-4 0 15,10-7 0-15,4 0-18 16,0-5 1-16,0-9-30 16,0 4 1-16</inkml:trace>
  <inkml:trace contextRef="#ctx0" brushRef="#br0" timeOffset="11086.037">28797 1693 62 0,'4'-5'31'0,"35"10"1"16,-22-5-31-16,8 0-6 15,3 0 1-15,4 0-54 0,3 3 0 16,-3 2 58-16,0-13 0 16</inkml:trace>
  <inkml:trace contextRef="#ctx0" brushRef="#br0" timeOffset="11226.7202">28889 1773 69 0,'-4'5'34'0,"61"-2"1"0,-36 2-35 16,14-2-14-16,11 7 0 0,4 3-41 15,2 1 1-15</inkml:trace>
  <inkml:trace contextRef="#ctx0" brushRef="#br0" timeOffset="11878.1401">29679 1569 45 0,'7'-3'22'0,"18"64"0"0,-18-45-22 0,-3 11 5 16,-4 4 1-16,-4 6 0 15,-3 3 0-15,0-11-5 16,3 3 1-16,-3-14-3 16,7-2 1-16,0-8 1 15,7-8 0-15,4-10-2 16,3-12 0-16,4-4-1 15,-1 0 2-15,-17 26 0 16,32-61-6 0,-11 18 0-16,0 17 6 15,-6 18 0-15,-1 16 1 16,-7 2 1-16,0 6-4 16,-4 11 1-16,-3 5 4 15,7-3 1-15,0-6-1 0,0-1 1 16,11-9-2-16,14-10 1 0,0-11-4 15,10-14 1-15,7-4 1 16,-6 5 0-16,-8 2-2 16,-7 9 1-16,-3-4 0 15,-11 6 0-15,-3 6-1 16,-11 10 1-16,0 8-1 16,-4 10 0-16,-3 11-26 15,0 11 0-15,7 2-3 16,14-5 0-16</inkml:trace>
  <inkml:trace contextRef="#ctx0" brushRef="#br0" timeOffset="12340.7289">30755 1714 37 0,'-49'14'18'0,"-29"44"1"16,61-40-19-16,-1 4 5 16,0 7 1-16,4 8-5 15,4 2 1-15,2-4-3 16,8-9 1-16,0-2 0 16,15-8 0-16,6-5 0 15,3-9 0-15,12-4-1 0,-5-17 0 16,1-5 1-16,4-2 1 15,-8-6-1-15,3 3 1 16,-9 0 2-16,-8 8 1 16,-4 5-3-16,-3 8 0 15,0 11-2-15,-7 10 0 16,0 5 7-16,-7 19 0 16,7 3-1-16,0 0 0 0,-3 13 2 15,-11 10 1-15,3 3-1 16,-6 8 0-16,-12-2-5 15,-9 4 1-15,-12-1-2 16,8-9 1-16,-18-11-2 16,7-7 0-1,-21-40-67 1,7-16 0-16,14-8 58 16,-14-5 0-16</inkml:trace>
  <inkml:trace contextRef="#ctx0" brushRef="#br0" timeOffset="16107.6631">19590 4514 43 0,'-4'-16'21'0,"8"-32"10"16,-1 30-22-16,1-9-2 16,-1-7 1-16,1-11-4 0,-1-3 0 15,1-7-3-15,-1-3 0 16,-3 2 0-16,0 3 0 16,-3 0-1-16,-1 3 0 15,1 8 6-15,-1 5 0 16,1 7-4-16,-1 9 1 15,8 8-3-15,6 5 1 16,12 11 0-16,16 5 0 0,5 0-1 16,13-3 1-16,11-8-2 15,11-5 1-15,3-2-8 16,-11-4 1-16,-3 1-32 16,-10 3 1-16,-15 10 9 15,-17 5 1-15</inkml:trace>
  <inkml:trace contextRef="#ctx0" brushRef="#br0" timeOffset="16295.2032">19724 4143 57 0,'-39'6'28'0,"60"7"1"15,-7-13-29-15,7-3-1 16,4-2 1-16,7 0 1 15,7 2 0-15,3 0-27 0,0 1 0 16,11 2-5-16,-3 5 1 16</inkml:trace>
  <inkml:trace contextRef="#ctx0" brushRef="#br0" timeOffset="16684.6095">20147 4501 42 0,'-21'39'21'0,"3"-18"3"0,18-10-22 0,4 10-2 16,-4 3 0-16,7 0 0 16,3-3 1-16,-2-8-2 15,2-5 1-15,1-13 0 16,-4-14 0-16,0-10 1 15,0-8 0-15,-4-16-1 16,-3 0 0-16,4-5-1 16,7 3 1-16,-1 12-1 15,-3 11 1-15,0 9 0 16,4 4 0-16,-1 9 5 16,-3 4 1-16,-3 6 4 15,-4 3 1-15,0 5-8 16,-4 2 1-16,-6 4-4 15,-4 4 0-15,-7-2-2 16,3-5 1-16,-3 2-26 16,7-3 1-16,7 1-9 15,7-8 0-15</inkml:trace>
  <inkml:trace contextRef="#ctx0" brushRef="#br0" timeOffset="17161.6795">20200 4334 17 0,'7'-13'8'0,"11"-24"3"0,-15 26-10 16,1-2 8-16,-1 2 1 15,1 3 2-15,-1 0 0 16,1 3-5-16,-1 2 1 16,4 3-4-16,4 6 1 0,0 2-5 15,3 2 1-15,-4 3-2 16,1 1 1-16,-4-1 1 16,-3 0 1-16,-8 0-3 15,-3-2 1-15,-7 2-1 16,0 0 1-16,0 6-7 15,-8-3 0-15,1 2-30 16,4 1 1-16,6-6 28 16,0-10 0-16</inkml:trace>
  <inkml:trace contextRef="#ctx0" brushRef="#br0" timeOffset="17539.7781">20472 4273 29 0,'-7'0'14'0,"-4"21"9"0,8-13-14 15,-1 3-5-15,0-1 1 16,1 4-1-16,-1 1 0 0,4 1-4 15,0 5 1-15,4-5 0 16,3-5 1-16,4-8-3 16,6-9 1-16,4-4-1 15,4-1 1-15,0-2 0 16,-8 0 1-16,-2 2 5 16,-1 3 1-16,-7 3-7 15,-4 7 0-15,1 1 0 16,-4 5 0-16,0 5-1 15,0 6 0-15,0 5-22 16,3-1 1-16,1 1-8 16,3-8 1-16</inkml:trace>
  <inkml:trace contextRef="#ctx0" brushRef="#br0" timeOffset="17806.7663">20793 4067 37 0,'-7'2'18'0,"0"27"4"0,7-18-19 0,-4 8 1 15,1 7 0-15,-5 8-3 16,1 6 0-16,4 0-2 15,-1 2 0-15,4-5-23 16,0-5 0-16,4 0 5 16,-1-1 19-1,-3-31 0-15</inkml:trace>
  <inkml:trace contextRef="#ctx0" brushRef="#br0" timeOffset="18042.5511">20969 4045 36 0,'-14'19'18'0,"3"15"2"0,8-26-19 16,-1 0 2-16,1 13 0 15,-1 14-2-15,1 10 1 16,-1 5-1-16,1 11 0 15,-1-5-11-15,4-1 1 16,0-10-24-16,0-13 0 16</inkml:trace>
  <inkml:trace contextRef="#ctx0" brushRef="#br0" timeOffset="18803.8023">21742 3622 33 0,'3'-26'16'0,"8"-11"5"0,-8 34-17 0,-3-2 4 16,0 2 1-16,0 0-5 15,-3 3 0-15,-4 0 1 16,-4 6 0-16,-10 7-2 15,-7 13 1-15,-4 4 1 16,-3 14 1-16,-8 25 4 16,1 21 1-16,-4 16-6 15,7 13 1-15,8 19-4 16,9 7 0-16,12-2-1 16,13-8 0-16,12 8 1 15,9-13 1-15,1-17-2 16,3-17 1-16,7-12-3 15,4-15 1-15,4-13-21 0,-5-17 0 16,1-18-22-16,-4-13 1 16,-3-8 20-16,-7-10 1 15</inkml:trace>
  <inkml:trace contextRef="#ctx0" brushRef="#br0" timeOffset="19988.498">22698 4027 37 0,'-53'-19'18'0,"3"17"7"15,33 2-20-15,-11 8-1 16,-4 2 1-16,4 11-3 16,-4 3 1-16,0 13-3 15,4 8 1-15,10-2-2 16,11-6 1-16,11-11 0 16,6-5 1-16,11-10-2 0,15-11 1 15,10-16-4-15,17-10 1 16,-3-4-6-16,0-9 1 15,-7-4 4-15,-7 4 1 16,-14 10 4-16,-15 10 0 16,-10 11 1-16,-7 13 1 15,-3 11 1-15,-1 0 1 16,1 5-4-16,-1 6 1 16,4 5-1-16,0-3 0 15,4-3 0-15,6-5 0 0,4-7 3 16,8-12 0-16,-1-10-2 15,3-8 0-15,-6-2 1 16,-7 2 0-16,-8-3-2 16,-10 4 0-16,-7-4-1 15,-7 3 0-15,3 8-12 16,4 6 0-16,3 4-14 16,4 4 0-16,7 2 9 15,11-3 1-15</inkml:trace>
  <inkml:trace contextRef="#ctx0" brushRef="#br0" timeOffset="20254.6031">23287 3887 45 0,'-28'10'22'0,"14"19"1"0,14-23-22 31,0 7-1-31,3 0 0 0,8 3 0 15,3 3 0-15,3-4 0 16,1 4 1-16,-4-6 5 16,-3 6 0-16,-11-6-4 15,-7 3 0-15,-11 2-1 16,-3 6 0-16,-14 3-1 16,-4-1 1-16,3-2-8 15,8-6 1-15,7-2-34 16,14-8 1-16,11-10 30 15,13-9 1-15</inkml:trace>
  <inkml:trace contextRef="#ctx0" brushRef="#br0" timeOffset="20645.1818">23671 3836 49 0,'-17'19'24'0,"3"37"0"0,10-43-24 16,1 16 3-16,-4 8 1 15,3 0-3-15,-3 5 0 16,3 6-1-16,4 0 0 16,4-9 0-16,7-2 1 15,-4-13-1-15,3-8 0 16,1-11 0-16,3-10 0 16,0-8 1-16,4-11 0 15,-1-3-2-15,1-10 0 16,-8-10 0-16,-6-3 1 0,-8-6 0 15,-6 0 1-15,-4 9-2 16,0 7 1-16,-8 14 0 16,-2 10 0-16,-4 16 3 15,3 10 0-15,7 12-2 16,8-1 1-16,6 5-2 16,18 1 1-16,4-1-2 15,7-5 0-15,10-8-1 16,11-5 1-16,0-5-35 15,-1-6 1-15,-6-2 16 16,-11-6 0-16</inkml:trace>
  <inkml:trace contextRef="#ctx0" brushRef="#br0" timeOffset="20950.3969">22507 4535 64 0,'148'-3'32'0,"64"1"10"15,-124-1-32-15,29-5-11 16,24-5 1-16,0-6-9 0,0 3 1 16,-18-2-47-16,-20 7 0 15,-29-5 46-15,-32 6 0 16</inkml:trace>
  <inkml:trace contextRef="#ctx0" brushRef="#br0" timeOffset="21839.466">22871 5411 42 0,'-15'16'21'0,"26"-1"0"16,0-15-21-16,6-7 2 15,8-9 1-15,3-3-2 16,11-18 0-1,10-11-1-15,1-10 1 0,-1-8-1 16,1 0 1-16,-1-8-1 16,-3 0 1-16,-11 8-2 15,-7 7 1-15,-7 14 5 16,-10 11 1-16,-7 16-6 16,-8 15 0-16,-3 13 0 0,-4 20 1 15,1 9 2-15,-1 9 0 16,1 5 0-16,6 2 1 15,8-10-3-15,6-8 0 16,8-10-1-16,7-11 0 16,-1-11-1-16,12-13 1 15,2-13-1-15,1-11 1 16,-4 3 0-16,-6-11 0 0,-5 1 0 16,-6-1 0-16,-4 6 0 15,-3 10 1 1,-4 5-2-16,-4 11 1 15,1 11 0-15,-4 10 1 16,3 8-1-16,-3 1 0 16,0 1-2-16,4 4 1 15,-1-1-23-15,1 1 0 16,3-6-9-16,0-8 0 16</inkml:trace>
  <inkml:trace contextRef="#ctx0" brushRef="#br0" timeOffset="22153.6583">23883 4964 42 0,'-3'2'21'0,"10"41"0"0,-4-28-20 16,-3 9-1-16,0 3 0 15,4-3 0-15,-4 2 0 16,-4 6-9-16,-6-1 0 15,-5 4-24-15,-6-1 1 16</inkml:trace>
  <inkml:trace contextRef="#ctx0" brushRef="#br0" timeOffset="22263.0501">23834 5270 30 0,'31'-34'15'0,"29"-8"6"0,-38 31-15 0,6-2-8 16,-4-3 0-16,-2 0-31 15,-5 3 0-15</inkml:trace>
  <inkml:trace contextRef="#ctx0" brushRef="#br0" timeOffset="22405.454">23950 5196 61 0,'0'16'30'0,"49"-8"-2"15,-34-5-31-15,2 0-54 16,4-3 0-16</inkml:trace>
  <inkml:trace contextRef="#ctx0" brushRef="#br0" timeOffset="23053.6118">24987 4143 43 0,'-7'-2'21'0,"14"2"2"0,-3 8-21 16,3 10-2-16,0 11 1 15,0 6-2-15,-4 4 0 16,1 9-36-16,0 0 1 16,-1-6 29-16,-3-8 1 15</inkml:trace>
  <inkml:trace contextRef="#ctx0" brushRef="#br0" timeOffset="23194.241">24885 4313 53 0,'-7'-6'26'0,"46"14"3"0,-22-5-26 0,15 0-3 16,10 5 0-16,11-3-20 15,11-2 0-15,-1-3-15 16,1-8 1-16</inkml:trace>
  <inkml:trace contextRef="#ctx0" brushRef="#br0" timeOffset="23491.0635">25901 4080 50 0,'-35'-11'25'0,"-4"22"5"16,32-8-24-16,-7 4-6 16,-4 1 0-16,-3 0 1 15,7-5 0-15,7 5-2 16,3 3 1-16,11 2 0 0,4 0 0 15,3 0 0-15,4 0 0 16,-1 1 4-16,-3 2 1 16,-3 2-6-16,-8 1 1 15,-6 2 0-15,-8 0 1 16,-3-3-5-16,-10-2 1 16,-5-2-23-16,5-7 0 15,6-4-4-15,7-6 0 16</inkml:trace>
  <inkml:trace contextRef="#ctx0" brushRef="#br0" timeOffset="23584.8688">25897 4329 1 0,'-14'29'0'0</inkml:trace>
  <inkml:trace contextRef="#ctx0" brushRef="#br0" timeOffset="23741.1214">26063 3979 68 0,'-17'-13'34'0,"20"10"-31"15,4 3-34-15,4 3-5 16,-1-3 0-16</inkml:trace>
  <inkml:trace contextRef="#ctx0" brushRef="#br0" timeOffset="23983.0672">26169 4223 42 0,'-7'10'21'0,"35"-15"12"16,-17-3-21-16,6-5-6 15,1 0-6-15,-18 13 0 16,67-29 13 0,-21 13 0-16,-11 10-8 15,-10 9 0-15,-11 10-5 0,-7 14 1 16,0 7-22-16,-3-2 0 16,3-6-33-16,3-2 0 15</inkml:trace>
  <inkml:trace contextRef="#ctx0" brushRef="#br0" timeOffset="24694.606">26928 3979 45 0,'-22'-21'22'0,"19"24"3"15,3-3-23-15,0 13-2 16,-4 13 1-16,-6 9-1 16,-1 13 1-16,1 12 0 15,6 7 0-15,4-4 4 16,7-5 0-16,7-13-1 15,11-10 0-15,3-14-2 0,4-13 1 16,0-16-4-16,-1-11 0 16,-2-10 1-16,-5-11 0 15,-3-5-1-15,-10-2 0 16,-11-9-5-16,-11 1 0 16,-17 4 7-16,-11 12 0 15,4 12 5-15,0 11 0 16,3 8-5-16,11 16 1 15,10 11-2-15,8 2 1 16,6 6-1-16,11-1 1 16,11 3-2-16,7-8 0 0,0-7-31 15,6-12 1-15,1-7 2 16,-3-3 0-16</inkml:trace>
  <inkml:trace contextRef="#ctx0" brushRef="#br0" timeOffset="25230.2063">26130 4167 29 0,'-14'-10'14'0,"-4"2"5"15,15 8-14-15,-4 2-1 16,0 9 1-16,0 10-2 0,-4 11 1 16,4 0-3-16,-3 5 0 15,-1 5-1-15,0-2 0 16,1-3-2-16,-1-8 0 16,8-8-38-16,3-8 0 15</inkml:trace>
  <inkml:trace contextRef="#ctx0" brushRef="#br0" timeOffset="25785.8842">27164 3680 35 0,'46'8'17'0,"28"74"7"0,-42-37-18 0,3 21 6 16,0 11 0-16,-3 16-3 15,-4 13 1-15,-3 5-4 16,-8 5 1-16,-6-5-5 16,-7 3 1-16,-22-3-5 15,-17 3 1-15,-11-6 1 16,-11-4 0-16,-3-25-27 0,11-21 0 15,0-18-15-15,13-30 0 16</inkml:trace>
  <inkml:trace contextRef="#ctx0" brushRef="#br0" timeOffset="25975.2083">28194 4114 64 0,'18'0'32'0,"77"6"-2"16,-74-4-31-16,11 1-28 16,7 0 1-16,-4 4-5 15,-10 4 0-15</inkml:trace>
  <inkml:trace contextRef="#ctx0" brushRef="#br0" timeOffset="26117.5212">28265 4289 54 0,'45'-8'27'0,"51"-8"-39"0,-61 16-28 15,0 3 26-15,15-3 1 16</inkml:trace>
  <inkml:trace contextRef="#ctx0" brushRef="#br0" timeOffset="26674.1798">29143 4043 39 0,'0'-3'19'0,"3"53"7"0,-3-42-21 16,0 11-1-16,0 7 0 16,0 9-3-16,0-1 1 15,0-2-2-15,4-6 0 16,0-4 2-16,3-9 0 15,7-8-2-15,0-13 0 0,3-8 0 16,8-10 0-16,7-3 0 16,3-11 0-16,0 0 0 15,-6 6 0-15,-8 10-2 16,-4 6 0-16,-6 10 3 16,-7 10 1-16,-4 9-4 15,-7 2 1-15,-4 3 1 16,0 8 0-16,4 2 0 15,4 3 0-15,3-5 2 16,7-8 0-16,3-8-4 16,8-11 0-16,7-10 4 0,14-8 0 15,3 0-3-15,-3-11 1 16,3 0 4-16,-7 6 1 16,-3 5-6-16,-7 5 1 15,-4 10 0-15,-7 12 1 16,-7 10-1-16,-7 2 0 15,-3 6-1-15,3 8 1 16,0 2-28-16,3 1 1 16,1-4 0-16,13-4 0 15</inkml:trace>
  <inkml:trace contextRef="#ctx0" brushRef="#br0" timeOffset="27112.8498">30198 4114 37 0,'-7'-18'18'0,"-18"7"5"15,18 11-19-15,-4 11-4 16,-10-3 0-16,0 8 3 16,-4 7 1-16,-3 6-2 15,0 3 1-15,14 0-3 16,3-6 0-16,8-4-1 15,6-9 1-15,8-3 0 0,3-7 1 16,7-11-1-16,0-8 1 16,7-5-2-16,1 0 1 15,-29 21 0 1,21-32 1-16,-4 14 0 16,-2 2-1-16,-5 5 0 15,-3 6 4-15,-3 5 1 16,-4 10 0-16,0 9 1 15,0 5 1-15,-4 8 0 16,1 2 2-16,-4 11 1 0,-7 0-6 16,-1 0 0-16,-6 0-3 15,-14 2 0-15,-7 1-3 16,-1-3 0-16,-3-8-27 16,-3-8 0-16,0-10-19 15,10-11 0-15</inkml:trace>
  <inkml:trace contextRef="#ctx0" brushRef="#br0" timeOffset="27946.9858">22236 6832 47 0,'-15'-14'23'0,"15"-4"8"16,4 5-25-16,3-14-2 16,7-10 0-16,0 0-4 15,4-13 0-15,0-8 1 16,-1-1 0-16,-3-7-2 16,0 3 0-16,-3 7 1 15,0 6 0-15,6 5 0 16,4 8 0-16,11 2 1 15,7 9 0-15,7 0-1 16,14 2 1-16,-4 5-2 0,-3 6 1 16,0 5-14-16,-11 5 0 15,-6 6-30-15,-12 5 0 16</inkml:trace>
  <inkml:trace contextRef="#ctx0" brushRef="#br0" timeOffset="28121.4803">22377 6390 53 0,'0'10'26'16,"38"6"4"-16,-16-16-27 0,13 0-4 16,11-2 1-16,21 2-33 15,-7 2 1-15,7 1 9 16,-7-6 1-16</inkml:trace>
  <inkml:trace contextRef="#ctx0" brushRef="#br0" timeOffset="28702.8101">22814 6797 36 0,'-18'27'18'0,"22"39"2"15,-4-50-19-15,0 0-1 16,0-1 0-16,0 4 1 16,0-1 0-16,0 1-1 15,0-6 1-15,0 0-1 16,0-7 0-16,0-6 0 0,0-6 1 15,4-9-2-15,3-9 0 16,0-8 0-16,7-5 0 16,3-3 1-16,5 1 0 15,2 1 0-15,1 7 0 16,0 4 0-16,-4 9 1 16,-4 5-1-16,-6 7 0 15,-4 6 5-15,-7 6 0 16,-3 4-2-16,-8 3 1 15,-3 1-4-15,-4 1 0 16,1 4-1-16,-1 2 1 0,4 0-3 16,3-5 1-16,4-8-32 15,0-5 1-15,7-6 24 16,4-7 0-16</inkml:trace>
  <inkml:trace contextRef="#ctx0" brushRef="#br0" timeOffset="29268.2998">23079 6837 33 0,'-14'18'16'0,"17"-4"1"0,1-12-17 0,3 1 0 16,0 2 0-16,3 0 0 16,1 3 1-16,0 3 0 15,-4-3 1-15,0 3 4 16,0-6 0-16,3-3 0 15,1-2 0-15,-1-7-2 16,5-4 1-16,-5 0-5 16,1 1 1-16,-4 4-1 15,0 1 0-15,0 5 0 16,0 5 1-16,-4 6-2 0,-3 5 1 16,0-3 0-16,0 0 1 15,0 3-13-15,0 0 0 16,0 3-28-16,4-3 0 15</inkml:trace>
  <inkml:trace contextRef="#ctx0" brushRef="#br0" timeOffset="29567.4214">23463 6715 38 0,'-10'-5'19'0,"10"18"4"16,0-8-19-16,0 9-3 31,0 1 0-31,0 7-1 16,0 7 1-16,0 0-3 0,0 0 1 15,0-5-40-15,0-3 0 16</inkml:trace>
  <inkml:trace contextRef="#ctx0" brushRef="#br0" timeOffset="29727.2731">23640 6723 54 0,'-29'42'27'0,"22"3"1"0,7-26-28 0,0 5-3 16,4 0 1-16,3-1-49 15,0 1 0-15</inkml:trace>
  <inkml:trace contextRef="#ctx0" brushRef="#br0" timeOffset="30028.8022">24222 6535 49 0,'-7'5'24'0,"45"1"1"15,-6 4-25-15,-32-10 0 16,39-5-24-1,10 5 1-15,-3 0-2 16,-7-5 0-16</inkml:trace>
  <inkml:trace contextRef="#ctx0" brushRef="#br0" timeOffset="30200.6785">24215 6641 56 0,'24'21'28'0,"50"-5"-1"0,-42-13-28 16,7-1-19-16,3 1 1 15,8-3-16-15,-1-3 0 16</inkml:trace>
  <inkml:trace contextRef="#ctx0" brushRef="#br0" timeOffset="31078.205">26162 6223 31 0,'0'21'15'0,"21"32"3"15,-14-40-15-15,0 1 0 16,0-1 0-16,-3 0 0 16,-1 0 1-16,1 0-2 15,-4 3 1-15,-4 3-3 16,1-6 0-16,-1 0 0 15,1-7 0-15,3-9 1 16,3-5 0-16,4-5-2 16,4-8 1-16,7-8-1 0,6-11 0 15,8 3 2-15,3 5 0 16,-3 11-2-16,-4 5 1 16,-7 13-1-16,-6 11 1 15,-5 8 1-15,-6 8 0 16,-4 0 3-16,0 2 0 15,0 6-4-15,0-6 0 16,3-4 0-16,1-4 1 16,3-10-1-16,0-5 0 15,3-9 0-15,8-4 0 0,7-3 0 16,3-9 0-16,0-7 0 16,4-5 1-16,3 0-2 15,-7 7 1-15,-6 9 0 16,-5 4 0-16,-3 12 5 15,-7 12 1-15,-3 14-6 16,-4 3 1-16,0 7-2 16,7 6 0-16,4 2-18 15,3-8 1-15,7-5-15 16,0-10 0-16</inkml:trace>
  <inkml:trace contextRef="#ctx0" brushRef="#br0" timeOffset="31515.8154">27252 6271 33 0,'14'-37'16'0,"-7"15"6"0,-7 17-17 16,-3 2-6-16,-8 1 1 16,-7 4 0-16,-3 9 1 15,-3 10-1-15,-1 3 0 16,0 2 0-16,4-2 0 15,7-3-1-15,3-2 1 16,8 0 0-16,3-9 0 16,3 3-3-16,4-7 0 15,8-4-3-15,6-4 1 16,0-4 5-16,0 1 0 16,0-6 1-16,-3-2 0 0,-1-8 0 15,1-8 1-15,0 0 2 16,-4 5 0-16,-4 6-1 15,-2 7 1-15,-1 8 1 16,-4 11 1-16,-3 8-1 16,0 11 0-16,0 2 0 15,-3 8 0-15,-4 10 0 16,-8-2 0-16,-9 8-6 16,-5 8 1-16,-2 3 0 15,3 2 1-15,-4-5-19 16,4-9 1-16,3-14-24 15,4-9 0-15</inkml:trace>
  <inkml:trace contextRef="#ctx0" brushRef="#br0" timeOffset="31961.4063">25202 6718 54 0,'-49'-16'27'0,"60"11"1"16,-1 2-27-16,18-2 3 15,15-1 1-15,17-4-2 0,21-1 0 16,25 1-1-16,17-1 1 16,25 0-1-1,22 1 1-15,24 2-2 0,10 5 1 16,26 3 5-16,6 3 0 16,18-3-8-16,28 0 1 15,4-5 1-15,14-6 0 16,0 3-1-16,-4-5 1 15,-17 2-2-15,-18 1 0 16,-35-1 1-16,-25 1 1 0,-25 7-3 16,-24 6 1-16,-29 2-8 15,-31-3 1-15,-18 9-30 16,-21 2 1-16,-18 3 9 16,-17-3 0-16</inkml:trace>
  <inkml:trace contextRef="#ctx0" brushRef="#br0" timeOffset="33086.3993">27097 6800 29 0,'-7'10'14'0,"7"9"15"0,0-16-15 16,0-1-1-16,-4-2 0 15,4 0-6-15,-3-5 0 16,-1-3-5-16,1 0-2 16,3 8 0-1,-21-13 0-15,-1-3 0 0,5-3-21 16,3 1 1-16,-1 2-23 16,1 5 0-16</inkml:trace>
  <inkml:trace contextRef="#ctx0" brushRef="#br0" timeOffset="34724.6232">25277 6998 30 0,'7'-13'15'0,"7"-8"9"16,-7 13-15-16,-4 0-5 16,-3 5 0-16,-3 6-4 0,3 0 1 15,-4 2 1-15,-3 5 1 16,4 1-1-16,-4 0 0 16,3 2-1-16,1-3 0 15,3-2-1-15,0 0 1 16,0-2 1-16,0-1 1 15,0 0-3-15,0 0 1 16,0 3 0-16,0 8 0 16,0 8-1-16,-4 0 1 15,4 5-1-15,0 3 0 0,0 0 0 16,0-9 1-16,0-1-3 16,0-4 1-16,4 1-51 15,-1-6 0-15</inkml:trace>
  <inkml:trace contextRef="#ctx0" brushRef="#br0" timeOffset="35351.8445">25008 7644 36 0,'-14'-5'18'0,"43"-14"7"16,-8 11-19-16,14-10-2 16,18-9 1-16,10-7-5 15,11-6 0-15,8-5-1 16,-1-3 1-16,-4-2-2 16,-10 10 1-16,-17 9-23 0,-18 7 0 15,-15 11 3-15,-17 10 1 16</inkml:trace>
  <inkml:trace contextRef="#ctx0" brushRef="#br0" timeOffset="35953.559">25192 7977 37 0,'0'0'18'0,"10"-16"7"0,-3 8-19 16,8-7-2-16,6-7 0 15,3-4-3-15,1-1 1 16,3-12-2-16,1-4 1 0,-1-2-1 16,0 8 1-16,-3 6-1 15,-8 7 0-15,-6 8 0 16,-4 8 1-16,-3 3-1 16,-4 7 0-16,-4 12-1 15,4 4 1-15,0 1 2 16,0 2 0-16,4-3-2 15,-1-2 0-15,4-5 1 16,4-3 1-16,-1 0-3 16,4-3 0-16,4-10 1 15,0-9 0-15,3-7 0 0,0 0 0 16,0-5 2-16,-3-3 0 16,-1-3 0-16,5 0 1 15,-8 6 1-15,-4 7 0 16,1 6-1-16,-8 8 0 15,-3 10-3-15,0 11 1 16,0 0-1-16,0 7 1 16,0 9-2-16,4 0 1 0,-1-6-23 15,5-2 1-15,6-3-19 16,-4-5 1-16</inkml:trace>
  <inkml:trace contextRef="#ctx0" brushRef="#br0" timeOffset="36273.6908">25964 7474 41 0,'-7'-10'20'0,"7"26"6"0,-7-11-26 16,7-5 0-1,0 48 2-15,-7-1 0 16,0-2-3-16,-3-5 1 15,-1 2-16-15,0-5 1 0,1-8 5 16,3-5 0-16,0-8 4 16,3-3 1-16,1-7 8 15,-1-4 0-15,4-2 5 16,4-2 1-16,6-6-6 16,8-3 1-16,7 1-3 15,3-6 1-15,4-5-2 16,-1 2 1-16,1 3-15 15,-7 0 1-15,-8 11-4 16,-10-3 0-16</inkml:trace>
  <inkml:trace contextRef="#ctx0" brushRef="#br0" timeOffset="36414.3192">25996 7755 53 0,'-21'13'26'0,"25"-2"7"16,3-9-26-16,3 6-7 0,4 3 1 15,7-1-5-15,8 1 0 16,2-3-51-16,-2 0 0 16</inkml:trace>
  <inkml:trace contextRef="#ctx0" brushRef="#br0" timeOffset="37094.994">26624 7205 33 0,'0'-14'16'0,"4"-7"9"16,-4 19-16-16,-4-1-5 15,-6 6 1-15,-5 2-3 0,-6 5 0 16,0 9 2-16,0 13 0 15,0 2-1-15,0 6 1 16,3 2-2-16,7 6 1 16,8-6-4-16,3-5 1 15,7-5-2-15,11-6 1 0,13-10-34 16,1-8 0-16,7-11 15 16,7-12 0-16</inkml:trace>
  <inkml:trace contextRef="#ctx0" brushRef="#br0" timeOffset="37391.9229">26987 7300 56 0,'-38'32'28'0,"6"-1"2"15,28-20-29-15,1 7-1 16,-1 4 1-16,4 1-1 16,4 1 0-16,6-3 0 15,5-5 0-15,6-8-1 16,3-8 1-16,1-8 0 15,0-8 1-15,-4-5 0 16,-3 0 0-16,-4-5-3 16,-4-6 0-16,-10-5 3 0,0 5 0 15,-14 8-3-15,-7 6 1 16,0 10-1-16,-4 10 1 16,0 14-12-16,8 3 0 15,10-1-22-15,7 1 1 16,14-1 27-16,4 1 1 15</inkml:trace>
  <inkml:trace contextRef="#ctx0" brushRef="#br0" timeOffset="37677.0649">27485 7213 35 0,'-32'-11'17'0,"-3"24"3"15,24-8-18-15,-3 6 0 16,4 8 0-16,3 2-1 16,7 3 1-16,7-6 2 15,3 6 1-15,8 0 2 16,3 0 0-16,-3 2 0 16,-4-2 1-16,-4-3 0 15,-10 3 0-15,-7 0-6 0,-7-6 0 16,-11-5-3-16,1 1 1 15,-1-4-1-15,0-2 0 16,4 0-37-16,7-3 0 16,4-5 9-16,2-5 0 15</inkml:trace>
  <inkml:trace contextRef="#ctx0" brushRef="#br0" timeOffset="38177.0863">27795 7120 44 0,'-38'-16'22'0,"6"40"4"16,25-14-23-16,0 4-3 15,-4 17 0-15,4 12 7 16,0-1 1-16,7 11-6 16,4 8 0-16,10-6-1 15,3-2 0-15,8-10 2 0,7-14 0 16,7-8-3-16,-11-13 1 15,0-13-2-15,0-11 1 16,-3-11 0-16,0-10 0 16,-8 0-1-16,-10-8 0 15,-7-2-11-15,-7-4 1 16,-14 1 9-16,-18 2 0 16,0 11 5-16,-3 14 1 15,0 15 7-15,6 10 0 16,8 12-3-16,11 12 0 0,10 11-4 15,10-3 0-15,15 3-4 16,10-5 0-16,14-5-12 16,8-17 1-16,10-10-50 15,-4-16 1-15</inkml:trace>
  <inkml:trace contextRef="#ctx0" brushRef="#br0" timeOffset="39051.7768">28628 7247 48 0,'-7'40'24'0,"7"23"0"0,0-50-24 0,0 6-1 15,0 7 1-15,0 3-3 16,0 1 0-16,-4-4-41 31,4-2 1-31</inkml:trace>
  <inkml:trace contextRef="#ctx0" brushRef="#br0" timeOffset="39243.0863">28494 7379 55 0,'-35'-26'27'0,"87"44"3"0,-30-18-28 15,6 3-2-15,14 0 0 16,4-3-1-16,0 0 0 16,0 0-36-16,3 0 1 0,-3 0 17 15,-7 2 0-15</inkml:trace>
  <inkml:trace contextRef="#ctx0" brushRef="#br0" timeOffset="39528.7945">29379 7231 39 0,'-28'-24'19'0,"-25"22"10"0,43-1-21 15,-5 8-2-15,-2 1 1 16,-4 4-6-16,3 9 0 15,4 2-1-15,7 5 1 16,10 1-1-16,8-3 1 16,7-3 2-16,13-3 0 15,8-2-2-15,0 0 0 16,-4-3-2-16,-10-2 1 16,-7 2 1-16,-11 0 0 0,-11 3-1 15,-10 3 0-15,-11-3-2 16,-3-1 1-16,3 1-5 15,1-3 0-15,3 1-46 16,-1-6 0-16</inkml:trace>
  <inkml:trace contextRef="#ctx0" brushRef="#br0" timeOffset="39718.2771">29563 7474 45 0,'-18'48'22'0,"18"-3"3"15,4-34-24-15,-4 2-13 0,7 3 1 16,0-3-24-16,0-5 1 16</inkml:trace>
  <inkml:trace contextRef="#ctx0" brushRef="#br0" timeOffset="39858.9715">29746 7125 54 0,'-28'-50'27'0,"3"29"8"0,25 18-27 0,0 3-11 16,0 5 0-16,0 11-32 16,0 5 1-16,7 9 10 15,4 1 0-15</inkml:trace>
  <inkml:trace contextRef="#ctx0" brushRef="#br0" timeOffset="40109.5966">29764 7564 46 0,'-46'32'23'0,"39"-27"8"16,10-7-24-16,8-9-7 16,10-10 1-16,14-11-1 15,8-7 1-15,10 4 1 16,0-2 0-16,-11 8-2 15,-7 5 0-15,-10 11 5 0,-7 13 1 16,-8 5-7-16,-6 11 0 16,-8 5 1-16,1 6 0 15,-1 2-11-15,1-3 0 16,3-2-21-16,3-3 1 16,4 3 13-16,0-11 0 15</inkml:trace>
  <inkml:trace contextRef="#ctx0" brushRef="#br0" timeOffset="40518.8866">30487 7313 40 0,'7'-48'20'0,"7"22"4"16,-10 18-19-16,-4 8-3 15,0 5 0-15,-4 9 5 16,-3 9 1-16,-3 6-1 15,-8 11 0-15,4 13-3 16,-4 5 0-16,8 6-4 16,10-9 0-16,10-7-1 15,8-14 1-15,-1-4 0 0,1-12 1 16,3-7-2-16,4-14 1 16,-4-10 0-16,4-6 1 15,0-10-1-15,-8-8 0 16,-3-8-2-16,-10-5 1 15,-8-8-3-15,-17-6 1 16,3 9 4-16,-6 17 0 16,-4 12 0-16,6 15 1 15,1 17 2-15,4 12 0 16,6 1-3-16,7 7 0 0,8 3-2 16,7-2 1-16,10-6-2 15,10-10 0-15,12-11-41 16,10-14 0-16,3 1 22 15,-10-8 0-15</inkml:trace>
  <inkml:trace contextRef="#ctx0" brushRef="#br0" timeOffset="41870.7123">23640 8967 47 0,'-18'2'23'0,"50"9"2"0,-18-8-25 0,14-3 0 16,11 0 1-16,3 0-14 16,11 2 1-16,4-2-23 15,-8-2 0-15</inkml:trace>
  <inkml:trace contextRef="#ctx0" brushRef="#br0" timeOffset="42016.953">23820 9160 57 0,'14'10'28'0,"53"-4"-14"16,-39-6-29-16,7-3-26 15,8 0 0-15</inkml:trace>
  <inkml:trace contextRef="#ctx0" brushRef="#br0" timeOffset="43203.5692">26236 8737 30 0,'0'0'15'0,"0"-6"4"15,0 6-15-15,0 0-2 16,-3 0 0-16,-5 3-1 16,-9 2 0-16,-8 6 1 15,-3-3 0-15,0 2-1 16,3-2 1-16,4 3-1 15,7 2 0-15,10 0 0 16,8 8 0-16,13-2 1 16,15 2 0-16,7-2-2 15,7 2 1-15,3-3 3 16,-3 1 1-16,-7 2 3 0,-7 5 0 16,-11 1-2-16,-11-1 0 15,-10 1-5-15,-10-3 0 16,-8-3-1-16,-7-5 1 15,1 0-2-15,-1-3 0 16,-3-5 0-16,-7-3 1 16,3-2-31-16,0-3 1 15,4-6-3-15,0-4 1 16</inkml:trace>
  <inkml:trace contextRef="#ctx0" brushRef="#br0" timeOffset="43384.3059">26222 8734 43 0,'18'8'21'0,"52"5"5"16,-42-10-22-16,8-1-4 16,13-2 0-1,7-2-19-15,-6-4 1 16,-1 1-10-16,-3-3 0 15</inkml:trace>
  <inkml:trace contextRef="#ctx0" brushRef="#br0" timeOffset="45253.6766">27499 8588 14 0,'-4'3'7'0,"-6"-8"13"0,10 2-8 0,-7 3-1 15,-4 0 0-15,-6 5-3 16,-8 17 0-16,-7 17 0 16,-7 25 1-16,-3 12-5 31,0 17 1-31,6 2-4 0,12 8 1 0,10-10-3 16,0 0 1-16,14-93 0 15,63 39-59 1,-3-10 1-16</inkml:trace>
  <inkml:trace contextRef="#ctx0" brushRef="#br0" timeOffset="45695.2855">27901 8800 36 0,'-10'-11'18'0,"-5"-12"4"0,8 20-19 0,-7-2 0 16,-3 2 0-16,-4 3-3 16,-8 5 0-16,1 3-1 15,0 6 1-15,0 7 0 16,3 5 1-16,4 6-2 15,7 0 1-15,3-3 0 16,8-5 1-16,6-6-1 16,8-5 0-16,6-5 0 15,4-5 1-15,8-8-1 16,6-11 0-16,4-5-1 16,-4-6 1-16,-7 3 5 0,-7 6 1 15,-3 2 3-15,-7 5 0 16,-1 6-9-16,-3 8 1 15,-3 7-1-15,-4 9 1 16,0 7-3-16,-4 6 1 16,-3 8-14-16,0 2 0 15,4 6-26-15,6-11 0 16</inkml:trace>
  <inkml:trace contextRef="#ctx0" brushRef="#br0" timeOffset="45838.6498">28141 9197 62 0,'-25'8'31'0,"22"-5"-1"15,3-3-31-15,0 0-30 16,3 0 0-16,1 0 1 16,-1-3 1-16</inkml:trace>
  <inkml:trace contextRef="#ctx0" brushRef="#br0" timeOffset="46278.8696">28670 8845 33 0,'11'-19'16'0,"3"-7"2"0,-14 18-17 0,-4-2-1 16,-10-4 0-16,0 4 0 15,-7 2 1-15,0 5 2 16,0 3 0-16,3 5-2 16,4 6 1-16,7 2-1 15,7 11 1-15,7 0-1 16,7 5 0-16,7 3-1 16,7-8 1-16,4 2-1 15,-4 0 0-15,-6-2 4 16,-8 0 1-16,-14 0-4 15,-7-3 1-15,-11 0-3 16,-7-2 1-16,-3-1 0 16,-7-2 0-16,0-5 0 15,6-9 0-15,8-7 0 16,7-8 1-16,14-6 0 0,11-2 0 16,10-3 1-16,3-2 1 15,8-3-3-15,3 0 0 16,4-3-9-16,-10 0 1 15,-5 3-35-15,-3 3 1 16</inkml:trace>
  <inkml:trace contextRef="#ctx0" brushRef="#br0" timeOffset="46548.4469">28967 8440 44 0,'17'29'22'0,"33"51"17"16,-33-57-22-16,15 20-5 16,3 4 0-16,1 20-5 15,-8-1 0-15,-7 0-6 16,-10 0 0-16,-8-2-2 0,-3-4 0 15,-14-9-32-15,-11-1 1 16,-7-5-15-16,-3-8 1 16</inkml:trace>
  <inkml:trace contextRef="#ctx0" brushRef="#br0" timeOffset="47828.7118">25601 9697 21 0,'-42'-26'10'0,"-22"-6"1"0,50 24-11 0,-4-3 0 15,1-2 0-15,-1 5 5 16,4 3 1-16,4 2-3 16,2-2 1-16,5 2 3 15,-1 3 1-15,11 0-1 16,8 0 0-16,20 0 1 15,11 0 0-15,24 3-2 16,18-3 1-16,22 0-1 16,27 0 0-16,29 0-1 15,21-3 0-15,32 1 1 16,31-9 1-16,15 0-5 16,28 3 0-16,10-2-1 0,4 5 0 15,-7 2-2-15,-11-2 1 16,-10-3-1-16,-18 2 1 15,-28-2-1-15,-14 3 1 16,-25 0-10-16,-18-3 0 16,-17 0 1-16,-22-3 0 15,-34 4-14-15,-29 1 1 16,-28 1-14-16,-29 8 1 16</inkml:trace>
  <inkml:trace contextRef="#ctx0" brushRef="#br0" timeOffset="48343.1368">25986 9811 47 0,'-15'2'23'0,"1"83"12"0,11-58-24 0,3 10-12 15,0 5 1-15,3 6-23 16,4-14 0-16,0 0-11 16,-3-5 0-16</inkml:trace>
  <inkml:trace contextRef="#ctx0" brushRef="#br0" timeOffset="48864.9209">25319 10528 68 0,'35'5'34'0,"74"-26"13"0,-59 8-34 16,27-3-10-16,36-8 1 16,25-5-5-16,3-6 0 15,4 1-23-15,-4 5 0 0,-28 5-35 16,-18 8 0-16</inkml:trace>
  <inkml:trace contextRef="#ctx0" brushRef="#br0" timeOffset="51158.0489">25830 10856 36 0,'-28'-16'18'15,"7"24"0"-15,10-3-18 0,-6 8 2 16,-4 11 0-16,-1 8 3 16,5 8 1-16,6 5-7 15,8 2 1-15,10-4 1 16,10-9 0-16,8-8 2 15,3-10 0-15,8-8-2 16,6-13 1-16,0-14 1 16,-3-7 1-16,-7 2 2 15,-8-5 1-15,-9-8-7 16,-15 0 1-16,-15 5-1 16,-9 3 1-16,-8 5-1 15,0 6 0-15,-3 7-2 16,3 14 0-16,8 7-29 0,9 9 1 15,12 5 4-15,6-3 0 16</inkml:trace>
  <inkml:trace contextRef="#ctx0" brushRef="#br0" timeOffset="51314.3146">26250 11083 60 0,'-10'6'30'0,"10"-9"0"0,3 0-30 0,1-2-1 15,-1 0 1-15,4 2-19 16,0 1 1-16,4 2-23 16,3 0 1-16</inkml:trace>
  <inkml:trace contextRef="#ctx0" brushRef="#br0" timeOffset="51616.7362">26458 10779 42 0,'-24'27'21'0,"10"18"1"15,14-27-20-15,3 6 1 16,4 8 1-16,4-3-4 0,6-3 0 16,8-2 9-16,7-5 1 15,0-9-3-15,-1-7 0 31,1-6-2-31,-7-5 0 16,-4-8 2-16,-7-7 1 16,-10-4-6-16,-8 1 0 15,0-1-2-15,-13 3 0 0,-8-2-3 0,-3 2 0 16,3 6-22-16,4 4 0 0,7 9-7 16,3 5 0-16,11 5 15 31,4-2 0-31</inkml:trace>
  <inkml:trace contextRef="#ctx0" brushRef="#br0" timeOffset="52058.9172">26896 10649 41 0,'3'-5'20'0,"33"-8"3"0,-22 8-20 0,3 2-1 15,4 3 1-15,-3 0-4 16,0 5 1-16,-4 1 3 16,-7 2 0-16,-4 2-2 15,-3 3 1-15,-7 1-2 16,0-1 0-16,-3 0-1 15,3-2 1-15,3-1 0 16,1 1 0-16,10-3 0 16,3 0 0-16,8 0 0 15,0 0 1-15,6-1-1 16,1 4 0-16,0 0 13 16,-4 2 1-16,-11 13-4 15,-10 3 1-15,-10 3-7 16,-4-5 1-16,-7-4-6 15,-4-4 1-15,-3-6-1 0,-4-2 1 16,4-3-24-16,3 0 1 16,7-6-30-16,4 4 0 15</inkml:trace>
  <inkml:trace contextRef="#ctx0" brushRef="#br0" timeOffset="53476.8696">27834 10049 26 0,'-10'-11'13'0,"-1"6"2"0,7 5-12 16,-3 0-2-16,-3 3 1 15,-4 7 2-15,0 3 0 16,-4 6-1-16,0 7 0 15,1-2-1-15,-1 5 0 16,4 6-1-16,3 4 0 16,4 1-1-16,7-3 0 0,7-8 0 15,7-8 1-15,8-5-1 16,6-5 0-16,14-11-7 16,1-11 1-16,2-10-27 15,1-3 0-15</inkml:trace>
  <inkml:trace contextRef="#ctx0" brushRef="#br0" timeOffset="53883.9739">28134 10149 46 0,'-21'3'23'0,"10"5"-1"15,11-3-22-15,4 3 0 16,-1-2 0-16,4 1 1 0,0-1 0 15,-3-1-1-15,3 3 1 16,-3 3-1-16,-4 2 0 16,0 5 1-16,-4 3 0 15,0 6-1-15,1-1 1 16,-1-4-1-16,4-4 0 16,4-5 0-16,3 1 0 15,4-9 0-15,3-3 1 16,3-4-2-16,5-6 0 15,6-5 1-15,0-9 1 0,-3-1-1 16,-4-1 0-16,-7 3 0 16,-3 0 1-16,-11-6-2 15,-8 1 1-15,-9-1 0 16,-8 9 0-16,0 7 0 16,-3 8 1-16,0 14-5 15,0 0 0-15,7-1-28 16,6 1 1-16,15 5 18 15,8-3 1-15</inkml:trace>
  <inkml:trace contextRef="#ctx0" brushRef="#br0" timeOffset="54230.9056">28706 10152 23 0,'-11'-26'11'0,"-28"31"9"0,29-8-12 15,-8 6 0-15,-3 2 1 16,-4 8-6-16,4-2 0 16,7 0-2-16,7 2 1 15,7 3 1-15,10 2 0 16,8 1 2-16,3-1 1 0,7 1-3 15,-3-1 0-15,-7-2 2 16,-8 0 0-16,-6 0-6 16,-11 0 1-16,-4-3-1 15,-3 0 1-15,-4-2-16 16,-3-1 1-16,0-2-21 16,3 0 0-16,4 0 29 15,7-10 0-15</inkml:trace>
  <inkml:trace contextRef="#ctx0" brushRef="#br0" timeOffset="54723.2484">28885 9925 46 0,'-7'-6'23'0,"46"6"3"15,-21 3-24-15,7 0 1 16,10-1 1-16,7 3-4 16,0 1 0-16,-6-1 0 15,-8 3 0-15,-7 3 7 16,-7 7 1-16,-10 6-7 15,-8 0 1-15,-10 2 1 16,-7 6 0-16,-4-3-2 0,1-5 0 16,-1 2 0-1,0 6 0-15,0 0-1 0,4-3 0 16,4-3 0-16,3-2 1 16,3-5-2-16,4-3 0 15,0-3 2-15,3-3 0 16,8-4-1-16,6-4 0 15,5-2-1-15,6 0 1 16,3-2-1 0,12-1 1-16,3-2-2 15,-4-1 1-15,0 1-24 16,0 0 0-16,8-6-8 16,-1-2 1-16,-3 2 26 15,-7 4 1-15</inkml:trace>
  <inkml:trace contextRef="#ctx0" brushRef="#br0" timeOffset="55167.5179">29538 10012 42 0,'-46'24'21'0,"14"47"10"0,25-50-20 0,4 0-8 16,3 3 0-16,3 5-2 15,8-2 0-15,10-1 0 16,7-5 1-16,4-7 1 16,-4-6 0-16,1-8-3 15,-5-8 1-15,1-6-1 16,-7-1 1-16,-4-7-1 0,-7-4 1 16,-11-3-1-16,-3-8 0 15,-7 2 0-15,-7 9 0 16,-4 5-14-16,-3 8 0 15,7 5-22-15,0 5 0 16,10 6 24-16,8-3 1 16</inkml:trace>
  <inkml:trace contextRef="#ctx0" brushRef="#br0" timeOffset="55439.1863">29870 9821 39 0,'-11'6'19'0,"8"15"5"16,3-13-20-16,0 5-1 15,3 0 1-15,4 0-2 16,4-5 0-16,-1-2 1 16,4-6 1-16,1-8 0 15,2-3 0-15,-3-5 4 0,-7 3 0 16,-7-3-6-16,-3 3 0 15,-8 2-4-15,4-2 1 16,-10 8-17-16,-5 5 0 16,5 0-28-16,-1 5 0 15</inkml:trace>
  <inkml:trace contextRef="#ctx0" brushRef="#br0" timeOffset="56738.714">30498 10110 26 0,'0'-16'13'0,"-4"45"7"16,4-21-13-16,0 8-5 15,0 0 1-15,-3 10-2 16,3 6 0-16,0 8-1 16,0-1 0-16,0-2-2 15,3-8 0-15,1-2-32 16,-1-9 0-16</inkml:trace>
  <inkml:trace contextRef="#ctx0" brushRef="#br0" timeOffset="56910.8411">30321 10221 46 0,'4'5'23'0,"45"-10"3"0,-24 5-23 16,10 3-4-16,11-3 1 15,10 2-15-15,8 1 1 32</inkml:trace>
  <inkml:trace contextRef="#ctx0" brushRef="#br0" timeOffset="57665.523">31224 10184 24 0,'-3'-16'12'0,"3"-5"2"15,-4 15-13-15,1 4 3 16,-4-1-4-16,7 3 0 16,-25-5 9-16,4 5 0 15,0 3-9-15,14-1 1 16,3 1 2-16,8 5 0 15,3-3 0-15,7 6 0 16,3 2-2-16,5-3 1 16,2 4 2-16,1-1 0 15,7 3 1-15,-8-3 0 16,-6 0-3-16,0-2 0 0,-8-1 1 16,-10 4 1-16,-3-1-5 15,-18 3 0-15,-4 0 0 16,-3 2 1-16,-8 1-8 15,1-3 1-15,3-3-20 16,8-5 1-16,6-3 3 16,7-8 0-16</inkml:trace>
  <inkml:trace contextRef="#ctx0" brushRef="#br0" timeOffset="57837.4061">31718 10112 41 0,'0'14'20'0,"-3"46"2"16,-4-52-21-16,-4 11-2 15,-3 7 0-15,0 3-16 16,0 3 0-16,-7-3-6 0,10-10 0 16</inkml:trace>
  <inkml:trace contextRef="#ctx0" brushRef="#br0" timeOffset="57977.9804">31768 9887 25 0,'0'-5'12'0,"0"24"-23"0,0-14-13 15</inkml:trace>
  <inkml:trace contextRef="#ctx0" brushRef="#br0" timeOffset="58245.0596">31768 10337 36 0,'-7'24'18'0,"24"-24"3"15,-10-5-17-15,11-8 1 16,7-6 0-16,10-2 4 15,4 0 0-15,-1 2-8 16,-6 6 1-16,4 2-2 16,-12 6 1-16,-6 0-1 15,-11 5 0-15,-7 8-1 0,0 2 0 16,0 4-2-16,0 1 1 16,0 1-24-16,0-2 1 31</inkml:trace>
  <inkml:trace contextRef="#ctx0" brushRef="#br0" timeOffset="58636.895">32441 9890 39 0,'7'-10'19'0,"18"10"2"15,-14 2-21-15,-4 3 2 16,10 6 0-16,1 2-2 16,-4 3 1-16,-3 3 3 15,-4 5 1-15,-4-1-4 16,-6 6 1-16,-11 1-2 15,-4 4 1-15,-7-8-1 0,-3 1 0 16,-4-1 1-16,8-2 1 16,3-5 0-16,3-3 0 15,4-3 4-15,14 0 0 16,10 0-4-16,5-2 0 16,13-1-3-16,-4 4 0 15,8-4-13-15,11 1 1 16,-8-3-32-16,0-6 1 15</inkml:trace>
  <inkml:trace contextRef="#ctx0" brushRef="#br0" timeOffset="58966.2557">32956 10022 37 0,'-14'8'18'0,"-10"43"9"15,13-30-20-15,-3 0 0 16,-4 3 1-16,1 8-4 16,6 2 0-16,4 0-1 15,14-2 1-15,4-5 3 16,3-12 1-16,3-4-7 16,12-8 0-16,2-9 3 15,-2-7 1-15,2-5-4 16,-6-4 1-16,-7-7-4 15,-1-16 1-15,-10-2 1 16,-3-1 1-16,-15 6-6 16,-6 10 0-16,-8 11-11 0,0 10 0 15,-10 9-11-15,3 7 1 16,-3 5 1-16,10 4 1 16</inkml:trace>
  <inkml:trace contextRef="#ctx0" brushRef="#br0" timeOffset="59296.2706">33288 9864 37 0,'0'-6'18'0,"-7"12"1"16,7-4-19-16,0 4 7 15,-7-1 0-15,7 0 1 16,0 0 1-16,0 1-5 16,0-1 1-16,7 0-4 15,4-5 0-15,-4 0 1 16,3-2 1-16,4-4 1 16,-3 1 1-16,-4-3-4 0,4 3 0 15,-4-3-2-15,0-3 0 16,-4 3-7-16,-6 0 0 15,-4 3-26-15,-4 0 0 16,-10 0 12-16,3 5 0 16</inkml:trace>
  <inkml:trace contextRef="#ctx0" brushRef="#br0" timeOffset="60447.084">31196 10160 30 0,'4'0'15'0,"17"-13"6"15,-18 10-15-15,11-5 2 16,-3 3 1-16,7-3-5 15,-4 3 0-15,0-3-3 16,0 2 0 0,4 1-37-1,-1 0 1-15,8 2 22 16,-7 1 0-16</inkml:trace>
  <inkml:trace contextRef="#ctx0" brushRef="#br0" timeOffset="61754.225">23731 12173 44 0,'0'-2'22'0,"53"-14"3"16,-32 8-23-16,8 0-2 15,13-3 0-15,4 1-11 16,-7 2 1-16,-4 5-25 15,-3 6 0-15</inkml:trace>
  <inkml:trace contextRef="#ctx0" brushRef="#br0" timeOffset="61910.4912">23851 12298 41 0,'18'-8'20'0,"56"-8"2"0,-39 11-22 15,4-1-24-15,10 1 0 16,8 5 7-16,3 0 0 16</inkml:trace>
  <inkml:trace contextRef="#ctx0" brushRef="#br0" timeOffset="62144.9199">25054 11824 44 0,'-21'21'22'0,"-4"22"11"16,22-19-23-16,-4 7-6 16,0 14 1-16,-4 8-5 15,4 0 0-15,0 8 0 16,-4 2 1-16,4-7-33 15,4-11 0-15,-1 0 5 16,-3-11 0-16</inkml:trace>
  <inkml:trace contextRef="#ctx0" brushRef="#br0" timeOffset="62285.504">25255 12372 58 0,'4'-13'29'0,"24"5"-2"0,-21 5-28 16,4 3-55-16,-1 3 0 16</inkml:trace>
  <inkml:trace contextRef="#ctx0" brushRef="#br0" timeOffset="62681.7844">25855 11999 31 0,'0'-5'15'0,"-7"-1"11"15,3 6-16-15,-3 3-6 16,-3 2 1-16,-4 1-3 15,-4 1 1-15,4 1-3 16,3 3 0-16,4 2 4 16,7 3 1-16,11 3-1 15,3 2 1-15,11 3-2 0,10 2 1 16,0-2-4-16,4 0 1 16,-4 2 3-16,-3 1 1 15,-11-1 3-15,-7 0 1 16,-10-2-8-16,-8 0 1 0,-6-3-3 15,-8-2 1-15,-3-3-12 16,-7-3 1-16,0-3-17 16,-1-2 0-16,-2-8-7 15,-5-10 1-15</inkml:trace>
  <inkml:trace contextRef="#ctx0" brushRef="#br0" timeOffset="62838.0236">25785 12012 54 0,'17'-5'27'0,"50"10"6"16,-39-5-27-16,8 0-7 0,6 0 0 15,4 0-57-15,3 0 0 16,-3-8 57-16,0-2 1 16</inkml:trace>
  <inkml:trace contextRef="#ctx0" brushRef="#br0" timeOffset="63398.3145">26582 11986 36 0,'3'-8'18'0,"4"8"10"15,-7 2-18-15,-7 4-5 16,-3 4 1-16,-4 1-3 0,-4 7 1 15,0 6-2-15,-3 3 0 16,4-1 0-16,6-2 1 16,4-3-2-16,3-2 1 15,4-4 1-15,4-4 0 16,6 0 0-16,8-3 0 16,7-1-1-16,7 4 0 15,-1-3-2-15,12 0 0 16,6-3 0-16,4-2 0 15,-4-6-33-15,1 1 1 0,-11 4-4 16,-8-7 1-16</inkml:trace>
  <inkml:trace contextRef="#ctx0" brushRef="#br0" timeOffset="63619.0295">26882 11885 45 0,'-22'29'22'0,"-2"53"12"16,17-61-24-16,0 19-4 15,-4 2 1-15,-3 6-8 0,0 10 0 16,3 3-1-16,1-5 0 16,3-6-50-1,0 0 52-15,7-50 0 16</inkml:trace>
  <inkml:trace contextRef="#ctx0" brushRef="#br0" timeOffset="63931.659">27234 12028 53 0,'-28'-8'26'0,"46"-3"6"0,-4 6-28 0,7-3-1 16,14 3 0-16,11 0-2 15,0-1 1-15,7 4-1 16,7 2 0-16,-4 2-2 16,-6 4 0-16,-11 2 4 15,-11 2 1-15,-10 6 4 16,-15 10 1-16,-14 4-5 15,-13 7 0-15,-4 2-5 16,-8 6 0-16,1 0-21 16,3 0 1-16,4-5-34 15,7-8 0-15</inkml:trace>
  <inkml:trace contextRef="#ctx0" brushRef="#br0" timeOffset="64456.3548">28042 12033 36 0,'-21'0'18'0,"-4"8"6"0,18-8-18 0,0 11 2 16,0-1 0-16,-3 9 0 15,6-1 0-15,1 1-4 16,3-1 1-16,7-2-2 15,7 0 0-15,10-3-3 16,12-2 1-16,3-6-1 16,13 6 0-16,5-6-11 15,-8-2 1-15,-3-3-45 16,0-3 1-16</inkml:trace>
  <inkml:trace contextRef="#ctx0" brushRef="#br0" timeOffset="64628.2038">28441 11943 60 0,'-46'6'30'0,"-3"54"12"0,35-30-30 15,-4 9-13-15,0 4 1 16,1 12-2-16,3 3 1 16,10-2-36-16,11-3 0 15,4 0 4-15,3-16 1 16</inkml:trace>
  <inkml:trace contextRef="#ctx0" brushRef="#br0" timeOffset="65115.9383">28942 12586 48 0,'7'-29'24'0,"32"-13"1"0,-29 26-24 15,8-5 4-15,7-11 1 16,3-8-4-16,0 3 1 16,0-8-1-16,-3-2 0 15,-7-9-1-15,-4 1 0 16,-4 2-1-16,-3 13 0 16,0 13 2-16,1 17 1 0,-5 15 2 15,4 32 1-15,4 8-1 16,3 11 1-16,3 7 3 15,12-10 1-15,2-3 2 16,5-7 1-16,2-19-9 16,5-11 1-16,3-13-5 15,-4-21 0-15,4-16 0 16,-7-3 0-16,-8-18-28 16,-9-3 1-16,-15-3-21 15,-7-2 1-15,-11 13 22 16,-7 8 1-16</inkml:trace>
  <inkml:trace contextRef="#ctx0" brushRef="#br0" timeOffset="67191.2515">22948 14303 33 0,'-10'19'16'0,"6"-14"8"0,4-7-17 16,0-6 0-16,4-3 0 15,3-10-1-15,0-16 0 0,3-6-1 16,1-12 0-16,3-14-4 16,0-5 1-16,-3-5 1 15,-4-6 0-15,-4 3-2 16,1 11 0-16,3 10-1 16,-4 5 0-16,4 9 1 15,4 7 1-15,10 11-2 16,14 5 0-16,1 5-1 15,13 9 1-15,11-1-1 16,4 3 0-16,10-2-40 16,-7 2 0-16,-4-3 19 15,-10 1 1-15</inkml:trace>
  <inkml:trace contextRef="#ctx0" brushRef="#br0" timeOffset="67414.1295">22945 13830 48 0,'-46'21'24'0,"56"-18"0"15,4-3-23-15,11-6 6 16,14 1 0-16,17-8-7 15,11-3 0-15,11-3-21 16,3 1 1-16,4 2-14 16,-8 3 0-16</inkml:trace>
  <inkml:trace contextRef="#ctx0" brushRef="#br0" timeOffset="67904.3607">23647 14081 30 0,'-11'11'15'0,"15"-17"8"16,-4 6-14-16,0 0-7 15,3 3 0-15,1-3 2 16,-1 8 0-16,-3 8-3 15,0 8 1-15,0 5-1 16,-3-5 0-16,-4-1-1 16,0 4 1-16,0-1-2 15,3-2 1-15,-3-3 0 16,3-2 0-16,1-3 0 0,-1-8 0 16,1-6 0-16,3-12 1 15,3-9-2-15,8-5 1 16,0-10 0-16,-1-6 0 15,4 3 0-15,4 5 0 16,7 1 0-16,3 4 0 16,-4 9 0-16,5 7 1 15,-8 9-2-15,-4 4 1 16,-6 6 5-16,-4 3 1 16,-7 2-5-16,-3 0 1 0,-8 0-3 15,-7-2 1-15,-3-3 0 16,0 0 0-16,3-3-17 15,1-2 1-15,6-1-20 16,1 1 0-16</inkml:trace>
  <inkml:trace contextRef="#ctx0" brushRef="#br0" timeOffset="68218.3098">23975 14007 40 0,'-21'19'20'0,"-1"18"6"16,19-24-21-16,-1 5-1 16,1 9 0-16,3-9-4 15,3 3 1-15,4 1-1 0,4-14 0 16,7 0 1-16,3-11 1 16,0-2-4-16,0-17 1 15,-3 1 1-15,-4 0 0 16,0 3 2-16,-3 4 0 15,-4 6 2-15,-4 6 1 16,-3 2-4-16,0 10 1 16,0 6-2-16,0 0 0 15,0 3-1-15,4 2 1 0,-1-3-24 16,1-2 1-16,3 0-10 16,3-3 0-16</inkml:trace>
  <inkml:trace contextRef="#ctx0" brushRef="#br0" timeOffset="68437.5074">24356 13888 41 0,'-14'-5'20'0,"31"-1"4"15,-20 12-22-15,3 7-1 16,-4 11 0-16,-3 2 0 15,4 6 0-15,-4 5-1 0,0 5 0 16,-1-2-12-16,1-3 0 16,4-11-21-16,-1-2 1 15</inkml:trace>
  <inkml:trace contextRef="#ctx0" brushRef="#br0" timeOffset="68707.5399">24476 13906 47 0,'-11'0'23'0,"25"11"9"15,-10-6-25-15,-1 9-5 16,-3 7 0-16,0 5-3 31,0-2 0-31,-3 8-13 16,6 2 0-16,1-2-27 0,-1-6 1 16</inkml:trace>
  <inkml:trace contextRef="#ctx0" brushRef="#br0" timeOffset="69040.1623">25068 13801 43 0,'25'-16'21'0,"28"8"5"16,-35 3-22-16,6 5-4 15,12 0 0-15,-1-3-20 0,-3 0 1 16,-1 1-8-16,-6-1 1 16</inkml:trace>
  <inkml:trace contextRef="#ctx0" brushRef="#br0" timeOffset="69165.5828">25164 13917 47 0,'-4'3'23'0,"71"-1"1"0,-39-2-24 0,8 0-46 16,6 0 0-16</inkml:trace>
  <inkml:trace contextRef="#ctx0" brushRef="#br0" timeOffset="69529.6309">26088 13494 57 0,'3'13'28'0,"8"58"5"0,-11-47-29 0,0 5 0 16,0 19 0-16,-7 5-4 15,-4 16 0-15,4 5-1 16,0 10 1-16,0-4-20 15,4-19 1-15,6-11-25 16,8-10 0-16</inkml:trace>
  <inkml:trace contextRef="#ctx0" brushRef="#br0" timeOffset="69717.1531">26479 14055 53 0,'-21'5'26'0,"25"3"2"0,-1-5-28 16,4-3-4-16,-3 2 0 15,3 1-45-15,0-1 49 16,-7-2 0 0</inkml:trace>
  <inkml:trace contextRef="#ctx0" brushRef="#br0" timeOffset="70062.0361">26801 13634 43 0,'-43'18'21'0,"18"17"4"15,25-27-23-15,4 8-3 16,3 0 1-16,11 2 7 16,6 1 0-16,5 2 1 15,9-3 1-15,5-2-4 16,-1 3 1-16,-7 2 0 16,-10 3 1-16,-7 5-2 0,-15 0 0 15,-10 0-6-15,-7-3 0 16,-7-2 0-16,-4 3 1 15,-3-3-16-15,0-11 1 16,-4-11-25-16,4-2 1 16,7-8 18-16,7-7 1 15</inkml:trace>
  <inkml:trace contextRef="#ctx0" brushRef="#br0" timeOffset="70188.7034">26839 13713 53 0,'39'-39'26'0,"60"4"10"0,-71 22-26 0,11 0-11 16,3 0 1-16,8 2-23 16,-1 3 0-16,4 3-16 15,-4-1 1-15</inkml:trace>
  <inkml:trace contextRef="#ctx0" brushRef="#br0" timeOffset="71413.7364">27898 14393 30 0,'-7'-5'15'0,"10"5"10"0,-3-5-15 0,4-3-2 0,-1-3 1 16,1-5-2-16,3 0 0 15,0-7-3-15,0-9 1 16,0-13-4-16,4 0 0 16,-4-5 0-16,3-6 1 15,1 6-2-15,-1 0 0 16,4 2-1-16,1 3 1 16,-1 8-1-16,0 3 1 15,0 10-1-15,0 16 1 16,4 21 4-1,-1 13 1-15,4 22-3 16,8 8 1-16,6 12 3 16,11-1 1-16,-7-12-1 15,-1-7 1-15,5-11 5 16,-1-13 1-16,0-14-8 0,1-4 1 16,-8-22-4-16,0-13 0 15,-6-16-3-15,-8-16 1 16,-7-5-2-16,-7-11 1 15,-7 5-41-15,-4 4 0 16,-3 4-14-16,-7 19 0 16</inkml:trace>
  <inkml:trace contextRef="#ctx0" brushRef="#br0" timeOffset="72824.9165">22102 12658 62 0,'-60'2'31'0,"24"46"1"0,29-14-32 15,0 32 0-15,-3 32 1 0,-1 27 0 16,-3 18 0-16,-4 15 1 16,-3 14 0-16,-4 14-3 15,-3-7 1-15,3-7 4 16,4-18 1-16,7-19-5 15,7-19 0-15,7-10 1 16,11-19 1-16,13-20 3 16,8-12 1-16,10-5-5 15,22-5 0-15,24-5 4 16,11-8 0-16,21-6-6 16,25-7 1-16,20-11 0 15,26-8 1-15,21-6-1 16,24-7 0-16,21 8 0 15,12 2 0-15,-5 6 0 16,15 10 1-16,-11 3-2 16,4 3 1-16,3-6 0 0,0 0 0 15,4-13 2-15,13-3 1 16,1-5-1-16,0-7 1 16,17-7-2-16,-17 12 0 15,-11 4-1-15,1 1 0 16,-26 3-1-16,1 2 1 15,-32-11-1-15,-15 0 1 0,-27-2 0 16,-15 5 1-16,-31 0-2 16,-22 3 1-16,-24-3 1 15,-22 5 0-15,-20 1 5 16,-15-1 1-16,-10-2-7 16,-11 0 1-16,-11-3 0 15,-6 0 0-15,-8-3-1 16,-3-2 0-16,0 0-1 15,0-6 1-15,3-2 0 16,1-3 0-16,3 3 0 16,3-8 1-16,4-19-2 15,4-7 1-15,10-17-1 16,14-7 1-16,4-22-1 16,14-15 0-16,6-11 0 15,8-8 1-15,0-3-1 0,0 11 0 16,-7 22 2-16,-10 17 0 15,-12 14-2-15,-9 11 0 16,-8 7 1-16,-4 8 1 16,-3 3-1-16,-3 6 0 15,-1 7 0-15,-6 3 1 16,-1 8-2-16,-3-3 1 16,-10 5 1-16,2 4 0 15,-13 1-2-15,0 9 0 16,-11-3 0-16,-3 5 1 15,3-2-2-15,-7 3 1 0,-7-4 3 16,-3 4 1-16,-8-6-4 16,-10 2 1-16,-7 1 0 15,-14-6 0-15,-11 4 0 16,0 4 0-16,-24-5 1 16,-11 0 0-16,-4-5-2 15,-14 2 0-15,-7 3-1 16,-17-2 0-16,-11-1 4 15,-11 3 0-15,-10 5-2 16,-18-2 0-16,-7-3 0 16,-14 6 0-16,7 2 0 15,0 0 1-15,-17 0-1 16,3 0 1-16,-7 8-2 0,7-1 1 16,-4-1-1-16,-17-1 1 15,3 0 0-15,0 1 0 16,279-6 0-1,-539 16 1-15,175-16 0 16,82-6-4-16,56-10 0 16,36 3-20-16,21 0 0 15,27 5-16-15,8 5 0 16,7 11 10-16,7 5 0 16</inkml:trace>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15T15:51:43.379"/>
    </inkml:context>
    <inkml:brush xml:id="br0">
      <inkml:brushProperty name="width" value="0.05292" units="cm"/>
      <inkml:brushProperty name="height" value="0.05292" units="cm"/>
    </inkml:brush>
  </inkml:definitions>
  <inkml:trace contextRef="#ctx0" brushRef="#br0">28169 8387 30 0,'-14'37'15'0,"0"80"4"15,11-78-16-15,-1 17 0 16,0 29 1-16,1 7-1 16,3 14 1-16,3 24-2 15,5 7 1-15,-1 6-3 16,3 5 1-16,1 6 3 16,-4-1 0-16,-4-15 2 15,-3-1 0-15,4-7-3 0,-4-8 0 16,-4 7-2-16,4 4 0 15,-3-4 1-15,-1 6 1 16,4-8-3-16,0 0 1 16,0-16-3-16,0-7 1 15,4-17-14-15,-1-10 1 32</inkml:trace>
  <inkml:trace contextRef="#ctx0" brushRef="#br0" timeOffset="606.662">28011 8678 17 0,'-11'11'8'0,"7"5"8"16,4-14-9-16,0 1-1 0,0 0 0 15,0-3-3-15,0-6 1 16,4-7-2-16,3-5 0 16,4-1-1-16,3-5 0 15,3-5-1-15,5-3 1 16,-5-2 0-16,4 2 0 16,0-2 0-16,-3 2 0 0,0 3 2 15,-1 11 0-15,-2 2 2 16,-1 10 1-16,3 14-1 15,-3 6 0-15,4 9-3 16,0 12 0-16,3-3-4 16,-4-1 1-16,1 1-33 15,0-3 1-15,3-5 14 16,0-3 1-16</inkml:trace>
  <inkml:trace contextRef="#ctx0" brushRef="#br0" timeOffset="7323.6576">27386 7938 26 0,'0'-3'13'0,"18"-13"4"0,-8 8-13 16,1-3-1-16,7-2 0 15,-1 0-2-15,1 0 1 16,-1 2-3-16,1 3 1 15,-4 6 1-15,0 7 0 16,-3 8-2-16,-4 14 0 16,-3 2 1-16,-1 16 1 0,-3 2-2 15,0-2 1 1,-3-2 2-16,3-6 0 0,0-11-2 16,0-2 1-16,0-8 2 15,3-11 1-15,4-8-4 16,4-5 0-16,3-13 1 15,0-8 0-15,0-8-2 16,-3-8 1-16,-1-5-1 16,1 2 1-16,-4 11 0 15,0 8 1-15,0 5-1 16,0 8 0-16,4 11 1 16,3 8 0-16,0 5 0 15,3 5 0-15,5-2-1 16,2-1 1-16,5-2-1 0,-1-8 1 15,-4-5-9-15,-2-3 0 16,-5-3-27-16,-3 1 1 16</inkml:trace>
  <inkml:trace contextRef="#ctx0" brushRef="#br0" timeOffset="7755.7271">27767 8117 26 0,'-10'19'13'0,"6"18"1"16,4-34-14-16,0 2-1 16,0 3 1-16,0-3 0 15,0-2 0-15,4-3 1 0,3 0 1 0,0-3-2 16,3-2 1-16,1 2-2 16,-1-2 1-16,1 0 2 15,3-1 0-15,-3 4-2 16,-1-1 0-16,-3 3 4 15,-3 5 1-15,-4-2-2 16,-4 8 0-16,-3 7-1 16,-3 11 0-16,-4 3-2 15,-1 2 1-15,5 3-13 16,-1-2 1-16,8-3-16 16,3-6 0-16</inkml:trace>
  <inkml:trace contextRef="#ctx0" brushRef="#br0" timeOffset="8983.8324">27344 10549 37 0,'-7'-13'18'0,"42"26"-1"0,-17-16-18 16,10 6 1-16,4 2 1 0,10 1-1 16,14-1 1-16,8-3 0 15,17-4 0-15,11-1 0 16,14-2 1-16,21 0-1 16,0-3 1-16,21 0-2 15,7 2 1-15,14 1 1 16,8 5 0-16,3 3-2 15,7-1 1-15,-11 1-1 16,4 0 0-16,-4-3 0 16,1 2 1-16,3-2 3 15,-8 0 1-15,-2 3-4 16,-4 0 0-16,3-3 1 16,-3 5 1-16,-11 3-3 15,-3-3 1-15,6-2-1 0,-20-1 0 16,0 6-1-16,-11 0 1 15,0-5 0-15,-25 0 0 16,-7-1 0-16,-3 1 0 16,-15 2-1-16,-10-2 1 15,-7-1-2-15,-10 4 1 16,-15-1 1-16,-3 0 0 16,-7 3-3-16,-8-2 0 15,-6-4 3-15,-4 1 0 16,-4-3 0-16,-3 0 0 15,4-3 0-15,-4 1 0 0,0-1 0 16,0-2 0-16,-4 5-3 16,-6-3 1-16,3-2-1 15,3-1 3 1,4 6 0-16,-17-2-1 16,-5-6 0-16,1-3 1 15,-3-2 1-15,-8-5-1 16,4-4 0-16,-4 4 1 15,7-3 0-15,7 5 1 16,1 5 0-16,10 1-3 16,-4 2 1-16,11 2 0 15,11 1 0-15,-4 0 1 16,10 5 0-16,1 0-1 16,7 2 1-16,-8 4 4 15,8 4 0-15,-7 4-1 16,-4 4 1-16,-4 3-1 0,-2-2 0 15,-5-3-3-15,-3-3 1 16,-3 3-3-16,-5 0 0 16,-9 2 0-16,-8-2 1 0,0 3-22 15,1-4 1-15,6 1-17 16,0 3 0-16</inkml:trace>
  <inkml:trace contextRef="#ctx0" brushRef="#br0" timeOffset="9783.3467">32882 10435 32 0,'-7'-8'16'0,"-3"11"-1"0,10-3-16 0,0 8 3 16,0 5 0-16,0 6-2 15,-7 4 0-15,3 4 1 16,-3 5 0-16,0 5-2 15,-4 5 0-15,-3-2 1 16,11-3 1-16,-4 0-2 16,7-3 1-16,10-2 1 15,4-6 0-15,4-5-1 16,0-2 0-16,17-6-3 16,0-5 0-16,4-10-10 15,-11-1 1-15,-3-10-6 16,0-1 0-16</inkml:trace>
  <inkml:trace contextRef="#ctx0" brushRef="#br0" timeOffset="9939.5468">32695 10660 48 0,'-7'3'24'0,"57"-1"1"0,-26-7-25 16,12 0-1-16,13-3 0 15,4 0-46-15,3 3 0 16</inkml:trace>
  <inkml:trace contextRef="#ctx0" brushRef="#br0" timeOffset="11964.3938">28222 10554 9 0,'0'0'4'0,"-3"-2"11"0,3 2-6 0,0-3-3 15,0 6 0-15,0-3-2 16,0-3 0-16,0 3-3 16,0 0 1-16,0 0-1 15,-4 0 1-15,1 0 1 16,3-3 1-16,0 3-3 15,0 0 1-15,0 0-2 16,0 0 0-16,0 0 0 16,0 0 0-16,0 0 0 15,0 0 0-15,0 0 1 16,0 3 0-16,0-6 2 16,0-2 1-16,0 5-3 15,0 0 1-15,0 0-3 16,0 5 0-16,0-5 1 15,0 0 0-15,0 3 0 0,0-3 0 16,0 0 0-16,0 0 0 16,0 0-1-16,0 0 1 15,3 0 0-15,-3 3 1 16,0-3-1-16,0 0 1 16,4 2-1-16,-1 1 0 15,-3-3 0-15,4 0 0 16,3 0 0-16,0-3 0 15,0 6 0-15,0-3 0 16,0 0 1-16,0 0 0 0,0 0-2 16,0 5 1-16,0-7 0 15,0 2 0 1,-3 0 0-16,-4 0 1 0,7 0 0 16,-4 0 1-16,1 0-2 15,-1 2 1-15,1 1 0 16,-4-3 1-16,0 0-2 15,0 0 1-15,4 2-1 16,-4-2 0-16,3-5 0 16,1 8 0-16,-4-3 0 15,0 0 0-15,0 0 0 16,0 2 0-16,0-2 0 16,0 0 0-16,0-5 0 15,3 5 0-15,1 0 0 16,-1-2 0-16,1-4 0 0,-1 4 1 15,1 2-1-15,-1 2 0 16,1-4 0-16,-4 2 1 16,3 0-1-16,1 0 0 15,-4 0 0-15,3 0 0 16,-3 2-1-16,0-2 1 16,0 0 0-16,4 0 0 15,-4 3 0-15,0-3 0 16,3 3 0-16,-3-3 0 15,0 2 0-15,0-2 1 0,0 0-1 16,0 0 0-16,0 0 0 16,0 0 0-16,0 0-1 15,0 0 1-15,0 0 1 16,4 3 1-16,-4-3-3 16,0 0 0-16,0 0 6 15,0 0 0-15,0 0-4 16,0 0-1-1,0 0 0-15,0 2 0 16,0-2 1-16,0 0-1 16,0 0 1-16,0 0-2 15,0 3 1-15,0-6 1 16,0 1 0-16,0 2-2 16,0 0 0-16,0 0 1 15,0 2 0-15,-4-2-1 0,4 0 1 16,0 0-1-16,0 0 1 15,0 0-10-15,0 0 1 16,-3-2-22-16,3-1 1 16,0 3 18-16,-4 3 0 15</inkml:trace>
  <inkml:trace contextRef="#ctx0" brushRef="#br0" timeOffset="12155.6998">28317 10647 12 0,'-14'-16'6'0,"21"8"-11"15,-3 5-6-15</inkml:trace>
  <inkml:trace contextRef="#ctx0" brushRef="#br0" timeOffset="14625.9649">28208 10509 21 0,'-3'-5'10'0,"3"2"4"0,0 3-10 16,0 3 1-16,0-3 0 15,0 0-3-15,0 5 0 0,0-2-2 16,0 0 0-16,0-3 4 16,0 2 0-16,3-2-3 15,-3 3 1-15,4-1 0 16,-4 1 1-16,0-3-2 16,0 0 1-16,0 0-1 15,0 0 0-15,0 0 0 16,0 5 1-16,0-2-1 15,0 2 0-15,0-2-1 16,3 5 0-16,-3-5 0 16,0-1 1-16,4 1-2 0,-1 0 1 15,-3-1 0-15,0 1 1 16,4-1-2-16,-4-2 1 16,0 3 1-16,0 0 0 15,0 2 0-15,0 0 1 16,0 1-2-16,0-1 0 15,0 0 0-15,0-2 0 16,0 2 1-16,0-2 0 16,0-1 0-16,0-2 0 15,0 0-1-15,3 3 0 16,1 0 1-16,-1-1 0 0,-3 1-1 16,0 0 0-16,4-1-1 15,-1 1 1-15,1 2 0 16,-1 1 1-16,1-1 1 15,-1 0 0-15,1 0-1 16,3 1 0-16,0-1-2 16,-3 0 1-16,-1 1 1 15,4-1 0-15,-3 0-1 16,-1-2 1-16,1-1-2 16,-1 1 1-16,1 2 0 15,-1 1 0-15,1 2 0 16,-1-3 1-16,1 0-1 15,3 3 0-15,-3-3 0 16,3 3 1-16,0 0-1 16,-4 0 0-16,1-2-1 0,-1 1 0 15,1 1 2-15,3 0 0 16,-4 0-1-16,1 0 0 16,-1 0 0-16,1-3 0 31,-1 6 0-31,1-3 0 15,0 0 0-15,-1 5 0 0,-3-2 0 16,4-1 1-16,-1 1-2 16,1-3 1-16,-1 2 0 15,1 1 0-15,-1 0 0 16,1-1 0-16,-1-2 1 16,4 3 0-16,0-1-2 15,0-2 1-15,1 3 0 16,-1-3 0-16,0 0-1 15,0-3 1-15,-4 3 1 16,4 0 0-16,-3 0-2 16,-1 0 1-16,1 0 0 15,-1 0 0-15,1 2 0 16,-1-2 0-16,1 3 1 16,-1-1 0-16,1 1-2 15,0-1 1-15,3 1 0 16,0 2 0-16,0-2 1 15,-4-1 0-15,4 1 0 0,0 2 0 16,-3-2-1-16,3-1 1 16,0-2-1-16,0 3 0 15,0 0 0-15,-3-1 0 16,-1 1 0-16,1-1 0 16,3 3 0-16,0-5 0 15,0 6 0-15,-4-1 0 16,1 3-1-16,3-3 0 15,-4 0 1-15,5-2 1 16,-1-1-1-16,0 1 1 0,0-6-1 16,0 1 1-16,3 1-2 15,1-1 0-15,0 2 1 16,-4 0 0-16,0 2 0 16,3-2 1-16,1 3-2 15,-1-1 1-15,-3-2 0 16,4 0 1-16,-4 0-1 0,0 0 1 15,-3 0-2-15,-1 0 1 16,1 3 0-16,-1-4 0 16,1 1-1-16,3 0 1 15,0 0 1-15,0 0 0 16,0 0-1-16,-3 0 1 16,-1 0-2-16,4 0 0 0,0-3 1 15,-3 3 0-15,-1-3 0 16,4 1 1-16,0-1-2 15,-3 3 1-15,-1-3-1 16,1 3 1-16,-1 0 0 16,4 3 1-16,1-3-1 15,-5 0 0-15,4 0 0 16,-3 0 0-16,-1-1 0 16,1 1 1-16,-1 0-2 15,1 0 1-15,-1 0 0 16,1-5 0-16,-1 5-1 15,1-3 1-15,-1 0 0 16,1 1 1-16,-1-1-1 16,5 3 0-16,-5 0-1 15,1-3 1-15,-1 0 1 0,1 1 0 16,3-1-1-16,-4 0 0 16,1 1-1-16,3-1 1 15,-4 3 0-15,1-3 1 16,-1 0-2-16,4 1 1 15,-3-1 0-15,-1 3 0 16,1 0 0-16,3 0 0 16,-3 0 0-16,-1 0 0 15,1 0 0-15,-1 0 0 16,1-1 0-16,-1 1 0 16,1 0 0-16,-1 0 0 0,4 0 0 15,0 0 0-15,-3 0 0 16,3 0 0-16,0 0 0 15,0 0 0-15,4 3 0 16,-4-4 0-16,0 4 0 16,0-6 0-16,3 3 0 15,1 0 0-15,0 5 0 16,-1-5 1-16,1 3-2 16,-1-3 1-16,1 2 0 15,0 1 0-15,-1 2 0 16,1-5 0-16,-1 3 0 15,4-1 0-15,0 1 0 16,4-3 0-16,-4 0 0 16,4 0 0-16,0 2 0 15,-1-2 1-15,1 0-1 0,-1 3 0 16,-2-6-1-16,-1 0 1 16,0 3 0-16,0 0 1 15,0 0-2-15,4 0 1 16,-1 0 0-16,1 3 0 15,0-1 0-15,-4 1 1 16,7-1-2-16,-4 1 1 16,1 0 1-16,-4-1 0 15,0-2-2-15,0 0 0 16,1 0 2-16,2 0 1 0,-3 0-3 16,7 0 0-16,-3 0 1 15,0 0 1-15,3 0 2 16,-3 0 0-16,-1-1-4 15,1-1 1-15,-4-1 0 16,7 0 1-16,-3 1-1 16,-1-1 1-16,1 0-1 15,0 1 0-15,-1 4-1 16,1 6 1-16,0-5 0 16,-1-1 0-16,1-2-1 15,-4 3 1-15,0-6 0 16,0 6 1-16,0-6-1 15,4 5 0-15,0-2 1 16,-1-2 0-16,4 4-2 16,1 1 1-16,6-3 3 15,-4-3 0-15,5 3-2 16,-1-3 0-16,7 1 0 0,4 1 1 16,0 4-4-16,0-3 1 15,-1 0 1-15,5 0 1 16,3 0-1-16,-1 0 0 15,8-3-1-15,4 3 0 16,-4-3-1-16,3-2 1 16,-3 0-19-16,7-1 0 15,0 1 2-15,-4 2 0 16,-3 3-8-16,4 3 1 16</inkml:trace>
  <inkml:trace contextRef="#ctx0" brushRef="#br0" timeOffset="16895.9368">28384 10779 19 0,'-7'-8'9'0,"7"6"2"16,0 2-9-16,0 0 1 0,0 0 1 16,0 2 2-16,0 3 1 15,0 3-5-15,0 3 1 16,4 8 0-16,-1 2 1 15,8 5 2-15,3 1 1 16,4 2-5-16,3 0 1 16,0 0-3-16,0 3 0 15,0 2 1-15,1 0 1 0,-1 1-3 16,0-1 1-16,4 6 0 16,-4 0 1-16,0 2-1 15,0-5 0-15,-3-8 0 16,-1-2 0-16,-2-6 1 15,-8-3 0-15,0-2-2 16,0-3 1-16,-4-2 0 16,1-3 0-16,-1-3-1 15,-3-2 1-15,0-1 0 16,0 1 1-16,-3 0-2 16,3-1 0-16,0-2 1 15,-4 0 1-15,4-5-2 16,-3-3 1-16,-1 3 0 15,-6-6 1-15,-4-5-2 16,-1-7 0-16,-2-4 1 0,-4 1 1 16,-1-3-1-16,-2-3 1 15,-1-3-1-15,4-2 0 16,0 0-1-16,0 3 1 16,-1-3 1-16,1-5 1 15,0 2-2-15,3 3 1 16,4 5 6-16,4 6 0 15,3 7-7-15,0 1 0 16,3 2 0-16,1 0 0 0,3 0-1 16,0 3 0-16,3 5 1 15,4 3 1-15,4 7-1 16,-1 3 0-16,4 11 0 16,4 5 1-16,3 11-1 15,0-3 1-15,-3 0-1 16,3-2 1-16,-3 2-2 15,-1 5 0-15,-2 1 2 16,-5-3 0-16,4-1-2 16,-3-7 0-16,-1 3 1 15,5-1 0-15,-5-2 0 16,1-3 1-16,-4-5-2 16,0-3 1-16,-4-2 0 15,-3-9 1-15,-3-2-1 0,-4-5 1 16,-4-6-1-16,1 1 0 15,-5-6-1-15,-2-8 1 16,-4-8-1-16,0-5 0 16,-4 0 2-16,0-8 0 15,0 0-1-15,4 0 0 16,0 8 0-16,3 3 0 16,4 5 0-16,4 5 0 15,-1 6 0-15,4 4 0 16,4 6-1-16,3 8 0 15,3 8 1-15,4 11 0 0,7 7 0 16,4 3 1-16,0 3-2 16,-1 0 0-16,1 5 1 15,-1 3 1-15,-2-3-1 16,-1-3 0-16,0-7-25 16,3-4 0-16,5-4-5 15,2-9 1-15</inkml:trace>
  <inkml:trace contextRef="#ctx0" brushRef="#br0" timeOffset="17440.0881">28762 11033 24 0,'0'-5'12'0,"25"0"2"16,-18 2-11-16,3-2 0 16,4 2 1-16,8-2-5 15,2-1 1-15,4 1 0 16,4 2 0-16,0-4-9 15,0-4 1-15,-1 0-12 16,1-2 0-16</inkml:trace>
  <inkml:trace contextRef="#ctx0" brushRef="#br0" timeOffset="17864.5351">28850 10872 20 0,'0'0'10'0,"4"5"2"15,-4-2-10-15,0 2-1 16,0 0 1-16,0 1-1 16,-4 1 1-16,-3 4 2 15,0 2 0-15,0 1 2 16,-4 1 1-16,1 1-6 16,-1-5 1-16,4-3-1 15,4 0 0-15,3 0 1 16,0 0 1-16,3 0-1 15,1 2 1-15,-1 1-2 0,4 2 1 16,4 0-4-16,3 0 1 16,4 1-6-16,6-4 1 15,8-5-30-15,3-2 1 16</inkml:trace>
  <inkml:trace contextRef="#ctx0" brushRef="#br0" timeOffset="18534.4369">29400 10946 23 0,'0'2'11'0,"4"-17"1"0,-4 9-11 0,-4 1 0 15,-3-6 1-15,-3 1-3 16,-4 2 1-16,-4 0 2 16,0 0 1-16,1-3-3 15,-1 3 1-15,4 3 0 16,3 5 1-16,-3 5-3 15,4 9 1-15,-1 4 0 0,1 6 0 16,-1 3 0-16,-3 2 0 16,3 0 0-16,4-5 1 15,4-3 1-15,3-8 0 16,3-5-2-16,4-5 0 16,4-9 0-16,0-2 1 15,6-5 1-15,1-5 0 0,6-14-2 16,1 0 0-16,0 3 0 15,-4 8 1-15,-3 5 1 16,-4 11 1-16,-4 7 0 16,-6 14 0-16,-8 8-3 15,-3 0 0-15,-3 5 0 16,-1 0 1-16,4 3-2 16,0-3 0-16,4-3-10 15,3-5 0-15,3-5-17 16,4-8 1-16</inkml:trace>
  <inkml:trace contextRef="#ctx0" brushRef="#br0" timeOffset="18874.4669">29545 11075 21 0,'4'0'10'0,"-11"8"9"15,3-2-11-15,1 4-4 16,-5 6 1-16,1 5-3 15,0 0 0-15,0-2-2 16,7 0 1-16,0-6 0 16,7-5 0-16,7-6-2 15,8-7 1-15,2-8 0 0,-2-6 0 16,2-5 0-16,4 3 1 16,-3 0 0-1,-4 3 0-15,-3 7 2 0,-4 6 1 16,-10 7-3-16,-8 6 0 15,-3 8-1-15,-7 8 0 16,-4 0 0-16,-6 10 0 16,-5 9-1-16,-2-1 0 15,2-5 1-15,12-3 0 16,3-5-19-16,7-7 0 0,7-12-3 16,10-2 1-16</inkml:trace>
  <inkml:trace contextRef="#ctx0" brushRef="#br0" timeOffset="19116.276">29852 11030 27 0,'14'3'13'0,"21"-3"4"0,-20-3-14 16,6 3-3-16,7 0 1 0,0 0-4 15,-3 0 0-15,0-2-24 16,-4-1 1-16</inkml:trace>
  <inkml:trace contextRef="#ctx0" brushRef="#br0" timeOffset="19284.8247">29901 11112 31 0,'0'8'15'0,"29"6"3"16,-19-14-16-16,15 2-4 15,0-2 1-15,3 0-30 16,0 0 0-16</inkml:trace>
  <inkml:trace contextRef="#ctx0" brushRef="#br0" timeOffset="19671.1751">30349 11033 44 0,'15'3'22'0,"27"2"0"0,-24-5-23 0,3 0-6 16,3-3 1-16,5-2-30 15,2-3 0-15</inkml:trace>
  <inkml:trace contextRef="#ctx0" brushRef="#br0" timeOffset="20139.929">30861 10896 23 0,'0'-24'11'0,"0"8"3"15,0 11-13-15,-4-1-1 16,-3 1 0-16,0 0 0 16,-7-1 0-16,-7 6 1 0,3 3 0 15,-10 10 2-15,-4 6 0 16,8 2-1-16,3 5 1 15,-1-4-4-15,15-1 1 16,-3-3 2-16,10-7 1 16,7-1-1-16,3-2 0 15,5-5-3-15,2-3 1 16,4-5 1-16,4-6 0 16,10-5-1-16,-3-10 0 15,3 2 1-15,-10 5 0 0,-4 6 0 16,-7 5 0-16,-7 11 3 15,0 8 0-15,-7 7-4 16,-7 6 1-16,-10-3-1 16,-4 3 0-16,-1 5 0 15,5 3 0-15,-1 2-7 16,0-2 1-16,1-3-2 16,3-5 1-16,10-6-21 15,4-4 1-15</inkml:trace>
  <inkml:trace contextRef="#ctx0" brushRef="#br0" timeOffset="20280.6928">31122 11083 40 0,'0'3'20'0,"0"-3"-12"0,0 0-21 15,0 0-14-15,0 0 0 16</inkml:trace>
  <inkml:trace contextRef="#ctx0" brushRef="#br0" timeOffset="20736.7277">31447 10930 29 0,'-11'-13'14'0,"4"2"2"0,3 6-16 0,-3 2-1 16,-3-5 1-16,-11 8-2 16,3 0 1-16,-7 3 2 15,4 2 0-15,0 6 0 16,3 5 0-16,1 2 5 16,13-5 0-16,4 3-6 15,4 5 1-15,10 3-1 16,0 0 0-16,0 0 4 15,0-3 0-15,-3 3-1 16,-1-3 0-16,-3-2-2 0,-7-4 1 31,-7-9-3-31,0-9 0 16,-3-5 1-16,3-8 0 16,-8 0-5-16,-6 3 1 15,4 3 5-15,6 4 0 16,-3 4-2-16,10 2 1 15,1 0 0-15,3 0 0 16,7-6 0-16,14 1 1 16,0-3-1-16,4-2 0 0,3-1-1 15,-3-5 0-15,-4-2-38 16,4-4 1-16</inkml:trace>
  <inkml:trace contextRef="#ctx0" brushRef="#br0" timeOffset="21588.9884">31231 11054 10 0,'0'-2'5'0,"0"-1"3"0,0 3-4 0,0 3 2 15,0-1 0-15,0 1-2 16,-7 2 0-16,7 6-2 15,-3 2 0-15,-1 0 1 16,1 0 0-16,-4 6-1 16,7-3 0-16,-7 0 0 15,7-3 1-15,0 0-1 16,7 0 1-16,0-5-2 16,3-2 1-16,1-6-1 0,3-3 0 15,4-2-1-15,-1-3 1 16,1-5-1-16,-4-3 1 15,-3-3-2-15,-4 1 0 16,-7-1-3-16,0 3 0 16,-7 0-30-16,-4 6 1 15</inkml:trace>
  <inkml:trace contextRef="#ctx0" brushRef="#br0" timeOffset="24964.6808">29019 11869 17 0,'0'0'8'0,"0"8"5"16,0-5-9-16,0-1-3 16,0 4 0-16,0 4 2 15,4 4 1-15,3 4-1 16,7 9 1-16,7-6-3 15,8 3 0-15,2 7-2 16,5 1 0-16,2 2-1 0,1-2 1 16,4-5-26-16,-1 2 1 15</inkml:trace>
  <inkml:trace contextRef="#ctx0" brushRef="#br0" timeOffset="25551.2935">29630 12359 10 0,'-11'0'5'0,"22"8"6"15,-4-3-5-15,0 8-1 16,0 3 1-16,11 0-3 16,3-3 1-16,11 8-4 0,6 0 0 15,5 3 0-15,3 0 0 16,3 3-25-16,0-4 1 15</inkml:trace>
  <inkml:trace contextRef="#ctx0" brushRef="#br0" timeOffset="26124.944">30254 12605 29 0,'14'13'14'0,"103"69"0"0,-86-66-15 16,5 0-26-16,3 0 0 16</inkml:trace>
  <inkml:trace contextRef="#ctx0" brushRef="#br0" timeOffset="37636.9926">28370 13073 13 0,'4'3'6'0,"6"-1"4"16,-2-4-7-16,2-1-3 15,4 3 0-15,7 0 0 16,8-3 0-16,2 3-2 16,1 3 0-16,-4 2-12 15,4 1 1-15</inkml:trace>
  <inkml:trace contextRef="#ctx0" brushRef="#br0" timeOffset="37829.3178">29168 13062 31 0,'21'3'15'0,"25"2"-5"16,-32-2-16-16,3 0 5 15,5-1 0-15,-1 1-14 16,3 0 0-16,5 2 6 16,-5 0 1-16</inkml:trace>
  <inkml:trace contextRef="#ctx0" brushRef="#br0" timeOffset="37969.925">29760 13068 37 0,'7'0'18'0,"22"-3"-9"0,-19 3-20 16,1 3-14-16,3-3 1 16,0 2 22-16,4-2 1 15</inkml:trace>
  <inkml:trace contextRef="#ctx0" brushRef="#br0" timeOffset="38226.3149">30907 13052 47 0,'25'-11'23'0,"20"6"-21"0,-27 5-23 16,7 3-4-16,-1-1 1 0</inkml:trace>
  <inkml:trace contextRef="#ctx0" brushRef="#br0" timeOffset="38540.4669">32364 13060 25 0,'35'0'12'0,"25"5"-23"0,-46-5-13 15</inkml:trace>
  <inkml:trace contextRef="#ctx0" brushRef="#br0" timeOffset="39647.4218">31104 12745 19 0,'7'3'9'0,"4"-3"3"16,0 0-10-16,-4 0-2 15,7 2 0-15,-4 4 1 16,1-4 0-16,3 1-1 16,4 2 0-16,-1 0 0 15,8 1 0-15,0-1 1 16,-1-2 1-16,-2-1 0 16,-1 1 0-16,0 0-2 15,4 2 1-15,-1-2-1 16,1-1 1-16,7 1-2 15,-4 2 1-15,0 0-1 16,-3-2 1-16,0 5 0 0,-1-3 0 16,8 1 0-16,-4-4 0 15,4 1 1-15,-4-3 1 16,-3 0-3-16,7 3 1 16,-4-1-1-16,-3 1 1 15,10-3 0-15,-10 2 1 16,6 1-1-16,-2 2 1 15,-5-5-2-15,-6 0 1 0,7 3 2 16,6 0 1-16,-10-1-1 16,11-2 0-16,-7 3-2 15,0-3 1-15,-4 0-2 16,0 5 0-16,0 1 1 16,0-1 1-16,0-5-1 15,4 2 0-15,0 1 3 31,7-3 0-31,-11 0-2 0,3 3 0 0,8-3-1 16,-7 0 1-16,3 5-1 16,4-5 0-16,-4 5 0 15,7-5 1-15,-10 0-3 16,0 3 1-16,-1-3-8 16,1 0 0-16,-7 3-16 15,-8-1 1-15</inkml:trace>
  <inkml:trace contextRef="#ctx0" brushRef="#br0" timeOffset="40672.1105">32286 12819 22 0,'-7'0'11'0,"0"-16"7"0,7 16-11 0,0-2-2 16,0 2 0-16,0-3-3 15,4 0 0-15,-1 1-1 16,4 2 1-16,4 2-2 15,3 1 0-15,7 2 0 16,4 0 0-16,-1 3 0 16,8 0 0-16,-4-2 0 15,4-1 0-15,3-2 0 16,1 2 0-16,-12-5 4 16,1 3 0-16,0-1-5 15,-8 1 1-15,-6-1 0 16,7 1 0-16,-18-3 0 15,3 8 0-15,1 0 1 16,-4 3 0-16,0-4 0 16,0-1 1-16,0-1 0 15,0 0-1-15,-4 1 0 16,-10 2-1-16,4 2 0 16,-8-5-1-16,-3 6 1 15,0-6 0-15,3 9 1 16,4-4-46-16,-4 1 1 15</inkml:trace>
  <inkml:trace contextRef="#ctx0" brushRef="#br0" timeOffset="42197.0388">28187 11454 7 0,'-4'-3'3'0,"-3"1"1"16,7 2-3-16,0 0-1 16,0 0 0-16,0 0 1 15,4-3 1-15,-4 3 0 16,0 0 1-16,0 0-3 16,0 0 1-16,0 3 0 15,0 2 0-15,3 5-1 16,1 9 0-16,-1 5 5 0,-3 15 0 15,0 14-1-15,4 3 0 16,0 7-2-16,-1 9 1 16,4 7-3-16,-3 3 1 15,-1-8-1-15,1 0 0 16,-1 6 1-16,-3-3 1 16,0 5 0-16,0-8 1 15,0-6-3-15,0 6 0 0,0 1 0 16,4 1 1-16,-1 4-2 15,4-17 0-15,0-2 0 16,4-3 1-16,-4-5 1 16,4-3 1-16,-4-5 3 15,3 0 1-15,-3 8-7 16,0 3 0-16,-3-6 2 16,-4 3 1-16,0 5-2 15,0-2 0-15,3-6-2 16,-3 0 1-16,0-2-7 15,0 0 0-15,-3-6-12 16,-1-10 1-16,1-6 13 16,3-5 1-16</inkml:trace>
  <inkml:trace contextRef="#ctx0" brushRef="#br0" timeOffset="43239.8276">26617 13065 13 0,'0'-5'6'0,"-3"7"9"0,3-2-8 16,3-2-3-16,4-1 0 15,0 1-2-15,0 2 0 16,0-3 0-16,4 3 0 0,-1-5 1 15,5-3 0-15,6 2-1 16,3-4 0-16,1-3-3 16,0 2 1-16,-4 3 0 15,-3 0 1-15,-4 0-3 16,-4 0 0-16,-3 6 1 16,0-1 1-16,0 0 0 15,1 3 1-15,-5-2 1 16,4 2 1-16,0-3-1 15,0-2 1-15,-3-1-2 16,-1-2 0-16,1 8-1 16,-1-5 1-16,-3 5-2 15,0 0 0-15,-3 0 1 16,-1 0 1-16,1 8-1 0,-1-3 0 16,1 1 0-16,-1-4 1 15,1 1 0-15,-1-3 0 16,-3 0-3-16,4 3 1 15,-5-1 2-15,5 4 0 16,-1-1-2-16,1-5 1 16,3 3-3-16,0-1 0 15,3 6-31-15,1-3 0 16</inkml:trace>
  <inkml:trace contextRef="#ctx0" brushRef="#br0" timeOffset="43644.2378">26578 13060 7 0,'-10'5'3'0,"10"-10"6"16,3 5-3-16,4-3 2 15,7 1 1-15,0-1-4 16,4 3 0-16,7-5-1 15,10-3 1-15,7-3-2 0,4 1 1 16,7-1-5-16,4 3 1 16,-8 3 0-16,0-1 0 15,-49 6 0 1,18 3-6-16,3 0 0 16,-7-1-21-16,-7 1 0 15</inkml:trace>
  <inkml:trace contextRef="#ctx0" brushRef="#br0" timeOffset="44305.4681">27171 12811 20 0,'14'-10'10'0,"4"2"6"16,-8 2-11-16,1 4-4 15,3 2 0-15,0 2-1 16,0 1 0-16,-3 5 6 0,-4 2 0 15,0 6-3-15,0 11 0 16,-4 5-1-16,1 2 1 16,-4 0-4-16,0-2 1 15,0 3 1-15,-4-1 1 16,-3-2 0-16,-3-3 0 16,-1 0-2-16,1-5 1 15,-1-1-1-15,8-4 1 16,3-3 0-16,3 5 0 15,4-2-2-15,4-1 1 0,6-5 0 16,1-2 1-16,0-8-1 16,10-9 0-16,0-4 0 15,0-9 1-15,1-5-1 16,-5-7 0-16,-3-6-1 16,1-11 1-16,-8-2 0 15,-4-3 0-15,-6 0 1 16,-4 10 1-16,0 9-4 15,0 8 1-15,0 4 0 16,0 7 1-16,0 4 0 16,3 3 1-16,4 5-1 15,4 3 0-15,10 3 0 16,7 2 1-16,8-2-1 16,-1 0 0-16,4-1-1 15,3-2 1-15,0 0-17 0,-10-2 1 16,-4 2-10-16,-3-3 0 31</inkml:trace>
  <inkml:trace contextRef="#ctx0" brushRef="#br0" timeOffset="44714.8098">27742 13166 10 0,'0'-3'5'0,"0"8"4"0,-3-2-6 16,-1 2 7-16,-3 3 0 15,-3 5-5-15,-8 3 0 16,0 8-2-16,1 5 0 16,-1 0-3-16,4 3 1 15,3-3 0-15,8-8 0 16,3-2 0-16,0-3 0 0,3-3-2 15,5 0 0-15,2-5-1 16,4-3 0-16,0-2-25 16,0 0 0-16,-3-3 24 15,0 0 0-15</inkml:trace>
  <inkml:trace contextRef="#ctx0" brushRef="#br0" timeOffset="44949.2923">27559 13285 21 0,'-4'-13'10'0,"22"13"3"15,-7 0-12-15,3 0 0 0,7-3 0 16,4 0-1-16,-1 1 1 15,5 2-1-15,-5 2 0 16,1 1-24-16,0 2 1 16</inkml:trace>
  <inkml:trace contextRef="#ctx0" brushRef="#br0" timeOffset="45325.8621">27838 13428 22 0,'14'8'11'0,"10"-14"4"16,-16 1-10-16,2-6-4 15,1 3 0-15,-4-2-2 16,3-6 0-16,-3-3 1 15,0 1 0-15,-3 2-1 16,-4 3 0-16,0 2 2 16,-4 6 1-16,-3 2-3 15,0 6 0-15,-3 5 1 16,3 0 0-16,0 2 4 0,0 6 0 16,3 5-4-16,1-2 0 15,-1-3 0-15,0 0 0 16,1 0-1-16,6-3 1 15,1 0-10-15,3-5 0 16,0-3-9-16,4-2 1 16</inkml:trace>
  <inkml:trace contextRef="#ctx0" brushRef="#br0" timeOffset="45624.4268">28035 13409 20 0,'-3'21'10'0,"3"-10"2"16,0-9-11-16,0 1-1 16,0 0 0-16,0-1 3 15,0-2 0-15,-4 0-2 16,4 0 0-16,0-5 1 15,0 0 0-15,4 0-1 16,3-3 1-16,3 2-2 16,4 1 0-16,1-3 1 0,2 0 0 15,1-2-1-15,-1-1 0 16,-2 3-29 0,-1 3 0-16</inkml:trace>
  <inkml:trace contextRef="#ctx0" brushRef="#br0" timeOffset="46182.4157">28159 13465 17 0,'-7'8'8'0,"7"-8"4"15,0 0-8-15,0 0 2 16,0 0 1-16,-4 2-4 16,1 1 0-16,-1 2 1 15,1 0 1-15,-1 1-5 16,0-1 1-16,1-2 1 16,6-1 0-16,1-2-2 15,3-2 1-15,4-4 0 0,-1 1 0 16,4-3-2-16,0 0 1 15,4 6-2-15,-4-4 1 16,0 4 2-16,0-1 0 16,-3 0-1-16,-7 3 0 15,-4 3 0-15,-8 2 0 16,1 1 1-16,0 2 0 16,0-1-1-16,4-1 1 15,-1-1-1-15,4-2 0 16,0-3 0-16,7-6 0 0,11-2 0 15,3 3 0-15,4-5-2 16,0 2 1-16,-1-3 1 16,1 0 1-1,0 1-1-15,-4 7 0 16,-4 6 1-16,-2 2 0 16,-8 0 0-16,-4 9 0 15,-3 4-1-15,0 3 0 16,0 1-2-16,0-1 0 15,4-3-35-15,-1-2 0 16</inkml:trace>
  <inkml:trace contextRef="#ctx0" brushRef="#br0" timeOffset="46370.8322">28730 13526 52 0,'14'5'26'0,"18"-5"-24"16,-25 0-25-16,0 2-5 16,0 1 1-16</inkml:trace>
</inkml:ink>
</file>

<file path=ppt/ink/ink6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15T15:53:25.240"/>
    </inkml:context>
    <inkml:brush xml:id="br0">
      <inkml:brushProperty name="width" value="0.05292" units="cm"/>
      <inkml:brushProperty name="height" value="0.05292" units="cm"/>
    </inkml:brush>
  </inkml:definitions>
  <inkml:trace contextRef="#ctx0" brushRef="#br0">5405 333 40 0,'-15'-13'20'0,"19"18"1"0,3-10-20 0,0 5-1 16,0 0 1-16,4 5 0 16,-4 11 1-16,0 11-1 15,-4 2 1-15,-3 11-1 16,0 10 0-16,-3 3-1 15,-4 5 0-15,-4 11 0 16,1-8 0-16,-1 5 0 16,0 0 0-16,4-11-13 15,4-7 1-15,3-6-20 16,3-15 0-16</inkml:trace>
  <inkml:trace contextRef="#ctx0" brushRef="#br0" timeOffset="199.1679">5380 839 44 0,'0'-11'22'0,"28"-50"0"0,-14 48-22 0,7-5 0 16,11-9 0-16,3 1 0 15,1-9 1-15,-1 3-8 16,0 3 0-16,0-2-27 15,-3-4 0-15,-4 9 31 0,-10 7 0 16</inkml:trace>
  <inkml:trace contextRef="#ctx0" brushRef="#br0" timeOffset="404.9375">5436 683 37 0,'0'18'18'0,"18"9"2"16,-11-22-20-16,7-2 0 16,4 12 1-16,3 1 0 15,0 8 0-15,0-5-1 16,4-3 0-16,-4-3-1 16,-3 0 0-16,-4-5-36 15,-4 2 0-15</inkml:trace>
  <inkml:trace contextRef="#ctx0" brushRef="#br0" timeOffset="748.6898">5690 701 40 0,'0'32'20'0,"4"-16"2"0,-4-6-21 15,3 6-2-15,1 3 1 16,-1-1 0-16,1-2 1 16,-1-8 2-16,5-5 0 0,2-6-2 15,1-15 0-15,3 2 0 16,7-11 1-16,0 3-2 16,-3 6 0-16,-1 2 0 15,-2 5 0-15,-5 6 2 16,1 10 0-16,-4-2-3 15,-4 13 1-15,4 10-1 16,-3-2 1-16,-1 3-12 16,4-1 1-16,0-7-24 15,8-6 0-15,6-10 34 16,0-6 0-16</inkml:trace>
  <inkml:trace contextRef="#ctx0" brushRef="#br0" timeOffset="984.131">6092 741 29 0,'-10'18'14'0,"13"62"3"0,1-64-15 16,-1 2 3-16,1 3 1 15,3-2 1-15,4-9 0 16,-1-2 4-16,4-8 0 16,0-8-6-16,1-2 0 15,-1-14-5-15,-7-5 0 16,-7 2-1-16,-7-2 1 15,-4 3-1-15,0 7 0 16,1 3-36-16,3 14 0 0,0 2 17 16,3 10 0-16</inkml:trace>
  <inkml:trace contextRef="#ctx0" brushRef="#br0" timeOffset="1399.4381">6311 714 38 0,'-10'3'19'0,"20"13"1"15,-6-16-19-15,3 8 1 16,3 5 0-16,-3 16 0 0,8-2 0 16,-1-1 2-16,0 6 0 15,0-6-4-15,3-7 0 16,-6-3 2-16,7-8 0 15,-4-8-2-15,0-8 1 16,0-8-1-16,-3-11 0 16,-1-7 0-16,-3 8 1 15,-3 2-2-15,-1 8 0 16,4 5 3-16,0 6 1 16,0 5-2-16,1 8 0 15,-1 5-1-15,-4-2 1 0,4-3 2 16,-3 0 0-16,-1 2 3 15,1-5 0-15,-1-10-3 16,1-5 0-16,-4-6-4 16,0 0 1-16,0-3-15 15,0-5 1-15,0-2-32 16,0 2 0-16,7 8 43 16,0 6 0-16</inkml:trace>
  <inkml:trace contextRef="#ctx0" brushRef="#br0" timeOffset="1804.3467">6749 709 21 0,'0'19'10'0,"0"-14"11"0,3-2-11 0,-3 12 0 16,0-4-10-1,0-11 0-15,4 32 10 16,-1-16 1-16,1 0-2 15,-1-6 0-15,4-13-7 16,4-12 0-16,-1-7-2 16,5 9 0-16,2-3 0 15,4 3 0-15,-6 2 0 16,-1 9 1-16,3 2-2 16,-3 0 1-16,-3 10 0 15,-4 9 0-15,0 5-16 16,0 0 1-16,0-6-26 0,4-2 0 15</inkml:trace>
  <inkml:trace contextRef="#ctx0" brushRef="#br0" timeOffset="2011.4828">7179 683 45 0,'-4'-6'22'0,"12"4"3"15,-8 2-23-15,0 0-17 16,3 0 0-16,4 8-16 16,-3-6 0-16</inkml:trace>
  <inkml:trace contextRef="#ctx0" brushRef="#br0" timeOffset="2152.0892">7302 852 71 0,'-35'26'35'0,"14"-23"6"0,18-3-36 15,3 5-20-15,-4-2 0 16,4 2-32-16,4-5 1 16,6 8 32-16,-3-5 0 15</inkml:trace>
  <inkml:trace contextRef="#ctx0" brushRef="#br0" timeOffset="3121.6265">7821 1183 38 0,'4'42'19'0,"3"27"0"16,0-51-19-16,3 6-1 0,4 3 1 15,4-4 1-15,0-4 0 16,3-3 0-16,0-16 1 16,0-13-1-16,7-14 0 15,1-10 0-15,-1-13 0 16,-3-16-1-16,-1-11 0 16,-3-10 0-16,-3 2 0 15,3-5-1-15,0 5 1 16,-3 14 0-16,0 10 1 15,3 3-2-15,7 23 1 0,4 9 1 16,0 10 0-16,-1 16-2 16,1 8 0-16,0 5 1 15,0 8 0-15,-8 1 0 16,-3-1 0-16,-6-3 1 16,-12 6 0-16,-10 3-1 15,-7 2 0-15,-11 2 0 16,-10 1 1-16,-7 3 2 15,-1-17 1-15,-10 6-4 16,0-6 1-16,8-2-3 16,6-5 1-16,11-1-9 15,10 4 1-15,18-4-26 16,18-2 0-16</inkml:trace>
  <inkml:trace contextRef="#ctx0" brushRef="#br0" timeOffset="3547.1162">8460 1278 34 0,'0'-16'17'0,"24"-29"1"16,-13 24-17-16,7 2 0 16,3-7 1-16,3-14-3 15,5 3 1-15,-8 3 0 16,-4 2 1-16,-2 14 3 15,-1-1 1-15,-4 19-2 16,-3 11 1-16,-3 7-1 16,-1 11 0-16,-3 0-1 15,0 11 1-15,4 2-4 0,-4 1 1 16,3-9-1-16,1-5 1 16,-1 3-22-16,4-14 0 15,1-2-4-15,-1-13 0 16</inkml:trace>
  <inkml:trace contextRef="#ctx0" brushRef="#br0" timeOffset="3707.1">8534 1140 41 0,'-7'3'20'0,"45"-11"2"15,-27 8-22-15,7-3-1 16,-1 3 1-16,1 0-11 15,3-5 0-15,0 5-19 16,7 0 1-16</inkml:trace>
  <inkml:trace contextRef="#ctx0" brushRef="#br0" timeOffset="3926.7881">8897 1148 40 0,'0'11'20'0,"4"39"0"0,-4-39-20 0,3 5-10 16,1-6 0-16,-1 3-19 15,4-2 0-15</inkml:trace>
  <inkml:trace contextRef="#ctx0" brushRef="#br0" timeOffset="4052.0097">8936 971 37 0,'-14'-8'18'0,"21"0"-14"16,-4 8-20-16,4 3-5 15,4 10 1-15</inkml:trace>
  <inkml:trace contextRef="#ctx0" brushRef="#br0" timeOffset="4255.089">9063 1259 34 0,'-28'37'17'0,"31"-31"2"0,-3-6-16 16,4 0 7-16,-1-6 0 15,8 4-5-15,-4-11 1 16,0-9-3-16,0-7 0 16,4 8-2-16,3-3 0 15,7 8-12-15,4 6 0 16,3 2-34-16,0 0 1 16</inkml:trace>
  <inkml:trace contextRef="#ctx0" brushRef="#br0" timeOffset="4647.1934">9705 675 47 0,'14'2'23'0,"35"-4"1"0,-27 2-24 16,2 0-11-16,8 0 1 16,-7-3-26-16,-1 3 0 0</inkml:trace>
  <inkml:trace contextRef="#ctx0" brushRef="#br0" timeOffset="4819.6771">9737 786 50 0,'7'18'25'0,"46"-4"1"16,-36-12-24-16,11 4-13 15,1-6 1-15,-5 0-31 16,5-6 1-16</inkml:trace>
  <inkml:trace contextRef="#ctx0" brushRef="#br0" timeOffset="5880.1539">10686 487 37 0,'-4'10'18'0,"11"22"6"0,-3-5-19 16,-4 7-3 0,0 6 1-16,0 5-4 15,0 0 0-15,0 2-8 16,0-2 0-16,3 3-25 16,8-11 0-16</inkml:trace>
  <inkml:trace contextRef="#ctx0" brushRef="#br0" timeOffset="6021.1022">10915 997 59 0,'-18'3'29'0,"18"-6"2"16,0 3-31-16,0 0-17 16,4 0 0-16,-1 0-25 15,8 0 0-15</inkml:trace>
  <inkml:trace contextRef="#ctx0" brushRef="#br0" timeOffset="6382.395">11204 648 47 0,'18'-8'23'0,"14"-18"1"0,-18 21-24 15,7 2 0-15,7-2 0 0,-3 5 1 16,-4 5 0-16,-3-2 0 16,-4 10 1-16,-7 5-2 15,-4-2 1-15,-6 11-2 16,-11-1 1-16,-8 8-1 16,-2 1 1-16,3-3 5 15,-1-3 1-15,1 0 1 16,7-11 0-16,0-2-5 15,7 3 1-15,7-9-1 16,4 4 0-16,6-7-2 16,8 4 1-16,10-3-1 15,7 8 1-15,8-6-38 16,6 1 1-16,7 2 6 0,-13-13 0 16</inkml:trace>
  <inkml:trace contextRef="#ctx0" brushRef="#br0" timeOffset="7742.8806">12481 437 34 0,'-10'10'17'0,"-1"30"2"15,8-22-18 1,-1 14 1-16,-3 10 0 0,0 1-2 0,3 2 0 31,1 5 0-31,-1-5 0 0,1 3-11 16,-1-3 1-16,4-6-17 15,0-4 27 1,0-35 0-16</inkml:trace>
  <inkml:trace contextRef="#ctx0" brushRef="#br0" timeOffset="7899.1319">12446 791 37 0,'14'-16'18'0,"32"-26"3"16,-32 34-20-16,4-3-2 15,6-5 0-15,5 1 0 16,-5-1 1-16,-3 0-25 16,-3 5 0-16,-7 3 14 0,-4 0 0 15</inkml:trace>
  <inkml:trace contextRef="#ctx0" brushRef="#br0" timeOffset="8048.2443">12478 717 34 0,'-21'16'17'0,"31"34"1"15,1-39-16-15,-1 5-1 16,4 2 0-16,4-2-1 16,0-5 0-16,6 4-3 15,5-7 1-15,2 0-31 16,5-8 0-16</inkml:trace>
  <inkml:trace contextRef="#ctx0" brushRef="#br0" timeOffset="8507.779">12972 667 34 0,'-22'-8'17'0,"-13"13"0"0,25-2-17 16,-8 7 2-16,-3 11 0 15,0 6-1-15,3 2 1 16,4 3-2 0,3 0 0-16,8-11 0 15,3 3 0-15,10-6 1 16,4-5 0-16,4-10-2 16,3-6 0-16,-3-2 0 15,0-6 1-15,-1-7 0 16,1-14 1-16,-4 6-1 0,0 2 0 15,-7 0 1-15,0 3 0 16,-3 5 1-16,-1 5 0 16,-3-2-2-16,4 5 0 15,-1 6 0-15,1 2 1 16,-1 8 0-16,4 10 0 16,4 9 0-16,3 4 0 15,-3 12 3-15,-1 7 0 16,1 3-5-16,-1-3 1 0,-3-5 1 15,-3 3 1-15,-4-14 5 16,-7 0 0-16,-7-10-8 16,-4-10 1-16,1-7 0 15,-5-1 1-15,-9-6-16 16,-5-8 0-16,1 8-25 16,7 2 1-16</inkml:trace>
  <inkml:trace contextRef="#ctx0" brushRef="#br0" timeOffset="9063.0998">12284 1143 41 0,'-36'-8'20'0,"43"13"2"0,4-5-21 16,7 3-1-16,24-6 0 15,7-2 2-15,22 2 1 16,14-10-2-16,24-5 0 0,4-1-1 16,3 1 0-1,4 2-1-15,-17 3 0 0,-15 10-33 16,-14 6 0-16,-11 4 24 15,-17-1 0-15</inkml:trace>
  <inkml:trace contextRef="#ctx0" brushRef="#br0" timeOffset="9626.3607">13063 1405 35 0,'-24'26'17'0,"17"33"1"0,7-44-18 15,-4 7 0-15,1 4 0 16,-1 3 0-16,4-2 1 15,0-11 0-15,0 2 0 16,0-7 3-16,4-3 1 16,3-11-5-16,3-10 1 15,8-6-2-15,-1-5 1 0,1 3 0 16,3 5 0-16,-3-2 0 16,0 10 1-16,3 0-1 15,0 8 0-15,-3 3 1 16,-4 10 0-16,-4 5-2 15,1 4 0-15,-4-1 1 16,0-3 0-16,-4-2 0 16,1-8 1-16,-1 0 0 15,5-8 0-15,2-13-1 16,4-6 0-16,4-7 0 16,0-9 0-16,-1-4-1 15,1 2 1-15,-4 10 0 16,0 11 0-16,-3 8 2 15,-4 16 0-15,-4 8-2 0,1 11 0 16,-1 7 0-16,1-5 0 16,3 0-5-16,3-8 0 15,1 1-34-15,7-12 1 16</inkml:trace>
  <inkml:trace contextRef="#ctx0" brushRef="#br0" timeOffset="10020.7688">13652 1236 28 0,'8'-11'14'0,"41"3"1"0,-31 8-14 0,3 8 1 16,-7-3 0-16,0 9-2 15,0-4 0-15,-3 3 3 16,-4 6 1-16,-7-3-4 16,0-3 1-16,-4 0-1 15,-3 3 0-15,-7-5-1 16,-7-9 1-16,3 4-1 31,1-6 1-31,10 0-1 0,3 0 1 16,8-6 0-16,3 6 1 15,3 6 0-15,4 2 1 16,0 2 5-16,-3 6 0 16,-4 0-3-16,0 0 1 15,-7 2-5-15,-3-7 1 16,-5-1-1-16,-6 4 1 16,-10-6-6-16,-1-6 0 15,4 4-38-15,0 1 1 16</inkml:trace>
  <inkml:trace contextRef="#ctx0" brushRef="#br0" timeOffset="13119.4293">5472 5509 31 0,'-11'-11'15'0,"11"-18"3"15,0 16-15-15,4-3-3 0,-4-3 1 16,0 1 3-16,-4-1 1 16,-3-2-2-16,0 3 1 15,-7-1-1-15,-4 3 1 16,0 6-3-16,1 4 1 16,-1 9-1-16,1 8 0 15,-1 10-2-15,4 18 1 0,3 12 1 16,1 7 0-16,6 8-1 15,1 8 1-15,-1 5-2 16,4-4 0-16,0-15 1 16,0 9 0-16,0-8-8 15,4-13 0-15,-4-3-31 16,3-8 0-16</inkml:trace>
  <inkml:trace contextRef="#ctx0" brushRef="#br0" timeOffset="13323.2565">5055 5802 48 0,'-21'0'24'0,"46"11"2"0,-11-8-25 16,11-1-1-16,6 1 0 16,5-1 0-16,2-2 0 15,5 0 0-15,3 0 0 16,-4-2-28-16,7-3 1 15,1 2 5-15,-11-2 1 16</inkml:trace>
  <inkml:trace contextRef="#ctx0" brushRef="#br0" timeOffset="13511.7457">5641 6046 68 0,'-32'37'34'0,"36"-40"-10"15,-1 0-34-15,4-2-41 16,0-8 0-16,4 2 45 16,-1-10 0-16</inkml:trace>
  <inkml:trace contextRef="#ctx0" brushRef="#br0" timeOffset="13908.2858">5990 5474 31 0,'4'6'15'0,"-1"-1"6"0,-3 0-17 0,-3 6-1 16,-1 7 1-16,1-2-1 16,-8 21 0-16,0 5 0 15,1 11 1-15,-1 16-1 16,8-5 1-16,3-17-4 16,7-4 0-16,3-12-1 15,8-7 1-15,7-8 3 16,-1-8 1-16,-2-5-4 0,2-11 1 15,1-13-2-15,-4-9 1 16,-7-1 1-16,-7 2 1 16,-7 5-3-16,-7 5 1 15,-7 6 0-15,-14 5 1 16,-11 13-5-16,4 11 1 16,3 8-16-16,4 5 1 15,10-2-13-15,11-1 0 16</inkml:trace>
  <inkml:trace contextRef="#ctx0" brushRef="#br0" timeOffset="14049.8695">6325 5993 59 0,'-3'13'29'0,"3"-5"2"16,0-8-30-16,0-8-13 15,3 0 0-15,1 0-36 16,3 0 1-16</inkml:trace>
  <inkml:trace contextRef="#ctx0" brushRef="#br0" timeOffset="14544.406">6675 5831 37 0,'-8'-21'18'0,"-13"-3"3"0,14 16-19 0,-3 3-3 16,-4 3 1-16,-1-1 3 15,-2 6 0-15,-4 10 0 16,3 8 0-16,0 5-3 15,8 9 0-15,6-9 0 16,4 3 0-16,7 3 0 16,-3 0 0-16,6-14 0 15,8-15 1-15,3-3-1 16,4-18 1-16,3-20-2 16,0-12 1-16,1-16-1 15,-1 5 1-15,-3-10 0 0,-1-11 1 16,-6 8-2-16,-8 8 1 15,1 15 5-15,-4 12 1 16,-7 17-2-16,4 17 0 0,-8 10-3 16,-7 25 0-16,4 9-1 15,0 22 1-15,0 8 0 16,4 13 0-16,-1-3-1 16,8-15 0-16,3-17-17 15,3-10 1-15,5-7-23 16,-1-12 0-16</inkml:trace>
  <inkml:trace contextRef="#ctx0" brushRef="#br0" timeOffset="14731.9755">7066 5937 72 0,'-21'19'36'0,"24"-9"-3"0,1-7-36 16,3 0-44-16,4-3 0 16,-1-6 26-16,1-4 0 15</inkml:trace>
  <inkml:trace contextRef="#ctx0" brushRef="#br0" timeOffset="15208.4222">7969 5760 33 0,'-24'-21'16'0,"2"23"4"0,19-2-17 16,-1 6-3-16,1 4 1 15,-1 11 0-15,4 9 1 16,4 9-2-16,3-10 1 15,7-5 3-15,0-5 0 16,4-9 2-16,-1-4 1 16,-3-12-1-1,1-10 1-15,-8-5-5 16,0-3 1-16,-11 3-2 16,-3 0 0-16,-11 5-1 15,-3 3 1-15,4 2-5 16,-1 9 1-16,4 10-13 15,7 5 1-15,10 5-10 16,15 1 1-16,10-6 8 16,15-7 1-16</inkml:trace>
  <inkml:trace contextRef="#ctx0" brushRef="#br0" timeOffset="15427.2813">8488 5458 27 0,'-7'-53'13'0,"-11"19"9"0,15 26-15 16,-4-5 1-16,-4 0 0 16,0 5-4-16,-3 10 0 15,-3 6-2-15,-1 13 1 16,0 11-2-16,4 11 0 16,0 7-1-16,4 16 0 15,-1 5 1-15,4 11 1 0,0-5-20 16,3 5 0-1,4-8-15-15,0-18 0 0</inkml:trace>
  <inkml:trace contextRef="#ctx0" brushRef="#br0" timeOffset="15583.5326">8220 5890 52 0,'-21'-35'26'0,"35"1"4"16,-4 26-25-16,1 0-6 15,6 0 0-15,8 0 0 16,7 0 1-16,3 3-32 15,4-3 1-15,10 8 8 16,1 0 23-16,-50 0 0 16</inkml:trace>
  <inkml:trace contextRef="#ctx0" brushRef="#br0" timeOffset="16453.5367">9627 5223 45 0,'-24'-24'22'0,"27"29"2"0,4 11-23 0,0 13 0 16,-3 19 1-16,3 10-3 0,0 0 1 15,0 6 1-15,0 2 0 16,-3-10-2-16,-1-6 1 16,1-8 0-16,-1-7 0 15,1-12-1-15,-1-7 0 16,4-10 2-16,4-12 1 16,3-2-3-16,0-13 1 15,11-5 0-15,3 2 0 16,4 8-1-16,3 5 1 15,-7 6 1-15,-7 8 0 0,-3 5-2 16,-7 2 1-16,-4 4 1 16,-7-1 1-16,-7 3 1 15,-15 2 0-15,-6 6-3 16,-4 2 0-16,1 4-1 16,-1-4 1-16,4-5-1 15,7-2 1-15,6-6-14 16,8-5 1-16,7-5-19 15,7-6 1-15,18-8 26 16,10-2 0-16</inkml:trace>
  <inkml:trace contextRef="#ctx0" brushRef="#br0" timeOffset="16797.761">10171 5718 36 0,'-11'0'18'0,"-3"8"1"0,7-6-18 15,-4 1 2-15,-6 5 0 16,-8 5-3-16,0 6 0 16,4 7 0-16,3 6 1 15,4-3-1-15,4 0 0 16,3-10-1-16,3-1 1 16,4-5 0-16,4-5 0 15,6-3-1-15,4-10 0 0,8-13 2 16,2-14 0-16,1 0-2 15,0-8 1-15,-8 6 0 16,-3 8 1-16,0 4 1 16,-6 15 1-16,-8 12-2 15,-4 8 0-15,0 11-2 16,1 8 1-16,-4 2-1 16,7-2 1-16,0-6-35 15,3-2 1-15,1-5 26 16,7-4 1-16</inkml:trace>
  <inkml:trace contextRef="#ctx0" brushRef="#br0" timeOffset="17016.4656">10421 5363 41 0,'-3'5'20'0,"-1"62"2"0,4-41-21 15,-4 14 0-15,1 10 0 16,-4 8-1-16,-4 8 0 16,-3 6 0-16,4-14 1 15,3-8-5-15,3-2 1 16,4-19-36-16,4-8 0 16</inkml:trace>
  <inkml:trace contextRef="#ctx0" brushRef="#br0" timeOffset="17188.3906">10626 5363 44 0,'-18'11'22'0,"11"68"1"16,3-52-21-16,-3 17-2 16,-3 9 0-16,-1 8-1 15,4 5 1-15,4-2-36 16,3-14 1-16,3-10 26 15,1-14 1-15</inkml:trace>
  <inkml:trace contextRef="#ctx0" brushRef="#br0" timeOffset="17316.3856">10943 5630 48 0,'-17'0'24'0,"13"14"-10"0,4-6-23 16,-4 13-29-16,1 5 1 15</inkml:trace>
  <inkml:trace contextRef="#ctx0" brushRef="#br0" timeOffset="17410.2457">10950 5935 72 0,'-7'5'36'0,"14"3"-71"0,0-6-36 0</inkml:trace>
  <inkml:trace contextRef="#ctx0" brushRef="#br0" timeOffset="18114.5433">13963 5739 43 0,'-11'-27'21'0,"-17"-20"5"16,18 34-21-16,-8 2 1 16,0-2 0-16,-17 7-6 15,-11 14 1-15,-3 14 0 16,-11 9 1-16,-4 20-2 15,4 12 1-15,14 27 1 0,8 11 0 16,13 4-1 0,14 9 0-16,18-13 0 0,22-11 0 15,20-14 0-15,22-17 0 16,-1-25 6-16,18-23 0 16,15-19-2-16,-5-24 1 15,-13-21-6-15,-11-18 1 16,-14-6-1-16,-21-5 0 15,-25 0 0-15,-14-6 1 16,-32 9-2-16,-17 10 1 16,-18 8-8-16,0 24 0 15,-4 16-20-15,-3 13 1 0,11 16-11 16,10 11 1-16</inkml:trace>
  <inkml:trace contextRef="#ctx0" brushRef="#br0" timeOffset="19328.7658">13854 6146 36 0,'-18'3'18'0,"21"-14"6"15,1 3-18-15,0-10-5 16,3-9 1-16,0-4 1 16,3-22 0-16,8-11 2 15,-1-23 1-15,1-14-2 0,-4-12 0 16,-3-20-3-16,-8-20 0 16,-6-9-1-16,-8-10 0 15,1 3 2-15,-4 2 1 16,3 17-2-16,4 4 1 15,0 24-3-15,7 11 0 16,3 8 1-16,4 16 1 16,0 0-1-16,4 4 0 15,3 12 0-15,-3 8 1 16,-4 7-1-16,0 11 1 0,-4 11-1 16,-3 7 0-16,-3 11 0 15,-4 6 0-15,0 7 0 16,-4 6 1-16,-3 10-2 15,-4 13 0-15,1 11 2 16,-4 8 1-16,-11 14-3 16,-3 17 1-16,-8 9-1 15,1 0 1-15,3-1 0 16,7-4 1-16,8-17-2 16,10-15 1-16,3-16 0 15,11-17 0-15,7-17 1 16,7-17 1-16,11-15-3 15,7-19 0-15,3-18 1 0,-7-4 0 16,0-4 0-16,1-6 0 16,-1 9 0-16,0 12 0 15,-3 14-1-15,-1 18 1 16,1 19 2-16,0 21 0 16,-1 21-1-16,-2 5 1 15,2 19-3-15,5 13 1 16,-1 6-19-16,7 5 0 15,-3 5-18-15,-4 2 0 16,4 1 29-16,0-3 0 16</inkml:trace>
  <inkml:trace contextRef="#ctx0" brushRef="#br0" timeOffset="19830.3695">14471 4461 26 0,'-11'45'13'0,"-10"29"4"16,18-45-14-16,-4 5 1 16,0 14 1-16,-1 5-5 15,1 0 0-15,4-5-1 16,-1-11 0-16,4-8-3 0,0-11 0 15,4-7-4-15,-1-11 0 16,4-11 4-16,-3-13 0 16,0-10 1-16,-4-6 0 15,0-10 5-15,-4-6 0 16,-3 1 6-16,0-3 1 16,3 5 2-16,4 8 0 15,4 8-8-15,3 10 1 16,7 9-2-16,7 15 0 15,7 8-1-15,8 9 1 0,-5 7 3 16,-2 0 1-16,-5 5 2 16,-6 6 0-16,-4 3-4 15,-3 2 1-15,-11-8-2 16,-11 2 0-16,-10 1-3 16,-11 0 1-16,-3 2-2 15,-4 1 1-15,0-6-2 16,4-8 0-16,3-2-37 15,11-11 1-15,7-6 16 16,7-12 0-16</inkml:trace>
  <inkml:trace contextRef="#ctx0" brushRef="#br0" timeOffset="20143.1151">14400 4167 42 0,'-14'0'21'0,"25"8"-1"0,-1-8-20 0,5 0 1 16,9 0 0-16,8 3-2 16,7-1 1-16,-4 1-3 15,4-3 1-15,0 0-22 16,-1 0 1-16,-2-5 7 16,-8-1 1-16</inkml:trace>
  <inkml:trace contextRef="#ctx0" brushRef="#br0" timeOffset="20350.7221">14658 4104 30 0,'-21'-16'15'0,"14"-11"3"16,14 25-15-16,0 4-3 15,3-2 1-15,8 8 4 16,3 3 0-16,4 2 4 16,0 3 0-16,-8 3 4 15,-3 2 1-15,-3 0-9 16,-8 3 1-16,-10-1-6 0,-3-1 1 15,-8-1-2-15,1 3 0 16,-1 5-52-16,4 2 1 31,3-1 39-31,1-4 0 0</inkml:trace>
  <inkml:trace contextRef="#ctx0" brushRef="#br0" timeOffset="21244.7401">13935 6400 35 0,'-11'-5'17'0,"11"21"5"0,4 0-18 16,-4 13 4-16,0 13 0 15,0 22 0-15,0 15 1 16,-4 14-7-16,-3 20 1 16,4 12 0-16,-8 7 0 15,0 3-3-15,1 11 0 0,-1-1 0 16,1-15 1-16,-1 2 0 16,4-2 1-16,3-6-4 15,1-26 1-15,-4-3 1 16,3-2 0-16,4-14 1 15,-3-10 0-15,-1-16-2 16,4-14 0-16,0-9 2 16,-3-15 1-16,-1-12-3 15,-3-13 1-15,0-17-2 16,-3-2 1-16,-8-19 0 16,4-23 1-16,-4-14-4 15,1 9 1-15,-5-1 3 16,5 8 0-16,3 16 0 15,3 11 0-15,0 13 0 16,8 18 0-16,3 16 0 16,3 3 0-16,4 29 0 15,-3 11 1-15,7 18-1 16,-1 8 1-16,1 0 3 16,-1 6 0-16,1 12-3 15,0 1 0-15,3-30 1 16,-7-15 0-16,0-14 5 15,0-5 1-15,3-31-8 16,8-35 1-16,17-29-1 16,18 2 0-16,18-15-42 15,10 2 0-15,4 0 12 16,-11 9 0-16</inkml:trace>
  <inkml:trace contextRef="#ctx0" brushRef="#br0" timeOffset="21923.444">14344 7504 37 0,'-11'47'18'0,"11"17"2"0,4-48-19 15,-4 7-1-15,0 4 1 16,0-3 0-16,-4-1 0 16,1 4 1-16,3-3 0 15,-4-8 1-15,4-6 0 16,4-10-3-16,6-5 1 16,8-16-2-16,0-11 1 0,3-5 0 15,0 0 0 1,-21 37 0-16,39-40 0 15,-11 16 0-15,-7 16 0 16,-3 8 0-16,-8 14 0 16,-3 7 1-16,-3 8-1 15,-4-5 1-15,0 5-2 16,0-3 1-16,4-2 0 16,-1-5 1-16,4-11 0 15,4-11 0-15,6-5-1 16,1-16 1-16,0-13 0 15,3-2 0-15,0-1-1 16,-3 3 1-16,-4 8 0 16,-4 10 0-16,1 11-1 0,-4 11 1 15,0 7-2-15,-3 12 1 16,-1 9-2-16,1 4 1 16,3 2-24-16,3 2 0 15,4 1 3-15,4-5 0 16</inkml:trace>
  <inkml:trace contextRef="#ctx0" brushRef="#br0" timeOffset="22410.2623">15176 7570 19 0,'-17'-11'9'0,"-8"3"2"0,18 11-10 0,-3 2 0 16,-8 3 1-16,0 8 1 15,-3 8 0-15,0 8-1 16,3-3 0-16,8 0-3 16,6 2 1-16,8-4 0 15,3-3 1-15,7-8 0 16,3-8 1-16,-2-6-4 15,2-7 1-15,1 0 1 16,0-9 0-16,-1-1 0 0,1-7 0 16,-4-1 0-16,-4-1 1 15,1 3 1-15,-4 2 1 16,-3 3 3-16,-1 8 0 16,-3 8-3-16,0 8 0 15,4 11-2-15,-4 7 1 16,-4 6 2-16,-3 8 0 15,0 7-1-15,-4 3 0 16,-3 9-2-16,0 4 0 16,-3-7-2-16,-8-1 0 0,-7-4 0 15,-10-9 1-15,3-8-4 16,0-10 1-16,4-13-14 16,3-17 1-16,8-7-10 15,6-16 0-15</inkml:trace>
  <inkml:trace contextRef="#ctx0" brushRef="#br0" timeOffset="22645.5566">15085 7234 33 0,'3'0'16'0,"15"18"5"0,-7-15-16 15,6 2-5-15,8 0 0 16,3-2 0-16,0 0 0 16,-3-3-37-16,0 0 0 15</inkml:trace>
  <inkml:trace contextRef="#ctx0" brushRef="#br0" timeOffset="22869.2418">15346 7062 25 0,'-18'-11'12'0,"36"8"2"16,-8 6-12-16,5 5 1 16,2 5 1-16,4 6 6 15,0 5 0-15,-3-1-1 16,-4 4 1-16,-3 2-4 15,-4 3 0-15,-4-3-5 16,-10-5 1-16,-7-3-2 16,-7-5 0-16,-11 2-12 0,1-2 1 15,-5 3-34-15,5-3 1 16</inkml:trace>
  <inkml:trace contextRef="#ctx0" brushRef="#br0" timeOffset="24867.4845">1288 7395 29 0,'-18'19'14'0,"18"7"1"0,0-21-15 16,0-2 5-16,0 0 1 16,0-3 0-16,7-8 0 15,4-5-5-15,3-14 1 16,3-7-2-16,5-9 1 0,2-10-1 15,8-10 1-15,3-3-1 16,8-8 0-16,-12 10-1 31,-6 6 1-31,3 8 0 16,-3-1 0-16,-25 51 0 16,25-2 3-16,-8 2 0 15,-6 21-3-15,3 5 0 16,-3 17 0-16,-1 10 0 15,4 2 1-15,-7-5 0 16,4 9-3-16,-1-6 0 16,5-3-23-16,-8-3 0 15,3-7 6-15,-3-13 0 16</inkml:trace>
  <inkml:trace contextRef="#ctx0" brushRef="#br0" timeOffset="25009.2538">1390 7138 42 0,'0'3'21'0,"18"5"0"16,-4-8-21-16,10 0-1 15,12 0 1-15,10-5-1 16,13-6 1-16,5 1-40 16,-4-4 0-16</inkml:trace>
  <inkml:trace contextRef="#ctx0" brushRef="#br0" timeOffset="25424.9269">2173 6755 22 0,'0'5'11'0,"32"16"3"0,-25-5-10 15,3 21-1-15,-2 8 1 16,-5 13-1-16,4 6 0 16,0-1-4-16,-7 6 0 15,4-5 0-15,-4-9 1 16,0-5-30-16,0-10 0 15</inkml:trace>
  <inkml:trace contextRef="#ctx0" brushRef="#br0" timeOffset="25597.3311">1958 7133 37 0,'-18'0'18'0,"29"3"3"15,-4-6-20-15,11 1-2 16,13-4 1-16,15-4 0 15,4-4 0-15,10-4-13 16,7-3 1-16,21 0-13 16,3 7 1-16</inkml:trace>
  <inkml:trace contextRef="#ctx0" brushRef="#br0" timeOffset="25978.0027">3489 6649 21 0,'0'-19'10'0,"11"27"9"16,-4 6-11-16,-7 15 1 0,7 13 0 15,-4 14-6-15,1 4 0 16,-1 12-3-16,1-1 1 15,-1-2-1-15,1 5 0 16,3-13-21-16,0-11 1 16,4-7-1-16,-4-12 1 15</inkml:trace>
  <inkml:trace contextRef="#ctx0" brushRef="#br0" timeOffset="26149.9031">3253 7006 44 0,'-11'-2'22'0,"29"2"0"0,-8-3-22 0,11-2-1 15,15-1 1-15,10 4-1 16,-1-1 0-16,8 0-25 16,7 1 1-16,7-1 8 15,-3 0 1-15</inkml:trace>
  <inkml:trace contextRef="#ctx0" brushRef="#br0" timeOffset="26473.865">3838 7207 31 0,'7'24'15'0,"32"-40"3"15,-25 14-16-15,0-1 3 0,0-5 0 16,4-5-2-16,3-8 1 15,-3-9-4-15,-1-1 0 16,-6 2 4-16,-7 5 0 16,-8 5-3-16,-7 3 1 0,1 6-1 15,-11-1 1-15,-4 14-1 16,4 15 1-16,-7 17-2 16,6-1 0-16,15 1 1 15,7 10 1-15,15-3-4 16,-1-8 1-16,0-5-6 15,7-7 1-15,7-12-24 16,4-15 0-16,7-8 17 16,-8-6 1-16</inkml:trace>
  <inkml:trace contextRef="#ctx0" brushRef="#br0" timeOffset="26643.9965">4187 7218 18 0,'-10'-5'9'0,"17"20"8"0,-7-9-10 16,3-1 3-16,5-2 0 15,-5-1 10-15,1-4 0 16,-1-6-14-16,4-6 0 0,4-7-5 16,6-5 0-16,12-6-3 15,-1 3 1-15,7 5-53 16,7 11 1-16,1 13 46 16,6 3 0-16</inkml:trace>
  <inkml:trace contextRef="#ctx0" brushRef="#br0" timeOffset="27310.284">4692 6982 30 0,'-11'3'15'0,"15"39"5"15,-4-23-14-15,0 10-3 0,-4-3 1 16,1 11 0-16,-1 11 1 16,1-6-4-16,3-7 1 15,0-9-2-15,0-2 0 16,3-8 0-16,8-5 1 16,3-11-1-16,0-16 1 15,7-13 0-15,-3-1 0 16,3-1-2-16,-3 2 1 15,-1 2-1-15,1 9 0 16,-4 4 2-16,-3 12 1 16,-1 7-2-16,1 6 1 0,-4 2 3 15,0 8 1-15,0 3-3 16,0 8 1-16,0-6-2 16,0-2 0-16,0-6-2 15,0-4 1-15,4-4-1 16,3-7 1-16,0-16 1 15,0-17 0-15,7 4-2 16,4-8 0-16,0-3 2 16,-1 2 0-16,-2 6-2 15,-5 11 0-15,1 7 2 16,-4 11 0-16,-3 11-2 16,-4 7 0-16,0 1-9 15,0 4 0-15,0 7-10 16,7-7 0-16,0-7-4 15,-3-10 1-15</inkml:trace>
  <inkml:trace contextRef="#ctx0" brushRef="#br0" timeOffset="27446.5284">5412 7173 24 0,'0'37'12'0,"3"32"0"0,-3-48-11 15,0 13-25 1,0 6 1-16</inkml:trace>
  <inkml:trace contextRef="#ctx0" brushRef="#br0" timeOffset="27573.2127">5521 6951 39 0,'-7'-19'19'0,"25"-15"-18"0,-11 28-20 0,3 1 0 16,1 5 0-16</inkml:trace>
  <inkml:trace contextRef="#ctx0" brushRef="#br0" timeOffset="27807.5918">5592 7289 54 0,'-25'51'27'0,"18"-28"2"15,10-25-28-15,1-4 3 16,3-7 0-16,7-11-4 16,4 1 1-16,-1-1-1 15,4 0 0-15,8 3 0 16,-1 8 0-16,0 5 0 16,-3 8 0-16,-1 8-8 15,-2 2 1-15,-1 11-45 16,0 0 52-16,-21-21 0 15</inkml:trace>
  <inkml:trace contextRef="#ctx0" brushRef="#br0" timeOffset="28156.7012">6205 7252 39 0,'-10'-37'19'0,"3"19"4"0,7 10-20 16,-7-3-2-16,0 1 1 0,-8 2-5 15,5 5 1-15,-8 8 1 16,-3 3 0-16,-4 13 1 16,4 11 1-16,0 3-1 15,7-6 0-15,0 0 0 16,10-3 1-16,8-5-2 16,6-5 1-16,5-8-1 15,-1-8 1-15,0-5 3 16,0-11 0-16,4-5 1 15,-4-3 0-15,0 8-1 16,-4 0 0-16,1 11 1 16,-4 8 1-16,0 5-3 0,0 7 1 15,0 1-5-15,0 0 1 16,0 3 0-16,0-1 1 16,0 1-44-16,-3-3 1 15,3-3 32-15,0-8 1 16</inkml:trace>
  <inkml:trace contextRef="#ctx0" brushRef="#br0" timeOffset="28344.5291">6576 6654 59 0,'3'11'29'0,"11"74"7"15,-10-48-30-15,-4 10-6 16,-4 17 1-16,1 7-2 15,-4 3 0-15,0 0-52 16,0-8 1-16,3-2 40 16,-6-14 1-16</inkml:trace>
  <inkml:trace contextRef="#ctx0" brushRef="#br0" timeOffset="28832.5982">7920 7120 33 0,'-46'-5'16'0,"4"7"6"16,35 1-17-16,-8 5-1 15,5 2 1-15,3 1-6 16,7-3 0-16,7 0 2 15,3-3 1-15,12 6 0 16,6 2 1-16,0 6 5 0,0 4 0 16,-3 4-2-16,-7-3 0 15,-8-1-5-15,-6 4 0 16,-8 2-1-16,-10 0 0 16,-7 0 0-16,0-2 1 15,0-6-12-15,3 0 0 16,4-5-31-16,3-6 1 15,4-7 33-15,4-8 0 16</inkml:trace>
  <inkml:trace contextRef="#ctx0" brushRef="#br0" timeOffset="29652.7024">8181 7313 36 0,'0'66'18'0,"-4"24"5"16,1-61-19-16,3 14-2 15,-4 12 1-15,-3 1-4 16,0 5 1-16,0-3 0 16,0-13 0-16,0-19-4 15,0-23 1-15,0-22-4 16,-7-18 0-16,3-18 3 16,1-30 0-16,10-2 4 15,7-6 0-15,14 6 0 16,11 10 0-16,-1 16 2 15,8 11 0-15,4 13 4 0,-1 13 0 16,-7 11 2-16,-7 13 1 31,-6 11 1-31,-8 4 0 16,-11 9-8-16,-10 8 0 16,-14 5-2-16,-7 0 1 15,-4 0-9-15,-3-3 1 16,-4-2-10-16,7-5 1 15,11-9 4-15,10-5 0 16,11-5 12-16,7-5 1 16,8-3-1-16,-1-3 0 0,7-2 2 15,14-3 1-15,7 0 7 16,4-5 0-16,7 5 3 16,4 0 1-16,-8-5-7 15,-3-3 1-15,-7-8-6 16,-4-2 0-16,-3-3-4 15,-11 0 1-15,-3-1 1 16,-11 4 1-16,-7 2-2 16,-7 6 1-16,-1 10 0 15,-2 10 0-15,-8 4 0 16,1 10 1-16,-1 10-1 16,0 8 1-16,11-2-1 15,4 0 0-15,6 0 0 16,8-3 1-16,3-3-2 15,4-2 1-15,6-5 4 0,8-6 0 16,3-5-2-16,1-6 0 16,-1-7 1-16,4-8 0 15,-4 0-3-15,0-11 0 16,-3-11 0-16,-7 1 0 0,-4 0 0 16,-7 4 0-16,-7 1-1 15,-10 6 0-15,-8 9 0 16,-7 9 0-16,1 8 1 15,-1 7 0-15,0 17 0 16,1 2 0-16,6 3 0 16,4-1 0-16,7 6-1 15,4-2 1-15,10-6-3 16,10-5 0-16,8-6-31 16,-4-7 1-16,4-9 7 0,3-4 1 15</inkml:trace>
  <inkml:trace contextRef="#ctx0" brushRef="#br0" timeOffset="30137.9396">9334 7263 23 0,'-10'-16'11'0,"13"0"4"0,-3 8-12 0,-3 0-4 16,-1 0 1-16,-6 3-1 16,-4 0 1-16,-4 2 5 15,0 8 0-15,-3 14-2 16,0 7 0-16,3 3 1 16,4 0 1-16,4 3-3 15,3 5 1-15,3 0-1 16,4-5 0-16,7-8 3 15,4-8 0-15,6-14-4 16,5-10 0-16,2-13-1 16,5-10 0-16,-1-14 0 15,3-6 0-15,1-10 0 16,0-10 0-16,0 0-1 16,-8-11 1-16,-6 7 1 15,-4 12 0-15,-3 18 10 0,-4 13 0 16,0 22-8-16,-7 23 0 15,-4 21-1-15,-3 30 1 16,4 15-3-16,-1 11 0 16,4 3 0-16,7-9 0 15,4-4-45-15,-1-14 1 16,8-16 24-16,0-18 0 16</inkml:trace>
  <inkml:trace contextRef="#ctx0" brushRef="#br0" timeOffset="30262.9514">10128 7699 98 0,'-53'43'49'0,"-3"-12"-57"0,45-20-48 0,-3 8 15 16,-7-1 1-16</inkml:trace>
  <inkml:trace contextRef="#ctx0" brushRef="#br0" timeOffset="31656.9373">4600 8461 41 0,'7'-34'20'0,"53"-8"0"0,-39 23-20 0,8-2-1 15,-5 2 1-15,5 4 0 16,-1 7 0-16,0 8 0 16,4 10 1-16,-4 9-1 15,0 2 0-15,-7 11-1 16,-3 5 1-16,-7 0 1 15,-4 5 1-15,-4 6-2 16,1 5 0-16,-1-3 0 16,1-10 0-16,3-9-1 15,3-7 1-15,1-5 1 16,3-9 0-16,7-4-1 0,4-12 0 16,0-12 0-16,-1-11 1 15,1-3-1-15,-7-5 1 16,-4-11-1-16,-7 6 0 15,-7 7 0-15,0 4 1 16,-4 7 0-16,1 5 0 16,6 4-1-16,4 1 0 15,7 4 0-15,4 2 0 0,7 2 0 16,10 1 1-16,4 0-3 16,3 0 0-16,4-3-41 15,-4-3 1-15</inkml:trace>
  <inkml:trace contextRef="#ctx0" brushRef="#br0" timeOffset="32104.8606">4858 8022 43 0,'3'11'21'0,"61"5"1"15,-40-16-22-15,12 0 0 16,17-3 1-16,-4 0-2 0,4-2 1 16,3 0-3-16,1-1 1 15,-11-1-18-15,-7-1 1 16,-8 0 5-16,-6-3 1 16,-7-2 6-16,-8 0 0 15,-10 2 49 1,0 11-42-1,-25-16 5 1,4 3 0-16,7 5-6 16,7 5 0-16,7 3 2 15,7 3 1-15,7 0 5 16,0-3 0-16,1 2 5 16,-1 1 1-16,-4 0 4 15,1 5 1-15,-4 2-12 16,-4 3 0-16,-3 6-4 15,-3 7 0-15,-8 6-5 0,1 0 0 16,-1-6-25-16,1-7 1 16,6-1-14-16,4 1 0 15</inkml:trace>
  <inkml:trace contextRef="#ctx0" brushRef="#br0" timeOffset="32449.5887">6082 8517 58 0,'18'11'29'0,"20"4"-1"16,-17-9-29-16,8-1-9 15,2 0 1-15,5-2-28 16,6 2 0-16,4 3 27 15,-11 0 1-15</inkml:trace>
  <inkml:trace contextRef="#ctx0" brushRef="#br0" timeOffset="32610.7921">6121 8702 48 0,'14'21'24'0,"63"3"2"16,-52-21-25-16,17-1-14 16,18-2 1-16,-3-2-24 15,6-4 0-15</inkml:trace>
  <inkml:trace contextRef="#ctx0" brushRef="#br0" timeOffset="33327.1695">7320 8408 40 0,'-10'-5'20'0,"-22"3"3"0,21 2-20 0,-6 2-1 15,-5 1 1-15,-6 10 1 16,-4 11 1-16,1 8-3 16,-1 5 1-16,7 8-3 15,4 5 0-15,10-2-1 16,11-11 1-16,15-8 0 15,6-6 0-15,11-4-9 16,20-11 1-16,1-21-8 16,4-14 0-16,3-4 2 15,0-9 1-15,-11-5 8 16,-10 0 1-16,-11 10 22 16,-7 12 0-16,-10 7-13 15,-11 18 1-15,-7 14-1 16,-4 5 0-16,1 11-3 15,3 8 0-15,3 5 2 0,8-5 1 16,10-3 0-16,3-8 1 16,5-13 3-16,9-8 0 15,5-6-5-15,-5-10 1 16,-2-10-2-16,-1-11 1 0,-11 0-3 16,-6-1 0-16,-11-4-2 15,-18-6 0-15,-6 1-13 16,-1 4 1-16,-3 11-24 15,3 9 1-15,4 9 20 16,7 6 0-16</inkml:trace>
  <inkml:trace contextRef="#ctx0" brushRef="#br0" timeOffset="33592.8913">7885 8530 42 0,'-25'53'21'0,"25"-5"0"0,3-30-20 16,1 11-1-16,7 3 1 16,-1-8 7-16,1-8 1 15,3-8 3-15,3-14 0 16,5-12-7-16,-1-9 1 16,3 1-2-16,5 2 1 15,-1 8-4-15,-3 6 0 16,-1 4-1-16,1 14 0 15,-4 16-6-15,4 8 0 16,-8-6-43-16,8-2 1 0,7 0 29 16,0-8 0-16</inkml:trace>
  <inkml:trace contextRef="#ctx0" brushRef="#br0" timeOffset="34019.06">8587 8575 30 0,'-53'11'15'0,"21"-6"5"0,28 0-16 0,8 9 0 16,7 1 1-16,10 7 0 15,10-1 0-15,-2-3-1 16,-1-2 1-16,0 0 5 15,-3 3 0-15,-8-4-8 16,-10 4 0-16,-7-1-3 16,-3 9 1-16,-11-1-1 15,0 1 1 1,14-27 0-16,-50 2-59 16,29-12 0-16</inkml:trace>
  <inkml:trace contextRef="#ctx0" brushRef="#br0" timeOffset="34253.4129">8848 8223 38 0,'14'-5'19'0,"3"23"4"0,-10-2-18 16,1 13-1-16,-1 6 1 15,0 20-5-15,-4 1 0 16,1 18-1-16,-1 5 1 16,1 6-19-16,-8-8 1 15,1-16-10-15,-1-14 1 16</inkml:trace>
  <inkml:trace contextRef="#ctx0" brushRef="#br0" timeOffset="34364.3246">8862 8610 9 0,'14'0'4'0,"28"2"-7"15,-28 1-5-15</inkml:trace>
  <inkml:trace contextRef="#ctx0" brushRef="#br0" timeOffset="34724.9472">9236 8599 33 0,'10'-3'16'0,"-13"-5"3"16,3 6-16-16,-4-1-3 0,-6 0 1 15,-4 6-1-15,-4 2 0 16,0 9 0-16,1 7 1 16,-1 8-1-16,0 8 0 15,1 0 0-15,3 3 1 16,3-1-1-16,7-4 1 15,4-11-2-15,8-6 0 16,-1-13 1-16,3-7 0 16,4-14-1-16,4-3 0 15,0-10 2-15,3-5 0 0,-4-1 0 16,1 1 0-16,-4 8 7 16,-7 7 0-16,0 6-7 15,-3 5 1-15,-4 8-2 16,0 10 1-16,0 12-2 15,0 4 1-15,0 3-2 16,0 6 1-16,3 2-17 16,1-6 1-16,3-7-11 15,3-8 1-15</inkml:trace>
  <inkml:trace contextRef="#ctx0" brushRef="#br0" timeOffset="35024.2936">9529 8617 26 0,'0'14'13'0,"-4"36"4"0,4-31-13 15,-4 4 2-15,4 12 1 16,-7 2 0-16,4 0 0 16,3-8-1-16,0-13 0 15,3-8-2-15,1-16 0 16,3-8-3-16,4 0 0 15,3-5 1-15,3 0 1 16,8 2-2-16,0 1 0 0,-1 7-2 16,-2 8 0-1,-1 9 1-15,-4 7 0 0,-3 3 0 16,-3 10 0-16,-4 9-28 16,0-4 0-16,0-1-1 15,0-1 1-15</inkml:trace>
  <inkml:trace contextRef="#ctx0" brushRef="#br0" timeOffset="35259.1056">10132 8168 47 0,'-11'16'23'0,"8"26"9"0,3-18-25 16,3 13-5-16,1 8 1 15,-4 13-3-15,0 0 0 16,0 11-3-16,0 2 1 16,0-7-52-16,-4-1 1 0</inkml:trace>
  <inkml:trace contextRef="#ctx0" brushRef="#br0" timeOffset="35416.0214">9994 8543 45 0,'39'-42'22'0,"35"10"0"16,-53 22-22-16,11-1-16 15,3 3 1-15,4 0-13 16,-11 0 0-16</inkml:trace>
  <inkml:trace contextRef="#ctx0" brushRef="#br0" timeOffset="35808.1076">8837 8543 24 0,'-14'0'12'0,"3"0"12"16,11 3-13-16,-3 0-3 15,3 2 0-15,0 0 1 16,3 1 0-16,4-1-3 16,8 0 0-16,2-2-6 15,11-1 1-15,15-2-3 16,-1-13 1-16,7-8-56 15,8 0 1-15</inkml:trace>
  <inkml:trace contextRef="#ctx0" brushRef="#br0" timeOffset="37072.4367">4964 9657 24 0,'-11'-10'12'0,"0"2"6"0,8 2-12 0,-1-1-3 16,-3-4 0-16,0 0 1 15,-3 1 1-15,-1 2-2 16,0 0 1-16,4 0-3 16,0 3 0-16,4 2-1 15,-1 0 1-15,1 1-2 31,-1-1 1-31,1 3 4 16,-1 0 0-16,1 0-2 0,-4 0 1 16,3 0-4-16,1 0 1 15,3 0 0-15,-4 0 1 16,1 0-2-16,-1 0 1 16,4 0 0-16,0 0 0 15,0 3 0-15,0-1 1 16,-4 4-1-16,1 2 0 0,-4 5 1 15,-7-3 0-15,-7 6 1 16,-4 8 1-16,0 8-4 16,4 0 1-16,3 5-2 15,4 5 1-15,7 0 1 16,7-5 0-16,7-5 0 16,7-8 0-16,4-13 4 15,3-11 1-15,0-11-4 16,1-10 0-16,2-3-1 15,1-10 0-15,0-6 0 16,-4 5 0-16,-4 4 0 16,-2-1 0-16,-5 6 3 15,-3 4 1-15,0 6-3 16,-3 9 0-16,-1 7-1 0,4 23 0 16,0 20 1-16,0 18 0 15,4 7-4-15,0 1 3 16,-11-69 0-1,28 35-59-15,-11-22 0 16</inkml:trace>
  <inkml:trace contextRef="#ctx0" brushRef="#br0" timeOffset="37371.0303">3168 9652 48 0,'-4'13'24'0,"64"8"0"15,-38-21-24-15,20 0 0 16,18-2 0-16,0-6 0 15,14-3 0-15,4 6 0 16,17-3 0-16,-11 5-1 16,-2 1 1-16,-8-1-17 15,-14 0 1-15,-15 3-14 0,-9 0 0 16</inkml:trace>
  <inkml:trace contextRef="#ctx0" brushRef="#br0" timeOffset="37590.0955">3362 9774 31 0,'-28'31'15'0,"74"-9"2"0,-29-17-16 0,11 3 1 15,1 0 0-15,9-3 0 16,12-5 1-16,6-3-4 15,15-2 1-15,-1-3-6 16,-6 0 0-16,-4-5-24 16,-7-3 1-16</inkml:trace>
  <inkml:trace contextRef="#ctx0" brushRef="#br0" timeOffset="37868.6277">3736 9398 33 0,'0'8'16'0,"18"29"2"0,-4-21-17 15,7 8 4-15,7 2 0 16,0 1 2-16,-3-4 0 16,-4-4-2-16,0 2 1 15,-3 3 2-15,-4-3 0 16,-7 6-7-1,-3 4 1-15,-4 1-2 0,-14 5 0 16,-11 8-1-16,-7 3 0 16,0-9-6-16,8-4 1 15,2-11-47-15,12-3 1 16</inkml:trace>
  <inkml:trace contextRef="#ctx0" brushRef="#br0" timeOffset="38298.7342">4681 9290 37 0,'-21'2'18'0,"64"17"1"0,-22-11-19 0,3 0 0 15,12-1 1-15,13-4-1 16,0 0 0-16,15-1 0 16,6-7 1-16,-10-5-24 15,-7-4 0-15,-7-2 8 16,-7-2 1-16</inkml:trace>
  <inkml:trace contextRef="#ctx0" brushRef="#br0" timeOffset="38507.7875">5080 9184 28 0,'-21'2'14'0,"56"-2"2"0,-21 0-13 16,11 0-1-16,3 0 1 15,-3 0 4-15,-4 6 0 16,-3-1 1-16,-4 0 1 15,-4 3-5-15,-3 3 1 16,-3 10-5-16,-8 0 1 0,1 6-3 16,-8-1 1-16,-3-2-23 15,0-3 1-15,3 3-5 32,11 0 0-32</inkml:trace>
  <inkml:trace contextRef="#ctx0" brushRef="#br0" timeOffset="38679.9342">5694 9604 55 0,'21'3'27'0,"53"-8"2"0,-53-1-29 15,7 1-24-15,8-3 0 16,-1 3-7-16,-10-3 1 15</inkml:trace>
  <inkml:trace contextRef="#ctx0" brushRef="#br0" timeOffset="38824.6254">5680 9753 50 0,'7'5'25'0,"70"-40"0"0,-48 22-25 0,13-3-10 15,11 0 0-15,0 1-30 16,3-1 1-16</inkml:trace>
  <inkml:trace contextRef="#ctx0" brushRef="#br0" timeOffset="39090.5182">6276 9573 41 0,'-11'53'20'0,"22"34"3"0,-4-63-20 16,4 7 2-16,6 6 1 16,8 0 5-16,7-5 1 15,-1-5-4-15,-2-11 1 16,-1-11 0-16,-3-16 0 16,-1-13-6-16,-3-5 0 0,-7-10 0 15,-10-4 1-15,-4-4-5 16,-14-6 1-1,-18 3-7-15,-10 10 1 0,-4 13-24 16,0 22 1-16,0 18-19 16,7 22 1-16</inkml:trace>
  <inkml:trace contextRef="#ctx0" brushRef="#br0" timeOffset="41472.778">8488 9409 34 0,'0'8'17'0,"-11"66"2"0,11-51-16 16,-3 4 0-16,-1 13 0 16,1 2-3-16,-4 0 1 15,0-2 1-15,3 2 1 16,4 1 0-16,0 2 0 16,4-6-1-16,6 1 1 15,4-14-3-15,14-2 0 16,8-8 0-16,-5-5 0 15,5-6 0-15,3-8 0 0,6-7-36 16,-2-6 0-16,-1-5 25 16,-10 0 0-16</inkml:trace>
  <inkml:trace contextRef="#ctx0" brushRef="#br0" timeOffset="41648.1498">8424 9686 43 0,'-21'22'21'0,"49"-1"0"16,-10-24-21-16,17 0 0 15,8-4 1-15,-1-7-2 16,7-2 0-16,4-2-29 16,-3-1 0-16,-4-4 18 15,-8-4 1-15</inkml:trace>
  <inkml:trace contextRef="#ctx0" brushRef="#br0" timeOffset="41811.9722">8470 9419 43 0,'-10'5'21'0,"48"-2"1"0,-13-6-23 15,10 3 0-15,1 0 0 16,10 0-19-16,10 3 1 15,11 2-2-15,11 9 0 0</inkml:trace>
  <inkml:trace contextRef="#ctx0" brushRef="#br0" timeOffset="42268.7905">9253 9684 35 0,'-28'8'17'0,"-4"5"4"0,22-8-19 15,-4-5-1-15,0 8 1 16,-8 5-2-16,-9 3 0 15,-8 0 1-15,0 8 1 16,4 10 1-16,7 3 0 16,10-2-3-16,7-3 0 15,8-11 1-15,10 0 0 16,10-8-3-16,8-5 1 16,0-11 0-16,3-10 0 15,4-11-1-15,3-5 1 0,-3 3 1 16,-7-1 0-16,-8 1 6 15,-3 2 1-15,-7 6 1 16,0 2 1-16,-7 10-8 16,0 6 0-16,0 6-1 15,-3 4 1-15,-1 11-2 16,1 11 1-16,-1 10 0 16,1 6 1-16,-4 13-1 15,-4 2 0-15,-3 14 0 0,3 3 0 16,4-4 0-16,-7 4 1 15,4-22 2-15,3-13 0 16,7-13 0-16,0-17 0 16,7-22-3-16,7-7 0 15,11-15-22-15,10-16 1 16,11-8-20-16,0 3 0 16</inkml:trace>
  <inkml:trace contextRef="#ctx0" brushRef="#br0" timeOffset="42616.5554">9536 9795 43 0,'-4'-5'21'0,"1"20"3"15,6-7-21-15,-3 11 1 16,0 7 0-16,0 9 0 15,0-3 0-15,0 2-3 16,0-2 1-16,0-3-3 0,7-8 1 16,4-8 0-16,3-10 1 15,0-11-2-15,4-3 1 16,3-10 0-16,0-8 0 16,0-3 0-16,0 3 0 15,-3 3 3-15,-4 7 1 16,-3 1 2-16,-4 7 0 15,0 8-7-15,-4 11 1 16,-3 11-1-16,0 7 0 16,0 3-13-16,0-5 0 0,4 5-10 15,-1 0 0-15,4-2 0 16,4-11 1-16</inkml:trace>
  <inkml:trace contextRef="#ctx0" brushRef="#br0" timeOffset="42790.422">9973 9837 36 0,'4'-5'18'0,"-8"29"6"15,0-8-18-15,4 10-6 16,-3 3 1-16,3 0-2 16,0 6 0-16,0-9-15 15,-4-5 0-15,4-7-9 0,4-12 0 16</inkml:trace>
  <inkml:trace contextRef="#ctx0" brushRef="#br0" timeOffset="42889.4233">10037 9723 50 0,'-8'-76'25'0,"1"47"2"0,4 23-24 16,-1 1-17-16,1 2 1 16,3 6-26-16,0 5 1 15</inkml:trace>
  <inkml:trace contextRef="#ctx0" brushRef="#br0" timeOffset="43292.6805">10305 9173 44 0,'7'58'22'0,"-18"53"2"0,8-74-22 15,-8 16-1-15,0 8 1 16,-3 13-1-16,-3-2 0 16,3 5-3-16,3-3 0 0,4-14-27 15,0-7 0-15,0-2 12 16,3-12 1-16</inkml:trace>
  <inkml:trace contextRef="#ctx0" brushRef="#br0" timeOffset="43834.2864">10534 9805 57 0,'-18'-5'28'0,"11"21"2"0,7-3-30 0,0 14-1 15,0 7 1-15,0 1-20 16,0 4 1-16,0-2-18 16,0-10 1-16</inkml:trace>
  <inkml:trace contextRef="#ctx0" brushRef="#br0" timeOffset="43972.8043">10753 9536 41 0,'-29'-24'20'0,"8"18"0"0,18 9-21 0,3 2-23 16,3 1 0-16,8 2 8 16,-1-6 1-16</inkml:trace>
  <inkml:trace contextRef="#ctx0" brushRef="#br0" timeOffset="44363.4209">10851 9414 30 0,'-7'13'15'0,"7"45"1"0,4-29-15 16,-4 16 7-16,0 11 1 15,0 5-6-15,3 10 1 16,-3-2-4-16,0-11 0 16,7-5 0-16,1-10 1 15,-5-6 2-15,1-11 0 16,-1-21-4-16,4-10 1 15,0-14 0-15,4-10 1 16,6-2-1-16,5-1 0 0,2 8 0 16,5 6 0-16,6 2 0 15,4 5 0-15,-4 6-1 16,-3 7 1-16,-8 1 7 16,-6 5 0-16,-7 3-4 15,-15 2 1-15,-14 8-3 16,-6 3 0-16,-8 0-1 15,-3 5 1-15,-1 2-2 16,1 4 0-16,7-6-23 16,7-8 0-16,10-5-8 15,11-19 0-15</inkml:trace>
  <inkml:trace contextRef="#ctx0" brushRef="#br0" timeOffset="44634.8498">11271 9948 37 0,'-14'53'18'0,"11"-10"9"0,6-30-20 0,-3 3-5 15,0 0 1-15,0-1 6 16,0-9 0-16,0-6-7 15,0-11 1-15,0-5 0 16,4-2 0-16,3-9-2 16,7-4 1-16,3-9-2 15,8 3 1-15,3 5-23 16,1-2 0-16,-1 10-19 16,-3 5 1-16</inkml:trace>
  <inkml:trace contextRef="#ctx0" brushRef="#br0" timeOffset="44771.3918">11624 9951 65 0,'-25'37'32'0,"18"-3"3"0,11-26-33 0,3 3-4 31,0 5 0-31,0 2-56 16,4-4 0-16,-1-9 52 15,-3-13 0-15</inkml:trace>
  <inkml:trace contextRef="#ctx0" brushRef="#br0" timeOffset="44896.7355">11751 9657 48 0,'-11'14'24'0,"15"-4"-21"0,-1-2-24 16,1 11-6-16,0 4 1 15</inkml:trace>
  <inkml:trace contextRef="#ctx0" brushRef="#br0" timeOffset="45148.4804">11747 10134 39 0,'-21'55'19'0,"32"-36"8"0,-1-17-21 0,1-2-2 16,7 0 1-16,3-8-4 16,4-13 1-16,3-11-2 15,4 1 0-15,-1-6 0 16,-6 0 0-16,-4 5-2 15,-3 5 1-15,-8 9 3 16,-3 7 0-16,-7 11-2 16,-3 11 0-16,-8 2-1 15,1 8 1-15,-1 11-1 16,1-3 0-16,3 3-9 0,3-11 0 16,4-5-30-16,11-8 0 15</inkml:trace>
  <inkml:trace contextRef="#ctx0" brushRef="#br0" timeOffset="45602.9886">12153 9893 48 0,'-3'2'24'0,"-1"33"-1"0,4-22-23 16,0 3 0-16,-3 10 1 15,-4 6-1-15,-1 5 1 0,5-2 5 16,-1-4 0-16,1-2-6 15,3-7 0-15,0-9 1 16,3-8 0-16,4-8-3 16,4-7 1-16,0-9 3 15,3-4 0-15,3-1-3 16,1-3 1-16,3 3 0 16,0 1 0-16,-3 1-1 15,-4 9 1-15,-3 8 4 16,-4 8 1-16,-4 5-4 15,1 10 1-15,-4 9-2 16,0 4 1-16,0-4-2 16,0-9 1-16,0-2 0 0,3-3 1 15,4-10 0-15,0-3 1 16,11-8 4-16,0-3 1 16,6 1 1-16,5 2 1 15,-5 3-8-15,-2 5 0 16,2 8-1-16,1 7 1 15,0 7-1-15,-1 9 0 16,5 6-24-16,-1 3 1 16,0-8-33-16,-3-6 1 15</inkml:trace>
  <inkml:trace contextRef="#ctx0" brushRef="#br0" timeOffset="45735.3769">12876 10253 71 0,'0'-16'35'0,"32"5"2"0,-21 9-37 16,-1-4-9-16,-3 4 0 16,0-1-53-16,4 6 1 15</inkml:trace>
  <inkml:trace contextRef="#ctx0" brushRef="#br0" timeOffset="46179.3483">13025 10012 54 0,'-15'-5'27'0,"19"-1"0"16,-1 1-27-16,5 0-12 15,-1-1 1-15,0 1-31 16,0 0 1-16</inkml:trace>
  <inkml:trace contextRef="#ctx0" brushRef="#br0" timeOffset="47027.8628">13638 10284 38 0,'-17'14'19'0,"31"-20"5"0,-11-2-19 0,4-5-1 16,4 0 1-16,3-14-3 16,4-10 0-16,-4-2 2 15,4-14 1-15,-4-5-5 16,0 2 1-16,-4 0-1 16,-6-4 0-16,-8 1 0 15,-6 9 0-15,6 8 1 16,1 5 0-16,-1 8-1 15,11 2 1-15,7 3 1 16,4 3 1-16,10 0-4 16,15 3 1-16,2 2 0 0,12 2 0 15,3 4-4-15,-4 2 0 16,-6 3-40-16,-8 5 0 16,-7 5 35-16,-10 5 0 15</inkml:trace>
  <inkml:trace contextRef="#ctx0" brushRef="#br0" timeOffset="47231.6788">13695 9922 46 0,'-39'8'23'0,"53"-8"3"16,0-3-24-16,14-2 1 15,4-3 1-15,7-3-6 16,7 3 0-16,3 0-7 16,-3 3 1-16,0 8-33 15,-4 5 1-15</inkml:trace>
  <inkml:trace contextRef="#ctx0" brushRef="#br0" timeOffset="47611.6123">14090 10324 38 0,'-4'3'19'0,"19"-24"4"0,-8 10-18 0,3-5-2 15,4 0 0-15,4-5-3 16,0-5 0-16,-4-4 0 16,0 7 0-16,-4 1 0 15,-3 1 0-15,0 5-1 16,1 3 1-16,-5 8 0 15,-3 5 1-15,4 13 0 16,3 8 1-16,0 3 3 16,7 8 0-16,3 5 0 15,5 0 1-15,-1-3 0 16,0-7 1-16,0-9 1 16,0-7 1-16,-3-11-7 15,-4-13 1-15,0-8-3 16,-3-1 0-16,-4-4 0 15,0-3 0-15,-4 0-20 0,1 2 1 16,-1 9-35-16,1 2 1 16,-4 8 52-16,0 3 0 15</inkml:trace>
  <inkml:trace contextRef="#ctx0" brushRef="#br0" timeOffset="47893.4217">14679 10213 43 0,'7'5'21'0,"43"-15"2"0,-33 4-22 0,4-7 1 16,4-8 0-16,-4-6-3 15,-3 4 1-15,-4 1 1 16,-3 4 1-16,-8-1-1 16,-6 4 1-16,-8 4-2 15,-3 3 0-15,-7 5 0 16,-1 6 0-16,1 10 4 15,4 11 1-15,-1 8 3 16,11 2 0-16,3 6-7 16,15 2 0-16,7-2-2 15,6-3 0-15,8-11-26 16,0-4 1-16,0-14-8 16,-4-11 0-16</inkml:trace>
  <inkml:trace contextRef="#ctx0" brushRef="#br0" timeOffset="48097.0986">15102 9803 33 0,'0'5'16'0,"7"16"14"0,-3-8-17 15,0 9-5-15,-4 7 1 16,0 5-9-16,0 11 1 15,0 8-2-15,0-3 1 0,0 9-18 16,0 4 0-16,0-5-18 16,0 0 1-16</inkml:trace>
  <inkml:trace contextRef="#ctx0" brushRef="#br0" timeOffset="48347.1208">14898 10044 45 0,'32'21'22'0,"84"18"2"0,-81-36-24 15,15-3-1-15,3 0 1 16,7-11-44-16,3 1 0 16</inkml:trace>
  <inkml:trace contextRef="#ctx0" brushRef="#br0" timeOffset="48722.1273">13674 9123 30 0,'-43'2'15'0,"-13"43"9"16,38-26-14-16,-6 23-4 16,-5 17 0-16,1 25-3 15,7 30 0-15,3 16-3 16,15 15 1-16,17 1-1 0,21 2 0 15,29-16-18-15,13-18 0 16,22-29-12-16,14-25 0 16</inkml:trace>
  <inkml:trace contextRef="#ctx0" brushRef="#br0" timeOffset="49021.8684">15212 9133 29 0,'-4'16'14'0,"50"80"11"15,-28-62-16-15,10 21 4 16,14 20 1-16,4 25-9 15,-7-5 0-15,-4 9-4 16,-7-1 1-16,-10 3 2 16,-11-16 0-16,-7-1-5 15,-14-6 1-15,-14-17-12 16,-4-8 0-16,0-8-18 0,1-8 1 16,6 3 9-16,4-18 0 15</inkml:trace>
  <inkml:trace contextRef="#ctx0" brushRef="#br0" timeOffset="49352.4258">15617 10274 29 0,'4'18'14'0,"21"3"6"15,-15-18-14-15,1 0-4 16,-1-1 0-16,5 1-2 16,-5-6 1-16,1-7 2 15,-1-1-3-15,-10 11 0 16,18-29 15 0,-7 13 1-16,-1-2-9 15,-3 12 1-15,-3 4-7 16,-8 15 0-16,-3 11 0 15,-3 10 0-15,-5 1-1 16,1-1 0-16,-3 6-36 0,3-3 0 16,3 0 9-16,0-11 1 15</inkml:trace>
  <inkml:trace contextRef="#ctx0" brushRef="#br0" timeOffset="49674.8175">15882 9901 50 0,'-35'0'25'0,"42"0"8"0,0-3-25 0,11 3-9 16,3 0 1-16,3 0-6 15,8 0 1-15,3 0-47 16,4-3 1-16</inkml:trace>
  <inkml:trace contextRef="#ctx0" brushRef="#br0" timeOffset="49831.1955">15946 10046 50 0,'-4'6'25'0,"57"-20"0"16,-28 12-25-16,10-4-26 15,4 1 0-15,10 0 3 16,4-8 0-16</inkml:trace>
  <inkml:trace contextRef="#ctx0" brushRef="#br0" timeOffset="50099.2495">16401 9919 41 0,'-18'56'20'0,"18"23"5"0,4-52-22 0,3-1 7 16,0-2 0-16,3-3 1 15,8-5 0-15,-1-5-2 16,5-9 0-16,-1-10-5 16,0-18 0-16,-3-3 1 15,-4-8 0-15,-4-6-4 16,-6 1 0-16,-8 2-3 15,-10 9 1-15,-7 7-16 16,-7 10 1-16,-4 14-22 16,0 16 0-16,8 8 10 15,2 3 0-15</inkml:trace>
  <inkml:trace contextRef="#ctx0" brushRef="#br0" timeOffset="51128.2832">14806 1982 41 0,'-7'50'20'15,"-7"37"2"-15,10-58-22 0,1 11 0 16,-4 0 1-16,3 5-2 16,1 5 1-16,3-8-1 15,0-13 1-15,3-5-3 16,4-16 0-16,4-13 0 16,-4-14 1-16,0-2 0 15,0-16 0-15,-3-10-1 16,-4-4 0-16,-4-12 6 15,4-1 0-15,0 6-3 16,4 5 0-16,6 11 2 16,4 7 0-16,7 14 0 0,8 16 0 15,2 5 0-15,5 13 1 16,-5 16 0-16,-2 6 0 16,-8-6 6-16,-7 3 0 15,-3 5-7-15,-15 2 0 16,-10 4 0-16,-14-6 0 15,-4-8-2-15,-7 0 0 16,-3-3-1-16,-1-2 1 16,8 0-11-16,3-13 1 15,8 2-34-15,13-3 0 16</inkml:trace>
  <inkml:trace contextRef="#ctx0" brushRef="#br0" timeOffset="51727.5353">15071 2387 33 0,'-14'21'16'0,"31"5"2"0,-10-26-17 0,0 0 0 15,7-8 1-15,4-8-2 16,3-2 0-16,0-6-1 16,1-5 1-16,-5-3 1 15,-6 0 0-15,-4 6 1 0,-11 5 1 16,-10 5 1-16,-3 11 0 16,-1 10 0-16,-3 11 0 15,0 5-4-15,-1 5 1 16,8 6-1-16,7 3 0 15,7-1-1-15,7-2 1 16,0-14-1-16,7 1 1 16,11-6-26-16,10-13 0 15,4-8 7-15,7-10 0 16</inkml:trace>
  <inkml:trace contextRef="#ctx0" brushRef="#br0" timeOffset="51980.3638">15621 2143 19 0,'4'-32'9'0,"10"9"10"16,-11 7-11-16,-3-3 0 16,0-5 1-16,-7 3-5 15,-3 3 0-15,-5 2-1 16,-2 8 1-16,3 3-1 16,-8 12 1-16,-2 12-3 15,-1 10 1-15,0-2-1 16,1 4 1-16,10 14-2 15,7 0 0-15,3-5-1 16,4 2 1-16,4 1-8 0,3-9 0 16,0-10-33-16,0-3 1 15</inkml:trace>
  <inkml:trace contextRef="#ctx0" brushRef="#br0" timeOffset="52120.9629">15307 2130 25 0,'4'-3'12'0,"41"-5"1"0,-27 8-14 0,3 0-23 15,7 0 1-15</inkml:trace>
  <inkml:trace contextRef="#ctx0" brushRef="#br0" timeOffset="52277.2411">15667 2172 47 0,'-21'32'23'0,"0"10"6"16,17-26-25-16,0-3-6 16,-3 9 0-16,4-1 1 15,-1 8 0-15,4-3-36 16,0-2 0-16,4-13 26 16,3-11 0-16</inkml:trace>
  <inkml:trace contextRef="#ctx0" brushRef="#br0" timeOffset="52402.2275">15730 1961 36 0,'-3'-30'18'0,"10"30"-2"0,-4 0-19 16,4 8-12-16,-3 11 0 16,0 5-3-16,-1 2 0 15</inkml:trace>
  <inkml:trace contextRef="#ctx0" brushRef="#br0" timeOffset="52840.0678">15723 2355 26 0,'-14'18'13'15,"18"-26"3"-15,3 0-12 0,0 1-5 16,3-4 0-16,5-13 1 16,6 0 0-16,0 0 0 15,0 3 1-15,-3 5 0 16,-8 6 0-16,-3 10 2 15,-7 2 0-15,0 12-3 16,-3 4 0-16,3 3 2 16,0 6 1-16,0 2 0 15,10 5 1-15,4-2-1 16,4-5 0-16,-4-1-1 16,4-10 1-16,-1-3-1 15,5-5 0-15,2-3-1 16,5-5 0-16,-5-8-1 15,4-15 0-15,-3-4 0 0,-4 1 0 16,-3-6-1-16,-4-2 1 16,-7-1 0-16,-7 3 0 15,-7 11 0-15,-3 0 0 16,-8 13 3-16,0 13 0 16,1 11 6-16,2 5 1 15,5 14-5-15,6 5 1 16,11-1-5-16,8-10 0 15,6-2-3-15,7-6 1 16,7-13-60-16,8-3 0 0,-8-13 58 16,-7-5 1-16</inkml:trace>
  <inkml:trace contextRef="#ctx0" brushRef="#br0" timeOffset="53768.3858">15752 4744 27 0,'-15'3'13'0,"15"-25"8"0,7 9-14 15,1-13-2-15,6-6 0 16,3-13 0-16,1-8 1 16,7-13-2-16,3-21 1 0,-3-9-1 15,-4-7 0 1,-4-13-3-16,1-3 0 0,-4-3-1 15,-7 3 1-15,0 16 1 16,-7 21 1-16,0 8-1 16,-3 10 0-16,3 9-1 15,0 15 0-15,-4 6 2 16,4 10 1-16,-3 3-3 16,-1 10 0-16,-3 11 0 15,-7 11 0-15,-4 7-2 16,-6 3 1-16,-1 11-1 15,0 10 1-15,0 3-1 16,4-5 0-16,7-3 2 16,7-8 1-16,4-5-3 0,3-11 1 15,7-10 0-15,10-14 0 16,8-13 0-16,0-13 0 16,-1 0 0-16,1-16 0 15,0 1 0-15,-4 4 1 16,-3 6-2-16,-4 10 1 15,-4 5 2-15,-3 14 0 16,0 10-1-16,0 19 0 16,1 11-2-16,-1 2 1 0,0 5-2 15,3 3 1-15,1-2-30 16,-1-6 0-16,1-5-3 16,-4-11 0-16</inkml:trace>
  <inkml:trace contextRef="#ctx0" brushRef="#br0" timeOffset="54503.3">15646 2786 27 0,'-18'-13'13'0,"15"15"1"16,3-2-14-16,0 0 0 15,3 3 1-15,4 5 0 16,-3 8 1-16,-1 5-1 15,-3 6 0-15,0-4 2 0,-3 6 0 16,-1 3-5-16,1-5 1 16,-1-4 1-16,1-1 0 15,-1-6-31-15,4-3 0 16</inkml:trace>
  <inkml:trace contextRef="#ctx0" brushRef="#br0" timeOffset="54675.2584">15512 2887 39 0,'-18'-8'19'0,"36"13"2"0,-8-8-21 0,4 1 0 16,11-4 0-16,10 1-1 16,1 2 1-16,6 1-17 15,0 2 0-15,1 2-5 16,-5-2 1-16</inkml:trace>
  <inkml:trace contextRef="#ctx0" brushRef="#br0" timeOffset="55020.2119">15960 2725 35 0,'-7'13'17'0,"10"24"5"0,1-23-18 15,3-1 1-15,0 0 0 16,3 3-4-16,4-3 0 16,1-5 1-16,6-2 1 15,0-12-4-15,0-2 0 16,0-2 2-16,-3-9 1 16,-4 3-3-16,0 3 1 15,-3 2 4-15,-4 4 1 16,0 1-2-16,-4 1 1 15,1 8-4-15,-1 2 1 16,-3 8-1-16,0 6 1 0,-3 4-1 16,-1 1 1-16,-3 11-3 15,0 7 1-15,-3 6-14 16,-1-6 0-16,0 8-25 16,8-2 0-16</inkml:trace>
  <inkml:trace contextRef="#ctx0" brushRef="#br0" timeOffset="57430.6522">3962 12668 47 0,'-11'-8'23'0,"8"-45"1"0,3 27-23 0,0-6 1 16,0-13 0-16,0-13-2 16,0-16 1-16,3-8 1 15,-3-13 1-15,0 2-4 16,0-5 0-16,0 8 2 15,0 11 0-15,4 13 3 16,-4 15 0-16,0 14-5 16,7 11 0-16,14 10 1 15,7 8 1-15,11 8-1 16,17 3 1-16,15-6-1 0,-4-2 0 16,11-8 0-16,3-3 0 15,10-3-30-15,-13 1 0 16,-11 2 4-16,-11 5 1 15</inkml:trace>
  <inkml:trace contextRef="#ctx0" brushRef="#br0" timeOffset="57657.5723">3881 12099 56 0,'-32'37'28'0,"71"0"1"0,-25-34-29 16,0-3 0-16,11 0 0 16,10-10 1-16,7-6 0 15,0-3-12-15,11 3 1 16,7 0-35-16,-7 1 1 16,-3 7 42-16,-8 5 0 15</inkml:trace>
  <inkml:trace contextRef="#ctx0" brushRef="#br0" timeOffset="58016.9761">4470 12676 30 0,'-4'27'15'0,"11"-17"9"16,-7-10-14-16,7-5 0 15,0-6 0-15,0-5-7 16,4-13 1-16,0-5-1 15,-1 2 0-15,-3 3-4 16,0 3 0-16,-3 5 2 16,-1 5 1-16,-3 5-3 15,0 11 0-15,4-3 1 16,3 14 1-16,0 13 0 16,0 2 0-16,0-2-1 15,4-5 1-15,-1-1 2 16,8-5 1-16,-4-2 4 15,4-8 0-15,-1-3-5 0,1-11 1 16,0-18-4-16,-1 8 0 16,-3-6-3-16,-3-2 0 15,-4-3-28-15,-4 3 1 16,-3 5-9-16,0 11 1 16</inkml:trace>
  <inkml:trace contextRef="#ctx0" brushRef="#br0" timeOffset="58318.1108">4988 12475 35 0,'14'8'17'0,"4"-5"7"16,-14-3-19-16,6-3-2 16,4-5 0-16,4-8-2 15,0-8 0-15,3-5-1 16,0-2 0-16,-7 4 1 31,-7 3 0-31,-3 3 1 16,-8 11 0-16,-10-4 0 0,-4 14 0 15,-3 14-2-15,0 12 1 16,-4 8 1-16,8-7 0 16,2 5-2-16,8 5 0 15,4-3-2-15,6 0 1 16,4-7-6-16,8-6 1 15,9-8-38-15,8 1 1 16</inkml:trace>
  <inkml:trace contextRef="#ctx0" brushRef="#br0" timeOffset="58505.6379">5412 12229 43 0,'-4'13'21'0,"4"19"5"16,0-13-22-16,0 12-2 16,0 4 0-16,4-4-2 15,-1 9 0-15,4-5-6 16,-3 4 1-16,-1-7-38 16,-3-8 0-16</inkml:trace>
  <inkml:trace contextRef="#ctx0" brushRef="#br0" timeOffset="58646.2616">5260 12454 43 0,'0'-13'21'0,"21"5"5"15,-7 8-22-15,7 0-5 0,11 2 0 16,10 1-7-16,11-6 1 16,0-7-31-16,0-9 0 15</inkml:trace>
  <inkml:trace contextRef="#ctx0" brushRef="#br0" timeOffset="59027.3635">3821 11073 46 0,'-99'58'23'0,"-7"127"1"0,85-103-23 16,-22 58 0-16,1 54 0 15,14 23 3-15,21-8 1 0,24-14-10 16,22-33 0-16,21-25-30 16,43-25 0-16,6-36 23 15,14-44 1-15</inkml:trace>
  <inkml:trace contextRef="#ctx0" brushRef="#br0" timeOffset="59424.6752">5517 11385 31 0,'22'-13'15'0,"41"-14"1"0,-49 25-16 0,7 18 3 15,4 10 1-15,7 24 6 16,3 22 0-16,0 15-2 15,-3 24 0-15,0 16-3 16,-11-5 1-16,-10 10-5 16,-1-13 0-16,-13 6-1 15,-8 2 0-15,-3-16-1 16,-7-21 0-16,0-22-1 16,-1-9 1-16,5-25-42 15,3-7 0-15,10-22 30 16,8-3 0-16</inkml:trace>
  <inkml:trace contextRef="#ctx0" brushRef="#br0" timeOffset="59773.2441">6047 12475 35 0,'-7'27'17'0,"24"-4"1"0,-10-1-17 16,-3-1 3-16,3 5 0 15,0 1-1-15,0-4 0 16,4-1 0-16,3-7 0 0,0-9-1 16,3-9 1-16,1-5-1 15,3-5 0-15,0-14-2 16,1-2 0-16,-1-2 2 16,-4 7 0-16,-6 8 4 15,-4 3 1-15,-4 7-6 16,-6 9 0-16,-8 18 2 31,-6 3 0-31,-4 5-3 16,-1 8 1-16,1 6-2 0,4 2 1 15,2-6 0-15,5 11 0 16,-4 6-25-16,3-6 1 16,4-7-13-16,7-6 0 15</inkml:trace>
  <inkml:trace contextRef="#ctx0" brushRef="#br0" timeOffset="59966.2168">6558 12192 39 0,'7'-21'19'0,"14"13"1"15,-10 5-20-15,10 6-4 16,4 2 0-16,-1 0-24 15,5 1 0-15,2 2 22 16,1 0 6-16,-32-8 0 16</inkml:trace>
  <inkml:trace contextRef="#ctx0" brushRef="#br0" timeOffset="60138.0391">6632 12316 34 0,'0'6'17'0,"43"-1"1"0,-26-8-16 0,4 1-2 15,15-4 0-15,2-2-35 16,5 0 0-16</inkml:trace>
  <inkml:trace contextRef="#ctx0" brushRef="#br0" timeOffset="60816.7046">7588 11843 38 0,'-7'8'19'0,"14"105"0"0,-3-78-18 0,-1 12 0 16,-3 6 0-16,4 8-2 16,-4 3 1-16,0-6 0 15,3-13 0-15,1-11-12 16,-1-10 0-16,1 0-15 15,3-8 1-15</inkml:trace>
  <inkml:trace contextRef="#ctx0" brushRef="#br0" timeOffset="61114.0069">7472 11845 33 0,'-28'-26'16'0,"35"5"5"15,3 15-17-15,11 1 1 0,8 5 0 16,16 3-4-16,15 7 1 16,-3 4-2-16,6 7 0 15,1 8 3-15,-8 8 1 16,-6 3 5-16,-8-1 0 16,-14 6-5-16,-14 3 1 15,-10 5 0-15,-15 2 1 16,-13 1-4-16,-8-6 1 15,0-5-3-15,-7-10 0 16,-3-6-1-16,-4-11 1 0,7-7-25 16,8-6 0-16,6-2-17 15,7-3 0-15</inkml:trace>
  <inkml:trace contextRef="#ctx0" brushRef="#br0" timeOffset="61802.1146">8541 12359 40 0,'-7'8'20'0,"42"10"9"15,-17-15-21-15,3-3-2 16,11-6 0-16,10-7-7 16,7-3 1-16,11-5-24 0,4 0 0 15,-4 10-5-15,-11-7 0 31</inkml:trace>
  <inkml:trace contextRef="#ctx0" brushRef="#br0" timeOffset="62537.3554">9236 12160 38 0,'3'35'19'0,"1"10"2"0,-1-32-20 16,-3 8 1-16,-3 3 0 15,-1 2 0-15,-3 6 1 16,0-8-1-16,0-6 1 0,4-4-1 16,3-1 0-16,3-11 1 15,8-12 0-15,3-14-3 16,7-10 1-16,7-6-2 16,11-2 1-16,3-9-2 15,-3 14 1-15,-11 11 3 16,-3 10 0-16,-7 16-2 15,-4 11 0-15,-4 7 0 16,-3 3 0-16,-3 6 0 16,-1 5 1-16,-3-1-2 15,4-2 1-15,0-7 0 16,-4-7 0-16,3-4 0 16,1-8 0-16,3-6 0 15,3-8 0-15,1-4 1 16,3-4 0-16,0-2-2 0,4-6 1 15,6-10 1-15,1-2 0 16,-4 4-1-16,-3 11 0 16,-4 9 2-16,0 9 1 15,-3 19-3-15,-4 11 1 16,0 3-2-16,-4 5 1 16,4 2-1-16,4 3 1 15,3-5-20-15,7-1 0 16,7-7-15-16,1-5 1 15</inkml:trace>
  <inkml:trace contextRef="#ctx0" brushRef="#br0" timeOffset="62990.8782">10181 12282 22 0,'11'-50'11'0,"6"2"7"16,-17 32-11-16,-3 0-7 15,-1 0 1-15,-6 1 0 16,-4 4 1-16,-8 6 1 15,-2 10 0-15,-1 11-3 16,4 8 1-16,0 2-1 16,7 6 0-16,7 2 0 15,3 3 0-15,8-2 0 16,6-4 0-16,4-7-2 16,7-5 1-16,1-6 1 15,2-5 1-15,5-8-2 0,-5-5 1 16,1-9 0-16,-4-7 0 15,-3-5 0-15,3 2 1 16,-7-5 0-16,0 5 0 16,-3 6 1-16,-4 7 0 15,0 11 0-15,-4 8 0 16,-3 10 0-16,0 14 1 16,0 3 7-16,0 2 1 15,-3 2-2-15,-8 9 1 16,-6 0-7-16,-8 7 1 15,-3 3-4-15,-4-2 1 0,0-8-2 16,0-9 0-16,4-10-25 16,3-8 1-16,4-10-13 15,11-16 1-15</inkml:trace>
  <inkml:trace contextRef="#ctx0" brushRef="#br0" timeOffset="63257.7298">11028 12155 27 0,'-4'0'13'0,"22"-11"9"0,-7 6-15 16,10-3-6-16,7 0 0 15,4-2-5-15,-8 2 0 16,1 2-27-16,3 1 0 16</inkml:trace>
  <inkml:trace contextRef="#ctx0" brushRef="#br0" timeOffset="63523.3579">10982 12240 37 0,'-32'5'18'0,"29"3"3"16,6-5-19-16,4-1-1 16,4 3 0-16,3-2-2 15,4-3 1-15,6-5-1 16,12 2 1-16,2 1-20 16,-2 2 1-16,6 0 0 15,0 2 0-15</inkml:trace>
  <inkml:trace contextRef="#ctx0" brushRef="#br0" timeOffset="63837.925">11680 12068 47 0,'-17'16'23'0,"20"15"2"0,1-7-24 16,-1 5-1-16,4 6 0 0,4 7 1 15,3 0 0-15,11-5 7 16,3-8 0-16,0-7-2 16,4-15 1-16,0-7-4 15,0-13 0-15,3-11 0 16,-3-5 0-16,-4-13 2 16,-11-8 1-16,-6-1-4 15,-11-4 0-15,-18-6-2 16,-6 11 0-16,-12 10-6 15,-9 11 1-15,-5 16-22 16,4 15 0-16,4 17-17 16,7 5 0-16</inkml:trace>
  <inkml:trace contextRef="#ctx0" brushRef="#br0" timeOffset="64392.768">7412 13885 45 0,'14'-2'22'0,"67"-4"1"16,-49 1-22-16,21 0-1 16,3-6 0-16,11-2 0 15,7 2 0-15,-3 1-15 16,6-1 1-16,-9 6-16 16,-16 2 0-16</inkml:trace>
  <inkml:trace contextRef="#ctx0" brushRef="#br0" timeOffset="64580.2232">7511 14063 40 0,'7'15'20'0,"63"-1"1"0,-34-14-20 15,9-3 0-15,8 0 0 16,14-5-2-16,4 1 1 15,14-9-10-15,-11-8 0 16,-7-5-21-16,-4 0 0 0</inkml:trace>
  <inkml:trace contextRef="#ctx0" brushRef="#br0" timeOffset="64845.8995">8008 13555 44 0,'-14'5'22'0,"46"29"0"16,-8-26-21-16,15 5-2 16,0-2 1-16,3 0 6 15,4-1 0-15,-3-2 1 16,-8 0 0-16,-7 5 1 16,-10 8 1-16,-15 14-8 15,-13 2 1-15,-12 13-3 16,-13 14 1-16,-14-9 0 15,-1 9 0-15,1-1-15 0,10-10 1 16,11-8-38-16,14-10 1 16</inkml:trace>
  <inkml:trace contextRef="#ctx0" brushRef="#br0" timeOffset="65221.466">9158 13631 50 0,'0'16'25'0,"18"64"1"16,-15-51-24-16,-6 13-2 15,-1 16 1-15,-6 0 0 16,-1 14 1-16,0 2-4 15,1-3 1-15,3-4-14 0,3-12 1 16,1-15-23-16,3-19 1 16</inkml:trace>
  <inkml:trace contextRef="#ctx0" brushRef="#br0" timeOffset="65487.0941">8996 13473 37 0,'0'-6'18'0,"63"41"3"0,-49-19-18 16,15 10-1-16,13 6 1 0,11 13 2 15,14 8 0-15,0 0 0 16,-14 5 0-16,-7 5 0 16,-7-2 0-16,-8-3-5 15,-13 3 1-15,-15 3-1 16,-6-3 0-16,-15-3-1 15,-17-3 1-15,-4-10-4 16,-3-10 1-16,0-14-32 16,-1-13 0-16,11-13 17 15,8-6 1-15</inkml:trace>
  <inkml:trace contextRef="#ctx0" brushRef="#br0" timeOffset="65643.3459">9684 13954 55 0,'24'3'27'0,"72"7"2"0,-61-7-29 15,0 2-8-15,8 3 0 16,2 0-39-16,-2 0 1 16</inkml:trace>
  <inkml:trace contextRef="#ctx0" brushRef="#br0" timeOffset="65809.8369">9892 14142 43 0,'35'5'21'0,"18"-21"-9"15,-32 8-21-15,11 3-24 31,7 0 0-31</inkml:trace>
  <inkml:trace contextRef="#ctx0" brushRef="#br0" timeOffset="66306.1036">10382 14055 22 0,'-10'37'11'0,"-8"24"3"0,14-38-10 16,-3 1 4-16,0 3 0 16,4-1-4-16,-4-2 0 15,3-8 3-15,4-8 0 16,7-11-6-16,4-5 0 16,-1-13-1-16,1-11 1 0,3-2-2 15,4-3 0-15,7-3 1 16,-1 0 0-1,-24 40 0-15,39-21 1 16,-14 19 0-16,-4 4 0 16,-7 11 1-16,-3 9-2 15,-4 15 0-15,-4-6 0 16,1 4 0-16,-4-3 1 16,0-3 0-16,0-8-1 15,3-8 1-15,1-10-1 16,3-9 0-16,3-9 0 15,4-17 0-15,8-5 0 16,9-3 0-16,5-10-1 0,-5 2 1 16,5 9 5-16,-1 4 0 15,-3 14 0-15,-4 16 1 16,-3 15-1-16,-4 14 0 16,-7 3-6-16,0 12 1 15,0 4-15-15,0-6 1 16,0 0-35-16,0-3 1 15</inkml:trace>
  <inkml:trace contextRef="#ctx0" brushRef="#br0" timeOffset="66845.8357">11321 13920 43 0,'-18'-19'21'0,"7"9"6"0,8 7-22 16,-4 6-6-16,0 5 1 16,-4 10 0-16,-6 6 0 15,2 2 0-15,-2 6 0 16,6-8 0-16,1 0 0 15,6 2 0-15,11 6 0 16,4 0-1-16,-1-6 1 16,4-5-6-16,4-10 0 15,7-3-1-15,3-13 1 16,-3-14 5-16,-1-2 0 0,-2-6 1 16,-5-4 1-16,-3-6 7 15,-3 0 0-15,-4 2-6 16,-4 9 1-16,1 7-1 15,3 6 0-15,0 13-2 16,0 13 0-16,4 8 0 16,3 11 0-16,3-5 6 15,-2 10 1-15,-5 8 1 16,-10 0 1-16,-3 10-1 16,-8 6 1-16,-7-8-7 15,-10 8 1-15,-4 8-4 16,-6-3 0-16,6 0-2 15,4-5 1-15,-1-11-24 16,-2-10 0-16,-5-17-17 16,5-17 1-16</inkml:trace>
  <inkml:trace contextRef="#ctx0" brushRef="#br0" timeOffset="68062.3792">3306 15309 36 0,'-15'-5'18'0,"-9"23"1"0,17 6-17 0,-4 10-2 15,4 22 1-15,-7 13-1 16,7-1 1-16,3 12-1 15,4 4 1-15,4-2-1 16,6-15 0-16,8-15 2 16,0-12 0-16,17-19 0 15,7-18 0-15,1-22 0 16,-1-23 0-16,4-11-2 16,7-18 0-16,3-14 0 15,-3-10 1-15,-3 5-2 16,-1 3 1-16,-21 10 4 15,-3 11 0-15,-11 13 0 16,-11 16 1-16,-6 16-4 16,-4 21 1-16,-7 18-2 15,3 22 0-15,-6 21 0 0,-1 26 0 16,4 8 0-16,7 6 1 16,7-1-3-16,7-7 1 15,7-14-16-15,14-18 1 16,11-19-21-16,3-18 1 15</inkml:trace>
  <inkml:trace contextRef="#ctx0" brushRef="#br0" timeOffset="68374.9434">4142 15653 39 0,'-64'18'19'0,"11"3"2"16,53-15-20-16,0-1-1 15,4 0 0-15,10 6 0 16,11-1 1-16,-1 4 3 16,4-1 0-16,4-2 0 15,-7 2 1-15,0-3 3 16,-8 4 1-16,-10 4-8 15,-10-7 0-15,-4 5-1 0,-4-1 0 16,-3 1-3-16,0 3 1 16,-4-1-31-16,4 1 1 15,7 2 9-15,4-5 0 16</inkml:trace>
  <inkml:trace contextRef="#ctx0" brushRef="#br0" timeOffset="68828.9604">4452 15909 30 0,'11'16'15'0,"27"-13"6"16,-27-8-15-16,7-9 2 15,-1 1 0-15,8-11-8 16,-4-10 1-16,0 10 0 15,-3-5 0-15,-4 0-1 0,-7 5 0 16,-7 0 4-16,-7 3 0 16,-4 8-2-16,-3 5 1 15,-3 11-2-15,-4 7 0 16,3 9-1-16,4 12 1 16,3 7 2-16,8 4 1 15,6 0-4-15,8-5 0 16,3-8 0-16,11-5 0 15,10-11-5-15,4-13 0 16,0-8-47-16,-1-7 1 0</inkml:trace>
  <inkml:trace contextRef="#ctx0" brushRef="#br0" timeOffset="69000.7943">5154 15581 37 0,'-14'6'18'0,"7"-6"0"16,14 0-19-16,-4 0-22 15,5 2 1-15,-5 6 9 16,-6-3 0-16</inkml:trace>
  <inkml:trace contextRef="#ctx0" brushRef="#br0" timeOffset="69142.3802">5189 15849 49 0,'-38'26'24'0,"52"-13"1"0,-7-13-25 16,3 3-49-16,1 0 1 16</inkml:trace>
  <inkml:trace contextRef="#ctx0" brushRef="#br0" timeOffset="69900.6657">6752 15513 41 0,'-7'2'20'0,"7"14"3"0,4 8-22 0,6 13-1 16,1 32 0-16,3 5 0 16,-4 16 0-16,-2-19 0 15,2 6 1-15,1 0-2 16,-1-19 1-16,1-13-27 16,-1-13 1-16,5-19 11 15,-5-13 0-15</inkml:trace>
  <inkml:trace contextRef="#ctx0" brushRef="#br0" timeOffset="70213.1703">6682 15386 43 0,'-15'-22'21'0,"33"-7"1"0,-4 27-22 16,18 7 1-16,14 13 0 15,3 14-1-15,8 10 1 16,6 14 1-16,4 5 1 16,4-19 0-16,-4 6 0 15,-11 7 5-15,-13-7 0 16,-8 0-5-16,-18 2 0 16,-9 6-2-16,-16-6 1 15,-13 0-2-15,-7-13 0 0,-7-2-1 16,-11 9 1-16,0-1-2 15,7-11 0-15,4-3-18 16,0-11 0-16,10 1-20 16,14-11 1-16</inkml:trace>
  <inkml:trace contextRef="#ctx0" brushRef="#br0" timeOffset="70457.7224">7800 15751 40 0,'14'16'20'0,"7"23"2"15,-10-36-20-15,6 2-3 16,5 3 0-16,-1-8-15 15,-4-3 1-15,-3-2-10 16,-6-5 1-16</inkml:trace>
  <inkml:trace contextRef="#ctx0" brushRef="#br0" timeOffset="70613.9184">7751 15986 59 0,'14'27'29'0,"28"-14"1"0,-24-13-30 16,13-5-54-16,12-6 1 16,10-5 48-16,-4-10 0 15</inkml:trace>
  <inkml:trace contextRef="#ctx0" brushRef="#br0" timeOffset="70977.1592">8858 15420 61 0,'-21'32'30'0,"21"36"1"0,4-41-31 15,-1 10 0-15,4 3 0 16,-3 15-7-16,-1-2 1 16,1 5-19-16,-1 3 1 0,1-3-5 15,-1-13 0-15</inkml:trace>
  <inkml:trace contextRef="#ctx0" brushRef="#br0" timeOffset="71211.6021">8541 16227 53 0,'-28'13'26'0,"70"-37"3"15,-17 6-26-15,6 5-1 16,15-17 1-16,14-1-3 15,21-14 1-15,0 2-15 0,1 1 0 16,-1 13-30 0,-14 0 1-16</inkml:trace>
  <inkml:trace contextRef="#ctx0" brushRef="#br0" timeOffset="71592.1827">8851 16383 46 0,'21'-11'23'0,"82"-44"0"16,-75 42-24-16,4-6 2 16,3-2 0-16,4 8-1 15,-8-6 1-15,-6 14 8 16,-7 2 0-16,-11 9-8 15,-7 4 0-15,-11 11 2 16,-6 8 0-16,-8 11-1 16,-10 8 1-16,-4-14-1 15,0 0 1-15,4 14 7 16,7-6 0-16,6-7-8 0,8-9 0 16,7-2 0-16,14-13 1 15,18 5-2-15,7-16 0 16,3-8-2-16,11 0 0 15,10-8-12-15,1-3 1 16,6 9-37-16,8-3 0 16,-8-11 31-16,-6-8 1 0</inkml:trace>
  <inkml:trace contextRef="#ctx0" brushRef="#br0" timeOffset="72105.2822">10153 15700 43 0,'-14'-5'21'0,"3"-16"6"16,8 13-22-16,-4 0-1 15,-4 0 1-15,-3 0-4 0,-4 3 1 16,-3 0 2-16,0 2 1 16,-4 6-3-16,-10 10 0 15,-7 3-1-15,3 13 1 16,0 16 3-16,0 5 0 16,8 16 10-16,9 0 1 15,15-5-9-15,14-3 0 0,18 6 0 16,14-19 1-16,7-11-8 15,14-15 1-15,10-19-3 16,15-16 0-16,-7 5-78 16,-8-7 0-16,-10-14 65 15,-14 0 0-15</inkml:trace>
  <inkml:trace contextRef="#ctx0" brushRef="#br0" timeOffset="73157.2778">10343 16560 29 0,'-14'19'14'0,"32"34"1"16,-7-37-15-16,-4-6 2 15,-4 3 0-15,4-2 3 16,4-3 1-16,3-8-3 16,0-8 0-16,7-13-2 15,4-8 1-15,0 5-2 16,-1-8 1-16,1-5-2 15,-4-8 1-15,4 0-1 0,-1-2 1 16,1-4 1 0,-4-2 0-16,1-5-1 0,-1-5 0 15,0-4 0-15,0 12 0 16,0 7 0-16,0 11 0 16,1 11 0-16,-1 13 0 15,0 5 0-15,0 2 0 16,-3 12 1-16,-4 4 1 15,-7 6 3-15,-7 5 1 16,-4 3 1-16,-6 0 0 0,-4 0-7 16,-1-6 1-16,-6 6-2 15,-7 5 1-15,0-5 0 16,0-6 0-16,3-7-9 16,4-3 1-16,10-5-38 15,11-14 0-15</inkml:trace>
  <inkml:trace contextRef="#ctx0" brushRef="#br0" timeOffset="74224.8347">11144 16317 22 0,'-3'-3'11'0,"24"-15"9"0,-11-3-11 16,5-14-4-16,-1 9 1 15,3-17-3-15,8-15 0 16,7 0-1-16,7-21 1 15,-1 2-4-15,5-13 1 32,6 8 1-32,0-5 0 0,-10 10 1 15,-7 16 1-15,-11 24-1 16,-3 10 1-16,-4 22-1 16,-3 18 1-16,-1 14-1 15,-3 18 0-15,4 2-2 16,-1 17 1-16,1 2-1 15,0 11 1-15,3 5-4 16,0-19 0-16,0 6-10 16,0 5 0-16,-3-13-24 15,-1-5 1-15</inkml:trace>
  <inkml:trace contextRef="#ctx0" brushRef="#br0" timeOffset="74427.9264">11374 15875 52 0,'-8'13'26'0,"47"-7"4"0,-25-9-26 16,15-2-3-16,6-6 0 15,7-5-3-15,1-2 1 16,2-6-54-16,5 3 0 15</inkml:trace>
  <inkml:trace contextRef="#ctx0" brushRef="#br0" timeOffset="75195.8706">12061 15915 33 0,'-14'-19'16'0,"43"-2"3"0,-22 13-16 0,7-13 3 15,7-3 0-15,11 3-5 16,3-3 0-16,0 3-3 15,0 5 1-15,-3 5 1 16,-4 9 1-16,-3 15 0 16,-11 19 0-16,-3 0-1 15,-4 20 0-15,3 9 0 16,5-5 1-16,-1 2-2 16,0-10 1-16,3-6 2 15,1-13 1-15,3-16 0 16,0-15 0-16,8-6 1 0,-1-11 0 15,0-15 1-15,0-8 0 16,-3-3 2-16,-7-8 0 16,-11-6-3-16,-7 1 1 15,-4 5 2-15,1 8 1 16,-1 11-6-16,1 7 1 16,6 9-3-16,8 7 1 15,3 9-2-15,7 4 1 16,11 1-4-16,7-3 1 15,-1-3-39-15,1-7 0 16,3-6 9-16,1-3 1 16</inkml:trace>
  <inkml:trace contextRef="#ctx0" brushRef="#br0" timeOffset="76180.9213">13053 15491 39 0,'-14'-18'19'0,"38"-22"0"0,-10 22-20 16,8-6 1-16,2 8 1 16,12-8 0-16,2 3 1 15,-2 5-3-15,-5 8 0 16,-13 3 2-16,-4 5 0 15,-7 10 0-15,-7 6 1 0,-10 8 2 16,-1 5 0-16,0 0 4 31,1 0 0-31,6 1-6 16,8-7 0-16,6 1-4 16,8-8 1-16,3-5 1 15,0-3 1-15,4-3-3 16,0 0 1-16,3-2-52 15,0-1 1-15</inkml:trace>
  <inkml:trace contextRef="#ctx0" brushRef="#br0" timeOffset="77971.2522">5486 17256 34 0,'-21'-13'17'0,"3"-3"1"16,11 13-17-16,-7 1-1 16,-4 4 0-16,-7 1 0 15,-3 5 1-15,-4 8-2 16,1 0 1-16,-1 0 0 15,7-1 0-15,15-9 0 16,10 2 0-16,7 13 1 16,10 0 1-16,15 13-2 0,10-4 0 15,4-9 5 1,4 2 0-16,-4 4 1 0,-4-1 0 16,-10 1 1-16,-8 5 0 15,-13-1-7-15,-11-2 1 16,-7 6-1-16,-14-6 1 15,-1-24-2-15,1 3 1 16,-3 0-12-16,-5 0 1 16,5 0-32-16,3 0 0 15</inkml:trace>
  <inkml:trace contextRef="#ctx0" brushRef="#br0" timeOffset="78377.5014">5824 17452 42 0,'0'77'21'0,"0"18"1"15,0-61-21-15,0-7-1 16,4 20 0-16,-4 1 1 16,0 10 0-16,0 3-2 15,0-3 0-15,0-7 1 16,0-17 0-16,0-8 0 15,-4-12 1-15,1-30-1 16,-4-24 0-16,3-23-1 16,1-4 1-16,3-25 0 0,7 4 0 15,10-4 0-15,12 31 1 16,9 5-1-16,8 19 0 16,-3 6 0-16,-8 4 0 15,0 17 9-15,-10-4 1 16,-7 12 0-16,-11 10 0 15,-7 8-8-15,-4 2 0 16,-17 9-2-16,-14 7 1 16,-4 6-3-16,0-3 0 15,0-11-23-15,7-2 0 16,11-16-13-16,11-13 1 0</inkml:trace>
  <inkml:trace contextRef="#ctx0" brushRef="#br0" timeOffset="79093.0614">6406 16947 35 0,'25'0'17'0,"0"21"6"16,-18-3-18-16,-4 14-2 15,1 16 0-15,-4 10 0 16,0-8 1-16,-11 11-4 15,1 5 0-15,-4 0 0 16,0-2 0-16,6-9 0 16,-2-18 0-16,6-5-1 15,4-13 0-15,4-14 3 16,3-13 0-16,4-5-3 16,-1 2 1-16,4-5-1 15,0 8 1-15,-3 0 0 0,3 0 0 16,-3 16 0-16,-1 8 1 15,4 16-1-15,0 2 0 16,4-4 1-16,3 4 1 16,4-10-1-16,3-11 0 15,0-2 3-15,4 4 1 16,3-7-4-16,-3-8 1 0,3-13 0 16,-3-5 0-16,-4-14-2 15,-3-10 1-15,-4 7-1 16,-3-10 0-16,-15 0 1 15,-3 16 0-15,-3 3-2 16,-8 2 0-16,-6 11 1 16,-1-1 1-16,0 12-1 15,1-6 0-15,3 16-1 16,3 10 1-16,0 9 0 16,8 7 1-16,6 16 0 15,8 6 0-15,7-19-1 16,3-3 1-16,7 6-3 15,-7-14 0-15,4-15-22 16,7-3 1-16,-1-11-11 0,5-26 1 16</inkml:trace>
  <inkml:trace contextRef="#ctx0" brushRef="#br0" timeOffset="79330.2799">7147 17465 25 0,'-14'50'12'0,"11"6"3"0,3-37-13 0,3 4 5 16,1 4 1-16,-1-1 0 16,4-7 1-16,-3-1-3 15,-1-2 0-15,1-8 3 16,-1-3 1-16,1-13-9 16,-1-7 1-16,8-17-2 15,7-11 0-15,6 9-7 16,8-8 1-16,0-3-26 15,-7 13 1-15,-4 11 10 16,3 13 0-16</inkml:trace>
  <inkml:trace contextRef="#ctx0" brushRef="#br0" timeOffset="79580.3621">7518 17669 37 0,'3'24'18'0,"18"-16"7"0,-14-8-19 15,4-8-4-15,0-8 0 16,-1-3 0-16,1-12 0 15,-4 4-3-15,0-7 1 16,-4-1 1-16,-6 6 0 16,-8 0-1-16,-3 11 0 15,-7 10 0-15,0 23 1 16,0 12-1-16,3 21 1 16,11-1 3-16,11-7 0 0,6 5-5 15,8-3 1-15,3-7 0 16,11-4 0-16,3-12-13 15,7-6 1-15,-6-21-27 16,2 0 1-16</inkml:trace>
  <inkml:trace contextRef="#ctx0" brushRef="#br0" timeOffset="79960.2059">8047 17378 22 0,'-7'10'11'0,"7"-2"-22"16,0-8-10-16</inkml:trace>
  <inkml:trace contextRef="#ctx0" brushRef="#br0" timeOffset="80100.9384">8114 17584 77 0,'-28'29'38'0,"-1"-23"-7"0,26-1-39 16,-1-2-60-16,4 2 1 16,4-5 66-16,3-5 1 15</inkml:trace>
  <inkml:trace contextRef="#ctx0" brushRef="#br0" timeOffset="80706.0267">10121 17269 41 0,'-25'-26'20'0,"1"-35"2"0,20 43-21 16,-6 2-2-16,-4 0 1 0,-1 0 2 0,1 5 0 15,-7 6 2-15,-11 5 0 16,-10 13 3-16,0 19 0 16,-1 8-6-16,5 7 1 15,-1 22 1-15,7 18 0 16,14 6-2-16,11-16 1 16,11 13-1-16,6-27 0 15,15 3-2-15,25-21 1 16,-5-8-1-16,12-23 0 15,10-9-20-15,14-29 0 0,4 6-17 16,-8-17 0-16</inkml:trace>
  <inkml:trace contextRef="#ctx0" brushRef="#br0" timeOffset="80895.3612">10513 17351 44 0,'-14'8'22'0,"67"-16"6"16,-36 11-23-16,22 2-5 16,10-2 1-16,-6-3-2 15,-1-3 1-15,4-2-43 16,-4-3 1-16,-10 5 36 31,-7-4 0-31</inkml:trace>
  <inkml:trace contextRef="#ctx0" brushRef="#br0" timeOffset="81053.6077">10647 17515 42 0,'21'14'21'0,"42"-12"0"0,-45-2-21 0,3 0-1 15,11 0 1-15,7-2-34 16,7-6 1-16,3-13 26 15,-7-9 0-15</inkml:trace>
  <inkml:trace contextRef="#ctx0" brushRef="#br0" timeOffset="81593.7847">11430 17328 34 0,'-21'10'17'0,"-7"-5"2"16,21 6-18-16,-4 5-1 15,-3 18 0-15,3 19 0 0,4 13 1 16,7-15 4-16,7 23 0 15,7-11 1-15,8-13 1 16,2-10 3-16,12-13 1 16,2-25-3-16,5-15 1 15,-5 0-2-15,-6-11 0 16,-4-21-1-16,1 3-6 16,-29 42 0-1,7-93 5-15,-14 24 0 16,-15 3-6-16,-13 13 0 0,-4 19-5 15,-3 10 0-15,3 21-21 16,4-2 0-16,7 13-20 16,10 21 1-16</inkml:trace>
  <inkml:trace contextRef="#ctx0" brushRef="#br0" timeOffset="81786.0451">11952 17759 69 0,'-25'21'34'0,"25"-21"1"0,4-5-35 15,-1 7-1-15,-3-2 1 16,8 0-35-16,2-2 0 16,4-4 2-16,0-4 1 31</inkml:trace>
  <inkml:trace contextRef="#ctx0" brushRef="#br0" timeOffset="82098.5002">12266 17277 40 0,'-39'27'20'0,"11"-6"2"16,25-18-20-16,3 2-1 15,3 8 1-15,8 3-2 16,10 10 0-16,0-2 6 16,14 3 1-16,8 4 3 15,-1-1 0-15,-7 1-6 16,-3 1 0-16,-7-3-1 16,-8 6 1-16,-3-12-4 15,-7 4 0-15,-7-11-1 16,-7-6 0-16,-10 6-9 15,-8-8 0-15,-3-3-23 0,-4-2 0 16,0-3 10-16,-3-3 0 31</inkml:trace>
  <inkml:trace contextRef="#ctx0" brushRef="#br0" timeOffset="82239.3167">12397 17193 54 0,'77'-22'27'0,"4"-7"3"0,-52 21-27 0,2-2-5 15,5 2 0-15,-1 8-53 16,0-3 1-16</inkml:trace>
  <inkml:trace contextRef="#ctx0" brushRef="#br0" timeOffset="85606.094">7482 15229 39 0,'-17'6'19'0,"31"-25"2"0,-4 11-20 15,8-5 0-15,7-6 0 16,21-4 1-16,10 4 0 15,11-2 0-15,18-3 0 16,14-8-3-16,-4 3 1 16,0-2 1-16,0 12 1 0,8-2 2 15,-1-6 0-15,-17-7-5 16,-4-6 0-16,-7-2 2 16,-7 8 0-16,-7 5-1 15,-4-3 1-15,-3 8-2 16,-3 5 0-16,-8-2 1 15,-3 5 1-15,-15 8-1 16,-2 3 0-16,-8 5 2 16,-4-5 1-16,1 0 2 15,-4 5 0-15,0 0-5 16,0 0 0-16,-14 2 0 16,-4 1 0-16,-10 2 0 15,-11 0 0-15,-3 1 0 16,-4-1 1-16,-3-2-2 0,3-3 1 15,7-3 0-15,4 6 0 16,11-3-1-16,3-3 1 16,6 0 0-16,12 6 0 15,10-3 0-15,11 0 0 16,-1-5-1-16,12-1 0 16,6-1 4-16,-3 4 1 15,-4-2 0-15,-10 5 0 0,-4 2 2 16,-3 9 1-16,-8 2-8 15,-10 8 1-15,-7 11-1 16,-7 8 0-16,0 2-39 16,0-13 1-16,0 16 11 15,-4 0 0-15</inkml:trace>
  <inkml:trace contextRef="#ctx0" brushRef="#br0" timeOffset="86975.1324">20122 2027 44 0,'-21'-27'22'0,"35"35"0"0,-3 0-21 0,0 8-1 16,-1 5 0-16,-3 14-1 31,0 4 1-31,0 6-7 0,0-5 1 0,-3 2-31 31,-1 3 0-31</inkml:trace>
  <inkml:trace contextRef="#ctx0" brushRef="#br0" timeOffset="87198.063">19932 2635 46 0,'-4'0'23'0,"54"-16"0"16,-26 3-24-16,15 0 1 15,7-3 1-15,4 0-2 16,10 0 1-16,-1 0-44 15,1-2 1-15,-3 7 42 16,-15-10 0-16</inkml:trace>
  <inkml:trace contextRef="#ctx0" brushRef="#br0" timeOffset="87715.2559">20285 2709 28 0,'0'0'14'0,"31"6"6"15,-16-4-15-15,6-2-5 16,3 0 1-16,1 0 4 16,3 0 0-16,1 0-6 15,-8 3 1-15,-4 0 5 16,-6 4 0-16,-8-7-4 16,-3 14 0-16,0 4-1 15,-7 6 0-15,0 0 0 16,0-3 0-16,0 0 0 15,0 0 0-15,0-2 5 16,-3-1 1-16,-5 1 0 16,1-3 1-16,-3 0-1 0,-1 0 1 15,0-3-2-15,4 0 0 16,4 0-5-16,-1-2 0 16,8-1 0-16,3 1 0 15,7-3 0-15,7-3 0 16,7-2-1-16,11-8 1 15,10-1-26-15,7-4 1 16,-3 2-16-16,0 0 0 16</inkml:trace>
  <inkml:trace contextRef="#ctx0" brushRef="#br0" timeOffset="88434.8211">21382 2143 16 0,'-7'-8'8'0,"3"-5"8"15,4 10-7-15,-3-2-5 16,-1 2 1-16,1 1 3 15,-4-1 1-15,-4 0-5 0,4 1 0 16,-7-3-4-16,-4 2 0 16,-3 3 1-16,-4 0 0 15,-3 0-1-15,0 0 1 16,3 3 1-16,-3 2 1 16,0 3-4-16,-7 10 1 15,-1 11 0-15,4 6 1 16,8 4 3-16,6 20 0 0,4-6 2 15,7 7 1-15,11 7-2 16,10-1 0-16,7-11 0 16,3-4 0-16,1-4-2 15,10-5 0-15,4-7-1 16,4-9 1-16,2-10-2 16,12-16 0-16,3-13-2 15,-4 0 1-15,-3-6-36 16,-3-2 1-16,-5 3-1 15,-13 2 1-15</inkml:trace>
  <inkml:trace contextRef="#ctx0" brushRef="#br0" timeOffset="89344.4357">21636 3360 13 0,'-18'16'6'0,"18"0"5"16,4-13-7-16,-1 2 1 16,8 0 0-16,3-2-2 15,4-6 0-15,3-2 0 16,7-6 0-16,4 1-1 16,-1-3 0-16,5-3-1 15,-4-8 0-15,-8-5-1 0,-3-6 0 16,-3 4 2-16,0-4 1 15,-4-5-2-15,-4-4 0 16,1-1-2-16,0-8 0 16,-4-11 2-16,0 6 0 15,0-11-2-15,0 3 0 16,3 10 1-16,1 3 1 16,3 9 1-16,0 4 0 15,0 11-2-15,4-3 0 16,3 8 0-16,0 8 1 0,7 11-2 15,1 5 1-15,2 8 1 16,1 0 0-16,-7 5 1 16,0 6 1-16,-8 2-2 15,-6 3 1-15,-11 2-2 16,-7 1 0-16,-4-1 1 16,-10-2 0-16,-4-6 0 15,-3-2 1-15,-7 0-1 16,-4-5 0-16,4-1 0 15,3-5 0-15,4-2-3 16,7 2 1-16,6-5-42 16,12 6 0-16</inkml:trace>
  <inkml:trace contextRef="#ctx0" brushRef="#br0" timeOffset="89815.1798">22479 2942 38 0,'-7'0'19'0,"18"-8"1"0,-4-5-18 0,7-6 0 16,3-12 0-16,4-6-2 15,8-14 1-15,10-12-1 16,3 2 0-16,-3-13 0 16,-11 5 1-16,0 6-2 15,-7 2 1-15,-3 8 6 16,-4 11 0-16,-3 7-6 15,-1 9 1-15,1 10 2 16,3 8 1-16,4 8-4 16,-1 16 1-16,4 10 2 15,0 3 0-15,1 14-3 0,-5 4 1 16,1 4-2-16,-4 9 1 16,-3-4 0-16,-1 0 0 15,-3 2-22-15,-3-3 0 16,-1-10-11-16,-6-8 1 15</inkml:trace>
  <inkml:trace contextRef="#ctx0" brushRef="#br0" timeOffset="89987.7889">22610 2527 63 0,'0'0'31'0,"95"-11"1"0,-71 9-32 0,15-6-1 16,11 2 1-16,3-10-28 16,7 11 0-16,0 0-6 15,-15-3 1-15</inkml:trace>
  <inkml:trace contextRef="#ctx0" brushRef="#br0" timeOffset="90692.8619">23400 2641 35 0,'17'-35'17'0,"33"-20"1"0,-33 44-18 16,8 6 1-16,7-3 0 15,-4 8 0 1,-3 0 0-16,-4 2 1 16,-3 9 0-16,-4 5 0 0,-4 10 1 15,-3 6-1-15,0 2 0 16,-3 14 1-16,3 2 1 16,-4-2-4-16,5-8 0 15,2-6 0-15,4-10 0 16,4-8 1-16,3-11 1 15,4-8-3-15,-1-10 1 16,-2-11 0-16,-5-5 0 0,-3-5 0 16,-3-3 0-1,-4-6 2-15,-3 1 0 0,-1 8 2 16,1 5 1-16,3 2-5 16,0 9 1-16,10 2-2 15,8 3 1-15,7 2 0 16,-4-2 0-16,4 2-6 15,-1 1 0-15,1-4-42 16,0-2 1-16</inkml:trace>
  <inkml:trace contextRef="#ctx0" brushRef="#br0" timeOffset="90981.1326">24243 2103 34 0,'28'-2'17'0,"18"-3"2"0,-32 5-18 16,0 5 1-16,0-5 0 15,-3 2 3-15,-8 14 0 0,-3 0-1 16,-7 11 1-16,-3 2 2 16,-1 0 1-16,4-3-5 15,4 3 0-15,3-5-2 16,7-5 0-16,7-6-2 15,7-5 1-15,7-5 0 16,-3-6 0-16,3-2-50 16,0 2 0-16,4-5 43 15,-4-8 0-15</inkml:trace>
  <inkml:trace contextRef="#ctx0" brushRef="#br0" timeOffset="91379.5131">25178 2511 47 0,'31'5'23'0,"68"-10"1"0,-74 2-24 16,10-5-1-16,11 0 1 16,0-5-29-16,-4 5 1 15,-3 0 11-15,-11-2 0 16</inkml:trace>
  <inkml:trace contextRef="#ctx0" brushRef="#br0" timeOffset="91537.3616">25315 2741 53 0,'7'11'26'0,"57"2"2"15,-32-16-28-15,10-2-4 16,14-3 1-16,11-8-26 16,0-2 0-16,4-6 8 31,-7-3 1-31</inkml:trace>
  <inkml:trace contextRef="#ctx0" brushRef="#br0" timeOffset="92010.6314">26208 2381 40 0,'-18'27'20'0,"-6"26"0"0,16-40-19 15,-2 8 2-15,-1 11 1 16,-3 10 1-16,4-5 0 15,-1 3-2-15,4-3 0 16,3-5-4-16,4-9 1 16,4-4 2-16,3-11 1 0,4-11-4 15,3-7 0-15,3-9 0 16,5-10 0-16,-1-5-4 16,3-3 0-16,5 0-2 15,-1 5 0-15,0 5 4 16,-7 9 1-16,-7 10 3 15,-10 11 0-15,-8 10 4 16,-3 3 0-16,-7 10 0 16,4 3 1-16,-1-5-7 15,4-5 0-15,0-4 4 16,7-7 1-16,3-8-4 16,8-8 0-16,7-2-2 15,3-11 1-15,3 2 1 0,1-2 1 16,7 5 0-16,3 3 1 15,0 0-2-15,1 7 0 16,-8 9 3-16,-3 8 0 16,-8 10-4-16,-3 8 0 15,1 0-19-15,-1 8 0 16,0 5-14-16,3-5 1 16</inkml:trace>
  <inkml:trace contextRef="#ctx0" brushRef="#br0" timeOffset="92512.6382">26928 2564 24 0,'-50'37'12'0,"-13"45"15"16,49-58-12-16,-1 7-7 15,1 9 1-15,7-8-8 16,7-6 0-16,11-4 0 16,6-9 1-16,8-5 0 0,3-8 0 15,4-14-2-15,0-9 0 16,0-4 0-16,-1-2 0 15,-6-3 1-15,-4 1 1 16,-7 4 1-16,0 1 0 16,-3 10-4-16,-4 8 0 15,0 0 1-15,0 11 0 16,0 10 0-16,0 3 1 16,-3 10 3-16,-1 8 0 15,1 9 2-15,-4 4 0 16,0 9 1-16,-4 5 0 0,-6 13-4 15,-8 0 0-15,-7-3-3 16,-6 1 0-16,-1-6-1 16,-3-10 1-16,-1-14-1 15,1-16 0-15,0-15-26 16,3-14 0-16,0-10-20 16,1 3 0-16</inkml:trace>
  <inkml:trace contextRef="#ctx0" brushRef="#br0" timeOffset="94179.977">20761 4233 35 0,'-14'-26'17'0,"-11"18"3"15,18 5-19-15,-3 3 1 16,-8 6 0 0,-10 2 1-16,-4 2 0 15,4 3-3-15,7 1 1 16,13 4-2-16,12 3 1 16,14-5 0-16,6 0 1 15,8 5-1-15,7 3 1 0,3 0 3 16,-7 2 0-1,-6 1 5-15,-8-6 0 0,-7 3-7 16,-10-1 0-16,-12 4-1 16,-6-3 0-16,-3 0-1 15,-4-6 1-15,-1-2-2 16,1-5 0-16,4-3-15 16,-1-6 1-16,7 1-15 15,4-3 1-15,4 2 17 16,-1 1 12-16,4-3 0 15</inkml:trace>
  <inkml:trace contextRef="#ctx0" brushRef="#br0" timeOffset="94476.9847">21114 4294 35 0,'-18'29'17'0,"15"30"5"0,3-36-19 16,0 6 1-16,0 3 0 15,0 5-4-15,7-5 1 16,3-11 3-16,8-8 1 0,3-13-1 16,7-8 1-16,-3-7-5 15,-4-12 1-15,-3-5 3 16,-8 1 1-16,-10 1-4 15,-10-1 0-15,-8 4-2 16,-3 1 0-16,0 5-14 16,3 5 0-16,4 8-27 15,3 10 1-15</inkml:trace>
  <inkml:trace contextRef="#ctx0" brushRef="#br0" timeOffset="94914.4543">21502 3908 39 0,'-7'-19'19'0,"14"54"2"16,0-17-20-16,-4 22-1 15,1 10 0-15,-4 16 1 16,0 6 1-16,-4 10-3 16,1-5 0-16,-4-6-1 15,0-7 0-15,3-14-36 16,8-13 1-16</inkml:trace>
  <inkml:trace contextRef="#ctx0" brushRef="#br0" timeOffset="95148.8633">21653 4273 33 0,'-3'8'16'0,"17"42"7"0,-7-31-18 15,0 13 3-15,0 2 1 16,0 3-3-16,4 0 1 15,-1-3-3-15,1-5 1 16,0-5-3-16,-1-10 0 16,8-9-2-16,-1-10 1 15,5-9-1-15,-1-7 0 16,-4-11-1-16,1-5 0 16,-4 0-41-16,-7 3 0 0,0 5 25 15,-7 5 1-15</inkml:trace>
  <inkml:trace contextRef="#ctx0" brushRef="#br0" timeOffset="95417.1992">21992 4485 34 0,'0'13'17'0,"32"-29"12"0,-22 11-16 0,5-8-12 16,2-6 0-16,1-2-1 15,0 2 1-15,-8-2-2 16,1-3 0-16,-8-2 1 15,-3-1 1-15,-7 1 0 16,-7 5 0-16,-4 10 3 16,1 14 0-16,3 13 0 0,0 13 1 15,6 8-4-15,8 8 0 16,11-5-2-16,10-3 1 16,11-3-19-16,14-8 0 15,10-4-19-15,1-12 0 16</inkml:trace>
  <inkml:trace contextRef="#ctx0" brushRef="#br0" timeOffset="95778.462">23484 3963 37 0,'-3'-31'18'0,"3"-20"2"0,0 41-18 15,0 2 1-15,0 0 0 16,-4 11-3-16,1 10 1 16,-1 5-1-16,-3 11 1 15,0 14-1-15,0-1 1 16,0 11-2-16,0 11 1 16,3 4-1-16,1 12 0 15,3-6-40-15,3-5 0 0</inkml:trace>
  <inkml:trace contextRef="#ctx0" brushRef="#br0" timeOffset="96169.6107">23188 4331 35 0,'-39'0'17'0,"57"-5"0"16,-8 2-17-16,8-5-1 15,7 0 1-15,14-5 0 16,6-3 1-16,12 0-1 16,10-2 0-16,-7 5 0 15,-7 2 0-15,-11 6-1 16,-7 5 0-16,-10 8 1 16,-7 10 0-16,-4 6 1 15,-4 0 0-15,-2 5-1 16,-1 0 1-16,0-5-1 0,0-3 0 15,0-5 4-15,3-5 0 16,1-9 0-16,0-4 0 16,-1-9 0-16,-3-2 1 15,-3-3-4-15,-4-3 0 16,-7 1-1-16,-4-3 0 16,-7-1-1-16,4 7 1 15,0 1-14-15,4 9 0 0,3 10-20 16,3 3 1-16</inkml:trace>
  <inkml:trace contextRef="#ctx0" brushRef="#br0" timeOffset="96360.2772">23897 4411 35 0,'-3'2'17'0,"10"11"11"0,-7-13-19 0,7 0 2 15,3-7 0-15,4-7-8 16,8 1 1-16,2-5-4 15,5-6 0-15,2-3-2 16,5 3 1-16,-1 9-35 16,-3 7 0-16,-4 8 15 0,-7 2 1 15</inkml:trace>
  <inkml:trace contextRef="#ctx0" brushRef="#br0" timeOffset="96735.3073">23456 3829 38 0,'-7'-14'19'0,"11"6"7"15,-4 8-20-15,3 0 3 16,4 0 0-16,7 3-8 15,4 2 0-15,7 6-1 0,3 2 1 16,0 6-16-16,-3 2 1 16,3 0-26-16,0 0 0 15</inkml:trace>
  <inkml:trace contextRef="#ctx0" brushRef="#br0" timeOffset="97661.219">25061 4199 13 0,'-3'16'6'0,"3"18"10"0,0-23-7 16,3 5-1-16,-3 2 0 15,0-2-3-15,0 5 1 16,-3 3-4-16,-1 3 1 15,4-6-3-15,0-5 0 16,0-3 0 0,0-5 1-16,4 0 0 15,-1-8 0-15,4-6-1 16,0-7 1-16,8-3-1 0,2-2 0 16,4-9 0-16,4 1 0 15,0 2-1-15,-4 5 1 16,-3 9 0-16,-4 10 0 15,-4 8-1-15,1 2 1 16,-8 6 1-16,1 5 0 16,-4 3-2-16,3 3 1 15,-3-6 0-15,4-5 1 16,3-6-1-16,4-7 1 16,-1 0 0-16,4-11 0 0,0-6-3 15,0-4 1-15,4-3 1 16,3-3 1-16,4-10-1 15,3-1 1-15,0 3 0 16,-3 9 1-16,-4 4 3 16,-7 14 1-16,1 10-4 15,-5 11 0-15,-3 5-3 16,0 3 0-16,0 5 0 16,0-2 1-16,4 2-10 15,-4-3 0-15,0-5-28 16,4-5 0-16</inkml:trace>
  <inkml:trace contextRef="#ctx0" brushRef="#br0" timeOffset="97801.8477">25979 4159 55 0,'-8'-18'27'0,"12"15"4"0,3 0-29 15,0 3-12-15,0 0 1 16,0 6-39-16,-3 7 1 15</inkml:trace>
  <inkml:trace contextRef="#ctx0" brushRef="#br0" timeOffset="97911.2221">26014 4392 56 0,'-35'3'28'0,"27"13"2"0,8-19-28 0,0 6-23 15,8-6 1-15,2 3-17 16,-3-3 1-16</inkml:trace>
  <inkml:trace contextRef="#ctx0" brushRef="#br0" timeOffset="98925.1607">22126 5601 35 0,'-7'32'17'0,"4"45"0"0,-1-61-18 16,1 7 2-16,-1 6 0 0,-3 6 0 15,0-1 0-15,0-5-1 16,0-5 0-16,3-5 4 16,1-3 0-16,-1-6-4 15,4-5 0-15,7-7 0 16,7-14 0-16,8-13 0 16,6-6 0-16,11-12 0 15,6-6 0-15,-2 3-1 0,-4 10 1 16,-4 11 1-16,-3 13 1 15,-11 13-3-15,-4 17 0 16,-10 9 2-16,-3 6 0 16,-8 6 1-16,-3 7 1 15,0 1-2-15,0-6 1 16,0 0-1-16,4-14 0 0,3-1 0 16,0-14 0-16,7-14-2 15,7-12 1-15,11-14 0 16,10-8 1-16,4-7-2 15,7-6 1-15,-1 5 0 16,-2 11 0-16,-12 13 2 16,-6 11 0-16,-4 13 1 15,-7 19 1-15,-3 7-4 16,0-2 0-16,-1 10-2 16,1 1 0-16,-1-1-36 15,8-2 0-15,3-8 27 16,0-11 0-16</inkml:trace>
  <inkml:trace contextRef="#ctx0" brushRef="#br0" timeOffset="99052.6188">23255 5731 43 0,'21'-16'21'0,"50"-10"-1"0,-54 20-21 0,5 6-40 16,-5 8 1-16</inkml:trace>
  <inkml:trace contextRef="#ctx0" brushRef="#br0" timeOffset="99193.2971">23107 5924 50 0,'-14'8'25'0,"95"-8"0"16,-56-5-25-16,13-1-13 15,12-2 0-15,13 3-23 16,4-5 0-16</inkml:trace>
  <inkml:trace contextRef="#ctx0" brushRef="#br0" timeOffset="99731.8837">25005 5472 30 0,'-4'-30'15'0,"1"-4"10"0,3 26-15 16,-4 0-6-16,-3 0 1 16,-3 0-2-16,-8 3 0 15,-7 5 1-15,-6 8 1 16,-5 8 1-16,-3 13 0 0,1 11-1 16,2 15 1-16,5 1 3 15,6-1 0-15,11 6-4 16,10 0 0-16,15-8-3 15,7-11 1-15,13-7-3 16,15-9 1-16,11-10-15 16,10-11 1-16,10-7-53 15,8-12 0-15</inkml:trace>
  <inkml:trace contextRef="#ctx0" brushRef="#br0" timeOffset="100573.0261">25104 6363 25 0,'-18'21'12'0,"25"16"1"0,0-31-13 0,0-1 4 16,0 0 0-16,0 1-2 15,4-1 0-15,-1-2 1 16,1-1 1-16,0 1 0 16,-1-1-4-1,-10-2 0-15,43-21 2 16,-8-5 1-16,-3-9-3 15,-4-4 1-15,0-1 0 16,0 0 1-16,0-7-2 16,-3-3 0-16,0 5-1 15,-4 0 1-15,0 0 0 16,0 2 1-16,4 4-2 0,-4 2 1 16,7 2-1-16,4 6 1 15,0 8 0-15,3 8 0 16,-7 2 0-16,1 6 0 15,-8 5 1-15,0 2 1 16,-3 4-2-16,-8 4 1 16,-3 3 0-16,-7 6 0 15,-3 2 2-15,-11 0 1 16,-11 1 1-16,-7-1 1 0,-3-8-4 16,0 0 1-16,-1-2-3 15,5-9 0-15,6-2-3 16,7-5 1-16,8-3-45 15,10-2 1-15,7-6 41 16,7-3 0-16</inkml:trace>
  <inkml:trace contextRef="#ctx0" brushRef="#br0" timeOffset="101169.2997">26257 6173 27 0,'4'-8'13'0,"20"-37"6"15,-9 26-15-15,6-10 1 16,7-8 0-16,4-13-4 16,7-6 0-16,-1 6 0 0,5-11 1 15,-5-2 0-15,-2-3 1 16,-5-1-2-16,-2 9 1 15,-8 11 1-15,-3 10 1 16,-8 10-3-16,-3 16 1 16,0 22-2-16,-3 13 1 15,-1 16 0-15,-3 12 0 16,0 12-2-16,0 5 0 16,0-3 2-16,0-5 0 15,4-6-3-15,-1 1 0 0,1-14-45 16,-1-5 0-16</inkml:trace>
  <inkml:trace contextRef="#ctx0" brushRef="#br0" timeOffset="101325.5765">26391 5853 39 0,'7'0'19'0,"53"-6"2"16,-28 4-19-16,10-4-4 15,8-2 1-15,10-2-38 16,0 5 1-16</inkml:trace>
  <inkml:trace contextRef="#ctx0" brushRef="#br0" timeOffset="101879.8273">27192 5821 26 0,'0'-40'13'0,"28"11"11"16,-14 18-14-16,8-4-4 15,6-7 0-15,7 4-6 16,4-1 0-16,-4 11 0 16,-7 6 0-16,-6 4 3 15,-5 12 0-15,-6 2 1 0,-1 7 0 16,-3 14-4-16,-3 8 1 16,-1 0 1-16,1 6 0 15,0-4-4-15,-1-4 0 16,4-12 6-16,4-4 1 15,3-14-4-15,0-10 0 16,0-9-1-16,4-10 1 16,-1-5-1-16,-3-8 0 15,1-8 0-15,-1-5 1 16,-4 0-2-16,1-6 1 16,-1 0 0-16,1 9 1 0,0 7-1 15,-1 8 0-15,8 8 1 31,3 8 1-31,7-2-2 16,7 4 0-16,-6 6-1 16,-1-2 0-16,0-1-3 15,0-5 1-15,1 0-40 16,-5 3 0-16,-3-3 33 16,-3-3 1-16</inkml:trace>
  <inkml:trace contextRef="#ctx0" brushRef="#br0" timeOffset="102514.1291">28102 5162 25 0,'14'0'12'0,"32"-5"10"16,-35 5-14-16,10 0-3 15,4 2 1-15,3 1-6 16,-3 0 1-16,-8 2 2 16,-3 6 0-16,-7 4-2 15,-14 4 1-15,-7 2 1 16,-7 0 0-16,0 0 5 15,0-5 0-15,3 0-8 16,8 0 1-16,6-3-1 16,8 3 1-16,13-3-1 15,15-5 0-15,3-2-11 16,8-4 1-16,9 1-35 0,5 0 1 16</inkml:trace>
  <inkml:trace contextRef="#ctx0" brushRef="#br0" timeOffset="103085.7019">24084 6366 32 0,'7'5'16'0,"74"3"5"0,-38-11-15 0,34-4 2 15,29-1 0-15,28 0 0 16,21-3 0-16,25 0-2 16,14 1 1-16,18-1-2 15,7-2 0-15,6 0-1 16,8-6 0-16,7-2-2 16,7-8 1-16,-3 3-6 15,-15-6 1-15,-28 3 1 16,-21 2 0-16,-32 6-11 15,-21 8 0-15,-32 8-26 0,-24 10 1 16,-29 16 19-16,-28 0 1 16</inkml:trace>
  <inkml:trace contextRef="#ctx0" brushRef="#br0" timeOffset="103525.5146">25612 6808 43 0,'14'-19'21'0,"169"-28"4"16,-133 39-23-16,-1 5-2 15,-7 6 0-15,-6 7 0 16,-12 1 0-16,-10 10 0 16,-14 11 1-16,-14 5-1 15,-14-3 1-15,-11 9-1 16,0 4 1-16,-6 1 0 15,-5-1 0-15,8-4 0 0,7-4 1 16,10-4 0-16,7-6 1 16,15-5-2-16,10-6 1 15,10-5-1-15,8-5 0 16,10-2-4-16,11-1 1 16,11-8-17-16,3 1 1 15,7-4-15-15,-7-4 1 0</inkml:trace>
  <inkml:trace contextRef="#ctx0" brushRef="#br0" timeOffset="103947.4127">26554 6964 38 0,'-15'-16'19'16,"-9"-13"1"-16,17 26-20 0,-7 3-1 15,-8 6 1-15,-6 7 1 16,-4 5 1-16,1 9-1 15,2 4 1-15,5 4-2 16,10-6 1-16,7-5-1 16,7-6 0-16,7-4-1 15,7-7 1-15,7-7-8 16,4-5 0-16,3-5-15 16,4-9 1-16,3-5 12 0,0 0 1 15,-3 3 58 1,-32 21-49-1,14-10 12-15,-7 12 1 16,0 14-7-16,-3 13 0 16,3 8-3-16,3 11 0 15,1 2 2-15,-1 3 0 16,-2 8 0-16,-5 5 0 16,-6-5-5-16,-12 8 1 15,-6-6-2-15,-7-10 1 16,-4-5-9-16,-7-6 0 0,-3-7-16 15,0-12 0-15,3-12 3 16,-3-8 0-16</inkml:trace>
  <inkml:trace contextRef="#ctx0" brushRef="#br0" timeOffset="106801.9034">20447 8901 25 0,'-11'5'12'0,"11"-5"4"0,4-8-13 0,-1-3 5 15,5-5 1-15,-1 1-4 16,7-7 1-16,3-9-3 16,12-12 1-16,6-2-2 15,-3-8 1-15,6-10-4 16,5-11 1-16,6-8 0 16,0 0 1-16,1 0-2 15,-4 13 1-15,-7 11 2 16,-11 10 0-16,-4 11 1 15,-6 11 1-15,0 15-1 16,-1 14 0-16,1 18-2 16,-4 13 0-16,0 17-2 15,-3 9 1-15,-1 15 0 0,1 4 1 16,0 0-2 0,-4 1 0-16,3-6-1 15,1-11 0-15,-4-10-46 16,0-8 1-16,0-10 41 15,-4-22 0-15</inkml:trace>
  <inkml:trace contextRef="#ctx0" brushRef="#br0" timeOffset="106973.7614">20669 8533 54 0,'4'2'27'0,"52"-7"0"15,-28-5-28-15,15-4 1 16,17-7 1-16,0 3-16 16,3-1 0-16,8 1-23 15,-8-1 0-15</inkml:trace>
  <inkml:trace contextRef="#ctx0" brushRef="#br0" timeOffset="107484.2207">21745 8419 38 0,'0'0'19'0,"57"3"2"0,-33-3-18 0,5-6-3 16,6 1 1-16,4 0-2 16,3-3 1-16,4 0-40 15,-7 0 0-15</inkml:trace>
  <inkml:trace contextRef="#ctx0" brushRef="#br0" timeOffset="107650.6764">21862 8591 50 0,'-11'8'25'0,"71"-8"0"0,-42-3-25 16,10 3-1-16,14-5 0 16,8 0-47-16,13-1 0 15</inkml:trace>
  <inkml:trace contextRef="#ctx0" brushRef="#br0" timeOffset="108239.1374">22775 8461 37 0,'-3'-31'18'0,"6"28"13"0,-3 3-20 15,4 13-6-15,-4 11 1 16,0 2-5-16,-4 6 1 15,-3 8-3-15,0 2 0 16,4 3 0-16,-4-5 1 16,0 8-14-16,0-3 0 15,7-6-26-15,0-10 1 16</inkml:trace>
  <inkml:trace contextRef="#ctx0" brushRef="#br0" timeOffset="108426.6421">23029 8358 46 0,'-10'5'23'0,"3"35"1"15,7-24-23-15,0 13-1 16,0 3 1-16,0 5-1 16,-4 5 1-16,4 3-2 15,0 3 1-15,0-8-20 16,0-1 1-16,0-4-9 15,-3-14 1-15</inkml:trace>
  <inkml:trace contextRef="#ctx0" brushRef="#br0" timeOffset="108614.1247">22535 8358 48 0,'-28'0'24'0,"49"3"4"0,-7-1-24 15,18 4-4-15,14-4 1 16,3-4-2-16,19-4 1 16,9-4-2-16,15-1 0 15,0-2-47-15,3 0 0 16</inkml:trace>
  <inkml:trace contextRef="#ctx0" brushRef="#br0" timeOffset="109123.6695">23594 8469 31 0,'-11'-5'15'0,"36"58"3"0,-18-37-16 16,0 16 1-16,0 10 1 0,0 3 0 15,0-5 1-15,-3 5-2 16,3 0 1-16,-4-8-4 15,1 0 0-15,-1-11 0 16,1-5 1-16,-4-10 7 16,0-3 1-16,0-14-9 15,0-15 1-15,0-8 1 16,0-16 1-16,3-5-2 16,1-6 0-16,6-7-1 15,1 10 0-15,7 11-1 16,3 7 1-16,4 9-2 15,6 5 1-15,8 7-15 16,3 6 1-16,1 3 5 16,-1 0 0-16,-7 5-12 0,-3-5 1 15,0-1 13-15,-11-2 1 16</inkml:trace>
  <inkml:trace contextRef="#ctx0" brushRef="#br0" timeOffset="109438.5606">24190 8117 34 0,'3'-10'17'0,"29"-3"8"16,-18 10-17-16,0 6-7 15,4-1 0-15,0 6-2 16,-4 3 1-16,-7 2 0 15,-7 3 1-15,-4 2-1 16,-3 1 1-16,0 2 3 16,0 0 0-16,0 0-3 15,4 1 1-15,3-4-1 0,7-5 0 16,3 1-1-16,8-4 0 16,7-5 0-16,-1 1 0 15,-24-6 0 1,43-3-50-16,-8 3 1 15</inkml:trace>
  <inkml:trace contextRef="#ctx0" brushRef="#br0" timeOffset="112143.3236">26645 9160 43 0,'-7'3'21'0,"-10"18"4"0,10-13-22 15,-11 5-4-15,-7 11 1 16,-3 7 0-16,-7 4 1 16,-1-3-12-16,1-1 0 15,7-2-21-15,10-5 0 16,11-5 29-16,7-9 1 16</inkml:trace>
  <inkml:trace contextRef="#ctx0" brushRef="#br0" timeOffset="112569.1479">27090 8620 37 0,'-18'-10'18'0,"15"39"7"16,3-16-20-16,0 11-3 16,0 2 1-16,0 1-1 0,0 7 0 15,0 0 1-15,3 1 0 16,1-9-1-16,-1 3 1 16,1-10-2-16,-4-1 0 15,0-7 2-15,0 0 1 16,0-6-4-16,0-5 1 15,-4-5-2-15,1-9 1 16,-1-9 2-16,4-7 0 16,4-9 0-16,-1-1-2 15,-3 40 0-15,25-58 6 16,7 16 0-16,6 4-7 16,-2 9 0-16,6 8-19 15,4 8 1-15,-4 5-11 16,1 8 1-16,-5 0 13 31,1-3 1-31</inkml:trace>
  <inkml:trace contextRef="#ctx0" brushRef="#br0" timeOffset="112869.2981">27813 8591 41 0,'4'5'20'16,"34"-5"1"-16,-20-2-20 0,0 2-3 15,3-3 1-15,0 0-39 16,0 1 1-16</inkml:trace>
  <inkml:trace contextRef="#ctx0" brushRef="#br0" timeOffset="113041.1748">27795 8670 49 0,'-24'8'24'0,"41"-5"4"0,-6-3-25 16,7 0-3-16,6 0 0 16,1 3-11-16,0-1 1 15,3 1-31-15,4 0 1 16</inkml:trace>
  <inkml:trace contextRef="#ctx0" brushRef="#br0" timeOffset="116307.3665">28667 8596 25 0,'-4'-8'12'0,"-3"-5"11"15,4 3-13-15,-1-6-6 16,-3 0 0-16,-4 0-3 16,1 0 1-16,-4 3-1 15,-4 0 0-15,0 7-1 16,1 6 0-16,-1 11 0 0,1 5 0 15,2 5 0-15,1 11 1 16,0 10-2-16,4 6 1 16,3-3 1-16,3-3 0 15,8-10 2-15,6-11 0 16,11-16 0-16,8-13 0 16,6-16-4-16,7-13 0 15,8-8 0-15,-8-8 1 16,0-7-1-16,-7-7 0 15,-3 1 1-15,-7 11 0 16,-11 4 2-16,-3 12 0 0,-8 12 5 16,-3 9 1-16,-3 10-3 15,-4 16 0-15,0 18-2 16,-1 14 0-16,1 16-2 16,0 2 0-16,4 3-2 15,3-1 1-15,7-4-23 16,7-8 1-16,4-11-19 15,3-16 1-15</inkml:trace>
  <inkml:trace contextRef="#ctx0" brushRef="#br0" timeOffset="116547.2165">28219 9051 58 0,'-7'6'29'16,"88"-17"3"-16,-53 3-29 0,18-2 0 15,17-4 1-15,18-4-4 16,8-3 1-16,9-3-12 16,-2 0 1-16,-8 6-25 15,-7 2 1-15,-17 2 15 16,-22 6 0-16</inkml:trace>
  <inkml:trace contextRef="#ctx0" brushRef="#br0" timeOffset="116861.4641">28730 9149 48 0,'7'-2'24'0,"43"-14"5"0,-33 10-23 16,8 4-6-16,7 2 1 15,-1 0-1-15,-6 0 0 16,-7 2 7-16,-8 6 0 16,-10 3-6-16,-10 2 1 0,-11 3 1 15,-4 8 0-15,-3 5 4 16,-4 0 0-16,0 3-5 15,8-6 0-15,9-5-4 16,12-2 1-16,10-3-17 16,11-6 1-16,13-2-38 15,19-8 1-15</inkml:trace>
  <inkml:trace contextRef="#ctx0" brushRef="#br0" timeOffset="117269.6884">29326 8644 55 0,'11'0'27'0,"49"-13"2"16,-42 10-29-16,10 0-1 15,4 3 0-15,-1 0-28 16,-2 0 0-16,-5 3 4 16,-10 2 1-16</inkml:trace>
  <inkml:trace contextRef="#ctx0" brushRef="#br0" timeOffset="117394.7395">29439 8784 35 0,'14'3'17'0,"29"-11"-15"0,-26 8-19 16,5 3-1-16,6-1 1 16</inkml:trace>
  <inkml:trace contextRef="#ctx0" brushRef="#br0" timeOffset="117850.9524">30032 8366 44 0,'0'-13'22'0,"35"-3"5"16,-17 13-23-16,3 1 1 15,0-1 1-15,14 3-6 16,-3 3 1-16,-4 2 0 16,-6 6 0-16,-8-1 4 15,-7 1 1-15,-11 7-6 16,-10 3 1-16,-3 3-2 15,-8-3 1-15,4 3 0 0,-1-3 1 16,8-2-3-16,4-6 1 16,6 0 1-16,4-2 0 15,11-3 0-15,10-3 0 16,7 0 0-16,4 1 0 16,0-4 0-16,-1 6 1 15,-6 3 4-15,0 2 1 16,-15 6-3-16,-10 2 0 0,-3 3-3 15,-11 0 0-15,-7-1-1 16,-8-2 0-16,1 1-21 16,0-4 0-16,7-2-23 15,3 5 0-15</inkml:trace>
  <inkml:trace contextRef="#ctx0" brushRef="#br0" timeOffset="117984.1854">30526 8898 68 0,'0'-3'34'0,"3"3"1"16,-3-5-34-16,4 0-29 15,-1 5 0-15,-3 0-12 16,7-6 0-16</inkml:trace>
  <inkml:trace contextRef="#ctx0" brushRef="#br0" timeOffset="118343.5612">30808 8438 49 0,'49'-24'24'0,"26"8"7"16,-54 13-26-16,3 6-5 15,12 0 0-15,-12 7 6 16,1 9 0-16,-14 4-7 15,-11 1 1-15,-11 3 0 16,-7 4 0-16,-6 4 0 16,-19 5 1-16,1-1 3 0,0-7 0 15,14-6 1-15,3-7 0 16,4-3-5-16,10-3 0 16,11-2 2-16,11-3 0 15,13-3-2-15,8 3 1 16,3 0-14-16,22 8 1 15,-4-1-43-15,17 7 0 16,-6-9 51-16,6-5 1 16</inkml:trace>
  <inkml:trace contextRef="#ctx0" brushRef="#br0" timeOffset="118799.2492">31616 8411 46 0,'0'-26'23'0,"0"7"4"16,0 14-23-16,-7 0-5 0,-4-1 1 16,11 6 0-1,-42 13 4-15,10 3 0 16,11 3-2-16,7 7 0 16,14 3 3-16,7-5 0 15,11 0-1-15,-1-3 1 16,-3-2 0-16,-3-1 0 15,-4 1 3-15,-7-1 1 16,-7 3-8-16,-4 1 0 16,-13 7-1-1,-1-5 0-15,11-3-16 16,0-3 0-16,0-5-8 16,3-5 1-16,-3-8-14 15,7-8 0-15,-7-7 34 16,0-7 1-16</inkml:trace>
  <inkml:trace contextRef="#ctx0" brushRef="#br0" timeOffset="118955.4987">31478 8303 53 0,'60'-22'26'0,"25"9"-2"0,-57 13-27 15,4 3-7-15,10 5 0 16,1 2-18-16,10 4 0 15,3-1 17-15,-3-3 0 16</inkml:trace>
  <inkml:trace contextRef="#ctx0" brushRef="#br0" timeOffset="119300.8396">32286 8530 38 0,'-24'-13'19'0,"-8"26"2"16,14-10-19-16,-17 5 1 16,0 2 0-16,-1 1 7 15,-6 5 1-15,7 0-6 16,6 2 1-16,8 1-7 15,7-1 1-15,11-2-1 16,6-3 1-16,18-5-4 16,1-2 0-16,2-6-7 15,19-3 0-15,-8-2 11 16,7-3 0-16,-7 2-3 16,-3 1 1-16,-7 0-14 0,3 0 0 15,-14-1-8-15,4 1 1 16</inkml:trace>
  <inkml:trace contextRef="#ctx0" brushRef="#br0" timeOffset="119850.1518">32441 8562 22 0,'7'3'11'0,"4"-6"12"0,-11-2-10 0,0 5-4 16,7 2 0-16,-7 1-1 15,0 2 1-15,0-2-7 16,0 5 1-16,7 2-3 16,-7 4 1-16,0 1 1 15,7 4 1-15,-7 0-3 32,0-4 1-32,0 1 0 15,0-5 0-15,0-1 0 16,4-2 0-16,-4-5-1 15,0-3 0-15,7-5 0 16,10-6 0-16,1-2 0 16,7-6 0-16,-1 1-1 15,5 5 1-15,-5 2 0 0,-6 0 1 16,3 6-2-16,-10 5 0 16,-4 5 1-16,-7 6 1 15,-7 5-1-15,7 0 1 16,-7 2-1-16,-4 4 0 15,-3-4 5-15,3-2 0 16,4-3-5-16,4-5 1 16,-4-3-1-16,7-5 0 15,28-21-2 1,4-5 0-16,3-1 2 16,7 6 0-16,1 5 0 15,-8 3 1-15,7 8 0 16,-3 7 0-16,-4 9-2 15,1 5 1-15,-19 5 0 16,8 3 1-16,-14 2-21 16,3-2 1-16,-7 5-26 15,-4-2 1-15</inkml:trace>
  <inkml:trace contextRef="#ctx0" brushRef="#br0" timeOffset="120662.0932">27058 10216 25 0,'-7'0'12'0,"7"2"14"0,0 6-14 15,0 11-5-15,0 7 0 16,0 9-4-16,4-6 0 16,-1 0 1-16,4-3 1 15,-3 1-2-15,-1-6 1 0,1-5 4 16,-1-6 0-16,-3-4-7 15,0-12 1-15,4-7-2 16,-1-8 0-16,4-11 1 16,7-8 0-16,8-2-2 15,9-3 0-15,8 0 1 16,3 5 0-16,4 14-3 16,7 10 1-16,-7 11-31 15,-4 10 1-15,1 6 3 16,-4-3 0-16</inkml:trace>
  <inkml:trace contextRef="#ctx0" brushRef="#br0" timeOffset="121110.1692">27947 10224 43 0,'-3'-6'21'0,"34"-7"7"0,-17 8-22 0,11-3-6 16,3 2 0-16,4 4-12 16,0-1 1-16,-8 1-26 15,1-1 0-15</inkml:trace>
  <inkml:trace contextRef="#ctx0" brushRef="#br0" timeOffset="121266.4192">27958 10345 54 0,'0'-2'27'0,"60"-1"0"15,-39 0-27-15,7 3-17 0,4 3 0 16,3 5-19-16,4-3 0 16</inkml:trace>
  <inkml:trace contextRef="#ctx0" brushRef="#br0" timeOffset="123024.0443">28748 9985 39 0,'-4'-8'19'0,"40"3"4"0,-26 5-21 0,4 0-2 16,4 3 0-16,3 2 0 0,-3 3 1 16,-1 0-2-16,-6 0 1 15,-4 5 4-15,-3 0 1 16,-8 1-6-16,-3-1 1 15,-4 0 1-15,1-2 1 16,-4-3-3-16,3-3 0 16,4 0 0-16,0 3 1 15,3-3 0-15,8 1 0 0,3-1 0 16,11 3 0-16,6 5 1 16,1 0 0-16,-4-2 5 31,-3 2 1-31,-8 0 0 15,-2 6 1-15,-12-1-5 16,-7 1 0-16,-3 2-3 16,-3-2 0-16,-5-3 0 15,1-1 0-15,0-4-3 16,0 0 1-16,0-1-24 16,7-2 1-16,3-3-10 15,8 1 1-15</inkml:trace>
  <inkml:trace contextRef="#ctx0" brushRef="#br0" timeOffset="123195.8987">29196 10369 53 0,'-7'-3'26'0,"7"11"4"0,0-5-28 0,3 0-4 15,1 2 0-15,-1 0-25 16,1-2 1-16,-4-1 0 15,3 1 0-15</inkml:trace>
  <inkml:trace contextRef="#ctx0" brushRef="#br0" timeOffset="123521.3552">29411 10094 46 0,'4'-35'23'0,"41"4"7"16,-23 25-23-16,9 1-4 16,1 0 0-16,-4 5 1 15,-3 8 0-15,-4 8-2 0,-3 5 0 16,-11 5-2-16,-4 1 0 16,-13 2 0-16,-15 5 1 15,-7 6-1-15,-6 2 1 16,-1-2 5-16,4-8 0 15,6-9-4-15,8-4 1 16,11-6-3-16,6-2 0 16,15-1-2-16,6-2 0 15,15 0-4-15,10-2 0 0,1-1-23 16,3 0 0-16,3 0-5 16,0-5 1-16</inkml:trace>
  <inkml:trace contextRef="#ctx0" brushRef="#br0" timeOffset="123925.702">30103 10110 46 0,'-4'-8'23'0,"-3"-16"1"16,7 21-23-16,-11 3-1 15,-3 3 1-15,-3 2 1 16,-8 3 0-16,4 3 1 16,0 2 1-16,14-2-3 15,3 4 1-15,8 1 4 31,13-2 1-31,8 4-3 0,3 1 1 0,0 2-2 16,4 0 1-16,-4 0 2 16,-7 3 0-16,-6 0-2 15,-8 0 1-15,-14-6-5 0,-1 3 0 16,-6 0-2-16,-10-2 1 16,-5-8-33-16,-6-4 0 15,0-9-9-15,0-3 0 16</inkml:trace>
  <inkml:trace contextRef="#ctx0" brushRef="#br0" timeOffset="124035.0951">30060 10014 57 0,'74'-10'28'0,"32"-11"-8"0,-81 18-28 0,17 0-40 15,0-2 1-15</inkml:trace>
  <inkml:trace contextRef="#ctx0" brushRef="#br0" timeOffset="124412.8768">30572 10104 52 0,'-4'-8'26'0,"39"24"5"0,-17-10-26 0,0 4-4 15,6 6 1-15,1-3-2 16,0 1 1-16,7-4-8 16,-4 3 0-16,-4 1-36 15,-2-1 0-15,-8-3 35 16,-7 1 0-16</inkml:trace>
  <inkml:trace contextRef="#ctx0" brushRef="#br0" timeOffset="124576.7832">30568 10300 47 0,'0'-21'23'0,"25"3"7"15,-15 10-25-15,15 0-1 0,3 0 1 0,4-5-6 16,10-1 1-16,4-7-12 15,-3 3 1-15,-5-6-33 16,-2 0 0-16</inkml:trace>
  <inkml:trace contextRef="#ctx0" brushRef="#br0" timeOffset="124777.0832">31122 10030 42 0,'-11'24'21'0,"-6"56"3"16,10-65-22-16,-7 12 0 15,-4-1-2-15,18-26 0 16,-21 61-22 0,7-18 1-16,14-17-2 15,10-13 0-15</inkml:trace>
  <inkml:trace contextRef="#ctx0" brushRef="#br0" timeOffset="125074.7117">31369 10070 39 0,'-25'69'19'0,"-24"5"7"0,38-53-20 16,4 8-1-16,7 0 0 15,7-2 3-15,11-3 1 16,3-6-2-16,0-7 1 16,0-9-4-16,8-7 0 15,-5-8 2-15,5-8 0 16,-8-3-3-16,-4 3 1 0,-13-6-3 16,-4-5 0-16,-7-7-6 15,-7 4 0-15,-4 6-31 16,-3 8 1-16,3 10-4 15,1 1 0-15</inkml:trace>
  <inkml:trace contextRef="#ctx0" brushRef="#br0" timeOffset="125246.6183">31514 9898 41 0,'24'-8'20'0,"43"-10"5"0,-49 15-22 16,7 0-10-16,3 1 0 15,-3-4-30-15,-1 4 1 16</inkml:trace>
  <inkml:trace contextRef="#ctx0" brushRef="#br0" timeOffset="125578.49">31859 9776 35 0,'4'-2'17'0,"21"12"7"15,-11-7-17-15,3 0-3 16,1-1 0-16,0-2-4 15,-1 3 0-15,1 0 0 16,-8-1 1-16,-6 3-1 16,-8 1 1-16,-6-1 0 15,-8 0 0-15,-6 3 1 0,6 3 1 16,7-1 0-16,-3 1 1 16,14-3-2-16,0 0 0 15,18 0-4-15,-1 0 0 16,8 0-24-16,0-3 0 15,0 6-1-15,10-6 1 16</inkml:trace>
  <inkml:trace contextRef="#ctx0" brushRef="#br0" timeOffset="126252.9161">32279 10128 25 0,'-3'21'12'0,"-4"19"10"15,7-35-13-15,0 6-3 16,-7 2 1-16,7 3-2 0,-8 3 0 16,8-1-3-16,0-2 1 15,0 0-3-15,-3-6 1 16,3-2 2-16,3-2 0 15,5-9-3-15,-1-5 1 16,3-2-3-16,8-6 0 16,6 0 2-16,1 3 1 15,3-1-2-15,-3 4 0 0,0-1 1 16,-8 6 1 0,1 2 1-16,-11 1 0 15,0 7 2-15,0 5 0 0,-7 6 3 16,-7 3 0-16,0-1-4 15,7 1 1-15,-7-6-2 16,7-2 1-16,0-6-1 16,0-5 1-16,7-5-3 15,11-9 0-15,6-1 0 16,8-4 0-16,3 6 0 16,1-3 0-16,6 3-2 15,0 2 0-15,-10 6 6 16,-11 5 1-16,1 8 0 15,-12 10 1-15,-10 11-6 0,0 6 1 16,7 2-5-16,-3 0 0 16,10-3-39-16,-4-2 0 15,-3-8 10-15,4-8 1 16</inkml:trace>
  <inkml:trace contextRef="#ctx0" brushRef="#br0" timeOffset="127658.7821">18528 11811 35 0,'-7'8'17'0,"10"26"2"16,1-20-18-16,-1 9-1 15,1 4 1-15,3 2-1 31,-3-3 0-31,-1 6 2 0,1 0 0 16,-1-6 1-16,-3-2 1 16,4-11 0-16,-4-5 1 15,3-10-5-15,1-9 0 16,3-10 0-16,7-16 1 16,7-8-1-16,7-3 1 0,0-2-2 15,-3 0 1-15,0 7-1 0,-4 12 0 16,0 12 1-16,0 19 0 15,-7 16 0-15,-3 3 1 16,-4 10-1-16,-7 10 1 16,0 6-2-16,0-5 1 15,0-14 2-15,0-2 0 16,4-8-1-16,3-3 1 16,7-15-2-16,10-19 0 15,1-14 0-15,7-10 0 16,7-10 0-16,3 4 0 0,-3 6-1 15,-4 14 1-15,-3 9 0 16,-4 9 0-16,-3 21 1 16,-4 16 0-16,-3 0-3 15,-1 8 0-15,1 5-3 16,0 2 1-16,3-4-27 16,3-6 0-16,-2-8 19 15,2-10 0-15</inkml:trace>
  <inkml:trace contextRef="#ctx0" brushRef="#br0" timeOffset="128132.4084">19629 11687 39 0,'-15'-6'19'0,"33"20"2"0,-4-14-20 16,14-6-1-16,4 6 0 15,3-2 0-15,11 2 0 16,0-3-40-16,-4 3 1 16</inkml:trace>
  <inkml:trace contextRef="#ctx0" brushRef="#br0" timeOffset="128288.7053">19692 11845 41 0,'-18'-2'20'0,"68"-1"2"16,-33 3-21-16,8-3-1 16,10 1 0-16,11-1-13 15,4 3 1-15,6 0-17 16,-7-2 0-16</inkml:trace>
  <inkml:trace contextRef="#ctx0" brushRef="#br0" timeOffset="128924.2931">21078 11605 25 0,'-10'-8'12'0,"-11"21"3"0,14-5-14 0,-4 24 6 15,-3 10 1-15,-4 21-1 16,8 12 1-16,6-1-4 16,8 5 0-16,6-18 0 15,4-14 1-15,8-12 3 16,2-14 1-16,5-21-8 15,2-19 1-15,5-10-2 16,-5-13 0-16,-6-8 0 16,-4 5 1-16,-10-11-1 15,-18 1 1-15,-11 4-2 16,-7 6 0-16,-6 3 1 16,-5 10 1-16,5 14-21 0,-1 18 0 15,7 18-20-15,11 19 0 16</inkml:trace>
  <inkml:trace contextRef="#ctx0" brushRef="#br0" timeOffset="129064.8652">21526 12049 62 0,'-7'-8'31'0,"18"-16"-3"0,-7 19-30 0,3-3-15 16,3 0 1-16,4 0-26 15,4 0 0-15</inkml:trace>
  <inkml:trace contextRef="#ctx0" brushRef="#br0" timeOffset="129393.3615">21946 11602 35 0,'-7'0'17'0,"-10"8"1"16,6-5-18-16,-3 4 3 15,-4 4 0-15,8 5-1 16,10 8 0-16,7 5 2 16,10-3 0-16,1-2-1 0,7-5 0 15,-1-1-3-15,1 1 1 16,-7 2 4-16,-8 5 1 15,-10 3-6-15,-7 3 0 16,-3-3 0-16,-1-2 1 16,-10-1-2-16,-4 6 1 15,-3-8-23-15,0-3 0 16,0-3-6-16,-1-12 0 16</inkml:trace>
  <inkml:trace contextRef="#ctx0" brushRef="#br0" timeOffset="129542.7943">21904 11557 61 0,'32'-21'30'0,"28"-16"2"15,-39 26-30-15,11 1-3 16,3-1 1-16,7 3-30 31,8 3 0-31,-1 2-2 0,0-7 1 0</inkml:trace>
  <inkml:trace contextRef="#ctx0" brushRef="#br0" timeOffset="129980.6471">22991 11136 42 0,'-18'-24'21'0,"0"24"1"0,8 6-22 15,-8 7 1-15,-7 8 1 16,-3 8 2-16,-11 22 0 16,-10 12 7-16,0 27 1 15,3 29-7-15,3 13 0 16,15 14-4-16,14-11 1 15,10-6-2-15,12-23 0 16,13-24-2-16,10-10 1 0,5-22-21 16,3-10 1-16,6-22-21 15,5-12 0-15</inkml:trace>
  <inkml:trace contextRef="#ctx0" brushRef="#br0" timeOffset="130215.0659">23248 11459 46 0,'-3'32'23'0,"3"60"8"15,0-60-22-15,0 16-4 16,0 7 1-16,0 12-7 15,0-1 1-15,3 0-8 16,1 0 1-16,3-5-44 0,0-16 0 16</inkml:trace>
  <inkml:trace contextRef="#ctx0" brushRef="#br0" timeOffset="130371.3347">23460 11972 60 0,'-21'-2'30'0,"28"2"-1"0,-4 0-29 0,4 0-11 16,0 2 0-16,0 4-18 15,4-1 0-15,3 0 10 16,0-5 0-16</inkml:trace>
  <inkml:trace contextRef="#ctx0" brushRef="#br0" timeOffset="130689.2468">23823 11560 57 0,'25'-16'28'0,"45"-11"4"16,-45 22-29-16,7 5-2 15,-4 3 0-15,-3 2-1 16,-8 8 0-16,-3 6 0 0,-7 2 0 15,-14 11 0-15,-14-1 0 16,-7 9 0-16,-11-3 0 16,-7 3 4-16,1-1 0 0,6-4-1 15,7-3 0-15,11-9-3 16,10-1 0-16,15-7-1 16,13-4 0-16,12 0 0 15,9-3 1-15,15 0-19 16,-3-1 0-16,3 1-28 15,3-2 1-15</inkml:trace>
  <inkml:trace contextRef="#ctx0" brushRef="#br0" timeOffset="131149.9346">24458 11314 50 0,'46'52'25'0,"3"49"10"16,-28-64-24-16,4 16-2 15,0 16 1-15,-4 2-4 0,-10 11 1 16,-8 8-6 0,-6 3 0-16,-11-9-1 0,-8-2 0 15,-2-2-11-15,-15-11 1 16,-11 10-24-16,-2-10 0 16,-1-11 1-16,3-8 1 15</inkml:trace>
  <inkml:trace contextRef="#ctx0" brushRef="#br0" timeOffset="132246.3002">25329 11255 35 0,'-35'0'17'0,"-7"32"6"0,31-5-18 15,-6 12 0-15,-8 27 1 16,-3 24 4-16,-1 14 0 15,5 12-6-15,3 3 1 16,10-8-5-16,15-13 0 16,10-11-1-16,7-13 1 15,11-18-32-15,10-8 0 16,4-14 5-16,0-15 0 0</inkml:trace>
  <inkml:trace contextRef="#ctx0" brushRef="#br0" timeOffset="133709.3793">25474 11634 23 0,'-3'-14'11'0,"24"-1"9"0,-11 9-13 0,11 4-1 15,4-1 0-15,14 3-3 16,7 0 1-16,0-3-4 15,-4 3 1-15,-3 0 0 16,-4 3 0-16,-10 0 0 16,-11 2 1-16,-7 3-2 15,-11 0 0 1,-3 2-1-16,-7 1 1 16,-7 2 1-16,-11-2 1 15,4-3-3-15,7-6 0 16,3 1 1-16,8-3 0 15,10-3 0-15,10 3 0 0,11 3 0 16,1 5 1-16,-1 3 2 16,0 7 0-16,-3 6 9 15,-4-3 0-15,-7 3-5 16,-7 2 0-16,-4 3-5 16,-10 1 1-16,-7-4-4 15,-4 0 0-15,-3-2 0 16,0-3 1-16,0-2-7 15,3-6 0-15,4-5-41 16,7-3 1-16,7-2 36 16,3-8 0-16</inkml:trace>
  <inkml:trace contextRef="#ctx0" brushRef="#br0" timeOffset="133856.5313">26070 11856 58 0,'-24'5'29'0,"20"6"0"0,4-9-29 0,0 4-10 16,0-1 1-16,0 3-28 16,0 0 1-16,0 3 25 15,-3-6 0-15</inkml:trace>
  <inkml:trace contextRef="#ctx0" brushRef="#br0" timeOffset="134134.2282">26395 11501 34 0,'0'6'17'0,"0"31"7"0,0-24-16 16,-4 6 0-16,-3 10 0 15,-3 10-3-15,-4 6 1 16,-4-2-6-16,0 2 1 16,4 2-1-1,0-2 0-15,3-8-16 0,4-8 1 16,4-10-25-16,3-9 1 16</inkml:trace>
  <inkml:trace contextRef="#ctx0" brushRef="#br0" timeOffset="134493.6575">26638 11578 34 0,'-3'3'17'0,"-18"21"5"15,10-19-16-15,-3 5-1 16,-4 6 0-16,1 6 0 16,2-1 1-16,5 5-2 15,3 1 1-15,3-6-3 16,8-3 0-16,3-2 0 15,11-5 0-15,3-1-3 16,3-2 1-16,1-5-1 16,3 0 1-16,1-1-33 15,2-2 1-15,1 0 8 0,-7-5 0 16</inkml:trace>
  <inkml:trace contextRef="#ctx0" brushRef="#br0" timeOffset="134665.5333">26723 11615 49 0,'-18'35'24'0,"8"33"7"0,6-46-26 0,1 1-5 16,-1 4 1-16,1 7-2 16,-1 3 1-16,4 0-17 15,0-5 0-15,4-5-20 16,6-14 0-16</inkml:trace>
  <inkml:trace contextRef="#ctx0" brushRef="#br0" timeOffset="134965.7964">27083 11224 43 0,'0'10'21'0,"31"59"17"15,-13-43-21-15,10 14 0 0,8 18 0 16,-1 16-7-16,-3 8 0 16,-8-2-6-16,-6 7 0 15,-7-7-5-15,-8 4 0 16,-10-4 1-16,-11-17 1 15,-10-5-10-15,-7-5 0 16,0-8-25-16,-4-10 0 0,-4-9-13 16,-2-10 1-16</inkml:trace>
  <inkml:trace contextRef="#ctx0" brushRef="#br0" timeOffset="135722.7592">27700 11314 46 0,'-49'42'23'0,"-18"35"6"0,53-48-23 0,-11 13-5 16,-7 24 1-16,4 8 0 15,-4 16 1-15,15 6-2 16,13 7 0-16,15-16-2 15,10-2 0-15,10-11-14 16,19-16 1-16,6-18-27 16,11-14 1-16</inkml:trace>
  <inkml:trace contextRef="#ctx0" brushRef="#br0" timeOffset="137712.6281">27714 11538 35 0,'-35'-10'17'0,"21"15"3"0,14-2-18 16,7-1 2-16,3 4 1 0,12-1-3 15,9 3 0-15,12 0-1 16,-1-3 0-16,0 1-2 16,1 1 1-16,-8-1 1 15,-7 2 0-15,-10 0-2 16,-8 0 1-16,-10 5 0 16,-7 0 0-16,-3-2 0 15,-8 4 0-15,-3-1 0 16,-4-6 0-16,4 0 0 15,3-3 0-15,8-2-1 0,6 7 1 16,11-5 0-16,8 6 1 16,-1 2-1-16,3 6 0 15,-3-3 0-15,1-3 1 16,-5 3 9-16,-3 2 1 16,-7 1-7-16,-3 2 1 15,-4-3-4-15,-4 1 0 16,-7-3-1-16,-6 0 0 15,2-3-1-15,1-5 0 0,0 0-20 16,4 0 0-16,6-3-18 16,0 3 1-16</inkml:trace>
  <inkml:trace contextRef="#ctx0" brushRef="#br0" timeOffset="137849.8033">28106 12007 49 0,'-7'0'24'16,"10"-3"5"-16,-3 3-26 0,0 0-13 16,4 0 0-16,-4 0-32 15,7 0 1-15</inkml:trace>
  <inkml:trace contextRef="#ctx0" brushRef="#br0" timeOffset="138184.062">28314 11610 45 0,'49'-13'22'0,"11"-1"2"0,-39 14-22 16,8 0-3-16,-5 3 0 15,1 5 1-15,-11 3 0 0,-7 4 1 16,-10 7 1-16,-11 7-1 15,-8 3 0-15,-6-3-2 16,-4-3 1-16,-3 3 5 16,0 0 0-16,3 0-2 15,11-2 0-15,10-3-2 16,11-6 0-16,11-2 0 16,7-3 1-16,6-2-2 15,12-3 0-15,-1 0-10 16,4-3 1-16,-4-2-39 15,0-1 1-15</inkml:trace>
  <inkml:trace contextRef="#ctx0" brushRef="#br0" timeOffset="138496.5633">28808 11665 36 0,'-7'-7'18'0,"0"7"7"0,3 5-19 16,1 3-4-16,-1 2 1 16,4 6 1-16,4-3 0 15,-1 3 3-15,4 3 1 16,0-3-5-16,4 0 1 16,-1-3 3-16,-2 3 1 15,-5 0-5-15,1 2 1 0,-4 6-4 16,-7 0 1-16,-1-3-3 15,-6 0 1-15,-3 0 2 16,-4-5 1-16,-1-3-13 16,5-7 1-16,-1-6-22 15,4-8 1-15,0-6 2 16,3-4 0-16</inkml:trace>
  <inkml:trace contextRef="#ctx0" brushRef="#br0" timeOffset="138638.3109">28773 11639 55 0,'28'-16'27'0,"28"-16"4"16,-35 24-28-16,8-2-4 0,-1 2 0 15,0 3-36-15,-3 2 1 16,-1 6 16-16,-6-1 1 16</inkml:trace>
  <inkml:trace contextRef="#ctx0" brushRef="#br0" timeOffset="138841.4548">29206 11671 49 0,'11'16'24'0,"3"7"6"0,-7-15-25 0,4 6-2 15,3 2 0-15,4 2-4 16,-1-5 1-16,1 3-12 15,-4 3 1-15,-3-3-28 16,-1-3 1-16,-3 3 32 16,-3-6 0-16</inkml:trace>
  <inkml:trace contextRef="#ctx0" brushRef="#br0" timeOffset="139014.5356">29161 11845 42 0,'0'-5'21'0,"35"2"2"0,-25-2-20 16,1-3-4-16,10 0 0 15,4-5-14-15,0 0 0 16,-1 0-13-16,5-6 0 16</inkml:trace>
  <inkml:trace contextRef="#ctx0" brushRef="#br0" timeOffset="139173.1178">29602 11607 27 0,'-18'32'13'0,"-17"21"11"16,28-32-14-16,-4 6-6 16,-3 2 0-16,0 5-6 15,3 0 0-15,4-2-37 16,4-8 1-16</inkml:trace>
  <inkml:trace contextRef="#ctx0" brushRef="#br0" timeOffset="139470.6721">29757 11652 37 0,'-28'29'18'0,"13"56"6"0,12-66-20 15,-1 7-1-15,4 6 1 16,4-1 2-16,3 1 1 16,7-5-3-16,7-9 1 15,0-7 2-15,1-9 1 16,-1-9-8-16,0-9 0 16,0-8 0-16,-3 0 1 15,-4-13-2-15,-4-5 1 0,-6-3 0 16,-4-3 0-16,-7 3-9 15,-4 11 0-15,-3 10-24 16,0 11 1-16,0 7 11 16,0 4 0-16</inkml:trace>
  <inkml:trace contextRef="#ctx0" brushRef="#br0" timeOffset="139642.5859">29880 11541 31 0,'14'-3'15'0,"25"6"8"16,-25-3-17-16,7-3-6 15,8-2 0-15,-1 0-8 16,-3 0 0-16,-1-1-21 16,-3 1 0-16</inkml:trace>
  <inkml:trace contextRef="#ctx0" brushRef="#br0" timeOffset="139940.2876">30166 11351 40 0,'11'0'20'0,"24"-3"7"0,-17 0-20 15,-1 6-6-15,1 2 1 0,-1 6 1 16,-2-1 0-16,-5 1-5 15,-6 0 0-15,-4-3 2 16,-4-1 1-16,-3 4-1 16,-4 0 0-16,1 2 0 15,3 0 0-15,3-2 0 16,4-1 0-16,4 1 0 16,6-3 0-16,1-3-3 15,7-2 1-15,-1-3-23 16,4-3 1-16,4 0 1 15,0-2 1-15</inkml:trace>
  <inkml:trace contextRef="#ctx0" brushRef="#br0" timeOffset="140209.138">30586 11115 43 0,'-4'16'21'0,"25"29"2"0,-10-32-21 16,3 11 11-16,4 8 0 15,-1 13-2-15,1 5 1 0,-11 14-5 16,4 15 0-16,-11 8-7 16,-11 1 1-16,-7 9-2 15,-6 1 0-15,-1-5-2 16,7-16 1-16,-3-16-37 15,0-11 1-15,3-8 4 16,-6-10 0-16</inkml:trace>
  <inkml:trace contextRef="#ctx0" brushRef="#br0" timeOffset="140568.5771">30910 11097 40 0,'-3'-14'20'0,"31"14"1"0,-17 3-20 16,-4 2 2-16,7 3 0 15,-4 3-3-15,8 2 0 16,-4 3 0-16,-3 2 1 16,-11-2-1-16,0 3 1 0,-11-1 2 15,-3 1 1-15,-4-1 8 16,1 1 0-16,-1-1-8 16,4-2 0-16,3-2-3 15,4 1 1-15,14-1-3 16,0-1 1-16,4-3-5 15,14 1 1-15,-1-3-56 16,5 0 0-16</inkml:trace>
  <inkml:trace contextRef="#ctx0" brushRef="#br0" timeOffset="142058.3838">31411 11631 26 0,'-3'-5'13'0,"13"-6"1"0,-3 6-14 0,4-6 4 16,7-5 1-16,13-2 5 15,-2-3 0-15,13 0-3 32,7 5 0-32,1 3-5 15,-8 5 0-15,-3 5 0 0,-7 6 0 16,-8 7-2-16,-13 6 0 0,-1 3 0 16,-10 4 1-1,-38 22 0 1,-1 3 0-16,-3-6-3 15,-1-7 1-15,1-4 1 16,7-4 0-16,-1-3 0 16,19-3 0-16,-1-3 2 15,11 1 1-15,7-3 0 16,11-3 0-16,6 0-2 16,8-2 0-16,7-1-1 15,3 1 0-15,7 0-18 16,-3-6 1-16,0-2-24 15,0-1 1-15</inkml:trace>
  <inkml:trace contextRef="#ctx0" brushRef="#br0" timeOffset="142495.8628">32374 11443 37 0,'0'0'18'16,"-17"-2"2"-16,6 4-19 0,1 9 5 15,-12 10 0-15,5 11-1 16,-4 7 0-16,-4 12-2 15,0 4 0-15,1-4-3 16,9 1 0-16,1-1 3 16,7-9 1-16,7-5-2 15,7-8 0-15,7-10 1 16,1-9 1-16,13-7-4 16,4-8 1-16,3-6 0 15,4-5 0-15,-11 0 0 16,-3 0 0-16,-8-5-1 15,-6-5 0-15,-22 2-1 16,-6 0 0-16,-8 6-13 16,-3 4 0-16,-4 7-14 0,-10 1 1 15,-1 9 6-15,1 2 1 16</inkml:trace>
  <inkml:trace contextRef="#ctx0" brushRef="#br0" timeOffset="142888.443">31634 11073 30 0,'-36'34'15'0,"-41"48"11"16,52-45-16-16,-10 14-3 15,-8 17 0-15,-6 9 0 16,7 24 0-16,13-9-7 15,8 6 1-15,11-5-1 0,24-1 1 16,3-12-1-16,12-17 0 16,9-10 0-16,8-11 0 15,14-7-13-15,7-14 0 32</inkml:trace>
  <inkml:trace contextRef="#ctx0" brushRef="#br0" timeOffset="143232.1943">32688 11086 23 0,'14'-32'11'0,"11"27"12"0,-21 10-12 0,10 11 0 15,-4 16 0-15,15 16 1 16,0 15 1-16,3 1-5 16,-3-1-8-16,-25-63 0 15,35 143 18 1,-28-32 1-16,-7-8-16 16,-18-15 1-16,-17-4-3 15,-7-4 0-15,7-9-3 16,-4-21 0-16,-4-7-22 0,15-9 1 15,-4-13-24-15,15-8 1 16,6-13 34-16,4-21 1 16</inkml:trace>
  <inkml:trace contextRef="#ctx0" brushRef="#br0" timeOffset="143582.8106">33094 11097 44 0,'7'0'22'0,"21"8"1"0,-21-8-22 0,4 2 1 0,-4 3 0 15,-7 3 5-15,0 6 1 16,0-1-6-16,0 3 0 15,0 2-2-15,0-2 0 16,-7 0 0-16,-4 3 1 16,-3-1 0-16,4 1 0 31,-8-4 3-31,4-1 1 16,-4-1-5-16,15-2 0 15,-4 2 1-15,14 0 1 16,-4-2-1-16,11-4 0 0,4 4-4 0,0 0 1 0,6-3-35 15,5 2 0-15,2 3 12 16,-6 1 0-16</inkml:trace>
  <inkml:trace contextRef="#ctx0" brushRef="#br0" timeOffset="144538.006">21251 12483 18 0,'11'-11'9'0,"21"11"9"16,-22 0-10-16,8 3-5 0,10 5 1 15,11 3 2-15,3 2 1 16,15 3-2-16,10 8 0 15,10-3 0-15,12-3 0 16,9 1-2-16,15-9 1 16,18 4-1-16,17-9 1 15,18 0-2-15,17-5 0 16,18 0 0-16,14-8 1 16,11-2-1-16,18-1 0 15,10-5-3-15,3 3 1 0,4-6 0 16,7-4 0-16,15 15 0 15,-12-11 0-15,-6 19 1 16,13-2 0-16,-9 4 4 16,-8-4 0-16,3-4-5 15,11 9 0-15,-3 0-1 16,0-3 0-16,3-3 2 16,14-2 0-16,-14-3-1 15,-10 0 0-15,10 2 8 16,-7-2 1-16,-10 6-7 15,-1-1 1-15,-13 3-2 16,-1 0 0-16,-7-2-1 16,-3-1 0-16,-4 0 0 15,-13 3 1-15,-8-2-2 16,-11 2 0-16,-17 0-1 0,-14 0 1 16,-18 2-33-16,-21 4 1 15,-7-1-8-15,-21-5 0 16</inkml:trace>
  <inkml:trace contextRef="#ctx0" brushRef="#br0" timeOffset="145763.809">24843 13197 44 0,'7'-29'22'0,"53"0"1"15,-46 24-23-15,7-3 0 16,0 3 0-16,0-1 0 0,0 6 1 16,-6 3 0-16,-5 2 0 15,-6 9 0-15,-8 1 0 16,-3 7-1-16,-7 1 1 16,0 7 0-16,0-1 0 15,-7 8 6-15,3-3 0 16,4-7-5-16,3-6 1 15,8 0-2-15,6-5 1 16,4 0-1-16,4-3 1 0,6-5-3 16,5-6 0-16,9 4-5 15,5-6 1-15,6-3-47 16,0 3 1-16,4 5 49 16,-11-5 0-16</inkml:trace>
  <inkml:trace contextRef="#ctx0" brushRef="#br0" timeOffset="146872.9203">26024 12846 18 0,'-7'-14'9'0,"7"-4"7"0,0 15-10 16,-3 3 2-16,-4 0 1 16,-4 5-5-1,-6 9 1-15,-5 20-2 16,-2 11 1-16,-5 13 0 0,5 14 0 15,-1 20-2-15,0-2 1 0,4 3-2 16,7-6 0-16,14-13-1 16,4-5 1-16,6-16-16 15,11-11 1-15,11-13-20 16,7-15 0-16</inkml:trace>
  <inkml:trace contextRef="#ctx0" brushRef="#br0" timeOffset="147382.4575">26434 13070 27 0,'-25'-8'13'0,"-14"1"4"0,29 7-15 0,-8 0 3 16,0 2 1-16,-3 6-2 15,3 5 0-15,-3 6-3 16,0 7 0-16,3 1 1 16,8-3 1-16,3-6-3 15,7-5 1-15,7-5 0 16,0-8 1-16,4-2-2 16,3-6 0-16,0 0 0 15,0 0 0-15,-4 3-1 16,-2 2 1-16,-1 3 3 15,-4 3 0-15,-3-1-1 16,0 1 1-16,0-3 2 16,0 0 1-16,7-3-3 15,4-5 0-15,-1-5 1 0,1 0 0 16,3 0 0-16,-3 2 0 16,-1 3-3-16,-3 0 0 15,-7 8 0-15,-3 3 1 16,-4 5-3-16,-4 8 1 15,-3 5 4-15,0 3 1 16,0 7-4-16,0 6 1 16,0 6-2-16,3-6 0 0,4 0-2 15,3-6 1-15,4-1-27 16,7-7 0-16,4-7-16 16,10-5 1-16</inkml:trace>
  <inkml:trace contextRef="#ctx0" brushRef="#br0" timeOffset="147541.0012">26606 13343 41 0,'-7'3'20'0,"14"12"1"16,-3-7-21-16,0-2-1 16,-1 2 0-16,4 5-26 0,-3 0 1 15,3-2 13-15,-4-3 0 16</inkml:trace>
  <inkml:trace contextRef="#ctx0" brushRef="#br0" timeOffset="147932.6349">27065 13097 22 0,'0'-19'11'0,"4"17"4"0,-8 2-12 0,-6-3 0 15,-5 3 1-15,-2-3 2 16,-8 6 0-16,4 2-1 16,3 1 1-16,4 2-5 15,7 2 0-15,7 3 3 16,14 3 0-16,7 3-1 16,4-1 0-16,0 1 2 15,-4 2 1-15,-3 5-2 16,-4 1 0-16,-7-1-2 15,-7 6 0-15,-7-3-2 16,-4-8 0-16,-10-2 3 16,3-3 1-16,-3-6-3 15,3-7 0-15,4-16-2 16,7-8 1-16,4-6-1 16,10-7 1-16,3-6-1 0,8-2 0 15,3 5-23-15,0 5 0 16,1 5-14-16,-1 1 0 15</inkml:trace>
  <inkml:trace contextRef="#ctx0" brushRef="#br0" timeOffset="148183.4849">27337 12621 41 0,'7'-22'20'0,"46"49"12"15,-32-22-21-15,4 14 5 16,6 15 0-16,5 16-1 16,-1 24 0-16,-3 3-12 15,-4 13 0-15,-11 11-3 16,-6-1 0-16,-14-2 0 16,-8-3 1-16,-3-13-18 15,-7 0 0-15,-4-13-32 16,-3-13 1-16,-4-14 27 15,-7-18 1-15</inkml:trace>
  <inkml:trace contextRef="#ctx0" brushRef="#br0" timeOffset="148924.7841">19844 14388 47 0,'3'19'23'0,"43"10"1"15,-28-24-23-15,6-2-1 16,8-1 0-16,11-2-1 0,6-2 1 16,-7-4-46-16,-3 1 1 15,-4-6 44-15,-6 3 1 16</inkml:trace>
  <inkml:trace contextRef="#ctx0" brushRef="#br0" timeOffset="149081.5303">19897 14674 45 0,'24'5'22'15,"68"-23"2"-15,-57 7-24 0,15-5-2 16,6 0 1-16,11 0-26 15,4 0 0-15,10 3 11 16,0 0 0-16</inkml:trace>
  <inkml:trace contextRef="#ctx0" brushRef="#br0" timeOffset="149409.6683">21110 14288 38 0,'-14'-6'19'0,"-11"12"3"0,-13-6-22 16,38 0 0 0,-15 60 14-16,-20 12 1 15,7-1-9-15,7 6 1 16,10-11-3-16,11-8 0 16,11-10 4-16,14-16 0 15,6-16 0-15,5-14 0 16,2-15-7-16,5-13 0 15,-1-12-1-15,-3-12 0 16,-11 0 0-16,-7-6 1 16,-14-2-1-16,-10 5 0 0,-15-2-6 15,-7 2 1-15,4 18-17 16,0 14 0-16,-4 19-31 16,1 15 1-16,-1 11 51 15,4 5 0-15</inkml:trace>
  <inkml:trace contextRef="#ctx0" brushRef="#br0" timeOffset="149576.0543">21569 14735 71 0,'-7'2'35'15,"10"-7"7"-15,1 2-37 0,3-5-6 16,3-2 1-16,5 2-22 15,-1 0 0-15,3 3-31 16,-3 2 0-16</inkml:trace>
  <inkml:trace contextRef="#ctx0" brushRef="#br0" timeOffset="150208.5797">22024 14303 31 0,'-11'-13'15'0,"15"11"4"0,-4 2-16 16,0 0 3-16,0 2 1 16,-4 3-2-16,1 3 0 15,-1 6 5-15,1 7 0 16,-1 8-1-16,4 5 1 16,4 17-3-16,3 1 1 15,7-1-7-15,7 2 1 31,4-8 5-31,3-14 0 16,11-7 0-16,3-13 1 0,-3-14-3 16,-4-5 1-16,0-10-6 15,-6-11 1-15,-5-8-1 16,-6-1 0-16,-11-6 0 16,-7-4 0-16,-18-2-1 15,-13 7 1-15,-8-2-3 16,-7 6 0-16,7 10-16 15,0 15 0-15,8 12-25 16,6 4 1-16,11 9 15 16,7 2 1-16</inkml:trace>
  <inkml:trace contextRef="#ctx0" brushRef="#br0" timeOffset="151059.2362">22888 14290 23 0,'18'-16'11'0,"10"-5"12"16,-21 13-13-16,0-2 0 16,0-1 0-16,-7 3-2 15,-3 3 1-15,-4 7-4 16,-7 12 0-16,-4 4-2 16,-3 14 1-16,0 13-1 15,-1 10 1-15,1 14-1 0,0-5 0 16,7 2-3-16,10-5 1 15,8-8-2-15,3-16 1 16,7-8 2-16,7-11 0 16,4-7-2-16,0-11 0 15,-1-5 3-15,-2-6 1 16,-8-5-4-16,-7 0 0 16,-7 3-1-16,-11 0 0 15,-7 0-10-15,1-1 0 0,-4 4-15 16,0-3 0-16,3 5-8 15,4 10 1-15</inkml:trace>
  <inkml:trace contextRef="#ctx0" brushRef="#br0" timeOffset="151512.3677">23657 14306 34 0,'4'-21'17'0,"-8"-6"2"16,1 19-16-16,-8 3 2 16,-10-5 1-16,-11 4-2 15,0 4 1-15,-3 4-3 0,3 6 1 16,8 0-3-16,6 5 1 15,8 6 4-15,13 10 0 16,8 8-6-16,10-3 1 16,11 9 0-16,3 4 1 15,-7 1 2-15,-7-6 1 16,-3 3-4-16,-8 0 0 16,-10 3 0-16,-7-3 0 15,-7-8-1-15,-3-11 1 16,-5-2 0-16,1-11 1 15,4-10-2-15,-1-16 1 0,7-19-1 16,4-13 1-16,7-18 0 16,11 7 1-16,10-5-1 15,7 0 1-15,1 11-13 16,2 8 0-16,-2 10-33 16,-1 8 0-16</inkml:trace>
  <inkml:trace contextRef="#ctx0" brushRef="#br0" timeOffset="151978.3247">24109 14211 42 0,'-7'-13'21'0,"7"13"4"16,0 0-22-16,0 2 0 15,-4 6 0-15,-3 5 2 0,-3 3 0 16,-5 13-3-16,-2 16 1 15,-1 6 0-15,4 20 1 16,7-7 0-16,7-1 1 16,7-5-2-16,7-8 0 15,4-10 3-15,-1-8 1 16,5-11-2-16,-1-10 1 16,0-11-4-16,0-11 1 15,-3-5-3-15,-8 0 0 0,-3-2-1 16,-10-1 0-16,-11 3 1 15,-7 3 0-15,-11 16-19 16,-10-3 0-16,-1 13-32 16,4 11 1-16,4 2 40 15,7-4 0-15</inkml:trace>
  <inkml:trace contextRef="#ctx0" brushRef="#br0" timeOffset="158042.1539">25301 14261 58 0,'0'0'29'0,"0"58"4"0,4-26-29 15,-4 10-5-15,0 17 0 16,-4 1 1-16,-3 9 1 16,4 0-2-16,3-11 1 0,0-10-19 15,0-1 1-15,3-15-24 16,1-13 1-16</inkml:trace>
  <inkml:trace contextRef="#ctx0" brushRef="#br0" timeOffset="158222.2501">25199 14676 59 0,'-25'6'29'0,"71"-22"4"0,-21 5-29 0,3-7-4 16,7-9 0-16,8 1-3 15,10-1 1-15,-1-2-36 16,1 3 0-16,-3 5 17 0,-15 2 0 0</inkml:trace>
  <inkml:trace contextRef="#ctx0" brushRef="#br0" timeOffset="158456.6233">25389 14491 57 0,'-31'8'28'0,"-8"35"2"16,32-25-28-16,0 3 3 15,3 0 1-15,4 6-5 16,7 5 0-16,11-3-1 16,3-3 0-16,11-5-8 15,14-7 1-15,3-9-41 0,11-5 1 16,4-5 37-16,-1-3 1 31</inkml:trace>
  <inkml:trace contextRef="#ctx0" brushRef="#br0" timeOffset="158864.7829">25979 14446 42 0,'-43'0'21'0,"-3"21"6"0,36-7-21 0,-1 7-3 16,1 11 1-16,3 2-4 16,3-2 1-16,4-1-1 15,7-1 0-15,4-7-3 16,6-4 1-16,8-9 2 16,0-7 0-16,3-6-5 15,0-4 1-15,4-7 0 16,0-2 1-16,-4-5 2 15,-3-13 0-15,-4 2 2 16,-4 8 0-16,-6 3 0 16,-4 5 0-16,0 8-1 15,-3 11 1-15,-1 21 4 16,1 5 1-16,3 8 0 16,-4 13 0-16,1 6 2 0,-1-1 1 15,1 9-3-15,-8-1 1 16,-10 6-7-16,-7 5 1 15,-11-10-2-15,-3-14 0 16,-7-5 1-16,-4-5 0 16,3-11-15-16,5-13 1 31,-1-6-40-31,4-7 0 16</inkml:trace>
  <inkml:trace contextRef="#ctx0" brushRef="#br0" timeOffset="161264.4142">21107 16182 24 0,'-14'-16'12'0,"7"-8"1"0,-15-15-13 16,22 39 0-16,-14 31 16 15,-18-25 1 1,4 9-15-16,4 15 1 0,6 1-2 16,4 14 0-16,7 11-2 15,7-6 1-15,10-8 0 16,4 1 1-16,11-17 1 16,3-5 0-16,-3-15 5 15,0-6 0-15,-1-14-5 16,5-17 0-16,-1-9-1 15,-7-10 0-15,-7-6 0 16,-14 9 1-16,-7 2-4 16,-7 2 1-16,0 6 0 0,-4 8 0 15,-3 21-23-15,0 8 0 16,7 19-7-16,3 18 0 16</inkml:trace>
  <inkml:trace contextRef="#ctx0" brushRef="#br0" timeOffset="161405.0447">21442 16499 68 0,'-11'11'34'0,"15"-16"-1"0,-4 5-33 0,0 0-20 16,3-3 1-16,8 0-29 16,-1-2 1-16</inkml:trace>
  <inkml:trace contextRef="#ctx0" brushRef="#br0" timeOffset="162283.6069">21985 16050 37 0,'-32'8'18'0,"11"23"2"0,14-23-20 16,-3 19 1-16,-1 10 0 15,4 8 0-15,0 18 0 16,7-5 1-16,14 3 0 0,-3-13 2 16,6-8 1-16,8-14 6 15,10-21 0-15,0-5-5 16,4-13 0-16,0-19-5 15,-4-7 0-15,-6-9 0 16,-15-10 0-16,-11 16-1 16,-10-3 1-16,-14 2-3 15,-11 6 1-15,-3 11-7 16,3 10 1-16,4 13-19 16,3 8 0-16,11 14-4 0,4 5 1 15</inkml:trace>
  <inkml:trace contextRef="#ctx0" brushRef="#br0" timeOffset="163824.4255">22800 15912 15 0,'0'0'7'0,"4"-8"11"16,-4 8-9-16,0-5-2 15,0 5 0-15,0-5-2 16,0-1 1-16,0 1-4 0,0-3 0 15,0 8 0-15,0 0 0 16,-4 5-1-16,-7-2 0 16,-6 2 0-16,-1 8 0 15,-7 11 0-15,1 11 1 16,3-1 0-16,3 22 1 16,0-1-2-16,4 9 0 15,7-1 0-15,7 1 0 16,7-14-2-16,7-10 1 15,4-11 6 1,3-11 0-16,4-10-4 0,-4-13 1 16,-3-6-2-16,-1-7 0 15,-6-3 1-15,-4 2 0 16,-7 3-1-16,-11 3 0 0,-6 2-1 16,-4 1 0-16,-8 5-1 15,1 5 0-15,3 0-12 16,4 2 0-16,7 9-7 15,11 2 0-15,6 0-6 16,15-5 0-16</inkml:trace>
  <inkml:trace contextRef="#ctx0" brushRef="#br0" timeOffset="164328.7542">23259 16036 36 0,'-14'-15'18'0,"3"-1"8"0,7 5-17 16,1 3-5-16,-8-2 0 15,-3-4-3-15,0 4 1 16,0 2-2-16,0 0 0 16,14 8 0-1,-32 24 0-15,11 5 0 16,3-3 0-16,8 1 0 16,3-1 2-16,7-2 0 15,7-6-4-15,10-10 0 0,5-8 3 16,2-5 1-16,1-3-4 15,0-8 1-15,-1-5 5 16,-3-3 1-16,1 1 4 16,-8 4 0-16,-4 6-4 15,-6 10 1-15,-8 11 1 16,-3 19 0-16,-3 12-1 16,-11 14 0-16,-4 26-6 15,4 4 0-15,7-9-2 16,10-3 0-16,11-2-41 0,11-19 1 15,13-13 5-15,5-24 1 16</inkml:trace>
  <inkml:trace contextRef="#ctx0" brushRef="#br0" timeOffset="164816.3217">24232 15894 43 0,'-14'-6'21'0,"4"35"8"0,6-10-22 0,1 18 1 16,-1 11 0-16,0 10-6 15,-3 5 0-15,4 3-1 16,-1 1 1-16,4-7-3 16,0-4 0-16,0 2-13 15,0-5 0-15,0-11-14 16,-3-7 0-16,-1-9 10 15,-3-15 0-15</inkml:trace>
  <inkml:trace contextRef="#ctx0" brushRef="#br0" timeOffset="164941.3068">24155 16499 40 0,'14'-23'20'0,"35"-30"8"16,-28 32-20-16,15-3-7 16,13-3 0-16,-3-2-3 15,-4 0 1-15,1 5-30 0,-12-5 0 16,-2 16 15-16,-8 0 0 15</inkml:trace>
  <inkml:trace contextRef="#ctx0" brushRef="#br0" timeOffset="165100.0371">24257 16314 51 0,'-28'21'25'0,"38"11"8"0,1-21-26 0,7 5-3 15,10 7 1-15,4-4-5 16,10 7 0-16,0 6-28 16,4-8 1-16,7-6-7 15,-11-12 0-15</inkml:trace>
  <inkml:trace contextRef="#ctx0" brushRef="#br0" timeOffset="166157.5815">24945 16317 38 0,'-4'-11'19'0,"-10"6"2"0,11 2-18 15,-8 1-1-15,-3-1 0 16,-7 3-2-16,-4 11 1 16,0 7 1-16,4 9 0 15,4 4-3-15,6 1 1 16,8 2 1-16,3 4 0 16,14-15-1-16,7-12 1 15,7-3-1-15,0-13 0 0,1-11 0 16,6-13 0-16,0-11 0 15,0 3 1-15,-6-5-1 16,-5-1 1-16,-6 4-1 16,-4 9 0-16,-3 12-1 15,-4 18 1-15,-4 10 3 16,1 14 1-16,-1 19 4 16,1 10 0-16,-1 2-2 15,-3 11 1-15,-3 8 3 16,-4 11 0-16,-4-14-5 15,-10 11 1-15,-4-2-7 16,-3-3 1-16,-7 5 0 16,-8-11 1-16,-2-15-2 15,-1-14 0-15,0-16-17 16,0-10 0-16,7-16-15 0,4-13 1 16,10-13 4-16,4-4 1 15</inkml:trace>
  <inkml:trace contextRef="#ctx0" brushRef="#br0" timeOffset="167093.9533">19907 16150 39 0,'-7'0'19'0,"50"27"1"16,-26-25-20-16,4 1-2 15,15 0 1-15,6-6-6 0,-3-2 1 16,-4-1-24-16,4 1 0 0</inkml:trace>
  <inkml:trace contextRef="#ctx0" brushRef="#br0" timeOffset="167250.3645">19904 16372 50 0,'-36'30'25'0,"61"4"0"16,-11-26-25-16,7-3-1 16,8-2 1-16,13-3-32 15,7-6 1-15,4-4 14 16,-3-6 0-16</inkml:trace>
  <inkml:trace contextRef="#ctx0" brushRef="#br0" timeOffset="168034.0263">18740 16269 38 0,'-22'-5'19'0,"12"21"1"15,10-16-19-15,0 5-1 16,0 8 0-16,0 6 0 0,0 7 0 16,0 1 2-16,0 2 0 15,0-3-1-15,0-5 0 16,0-2 0-16,0-6 1 15,0-2-1-15,0-1 0 16,0-4 0-16,0-6 0 16,7-11-2-16,3-18 1 15,5-8 0-15,9-13 0 16,8-14 0-16,7 6 0 16,-4 0-1-16,-3 8 1 15,-4 15 1-15,-3 17 0 0,-1 18-2 16,-6 13 0-16,-4 16 2 15,-7 8 0-15,-3 11 0 16,-4 5 1-16,0 7 0 16,0-9 1-16,0-9-1 15,0-5 1-15,3-16-3 16,4-13 0-16,7-13 0 16,8-24 0-16,6-14 0 15,7-23 0-15,7-5-1 16,8-11 1-16,-8 13 0 15,-3 13 1-15,-4 19-3 16,-7 22 0-16,-3 22 6 16,-7 15 1-16,-4 20-6 15,-3 11 1-15,-4 10-1 16,3 4 1-16,1-12-11 16,3-5 1-16,3 3-32 0,1-8 0 15</inkml:trace>
  <inkml:trace contextRef="#ctx0" brushRef="#br0" timeOffset="169435.8094">18676 15597 46 0,'-49'-34'23'0,"24"29"0"15,21 12-22-15,-3 17-1 32,-7 19 0-32,-3 25 1 15,-12 38 0-15,-9 24 1 16,-8 34 0-16,3 11 1 15,1 15 1-15,7-2-5 16,7-13 1-16,13-25 0 0,8-7 1 16,7-40-1-1,4-26 1-15,3-24-2 0,7-19 1 16,14-4 0-16,15-20 1 16,-1-10 0-16,11-5 0 15,14-6-1-15,14 1 0 0,7-6-1 16,8 0 0-16,9 5 1 15,15-2 0-15,-7 8 0 16,7 0 0-16,11-3 1 16,-4 8 0-16,3 0-1 15,4 0 0-15,-7 15 0 16,4 1 0-16,-4-5-1 16,7 13 1-16,-14-6-1 15,3-2 1-15,8 3 1 16,-4-1 1-16,7-2 1 15,3-3 0-15,1 0-3 16,7 3 1-16,10 3-1 16,-11-6 0-16,5-2 0 15,9 2 0-15,-2-2 0 16,2-1 0-16,-6-2 0 16,7 5 1-16,3-2-1 0,-7-3 0 15,4 0 1-15,7 0 1 16,-18-3-1-16,0 0 1 15,0 3-2-15,-14-5 0 16,0 5 0-16,11-8 0 16,-25 0 1-16,-4 0 0 15,-3 0-1-15,0-3 1 16,-10-2-2-16,-15 2 1 16,-4-2-1-16,-2 5 1 15,-12 5 0-15,-3-2 0 0,-7 5 0 16,-3-8 0-16,-8 5 0 15,-10-5 0-15,-4-5 0 16,0-3 1-16,-6-8-1 16,-5 3 1-16,1-8-1 15,-4-6 1-15,-3 9-1 16,-1-14 1-16,1-3-2 16,-4-10 1-16,4-2 1 15,-1-14 0-15,5 0-2 16,2-13 0-16,8-3 1 15,3-15 1-15,4-6 0 16,0-19 0-16,3 9-3 16,1-3 1-16,-1 16 1 15,0-1 1-15,-3 12-2 16,-11 10 1-16,-3 13 1 16,-4 2 0-16,-7 9-2 0,-3 5 1 15,-8 6-1-15,-6 7 1 16,-8 8 0-16,-10 0 0 15,-7-2 0-15,-4 10 0 16,-14 0 0-16,-10 3 1 16,-11 5-1-16,-11 0 0 15,1 0-1-15,-15 0 0 16,-7 3 2-16,-7-3 1 16,4 0-3-16,-11 0 0 15,-10 0 1-15,6 0 1 0,-20-3-2 16,-5 3 1-16,8 1 0 15,-17-4 1-15,-8-2-1 16,4-1 0-16,-15-1 0 16,8-4 1-16,-14-5 2 15,-4 0 0-15,3 1-3 16,-6-1 1-16,3 5-1 16,-10 1 1-16,6 5 0 15,-10 2 0-15,4 6-1 0,-12-3 0 16,5 2 0-16,-11-1 0 15,0 4 0-15,-8-2 0 16,1-3-1-16,-11 2 1 16,8 1 0-16,-19-3 1 15,12 8 1-15,-12 0 0 16,8 3-2-16,0-1 0 16,17 4-3-16,4 2 0 31,-99-11-55-31,85-5 0 15,38-8 48-15,11-10 0 0</inkml:trace>
  <inkml:trace contextRef="#ctx0" brushRef="#br0" timeOffset="171889.2025">27284 16462 30 0,'-4'-8'15'0,"11"-10"1"0,-3 13-15 16,3-6 5-16,4-2 0 16,3-3-3-16,3-5 0 0,1 2-3 15,3 9 1-15,0 2 1 16,4 2 0-16,-4 9 2 16,0 8 1-16,-3 7-3 15,3 3 1-15,0 1 0 16,4 4 1-16,0-8-2 15,-1 1 1-15,-3-8 0 16,1-1 0-16,-5-7-4 16,-3-6 0-16,1-5 2 15,-1-8 0-15,0-5-17 16,0-8 0-16,7 0-26 16,7-3 0-16</inkml:trace>
  <inkml:trace contextRef="#ctx0" brushRef="#br0" timeOffset="172471.4333">28272 16113 39 0,'-71'16'19'0,"43"-8"3"16,24-5-20-16,4-3-2 0,4 2 1 15,6-7 6-15,15 0 1 16,14-6 0-16,7-2 0 15,14-3-6-15,7-3 0 16,10 4 1-16,-3 4 1 16,-17 0-2-16,-8 9 0 15,-10 2 0-15,-7 8 1 16,-15 5-1-16,-6 16 1 16,-11 11-3-16,-14-1 0 0,-14 14 0 15,-11 11 1-15,-7 2 0 16,-3 5 1-16,3-2-16 15,7-11 1-15,7-5-14 16,8-10 0-16,9-9-3 16,12-15 0-16</inkml:trace>
  <inkml:trace contextRef="#ctx0" brushRef="#br0" timeOffset="172770.0459">29023 16251 31 0,'4'-11'15'0,"-8"53"7"16,4-28-17-16,-4 15-2 16,1 16 1-16,3 16-4 15,0 5 1-15,3 0 4 0,12-3 0 16,6-10 8-16,11-16 0 16,3-18 0-1,4-19 0-15,6-13-9 0,5-22 0 16,-1-12-3-16,-6-12 1 15,-8-9-2-15,-14 1 1 16,-14-4-2-16,-18 8 0 16,-13 7 0-16,-8 14 0 15,-10 15-11-15,-8 11 1 0,1 19-14 16,3 10 1-16,7 8-15 16,8 3 1-16</inkml:trace>
  <inkml:trace contextRef="#ctx0" brushRef="#br0" timeOffset="173555.2209">30314 16478 21 0,'7'-13'10'0,"-7"-19"6"16,0 24-10-16,0 3 3 15,-7 0 0-15,-3 5-6 0,-8 5 1 32,-21 35-3-32,4 10 0 15,10-5-1-15,4-5 1 16,7-3-1-16,10-8 0 15,8-11-1-15,6-7 1 16,8-8 0-16,3-9 0 16,4-10 2-16,0-7 0 15,-4-4 1-15,-4 1 0 16,-2 2-3-16,-5 5 1 0,-3 3 0 16,0 6 0-16,0 5 0 15,-3 2 0-15,3 11 3 16,0 13 1-16,-3 11-1 15,6 0 0-15,-3 10-3 16,7 8 1-16,-3-2-2 16,-4 7 1-16,-4-2-2 15,-3 0 1-15,-10-5 0 16,-8-6 0-16,-6-5 2 16,6-10 0-16,-7-11-14 15,0-9 0-15,4-1-10 16,0-19 0-16,4-11-3 15,9-11 0-15</inkml:trace>
  <inkml:trace contextRef="#ctx0" brushRef="#br0" timeOffset="173806.4436">30586 16454 30 0,'17'43'15'0,"15"-6"0"0,-25-27-14 0,-3 9 7 16,6-3 1-16,-3-8 0 16,-7 0 1-16,0-6-9 15,0-10 1-15,0-7 0 16,7-4 0-16,-3-7-5 16,7-4 1-16,-1 1 1 15,1 3 0-15,13 2-18 16,-6 6 1-16,10 4-12 15,1 4 1-15</inkml:trace>
  <inkml:trace contextRef="#ctx0" brushRef="#br0" timeOffset="174134.5928">31020 16415 27 0,'14'8'13'0,"-4"-16"2"15,-10 8-14-15,0-3-2 16,-7 3 1-16,4 3 0 15,-11 2 0-15,3 3 1 16,-3 5 1-16,-4 3-1 16,11 5 0-16,-3 8-1 15,3 6 0-15,7-1 1 0,0-7 1 16,0-4-3-16,7-9 1 16,0-4 10-16,0-10 1 15,3-10-6-15,1-1 1 16,0-13-4-16,-4 0 0 15,0-2-3-15,0 0 1 16,0 2-1-16,-7 5 1 16,0 11 0-16,0 8 0 15,0 11-1-15,0 10 0 16,0 5-12-16,0 1 1 0,3-1-22 16,-3-2 1-16</inkml:trace>
  <inkml:trace contextRef="#ctx0" brushRef="#br0" timeOffset="174603.878">31284 16457 37 0,'7'34'18'0,"-14"1"1"16,7-22-19-16,0 3 2 15,0 5 1-15,0-8-3 16,0 1 0-16,0-6-1 16,0-3 1-16,0-5-2 15,0-11 1-15,7 1 0 16,0-6 1-16,4 0 1 16,3-3 0-16,-3 1-4 0,-1 2 1 15,-3 5 2-15,4 6 0 16,-4 5 0-1,-7 3 1-15,0 2 1 16,0 6 1-16,0-3-3 16,0 0 0-16,0 2 1 15,0-10 1-15,7 0-1 16,-7 0 1-16,4 3 0 16,-1-9 0-16,1-1 0 0,3-1 0 15,7-3-1-15,0-2 0 16,0 0 2-16,14-1 1 15,-3 14 0-15,0 0 0 0,-8 8-4 16,4 8 1-16,-6 3-13 16,-1 4 1-1</inkml:trace>
  <inkml:trace contextRef="#ctx0" brushRef="#br0" timeOffset="174910.5045">31948 16237 45 0,'-25'8'22'0,"21"0"0"0,-3-2-22 15,7 2 0-15,0-3 0 16,11 5 4-16,-4 4 1 15,11 2 1-15,-1 2 0 16,4 3-3-16,-3 3 0 16,-7 3-3-16,3 2 0 15,-14 2-2-15,-14 6 1 0,3 0-14 16,-14-10 1-16,1 5-12 16,-1-11 1-16,0-5 9 15,15-8 1-15</inkml:trace>
  <inkml:trace contextRef="#ctx0" brushRef="#br0" timeOffset="175035.5262">32304 16608 78 0,'42'3'39'0,"1"2"-69"0,-33-5-40 16,-10-8 62-16,-3-19 1 15</inkml:trace>
</inkml:ink>
</file>

<file path=ppt/ink/ink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6:06.84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0 499 6,'0'0'39,"0"0"6,3 12-11,6-2-10,8 1 1,7 5-4,8 1-7,6 2-2,7 0-7,7-5-4,5-7-11,2-6-21,-1-10-15,2-6-2,-3-16 2</inkml:trace>
  <inkml:trace contextRef="#ctx0" brushRef="#br0" timeOffset="1063">674 1097 27,'13'-18'24,"0"-9"0,5-9 1,2-11-8,4-11-1,5-5-1,3-7-8,5-8 0,2-9 1,5-3-5,1 0-1,-1 4 2,-1 6-4,-4 8 0,-6 8 4,-5 16 1,-5 12-3,-8 13-1,2-1 2,-17 24 0,-5 26 0,-4 9 1,-1 8-4,-3 7-1,-1 9 1,-2 7 0,0 4-2,3-1 2,2-3 0,4-8-2,4-10 3,5-8 1,5-11-1,4-16 2,6-15 0,4-13-3,5-8-1,2-7 2,1-9 1,1-10-2,-1-5 1,0 0-1,-2 4 0,-4 2 1,-5 1 5,-3 9-1,-5 10-5,0 1 4,-10 27 0,0 0-2,-1 26 1,1 6 0,0 9-5,0 9 0,1 3 1,1 3-7,2 3-9,2 2-11,0-8-16,4-2-3,-1-11-1</inkml:trace>
  <inkml:trace contextRef="#ctx0" brushRef="#br0" timeOffset="1766">1714 549 25,'10'0'38,"-10"0"-4,0 14-12,0 5-3,-1 5-4,-1 2-2,0 3-6,-2 1-7,0 5 0,0-1-8,0-7-3,-2-6-4,3-2-7,-2-6-9,4-5-7,0 1 0</inkml:trace>
  <inkml:trace contextRef="#ctx0" brushRef="#br0" timeOffset="1969">1706 736 15,'15'-19'24,"2"-2"0,4 0-9,0-2-1,1-1-8,1 1-7,-4 3-9,-1 5-9,-5 2-5,-1 6-8</inkml:trace>
  <inkml:trace contextRef="#ctx0" brushRef="#br0" timeOffset="2172">1761 654 27,'0'16'37,"3"1"-3,6 2-6,5-1-10,4 4-2,3 0-3,2 1-10,2-4-8,-1-3-18,6-3-16,-6-13-2,3-3 2</inkml:trace>
</inkml:ink>
</file>

<file path=ppt/ink/ink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6:09.75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0 965 32,'0'0'28,"-1"-11"-1,1-7-2,0-4-1,3-6-5,-2-9-1,2-5-3,-1-10-8,2-7 0,-1-6-2,0-1 0,0-4-2,-1-7-2,-1 3 1,0 5-2,1 6 1,1 11 1,-1 9-3,0 9 1,0 9-1,1 1 1,-3 24-1,0 0 1,0 0 0,19 31 0,-3-2 3,2 4-3,3 8 0,1 6 3,3 4-3,0 1-3,2 5 2,3 1 0,0 2-2,0-3 1,0-5 1,2-4-1,-2-3 0,-1-4 4,-2-4-4,-1-9 1,-3-6 1,-1-5 1,-3-8-1,-4-6 2,-1-12 1,-3-13 1,-2-11 0,-2-6 1,-2-14 0,0-16-3,-2-7 0,2-7 1,-2-2-5,0 3-2,3 3-10,0 6-28,-1 9-7,3 17-2,-1 9 2</inkml:trace>
</inkml:ink>
</file>

<file path=ppt/ink/ink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15T19:15:40.5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230 220 0,'-22'-11'24,"0"-1"9,22 12-19,7 25-2,1 3-4,0 1 3,1 5-3,2 2 5,1-2 0,1 1-4,0 3-6,-1-8 4,2-5 3,0 0-2,-14-25-4,26 9-2,-3-9-1,1-10 2,3-13 6,2-7-1,1-6-8,3-4 4,-1-7 4,-1 3-4,0-6-5,-2-1 3,-2 12-4,-4 2 3,-2 3 3,-4 0-3,-2 10 3,-5 0-2,0 2 4,-10 22 3,0 0-3,-3 38-6,-4 11 2,-3 12 1,-1 12-5,-3 15 3,0 7 2,0 8-9,1 4-1,3 4-2,1-5-16,4-4-26,6-6 4,1-13 0,6-12-4</inkml:trace>
  <inkml:trace contextRef="#ctx0" brushRef="#br0" timeOffset="30718">74 1407 16,'-8'33'11,"-4"11"-14,-2 11 7,-1 11 2,4 14-2,2 4 0,6 4 1,7-2 0,8-8 2,8-9 2,9-11-2,8-19 8,7-20 1,5-16 1,4-17 2,3-14 1,0-12-1,0-13-4,-5-13 0,-6-5-5,-9-6-4,-8-7 0,-14-2-2,-12-3-4,-12 4 2,-11 12-1,-11 13-2,-10 12-3,-9 17 0,-4 21-3,-3 20-13,0 21-20,1 6-5,8 10 0,6-2-1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90518B1-6E3A-4D25-908B-D04F5B299343}" type="slidenum">
              <a:rPr lang="en-US"/>
              <a:pPr/>
              <a:t>‹#›</a:t>
            </a:fld>
            <a:endParaRPr lang="en-US"/>
          </a:p>
        </p:txBody>
      </p:sp>
    </p:spTree>
    <p:extLst>
      <p:ext uri="{BB962C8B-B14F-4D97-AF65-F5344CB8AC3E}">
        <p14:creationId xmlns:p14="http://schemas.microsoft.com/office/powerpoint/2010/main" val="433761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90518B1-6E3A-4D25-908B-D04F5B299343}" type="slidenum">
              <a:rPr lang="en-US" smtClean="0"/>
              <a:pPr/>
              <a:t>2</a:t>
            </a:fld>
            <a:endParaRPr lang="en-US"/>
          </a:p>
        </p:txBody>
      </p:sp>
    </p:spTree>
    <p:extLst>
      <p:ext uri="{BB962C8B-B14F-4D97-AF65-F5344CB8AC3E}">
        <p14:creationId xmlns:p14="http://schemas.microsoft.com/office/powerpoint/2010/main" val="1285936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4</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75792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5</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66593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6</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6659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7</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6659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8</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3556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21</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6659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28</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6659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942657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B371EB-5285-4211-A96C-41DB311CFAAE}" type="slidenum">
              <a:rPr lang="en-US"/>
              <a:pPr/>
              <a:t>‹#›</a:t>
            </a:fld>
            <a:endParaRPr lang="en-US"/>
          </a:p>
        </p:txBody>
      </p:sp>
    </p:spTree>
    <p:extLst>
      <p:ext uri="{BB962C8B-B14F-4D97-AF65-F5344CB8AC3E}">
        <p14:creationId xmlns:p14="http://schemas.microsoft.com/office/powerpoint/2010/main" val="393141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41C543-B5CE-44A6-A00F-5C17711BE3AD}" type="slidenum">
              <a:rPr lang="en-US"/>
              <a:pPr/>
              <a:t>‹#›</a:t>
            </a:fld>
            <a:endParaRPr lang="en-US"/>
          </a:p>
        </p:txBody>
      </p:sp>
    </p:spTree>
    <p:extLst>
      <p:ext uri="{BB962C8B-B14F-4D97-AF65-F5344CB8AC3E}">
        <p14:creationId xmlns:p14="http://schemas.microsoft.com/office/powerpoint/2010/main" val="284004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1AE62C-9770-4E97-AAA0-41F2652CE8AC}" type="slidenum">
              <a:rPr lang="en-US"/>
              <a:pPr/>
              <a:t>‹#›</a:t>
            </a:fld>
            <a:endParaRPr lang="en-US"/>
          </a:p>
        </p:txBody>
      </p:sp>
    </p:spTree>
    <p:extLst>
      <p:ext uri="{BB962C8B-B14F-4D97-AF65-F5344CB8AC3E}">
        <p14:creationId xmlns:p14="http://schemas.microsoft.com/office/powerpoint/2010/main" val="39817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0DCD29A-A07E-411F-8D67-A4240B189574}" type="slidenum">
              <a:rPr lang="en-US"/>
              <a:pPr/>
              <a:t>‹#›</a:t>
            </a:fld>
            <a:endParaRPr lang="en-US"/>
          </a:p>
        </p:txBody>
      </p:sp>
    </p:spTree>
    <p:extLst>
      <p:ext uri="{BB962C8B-B14F-4D97-AF65-F5344CB8AC3E}">
        <p14:creationId xmlns:p14="http://schemas.microsoft.com/office/powerpoint/2010/main" val="4680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0768B7-8F88-4B32-AE31-56C775C5D949}" type="slidenum">
              <a:rPr lang="en-US"/>
              <a:pPr/>
              <a:t>‹#›</a:t>
            </a:fld>
            <a:endParaRPr lang="en-US"/>
          </a:p>
        </p:txBody>
      </p:sp>
    </p:spTree>
    <p:extLst>
      <p:ext uri="{BB962C8B-B14F-4D97-AF65-F5344CB8AC3E}">
        <p14:creationId xmlns:p14="http://schemas.microsoft.com/office/powerpoint/2010/main" val="50655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31C74A-1037-40A1-A4C8-8C32B59803AE}" type="slidenum">
              <a:rPr lang="en-US"/>
              <a:pPr/>
              <a:t>‹#›</a:t>
            </a:fld>
            <a:endParaRPr lang="en-US"/>
          </a:p>
        </p:txBody>
      </p:sp>
    </p:spTree>
    <p:extLst>
      <p:ext uri="{BB962C8B-B14F-4D97-AF65-F5344CB8AC3E}">
        <p14:creationId xmlns:p14="http://schemas.microsoft.com/office/powerpoint/2010/main" val="374680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81D6C2-7719-4234-B9AE-1F9A7D776E7B}" type="slidenum">
              <a:rPr lang="en-US"/>
              <a:pPr/>
              <a:t>‹#›</a:t>
            </a:fld>
            <a:endParaRPr lang="en-US"/>
          </a:p>
        </p:txBody>
      </p:sp>
    </p:spTree>
    <p:extLst>
      <p:ext uri="{BB962C8B-B14F-4D97-AF65-F5344CB8AC3E}">
        <p14:creationId xmlns:p14="http://schemas.microsoft.com/office/powerpoint/2010/main" val="343959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FF83663-E909-4E10-AEE8-4E11AD67C950}" type="slidenum">
              <a:rPr lang="en-US"/>
              <a:pPr/>
              <a:t>‹#›</a:t>
            </a:fld>
            <a:endParaRPr lang="en-US"/>
          </a:p>
        </p:txBody>
      </p:sp>
    </p:spTree>
    <p:extLst>
      <p:ext uri="{BB962C8B-B14F-4D97-AF65-F5344CB8AC3E}">
        <p14:creationId xmlns:p14="http://schemas.microsoft.com/office/powerpoint/2010/main" val="325422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012774-83EB-4331-9BE8-95AC1ECCCB66}" type="slidenum">
              <a:rPr lang="en-US"/>
              <a:pPr/>
              <a:t>‹#›</a:t>
            </a:fld>
            <a:endParaRPr lang="en-US"/>
          </a:p>
        </p:txBody>
      </p:sp>
    </p:spTree>
    <p:extLst>
      <p:ext uri="{BB962C8B-B14F-4D97-AF65-F5344CB8AC3E}">
        <p14:creationId xmlns:p14="http://schemas.microsoft.com/office/powerpoint/2010/main" val="244240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25B964D-4B03-417F-AAC0-38B5DB894F3E}" type="slidenum">
              <a:rPr lang="en-US"/>
              <a:pPr/>
              <a:t>‹#›</a:t>
            </a:fld>
            <a:endParaRPr lang="en-US"/>
          </a:p>
        </p:txBody>
      </p:sp>
    </p:spTree>
    <p:extLst>
      <p:ext uri="{BB962C8B-B14F-4D97-AF65-F5344CB8AC3E}">
        <p14:creationId xmlns:p14="http://schemas.microsoft.com/office/powerpoint/2010/main" val="349726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824DC8-4702-4B91-A5B3-59DD7399E8DD}" type="slidenum">
              <a:rPr lang="en-US"/>
              <a:pPr/>
              <a:t>‹#›</a:t>
            </a:fld>
            <a:endParaRPr lang="en-US"/>
          </a:p>
        </p:txBody>
      </p:sp>
    </p:spTree>
    <p:extLst>
      <p:ext uri="{BB962C8B-B14F-4D97-AF65-F5344CB8AC3E}">
        <p14:creationId xmlns:p14="http://schemas.microsoft.com/office/powerpoint/2010/main" val="4806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B1C4DA-A005-4D52-A815-B3B954EE2D5F}" type="slidenum">
              <a:rPr lang="en-US"/>
              <a:pPr/>
              <a:t>‹#›</a:t>
            </a:fld>
            <a:endParaRPr lang="en-US"/>
          </a:p>
        </p:txBody>
      </p:sp>
    </p:spTree>
    <p:extLst>
      <p:ext uri="{BB962C8B-B14F-4D97-AF65-F5344CB8AC3E}">
        <p14:creationId xmlns:p14="http://schemas.microsoft.com/office/powerpoint/2010/main" val="25302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E0B02B8-42F0-47E5-9D88-85D435225E0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7.pn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 Id="rId9"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26" Type="http://schemas.openxmlformats.org/officeDocument/2006/relationships/customXml" Target="../ink/ink17.xml"/><Relationship Id="rId117" Type="http://schemas.openxmlformats.org/officeDocument/2006/relationships/image" Target="../media/image73.emf"/><Relationship Id="rId21" Type="http://schemas.openxmlformats.org/officeDocument/2006/relationships/image" Target="../media/image25.emf"/><Relationship Id="rId42" Type="http://schemas.openxmlformats.org/officeDocument/2006/relationships/customXml" Target="../ink/ink25.xml"/><Relationship Id="rId47" Type="http://schemas.openxmlformats.org/officeDocument/2006/relationships/image" Target="../media/image38.emf"/><Relationship Id="rId63" Type="http://schemas.openxmlformats.org/officeDocument/2006/relationships/image" Target="../media/image46.emf"/><Relationship Id="rId68" Type="http://schemas.openxmlformats.org/officeDocument/2006/relationships/customXml" Target="../ink/ink38.xml"/><Relationship Id="rId84" Type="http://schemas.openxmlformats.org/officeDocument/2006/relationships/customXml" Target="../ink/ink46.xml"/><Relationship Id="rId89" Type="http://schemas.openxmlformats.org/officeDocument/2006/relationships/image" Target="../media/image59.emf"/><Relationship Id="rId112" Type="http://schemas.openxmlformats.org/officeDocument/2006/relationships/customXml" Target="../ink/ink60.xml"/><Relationship Id="rId16" Type="http://schemas.openxmlformats.org/officeDocument/2006/relationships/customXml" Target="../ink/ink12.xml"/><Relationship Id="rId107" Type="http://schemas.openxmlformats.org/officeDocument/2006/relationships/image" Target="../media/image68.emf"/><Relationship Id="rId11" Type="http://schemas.openxmlformats.org/officeDocument/2006/relationships/image" Target="../media/image20.emf"/><Relationship Id="rId32" Type="http://schemas.openxmlformats.org/officeDocument/2006/relationships/customXml" Target="../ink/ink20.xml"/><Relationship Id="rId37" Type="http://schemas.openxmlformats.org/officeDocument/2006/relationships/image" Target="../media/image33.emf"/><Relationship Id="rId53" Type="http://schemas.openxmlformats.org/officeDocument/2006/relationships/image" Target="../media/image41.emf"/><Relationship Id="rId58" Type="http://schemas.openxmlformats.org/officeDocument/2006/relationships/customXml" Target="../ink/ink33.xml"/><Relationship Id="rId74" Type="http://schemas.openxmlformats.org/officeDocument/2006/relationships/customXml" Target="../ink/ink41.xml"/><Relationship Id="rId79" Type="http://schemas.openxmlformats.org/officeDocument/2006/relationships/image" Target="../media/image54.emf"/><Relationship Id="rId102" Type="http://schemas.openxmlformats.org/officeDocument/2006/relationships/customXml" Target="../ink/ink55.xml"/><Relationship Id="rId123" Type="http://schemas.openxmlformats.org/officeDocument/2006/relationships/image" Target="../media/image76.emf"/><Relationship Id="rId5" Type="http://schemas.openxmlformats.org/officeDocument/2006/relationships/image" Target="../media/image17.emf"/><Relationship Id="rId61" Type="http://schemas.openxmlformats.org/officeDocument/2006/relationships/image" Target="../media/image45.emf"/><Relationship Id="rId82" Type="http://schemas.openxmlformats.org/officeDocument/2006/relationships/customXml" Target="../ink/ink45.xml"/><Relationship Id="rId90" Type="http://schemas.openxmlformats.org/officeDocument/2006/relationships/customXml" Target="../ink/ink49.xml"/><Relationship Id="rId95" Type="http://schemas.openxmlformats.org/officeDocument/2006/relationships/image" Target="../media/image62.emf"/><Relationship Id="rId19" Type="http://schemas.openxmlformats.org/officeDocument/2006/relationships/image" Target="../media/image240.emf"/><Relationship Id="rId14" Type="http://schemas.openxmlformats.org/officeDocument/2006/relationships/customXml" Target="../ink/ink11.xml"/><Relationship Id="rId22" Type="http://schemas.openxmlformats.org/officeDocument/2006/relationships/customXml" Target="../ink/ink15.xml"/><Relationship Id="rId27" Type="http://schemas.openxmlformats.org/officeDocument/2006/relationships/image" Target="../media/image28.emf"/><Relationship Id="rId30" Type="http://schemas.openxmlformats.org/officeDocument/2006/relationships/customXml" Target="../ink/ink19.xml"/><Relationship Id="rId35" Type="http://schemas.openxmlformats.org/officeDocument/2006/relationships/image" Target="../media/image32.emf"/><Relationship Id="rId43" Type="http://schemas.openxmlformats.org/officeDocument/2006/relationships/image" Target="../media/image36.emf"/><Relationship Id="rId48" Type="http://schemas.openxmlformats.org/officeDocument/2006/relationships/customXml" Target="../ink/ink28.xml"/><Relationship Id="rId56" Type="http://schemas.openxmlformats.org/officeDocument/2006/relationships/customXml" Target="../ink/ink32.xml"/><Relationship Id="rId64" Type="http://schemas.openxmlformats.org/officeDocument/2006/relationships/customXml" Target="../ink/ink36.xml"/><Relationship Id="rId69" Type="http://schemas.openxmlformats.org/officeDocument/2006/relationships/image" Target="../media/image49.emf"/><Relationship Id="rId77" Type="http://schemas.openxmlformats.org/officeDocument/2006/relationships/image" Target="../media/image53.emf"/><Relationship Id="rId100" Type="http://schemas.openxmlformats.org/officeDocument/2006/relationships/customXml" Target="../ink/ink54.xml"/><Relationship Id="rId105" Type="http://schemas.openxmlformats.org/officeDocument/2006/relationships/image" Target="../media/image67.emf"/><Relationship Id="rId113" Type="http://schemas.openxmlformats.org/officeDocument/2006/relationships/image" Target="../media/image71.emf"/><Relationship Id="rId118" Type="http://schemas.openxmlformats.org/officeDocument/2006/relationships/customXml" Target="../ink/ink63.xml"/><Relationship Id="rId8" Type="http://schemas.openxmlformats.org/officeDocument/2006/relationships/customXml" Target="../ink/ink8.xml"/><Relationship Id="rId51" Type="http://schemas.openxmlformats.org/officeDocument/2006/relationships/image" Target="../media/image40.emf"/><Relationship Id="rId72" Type="http://schemas.openxmlformats.org/officeDocument/2006/relationships/customXml" Target="../ink/ink40.xml"/><Relationship Id="rId80" Type="http://schemas.openxmlformats.org/officeDocument/2006/relationships/customXml" Target="../ink/ink44.xml"/><Relationship Id="rId85" Type="http://schemas.openxmlformats.org/officeDocument/2006/relationships/image" Target="../media/image57.emf"/><Relationship Id="rId93" Type="http://schemas.openxmlformats.org/officeDocument/2006/relationships/image" Target="../media/image61.emf"/><Relationship Id="rId98" Type="http://schemas.openxmlformats.org/officeDocument/2006/relationships/customXml" Target="../ink/ink53.xml"/><Relationship Id="rId121" Type="http://schemas.openxmlformats.org/officeDocument/2006/relationships/image" Target="../media/image75.emf"/><Relationship Id="rId3" Type="http://schemas.openxmlformats.org/officeDocument/2006/relationships/image" Target="../media/image16.emf"/><Relationship Id="rId12" Type="http://schemas.openxmlformats.org/officeDocument/2006/relationships/customXml" Target="../ink/ink10.xml"/><Relationship Id="rId17" Type="http://schemas.openxmlformats.org/officeDocument/2006/relationships/image" Target="../media/image23.emf"/><Relationship Id="rId25" Type="http://schemas.openxmlformats.org/officeDocument/2006/relationships/image" Target="../media/image27.emf"/><Relationship Id="rId33" Type="http://schemas.openxmlformats.org/officeDocument/2006/relationships/image" Target="../media/image31.emf"/><Relationship Id="rId38" Type="http://schemas.openxmlformats.org/officeDocument/2006/relationships/customXml" Target="../ink/ink23.xml"/><Relationship Id="rId46" Type="http://schemas.openxmlformats.org/officeDocument/2006/relationships/customXml" Target="../ink/ink27.xml"/><Relationship Id="rId59" Type="http://schemas.openxmlformats.org/officeDocument/2006/relationships/image" Target="../media/image44.emf"/><Relationship Id="rId67" Type="http://schemas.openxmlformats.org/officeDocument/2006/relationships/image" Target="../media/image48.emf"/><Relationship Id="rId103" Type="http://schemas.openxmlformats.org/officeDocument/2006/relationships/image" Target="../media/image66.emf"/><Relationship Id="rId108" Type="http://schemas.openxmlformats.org/officeDocument/2006/relationships/customXml" Target="../ink/ink58.xml"/><Relationship Id="rId116" Type="http://schemas.openxmlformats.org/officeDocument/2006/relationships/customXml" Target="../ink/ink62.xml"/><Relationship Id="rId124" Type="http://schemas.openxmlformats.org/officeDocument/2006/relationships/customXml" Target="../ink/ink66.xml"/><Relationship Id="rId20" Type="http://schemas.openxmlformats.org/officeDocument/2006/relationships/customXml" Target="../ink/ink14.xml"/><Relationship Id="rId41" Type="http://schemas.openxmlformats.org/officeDocument/2006/relationships/image" Target="../media/image35.emf"/><Relationship Id="rId54" Type="http://schemas.openxmlformats.org/officeDocument/2006/relationships/customXml" Target="../ink/ink31.xml"/><Relationship Id="rId62" Type="http://schemas.openxmlformats.org/officeDocument/2006/relationships/customXml" Target="../ink/ink35.xml"/><Relationship Id="rId70" Type="http://schemas.openxmlformats.org/officeDocument/2006/relationships/customXml" Target="../ink/ink39.xml"/><Relationship Id="rId75" Type="http://schemas.openxmlformats.org/officeDocument/2006/relationships/image" Target="../media/image52.emf"/><Relationship Id="rId83" Type="http://schemas.openxmlformats.org/officeDocument/2006/relationships/image" Target="../media/image56.emf"/><Relationship Id="rId88" Type="http://schemas.openxmlformats.org/officeDocument/2006/relationships/customXml" Target="../ink/ink48.xml"/><Relationship Id="rId91" Type="http://schemas.openxmlformats.org/officeDocument/2006/relationships/image" Target="../media/image60.emf"/><Relationship Id="rId96" Type="http://schemas.openxmlformats.org/officeDocument/2006/relationships/customXml" Target="../ink/ink52.xml"/><Relationship Id="rId111" Type="http://schemas.openxmlformats.org/officeDocument/2006/relationships/image" Target="../media/image70.emf"/><Relationship Id="rId1" Type="http://schemas.openxmlformats.org/officeDocument/2006/relationships/slideLayout" Target="../slideLayouts/slideLayout2.xml"/><Relationship Id="rId6" Type="http://schemas.openxmlformats.org/officeDocument/2006/relationships/customXml" Target="../ink/ink7.xml"/><Relationship Id="rId15" Type="http://schemas.openxmlformats.org/officeDocument/2006/relationships/image" Target="../media/image220.emf"/><Relationship Id="rId23" Type="http://schemas.openxmlformats.org/officeDocument/2006/relationships/image" Target="../media/image26.emf"/><Relationship Id="rId28" Type="http://schemas.openxmlformats.org/officeDocument/2006/relationships/customXml" Target="../ink/ink18.xml"/><Relationship Id="rId36" Type="http://schemas.openxmlformats.org/officeDocument/2006/relationships/customXml" Target="../ink/ink22.xml"/><Relationship Id="rId49" Type="http://schemas.openxmlformats.org/officeDocument/2006/relationships/image" Target="../media/image39.emf"/><Relationship Id="rId57" Type="http://schemas.openxmlformats.org/officeDocument/2006/relationships/image" Target="../media/image43.emf"/><Relationship Id="rId106" Type="http://schemas.openxmlformats.org/officeDocument/2006/relationships/customXml" Target="../ink/ink57.xml"/><Relationship Id="rId114" Type="http://schemas.openxmlformats.org/officeDocument/2006/relationships/customXml" Target="../ink/ink61.xml"/><Relationship Id="rId119" Type="http://schemas.openxmlformats.org/officeDocument/2006/relationships/image" Target="../media/image74.emf"/><Relationship Id="rId10" Type="http://schemas.openxmlformats.org/officeDocument/2006/relationships/customXml" Target="../ink/ink9.xml"/><Relationship Id="rId31" Type="http://schemas.openxmlformats.org/officeDocument/2006/relationships/image" Target="../media/image30.emf"/><Relationship Id="rId44" Type="http://schemas.openxmlformats.org/officeDocument/2006/relationships/customXml" Target="../ink/ink26.xml"/><Relationship Id="rId52" Type="http://schemas.openxmlformats.org/officeDocument/2006/relationships/customXml" Target="../ink/ink30.xml"/><Relationship Id="rId60" Type="http://schemas.openxmlformats.org/officeDocument/2006/relationships/customXml" Target="../ink/ink34.xml"/><Relationship Id="rId65" Type="http://schemas.openxmlformats.org/officeDocument/2006/relationships/image" Target="../media/image47.emf"/><Relationship Id="rId73" Type="http://schemas.openxmlformats.org/officeDocument/2006/relationships/image" Target="../media/image51.emf"/><Relationship Id="rId78" Type="http://schemas.openxmlformats.org/officeDocument/2006/relationships/customXml" Target="../ink/ink43.xml"/><Relationship Id="rId81" Type="http://schemas.openxmlformats.org/officeDocument/2006/relationships/image" Target="../media/image55.emf"/><Relationship Id="rId86" Type="http://schemas.openxmlformats.org/officeDocument/2006/relationships/customXml" Target="../ink/ink47.xml"/><Relationship Id="rId94" Type="http://schemas.openxmlformats.org/officeDocument/2006/relationships/customXml" Target="../ink/ink51.xml"/><Relationship Id="rId99" Type="http://schemas.openxmlformats.org/officeDocument/2006/relationships/image" Target="../media/image64.emf"/><Relationship Id="rId101" Type="http://schemas.openxmlformats.org/officeDocument/2006/relationships/image" Target="../media/image65.emf"/><Relationship Id="rId122" Type="http://schemas.openxmlformats.org/officeDocument/2006/relationships/customXml" Target="../ink/ink65.xml"/><Relationship Id="rId4" Type="http://schemas.openxmlformats.org/officeDocument/2006/relationships/customXml" Target="../ink/ink6.xml"/><Relationship Id="rId9" Type="http://schemas.openxmlformats.org/officeDocument/2006/relationships/image" Target="../media/image19.emf"/><Relationship Id="rId13" Type="http://schemas.openxmlformats.org/officeDocument/2006/relationships/image" Target="../media/image21.emf"/><Relationship Id="rId18" Type="http://schemas.openxmlformats.org/officeDocument/2006/relationships/customXml" Target="../ink/ink13.xml"/><Relationship Id="rId39" Type="http://schemas.openxmlformats.org/officeDocument/2006/relationships/image" Target="../media/image34.emf"/><Relationship Id="rId109" Type="http://schemas.openxmlformats.org/officeDocument/2006/relationships/image" Target="../media/image69.emf"/><Relationship Id="rId34" Type="http://schemas.openxmlformats.org/officeDocument/2006/relationships/customXml" Target="../ink/ink21.xml"/><Relationship Id="rId50" Type="http://schemas.openxmlformats.org/officeDocument/2006/relationships/customXml" Target="../ink/ink29.xml"/><Relationship Id="rId55" Type="http://schemas.openxmlformats.org/officeDocument/2006/relationships/image" Target="../media/image42.emf"/><Relationship Id="rId76" Type="http://schemas.openxmlformats.org/officeDocument/2006/relationships/customXml" Target="../ink/ink42.xml"/><Relationship Id="rId97" Type="http://schemas.openxmlformats.org/officeDocument/2006/relationships/image" Target="../media/image63.emf"/><Relationship Id="rId104" Type="http://schemas.openxmlformats.org/officeDocument/2006/relationships/customXml" Target="../ink/ink56.xml"/><Relationship Id="rId120" Type="http://schemas.openxmlformats.org/officeDocument/2006/relationships/customXml" Target="../ink/ink64.xml"/><Relationship Id="rId125" Type="http://schemas.openxmlformats.org/officeDocument/2006/relationships/image" Target="../media/image77.emf"/><Relationship Id="rId7" Type="http://schemas.openxmlformats.org/officeDocument/2006/relationships/image" Target="../media/image18.emf"/><Relationship Id="rId71" Type="http://schemas.openxmlformats.org/officeDocument/2006/relationships/image" Target="../media/image50.emf"/><Relationship Id="rId92" Type="http://schemas.openxmlformats.org/officeDocument/2006/relationships/customXml" Target="../ink/ink50.xml"/><Relationship Id="rId2" Type="http://schemas.openxmlformats.org/officeDocument/2006/relationships/customXml" Target="../ink/ink5.xml"/><Relationship Id="rId29" Type="http://schemas.openxmlformats.org/officeDocument/2006/relationships/image" Target="../media/image29.emf"/><Relationship Id="rId24" Type="http://schemas.openxmlformats.org/officeDocument/2006/relationships/customXml" Target="../ink/ink16.xml"/><Relationship Id="rId40" Type="http://schemas.openxmlformats.org/officeDocument/2006/relationships/customXml" Target="../ink/ink24.xml"/><Relationship Id="rId45" Type="http://schemas.openxmlformats.org/officeDocument/2006/relationships/image" Target="../media/image37.emf"/><Relationship Id="rId66" Type="http://schemas.openxmlformats.org/officeDocument/2006/relationships/customXml" Target="../ink/ink37.xml"/><Relationship Id="rId87" Type="http://schemas.openxmlformats.org/officeDocument/2006/relationships/image" Target="../media/image58.emf"/><Relationship Id="rId110" Type="http://schemas.openxmlformats.org/officeDocument/2006/relationships/customXml" Target="../ink/ink59.xml"/><Relationship Id="rId115" Type="http://schemas.openxmlformats.org/officeDocument/2006/relationships/image" Target="../media/image72.e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0.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3.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5.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14.bin"/><Relationship Id="rId18" Type="http://schemas.openxmlformats.org/officeDocument/2006/relationships/image" Target="../media/image36.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33.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35.wmf"/><Relationship Id="rId1" Type="http://schemas.openxmlformats.org/officeDocument/2006/relationships/vmlDrawing" Target="../drawings/vmlDrawing7.vml"/><Relationship Id="rId6" Type="http://schemas.openxmlformats.org/officeDocument/2006/relationships/image" Target="../media/image30.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12.bin"/><Relationship Id="rId14" Type="http://schemas.openxmlformats.org/officeDocument/2006/relationships/image" Target="../media/image34.wmf"/></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38.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0.emf"/><Relationship Id="rId4" Type="http://schemas.openxmlformats.org/officeDocument/2006/relationships/customXml" Target="../ink/ink6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7.jpeg"/><Relationship Id="rId4" Type="http://schemas.openxmlformats.org/officeDocument/2006/relationships/image" Target="../media/image60.png"/></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customXml" Target="../ink/ink6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8.jpeg"/><Relationship Id="rId7"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hyperlink" Target="http://www.autospeed.com/cms/A_108676/article.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emf"/><Relationship Id="rId4" Type="http://schemas.openxmlformats.org/officeDocument/2006/relationships/customXml" Target="../ink/ink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457200" y="119013"/>
            <a:ext cx="5105400" cy="792163"/>
          </a:xfrm>
        </p:spPr>
        <p:txBody>
          <a:bodyPr/>
          <a:lstStyle/>
          <a:p>
            <a:pPr algn="l" eaLnBrk="1" hangingPunct="1"/>
            <a:r>
              <a:rPr lang="en-US" sz="3600" dirty="0"/>
              <a:t>PHY131H1F</a:t>
            </a:r>
            <a:r>
              <a:rPr lang="en-US" sz="3600" dirty="0">
                <a:latin typeface="Times New Roman" panose="02020603050405020304" pitchFamily="18" charset="0"/>
              </a:rPr>
              <a:t>  - Class </a:t>
            </a:r>
            <a:r>
              <a:rPr lang="en-US" sz="3600" dirty="0" smtClean="0">
                <a:latin typeface="Times New Roman" panose="02020603050405020304" pitchFamily="18" charset="0"/>
              </a:rPr>
              <a:t>11</a:t>
            </a:r>
            <a:endParaRPr lang="en-US" sz="3600" dirty="0">
              <a:latin typeface="Times New Roman" panose="02020603050405020304" pitchFamily="18" charset="0"/>
            </a:endParaRPr>
          </a:p>
        </p:txBody>
      </p:sp>
      <p:sp>
        <p:nvSpPr>
          <p:cNvPr id="16" name="Rectangle 5"/>
          <p:cNvSpPr txBox="1">
            <a:spLocks noChangeArrowheads="1"/>
          </p:cNvSpPr>
          <p:nvPr/>
        </p:nvSpPr>
        <p:spPr bwMode="auto">
          <a:xfrm>
            <a:off x="914400" y="1066800"/>
            <a:ext cx="7315200" cy="2438400"/>
          </a:xfrm>
          <a:prstGeom prst="rect">
            <a:avLst/>
          </a:prstGeom>
          <a:noFill/>
          <a:ln w="9525">
            <a:noFill/>
            <a:miter lim="800000"/>
            <a:headEnd/>
            <a:tailEnd/>
          </a:ln>
        </p:spPr>
        <p:txBody>
          <a:bodyPr/>
          <a:lstStyle/>
          <a:p>
            <a:pPr marL="342900" indent="-342900">
              <a:lnSpc>
                <a:spcPct val="80000"/>
              </a:lnSpc>
              <a:spcBef>
                <a:spcPct val="20000"/>
              </a:spcBef>
              <a:spcAft>
                <a:spcPts val="1200"/>
              </a:spcAft>
              <a:defRPr/>
            </a:pPr>
            <a:r>
              <a:rPr lang="en-CA" sz="3200" kern="0" dirty="0">
                <a:latin typeface="+mn-lt"/>
                <a:cs typeface="+mn-cs"/>
              </a:rPr>
              <a:t>Today, </a:t>
            </a:r>
            <a:r>
              <a:rPr lang="en-CA" sz="3200" kern="0" dirty="0" smtClean="0">
                <a:latin typeface="+mn-lt"/>
                <a:cs typeface="+mn-cs"/>
              </a:rPr>
              <a:t>finishing Chapter 6:</a:t>
            </a:r>
            <a:endParaRPr lang="en-CA" sz="3200" kern="0" dirty="0">
              <a:latin typeface="+mn-lt"/>
              <a:cs typeface="+mn-cs"/>
            </a:endParaRPr>
          </a:p>
          <a:p>
            <a:pPr>
              <a:buFont typeface="Arial"/>
              <a:buChar char="•"/>
              <a:defRPr/>
            </a:pPr>
            <a:r>
              <a:rPr lang="en-US" sz="3200" dirty="0">
                <a:latin typeface="Arial" charset="0"/>
                <a:cs typeface="Arial" charset="0"/>
              </a:rPr>
              <a:t>  Friction, Drag</a:t>
            </a:r>
          </a:p>
          <a:p>
            <a:pPr>
              <a:buFont typeface="Arial"/>
              <a:buChar char="•"/>
              <a:defRPr/>
            </a:pPr>
            <a:r>
              <a:rPr lang="en-US" sz="3200" dirty="0">
                <a:latin typeface="Arial" charset="0"/>
                <a:cs typeface="Arial" charset="0"/>
              </a:rPr>
              <a:t> </a:t>
            </a:r>
            <a:r>
              <a:rPr lang="en-US" sz="3200" dirty="0" smtClean="0">
                <a:latin typeface="Arial" charset="0"/>
                <a:cs typeface="Arial" charset="0"/>
              </a:rPr>
              <a:t> Rolling </a:t>
            </a:r>
            <a:r>
              <a:rPr lang="en-US" sz="3200" dirty="0">
                <a:latin typeface="Arial" charset="0"/>
                <a:cs typeface="Arial" charset="0"/>
              </a:rPr>
              <a:t>without slipping</a:t>
            </a:r>
          </a:p>
          <a:p>
            <a:pPr>
              <a:buFont typeface="Arial"/>
              <a:buChar char="•"/>
              <a:defRPr/>
            </a:pPr>
            <a:r>
              <a:rPr lang="en-US" sz="3200" dirty="0">
                <a:latin typeface="Arial" charset="0"/>
                <a:cs typeface="Arial" charset="0"/>
              </a:rPr>
              <a:t> </a:t>
            </a:r>
            <a:r>
              <a:rPr lang="en-US" sz="3200" dirty="0" smtClean="0">
                <a:latin typeface="Arial" charset="0"/>
                <a:cs typeface="Arial" charset="0"/>
              </a:rPr>
              <a:t> Examples </a:t>
            </a:r>
            <a:r>
              <a:rPr lang="en-US" sz="3200" dirty="0">
                <a:latin typeface="Arial" charset="0"/>
                <a:cs typeface="Arial" charset="0"/>
              </a:rPr>
              <a:t>of Newton’s Second Law</a:t>
            </a: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40738"/>
            <a:ext cx="3403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8763000" y="3717888"/>
            <a:ext cx="32575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t>Microscopic bumps and holes crash into each other, causing a </a:t>
            </a:r>
            <a:r>
              <a:rPr lang="en-US" sz="2400" b="1" dirty="0"/>
              <a:t>frictional</a:t>
            </a:r>
            <a:r>
              <a:rPr lang="en-US" sz="2400" dirty="0"/>
              <a:t> force.</a:t>
            </a:r>
          </a:p>
        </p:txBody>
      </p:sp>
      <p:pic>
        <p:nvPicPr>
          <p:cNvPr id="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663169"/>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http://images.gizmag.com/hero/running-shoes-damaging-hips-knees-dama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2718261"/>
            <a:ext cx="3352800" cy="187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a:xfrm>
            <a:off x="1981200" y="152400"/>
            <a:ext cx="8229600" cy="609600"/>
          </a:xfrm>
        </p:spPr>
        <p:txBody>
          <a:bodyPr/>
          <a:lstStyle/>
          <a:p>
            <a:pPr algn="l" eaLnBrk="1" hangingPunct="1"/>
            <a:r>
              <a:rPr lang="en-US" sz="2800" dirty="0"/>
              <a:t>Last day I asked at the end of class:</a:t>
            </a:r>
          </a:p>
        </p:txBody>
      </p:sp>
      <p:sp>
        <p:nvSpPr>
          <p:cNvPr id="7" name="Rectangle 3"/>
          <p:cNvSpPr txBox="1">
            <a:spLocks noChangeArrowheads="1"/>
          </p:cNvSpPr>
          <p:nvPr/>
        </p:nvSpPr>
        <p:spPr bwMode="auto">
          <a:xfrm>
            <a:off x="609600" y="762000"/>
            <a:ext cx="101727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eaLnBrk="1" hangingPunct="1">
              <a:buFontTx/>
              <a:buNone/>
            </a:pPr>
            <a:r>
              <a:rPr lang="en-US" sz="2800" kern="0" dirty="0" smtClean="0"/>
              <a:t>Does friction always slow things down? </a:t>
            </a:r>
          </a:p>
          <a:p>
            <a:pPr eaLnBrk="1" hangingPunct="1">
              <a:buFontTx/>
              <a:buNone/>
            </a:pPr>
            <a:r>
              <a:rPr lang="en-US" sz="2800" kern="0" dirty="0" smtClean="0"/>
              <a:t>ANSWER: No!</a:t>
            </a:r>
          </a:p>
          <a:p>
            <a:pPr eaLnBrk="1" hangingPunct="1">
              <a:buFontTx/>
              <a:buNone/>
            </a:pPr>
            <a:r>
              <a:rPr lang="en-US" sz="2800" kern="0" dirty="0" smtClean="0"/>
              <a:t>Kinetic friction does oppose the relative motion of two surfaces.  If the one of these surfaces is stationary, then it will tend to slow down the moving object.</a:t>
            </a:r>
          </a:p>
          <a:p>
            <a:pPr eaLnBrk="1" hangingPunct="1">
              <a:buFontTx/>
              <a:buNone/>
            </a:pPr>
            <a:r>
              <a:rPr lang="en-US" sz="2800" kern="0" dirty="0" smtClean="0"/>
              <a:t> </a:t>
            </a:r>
          </a:p>
          <a:p>
            <a:pPr eaLnBrk="1" hangingPunct="1">
              <a:buFontTx/>
              <a:buNone/>
            </a:pPr>
            <a:r>
              <a:rPr lang="en-US" sz="2800" kern="0" dirty="0" smtClean="0"/>
              <a:t>Can friction ever speed things up?</a:t>
            </a:r>
          </a:p>
          <a:p>
            <a:pPr eaLnBrk="1" hangingPunct="1">
              <a:buFontTx/>
              <a:buNone/>
            </a:pPr>
            <a:r>
              <a:rPr lang="en-US" sz="2800" kern="0" dirty="0" smtClean="0"/>
              <a:t>ANSWER: Yes!</a:t>
            </a:r>
          </a:p>
          <a:p>
            <a:pPr eaLnBrk="1" hangingPunct="1">
              <a:buFontTx/>
              <a:buNone/>
            </a:pPr>
            <a:r>
              <a:rPr lang="en-US" sz="2800" kern="0" dirty="0" smtClean="0"/>
              <a:t>Static friction between your feet and the floor is what allows you to walk!  Walking certainly involves speeding up, and this would not be possible if the floor were frictionless or covered in marbles! </a:t>
            </a:r>
          </a:p>
          <a:p>
            <a:pPr marL="914400" lvl="1" indent="-514350" eaLnBrk="1" hangingPunct="1">
              <a:buFontTx/>
              <a:buNone/>
            </a:pPr>
            <a:endParaRPr lang="en-US" kern="0" dirty="0" smtClean="0"/>
          </a:p>
          <a:p>
            <a:pPr marL="914400" lvl="1" indent="-514350" eaLnBrk="1" hangingPunct="1">
              <a:buFontTx/>
              <a:buNone/>
            </a:pPr>
            <a:endParaRPr lang="en-US"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013" y="0"/>
            <a:ext cx="3644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1981200" y="914400"/>
            <a:ext cx="2438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a:t>Why does friction exist?</a:t>
            </a:r>
          </a:p>
        </p:txBody>
      </p:sp>
      <p:sp>
        <p:nvSpPr>
          <p:cNvPr id="4" name="TextBox 3"/>
          <p:cNvSpPr txBox="1">
            <a:spLocks noChangeArrowheads="1"/>
          </p:cNvSpPr>
          <p:nvPr/>
        </p:nvSpPr>
        <p:spPr bwMode="auto">
          <a:xfrm>
            <a:off x="1828800" y="2667000"/>
            <a:ext cx="2895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a:t>Because at the microscopic level, </a:t>
            </a:r>
            <a:r>
              <a:rPr lang="en-US" sz="3000" b="1" i="1"/>
              <a:t>nothing is smooth!</a:t>
            </a:r>
          </a:p>
        </p:txBody>
      </p:sp>
    </p:spTree>
    <p:extLst>
      <p:ext uri="{BB962C8B-B14F-4D97-AF65-F5344CB8AC3E}">
        <p14:creationId xmlns:p14="http://schemas.microsoft.com/office/powerpoint/2010/main" val="3442242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676650"/>
            <a:ext cx="42418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a:xfrm>
            <a:off x="1981200" y="46038"/>
            <a:ext cx="8229600" cy="792162"/>
          </a:xfrm>
        </p:spPr>
        <p:txBody>
          <a:bodyPr/>
          <a:lstStyle/>
          <a:p>
            <a:r>
              <a:rPr lang="en-US" smtClean="0"/>
              <a:t>“Kinetic Friction”</a:t>
            </a:r>
          </a:p>
        </p:txBody>
      </p:sp>
      <p:sp>
        <p:nvSpPr>
          <p:cNvPr id="3" name="Content Placeholder 2"/>
          <p:cNvSpPr>
            <a:spLocks noGrp="1"/>
          </p:cNvSpPr>
          <p:nvPr>
            <p:ph idx="1"/>
          </p:nvPr>
        </p:nvSpPr>
        <p:spPr>
          <a:xfrm>
            <a:off x="1676400" y="762000"/>
            <a:ext cx="8686800" cy="2514600"/>
          </a:xfrm>
          <a:solidFill>
            <a:schemeClr val="bg1"/>
          </a:solidFill>
        </p:spPr>
        <p:txBody>
          <a:bodyPr/>
          <a:lstStyle/>
          <a:p>
            <a:r>
              <a:rPr lang="en-US" sz="2400" dirty="0"/>
              <a:t>Also called “sliding friction”</a:t>
            </a:r>
          </a:p>
          <a:p>
            <a:r>
              <a:rPr lang="en-US" sz="2400" dirty="0"/>
              <a:t>When two flat surfaces are in contact and sliding relative to one another, heat is created, so it slows down the motion (kinetic energy is being converted to thermal energy). </a:t>
            </a:r>
          </a:p>
          <a:p>
            <a:r>
              <a:rPr lang="en-CA" sz="2400" dirty="0"/>
              <a:t>Many experiments have shown the following approximate relation usually holds for the magnitude of </a:t>
            </a:r>
            <a:r>
              <a:rPr lang="en-CA" sz="2400" i="1" dirty="0" err="1">
                <a:latin typeface="Times New Roman" panose="02020603050405020304" pitchFamily="18" charset="0"/>
                <a:cs typeface="Times New Roman" panose="02020603050405020304" pitchFamily="18" charset="0"/>
              </a:rPr>
              <a:t>f</a:t>
            </a:r>
            <a:r>
              <a:rPr lang="en-CA" sz="2400" baseline="-25000" dirty="0" err="1">
                <a:latin typeface="Times New Roman" panose="02020603050405020304" pitchFamily="18" charset="0"/>
                <a:cs typeface="Times New Roman" panose="02020603050405020304" pitchFamily="18" charset="0"/>
              </a:rPr>
              <a:t>k</a:t>
            </a:r>
            <a:r>
              <a:rPr lang="en-CA" sz="2400" dirty="0"/>
              <a:t>:</a:t>
            </a:r>
            <a:endParaRPr lang="en-US" sz="2400" dirty="0"/>
          </a:p>
          <a:p>
            <a:endParaRPr lang="en-US" sz="2400" dirty="0"/>
          </a:p>
        </p:txBody>
      </p:sp>
      <p:cxnSp>
        <p:nvCxnSpPr>
          <p:cNvPr id="6" name="Straight Arrow Connector 5"/>
          <p:cNvCxnSpPr/>
          <p:nvPr/>
        </p:nvCxnSpPr>
        <p:spPr>
          <a:xfrm flipV="1">
            <a:off x="3962400" y="5257800"/>
            <a:ext cx="1828800" cy="762000"/>
          </a:xfrm>
          <a:prstGeom prst="straightConnector1">
            <a:avLst/>
          </a:prstGeom>
          <a:ln w="50800">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graphicFrame>
        <p:nvGraphicFramePr>
          <p:cNvPr id="9222" name="Object 6"/>
          <p:cNvGraphicFramePr>
            <a:graphicFrameLocks noChangeAspect="1"/>
          </p:cNvGraphicFramePr>
          <p:nvPr/>
        </p:nvGraphicFramePr>
        <p:xfrm>
          <a:off x="8736013" y="173039"/>
          <a:ext cx="779462" cy="1057275"/>
        </p:xfrm>
        <a:graphic>
          <a:graphicData uri="http://schemas.openxmlformats.org/presentationml/2006/ole">
            <mc:AlternateContent xmlns:mc="http://schemas.openxmlformats.org/markup-compatibility/2006">
              <mc:Choice xmlns:v="urn:schemas-microsoft-com:vml" Requires="v">
                <p:oleObj spid="_x0000_s35962" name="Equation" r:id="rId4" imgW="177646" imgH="241091" progId="Equation.3">
                  <p:embed/>
                </p:oleObj>
              </mc:Choice>
              <mc:Fallback>
                <p:oleObj name="Equation" r:id="rId4" imgW="177646" imgH="24109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6013" y="173039"/>
                        <a:ext cx="779462" cy="1057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3" name="Object 3"/>
          <p:cNvGraphicFramePr>
            <a:graphicFrameLocks noChangeAspect="1"/>
          </p:cNvGraphicFramePr>
          <p:nvPr/>
        </p:nvGraphicFramePr>
        <p:xfrm>
          <a:off x="4937125" y="4845050"/>
          <a:ext cx="439738" cy="596900"/>
        </p:xfrm>
        <a:graphic>
          <a:graphicData uri="http://schemas.openxmlformats.org/presentationml/2006/ole">
            <mc:AlternateContent xmlns:mc="http://schemas.openxmlformats.org/markup-compatibility/2006">
              <mc:Choice xmlns:v="urn:schemas-microsoft-com:vml" Requires="v">
                <p:oleObj spid="_x0000_s35963" name="Equation" r:id="rId6" imgW="177646" imgH="241091" progId="Equation.3">
                  <p:embed/>
                </p:oleObj>
              </mc:Choice>
              <mc:Fallback>
                <p:oleObj name="Equation" r:id="rId6" imgW="177646" imgH="24109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125" y="4845050"/>
                        <a:ext cx="4397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1796" name="Object 4"/>
          <p:cNvGraphicFramePr>
            <a:graphicFrameLocks noChangeAspect="1"/>
          </p:cNvGraphicFramePr>
          <p:nvPr/>
        </p:nvGraphicFramePr>
        <p:xfrm>
          <a:off x="6781800" y="3302001"/>
          <a:ext cx="2133600" cy="663575"/>
        </p:xfrm>
        <a:graphic>
          <a:graphicData uri="http://schemas.openxmlformats.org/presentationml/2006/ole">
            <mc:AlternateContent xmlns:mc="http://schemas.openxmlformats.org/markup-compatibility/2006">
              <mc:Choice xmlns:v="urn:schemas-microsoft-com:vml" Requires="v">
                <p:oleObj spid="_x0000_s35964" name="Equation" r:id="rId8" imgW="571500" imgH="177800" progId="Equation.3">
                  <p:embed/>
                </p:oleObj>
              </mc:Choice>
              <mc:Fallback>
                <p:oleObj name="Equation" r:id="rId8" imgW="5715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3302001"/>
                        <a:ext cx="21336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a:spLocks noChangeArrowheads="1"/>
          </p:cNvSpPr>
          <p:nvPr/>
        </p:nvSpPr>
        <p:spPr bwMode="auto">
          <a:xfrm>
            <a:off x="6061075" y="4038600"/>
            <a:ext cx="431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dirty="0">
                <a:latin typeface="Times New Roman" panose="02020603050405020304" pitchFamily="18" charset="0"/>
                <a:cs typeface="Times New Roman" panose="02020603050405020304" pitchFamily="18" charset="0"/>
              </a:rPr>
              <a:t>where </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is the magnitude of the normal force.</a:t>
            </a:r>
          </a:p>
        </p:txBody>
      </p:sp>
      <p:sp>
        <p:nvSpPr>
          <p:cNvPr id="11" name="TextBox 10"/>
          <p:cNvSpPr txBox="1">
            <a:spLocks noChangeArrowheads="1"/>
          </p:cNvSpPr>
          <p:nvPr/>
        </p:nvSpPr>
        <p:spPr bwMode="auto">
          <a:xfrm>
            <a:off x="5959475" y="5738814"/>
            <a:ext cx="4749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dirty="0">
                <a:latin typeface="Times New Roman" panose="02020603050405020304" pitchFamily="18" charset="0"/>
                <a:cs typeface="Times New Roman" panose="02020603050405020304" pitchFamily="18" charset="0"/>
              </a:rPr>
              <a:t>The direction of </a:t>
            </a:r>
            <a:r>
              <a:rPr lang="en-US" sz="2800" i="1" dirty="0" err="1">
                <a:latin typeface="Times New Roman" panose="02020603050405020304" pitchFamily="18" charset="0"/>
                <a:cs typeface="Times New Roman" panose="02020603050405020304" pitchFamily="18" charset="0"/>
              </a:rPr>
              <a:t>f</a:t>
            </a:r>
            <a:r>
              <a:rPr lang="en-US" sz="2800" baseline="-25000" dirty="0" err="1">
                <a:latin typeface="Times New Roman" panose="02020603050405020304" pitchFamily="18" charset="0"/>
                <a:cs typeface="Times New Roman" panose="02020603050405020304" pitchFamily="18" charset="0"/>
              </a:rPr>
              <a:t>k</a:t>
            </a:r>
            <a:r>
              <a:rPr lang="en-US" sz="2800" dirty="0">
                <a:latin typeface="Times New Roman" panose="02020603050405020304" pitchFamily="18" charset="0"/>
                <a:cs typeface="Times New Roman" panose="02020603050405020304" pitchFamily="18" charset="0"/>
              </a:rPr>
              <a:t> is opposite the direction of motion.</a:t>
            </a:r>
          </a:p>
        </p:txBody>
      </p:sp>
      <p:cxnSp>
        <p:nvCxnSpPr>
          <p:cNvPr id="13" name="Straight Arrow Connector 12"/>
          <p:cNvCxnSpPr/>
          <p:nvPr/>
        </p:nvCxnSpPr>
        <p:spPr>
          <a:xfrm>
            <a:off x="8461375" y="5780089"/>
            <a:ext cx="228600" cy="1587"/>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143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7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1371600" y="877094"/>
            <a:ext cx="9753600" cy="2971800"/>
          </a:xfrm>
        </p:spPr>
        <p:txBody>
          <a:bodyPr/>
          <a:lstStyle/>
          <a:p>
            <a:pPr eaLnBrk="1" hangingPunct="1">
              <a:buFontTx/>
              <a:buNone/>
            </a:pPr>
            <a:r>
              <a:rPr lang="en-US" sz="2800" dirty="0"/>
              <a:t>A wooden block weighs 100 N, and is sliding to the right on a smooth horizontal concrete surface at a speed of 5 m/s.  The coefficient of kinetic friction between wood and concrete is 0.1.  </a:t>
            </a:r>
          </a:p>
          <a:p>
            <a:pPr eaLnBrk="1" hangingPunct="1">
              <a:buFontTx/>
              <a:buNone/>
            </a:pPr>
            <a:r>
              <a:rPr lang="en-US" sz="2800" dirty="0"/>
              <a:t>A 5 N horizontal force is applied to the block, pushing toward the right.  What is the force of kinetic friction of the concrete on the block?</a:t>
            </a:r>
          </a:p>
        </p:txBody>
      </p:sp>
      <p:sp>
        <p:nvSpPr>
          <p:cNvPr id="10243" name="Rectangle 3"/>
          <p:cNvSpPr>
            <a:spLocks noChangeArrowheads="1"/>
          </p:cNvSpPr>
          <p:nvPr/>
        </p:nvSpPr>
        <p:spPr bwMode="auto">
          <a:xfrm>
            <a:off x="4343400" y="4038600"/>
            <a:ext cx="3505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lphaUcPeriod"/>
            </a:pPr>
            <a:r>
              <a:rPr lang="en-US" sz="2800"/>
              <a:t>100 N, to the left</a:t>
            </a:r>
          </a:p>
          <a:p>
            <a:pPr eaLnBrk="1" hangingPunct="1">
              <a:spcBef>
                <a:spcPct val="20000"/>
              </a:spcBef>
              <a:buFontTx/>
              <a:buAutoNum type="alphaUcPeriod"/>
            </a:pPr>
            <a:r>
              <a:rPr lang="en-US" sz="2800"/>
              <a:t>10 N, to the left</a:t>
            </a:r>
          </a:p>
          <a:p>
            <a:pPr eaLnBrk="1" hangingPunct="1">
              <a:spcBef>
                <a:spcPct val="20000"/>
              </a:spcBef>
              <a:buFontTx/>
              <a:buAutoNum type="alphaUcPeriod"/>
            </a:pPr>
            <a:r>
              <a:rPr lang="en-US" sz="2800"/>
              <a:t>5 N, to the left</a:t>
            </a:r>
          </a:p>
          <a:p>
            <a:pPr eaLnBrk="1" hangingPunct="1">
              <a:spcBef>
                <a:spcPct val="20000"/>
              </a:spcBef>
              <a:buFontTx/>
              <a:buAutoNum type="alphaUcPeriod"/>
            </a:pPr>
            <a:r>
              <a:rPr lang="en-US" sz="2800"/>
              <a:t>10 N, to the right</a:t>
            </a:r>
          </a:p>
          <a:p>
            <a:pPr eaLnBrk="1" hangingPunct="1">
              <a:spcBef>
                <a:spcPct val="20000"/>
              </a:spcBef>
              <a:buFontTx/>
              <a:buAutoNum type="alphaUcPeriod"/>
            </a:pPr>
            <a:r>
              <a:rPr lang="en-US" sz="2800"/>
              <a:t>5 N, to the right</a:t>
            </a:r>
          </a:p>
          <a:p>
            <a:pPr eaLnBrk="1" hangingPunct="1">
              <a:spcBef>
                <a:spcPct val="20000"/>
              </a:spcBef>
              <a:buFontTx/>
              <a:buChar char="•"/>
            </a:pPr>
            <a:endParaRPr lang="en-US" sz="2800"/>
          </a:p>
        </p:txBody>
      </p:sp>
      <p:cxnSp>
        <p:nvCxnSpPr>
          <p:cNvPr id="5" name="Straight Connector 4"/>
          <p:cNvCxnSpPr/>
          <p:nvPr/>
        </p:nvCxnSpPr>
        <p:spPr>
          <a:xfrm>
            <a:off x="1676400" y="5562600"/>
            <a:ext cx="1828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133600" y="4724400"/>
            <a:ext cx="1066800" cy="838200"/>
          </a:xfrm>
          <a:prstGeom prst="rect">
            <a:avLst/>
          </a:prstGeom>
          <a:gradFill>
            <a:gsLst>
              <a:gs pos="0">
                <a:srgbClr val="632A03"/>
              </a:gs>
              <a:gs pos="100000">
                <a:srgbClr val="D16D0D"/>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Arrow Connector 6"/>
          <p:cNvCxnSpPr/>
          <p:nvPr/>
        </p:nvCxnSpPr>
        <p:spPr>
          <a:xfrm>
            <a:off x="2895600" y="5105400"/>
            <a:ext cx="838200" cy="1588"/>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10247" name="Object 2"/>
          <p:cNvGraphicFramePr>
            <a:graphicFrameLocks noChangeAspect="1"/>
          </p:cNvGraphicFramePr>
          <p:nvPr>
            <p:extLst>
              <p:ext uri="{D42A27DB-BD31-4B8C-83A1-F6EECF244321}">
                <p14:modId xmlns:p14="http://schemas.microsoft.com/office/powerpoint/2010/main" val="289013369"/>
              </p:ext>
            </p:extLst>
          </p:nvPr>
        </p:nvGraphicFramePr>
        <p:xfrm>
          <a:off x="3414714" y="4681539"/>
          <a:ext cx="287337" cy="401637"/>
        </p:xfrm>
        <a:graphic>
          <a:graphicData uri="http://schemas.openxmlformats.org/presentationml/2006/ole">
            <mc:AlternateContent xmlns:mc="http://schemas.openxmlformats.org/markup-compatibility/2006">
              <mc:Choice xmlns:v="urn:schemas-microsoft-com:vml" Requires="v">
                <p:oleObj spid="_x0000_s36907" name="Equation" r:id="rId3" imgW="126725" imgH="177415" progId="Equation.3">
                  <p:embed/>
                </p:oleObj>
              </mc:Choice>
              <mc:Fallback>
                <p:oleObj name="Equation" r:id="rId3" imgW="126725" imgH="17741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4714" y="4681539"/>
                        <a:ext cx="2873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3313447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5247" y="2971800"/>
            <a:ext cx="5018353" cy="2895600"/>
          </a:xfrm>
          <a:prstGeom prst="rect">
            <a:avLst/>
          </a:prstGeom>
        </p:spPr>
      </p:pic>
      <p:sp>
        <p:nvSpPr>
          <p:cNvPr id="12291" name="Content Placeholder 2"/>
          <p:cNvSpPr>
            <a:spLocks noGrp="1"/>
          </p:cNvSpPr>
          <p:nvPr>
            <p:ph idx="1"/>
          </p:nvPr>
        </p:nvSpPr>
        <p:spPr>
          <a:xfrm>
            <a:off x="152400" y="554038"/>
            <a:ext cx="5791200" cy="2819400"/>
          </a:xfrm>
          <a:noFill/>
        </p:spPr>
        <p:txBody>
          <a:bodyPr/>
          <a:lstStyle/>
          <a:p>
            <a:pPr marL="0" indent="0">
              <a:buNone/>
            </a:pPr>
            <a:r>
              <a:rPr lang="en-US" sz="2400" dirty="0" smtClean="0"/>
              <a:t>A sled of mass 5.0 kg is pulled at a constant velocity by a rope which makes an angle of 20.0° above the horizontal.  </a:t>
            </a:r>
          </a:p>
          <a:p>
            <a:pPr marL="0" indent="0">
              <a:buNone/>
            </a:pPr>
            <a:r>
              <a:rPr lang="en-US" sz="2400" dirty="0" smtClean="0"/>
              <a:t>The coefficient of kinetic friction between the sled and the snow is 0.030.  </a:t>
            </a:r>
          </a:p>
          <a:p>
            <a:pPr marL="0" indent="0">
              <a:buNone/>
            </a:pPr>
            <a:r>
              <a:rPr lang="en-US" sz="2400" dirty="0" smtClean="0"/>
              <a:t>What is the tension in the rope? (</a:t>
            </a:r>
            <a:r>
              <a:rPr lang="en-US" sz="2400" i="1" dirty="0" err="1" smtClean="0">
                <a:latin typeface="Times New Roman" panose="02020603050405020304" pitchFamily="18" charset="0"/>
                <a:cs typeface="Times New Roman" panose="02020603050405020304" pitchFamily="18" charset="0"/>
              </a:rPr>
              <a:t>F</a:t>
            </a:r>
            <a:r>
              <a:rPr lang="en-US" sz="2400" baseline="-25000" dirty="0" err="1" smtClean="0">
                <a:latin typeface="Times New Roman" panose="02020603050405020304" pitchFamily="18" charset="0"/>
                <a:cs typeface="Times New Roman" panose="02020603050405020304" pitchFamily="18" charset="0"/>
              </a:rPr>
              <a:t>pull</a:t>
            </a:r>
            <a:r>
              <a:rPr lang="en-US" sz="2400" dirty="0" smtClean="0"/>
              <a:t> in the diagram) </a:t>
            </a:r>
          </a:p>
        </p:txBody>
      </p:sp>
      <p:sp>
        <p:nvSpPr>
          <p:cNvPr id="12292" name="TextBox 4"/>
          <p:cNvSpPr txBox="1">
            <a:spLocks noChangeArrowheads="1"/>
          </p:cNvSpPr>
          <p:nvPr/>
        </p:nvSpPr>
        <p:spPr bwMode="auto">
          <a:xfrm>
            <a:off x="0" y="0"/>
            <a:ext cx="16811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dirty="0"/>
              <a:t>Example</a:t>
            </a:r>
          </a:p>
        </p:txBody>
      </p:sp>
      <p:cxnSp>
        <p:nvCxnSpPr>
          <p:cNvPr id="5" name="Straight Connector 4"/>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331560" y="74160"/>
              <a:ext cx="11858400" cy="6540480"/>
            </p14:xfrm>
          </p:contentPart>
        </mc:Choice>
        <mc:Fallback xmlns="">
          <p:pic>
            <p:nvPicPr>
              <p:cNvPr id="3" name="Ink 2"/>
              <p:cNvPicPr/>
              <p:nvPr/>
            </p:nvPicPr>
            <p:blipFill>
              <a:blip r:embed="rId4"/>
              <a:stretch>
                <a:fillRect/>
              </a:stretch>
            </p:blipFill>
            <p:spPr>
              <a:xfrm>
                <a:off x="325080" y="70920"/>
                <a:ext cx="11873880" cy="6548760"/>
              </a:xfrm>
              <a:prstGeom prst="rect">
                <a:avLst/>
              </a:prstGeom>
            </p:spPr>
          </p:pic>
        </mc:Fallback>
      </mc:AlternateContent>
    </p:spTree>
    <p:extLst>
      <p:ext uri="{BB962C8B-B14F-4D97-AF65-F5344CB8AC3E}">
        <p14:creationId xmlns:p14="http://schemas.microsoft.com/office/powerpoint/2010/main" val="1530508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91138" name="Ink 2"/>
              <p14:cNvContentPartPr>
                <a14:cpLocks xmlns:a14="http://schemas.microsoft.com/office/drawing/2010/main" noRot="1" noChangeAspect="1" noEditPoints="1" noChangeArrowheads="1" noChangeShapeType="1"/>
              </p14:cNvContentPartPr>
              <p14:nvPr/>
            </p14:nvContentPartPr>
            <p14:xfrm>
              <a:off x="1785938" y="1819275"/>
              <a:ext cx="195262" cy="241300"/>
            </p14:xfrm>
          </p:contentPart>
        </mc:Choice>
        <mc:Fallback xmlns="">
          <p:pic>
            <p:nvPicPr>
              <p:cNvPr id="91138" name="Ink 2"/>
              <p:cNvPicPr>
                <a:picLocks noRot="1" noChangeAspect="1" noEditPoints="1" noChangeArrowheads="1" noChangeShapeType="1"/>
              </p:cNvPicPr>
              <p:nvPr/>
            </p:nvPicPr>
            <p:blipFill>
              <a:blip r:embed="rId3"/>
              <a:stretch>
                <a:fillRect/>
              </a:stretch>
            </p:blipFill>
            <p:spPr>
              <a:xfrm>
                <a:off x="1779453" y="1812802"/>
                <a:ext cx="208231" cy="25424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1139" name="Ink 3"/>
              <p14:cNvContentPartPr>
                <a14:cpLocks xmlns:a14="http://schemas.microsoft.com/office/drawing/2010/main" noRot="1" noChangeAspect="1" noEditPoints="1" noChangeArrowheads="1" noChangeShapeType="1"/>
              </p14:cNvContentPartPr>
              <p14:nvPr/>
            </p14:nvContentPartPr>
            <p14:xfrm>
              <a:off x="1811338" y="77788"/>
              <a:ext cx="260350" cy="219075"/>
            </p14:xfrm>
          </p:contentPart>
        </mc:Choice>
        <mc:Fallback xmlns="">
          <p:pic>
            <p:nvPicPr>
              <p:cNvPr id="91139" name="Ink 3"/>
              <p:cNvPicPr>
                <a:picLocks noRot="1" noChangeAspect="1" noEditPoints="1" noChangeArrowheads="1" noChangeShapeType="1"/>
              </p:cNvPicPr>
              <p:nvPr/>
            </p:nvPicPr>
            <p:blipFill>
              <a:blip r:embed="rId5"/>
              <a:stretch>
                <a:fillRect/>
              </a:stretch>
            </p:blipFill>
            <p:spPr>
              <a:xfrm>
                <a:off x="1804856" y="71313"/>
                <a:ext cx="273313" cy="23202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1140" name="Ink 4"/>
              <p14:cNvContentPartPr>
                <a14:cpLocks xmlns:a14="http://schemas.microsoft.com/office/drawing/2010/main" noRot="1" noChangeAspect="1" noEditPoints="1" noChangeArrowheads="1" noChangeShapeType="1"/>
              </p14:cNvContentPartPr>
              <p14:nvPr/>
            </p14:nvContentPartPr>
            <p14:xfrm>
              <a:off x="1279525" y="641350"/>
              <a:ext cx="712788" cy="395288"/>
            </p14:xfrm>
          </p:contentPart>
        </mc:Choice>
        <mc:Fallback xmlns="">
          <p:pic>
            <p:nvPicPr>
              <p:cNvPr id="91140" name="Ink 4"/>
              <p:cNvPicPr>
                <a:picLocks noRot="1" noChangeAspect="1" noEditPoints="1" noChangeArrowheads="1" noChangeShapeType="1"/>
              </p:cNvPicPr>
              <p:nvPr/>
            </p:nvPicPr>
            <p:blipFill>
              <a:blip r:embed="rId7"/>
              <a:stretch>
                <a:fillRect/>
              </a:stretch>
            </p:blipFill>
            <p:spPr>
              <a:xfrm>
                <a:off x="1273045" y="634870"/>
                <a:ext cx="725748" cy="40824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1141" name="Ink 5"/>
              <p14:cNvContentPartPr>
                <a14:cpLocks xmlns:a14="http://schemas.microsoft.com/office/drawing/2010/main" noRot="1" noChangeAspect="1" noEditPoints="1" noChangeArrowheads="1" noChangeShapeType="1"/>
              </p14:cNvContentPartPr>
              <p14:nvPr/>
            </p14:nvContentPartPr>
            <p14:xfrm>
              <a:off x="2127250" y="565150"/>
              <a:ext cx="234950" cy="347663"/>
            </p14:xfrm>
          </p:contentPart>
        </mc:Choice>
        <mc:Fallback xmlns="">
          <p:pic>
            <p:nvPicPr>
              <p:cNvPr id="91141" name="Ink 5"/>
              <p:cNvPicPr>
                <a:picLocks noRot="1" noChangeAspect="1" noEditPoints="1" noChangeArrowheads="1" noChangeShapeType="1"/>
              </p:cNvPicPr>
              <p:nvPr/>
            </p:nvPicPr>
            <p:blipFill>
              <a:blip r:embed="rId9"/>
              <a:stretch>
                <a:fillRect/>
              </a:stretch>
            </p:blipFill>
            <p:spPr>
              <a:xfrm>
                <a:off x="2120774" y="558672"/>
                <a:ext cx="247903" cy="36061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1142" name="Ink 6"/>
              <p14:cNvContentPartPr>
                <a14:cpLocks xmlns:a14="http://schemas.microsoft.com/office/drawing/2010/main" noRot="1" noChangeAspect="1" noEditPoints="1" noChangeArrowheads="1" noChangeShapeType="1"/>
              </p14:cNvContentPartPr>
              <p14:nvPr/>
            </p14:nvContentPartPr>
            <p14:xfrm>
              <a:off x="4408488" y="98425"/>
              <a:ext cx="268287" cy="795338"/>
            </p14:xfrm>
          </p:contentPart>
        </mc:Choice>
        <mc:Fallback xmlns="">
          <p:pic>
            <p:nvPicPr>
              <p:cNvPr id="91142" name="Ink 6"/>
              <p:cNvPicPr>
                <a:picLocks noRot="1" noChangeAspect="1" noEditPoints="1" noChangeArrowheads="1" noChangeShapeType="1"/>
              </p:cNvPicPr>
              <p:nvPr/>
            </p:nvPicPr>
            <p:blipFill>
              <a:blip r:embed="rId11"/>
              <a:stretch>
                <a:fillRect/>
              </a:stretch>
            </p:blipFill>
            <p:spPr>
              <a:xfrm>
                <a:off x="4401997" y="91938"/>
                <a:ext cx="281269" cy="80831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1143" name="Ink 7"/>
              <p14:cNvContentPartPr>
                <a14:cpLocks xmlns:a14="http://schemas.microsoft.com/office/drawing/2010/main" noRot="1" noChangeAspect="1" noEditPoints="1" noChangeArrowheads="1" noChangeShapeType="1"/>
              </p14:cNvContentPartPr>
              <p14:nvPr/>
            </p14:nvContentPartPr>
            <p14:xfrm>
              <a:off x="88900" y="646113"/>
              <a:ext cx="544513" cy="2373312"/>
            </p14:xfrm>
          </p:contentPart>
        </mc:Choice>
        <mc:Fallback xmlns="">
          <p:pic>
            <p:nvPicPr>
              <p:cNvPr id="91143" name="Ink 7"/>
              <p:cNvPicPr>
                <a:picLocks noRot="1" noChangeAspect="1" noEditPoints="1" noChangeArrowheads="1" noChangeShapeType="1"/>
              </p:cNvPicPr>
              <p:nvPr/>
            </p:nvPicPr>
            <p:blipFill>
              <a:blip r:embed="rId13"/>
              <a:stretch>
                <a:fillRect/>
              </a:stretch>
            </p:blipFill>
            <p:spPr>
              <a:xfrm>
                <a:off x="82422" y="639633"/>
                <a:ext cx="557469" cy="238627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1144" name="Ink 8"/>
              <p14:cNvContentPartPr>
                <a14:cpLocks xmlns:a14="http://schemas.microsoft.com/office/drawing/2010/main" noRot="1" noChangeAspect="1" noEditPoints="1" noChangeArrowheads="1" noChangeShapeType="1"/>
              </p14:cNvContentPartPr>
              <p14:nvPr/>
            </p14:nvContentPartPr>
            <p14:xfrm>
              <a:off x="63500" y="3332163"/>
              <a:ext cx="482600" cy="574675"/>
            </p14:xfrm>
          </p:contentPart>
        </mc:Choice>
        <mc:Fallback xmlns="">
          <p:pic>
            <p:nvPicPr>
              <p:cNvPr id="91144" name="Ink 8"/>
              <p:cNvPicPr>
                <a:picLocks noRot="1" noChangeAspect="1" noEditPoints="1" noChangeArrowheads="1" noChangeShapeType="1"/>
              </p:cNvPicPr>
              <p:nvPr/>
            </p:nvPicPr>
            <p:blipFill>
              <a:blip r:embed="rId15"/>
              <a:stretch>
                <a:fillRect/>
              </a:stretch>
            </p:blipFill>
            <p:spPr>
              <a:xfrm>
                <a:off x="57022" y="3325682"/>
                <a:ext cx="495556" cy="58763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1145" name="Ink 9"/>
              <p14:cNvContentPartPr>
                <a14:cpLocks xmlns:a14="http://schemas.microsoft.com/office/drawing/2010/main" noRot="1" noChangeAspect="1" noEditPoints="1" noChangeArrowheads="1" noChangeShapeType="1"/>
              </p14:cNvContentPartPr>
              <p14:nvPr/>
            </p14:nvContentPartPr>
            <p14:xfrm>
              <a:off x="1811338" y="1284288"/>
              <a:ext cx="200025" cy="312737"/>
            </p14:xfrm>
          </p:contentPart>
        </mc:Choice>
        <mc:Fallback xmlns="">
          <p:pic>
            <p:nvPicPr>
              <p:cNvPr id="91145" name="Ink 9"/>
              <p:cNvPicPr>
                <a:picLocks noRot="1" noChangeAspect="1" noEditPoints="1" noChangeArrowheads="1" noChangeShapeType="1"/>
              </p:cNvPicPr>
              <p:nvPr/>
            </p:nvPicPr>
            <p:blipFill>
              <a:blip r:embed="rId17"/>
              <a:stretch>
                <a:fillRect/>
              </a:stretch>
            </p:blipFill>
            <p:spPr>
              <a:xfrm>
                <a:off x="1804851" y="1277810"/>
                <a:ext cx="213000" cy="32569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1146" name="Ink 10"/>
              <p14:cNvContentPartPr>
                <a14:cpLocks xmlns:a14="http://schemas.microsoft.com/office/drawing/2010/main" noRot="1" noChangeAspect="1" noEditPoints="1" noChangeArrowheads="1" noChangeShapeType="1"/>
              </p14:cNvContentPartPr>
              <p14:nvPr/>
            </p14:nvContentPartPr>
            <p14:xfrm>
              <a:off x="4121150" y="1804988"/>
              <a:ext cx="131763" cy="22225"/>
            </p14:xfrm>
          </p:contentPart>
        </mc:Choice>
        <mc:Fallback xmlns="">
          <p:pic>
            <p:nvPicPr>
              <p:cNvPr id="91146" name="Ink 10"/>
              <p:cNvPicPr>
                <a:picLocks noRot="1" noChangeAspect="1" noEditPoints="1" noChangeArrowheads="1" noChangeShapeType="1"/>
              </p:cNvPicPr>
              <p:nvPr/>
            </p:nvPicPr>
            <p:blipFill>
              <a:blip r:embed="rId19"/>
              <a:stretch>
                <a:fillRect/>
              </a:stretch>
            </p:blipFill>
            <p:spPr>
              <a:xfrm>
                <a:off x="4114670" y="1798430"/>
                <a:ext cx="144723" cy="3534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1147" name="Ink 11"/>
              <p14:cNvContentPartPr>
                <a14:cpLocks xmlns:a14="http://schemas.microsoft.com/office/drawing/2010/main" noRot="1" noChangeAspect="1" noEditPoints="1" noChangeArrowheads="1" noChangeShapeType="1"/>
              </p14:cNvContentPartPr>
              <p14:nvPr/>
            </p14:nvContentPartPr>
            <p14:xfrm>
              <a:off x="4387850" y="1724025"/>
              <a:ext cx="233363" cy="192088"/>
            </p14:xfrm>
          </p:contentPart>
        </mc:Choice>
        <mc:Fallback xmlns="">
          <p:pic>
            <p:nvPicPr>
              <p:cNvPr id="91147" name="Ink 11"/>
              <p:cNvPicPr>
                <a:picLocks noRot="1" noChangeAspect="1" noEditPoints="1" noChangeArrowheads="1" noChangeShapeType="1"/>
              </p:cNvPicPr>
              <p:nvPr/>
            </p:nvPicPr>
            <p:blipFill>
              <a:blip r:embed="rId21"/>
              <a:stretch>
                <a:fillRect/>
              </a:stretch>
            </p:blipFill>
            <p:spPr>
              <a:xfrm>
                <a:off x="4381368" y="1717550"/>
                <a:ext cx="246328" cy="20503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1148" name="Ink 12"/>
              <p14:cNvContentPartPr>
                <a14:cpLocks xmlns:a14="http://schemas.microsoft.com/office/drawing/2010/main" noRot="1" noChangeAspect="1" noEditPoints="1" noChangeArrowheads="1" noChangeShapeType="1"/>
              </p14:cNvContentPartPr>
              <p14:nvPr/>
            </p14:nvContentPartPr>
            <p14:xfrm>
              <a:off x="4768850" y="1728788"/>
              <a:ext cx="169863" cy="407987"/>
            </p14:xfrm>
          </p:contentPart>
        </mc:Choice>
        <mc:Fallback xmlns="">
          <p:pic>
            <p:nvPicPr>
              <p:cNvPr id="91148" name="Ink 12"/>
              <p:cNvPicPr>
                <a:picLocks noRot="1" noChangeAspect="1" noEditPoints="1" noChangeArrowheads="1" noChangeShapeType="1"/>
              </p:cNvPicPr>
              <p:nvPr/>
            </p:nvPicPr>
            <p:blipFill>
              <a:blip r:embed="rId23"/>
              <a:stretch>
                <a:fillRect/>
              </a:stretch>
            </p:blipFill>
            <p:spPr>
              <a:xfrm>
                <a:off x="4762372" y="1722306"/>
                <a:ext cx="182819" cy="42095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1149" name="Ink 13"/>
              <p14:cNvContentPartPr>
                <a14:cpLocks xmlns:a14="http://schemas.microsoft.com/office/drawing/2010/main" noRot="1" noChangeAspect="1" noEditPoints="1" noChangeArrowheads="1" noChangeShapeType="1"/>
              </p14:cNvContentPartPr>
              <p14:nvPr/>
            </p14:nvContentPartPr>
            <p14:xfrm>
              <a:off x="3976688" y="1208088"/>
              <a:ext cx="180975" cy="142875"/>
            </p14:xfrm>
          </p:contentPart>
        </mc:Choice>
        <mc:Fallback xmlns="">
          <p:pic>
            <p:nvPicPr>
              <p:cNvPr id="91149" name="Ink 13"/>
              <p:cNvPicPr>
                <a:picLocks noRot="1" noChangeAspect="1" noEditPoints="1" noChangeArrowheads="1" noChangeShapeType="1"/>
              </p:cNvPicPr>
              <p:nvPr/>
            </p:nvPicPr>
            <p:blipFill>
              <a:blip r:embed="rId25"/>
              <a:stretch>
                <a:fillRect/>
              </a:stretch>
            </p:blipFill>
            <p:spPr>
              <a:xfrm>
                <a:off x="3970212" y="1201610"/>
                <a:ext cx="193927" cy="15583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1150" name="Ink 14"/>
              <p14:cNvContentPartPr>
                <a14:cpLocks xmlns:a14="http://schemas.microsoft.com/office/drawing/2010/main" noRot="1" noChangeAspect="1" noEditPoints="1" noChangeArrowheads="1" noChangeShapeType="1"/>
              </p14:cNvContentPartPr>
              <p14:nvPr/>
            </p14:nvContentPartPr>
            <p14:xfrm>
              <a:off x="4346575" y="1103313"/>
              <a:ext cx="295275" cy="306387"/>
            </p14:xfrm>
          </p:contentPart>
        </mc:Choice>
        <mc:Fallback xmlns="">
          <p:pic>
            <p:nvPicPr>
              <p:cNvPr id="91150" name="Ink 14"/>
              <p:cNvPicPr>
                <a:picLocks noRot="1" noChangeAspect="1" noEditPoints="1" noChangeArrowheads="1" noChangeShapeType="1"/>
              </p:cNvPicPr>
              <p:nvPr/>
            </p:nvPicPr>
            <p:blipFill>
              <a:blip r:embed="rId27"/>
              <a:stretch>
                <a:fillRect/>
              </a:stretch>
            </p:blipFill>
            <p:spPr>
              <a:xfrm>
                <a:off x="4340093" y="1096832"/>
                <a:ext cx="308238" cy="31934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1151" name="Ink 15"/>
              <p14:cNvContentPartPr>
                <a14:cpLocks xmlns:a14="http://schemas.microsoft.com/office/drawing/2010/main" noRot="1" noChangeAspect="1" noEditPoints="1" noChangeArrowheads="1" noChangeShapeType="1"/>
              </p14:cNvContentPartPr>
              <p14:nvPr/>
            </p14:nvContentPartPr>
            <p14:xfrm>
              <a:off x="931863" y="2522538"/>
              <a:ext cx="433387" cy="500062"/>
            </p14:xfrm>
          </p:contentPart>
        </mc:Choice>
        <mc:Fallback xmlns="">
          <p:pic>
            <p:nvPicPr>
              <p:cNvPr id="91151" name="Ink 15"/>
              <p:cNvPicPr>
                <a:picLocks noRot="1" noChangeAspect="1" noEditPoints="1" noChangeArrowheads="1" noChangeShapeType="1"/>
              </p:cNvPicPr>
              <p:nvPr/>
            </p:nvPicPr>
            <p:blipFill>
              <a:blip r:embed="rId29"/>
              <a:stretch>
                <a:fillRect/>
              </a:stretch>
            </p:blipFill>
            <p:spPr>
              <a:xfrm>
                <a:off x="925384" y="2516058"/>
                <a:ext cx="446345" cy="51302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1152" name="Ink 16"/>
              <p14:cNvContentPartPr>
                <a14:cpLocks xmlns:a14="http://schemas.microsoft.com/office/drawing/2010/main" noRot="1" noChangeAspect="1" noEditPoints="1" noChangeArrowheads="1" noChangeShapeType="1"/>
              </p14:cNvContentPartPr>
              <p14:nvPr/>
            </p14:nvContentPartPr>
            <p14:xfrm>
              <a:off x="1587500" y="2636838"/>
              <a:ext cx="517525" cy="246062"/>
            </p14:xfrm>
          </p:contentPart>
        </mc:Choice>
        <mc:Fallback xmlns="">
          <p:pic>
            <p:nvPicPr>
              <p:cNvPr id="91152" name="Ink 16"/>
              <p:cNvPicPr>
                <a:picLocks noRot="1" noChangeAspect="1" noEditPoints="1" noChangeArrowheads="1" noChangeShapeType="1"/>
              </p:cNvPicPr>
              <p:nvPr/>
            </p:nvPicPr>
            <p:blipFill>
              <a:blip r:embed="rId31"/>
              <a:stretch>
                <a:fillRect/>
              </a:stretch>
            </p:blipFill>
            <p:spPr>
              <a:xfrm>
                <a:off x="1581022" y="2630363"/>
                <a:ext cx="530481" cy="25901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1153" name="Ink 17"/>
              <p14:cNvContentPartPr>
                <a14:cpLocks xmlns:a14="http://schemas.microsoft.com/office/drawing/2010/main" noRot="1" noChangeAspect="1" noEditPoints="1" noChangeArrowheads="1" noChangeShapeType="1"/>
              </p14:cNvContentPartPr>
              <p14:nvPr/>
            </p14:nvContentPartPr>
            <p14:xfrm>
              <a:off x="2301875" y="2517775"/>
              <a:ext cx="160338" cy="263525"/>
            </p14:xfrm>
          </p:contentPart>
        </mc:Choice>
        <mc:Fallback xmlns="">
          <p:pic>
            <p:nvPicPr>
              <p:cNvPr id="91153" name="Ink 17"/>
              <p:cNvPicPr>
                <a:picLocks noRot="1" noChangeAspect="1" noEditPoints="1" noChangeArrowheads="1" noChangeShapeType="1"/>
              </p:cNvPicPr>
              <p:nvPr/>
            </p:nvPicPr>
            <p:blipFill>
              <a:blip r:embed="rId33"/>
              <a:stretch>
                <a:fillRect/>
              </a:stretch>
            </p:blipFill>
            <p:spPr>
              <a:xfrm>
                <a:off x="2295389" y="2511304"/>
                <a:ext cx="173309" cy="276468"/>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1154" name="Ink 18"/>
              <p14:cNvContentPartPr>
                <a14:cpLocks xmlns:a14="http://schemas.microsoft.com/office/drawing/2010/main" noRot="1" noChangeAspect="1" noEditPoints="1" noChangeArrowheads="1" noChangeShapeType="1"/>
              </p14:cNvContentPartPr>
              <p14:nvPr/>
            </p14:nvContentPartPr>
            <p14:xfrm>
              <a:off x="3368675" y="2489200"/>
              <a:ext cx="519113" cy="366713"/>
            </p14:xfrm>
          </p:contentPart>
        </mc:Choice>
        <mc:Fallback xmlns="">
          <p:pic>
            <p:nvPicPr>
              <p:cNvPr id="91154" name="Ink 18"/>
              <p:cNvPicPr>
                <a:picLocks noRot="1" noChangeAspect="1" noEditPoints="1" noChangeArrowheads="1" noChangeShapeType="1"/>
              </p:cNvPicPr>
              <p:nvPr/>
            </p:nvPicPr>
            <p:blipFill>
              <a:blip r:embed="rId35"/>
              <a:stretch>
                <a:fillRect/>
              </a:stretch>
            </p:blipFill>
            <p:spPr>
              <a:xfrm>
                <a:off x="3362195" y="2482722"/>
                <a:ext cx="532073" cy="37966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1155" name="Ink 19"/>
              <p14:cNvContentPartPr>
                <a14:cpLocks xmlns:a14="http://schemas.microsoft.com/office/drawing/2010/main" noRot="1" noChangeAspect="1" noEditPoints="1" noChangeArrowheads="1" noChangeShapeType="1"/>
              </p14:cNvContentPartPr>
              <p14:nvPr/>
            </p14:nvContentPartPr>
            <p14:xfrm>
              <a:off x="4173538" y="2428875"/>
              <a:ext cx="428625" cy="288925"/>
            </p14:xfrm>
          </p:contentPart>
        </mc:Choice>
        <mc:Fallback xmlns="">
          <p:pic>
            <p:nvPicPr>
              <p:cNvPr id="91155" name="Ink 19"/>
              <p:cNvPicPr>
                <a:picLocks noRot="1" noChangeAspect="1" noEditPoints="1" noChangeArrowheads="1" noChangeShapeType="1"/>
              </p:cNvPicPr>
              <p:nvPr/>
            </p:nvPicPr>
            <p:blipFill>
              <a:blip r:embed="rId37"/>
              <a:stretch>
                <a:fillRect/>
              </a:stretch>
            </p:blipFill>
            <p:spPr>
              <a:xfrm>
                <a:off x="4167060" y="2422398"/>
                <a:ext cx="441581" cy="301878"/>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1156" name="Ink 20"/>
              <p14:cNvContentPartPr>
                <a14:cpLocks xmlns:a14="http://schemas.microsoft.com/office/drawing/2010/main" noRot="1" noChangeAspect="1" noEditPoints="1" noChangeArrowheads="1" noChangeShapeType="1"/>
              </p14:cNvContentPartPr>
              <p14:nvPr/>
            </p14:nvContentPartPr>
            <p14:xfrm>
              <a:off x="4783138" y="2405063"/>
              <a:ext cx="177800" cy="319087"/>
            </p14:xfrm>
          </p:contentPart>
        </mc:Choice>
        <mc:Fallback xmlns="">
          <p:pic>
            <p:nvPicPr>
              <p:cNvPr id="91156" name="Ink 20"/>
              <p:cNvPicPr>
                <a:picLocks noRot="1" noChangeAspect="1" noEditPoints="1" noChangeArrowheads="1" noChangeShapeType="1"/>
              </p:cNvPicPr>
              <p:nvPr/>
            </p:nvPicPr>
            <p:blipFill>
              <a:blip r:embed="rId39"/>
              <a:stretch>
                <a:fillRect/>
              </a:stretch>
            </p:blipFill>
            <p:spPr>
              <a:xfrm>
                <a:off x="4776673" y="2398595"/>
                <a:ext cx="190731" cy="33202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1157" name="Ink 21"/>
              <p14:cNvContentPartPr>
                <a14:cpLocks xmlns:a14="http://schemas.microsoft.com/office/drawing/2010/main" noRot="1" noChangeAspect="1" noEditPoints="1" noChangeArrowheads="1" noChangeShapeType="1"/>
              </p14:cNvContentPartPr>
              <p14:nvPr/>
            </p14:nvContentPartPr>
            <p14:xfrm>
              <a:off x="822325" y="3314700"/>
              <a:ext cx="525463" cy="654050"/>
            </p14:xfrm>
          </p:contentPart>
        </mc:Choice>
        <mc:Fallback xmlns="">
          <p:pic>
            <p:nvPicPr>
              <p:cNvPr id="91157" name="Ink 21"/>
              <p:cNvPicPr>
                <a:picLocks noRot="1" noChangeAspect="1" noEditPoints="1" noChangeArrowheads="1" noChangeShapeType="1"/>
              </p:cNvPicPr>
              <p:nvPr/>
            </p:nvPicPr>
            <p:blipFill>
              <a:blip r:embed="rId41"/>
              <a:stretch>
                <a:fillRect/>
              </a:stretch>
            </p:blipFill>
            <p:spPr>
              <a:xfrm>
                <a:off x="815847" y="3308221"/>
                <a:ext cx="538420" cy="66700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1158" name="Ink 22"/>
              <p14:cNvContentPartPr>
                <a14:cpLocks xmlns:a14="http://schemas.microsoft.com/office/drawing/2010/main" noRot="1" noChangeAspect="1" noEditPoints="1" noChangeArrowheads="1" noChangeShapeType="1"/>
              </p14:cNvContentPartPr>
              <p14:nvPr/>
            </p14:nvContentPartPr>
            <p14:xfrm>
              <a:off x="1460500" y="3479800"/>
              <a:ext cx="530225" cy="288925"/>
            </p14:xfrm>
          </p:contentPart>
        </mc:Choice>
        <mc:Fallback xmlns="">
          <p:pic>
            <p:nvPicPr>
              <p:cNvPr id="91158" name="Ink 22"/>
              <p:cNvPicPr>
                <a:picLocks noRot="1" noChangeAspect="1" noEditPoints="1" noChangeArrowheads="1" noChangeShapeType="1"/>
              </p:cNvPicPr>
              <p:nvPr/>
            </p:nvPicPr>
            <p:blipFill>
              <a:blip r:embed="rId43"/>
              <a:stretch>
                <a:fillRect/>
              </a:stretch>
            </p:blipFill>
            <p:spPr>
              <a:xfrm>
                <a:off x="1454016" y="3473307"/>
                <a:ext cx="543192" cy="30191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1159" name="Ink 23"/>
              <p14:cNvContentPartPr>
                <a14:cpLocks xmlns:a14="http://schemas.microsoft.com/office/drawing/2010/main" noRot="1" noChangeAspect="1" noEditPoints="1" noChangeArrowheads="1" noChangeShapeType="1"/>
              </p14:cNvContentPartPr>
              <p14:nvPr/>
            </p14:nvContentPartPr>
            <p14:xfrm>
              <a:off x="2108200" y="3262313"/>
              <a:ext cx="622300" cy="527050"/>
            </p14:xfrm>
          </p:contentPart>
        </mc:Choice>
        <mc:Fallback xmlns="">
          <p:pic>
            <p:nvPicPr>
              <p:cNvPr id="91159" name="Ink 23"/>
              <p:cNvPicPr>
                <a:picLocks noRot="1" noChangeAspect="1" noEditPoints="1" noChangeArrowheads="1" noChangeShapeType="1"/>
              </p:cNvPicPr>
              <p:nvPr/>
            </p:nvPicPr>
            <p:blipFill>
              <a:blip r:embed="rId45"/>
              <a:stretch>
                <a:fillRect/>
              </a:stretch>
            </p:blipFill>
            <p:spPr>
              <a:xfrm>
                <a:off x="2101721" y="3255833"/>
                <a:ext cx="635257" cy="54001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1160" name="Ink 24"/>
              <p14:cNvContentPartPr>
                <a14:cpLocks xmlns:a14="http://schemas.microsoft.com/office/drawing/2010/main" noRot="1" noChangeAspect="1" noEditPoints="1" noChangeArrowheads="1" noChangeShapeType="1"/>
              </p14:cNvContentPartPr>
              <p14:nvPr/>
            </p14:nvContentPartPr>
            <p14:xfrm>
              <a:off x="2992438" y="3208338"/>
              <a:ext cx="104775" cy="635000"/>
            </p14:xfrm>
          </p:contentPart>
        </mc:Choice>
        <mc:Fallback xmlns="">
          <p:pic>
            <p:nvPicPr>
              <p:cNvPr id="91160" name="Ink 24"/>
              <p:cNvPicPr>
                <a:picLocks noRot="1" noChangeAspect="1" noEditPoints="1" noChangeArrowheads="1" noChangeShapeType="1"/>
              </p:cNvPicPr>
              <p:nvPr/>
            </p:nvPicPr>
            <p:blipFill>
              <a:blip r:embed="rId47"/>
              <a:stretch>
                <a:fillRect/>
              </a:stretch>
            </p:blipFill>
            <p:spPr>
              <a:xfrm>
                <a:off x="2985957" y="3201858"/>
                <a:ext cx="117737" cy="647959"/>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1161" name="Ink 25"/>
              <p14:cNvContentPartPr>
                <a14:cpLocks xmlns:a14="http://schemas.microsoft.com/office/drawing/2010/main" noRot="1" noChangeAspect="1" noEditPoints="1" noChangeArrowheads="1" noChangeShapeType="1"/>
              </p14:cNvContentPartPr>
              <p14:nvPr/>
            </p14:nvContentPartPr>
            <p14:xfrm>
              <a:off x="3213100" y="3265488"/>
              <a:ext cx="206375" cy="315912"/>
            </p14:xfrm>
          </p:contentPart>
        </mc:Choice>
        <mc:Fallback xmlns="">
          <p:pic>
            <p:nvPicPr>
              <p:cNvPr id="91161" name="Ink 25"/>
              <p:cNvPicPr>
                <a:picLocks noRot="1" noChangeAspect="1" noEditPoints="1" noChangeArrowheads="1" noChangeShapeType="1"/>
              </p:cNvPicPr>
              <p:nvPr/>
            </p:nvPicPr>
            <p:blipFill>
              <a:blip r:embed="rId49"/>
              <a:stretch>
                <a:fillRect/>
              </a:stretch>
            </p:blipFill>
            <p:spPr>
              <a:xfrm>
                <a:off x="3206617" y="3259011"/>
                <a:ext cx="219341" cy="32886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1162" name="Ink 26"/>
              <p14:cNvContentPartPr>
                <a14:cpLocks xmlns:a14="http://schemas.microsoft.com/office/drawing/2010/main" noRot="1" noChangeAspect="1" noEditPoints="1" noChangeArrowheads="1" noChangeShapeType="1"/>
              </p14:cNvContentPartPr>
              <p14:nvPr/>
            </p14:nvContentPartPr>
            <p14:xfrm>
              <a:off x="3567113" y="3367088"/>
              <a:ext cx="104775" cy="20637"/>
            </p14:xfrm>
          </p:contentPart>
        </mc:Choice>
        <mc:Fallback xmlns="">
          <p:pic>
            <p:nvPicPr>
              <p:cNvPr id="91162" name="Ink 26"/>
              <p:cNvPicPr>
                <a:picLocks noRot="1" noChangeAspect="1" noEditPoints="1" noChangeArrowheads="1" noChangeShapeType="1"/>
              </p:cNvPicPr>
              <p:nvPr/>
            </p:nvPicPr>
            <p:blipFill>
              <a:blip r:embed="rId51"/>
              <a:stretch>
                <a:fillRect/>
              </a:stretch>
            </p:blipFill>
            <p:spPr>
              <a:xfrm>
                <a:off x="3560632" y="3360571"/>
                <a:ext cx="117737" cy="33671"/>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1163" name="Ink 27"/>
              <p14:cNvContentPartPr>
                <a14:cpLocks xmlns:a14="http://schemas.microsoft.com/office/drawing/2010/main" noRot="1" noChangeAspect="1" noEditPoints="1" noChangeArrowheads="1" noChangeShapeType="1"/>
              </p14:cNvContentPartPr>
              <p14:nvPr/>
            </p14:nvContentPartPr>
            <p14:xfrm>
              <a:off x="3813175" y="3271838"/>
              <a:ext cx="355600" cy="376237"/>
            </p14:xfrm>
          </p:contentPart>
        </mc:Choice>
        <mc:Fallback xmlns="">
          <p:pic>
            <p:nvPicPr>
              <p:cNvPr id="91163" name="Ink 27"/>
              <p:cNvPicPr>
                <a:picLocks noRot="1" noChangeAspect="1" noEditPoints="1" noChangeArrowheads="1" noChangeShapeType="1"/>
              </p:cNvPicPr>
              <p:nvPr/>
            </p:nvPicPr>
            <p:blipFill>
              <a:blip r:embed="rId53"/>
              <a:stretch>
                <a:fillRect/>
              </a:stretch>
            </p:blipFill>
            <p:spPr>
              <a:xfrm>
                <a:off x="3806696" y="3265357"/>
                <a:ext cx="368557" cy="389198"/>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1164" name="Ink 28"/>
              <p14:cNvContentPartPr>
                <a14:cpLocks xmlns:a14="http://schemas.microsoft.com/office/drawing/2010/main" noRot="1" noChangeAspect="1" noEditPoints="1" noChangeArrowheads="1" noChangeShapeType="1"/>
              </p14:cNvContentPartPr>
              <p14:nvPr/>
            </p14:nvContentPartPr>
            <p14:xfrm>
              <a:off x="4322763" y="3306763"/>
              <a:ext cx="149225" cy="206375"/>
            </p14:xfrm>
          </p:contentPart>
        </mc:Choice>
        <mc:Fallback xmlns="">
          <p:pic>
            <p:nvPicPr>
              <p:cNvPr id="91164" name="Ink 28"/>
              <p:cNvPicPr>
                <a:picLocks noRot="1" noChangeAspect="1" noEditPoints="1" noChangeArrowheads="1" noChangeShapeType="1"/>
              </p:cNvPicPr>
              <p:nvPr/>
            </p:nvPicPr>
            <p:blipFill>
              <a:blip r:embed="rId55"/>
              <a:stretch>
                <a:fillRect/>
              </a:stretch>
            </p:blipFill>
            <p:spPr>
              <a:xfrm>
                <a:off x="4316291" y="3300280"/>
                <a:ext cx="162170" cy="219341"/>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1165" name="Ink 29"/>
              <p14:cNvContentPartPr>
                <a14:cpLocks xmlns:a14="http://schemas.microsoft.com/office/drawing/2010/main" noRot="1" noChangeAspect="1" noEditPoints="1" noChangeArrowheads="1" noChangeShapeType="1"/>
              </p14:cNvContentPartPr>
              <p14:nvPr/>
            </p14:nvContentPartPr>
            <p14:xfrm>
              <a:off x="4616450" y="3216275"/>
              <a:ext cx="327025" cy="407988"/>
            </p14:xfrm>
          </p:contentPart>
        </mc:Choice>
        <mc:Fallback xmlns="">
          <p:pic>
            <p:nvPicPr>
              <p:cNvPr id="91165" name="Ink 29"/>
              <p:cNvPicPr>
                <a:picLocks noRot="1" noChangeAspect="1" noEditPoints="1" noChangeArrowheads="1" noChangeShapeType="1"/>
              </p:cNvPicPr>
              <p:nvPr/>
            </p:nvPicPr>
            <p:blipFill>
              <a:blip r:embed="rId57"/>
              <a:stretch>
                <a:fillRect/>
              </a:stretch>
            </p:blipFill>
            <p:spPr>
              <a:xfrm>
                <a:off x="4609967" y="3209793"/>
                <a:ext cx="339991" cy="420951"/>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1166" name="Ink 30"/>
              <p14:cNvContentPartPr>
                <a14:cpLocks xmlns:a14="http://schemas.microsoft.com/office/drawing/2010/main" noRot="1" noChangeAspect="1" noEditPoints="1" noChangeArrowheads="1" noChangeShapeType="1"/>
              </p14:cNvContentPartPr>
              <p14:nvPr/>
            </p14:nvContentPartPr>
            <p14:xfrm>
              <a:off x="5078413" y="3308350"/>
              <a:ext cx="298450" cy="188913"/>
            </p14:xfrm>
          </p:contentPart>
        </mc:Choice>
        <mc:Fallback xmlns="">
          <p:pic>
            <p:nvPicPr>
              <p:cNvPr id="91166" name="Ink 30"/>
              <p:cNvPicPr>
                <a:picLocks noRot="1" noChangeAspect="1" noEditPoints="1" noChangeArrowheads="1" noChangeShapeType="1"/>
              </p:cNvPicPr>
              <p:nvPr/>
            </p:nvPicPr>
            <p:blipFill>
              <a:blip r:embed="rId59"/>
              <a:stretch>
                <a:fillRect/>
              </a:stretch>
            </p:blipFill>
            <p:spPr>
              <a:xfrm>
                <a:off x="5071995" y="3301873"/>
                <a:ext cx="311287" cy="20186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1167" name="Ink 31"/>
              <p14:cNvContentPartPr>
                <a14:cpLocks xmlns:a14="http://schemas.microsoft.com/office/drawing/2010/main" noRot="1" noChangeAspect="1" noEditPoints="1" noChangeArrowheads="1" noChangeShapeType="1"/>
              </p14:cNvContentPartPr>
              <p14:nvPr/>
            </p14:nvContentPartPr>
            <p14:xfrm>
              <a:off x="5481638" y="3252788"/>
              <a:ext cx="128587" cy="239712"/>
            </p14:xfrm>
          </p:contentPart>
        </mc:Choice>
        <mc:Fallback xmlns="">
          <p:pic>
            <p:nvPicPr>
              <p:cNvPr id="91167" name="Ink 31"/>
              <p:cNvPicPr>
                <a:picLocks noRot="1" noChangeAspect="1" noEditPoints="1" noChangeArrowheads="1" noChangeShapeType="1"/>
              </p:cNvPicPr>
              <p:nvPr/>
            </p:nvPicPr>
            <p:blipFill>
              <a:blip r:embed="rId61"/>
              <a:stretch>
                <a:fillRect/>
              </a:stretch>
            </p:blipFill>
            <p:spPr>
              <a:xfrm>
                <a:off x="5475155" y="3246309"/>
                <a:ext cx="141554" cy="252669"/>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1168" name="Ink 32"/>
              <p14:cNvContentPartPr>
                <a14:cpLocks xmlns:a14="http://schemas.microsoft.com/office/drawing/2010/main" noRot="1" noChangeAspect="1" noEditPoints="1" noChangeArrowheads="1" noChangeShapeType="1"/>
              </p14:cNvContentPartPr>
              <p14:nvPr/>
            </p14:nvContentPartPr>
            <p14:xfrm>
              <a:off x="4972050" y="3771900"/>
              <a:ext cx="106363" cy="77788"/>
            </p14:xfrm>
          </p:contentPart>
        </mc:Choice>
        <mc:Fallback xmlns="">
          <p:pic>
            <p:nvPicPr>
              <p:cNvPr id="91168" name="Ink 32"/>
              <p:cNvPicPr>
                <a:picLocks noRot="1" noChangeAspect="1" noEditPoints="1" noChangeArrowheads="1" noChangeShapeType="1"/>
              </p:cNvPicPr>
              <p:nvPr/>
            </p:nvPicPr>
            <p:blipFill>
              <a:blip r:embed="rId63"/>
              <a:stretch>
                <a:fillRect/>
              </a:stretch>
            </p:blipFill>
            <p:spPr>
              <a:xfrm>
                <a:off x="4965560" y="3765418"/>
                <a:ext cx="119343" cy="90753"/>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1169" name="Ink 33"/>
              <p14:cNvContentPartPr>
                <a14:cpLocks xmlns:a14="http://schemas.microsoft.com/office/drawing/2010/main" noRot="1" noChangeAspect="1" noEditPoints="1" noChangeArrowheads="1" noChangeShapeType="1"/>
              </p14:cNvContentPartPr>
              <p14:nvPr/>
            </p14:nvContentPartPr>
            <p14:xfrm>
              <a:off x="5249863" y="3703638"/>
              <a:ext cx="147637" cy="174625"/>
            </p14:xfrm>
          </p:contentPart>
        </mc:Choice>
        <mc:Fallback xmlns="">
          <p:pic>
            <p:nvPicPr>
              <p:cNvPr id="91169" name="Ink 33"/>
              <p:cNvPicPr>
                <a:picLocks noRot="1" noChangeAspect="1" noEditPoints="1" noChangeArrowheads="1" noChangeShapeType="1"/>
              </p:cNvPicPr>
              <p:nvPr/>
            </p:nvPicPr>
            <p:blipFill>
              <a:blip r:embed="rId65"/>
              <a:stretch>
                <a:fillRect/>
              </a:stretch>
            </p:blipFill>
            <p:spPr>
              <a:xfrm>
                <a:off x="5243381" y="3697157"/>
                <a:ext cx="160600" cy="18758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1170" name="Ink 34"/>
              <p14:cNvContentPartPr>
                <a14:cpLocks xmlns:a14="http://schemas.microsoft.com/office/drawing/2010/main" noRot="1" noChangeAspect="1" noEditPoints="1" noChangeArrowheads="1" noChangeShapeType="1"/>
              </p14:cNvContentPartPr>
              <p14:nvPr/>
            </p14:nvContentPartPr>
            <p14:xfrm>
              <a:off x="2071688" y="3998913"/>
              <a:ext cx="100012" cy="138112"/>
            </p14:xfrm>
          </p:contentPart>
        </mc:Choice>
        <mc:Fallback xmlns="">
          <p:pic>
            <p:nvPicPr>
              <p:cNvPr id="91170" name="Ink 34"/>
              <p:cNvPicPr>
                <a:picLocks noRot="1" noChangeAspect="1" noEditPoints="1" noChangeArrowheads="1" noChangeShapeType="1"/>
              </p:cNvPicPr>
              <p:nvPr/>
            </p:nvPicPr>
            <p:blipFill>
              <a:blip r:embed="rId67"/>
              <a:stretch>
                <a:fillRect/>
              </a:stretch>
            </p:blipFill>
            <p:spPr>
              <a:xfrm>
                <a:off x="2065212" y="3992439"/>
                <a:ext cx="112963" cy="1510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1171" name="Ink 35"/>
              <p14:cNvContentPartPr>
                <a14:cpLocks xmlns:a14="http://schemas.microsoft.com/office/drawing/2010/main" noRot="1" noChangeAspect="1" noEditPoints="1" noChangeArrowheads="1" noChangeShapeType="1"/>
              </p14:cNvContentPartPr>
              <p14:nvPr/>
            </p14:nvContentPartPr>
            <p14:xfrm>
              <a:off x="2335213" y="3952875"/>
              <a:ext cx="161925" cy="239713"/>
            </p14:xfrm>
          </p:contentPart>
        </mc:Choice>
        <mc:Fallback xmlns="">
          <p:pic>
            <p:nvPicPr>
              <p:cNvPr id="91171" name="Ink 35"/>
              <p:cNvPicPr>
                <a:picLocks noRot="1" noChangeAspect="1" noEditPoints="1" noChangeArrowheads="1" noChangeShapeType="1"/>
              </p:cNvPicPr>
              <p:nvPr/>
            </p:nvPicPr>
            <p:blipFill>
              <a:blip r:embed="rId69"/>
              <a:stretch>
                <a:fillRect/>
              </a:stretch>
            </p:blipFill>
            <p:spPr>
              <a:xfrm>
                <a:off x="2328736" y="3946396"/>
                <a:ext cx="174879" cy="25267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1172" name="Ink 36"/>
              <p14:cNvContentPartPr>
                <a14:cpLocks xmlns:a14="http://schemas.microsoft.com/office/drawing/2010/main" noRot="1" noChangeAspect="1" noEditPoints="1" noChangeArrowheads="1" noChangeShapeType="1"/>
              </p14:cNvContentPartPr>
              <p14:nvPr/>
            </p14:nvContentPartPr>
            <p14:xfrm>
              <a:off x="557213" y="4271963"/>
              <a:ext cx="1514475" cy="311150"/>
            </p14:xfrm>
          </p:contentPart>
        </mc:Choice>
        <mc:Fallback xmlns="">
          <p:pic>
            <p:nvPicPr>
              <p:cNvPr id="91172" name="Ink 36"/>
              <p:cNvPicPr>
                <a:picLocks noRot="1" noChangeAspect="1" noEditPoints="1" noChangeArrowheads="1" noChangeShapeType="1"/>
              </p:cNvPicPr>
              <p:nvPr/>
            </p:nvPicPr>
            <p:blipFill>
              <a:blip r:embed="rId71"/>
              <a:stretch>
                <a:fillRect/>
              </a:stretch>
            </p:blipFill>
            <p:spPr>
              <a:xfrm>
                <a:off x="550733" y="4265481"/>
                <a:ext cx="1527435" cy="324115"/>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1173" name="Ink 37"/>
              <p14:cNvContentPartPr>
                <a14:cpLocks xmlns:a14="http://schemas.microsoft.com/office/drawing/2010/main" noRot="1" noChangeAspect="1" noEditPoints="1" noChangeArrowheads="1" noChangeShapeType="1"/>
              </p14:cNvContentPartPr>
              <p14:nvPr/>
            </p14:nvContentPartPr>
            <p14:xfrm>
              <a:off x="2398713" y="4291013"/>
              <a:ext cx="228600" cy="292100"/>
            </p14:xfrm>
          </p:contentPart>
        </mc:Choice>
        <mc:Fallback xmlns="">
          <p:pic>
            <p:nvPicPr>
              <p:cNvPr id="91173" name="Ink 37"/>
              <p:cNvPicPr>
                <a:picLocks noRot="1" noChangeAspect="1" noEditPoints="1" noChangeArrowheads="1" noChangeShapeType="1"/>
              </p:cNvPicPr>
              <p:nvPr/>
            </p:nvPicPr>
            <p:blipFill>
              <a:blip r:embed="rId73"/>
              <a:stretch>
                <a:fillRect/>
              </a:stretch>
            </p:blipFill>
            <p:spPr>
              <a:xfrm>
                <a:off x="2392233" y="4284530"/>
                <a:ext cx="241560" cy="305066"/>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91174" name="Ink 38"/>
              <p14:cNvContentPartPr>
                <a14:cpLocks xmlns:a14="http://schemas.microsoft.com/office/drawing/2010/main" noRot="1" noChangeAspect="1" noEditPoints="1" noChangeArrowheads="1" noChangeShapeType="1"/>
              </p14:cNvContentPartPr>
              <p14:nvPr/>
            </p14:nvContentPartPr>
            <p14:xfrm>
              <a:off x="2759075" y="4568825"/>
              <a:ext cx="39688" cy="109538"/>
            </p14:xfrm>
          </p:contentPart>
        </mc:Choice>
        <mc:Fallback xmlns="">
          <p:pic>
            <p:nvPicPr>
              <p:cNvPr id="91174" name="Ink 38"/>
              <p:cNvPicPr>
                <a:picLocks noRot="1" noChangeAspect="1" noEditPoints="1" noChangeArrowheads="1" noChangeShapeType="1"/>
              </p:cNvPicPr>
              <p:nvPr/>
            </p:nvPicPr>
            <p:blipFill>
              <a:blip r:embed="rId75"/>
              <a:stretch>
                <a:fillRect/>
              </a:stretch>
            </p:blipFill>
            <p:spPr>
              <a:xfrm>
                <a:off x="2752639" y="4562339"/>
                <a:ext cx="52560" cy="12251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1175" name="Ink 39"/>
              <p14:cNvContentPartPr>
                <a14:cpLocks xmlns:a14="http://schemas.microsoft.com/office/drawing/2010/main" noRot="1" noChangeAspect="1" noEditPoints="1" noChangeArrowheads="1" noChangeShapeType="1"/>
              </p14:cNvContentPartPr>
              <p14:nvPr/>
            </p14:nvContentPartPr>
            <p14:xfrm>
              <a:off x="3073400" y="4235450"/>
              <a:ext cx="519113" cy="354013"/>
            </p14:xfrm>
          </p:contentPart>
        </mc:Choice>
        <mc:Fallback xmlns="">
          <p:pic>
            <p:nvPicPr>
              <p:cNvPr id="91175" name="Ink 39"/>
              <p:cNvPicPr>
                <a:picLocks noRot="1" noChangeAspect="1" noEditPoints="1" noChangeArrowheads="1" noChangeShapeType="1"/>
              </p:cNvPicPr>
              <p:nvPr/>
            </p:nvPicPr>
            <p:blipFill>
              <a:blip r:embed="rId77"/>
              <a:stretch>
                <a:fillRect/>
              </a:stretch>
            </p:blipFill>
            <p:spPr>
              <a:xfrm>
                <a:off x="3066920" y="4228968"/>
                <a:ext cx="532073" cy="366978"/>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1176" name="Ink 40"/>
              <p14:cNvContentPartPr>
                <a14:cpLocks xmlns:a14="http://schemas.microsoft.com/office/drawing/2010/main" noRot="1" noChangeAspect="1" noEditPoints="1" noChangeArrowheads="1" noChangeShapeType="1"/>
              </p14:cNvContentPartPr>
              <p14:nvPr/>
            </p14:nvContentPartPr>
            <p14:xfrm>
              <a:off x="4129088" y="4221163"/>
              <a:ext cx="511175" cy="285750"/>
            </p14:xfrm>
          </p:contentPart>
        </mc:Choice>
        <mc:Fallback xmlns="">
          <p:pic>
            <p:nvPicPr>
              <p:cNvPr id="91176" name="Ink 40"/>
              <p:cNvPicPr>
                <a:picLocks noRot="1" noChangeAspect="1" noEditPoints="1" noChangeArrowheads="1" noChangeShapeType="1"/>
              </p:cNvPicPr>
              <p:nvPr/>
            </p:nvPicPr>
            <p:blipFill>
              <a:blip r:embed="rId79"/>
              <a:stretch>
                <a:fillRect/>
              </a:stretch>
            </p:blipFill>
            <p:spPr>
              <a:xfrm>
                <a:off x="4122604" y="4214677"/>
                <a:ext cx="524143" cy="298722"/>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1177" name="Ink 41"/>
              <p14:cNvContentPartPr>
                <a14:cpLocks xmlns:a14="http://schemas.microsoft.com/office/drawing/2010/main" noRot="1" noChangeAspect="1" noEditPoints="1" noChangeArrowheads="1" noChangeShapeType="1"/>
              </p14:cNvContentPartPr>
              <p14:nvPr/>
            </p14:nvContentPartPr>
            <p14:xfrm>
              <a:off x="4891088" y="4171950"/>
              <a:ext cx="531812" cy="338138"/>
            </p14:xfrm>
          </p:contentPart>
        </mc:Choice>
        <mc:Fallback xmlns="">
          <p:pic>
            <p:nvPicPr>
              <p:cNvPr id="91177" name="Ink 41"/>
              <p:cNvPicPr>
                <a:picLocks noRot="1" noChangeAspect="1" noEditPoints="1" noChangeArrowheads="1" noChangeShapeType="1"/>
              </p:cNvPicPr>
              <p:nvPr/>
            </p:nvPicPr>
            <p:blipFill>
              <a:blip r:embed="rId81"/>
              <a:stretch>
                <a:fillRect/>
              </a:stretch>
            </p:blipFill>
            <p:spPr>
              <a:xfrm>
                <a:off x="4884607" y="4165468"/>
                <a:ext cx="544774" cy="351102"/>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1178" name="Ink 42"/>
              <p14:cNvContentPartPr>
                <a14:cpLocks xmlns:a14="http://schemas.microsoft.com/office/drawing/2010/main" noRot="1" noChangeAspect="1" noEditPoints="1" noChangeArrowheads="1" noChangeShapeType="1"/>
              </p14:cNvContentPartPr>
              <p14:nvPr/>
            </p14:nvContentPartPr>
            <p14:xfrm>
              <a:off x="112713" y="4984750"/>
              <a:ext cx="938212" cy="358775"/>
            </p14:xfrm>
          </p:contentPart>
        </mc:Choice>
        <mc:Fallback xmlns="">
          <p:pic>
            <p:nvPicPr>
              <p:cNvPr id="91178" name="Ink 42"/>
              <p:cNvPicPr>
                <a:picLocks noRot="1" noChangeAspect="1" noEditPoints="1" noChangeArrowheads="1" noChangeShapeType="1"/>
              </p:cNvPicPr>
              <p:nvPr/>
            </p:nvPicPr>
            <p:blipFill>
              <a:blip r:embed="rId83"/>
              <a:stretch>
                <a:fillRect/>
              </a:stretch>
            </p:blipFill>
            <p:spPr>
              <a:xfrm>
                <a:off x="106233" y="4978273"/>
                <a:ext cx="951173" cy="37173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1179" name="Ink 43"/>
              <p14:cNvContentPartPr>
                <a14:cpLocks xmlns:a14="http://schemas.microsoft.com/office/drawing/2010/main" noRot="1" noChangeAspect="1" noEditPoints="1" noChangeArrowheads="1" noChangeShapeType="1"/>
              </p14:cNvContentPartPr>
              <p14:nvPr/>
            </p14:nvContentPartPr>
            <p14:xfrm>
              <a:off x="1528763" y="4905375"/>
              <a:ext cx="511175" cy="400050"/>
            </p14:xfrm>
          </p:contentPart>
        </mc:Choice>
        <mc:Fallback xmlns="">
          <p:pic>
            <p:nvPicPr>
              <p:cNvPr id="91179" name="Ink 43"/>
              <p:cNvPicPr>
                <a:picLocks noRot="1" noChangeAspect="1" noEditPoints="1" noChangeArrowheads="1" noChangeShapeType="1"/>
              </p:cNvPicPr>
              <p:nvPr/>
            </p:nvPicPr>
            <p:blipFill>
              <a:blip r:embed="rId85"/>
              <a:stretch>
                <a:fillRect/>
              </a:stretch>
            </p:blipFill>
            <p:spPr>
              <a:xfrm>
                <a:off x="1522283" y="4898894"/>
                <a:ext cx="524134" cy="413013"/>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1180" name="Ink 44"/>
              <p14:cNvContentPartPr>
                <a14:cpLocks xmlns:a14="http://schemas.microsoft.com/office/drawing/2010/main" noRot="1" noChangeAspect="1" noEditPoints="1" noChangeArrowheads="1" noChangeShapeType="1"/>
              </p14:cNvContentPartPr>
              <p14:nvPr/>
            </p14:nvContentPartPr>
            <p14:xfrm>
              <a:off x="2205038" y="4938713"/>
              <a:ext cx="525462" cy="184150"/>
            </p14:xfrm>
          </p:contentPart>
        </mc:Choice>
        <mc:Fallback xmlns="">
          <p:pic>
            <p:nvPicPr>
              <p:cNvPr id="91180" name="Ink 44"/>
              <p:cNvPicPr>
                <a:picLocks noRot="1" noChangeAspect="1" noEditPoints="1" noChangeArrowheads="1" noChangeShapeType="1"/>
              </p:cNvPicPr>
              <p:nvPr/>
            </p:nvPicPr>
            <p:blipFill>
              <a:blip r:embed="rId87"/>
              <a:stretch>
                <a:fillRect/>
              </a:stretch>
            </p:blipFill>
            <p:spPr>
              <a:xfrm>
                <a:off x="2198560" y="4932239"/>
                <a:ext cx="538419" cy="197098"/>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1181" name="Ink 45"/>
              <p14:cNvContentPartPr>
                <a14:cpLocks xmlns:a14="http://schemas.microsoft.com/office/drawing/2010/main" noRot="1" noChangeAspect="1" noEditPoints="1" noChangeArrowheads="1" noChangeShapeType="1"/>
              </p14:cNvContentPartPr>
              <p14:nvPr/>
            </p14:nvContentPartPr>
            <p14:xfrm>
              <a:off x="2906713" y="4764088"/>
              <a:ext cx="769937" cy="425450"/>
            </p14:xfrm>
          </p:contentPart>
        </mc:Choice>
        <mc:Fallback xmlns="">
          <p:pic>
            <p:nvPicPr>
              <p:cNvPr id="91181" name="Ink 45"/>
              <p:cNvPicPr>
                <a:picLocks noRot="1" noChangeAspect="1" noEditPoints="1" noChangeArrowheads="1" noChangeShapeType="1"/>
              </p:cNvPicPr>
              <p:nvPr/>
            </p:nvPicPr>
            <p:blipFill>
              <a:blip r:embed="rId89"/>
              <a:stretch>
                <a:fillRect/>
              </a:stretch>
            </p:blipFill>
            <p:spPr>
              <a:xfrm>
                <a:off x="2900234" y="4757609"/>
                <a:ext cx="782895" cy="438408"/>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1182" name="Ink 46"/>
              <p14:cNvContentPartPr>
                <a14:cpLocks xmlns:a14="http://schemas.microsoft.com/office/drawing/2010/main" noRot="1" noChangeAspect="1" noEditPoints="1" noChangeArrowheads="1" noChangeShapeType="1"/>
              </p14:cNvContentPartPr>
              <p14:nvPr/>
            </p14:nvContentPartPr>
            <p14:xfrm>
              <a:off x="4084638" y="5032375"/>
              <a:ext cx="95250" cy="209550"/>
            </p14:xfrm>
          </p:contentPart>
        </mc:Choice>
        <mc:Fallback xmlns="">
          <p:pic>
            <p:nvPicPr>
              <p:cNvPr id="91182" name="Ink 46"/>
              <p:cNvPicPr>
                <a:picLocks noRot="1" noChangeAspect="1" noEditPoints="1" noChangeArrowheads="1" noChangeShapeType="1"/>
              </p:cNvPicPr>
              <p:nvPr/>
            </p:nvPicPr>
            <p:blipFill>
              <a:blip r:embed="rId91"/>
              <a:stretch>
                <a:fillRect/>
              </a:stretch>
            </p:blipFill>
            <p:spPr>
              <a:xfrm>
                <a:off x="4078168" y="5025894"/>
                <a:ext cx="108190" cy="222512"/>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1183" name="Ink 47"/>
              <p14:cNvContentPartPr>
                <a14:cpLocks xmlns:a14="http://schemas.microsoft.com/office/drawing/2010/main" noRot="1" noChangeAspect="1" noEditPoints="1" noChangeArrowheads="1" noChangeShapeType="1"/>
              </p14:cNvContentPartPr>
              <p14:nvPr/>
            </p14:nvContentPartPr>
            <p14:xfrm>
              <a:off x="4406900" y="4772025"/>
              <a:ext cx="406400" cy="298450"/>
            </p14:xfrm>
          </p:contentPart>
        </mc:Choice>
        <mc:Fallback xmlns="">
          <p:pic>
            <p:nvPicPr>
              <p:cNvPr id="91183" name="Ink 47"/>
              <p:cNvPicPr>
                <a:picLocks noRot="1" noChangeAspect="1" noEditPoints="1" noChangeArrowheads="1" noChangeShapeType="1"/>
              </p:cNvPicPr>
              <p:nvPr/>
            </p:nvPicPr>
            <p:blipFill>
              <a:blip r:embed="rId93"/>
              <a:stretch>
                <a:fillRect/>
              </a:stretch>
            </p:blipFill>
            <p:spPr>
              <a:xfrm>
                <a:off x="4400421" y="4765545"/>
                <a:ext cx="419359" cy="31141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1184" name="Ink 48"/>
              <p14:cNvContentPartPr>
                <a14:cpLocks xmlns:a14="http://schemas.microsoft.com/office/drawing/2010/main" noRot="1" noChangeAspect="1" noEditPoints="1" noChangeArrowheads="1" noChangeShapeType="1"/>
              </p14:cNvContentPartPr>
              <p14:nvPr/>
            </p14:nvContentPartPr>
            <p14:xfrm>
              <a:off x="4964113" y="4708525"/>
              <a:ext cx="930275" cy="360363"/>
            </p14:xfrm>
          </p:contentPart>
        </mc:Choice>
        <mc:Fallback xmlns="">
          <p:pic>
            <p:nvPicPr>
              <p:cNvPr id="91184" name="Ink 48"/>
              <p:cNvPicPr>
                <a:picLocks noRot="1" noChangeAspect="1" noEditPoints="1" noChangeArrowheads="1" noChangeShapeType="1"/>
              </p:cNvPicPr>
              <p:nvPr/>
            </p:nvPicPr>
            <p:blipFill>
              <a:blip r:embed="rId95"/>
              <a:stretch>
                <a:fillRect/>
              </a:stretch>
            </p:blipFill>
            <p:spPr>
              <a:xfrm>
                <a:off x="4957633" y="4702045"/>
                <a:ext cx="943235" cy="373323"/>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1185" name="Ink 49"/>
              <p14:cNvContentPartPr>
                <a14:cpLocks xmlns:a14="http://schemas.microsoft.com/office/drawing/2010/main" noRot="1" noChangeAspect="1" noEditPoints="1" noChangeArrowheads="1" noChangeShapeType="1"/>
              </p14:cNvContentPartPr>
              <p14:nvPr/>
            </p14:nvContentPartPr>
            <p14:xfrm>
              <a:off x="4870450" y="4992688"/>
              <a:ext cx="1016000" cy="365125"/>
            </p14:xfrm>
          </p:contentPart>
        </mc:Choice>
        <mc:Fallback xmlns="">
          <p:pic>
            <p:nvPicPr>
              <p:cNvPr id="91185" name="Ink 49"/>
              <p:cNvPicPr>
                <a:picLocks noRot="1" noChangeAspect="1" noEditPoints="1" noChangeArrowheads="1" noChangeShapeType="1"/>
              </p:cNvPicPr>
              <p:nvPr/>
            </p:nvPicPr>
            <p:blipFill>
              <a:blip r:embed="rId97"/>
              <a:stretch>
                <a:fillRect/>
              </a:stretch>
            </p:blipFill>
            <p:spPr>
              <a:xfrm>
                <a:off x="4863969" y="4986206"/>
                <a:ext cx="1028961" cy="37808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1186" name="Ink 50"/>
              <p14:cNvContentPartPr>
                <a14:cpLocks xmlns:a14="http://schemas.microsoft.com/office/drawing/2010/main" noRot="1" noChangeAspect="1" noEditPoints="1" noChangeArrowheads="1" noChangeShapeType="1"/>
              </p14:cNvContentPartPr>
              <p14:nvPr/>
            </p14:nvContentPartPr>
            <p14:xfrm>
              <a:off x="96838" y="5705475"/>
              <a:ext cx="963612" cy="382588"/>
            </p14:xfrm>
          </p:contentPart>
        </mc:Choice>
        <mc:Fallback xmlns="">
          <p:pic>
            <p:nvPicPr>
              <p:cNvPr id="91186" name="Ink 50"/>
              <p:cNvPicPr>
                <a:picLocks noRot="1" noChangeAspect="1" noEditPoints="1" noChangeArrowheads="1" noChangeShapeType="1"/>
              </p:cNvPicPr>
              <p:nvPr/>
            </p:nvPicPr>
            <p:blipFill>
              <a:blip r:embed="rId99"/>
              <a:stretch>
                <a:fillRect/>
              </a:stretch>
            </p:blipFill>
            <p:spPr>
              <a:xfrm>
                <a:off x="90359" y="5698997"/>
                <a:ext cx="976571" cy="395545"/>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1187" name="Ink 51"/>
              <p14:cNvContentPartPr>
                <a14:cpLocks xmlns:a14="http://schemas.microsoft.com/office/drawing/2010/main" noRot="1" noChangeAspect="1" noEditPoints="1" noChangeArrowheads="1" noChangeShapeType="1"/>
              </p14:cNvContentPartPr>
              <p14:nvPr/>
            </p14:nvContentPartPr>
            <p14:xfrm>
              <a:off x="1481138" y="5638800"/>
              <a:ext cx="1117600" cy="354013"/>
            </p14:xfrm>
          </p:contentPart>
        </mc:Choice>
        <mc:Fallback xmlns="">
          <p:pic>
            <p:nvPicPr>
              <p:cNvPr id="91187" name="Ink 51"/>
              <p:cNvPicPr>
                <a:picLocks noRot="1" noChangeAspect="1" noEditPoints="1" noChangeArrowheads="1" noChangeShapeType="1"/>
              </p:cNvPicPr>
              <p:nvPr/>
            </p:nvPicPr>
            <p:blipFill>
              <a:blip r:embed="rId101"/>
              <a:stretch>
                <a:fillRect/>
              </a:stretch>
            </p:blipFill>
            <p:spPr>
              <a:xfrm>
                <a:off x="1474659" y="5632318"/>
                <a:ext cx="1130558" cy="366978"/>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1188" name="Ink 52"/>
              <p14:cNvContentPartPr>
                <a14:cpLocks xmlns:a14="http://schemas.microsoft.com/office/drawing/2010/main" noRot="1" noChangeAspect="1" noEditPoints="1" noChangeArrowheads="1" noChangeShapeType="1"/>
              </p14:cNvContentPartPr>
              <p14:nvPr/>
            </p14:nvContentPartPr>
            <p14:xfrm>
              <a:off x="2751138" y="5907088"/>
              <a:ext cx="73025" cy="28575"/>
            </p14:xfrm>
          </p:contentPart>
        </mc:Choice>
        <mc:Fallback xmlns="">
          <p:pic>
            <p:nvPicPr>
              <p:cNvPr id="91188" name="Ink 52"/>
              <p:cNvPicPr>
                <a:picLocks noRot="1" noChangeAspect="1" noEditPoints="1" noChangeArrowheads="1" noChangeShapeType="1"/>
              </p:cNvPicPr>
              <p:nvPr/>
            </p:nvPicPr>
            <p:blipFill>
              <a:blip r:embed="rId103"/>
              <a:stretch>
                <a:fillRect/>
              </a:stretch>
            </p:blipFill>
            <p:spPr>
              <a:xfrm>
                <a:off x="2744663" y="5900659"/>
                <a:ext cx="85975" cy="41434"/>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1189" name="Ink 53"/>
              <p14:cNvContentPartPr>
                <a14:cpLocks xmlns:a14="http://schemas.microsoft.com/office/drawing/2010/main" noRot="1" noChangeAspect="1" noEditPoints="1" noChangeArrowheads="1" noChangeShapeType="1"/>
              </p14:cNvContentPartPr>
              <p14:nvPr/>
            </p14:nvContentPartPr>
            <p14:xfrm>
              <a:off x="2998788" y="5857875"/>
              <a:ext cx="382587" cy="290513"/>
            </p14:xfrm>
          </p:contentPart>
        </mc:Choice>
        <mc:Fallback xmlns="">
          <p:pic>
            <p:nvPicPr>
              <p:cNvPr id="91189" name="Ink 53"/>
              <p:cNvPicPr>
                <a:picLocks noRot="1" noChangeAspect="1" noEditPoints="1" noChangeArrowheads="1" noChangeShapeType="1"/>
              </p:cNvPicPr>
              <p:nvPr/>
            </p:nvPicPr>
            <p:blipFill>
              <a:blip r:embed="rId105"/>
              <a:stretch>
                <a:fillRect/>
              </a:stretch>
            </p:blipFill>
            <p:spPr>
              <a:xfrm>
                <a:off x="2992310" y="5851387"/>
                <a:ext cx="395544" cy="303489"/>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1190" name="Ink 54"/>
              <p14:cNvContentPartPr>
                <a14:cpLocks xmlns:a14="http://schemas.microsoft.com/office/drawing/2010/main" noRot="1" noChangeAspect="1" noEditPoints="1" noChangeArrowheads="1" noChangeShapeType="1"/>
              </p14:cNvContentPartPr>
              <p14:nvPr/>
            </p14:nvContentPartPr>
            <p14:xfrm>
              <a:off x="3573463" y="5700713"/>
              <a:ext cx="769937" cy="430212"/>
            </p14:xfrm>
          </p:contentPart>
        </mc:Choice>
        <mc:Fallback xmlns="">
          <p:pic>
            <p:nvPicPr>
              <p:cNvPr id="91190" name="Ink 54"/>
              <p:cNvPicPr>
                <a:picLocks noRot="1" noChangeAspect="1" noEditPoints="1" noChangeArrowheads="1" noChangeShapeType="1"/>
              </p:cNvPicPr>
              <p:nvPr/>
            </p:nvPicPr>
            <p:blipFill>
              <a:blip r:embed="rId107"/>
              <a:stretch>
                <a:fillRect/>
              </a:stretch>
            </p:blipFill>
            <p:spPr>
              <a:xfrm>
                <a:off x="3566984" y="5694233"/>
                <a:ext cx="782895" cy="443172"/>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1191" name="Ink 55"/>
              <p14:cNvContentPartPr>
                <a14:cpLocks xmlns:a14="http://schemas.microsoft.com/office/drawing/2010/main" noRot="1" noChangeAspect="1" noEditPoints="1" noChangeArrowheads="1" noChangeShapeType="1"/>
              </p14:cNvContentPartPr>
              <p14:nvPr/>
            </p14:nvContentPartPr>
            <p14:xfrm>
              <a:off x="4565650" y="5781675"/>
              <a:ext cx="541338" cy="285750"/>
            </p14:xfrm>
          </p:contentPart>
        </mc:Choice>
        <mc:Fallback xmlns="">
          <p:pic>
            <p:nvPicPr>
              <p:cNvPr id="91191" name="Ink 55"/>
              <p:cNvPicPr>
                <a:picLocks noRot="1" noChangeAspect="1" noEditPoints="1" noChangeArrowheads="1" noChangeShapeType="1"/>
              </p:cNvPicPr>
              <p:nvPr/>
            </p:nvPicPr>
            <p:blipFill>
              <a:blip r:embed="rId109"/>
              <a:stretch>
                <a:fillRect/>
              </a:stretch>
            </p:blipFill>
            <p:spPr>
              <a:xfrm>
                <a:off x="4559171" y="5775197"/>
                <a:ext cx="554296" cy="298706"/>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1192" name="Ink 56"/>
              <p14:cNvContentPartPr>
                <a14:cpLocks xmlns:a14="http://schemas.microsoft.com/office/drawing/2010/main" noRot="1" noChangeAspect="1" noEditPoints="1" noChangeArrowheads="1" noChangeShapeType="1"/>
              </p14:cNvContentPartPr>
              <p14:nvPr/>
            </p14:nvContentPartPr>
            <p14:xfrm>
              <a:off x="5338763" y="5918200"/>
              <a:ext cx="101600" cy="82550"/>
            </p14:xfrm>
          </p:contentPart>
        </mc:Choice>
        <mc:Fallback xmlns="">
          <p:pic>
            <p:nvPicPr>
              <p:cNvPr id="91192" name="Ink 56"/>
              <p:cNvPicPr>
                <a:picLocks noRot="1" noChangeAspect="1" noEditPoints="1" noChangeArrowheads="1" noChangeShapeType="1"/>
              </p:cNvPicPr>
              <p:nvPr/>
            </p:nvPicPr>
            <p:blipFill>
              <a:blip r:embed="rId111"/>
              <a:stretch>
                <a:fillRect/>
              </a:stretch>
            </p:blipFill>
            <p:spPr>
              <a:xfrm>
                <a:off x="5332278" y="5911711"/>
                <a:ext cx="114570" cy="95527"/>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1193" name="Ink 57"/>
              <p14:cNvContentPartPr>
                <a14:cpLocks xmlns:a14="http://schemas.microsoft.com/office/drawing/2010/main" noRot="1" noChangeAspect="1" noEditPoints="1" noChangeArrowheads="1" noChangeShapeType="1"/>
              </p14:cNvContentPartPr>
              <p14:nvPr/>
            </p14:nvContentPartPr>
            <p14:xfrm>
              <a:off x="5602288" y="5872163"/>
              <a:ext cx="241300" cy="215900"/>
            </p14:xfrm>
          </p:contentPart>
        </mc:Choice>
        <mc:Fallback xmlns="">
          <p:pic>
            <p:nvPicPr>
              <p:cNvPr id="91193" name="Ink 57"/>
              <p:cNvPicPr>
                <a:picLocks noRot="1" noChangeAspect="1" noEditPoints="1" noChangeArrowheads="1" noChangeShapeType="1"/>
              </p:cNvPicPr>
              <p:nvPr/>
            </p:nvPicPr>
            <p:blipFill>
              <a:blip r:embed="rId113"/>
              <a:stretch>
                <a:fillRect/>
              </a:stretch>
            </p:blipFill>
            <p:spPr>
              <a:xfrm>
                <a:off x="5595825" y="5865697"/>
                <a:ext cx="254227" cy="228832"/>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194" name="Ink 58"/>
              <p14:cNvContentPartPr>
                <a14:cpLocks xmlns:a14="http://schemas.microsoft.com/office/drawing/2010/main" noRot="1" noChangeAspect="1" noEditPoints="1" noChangeArrowheads="1" noChangeShapeType="1"/>
              </p14:cNvContentPartPr>
              <p14:nvPr/>
            </p14:nvContentPartPr>
            <p14:xfrm>
              <a:off x="1484313" y="6056313"/>
              <a:ext cx="1069975" cy="425450"/>
            </p14:xfrm>
          </p:contentPart>
        </mc:Choice>
        <mc:Fallback xmlns="">
          <p:pic>
            <p:nvPicPr>
              <p:cNvPr id="91194" name="Ink 58"/>
              <p:cNvPicPr>
                <a:picLocks noRot="1" noChangeAspect="1" noEditPoints="1" noChangeArrowheads="1" noChangeShapeType="1"/>
              </p:cNvPicPr>
              <p:nvPr/>
            </p:nvPicPr>
            <p:blipFill>
              <a:blip r:embed="rId115"/>
              <a:stretch>
                <a:fillRect/>
              </a:stretch>
            </p:blipFill>
            <p:spPr>
              <a:xfrm>
                <a:off x="1477833" y="6049834"/>
                <a:ext cx="1082936" cy="438408"/>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1200" name="Ink 64"/>
              <p14:cNvContentPartPr>
                <a14:cpLocks xmlns:a14="http://schemas.microsoft.com/office/drawing/2010/main" noRot="1" noChangeAspect="1" noEditPoints="1" noChangeArrowheads="1" noChangeShapeType="1"/>
              </p14:cNvContentPartPr>
              <p14:nvPr/>
            </p14:nvContentPartPr>
            <p14:xfrm>
              <a:off x="106363" y="376238"/>
              <a:ext cx="5878512" cy="163512"/>
            </p14:xfrm>
          </p:contentPart>
        </mc:Choice>
        <mc:Fallback xmlns="">
          <p:pic>
            <p:nvPicPr>
              <p:cNvPr id="91200" name="Ink 64"/>
              <p:cNvPicPr>
                <a:picLocks noRot="1" noChangeAspect="1" noEditPoints="1" noChangeArrowheads="1" noChangeShapeType="1"/>
              </p:cNvPicPr>
              <p:nvPr/>
            </p:nvPicPr>
            <p:blipFill>
              <a:blip r:embed="rId117"/>
              <a:stretch>
                <a:fillRect/>
              </a:stretch>
            </p:blipFill>
            <p:spPr>
              <a:xfrm>
                <a:off x="97723" y="362582"/>
                <a:ext cx="5890032" cy="18723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1201" name="Ink 65"/>
              <p14:cNvContentPartPr>
                <a14:cpLocks xmlns:a14="http://schemas.microsoft.com/office/drawing/2010/main" noRot="1" noChangeAspect="1" noEditPoints="1" noChangeArrowheads="1" noChangeShapeType="1"/>
              </p14:cNvContentPartPr>
              <p14:nvPr/>
            </p14:nvContentPartPr>
            <p14:xfrm>
              <a:off x="2957513" y="0"/>
              <a:ext cx="171450" cy="3275013"/>
            </p14:xfrm>
          </p:contentPart>
        </mc:Choice>
        <mc:Fallback xmlns="">
          <p:pic>
            <p:nvPicPr>
              <p:cNvPr id="91201" name="Ink 65"/>
              <p:cNvPicPr>
                <a:picLocks noRot="1" noChangeAspect="1" noEditPoints="1" noChangeArrowheads="1" noChangeShapeType="1"/>
              </p:cNvPicPr>
              <p:nvPr/>
            </p:nvPicPr>
            <p:blipFill>
              <a:blip r:embed="rId119"/>
              <a:stretch>
                <a:fillRect/>
              </a:stretch>
            </p:blipFill>
            <p:spPr>
              <a:xfrm>
                <a:off x="2951043" y="-6480"/>
                <a:ext cx="184390" cy="3287973"/>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1202" name="Ink 66"/>
              <p14:cNvContentPartPr>
                <a14:cpLocks xmlns:a14="http://schemas.microsoft.com/office/drawing/2010/main" noRot="1" noChangeAspect="1" noEditPoints="1" noChangeArrowheads="1" noChangeShapeType="1"/>
              </p14:cNvContentPartPr>
              <p14:nvPr/>
            </p14:nvContentPartPr>
            <p14:xfrm>
              <a:off x="592138" y="122238"/>
              <a:ext cx="220662" cy="3249612"/>
            </p14:xfrm>
          </p:contentPart>
        </mc:Choice>
        <mc:Fallback xmlns="">
          <p:pic>
            <p:nvPicPr>
              <p:cNvPr id="91202" name="Ink 66"/>
              <p:cNvPicPr>
                <a:picLocks noRot="1" noChangeAspect="1" noEditPoints="1" noChangeArrowheads="1" noChangeShapeType="1"/>
              </p:cNvPicPr>
              <p:nvPr/>
            </p:nvPicPr>
            <p:blipFill>
              <a:blip r:embed="rId121"/>
              <a:stretch>
                <a:fillRect/>
              </a:stretch>
            </p:blipFill>
            <p:spPr>
              <a:xfrm>
                <a:off x="585659" y="115758"/>
                <a:ext cx="233621" cy="3262572"/>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1203" name="Ink 67"/>
              <p14:cNvContentPartPr>
                <a14:cpLocks xmlns:a14="http://schemas.microsoft.com/office/drawing/2010/main" noRot="1" noChangeAspect="1" noEditPoints="1" noChangeArrowheads="1" noChangeShapeType="1"/>
              </p14:cNvContentPartPr>
              <p14:nvPr/>
            </p14:nvContentPartPr>
            <p14:xfrm>
              <a:off x="0" y="3046413"/>
              <a:ext cx="5646738" cy="269875"/>
            </p14:xfrm>
          </p:contentPart>
        </mc:Choice>
        <mc:Fallback xmlns="">
          <p:pic>
            <p:nvPicPr>
              <p:cNvPr id="91203" name="Ink 67"/>
              <p:cNvPicPr>
                <a:picLocks noRot="1" noChangeAspect="1" noEditPoints="1" noChangeArrowheads="1" noChangeShapeType="1"/>
              </p:cNvPicPr>
              <p:nvPr/>
            </p:nvPicPr>
            <p:blipFill>
              <a:blip r:embed="rId123"/>
              <a:stretch>
                <a:fillRect/>
              </a:stretch>
            </p:blipFill>
            <p:spPr>
              <a:xfrm>
                <a:off x="-6480" y="3039936"/>
                <a:ext cx="5659698" cy="282829"/>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 name="Ink 1"/>
              <p14:cNvContentPartPr/>
              <p14:nvPr/>
            </p14:nvContentPartPr>
            <p14:xfrm>
              <a:off x="7050960" y="396360"/>
              <a:ext cx="4962240" cy="5015160"/>
            </p14:xfrm>
          </p:contentPart>
        </mc:Choice>
        <mc:Fallback xmlns="">
          <p:pic>
            <p:nvPicPr>
              <p:cNvPr id="2" name="Ink 1"/>
              <p:cNvPicPr/>
              <p:nvPr/>
            </p:nvPicPr>
            <p:blipFill>
              <a:blip r:embed="rId125"/>
              <a:stretch>
                <a:fillRect/>
              </a:stretch>
            </p:blipFill>
            <p:spPr>
              <a:xfrm>
                <a:off x="7042680" y="387360"/>
                <a:ext cx="4979880" cy="5036040"/>
              </a:xfrm>
              <a:prstGeom prst="rect">
                <a:avLst/>
              </a:prstGeom>
            </p:spPr>
          </p:pic>
        </mc:Fallback>
      </mc:AlternateContent>
    </p:spTree>
    <p:extLst>
      <p:ext uri="{BB962C8B-B14F-4D97-AF65-F5344CB8AC3E}">
        <p14:creationId xmlns:p14="http://schemas.microsoft.com/office/powerpoint/2010/main" val="4262149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14600"/>
            <a:ext cx="10369391" cy="447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1981200" y="46038"/>
            <a:ext cx="8229600" cy="792162"/>
          </a:xfrm>
        </p:spPr>
        <p:txBody>
          <a:bodyPr/>
          <a:lstStyle/>
          <a:p>
            <a:r>
              <a:rPr lang="en-US" smtClean="0"/>
              <a:t>“Static Friction”</a:t>
            </a:r>
          </a:p>
        </p:txBody>
      </p:sp>
      <p:sp>
        <p:nvSpPr>
          <p:cNvPr id="3" name="Content Placeholder 2"/>
          <p:cNvSpPr>
            <a:spLocks noGrp="1"/>
          </p:cNvSpPr>
          <p:nvPr>
            <p:ph idx="1"/>
          </p:nvPr>
        </p:nvSpPr>
        <p:spPr>
          <a:xfrm>
            <a:off x="838200" y="1219200"/>
            <a:ext cx="10820400" cy="2220915"/>
          </a:xfrm>
        </p:spPr>
        <p:txBody>
          <a:bodyPr/>
          <a:lstStyle/>
          <a:p>
            <a:r>
              <a:rPr lang="en-US" dirty="0" smtClean="0"/>
              <a:t>When two flat surfaces are in contact but are not moving relative to one another, they tend to resist slipping.  They have “locked” together.  This creates a force perpendicular to the normal force, called static friction. </a:t>
            </a:r>
          </a:p>
        </p:txBody>
      </p:sp>
      <p:graphicFrame>
        <p:nvGraphicFramePr>
          <p:cNvPr id="13317" name="Object 6"/>
          <p:cNvGraphicFramePr>
            <a:graphicFrameLocks noChangeAspect="1"/>
          </p:cNvGraphicFramePr>
          <p:nvPr/>
        </p:nvGraphicFramePr>
        <p:xfrm>
          <a:off x="8761414" y="144464"/>
          <a:ext cx="725487" cy="1114425"/>
        </p:xfrm>
        <a:graphic>
          <a:graphicData uri="http://schemas.openxmlformats.org/presentationml/2006/ole">
            <mc:AlternateContent xmlns:mc="http://schemas.openxmlformats.org/markup-compatibility/2006">
              <mc:Choice xmlns:v="urn:schemas-microsoft-com:vml" Requires="v">
                <p:oleObj spid="_x0000_s38955" name="Equation" r:id="rId4" imgW="164957" imgH="253780" progId="Equation.3">
                  <p:embed/>
                </p:oleObj>
              </mc:Choice>
              <mc:Fallback>
                <p:oleObj name="Equation" r:id="rId4" imgW="164957" imgH="2537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1414" y="144464"/>
                        <a:ext cx="725487" cy="1114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a:spLocks noChangeArrowheads="1"/>
          </p:cNvSpPr>
          <p:nvPr/>
        </p:nvSpPr>
        <p:spPr bwMode="auto">
          <a:xfrm>
            <a:off x="5257800" y="3634582"/>
            <a:ext cx="518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600" dirty="0">
                <a:latin typeface="Times New Roman" panose="02020603050405020304" pitchFamily="18" charset="0"/>
                <a:cs typeface="Times New Roman" panose="02020603050405020304" pitchFamily="18" charset="0"/>
              </a:rPr>
              <a:t>There is no general equation for </a:t>
            </a:r>
            <a:r>
              <a:rPr lang="en-US" sz="3600" i="1" dirty="0" err="1">
                <a:latin typeface="Times New Roman" panose="02020603050405020304" pitchFamily="18" charset="0"/>
                <a:cs typeface="Times New Roman" panose="02020603050405020304" pitchFamily="18" charset="0"/>
              </a:rPr>
              <a:t>f</a:t>
            </a:r>
            <a:r>
              <a:rPr lang="en-US" sz="3600" baseline="-25000" dirty="0" err="1">
                <a:latin typeface="Times New Roman" panose="02020603050405020304" pitchFamily="18" charset="0"/>
                <a:cs typeface="Times New Roman" panose="02020603050405020304" pitchFamily="18" charset="0"/>
              </a:rPr>
              <a:t>s</a:t>
            </a:r>
            <a:r>
              <a:rPr lang="en-US" sz="3600" dirty="0">
                <a:latin typeface="Times New Roman" panose="02020603050405020304" pitchFamily="18" charset="0"/>
                <a:cs typeface="Times New Roman" panose="02020603050405020304" pitchFamily="18" charset="0"/>
              </a:rPr>
              <a:t>.</a:t>
            </a:r>
          </a:p>
        </p:txBody>
      </p:sp>
      <p:sp>
        <p:nvSpPr>
          <p:cNvPr id="11" name="TextBox 10"/>
          <p:cNvSpPr txBox="1">
            <a:spLocks noChangeArrowheads="1"/>
          </p:cNvSpPr>
          <p:nvPr/>
        </p:nvSpPr>
        <p:spPr bwMode="auto">
          <a:xfrm>
            <a:off x="5257800" y="5029200"/>
            <a:ext cx="601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600" dirty="0">
                <a:latin typeface="Times New Roman" panose="02020603050405020304" pitchFamily="18" charset="0"/>
                <a:cs typeface="Times New Roman" panose="02020603050405020304" pitchFamily="18" charset="0"/>
              </a:rPr>
              <a:t>The direction of  </a:t>
            </a:r>
            <a:r>
              <a:rPr lang="en-US" sz="3600" i="1" dirty="0" err="1">
                <a:latin typeface="Times New Roman" panose="02020603050405020304" pitchFamily="18" charset="0"/>
                <a:cs typeface="Times New Roman" panose="02020603050405020304" pitchFamily="18" charset="0"/>
              </a:rPr>
              <a:t>f</a:t>
            </a:r>
            <a:r>
              <a:rPr lang="en-US" sz="3600" baseline="-25000" dirty="0" err="1">
                <a:latin typeface="Times New Roman" panose="02020603050405020304" pitchFamily="18" charset="0"/>
                <a:cs typeface="Times New Roman" panose="02020603050405020304" pitchFamily="18" charset="0"/>
              </a:rPr>
              <a:t>s</a:t>
            </a:r>
            <a:r>
              <a:rPr lang="en-US" sz="3600" dirty="0">
                <a:latin typeface="Times New Roman" panose="02020603050405020304" pitchFamily="18" charset="0"/>
                <a:cs typeface="Times New Roman" panose="02020603050405020304" pitchFamily="18" charset="0"/>
              </a:rPr>
              <a:t>  is whatever is required to prevent slipping.</a:t>
            </a:r>
          </a:p>
        </p:txBody>
      </p:sp>
    </p:spTree>
    <p:extLst>
      <p:ext uri="{BB962C8B-B14F-4D97-AF65-F5344CB8AC3E}">
        <p14:creationId xmlns:p14="http://schemas.microsoft.com/office/powerpoint/2010/main" val="122397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274638"/>
            <a:ext cx="8229600" cy="715962"/>
          </a:xfrm>
        </p:spPr>
        <p:txBody>
          <a:bodyPr/>
          <a:lstStyle/>
          <a:p>
            <a:pPr eaLnBrk="1" hangingPunct="1"/>
            <a:r>
              <a:rPr lang="en-US" sz="4000"/>
              <a:t>Maximum Static Friction</a:t>
            </a:r>
          </a:p>
        </p:txBody>
      </p:sp>
      <p:sp>
        <p:nvSpPr>
          <p:cNvPr id="31748" name="Text Box 4"/>
          <p:cNvSpPr txBox="1">
            <a:spLocks noChangeArrowheads="1"/>
          </p:cNvSpPr>
          <p:nvPr/>
        </p:nvSpPr>
        <p:spPr bwMode="auto">
          <a:xfrm>
            <a:off x="1662906" y="5095054"/>
            <a:ext cx="8547894"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3000"/>
              </a:lnSpc>
            </a:pPr>
            <a:r>
              <a:rPr lang="en-US" sz="2800" dirty="0">
                <a:latin typeface="Times New Roman" panose="02020603050405020304" pitchFamily="18" charset="0"/>
              </a:rPr>
              <a:t>  where </a:t>
            </a:r>
            <a:r>
              <a:rPr lang="en-US" sz="2800" i="1" dirty="0">
                <a:latin typeface="Times New Roman" panose="02020603050405020304" pitchFamily="18" charset="0"/>
              </a:rPr>
              <a:t>n</a:t>
            </a:r>
            <a:r>
              <a:rPr lang="en-US" sz="2800" dirty="0">
                <a:latin typeface="Times New Roman" panose="02020603050405020304" pitchFamily="18" charset="0"/>
              </a:rPr>
              <a:t> is the magnitude of the normal force, and the proportionality constant </a:t>
            </a:r>
            <a:r>
              <a:rPr lang="el-GR" sz="2800" i="1" dirty="0">
                <a:latin typeface="Times New Roman" panose="02020603050405020304" pitchFamily="18" charset="0"/>
                <a:cs typeface="Times New Roman" panose="02020603050405020304" pitchFamily="18" charset="0"/>
              </a:rPr>
              <a:t>μ</a:t>
            </a:r>
            <a:r>
              <a:rPr lang="en-US" sz="2800" baseline="-25000" dirty="0">
                <a:latin typeface="Times New Roman" panose="02020603050405020304" pitchFamily="18" charset="0"/>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 is called the “coefficient of static friction”.</a:t>
            </a:r>
            <a:endParaRPr lang="el-GR" sz="2800" dirty="0">
              <a:latin typeface="Times New Roman" panose="02020603050405020304" pitchFamily="18" charset="0"/>
              <a:cs typeface="Times New Roman" panose="02020603050405020304" pitchFamily="18" charset="0"/>
            </a:endParaRPr>
          </a:p>
        </p:txBody>
      </p:sp>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r="66246"/>
          <a:stretch>
            <a:fillRect/>
          </a:stretch>
        </p:blipFill>
        <p:spPr bwMode="auto">
          <a:xfrm>
            <a:off x="4953000" y="4356866"/>
            <a:ext cx="24606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1662906" y="1014413"/>
            <a:ext cx="8866188" cy="33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3000"/>
              </a:lnSpc>
              <a:spcBef>
                <a:spcPct val="20000"/>
              </a:spcBef>
            </a:pPr>
            <a:r>
              <a:rPr lang="en-US" sz="2800" dirty="0">
                <a:latin typeface="Times New Roman" panose="02020603050405020304" pitchFamily="18" charset="0"/>
              </a:rPr>
              <a:t>There’s a limit to how big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dirty="0">
                <a:latin typeface="Times New Roman" panose="02020603050405020304" pitchFamily="18" charset="0"/>
              </a:rPr>
              <a:t> can get. If you push hard enough, the object slips and starts to move. In other words, the static friction force has a </a:t>
            </a:r>
            <a:r>
              <a:rPr lang="en-US" sz="2800" i="1" dirty="0">
                <a:latin typeface="Times New Roman" panose="02020603050405020304" pitchFamily="18" charset="0"/>
              </a:rPr>
              <a:t>maximum</a:t>
            </a:r>
            <a:r>
              <a:rPr lang="en-US" sz="2800" dirty="0">
                <a:latin typeface="Times New Roman" panose="02020603050405020304" pitchFamily="18" charset="0"/>
              </a:rPr>
              <a:t> possible size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baseline="-25000" dirty="0">
                <a:latin typeface="Times New Roman" panose="02020603050405020304" pitchFamily="18" charset="0"/>
              </a:rPr>
              <a:t> max</a:t>
            </a:r>
            <a:r>
              <a:rPr lang="en-US" sz="2800" dirty="0">
                <a:latin typeface="Times New Roman" panose="02020603050405020304" pitchFamily="18" charset="0"/>
              </a:rPr>
              <a:t>.</a:t>
            </a:r>
          </a:p>
          <a:p>
            <a:pPr eaLnBrk="1" hangingPunct="1">
              <a:lnSpc>
                <a:spcPts val="3000"/>
              </a:lnSpc>
              <a:spcBef>
                <a:spcPct val="20000"/>
              </a:spcBef>
              <a:buClr>
                <a:srgbClr val="336699"/>
              </a:buClr>
              <a:buFontTx/>
              <a:buChar char="•"/>
            </a:pPr>
            <a:r>
              <a:rPr lang="en-US" sz="2800" dirty="0">
                <a:latin typeface="Times New Roman" panose="02020603050405020304" pitchFamily="18" charset="0"/>
              </a:rPr>
              <a:t> The two surfaces don’t slip against each other as long as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dirty="0">
                <a:latin typeface="Times New Roman" panose="02020603050405020304" pitchFamily="18" charset="0"/>
              </a:rPr>
              <a:t> ≤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baseline="-25000" dirty="0">
                <a:latin typeface="Times New Roman" panose="02020603050405020304" pitchFamily="18" charset="0"/>
              </a:rPr>
              <a:t> max</a:t>
            </a:r>
            <a:r>
              <a:rPr lang="en-US" sz="2800" dirty="0">
                <a:latin typeface="Times New Roman" panose="02020603050405020304" pitchFamily="18" charset="0"/>
              </a:rPr>
              <a:t>.</a:t>
            </a:r>
          </a:p>
          <a:p>
            <a:pPr eaLnBrk="1" hangingPunct="1">
              <a:lnSpc>
                <a:spcPts val="3000"/>
              </a:lnSpc>
              <a:spcBef>
                <a:spcPct val="20000"/>
              </a:spcBef>
              <a:buClr>
                <a:srgbClr val="336699"/>
              </a:buClr>
              <a:buFontTx/>
              <a:buChar char="•"/>
            </a:pPr>
            <a:r>
              <a:rPr lang="en-US" sz="2800" dirty="0">
                <a:latin typeface="Times New Roman" panose="02020603050405020304" pitchFamily="18" charset="0"/>
              </a:rPr>
              <a:t>A static friction force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dirty="0">
                <a:latin typeface="Times New Roman" panose="02020603050405020304" pitchFamily="18" charset="0"/>
              </a:rPr>
              <a:t> &gt; </a:t>
            </a:r>
            <a:r>
              <a:rPr lang="en-US" sz="2800" i="1" dirty="0" err="1">
                <a:latin typeface="Times New Roman" panose="02020603050405020304" pitchFamily="18" charset="0"/>
              </a:rPr>
              <a:t>f</a:t>
            </a:r>
            <a:r>
              <a:rPr lang="en-US" sz="2800" baseline="-25000" dirty="0" err="1">
                <a:latin typeface="Times New Roman" panose="02020603050405020304" pitchFamily="18" charset="0"/>
              </a:rPr>
              <a:t>s</a:t>
            </a:r>
            <a:r>
              <a:rPr lang="en-US" sz="2800" baseline="-25000" dirty="0">
                <a:latin typeface="Times New Roman" panose="02020603050405020304" pitchFamily="18" charset="0"/>
              </a:rPr>
              <a:t> max</a:t>
            </a:r>
            <a:r>
              <a:rPr lang="en-US" sz="2800" dirty="0">
                <a:latin typeface="Times New Roman" panose="02020603050405020304" pitchFamily="18" charset="0"/>
              </a:rPr>
              <a:t> is not physically   possible.  Many experiments have shown the following approximate relation usually holds:</a:t>
            </a:r>
          </a:p>
        </p:txBody>
      </p:sp>
    </p:spTree>
    <p:extLst>
      <p:ext uri="{BB962C8B-B14F-4D97-AF65-F5344CB8AC3E}">
        <p14:creationId xmlns:p14="http://schemas.microsoft.com/office/powerpoint/2010/main" val="2458544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8575" y="4419600"/>
            <a:ext cx="11176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124200" y="4114800"/>
            <a:ext cx="1066800" cy="205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4" name="Rectangle 3"/>
          <p:cNvSpPr>
            <a:spLocks noGrp="1" noChangeArrowheads="1"/>
          </p:cNvSpPr>
          <p:nvPr>
            <p:ph type="body" idx="1"/>
          </p:nvPr>
        </p:nvSpPr>
        <p:spPr>
          <a:xfrm>
            <a:off x="1219200" y="824706"/>
            <a:ext cx="9601200" cy="3200400"/>
          </a:xfrm>
        </p:spPr>
        <p:txBody>
          <a:bodyPr/>
          <a:lstStyle/>
          <a:p>
            <a:pPr eaLnBrk="1" hangingPunct="1">
              <a:buFontTx/>
              <a:buNone/>
            </a:pPr>
            <a:r>
              <a:rPr lang="en-US" sz="2800" dirty="0"/>
              <a:t>A wooden block weighs 100 N, and is sitting stationary on a smooth horizontal concrete surface.  The coefficient of static friction between wood and concrete is 0.2.  </a:t>
            </a:r>
          </a:p>
          <a:p>
            <a:pPr eaLnBrk="1" hangingPunct="1">
              <a:buFontTx/>
              <a:buNone/>
            </a:pPr>
            <a:r>
              <a:rPr lang="en-US" sz="2800" dirty="0"/>
              <a:t>A 5 N horizontal force is applied to the block, pushing toward the right, but the block does not move.  What is the force of static friction of the concrete on the block?</a:t>
            </a:r>
          </a:p>
        </p:txBody>
      </p:sp>
      <p:sp>
        <p:nvSpPr>
          <p:cNvPr id="15365" name="Rectangle 4"/>
          <p:cNvSpPr>
            <a:spLocks noChangeArrowheads="1"/>
          </p:cNvSpPr>
          <p:nvPr/>
        </p:nvSpPr>
        <p:spPr bwMode="auto">
          <a:xfrm>
            <a:off x="5867400" y="3810000"/>
            <a:ext cx="3429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lphaUcPeriod"/>
            </a:pPr>
            <a:r>
              <a:rPr lang="en-US" sz="2800"/>
              <a:t>100 N, to the left</a:t>
            </a:r>
          </a:p>
          <a:p>
            <a:pPr eaLnBrk="1" hangingPunct="1">
              <a:spcBef>
                <a:spcPct val="20000"/>
              </a:spcBef>
              <a:buFontTx/>
              <a:buAutoNum type="alphaUcPeriod"/>
            </a:pPr>
            <a:r>
              <a:rPr lang="en-US" sz="2800"/>
              <a:t>20 N, to the left</a:t>
            </a:r>
          </a:p>
          <a:p>
            <a:pPr eaLnBrk="1" hangingPunct="1">
              <a:spcBef>
                <a:spcPct val="20000"/>
              </a:spcBef>
              <a:buFontTx/>
              <a:buAutoNum type="alphaUcPeriod"/>
            </a:pPr>
            <a:r>
              <a:rPr lang="en-US" sz="2800"/>
              <a:t>5 N, to the left</a:t>
            </a:r>
          </a:p>
          <a:p>
            <a:pPr eaLnBrk="1" hangingPunct="1">
              <a:spcBef>
                <a:spcPct val="20000"/>
              </a:spcBef>
              <a:buFontTx/>
              <a:buAutoNum type="alphaUcPeriod"/>
            </a:pPr>
            <a:r>
              <a:rPr lang="en-US" sz="2800"/>
              <a:t>20 N, to the right</a:t>
            </a:r>
          </a:p>
          <a:p>
            <a:pPr eaLnBrk="1" hangingPunct="1">
              <a:spcBef>
                <a:spcPct val="20000"/>
              </a:spcBef>
              <a:buFontTx/>
              <a:buAutoNum type="alphaUcPeriod"/>
            </a:pPr>
            <a:r>
              <a:rPr lang="en-US" sz="2800"/>
              <a:t>5 N, to the right</a:t>
            </a:r>
          </a:p>
          <a:p>
            <a:pPr eaLnBrk="1" hangingPunct="1">
              <a:spcBef>
                <a:spcPct val="20000"/>
              </a:spcBef>
              <a:buFontTx/>
              <a:buChar char="•"/>
            </a:pPr>
            <a:endParaRPr lang="en-US" sz="2800"/>
          </a:p>
        </p:txBody>
      </p:sp>
      <p:sp>
        <p:nvSpPr>
          <p:cNvPr id="5" name="Rectangle 4"/>
          <p:cNvSpPr/>
          <p:nvPr/>
        </p:nvSpPr>
        <p:spPr>
          <a:xfrm>
            <a:off x="2971800" y="4724400"/>
            <a:ext cx="1066800" cy="838200"/>
          </a:xfrm>
          <a:prstGeom prst="rect">
            <a:avLst/>
          </a:prstGeom>
          <a:gradFill>
            <a:gsLst>
              <a:gs pos="0">
                <a:srgbClr val="632A03"/>
              </a:gs>
              <a:gs pos="100000">
                <a:srgbClr val="D16D0D"/>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a:off x="2971800" y="5210175"/>
            <a:ext cx="838200" cy="1588"/>
          </a:xfrm>
          <a:prstGeom prst="straightConnector1">
            <a:avLst/>
          </a:prstGeom>
          <a:ln w="50800">
            <a:solidFill>
              <a:srgbClr val="FF0000"/>
            </a:solidFill>
            <a:tailEnd type="triangle"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aphicFrame>
        <p:nvGraphicFramePr>
          <p:cNvPr id="15368" name="Object 2"/>
          <p:cNvGraphicFramePr>
            <a:graphicFrameLocks noChangeAspect="1"/>
          </p:cNvGraphicFramePr>
          <p:nvPr/>
        </p:nvGraphicFramePr>
        <p:xfrm>
          <a:off x="3194051" y="4714875"/>
          <a:ext cx="373063" cy="458788"/>
        </p:xfrm>
        <a:graphic>
          <a:graphicData uri="http://schemas.openxmlformats.org/presentationml/2006/ole">
            <mc:AlternateContent xmlns:mc="http://schemas.openxmlformats.org/markup-compatibility/2006">
              <mc:Choice xmlns:v="urn:schemas-microsoft-com:vml" Requires="v">
                <p:oleObj spid="_x0000_s39979" name="Equation" r:id="rId4" imgW="164957" imgH="203024" progId="Equation.3">
                  <p:embed/>
                </p:oleObj>
              </mc:Choice>
              <mc:Fallback>
                <p:oleObj name="Equation" r:id="rId4" imgW="164957" imgH="2030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4051" y="4714875"/>
                        <a:ext cx="373063" cy="458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Connector 9"/>
          <p:cNvCxnSpPr/>
          <p:nvPr/>
        </p:nvCxnSpPr>
        <p:spPr>
          <a:xfrm>
            <a:off x="2889250" y="5562600"/>
            <a:ext cx="1447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460625" y="5562600"/>
            <a:ext cx="152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2424997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524000" y="778669"/>
            <a:ext cx="9677400" cy="2971800"/>
          </a:xfrm>
        </p:spPr>
        <p:txBody>
          <a:bodyPr/>
          <a:lstStyle/>
          <a:p>
            <a:pPr eaLnBrk="1" hangingPunct="1">
              <a:buFontTx/>
              <a:buNone/>
            </a:pPr>
            <a:r>
              <a:rPr lang="en-US" sz="2800" dirty="0"/>
              <a:t>A wooden block weighs 100 N, and is sitting stationary on a smooth horizontal concrete surface.  The coefficient of static friction between wood and concrete is 0.2.  </a:t>
            </a:r>
          </a:p>
          <a:p>
            <a:pPr eaLnBrk="1" hangingPunct="1">
              <a:buFontTx/>
              <a:buNone/>
            </a:pPr>
            <a:r>
              <a:rPr lang="en-US" sz="2800" dirty="0"/>
              <a:t>A horizontal force is applied to the block, pushing toward the right.  What is the magnitude of the maximum pushing force you can apply and have the block remain stationary?</a:t>
            </a:r>
          </a:p>
        </p:txBody>
      </p:sp>
      <p:sp>
        <p:nvSpPr>
          <p:cNvPr id="17411" name="Rectangle 3"/>
          <p:cNvSpPr>
            <a:spLocks noChangeArrowheads="1"/>
          </p:cNvSpPr>
          <p:nvPr/>
        </p:nvSpPr>
        <p:spPr bwMode="auto">
          <a:xfrm>
            <a:off x="5943600" y="3886200"/>
            <a:ext cx="3429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lphaUcPeriod"/>
            </a:pPr>
            <a:r>
              <a:rPr lang="en-US" sz="2800"/>
              <a:t>200 N</a:t>
            </a:r>
          </a:p>
          <a:p>
            <a:pPr eaLnBrk="1" hangingPunct="1">
              <a:spcBef>
                <a:spcPct val="20000"/>
              </a:spcBef>
              <a:buFontTx/>
              <a:buAutoNum type="alphaUcPeriod"/>
            </a:pPr>
            <a:r>
              <a:rPr lang="en-US" sz="2800"/>
              <a:t>100 N</a:t>
            </a:r>
          </a:p>
          <a:p>
            <a:pPr eaLnBrk="1" hangingPunct="1">
              <a:spcBef>
                <a:spcPct val="20000"/>
              </a:spcBef>
              <a:buFontTx/>
              <a:buAutoNum type="alphaUcPeriod"/>
            </a:pPr>
            <a:r>
              <a:rPr lang="en-US" sz="2800"/>
              <a:t>20 N</a:t>
            </a:r>
          </a:p>
          <a:p>
            <a:pPr eaLnBrk="1" hangingPunct="1">
              <a:spcBef>
                <a:spcPct val="20000"/>
              </a:spcBef>
              <a:buFontTx/>
              <a:buAutoNum type="alphaUcPeriod"/>
            </a:pPr>
            <a:r>
              <a:rPr lang="en-US" sz="2800"/>
              <a:t>10 N</a:t>
            </a:r>
          </a:p>
          <a:p>
            <a:pPr eaLnBrk="1" hangingPunct="1">
              <a:spcBef>
                <a:spcPct val="20000"/>
              </a:spcBef>
              <a:buFontTx/>
              <a:buAutoNum type="alphaUcPeriod"/>
            </a:pPr>
            <a:r>
              <a:rPr lang="en-US" sz="2800"/>
              <a:t>5 N</a:t>
            </a:r>
          </a:p>
          <a:p>
            <a:pPr eaLnBrk="1" hangingPunct="1">
              <a:spcBef>
                <a:spcPct val="20000"/>
              </a:spcBef>
              <a:buFontTx/>
              <a:buChar char="•"/>
            </a:pPr>
            <a:endParaRPr lang="en-US" sz="2800"/>
          </a:p>
        </p:txBody>
      </p:sp>
      <p:pic>
        <p:nvPicPr>
          <p:cNvPr id="174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8575" y="4419600"/>
            <a:ext cx="11176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24200" y="4114800"/>
            <a:ext cx="1066800" cy="205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2889250" y="5562600"/>
            <a:ext cx="1447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971800" y="4724400"/>
            <a:ext cx="1066800" cy="838200"/>
          </a:xfrm>
          <a:prstGeom prst="rect">
            <a:avLst/>
          </a:prstGeom>
          <a:gradFill>
            <a:gsLst>
              <a:gs pos="0">
                <a:srgbClr val="632A03"/>
              </a:gs>
              <a:gs pos="100000">
                <a:srgbClr val="D16D0D"/>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a:off x="2971800" y="5210175"/>
            <a:ext cx="838200" cy="1588"/>
          </a:xfrm>
          <a:prstGeom prst="straightConnector1">
            <a:avLst/>
          </a:prstGeom>
          <a:ln w="50800">
            <a:solidFill>
              <a:srgbClr val="FF0000"/>
            </a:solidFill>
            <a:tailEnd type="triangle" w="med" len="med"/>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aphicFrame>
        <p:nvGraphicFramePr>
          <p:cNvPr id="17417" name="Object 2"/>
          <p:cNvGraphicFramePr>
            <a:graphicFrameLocks noChangeAspect="1"/>
          </p:cNvGraphicFramePr>
          <p:nvPr/>
        </p:nvGraphicFramePr>
        <p:xfrm>
          <a:off x="3194051" y="4714875"/>
          <a:ext cx="373063" cy="458788"/>
        </p:xfrm>
        <a:graphic>
          <a:graphicData uri="http://schemas.openxmlformats.org/presentationml/2006/ole">
            <mc:AlternateContent xmlns:mc="http://schemas.openxmlformats.org/markup-compatibility/2006">
              <mc:Choice xmlns:v="urn:schemas-microsoft-com:vml" Requires="v">
                <p:oleObj spid="_x0000_s42027" name="Equation" r:id="rId4" imgW="164957" imgH="203024" progId="Equation.3">
                  <p:embed/>
                </p:oleObj>
              </mc:Choice>
              <mc:Fallback>
                <p:oleObj name="Equation" r:id="rId4" imgW="164957" imgH="2030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4051" y="4714875"/>
                        <a:ext cx="373063" cy="458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Connector 9"/>
          <p:cNvCxnSpPr/>
          <p:nvPr/>
        </p:nvCxnSpPr>
        <p:spPr>
          <a:xfrm>
            <a:off x="2460625" y="5562600"/>
            <a:ext cx="152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2317833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990600"/>
            <a:ext cx="381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Rectangle 3"/>
          <p:cNvSpPr>
            <a:spLocks noGrp="1" noChangeArrowheads="1"/>
          </p:cNvSpPr>
          <p:nvPr>
            <p:ph type="body" idx="1"/>
          </p:nvPr>
        </p:nvSpPr>
        <p:spPr>
          <a:xfrm>
            <a:off x="533400" y="909304"/>
            <a:ext cx="7848600" cy="2519696"/>
          </a:xfrm>
        </p:spPr>
        <p:txBody>
          <a:bodyPr/>
          <a:lstStyle/>
          <a:p>
            <a:pPr eaLnBrk="1" hangingPunct="1"/>
            <a:r>
              <a:rPr lang="en-CA" sz="2400" dirty="0" smtClean="0"/>
              <a:t>Astronaut Reid Wiseman (    @</a:t>
            </a:r>
            <a:r>
              <a:rPr lang="en-CA" sz="2400" dirty="0" err="1" smtClean="0"/>
              <a:t>astro_reid</a:t>
            </a:r>
            <a:r>
              <a:rPr lang="en-CA" sz="2400" dirty="0" smtClean="0"/>
              <a:t>) is currently living on the International Space Station, which orbits at 370 km above the surface of the Earth (low earth orbit).</a:t>
            </a:r>
          </a:p>
          <a:p>
            <a:pPr eaLnBrk="1" hangingPunct="1"/>
            <a:r>
              <a:rPr lang="en-CA" sz="2400" dirty="0" smtClean="0"/>
              <a:t>Assuming Reid has not changed his mass since moving to space, what is the force of gravity on Reid?</a:t>
            </a:r>
            <a:endParaRPr lang="en-CA" sz="2400" dirty="0"/>
          </a:p>
        </p:txBody>
      </p:sp>
      <p:sp>
        <p:nvSpPr>
          <p:cNvPr id="5" name="Rectangle 3"/>
          <p:cNvSpPr txBox="1">
            <a:spLocks noChangeArrowheads="1"/>
          </p:cNvSpPr>
          <p:nvPr/>
        </p:nvSpPr>
        <p:spPr bwMode="auto">
          <a:xfrm>
            <a:off x="533400" y="3230880"/>
            <a:ext cx="6248400" cy="3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eaLnBrk="1" hangingPunct="1">
              <a:buFont typeface="+mj-lt"/>
              <a:buAutoNum type="alphaUcPeriod"/>
            </a:pPr>
            <a:r>
              <a:rPr lang="en-CA" sz="2400" dirty="0"/>
              <a:t>Zero</a:t>
            </a:r>
          </a:p>
          <a:p>
            <a:pPr marL="514350" indent="-514350" eaLnBrk="1" hangingPunct="1">
              <a:buFont typeface="+mj-lt"/>
              <a:buAutoNum type="alphaUcPeriod"/>
            </a:pPr>
            <a:r>
              <a:rPr lang="en-CA" sz="2400" dirty="0"/>
              <a:t>The same as </a:t>
            </a:r>
            <a:r>
              <a:rPr lang="en-CA" sz="2400" dirty="0" smtClean="0"/>
              <a:t>the force of gravity on him while he was on </a:t>
            </a:r>
            <a:r>
              <a:rPr lang="en-CA" sz="2400" dirty="0"/>
              <a:t>earth.</a:t>
            </a:r>
          </a:p>
          <a:p>
            <a:pPr marL="514350" indent="-514350" eaLnBrk="1" hangingPunct="1">
              <a:buFont typeface="+mj-lt"/>
              <a:buAutoNum type="alphaUcPeriod"/>
            </a:pPr>
            <a:r>
              <a:rPr lang="en-CA" sz="2400" dirty="0"/>
              <a:t>A little bit less than </a:t>
            </a:r>
            <a:r>
              <a:rPr lang="en-CA" sz="2400" dirty="0" smtClean="0"/>
              <a:t>the force of gravity on him while he was </a:t>
            </a:r>
            <a:r>
              <a:rPr lang="en-CA" sz="2400" dirty="0"/>
              <a:t>on earth.</a:t>
            </a:r>
          </a:p>
          <a:p>
            <a:pPr marL="514350" indent="-514350" eaLnBrk="1" hangingPunct="1">
              <a:buFont typeface="+mj-lt"/>
              <a:buAutoNum type="alphaUcPeriod"/>
            </a:pPr>
            <a:r>
              <a:rPr lang="en-CA" sz="2400" dirty="0"/>
              <a:t>Not exactly zero, but much, much less than the force of gravity on him while he was on earth.</a:t>
            </a:r>
          </a:p>
        </p:txBody>
      </p:sp>
      <p:sp>
        <p:nvSpPr>
          <p:cNvPr id="7" name="Rectangle 2"/>
          <p:cNvSpPr>
            <a:spLocks noGrp="1" noChangeArrowheads="1"/>
          </p:cNvSpPr>
          <p:nvPr>
            <p:ph type="title"/>
          </p:nvPr>
        </p:nvSpPr>
        <p:spPr>
          <a:xfrm>
            <a:off x="228600" y="228600"/>
            <a:ext cx="8229600" cy="609600"/>
          </a:xfrm>
        </p:spPr>
        <p:txBody>
          <a:bodyPr/>
          <a:lstStyle/>
          <a:p>
            <a:pPr algn="l" eaLnBrk="1" hangingPunct="1"/>
            <a:r>
              <a:rPr lang="en-US" sz="2800" dirty="0" smtClean="0"/>
              <a:t>Clicker Question </a:t>
            </a:r>
            <a:endParaRPr lang="en-US" sz="2800" dirty="0"/>
          </a:p>
        </p:txBody>
      </p:sp>
      <p:pic>
        <p:nvPicPr>
          <p:cNvPr id="49154" name="Picture 2" descr="Gregory Wise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304800"/>
            <a:ext cx="3545257"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07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631" y="152400"/>
            <a:ext cx="6858169"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229600" y="381000"/>
            <a:ext cx="1676400" cy="6477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81505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11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066800" y="838200"/>
            <a:ext cx="10363200" cy="4770537"/>
          </a:xfrm>
          <a:prstGeom prst="rect">
            <a:avLst/>
          </a:prstGeom>
          <a:noFill/>
          <a:ln w="9525">
            <a:noFill/>
            <a:miter lim="800000"/>
            <a:headEnd/>
            <a:tailEnd/>
          </a:ln>
          <a:effectLst/>
        </p:spPr>
        <p:txBody>
          <a:bodyPr wrap="square">
            <a:prstTxWarp prst="textNoShape">
              <a:avLst/>
            </a:prstTxWarp>
            <a:spAutoFit/>
          </a:bodyPr>
          <a:lstStyle/>
          <a:p>
            <a:pPr marL="257175" indent="-257175">
              <a:spcAft>
                <a:spcPts val="1200"/>
              </a:spcAft>
              <a:buClr>
                <a:srgbClr val="FF0000"/>
              </a:buClr>
              <a:buFont typeface="Wingdings" pitchFamily="2" charset="2"/>
              <a:buChar char="§"/>
            </a:pPr>
            <a:r>
              <a:rPr lang="en-US" sz="2400" dirty="0" smtClean="0"/>
              <a:t>Some common or interesting student </a:t>
            </a:r>
            <a:r>
              <a:rPr lang="en-US" sz="2400" dirty="0"/>
              <a:t>comments/feedback</a:t>
            </a:r>
            <a:r>
              <a:rPr lang="en-US" sz="2400" dirty="0" smtClean="0"/>
              <a:t>:</a:t>
            </a:r>
          </a:p>
          <a:p>
            <a:pPr marL="257175" indent="-257175">
              <a:spcAft>
                <a:spcPts val="1200"/>
              </a:spcAft>
              <a:buClr>
                <a:srgbClr val="FF0000"/>
              </a:buClr>
              <a:buFont typeface="Wingdings" pitchFamily="2" charset="2"/>
              <a:buChar char="§"/>
            </a:pPr>
            <a:r>
              <a:rPr lang="en-CA" sz="2400" i="1" dirty="0" smtClean="0"/>
              <a:t>“Why </a:t>
            </a:r>
            <a:r>
              <a:rPr lang="en-CA" sz="2400" i="1" dirty="0"/>
              <a:t>is the static friction slightly larger than the kinetic friction</a:t>
            </a:r>
            <a:r>
              <a:rPr lang="en-CA" sz="2400" i="1" dirty="0" smtClean="0"/>
              <a:t>?”</a:t>
            </a:r>
          </a:p>
          <a:p>
            <a:pPr marL="257175" indent="-257175">
              <a:spcAft>
                <a:spcPts val="1200"/>
              </a:spcAft>
              <a:buClr>
                <a:srgbClr val="FF0000"/>
              </a:buClr>
              <a:buFont typeface="Wingdings" pitchFamily="2" charset="2"/>
              <a:buChar char="§"/>
            </a:pPr>
            <a:r>
              <a:rPr lang="en-CA" sz="2400" b="1" dirty="0" smtClean="0"/>
              <a:t>Harlow answer: </a:t>
            </a:r>
            <a:r>
              <a:rPr lang="en-CA" sz="2400" dirty="0" smtClean="0"/>
              <a:t>Good question!  Friction is complicated, but basically when two surfaces are at rest relative to one another, they have the opportunity to lock together better, creating more contact points for the friction force.</a:t>
            </a:r>
            <a:endParaRPr lang="en-CA" sz="2400" dirty="0"/>
          </a:p>
          <a:p>
            <a:pPr marL="257175" indent="-257175">
              <a:spcAft>
                <a:spcPts val="1200"/>
              </a:spcAft>
              <a:buClr>
                <a:srgbClr val="FF0000"/>
              </a:buClr>
              <a:buFont typeface="Wingdings" pitchFamily="2" charset="2"/>
              <a:buChar char="§"/>
            </a:pPr>
            <a:r>
              <a:rPr lang="en-CA" sz="2400" i="1" dirty="0" smtClean="0"/>
              <a:t>“I </a:t>
            </a:r>
            <a:r>
              <a:rPr lang="en-CA" sz="2400" i="1" dirty="0"/>
              <a:t>found rolling friction to be the most confusing aspect of this reading</a:t>
            </a:r>
            <a:r>
              <a:rPr lang="en-CA" sz="2400" i="1" dirty="0" smtClean="0"/>
              <a:t>.”</a:t>
            </a:r>
          </a:p>
          <a:p>
            <a:pPr marL="257175" indent="-257175">
              <a:spcAft>
                <a:spcPts val="1200"/>
              </a:spcAft>
              <a:buClr>
                <a:srgbClr val="FF0000"/>
              </a:buClr>
              <a:buFont typeface="Wingdings" pitchFamily="2" charset="2"/>
              <a:buChar char="§"/>
            </a:pPr>
            <a:r>
              <a:rPr lang="en-CA" sz="2400" b="1" dirty="0" smtClean="0"/>
              <a:t>Harlow answer: </a:t>
            </a:r>
            <a:r>
              <a:rPr lang="en-CA" sz="2400" dirty="0" smtClean="0"/>
              <a:t>Look carefully at the “Lectures – Harlow” page: We are skipping the material on rolling friction in this course.  We do cover “rolling without slipping”, but we assume that only static friction occurs in this case, not the dissipative force of rolling friction.</a:t>
            </a:r>
            <a:endParaRPr lang="en-CA" sz="2400" dirty="0"/>
          </a:p>
        </p:txBody>
      </p:sp>
    </p:spTree>
    <p:extLst>
      <p:ext uri="{BB962C8B-B14F-4D97-AF65-F5344CB8AC3E}">
        <p14:creationId xmlns:p14="http://schemas.microsoft.com/office/powerpoint/2010/main" val="258173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992313" y="187326"/>
            <a:ext cx="8229600" cy="735013"/>
          </a:xfrm>
        </p:spPr>
        <p:txBody>
          <a:bodyPr/>
          <a:lstStyle/>
          <a:p>
            <a:pPr eaLnBrk="1" hangingPunct="1"/>
            <a:r>
              <a:rPr lang="en-US" dirty="0" smtClean="0"/>
              <a:t>Rolling Without Slipping</a:t>
            </a:r>
          </a:p>
        </p:txBody>
      </p:sp>
      <p:sp>
        <p:nvSpPr>
          <p:cNvPr id="152579" name="Text Box 3"/>
          <p:cNvSpPr txBox="1">
            <a:spLocks noChangeArrowheads="1"/>
          </p:cNvSpPr>
          <p:nvPr/>
        </p:nvSpPr>
        <p:spPr bwMode="auto">
          <a:xfrm>
            <a:off x="381000" y="981075"/>
            <a:ext cx="5561015" cy="2677656"/>
          </a:xfrm>
          <a:prstGeom prst="rect">
            <a:avLst/>
          </a:prstGeom>
          <a:noFill/>
          <a:ln w="9525">
            <a:noFill/>
            <a:miter lim="800000"/>
            <a:headEnd/>
            <a:tailEnd/>
          </a:ln>
        </p:spPr>
        <p:txBody>
          <a:bodyPr wrap="square">
            <a:prstTxWarp prst="textNoShape">
              <a:avLst/>
            </a:prstTxWarp>
            <a:spAutoFit/>
          </a:bodyPr>
          <a:lstStyle/>
          <a:p>
            <a:pPr>
              <a:buClr>
                <a:srgbClr val="FF0000"/>
              </a:buClr>
              <a:buFont typeface="Wingdings" pitchFamily="-1" charset="2"/>
              <a:buChar char="§"/>
            </a:pPr>
            <a:r>
              <a:rPr lang="en-US" sz="2800" dirty="0"/>
              <a:t> Under normal driving conditions, the portion of the rolling wheel that contacts the surface is </a:t>
            </a:r>
            <a:r>
              <a:rPr lang="en-US" sz="2800" i="1" dirty="0"/>
              <a:t>stationary</a:t>
            </a:r>
            <a:r>
              <a:rPr lang="en-US" sz="2800" dirty="0"/>
              <a:t>, not sliding</a:t>
            </a:r>
          </a:p>
          <a:p>
            <a:pPr>
              <a:buClr>
                <a:srgbClr val="FF0000"/>
              </a:buClr>
              <a:buFont typeface="Wingdings" pitchFamily="-1" charset="2"/>
              <a:buChar char="§"/>
            </a:pPr>
            <a:r>
              <a:rPr lang="en-US" sz="2800" dirty="0"/>
              <a:t> In this case the speed of the </a:t>
            </a:r>
            <a:r>
              <a:rPr lang="en-US" sz="2800" dirty="0" err="1"/>
              <a:t>centre</a:t>
            </a:r>
            <a:r>
              <a:rPr lang="en-US" sz="2800" dirty="0"/>
              <a:t> of the wheel is:</a:t>
            </a:r>
          </a:p>
        </p:txBody>
      </p:sp>
      <p:sp>
        <p:nvSpPr>
          <p:cNvPr id="152581" name="Text Box 3"/>
          <p:cNvSpPr txBox="1">
            <a:spLocks noChangeArrowheads="1"/>
          </p:cNvSpPr>
          <p:nvPr/>
        </p:nvSpPr>
        <p:spPr bwMode="auto">
          <a:xfrm>
            <a:off x="1989932" y="4999265"/>
            <a:ext cx="8212137" cy="1293813"/>
          </a:xfrm>
          <a:prstGeom prst="rect">
            <a:avLst/>
          </a:prstGeom>
          <a:noFill/>
          <a:ln w="9525">
            <a:noFill/>
            <a:miter lim="800000"/>
            <a:headEnd/>
            <a:tailEnd/>
          </a:ln>
        </p:spPr>
        <p:txBody>
          <a:bodyPr>
            <a:prstTxWarp prst="textNoShape">
              <a:avLst/>
            </a:prstTxWarp>
            <a:spAutoFit/>
          </a:bodyPr>
          <a:lstStyle/>
          <a:p>
            <a:pPr>
              <a:buClr>
                <a:srgbClr val="FF0000"/>
              </a:buClr>
              <a:buFont typeface="Wingdings" pitchFamily="-1" charset="2"/>
              <a:buChar char="§"/>
            </a:pPr>
            <a:r>
              <a:rPr lang="en-US" sz="2600" dirty="0"/>
              <a:t> If your car is accelerating or decelerating or turning, it is </a:t>
            </a:r>
            <a:r>
              <a:rPr lang="en-US" sz="2600" i="1" dirty="0"/>
              <a:t>static friction </a:t>
            </a:r>
            <a:r>
              <a:rPr lang="en-US" sz="2600" dirty="0"/>
              <a:t>of the road on the wheels that provides the net force which accelerates the car</a:t>
            </a:r>
          </a:p>
        </p:txBody>
      </p:sp>
      <p:pic>
        <p:nvPicPr>
          <p:cNvPr id="6" name="Picture 7" descr="CH6_PPT_Slide_86"/>
          <p:cNvPicPr>
            <a:picLocks noChangeAspect="1" noChangeArrowheads="1"/>
          </p:cNvPicPr>
          <p:nvPr/>
        </p:nvPicPr>
        <p:blipFill>
          <a:blip r:embed="rId2"/>
          <a:srcRect t="4869" b="7956"/>
          <a:stretch>
            <a:fillRect/>
          </a:stretch>
        </p:blipFill>
        <p:spPr bwMode="auto">
          <a:xfrm>
            <a:off x="6096000" y="1143000"/>
            <a:ext cx="4425950" cy="2971800"/>
          </a:xfrm>
          <a:prstGeom prst="rect">
            <a:avLst/>
          </a:prstGeom>
          <a:noFill/>
          <a:ln w="9525">
            <a:noFill/>
            <a:miter lim="800000"/>
            <a:headEnd/>
            <a:tailEnd/>
          </a:ln>
        </p:spPr>
      </p:pic>
      <p:sp>
        <p:nvSpPr>
          <p:cNvPr id="7" name="TextBox 5"/>
          <p:cNvSpPr txBox="1">
            <a:spLocks noChangeArrowheads="1"/>
          </p:cNvSpPr>
          <p:nvPr/>
        </p:nvSpPr>
        <p:spPr bwMode="auto">
          <a:xfrm>
            <a:off x="2153557" y="4458355"/>
            <a:ext cx="7884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CA" sz="2800" dirty="0">
                <a:latin typeface="Times New Roman" pitchFamily="18" charset="0"/>
                <a:cs typeface="Times New Roman" pitchFamily="18" charset="0"/>
              </a:rPr>
              <a:t>where </a:t>
            </a:r>
            <a:r>
              <a:rPr lang="en-CA" sz="2800" i="1" dirty="0">
                <a:latin typeface="Times New Roman" pitchFamily="18" charset="0"/>
                <a:cs typeface="Times New Roman" pitchFamily="18" charset="0"/>
              </a:rPr>
              <a:t>C</a:t>
            </a:r>
            <a:r>
              <a:rPr lang="en-CA" sz="2800" dirty="0">
                <a:latin typeface="Times New Roman" pitchFamily="18" charset="0"/>
                <a:cs typeface="Times New Roman" pitchFamily="18" charset="0"/>
              </a:rPr>
              <a:t> = circumference [m]    and</a:t>
            </a:r>
            <a:r>
              <a:rPr lang="en-CA" sz="2800" i="1" dirty="0">
                <a:latin typeface="Times New Roman" pitchFamily="18" charset="0"/>
                <a:cs typeface="Times New Roman" pitchFamily="18" charset="0"/>
              </a:rPr>
              <a:t> T</a:t>
            </a:r>
            <a:r>
              <a:rPr lang="en-CA" sz="2800" dirty="0">
                <a:latin typeface="Times New Roman" pitchFamily="18" charset="0"/>
                <a:cs typeface="Times New Roman" pitchFamily="18" charset="0"/>
              </a:rPr>
              <a:t> = Period [s]</a:t>
            </a:r>
          </a:p>
        </p:txBody>
      </p:sp>
      <mc:AlternateContent xmlns:mc="http://schemas.openxmlformats.org/markup-compatibility/2006" xmlns:a14="http://schemas.microsoft.com/office/drawing/2010/main">
        <mc:Choice Requires="a14">
          <p:sp>
            <p:nvSpPr>
              <p:cNvPr id="8" name="TextBox 7"/>
              <p:cNvSpPr txBox="1"/>
              <p:nvPr/>
            </p:nvSpPr>
            <p:spPr>
              <a:xfrm>
                <a:off x="3630921" y="3559391"/>
                <a:ext cx="1187954" cy="898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i="1">
                          <a:latin typeface="Cambria Math"/>
                        </a:rPr>
                        <m:t>𝑣</m:t>
                      </m:r>
                      <m:r>
                        <a:rPr lang="en-CA" sz="2800" i="1">
                          <a:latin typeface="Cambria Math"/>
                        </a:rPr>
                        <m:t>=</m:t>
                      </m:r>
                      <m:f>
                        <m:fPr>
                          <m:ctrlPr>
                            <a:rPr lang="en-CA" sz="2800" i="1">
                              <a:latin typeface="Cambria Math"/>
                            </a:rPr>
                          </m:ctrlPr>
                        </m:fPr>
                        <m:num>
                          <m:r>
                            <a:rPr lang="en-CA" sz="2800" i="1">
                              <a:latin typeface="Cambria Math"/>
                            </a:rPr>
                            <m:t>𝐶</m:t>
                          </m:r>
                        </m:num>
                        <m:den>
                          <m:r>
                            <a:rPr lang="en-CA" sz="2800" i="1">
                              <a:latin typeface="Cambria Math"/>
                            </a:rPr>
                            <m:t>𝑇</m:t>
                          </m:r>
                        </m:den>
                      </m:f>
                    </m:oMath>
                  </m:oMathPara>
                </a14:m>
                <a:endParaRPr lang="en-CA"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630921" y="3559391"/>
                <a:ext cx="1187954" cy="898964"/>
              </a:xfrm>
              <a:prstGeom prst="rect">
                <a:avLst/>
              </a:prstGeom>
              <a:blipFill rotWithShape="0">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85276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1"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1"/>
            <a:ext cx="8229600" cy="792163"/>
          </a:xfrm>
        </p:spPr>
        <p:txBody>
          <a:bodyPr/>
          <a:lstStyle/>
          <a:p>
            <a:pPr eaLnBrk="1" hangingPunct="1"/>
            <a:r>
              <a:rPr lang="en-US" smtClean="0"/>
              <a:t>Rolling without slipping</a:t>
            </a:r>
          </a:p>
        </p:txBody>
      </p:sp>
      <p:sp>
        <p:nvSpPr>
          <p:cNvPr id="19459" name="TextBox 3"/>
          <p:cNvSpPr txBox="1">
            <a:spLocks noChangeArrowheads="1"/>
          </p:cNvSpPr>
          <p:nvPr/>
        </p:nvSpPr>
        <p:spPr bwMode="auto">
          <a:xfrm>
            <a:off x="6629400" y="901700"/>
            <a:ext cx="3886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The axle of the wheel moves relative to the ground</a:t>
            </a:r>
          </a:p>
        </p:txBody>
      </p:sp>
      <p:sp>
        <p:nvSpPr>
          <p:cNvPr id="5" name="Oval 4"/>
          <p:cNvSpPr/>
          <p:nvPr/>
        </p:nvSpPr>
        <p:spPr>
          <a:xfrm>
            <a:off x="4800601" y="2057401"/>
            <a:ext cx="1800225" cy="1800225"/>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5664200" y="2925764"/>
            <a:ext cx="71438" cy="71437"/>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62" name="TextBox 15"/>
          <p:cNvSpPr txBox="1">
            <a:spLocks noChangeArrowheads="1"/>
          </p:cNvSpPr>
          <p:nvPr/>
        </p:nvSpPr>
        <p:spPr bwMode="auto">
          <a:xfrm>
            <a:off x="1981200" y="1066800"/>
            <a:ext cx="266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Reference frame: the ground</a:t>
            </a:r>
          </a:p>
        </p:txBody>
      </p:sp>
      <p:sp>
        <p:nvSpPr>
          <p:cNvPr id="18" name="Oval 17"/>
          <p:cNvSpPr/>
          <p:nvPr/>
        </p:nvSpPr>
        <p:spPr>
          <a:xfrm>
            <a:off x="5668964" y="202882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p:cNvSpPr/>
          <p:nvPr/>
        </p:nvSpPr>
        <p:spPr>
          <a:xfrm>
            <a:off x="6570664" y="2935289"/>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Oval 19"/>
          <p:cNvSpPr/>
          <p:nvPr/>
        </p:nvSpPr>
        <p:spPr>
          <a:xfrm>
            <a:off x="5681664" y="383222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Oval 20"/>
          <p:cNvSpPr/>
          <p:nvPr/>
        </p:nvSpPr>
        <p:spPr>
          <a:xfrm>
            <a:off x="4775201" y="294322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9467" name="Object 6"/>
          <p:cNvGraphicFramePr>
            <a:graphicFrameLocks noChangeAspect="1"/>
          </p:cNvGraphicFramePr>
          <p:nvPr/>
        </p:nvGraphicFramePr>
        <p:xfrm>
          <a:off x="6999289" y="2492376"/>
          <a:ext cx="2765425" cy="517525"/>
        </p:xfrm>
        <a:graphic>
          <a:graphicData uri="http://schemas.openxmlformats.org/presentationml/2006/ole">
            <mc:AlternateContent xmlns:mc="http://schemas.openxmlformats.org/markup-compatibility/2006">
              <mc:Choice xmlns:v="urn:schemas-microsoft-com:vml" Requires="v">
                <p:oleObj spid="_x0000_s44074" name="Equation" r:id="rId3" imgW="1219200" imgH="228600" progId="Equation.3">
                  <p:embed/>
                </p:oleObj>
              </mc:Choice>
              <mc:Fallback>
                <p:oleObj name="Equation" r:id="rId3" imgW="12192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9289" y="2492376"/>
                        <a:ext cx="27654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5" name="Straight Arrow Connector 44"/>
          <p:cNvCxnSpPr/>
          <p:nvPr/>
        </p:nvCxnSpPr>
        <p:spPr>
          <a:xfrm>
            <a:off x="5715000" y="2957514"/>
            <a:ext cx="838200" cy="1587"/>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1905000" y="3886200"/>
            <a:ext cx="8305800" cy="381000"/>
          </a:xfrm>
          <a:prstGeom prst="rect">
            <a:avLst/>
          </a:prstGeom>
          <a:gradFill>
            <a:gsLst>
              <a:gs pos="0">
                <a:schemeClr val="tx1">
                  <a:lumMod val="75000"/>
                  <a:lumOff val="25000"/>
                </a:schemeClr>
              </a:gs>
              <a:gs pos="100000">
                <a:srgbClr val="632A03"/>
              </a:gs>
            </a:gsLs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Arc 36"/>
          <p:cNvSpPr/>
          <p:nvPr/>
        </p:nvSpPr>
        <p:spPr>
          <a:xfrm>
            <a:off x="5386389" y="2643189"/>
            <a:ext cx="630237" cy="630237"/>
          </a:xfrm>
          <a:prstGeom prst="arc">
            <a:avLst>
              <a:gd name="adj1" fmla="val 9100593"/>
              <a:gd name="adj2" fmla="val 17802898"/>
            </a:avLst>
          </a:prstGeom>
          <a:ln>
            <a:solidFill>
              <a:srgbClr val="008000"/>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9471" name="TextBox 37"/>
          <p:cNvSpPr txBox="1">
            <a:spLocks noChangeArrowheads="1"/>
          </p:cNvSpPr>
          <p:nvPr/>
        </p:nvSpPr>
        <p:spPr bwMode="auto">
          <a:xfrm>
            <a:off x="5181600" y="2286000"/>
            <a:ext cx="4379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i="1">
                <a:latin typeface="Times New Roman" panose="02020603050405020304" pitchFamily="18" charset="0"/>
                <a:cs typeface="Times New Roman" panose="02020603050405020304" pitchFamily="18" charset="0"/>
              </a:rPr>
              <a:t>ω</a:t>
            </a:r>
          </a:p>
        </p:txBody>
      </p:sp>
      <p:sp>
        <p:nvSpPr>
          <p:cNvPr id="39" name="TextBox 38"/>
          <p:cNvSpPr txBox="1">
            <a:spLocks noChangeArrowheads="1"/>
          </p:cNvSpPr>
          <p:nvPr/>
        </p:nvSpPr>
        <p:spPr bwMode="auto">
          <a:xfrm>
            <a:off x="2209800" y="4303714"/>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The wheel rotates with angular speed </a:t>
            </a:r>
            <a:r>
              <a:rPr lang="en-US" sz="2800" i="1">
                <a:latin typeface="Times New Roman" panose="02020603050405020304" pitchFamily="18" charset="0"/>
                <a:cs typeface="Times New Roman" panose="02020603050405020304" pitchFamily="18" charset="0"/>
              </a:rPr>
              <a:t>ω</a:t>
            </a:r>
            <a:r>
              <a:rPr lang="en-US" sz="2800">
                <a:latin typeface="Times New Roman" panose="02020603050405020304" pitchFamily="18" charset="0"/>
                <a:cs typeface="Times New Roman" panose="02020603050405020304" pitchFamily="18" charset="0"/>
              </a:rPr>
              <a:t>.</a:t>
            </a:r>
            <a:endParaRPr lang="en-US" sz="2800" i="1">
              <a:latin typeface="Times New Roman" panose="02020603050405020304" pitchFamily="18" charset="0"/>
              <a:cs typeface="Times New Roman" panose="02020603050405020304" pitchFamily="18" charset="0"/>
            </a:endParaRPr>
          </a:p>
        </p:txBody>
      </p:sp>
      <p:sp>
        <p:nvSpPr>
          <p:cNvPr id="40" name="TextBox 39"/>
          <p:cNvSpPr txBox="1">
            <a:spLocks noChangeArrowheads="1"/>
          </p:cNvSpPr>
          <p:nvPr/>
        </p:nvSpPr>
        <p:spPr bwMode="auto">
          <a:xfrm>
            <a:off x="2209800" y="4837114"/>
            <a:ext cx="8001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The tangential speed of a point on the rim is </a:t>
            </a:r>
            <a:r>
              <a:rPr lang="en-US" sz="2800" i="1">
                <a:latin typeface="Times New Roman" panose="02020603050405020304" pitchFamily="18" charset="0"/>
                <a:cs typeface="Times New Roman" panose="02020603050405020304" pitchFamily="18" charset="0"/>
              </a:rPr>
              <a:t>v</a:t>
            </a:r>
            <a:r>
              <a:rPr lang="en-US" sz="2800">
                <a:latin typeface="Times New Roman" panose="02020603050405020304" pitchFamily="18" charset="0"/>
                <a:cs typeface="Times New Roman" panose="02020603050405020304" pitchFamily="18" charset="0"/>
              </a:rPr>
              <a:t> = </a:t>
            </a:r>
            <a:r>
              <a:rPr lang="en-US" sz="2800" i="1">
                <a:latin typeface="Times New Roman" panose="02020603050405020304" pitchFamily="18" charset="0"/>
                <a:cs typeface="Times New Roman" panose="02020603050405020304" pitchFamily="18" charset="0"/>
              </a:rPr>
              <a:t>ωr</a:t>
            </a:r>
            <a:r>
              <a:rPr lang="en-US" sz="2800">
                <a:latin typeface="Times New Roman" panose="02020603050405020304" pitchFamily="18" charset="0"/>
                <a:cs typeface="Times New Roman" panose="02020603050405020304" pitchFamily="18" charset="0"/>
              </a:rPr>
              <a:t>, relative to the axle.</a:t>
            </a:r>
            <a:endParaRPr lang="en-US" sz="2800" i="1">
              <a:latin typeface="Times New Roman" panose="02020603050405020304" pitchFamily="18" charset="0"/>
              <a:cs typeface="Times New Roman" panose="02020603050405020304" pitchFamily="18" charset="0"/>
            </a:endParaRPr>
          </a:p>
        </p:txBody>
      </p:sp>
      <p:sp>
        <p:nvSpPr>
          <p:cNvPr id="41" name="TextBox 40"/>
          <p:cNvSpPr txBox="1">
            <a:spLocks noChangeArrowheads="1"/>
          </p:cNvSpPr>
          <p:nvPr/>
        </p:nvSpPr>
        <p:spPr bwMode="auto">
          <a:xfrm>
            <a:off x="2209800" y="5791200"/>
            <a:ext cx="762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In “rolling without slipping”, the axle moves at speed </a:t>
            </a:r>
            <a:r>
              <a:rPr lang="en-US" sz="2800" i="1">
                <a:latin typeface="Times New Roman" panose="02020603050405020304" pitchFamily="18" charset="0"/>
                <a:cs typeface="Times New Roman" panose="02020603050405020304" pitchFamily="18" charset="0"/>
              </a:rPr>
              <a:t>v</a:t>
            </a:r>
            <a:r>
              <a:rPr lang="en-US" sz="2800">
                <a:latin typeface="Times New Roman" panose="02020603050405020304" pitchFamily="18" charset="0"/>
                <a:cs typeface="Times New Roman" panose="02020603050405020304" pitchFamily="18" charset="0"/>
              </a:rPr>
              <a:t>.  </a:t>
            </a:r>
            <a:endParaRPr lang="en-US" sz="28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741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1"/>
            <a:ext cx="8229600" cy="792163"/>
          </a:xfrm>
        </p:spPr>
        <p:txBody>
          <a:bodyPr/>
          <a:lstStyle/>
          <a:p>
            <a:pPr eaLnBrk="1" hangingPunct="1"/>
            <a:r>
              <a:rPr lang="en-US" smtClean="0"/>
              <a:t>Rolling without slipping</a:t>
            </a:r>
          </a:p>
        </p:txBody>
      </p:sp>
      <p:sp>
        <p:nvSpPr>
          <p:cNvPr id="20483" name="TextBox 3"/>
          <p:cNvSpPr txBox="1">
            <a:spLocks noChangeArrowheads="1"/>
          </p:cNvSpPr>
          <p:nvPr/>
        </p:nvSpPr>
        <p:spPr bwMode="auto">
          <a:xfrm>
            <a:off x="1727201" y="1477964"/>
            <a:ext cx="3751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The axle reference frame</a:t>
            </a:r>
          </a:p>
        </p:txBody>
      </p:sp>
      <p:sp>
        <p:nvSpPr>
          <p:cNvPr id="20484" name="TextBox 15"/>
          <p:cNvSpPr txBox="1">
            <a:spLocks noChangeArrowheads="1"/>
          </p:cNvSpPr>
          <p:nvPr/>
        </p:nvSpPr>
        <p:spPr bwMode="auto">
          <a:xfrm>
            <a:off x="6248401" y="1503364"/>
            <a:ext cx="4181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The</a:t>
            </a:r>
            <a:r>
              <a:rPr lang="en-US" sz="2800" i="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ground reference frame</a:t>
            </a:r>
          </a:p>
        </p:txBody>
      </p:sp>
      <p:sp>
        <p:nvSpPr>
          <p:cNvPr id="22" name="Oval 21"/>
          <p:cNvSpPr/>
          <p:nvPr/>
        </p:nvSpPr>
        <p:spPr>
          <a:xfrm>
            <a:off x="7086601" y="2838451"/>
            <a:ext cx="1800225" cy="1800225"/>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Oval 22"/>
          <p:cNvSpPr/>
          <p:nvPr/>
        </p:nvSpPr>
        <p:spPr>
          <a:xfrm>
            <a:off x="7950200" y="3706814"/>
            <a:ext cx="71438" cy="71437"/>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Oval 23"/>
          <p:cNvSpPr/>
          <p:nvPr/>
        </p:nvSpPr>
        <p:spPr>
          <a:xfrm>
            <a:off x="7954964" y="280987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p:cNvSpPr/>
          <p:nvPr/>
        </p:nvSpPr>
        <p:spPr>
          <a:xfrm>
            <a:off x="8856664" y="3716339"/>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Oval 25"/>
          <p:cNvSpPr/>
          <p:nvPr/>
        </p:nvSpPr>
        <p:spPr>
          <a:xfrm>
            <a:off x="7967664" y="461327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Oval 26"/>
          <p:cNvSpPr/>
          <p:nvPr/>
        </p:nvSpPr>
        <p:spPr>
          <a:xfrm>
            <a:off x="7061201" y="372427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20491" name="Object 3"/>
          <p:cNvGraphicFramePr>
            <a:graphicFrameLocks noChangeAspect="1"/>
          </p:cNvGraphicFramePr>
          <p:nvPr/>
        </p:nvGraphicFramePr>
        <p:xfrm>
          <a:off x="9158288" y="3481388"/>
          <a:ext cx="1555750" cy="603250"/>
        </p:xfrm>
        <a:graphic>
          <a:graphicData uri="http://schemas.openxmlformats.org/presentationml/2006/ole">
            <mc:AlternateContent xmlns:mc="http://schemas.openxmlformats.org/markup-compatibility/2006">
              <mc:Choice xmlns:v="urn:schemas-microsoft-com:vml" Requires="v">
                <p:oleObj spid="_x0000_s45378" name="Equation" r:id="rId3" imgW="685502" imgH="266584" progId="Equation.3">
                  <p:embed/>
                </p:oleObj>
              </mc:Choice>
              <mc:Fallback>
                <p:oleObj name="Equation" r:id="rId3" imgW="685502" imgH="26658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8288" y="3481388"/>
                        <a:ext cx="15557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2" name="Object 8"/>
          <p:cNvGraphicFramePr>
            <a:graphicFrameLocks noChangeAspect="1"/>
          </p:cNvGraphicFramePr>
          <p:nvPr/>
        </p:nvGraphicFramePr>
        <p:xfrm>
          <a:off x="8559800" y="2306639"/>
          <a:ext cx="1295400" cy="574675"/>
        </p:xfrm>
        <a:graphic>
          <a:graphicData uri="http://schemas.openxmlformats.org/presentationml/2006/ole">
            <mc:AlternateContent xmlns:mc="http://schemas.openxmlformats.org/markup-compatibility/2006">
              <mc:Choice xmlns:v="urn:schemas-microsoft-com:vml" Requires="v">
                <p:oleObj spid="_x0000_s45379" name="Equation" r:id="rId5" imgW="571252" imgH="253890" progId="Equation.3">
                  <p:embed/>
                </p:oleObj>
              </mc:Choice>
              <mc:Fallback>
                <p:oleObj name="Equation" r:id="rId5" imgW="571252"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9800" y="2306639"/>
                        <a:ext cx="12954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2" name="Straight Arrow Connector 41"/>
          <p:cNvCxnSpPr/>
          <p:nvPr/>
        </p:nvCxnSpPr>
        <p:spPr>
          <a:xfrm>
            <a:off x="7983538" y="2838450"/>
            <a:ext cx="1676400" cy="1588"/>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8885238" y="3748089"/>
            <a:ext cx="838200" cy="839787"/>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5400000">
            <a:off x="7095332" y="2905920"/>
            <a:ext cx="838200" cy="839787"/>
          </a:xfrm>
          <a:prstGeom prst="straightConnector1">
            <a:avLst/>
          </a:prstGeom>
          <a:ln w="50800">
            <a:solidFill>
              <a:srgbClr val="008000"/>
            </a:solidFill>
            <a:headEnd type="triangle"/>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20496" name="Object 9"/>
          <p:cNvGraphicFramePr>
            <a:graphicFrameLocks noChangeAspect="1"/>
          </p:cNvGraphicFramePr>
          <p:nvPr/>
        </p:nvGraphicFramePr>
        <p:xfrm>
          <a:off x="5705475" y="2947988"/>
          <a:ext cx="1555750" cy="603250"/>
        </p:xfrm>
        <a:graphic>
          <a:graphicData uri="http://schemas.openxmlformats.org/presentationml/2006/ole">
            <mc:AlternateContent xmlns:mc="http://schemas.openxmlformats.org/markup-compatibility/2006">
              <mc:Choice xmlns:v="urn:schemas-microsoft-com:vml" Requires="v">
                <p:oleObj spid="_x0000_s45380" name="Equation" r:id="rId7" imgW="685502" imgH="266584" progId="Equation.3">
                  <p:embed/>
                </p:oleObj>
              </mc:Choice>
              <mc:Fallback>
                <p:oleObj name="Equation" r:id="rId7" imgW="685502" imgH="26658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5475" y="2947988"/>
                        <a:ext cx="15557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7" name="Object 10"/>
          <p:cNvGraphicFramePr>
            <a:graphicFrameLocks noChangeAspect="1"/>
          </p:cNvGraphicFramePr>
          <p:nvPr/>
        </p:nvGraphicFramePr>
        <p:xfrm>
          <a:off x="7534276" y="4624389"/>
          <a:ext cx="1152525" cy="574675"/>
        </p:xfrm>
        <a:graphic>
          <a:graphicData uri="http://schemas.openxmlformats.org/presentationml/2006/ole">
            <mc:AlternateContent xmlns:mc="http://schemas.openxmlformats.org/markup-compatibility/2006">
              <mc:Choice xmlns:v="urn:schemas-microsoft-com:vml" Requires="v">
                <p:oleObj spid="_x0000_s45381" name="Equation" r:id="rId9" imgW="507780" imgH="253890" progId="Equation.3">
                  <p:embed/>
                </p:oleObj>
              </mc:Choice>
              <mc:Fallback>
                <p:oleObj name="Equation" r:id="rId9" imgW="507780" imgH="25389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4276" y="4624389"/>
                        <a:ext cx="11525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Oval 35"/>
          <p:cNvSpPr/>
          <p:nvPr/>
        </p:nvSpPr>
        <p:spPr>
          <a:xfrm>
            <a:off x="2701926" y="2859089"/>
            <a:ext cx="1800225" cy="1800225"/>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Oval 36"/>
          <p:cNvSpPr/>
          <p:nvPr/>
        </p:nvSpPr>
        <p:spPr>
          <a:xfrm>
            <a:off x="3565526" y="3727450"/>
            <a:ext cx="73025" cy="71438"/>
          </a:xfrm>
          <a:prstGeom prst="ellipse">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Oval 37"/>
          <p:cNvSpPr/>
          <p:nvPr/>
        </p:nvSpPr>
        <p:spPr>
          <a:xfrm>
            <a:off x="4471989" y="3736976"/>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501" name="Group 38"/>
          <p:cNvGrpSpPr>
            <a:grpSpLocks/>
          </p:cNvGrpSpPr>
          <p:nvPr/>
        </p:nvGrpSpPr>
        <p:grpSpPr bwMode="auto">
          <a:xfrm>
            <a:off x="3440114" y="2298700"/>
            <a:ext cx="1120775" cy="585788"/>
            <a:chOff x="4090988" y="1497013"/>
            <a:chExt cx="1120775" cy="585587"/>
          </a:xfrm>
        </p:grpSpPr>
        <p:sp>
          <p:nvSpPr>
            <p:cNvPr id="40" name="Oval 39"/>
            <p:cNvSpPr/>
            <p:nvPr/>
          </p:nvSpPr>
          <p:spPr>
            <a:xfrm>
              <a:off x="4221163" y="2028644"/>
              <a:ext cx="53975" cy="53956"/>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1" name="Straight Arrow Connector 40"/>
            <p:cNvCxnSpPr/>
            <p:nvPr/>
          </p:nvCxnSpPr>
          <p:spPr>
            <a:xfrm>
              <a:off x="4259263" y="2058795"/>
              <a:ext cx="838200" cy="1587"/>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20522" name="Object 45"/>
            <p:cNvGraphicFramePr>
              <a:graphicFrameLocks noChangeAspect="1"/>
            </p:cNvGraphicFramePr>
            <p:nvPr/>
          </p:nvGraphicFramePr>
          <p:xfrm>
            <a:off x="4090988" y="1497013"/>
            <a:ext cx="1120775" cy="574675"/>
          </p:xfrm>
          <a:graphic>
            <a:graphicData uri="http://schemas.openxmlformats.org/presentationml/2006/ole">
              <mc:AlternateContent xmlns:mc="http://schemas.openxmlformats.org/markup-compatibility/2006">
                <mc:Choice xmlns:v="urn:schemas-microsoft-com:vml" Requires="v">
                  <p:oleObj spid="_x0000_s45382" name="Equation" r:id="rId11" imgW="494870" imgH="253780" progId="Equation.3">
                    <p:embed/>
                  </p:oleObj>
                </mc:Choice>
                <mc:Fallback>
                  <p:oleObj name="Equation" r:id="rId11" imgW="494870" imgH="2537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90988" y="1497013"/>
                          <a:ext cx="11207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0502" name="Group 46"/>
          <p:cNvGrpSpPr>
            <a:grpSpLocks/>
          </p:cNvGrpSpPr>
          <p:nvPr/>
        </p:nvGrpSpPr>
        <p:grpSpPr bwMode="auto">
          <a:xfrm>
            <a:off x="2720976" y="4633914"/>
            <a:ext cx="1152525" cy="700087"/>
            <a:chOff x="3371850" y="3832002"/>
            <a:chExt cx="1152525" cy="700311"/>
          </a:xfrm>
        </p:grpSpPr>
        <p:sp>
          <p:nvSpPr>
            <p:cNvPr id="48" name="Oval 47"/>
            <p:cNvSpPr/>
            <p:nvPr/>
          </p:nvSpPr>
          <p:spPr>
            <a:xfrm>
              <a:off x="4233863" y="3832002"/>
              <a:ext cx="53975" cy="53992"/>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9" name="Straight Arrow Connector 48"/>
            <p:cNvCxnSpPr/>
            <p:nvPr/>
          </p:nvCxnSpPr>
          <p:spPr>
            <a:xfrm rot="10800000">
              <a:off x="3421063" y="3855822"/>
              <a:ext cx="838200" cy="1589"/>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20519" name="Object 4"/>
            <p:cNvGraphicFramePr>
              <a:graphicFrameLocks noChangeAspect="1"/>
            </p:cNvGraphicFramePr>
            <p:nvPr/>
          </p:nvGraphicFramePr>
          <p:xfrm>
            <a:off x="3371850" y="3957638"/>
            <a:ext cx="1152525" cy="574675"/>
          </p:xfrm>
          <a:graphic>
            <a:graphicData uri="http://schemas.openxmlformats.org/presentationml/2006/ole">
              <mc:AlternateContent xmlns:mc="http://schemas.openxmlformats.org/markup-compatibility/2006">
                <mc:Choice xmlns:v="urn:schemas-microsoft-com:vml" Requires="v">
                  <p:oleObj spid="_x0000_s45383" name="Equation" r:id="rId13" imgW="507780" imgH="253890" progId="Equation.3">
                    <p:embed/>
                  </p:oleObj>
                </mc:Choice>
                <mc:Fallback>
                  <p:oleObj name="Equation" r:id="rId13" imgW="507780" imgH="25389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71850" y="3957638"/>
                          <a:ext cx="11525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1" name="Oval 50"/>
          <p:cNvSpPr/>
          <p:nvPr/>
        </p:nvSpPr>
        <p:spPr>
          <a:xfrm>
            <a:off x="2676526" y="3744914"/>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2" name="Straight Arrow Connector 51"/>
          <p:cNvCxnSpPr/>
          <p:nvPr/>
        </p:nvCxnSpPr>
        <p:spPr>
          <a:xfrm rot="16200000">
            <a:off x="2286794" y="3345656"/>
            <a:ext cx="838200" cy="1588"/>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20505" name="Object 5"/>
          <p:cNvGraphicFramePr>
            <a:graphicFrameLocks noChangeAspect="1"/>
          </p:cNvGraphicFramePr>
          <p:nvPr/>
        </p:nvGraphicFramePr>
        <p:xfrm>
          <a:off x="1549401" y="3235326"/>
          <a:ext cx="1152525" cy="574675"/>
        </p:xfrm>
        <a:graphic>
          <a:graphicData uri="http://schemas.openxmlformats.org/presentationml/2006/ole">
            <mc:AlternateContent xmlns:mc="http://schemas.openxmlformats.org/markup-compatibility/2006">
              <mc:Choice xmlns:v="urn:schemas-microsoft-com:vml" Requires="v">
                <p:oleObj spid="_x0000_s45384" name="Equation" r:id="rId15" imgW="507780" imgH="253890" progId="Equation.3">
                  <p:embed/>
                </p:oleObj>
              </mc:Choice>
              <mc:Fallback>
                <p:oleObj name="Equation" r:id="rId15" imgW="507780" imgH="25389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9401" y="3235326"/>
                        <a:ext cx="11525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506" name="Group 53"/>
          <p:cNvGrpSpPr>
            <a:grpSpLocks/>
          </p:cNvGrpSpPr>
          <p:nvPr/>
        </p:nvGrpSpPr>
        <p:grpSpPr bwMode="auto">
          <a:xfrm>
            <a:off x="4502150" y="3765550"/>
            <a:ext cx="1200150" cy="838200"/>
            <a:chOff x="5151969" y="2964165"/>
            <a:chExt cx="1201206" cy="838200"/>
          </a:xfrm>
        </p:grpSpPr>
        <p:cxnSp>
          <p:nvCxnSpPr>
            <p:cNvPr id="55" name="Straight Arrow Connector 54"/>
            <p:cNvCxnSpPr/>
            <p:nvPr/>
          </p:nvCxnSpPr>
          <p:spPr>
            <a:xfrm rot="5400000">
              <a:off x="4733664" y="3382470"/>
              <a:ext cx="838200" cy="1589"/>
            </a:xfrm>
            <a:prstGeom prst="straightConnector1">
              <a:avLst/>
            </a:prstGeom>
            <a:ln w="50800">
              <a:solidFill>
                <a:srgbClr val="008000"/>
              </a:solidFill>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20516" name="Object 11"/>
            <p:cNvGraphicFramePr>
              <a:graphicFrameLocks noChangeAspect="1"/>
            </p:cNvGraphicFramePr>
            <p:nvPr/>
          </p:nvGraphicFramePr>
          <p:xfrm>
            <a:off x="5200650" y="3014663"/>
            <a:ext cx="1152525" cy="574675"/>
          </p:xfrm>
          <a:graphic>
            <a:graphicData uri="http://schemas.openxmlformats.org/presentationml/2006/ole">
              <mc:AlternateContent xmlns:mc="http://schemas.openxmlformats.org/markup-compatibility/2006">
                <mc:Choice xmlns:v="urn:schemas-microsoft-com:vml" Requires="v">
                  <p:oleObj spid="_x0000_s45385" name="Equation" r:id="rId17" imgW="507780" imgH="253890" progId="Equation.3">
                    <p:embed/>
                  </p:oleObj>
                </mc:Choice>
                <mc:Fallback>
                  <p:oleObj name="Equation" r:id="rId17" imgW="507780" imgH="25389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00650" y="3014663"/>
                          <a:ext cx="11525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7" name="Oval 56"/>
          <p:cNvSpPr/>
          <p:nvPr/>
        </p:nvSpPr>
        <p:spPr>
          <a:xfrm>
            <a:off x="3575051" y="4633914"/>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 name="Oval 57"/>
          <p:cNvSpPr/>
          <p:nvPr/>
        </p:nvSpPr>
        <p:spPr>
          <a:xfrm>
            <a:off x="2673351" y="3748089"/>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 name="Oval 58"/>
          <p:cNvSpPr/>
          <p:nvPr/>
        </p:nvSpPr>
        <p:spPr>
          <a:xfrm>
            <a:off x="3562351" y="2830514"/>
            <a:ext cx="53975" cy="53975"/>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510" name="TextBox 59"/>
          <p:cNvSpPr txBox="1">
            <a:spLocks noChangeArrowheads="1"/>
          </p:cNvSpPr>
          <p:nvPr/>
        </p:nvSpPr>
        <p:spPr bwMode="auto">
          <a:xfrm>
            <a:off x="4149726" y="34686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2</a:t>
            </a:r>
          </a:p>
        </p:txBody>
      </p:sp>
      <p:sp>
        <p:nvSpPr>
          <p:cNvPr id="20511" name="TextBox 60"/>
          <p:cNvSpPr txBox="1">
            <a:spLocks noChangeArrowheads="1"/>
          </p:cNvSpPr>
          <p:nvPr/>
        </p:nvSpPr>
        <p:spPr bwMode="auto">
          <a:xfrm>
            <a:off x="3430589" y="278288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1</a:t>
            </a:r>
          </a:p>
        </p:txBody>
      </p:sp>
      <p:sp>
        <p:nvSpPr>
          <p:cNvPr id="20512" name="TextBox 61"/>
          <p:cNvSpPr txBox="1">
            <a:spLocks noChangeArrowheads="1"/>
          </p:cNvSpPr>
          <p:nvPr/>
        </p:nvSpPr>
        <p:spPr bwMode="auto">
          <a:xfrm>
            <a:off x="2701926" y="35448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4</a:t>
            </a:r>
          </a:p>
        </p:txBody>
      </p:sp>
      <p:sp>
        <p:nvSpPr>
          <p:cNvPr id="20513" name="TextBox 62"/>
          <p:cNvSpPr txBox="1">
            <a:spLocks noChangeArrowheads="1"/>
          </p:cNvSpPr>
          <p:nvPr/>
        </p:nvSpPr>
        <p:spPr bwMode="auto">
          <a:xfrm>
            <a:off x="3463926" y="4225926"/>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3</a:t>
            </a:r>
          </a:p>
        </p:txBody>
      </p:sp>
      <p:sp>
        <p:nvSpPr>
          <p:cNvPr id="64" name="Arc 63"/>
          <p:cNvSpPr/>
          <p:nvPr/>
        </p:nvSpPr>
        <p:spPr>
          <a:xfrm>
            <a:off x="3282950" y="3444875"/>
            <a:ext cx="630238" cy="630238"/>
          </a:xfrm>
          <a:prstGeom prst="arc">
            <a:avLst>
              <a:gd name="adj1" fmla="val 9100593"/>
              <a:gd name="adj2" fmla="val 17802898"/>
            </a:avLst>
          </a:prstGeom>
          <a:ln>
            <a:solidFill>
              <a:srgbClr val="008000"/>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1501927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52600" y="122238"/>
            <a:ext cx="8610600" cy="792162"/>
          </a:xfrm>
        </p:spPr>
        <p:txBody>
          <a:bodyPr/>
          <a:lstStyle/>
          <a:p>
            <a:r>
              <a:rPr lang="en-CA" sz="4000"/>
              <a:t>Four points on this Ferrari are at rest!</a:t>
            </a:r>
          </a:p>
        </p:txBody>
      </p:sp>
      <p:pic>
        <p:nvPicPr>
          <p:cNvPr id="22531" name="Picture 2" descr="http://www.qnetnews.ca/wp-content/uploads/2010/07/6-novitec-ferrari-f4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90600"/>
            <a:ext cx="8229600" cy="56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747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932214" y="881743"/>
            <a:ext cx="9116786" cy="5502728"/>
          </a:xfrm>
        </p:spPr>
        <p:txBody>
          <a:bodyPr/>
          <a:lstStyle/>
          <a:p>
            <a:pPr marL="0" indent="0" eaLnBrk="1" hangingPunct="1">
              <a:spcBef>
                <a:spcPct val="0"/>
              </a:spcBef>
              <a:buClrTx/>
              <a:buFontTx/>
              <a:buNone/>
            </a:pPr>
            <a:r>
              <a:rPr lang="en-US" sz="2800" dirty="0">
                <a:cs typeface="Arial" panose="020B0604020202020204" pitchFamily="34" charset="0"/>
              </a:rPr>
              <a:t>When an object moves through the air, the magnitude of the drag force </a:t>
            </a:r>
            <a:r>
              <a:rPr lang="en-US" sz="2800" dirty="0" smtClean="0">
                <a:cs typeface="Arial" panose="020B0604020202020204" pitchFamily="34" charset="0"/>
              </a:rPr>
              <a:t>due to air resistance</a:t>
            </a:r>
            <a:endParaRPr lang="en-US" dirty="0">
              <a:cs typeface="Arial" panose="020B0604020202020204" pitchFamily="34" charset="0"/>
            </a:endParaRPr>
          </a:p>
          <a:p>
            <a:pPr marL="0" indent="0" eaLnBrk="1" hangingPunct="1">
              <a:spcBef>
                <a:spcPct val="0"/>
              </a:spcBef>
              <a:buClrTx/>
              <a:buFontTx/>
              <a:buNone/>
            </a:pPr>
            <a:endParaRPr lang="en-US" sz="2800" dirty="0">
              <a:cs typeface="Arial" panose="020B0604020202020204" pitchFamily="34" charset="0"/>
            </a:endParaRPr>
          </a:p>
          <a:p>
            <a:pPr marL="584200" lvl="1" indent="-582613" eaLnBrk="1" hangingPunct="1">
              <a:lnSpc>
                <a:spcPts val="3000"/>
              </a:lnSpc>
              <a:buClrTx/>
              <a:buFontTx/>
              <a:buAutoNum type="alphaUcPeriod"/>
            </a:pPr>
            <a:r>
              <a:rPr lang="en-US" sz="2600" dirty="0" smtClean="0">
                <a:cs typeface="Arial" panose="020B0604020202020204" pitchFamily="34" charset="0"/>
              </a:rPr>
              <a:t>increases </a:t>
            </a:r>
            <a:r>
              <a:rPr lang="en-US" sz="2600" dirty="0">
                <a:cs typeface="Arial" panose="020B0604020202020204" pitchFamily="34" charset="0"/>
              </a:rPr>
              <a:t>as the object’s speed increases.</a:t>
            </a:r>
          </a:p>
          <a:p>
            <a:pPr marL="584200" lvl="1" indent="-582613" eaLnBrk="1" hangingPunct="1">
              <a:lnSpc>
                <a:spcPts val="3000"/>
              </a:lnSpc>
              <a:buClrTx/>
              <a:buFontTx/>
              <a:buAutoNum type="alphaUcPeriod"/>
            </a:pPr>
            <a:r>
              <a:rPr lang="en-US" sz="2600" dirty="0" smtClean="0">
                <a:cs typeface="Arial" panose="020B0604020202020204" pitchFamily="34" charset="0"/>
              </a:rPr>
              <a:t>decreases </a:t>
            </a:r>
            <a:r>
              <a:rPr lang="en-US" sz="2600" dirty="0">
                <a:cs typeface="Arial" panose="020B0604020202020204" pitchFamily="34" charset="0"/>
              </a:rPr>
              <a:t>as the object’s speed increases.</a:t>
            </a:r>
          </a:p>
          <a:p>
            <a:pPr marL="584200" lvl="1" indent="-582613" eaLnBrk="1" hangingPunct="1">
              <a:lnSpc>
                <a:spcPts val="3000"/>
              </a:lnSpc>
              <a:buClrTx/>
              <a:buFontTx/>
              <a:buAutoNum type="alphaUcPeriod"/>
            </a:pPr>
            <a:r>
              <a:rPr lang="en-US" sz="2600" dirty="0" smtClean="0">
                <a:cs typeface="Arial" panose="020B0604020202020204" pitchFamily="34" charset="0"/>
              </a:rPr>
              <a:t>does </a:t>
            </a:r>
            <a:r>
              <a:rPr lang="en-US" sz="2600" dirty="0">
                <a:cs typeface="Arial" panose="020B0604020202020204" pitchFamily="34" charset="0"/>
              </a:rPr>
              <a:t>not depend on the object’s speed.</a:t>
            </a:r>
          </a:p>
          <a:p>
            <a:endParaRPr lang="en-CA" sz="2800" dirty="0"/>
          </a:p>
        </p:txBody>
      </p:sp>
      <p:sp>
        <p:nvSpPr>
          <p:cNvPr id="6"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pic>
        <p:nvPicPr>
          <p:cNvPr id="4" name="Picture 2" descr="http://www.qnetnews.ca/wp-content/uploads/2010/07/6-novitec-ferrari-f4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812926"/>
            <a:ext cx="4114800" cy="280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20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274638"/>
            <a:ext cx="8229600" cy="639762"/>
          </a:xfrm>
        </p:spPr>
        <p:txBody>
          <a:bodyPr/>
          <a:lstStyle/>
          <a:p>
            <a:pPr eaLnBrk="1" hangingPunct="1"/>
            <a:r>
              <a:rPr lang="en-US" sz="4000"/>
              <a:t>Drag force in a fluid, such as air</a:t>
            </a:r>
          </a:p>
        </p:txBody>
      </p:sp>
      <p:sp>
        <p:nvSpPr>
          <p:cNvPr id="41987" name="Rectangle 3"/>
          <p:cNvSpPr>
            <a:spLocks noGrp="1" noChangeArrowheads="1"/>
          </p:cNvSpPr>
          <p:nvPr>
            <p:ph type="body" sz="half" idx="1"/>
          </p:nvPr>
        </p:nvSpPr>
        <p:spPr>
          <a:xfrm>
            <a:off x="1905000" y="1143000"/>
            <a:ext cx="8534400" cy="1981200"/>
          </a:xfrm>
        </p:spPr>
        <p:txBody>
          <a:bodyPr/>
          <a:lstStyle/>
          <a:p>
            <a:pPr eaLnBrk="1" hangingPunct="1">
              <a:lnSpc>
                <a:spcPct val="90000"/>
              </a:lnSpc>
            </a:pPr>
            <a:r>
              <a:rPr lang="en-US" sz="2400"/>
              <a:t>Air resistance, or drag, is complex and involves fluid dynamics.</a:t>
            </a:r>
          </a:p>
          <a:p>
            <a:pPr eaLnBrk="1" hangingPunct="1">
              <a:lnSpc>
                <a:spcPct val="90000"/>
              </a:lnSpc>
            </a:pPr>
            <a:r>
              <a:rPr lang="en-US" sz="2400"/>
              <a:t>For objects on Earth, with speeds between 1 and 100 m/s and size between 1 cm and 2 m, there is an approximate equation which predicts the magnitude of air resistance</a:t>
            </a:r>
          </a:p>
        </p:txBody>
      </p:sp>
      <p:graphicFrame>
        <p:nvGraphicFramePr>
          <p:cNvPr id="41988" name="Object 2"/>
          <p:cNvGraphicFramePr>
            <a:graphicFrameLocks noGrp="1" noChangeAspect="1"/>
          </p:cNvGraphicFramePr>
          <p:nvPr>
            <p:ph sz="half" idx="2"/>
          </p:nvPr>
        </p:nvGraphicFramePr>
        <p:xfrm>
          <a:off x="5135564" y="3192464"/>
          <a:ext cx="1843087" cy="547687"/>
        </p:xfrm>
        <a:graphic>
          <a:graphicData uri="http://schemas.openxmlformats.org/presentationml/2006/ole">
            <mc:AlternateContent xmlns:mc="http://schemas.openxmlformats.org/markup-compatibility/2006">
              <mc:Choice xmlns:v="urn:schemas-microsoft-com:vml" Requires="v">
                <p:oleObj spid="_x0000_s47146" name="Equation" r:id="rId3" imgW="812447" imgH="241195" progId="Equation.3">
                  <p:embed/>
                </p:oleObj>
              </mc:Choice>
              <mc:Fallback>
                <p:oleObj name="Equation" r:id="rId3" imgW="812447" imgH="241195"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4" y="3192464"/>
                        <a:ext cx="1843087"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0" name="Rectangle 6"/>
          <p:cNvSpPr>
            <a:spLocks noChangeArrowheads="1"/>
          </p:cNvSpPr>
          <p:nvPr/>
        </p:nvSpPr>
        <p:spPr bwMode="auto">
          <a:xfrm>
            <a:off x="1981200" y="3962400"/>
            <a:ext cx="822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sz="2400"/>
              <a:t>where </a:t>
            </a:r>
            <a:r>
              <a:rPr lang="en-US" sz="2400" i="1">
                <a:latin typeface="Times New Roman" panose="02020603050405020304" pitchFamily="18" charset="0"/>
              </a:rPr>
              <a:t>A</a:t>
            </a:r>
            <a:r>
              <a:rPr lang="en-US" sz="2400"/>
              <a:t> is the cross-sectional area of the object, </a:t>
            </a:r>
            <a:r>
              <a:rPr lang="el-GR" sz="2400" i="1">
                <a:latin typeface="Times New Roman" panose="02020603050405020304" pitchFamily="18" charset="0"/>
                <a:cs typeface="Times New Roman" panose="02020603050405020304" pitchFamily="18" charset="0"/>
              </a:rPr>
              <a:t>ρ</a:t>
            </a:r>
            <a:r>
              <a:rPr lang="en-CA" sz="2400"/>
              <a:t> is the density of the air, </a:t>
            </a:r>
            <a:r>
              <a:rPr lang="en-CA" sz="2400" i="1">
                <a:latin typeface="Times New Roman" panose="02020603050405020304" pitchFamily="18" charset="0"/>
                <a:cs typeface="Times New Roman" panose="02020603050405020304" pitchFamily="18" charset="0"/>
              </a:rPr>
              <a:t>C</a:t>
            </a:r>
            <a:r>
              <a:rPr lang="en-CA" sz="2400"/>
              <a:t> is the drag coefficient, </a:t>
            </a:r>
            <a:r>
              <a:rPr lang="en-US" sz="2400"/>
              <a:t>and </a:t>
            </a:r>
            <a:r>
              <a:rPr lang="en-US" sz="2400" i="1">
                <a:latin typeface="Times New Roman" panose="02020603050405020304" pitchFamily="18" charset="0"/>
              </a:rPr>
              <a:t>v</a:t>
            </a:r>
            <a:r>
              <a:rPr lang="en-US" sz="2400"/>
              <a:t> is the speed.</a:t>
            </a:r>
          </a:p>
          <a:p>
            <a:pPr eaLnBrk="1" hangingPunct="1">
              <a:spcBef>
                <a:spcPct val="20000"/>
              </a:spcBef>
              <a:buFontTx/>
              <a:buChar char="•"/>
            </a:pPr>
            <a:r>
              <a:rPr lang="en-US" sz="2400"/>
              <a:t>The direction of air resistance, or Drag Force, is opposite to the direction of motion.</a:t>
            </a:r>
          </a:p>
          <a:p>
            <a:pPr eaLnBrk="1" hangingPunct="1">
              <a:spcBef>
                <a:spcPct val="20000"/>
              </a:spcBef>
              <a:buFontTx/>
              <a:buChar char="•"/>
            </a:pPr>
            <a:r>
              <a:rPr lang="en-US" sz="2400"/>
              <a:t>It depends on size and shape, but not mass.</a:t>
            </a:r>
          </a:p>
        </p:txBody>
      </p:sp>
    </p:spTree>
    <p:extLst>
      <p:ext uri="{BB962C8B-B14F-4D97-AF65-F5344CB8AC3E}">
        <p14:creationId xmlns:p14="http://schemas.microsoft.com/office/powerpoint/2010/main" val="1404030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9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9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11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066800" y="838200"/>
            <a:ext cx="10363200" cy="4401205"/>
          </a:xfrm>
          <a:prstGeom prst="rect">
            <a:avLst/>
          </a:prstGeom>
          <a:noFill/>
          <a:ln w="9525">
            <a:noFill/>
            <a:miter lim="800000"/>
            <a:headEnd/>
            <a:tailEnd/>
          </a:ln>
          <a:effectLst/>
        </p:spPr>
        <p:txBody>
          <a:bodyPr wrap="square">
            <a:prstTxWarp prst="textNoShape">
              <a:avLst/>
            </a:prstTxWarp>
            <a:spAutoFit/>
          </a:bodyPr>
          <a:lstStyle/>
          <a:p>
            <a:pPr marL="257175" indent="-257175">
              <a:spcAft>
                <a:spcPts val="1800"/>
              </a:spcAft>
              <a:buClr>
                <a:srgbClr val="FF0000"/>
              </a:buClr>
              <a:buFont typeface="Wingdings" pitchFamily="2" charset="2"/>
              <a:buChar char="§"/>
            </a:pPr>
            <a:r>
              <a:rPr lang="en-US" sz="2400" dirty="0" smtClean="0"/>
              <a:t>Some common or interesting student </a:t>
            </a:r>
            <a:r>
              <a:rPr lang="en-US" sz="2400" dirty="0"/>
              <a:t>comments/feedback</a:t>
            </a:r>
            <a:r>
              <a:rPr lang="en-US" sz="2400" dirty="0" smtClean="0"/>
              <a:t>:</a:t>
            </a:r>
          </a:p>
          <a:p>
            <a:pPr marL="257175" indent="-257175">
              <a:spcAft>
                <a:spcPts val="1800"/>
              </a:spcAft>
              <a:buClr>
                <a:srgbClr val="FF0000"/>
              </a:buClr>
              <a:buFont typeface="Wingdings" pitchFamily="2" charset="2"/>
              <a:buChar char="§"/>
            </a:pPr>
            <a:r>
              <a:rPr lang="en-CA" sz="2400" dirty="0" smtClean="0"/>
              <a:t>“I'm </a:t>
            </a:r>
            <a:r>
              <a:rPr lang="en-CA" sz="2400" dirty="0"/>
              <a:t>a little confused, is drag the same as air resistance? Thanks</a:t>
            </a:r>
            <a:r>
              <a:rPr lang="en-CA" sz="2400" dirty="0" smtClean="0"/>
              <a:t>.”</a:t>
            </a:r>
          </a:p>
          <a:p>
            <a:pPr marL="257175" indent="-257175">
              <a:spcAft>
                <a:spcPts val="1800"/>
              </a:spcAft>
              <a:buClr>
                <a:srgbClr val="FF0000"/>
              </a:buClr>
              <a:buFont typeface="Wingdings" pitchFamily="2" charset="2"/>
              <a:buChar char="§"/>
            </a:pPr>
            <a:r>
              <a:rPr lang="en-CA" sz="2400" b="1" dirty="0" smtClean="0"/>
              <a:t>Harlow answer: </a:t>
            </a:r>
            <a:r>
              <a:rPr lang="en-CA" sz="2400" dirty="0" smtClean="0"/>
              <a:t>Yes!  But drag is more general – there is drag when an object travels through water, other fluids, etc.</a:t>
            </a:r>
            <a:endParaRPr lang="en-CA" sz="2400" dirty="0"/>
          </a:p>
          <a:p>
            <a:pPr marL="257175" indent="-257175">
              <a:spcAft>
                <a:spcPts val="1800"/>
              </a:spcAft>
              <a:buClr>
                <a:srgbClr val="FF0000"/>
              </a:buClr>
              <a:buFont typeface="Wingdings" pitchFamily="2" charset="2"/>
              <a:buChar char="§"/>
            </a:pPr>
            <a:r>
              <a:rPr lang="en-CA" sz="2400" dirty="0" smtClean="0"/>
              <a:t>“The </a:t>
            </a:r>
            <a:r>
              <a:rPr lang="en-CA" sz="2400" dirty="0"/>
              <a:t>formula of drag force consists of velocity, area, density and its coefficient. Does mass affect drag force because density is mass per unit volume</a:t>
            </a:r>
            <a:r>
              <a:rPr lang="en-CA" sz="2400" dirty="0" smtClean="0"/>
              <a:t>?”</a:t>
            </a:r>
          </a:p>
          <a:p>
            <a:pPr marL="257175" indent="-257175">
              <a:spcAft>
                <a:spcPts val="1800"/>
              </a:spcAft>
              <a:buClr>
                <a:srgbClr val="FF0000"/>
              </a:buClr>
              <a:buFont typeface="Wingdings" pitchFamily="2" charset="2"/>
              <a:buChar char="§"/>
            </a:pPr>
            <a:r>
              <a:rPr lang="en-CA" sz="2400" b="1" dirty="0" smtClean="0"/>
              <a:t>Harlow answer: </a:t>
            </a:r>
            <a:r>
              <a:rPr lang="en-CA" sz="2400" dirty="0" smtClean="0"/>
              <a:t>Don’t get confused: the density </a:t>
            </a:r>
            <a:r>
              <a:rPr lang="el-GR" sz="2800" i="1" dirty="0" smtClean="0">
                <a:latin typeface="Times New Roman"/>
                <a:cs typeface="Times New Roman"/>
              </a:rPr>
              <a:t>ρ</a:t>
            </a:r>
            <a:r>
              <a:rPr lang="en-CA" sz="2400" dirty="0" smtClean="0">
                <a:latin typeface="Times New Roman"/>
                <a:cs typeface="Times New Roman"/>
              </a:rPr>
              <a:t> </a:t>
            </a:r>
            <a:r>
              <a:rPr lang="en-CA" sz="2400" dirty="0" smtClean="0">
                <a:latin typeface="+mn-lt"/>
                <a:cs typeface="Times New Roman"/>
              </a:rPr>
              <a:t>refers to density of the </a:t>
            </a:r>
            <a:r>
              <a:rPr lang="en-CA" sz="2400" i="1" dirty="0" smtClean="0">
                <a:latin typeface="+mn-lt"/>
                <a:cs typeface="Times New Roman"/>
              </a:rPr>
              <a:t>fluid</a:t>
            </a:r>
            <a:r>
              <a:rPr lang="en-CA" sz="2400" dirty="0" smtClean="0">
                <a:latin typeface="+mn-lt"/>
                <a:cs typeface="Times New Roman"/>
              </a:rPr>
              <a:t>, not the object.  The object’s mass really doesn’t matter.</a:t>
            </a:r>
            <a:endParaRPr lang="en-CA" sz="2400" dirty="0" smtClean="0">
              <a:latin typeface="+mn-lt"/>
            </a:endParaRPr>
          </a:p>
        </p:txBody>
      </p:sp>
    </p:spTree>
    <p:extLst>
      <p:ext uri="{BB962C8B-B14F-4D97-AF65-F5344CB8AC3E}">
        <p14:creationId xmlns:p14="http://schemas.microsoft.com/office/powerpoint/2010/main" val="259066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04_Pg60_UnFigure"/>
          <p:cNvPicPr>
            <a:picLocks noChangeAspect="1" noChangeArrowheads="1"/>
          </p:cNvPicPr>
          <p:nvPr/>
        </p:nvPicPr>
        <p:blipFill>
          <a:blip r:embed="rId3">
            <a:extLst>
              <a:ext uri="{28A0092B-C50C-407E-A947-70E740481C1C}">
                <a14:useLocalDpi xmlns:a14="http://schemas.microsoft.com/office/drawing/2010/main" val="0"/>
              </a:ext>
            </a:extLst>
          </a:blip>
          <a:srcRect b="5556"/>
          <a:stretch>
            <a:fillRect/>
          </a:stretch>
        </p:blipFill>
        <p:spPr bwMode="auto">
          <a:xfrm>
            <a:off x="7060505" y="13049"/>
            <a:ext cx="3406471" cy="2919071"/>
          </a:xfrm>
          <a:prstGeom prst="rect">
            <a:avLst/>
          </a:prstGeom>
          <a:noFill/>
          <a:extLst>
            <a:ext uri="{909E8E84-426E-40DD-AFC4-6F175D3DCCD1}">
              <a14:hiddenFill xmlns:a14="http://schemas.microsoft.com/office/drawing/2010/main">
                <a:solidFill>
                  <a:srgbClr val="FFFFFF"/>
                </a:solidFill>
              </a14:hiddenFill>
            </a:ext>
          </a:extLst>
        </p:spPr>
      </p:pic>
      <p:sp>
        <p:nvSpPr>
          <p:cNvPr id="44034" name="Rectangle 2"/>
          <p:cNvSpPr>
            <a:spLocks noGrp="1" noChangeArrowheads="1"/>
          </p:cNvSpPr>
          <p:nvPr>
            <p:ph type="title"/>
          </p:nvPr>
        </p:nvSpPr>
        <p:spPr>
          <a:xfrm>
            <a:off x="1805836" y="437476"/>
            <a:ext cx="4828784" cy="1498570"/>
          </a:xfrm>
        </p:spPr>
        <p:txBody>
          <a:bodyPr/>
          <a:lstStyle/>
          <a:p>
            <a:r>
              <a:rPr lang="en-US" dirty="0" smtClean="0"/>
              <a:t>Non-Free Fall—Example</a:t>
            </a:r>
          </a:p>
        </p:txBody>
      </p:sp>
      <p:sp>
        <p:nvSpPr>
          <p:cNvPr id="44035" name="Rectangle 3"/>
          <p:cNvSpPr>
            <a:spLocks noGrp="1" noChangeArrowheads="1"/>
          </p:cNvSpPr>
          <p:nvPr>
            <p:ph type="body" idx="1"/>
          </p:nvPr>
        </p:nvSpPr>
        <p:spPr>
          <a:xfrm>
            <a:off x="1943622" y="2332038"/>
            <a:ext cx="8229600" cy="4525963"/>
          </a:xfrm>
        </p:spPr>
        <p:txBody>
          <a:bodyPr/>
          <a:lstStyle/>
          <a:p>
            <a:r>
              <a:rPr lang="en-US" sz="2800" dirty="0"/>
              <a:t>A skydiver jumps from plane.</a:t>
            </a:r>
            <a:endParaRPr lang="en-US" dirty="0" smtClean="0"/>
          </a:p>
          <a:p>
            <a:r>
              <a:rPr lang="en-US" sz="2800" dirty="0"/>
              <a:t>Weight is the only force until air resistance acts.</a:t>
            </a:r>
          </a:p>
          <a:p>
            <a:r>
              <a:rPr lang="en-US" sz="2800" dirty="0"/>
              <a:t>As falling speed increases, air resistance on diver builds up, net force is reduced, and acceleration becomes less. </a:t>
            </a:r>
          </a:p>
          <a:p>
            <a:r>
              <a:rPr lang="en-US" sz="2800" dirty="0"/>
              <a:t>When air resistance equals the diver’s weight, net force is zero and acceleration terminates.</a:t>
            </a:r>
          </a:p>
          <a:p>
            <a:r>
              <a:rPr lang="en-US" sz="2800" dirty="0"/>
              <a:t>Diver reaches terminal velocity, then continues the fall at constant speed.</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9564480" y="2822400"/>
              <a:ext cx="2334600" cy="2147040"/>
            </p14:xfrm>
          </p:contentPart>
        </mc:Choice>
        <mc:Fallback xmlns="">
          <p:pic>
            <p:nvPicPr>
              <p:cNvPr id="2" name="Ink 1"/>
              <p:cNvPicPr/>
              <p:nvPr/>
            </p:nvPicPr>
            <p:blipFill>
              <a:blip r:embed="rId5"/>
              <a:stretch>
                <a:fillRect/>
              </a:stretch>
            </p:blipFill>
            <p:spPr>
              <a:xfrm>
                <a:off x="9560880" y="2816280"/>
                <a:ext cx="2340720" cy="2155680"/>
              </a:xfrm>
              <a:prstGeom prst="rect">
                <a:avLst/>
              </a:prstGeom>
            </p:spPr>
          </p:pic>
        </mc:Fallback>
      </mc:AlternateContent>
    </p:spTree>
    <p:extLst>
      <p:ext uri="{BB962C8B-B14F-4D97-AF65-F5344CB8AC3E}">
        <p14:creationId xmlns:p14="http://schemas.microsoft.com/office/powerpoint/2010/main" val="40208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ea.wrdsb.ca/files/2013/04/Earth_Western_Hemisphere_transparent_backgrou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225" y="706250"/>
            <a:ext cx="5190638" cy="51906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66210" y="141439"/>
            <a:ext cx="8229600" cy="564811"/>
          </a:xfrm>
        </p:spPr>
        <p:txBody>
          <a:bodyPr/>
          <a:lstStyle/>
          <a:p>
            <a:r>
              <a:rPr lang="en-CA" sz="4000" dirty="0"/>
              <a:t>International Space Station</a:t>
            </a:r>
          </a:p>
        </p:txBody>
      </p:sp>
      <p:sp>
        <p:nvSpPr>
          <p:cNvPr id="5" name="Oval 4"/>
          <p:cNvSpPr/>
          <p:nvPr/>
        </p:nvSpPr>
        <p:spPr>
          <a:xfrm>
            <a:off x="3460563" y="875168"/>
            <a:ext cx="4852800" cy="4852800"/>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838795" y="5733723"/>
            <a:ext cx="8945077" cy="984885"/>
          </a:xfrm>
          <a:prstGeom prst="rect">
            <a:avLst/>
          </a:prstGeom>
          <a:noFill/>
        </p:spPr>
        <p:txBody>
          <a:bodyPr wrap="none" rtlCol="0">
            <a:spAutoFit/>
          </a:bodyPr>
          <a:lstStyle/>
          <a:p>
            <a:pPr>
              <a:spcAft>
                <a:spcPts val="1200"/>
              </a:spcAft>
            </a:pPr>
            <a:r>
              <a:rPr lang="en-CA" sz="2400" dirty="0"/>
              <a:t>Radius of the Earth: 6400 km, </a:t>
            </a:r>
            <a:r>
              <a:rPr lang="en-CA" sz="2400" i="1" dirty="0"/>
              <a:t>g</a:t>
            </a:r>
            <a:r>
              <a:rPr lang="en-CA" sz="2400" dirty="0"/>
              <a:t> = </a:t>
            </a:r>
            <a:r>
              <a:rPr lang="en-CA" sz="2400" dirty="0" smtClean="0"/>
              <a:t>9.8 </a:t>
            </a:r>
            <a:r>
              <a:rPr lang="en-CA" sz="2400" dirty="0"/>
              <a:t>m/s</a:t>
            </a:r>
            <a:r>
              <a:rPr lang="en-CA" sz="2400" baseline="30000" dirty="0"/>
              <a:t>2</a:t>
            </a:r>
          </a:p>
          <a:p>
            <a:pPr>
              <a:spcAft>
                <a:spcPts val="1200"/>
              </a:spcAft>
            </a:pPr>
            <a:r>
              <a:rPr lang="en-CA" sz="2400" dirty="0"/>
              <a:t>Altitude of Space Station: 370 km, </a:t>
            </a:r>
            <a:r>
              <a:rPr lang="en-CA" sz="2400" i="1" dirty="0"/>
              <a:t>g</a:t>
            </a:r>
            <a:r>
              <a:rPr lang="en-CA" sz="2400" dirty="0"/>
              <a:t> = </a:t>
            </a:r>
            <a:r>
              <a:rPr lang="en-CA" sz="2400" dirty="0" smtClean="0"/>
              <a:t>8.9 </a:t>
            </a:r>
            <a:r>
              <a:rPr lang="en-CA" sz="2400" dirty="0"/>
              <a:t>m/s</a:t>
            </a:r>
            <a:r>
              <a:rPr lang="en-CA" sz="2400" baseline="30000" dirty="0"/>
              <a:t>2</a:t>
            </a:r>
            <a:r>
              <a:rPr lang="en-CA" sz="2400" dirty="0"/>
              <a:t> (about 10% less)</a:t>
            </a:r>
            <a:endParaRPr lang="en-CA" sz="2400" baseline="30000"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46445">
            <a:off x="7867932" y="4482722"/>
            <a:ext cx="270270" cy="19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rot="7089602">
            <a:off x="8534170" y="4321051"/>
            <a:ext cx="445087" cy="1440798"/>
          </a:xfrm>
          <a:prstGeom prst="downArrow">
            <a:avLst>
              <a:gd name="adj1" fmla="val 28262"/>
              <a:gd name="adj2" fmla="val 834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1838793" y="1099456"/>
            <a:ext cx="2031591" cy="1384995"/>
          </a:xfrm>
          <a:prstGeom prst="rect">
            <a:avLst/>
          </a:prstGeom>
          <a:noFill/>
        </p:spPr>
        <p:txBody>
          <a:bodyPr wrap="square" rtlCol="0">
            <a:spAutoFit/>
          </a:bodyPr>
          <a:lstStyle/>
          <a:p>
            <a:r>
              <a:rPr lang="en-CA" sz="2800" dirty="0"/>
              <a:t>Orbit is drawn to scale</a:t>
            </a:r>
          </a:p>
        </p:txBody>
      </p:sp>
      <mc:AlternateContent xmlns:mc="http://schemas.openxmlformats.org/markup-compatibility/2006" xmlns:a14="http://schemas.microsoft.com/office/drawing/2010/main">
        <mc:Choice Requires="a14">
          <p:sp>
            <p:nvSpPr>
              <p:cNvPr id="3" name="TextBox 2"/>
              <p:cNvSpPr txBox="1"/>
              <p:nvPr/>
            </p:nvSpPr>
            <p:spPr>
              <a:xfrm>
                <a:off x="9677400" y="1525726"/>
                <a:ext cx="1623008" cy="5324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a:rPr>
                          </m:ctrlPr>
                        </m:sSubPr>
                        <m:e>
                          <m:r>
                            <a:rPr lang="en-CA" sz="3200" b="0" i="1" smtClean="0">
                              <a:latin typeface="Cambria Math" panose="02040503050406030204" pitchFamily="18" charset="0"/>
                            </a:rPr>
                            <m:t>𝐹</m:t>
                          </m:r>
                        </m:e>
                        <m:sub>
                          <m:r>
                            <a:rPr lang="en-CA" sz="3200" b="0" i="1" smtClean="0">
                              <a:latin typeface="Cambria Math" panose="02040503050406030204" pitchFamily="18" charset="0"/>
                            </a:rPr>
                            <m:t>𝑔</m:t>
                          </m:r>
                        </m:sub>
                      </m:sSub>
                      <m:r>
                        <a:rPr lang="en-CA" sz="3200" b="0" i="1" smtClean="0">
                          <a:latin typeface="Cambria Math" panose="02040503050406030204" pitchFamily="18" charset="0"/>
                        </a:rPr>
                        <m:t>=</m:t>
                      </m:r>
                      <m:r>
                        <a:rPr lang="en-CA" sz="3200" b="0" i="1" smtClean="0">
                          <a:latin typeface="Cambria Math" panose="02040503050406030204" pitchFamily="18" charset="0"/>
                        </a:rPr>
                        <m:t>𝑚𝑔</m:t>
                      </m:r>
                    </m:oMath>
                  </m:oMathPara>
                </a14:m>
                <a:endParaRPr lang="en-CA"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9677400" y="1525726"/>
                <a:ext cx="1623008" cy="532453"/>
              </a:xfrm>
              <a:prstGeom prst="rect">
                <a:avLst/>
              </a:prstGeom>
              <a:blipFill rotWithShape="0">
                <a:blip r:embed="rId4"/>
                <a:stretch>
                  <a:fillRect/>
                </a:stretch>
              </a:blipFill>
            </p:spPr>
            <p:txBody>
              <a:bodyPr/>
              <a:lstStyle/>
              <a:p>
                <a:r>
                  <a:rPr lang="en-CA">
                    <a:noFill/>
                  </a:rPr>
                  <a:t> </a:t>
                </a:r>
              </a:p>
            </p:txBody>
          </p:sp>
        </mc:Fallback>
      </mc:AlternateContent>
      <p:pic>
        <p:nvPicPr>
          <p:cNvPr id="50178" name="Picture 2" descr="http://www.nasa.gov/sites/default/files/iss040e10535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6097" y="2518163"/>
            <a:ext cx="249555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1303" y="3720436"/>
            <a:ext cx="3065921" cy="1200329"/>
          </a:xfrm>
          <a:prstGeom prst="rect">
            <a:avLst/>
          </a:prstGeom>
          <a:noFill/>
        </p:spPr>
        <p:txBody>
          <a:bodyPr wrap="square" rtlCol="0">
            <a:spAutoFit/>
          </a:bodyPr>
          <a:lstStyle/>
          <a:p>
            <a:r>
              <a:rPr lang="en-CA" sz="2400" dirty="0" smtClean="0"/>
              <a:t>Reid </a:t>
            </a:r>
            <a:r>
              <a:rPr lang="en-CA" sz="2400" b="1" i="1" dirty="0" smtClean="0"/>
              <a:t>feels</a:t>
            </a:r>
            <a:r>
              <a:rPr lang="en-CA" sz="2400" dirty="0" smtClean="0"/>
              <a:t> weightless because he is in freefall!</a:t>
            </a:r>
            <a:endParaRPr lang="en-CA" sz="2400" dirty="0"/>
          </a:p>
        </p:txBody>
      </p:sp>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1348560" y="3956760"/>
              <a:ext cx="6544800" cy="2740680"/>
            </p14:xfrm>
          </p:contentPart>
        </mc:Choice>
        <mc:Fallback xmlns="">
          <p:pic>
            <p:nvPicPr>
              <p:cNvPr id="9" name="Ink 8"/>
              <p:cNvPicPr/>
              <p:nvPr/>
            </p:nvPicPr>
            <p:blipFill>
              <a:blip r:embed="rId7"/>
              <a:stretch>
                <a:fillRect/>
              </a:stretch>
            </p:blipFill>
            <p:spPr>
              <a:xfrm>
                <a:off x="1343520" y="3949560"/>
                <a:ext cx="6554520" cy="2750400"/>
              </a:xfrm>
              <a:prstGeom prst="rect">
                <a:avLst/>
              </a:prstGeom>
            </p:spPr>
          </p:pic>
        </mc:Fallback>
      </mc:AlternateContent>
    </p:spTree>
    <p:extLst>
      <p:ext uri="{BB962C8B-B14F-4D97-AF65-F5344CB8AC3E}">
        <p14:creationId xmlns:p14="http://schemas.microsoft.com/office/powerpoint/2010/main" val="3826681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152400"/>
            <a:ext cx="8229600" cy="1143000"/>
          </a:xfrm>
        </p:spPr>
        <p:txBody>
          <a:bodyPr/>
          <a:lstStyle/>
          <a:p>
            <a:pPr eaLnBrk="1" hangingPunct="1"/>
            <a:r>
              <a:rPr lang="en-US" sz="2800"/>
              <a:t>Cross Sectional Area depends on size, shape, and direction of motion.</a:t>
            </a:r>
          </a:p>
        </p:txBody>
      </p:sp>
      <p:sp>
        <p:nvSpPr>
          <p:cNvPr id="27651" name="Text Box 7"/>
          <p:cNvSpPr txBox="1">
            <a:spLocks noChangeArrowheads="1"/>
          </p:cNvSpPr>
          <p:nvPr/>
        </p:nvSpPr>
        <p:spPr bwMode="auto">
          <a:xfrm>
            <a:off x="2438400" y="5638801"/>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…Consider the forces on a falling piece of paper, crumpled and not crumpled.</a:t>
            </a:r>
          </a:p>
        </p:txBody>
      </p:sp>
      <p:pic>
        <p:nvPicPr>
          <p:cNvPr id="27652" name="Picture 4" descr="06_20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68" y="1421089"/>
            <a:ext cx="11904663" cy="393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52600" y="5332413"/>
            <a:ext cx="1981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1655641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52400" y="554038"/>
            <a:ext cx="5791200" cy="1427162"/>
          </a:xfrm>
          <a:noFill/>
        </p:spPr>
        <p:txBody>
          <a:bodyPr/>
          <a:lstStyle/>
          <a:p>
            <a:pPr marL="0" indent="0">
              <a:buNone/>
            </a:pPr>
            <a:r>
              <a:rPr lang="en-US" sz="2400" dirty="0" smtClean="0"/>
              <a:t>A 6.5 cm diameter tennis ball has a terminal speed of 26 m/s.</a:t>
            </a:r>
          </a:p>
          <a:p>
            <a:pPr marL="0" indent="0">
              <a:buNone/>
            </a:pPr>
            <a:r>
              <a:rPr lang="en-US" sz="2400" dirty="0" smtClean="0"/>
              <a:t>What is the ball’s mass?</a:t>
            </a:r>
          </a:p>
        </p:txBody>
      </p:sp>
      <p:sp>
        <p:nvSpPr>
          <p:cNvPr id="12292" name="TextBox 4"/>
          <p:cNvSpPr txBox="1">
            <a:spLocks noChangeArrowheads="1"/>
          </p:cNvSpPr>
          <p:nvPr/>
        </p:nvSpPr>
        <p:spPr bwMode="auto">
          <a:xfrm>
            <a:off x="0" y="0"/>
            <a:ext cx="16811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dirty="0"/>
              <a:t>Example</a:t>
            </a:r>
          </a:p>
        </p:txBody>
      </p:sp>
      <p:cxnSp>
        <p:nvCxnSpPr>
          <p:cNvPr id="5" name="Straight Connector 4"/>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457200" y="115200"/>
              <a:ext cx="11502720" cy="6394680"/>
            </p14:xfrm>
          </p:contentPart>
        </mc:Choice>
        <mc:Fallback xmlns="">
          <p:pic>
            <p:nvPicPr>
              <p:cNvPr id="2" name="Ink 1"/>
              <p:cNvPicPr/>
              <p:nvPr/>
            </p:nvPicPr>
            <p:blipFill>
              <a:blip r:embed="rId3"/>
              <a:stretch>
                <a:fillRect/>
              </a:stretch>
            </p:blipFill>
            <p:spPr>
              <a:xfrm>
                <a:off x="450720" y="108360"/>
                <a:ext cx="11511720" cy="6408720"/>
              </a:xfrm>
              <a:prstGeom prst="rect">
                <a:avLst/>
              </a:prstGeom>
            </p:spPr>
          </p:pic>
        </mc:Fallback>
      </mc:AlternateContent>
    </p:spTree>
    <p:extLst>
      <p:ext uri="{BB962C8B-B14F-4D97-AF65-F5344CB8AC3E}">
        <p14:creationId xmlns:p14="http://schemas.microsoft.com/office/powerpoint/2010/main" val="2316955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5" descr="CH6_PPT_Slide_82-83-top"/>
          <p:cNvPicPr>
            <a:picLocks noChangeAspect="1" noChangeArrowheads="1"/>
          </p:cNvPicPr>
          <p:nvPr/>
        </p:nvPicPr>
        <p:blipFill>
          <a:blip r:embed="rId2">
            <a:extLst>
              <a:ext uri="{28A0092B-C50C-407E-A947-70E740481C1C}">
                <a14:useLocalDpi xmlns:a14="http://schemas.microsoft.com/office/drawing/2010/main" val="0"/>
              </a:ext>
            </a:extLst>
          </a:blip>
          <a:srcRect t="15285" b="19913"/>
          <a:stretch>
            <a:fillRect/>
          </a:stretch>
        </p:blipFill>
        <p:spPr bwMode="auto">
          <a:xfrm>
            <a:off x="5434014" y="914400"/>
            <a:ext cx="50434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9"/>
          <p:cNvSpPr txBox="1">
            <a:spLocks/>
          </p:cNvSpPr>
          <p:nvPr/>
        </p:nvSpPr>
        <p:spPr bwMode="auto">
          <a:xfrm>
            <a:off x="1828800" y="993776"/>
            <a:ext cx="51816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ea typeface="MS PGothic" panose="020B0600070205080204" pitchFamily="34" charset="-128"/>
              </a:rPr>
              <a:t>A box is being pulled to the right at steady speed by a rope that angles upward. In this situation:</a:t>
            </a:r>
          </a:p>
        </p:txBody>
      </p:sp>
      <p:sp>
        <p:nvSpPr>
          <p:cNvPr id="29701" name="Text Box 12"/>
          <p:cNvSpPr txBox="1">
            <a:spLocks/>
          </p:cNvSpPr>
          <p:nvPr/>
        </p:nvSpPr>
        <p:spPr bwMode="auto">
          <a:xfrm>
            <a:off x="1974850" y="2819400"/>
            <a:ext cx="82359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40000"/>
              </a:lnSpc>
              <a:buFont typeface="Arial" panose="020B0604020202020204" pitchFamily="34" charset="0"/>
              <a:buAutoNum type="alphaUcPeriod"/>
            </a:pPr>
            <a:r>
              <a:rPr lang="en-US" sz="2800">
                <a:ea typeface="MS PGothic" panose="020B0600070205080204" pitchFamily="34" charset="-128"/>
              </a:rPr>
              <a:t> </a:t>
            </a:r>
            <a:r>
              <a:rPr lang="en-US" sz="2800" i="1">
                <a:latin typeface="Times New Roman" panose="02020603050405020304" pitchFamily="18" charset="0"/>
                <a:ea typeface="MS PGothic" panose="020B0600070205080204" pitchFamily="34" charset="-128"/>
              </a:rPr>
              <a:t>n</a:t>
            </a:r>
            <a:r>
              <a:rPr lang="en-US" sz="2800">
                <a:latin typeface="Times New Roman" panose="02020603050405020304" pitchFamily="18" charset="0"/>
                <a:ea typeface="MS PGothic" panose="020B0600070205080204" pitchFamily="34" charset="-128"/>
              </a:rPr>
              <a:t> &gt; </a:t>
            </a:r>
            <a:r>
              <a:rPr lang="en-US" sz="2800" i="1">
                <a:latin typeface="Times New Roman" panose="02020603050405020304" pitchFamily="18" charset="0"/>
                <a:ea typeface="MS PGothic" panose="020B0600070205080204" pitchFamily="34" charset="-128"/>
              </a:rPr>
              <a:t>mg</a:t>
            </a:r>
            <a:r>
              <a:rPr lang="en-US" sz="2800">
                <a:latin typeface="Times New Roman" panose="02020603050405020304" pitchFamily="18" charset="0"/>
                <a:ea typeface="MS PGothic" panose="020B0600070205080204" pitchFamily="34" charset="-128"/>
              </a:rPr>
              <a:t>.</a:t>
            </a:r>
            <a:endParaRPr lang="en-US" sz="2800">
              <a:ea typeface="MS PGothic" panose="020B0600070205080204" pitchFamily="34" charset="-128"/>
            </a:endParaRPr>
          </a:p>
          <a:p>
            <a:pPr eaLnBrk="1" hangingPunct="1">
              <a:lnSpc>
                <a:spcPct val="140000"/>
              </a:lnSpc>
              <a:buFont typeface="Arial" panose="020B0604020202020204" pitchFamily="34" charset="0"/>
              <a:buAutoNum type="alphaUcPeriod"/>
            </a:pPr>
            <a:r>
              <a:rPr lang="en-US" sz="2800">
                <a:ea typeface="MS PGothic" panose="020B0600070205080204" pitchFamily="34" charset="-128"/>
              </a:rPr>
              <a:t> </a:t>
            </a:r>
            <a:r>
              <a:rPr lang="en-US" sz="2800" i="1">
                <a:latin typeface="Times New Roman" panose="02020603050405020304" pitchFamily="18" charset="0"/>
                <a:ea typeface="MS PGothic" panose="020B0600070205080204" pitchFamily="34" charset="-128"/>
              </a:rPr>
              <a:t>n</a:t>
            </a:r>
            <a:r>
              <a:rPr lang="en-US" sz="2800">
                <a:latin typeface="Times New Roman" panose="02020603050405020304" pitchFamily="18" charset="0"/>
                <a:ea typeface="MS PGothic" panose="020B0600070205080204" pitchFamily="34" charset="-128"/>
              </a:rPr>
              <a:t> = </a:t>
            </a:r>
            <a:r>
              <a:rPr lang="en-US" sz="2800" i="1">
                <a:latin typeface="Times New Roman" panose="02020603050405020304" pitchFamily="18" charset="0"/>
                <a:ea typeface="MS PGothic" panose="020B0600070205080204" pitchFamily="34" charset="-128"/>
              </a:rPr>
              <a:t>mg</a:t>
            </a:r>
            <a:r>
              <a:rPr lang="en-US" sz="2800">
                <a:latin typeface="Times New Roman" panose="02020603050405020304" pitchFamily="18" charset="0"/>
                <a:ea typeface="MS PGothic" panose="020B0600070205080204" pitchFamily="34" charset="-128"/>
              </a:rPr>
              <a:t>.</a:t>
            </a:r>
            <a:endParaRPr lang="en-US" sz="2800">
              <a:ea typeface="MS PGothic" panose="020B0600070205080204" pitchFamily="34" charset="-128"/>
            </a:endParaRPr>
          </a:p>
          <a:p>
            <a:pPr eaLnBrk="1" hangingPunct="1">
              <a:lnSpc>
                <a:spcPct val="140000"/>
              </a:lnSpc>
              <a:buFont typeface="Arial" panose="020B0604020202020204" pitchFamily="34" charset="0"/>
              <a:buAutoNum type="alphaUcPeriod"/>
            </a:pPr>
            <a:r>
              <a:rPr lang="en-US" sz="2800">
                <a:ea typeface="MS PGothic" panose="020B0600070205080204" pitchFamily="34" charset="-128"/>
              </a:rPr>
              <a:t> </a:t>
            </a:r>
            <a:r>
              <a:rPr lang="en-US" sz="2800" i="1">
                <a:latin typeface="Times New Roman" panose="02020603050405020304" pitchFamily="18" charset="0"/>
                <a:ea typeface="MS PGothic" panose="020B0600070205080204" pitchFamily="34" charset="-128"/>
              </a:rPr>
              <a:t>n</a:t>
            </a:r>
            <a:r>
              <a:rPr lang="en-US" sz="2800">
                <a:latin typeface="Times New Roman" panose="02020603050405020304" pitchFamily="18" charset="0"/>
                <a:ea typeface="MS PGothic" panose="020B0600070205080204" pitchFamily="34" charset="-128"/>
              </a:rPr>
              <a:t> &lt; </a:t>
            </a:r>
            <a:r>
              <a:rPr lang="en-US" sz="2800" i="1">
                <a:latin typeface="Times New Roman" panose="02020603050405020304" pitchFamily="18" charset="0"/>
                <a:ea typeface="MS PGothic" panose="020B0600070205080204" pitchFamily="34" charset="-128"/>
              </a:rPr>
              <a:t>mg</a:t>
            </a:r>
            <a:r>
              <a:rPr lang="en-US" sz="2800">
                <a:latin typeface="Times New Roman" panose="02020603050405020304" pitchFamily="18" charset="0"/>
                <a:ea typeface="MS PGothic" panose="020B0600070205080204" pitchFamily="34" charset="-128"/>
              </a:rPr>
              <a:t>.</a:t>
            </a:r>
            <a:r>
              <a:rPr lang="en-US" sz="2800">
                <a:ea typeface="MS PGothic" panose="020B0600070205080204" pitchFamily="34" charset="-128"/>
              </a:rPr>
              <a:t> </a:t>
            </a:r>
          </a:p>
          <a:p>
            <a:pPr eaLnBrk="1" hangingPunct="1">
              <a:lnSpc>
                <a:spcPct val="140000"/>
              </a:lnSpc>
              <a:buFont typeface="Arial" panose="020B0604020202020204" pitchFamily="34" charset="0"/>
              <a:buAutoNum type="alphaUcPeriod"/>
            </a:pPr>
            <a:r>
              <a:rPr lang="en-US" sz="2800">
                <a:ea typeface="MS PGothic" panose="020B0600070205080204" pitchFamily="34" charset="-128"/>
              </a:rPr>
              <a:t> </a:t>
            </a:r>
            <a:r>
              <a:rPr lang="en-US" sz="2800" i="1">
                <a:latin typeface="Times New Roman" panose="02020603050405020304" pitchFamily="18" charset="0"/>
                <a:ea typeface="MS PGothic" panose="020B0600070205080204" pitchFamily="34" charset="-128"/>
              </a:rPr>
              <a:t>n</a:t>
            </a:r>
            <a:r>
              <a:rPr lang="en-US" sz="2800">
                <a:latin typeface="Times New Roman" panose="02020603050405020304" pitchFamily="18" charset="0"/>
                <a:ea typeface="MS PGothic" panose="020B0600070205080204" pitchFamily="34" charset="-128"/>
              </a:rPr>
              <a:t> = </a:t>
            </a:r>
            <a:r>
              <a:rPr lang="en-US" sz="2800" i="1">
                <a:latin typeface="Times New Roman" panose="02020603050405020304" pitchFamily="18" charset="0"/>
                <a:ea typeface="MS PGothic" panose="020B0600070205080204" pitchFamily="34" charset="-128"/>
              </a:rPr>
              <a:t>0</a:t>
            </a:r>
            <a:r>
              <a:rPr lang="en-US" sz="2800">
                <a:latin typeface="Times New Roman" panose="02020603050405020304" pitchFamily="18" charset="0"/>
                <a:ea typeface="MS PGothic" panose="020B0600070205080204" pitchFamily="34" charset="-128"/>
              </a:rPr>
              <a:t>.</a:t>
            </a:r>
            <a:endParaRPr lang="en-US" sz="2800" i="1">
              <a:latin typeface="Times New Roman" panose="02020603050405020304" pitchFamily="18" charset="0"/>
              <a:ea typeface="MS PGothic" panose="020B0600070205080204" pitchFamily="34" charset="-128"/>
            </a:endParaRPr>
          </a:p>
          <a:p>
            <a:pPr eaLnBrk="1" hangingPunct="1">
              <a:lnSpc>
                <a:spcPct val="140000"/>
              </a:lnSpc>
              <a:buFont typeface="Arial" panose="020B0604020202020204" pitchFamily="34" charset="0"/>
              <a:buAutoNum type="alphaUcPeriod"/>
            </a:pPr>
            <a:r>
              <a:rPr lang="en-US" sz="2800">
                <a:ea typeface="MS PGothic" panose="020B0600070205080204" pitchFamily="34" charset="-128"/>
              </a:rPr>
              <a:t> Not enough information to judge the size of the normal force.</a:t>
            </a:r>
          </a:p>
        </p:txBody>
      </p:sp>
      <p:sp>
        <p:nvSpPr>
          <p:cNvPr id="7"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26142090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447800" y="152401"/>
            <a:ext cx="9677400" cy="792163"/>
          </a:xfrm>
        </p:spPr>
        <p:txBody>
          <a:bodyPr/>
          <a:lstStyle/>
          <a:p>
            <a:pPr eaLnBrk="1" hangingPunct="1"/>
            <a:r>
              <a:rPr lang="en-US" dirty="0" smtClean="0"/>
              <a:t>Before Class 12 on Monday</a:t>
            </a:r>
          </a:p>
        </p:txBody>
      </p:sp>
      <p:sp>
        <p:nvSpPr>
          <p:cNvPr id="28675" name="Rectangle 3"/>
          <p:cNvSpPr>
            <a:spLocks noGrp="1" noChangeArrowheads="1"/>
          </p:cNvSpPr>
          <p:nvPr>
            <p:ph type="body" idx="1"/>
          </p:nvPr>
        </p:nvSpPr>
        <p:spPr>
          <a:xfrm>
            <a:off x="1714500" y="1219200"/>
            <a:ext cx="8763000" cy="5105400"/>
          </a:xfrm>
        </p:spPr>
        <p:txBody>
          <a:bodyPr/>
          <a:lstStyle/>
          <a:p>
            <a:pPr eaLnBrk="1" hangingPunct="1"/>
            <a:r>
              <a:rPr lang="en-US" sz="2800" dirty="0"/>
              <a:t>Do the </a:t>
            </a:r>
            <a:r>
              <a:rPr lang="en-US" sz="2800" dirty="0" err="1"/>
              <a:t>MasteringPhysics</a:t>
            </a:r>
            <a:r>
              <a:rPr lang="en-US" sz="2800" dirty="0"/>
              <a:t> Problem </a:t>
            </a:r>
            <a:r>
              <a:rPr lang="en-US" sz="2800" dirty="0" smtClean="0"/>
              <a:t>Set 5 </a:t>
            </a:r>
            <a:r>
              <a:rPr lang="en-US" sz="2800" dirty="0"/>
              <a:t>by </a:t>
            </a:r>
            <a:r>
              <a:rPr lang="en-US" sz="2800" dirty="0" smtClean="0"/>
              <a:t>Monday evening</a:t>
            </a:r>
            <a:r>
              <a:rPr lang="en-US" sz="2800" dirty="0"/>
              <a:t>!</a:t>
            </a:r>
          </a:p>
          <a:p>
            <a:pPr eaLnBrk="1" hangingPunct="1"/>
            <a:r>
              <a:rPr lang="en-US" sz="2800" dirty="0"/>
              <a:t>Please read Knight </a:t>
            </a:r>
            <a:r>
              <a:rPr lang="en-US" sz="2800" b="1" dirty="0"/>
              <a:t>Chapter 7.</a:t>
            </a:r>
            <a:endParaRPr lang="en-US" sz="2800" dirty="0"/>
          </a:p>
          <a:p>
            <a:pPr eaLnBrk="1" hangingPunct="1"/>
            <a:r>
              <a:rPr lang="en-US" sz="2800" dirty="0"/>
              <a:t>Something to think about:  </a:t>
            </a:r>
          </a:p>
          <a:p>
            <a:pPr eaLnBrk="1" hangingPunct="1">
              <a:buFontTx/>
              <a:buNone/>
            </a:pPr>
            <a:r>
              <a:rPr lang="en-US" sz="2800" dirty="0"/>
              <a:t>Consider the following reasoning, and identify the mistake:</a:t>
            </a:r>
          </a:p>
          <a:p>
            <a:pPr eaLnBrk="1" hangingPunct="1">
              <a:buFontTx/>
              <a:buNone/>
            </a:pPr>
            <a:r>
              <a:rPr lang="en-US" sz="2800" dirty="0"/>
              <a:t>“When you pull a wagon, Newton’s 3</a:t>
            </a:r>
            <a:r>
              <a:rPr lang="en-US" sz="2800" baseline="30000" dirty="0"/>
              <a:t>rd</a:t>
            </a:r>
            <a:r>
              <a:rPr lang="en-US" sz="2800" dirty="0"/>
              <a:t> Law states that the wagon pulls back on you with an equal and opposite force.  These forces should cancel each other.  So it is impossible to accelerate the wagon!”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11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685800" y="707598"/>
            <a:ext cx="11049000" cy="1749197"/>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This was due this morning at 8:00am</a:t>
            </a:r>
          </a:p>
          <a:p>
            <a:pPr marL="257175" indent="-257175">
              <a:spcAft>
                <a:spcPts val="675"/>
              </a:spcAft>
              <a:buClr>
                <a:srgbClr val="FF0000"/>
              </a:buClr>
              <a:buFont typeface="Wingdings" pitchFamily="2" charset="2"/>
              <a:buChar char="§"/>
            </a:pPr>
            <a:r>
              <a:rPr lang="en-US" sz="2400" dirty="0" smtClean="0"/>
              <a:t>859 students </a:t>
            </a:r>
            <a:r>
              <a:rPr lang="en-US" sz="2400" dirty="0"/>
              <a:t>submitted the quiz on time</a:t>
            </a:r>
          </a:p>
          <a:p>
            <a:pPr marL="257175" indent="-257175">
              <a:spcAft>
                <a:spcPts val="675"/>
              </a:spcAft>
              <a:buClr>
                <a:srgbClr val="FF0000"/>
              </a:buClr>
              <a:buFont typeface="Wingdings" pitchFamily="2" charset="2"/>
              <a:buChar char="§"/>
            </a:pPr>
            <a:r>
              <a:rPr lang="en-CA" sz="2400" dirty="0" smtClean="0"/>
              <a:t>52% of students answered correctly:  Which of the following list determine the drag force from air resistance?</a:t>
            </a:r>
          </a:p>
        </p:txBody>
      </p:sp>
      <p:sp>
        <p:nvSpPr>
          <p:cNvPr id="9" name="TextBox 8"/>
          <p:cNvSpPr txBox="1"/>
          <p:nvPr/>
        </p:nvSpPr>
        <p:spPr>
          <a:xfrm>
            <a:off x="1949399" y="2456795"/>
            <a:ext cx="5061001" cy="2308324"/>
          </a:xfrm>
          <a:prstGeom prst="rect">
            <a:avLst/>
          </a:prstGeom>
          <a:noFill/>
        </p:spPr>
        <p:txBody>
          <a:bodyPr wrap="none" rtlCol="0">
            <a:spAutoFit/>
          </a:bodyPr>
          <a:lstStyle/>
          <a:p>
            <a:r>
              <a:rPr lang="en-CA" sz="2400" dirty="0" smtClean="0"/>
              <a:t>the </a:t>
            </a:r>
            <a:r>
              <a:rPr lang="en-CA" sz="2400" dirty="0"/>
              <a:t>mass of the object.</a:t>
            </a:r>
          </a:p>
          <a:p>
            <a:r>
              <a:rPr lang="en-CA" sz="2400" dirty="0" smtClean="0"/>
              <a:t>the </a:t>
            </a:r>
            <a:r>
              <a:rPr lang="en-CA" sz="2400" dirty="0"/>
              <a:t>normal force.</a:t>
            </a:r>
          </a:p>
          <a:p>
            <a:r>
              <a:rPr lang="en-CA" sz="2400" dirty="0" smtClean="0"/>
              <a:t>the </a:t>
            </a:r>
            <a:r>
              <a:rPr lang="en-CA" sz="2400" dirty="0"/>
              <a:t>acceleration due to gravity.</a:t>
            </a:r>
          </a:p>
          <a:p>
            <a:r>
              <a:rPr lang="en-CA" sz="2400" dirty="0" smtClean="0"/>
              <a:t>the </a:t>
            </a:r>
            <a:r>
              <a:rPr lang="en-CA" sz="2400" dirty="0"/>
              <a:t>cross-section area of the object.</a:t>
            </a:r>
          </a:p>
          <a:p>
            <a:r>
              <a:rPr lang="en-CA" sz="2400" dirty="0" smtClean="0"/>
              <a:t>the </a:t>
            </a:r>
            <a:r>
              <a:rPr lang="en-CA" sz="2400" dirty="0"/>
              <a:t>acceleration of the object.</a:t>
            </a:r>
          </a:p>
          <a:p>
            <a:r>
              <a:rPr lang="en-CA" sz="2400" dirty="0" smtClean="0"/>
              <a:t>the </a:t>
            </a:r>
            <a:r>
              <a:rPr lang="en-CA" sz="2400" dirty="0"/>
              <a:t>speed of the object.</a:t>
            </a:r>
          </a:p>
        </p:txBody>
      </p:sp>
      <p:pic>
        <p:nvPicPr>
          <p:cNvPr id="49164" name="Picture 12" descr="Click for large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314410"/>
            <a:ext cx="5072502" cy="24209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807646" y="2133600"/>
            <a:ext cx="3275256" cy="215444"/>
          </a:xfrm>
          <a:prstGeom prst="rect">
            <a:avLst/>
          </a:prstGeom>
          <a:noFill/>
        </p:spPr>
        <p:txBody>
          <a:bodyPr wrap="none" rtlCol="0">
            <a:spAutoFit/>
          </a:bodyPr>
          <a:lstStyle/>
          <a:p>
            <a:r>
              <a:rPr lang="en-CA" sz="800" dirty="0"/>
              <a:t>[image from </a:t>
            </a:r>
            <a:r>
              <a:rPr lang="en-CA" sz="800" dirty="0">
                <a:hlinkClick r:id="rId4"/>
              </a:rPr>
              <a:t>http://</a:t>
            </a:r>
            <a:r>
              <a:rPr lang="en-CA" sz="800" dirty="0" smtClean="0">
                <a:hlinkClick r:id="rId4"/>
              </a:rPr>
              <a:t>www.autospeed.com/cms/A_108676/article.html</a:t>
            </a:r>
            <a:r>
              <a:rPr lang="en-CA" sz="800" dirty="0" smtClean="0"/>
              <a:t> ]</a:t>
            </a:r>
            <a:endParaRPr lang="en-CA" sz="800" dirty="0"/>
          </a:p>
        </p:txBody>
      </p:sp>
      <p:pic>
        <p:nvPicPr>
          <p:cNvPr id="49153" name="DefaultOcx"/>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4" name="HTMLCheckbox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HTMLCheckbox2"/>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HTMLCheckbox3"/>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HTMLCheckbox4"/>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3"/>
          <p:cNvSpPr txBox="1">
            <a:spLocks noChangeArrowheads="1"/>
          </p:cNvSpPr>
          <p:nvPr/>
        </p:nvSpPr>
        <p:spPr bwMode="auto">
          <a:xfrm>
            <a:off x="533400" y="4765119"/>
            <a:ext cx="11049000" cy="2092881"/>
          </a:xfrm>
          <a:prstGeom prst="rect">
            <a:avLst/>
          </a:prstGeom>
          <a:noFill/>
          <a:ln w="9525">
            <a:noFill/>
            <a:miter lim="800000"/>
            <a:headEnd/>
            <a:tailEnd/>
          </a:ln>
          <a:effectLst/>
        </p:spPr>
        <p:txBody>
          <a:bodyPr wrap="square">
            <a:prstTxWarp prst="textNoShape">
              <a:avLst/>
            </a:prstTxWarp>
            <a:spAutoFit/>
          </a:bodyPr>
          <a:lstStyle/>
          <a:p>
            <a:pPr marL="257175" indent="-257175">
              <a:spcAft>
                <a:spcPts val="1200"/>
              </a:spcAft>
              <a:buClr>
                <a:srgbClr val="FF0000"/>
              </a:buClr>
              <a:buFont typeface="Wingdings" pitchFamily="2" charset="2"/>
              <a:buChar char="§"/>
            </a:pPr>
            <a:r>
              <a:rPr lang="en-CA" sz="2400" dirty="0" smtClean="0"/>
              <a:t>66% </a:t>
            </a:r>
            <a:r>
              <a:rPr lang="en-CA" sz="2400" dirty="0"/>
              <a:t>answered correctly: The effect of the perpendicular component of acceleration on the motion of an object is to change the </a:t>
            </a:r>
            <a:r>
              <a:rPr lang="en-CA" sz="2400" b="1" dirty="0"/>
              <a:t>direction</a:t>
            </a:r>
            <a:r>
              <a:rPr lang="en-CA" sz="2400" dirty="0"/>
              <a:t> of the velocity.</a:t>
            </a:r>
          </a:p>
          <a:p>
            <a:pPr marL="257175" indent="-257175">
              <a:spcAft>
                <a:spcPts val="1200"/>
              </a:spcAft>
              <a:buClr>
                <a:srgbClr val="FF0000"/>
              </a:buClr>
              <a:buFont typeface="Wingdings" pitchFamily="2" charset="2"/>
              <a:buChar char="§"/>
            </a:pPr>
            <a:r>
              <a:rPr lang="en-CA" sz="2400" dirty="0" smtClean="0"/>
              <a:t>88% </a:t>
            </a:r>
            <a:r>
              <a:rPr lang="en-CA" sz="2400" dirty="0"/>
              <a:t>answered correctly: The coefficient of static friction is usually </a:t>
            </a:r>
            <a:r>
              <a:rPr lang="en-CA" sz="2400" b="1" dirty="0"/>
              <a:t>larger</a:t>
            </a:r>
            <a:r>
              <a:rPr lang="en-CA" sz="2400" dirty="0"/>
              <a:t> than the coefficient of kinetic friction</a:t>
            </a:r>
            <a:r>
              <a:rPr lang="en-CA" sz="2400" dirty="0" smtClean="0"/>
              <a:t>.</a:t>
            </a:r>
            <a:endParaRPr lang="en-CA" sz="2400" dirty="0"/>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1586160" y="2610720"/>
              <a:ext cx="5002920" cy="1940760"/>
            </p14:xfrm>
          </p:contentPart>
        </mc:Choice>
        <mc:Fallback xmlns="">
          <p:pic>
            <p:nvPicPr>
              <p:cNvPr id="2" name="Ink 1"/>
              <p:cNvPicPr/>
              <p:nvPr/>
            </p:nvPicPr>
            <p:blipFill>
              <a:blip r:embed="rId8"/>
              <a:stretch>
                <a:fillRect/>
              </a:stretch>
            </p:blipFill>
            <p:spPr>
              <a:xfrm>
                <a:off x="1580760" y="2604960"/>
                <a:ext cx="5010840" cy="1956960"/>
              </a:xfrm>
              <a:prstGeom prst="rect">
                <a:avLst/>
              </a:prstGeom>
            </p:spPr>
          </p:pic>
        </mc:Fallback>
      </mc:AlternateContent>
    </p:spTree>
    <p:extLst>
      <p:ext uri="{BB962C8B-B14F-4D97-AF65-F5344CB8AC3E}">
        <p14:creationId xmlns:p14="http://schemas.microsoft.com/office/powerpoint/2010/main" val="416614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11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066800" y="838200"/>
            <a:ext cx="10363200" cy="5801588"/>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Some common 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CA" sz="2400" i="1" dirty="0" smtClean="0"/>
              <a:t>“I </a:t>
            </a:r>
            <a:r>
              <a:rPr lang="en-CA" sz="2400" i="1" dirty="0"/>
              <a:t>feel like there is more and more work that </a:t>
            </a:r>
            <a:r>
              <a:rPr lang="en-CA" sz="2400" i="1" dirty="0" err="1"/>
              <a:t>i</a:t>
            </a:r>
            <a:r>
              <a:rPr lang="en-CA" sz="2400" i="1" dirty="0"/>
              <a:t> have to do and </a:t>
            </a:r>
            <a:r>
              <a:rPr lang="en-CA" sz="2400" i="1" dirty="0" err="1"/>
              <a:t>i</a:t>
            </a:r>
            <a:r>
              <a:rPr lang="en-CA" sz="2400" i="1" dirty="0"/>
              <a:t> have less and less time. Everything seems easy but when I do examples I get it all wrong. What is happening</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This is a very common type of comment I get.  My advice is to hang in there!  If you know how to do a problem when you first look at it, then it’s not a problem, it’s an exercise.</a:t>
            </a:r>
          </a:p>
          <a:p>
            <a:pPr marL="714375" lvl="1" indent="-257175">
              <a:spcAft>
                <a:spcPts val="675"/>
              </a:spcAft>
              <a:buClr>
                <a:srgbClr val="FF0000"/>
              </a:buClr>
              <a:buFont typeface="Wingdings" pitchFamily="2" charset="2"/>
              <a:buChar char="§"/>
            </a:pPr>
            <a:r>
              <a:rPr lang="en-CA" sz="2400" dirty="0" smtClean="0"/>
              <a:t>Sometimes a university education is compared to drinking from a fire hose: you can’t get it all.  </a:t>
            </a:r>
          </a:p>
          <a:p>
            <a:pPr marL="714375" lvl="1" indent="-257175">
              <a:spcAft>
                <a:spcPts val="675"/>
              </a:spcAft>
              <a:buClr>
                <a:srgbClr val="FF0000"/>
              </a:buClr>
              <a:buFont typeface="Wingdings" pitchFamily="2" charset="2"/>
              <a:buChar char="§"/>
            </a:pPr>
            <a:r>
              <a:rPr lang="en-CA" sz="2400" dirty="0" smtClean="0"/>
              <a:t>Prioritize your time, stick to a daily study schedule. </a:t>
            </a:r>
          </a:p>
          <a:p>
            <a:pPr marL="714375" lvl="1" indent="-257175">
              <a:spcAft>
                <a:spcPts val="675"/>
              </a:spcAft>
              <a:buClr>
                <a:srgbClr val="FF0000"/>
              </a:buClr>
              <a:buFont typeface="Wingdings" pitchFamily="2" charset="2"/>
              <a:buChar char="§"/>
            </a:pPr>
            <a:r>
              <a:rPr lang="en-CA" sz="2400" dirty="0" smtClean="0"/>
              <a:t>Many people consider dropping one course in their first semester to free up some precious time. </a:t>
            </a:r>
          </a:p>
          <a:p>
            <a:pPr marL="714375" lvl="1" indent="-257175">
              <a:spcAft>
                <a:spcPts val="675"/>
              </a:spcAft>
              <a:buClr>
                <a:srgbClr val="FF0000"/>
              </a:buClr>
              <a:buFont typeface="Wingdings" pitchFamily="2" charset="2"/>
              <a:buChar char="§"/>
            </a:pPr>
            <a:r>
              <a:rPr lang="en-CA" sz="2400" dirty="0" smtClean="0"/>
              <a:t>Also when I quit my job bartending my academic life improved (but I had no money!)</a:t>
            </a:r>
          </a:p>
        </p:txBody>
      </p:sp>
    </p:spTree>
    <p:extLst>
      <p:ext uri="{BB962C8B-B14F-4D97-AF65-F5344CB8AC3E}">
        <p14:creationId xmlns:p14="http://schemas.microsoft.com/office/powerpoint/2010/main" val="286503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4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11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066800" y="838200"/>
            <a:ext cx="10363200" cy="5891356"/>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Some common 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CA" sz="2400" i="1" dirty="0" smtClean="0"/>
              <a:t>“I </a:t>
            </a:r>
            <a:r>
              <a:rPr lang="en-CA" sz="2400" i="1" dirty="0"/>
              <a:t>agree the best way to learn is by sitting down and actually trying to solve the problems myself (great analogy with swimming</a:t>
            </a:r>
            <a:r>
              <a:rPr lang="en-CA" sz="2400" i="1" dirty="0" smtClean="0"/>
              <a:t>)!”</a:t>
            </a:r>
          </a:p>
          <a:p>
            <a:pPr marL="257175" indent="-257175">
              <a:spcAft>
                <a:spcPts val="675"/>
              </a:spcAft>
              <a:buClr>
                <a:srgbClr val="FF0000"/>
              </a:buClr>
              <a:buFont typeface="Wingdings" pitchFamily="2" charset="2"/>
              <a:buChar char="§"/>
            </a:pPr>
            <a:r>
              <a:rPr lang="en-CA" sz="2400" i="1" dirty="0" smtClean="0"/>
              <a:t>“I </a:t>
            </a:r>
            <a:r>
              <a:rPr lang="en-CA" sz="2400" i="1" dirty="0"/>
              <a:t>am still struggling with chapter 4. Do you think you could please maybe just redo the whole thing</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Nope. It is a very important chapter to review on your own time, though.</a:t>
            </a:r>
          </a:p>
          <a:p>
            <a:pPr marL="257175" indent="-257175">
              <a:spcAft>
                <a:spcPts val="675"/>
              </a:spcAft>
              <a:buClr>
                <a:srgbClr val="FF0000"/>
              </a:buClr>
              <a:buFont typeface="Wingdings" pitchFamily="2" charset="2"/>
              <a:buChar char="§"/>
            </a:pPr>
            <a:r>
              <a:rPr lang="en-CA" sz="2400" i="1" dirty="0" smtClean="0"/>
              <a:t>“is </a:t>
            </a:r>
            <a:r>
              <a:rPr lang="en-CA" sz="2400" i="1" dirty="0"/>
              <a:t>perpendicular acceleration to the moving object circular motion</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Yes! </a:t>
            </a:r>
            <a:r>
              <a:rPr lang="en-CA" sz="2400" dirty="0"/>
              <a:t> </a:t>
            </a:r>
            <a:r>
              <a:rPr lang="en-CA" sz="2400" dirty="0" smtClean="0"/>
              <a:t>Furthermore, it’s uniform circular motion.</a:t>
            </a:r>
          </a:p>
          <a:p>
            <a:pPr marL="257175" indent="-257175">
              <a:spcAft>
                <a:spcPts val="675"/>
              </a:spcAft>
              <a:buClr>
                <a:srgbClr val="FF0000"/>
              </a:buClr>
              <a:buFont typeface="Wingdings" pitchFamily="2" charset="2"/>
              <a:buChar char="§"/>
            </a:pPr>
            <a:r>
              <a:rPr lang="en-CA" sz="2400" i="1" dirty="0" smtClean="0"/>
              <a:t>“If </a:t>
            </a:r>
            <a:r>
              <a:rPr lang="en-CA" sz="2400" i="1" dirty="0"/>
              <a:t>you were to try and push a piano up a frictionless ramp, wouldn't you just slip down and be unable to push it up the ramp</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Yes!  That’s true!  I guess there is no friction on the piano, but there is friction on your feet.  Maybe the piano is on wheels and you are not.</a:t>
            </a:r>
            <a:endParaRPr lang="en-CA" sz="2400" i="1" dirty="0" smtClean="0"/>
          </a:p>
        </p:txBody>
      </p:sp>
    </p:spTree>
    <p:extLst>
      <p:ext uri="{BB962C8B-B14F-4D97-AF65-F5344CB8AC3E}">
        <p14:creationId xmlns:p14="http://schemas.microsoft.com/office/powerpoint/2010/main" val="355588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86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11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066800" y="838200"/>
            <a:ext cx="10363200" cy="5824671"/>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Some common 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CA" sz="2400" i="1" dirty="0" smtClean="0"/>
              <a:t>“I </a:t>
            </a:r>
            <a:r>
              <a:rPr lang="en-CA" sz="2400" i="1" dirty="0"/>
              <a:t>will not leave any comments from now on since they are not going to be shown in lecture anyways... </a:t>
            </a:r>
            <a:r>
              <a:rPr lang="en-CA" sz="2400" i="1" dirty="0" smtClean="0"/>
              <a:t>=[“</a:t>
            </a:r>
          </a:p>
          <a:p>
            <a:pPr marL="257175" indent="-257175">
              <a:spcAft>
                <a:spcPts val="675"/>
              </a:spcAft>
              <a:buClr>
                <a:srgbClr val="FF0000"/>
              </a:buClr>
              <a:buFont typeface="Wingdings" pitchFamily="2" charset="2"/>
              <a:buChar char="§"/>
            </a:pPr>
            <a:r>
              <a:rPr lang="en-CA" sz="2400" i="1" dirty="0" smtClean="0"/>
              <a:t>“We </a:t>
            </a:r>
            <a:r>
              <a:rPr lang="en-CA" sz="2400" i="1" dirty="0"/>
              <a:t>have a </a:t>
            </a:r>
            <a:r>
              <a:rPr lang="en-CA" sz="2400" i="1" dirty="0" err="1"/>
              <a:t>chem</a:t>
            </a:r>
            <a:r>
              <a:rPr lang="en-CA" sz="2400" i="1" dirty="0"/>
              <a:t> midterm </a:t>
            </a:r>
            <a:r>
              <a:rPr lang="en-CA" sz="2400" i="1" dirty="0" smtClean="0"/>
              <a:t>tonight :(”</a:t>
            </a:r>
          </a:p>
          <a:p>
            <a:pPr marL="257175" indent="-257175">
              <a:spcAft>
                <a:spcPts val="675"/>
              </a:spcAft>
              <a:buClr>
                <a:srgbClr val="FF0000"/>
              </a:buClr>
              <a:buFont typeface="Wingdings" pitchFamily="2" charset="2"/>
              <a:buChar char="§"/>
            </a:pPr>
            <a:r>
              <a:rPr lang="en-CA" sz="2400" dirty="0" smtClean="0"/>
              <a:t>Good luck!!</a:t>
            </a:r>
          </a:p>
          <a:p>
            <a:pPr marL="257175" indent="-257175">
              <a:spcAft>
                <a:spcPts val="675"/>
              </a:spcAft>
              <a:buClr>
                <a:srgbClr val="FF0000"/>
              </a:buClr>
              <a:buFont typeface="Wingdings" pitchFamily="2" charset="2"/>
              <a:buChar char="§"/>
            </a:pPr>
            <a:r>
              <a:rPr lang="en-CA" sz="2400" i="1" dirty="0" smtClean="0"/>
              <a:t>“I </a:t>
            </a:r>
            <a:r>
              <a:rPr lang="en-CA" sz="2400" i="1" dirty="0"/>
              <a:t>found the hybridization of sp3 orbitals and acid base reactions very confusing. Also can you take up conformations and Newman projections. That would be very </a:t>
            </a:r>
            <a:r>
              <a:rPr lang="en-CA" sz="2400" i="1" dirty="0" smtClean="0"/>
              <a:t>helpful”</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Um…. </a:t>
            </a:r>
            <a:r>
              <a:rPr lang="en-CA" sz="2400" dirty="0" err="1"/>
              <a:t>w</a:t>
            </a:r>
            <a:r>
              <a:rPr lang="en-CA" sz="2400" dirty="0" err="1" smtClean="0"/>
              <a:t>ha</a:t>
            </a:r>
            <a:r>
              <a:rPr lang="en-CA" sz="2400" dirty="0" smtClean="0"/>
              <a:t>?</a:t>
            </a:r>
          </a:p>
          <a:p>
            <a:pPr marL="257175" indent="-257175">
              <a:spcAft>
                <a:spcPts val="675"/>
              </a:spcAft>
              <a:buClr>
                <a:srgbClr val="FF0000"/>
              </a:buClr>
              <a:buFont typeface="Wingdings" pitchFamily="2" charset="2"/>
              <a:buChar char="§"/>
            </a:pPr>
            <a:r>
              <a:rPr lang="en-CA" sz="2400" i="1" dirty="0" smtClean="0"/>
              <a:t>“I </a:t>
            </a:r>
            <a:r>
              <a:rPr lang="en-CA" sz="2400" i="1" dirty="0"/>
              <a:t>like you, professor, although I cannot remember your name</a:t>
            </a:r>
            <a:r>
              <a:rPr lang="en-CA" sz="2400" i="1" dirty="0" smtClean="0"/>
              <a:t>.”</a:t>
            </a:r>
            <a:endParaRPr lang="en-CA" sz="2400" i="1" dirty="0"/>
          </a:p>
          <a:p>
            <a:pPr marL="257175" indent="-257175">
              <a:spcAft>
                <a:spcPts val="675"/>
              </a:spcAft>
              <a:buClr>
                <a:srgbClr val="FF0000"/>
              </a:buClr>
              <a:buFont typeface="Wingdings" pitchFamily="2" charset="2"/>
              <a:buChar char="§"/>
            </a:pPr>
            <a:r>
              <a:rPr lang="en-CA" sz="2400" b="1" dirty="0"/>
              <a:t>Harlow answer: </a:t>
            </a:r>
            <a:r>
              <a:rPr lang="en-CA" sz="2400" dirty="0" smtClean="0"/>
              <a:t>It’s Jason.</a:t>
            </a:r>
            <a:endParaRPr lang="en-CA" sz="2400" dirty="0"/>
          </a:p>
          <a:p>
            <a:pPr marL="257175" indent="-257175">
              <a:spcAft>
                <a:spcPts val="675"/>
              </a:spcAft>
              <a:buClr>
                <a:srgbClr val="FF0000"/>
              </a:buClr>
              <a:buFont typeface="Wingdings" pitchFamily="2" charset="2"/>
              <a:buChar char="§"/>
            </a:pPr>
            <a:r>
              <a:rPr lang="en-CA" sz="2400" i="1" dirty="0" smtClean="0"/>
              <a:t>What </a:t>
            </a:r>
            <a:r>
              <a:rPr lang="en-CA" sz="2400" i="1" dirty="0"/>
              <a:t>did the cat say to the other cat when it walked across the carpet? </a:t>
            </a:r>
            <a:endParaRPr lang="en-CA" sz="2400" i="1" dirty="0" smtClean="0"/>
          </a:p>
          <a:p>
            <a:pPr marL="257175" indent="-257175">
              <a:spcAft>
                <a:spcPts val="675"/>
              </a:spcAft>
              <a:buClr>
                <a:srgbClr val="FF0000"/>
              </a:buClr>
              <a:buFont typeface="Wingdings" pitchFamily="2" charset="2"/>
              <a:buChar char="§"/>
            </a:pPr>
            <a:r>
              <a:rPr lang="en-CA" sz="3200" i="1" dirty="0" smtClean="0">
                <a:latin typeface="Times New Roman" panose="02020603050405020304" pitchFamily="18" charset="0"/>
                <a:cs typeface="Times New Roman" panose="02020603050405020304" pitchFamily="18" charset="0"/>
              </a:rPr>
              <a:t>µ</a:t>
            </a:r>
          </a:p>
        </p:txBody>
      </p:sp>
    </p:spTree>
    <p:extLst>
      <p:ext uri="{BB962C8B-B14F-4D97-AF65-F5344CB8AC3E}">
        <p14:creationId xmlns:p14="http://schemas.microsoft.com/office/powerpoint/2010/main" val="119611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86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86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486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48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hs.wsd.wednet.edu/faculty/busse/mathhomepage/busseclasses/apphysics/studyguides/chapter3/archerfish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08739"/>
            <a:ext cx="8763000" cy="4649261"/>
          </a:xfrm>
          <a:prstGeom prst="rect">
            <a:avLst/>
          </a:prstGeom>
          <a:noFill/>
          <a:extLst>
            <a:ext uri="{909E8E84-426E-40DD-AFC4-6F175D3DCCD1}">
              <a14:hiddenFill xmlns:a14="http://schemas.microsoft.com/office/drawing/2010/main">
                <a:solidFill>
                  <a:srgbClr val="FFFFFF"/>
                </a:solidFill>
              </a14:hiddenFill>
            </a:ext>
          </a:extLst>
        </p:spPr>
      </p:pic>
      <p:sp>
        <p:nvSpPr>
          <p:cNvPr id="164866" name="Rectangle 2"/>
          <p:cNvSpPr>
            <a:spLocks noGrp="1" noChangeArrowheads="1"/>
          </p:cNvSpPr>
          <p:nvPr>
            <p:ph type="title"/>
          </p:nvPr>
        </p:nvSpPr>
        <p:spPr>
          <a:xfrm>
            <a:off x="201384" y="152400"/>
            <a:ext cx="9753600" cy="490240"/>
          </a:xfrm>
        </p:spPr>
        <p:txBody>
          <a:bodyPr/>
          <a:lstStyle/>
          <a:p>
            <a:pPr algn="l"/>
            <a:r>
              <a:rPr lang="en-US" sz="2800" b="1" dirty="0" smtClean="0"/>
              <a:t>Problem Set 4 on </a:t>
            </a:r>
            <a:r>
              <a:rPr lang="en-US" sz="2800" b="1" dirty="0" err="1"/>
              <a:t>MasteringPhysics</a:t>
            </a:r>
            <a:endParaRPr lang="en-US" sz="2800" b="1" dirty="0"/>
          </a:p>
        </p:txBody>
      </p:sp>
      <p:sp>
        <p:nvSpPr>
          <p:cNvPr id="164867" name="Text Box 3"/>
          <p:cNvSpPr txBox="1">
            <a:spLocks noChangeArrowheads="1"/>
          </p:cNvSpPr>
          <p:nvPr/>
        </p:nvSpPr>
        <p:spPr bwMode="auto">
          <a:xfrm>
            <a:off x="838200" y="723701"/>
            <a:ext cx="8876462" cy="1749197"/>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This was due </a:t>
            </a:r>
            <a:r>
              <a:rPr lang="en-US" sz="2400" dirty="0" smtClean="0"/>
              <a:t>Monday night at 11:59pm</a:t>
            </a:r>
            <a:endParaRPr lang="en-US" sz="2400" dirty="0"/>
          </a:p>
          <a:p>
            <a:pPr marL="257175" indent="-257175">
              <a:spcAft>
                <a:spcPts val="675"/>
              </a:spcAft>
              <a:buClr>
                <a:srgbClr val="FF0000"/>
              </a:buClr>
              <a:buFont typeface="Wingdings" pitchFamily="2" charset="2"/>
              <a:buChar char="§"/>
            </a:pPr>
            <a:r>
              <a:rPr lang="en-US" sz="2400" dirty="0" smtClean="0"/>
              <a:t>939 students did the problem set by the deadline </a:t>
            </a:r>
          </a:p>
          <a:p>
            <a:pPr marL="257175" indent="-257175">
              <a:spcAft>
                <a:spcPts val="675"/>
              </a:spcAft>
              <a:buClr>
                <a:srgbClr val="FF0000"/>
              </a:buClr>
              <a:buFont typeface="Wingdings" pitchFamily="2" charset="2"/>
              <a:buChar char="§"/>
            </a:pPr>
            <a:r>
              <a:rPr lang="en-US" sz="2400" dirty="0" smtClean="0"/>
              <a:t>It took an average of 68 minutes for students to complete the problem set </a:t>
            </a:r>
          </a:p>
        </p:txBody>
      </p:sp>
      <p:sp>
        <p:nvSpPr>
          <p:cNvPr id="6" name="Text Box 3"/>
          <p:cNvSpPr txBox="1">
            <a:spLocks noChangeArrowheads="1"/>
          </p:cNvSpPr>
          <p:nvPr/>
        </p:nvSpPr>
        <p:spPr bwMode="auto">
          <a:xfrm>
            <a:off x="838200" y="2409907"/>
            <a:ext cx="5181600" cy="830997"/>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The most difficult problem seemed to be “The Archerfish”</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636160" y="2070720"/>
              <a:ext cx="4983840" cy="1631880"/>
            </p14:xfrm>
          </p:contentPart>
        </mc:Choice>
        <mc:Fallback xmlns="">
          <p:pic>
            <p:nvPicPr>
              <p:cNvPr id="2" name="Ink 1"/>
              <p:cNvPicPr/>
              <p:nvPr/>
            </p:nvPicPr>
            <p:blipFill>
              <a:blip r:embed="rId5"/>
              <a:stretch>
                <a:fillRect/>
              </a:stretch>
            </p:blipFill>
            <p:spPr>
              <a:xfrm>
                <a:off x="5633640" y="2067120"/>
                <a:ext cx="4988880" cy="1641960"/>
              </a:xfrm>
              <a:prstGeom prst="rect">
                <a:avLst/>
              </a:prstGeom>
            </p:spPr>
          </p:pic>
        </mc:Fallback>
      </mc:AlternateContent>
    </p:spTree>
    <p:extLst>
      <p:ext uri="{BB962C8B-B14F-4D97-AF65-F5344CB8AC3E}">
        <p14:creationId xmlns:p14="http://schemas.microsoft.com/office/powerpoint/2010/main" val="35464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 y="228600"/>
            <a:ext cx="10972800" cy="715962"/>
          </a:xfrm>
        </p:spPr>
        <p:txBody>
          <a:bodyPr/>
          <a:lstStyle/>
          <a:p>
            <a:r>
              <a:rPr lang="en-CA" dirty="0" smtClean="0"/>
              <a:t>Final Exam Schedule Posted</a:t>
            </a:r>
            <a:endParaRPr lang="en-CA" dirty="0"/>
          </a:p>
        </p:txBody>
      </p:sp>
      <p:sp>
        <p:nvSpPr>
          <p:cNvPr id="3" name="Content Placeholder 2"/>
          <p:cNvSpPr>
            <a:spLocks noGrp="1"/>
          </p:cNvSpPr>
          <p:nvPr>
            <p:ph idx="1"/>
          </p:nvPr>
        </p:nvSpPr>
        <p:spPr>
          <a:xfrm>
            <a:off x="624840" y="944562"/>
            <a:ext cx="10972800" cy="5638800"/>
          </a:xfrm>
        </p:spPr>
        <p:txBody>
          <a:bodyPr/>
          <a:lstStyle/>
          <a:p>
            <a:r>
              <a:rPr lang="en-CA" sz="2400" dirty="0" smtClean="0"/>
              <a:t>The PHY131H1F exam will be:</a:t>
            </a:r>
          </a:p>
          <a:p>
            <a:pPr marL="0" indent="0" algn="ctr">
              <a:buNone/>
            </a:pPr>
            <a:r>
              <a:rPr lang="en-CA" sz="2400" dirty="0" smtClean="0"/>
              <a:t>Monday Dec. 15, 2:00-4:00pm</a:t>
            </a:r>
          </a:p>
          <a:p>
            <a:r>
              <a:rPr lang="en-CA" sz="2400" dirty="0" smtClean="0"/>
              <a:t>Last name A-HA in EX 100</a:t>
            </a:r>
          </a:p>
          <a:p>
            <a:r>
              <a:rPr lang="en-CA" sz="2400" dirty="0" smtClean="0"/>
              <a:t>Last name HE-OT in EX 200</a:t>
            </a:r>
          </a:p>
          <a:p>
            <a:r>
              <a:rPr lang="en-CA" sz="2400" dirty="0" smtClean="0"/>
              <a:t>Last name OV-SET in EX 300</a:t>
            </a:r>
          </a:p>
          <a:p>
            <a:r>
              <a:rPr lang="en-CA" sz="2400" dirty="0" smtClean="0"/>
              <a:t>Last name SEW-UM in EX 310</a:t>
            </a:r>
          </a:p>
          <a:p>
            <a:r>
              <a:rPr lang="en-CA" sz="2400" dirty="0" smtClean="0"/>
              <a:t>Last name UN-X in EX 320</a:t>
            </a:r>
          </a:p>
          <a:p>
            <a:r>
              <a:rPr lang="en-CA" sz="2400" dirty="0" smtClean="0"/>
              <a:t>Last name Y-Z in HA 403</a:t>
            </a:r>
          </a:p>
          <a:p>
            <a:r>
              <a:rPr lang="en-CA" sz="2400" dirty="0"/>
              <a:t>Students who have two Faculty final examinations in the same time slot, or three consecutive Faculty final examinations (e.g., morning, afternoon, evening; or afternoon, evening, next morning), should report the conflict in person at the Office of the Faculty Registrar, Room 1006, Sidney Smith Hall, by </a:t>
            </a:r>
            <a:r>
              <a:rPr lang="en-CA" sz="2400" dirty="0" smtClean="0"/>
              <a:t>Nov. </a:t>
            </a:r>
            <a:r>
              <a:rPr lang="en-CA" sz="2400" dirty="0"/>
              <a:t>27, </a:t>
            </a:r>
            <a:r>
              <a:rPr lang="en-CA" sz="2400" dirty="0" smtClean="0"/>
              <a:t>2014. </a:t>
            </a:r>
            <a:endParaRPr lang="en-CA" sz="2400" dirty="0"/>
          </a:p>
        </p:txBody>
      </p:sp>
    </p:spTree>
    <p:extLst>
      <p:ext uri="{BB962C8B-B14F-4D97-AF65-F5344CB8AC3E}">
        <p14:creationId xmlns:p14="http://schemas.microsoft.com/office/powerpoint/2010/main" val="1180895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6451</TotalTime>
  <Words>2454</Words>
  <Application>Microsoft Office PowerPoint</Application>
  <PresentationFormat>Custom</PresentationFormat>
  <Paragraphs>205</Paragraphs>
  <Slides>33</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Default Design</vt:lpstr>
      <vt:lpstr>Equation</vt:lpstr>
      <vt:lpstr>PHY131H1F  - Class 11</vt:lpstr>
      <vt:lpstr>Clicker Question </vt:lpstr>
      <vt:lpstr>International Space Station</vt:lpstr>
      <vt:lpstr>Class 11 Preclass Quiz on MasteringPhysics</vt:lpstr>
      <vt:lpstr>Class 11 Preclass Quiz on MasteringPhysics</vt:lpstr>
      <vt:lpstr>Class 11 Preclass Quiz on MasteringPhysics</vt:lpstr>
      <vt:lpstr>Class 11 Preclass Quiz on MasteringPhysics</vt:lpstr>
      <vt:lpstr>Problem Set 4 on MasteringPhysics</vt:lpstr>
      <vt:lpstr>Final Exam Schedule Posted</vt:lpstr>
      <vt:lpstr>Last day I asked at the end of class:</vt:lpstr>
      <vt:lpstr>PowerPoint Presentation</vt:lpstr>
      <vt:lpstr>“Kinetic Friction”</vt:lpstr>
      <vt:lpstr>PowerPoint Presentation</vt:lpstr>
      <vt:lpstr>PowerPoint Presentation</vt:lpstr>
      <vt:lpstr>PowerPoint Presentation</vt:lpstr>
      <vt:lpstr>“Static Friction”</vt:lpstr>
      <vt:lpstr>Maximum Static Friction</vt:lpstr>
      <vt:lpstr>PowerPoint Presentation</vt:lpstr>
      <vt:lpstr>PowerPoint Presentation</vt:lpstr>
      <vt:lpstr>PowerPoint Presentation</vt:lpstr>
      <vt:lpstr>Class 11 Preclass Quiz on MasteringPhysics</vt:lpstr>
      <vt:lpstr>Rolling Without Slipping</vt:lpstr>
      <vt:lpstr>Rolling without slipping</vt:lpstr>
      <vt:lpstr>Rolling without slipping</vt:lpstr>
      <vt:lpstr>Four points on this Ferrari are at rest!</vt:lpstr>
      <vt:lpstr>PowerPoint Presentation</vt:lpstr>
      <vt:lpstr>Drag force in a fluid, such as air</vt:lpstr>
      <vt:lpstr>Class 11 Preclass Quiz on MasteringPhysics</vt:lpstr>
      <vt:lpstr>Non-Free Fall—Example</vt:lpstr>
      <vt:lpstr>Cross Sectional Area depends on size, shape, and direction of motion.</vt:lpstr>
      <vt:lpstr>PowerPoint Presentation</vt:lpstr>
      <vt:lpstr>PowerPoint Presentation</vt:lpstr>
      <vt:lpstr>Before Class 12 on Monday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jharlow</dc:creator>
  <cp:lastModifiedBy>Jason Harlow</cp:lastModifiedBy>
  <cp:revision>201</cp:revision>
  <cp:lastPrinted>2011-02-07T14:45:05Z</cp:lastPrinted>
  <dcterms:created xsi:type="dcterms:W3CDTF">2011-04-13T18:17:42Z</dcterms:created>
  <dcterms:modified xsi:type="dcterms:W3CDTF">2014-10-21T17:09:04Z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