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emf" ContentType="image/x-e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ink/ink20.xml" ContentType="application/inkml+xml"/>
  <Override PartName="/ppt/ink/ink21.xml" ContentType="application/inkml+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ink/ink36.xml" ContentType="application/inkml+xml"/>
  <Override PartName="/ppt/ink/ink37.xml" ContentType="application/inkml+xml"/>
  <Override PartName="/ppt/ink/ink38.xml" ContentType="application/inkml+xml"/>
  <Override PartName="/ppt/ink/ink39.xml" ContentType="application/inkml+xml"/>
  <Override PartName="/ppt/ink/ink40.xml" ContentType="application/inkml+xml"/>
  <Override PartName="/ppt/ink/ink41.xml" ContentType="application/inkml+xml"/>
  <Override PartName="/ppt/ink/ink42.xml" ContentType="application/inkml+xml"/>
  <Override PartName="/ppt/ink/ink43.xml" ContentType="application/inkml+xml"/>
  <Override PartName="/ppt/ink/ink44.xml" ContentType="application/inkml+xml"/>
  <Override PartName="/ppt/ink/ink45.xml" ContentType="application/inkml+xml"/>
  <Override PartName="/ppt/ink/ink46.xml" ContentType="application/inkml+xml"/>
  <Override PartName="/ppt/ink/ink47.xml" ContentType="application/inkml+xml"/>
  <Override PartName="/ppt/ink/ink48.xml" ContentType="application/inkml+xml"/>
  <Override PartName="/ppt/ink/ink49.xml" ContentType="application/inkml+xml"/>
  <Override PartName="/ppt/ink/ink50.xml" ContentType="application/inkml+xml"/>
  <Override PartName="/ppt/ink/ink51.xml" ContentType="application/inkml+xml"/>
  <Override PartName="/ppt/ink/ink52.xml" ContentType="application/inkml+xml"/>
  <Override PartName="/ppt/ink/ink53.xml" ContentType="application/inkml+xml"/>
  <Override PartName="/ppt/ink/ink54.xml" ContentType="application/inkml+xml"/>
  <Override PartName="/ppt/ink/ink55.xml" ContentType="application/inkml+xml"/>
  <Override PartName="/ppt/ink/ink56.xml" ContentType="application/inkml+xml"/>
  <Override PartName="/ppt/ink/ink57.xml" ContentType="application/inkml+xml"/>
  <Override PartName="/ppt/ink/ink58.xml" ContentType="application/inkml+xml"/>
  <Override PartName="/ppt/ink/ink59.xml" ContentType="application/inkml+xml"/>
  <Override PartName="/ppt/ink/ink60.xml" ContentType="application/inkml+xml"/>
  <Override PartName="/ppt/ink/ink61.xml" ContentType="application/inkml+xml"/>
  <Override PartName="/ppt/ink/ink62.xml" ContentType="application/inkml+xml"/>
  <Override PartName="/ppt/ink/ink63.xml" ContentType="application/inkml+xml"/>
  <Override PartName="/ppt/ink/ink64.xml" ContentType="application/inkml+xml"/>
  <Override PartName="/ppt/ink/ink65.xml" ContentType="application/inkml+xml"/>
  <Override PartName="/ppt/ink/ink66.xml" ContentType="application/inkml+xml"/>
  <Override PartName="/ppt/ink/ink67.xml" ContentType="application/inkml+xml"/>
  <Override PartName="/ppt/ink/ink68.xml" ContentType="application/inkml+xml"/>
  <Override PartName="/ppt/ink/ink69.xml" ContentType="application/inkml+xml"/>
  <Override PartName="/ppt/ink/ink70.xml" ContentType="application/inkml+xml"/>
  <Override PartName="/ppt/ink/ink71.xml" ContentType="application/inkml+xml"/>
  <Override PartName="/ppt/ink/ink72.xml" ContentType="application/inkml+xml"/>
  <Override PartName="/ppt/ink/ink73.xml" ContentType="application/inkml+xml"/>
  <Override PartName="/ppt/ink/ink74.xml" ContentType="application/inkml+xml"/>
  <Override PartName="/ppt/ink/ink75.xml" ContentType="application/inkml+xml"/>
  <Override PartName="/ppt/ink/ink76.xml" ContentType="application/inkml+xml"/>
  <Override PartName="/ppt/ink/ink77.xml" ContentType="application/inkml+xml"/>
  <Override PartName="/ppt/ink/ink78.xml" ContentType="application/inkml+xml"/>
  <Override PartName="/ppt/ink/ink79.xml" ContentType="application/inkml+xml"/>
  <Override PartName="/ppt/ink/ink80.xml" ContentType="application/inkml+xml"/>
  <Override PartName="/ppt/ink/ink81.xml" ContentType="application/inkml+xml"/>
  <Override PartName="/ppt/ink/ink82.xml" ContentType="application/inkml+xml"/>
  <Override PartName="/ppt/ink/ink83.xml" ContentType="application/inkml+xml"/>
  <Override PartName="/ppt/ink/ink84.xml" ContentType="application/inkml+xml"/>
  <Override PartName="/ppt/ink/ink85.xml" ContentType="application/inkml+xml"/>
  <Override PartName="/ppt/ink/ink86.xml" ContentType="application/inkml+xml"/>
  <Override PartName="/ppt/ink/ink87.xml" ContentType="application/inkml+xml"/>
  <Override PartName="/ppt/ink/ink88.xml" ContentType="application/inkml+xml"/>
  <Override PartName="/ppt/ink/ink89.xml" ContentType="application/inkml+xml"/>
  <Override PartName="/ppt/ink/ink90.xml" ContentType="application/inkml+xml"/>
  <Override PartName="/ppt/ink/ink91.xml" ContentType="application/inkml+xml"/>
  <Override PartName="/ppt/ink/ink92.xml" ContentType="application/inkml+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8"/>
  </p:notesMasterIdLst>
  <p:handoutMasterIdLst>
    <p:handoutMasterId r:id="rId29"/>
  </p:handoutMasterIdLst>
  <p:sldIdLst>
    <p:sldId id="256" r:id="rId2"/>
    <p:sldId id="376" r:id="rId3"/>
    <p:sldId id="276" r:id="rId4"/>
    <p:sldId id="378" r:id="rId5"/>
    <p:sldId id="324" r:id="rId6"/>
    <p:sldId id="329" r:id="rId7"/>
    <p:sldId id="330" r:id="rId8"/>
    <p:sldId id="361" r:id="rId9"/>
    <p:sldId id="363" r:id="rId10"/>
    <p:sldId id="364" r:id="rId11"/>
    <p:sldId id="331" r:id="rId12"/>
    <p:sldId id="332" r:id="rId13"/>
    <p:sldId id="325" r:id="rId14"/>
    <p:sldId id="327" r:id="rId15"/>
    <p:sldId id="350" r:id="rId16"/>
    <p:sldId id="351" r:id="rId17"/>
    <p:sldId id="352" r:id="rId18"/>
    <p:sldId id="354" r:id="rId19"/>
    <p:sldId id="355" r:id="rId20"/>
    <p:sldId id="343" r:id="rId21"/>
    <p:sldId id="344" r:id="rId22"/>
    <p:sldId id="345" r:id="rId23"/>
    <p:sldId id="374" r:id="rId24"/>
    <p:sldId id="375" r:id="rId25"/>
    <p:sldId id="346" r:id="rId26"/>
    <p:sldId id="348" r:id="rId27"/>
  </p:sldIdLst>
  <p:sldSz cx="12192000" cy="6858000"/>
  <p:notesSz cx="7315200" cy="9601200"/>
  <p:defaultTextStyle>
    <a:defPPr>
      <a:defRPr lang="en-US"/>
    </a:defPPr>
    <a:lvl1pPr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fontAlgn="base">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9" frameSlides="1"/>
  <p:clrMru>
    <a:srgbClr val="FF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96" autoAdjust="0"/>
    <p:restoredTop sz="94626" autoAdjust="0"/>
  </p:normalViewPr>
  <p:slideViewPr>
    <p:cSldViewPr>
      <p:cViewPr varScale="1">
        <p:scale>
          <a:sx n="57" d="100"/>
          <a:sy n="57" d="100"/>
        </p:scale>
        <p:origin x="-90" y="-228"/>
      </p:cViewPr>
      <p:guideLst>
        <p:guide orient="horz" pos="2160"/>
        <p:guide pos="3840"/>
      </p:guideLst>
    </p:cSldViewPr>
  </p:slideViewPr>
  <p:outlineViewPr>
    <p:cViewPr>
      <p:scale>
        <a:sx n="33" d="100"/>
        <a:sy n="33" d="100"/>
      </p:scale>
      <p:origin x="48" y="26466"/>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9.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813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4813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4813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77B34A5D-5BAB-4003-BC15-0C1FA47BF346}" type="slidenum">
              <a:rPr lang="en-US"/>
              <a:pPr/>
              <a:t>‹#›</a:t>
            </a:fld>
            <a:endParaRPr lang="en-US"/>
          </a:p>
        </p:txBody>
      </p:sp>
    </p:spTree>
    <p:extLst>
      <p:ext uri="{BB962C8B-B14F-4D97-AF65-F5344CB8AC3E}">
        <p14:creationId xmlns:p14="http://schemas.microsoft.com/office/powerpoint/2010/main" val="2812930662"/>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20T15:40:18.024"/>
    </inkml:context>
    <inkml:brush xml:id="br0">
      <inkml:brushProperty name="width" value="0.05292" units="cm"/>
      <inkml:brushProperty name="height" value="0.05292" units="cm"/>
    </inkml:brush>
  </inkml:definitions>
  <inkml:trace contextRef="#ctx0" brushRef="#br0">6682 1371 23 0,'-7'7'11'0,"7"-7"3"0,0 0-12 0,0 0 10 16,3 0 0-16,1-7-8 15,3-7 0-15,0 1-3 0,0-3 1 16,0-10-1-16,3-9 0 15,-3-7 0-15,1 0 1 16,-5-14-2-16,4 3 1 0,0-8-1 16,-3 0 0-16,3 3 0 15,0 3 0-15,0-1 1 16,0 6 0-16,-4 8 1 16,1 2 1-16,-1 11-3 15,-3 5 1-15,4 0-2 16,-4 6 1-16,0 2-1 15,4 5 1-15,3 3 0 16,0 8 0-16,3 0 1 16,4 11 1-16,0 13-1 15,1 2 1-15,-1 6-2 16,0 2 0-16,3 16 1 16,-2-7 0-16,-1-9-4 15,0 1 1-15,0-9 4 0,0-2 0 16,0-3-2-16,0-5 0 15,0 0 0-15,0-14 1 16,4 4-2-16,3-14 1 16,4-3 0-16,0-5 1 15,3-18-1-15,4 2 1 16,3-5-1-16,4-5 0 16,-8-1-1-16,-6 4 1 15,-4 12 0-15,-7 4 0 0,1 12 1 16,-8 3 1-16,-4 16 2 15,1 16 1-15,-4 2-2 16,0 24 1-16,-4-5-4 16,4 8 1-16,-3 6-2 15,3 1 1-15,3 4-5 16,1-3 0-16,-1-3-26 16,8-13 1-16,6 3 4 15,5-9 0-15</inkml:trace>
  <inkml:trace contextRef="#ctx0" brushRef="#br0" timeOffset="237.095">7751 902 48 0,'-4'-5'24'0,"32"10"-1"0,-21-10-23 0,4 5 0 15,3 0 1-15,7 0-2 16,4 0 0-16,3 0-37 16,0 0 1-16,-3 5 28 15,-4 3 1-15</inkml:trace>
  <inkml:trace contextRef="#ctx0" brushRef="#br0" timeOffset="424.5966">7835 1066 53 0,'7'8'26'0,"29"0"2"15,-22-8-28-15,3 0-16 0,8 0 1 16,0-5-23-16,6 2 1 16</inkml:trace>
  <inkml:trace contextRef="#ctx0" brushRef="#br0" timeOffset="976.5193">8689 714 35 0,'-11'-5'17'0,"4"5"3"0,4 0-19 15,-8 5 2-15,-6 1 0 16,-5 2-2-16,-2 7 0 15,-1 1 1-15,4 0 0 16,3-5-3-16,11-1 0 16,4 4 1-16,10 2 1 0,7-6-2 15,7-2 1-15,4 3 1 16,-1 4 0-16,5 1-2 16,-1 3 1-16,0-1 3 15,-3 4 1-15,-4-4 4 16,-4 6 0-16,-6-3-2 15,-7 3 0-15,-8 0-5 16,-7 2 0-16,-3-2-1 16,-3-3 1-16,3 0-2 15,-11-15 1-15,-3-9-24 16,-1 0 1-16,5-13-14 16,-1-10 1-16</inkml:trace>
  <inkml:trace contextRef="#ctx0" brushRef="#br0" timeOffset="1163.9652">8590 743 47 0,'32'-2'23'0,"14"4"0"0,-32-4-23 16,11-3 0-16,6 2 1 15,5 3-19-15,-5-5 0 16,8 5-11-16,3-3 1 31</inkml:trace>
  <inkml:trace contextRef="#ctx0" brushRef="#br0" timeOffset="1445.6006">9109 751 40 0,'-21'19'20'0,"24"13"5"0,-3-16-21 0,-7-1-1 15,-4 4 1-15,1 10-2 16,3 3 0-16,3 0 0 15,8-6 0-15,3 0 0 16,0-7 0-16,3-3 1 16,5-13 1-16,6-3-1 15,3-11 1-15,1-5-3 16,0-5 0-16,0-3-2 16,-4-10 1-16,-11-1-1 15,-6-7 1-15,-11 8 0 16,-11-1 0-16,-3 3-1 15,-4 9 1-15,8 12-12 16,-1 11 1-16,-3 0-37 0,7 16 1 16,7 2 46-16,3-7 0 15</inkml:trace>
  <inkml:trace contextRef="#ctx0" brushRef="#br0" timeOffset="1926.6556">9486 701 35 0,'-17'19'17'0,"2"47"2"15,12-42-18-15,-1 10 0 16,1 11 1-16,3 11 0 15,10-4 1-15,5-9 2 16,2-9 0-16,4-15 2 16,11-11 1-16,3-8 0 15,4-11 0-15,-4-15-6 16,1-6 0-16,-12-3 1 16,-6-4 0-16,-11-6-2 15,-14 2 0-15,-14 1-2 0,-14 0 0 16,3 10-13-16,-7 14 1 15,0 10-13-15,4 13 1 16,7 13-1-16,7 6 1 16</inkml:trace>
  <inkml:trace contextRef="#ctx0" brushRef="#br0" timeOffset="2538.3117">10216 971 34 0,'-21'-16'17'0,"11"6"0"16,6 10-17-16,-6 0 3 15,-5 0 0-15,-2 7 1 16,-4 4 0-16,-1 5-3 0,1 2 1 16,4 6-2-16,3-3 0 15,7 9 1-15,3-4 0 16,8 0-2-16,6-2 1 15,4-10 0-15,4 1 0 16,-1-9 0-16,5-6 0 16,-5-8 0-16,1-8 0 15,3 0 0-15,-3-3 0 16,-8 1 0-16,-6 2 0 16,-4-2 0-16,-4-4 1 0,1 12 1 15,3 2 0 1,-4 0-3-16,4 13 0 0,0 1 1 15,4 7 0-15,3 3 0 16,0-3 0-16,0 8 0 16,0 8 1-16,-3 11 6 15,-4-14 1-15,-4 11-3 16,-3 6 1-16,-7 4-6 16,0-4 1-16,-4-1-1 15,0-16 1-15,1 1-12 16,-4-9 0-16,3-4-14 15,7-6 1-15,8-6 1 16,10-4 1-16</inkml:trace>
  <inkml:trace contextRef="#ctx0" brushRef="#br0" timeOffset="2789.0306">11229 1267 54 0,'-21'27'27'0,"-4"7"4"0,18-23-27 0,-4 7-5 15,-6 6 0-15,-1 0 0 16,0 0 0-16,-3-6-16 15,-3 1 0-15,-1-3-22 16,4-8 1-16</inkml:trace>
  <inkml:trace contextRef="#ctx0" brushRef="#br0" timeOffset="3627.8482">11744 897 21 0,'-4'-3'10'0,"8"11"4"0,-1-8-11 0,1 8 4 15,0-3 0-15,-4 9-2 16,0-4 0-16,3 6 0 15,-3 0 1-15,0 3-5 16,0-1 0-16,0-2-1 16,0 0 1-16,0-8 0 15,0 0 0-15,0 0 4 16,0-6 0-16,0-2-5 16,7-8 0-16,4-8 1 15,3-5 0-15,3 0-2 16,1 0 0-16,0 5 0 15,3 0 1-15,-3 6 0 16,-1 4 0-16,-3 12 0 16,0 2 1-16,-3 2-1 15,-4 9 0-15,0-1 1 16,-3 3 0-16,-1-2-1 16,1-3 1-16,3-6 0 0,0-2 1 15,3-8-2-15,4-10 0 16,1-11 0-16,2-1 1 15,1-1-1-15,0 4 1 16,-1 3-1-16,1 0 1 16,-1 14 3-16,-2 2 0 15,-1 10 4-15,-4 14 0 16,1 5-8-16,-4 3 0 16,3 0-4-16,5-3 0 15,2-3-40-15,4-10 1 0,4-3 26 16,3-10 0-16</inkml:trace>
  <inkml:trace contextRef="#ctx0" brushRef="#br0" timeOffset="5917.9367">12527 937 37 0,'0'2'18'0,"0"-4"4"0,0 2-19 0,7 0-2 16,4-8 0-16,3 8-1 15,4-6 0-15,3 6 0 16,3-2 0-16,1 2-13 15,0 2 0-15,-4 4-14 16,4-6 0-16</inkml:trace>
  <inkml:trace contextRef="#ctx0" brushRef="#br0" timeOffset="6194.4502">12591 1064 39 0,'3'10'19'0,"18"-7"1"0,-14 2-19 16,4-5-1-16,3 3 0 15,0-3 1-15,4 0 0 16,-1-3-5-16,8 3 0 16,3-8-32-16,4 6 1 15</inkml:trace>
  <inkml:trace contextRef="#ctx0" brushRef="#br0" timeOffset="7131.7751">13360 717 36 0,'-4'0'18'0,"-13"0"2"15,13 0-17-15,-3 3-1 0,-7-3 0 16,0 5 0-16,0-5 0 15,-1 8-1-15,5-5 0 16,-1 2-1-16,4-5 0 16,4 2 0-16,6 6 1 15,11 0-2-15,8 3 1 16,2 5-1-16,-3 0 1 16,4 0 0-16,0-1 0 15,3-4-1-15,0 5 1 0,-3-6 2 16,-4-2 1-16,-3 8 5 15,-4-5 1-15,-4 5-4 16,-6 0 0-16,-8 2-3 16,-6 1 1-16,-4-3-4 15,-4-1 1-15,-3 1-1 16,-4-5 1-16,1-8-1 16,-1-3 0-16,0-3-16 15,4-8 1-15,0 3-26 16,7-8 1-16</inkml:trace>
  <inkml:trace contextRef="#ctx0" brushRef="#br0" timeOffset="7350.5271">13370 648 52 0,'7'0'26'0,"11"-8"1"0,-4 8-27 15,7-8 1-15,7 0 0 16,4 0 0-16,0 1 0 16,3-1-2-16,4 2 0 15,-4 1-6-15,1 2 1 16,-8 3-14-16,-3 3 1 16,-4 2-8-16,-4 1 1 0</inkml:trace>
  <inkml:trace contextRef="#ctx0" brushRef="#br0" timeOffset="7694.3859">13808 677 29 0,'-4'-2'14'0,"8"12"9"16,-4-4-15-16,0 1-3 16,0 12 1-16,-4 5-3 15,4 5 1-15,-7 3-2 16,7-1 0-16,4-1-2 15,-4 1 1-15,3-10 6 16,4 1 0-16,4-14-2 16,-1-1 1-16,8-12-3 15,0-3 1-15,3-2-4 16,0-14 1-16,-3-8 0 16,-8-5 0-16,-3-5-2 0,-7-1 1 15,-7 1 0-15,-7 8 0 16,0 7-1-16,-4 14 0 15,1 13-15-15,3 13 1 16,3 3-27-16,0 3 1 16,11 7 34-16,11-10 1 15</inkml:trace>
  <inkml:trace contextRef="#ctx0" brushRef="#br0" timeOffset="8331.1176">14365 870 37 0,'0'-10'18'0,"7"-6"2"0,-7 8-19 0,-3 5 1 15,-4-2 1-15,-4 3-1 16,-3 4 1-16,0 3-4 15,0 6 0-15,0-3 1 16,3 0 1-16,0 5-2 16,1 3 1-16,3 0 0 15,3 0 0-15,1 0-1 16,3-1 1-16,3-9-4 16,4-1 1-16,4-5-9 15,3-5 1-15,7-6 9 16,0 1 2-16,-21 10 0 15,21-14 1 1,-6 6 0-16,-5 6 2 0,-3-1 1 16,-3 6-1-16,-4 5 1 15,0 8-2-15,3 5 1 32,4 11-3-32,0-1 0 0,0 12 2 15,0 4 0-15,1-4 2 16,-5-4 0-16,-3-7-1 15,-3 2 0-15,-8-7-3 16,-7-9 1-16,-3-2-2 16,-4-8 0-16,4-5-28 15,-3-6 1-15,-5 3 13 16,1 0 0-16</inkml:trace>
  <inkml:trace contextRef="#ctx0" brushRef="#br0" timeOffset="28690.7035">2247 14531 44 0,'0'-24'22'0,"-7"29"0"0,7-20-21 16,7-12 1-16,0-5 1 16,14-5-1-16,11 6 0 15,10-4-3-15,8-5 1 0,6-2 0 16,1 8 1-16,-11 7-1 15,-1 14 0-15,-6-8-1 16,-7 13 1-16,-4 8 5 0,-7 13 1 16,-14 8-5-16,-7 3 1 15,-3 16-1-15,-8 10 1 16,-3 0 1-16,-7 3 0 31,-18 0 0-31,-3-8 1 0,0-13-4 0,-4-3 0 31,3-5 1-31,1-6 0 16,7 1 1-16,10-6 1 0,0-2-1 0,8-1 1 0,3 1-5 31,3 5 1-31,4 5 2 16,4 8 0-16,3 0-1 16,7 0 0-16,7-2 8 15,10-4 0-15,8-7-4 16,3-2 1-16,15-1-4 15,3-5 0-15,-4 0-1 16,-3-6 1-16,10 6-19 16,1-5 0-16,6-6-46 15,4-2 0-15</inkml:trace>
  <inkml:trace contextRef="#ctx0" brushRef="#br0" timeOffset="29239.178">3687 14459 39 0,'-36'6'19'0,"4"15"3"16,25-21-21-16,0 5 0 16,0 11 1-16,4 5-1 15,3 8 1-15,7-2-2 16,3 2 1-16,12 3-1 16,-5-3 0-16,8-5 3 15,3-9 0-15,7-9 5 16,4-12 1-16,0-9-5 15,-7-1 0-15,-8-19-4 16,-6 9 1-16,-11-3-1 0,-14-3 0 16,-18 3 0-16,-10 2 1 15,-7 6-2-15,3 13 1 16,4 11-25-16,7 5 1 16,10-3-11-16,11 3 1 15</inkml:trace>
  <inkml:trace contextRef="#ctx0" brushRef="#br0" timeOffset="29678.3451">4018 14113 58 0,'-7'-3'29'0,"21"9"0"16,-10-12-29-16,6 6 1 15,1 13 0-15,7 14-2 16,-11-6 1-16,3 11 1 16,-3 13 0-16,0 8-1 15,0 0 1-15,-3 10-2 16,-4-10 0-16,3-5 1 16,1-9 1-16,-1-4-1 15,4-14 0-15,1-5 0 0,-1-11 0 16,3 0-1-16,8-10 1 15,3-5-1-15,7-4 1 16,7 1 0-16,-3 2 1 16,-4 9-2-16,-6 2 1 15,-1 2 0-15,-4-2 1 16,-2 6 5-16,-5-4 0 16,-6 6-4-16,-8 6 1 15,1-6-3-15,-12-1 1 16,-6-7-1-16,-10-2 0 15,-1 4-3-15,7 1 0 0,7-3-25 16,4 3 1-16,7 2-10 16,14 0 1-16</inkml:trace>
  <inkml:trace contextRef="#ctx0" brushRef="#br0" timeOffset="29943.9959">4635 14616 62 0,'11'63'31'0,"7"-71"0"15,-11 21-30-15,0 11 1 16,3 13 1-16,1 8 10 16,-4 0 0-16,-3 8-10 0,-4-11 0 15,-4 14-2-15,-3 8 1 16,-4-4-3-1,1-15 0-15,-1-2 1 0,-3-6 1 16,0-11-31-16,-7-13 1 16,0-21-23-16,-4-29 1 15</inkml:trace>
  <inkml:trace contextRef="#ctx0" brushRef="#br0" timeOffset="30069.0153">4477 14245 64 0,'-14'-18'32'0,"17"10"-4"0,-3 8-32 0,7 2-17 16,4 6 0-16,-1-2-17 15,4 4 0-15</inkml:trace>
  <inkml:trace contextRef="#ctx0" brushRef="#br0" timeOffset="30404.1072">4868 14631 42 0,'14'35'21'0,"18"-33"1"0,-21-4-20 16,3-3 3-16,4-3 0 0,-1-3-2 16,-3-10 1-16,-3-3-2 15,-4 6 0-15,-4-4-2 16,-6-1 0-16,-8-4 0 15,-6 6 1-15,-4 5 3 16,-1 11 0-16,5 7 1 16,-1 4 0-16,0 23-3 15,8 3 1-15,3 13-1 16,3 10 0-16,8-2-2 16,10-5 0-16,7-11-3 15,7-6 1-15,8-12-52 16,13-14 1-16,-3-13 42 15,-7-8 1-15</inkml:trace>
  <inkml:trace contextRef="#ctx0" brushRef="#br0" timeOffset="30677.5923">5584 14605 54 0,'-38'3'27'0,"-8"5"1"0,35-11-27 16,-3 6-1-16,-7-3 1 15,0 8 3-15,0-1 0 0,3-4-3 16,7 2 0-16,4 9 3 16,11 7 0-16,6 8-4 15,5 3 0-15,6-1 0 31,7-4 0-31,4-6-21 16,3-8 0-16,0-10-22 0,1-14 1 16</inkml:trace>
  <inkml:trace contextRef="#ctx0" brushRef="#br0" timeOffset="30913.1276">5761 14126 53 0,'-4'-13'26'0,"8"23"9"0,-1-4-28 0,1 12-2 16,-1 9 0-16,1-3-4 15,-1 10 0-15,1 11 4 16,0 8 1-16,-1-6-9 16,1 17 0-16,-1-16-3 15,1-3 0-15,-4-6-14 16,3-7 0-16,-3-8 1 15,-3-11 1-15,-8-10-6 16,-3-1 1-16</inkml:trace>
  <inkml:trace contextRef="#ctx0" brushRef="#br0" timeOffset="31038.1551">5584 14512 43 0,'-10'-10'21'0,"6"12"0"16,11-2-21-16,8-2 2 0,2 7 0 15,4-5-2-15,8-3 0 16,6-2-2-16,7-5 1 15,8-4-41-15,6-7 0 16</inkml:trace>
  <inkml:trace contextRef="#ctx0" brushRef="#br0" timeOffset="31356.1511">6322 14512 59 0,'-18'8'29'0,"4"-18"4"0,7 7-29 0,-4 6-4 16,-6-6 1-16,-1 3-1 16,0 0 1-16,1-3-1 15,6 1 0-15,1 2-2 16,3 2 1-16,3-4 1 16,4 12 0-16,7 9 0 15,0 7 1-15,0-2 2 16,4 0 1-16,-1 2 4 0,1 6 0 15,-7 0-9-15,-1-3 1 16,-6 0 0-16,-8-2 1 16,-3-6-7-16,-4-5 0 15,4-8-18-15,-4-3 1 16,1-5-21-16,6-5 0 16</inkml:trace>
  <inkml:trace contextRef="#ctx0" brushRef="#br0" timeOffset="32283.7037">2656 16269 52 0,'0'11'26'0,"29"-3"-1"16,-5-11-25-16,15 0 0 15,21 6 1-15,18-3-2 16,-4-3 1-16,14 1-2 16,11-3 0-16,-4-11 4 15,-7 2 0-15,-3 1-11 0,-8 8 0 16,-17 5-25-16,-14 5 0 15,-10 8 26-15,-19-2 1 16</inkml:trace>
  <inkml:trace contextRef="#ctx0" brushRef="#br0" timeOffset="32552.9763">2741 16441 51 0,'-53'8'25'0,"46"-5"2"16,7-3-26-16,0 2-1 15,7 4 0-15,7 4 3 16,11-2 0-16,14-2-1 16,10 1 1-16,22-7-4 15,-1-2 1-15,11-9 0 16,4-5 1-16,10-5-3 15,-17 0 1-15,-4 0-29 0,-7 2 0 16,-7 3 5-16,-14 9 0 16</inkml:trace>
  <inkml:trace contextRef="#ctx0" brushRef="#br0" timeOffset="32872.0608">3260 16036 51 0,'-11'6'25'0,"43"-1"2"0,-22-5-27 0,12 5 1 15,9 1 1-15,12-1 3 16,-12 0 0-16,8 3-1 16,11 0 1-16,-5 0-5 15,-2 0 0-15,-1-3 0 16,-3-2 1-16,-7 10-1 0,-4 14 0 15,-18 2 5-15,-10 0 0 16,-10 10-1-16,-18 12 0 16,-8-1-5-16,1-5 1 15,-11-11-5-15,-3 9 1 16,7-4-39-16,6 1 1 16,5-8 18-16,9-8 1 15</inkml:trace>
  <inkml:trace contextRef="#ctx0" brushRef="#br0" timeOffset="33412.1526">4501 16097 55 0,'-24'-10'27'0,"41"-30"0"0,-3 19-27 16,8-6 0-16,16-2 0 16,12 3-1-16,-4 5 1 0,0 2 1 15,-4 11 0-15,-3 3-2 16,-4 5 1-16,-7 5 0 16,-7 8 1-16,-7 14 0 15,-10 10 1-15,-8-5-1 16,-10 10 0-16,-3 6 3 15,-15-11 0-15,-14 5-3 16,-3 3 0-16,-1-5 2 16,8-3 0-16,7-6-3 15,10-7 0-15,11 5 0 16,10-7 0-16,11 1 4 16,15 4 0-16,16-14-2 15,5 0 0-15,6 0-4 0,15-5 0 16,-1 0-35-16,18-2 1 15,4-6 4-15,-4-8 0 16</inkml:trace>
  <inkml:trace contextRef="#ctx0" brushRef="#br0" timeOffset="33850.2308">6417 15931 39 0,'-14'-51'19'0,"14"-2"9"16,-11 38-20-16,1-7-1 15,-4 9 0-15,-4 5-4 16,-3 3 1-16,0-6-1 0,-1 6 1 16,5 0-4-16,-4 13 1 15,3 10-2-15,0 6 1 16,4 10 0-16,4 14 0 15,3 10 0-15,3 0 0 16,1 14 0-16,3-6 0 16,0 3 0-16,0 5 0 15,3-16-1-15,1-10 1 16,3-3-16-16,0-8 1 0,0-19-29 16,0-5 0-16</inkml:trace>
  <inkml:trace contextRef="#ctx0" brushRef="#br0" timeOffset="34055.3066">6018 16171 54 0,'7'-2'27'0,"29"12"0"16,-26-18-27-16,8 0 0 15,10 6 1-15,7 2-2 16,4 0 1-16,0 5-2 0,7 0 1 15,3-5-39-15,-3 3 1 16,-7 2 27-16,-4-5 0 16</inkml:trace>
  <inkml:trace contextRef="#ctx0" brushRef="#br0" timeOffset="34274.059">6558 16462 29 0,'-3'56'14'0,"24"-40"10"0,-4 55-24 15,-17-71 0 1,-7-66 27-16,7 66 0 16,0 0-24-16,-3-10 1 0,-1-14-1 15,4-11 0-15,4-4-4 16,3 2 0-16,11 2 1 16,3-7 1-16,3 0-11 15,-2 12 1-15,2 9-19 16,4 5 1-16,4-5-2 15,-7 11 0-15</inkml:trace>
  <inkml:trace contextRef="#ctx0" brushRef="#br0" timeOffset="34806.722">6907 16275 36 0,'7'47'18'0,"15"25"7"16,-15-57-19-16,3 1 1 16,1-5 0-16,6-1 3 15,1-4 0-15,3-9-7 16,0-5 0-16,1-8-3 15,-5-7 1-15,-3 1-1 16,-3 1 1-16,-8 0-2 0,-3 10 0 16,-7-7 2-16,-7 5 0 15,-3 2-2-15,-5 8 1 16,5 6-1-16,3 0 1 16,0 5 0-16,0 8 0 15,-1 13 0-15,12 5 1 16,-1 3-1-16,1-8 0 15,6 8-1-15,4 6 1 16,8-1 1-16,6-21 0 16,3-2 1-16,5-4 0 0,6-4-1 15,0-8 1-15,4 2 0 16,3 8 0-16,-6-13-2 16,-5-18 1-16,-6-1-1 15,-4 1 1-15,-3-6-1 16,-8-5 0-16,1-8-2 15,-4-3 0-15,-7 3 0 16,-11 3 0-16,-3 7 1 16,0 3 0-16,-3 11 1 15,2 0 0-15,1 13-1 16,0 10 1-16,7 9 1 16,7 15 0-16,7 9 0 15,7-6 0-15,4 10-1 0,3-4 0 16,-3-14-1-16,3-5 1 15,7-6-29-15,4-13 1 16,3-13-9-16,8-13 0 16</inkml:trace>
  <inkml:trace contextRef="#ctx0" brushRef="#br0" timeOffset="35156.1175">7867 16423 60 0,'-4'10'30'0,"36"-10"-1"0,-18 0-29 16,4 0 0-16,7-2 0 0,3-4-59 15,4-2 0-15</inkml:trace>
  <inkml:trace contextRef="#ctx0" brushRef="#br0" timeOffset="35689.2541">8414 15722 52 0,'-11'2'26'0,"11"11"1"0,0 3-26 16,0 13 1-16,0 11 1 16,0 21 0-16,4 2 0 0,-1 4-1 15,4-1 0-15,0 10-3 16,4 1 1-1,7 0 0-15,6-27 0 0,4-7 0 16,4-9 0-16,-4-8 0 16,1-10 0-16,-1-3 1 15,0-15 1-15,-3-17-2 16,-8-7 0-16,-6-9 3 16,-7 4 1-16,-12-6-4 15,1 0 1-15,-14 8-2 16,-7 10 1-16,-7 8-8 15,3 17 0-15,0-1-14 16,8 8 0-16,6 3-12 16,7 3 0-16</inkml:trace>
  <inkml:trace contextRef="#ctx0" brushRef="#br0" timeOffset="36052.9566">8989 16282 53 0,'7'3'26'0,"3"-37"4"0,-6 28-27 16,-4-2 1-16,-4 1 0 15,-3 7-4-15,-10 0 0 16,-1 7 0-16,0 4 0 16,4 0 0-16,0 15 0 0,4 6 0 15,3 10 0-15,3 1-1 16,4-17 0-16,11-2-4 15,3-6 0-15,3-2 4 16,5-3 0-16,-1-10 1 16,0-11 1-16,-3-8-1 15,-1-5 0-15,-3-5 0 16,-3-6 1-16,-8 8-1 31,-3 0 0-31,-10 0 0 16,-4 3 0-16,-4 11-7 15,0 4 1-15,1 4-16 0,3-1 1 16,7 11-4-16,0 5 0 16</inkml:trace>
  <inkml:trace contextRef="#ctx0" brushRef="#br0" timeOffset="36524.7965">9324 16282 42 0,'-4'8'21'0,"-6"-74"8"16,6 56-21-16,-3-9-3 15,-7 3 1-15,-4 6-7 16,-3 2 0-16,0 2 4 15,0 12 0-15,3 15-3 16,4 0 0-16,7 8 0 16,4 14 0-16,3-1-1 15,7 0 0-15,10-7-3 16,4-14 0-16,1-13 0 16,-1-16 1-16,4-16 4 0,-4-3 0 15,3-25-2-15,-6 9 1 16,-7-15 5-16,-4-13 0 15,-4-1-1-15,-3-10 0 16,0 19 0-16,-3 12 0 16,-1 14 0-16,1 8 1 15,-1 16-5-15,4 13 1 16,-3 26-1-16,-1 30 1 0,8 15-1 16,6-2 0-16,4 8-1 15,7 8 0-15,4-3-28 16,3-16 0-16,1-21-9 15,-1-13 1-15</inkml:trace>
  <inkml:trace contextRef="#ctx0" brushRef="#br0" timeOffset="36871.8006">9680 16317 55 0,'-21'18'27'0,"18"59"6"16,6-53-28-16,4-3-4 15,4 16 0-15,3 3 0 16,0-14 1-16,7 3-3 16,7-5 1-16,8-16 0 0,2-21 1 15,-9-6 1-15,2-18 0 16,1-16 2-16,0 6 1 16,-4-3-2-16,-3-1 1 15,-4 17 4-15,-7 10 0 16,-10 19-2-16,-11 10 0 15,-11 27-1-15,-3 13 1 0,-15 31-3 16,-16 20 0-16,2 7-4 16,-3 11 0-16,0 13-10 15,11 0 0-15,14-24-17 16,17-3 0-16,18-31-26 16,14-18 0-16,22-33 54 15,20-21 0-15</inkml:trace>
  <inkml:trace contextRef="#ctx0" brushRef="#br0" timeOffset="37452.7838">11084 16259 49 0,'-24'-29'24'0,"-5"-22"1"0,19 43-24 0,-8 0-1 15,-7 0 1-15,-3 19 2 16,0 2 1-16,3 11-4 16,1 0 0-1,24-24 0-15,-11 77 0 16,0-24 0-16,4-8-1 16,7-6 0-16,7-10 1 15,8-15 0-15,6-9-1 16,3-26 0-16,8-22-1 15,0-33 1-15,3 7 3 16,-3-19 0-16,0 1-2 16,-8-11 1-16,-10 27 3 0,-3 5 1 15,-4 15 0-15,-3 12 1 16,-4 15-4-16,-7 19 1 16,0 10-3-16,-1 21 1 15,1 33-1-15,7 17 0 16,4 9-1-16,7 8 1 15,6 10-1-15,4-16 1 16,1 0-25-16,-5-10 1 16,1-29-15-16,3-3 0 15</inkml:trace>
  <inkml:trace contextRef="#ctx0" brushRef="#br0" timeOffset="37612.4995">11479 16282 53 0,'-10'6'26'0,"10"12"6"16,0-7-27-16,0 10-4 16,0 13 0-16,0 1 0 31,3-9 0-31,4 3-6 16,-7 6 0-16,4-6-49 15,6-5 0-15</inkml:trace>
  <inkml:trace contextRef="#ctx0" brushRef="#br0" timeOffset="37754.7829">11525 16047 92 0,'-63'0'46'0,"45"13"-2"0,15-5-46 16,-1 3-33-16,4-1 1 0,7 1-21 15,7-8 1-15</inkml:trace>
  <inkml:trace contextRef="#ctx0" brushRef="#br0" timeOffset="38479.9282">11991 16142 45 0,'-39'11'22'0,"-3"-24"8"0,31 13-22 0,-3 0-4 15,0-3 0-15,-4 11-4 16,1 16 1-16,-1 5-2 15,0 5 1-15,4 16 1 16,7 1 1-16,7-6-5 16,4-11 1-16,3-10 1 15,3 0 1-15,5-14 0 16,-1-4 0-16,3-14-1 16,-3-8 1-16,4-11 1 15,0-4 0-15,3 4-1 16,-7-5 0-16,4-7 0 15,-4-1 0-15,-4 14 1 16,1 10 0-16,-4 0 3 0,0 8 0 16,-4-3 1-16,1 6 0 15,-4-3-2-15,0 5 0 16,0 1-2-16,0-4 1 16,-4 1-2-16,1 8 0 15,-1-3 0-15,4-5 0 16,0 7-1-16,0 1 1 15,0-1 5-15,0-2 1 16,0-2-2-16,0 2 1 16,0 0-4-16,0 0 0 15,0 0-1-15,-3 0 0 0,3 0 1 16,-4-3 0-16,4 3-2 16,-3 0 0-16,3 0 2 15,0 3 0-15,0-3-1 16,0 0 0-16,-4 0 0 15,4 0 0-15,7 2 0 16,0 20 0-16,4-1-1 16,0 3 0-16,3 2-10 15,0-2 1-15,0-3-42 16,4-8 0-16,3-7 34 16,0-4 1-16</inkml:trace>
  <inkml:trace contextRef="#ctx0" brushRef="#br0" timeOffset="39093.4246">12527 16137 37 0,'-3'0'18'16,"-4"-24"9"-16,3 21-19 0,-7-2-1 16,-3 3 0-16,-7 4-4 15,-4 6 1-15,1-8-3 16,3 19 1-16,-1 4-3 15,5 14 1-15,3 3-1 16,3 3 1-16,8-1 0 16,3-2 0-16,7-11-1 15,7-8 0-15,3-11-2 16,8-15 0-16,0-8 0 16,-1-11 0-16,-6-2 3 0,0-11 0 15,-4-3 1-15,-4 5 0 16,-3 14-1-16,1 3 0 15,-5 10 2-15,1-3 0 16,-1 3-2-16,4 14 0 16,0 15 0-16,0 5 0 15,7 14 0-15,1 10 0 16,2 6 0-16,1-3 0 16,-4 8 1-16,-4 10 0 0,-2 14 4 15,-5-9 0-15,-6-7-4 16,-8-11 1-16,-7-2-1 15,-3-8 0-15,4-33-2 16,-8-15 1-16,-3-2-5 16,-4-14 0-16,7-16-21 15,8-13 0-15,13 3-3 16,8-11 1-16</inkml:trace>
  <inkml:trace contextRef="#ctx0" brushRef="#br0" timeOffset="39360.4784">12696 16198 44 0,'-7'24'22'0,"11"15"-1"15,-1-36-21-15,-3 8 0 16,0 10 0-16,4 0 5 0,0 8 1 16,3-3 1-16,0-4 0 15,0 1-5-15,0-9 0 16,0-9 5-16,0-8 0 15,3-21-1-15,5-2 1 16,2-19-4-16,4 0 0 16,4 11-3-16,3 2 0 15,-3 0-1-15,0 0 1 16,3 3-43-16,-3 5 1 16,3 3 11-16,-7 5 0 0</inkml:trace>
  <inkml:trace contextRef="#ctx0" brushRef="#br0" timeOffset="39721.5026">13162 16103 66 0,'-18'2'33'0,"8"-10"2"15,6 3-32-15,1-3 1 16,-4 3 1-16,-4 2-4 16,-3 6 0-16,-4 5-1 15,1 5 0-15,-1 0 0 16,1 22 0-16,2 2-2 15,8 10 1-15,4 14 0 16,3-5 1-16,7-11-4 16,7-14 1-16,7-12 2 0,4-19 1 15,0-16 0-15,-1-18 0 16,1-9 1-16,0-7 1 16,-8 10 4-16,-6 6 1 15,-4 5-6-15,0 8 1 16,-3-1-1-16,-4 17 0 15,-4 5-2-15,4 3 0 16,-4 18 1-16,1 8 0 16,3 8 0-16,3 8 0 15,5 8-23-15,2-8 0 16,8-8-31-16,-1-16 0 16</inkml:trace>
  <inkml:trace contextRef="#ctx0" brushRef="#br0" timeOffset="40190.8624">13494 16129 46 0,'-11'3'23'0,"8"44"4"16,3-28-23-16,-4 7 1 15,1 3 1-15,3 6-2 16,-4 2 1-16,4-5-5 15,0-9 0-15,7-9 0 16,0-6 1-16,4-19-1 16,3-10 0-16,0-19-1 0,4-8 1 15,-1 17 0-15,8-1 1 16,3-2-1-16,4-1 0 16,3 9-1-16,-3 7 0 15,-11 11 2-15,-3 14 1 16,-1 4 8-16,-6 19 1 15,-8 11-2-15,-3 5 1 16,-3 0-9-16,-1-8 1 16,4-8-2-16,0-10 1 0,4-12 1 15,3-14 1-15,0-7-2 16,0-4 1-16,4-6-1 16,6-5 0-16,5 2-2 15,6 6 1-15,0 13-1 16,0 11 1-16,-7 10 0 15,-3 11 1-15,0 5-30 16,-1 3 0-16,8 0-6 16,7-9 0-16,7-4 12 15,-1-8 1-15</inkml:trace>
  <inkml:trace contextRef="#ctx0" brushRef="#br0" timeOffset="40619.1373">14489 16095 55 0,'-25'5'27'0,"-10"8"2"0,20-5-29 0,-6-5 3 15,-7 10 1-15,0 3-3 16,10 8 0-16,4-3-2 16,0-3 1-16,7-2-1 15,10 8 1-15,15 5 1 16,14 8 0-16,7 0 3 15,7 6 0-15,3-9 5 16,-3-10 1-16,-11 5 1 16,-7 8 0-16,-7 0-8 15,-10-11 0-15,-18 6-4 0,-18-3 0 16,-6-5-11-16,-12 0 1 16,-3-14-20-16,4-2 1 15,10-8-14-15,15 0 0 16</inkml:trace>
  <inkml:trace contextRef="#ctx0" brushRef="#br0" timeOffset="40729.0286">14721 16544 47 0,'15'-2'23'0,"-23"15"-27"0,5-8-25 0,-4-2 11 16,-7 5 1-16</inkml:trace>
  <inkml:trace contextRef="#ctx0" brushRef="#br0" timeOffset="42981.3656">18743 860 37 0,'-21'-40'18'0,"-7"-13"4"15,17 40-18-15,-3 0-2 16,0 0 1-16,0 2-1 0,3 3 0 16,1 0-2-16,-1 8 0 15,0 8-1-15,1 8 1 16,-1 2 1-16,4 14 0 16,0 3 0-16,0 18 1 15,0 13 0-15,4 18 1 16,3-7-3-16,3 8 0 15,1-9 0-15,3-4 1 0,3-6-1 16,1 0 0-16,-4-13 0 16,0-11 1-16,-4-4-9 15,-6-9 0-15,-1-3-32 16,-6-7 1-16,-1-4 37 16,-6-7 0-16</inkml:trace>
  <inkml:trace contextRef="#ctx0" brushRef="#br0" timeOffset="43184.493">18210 1320 43 0,'-7'-18'21'0,"32"12"5"16,-11 4-21-16,4 2-4 16,6 0 1-16,12 2-2 15,10 4 1-15,-4 4-2 0,0-2 0 16,4-5-6-16,4 5 0 15,-1-3-11-15,4-2 1 16,3 2-6-16,1-5 0 16</inkml:trace>
  <inkml:trace contextRef="#ctx0" brushRef="#br0" timeOffset="43772.0781">19110 794 38 0,'-4'-16'19'0,"15"13"1"0,-4 6-19 0,0 10 0 15,0 6 1-15,0-3 0 16,-3 5 1-16,-1 13 2 16,-3 14 1-16,-3 2 3 15,-4 21 0-15,-4-2-7 16,1 13 1-16,6-2-3 16,4 2 1-16,7-14-1 15,7-7 0-15,0-13 0 16,7-14 1-16,8-7 0 15,6-11 1-15,-3-16-1 16,-8-14 0-16,1-4 2 16,-7-1 0-16,-4-7-3 15,-4-6 1-15,-3-2-2 0,-10-1 0 16,-11 4 2-16,-11 1 0 16,-7 9 1-16,1 8 1 15,-1 5-6-15,0 8 1 16,4 8-21-16,7 11 1 15,10-4-22-15,8 4 0 16</inkml:trace>
  <inkml:trace contextRef="#ctx0" brushRef="#br0" timeOffset="44357.3288">19699 1339 53 0,'-21'-19'26'0,"10"1"3"15,8 12-27-15,-4 6-2 16,-4-2 1-16,1 2-1 16,-1 8 0-16,-3 10-1 0,-7 6 1 15,0 10 0-15,-1-4 1 16,5 9-2-16,3 4 1 16,7-9 0-16,3-10 1 15,4-6-1-15,7-2 0 16,0-8-1-16,7-10 1 15,4-9 0-15,0 0 1 16,-1-5 0-16,8-2 1 16,3-14-4-16,-3-5 1 15,3-3 1-15,0-5 0 0,-7-21 0 16,-3-8 1-16,0-2-2 16,-4 7 1-16,-7 8 1 15,-4 8 1-15,1 11 3 16,-4 7 0-16,-4 19-4 15,-3 16 1-15,-3 11 3 16,-4 21 0-16,0 13-4 16,3 16 1-16,4 2-3 15,10 1 0-15,4 4-16 16,8-4 1-16,2-9-36 16,8 1 1-16</inkml:trace>
  <inkml:trace contextRef="#ctx0" brushRef="#br0" timeOffset="44467.4859">20165 1696 74 0,'0'-3'37'0,"-7"-5"-1"0,10 0-37 0,-3-2-37 15,-7 2 1-15,0 0 2 16,-11-8 0-16</inkml:trace>
  <inkml:trace contextRef="#ctx0" brushRef="#br0" timeOffset="44687.6302">19435 1659 64 0,'-36'-5'32'0,"29"10"-1"0,7-5-31 16,4 0 0-16,3 0 0 15,0 0-27-15,0 0 1 16,-4 0-10-16,1 0 0 16</inkml:trace>
  <inkml:trace contextRef="#ctx0" brushRef="#br0" timeOffset="44875.1393">18655 1714 77 0,'-7'6'38'0,"39"-4"-19"16,-22 4-39-16,4-6-36 15,11 8 0-15</inkml:trace>
  <inkml:trace contextRef="#ctx0" brushRef="#br0" timeOffset="45440.8807">20669 1397 43 0,'-3'-19'21'0,"3"6"4"16,0 13-21-16,-4 8-5 15,1 16 1-15,-4 2 1 16,3 19 0-16,1 11-1 16,3-6 0-16,3-5 0 0,8-2 0 15,3-12 2-15,3-4 0 16,5-11 2-16,-1-16 0 16,3-6-2-16,1-4 1 15,-7-9-1-15,-4-5 1 16,-14-10-3-16,-7 0 1 15,-11-1-1-15,-3 1 0 16,0 10-10-16,0 6 1 16,-4 10-17-16,4 8 1 15,10 8 2-15,8-1 0 0</inkml:trace>
  <inkml:trace contextRef="#ctx0" brushRef="#br0" timeOffset="45728.9474">21357 1286 41 0,'14'-19'20'0,"25"-36"6"15,-28 36-22-15,3-7 5 16,-4-1 0-16,1-7-6 0,-4 2 0 16,-7-2-3-16,-7-1 1 15,-4 9 1-15,-6 2 0 16,-4 14-2-16,-1 4 0 15,-2 22 0-15,-5 11 1 0,1 20-2 16,0 9 1 0,0 10 0-16,3 13 1 0,4 6-1 15,3 13 0-15,4-13-24 16,4-1 1-16,-1-7-13 16,4-8 0-16</inkml:trace>
  <inkml:trace contextRef="#ctx0" brushRef="#br0" timeOffset="45900.8482">21086 1482 63 0,'0'-8'31'0,"17"2"2"16,-3 6-33-16,7 0-1 16,11 6 1-16,3-6-5 15,4-6 1-15,11 6-46 0,-1-2 0 16,0-1 42-16,-6-5 1 15</inkml:trace>
  <inkml:trace contextRef="#ctx0" brushRef="#br0" timeOffset="47045.1781">23012 1535 25 0,'-11'-16'12'0,"22"8"7"15,-8 2-13-15,1 1 1 16,-1-3 1-16,4 6-4 16,0-4 1-16,0 12-1 15,0 2 1-15,1 13-1 16,-1 10 0-16,-4 1-4 0,1 3 0 15,-4 7 0-15,0 0 1 16,0-5 0-16,-4-2 1 16,1-4 0-16,3-9 0 15,0-1 2-15,0-13 0 16,0-6-4-16,0-4 0 16,0-14-1-16,7-11 0 0,3 1 2 15,4-6 0-15,4-2-1 16,7-9 0-16,-1-4-1 15,1 7 0-15,0 8 1 16,3 6 1-16,-3 13-1 16,-1 10 1-16,-2 6-1 15,-5 13 0-15,-3 10 0 16,-3 1 0-16,-4 2 0 16,-4-3 1-16,-3 3-1 15,0 0 1-15,0-10-1 16,0-3 1-16,4-6-1 15,3-7 1-15,4-8-1 16,-1-3 0-16,8-14-1 16,-1-12 1-16,12-3 0 0,-1 3 1 15,-3 2-1-15,-1 8 0 16,-3 11 2-16,1 8 0 16,-5 13 6-16,-3 18 0 15,-3 6-10-15,-4 2 1 16,0 8 0-16,4 1 1 15,-1-9-14-15,8 1 1 16,3-9-42-16,0-2 0 16</inkml:trace>
  <inkml:trace contextRef="#ctx0" brushRef="#br0" timeOffset="47342.0689">24130 1463 55 0,'-4'0'27'0,"15"0"-9"15,-4 0-27-15,0 0-36 0,0 0 0 16</inkml:trace>
  <inkml:trace contextRef="#ctx0" brushRef="#br0" timeOffset="47482.6395">24091 1807 68 0,'-7'8'34'0,"11"-8"-34"0,-1 5-34 16,1-5 1-16,6 0 0 16</inkml:trace>
  <inkml:trace contextRef="#ctx0" brushRef="#br0" timeOffset="48847.647">26765 2913 33 0,'0'3'16'0,"0"-3"9"0,0 0-18 0,0 0-2 16,0 0 0-16,-3 0-3 15,-1 0 1-15,-3 2-4 16,0 1 1-16,-4 2 0 15,1 3 1-15,-1 5-1 0,-3 9 0 16,0-4 0-16,4 6 0 16,6-6 0-16,0 1 1 15,4-3 2-15,4-8 1 32,3-3 1-32,4-2 0 15,3-9-5-15,3-4 0 16,1-1 0-16,-4-7 0 0,-3 2 0 15,-4-3 0-15,-7 3 2 16,-4 3 0-16,-3 3-2 16,0 2 1-16,-3 5-2 15,-1 6 1-15,0 5 0 16,1 8 0-16,3-6 0 16,0 6 1-16,3-3-1 15,4 0 1-15,4-5-1 16,3-2 1-16,3-6-1 15,1-6 1-15,3-2 0 16,0-2 1-16,0 2-2 16,-3-8 0-16,-1 3-1 15,-3 0 1-15,-3-1 0 16,-4 4 1-16,-4 5-1 16,-3-1 1-16,-3 6-1 0,-4 8 0 15,0 8 0-15,-1 3 1 16,5 4-1-16,3-1 0 15,3-4 4-15,4-2 0 16,4-3 8-16,3-5 0 16,3-8-10-16,5-5 0 15,-1-3-1-15,-4 0 0 16,-3-3-23-16,-7 3 1 16,-3 6-40-16,-4 2 1 15</inkml:trace>
  <inkml:trace contextRef="#ctx0" brushRef="#br0" timeOffset="50875.8851">26726 2765 27 0,'0'-16'13'0,"4"13"8"15,-1 1-14-15,1-1 1 16,0 0 0-16,-4-5-2 16,3-2 0-16,1-1-2 0,-1-2 1 15,1-5-1-15,-1-4 0 16,1-4-1-16,-1 0 0 15,4-6-2-15,0-5 1 16,-3-11-1-16,-1-2 1 16,1-6-2-1,-1-10 0-15,-3 5-1 0,0-13 1 0,-3 3 3 16,-1-1 1-16,1 1-3 16,-1 10 0-16,1 3 0 15,3 0 1-15,-4-3-2 16,4 0 0-16,0 3 1 15,0-3 0-15,0 3-1 16,0-1 0-16,-3-1 0 16,-1 1 0-16,1 9 3 15,-1 0 0-15,1 5-3 16,3-3 1-16,0 6-1 0,0 0 0 16,3 4-1-16,1-4 1 15,-1-11-1-15,-3 6 1 16,4 4 0-16,-4 1 1 15,0 5 0-15,0-3 0 16,0 6-1-16,0 5 0 16,0-3-1-16,0 6 1 15,0 10-1-15,0-3 1 16,0 6 0-16,0 2 1 16,0 3-1-16,0 0 1 15,0 0-2-15,0 6 1 0,0 2 0 16,0 0 0-16,0 0 1 15,0 0 0-15,-4 0-2 16,1 2 1-16,-1 4-1 16,-3 4 1-16,0 6 0 15,-4 0 1-15,1 11-2 16,-1-1 1-16,1 6 0 16,-1 2 1-16,4 8-1 15,-3 1 0-15,-5-1-1 16,-2-5 1-16,-1 3 1 15,4-11 0-15,3-3-2 16,1-4 0-16,3-12 2 16,0-2 0-16,3-8-1 15,4-3 0-15,4-10-1 16,3 3 1-16,3-6 0 0,1-11 0 16,0-4 1-16,-1-4 0 15,4-2-3-15,4-3 1 16,0 3 2-16,-1-2 1 15,4 4-4-15,0 4 0 16,4 9 2-16,0 7 1 16,-4 7 0-16,0 8 0 15,0 16-2-15,1 10 0 16,-1 8 1-16,3 6 0 16,5 2-25-16,2-5 1 0,-2 6-23 15,-1-1 0-15</inkml:trace>
  <inkml:trace contextRef="#ctx0" brushRef="#br0" timeOffset="51318.8449">27217 1434 40 0,'-7'8'20'0,"7"24"3"16,0-22-20-16,0 11 2 16,3 9 0-16,-3 4-4 15,0 0 1-15,0 1 0 16,0 4 0-16,0-4-4 15,0 2 1-15,4 0-1 16,-4-8 1-16,0-5-13 16,0 0 0-16,0-11-20 15,-4 0 1-15</inkml:trace>
  <inkml:trace contextRef="#ctx0" brushRef="#br0" timeOffset="51555.0009">26973 1492 52 0,'29'6'26'0,"45"-6"6"0,-46-8-25 0,18 0-5 16,10 0 0-16,8-3-3 15,-4 3 0-15,-7 3-47 16,-11 5 1-16,-7 5 36 16,-7-5 0-16</inkml:trace>
  <inkml:trace contextRef="#ctx0" brushRef="#br0" timeOffset="53282.0004">15000 9530 38 0,'-7'35'19'0,"21"18"0"0,-10-35-18 0,-1 14 0 15,1 0 1-15,3 5-2 16,0 8 0-16,0 0 0 31,3-6 0-31,-2-4-4 16,-1-4 0-16,0-4-28 0,0-9 0 15,0-2 29-15,-4-8 0 0</inkml:trace>
  <inkml:trace contextRef="#ctx0" brushRef="#br0" timeOffset="53518.0729">14750 9604 46 0,'17'6'23'0,"47"4"8"0,-43-7-22 15,18 0-6-15,7-6 0 16,3 3-3-16,7 0 1 16,4-3-3-16,4 1 1 15,6-4-46-15,1-2 0 16,-7 0 38-16,-8-5 0 15</inkml:trace>
  <inkml:trace contextRef="#ctx0" brushRef="#br0" timeOffset="58267.1471">26755 3318 27 0,'0'0'13'0,"0"5"12"16,0-5-14-16,0 0-4 15,0 0 0-15,0-5-4 16,0 5 0-16,0-3-2 16,0 3 0-16,0-2-2 15,0-1 1-15,0 0 4 16,0 1 0-16,0-1-2 15,0 3 1-15,0-5-1 16,0 5 0-16,0 0-2 16,0-3 0-16,0 3 0 0,0 3 0 15,0-1 0-15,-4 1 0 0,4 0 0 16,0-1 0-16,0 6 1 16,0 0 0-16,0 8 0 15,0 3 0-15,0 4-1 16,0 4 1-16,0-1-2 15,0 3 0-15,0 0 1 16,0 3 0-16,4 0 1 16,-4 2 0-16,0-4-2 15,0-4 0-15,-4 3 2 16,1 3 0-16,-1 5 2 16,1 0 1-16,-1 0-4 15,0-3 0-15,1-2 1 16,-1 2 1-1,1 4-3-15,-1-1 1 0,1-8 0 16,-1 0 0-16,1-3 0 16,-1 3 0-16,1 0 0 15,-1 1 0-15,4-1 0 16,-3 0 1-16,-1 0-1 16,1 0 1-16,3 8-1 15,0 0 0-15,-4 3 0 16,1-6 0-16,-1 1-1 15,4-4 0-15,0 1 1 16,0 0 0-16,0-3 1 16,0 3 0-16,-3-6-2 15,-1-2 0-15,4-3 1 16,0 0 1-16,0 3 0 0,-4-3 0 16,4 0-1-16,0 3 1 15,-3 0-1-15,3 0 1 16,-4-6-2-16,1 1 0 15,-1 2 2-15,1 0 1 16,-1 0-3-16,1 1 1 16,-1-1 0-16,1-3 0 15,-1 1-1-15,4-1 0 16,0 1 1-16,0-1 0 0,0-2 1 16,-3 0 1-16,-1-3-2 15,1-2 0-15,3 2-2 16,0 6 1-16,-4-1 1 15,1 1 1-15,3-3-1 16,0-3 0-16,0 3 0 16,0-3 1-16,-4 0-2 0,0-2 1 15,4 2 0-15,-3-5 0 16,-1 2-1-16,1 4 1 16,-1-1 0-16,1 0 1 15,-1 0-1-15,4 1 1 16,0-1-2-16,0-3 0 15,0 4 1-15,0-1 1 16,0 0-2-16,-3 3 0 0,-1-3 2 16,4 3 1-16,-3-3-3 15,-1 3 1-15,4-3-1 16,-3-2 1-16,3-3 1 16,-4 0 0-16,4 0-2 15,0-3 0-15,0 0 1 16,0 1 0-16,0-4 0 15,0 1 1-15,-3 0 2 16,-1-1 0-16,4 1-1 16,-3 0 1-16,-1-6-5 15,1 0 1-15,-5-5 2 16,-2-5 1-16,-1-3-2 0,4-8 1 16,0-10-4-16,0 0 1 15,0-6 2-15,0-2 1 16,0-1-1-16,0 6 0 15,0 11 0-15,3 2 0 16,1 3-1-16,-1 2 1 16,1 6-1-16,-1 2 1 15,4 3 1-15,4 6 0 16,-1 2-2-16,4 8 1 16,0 10-1-16,0 11 1 0,4-5 0 15,-4 5 0-15,4 8 0 16,-1 6 0-16,4-1 2 15,0-2 1-15,1-9-5 16,-1-9 0-16,0-7 2 16,0-1 1-16,0-4 1 15,0-2 1-15,0-10-2 16,4-20 1-16,7-15-3 16,3-2 0-16,4-1-33 15,-4 3 1-15,-7 8-6 16,-10 2 1-16</inkml:trace>
  <inkml:trace contextRef="#ctx0" brushRef="#br0" timeOffset="60843.6932">27026 3979 30 0,'-10'-13'15'0,"10"13"7"0,0 0-15 0,0 0-6 15,7 3 1-15,-4 5 1 16,4 8 1-16,-3 7-5 15,-1 4 1-15,1 5 1 16,-4 5 1-16,3 2-1 16,-6 4 0-16,-1-6 0 15,4-6 1-15,-3 1-2 16,-1-8 1-16,4-8 1 16,0-3 0-16,0-8-2 15,4-7 0-15,3-9 0 16,4-7 1-16,-1-6-2 0,1-5 1 15,3 0 0-15,0 0 1 16,4-9-2-16,3 4 0 16,0 2 1-16,-3 6 1 15,-1 7-1-15,-3 11 0 16,0 11 0-16,-3 5 0 16,-4 5 0-16,-3 0 0 15,-4 6 1-15,0 5 0 16,-4 2-2-16,0 3 0 15,1 0 1-15,-1-5 1 0,1-5-1 16,3-6 0-16,3-5 0 16,4-8 0-16,4-8-1 15,3-11 1-15,4-4 1 0,7-1 0 16,-1-3-2-16,-3 6 1 16,-3 3 3-16,0 7 0 15,-4 6 0-15,0 2 1 16,-7 3-2-16,-4 11 0 15,-3 5-2-15,-3 7 1 16,-1 7-1-16,1-1 1 16,-1-3-13-16,4-2 1 15,7 0-35-15,4-6 0 16</inkml:trace>
  <inkml:trace contextRef="#ctx0" brushRef="#br0" timeOffset="61437.4972">27749 4165 32 0,'-3'-8'16'0,"3"-3"7"16,0 8-16-16,0-2-2 15,-4 0 0-15,1 2-3 16,-4 3 0-16,-4 0-1 16,1 0 0-16,-8 3 0 15,0 2 1-15,-3 8-2 16,0 3 0-16,0 8 1 0,3 5 1 16,4 0-2-16,4 0 0 15,3 3 1-15,7-5 0 16,3-9-3-16,4-7 1 15,7-9 1-15,4-4 0 16,3-9-1-16,0-2 1 16,0-6-1-16,1-5 1 15,-5 1 1-15,1-1 1 16,-1 0-2-16,-2 3 1 0,-1 5-2 16,-4 3 0-16,1 2 0 15,-1 3 1-15,1 8 0 16,0 6 1-16,-4 7-1 15,0 8 1-15,3 5-1 16,1 1 0-16,-1 7 2 16,-3 9 0-16,-7 4 3 15,-3-4 0-15,-4 4-2 16,-7 6 1-16,-7 0-3 16,-4-5 0-16,-3-1-1 15,-4-4 0-15,0-6-1 16,0-14 0-16,1-9-12 15,2-14 0-15,8-8-31 16,4-6 1-16,10-4 40 16,0-3 0-16</inkml:trace>
  <inkml:trace contextRef="#ctx0" brushRef="#br0" timeOffset="64518.862">29273 1508 36 0,'-3'8'18'0,"10"77"2"16,-3-61-18-16,-4 10 0 16,0 14 1-16,0 2-1 15,0 13 1-15,-4-2-1 16,0-3 1-16,1-7-4 16,-1 2 1-16,4-3-1 0,0-8 0 15,4-7-31-15,-1-12 0 16,5-9 20-16,-1-14 1 15</inkml:trace>
  <inkml:trace contextRef="#ctx0" brushRef="#br0" timeOffset="64873.0523">29214 1466 39 0,'3'-19'19'0,"15"1"1"0,-8 12-20 0,4 4 2 16,8 2 0-16,6 0 0 16,4 13 0-16,3 8-2 15,4 8 1-15,3 19-1 16,0-14 0-16,-6 9-1 16,-8-6 1-16,-4 2 5 0,-6 4 1 15,-4-1 0-15,-3 0 1 16,-15 9-2-16,-13 2 1 15,-8-8-4-15,-3 2 1 0,-8 3-1 16,-2-2 0-16,-1-6-2 16,4-7 1-16,3-6-2 15,4-16 1-15,3-5-7 16,4-5 0-16,3-3-10 16,4 0 1-16,3-3-25 15,8 3 0-15</inkml:trace>
  <inkml:trace contextRef="#ctx0" brushRef="#br0" timeOffset="67802.4984">29736 2101 27 0,'0'2'13'0,"14"-2"5"16,-7-2-15-16,3 2 3 16,8 0 0-16,3 0-2 15,0 0 1-15,4-8-4 0,0 0 1 16,-1-8-3-16,-2 0 0 16,-5-5 1-16,1 0 1 15,-11 2-1-15,-7 3 0 16,-7 1 0-16,-4 1 0 15,-6 6 2-15,-1 0 1 32,-3 8-2-32,-4 0 1 0,-3 14 0 15,10 7 0-15,1 5-2 16,3 1 0-16,6-1-1 0,5 3 1 16,10 3 0-16,4 0 1 15,10 0-1-15,0-3 0 16,4 0-12-16,6-3 1 15,5-13-9 1,-1 1 0-16,-3-6 4 16,3-8 1-16</inkml:trace>
  <inkml:trace contextRef="#ctx0" brushRef="#br0" timeOffset="68153.6234">30459 1847 36 0,'-7'-43'18'0,"14"-12"3"0,-7 44-18 0,-4-5 2 16,-3-2 1-16,0 2-2 16,0 0 0-16,-11 3-1 15,8 5 1-15,-4 3-6 16,-4 5 0-1,8 8 4-15,-8 5 1 0,-3 0-3 16,-4 16 0-16,-3 11 1 16,7 8 1-16,0 10-2 15,3 0 0-15,7-5-1 16,4-8 1-16,7 2 0 16,0-4 0-16,7-9-5 15,0-5 0-15,-3-5-16 0,3 0 0 16,-4-14-6-16,-3 1 1 15</inkml:trace>
  <inkml:trace contextRef="#ctx0" brushRef="#br0" timeOffset="68320.6437">30117 2061 40 0,'17'-18'20'0,"26"-1"1"16,-29 19-21-16,7-5 0 15,4 5 0-15,-1 0-19 16,1 0 0-16,3 5-2 16,4-13 1-16</inkml:trace>
  <inkml:trace contextRef="#ctx0" brushRef="#br0" timeOffset="68458.4047">30558 2077 47 0,'-18'16'23'0,"14"-3"1"0,4-8-24 0,-3 3-1 0,-1 0 1 16,4 0-18-16,-3 0 1 31,3-3-11-31,0 1 0 0</inkml:trace>
  <inkml:trace contextRef="#ctx0" brushRef="#br0" timeOffset="68583.9347">30551 1797 25 0,'3'-35'12'0,"11"19"2"15,-10 14-14-15,3 2-25 16,0 0 1-16</inkml:trace>
  <inkml:trace contextRef="#ctx0" brushRef="#br0" timeOffset="69150.381">30674 2119 38 0,'-18'11'19'0,"4"2"7"0,11-13-19 16,-1 5-3-16,-3 3 1 16,0 0-3-16,4 0 0 15,-1 0-2-15,1-3 1 0,3-2 1 16,7-3 1-16,3-8-4 15,8-2 1-15,-1-4 0 16,8 4 0-16,-7-1 0 0,6 3 1 16,1-8-1-16,0 6 1 15,0-6-2-15,-4 0 1 16,-4 5-1-16,-3 4 0 16,-3-1 1-16,-4 8 1 15,0 8-1-15,-7-1 0 16,0 9 0-16,-7 6 1 15,7 1-1-15,0 1 0 16,0 3 0-16,0-9 0 16,11 1 1-16,-4-6 1 0,7-5 0 15,-4-3 1-15,8-5-4 16,7-5 1-16,-1-3 0 16,1-8 1-16,0-5-2 15,-4 2 1-15,4-2 0 31,-1-8 0-31,-6 0 1 0,0-5 0 16,-11 7-2-16,-4 3 1 0,-6 8 0 16,-4 8 0-16,-11 16 1 15,0 8 0-15,8 8 2 16,-4 3 0-16,7-1-4 16,7 8 1-16,7 1 0 15,17-1 1 1,1-2-17-16,10-6 1 0,8 1-32 15,6-3 1-15</inkml:trace>
  <inkml:trace contextRef="#ctx0" brushRef="#br0" timeOffset="72816.6971">31870 1847 34 0,'0'-5'17'15,"0"5"0"-15,0 5-17 0,7 5 1 16,-3 6 0-16,3 16 3 16,3 2 0-16,4 1 0 15,-3 2 0-15,3 10-2 16,-3 1 0-16,3 8 5 15,-4 2 0 17,4 45-2-32,-3-10 0 15,-4-9-2-15,-3 4 1 16,-4-9-4-16,0-8 0 16,0-2 0-16,0-3 1 15,7-5-2-15,-7 0 1 16,0 3 0-16,0-6 1 0,0-3-1 15,0-2 0-15,7 0-1 16,-7 3 1-16,0-6 0 16,0 6 1-16,0 4-1 15,0-7 0-15,0 0 0 16,0 3 0-16,0-3 0 16,0-3 0-16,0-8 0 15,3-2 1-15,-3 0-2 16,0-1 1-16,0-7 0 15,0-5 0-15,0-6 0 16,0 0 0-16,0-5 0 16,0-3 0-16,0-5 1 15,0-3 0-15,0 1-2 16,0-1 0-16,0-2 2 16,0-1 0-16,0-2-1 0,-3 3 0 15,-4-6 0 1,7-2 0-16,-7-3-1 0,-1-8 1 15,-2-5 1-15,-1-6 0 16,-3-10-2-16,-7-8 1 16,0 0 0-16,0 6 1 15,0-4-1-15,3 4 0 16,0 4 0-16,11 9 0 16,-3 7-2-16,3 1 1 15,7 7 1-15,-8 3 0 16,8 11 0-16,0 8 0 0,4 4 0 15,0 1 0-15,3 8 0 16,3 5 0-16,4 6-1 16,-3 4 1-16,-4-2 0 15,4 6 1-15,-4-4-1 16,0 1 0-16,0-11 2 16,-4-5 1-16,4-6 7 15,4-4 1-15,-4-9-8 16,11-10 0-16,6-9-2 15,-6-7 1-15,7-3-2 16,6-7 0-16,-2-6-22 16,2-8 1-16,-6 5-35 15,-4-5 0-15</inkml:trace>
  <inkml:trace contextRef="#ctx0" brushRef="#br0" timeOffset="73328.8689">31383 2051 44 0,'-3'-8'22'0,"-8"8"0"16,11 0-21-16,0 2-3 15,-4 4 1-15,-3 1-33 16,0 4 1-16,0 0 24 16,4 2 9-16,3-13 0 15</inkml:trace>
  <inkml:trace contextRef="#ctx0" brushRef="#br0" timeOffset="73453.8272">31351 2310 45 0,'0'0'22'0,"-10"-13"1"0,10 13-23 16,0 0-19-16,3 0 1 16,-3-6-8-16,7 4 0 15</inkml:trace>
  <inkml:trace contextRef="#ctx0" brushRef="#br0" timeOffset="74334.057">31383 2831 34 0,'-3'-5'17'0,"3"-6"0"15,0 11-17-15,0-8 2 0,0 0 1 16,0 3-2-16,0 0 1 16,0-3 0-16,0 0 0 15,0 8-1-15,0 0 1 16,0-8-3-16,0 8 0 16,0 0 1-16,0 0 0 15,0 3 1-15,0 2 0 16,0-3-1-16,0-2 0 15,0 3 0-15,0-3 0 16,0 3 3-16,0 2 1 16,0-5-4-16,0 3 1 15,0 5-1 1,0 2 0-16,-4 9 0 16,-3-1 0-16,7-2 0 15,-7 3 0-15,-4 4 1 16,4 9 1-16,7 3-2 15,-3-4 0-15,-1-2 1 16,4-5 0-16,0-8-3 16,0 0 1-16,4-3-17 15,-1-5 0-15,-3-5-10 16,0-8 0-16</inkml:trace>
  <inkml:trace contextRef="#ctx0" brushRef="#br0" timeOffset="74526.9823">31119 2942 41 0,'-8'3'20'0,"44"5"5"0,-26-6-22 16,11-2 6-16,1 0 0 0,16 3-9 16,-2-3 1-16,-5 0-2 15,1 0 0-15,-4 0-16 16,1-3 0-16,-5 1-19 15,1-1 1-15</inkml:trace>
  <inkml:trace contextRef="#ctx0" brushRef="#br0" timeOffset="75060.0096">31588 2852 34 0,'-7'6'17'0,"7"-12"1"0,0 6-16 0,0 6 4 16,0 1 0-16,0 7-2 15,0-1 0-15,0 3-3 16,0 0 0-16,10 2 0 15,-3 1 1-15,4-3 3 16,-4-6 1-16,0-2-5 16,11-3 0-16,-4-5-1 15,3-5 0-15,5-3 1 16,-1-2 0-16,0-4-2 16,-3 4 1-16,-4-3-1 15,-4-1 1-15,-3 4 0 16,-7 2 0-16,7 0 0 15,-7 8 0-15,0 0 1 16,0 0 0-16,0 5-2 16,0 3 0-16,-7 5 1 15,7 6 1-15,-7 5 1 16,-3 7 1-16,3 6-2 0,-11 11 1 16,0 2-2-16,4-5 0 15,-3 3 0-15,-1 5 0 16,0 2-1-16,1-4 1 15,10 2-21-15,-4-8 1 16,4-11-17-16,3-8 0 16</inkml:trace>
  <inkml:trace contextRef="#ctx0" brushRef="#br0" timeOffset="77680.8364">18627 6130 28 0,'-7'-21'14'0,"0"-24"10"0,3 29-13 16,0-2-4-16,-3-3 0 15,-3-3-4-15,-1-3 0 16,1-2-2-16,-1 3 1 0,-3 2 0 15,0 3 0-15,0 5-2 16,-4 5 0-16,4 6 1 16,0 8 0-16,3 10-2 15,1 13 0-15,-1 6 1 16,4 13 0-16,0 5 0 16,0-2 0-16,0 5 0 15,0 8 0-15,3-8 0 16,1 0 0-16,3-3-3 15,0 6 1-15,7-14-25 16,0-10 0-16,0-6 5 16,-7-10 1-16</inkml:trace>
  <inkml:trace contextRef="#ctx0" brushRef="#br0" timeOffset="77868.3421">18136 6199 49 0,'-10'0'24'0,"45"13"2"0,-17-7-24 16,6 2-1-16,8 0 0 15,14-3-3-15,7 0 1 16,0-2-1-16,3-6 1 16,8-2-18-16,-1-3 1 15,4-5-11-15,4-1 0 16</inkml:trace>
  <inkml:trace contextRef="#ctx0" brushRef="#br0" timeOffset="78307.5088">19008 5876 36 0,'-11'0'18'0,"8"16"1"15,3-8-18-15,-4 5 4 16,-3 11 0-16,0 8 0 15,0 10 1-15,0 3 2 16,-4 8 0-16,1 3-7 16,-1-6 0-16,4-2-1 15,0 5 1-15,3-3-2 16,1-8 1-16,3-7 0 16,3-9 0-16,-3-2-1 15,4-6 1-15,3-2 0 16,0-3 0-16,4-5 0 0,-1-2 0 15,4-4 0-15,4-7 1 16,3-8-1-16,4-6 1 16,0-7-1-16,-1-1 0 15,-3-2-1-15,-7 0 0 16,-3 0 2-16,-11 0 1 16,-11 0-3-16,-10 2 1 15,-7 4 0-15,0 4 0 0,-4 9 0 16,-3 4 0-16,0 9-2 15,-1 7 0-15,8 6-25 16,7 5 0-16,14 1-1 16,10-4 1-16</inkml:trace>
  <inkml:trace contextRef="#ctx0" brushRef="#br0" timeOffset="78901.4501">19435 6408 40 0,'-4'-18'20'0,"-3"-3"7"0,7 13-20 16,-4 0-5-16,-3 0 1 15,0 0-3-15,-3 2 0 0,-4 4-1 16,-1 4 1-16,-2 9 1 15,-1 2 0-15,-3 16-2 16,3 8 1-16,1-5 0 16,10-8 1-16,7-3 0 15,10-2 1-15,4-9-1 16,4-4 1-16,3-14-1 16,4-11 1-16,3-10-3 15,4-8 0-15,0-11 2 16,-4-2 1-16,-3 2-3 15,-4 1 0-15,-4-3 1 16,-3 7 1-16,-3 11 4 16,-4 17 1-16,-3 12-1 15,-4 14 0-15,-4 15-1 16,-3 16 0-16,4 11-5 0,-1 3 0 16,4 5 0-16,4-14 0 15,3-4-18-15,3-9 0 16,1-8-29-16,3-7 1 15</inkml:trace>
  <inkml:trace contextRef="#ctx0" brushRef="#br0" timeOffset="79123.2897">19727 6591 60 0,'-14'-6'30'0,"14"6"0"15,0 0-30-15,0 0-1 16,0 0 0-16,0 0-29 16,0 0 1-16,-3 0 0 15,-4 3 0-15</inkml:trace>
  <inkml:trace contextRef="#ctx0" brushRef="#br0" timeOffset="79312.1404">19159 6601 66 0,'-10'3'33'0,"13"-8"0"0,-3 5-33 0,0 0-2 15,0 0 1-15,4-3-31 16,-1 0 1-16,1-2-2 16,-4 5 1-16</inkml:trace>
  <inkml:trace contextRef="#ctx0" brushRef="#br0" timeOffset="79471.5508">18704 6530 58 0,'7'5'29'0,"22"-10"-30"0,-22 8-28 16,7 2 1-16,3-5 1 16</inkml:trace>
  <inkml:trace contextRef="#ctx0" brushRef="#br0" timeOffset="80992.4521">20888 6268 34 0,'-11'-34'17'0,"15"-14"2"15,-4 32-16-15,0-8 1 16,0-7 0-16,-4-1-3 0,1 0 0 16,-1 3-1-16,-3 2 1 15,0 6 3-15,-3 5 1 16,-1 14-6-16,-7 4 1 15,1 17 1-15,-1 13 0 16,0 7-1-16,-3 17 1 16,4 13-2-16,3 13 1 15,-1-3 0-15,5 3 0 16,6-2-1-16,1-14 1 16,3-11-24-16,7-10 0 0,0-13 2 15,4-14 1-15</inkml:trace>
  <inkml:trace contextRef="#ctx0" brushRef="#br0" timeOffset="81398.6781">20447 6379 48 0,'4'3'24'0,"55"2"-1"16,-34-5-24-16,7-3 1 15,3 3 0-15,15 0 0 16,6 0 1-16,8-2-3 16,10 2 0-16,-11-3-6 15,-6 3 0-15,-12 3 3 16,-9 2 1-16,-12 6 5 0,-2 10 0 16,-12 5-1-16,-3 1 1 15,-3 2-1-15,-1 8 0 16,1 0 1-16,-1-3 0 15,4-2 3-15,7-5 1 16,4-9 0-16,7-7 1 16,0-11 0-16,-1-11 0 15,-3-5-1-15,-3-5 1 16,-7-3-4-16,-8-5 0 16,-13 0-3-16,-15-5 1 0,-10 2-1 15,3 8 0-15,-3 5-12 16,3 17 0-16,7 7-31 15,11 6 0-15</inkml:trace>
  <inkml:trace contextRef="#ctx0" brushRef="#br0" timeOffset="82135.3321">21389 6530 29 0,'-4'13'14'0,"8"3"1"0,-1-16-15 15,4 8 2-15,-3 5 0 16,0 0 3-16,-1 3 0 15,1-2-1-15,-1-4 0 16,1-2 4-16,-1-5 0 16,4-9-1-16,0-7 0 15,7-3-4-15,1-8 0 16,-1-2-2-16,-4-3 0 0,4 0-1 16,0 8 0-1,4 7-14-15,3 6 1 0,7 14-32 16,4 7 1-16</inkml:trace>
  <inkml:trace contextRef="#ctx0" brushRef="#br0" timeOffset="82824.3765">22303 6874 37 0,'-15'3'18'0,"15"-3"13"0,0 0-19 15,4-6-6-15,3-10 1 16,0 0-3-16,7-10 0 0,0-14-3 16,4-5 0-16,3-10-1 15,0-9 0-15,4-7 0 16,3-3 1-16,0 2-1 16,1-4 0-16,-5 2 0 15,-6 13 0-15,0 8 0 16,-4 13 0-16,-4 14 0 15,1 10 1-15,0 18 0 16,3 22 0-16,-4 3 1 16,-3 18 0-16,4 5 0 15,3 8 0-15,7 0-2 16,0-5 1-16,0-13 0 16,1-6 0-16,2-10 0 15,1-8 1-15,7-16 1 16,3-11 0-16,0-10-4 15,1-8 1-15,2-13 0 16,8-8 0-16,7-1-2 16,-7-12 0-16,-4 7 1 0,-6 17 1 15,-8 12 0-15,-3 16 1 16,-8 19 4-16,-6 14 1 16,-8 20-1-16,-3 11 1 15,0 13-6-15,-3 5 0 16,-1 4 0-16,-3 7 0 15,0-6-2-15,7 1 1 16,0 0-25-16,7-14 0 16,7-10-11-16,7-13 0 0,11-14 21 15,0-10 1-15</inkml:trace>
  <inkml:trace contextRef="#ctx0" brushRef="#br0" timeOffset="83281.5238">23848 6355 41 0,'-11'-5'20'0,"11"2"5"16,0 3-22-16,0 0-3 15,0 0 0-15,0 0 0 16,7 3-44-1,-7 2 1-15</inkml:trace>
  <inkml:trace contextRef="#ctx0" brushRef="#br0" timeOffset="83406.5419">23791 6728 40 0,'-7'11'20'0,"18"-14"-3"0,-4 3-20 16,0 0-34-16,0 0 1 15</inkml:trace>
  <inkml:trace contextRef="#ctx0" brushRef="#br0" timeOffset="87245.0194">24786 9440 27 0,'7'-31'13'0,"18"-1"11"0,-22 13-15 15,1-7-3-15,-1-1 0 16,-3-2-5-16,-3 3 0 15,-4 2 3-15,0 6 0 16,-4 4-4-16,-3 6 1 16,0 8 1-16,-4 6 0 15,1 7 0-15,-1 13 1 16,4 6-4-16,0 0 1 16,7-6-1-1,7-2 1-15,7-5 3 16,3-6 0-16,5-5 0 15,-1-6 0-15,3-2-2 16,5-8 1-16,-1-10-2 16,-4-3 0-16,-3-3 1 15,-3 5 0-15,-7-2-2 0,-12 0 0 16,-2 0 1-16,-4 2 0 16,0 6 0-16,0 5 1 15,-1 6-2-15,1 4 1 16,4 6-1-16,3 8 1 15,3 5 0-15,4 3 1 16,0 0-1-16,7-3 0 16,4-5 0-16,-1 0 1 15,8-6 2-15,0-7 0 16,3-8-2-16,-4-9 0 0,5-9-2 16,-5 2 0-16,-3-3 2 15,-7-3 0-15,-7-2-2 16,-7 3 0-16,-3 2 1 15,-8 5 0-15,1 11-1 16,-5 14 1-16,1 7 0 16,-3 8 0-16,2 11 0 15,5 2 0-15,3 1 0 16,7-6 0-16,7-8 0 16,7-5 0-16,3-3 0 15,1 0 1-15,6-7 0 16,1-6 0-16,3-14-1 15,0-4 0-15,1-9 0 16,-5 1 0-16,-3-3 1 16,-7 2 0-16,-3 1-3 15,-8 5 0-15,-3 7 2 0,-3 12 0 16,-1 7 0-16,-3 6 0 16,3 5 0-16,1 5 0 15,3-3 0-15,0 1 0 0,3-3 0 16,1-3 0-16,3-3 1 15,0-4 0-15,0-4 3 16,0-2 1-16,0-10-6 16,0-3 0-16,0-3 1 15,0 0 0-15,-4-3-10 16,1-2 1-16,-1 5-28 16,1 8 1-16,-8 8 16 15,-3 6 0-15</inkml:trace>
  <inkml:trace contextRef="#ctx0" brushRef="#br0" timeOffset="91999.2426">24744 9488 27 0,'-11'-8'13'0,"11"0"2"0,0 8-14 0,4-3 5 31,-4 3 0-31,3 6 3 15,1 7 0-15,3 8-2 16,0 6 0-16,-4 12-4 16,1 6 1-16,0 6-1 0,-1 9 1 15,1 9-1-15,-4 3 1 16,0 10-1-16,-4 5 1 16,4 6-4-16,0-14 1 15,0 3-1-15,0 0 1 16,4 5-1-16,3 6 0 15,0-19-1-15,0 8 0 16,0-11 1-16,0 3 0 16,0 9 1-16,0-1 0 0,0-22-2 15,-3 20 0-15,-4-22 1 16,3 5 0-16,1 6 0 16,-4-3 1-16,0-2-1 15,3-22 1-15,-3 3-1 16,0-2 0-16,0 2 0 15,0-11 0-15,-3-10-1 16,-1 0 1-16,1 2 0 16,-5 6 0-16,5 7-1 15,-4 6 1-15,3-2 0 16,1-11 1-16,-1 5-1 16,1 0 0-16,3-6 0 15,-4-2 1-15,4-2-2 0,0-6 1 16,-3 0 0-16,-1-5 0 0,1-5 0 15,-1-9 1-15,-3-2-1 16,0-2 0-16,0 2-1 16,-4-11 1-16,1 1 1 15,-4-4 0-15,0 1-2 16,-1 0 0-16,1-3 2 16,0-5 0-16,4-8-2 15,-4-11 1-15,3 0-1 16,4 3 0-16,3 11 1 15,1-1 1-15,-1 1-1 16,1-3 1-16,-1 2-2 0,1 6 0 16,-1 5 1-16,1 3 0 15,3 13 0-15,3 5 1 16,4 6 0-16,0-3 0 16,4 10-2-16,0 6 0 15,-1 8 1-15,1 8 1 16,-1-3-1-16,1 8 0 15,-1 8 1-15,1-16 1 16,0-3-1-16,-1-5 1 16,4-10 0-16,4-9 0 0,3-4-1 15,0-25 1-15,4-13-2 16,0-23 0-16,-1-3-38 16,-2 13 0-16,2 2 5 15,-3-4 1-15</inkml:trace>
  <inkml:trace contextRef="#ctx0" brushRef="#br0" timeOffset="92990.8429">25008 11054 25 0,'-7'14'12'0,"7"1"9"16,0-12-13-16,0-3-1 16,4 0 1-16,3-5-5 15,0-6 1-15,4-5-3 16,-1-10 1-16,1-11 0 15,-4 5 0-15,0-5 0 0,0-8 0 16,0-5-2-16,-4 2 1 16,1-2 0-16,-4-3 1 15,0 0-2-15,0 13 0 16,0 9 1-16,0 4 1 16,0 6-2-16,0 2 1 31,0 4-1-31,4 4 1 15,3 3-1-15,0 5 0 0,3 3 0 16,4 8 1-16,0 19-1 16,1 2 1-16,2 3 0 15,4 7 0-15,1 1-1 16,-1 0 0-16,0-3 1 16,-3-3 0-16,-4-10-1 15,0-6 1-15,-4 1-1 16,1 0 1-16,-4-6-1 15,4-5 0-15,-4-3 0 16,0-2 1-16,0-11-2 16,0-13 1-16,0-11 1 15,3-8 0-15,8-13-3 0,3-2 1 16,0 7 1-16,4-2 1 16,0 2-2-16,-4 6 1 15,-3 10 0-15,-4 8 0 16,-4 8 5-16,-3 14 0 15,-3 10-2-15,-1 7 1 16,-3 20-2-16,-3 7 1 16,-1 6-2-16,-3 7 0 15,4 6-2-15,3-10 0 16,3 4-1-16,4 3 0 16,0-2-30-16,0-9 0 0,8-4-2 15,-1-9 0-15</inkml:trace>
  <inkml:trace contextRef="#ctx0" brushRef="#br0" timeOffset="93602.3661">25950 10851 29 0,'-14'-14'14'0,"0"1"3"0,11 8-14 16,-4 2 2-16,-4 1 0 15,0 2-2-15,1 2 1 16,-1 3-1-16,1 1 0 15,-1-1-3-15,4 8 1 16,3 11 0-16,4 3 0 16,0 2-3-16,4-3 1 0,3-5 1 15,4-5 0-15,3-5 0 16,0-6 0-16,3-8 0 16,1-12 0-16,0-7-1 15,-4-4 0-15,0 7 2 16,-3 3 0-16,-1-2-2 15,-3 2 1-15,0 3 1 16,-3 2 0-16,3 6-2 16,-4 5 1-16,4 5 1 15,0-2 0-15,4 5-3 16,0 13 1-16,-1 3 2 16,-3 2 1-16,-3 9 2 15,-4 7 0-15,-4 6-3 16,-3-1 0-16,0-4 0 15,-7-1 0-15,-7 0 1 0,-11 1 0 16,-3-9-4-16,3-8 0 16,0-10-6-16,-3-10 0 15,0-14-34-15,3 2 1 16,7 1 41-16,8 0 0 16</inkml:trace>
  <inkml:trace contextRef="#ctx0" brushRef="#br0" timeOffset="96458.2369">24726 9086 25 0,'-7'5'12'0,"7"0"15"0,0-5-13 15,0 0-12-15,0-2 1 16,0-4-2-16,-3-2 1 16,-1-2 0-16,1-6 0 15,-5 0 7-15,-2-8 1 0,-4-7-8 16,-7-6 0-16,-1 7 1 16,1-7 0-16,0-2-1 15,0-6 0-15,-4-3-1 16,1 6 1-16,-5-6-2 15,1 1 1-15,0 2-1 16,0 0 1-16,3 0-1 0,4 0 1 16,0-3 0-16,-1 0 0 15,1 11 0-15,-3-2 1 16,-1-4 5-16,0-2 1 16,4 8-8-16,0 3 1 15,0-1-1-15,3 1 0 16,0-3 0-16,-6-3 1 15,-1 1-2-15,-7 2 0 16,4-3 2-16,0 0 0 0,0-2-1 16,3 8 1-16,0 2-2 15,1 3 1-15,2 0-1 16,1 2 1-16,4 1 0 16,-1 2 0-16,4 3 0 15,0 0 0-15,3-3 0 16,1 0 0-16,3 0-8 15,-1-2 0-15,1-3 16 16,0 2 0-16,4 1-7 16,-1 7 0-16,1 6-10 15,-1 0 0-15,1 2 17 16,-1 3 0-16,4 3-8 16,-3 2 0-1,3 1 0-15,0-1 0 16,0 0-8-16,0 1 0 15,0 2 16-15,0 2 0 16,0 4-9-16,0-1 1 0,3 8 0 16,1 3 1-16,-1 0-1 15,1 0 0-15,-4 5 0 16,0 8 0-16,-4 5 0 16,1 3 0-16,-1-2 0 15,1-1 0-15,-1-2-8 16,1-3 0-16,3-5 16 15,0-8 0-15,0-3-8 16,-4 0 0-16,1-5 0 16,-1-3 1-16,0 1-2 15,1-1 1-15,-1 0 0 16,1-2 0-16,3 2-8 16,-4-2 0-16,4 0 15 15,0-3 1-15,0-6-8 16,0-4 1-16,4-4-1 15,-1-1 0-15,1-4-8 0,-1-5 0 16,1 0 15-16,0-2 1 16,-4-1-8-16,3-2 1 15,1 3-9-15,3 5 0 16,0 5 8-16,0 0 0 16,0 3-1-16,3 5 1 15,1 3-1-15,3 2 1 16,0 6 1-16,7 10 0 15,4 8 7-15,10 8 0 16,8 3-8-16,3-3 0 0,-4-5-8 16,4-8 0-16,3-3-17 15,-3-3 0-15,-11 4-14 16,-17-4 0-16</inkml:trace>
  <inkml:trace contextRef="#ctx0" brushRef="#br0" timeOffset="97628.6157">23693 8326 18 0,'0'0'9'0,"7"0"7"0,-7 3-10 0,3 0-2 15,1 5 0-15,-1 2 6 16,1 3 0-16,-1 6-9 31,-3 7 1-31,0 1-1 16,4 2 0-16,-4-3 0 15,3-4 1-15,-3-4-2 16,4-7 0-16,-4-3 3 16,0-3 0-16,3-2-3 15,1-9 0-15,-1-7 0 0,4-3 0 16,1-5 0-16,2 5 0 16,4-5 0-16,4-5 1 15,3-4-1-15,0-1 0 16,-3 7-1-16,-1 3 1 15,-2 7 0-15,-1 12 1 16,-4 7 9-16,-3 11 1 16,0 3-9-16,0 4 1 15,0 12-3-15,1 2 0 16,2-11 0-16,1 1 1 0,3-3-2 16,0 2 1-16,7-2-15 15,-3-3 1-15,-1-5-28 16,5 0 1-16</inkml:trace>
  <inkml:trace contextRef="#ctx0" brushRef="#br0" timeOffset="100808.5356">24955 9136 19 0,'0'0'9'0,"8"0"7"0,-8 0-9 16,3-3-5-16,-3 3 0 0,0 0-2 15,4-2 0-15,-4 2 6 16,3 0 0-16,-3 0-1 15,4 0 0-15,-4 0-3 16,0 0 1-16,3 0-2 16,1 0 1-16,-1-3-2 15,1 0 1-15,3 3-1 16,0-2 0-16,0-1 0 16,0 1 0-16,0-1 3 15,4-2 1-15,3-3-3 16,0 0 1-16,0 0-2 15,4-3 1-15,-4 3 0 16,0 0 0-16,0 3 0 16,0 0 1-16,0-1-1 15,7 4 0-15,-3 2 0 0,3-3 0 16,0 1 2-16,4-1 1 16,0 3-3-16,-1-5 0 15,1-1 0-15,3-2 1 16,4 3-2-16,3 0 0 15,1-1 0-15,-1 1 0 16,-3 0 0-16,-1 0 0 16,5-1 0-16,-1 1 0 15,0-3 0-15,-3-2 1 0,0-4 2 16,-1 4 0-16,5-4-3 16,-1 4 1-16,0-6-1 15,1 5 1-15,-5-2 0 16,1 3 0-16,3-1-2 15,1 0 0-15,-1 1 1 16,0-3 1-16,0-1-2 16,1 1 1-16,-1 0 1 15,4-3 0-15,0 3-1 16,-1 0 0-16,-2-3 0 16,3 0 1-16,3 3-1 15,0-1 0-15,-3 1 1 16,0 3 0-16,-4-1-2 15,4 0 1-15,3 3 0 16,1-2 0-16,-5 2-1 16,5 0 1-16,-5-5 1 15,5 0 0-15,-1-3-1 0,-7 2 0 16,-3-1 0-16,0-1 0 16,0 5-1-16,-1-2 1 15,-2 0 2-15,-1-1 1 16,-3 4 1-16,-4 2 0 15,-4 3-4-15,1-3 0 16,-4 0 0-16,0 0 1 16,-3 3-1-16,-1-1 1 15,1 1-2-15,-4 0 1 16,0 2 2-16,-3 0 1 16,-1 1-4-16,-3-1 0 0,-3 3 2 15,-4 0 0-15,-4 0-2 16,-3 0 1-16,-4 0 0 15,-6 3 0-15,-5-3 0 16,1 0 1-16,-4 0-1 16,1 0 0-16,-1 0 0 15,4 0 0-15,6-3 0 16,5 3 0-16,6 0 0 16,4 0 0-16,4 0 0 15,6-3 0-15,8 3-1 16,3-2 0-16,0 2 1 15,4 0 1-15,-1 0-2 16,8 0 1-16,0 0 0 16,-1 2 0-16,1 1 0 15,-4 2 0-15,-7 1 2 0,-3 7 1 16,-8 5 1-16,-13 12 1 16,-8 1-4-16,-6 1 0 15,-8 8-2-15,-11 5 0 16,-2 0-19-16,6-3 0 15,7 6-32-15,11-6 1 16,3-13 42-16,18-16 0 16</inkml:trace>
  <inkml:trace contextRef="#ctx0" brushRef="#br0" timeOffset="101902.6234">25823 7834 27 0,'-7'-5'13'0,"4"0"12"0,3 5-15 0,0 0-7 16,0 5 0-16,0 6-1 15,0 10 0-15,0 3 0 16,0 5 1-16,0 5-4 15,3 3 1-15,1 5 1 16,-1-5 0-16,1-5-1 16,-4-5 0-16,0 2 0 15,0 0 1-15,0-3-3 16,0 1 1-16,0-3 0 16,0-6 0-16,-4-2-11 0,1-3 0 15,-1-2-3-15,1-6 1 16,-1-2-3-16,-3-6 1 15</inkml:trace>
  <inkml:trace contextRef="#ctx0" brushRef="#br0" timeOffset="102188.9429">25520 7885 17 0,'-11'-22'8'0,"11"7"11"16,0 9-8-16,0 6-2 15,4-2 0-15,6 2 0 16,5 2 0-16,6 4-3 0,7-1 0 16,11 0-1-16,7 0 0 15,7-2-4-15,10-3 1 16,1 0-2-16,-1 0 0 15,4 0-5-15,-7 0 0 16,-11 0-47-16,-3 0 0 16</inkml:trace>
  <inkml:trace contextRef="#ctx0" brushRef="#br0" timeOffset="103284.3718">25026 9231 31 0,'-7'3'15'0,"18"-11"3"16,-4 5-16-16,3 1-2 0,8 2 0 15,3 0-2-15,0 0 1 16,7 0-4-16,8 2 0 15,6 4-21-15,-3-1 1 16</inkml:trace>
  <inkml:trace contextRef="#ctx0" brushRef="#br0" timeOffset="103425.0325">25523 9409 34 0,'-7'0'17'16,"22"0"1"-16,-8 0-16 0,3 0-4 15,4-3 0-15,4 3-18 16,3-3 1-16,4 3 6 16,3-5 0-16</inkml:trace>
  <inkml:trace contextRef="#ctx0" brushRef="#br0" timeOffset="103565.6595">25873 9390 30 0,'3'-3'15'0,"22"9"4"15,-14-6-15-15,3 0-4 16,7 0 0-16,3 0-22 16,5 0 0-16,6 0 11 15,0-6 0-15</inkml:trace>
  <inkml:trace contextRef="#ctx0" brushRef="#br0" timeOffset="103695.8206">26377 9406 44 0,'0'8'22'0,"18"-13"3"0,-8 2-23 16,5 3-2-16,-1-3 1 0,3 1-12 16,4-1 1-16,4-2-26 15,0-1 0-15</inkml:trace>
  <inkml:trace contextRef="#ctx0" brushRef="#br0" timeOffset="104138.8504">25982 8914 24 0,'4'-8'12'0,"20"48"3"16,-17-30-13-16,4 3 3 15,3 3 0-15,0 5 0 16,0 6 1-16,0-1-2 16,-7 1 1-16,0-3-4 15,-7-1 0-15,-3 1-1 16,-1 0 1-16,-3-3-1 0,-3 0 1 16,-1-2-16-16,1-6 1 15,3-5-14-15,0-3 0 16</inkml:trace>
  <inkml:trace contextRef="#ctx0" brushRef="#br0" timeOffset="104704.0319">26261 8983 28 0,'0'-8'14'0,"0"-13"7"16,0 21-14-16,0 0-5 15,0 2 0-15,-4 6-1 16,1 0 0-16,-1 3 0 16,-3 7 1-16,-3 6 0 15,2 2 1-15,1 3-3 16,7 1 0-16,0-1 0 15,0-3 1-15,4 1 0 16,-1-1-1-16,-3-26 0 16,22 8 3-16,2 0 1 15,1-8-4-15,0-3 1 16,-1-5-1-16,-2-2 0 16,-1-6 0-16,-7-5 0 15,0-3 0-15,-3-3 0 16,-4-2-1-16,-4 3 0 15,-3-1 0-15,-7-4 1 16,-3 2 1-16,-5 2 0 16,-2 3-2-16,-4 8 1 0,-1 6 0 15,1 10 1-15,0 3-2 16,7 7 0-16,0 6 2 16,7 0 1-16,0 0-1 15,7-3 0-15,3 3 1 16,11-3 1-16,11 0-2 15,7-2 0-15,3-3-3 16,4-3 0-16,0 0-35 16,-4-2 1-16,-3 0 24 15,-11-3 0-15</inkml:trace>
  <inkml:trace contextRef="#ctx0" brushRef="#br0" timeOffset="105870.5056">28762 6350 37 0,'-14'-13'18'0,"24"18"2"16,-3 0-20-16,1 3 3 15,-1 19 1-15,0 7-1 16,0 1 0-16,-4 4-2 0,1 6 0 15,-1 0 0-15,1 0 0 16,-4 0-2-16,0 0 1 16,0 0 0-16,0-5 0 15,0-8-1-15,0-3 1 16,0-11-12-16,0-7 0 16,0-9-14-16,0-15 0 15,0-8 19-15,0-11 1 16</inkml:trace>
  <inkml:trace contextRef="#ctx0" brushRef="#br0" timeOffset="106167.4089">28702 6361 32 0,'-25'-24'16'0,"25"11"4"16,7 13-16-16,7 2-4 16,11 6 1-16,0 0-1 15,10 3 1-15,11 12 3 16,7 1 1-16,0 5-5 15,3 3 0-15,-3-3 4 16,-10 0 0-16,-8 3 0 16,-11 0 1-16,-6 2 0 15,-14 1 1-15,-15-4-4 16,-10 4 1-16,-7-3-2 0,-11-1 0 16,-7-7-2-16,0-5 0 15,4-6-2-15,10-11 1 16,4-2-21-16,7 3 1 15,7 0-11-15,7 2 1 16</inkml:trace>
  <inkml:trace contextRef="#ctx0" brushRef="#br0" timeOffset="106582.9556">29206 6792 9 0,'4'8'4'0,"3"5"0"16,0-8-4-16,0 3 13 0,4 0 1 15,3 5-8-15,3-5 0 16,8 0-1-16,3-2 1 16,1-6-2-16,-1-3 0 15,-3-8-3-15,-1-2 1 16,1-5-2-16,-4-6 1 15,0-3-3-15,-7-2 1 16,-10 0 2-16,-8 3 0 16,-6-1-1-16,-8 9 0 0,-3 4 3 15,-7 9 0-15,-4 10-1 16,0 11 1-16,4 8 1 16,3 3 1-16,4 10-2 15,7 5 0-15,7 0-2 16,7-7 0-16,11-6-2 15,10-3 0-15,11-2 1 16,10-8 0-16,7-3-13 16,4-8 0-16,-3-2-15 15,-1-6 1-15,0-4 16 16,4-9 1-16</inkml:trace>
  <inkml:trace contextRef="#ctx0" brushRef="#br0" timeOffset="106911.0856">30067 6472 48 0,'-21'-29'24'0,"18"2"1"0,3 19-25 16,-4 0 1-16,0-2 0 16,-6-4-1-16,10 1 1 15,-7-3 1-15,-4 0 0 16,1 1-2-16,-4-1 0 15,7 5-2-15,-8 6 1 0,1 7 2 16,-3 9 1-16,-5 5 1 16,1 8 0-16,4 13-2 15,3 5 0-15,-4 0 0 16,11 11 0-16,0 8-2 16,3 8 0-16,4 5 1 15,0-10 0-15,0-6-3 16,0-11 1-16,0-7-34 15,0-16 1-15,0-8 18 16,-7-8 0-16</inkml:trace>
  <inkml:trace contextRef="#ctx0" brushRef="#br0" timeOffset="107098.5886">29683 6623 50 0,'-7'-11'25'0,"35"14"0"0,-14-6-24 15,11 0 0-15,6 1 1 16,1-1-4-16,0 0 0 16,7 1 0-16,3 2 1 15,-3 0-30-15,-4 0 0 16,-3 0 14-16,3 2 1 16</inkml:trace>
  <inkml:trace contextRef="#ctx0" brushRef="#br0" timeOffset="107207.9442">30177 6705 35 0,'-18'31'17'0,"4"4"10"0,10-30-18 16,1 8-7-16,-1 6 0 0,-3-6-2 16,7 3 0-16,0-6-7 15,0-2 0-15,7-5-32 16,-3 0 1-16</inkml:trace>
  <inkml:trace contextRef="#ctx0" brushRef="#br0" timeOffset="107864.2229">30134 6474 40 0,'0'-13'20'0,"21"-3"0"16,-10 16-21-16,0 3 1 16,3 0 1-16,3 10-2 15,1 0 0-15,0 3 1 16,-1 0 1-16,1 2-1 15,-4 3 1-15,-3 6-1 0,-4 2 0 16,-4 3 5-16,-6 2 1 16,-1-5 1-16,1 3 1 15,-1-8-8-15,1-6 1 16,3-4 0-16,0-1-1 16,0-13 0-1,14-27 0-15,0 11 1 16,0 1-2-16,-4-1 0 15,-2 2 0-15,6 4 1 16,-4 2 0-16,1 5 0 0,-4 3 0 16,3 6 1-16,-3 4-1 15,4 3 0-15,0 1 1 16,3 4 0-16,0 3-2 16,0 3 0-16,0-3 1 15,0-2 1-15,4-3 0 16,-1-3 0-16,8-8 1 15,-7-2 0-15,7-3-3 16,-4-8 1-16,0-3 0 16,0-5 1-16,-7-5-2 15,4-5 1-15,-1-3 0 16,-10-3 1-16,4 0-2 16,-7 3 1-16,-4 8 3 15,-4 2 0-15,-7 6-2 16,1 5 1-16,-8 11 3 0,-3 10 1 15,3 11 0-15,1 8 0 16,6 5-5-16,8 5 1 16,10 0-2-16,10-5 1 15,5-7-2-15,2-7 1 16,4-4-25-16,8-6 0 16,-5-5-24-16,5 3 1 15</inkml:trace>
  <inkml:trace contextRef="#ctx0" brushRef="#br0" timeOffset="108083.4055">31111 6644 58 0,'-14'2'29'0,"21"1"0"16,-7-3-30-16,0 3-23 15,7-1 1-15,-3 4-11 16,0 2 1-16</inkml:trace>
  <inkml:trace contextRef="#ctx0" brushRef="#br0" timeOffset="108187.7185">31119 6882 42 0,'-15'10'21'0,"8"9"-2"0,7-19-21 16,0 8-38-16,0-5 1 15</inkml:trace>
  <inkml:trace contextRef="#ctx0" brushRef="#br0" timeOffset="111027.6575">30335 7990 19 0,'-10'-8'9'0,"6"-2"6"0,4 7-10 15,0-2-2-15,0 0 0 0,0-1-2 16,0 1 1-16,0 0-1 15,0 2 1-15,0 1 2 16,0 2 1-16,0 0-1 16,0 0-4-16,0 0 0 15,14 21 9 1,0-8 0-16,4 8-7 16,3 3 1-16,4 8 1 15,0-1 0-15,-4 6-1 16,-4 3 1-16,5 5-3 15,-1 5 1-15,3-7-2 16,8 10 1-16,-4 2 2 0,1-5 1 16,-5 3-3-16,5 3 0 15,-1-1 1-15,0-7 0 16,-3-6-2-16,6 6 1 16,-6-3-2-16,3 0 0 15,-6-8 1-15,-5 3 1 16,1-3-1-16,-8 0 0 15,8 0 1-15,-4 0 0 16,0-5-2-16,0-6 0 16,1 3 1-16,-1 0 0 15,0 0 1-15,0 1 0 0,0-4-2 16,0 0 1-16,0-4 0 16,-3-4 1-16,-1 1-1 15,4-1 1-15,-3 3 3 16,7 1 1-16,-4 1-4 15,-4 4 1-15,8-1-1 16,-4 1 0-16,-3-3-1 16,6-3 0-16,1-3 0 15,-11-2 1-15,7 3-2 16,0 2 1-16,0 0 0 16,-3 3 0-16,-4-6-1 15,7 1 1-15,-3-9-28 16,-1-2 0-16,-3-8-15 15,7-5 0-15</inkml:trace>
  <inkml:trace contextRef="#ctx0" brushRef="#br0" timeOffset="112408.4884">31277 9604 29 0,'-10'11'14'0,"-8"-11"11"0,18-3-15 16,0-2-6-16,-7-3 0 15,7-3-2-15,0-2 1 16,7 0-2-16,4-3 1 16,-4 3 1-16,10 0 0 15,1-1 0-15,0 4 1 16,-1-1-2-16,-3-2 1 15,11 3-3-15,0-1 1 0,3-2 0 16,7-3 1 0,-3 0-2-16,3-3 0 0,4 1 0 15,3-1 0-15,1-2 3 16,-4-3 0-16,-8 6-1 16,5 2 0-16,2 0-3 15,-2 0 1-15,-1 0 1 16,0 1 0-16,-3-1-1 15,3-3 1-15,1 1 0 16,-1-1 0-16,-3 1-1 16,3-1 0-16,-3 3 0 15,-4 3 0-15,-4 0 0 16,1 2 0-16,7-2 0 16,-4-3 1-16,-3 0-1 15,7 6 0-15,-4-4 1 0,-3-2 0 16,-1-2-1-16,4 2 1 15,-3 0 3-15,7 0 1 16,-7 0-7-16,3 1 1 16,-4 4 2-16,1 0 1 15,-7-2-4-15,7 3 1 16,-4-1 1-16,0 0 0 16,0-2-1-16,4 3 1 15,-1-1 2-15,1-2 0 0,-7 0-2 16,6 2 0-16,-6-2 0 15,0 2 0-15,6 1 0 16,1 2 0-16,3 0 0 16,-3 0 1-16,0 2-2 15,-1 1 1-15,-6 0 0 16,-7 0 0-16,3-1 1 16,3 1 0-16,-6 0-2 15,3-3 0-15,-3 2 1 16,-4 1 1-16,3 0-1 15,4 0 1-15,-7 2-2 16,-3 0 0-16,3-2 1 16,-7 0 1-16,0-1-2 0,-7 1 1 15,7 0 0-15,-11 0 0 16,4 2-1-16,0-2 1 16,-3 5-1-16,-1-6 0 15,-10 1 2-15,0 0 1 16,-11-1-2-16,-3 1 0 31,10 0 0-31,0 0 0 16,1 2 0-16,6 3 0 15,0 0 0-15,1 0 1 16,10 3-2-16,0-1 1 0,7 1 0 16,7 0 0-16,0-1-1 15,10 1 1-15,8-6 0 16,-7 1 1-16,6-4-1 15,5 6 1-15,-5-2-2 16,-6 2 1-16,0 5 4 16,3 0 1-16,-4 6-2 15,-6-1 1-15,7 1-3 16,-11 2 1-16,3 0-2 16,-10 3 0-16,0 0 0 15,0-3 1-15,-10 1-3 16,3-1 0-16,-11 0-22 15,11 0 1-15,-4 1-33 16,11-4 1-16</inkml:trace>
  <inkml:trace contextRef="#ctx0" brushRef="#br0" timeOffset="113655.6378">32918 8170 44 0,'-18'-5'22'0,"18"2"2"0,0 6-21 15,7 0 3-15,4 2 1 16,6 0-6-16,15 3 1 16,-7 3-2-16,3 2 0 0,4 0 0 15,-4 0 1-15,-3-2-1 16,6 2 1-16,-2-2-2 16,-5-1 1-16,-24-10 0 15,32 19-24 1,-14-3 0-16,-1-3-6 15,-10-5 0-15</inkml:trace>
  <inkml:trace contextRef="#ctx0" brushRef="#br0" timeOffset="113910.4711">33094 8379 33 0,'-7'0'16'0,"0"-2"10"16,7-1-17-16,0-2 1 16,0-6 0-16,7-2-2 15,-7-3 1-15,0-2-4 16,7-4 0-16,0 1-5 16,-3 3 0-16,10-6-1 15,-11-3 1-15,4-7-2 16,0-3 1-16,4 3-34 15,-11-6 1-15,7-2 6 16,4 7 0-16</inkml:trace>
  <inkml:trace contextRef="#ctx0" brushRef="#br0" timeOffset="114861.0581">30314 8094 26 0,'-7'31'13'0,"4"14"3"0,3-37-13 0,0 5 3 16,-4 1 1-16,1-4-4 15,-1-2 1-15,0-5-3 16,1-8 0-16,-1-1-1 16,1-10 0-16,-4-7 0 15,0-12 1-15,3 1-1 16,1-3 0-16,3-6 3 16,7-2 0-16,0 6-2 15,7 4 0-15,0 9 2 16,0 5 0-16,11 2-2 15,0 9 0-15,-1 4-1 16,-3 9 1-16,1 5-2 16,-1 3 1-16,-4-1-1 15,-2 1 1-15,-1-1-30 0,0-4 1 16,0-4 11-16,0-4 1 16</inkml:trace>
  <inkml:trace contextRef="#ctx0" brushRef="#br0" timeOffset="115428.2643">29693 7617 21 0,'0'3'10'0,"25"16"5"0,-14-14-11 0,3 3 0 0,0 2 1 16,0 1-1-16,0 0 0 15,-3-6-1-15,6-3 0 32,-6-2 0-32,-1-7 0 15,-6-4-4-15,7-5 1 16,-8 0 0-16,1-2 0 15,-1-4 1-15,1 1 0 0,-1-5-2 16,1-1 0 0,-4 4 1-16,0 4 0 0,0 6 1 15,0 5 0-15,3 8 3 16,1 13 1-16,-1 8-2 16,8 11 1-16,-1 18 0 15,5 1 0-15,-5 15-6 16,1 5 0-16,-1-5 2 15,1-5 0-15,-1-5-20 16,1-6 1-16,0-10-11 16,-4-14 1-16</inkml:trace>
  <inkml:trace contextRef="#ctx0" brushRef="#br0" timeOffset="123880.805">21502 12946 33 0,'-18'-16'16'0,"22"14"8"15,-4-4-16-15,3 1-5 16,4 0 0-16,0 2 3 15,0 6 0-15,7 15-3 16,8 11 1-16,2 3-3 16,5 5 0-16,-1 5-1 15,0 3 0-15,0-2-1 16,0-1 1-16,4-2-2 16,0-8 1-16,0-3-22 15,-4-11 0-15,-3-5-5 0,-8-5 0 16</inkml:trace>
  <inkml:trace contextRef="#ctx0" brushRef="#br0" timeOffset="124089.1438">21428 13295 48 0,'-11'6'24'0,"39"2"6"16,-14-6-24-16,1-4 3 15,2-6 1-15,11 0-8 16,11-8 0-16,7-8-4 16,14-2 1-16,11-6-21 15,-1 0 0-15,15 0-19 16,3-7 0-16</inkml:trace>
  <inkml:trace contextRef="#ctx0" brushRef="#br0" timeOffset="125691.2644">28455 13168 33 0,'-18'-29'16'0,"18"13"10"0,0 14-18 15,0 2-7-15,4 2 0 16,-1 9 5-16,1 10 1 16,0 6-3-16,6 20 1 15,1 6-4-15,-1-5 0 0,4 2 0 16,4-5 0-16,3-8 0 16,4-8 1-16,3-10 0 15,11-11 1-15,0-14-2 31,0-7 0-31,-1-16-1 0,5-11 0 16,-1 1 0-16,0-9 0 16,-3 0 0-16,-7 1 1 15,-4 7 1-15,-10 8 1 16,-4 8-1-16,-4 9 0 16,-10 15 2-16,-7 18 0 15,-10 14 0-15,-8 26 1 16,-7 6-3-16,1 20 0 0,-5 14-3 15,-3 8 1-15,-3 13-3 16,3-5 1-16,11 0-27 16,10-11 1-16,15-3-16 15,10-12 1-15</inkml:trace>
  <inkml:trace contextRef="#ctx0" brushRef="#br0" timeOffset="127116.0039">17678 13615 33 0,'-14'6'16'0,"14"-12"2"16,0 6-17-16,7 0 0 15,0 0 1-15,7-2 0 16,7-1 0-16,11-2-1 0,7 0 0 16,17-1 2-16,7 4 0 15,12-4-1-15,9 4 0 16,19-4 0-16,-1 4 0 15,14-1 0-15,11 0 0 16,4-2-2-16,13-3 1 16,15 0 0-16,-7 0 1 15,14 3-2-15,3 2 0 16,7 3-1-16,4 0 1 16,4 0 0-16,10 3 1 0,-4 2 2 15,8 1 0-15,-4-1-2 16,10 0 0-16,-2 1 1 15,9 1 0-15,-3 1 0 16,11-2 1-16,0-1-1 16,0 0 0-16,3 1-2 15,11-1 0-15,-8 0 0 16,5 3 0-16,-5-3-1 16,1 3 1-16,0 0 0 15,0 0 1-15,0-3 0 16,3 1 0-16,11 2 0 15,-4-8 1-15,4 2 0 16,3 1 1-16,-6 0-2 16,6-1 0-16,-3-2 1 15,4 0 0-15,-5-2-2 16,8 4 1-16,-7-2 3 16,7-2 1-16,-3-1-4 0,-5 0 0 15,5 1 3-15,-1-4 0 16,11 4-3-16,-3-4 1 15,-8 4-1-15,1 2 0 16,-4-3-1-16,-8 3 0 16,-2 3-1-16,-8 2 1 15,0 0 0-15,-10 1 1 16,-8-4-4-16,1 1 1 16,-11 2-47-16,-28 3 0 0,-18-5 21 15,-21-14 0-15</inkml:trace>
  <inkml:trace contextRef="#ctx0" brushRef="#br0" timeOffset="127933.1762">24592 12713 40 0,'-7'-5'20'0,"11"34"0"0,-1-10-19 16,1 20-2-16,-1 19 1 15,1 24 2-15,-4 30 1 16,0 20 0-16,-4 24 0 0,1 16-1 16,-1 11 1-16,1 2-1 15,3 8 0-15,0 5 0 16,0 11 0-16,0 0 2 15,0 3 0-15,-4 5 0 16,4 5 1-16,0-7-3 16,0-1 1-16,0-8 2 15,0 3 0-15,-3-5 1 16,-1-6 0-16,0-4-6 16,1-9 0-16,-1-3-1 15,1-12 1-15,-1-9 1 16,1-21 0-16,3-13-9 15,0-23 1-15,0-12-14 16,0-20 1-16,0-22-26 16,0-32 1-16</inkml:trace>
  <inkml:trace contextRef="#ctx0" brushRef="#br0" timeOffset="128753.47">18870 12631 29 0,'-11'19'14'0,"4"28"2"0,11-25-15 0,3 7 5 16,4 10 0-16,-1 14-5 15,4 8 1-15,0 16 0 16,1 7 1-16,2 14 0 15,-3 6 0-15,4 1 0 16,0 22 1-16,-1 6-3 16,-3 10 0-16,-7 7 3 15,-3 6 1-15,-4 14-4 16,-4-11 1-16,1-22 0 0,-1 11 1 16,4-7-3-16,0-14 1 15,0 18 3-15,-3 3 0 31,-1-10 0-31,1 13 1 16,-1 7-5-16,-3-12 1 16,0-1-1-16,0-4 1 0,3-22 0 15,1 0 1-15,3-21-3 16,0-19 0-16,3-18-16 16,5-16 1-16,9-16-20 15,4-3 0-15,1 4 22 16,-5-4 1-16</inkml:trace>
  <inkml:trace contextRef="#ctx0" brushRef="#br0" timeOffset="131575.5966">17978 14150 41 0,'-11'21'20'0,"0"37"5"15,11-44-20-15,0 7-4 16,-3 8 0-16,3 3 0 15,0 2 0-15,0-2-1 16,3 2 0-16,1 6-1 0,-4-1 1 0,3-4-20 16,1-9 1-16,-1-2-8 15,1-3 0-15</inkml:trace>
  <inkml:trace contextRef="#ctx0" brushRef="#br0" timeOffset="131809.9733">17664 14235 42 0,'-7'-19'21'0,"14"30"6"16,3-17-21-16,11 1 3 16,15-6 0-16,6-2-7 0,11-5 0 15,7-3-2-15,-7 2 0 16,0 3-3-16,0 0 1 15,-8 3-35-15,-6 0 1 16,-3 2 16-16,-12 3 1 16</inkml:trace>
  <inkml:trace contextRef="#ctx0" brushRef="#br0" timeOffset="132231.8056">17674 13936 40 0,'-21'0'20'0,"17"5"1"16,8-5-19-16,0 3 2 15,3-1 0-15,7 1 4 0,10-3 0 16,15-3-6-16,4-5 1 15,6 0-3-15,7 0 0 16,-6 0-1-16,-4 0 1 16,-8 1-15-16,-2 1 1 15,-12 6-5-15,-6 0 0 16,-7 3-2-16,-8 2 0 16</inkml:trace>
  <inkml:trace contextRef="#ctx0" brushRef="#br0" timeOffset="132434.9816">17925 13851 31 0,'10'8'15'0,"47"-5"7"0,-36-6-16 0,0 0 2 15,7 3 0-15,0 0-1 16,1 0 0-16,-8 3-1 16,-4 5 1-16,-6 5-5 15,-11 11 0-15,-7 5-3 16,-7 3 1-16,-4 7-1 15,-6 6 1-15,-5-5-22 16,5-6 0-16,10-4-15 16,10-15 0-16</inkml:trace>
  <inkml:trace contextRef="#ctx0" brushRef="#br0" timeOffset="133243.7088">17843 15087 33 0,'-3'0'16'0,"10"7"5"0,-3-4-18 0,3 2 2 15,-4 3 0-15,1 8-5 16,-1 5 1-16,1 3 0 15,-4 5 1-15,0-2-1 16,0 7 1-16,-4-5 0 16,4-2 1-16,0-6-4 15,0-11 1-15,0-10 0 16,4-10 0-16,3-9 0 16,3-10 1-16,8-5-2 15,3-3 1-15,0 5 0 16,4 6 1-16,0 7 0 15,-4 1 0-15,-3 7 0 0,-1 0 1 16,-3 9 1-16,-3 10 1 16,-1 5-4-16,-3 11 0 0,1 2 0 15,-5 3 0-15,-3 3-8 16,4 0 0-16,-1-3-15 16,1-5 0-16,3-8 1 15,0-14 1-15</inkml:trace>
  <inkml:trace contextRef="#ctx0" brushRef="#br0" timeOffset="133501.9879">17784 14962 38 0,'3'8'19'0,"43"-11"5"0,-28 3-19 16,6 3-2-16,12-3 1 16,2 5-5-16,-2-5 0 15,-1 3 1-15,0-8 0 16,0-1-12-16,1-1 0 16,-12-1-3-16,-2 2 1 15,-12 1-4-15,-10 5 0 0</inkml:trace>
  <inkml:trace contextRef="#ctx0" brushRef="#br0" timeOffset="133729.8813">18066 14907 8 0,'-4'-6'4'0,"25"4"11"0,-14-4-3 0,4 4-6 16,3 2 1-16,0 0-1 16,4 0 1-16,0 0 4 15,-4 2 0-15,0 6 1 16,-4 6 0-16,-3 1-7 15,-7 9 1-15,-3-3-5 16,-1-2 0-16,-6-1-2 16,3-2 0-16,-4-2 1 15,1-6 0-15,2-1-20 16,1 1 0-16,4-2-21 16,3 2 1-16</inkml:trace>
  <inkml:trace contextRef="#ctx0" brushRef="#br0" timeOffset="136389.089">17455 16021 34 0,'-7'10'17'0,"7"17"2"16,0-22-16-16,4 0-1 16,-1 0 0-16,4 1 0 15,-3-1 1-15,3-2 2 0,0-3 1 16,0-8-5-16,0-3 1 15,0-5-2-15,0-2 1 16,0-1-1-16,-3-5 1 16,3 1-2-16,0-12 1 15,0-10 0-15,4 6 0 16,-1-4 0-16,4 4 1 16,0 4-2-16,1 9 0 15,-1 7 1-15,-4 11 0 16,1 11 0-16,-4 5 0 0,0 8 1 15,0 7 0-15,0 9-1 16,0-3 0-16,0-5 0 16,0-5 0-16,0-3 0 15,4-6 1-15,-1-5-1 16,5-2 1-16,-1-11-1 16,3-8 0-16,5-13 0 15,-5 3 0-15,4-6-1 16,0 0 1-16,1 3 0 15,-5 8 1-15,1 8 1 16,-4 15 0-16,-3 6 0 16,-4 11 0-16,-4 10-1 15,-3 5 0-15,0 6-2 0,-3 10 1 16,-1 1-1-16,8-4 1 16,-1-5-19-16,8-7 0 15,3-9-16-15,7-10 1 16</inkml:trace>
  <inkml:trace contextRef="#ctx0" brushRef="#br0" timeOffset="136848.0093">18288 16095 39 0,'4'-8'19'0,"10"-19"4"0,-11 19-19 0,1-2-4 16,-4-6 1-16,0 0 0 15,-4 0 0-15,1 3-3 16,-4 2 1-16,-4 3 2 16,-3 8 0-16,-4 8-2 31,1 11 1-31,-1 7-1 16,7-5 0-16,1 14 2 0,3 2 0 15,7 3-1 1,3-9 0-16,11-7 0 0,4-5 0 15,0-11-1-15,3-14 1 16,0-10-3-16,0-2 1 16,0 2 2-16,-3-3 0 15,-4-4 0-15,-3 1 0 16,-4 4 0-16,0 2 0 0,-4 3 0 16,4 5 1-16,0 5 0 15,0 6 0-15,1 8 2 16,-1-1 0-16,0 3 4 15,-4 8 1-15,-3 6-5 16,-3 10 1-16,-1-3-4 16,-6 3 1-16,-5 0-3 15,1-2 1-15,0-1-16 16,0-7 1-16,0-11-22 16,0-11 1-16</inkml:trace>
  <inkml:trace contextRef="#ctx0" brushRef="#br0" timeOffset="137066.7082">18150 15856 46 0,'11'3'23'0,"42"-16"1"0,-35 8-23 16,3 2-1-16,3 0 0 15,8 1-1-15,3-1 0 16,1 3-15-16,-5 0 0 16,-6-5-14-16,0-3 1 15</inkml:trace>
  <inkml:trace contextRef="#ctx0" brushRef="#br0" timeOffset="137302.6791">18404 15706 33 0,'0'2'16'0,"29"9"8"16,-19-8-18-16,1-1 1 15,3 3 0-15,0 6 3 16,-3 0 0-16,-1-1-2 16,-3-2 1-16,-3 5-6 15,-1 3 0-15,-6 3-3 16,-4-6 1-16,-7 0-6 15,-1 6 0-15,1-1-38 16,0 1 1-16,7-3 21 0,0-8 1 16</inkml:trace>
  <inkml:trace contextRef="#ctx0" brushRef="#br0" timeOffset="138576.3395">25615 7699 38 0,'-3'-5'19'0,"6"8"0"16,1-1-18-16,3 1 2 0,7 2 1 15,7 1-3-15,7-6 1 16,4 0 0-16,7-3 0 16,3-2-3-16,4-3 1 15,-4-3 0-15,-6 1 1 16,-5-1-2-16,-6 0 1 16,-7 1-1-16,-8 2 1 15,-3 0-5-15,-7 0 1 16,-3 0 1-16,-8-3 0 0,-3 1 3 15,0 2 1-15,0 3 1 16,3-1 1-16,4 6-2 16,4 3 0-16,6 2 1 15,4 3 0-15,7 5 4 16,4 1 0-16,0-1 2 16,-4 3 0-16,0 2-6 15,-3 1 1-15,-1-1-3 16,-3-2 0-16,-3 0-1 15,-8-3 1-15,-3 1-12 16,-3-1 0-16,-8 3-23 16,-3 0 1-16,-4 2 22 15,0-2 1-15</inkml:trace>
  <inkml:trace contextRef="#ctx0" brushRef="#br0" timeOffset="139275.1643">23675 8154 40 0,'-4'3'20'0,"11"2"2"0,0 1-19 16,4-4 0-16,3 1 1 15,7 0-3-15,8-1 0 16,2 1-2-16,1-6 1 16,3 3-1-16,4 0 1 15,-4 0-3-15,-6 0 0 0,-12-2-7 16,-3-1 0-16,-10-5 4 16,-8-3 1-16,-6-4 4 15,-4-4 0-15,-4 1 1 16,0 2 0-16,4 2 4 15,4 6 1-15,3 3-6 0,7 5 1 16,3 3 3-16,4 2 0 16,7 3 1-16,4 0 0 15,0 3 4-15,-4-1 0 16,-4 3-2-16,-3 1 0 16,-7-1-5-16,-7-5 0 15,-3 2-2-15,-8 4 1 16,0-1-13-16,4 0 0 15,4 0-25-15,3 3 0 0</inkml:trace>
  <inkml:trace contextRef="#ctx0" brushRef="#br0" timeOffset="140063.3627">25767 10626 33 0,'-28'-6'16'0,"24"14"4"16,8-5-18-16,6 2 4 16,4 1 0-16,0-1-4 15,8 0 1-15,6-2-3 16,7-3 1-16,4 0-2 15,-4-3 0-15,-3 0-18 16,0-2 0-16,-8 3-5 16,-2-4 1-16</inkml:trace>
  <inkml:trace contextRef="#ctx0" brushRef="#br0" timeOffset="140283.5078">25989 10554 34 0,'-3'8'17'0,"31"-10"1"0,-18 2-17 16,5 2 3-16,2 3 0 16,4 3 3-16,-3 0 1 15,-4 0-2-15,-3-2 0 16,-4-1-3-16,-7 5 0 31,-11 4-3-31,-7 2 0 0,-10 5 0 16,-7 5 0-16,-4-2-3 15,7-3 0-15,8-2-49 16,10-11 0-16</inkml:trace>
  <inkml:trace contextRef="#ctx0" brushRef="#br0" timeOffset="140972.3558">27563 4016 43 0,'-18'3'21'0,"11"-8"2"0,7 2-21 15,0 0-3-15,0 6 1 16,3 0 3-16,4-1 0 15,8 1-3-15,9-3 1 16,11-3-1-16,1 1 0 16,3-4-2-16,3 4 0 15,-3-1-30-15,-8 0 1 0,-2 1 17 16,-12-9 1-16</inkml:trace>
  <inkml:trace contextRef="#ctx0" brushRef="#br0" timeOffset="141191.1069">27757 3905 32 0,'-4'8'16'0,"18"0"1"15,-3-5-16-15,3-1 5 16,3 1 0-16,5 0 0 16,-5-1 1-16,1 4-5 15,-4-1 0-15,-3 3 2 16,-8 8 1-16,-6 2-5 15,-8 3 0-15,-7 1 0 16,-3-4 0-16,0-2-10 16,3-3 0-16,4 0-32 15,4-2 1-15</inkml:trace>
  <inkml:trace contextRef="#ctx0" brushRef="#br0" timeOffset="142087.2976">27079 1312 39 0,'-24'0'19'0,"16"-2"3"0,8 2-19 0,0 0-3 15,8 0 1-15,-1 0 1 16,7 0 0-16,3-6-2 15,4 4 1-15,8 2-1 16,2 0 0-16,1 0 0 16,0-6 0-16,-4 4-6 15,-3 2 0-15,0-8-3 0,-8 0 1 16,-3 3 5-16,-3-1 1 16,-8 1 0-16,-3 2 1 15,0-5 0-15,-3 1 1 16,-4-7 1-16,0 4 0 15,0-6 1-15,0 3 1 16,0-1 5-16,0 4 1 16,3 2-8-16,1 3 0 15,6 5-1-15,1 13 1 16,3-5 3-16,0 8 0 0,7-3 1 16,0 0 1-16,4 0-3 15,-1 1 0-15,-6-4 0 16,-1-5 1-16,-10 3-3 15,0-2 1-15,-10 2-3 16,-4 0 1-16,-4 5-5 16,-3-3 1-16,-4 6-37 15,0 0 1-15,1 5 29 16,6-5 1-16</inkml:trace>
  <inkml:trace contextRef="#ctx0" brushRef="#br0" timeOffset="147501.818">21611 14010 29 0,'0'-24'14'0,"7"-3"14"0,-3 19-16 16,-1-2-5-16,1-1 0 0,-1 1 0 15,1 2 1-15,-1 0-1 16,-3 3 1-16,0 5-3 16,-3 0 1-16,-1 5-3 15,1 5 1-15,-1 6-3 16,1 8 1-16,-1 5-2 0,4 6 1 15,0 4 0-15,-3 9 1 16,-1-6-2-16,4 6 1 16,0 0-1-16,0-1 0 15,4-2 0-15,-1-8 0 16,4-2-15-16,0-4 1 16,0-4-19-16,0-3 1 15,0-9 3-15,1-12 0 16</inkml:trace>
  <inkml:trace contextRef="#ctx0" brushRef="#br0" timeOffset="147859.9639">21138 14002 47 0,'-28'5'23'0,"28"-8"6"16,4-2-23-16,3-3 4 15,10-2 0-15,12-6-5 16,9 0 1-16,22-3-3 15,4 6 1-15,3 0-4 16,4 2 0-16,-1 3 0 0,4 3 1 16,0 2-2-16,-10 3 1 15,-4-2-20-15,-4-1 0 16,1 0-31-16,-1-4 0 16</inkml:trace>
  <inkml:trace contextRef="#ctx0" brushRef="#br0" timeOffset="152518.2506">15526 9813 39 0,'0'-5'19'0,"14"5"2"0,-4 0-20 31,5 0-1-31,2 0 1 16,8 0-2-16,3 0 1 15,0 0-21-15,-3 0 1 16,-4 3 1-16,-3 2 1 0</inkml:trace>
  <inkml:trace contextRef="#ctx0" brushRef="#br0" timeOffset="152658.9359">15533 10009 48 0,'-11'11'24'0,"39"-6"1"16,-17-5-25-16,7-3-10 15,6 1 1-15,8-4-29 16,7-1 0-16</inkml:trace>
  <inkml:trace contextRef="#ctx0" brushRef="#br0" timeOffset="153227.3644">15956 9776 38 0,'-3'-13'19'0,"-8"45"5"16,11-27-20-16,0 8-3 0,0 6 1 16,0 7-2-16,0 3 1 15,4 1-1-15,-1-7 1 16,1-4 0-16,-1-6 0 15,4-2 0-15,0-6 0 16,4-8-1-16,3-7 0 16,0-6 0-16,0-5 0 15,0-6 0-15,0 6 0 16,-3 3 1-16,0 2 1 0,-4 0-2 16,0 5 0-16,-4 3 1 15,-3 3 0-15,-3 5 1 16,-1 5 0-16,1 3-4 15,-1 3 0-15,-3 2 2 16,3 3 0-16,1 5 0 16,3 3 0-16,0 0 0 15,3 0 0-15,1 5-14 16,3-8 0-16,0-3-21 16,0-10 1-16</inkml:trace>
  <inkml:trace contextRef="#ctx0" brushRef="#br0" timeOffset="153654.6502">16256 9827 38 0,'-18'18'19'0,"11"19"4"0,4-26-19 0,-1 5-1 15,1 5 0-15,-1-3-2 16,1-2 0-16,3-3-2 16,3-5 1-16,1-5 2 15,3-8 0-15,0-8-3 16,7-6 1-16,0-2 1 15,-3 2 0-15,3 3 1 16,-4 6 0-16,4-1-2 16,-3 6 0-16,0 8 3 15,-4 5 0-15,-4 7-2 16,1 7 0-16,-4 1-3 16,3 4 1-16,1 5-8 15,3-1 0-15,0-2-16 0,0-7 0 16,0-9 7-16,4-13 1 15</inkml:trace>
  <inkml:trace contextRef="#ctx0" brushRef="#br0" timeOffset="154154.7078">16454 9636 38 0,'-4'-5'19'0,"15"0"7"0,-8 5-18 0,4 2-4 16,0 6 0-16,0 11-2 16,-3 4 1-16,-1 7-2 15,-3-1 0-15,0 5-1 16,-3 3 1-16,-1 0-5 16,1 0 1-16,-1-5-10 15,1-6 1-15,-1-7 1 16,1-6 0-16,3-8 8 15,0-5 0-15,3-2 6 16,1-3 0-16,3-1 1 16,3-2 0-16,4 0 0 15,4-2 0-15,3-3-2 16,4-3 0-16,3 0-3 0,-3 0 1 16,0 3-1-16,-11-3 1 15,-4 8-6-15,-6 0 1 16,-4 3-19-16,-7-1 1 15,-7 6 17-15,-4 0 1 16,0 0 57 0,18 0-52-1,-21 24 3-15,4 3 1 16,6-1 3-16,7 1 0 16,4-4-7-16,7-4 0 15,4-1-8-15,3-2 1 0,4 0-22 16,3-8 0-16</inkml:trace>
  <inkml:trace contextRef="#ctx0" brushRef="#br0" timeOffset="154467.1637">16813 9927 43 0,'-14'8'21'0,"11"5"5"0,3-13-22 0,0 6-3 15,3-1 0-15,-3 0 0 16,4 1 0-16,-1-4 2 16,1-2 1-16,-1-2-5 15,4-4 1-15,0 1 1 16,1-3 0-16,-5 3 1 0,1-1 0 16,-1 4-1-16,1 4 0 15,-1 4 0-15,1 4 1 16,-1 4-2-16,-3-1 0 15,0 0-1-15,0 3 1 16,0 5-10-16,4-2 0 16,-1-4-34-16,4-4 1 15,4-14 40-15,0-10 1 16</inkml:trace>
  <inkml:trace contextRef="#ctx0" brushRef="#br0" timeOffset="154704.8156">16983 9985 45 0,'-11'19'22'0,"18"10"9"16,-3-24-24-16,-1-2-4 16,4 2 0-16,4 1 2 15,-1-4 1-15,1-4-1 16,3-1 0-16,0-5-5 16,-3-5 1-16,-4-6-1 15,-4 1 1-15,-6-1-2 16,-4 1 0-16,0 2 0 15,0 5 0-15,-4 6-15 16,4 2 1-16,-3 6-7 0,2 5 0 16,5 2-5-16,3-4 1 15</inkml:trace>
  <inkml:trace contextRef="#ctx0" brushRef="#br0" timeOffset="155157.0122">17187 9938 47 0,'-7'13'23'0,"18"0"3"0,-11-7-23 16,3 1 0-16,1 7 1 15,3-4-2-15,-4 6 1 0,-3 5 1 16,4 6 1-16,0-11-5 16,3-1 0-16,-4-4 0 15,1-8 0-15,-1-3 0 16,4-16 1-16,-3 0-2 15,6-3 0-15,-3 4 1 16,0 1 1-16,1 1-2 16,-1 3 0-16,-4 2 1 15,1 2 0-15,3 6 1 16,-4 3 0-16,1 2-1 16,-1 3 0-16,-3-3 0 15,4 9 0-15,-4 2 2 16,0-3 1-16,3 0-2 15,-3-2 1-15,4-3-3 0,-1-6 1 16,4-4-1-16,0-4 0 16,1-4-3-16,2-1 1 15,1-5-2 1,-1-5 0-16,4-3-1 16,-3-2 0-16,3 2-3 15,-3 3 1-15,-4 5-15 16,0 8 0-16,-4 5 7 15,-3 9 0-15</inkml:trace>
  <inkml:trace contextRef="#ctx0" brushRef="#br0" timeOffset="155470.0513">17533 9985 41 0,'0'3'20'0,"0"2"7"16,0-2-22-16,0 5-4 15,0-3 1-15,0 3 3 16,-3 5 1-16,-1 1-4 16,0-1 0-16,4-3-3 15,0 1 0-15,4-8 4 16,3-3 1-16,4-3-2 15,-1-5 0-15,8 0-2 16,-1 3 0-16,1 2-1 0,-4 6 1 16,-3 13-34-16,3 10 0 15,0 9 9-15,-3 4 1 16</inkml:trace>
  <inkml:trace contextRef="#ctx0" brushRef="#br0" timeOffset="157802.7294">28314 14028 38 0,'-18'-13'19'0,"-17"10"4"0,24 3-18 16,-3 3-1-16,-7 5 1 0,0 3-3 16,-4 7 0-16,1 16 1 31,-1 6 0-31,0 5-2 0,8 8 1 0,6 0-2 16,7-3 1-16,8 3-2 31,10-5 0-31,7-11 2 15,11-8 0-15,7-11 6 16,7-10 0-16,-4-10-2 0,4-9 1 16,0-5-6-16,-4-5 1 15,-3-5-2-15,-7-6 1 16,-8 0-1-16,-10-5 1 16,-10-8-1-16,-11-8 1 15,-11 3-1-15,-6 2 1 16,-15 6 0-16,-11 5 0 15,-3 10-9-15,1 17 0 16,-1 13-16-16,3 7 1 0,8 19-7 16,14 6 1-16</inkml:trace>
  <inkml:trace contextRef="#ctx0" brushRef="#br0" timeOffset="163365.6982">21604 14917 29 0,'-7'-10'14'0,"4"-1"10"16,3 8-15-16,-4-2-3 0,-3 0 0 15,0-3-1-15,-4 3 0 16,-3 5 0-16,-3 2 0 16,-5 1-3-16,-6 5 0 15,-4 8-1-15,4 13 1 16,3 3-2-16,4 2 0 0,0 8 1 15,7 11 1 1,11 3-3-16,3 15 0 0,17-7 1 16,18-6 1-16,1-8 0 15,10-10 0-15,10-19 2 16,11-13 0-16,11-8 1 16,-11-16 0-16,-7-13-2 15,-7-3 1-15,-8-10 0 16,-13-6 1-16,-14-2-4 15,-15 0 1-15,-13-8-2 16,-22 5 1-16,-14 2 0 16,-14 6 0-16,0 11-1 15,7 13 0-15,0 10-18 16,4 19 0-16,3 16-26 16,11 0 0-16,3 8 38 15,11 2 1-15</inkml:trace>
  <inkml:trace contextRef="#ctx0" brushRef="#br0" timeOffset="166561.7833">28127 15158 39 0,'-4'0'19'0,"4"16"4"0,0-8-20 15,0 2-1-15,4 6 1 16,-1 0-3-16,1 3 0 0,0-6 0 16,-1 0 0-16,1 0 1 15,-1 1 1-15,-3-4-1 16,4 1 0-16,-1-6 4 16,1-2 0-16,-4-3-4 15,3-6 1-15,1 1-2 16,-1-5 0-16,4-4 0 0,4-4 1 0,3-9-1 15,7 1 1 1,7-1 0-16,1 4 0 0,-1 1 0 16,0-1 0-16,0 9-2 15,-3 4 0-15,0 7 5 16,-4 3 0-16,-3 13 1 16,-1 9 1-16,-3 9-5 15,4 1 1-15,-4 8-2 16,4 5 0-16,-1 0-1 15,-3 2 1-15,8 1-47 16,6-6 1-16,-4-13 27 16,-2-13 0-16</inkml:trace>
  <inkml:trace contextRef="#ctx0" brushRef="#br0" timeOffset="168765.3539">6696 10911 38 0,'-11'-37'19'0,"-14"-21"4"16,18 26-19-16,-3-7 1 0,-8-22 0 15,-3-13-4-15,-11-27 1 16,-14-2-3-16,-14-24 1 16,-3-11 2-16,-4 4 0 15,7 4-2-15,7-5 0 16,-7 13 3-16,-3 24 0 15,6-2-2-15,8 5 1 0,3 10-2 16,7 19 0-16,7 2 1 16,4 14 1-16,0 2-1 15,7 11 1-15,3 6-2 16,0 1 1-16,4 7-1 16,4-4 1-16,3 1-2 15,0-1 1-15,3 1 0 16,1-1 0-16,-1 9 3 15,0 2 0-15,1 5-2 0,-1 6 1 16,4 13-3-16,0 13 0 16,0-2 1-16,0 12 0 15,4 6 0-15,-4 3 1 16,0 5-1-16,0 11 1 16,0-6-3-16,3-10 1 15,-3-9 1-15,0-17 1 16,0-22 0-16,-3-19 0 15,-4-12-2-15,0-17 1 16,-7-26 0-16,-7 0 1 0,-1-3-1 16,5 11 0-16,3 24-1 15,7 10 0-15,14 19 3 16,7 16 0-16,3 13-4 16,5 13 0-16,6 11-24 15,11 7 0-15,6 1-9 16,15 0 0-16</inkml:trace>
  <inkml:trace contextRef="#ctx0" brushRef="#br0" timeOffset="169448.8761">7542 8025 36 0,'-3'0'18'0,"6"-3"1"16,-3 3-19-16,4 0 0 16,-1 0 1-16,1 8-1 0,-1 11 0 15,1 7 0-15,0 1 1 16,-1 4 0-16,-3-2 1 15,4-5-4-15,-4-5 1 16,3-3 2-16,-3-11 1 16,4-8-2-16,3-5 0 15,0-21 1-15,0-10 1 16,3 15-3-16,5 0 1 16,-1 5 2-16,3 3 1 15,4 3-2-15,1 8 1 0,-1 0-1 16,0 13 1-16,-3 15-1 15,-4 4 0-15,-4-1-3 16,1 6 1-16,-1 2-32 16,5-4 1-16,2-9 20 15,1-11 0-15</inkml:trace>
  <inkml:trace contextRef="#ctx0" brushRef="#br0" timeOffset="169745.8186">8093 8030 38 0,'14'-8'19'0,"46"29"2"16,-43-15-19-16,-2-4-3 15,2-2 0-15,4-2 1 16,1 2 0-16,2-6-36 16,1 4 0-16,-4-4 33 15,-7-2 1-15</inkml:trace>
  <inkml:trace contextRef="#ctx0" brushRef="#br0" timeOffset="169890.4078">8244 8213 46 0,'-7'5'23'16,"36"11"0"-16,-15-16-23 0,7 0-16 15,7-3 0-15,7-2-13 16,8 0 0-16</inkml:trace>
  <inkml:trace contextRef="#ctx0" brushRef="#br0" timeOffset="170454.5501">8678 7932 41 0,'-7'-5'20'0,"4"26"2"0,3-10-22 0,-4 2 1 16,1 0 1-16,-1 6 0 16,4 15 0-16,0-2-2 15,4 2 1-15,-1 1-2 16,1-4 1-16,3-7 1 15,0-8 1-15,3-11-3 16,5-10 1-16,2-3 0 16,1-18 0-16,3-9 0 15,-3 9 1-15,-4-3-1 16,0 5 1-16,-4 5-1 16,-3 3 0-16,1 6-1 15,-5 5 1-15,1 7 0 16,-4 4 1-16,0-1-2 0,0 5 0 15,3 9-4-15,1 7 0 16,-1-4-16-16,1-4 0 16,3-2 2-16,3-8 0 15</inkml:trace>
  <inkml:trace contextRef="#ctx0" brushRef="#br0" timeOffset="170704.5961">8999 8043 30 0,'-7'11'15'0,"0"37"3"0,7-38-15 0,0 3 1 16,0 1 1-16,-3 1-4 16,3-1 1-16,0-4 1 15,0-4 0-15,7-6 1 16,0-16 1-16,7-16-4 16,0 11 0-16,0 0 0 15,0-3 0-15,0 3-1 16,0 5 1-16,1 8-1 15,-1 8 1-15,0-3-2 16,-4 11 0-16,5 16-6 16,-1 2 1-16,3-2-35 15,4-3 0-15</inkml:trace>
  <inkml:trace contextRef="#ctx0" brushRef="#br0" timeOffset="171158.1484">9391 7625 33 0,'14'-5'16'0,"7"37"3"0,-17-14-16 0,-4 6 0 15,-4 13 1-15,1 11-2 16,-4 7 0-16,0-10-3 16,-4 0 0-16,0 11 1 15,1-9 0-15,3-12-3 16,0-6 0-16,0-8-4 15,0-8 1-15,7-13 5 16,0-5 1-16,7-6 0 16,3-4 0-16,8-1 0 15,3 8 1-15,4-3-2 16,-1-2 1-16,1 0 0 16,0-3 0-16,0-3 0 15,-1 1 0-15,-3-1-16 16,-7 3 0-16,-3 1 3 15,-4-1 0-15</inkml:trace>
  <inkml:trace contextRef="#ctx0" brushRef="#br0" timeOffset="171314.402">9366 8030 41 0,'-7'16'20'0,"39"42"3"0,-18-45-22 16,4 1 0-16,3-4 1 15,0 1-3-15,4-6 0 16,3 0-39-16,4-7 0 16,-1-17 38-16,-6-13 0 0</inkml:trace>
  <inkml:trace contextRef="#ctx0" brushRef="#br0" timeOffset="171613.0881">9740 7959 39 0,'-14'34'19'0,"11"-7"1"16,3-22-19-16,0-5 0 16,3 8 1-16,1 0-3 31,-1 2 0-31,1 6 1 16,-1-3 1-16,1-7 0 15,3-9 1-15,0-10-2 16,0 5 0-16,0 5 2 15,4 1 1-15,-4-4-2 0,0 4 1 16,0 2 0-16,-4 2 0 16,4-4-1-16,-3 2 0 15,-1 10-2-15,-3 9 0 16,4 5 1-16,3-3 0 16,3-3-29-16,1 1 1 15,3-6 9-15,4-8 1 16</inkml:trace>
  <inkml:trace contextRef="#ctx0" brushRef="#br0" timeOffset="171863.0921">10012 8046 39 0,'-7'8'19'0,"14"40"6"16,-4-35-19-16,4-3-5 15,4 4 0-15,3-9 8 16,4-5 0-16,3-11-4 15,-3-7 1-15,-4-1-1 16,-4 3 0-16,-3-2-3 16,-3 2 1-16,-8-3-4 15,-6 1 0-15,-4-1-5 16,-8 9 0-16,5 5-17 16,-1 7 0-16,4 9-14 15,3 2 1-15</inkml:trace>
  <inkml:trace contextRef="#ctx0" brushRef="#br0" timeOffset="172317.511">10255 8030 33 0,'0'-13'16'0,"7"8"10"16,-7 5-17-16,0 0-3 0,4 5 1 15,-1 0-4-15,1 3 1 16,-1-8-3-16,1 3 0 16,-1 5 0-1,5 0 1-15,-5 5-1 16,4 3 0-16,0-6-1 16,4-7 0-16,3-8 0 15,-4-11 0-15,1 8 0 16,-4-3 0-16,0-2 0 15,0 2 1-15,0 1 0 16,-3 2 0-16,-1 3 1 16,1 5 1-16,3 2 0 15,-4 4 0-15,4-4-2 16,-7-2 1-16,8 3-2 16,-5 10 0-16,4-2 0 15,0-6 0-15,0-2 2 0,0-6 0 16,0 0-2-16,0 3 0 15,-3-5-3-15,-1-6 1 16,1-2-37-16,-1 0 1 16,1 2 14-16,0-2 0 15</inkml:trace>
  <inkml:trace contextRef="#ctx0" brushRef="#br0" timeOffset="172614.391">10576 8012 45 0,'-3'21'22'0,"13"-24"5"15,-10 3-22-15,4-3-2 16,3 3 0-16,0 3 1 16,0-3 0-16,0 0-2 15,4-5 1-15,-1-3-2 16,1-3 0-16,-1 1 0 15,5-1 1-15,-5 3-2 16,4 0 0-16,0 3 1 16,0 8 0-16,4 5 0 15,-4 5 0-15,-3-5-3 16,-1 10 1-16,1 6-44 16,-4 10 0-16,4 3 29 15,-4 1 0-15</inkml:trace>
  <inkml:trace contextRef="#ctx0" brushRef="#br0" timeOffset="178726.6072">20077 8520 30 0,'-4'-24'15'0,"11"8"4"0,0 16-15 16,-3 3 3-16,3 7 0 15,0 9-2-15,0 4 1 16,0 17-1-16,-4 13 1 15,4 3-4-15,1 18 1 16,-1 13-1-16,0 16 1 16,0 3-1-16,-7 5 1 0,3 14-3 15,4-17 1-15,-10 8-1 16,6 11 0-16,4-26 1 16,0 18 0-16,-7-8 0 15,0 8 1-15,4-31-2 16,-4 23 1-16,0-21-1 15,3 8 1-15,1-1 2 16,0-17 0-16,-1 7-2 16,-3-18 1-16,4 0-1 15,-1-3 0-15,1 0-1 16,-4-5 0-16,3-14-1 16,1 9 1-16,-1 0 0 15,1-17 1-15,-1-2-2 16,-3 0 1-16,4 0 0 15,-4-5 1-15,0-8-1 16,0-6 0-16,0-2-1 16,0-2 1-16,0-1 0 0,0 0 0 15,0 3 0-15,0 5 1 16,-4-2-2-16,4-1 1 16,0-5-1-16,0-2 1 15,0-3 1-15,0 2 0 16,0-2-1-16,0-2 0 15,0-4 0-15,0 1 0 16,0-3 0-16,0 3 0 16,0-3-1-16,0 0 1 0,-3 2 5 15,-1-4 1-15,-3-6-6 16,-3-8 0-16,-1-5-1 16,-7-14 1-16,1 1 0 15,-1 7 1-15,-3-7-2 16,3-8 1-16,4 2 0 15,4 13 0-15,-1 6 0 16,4 5 0-16,0 1-1 16,3 4 0-16,4 6 2 15,0 10 0-15,4 11-3 16,3 2 1-16,4 1 2 16,3 2 1-16,7 6-3 15,0 4 1-15,0 4 0 16,0-4 1-16,-3-4-2 15,-4-9 1-15,0-4 4 16,0-12 0-16,0-12-4 16,4-11 1-16,0-6-10 15,3 9 0-15,0-1-39 0,0 3 1 16,-3-26 26-16,-8-3 1 16</inkml:trace>
  <inkml:trace contextRef="#ctx0" brushRef="#br0" timeOffset="179981.4321">19138 10202 25 0,'-3'0'12'0,"6"0"5"0,-3 0-13 0,4-5-2 15,-1-3 0-15,1-2 1 16,3-9 0-16,-4-2-1 15,1 5 0-15,-1-8-1 16,-3-10 1-16,4-14-1 16,-4-2 1-16,3-8-4 15,-3-1 1-15,0 12 2 16,0 12 0-16,0 9 2 16,0 10 0-16,0 16-3 15,4 11 1-15,3 2-1 0,0 8 0 16,4 8 1-16,3 8 0 15,3 3-1-15,1-6 0 16,0-5 1-16,-1-5 0 16,-3-8-1-16,4-11 0 15,-4-15 0-15,0-19 0 16,0-11-1-16,1-21 1 16,-1 14 1-16,-4 2 0 15,1 5-1-15,-1 8 0 0,-3 8 3 16,1 11 0-16,-1 10-2 15,0 3 0-15,0 14 0 16,-4 17 0-16,1 1-1 16,-4 10 0-16,3 11-1 15,1 3 1-15,3-14-20 16,3-2 1-16,5 2-10 16,2-13 1-16</inkml:trace>
  <inkml:trace contextRef="#ctx0" brushRef="#br0" timeOffset="180484.8798">19816 9991 38 0,'-11'-21'19'0,"0"-3"3"0,4 16-19 15,-7 2-1-15,-7 6 0 16,0 3 0-16,-4 5 1 15,0 8-3-15,4 8 1 16,4-8 0-16,3 13 0 16,3 8-1-16,7-3 0 15,4 3 0-15,7-8 0 16,8-8-1-16,6-7 1 16,3-12-1-16,5-2 0 15,-8-18 2-15,0-11 0 0,-3 5-2 16,-4-3 1-16,-4 1 0 15,-3 5 1-15,-3 2-1 16,-1 9 1-16,1 2-1 16,-4 8 1-16,4 5-1 15,-1 0 1-15,1-2-1 16,3 21 1-16,0 2-1 16,0 6 0-16,0 10 1 15,-4 11 1-15,-3 3 1 16,0-6 0-16,-7-16-1 15,0 9 1-15,-10-1-1 16,-12 1 1-16,-2-17-4 16,-5-2 1-16,1-16-2 15,3-14 0-15,8-4-35 0,6-3 0 16,11 5 19-16,0-13 1 16</inkml:trace>
  <inkml:trace contextRef="#ctx0" brushRef="#br0" timeOffset="181910.4765">20239 8475 19 0,'0'-11'9'0,"-7"16"7"16,10-5-9-16,-3 0-3 0,0 3 0 15,0-3 2-15,0 0 0 16,0 3-5-16,0-3 1 16,4 2 2-16,-1 1 1 15,1 5-3-15,-1 2 0 16,1 9-1-16,3-3 0 15,0 0 1-15,0 5 0 16,0 3 0-16,0 2 0 16,4 3-1-16,3 3 0 0,0-3 3 15,0 0 1-15,0-8-6 16,4 1 1-16,0 7 0 16,-1 2 0-16,1 1 3 15,3-3 1-15,0 3-2 16,-3 2 0-16,-1 6-2 15,5 0 1-15,-1-3 0 16,3 0 0-16,-2-5-1 16,-5-11 1-16,1 0-1 15,-4 8 0-15,4 5 1 16,-1-4 1-16,1 4-1 16,-4 3 0-16,4 3 0 15,-1 5 1-15,1-3-2 16,0-2 0-16,3-14 0 0,-4 3 1 15,1 0 0-15,0 6 1 16,-4-4-2-16,3-7 1 16,1 0 0-16,0 3 0 15,-1 4-2-15,1 6 1 16,0 0 0-16,-1 3 1 16,4-3-1-16,-3-10 1 15,-4-1-1-15,0 11 1 16,0 0 1-16,1-10 0 15,-5 4-1-15,1 1 0 0,3 5-1 16,0 0 1-16,0 5 0 16,4 1 0-16,-1-11 1 15,1-3 0-15,0 8-2 16,-1 2 1-16,1-4-1 16,-1-11 0-16,-2-1 1 15,2 4 0-15,1 5-1 16,0 2 1-16,-1 0 0 15,4 3 1-15,0-2-1 16,-3-6 0-16,-4-11-1 16,4-2 0-16,-4 6-1 15,-7-9 0-15,0-5-4 16,0 2 1-16,0 3-13 16,0-2 0-16,-3 10 5 15,3 0 0 1,-4-2-18-16,1-8 0 15,3 4 14-15,-11 1 1 16</inkml:trace>
  <inkml:trace contextRef="#ctx0" brushRef="#br0" timeOffset="182802.8928">21294 10843 35 0,'-7'0'17'0,"7"0"6"0,0 0-18 0,0 0-2 16,7 0 0-16,0 0-2 15,3 5 1-15,8 0 2 16,3 3 1-16,4 3-2 16,3-1 1-16,-3-2-2 15,-1 0 0-15,1 3 0 16,-4-6 1-16,0-5 4 16,-3 0 0-16,-4-5-2 0,-3-8 1 31,-4-1-7-31,-4-4 1 15,-3-6 0-15,-3-5 1 16,-1 0-18-16,-3 2 0 0,0 6-35 16,0 11 1-16</inkml:trace>
  <inkml:trace contextRef="#ctx0" brushRef="#br0" timeOffset="184041.7023">20927 9443 43 0,'-28'-3'21'0,"24"6"7"0,4-3-22 15,4 3-2-15,6-3 1 16,8 2-3-16,10 4 0 16,4-4-3-1,3-2 0-15,7-2 0 16,4-1 1-16,-3 0-25 15,-1 1 0-15,0-1-3 16,-7 0 0-16</inkml:trace>
  <inkml:trace contextRef="#ctx0" brushRef="#br0" timeOffset="185695.3632">21467 8998 29 0,'-8'0'14'0,"-6"-2"9"16,11 2-16-16,-4-3-6 15,-4 1 1-15,-3 4-1 16,0 6 1-16,0 11-2 16,0 10 0-16,0 8 0 15,7 5 1-15,0 14 0 16,3 2 0-16,4 11-2 0,4 5 1 15,6-16 0-15,4-8 0 16,7 1-7-16,1-12 1 16,6-10-27-16,-7-5 0 15</inkml:trace>
  <inkml:trace contextRef="#ctx0" brushRef="#br0" timeOffset="186279.7848">21558 9361 11 0,'-3'37'5'0,"6"-21"9"16,-3-11-6-16,0 0-1 15,0 3 1-15,0-2-1 0,0-1 1 16,0-2-6 0,0-3 1-16,0-3-3 0,0-5 1 15,0-8-1-15,0-10 0 16,0-9 0-16,4 1 1 16,-1-8-2-16,4-3 0 15,0 2 2-15,0 9 1 16,1 7-1-16,-1 12 0 15,0 9 0-15,0 14 0 16,0 11 0-16,0-1 1 16,3 3-3-16,1 3 1 15,0 0 0-15,-1 2 1 0,1-10-1 16,-1-5 1-16,1-6-1 16,-1-7 1-16,1-6-1 15,0-3 0-15,-1-5 1 16,1-2 0-16,-1-3-2 15,1-3 0-15,0 0 1 16,-1 3 0-16,-3 2 0 16,-3 9 1-16,-1 4 2 15,1 12 0-15,-1 7-3 16,1 5 0-16,-4 6-1 16,3-3 1-16,1 16-1 0,6 0 1 15,-2-5-11-15,2-3 0 16,8-2-22-16,-1-3 0 15</inkml:trace>
  <inkml:trace contextRef="#ctx0" brushRef="#br0" timeOffset="186716.1392">22056 9348 41 0,'-11'-16'20'0,"-7"3"3"16,15 7-21-16,-4 6 1 15,0 3 0-15,0 2-3 16,0 1 1-16,0 4-1 16,3 3 1-16,1 1-2 15,-1-4 1-15,4 3-1 16,4-5 0-16,-1 0 0 16,4-5 1-16,0-3-1 15,0 0 0-15,0 0 1 16,0-3 1-16,0 1-1 15,0-1 0-15,-3-5 0 16,0 3 0 0,-4-3 2-16,0 3 0 0,0 5 0 15,0-3 1-15,-4 8-3 16,4 3 1-16,0 0-1 16,0 3 0-16,0 2 0 15,0 3 1-15,4 0 0 16,-4 2 1-16,-4 1-2 0,0 2 1 15,-3 0-3-15,-3 0 0 16,-1-2 1-16,-3-1 0 16,-3-7-10-16,-5-3 1 15,5 0-28-15,3-3 1 16</inkml:trace>
  <inkml:trace contextRef="#ctx0" brushRef="#br0" timeOffset="187014.8471">22024 8826 41 0,'0'6'20'0,"32"41"4"15,-22-31-22-15,4 5-1 16,0 3 0-16,1 5 1 15,2 6 1-15,-6 2 4 16,-1 2 1-16,-3-4-3 16,-3 2 0-16,-4 5-6 15,-7 3 1-15,-7-5 0 16,-4-3 0-16,-3 0-6 16,0-3 1-16,3-4-26 0,8-7 0 15,3-4 9-15,7-6 1 16</inkml:trace>
  <inkml:trace contextRef="#ctx0" brushRef="#br0" timeOffset="187454.6353">22250 9263 31 0,'-7'-3'15'0,"7"27"6"16,3-16-16-16,1 5-1 0,3 6 0 15,0-3-2-15,3 0 1 16,1-3-3-16,0-3 0 16,3-2 1-16,0 0 1 15,0-2-1-15,-4-6 0 16,1-6 1-16,3-2 1 16,-3-2-3-16,-4-1 1 15,0 6 6-15,-4 2 1 16,-3 3-7-16,-3 11 1 15,-1 5-3-15,-3 8 1 16,-3 10-1-16,3 8 0 16,0-7-26-16,0 2 1 0,3 2-2 15,0-2 0-15</inkml:trace>
  <inkml:trace contextRef="#ctx0" brushRef="#br0" timeOffset="188351.3683">21516 10866 17 0,'0'-8'8'0,"0"14"3"0,0-9-9 16,0 3 3-16,0 3 0 16,0-3-1-16,0 0 1 15,0 0 2-15,0 0 1 16,0 2-2-16,-4 4 0 15,1 2-1-15,-8 0 0 16,1 5 2-16,-1 0-7 16,11-13 0-16,-49 27 8 15,10-4 1-15,-7 1-8 16,-3 3 0-16,3-1-1 16,-14 6 0-16,-14 5 0 31,-7 3 1-31,-4-3-2 15,4 8 1-15,-14 5 0 16,6-5 1-16,5 0-1 16,10-3 0-16,14-5 0 15,10-5 0-15,11-8-28 0,15-6 1 16,6-10-6-16,15-10 1 16</inkml:trace>
  <inkml:trace contextRef="#ctx0" brushRef="#br0" timeOffset="189045.0433">21234 10620 27 0,'0'-5'13'0,"3"8"11"0,-3-3-14 0,0 2-7 16,0-2 1-16,0 0 0 15,0-2 1-15,-3 2-3 16,-1 0 1-16,1 0 2 15,-1 0 0-15,-3 0-3 16,0 0 1-16,0 0 0 16,0 0 0-16,-4 0 0 15,1 0 0-15,-1 0-2 16,1 0 1-16,-1 0-1 16,0 0 0-16,1 2 0 15,-1 4 1-15,-3 2-2 16,0 2 0-16,3-2 0 15,1-3 0-15,3 1-1 16,3-1 0-16,1-2 2 16,3 2 0-16,0-2-2 0,3 5 0 15,1 5 2-15,-1 8 0 16,4 5 3-16,0 1 0 16,0 10-1-16,-3 3 1 15,0-1-5-15,-1-4 0 16,1-4 1-16,-1-4 0 15,4-3-20-15,0-3 1 16,0-3-33-16,4-4 1 0</inkml:trace>
  <inkml:trace contextRef="#ctx0" brushRef="#br0" timeOffset="191283.0054">20334 11835 31 0,'-3'-5'15'0,"27"5"5"15,-10 0-16-15,8 0-2 16,6 0 0-16,11 0-2 16,-1 0 0-16,-38 0 0 15,78-24-13-15,-22 10 1 16,-6 1-12-16,-15 3 1 0</inkml:trace>
  <inkml:trace contextRef="#ctx0" brushRef="#br0" timeOffset="192053.4408">20824 11999 36 0,'-14'3'18'0,"21"-27"2"0,-3 13-19 15,3-7-2-15,0-6 1 16,4 0 1-16,3-13 0 15,0-8-2-15,0 8 1 16,0-5 0-16,-3-3 1 16,-1 2-1-16,-3 4 1 0,0 7 0 15,-3 5 1-15,3 6-2 16,-4 3 0-16,1 2 0 16,0 3 1-16,-1 2-1 15,1 6 0-15,-1 5 1 16,4 2 0-16,0 4-1 15,0-1 1-15,0 0-1 16,0 1 1-16,0 1 2 16,0 1 0-16,-3 6-1 15,3 4 0-15,-3 3-3 16,3-2 1-16,-4 2 0 16,4 8 1-16,0 8-1 15,0-2 0-15,0-12 0 16,0-1 0-16,-3-7 0 15,0 1 1-15,-1-5 0 16,-3-3 0-16,4-6 0 16,-4-2 0-16,3-8-1 0,-3 3 0 15,4-3 0-15,-4-2 0 16,0-4 0-16,0 1 0 16,3 0-1-16,-3 0 1 15,4 0 0-15,-1-1 0 16,4-4 0-16,0-3 0 15,4-1 0-15,-1-1 1 16,5-1-2-16,-1 0 1 16,0 3 2-16,0 5 0 0,-3 3-4 15,-1 5 1-15,1 8 5 16,-1 10 0-16,1 9-2 16,-1 5 1-16,1-3-3 15,0 5 0-15,-4 6 0 16,3 5 0-16,-3 3-1 15,0-3 0-15,4 0-11 16,0 0 1-16,-1-5-33 16,4-9 1-16</inkml:trace>
  <inkml:trace contextRef="#ctx0" brushRef="#br0" timeOffset="192545.0553">21611 11673 38 0,'-10'-8'19'0,"3"8"-1"0,7-2-18 16,-4-1 2-16,0 1 0 15,-3-1 0-15,0 3 1 16,0 0-2-16,4 3 0 0,-1 4-2 16,1 15 1-16,-1-1 0 15,1 8 0-15,3-5 0 16,0 0 0-16,3-6-1 16,4-2 0-16,0-5-9 15,4-9 0-15,-1-2 5 0,5-10 0 16,-1-1 4-16,-4-10 1 15,4 0 1-15,-7 2 0 16,0 3 5-16,1 0 1 16,-5 6-2-16,-3-1 0 15,0 3-1-15,0 8 1 16,0 3-4-16,0 8 1 16,0 10-1-16,-3 3 0 15,-1 5-1-15,0 5 0 0,1 6-1 16,-1-3 0-16,-3 0-12 15,0-8 0-15,-3-3-18 16,-8-7 0-16</inkml:trace>
  <inkml:trace contextRef="#ctx0" brushRef="#br0" timeOffset="192873.4763">21015 11263 35 0,'-11'3'17'0,"-6"-8"2"0,10 5-19 15,-4 2 3-15,-7 12 0 16,1 1 0-16,-8 15 1 16,0 1-1-16,-3 17 0 15,4 10-1-15,6 11 0 16,11 8-3-16,7 7 1 16,7 4-5-16,11-14 0 0,13-19-36 15,19 3 0-15</inkml:trace>
  <inkml:trace contextRef="#ctx0" brushRef="#br0" timeOffset="193273.1289">21809 11255 27 0,'7'-8'13'0,"32"16"12"15,-25 11-15-15,3 18-5 16,1 5 1-16,0 11-3 16,-1 5 1-16,-3-5-3 15,-3 8 0-15,-4-5-1 16,-3-3 1-16,-8 0-1 16,-3-3 0-16,-4-3-1 15,-6-4 0-15,-4-9-13 16,-1-5 1-16,5-8-20 15,6-5 1-15</inkml:trace>
  <inkml:trace contextRef="#ctx0" brushRef="#br0" timeOffset="193696.3297">22116 11663 40 0,'-7'0'20'0,"17"2"2"15,-3-2-20-15,4 6-1 0,3-1 0 16,7 6-2-16,0 5 0 15,4 2 1-15,0 1 0 16,-4-4-15-16,-4 1 0 16,1-5-12-16,0-1 1 15</inkml:trace>
  <inkml:trace contextRef="#ctx0" brushRef="#br0" timeOffset="193838.8831">22161 11835 44 0,'-7'0'22'0,"46"-3"1"16,-18-5-23-16,8-13-1 16,2-5 1-16,1-3-26 15,3-1 0-15,8-7 9 16,-8 0 0-16</inkml:trace>
  <inkml:trace contextRef="#ctx0" brushRef="#br0" timeOffset="196552.4313">19494 16110 55 0,'4'8'27'0,"35"35"1"0,-25-41-27 15,7 4-1-15,11-6 0 16,7-6-1-16,-1-2 0 16,8 3-53-16,4 0 0 0</inkml:trace>
  <inkml:trace contextRef="#ctx0" brushRef="#br0" timeOffset="197252.2129">25583 16306 45 0,'7'3'22'0,"75"5"8"15,-54-8-24-15,7 5-5 16,11-2 1-16,10 2-2 16,4-2 0-16,11-1-14 0,-8 4 0 15,1-1-25 1,-8 0 1-16</inkml:trace>
  <inkml:trace contextRef="#ctx0" brushRef="#br0" timeOffset="198481.6382">20235 9578 29 0,'-3'5'14'0,"-1"3"9"0,8-5-15 0,-1 2-5 15,4 0 0-15,4 1 2 16,7-4 1-16,6-2-3 15,8-8 0-15,0-8-2 16,7-5 1-16,3-2-2 16,0-4 0-16,-3 1-1 15,-4 4 1-15,-10 1-10 16,-7 0 1-16,-4-3-30 16,-7 0 0-16</inkml:trace>
  <inkml:trace contextRef="#ctx0" brushRef="#br0" timeOffset="199016.1671">20482 9866 22 0,'0'-31'11'0,"7"-4"4"15,-7 25-10-15,-3-4 2 16,-4-2 0-16,-7 1-4 16,-4 4 1-16,0 8-3 15,1 6 1-15,-1 10-1 16,4 3 1-16,0 8-1 15,7 5 1-15,0 11-2 16,10-1 0-16,4 1-1 16,7-3 1-16,4-2-1 15,3-9 1-15,0-5 1 0,4-10 0 16,0-6-1-16,-1-10 1 16,-2-6-1-16,-1-10 1 15,-7-11-2-15,-7-7 1 16,-7 2 0-16,-11-8 1 15,-6-3-1-15,-8 3 0 16,-3 11-1-16,0 15 1 16,3 16 0-16,4 17 0 15,3 4 2-15,8 9 1 16,6 7-2-16,15 3 0 0,10-5 0 16,14-3 0-16,11-8-3 15,3-8 1-15,4-5-44 16,4-5 1-16</inkml:trace>
  <inkml:trace contextRef="#ctx0" brushRef="#br0" timeOffset="200500.0744">20002 16444 24 0,'-10'18'12'0,"17"6"3"15,-4-21-12-15,1-1 0 16,0 1 0-16,-1-3 4 15,4-8 0-15,0-8-4 16,0-10 0-16,0-9-2 16,7-15 1-16,1-3 0 15,-1 8 0-15,-4 0-3 0,1-2 0 16,-1 4 1-16,1 4 0 16,0 4 0-1,-1 11 1-15,-3 9-2 0,4 4 1 16,-1 11 1-16,4 11 1 15,-3 4-1-15,0 7 1 16,-1-6-2-16,1 13 0 16,3 0 0-16,0 8 0 15,0-13 0-15,4-11 1 0,3-13-1 16,4-16 1-16,-1-3-1 16,5-12 0-16,6-17 0 15,4 0 0-15,3 1 0 16,-7 7 0-16,-7 8 0 15,-6 11 0-15,-8 16 9 16,0 10 0-16,-7 16-6 0,-4 22 1 16,-3-9-2-16,4 22 0 15,-8 4-2-15,1 9 0 16,6 0-7-16,4-8 1 16,4-13-48-16,7-14 1 15</inkml:trace>
  <inkml:trace contextRef="#ctx0" brushRef="#br0" timeOffset="201893.702">21234 16261 29 0,'-14'8'14'0,"-8"-40"2"0,15 22-15 0,-3 2-1 15,-4 0 1-15,0 0 0 16,-4 3 0-16,-3 5-1 15,-4 10 0-15,4 1 0 16,3 2 0-16,4 6 1 0,7-3 0 16,4 5-3-16,10-3 1 15,3 1 2-15,1-6 0 16,3-2-2 0,0-9 1-16,4-2-1 15,3-5 1-15,0-3 2 16,0-3 1-16,0 1-5 15,-3-1 0-15,-4-2 3 16,0 0 1-16,-3-3-1 16,-4 3 0-16,-4 7 1 15,1 9 1-15,-1 5-3 16,1 5 0-16,-1 11 0 16,4 0 1-16,-3 10-1 15,0 6 1-15,-1-11-1 16,1 11 1-16,-4 10 3 15,-4-5 1-15,-3 5-2 16,-7-2 0-16,-4-1 1 16,-3-7 1-16,-4-5-3 15,4-9 0-15,-3-5-2 16,-1-8 0-16,-3-5-3 0,-4-8 1 16,4-2-1-16,3-4 1 15,7-1-19-15,11 4 1 16,11-5-6-16,10-8 1 15</inkml:trace>
  <inkml:trace contextRef="#ctx0" brushRef="#br0" timeOffset="202518.3252">21953 16190 42 0,'-10'-3'21'0,"-1"-7"1"16,4 7-20-16,-3 3-1 16,-12-3 1-16,1 6-2 0,-3 2 1 15,2 1 0-15,5-4 0 16,3-2-2-16,3 5 1 16,7 1-1-16,12 12 1 15,6-2 1-15,10 0 0 16,5 3-2-16,-5 2 1 15,-3 0 3-15,-3 5 0 16,-4-2 3-16,-3 3 0 16,-8-4-5-16,-3 1 0 0,-3-3 0 15,-11-5 0-15,-4 0-1 16,-7-5 0-16,-3-9-10 31,3-4 1-31,4-6-25 16,7-3 0-16,7-5 21 15,11-5 1-15</inkml:trace>
  <inkml:trace contextRef="#ctx0" brushRef="#br0" timeOffset="202659.0061">22154 16211 43 0,'-10'45'21'0,"6"-3"1"0,4-28-22 16,-3 9-8-16,-1 1 1 15,4-3-28-15,0-7 0 16</inkml:trace>
  <inkml:trace contextRef="#ctx0" brushRef="#br0" timeOffset="203033.9745">22207 16079 58 0,'-38'0'29'0,"30"-8"1"0,8 8-29 0,0 0-2 15,4 0 0-15,3 0-11 16,7 2 1-16,4 4-6 16,7-1 0-16,-1 3 5 15,1 0 0-15,-4-5 13 16,-3 7 1-16,-4 17 14 16,-7 7 1-16,-7 3-3 15,-4 11 1-15,-3 5-8 16,0-6 1-16,0-4-7 15,4-12 0-15,-1-4 1 16,4-11 0-16,7-14 6 16,7-15 1-16,4-11-4 15,7-8 0-15,10 3-3 16,4 0 0-16,-4 5-3 16,0 14 0-16,-3 5 0 15,-4 7 1-15,-3 11-20 0,-4 9 0 16,0 4-1-16,0 1 21 15,-21-27 0 1</inkml:trace>
  <inkml:trace contextRef="#ctx0" brushRef="#br0" timeOffset="203628.0592">23114 16063 43 0,'-39'-5'21'0,"22"13"2"16,13-1-21-16,0-1 0 15,1 7 0-15,-1 5-1 0,4 12 0 16,7 9-2-16,8 9 1 15,9 7-1-15,8 1 1 16,0-11 0-16,0-13 1 16,3-11-1-16,0 5 0 15,0-12 0-15,-3-12 0 16,0-10 0-16,-7-13 1 16,-4-11-1-16,-4-7 0 15,-10-22-1-15,-10 3 1 16,-11-14-2-16,-11 3 0 15,-7 1 2-15,-3 17 0 0,-11 9 4 16,-3 23 1-16,6 14 2 16,5 18 1-16,6 14-2 15,11 5 0-15,10 7-2 16,15-4 0-16,17-1-4 16,14-15 0-16,11-14-15 15,18-10 1-15,13-1-38 16,-3-17 0-16</inkml:trace>
  <inkml:trace contextRef="#ctx0" brushRef="#br0" timeOffset="204652.1169">26409 16735 36 0,'-25'5'18'0,"11"-10"4"16,14-6-18-16,0 9 0 16,7-14 1-16,0-16-3 15,4-5 0-15,3-16-1 0,4-10 1 16,10-4-1-16,0-12 1 16,0 16-2-16,-7 4 1 15,-3 14-1-15,-4 11 0 16,0 10 1-16,-3 11 1 15,-1 5-4-15,1 11 1 16,0 15 2-16,-1 11 1 16,-3 3-4-16,4 5 1 15,-1 5 2-15,5 1 1 16,-1-4-2-16,3-9 1 0,4-9-1 16,4-16 0-16,3-18 0 15,4-14 0-15,7-20 0 16,7-19 0-16,3-11-1 15,-7 3 1-15,-6 8 1 16,-4 18 0-16,-8 14 2 16,-3 10 1-16,-7 21-1 15,-3 16 0-15,-7 19-3 16,-4 10 1-16,-4 19-2 16,1-3 1-16,-1 19-1 15,4 3 0-15,4-1-34 16,3-2 1-16,10-16 11 15,1-14 0-15</inkml:trace>
  <inkml:trace contextRef="#ctx0" brushRef="#br0" timeOffset="205127.2591">27517 16499 42 0,'-4'-21'21'0,"1"-11"0"0,-1 22-21 0,-3-3 1 15,-7 2 0-15,0 1 4 16,-4 2 0-16,-3 13-5 16,0 5 1-16,3 9-1 31,4 2 0-31,3 8-1 16,4 6 1-16,4 4 0 15,6-10 0-15,8-2-4 16,7-9 1-16,3-4 0 15,0-6 0-15,0-16 3 16,-3 0 0-16,-4-13 1 0,0-3 0 16,-3 0-2-16,-4 5 1 15,0 1 1-15,-4 2 0 16,1 3 0-16,-4 5 1 16,3 5-3-16,1 6 1 15,-4 5 0-15,3 8 1 16,1 10 0-16,-4 6 1 15,0-6 5-15,-4 9 0 16,-3 7-1-16,-3 0 0 0,-8-2-4 16,-10 2 0-16,-4-15-2 15,-3-3 0-15,-4-3-1 16,0-5 0-16,0 0-12 16,4-8 0-16,10-6-24 15,8-2 0-15,17 0 27 16,7-13 1-16</inkml:trace>
  <inkml:trace contextRef="#ctx0" brushRef="#br0" timeOffset="205607.4229">28494 16306 37 0,'-18'0'18'0,"-3"-8"5"0,14 6-20 15,-4 4 2-15,1 1 1 16,-4 5-4-16,0 8 0 15,-4 8-1-15,0 10 0 16,4 3-2-16,4 3 1 16,3 5 1-16,7-6 0 0,7-7-2 15,3-5 1-15,4-12-12 16,11-12 1-16,10-21-26 16,8-6 0-16</inkml:trace>
  <inkml:trace contextRef="#ctx0" brushRef="#br0" timeOffset="205905.2549">28829 16288 27 0,'0'-3'13'0,"-14"14"5"16,7-6-14-16,-4 11 2 15,-3 16 0-15,-4 5-3 16,4 2 1-16,7 12-3 16,0-6 0-16,11-6 3 15,6-10 1-15,1-5 2 16,3-11 1-16,4-10-5 0,6-14 0 15,1-10-1-15,-4-2 0 16,0-4-2-16,-10-7 1 16,-7 5-2-16,-8-6 1 15,-7 6 0-15,-3 3 0 16,0 12-2-16,-7 9 0 16,-4 5-8-16,1 8 1 15,6 3-20-15,7 2 0 16,11 0 11-16,11-8 1 15</inkml:trace>
  <inkml:trace contextRef="#ctx0" brushRef="#br0" timeOffset="206170.9253">29182 16338 42 0,'-53'21'21'0,"11"29"3"15,34-36-21-15,5-1-2 16,6 5 0-16,8-2 2 16,0 0-3-16,-11-16 0 15,21 32 12 1,-7-3 0-16,-11 3-12 16,-10-14 0-16,-14 11 0 15,-3-2 1-15,-5-6-2 16,5 0 0-16,6-8-15 0,11-7 0 15,14-6-27-15,28-8 1 16</inkml:trace>
  <inkml:trace contextRef="#ctx0" brushRef="#br0" timeOffset="206861.0843">29789 15999 40 0,'-29'-10'20'0,"-2"23"1"0,24-5-20 15,-4 5 3-15,0 11 0 16,1 13-2-16,-4 8 0 16,0 13-1-16,3 8 1 15,7-2-1-15,8 7 0 0,3-2-1 16,7-13 1-1,4-14 1-15,6-8 0 0,8-10 4 16,3-16 0-16,4-18-6 16,4-14 0-16,-1-16 0 15,0-16 1-15,-6-2-2 16,-12-16 1-16,-13 5-6 16,-15-10 1-16,-17 5 6 15,-11 13 0-15,-6 16-1 16,-5 21 1-16,-3 19 1 15,8 18 0-15,2 14 5 16,8 15 0-16,10 6-7 16,11-9 1-16,14-7-1 15,25-8 1-15,18-11-5 0,24-8 0 16,-4-18-56-16,15-5 1 16</inkml:trace>
  <inkml:trace contextRef="#ctx0" brushRef="#br0" timeOffset="207845.4671">19057 16444 31 0,'-11'0'15'0,"8"24"8"0,3-16-16 15,0 18 0-15,-4 16 1 16,1 3 1-16,-4 19 0 0,0 7-3 15,0 22 0-15,3-3-7 16,1 0 1-16,3-5-1 16,7-9 0-16,7-2-29 15,3-10 0-15,1-14 2 16,-4-10 0-16</inkml:trace>
  <inkml:trace contextRef="#ctx0" brushRef="#br0" timeOffset="209359.7403">17657 16835 41 0,'-18'-7'20'0,"-3"14"0"15,17-7-21-15,1 0 1 16,3 0 0-16,0 6 0 16,3-4 1-16,8-2-1 15,-1 6 0-15,8-4 1 16,10 1 0-16,11 0 0 0,7 2 0 16,17 3 1-16,8 0 1 15,14 0-1 1,6 2 0-16,19 4-1 0,-1-12 1 15,15 11-1-15,17-10 1 16,0 8-2-16,7-9 0 16,7 1 2-16,18-8 0 15,10-1-1-15,1 1 1 16,3-3-1-16,3 0 1 16,11 6 0-16,-7-6 1 0,0 5-4 15,1 0 1-15,2 3 0 16,-3 0 1-16,11 3-1 15,-4-3 1-15,7 0-2 16,4 0 1-16,-1 0 0 16,8 0 1-16,0 0 0 15,-1 3 0-15,8-1 3 16,0 1 1-16,7-3-3 16,0 0 1-16,10 0-4 15,-3-3 1-15,0-2 1 16,10 0 0-16,8-11-2 15,10 8 0-15,-7-5 2 16,0-1-1-16,-261 14 0 16,512-8 1-16,-146 14 0 15,-59 2-3-15,-35 5 1 16,-21 3 1-16,-8 0 0 16,0-3 1-16,8 0 1 15,-4 8 2-15,3-2 1 16,1 2 0-16,-8-5 0 15,4 8-4-15,-7-14 1 16,7 14 0-16,-11-13 0 16,-3-3-2-16,-7 0 1 0,-4-3-4 15,-7-3 1 1,142-9-76 0,-103-12 1-16</inkml:trace>
  <inkml:trace contextRef="#ctx0" brushRef="#br0" timeOffset="210857.593">17328 18132 27 0,'-10'18'13'0,"3"-15"7"0,7-3-14 0,0 5 1 16,0-5 0-16,0 0-3 16,-4-16 0-16,4-15-2 15,0-14 1-15,0-6-2 16,0-9 1-16,-3 12-2 15,-4-5 0-15,0-8 0 16,-4-5 1-16,4 13-1 16,0-8 0-16,3-2 1 15,-3 20 1-15,4 6-2 16,-1 6 0-16,4-4 2 16,0 9 0-16,4 2-1 15,6 8 1-15,8 6 0 16,10 2 1-16,8 8-2 0,13 5 0 15,7-5-1-15,1-5 1 16,-4-3-1-16,3 0 0 16,1-3-1-16,-8 1 1 15,-10 2-18-15,-7 2 1 16,-8 1-22-16,-10 0 1 16</inkml:trace>
  <inkml:trace contextRef="#ctx0" brushRef="#br0" timeOffset="211096.0445">17286 17690 48 0,'7'8'24'0,"32"-21"0"16,-21 5-23-16,6-8 2 15,12 3 0-15,9-8-3 16,5-1 1-16,-11 1-1 16,-1 3 0-16,-2 2-11 15,-5 3 1-15,-6 7-31 16,-4 6 1-16</inkml:trace>
  <inkml:trace contextRef="#ctx0" brushRef="#br0" timeOffset="211498.6032">17738 18187 39 0,'0'22'19'0,"10"-36"1"0,-6 6-21 0,-1-2 5 15,1-6 1-15,-1-18-2 16,-3-9 1-16,0 1-4 0,4 8 1 0,-1-1-1 16,-3 19 0-16,0 0-1 15,0 6 1-15,0 7 0 16,4 6 0-16,3 15 0 16,7 14 1-16,4 0 0 15,-1 2 0-15,5-13 3 16,-5 1 1-16,8-9 1 15,-7 3 1-15,-1 0-2 16,1-9 1-16,-4-4-5 16,-4-11 0-16,1-13-1 15,-7-13 0-15,-1-6-10 16,-6 6 1-16,-1 10-34 16,1 3 0-16,3 7 31 15,-4 12 0-15</inkml:trace>
  <inkml:trace contextRef="#ctx0" brushRef="#br0" timeOffset="211796.8684">18136 18116 43 0,'18'3'21'0,"3"-30"1"0,-14 11-22 15,0 0 0-15,0-2 0 16,0-9 0-16,-7 4 0 15,-3 4 0-15,-1 3 1 0,-3 0-2 16,-3 6 1-16,-1 2 2 16,0 0 0-16,1 16 1 15,-1 10 1-15,4 14-1 16,0 3 1-16,4-1-4 16,6-2 0-16,4 5 0 15,7-3 0-15,4-2-3 16,3-6 1-16,7-12-29 15,1-12 0-15,2-20 13 16,1 4 1-16</inkml:trace>
  <inkml:trace contextRef="#ctx0" brushRef="#br0" timeOffset="211968.6953">18478 17761 45 0,'-14'-10'22'0,"7"28"5"16,7-2-23-16,0 11 0 0,0-3 0 15,0 13-4-15,4 5 0 16,-1 8-1-16,8-7 0 16,0-1-14-16,-4 11 0 15,0-3-21-15,0-18 0 16</inkml:trace>
  <inkml:trace contextRef="#ctx0" brushRef="#br0" timeOffset="212101.8328">18390 18169 45 0,'-17'-3'22'0,"20"-5"6"0,4 0-23 0,7-7-3 32,4-1 0-32,3 0-4 0,0-11 0 15,-3 9-15-15,3-6 1 16,-3-5-17-16,-1 5 1 16</inkml:trace>
  <inkml:trace contextRef="#ctx0" brushRef="#br0" timeOffset="212513.6159">17300 17193 25 0,'-24'-8'12'0,"9"-29"4"0,15 29-12 16,0 0-1-16,4-3 0 15,3 3-1-15,4 3 1 16,3 2 3-16,3 3 0 16,8 0-3-16,3 3 0 15,11 2-3-15,7 3 0 0,0 0-1 16,-4-3 1-16,-3-5-1 16,0 0 0-16,-4-5-15 15,-3 0 0-15,-8-3-9 16,-6 0 1-16</inkml:trace>
  <inkml:trace contextRef="#ctx0" brushRef="#br0" timeOffset="212732.3695">17653 16989 23 0,'-18'0'11'0,"25"13"2"16,0-18-12-16,1 5 6 16,2 8 0-16,4 0-1 15,0 5 0-15,4 0 1 16,0 0 1-16,-8 1 1 15,1-1 0-15,-8 3-7 16,-3 2 0-16,-7 6-1 0,-3 5 0 16,-1 3-3-16,-3 2 0 15,-4-7-35 1,1-3 1-16,-4-3 18 0,3-5 1 16</inkml:trace>
</inkml:ink>
</file>

<file path=ppt/ink/ink1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11.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51 1039 51,'-13'5'47,"2"-1"0,1-1 3,1-5-29,1 1-3,11-21-3,4-11-9,0-8-6,4-6 0,2-9 0,4-11 0,-1-8 0,0-2 0,0 6 0,1 7 0,-4 7 0,-1 9 0,-5 14 0,1 19 0,0 2 0,-1 41 0,-1 8 0,3 14 0,4 8 0,2 5 0,3 2 0,2-8 0,3-9 0,3-6 0,2-10 0,2-24 0,6-22 0,4-19 0,5-22 0,3-14 0,4-17 0,1-16 0,-3-6 0,-3 7 0,-6 13 0,-7 13 0,-7 20 0,-9 26 0,-7 29 0,-3 28 0,-6 22 0,-3 19 0,0 13 0,1 19 0,0 7 0,5-1 0,0-6 0,3-7 0,3-12 0,2-13 0,5-15 0,-1-17-45,5-18-16,-1-11 0</inkml:trace>
</inkml:ink>
</file>

<file path=ppt/ink/ink1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11.8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21 124,'10'-4'59,"-10"4"0,0 0-46,0 0-13,0 0 0,-2-10 0,1-1-37,1 11-22,0 8-2</inkml:trace>
  <inkml:trace contextRef="#ctx0" brushRef="#br0" timeOffset="140">71 240 123,'5'12'59,"-1"1"-7,-4-13-31,-8 9-46,-3-6-27,2 1-4,-3-6 0</inkml:trace>
</inkml:ink>
</file>

<file path=ppt/ink/ink1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28.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42 93 54,'6'-26'46,"2"0"-1,-8 26 7,0 0-25,10 42-14,-2 9-3,1 9-2,1 7-8,2 9 0,1 5 0,0-7 0,-2-8 0,-2-6-7,0-13-28,-3-9-15,2 0 1,-8-38-1</inkml:trace>
  <inkml:trace contextRef="#ctx0" brushRef="#br0" timeOffset="250">0 38 66,'0'0'47,"0"0"1,0 0 2,29 0-19,1 11-24,5 9-4,5 6 0,5 4-3,4 8 0,0 5 0,-1 4 0,-6-1 0,-5-1 0,-11-3 0,-10 0 0,-11-1 0,-13-1 0,-12-7 0,-12 2 0,-11-3 0,-6-3 0,-2-2 0,0-7 0,6-5-17,10-3-36,7-5-1,1 0 0</inkml:trace>
  <inkml:trace contextRef="#ctx0" brushRef="#br0" timeOffset="703">690 542 53,'-6'32'44,"-1"0"-4,7-32 2,0 0-28,22 1-12,2-10 0,-2-7 1,2-3 0,-3-4-3,-2-3 2,-5-1-1,-5 0 0,-7 4 3,2 1 3,-4 22 1,-27-5-1,0 9 2,1 11 0,1 8-5,4 7-4,4 3 0,6 3 0,7 1 0,7 1 0,6-3 0,3-7 0,6-5 0,1 1-45,4-15-8,4-3 2,0-10-2</inkml:trace>
  <inkml:trace contextRef="#ctx0" brushRef="#br0" timeOffset="1094">1242 113 81,'-9'-26'49,"-3"0"0,0 0-2,12 26-37,0 0-4,-29-18-1,0 0-2,29 18-1,0 0 1,-26 39-3,8-1 0,5 5 0,1 5 0,4 4 0,1 2 0,3 0 0,1 0 0,0-4 0,2-3 0,1-5 0,2-5 0,0-5-12,2-5-31,2 1-7,-6-28 0,0 0-2</inkml:trace>
  <inkml:trace contextRef="#ctx0" brushRef="#br0" timeOffset="1422">913 417 107,'0'0'47,"0"0"3,23 19-19,-1-7-27,5-1-1,5-1-9,5-2-18,-2-5-24,1 2 1,-1-8-1,-3 1 1</inkml:trace>
  <inkml:trace contextRef="#ctx0" brushRef="#br0" timeOffset="1578">1320 443 78,'3'22'45,"-2"6"0,-5 1-10,1 0-30,-1-1-14,-3-6-31,1 1-4,6-23-2,0 0 1</inkml:trace>
  <inkml:trace contextRef="#ctx0" brushRef="#br0" timeOffset="1719">1352 390 85,'19'-32'48,"-3"1"1,-1 9 0,-1 0-44,-14 22-28,0 0-22,0 0-2,0 0-4,0 0 3</inkml:trace>
  <inkml:trace contextRef="#ctx0" brushRef="#br0" timeOffset="1828">1349 471 25,'5'28'41,"0"0"4,-5-28 3,0 0-22,24 24-4,0 2-2,-24-26-5,0 0-2,25-12-13,-1-1 0,-24 13 0,18-32 0,-4 2 0,-3 4 0,1 1 0,-12 25 0,0 0 0,0 0 0,0 0 0,-5 25 0,1 3 0,2 4 0,0 4 0,3 1 0,6-6 0,1-4 0,6-3 0,-1 0 0,10-14 0,1-4 0,3-8 0,2-7 0,0-4 0,3-7 0,0-7 0,-1-3 0,-7-3 0,-4-4 0,-4-2 0,-5 2 0,-7 4 0,-8 6 0,1 1 0,3 26 0,-36-11 0,8 15 0,1 10 0,3 8 0,1 4 0,9 7 0,9 3 0,12 4 0,12-2 0,9-7 0,13-3 0,9-5 0,8-8-16,4-7-45,-2-9 0,-7-11-1</inkml:trace>
  <inkml:trace contextRef="#ctx0" brushRef="#br0" timeOffset="2469">2273 478 128,'28'-5'57,"-6"6"-4,1 1-36,-23-2-17,0 0-20,0 0-35,0 0-1,0 0-2</inkml:trace>
  <inkml:trace contextRef="#ctx0" brushRef="#br0" timeOffset="2609">2343 586 86,'0'0'56,"0"0"-4,0 0 0,22 22-50,2 1-41,-24-23-10,0 0-2,0 0-3</inkml:trace>
</inkml:ink>
</file>

<file path=ppt/ink/ink1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1.8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20 189 49,'-8'6'47,"8"-6"1,0 0 0,-9 12-27,8-3-4,0 1-2,9-4-5,4-4-10,8-1 0,6-5 0,7-8 0,5-9 0,5-4 0,1-4 0,0-5 0,-4-2-40,-4 6-13,-9 4-3,-8 8 3</inkml:trace>
  <inkml:trace contextRef="#ctx0" brushRef="#br0" timeOffset="375">239 458 41,'-2'-19'39,"-1"3"4,-7 5-12,-1 4-13,-2 5-5,-3 6 1,1 9-5,-1 6-2,4 9 0,0 7-2,6 3-1,4 4 0,5 4 1,4-3-4,5-5 1,4-5 2,4-6-2,3-12 2,3-10-2,-2-15-2,0-15 0,-4-12 0,-2-8 0,-5-7 0,-7-7 0,-8-3 0,-5 7 0,-7 5 0,-4 11 0,-3 13 0,-2 8 0,-2 10 0,5 15 0,5 9 0,4 6 0,8 6 0,9 0 0,8-3 0,9-5 0,6-9-46,6-10-9,3-13 2,3-11-1</inkml:trace>
</inkml:ink>
</file>

<file path=ppt/ink/ink1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56.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220 206 6,'28'-41'41,"-3"4"6,-9 3 3,-6 4-21,-5 6-3,-8 5-1,-1 6-7,-11 5-5,-1 12-13,-8 8 0,-3 11 0,-6 10 0,-2 19 0,-1 18 0,1 22 0,5 20 0,5 14 0,10 11 0,10 8 0,12-1 0,12-12 0,12-15 0,12-21 0,12-24-44,9-23-15,1-24 1</inkml:trace>
  <inkml:trace contextRef="#ctx0" brushRef="#br0" timeOffset="547">607 650 56,'2'9'45,"0"12"1,-2 7 2,-5 5-28,3 6-11,-2 0 1,3 1 1,0-1-6,1-7 0,1-8-5,0-7 0,2 1 0,5-31 0,4-9 0,3-10 0,2-13 0,4-2 0,-1-1 0,3 0 0,-3 7 0,-1 12 0,-3 17 0,-2 20 0,-3 15 0,-3 13 0,1 5 0,0 5 0,1 3 0,1-3 0,3-9 0,2-9 0,5-6 0,1-15-7,2-13-47,7-10-4,-1-14 3,2 0 1</inkml:trace>
  <inkml:trace contextRef="#ctx0" brushRef="#br0" timeOffset="875">1166 767 33,'2'20'47,"-1"2"1,4 5 3,4 6-18,-2 2-11,8-3-3,-1-7-17,8-7-2,-2-9 0,2-8 0,0-9 0,-1-6 0,-2-10 0,-4-5 0,-6-8 0,-8 1 0,-9 3 0,-5 0 0,-8 4 0,-6 7 0,1 13 0,3 12-32,2 10-26,7 7 1,6 5 0</inkml:trace>
  <inkml:trace contextRef="#ctx0" brushRef="#br0" timeOffset="1360">2249 351 53,'7'-35'50,"-6"5"-1,-6-1 3,-6 2-25,1 9-8,-7 9-14,-2 14-5,-1 13 0,-1 14 0,1 10 0,0 18 0,3 12 0,3 7 0,3 4 0,5-1 0,5-1 0,3-7 0,4-4-10,-2-12-29,2-17-14,2-10 3,-3-12-3</inkml:trace>
  <inkml:trace contextRef="#ctx0" brushRef="#br0" timeOffset="1610">1876 725 24,'-22'-22'43,"8"8"2,2 0 0,10 3-17,10 2-10,8 0-3,10 8-3,6-1-7,4-3-6,6-1-11,3-6-19,2-3-17,2 2 2,-4-4-2</inkml:trace>
  <inkml:trace contextRef="#ctx0" brushRef="#br0" timeOffset="1813">2357 598 34,'0'28'41,"5"5"-5,-1-1-6,1-1-4,1 0-4,-3-2-6,0 0-3,-1-3-5,1-7-4,-4-7 4,1-1-4,1 1-2,-1-12 0,-4-13 0,0-8-1,2-6 0,4-2-1,4-2-3,5-6 0,3 0 1,5 5-1,3 6-3,4 8-5,2 4-5,-1 2-14,1 3-17,0 9 1,-2 2 2</inkml:trace>
  <inkml:trace contextRef="#ctx0" brushRef="#br0" timeOffset="2110">2765 694 36,'0'18'52,"5"7"-4,-2-4 1,2 1-17,0 2-13,0-3-11,0 1-24,-1-7-30,2-4-3,1 1 1,-7-12-1</inkml:trace>
  <inkml:trace contextRef="#ctx0" brushRef="#br0" timeOffset="2266">2921 572 130,'4'-9'38,"2"1"-34,-6 8-14,0 0-37,0 0-5</inkml:trace>
  <inkml:trace contextRef="#ctx0" brushRef="#br0" timeOffset="2531">3257 613 69,'10'-9'49,"-13"0"-1,1 1-11,-14 8-10,-5 1-6,-3 9-17,-4 7-4,-3 6 0,1 3 0,2 9 0,5 0 0,6 1 0,10 0 0,8-3 0,8-6 0,8-8 0,12-6 0,6-13 0,10-10-28,4-8-26,2-8-2,-1-11-1</inkml:trace>
  <inkml:trace contextRef="#ctx0" brushRef="#br0" timeOffset="2797">3505 321 36,'3'-11'47,"2"-1"2,4 20 3,-1 6-19,2 5-14,0 10-4,-1 7-11,1 14-4,-3 7 0,2 4 0,-2 3-14,2 1-37,-6-8-3,4-8-1,-3-11 3</inkml:trace>
  <inkml:trace contextRef="#ctx0" brushRef="#br0" timeOffset="3016">3444 647 88,'0'0'47,"0"0"2,12-11-2,5 3-41,7 2-7,6-3-4,5-5-8,7 2-8,2-2-2,0 4-4,-2 1 0,-4 5 1,-6 7 4,-7 7 7,-8 5 11,-9 6 14,-6 7 5,-6 4 5,-2 3 2,0-2-1,-1-6-5,5 0-11,2 0-34,1-11-7,6-4-5,0-13 3</inkml:trace>
  <inkml:trace contextRef="#ctx0" brushRef="#br0" timeOffset="3281">4028 499 123,'2'-19'51,"-5"5"-4,0-1-13,-6 14-65,-3 1-21,0 0-1,10 13-1</inkml:trace>
  <inkml:trace contextRef="#ctx0" brushRef="#br0" timeOffset="3422">4062 741 72,'18'30'55,"3"-5"1,-1-7 0,-2-8-40,4 0-16,-3-10 0,0-8 0,-5-7 0,-2-6 0,-9-5 0,-3 3 0,-7 2 0,-6 0 0,-5 8 0,-5 11 0,4 9 0,1 10-55,4 3-4,5 2-1,6-3 4</inkml:trace>
  <inkml:trace contextRef="#ctx0" brushRef="#br0" timeOffset="3703">4401 683 25,'10'-3'47,"-1"9"0,-5 4 0,-2 5-13,1-1-13,-4-1-3,2 3-2,-1-2-16,0-4 0,0 0 0,0-10 0,0 0 0,7-11 0,3 2 0,1-5 0,-1 1 0,2 8 0,0 3 0,0 6 0,-3 4 0,1 3 0,-2 3 0,1 5 0,2 3 0,2-6-41,-1-7-14,2-3-1,2-10-1</inkml:trace>
  <inkml:trace contextRef="#ctx0" brushRef="#br0" timeOffset="4016">4694 166 99,'-4'-40'55,"-3"15"1,1 0-11,8 46-45,1 8 0,6 13 0,5 16 0,9 17 0,1 13 0,4 12 0,-1 6 0,-3 3 0,-9 5 0,-12-4 0,-15-4 0,-18-4-6,-19-11-55,-18-14-3,-15-11 0</inkml:trace>
</inkml:ink>
</file>

<file path=ppt/ink/ink1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48.67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0 480 46,'0'0'45,"0"0"2,0 0-3,0 0-17,0 0-7,0 0-1,0 0-12,13 2-7,-1-6 0,4 3 0,1 1 0,3-1-15,1-5-36,5 5-2,0-2-1</inkml:trace>
  <inkml:trace contextRef="#ctx0" brushRef="#br0" timeOffset="219">335 465 94,'10'5'52,"-1"-5"0,1-3 1,2 1-49,0-4-4,2 2 0,0-4-43,3 5-9,1-1 0,1 1 0</inkml:trace>
  <inkml:trace contextRef="#ctx0" brushRef="#br0" timeOffset="375">662 459 51,'14'7'50,"0"-4"0,0-4 3,2-2-20,-2-5-17,1 2-43,-4-3-17,3 4-5,-3-1-3</inkml:trace>
  <inkml:trace contextRef="#ctx0" brushRef="#br0" timeOffset="532">1081 425 114,'21'4'54,"-2"-2"2,-6-1-25,-1-4-31,-4 0 0,1-1-34,4-2-19,-3 0-1,2-6-2</inkml:trace>
  <inkml:trace contextRef="#ctx0" brushRef="#br0" timeOffset="907">658 80 68,'0'-9'50,"3"0"0,-1 0-13,-2 9-9,0 0-6,8 12-22,-1 4 0,0 2 0,2 6 0,-1 4 0,0 4 0,-1-1 0,0-2 0,-1-4 0,-3 0 0,0-5 0,1-3-48,-4-9-11,1 1 2</inkml:trace>
  <inkml:trace contextRef="#ctx0" brushRef="#br0" timeOffset="1360">1010 29 21,'-2'-8'43,"-3"-2"2,0 1 1,5 9-13,-13-2-7,1 3-6,-2 1-6,2 6-7,-1 2-7,3 6 0,-1 4 0,3 3 0,1 0 0,4 3 0,3 0 0,3-2 0,5-3 0,2-4 0,3-7 0,4-3 0,3-4 0,1-5 0,-1-5 0,1 0 0,0-5 0,-4-3 0,-1-1 0,-3-3 0,-1-1 0,-4 2 0,-2 0 0,-4 2 0,-3-1 0,-3 0 0,-4 3 0,-2 3 0,-4 1 0,0 2 0,-2 2 0,0 4 0,0 4 0,0 4 0,1 2 0,1 1 0,3 3 0,5 2 0,2 0 0,6 1 0,3-3 0,5 2 0,4-3 0,4-2 0,2-4 0,4-3 0,0-4 0,1-4 0,-2-6-50,0-4-9,-5-1 2</inkml:trace>
</inkml:ink>
</file>

<file path=ppt/ink/ink1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32.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841 108 39,'0'0'39,"-19"-24"5,5 7-15,3 4-4,3 4-3,2-1-2,1 1-6,5 9-1,0-9-3,1 2-10,-1 7 0,0 0 0,4 12 0,-1 1 0,3 6 0,1 7 0,5 9 0,3 4 0,2 9 0,2 9 0,5 13 0,2 9 0,4 8 0,0 5 0,3 7 0,4 7 0,2 3 0,0-2 0,2-3 0,0-5 0,0-3 0,4-7 0,-4-10 0,1-7 0,-5-12 0,-2-5-18,0-6-43,-8-5-2</inkml:trace>
  <inkml:trace contextRef="#ctx0" brushRef="#br0" timeOffset="1031">1181 1992 63,'0'0'45,"0"0"-2,0 0 3,0 0-35,0 0-4,0 0 3,0 0-1,0 0 1,0 0-3,34-35-3,3-3-4,7-7 0,9-7 0,12-3 0,10-7 0,11-5 0,9-4 0,9-2 0,1-2 0,3 3 0,-2 3 0,0-1 0,1 1 0,-4 6 0,-2 5 0,-7 5 0,-8 8 0,-9 4 0,-10 9 0,-10 7 0,-13 10-30,-12 5-28,-1 0 2,-31 10 1</inkml:trace>
  <inkml:trace contextRef="#ctx0" brushRef="#br0" timeOffset="1859">702 138 32,'0'0'37,"0"0"3,-13 10-1,2 5-23,2 5-4,0 4-1,1 3 0,0-3 0,0 1 0,1-4-3,4-1 3,0-7-4,1 0-2,2-13-1,9-8-4,-1-3 0,2-7 0,0-5 0,1-6 0,-1-5 0,1-1 0,1-2 0,0 0 0,0 1 0,2 7 0,-3 6 0,2 6 0,2 7 0,-1 0 0,-14 10 0,28 22 0,-1-1 0,1 0 0,3-2 0,2-3 0,0-1 0,-1-4-43,-3-7-13,-4-3-2</inkml:trace>
  <inkml:trace contextRef="#ctx0" brushRef="#br0" timeOffset="2922">182 524 73,'0'0'45,"0"0"-1,0 13-14,0 4-12,2 8-7,0 3-2,1 3-3,-1 3-2,3 2-2,-2 3-9,-2-4-13,-2-5-25,3-2-3,-5-9 1,1-6 0</inkml:trace>
  <inkml:trace contextRef="#ctx0" brushRef="#br0" timeOffset="3140">0 691 72,'-2'-10'48,"13"14"-2,0 1 2,6-1-26,3 2-16,0-2-3,3 2 0,0-1-3,-1-5-6,1-3-7,-1-3-14,-3-3-21,3 1 0,-3-6-1,4 0 2</inkml:trace>
  <inkml:trace contextRef="#ctx0" brushRef="#br0" timeOffset="3406">365 475 42,'13'11'39,"-8"3"4,1 6-1,-2 4-27,0 1-3,0 4 0,1 0-1,0 1-2,1-6 0,3-6-3,1-7 0,2-3 0,0-4-3,3-5-3,-1-5 0,2 0 0,0-4 0,0-2 0,1-1 0,0-4 0,0-2 0,1 1 0,-2 0 0,0-2 0,-2 1 0,-1 6 0,-1-1 0,-12 14 0,-4 19 0,-6 7 0,-7 9 0,-7 12 0,-5 11 0,-2 11 0,-1 3 0,-2 0 0,3 3 0,4-1-24,6-6-32,7-7-1,7-12 0</inkml:trace>
  <inkml:trace contextRef="#ctx0" brushRef="#br0" timeOffset="9187">2777 1110 9,'0'0'38,"0"0"3,0 0-2,0 0-18,2 33-4,-5 2-3,-3 0-1,-2 3-2,3 0-5,0 0-4,1 0-9,-1-3-9,3-7-22,0 0-6,-3-6-2,2 1 1</inkml:trace>
  <inkml:trace contextRef="#ctx0" brushRef="#br0" timeOffset="9437">2531 1434 72,'-28'1'45,"28"-1"-2,0 0-4,24-17-30,2 1-3,6 6 0,-1 2 0,3 4-2,0 5-4,5 3-8,-2 4-27,-2 2-13,-1-2 1,1 2-1</inkml:trace>
  <inkml:trace contextRef="#ctx0" brushRef="#br0" timeOffset="9890">2995 1278 98,'0'0'51,"16"-25"3,1 1-17,-17 24-22,0 0-15,0 0 0,9 26 0,1-1 0,1 5 0,7 4 0,5 4 0,1-1 0,3-4 0,3-1 0,0-4 0,-2-1-5,-1-4-51,1 1 1,-28-24 1,0 0-2</inkml:trace>
  <inkml:trace contextRef="#ctx0" brushRef="#br0" timeOffset="10172">2969 1617 85,'0'0'53,"0"0"0,0 0-1,19-29-40,10 2-12,5-3 0,6-2-29,0 0-23,-2 0-1,-7-1 0</inkml:trace>
  <inkml:trace contextRef="#ctx0" brushRef="#br0" timeOffset="10609">2703 854 18,'0'0'41,"0"0"3,-26-23 1,1 0-20,25 23-4,0 0-3,0 0-6,0 0-4,0 0 2,0 0-4,0 0 1,0 0-7,0 0 0,0 0 0,34-4 0,0 5 0,3 2 0,0 0 0,-1-3 0,-1 3 0,-1 2 0,-4 2 0,-7 6 0,1-1 0,-24-12 0,0 0 0,12 35 0,-5-8 0,-1 0 0,-6-27 0,-10 25 0,0 1 0,10-26 0,0 0 0,-21 24-20,0-1-38,21-23-2,0 0 1</inkml:trace>
  <inkml:trace contextRef="#ctx0" brushRef="#br0" timeOffset="11484">3068 1471 23,'0'0'28,"0"0"1,0 0-17,0 0-3,24-7 5,0 1 1,-24 6 1,0 0 1,0 0 5,0 0-1,0 0-4,0 0-3,0 0-5,0 0-4,23-20-1,0 0-4,-23 20 0,0 0 0,33-20 0,-9 2 0,0-2 0,-1 1 0,-23 19 0,28-19 0,1 0 0,-29 19 0,0 0 0,9-26-3,1 1-52,-10 25 0,0 0-1,0 0 0</inkml:trace>
</inkml:ink>
</file>

<file path=ppt/ink/ink1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07.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45 9 68,'-15'-6'51,"4"5"0,1 0 3,1 0-32,9 1-13,17 10-9,8 3 0,9-3 0,10-2 0,10 2 0,8-5 0,6-1-18,4-3-37,-1-6-1,-3-1-1</inkml:trace>
</inkml:ink>
</file>

<file path=ppt/ink/ink1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08.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3 813 62,'1'-13'47,"-3"-6"-1,0-7 4,2-9-37,1-10-4,1-9-1,2-7-2,2-5 0,2-3-3,3-4 0,-1 4-1,1 7-2,-1 5 0,-1 8 0,0 9 0,1 10 0,-3 10 0,-1 7 0,2 1 0,-1 20 0,2 6 0,2 6 0,1 9 0,3 6 0,0 6 0,3 7 0,4 2 0,1 1 0,0-5 0,0-1 0,-4-8 0,3-9 0,-1-13 0,0-14 0,0-15 0,0-13 0,2-12 0,0-10 0,3-8 0,-1 0 0,3 2 0,-5 4 0,-1 9 0,-3 11 0,-4 14 0,-3 17 0,-2 17 0,-4 13 0,-4 14 0,-1 14 0,-1 13 0,-2 8 0,1 6 0,1-4 0,4-5 0,4-8-49,2-13-7,7-16 1,2-18-2</inkml:trace>
  <inkml:trace contextRef="#ctx0" brushRef="#br0" timeOffset="703">1186 666 36,'16'-10'43,"-8"-5"3,-4 2-9,-7 1-20,-5-1-3,-5 4-4,-5 3 0,-6 7-5,-3 7-2,-1 7-4,0 8 2,3 7-2,4 6 1,2 3 1,6-1-1,7-2 0,8-6 0,6-6 3,6-11-3,2-12 0,3-13 0,2-12 0,1-6 2,-1-8-1,0-2-1,-1 1 1,-2 1 1,-4 5-1,-1 5 1,-3 8 1,-4 9 0,2 13 0,0 9 2,-4 13-1,2 9 0,-2 14-4,0 10 0,1 10 0,0 8 0,-4 6 0,-2-1 0,-4-3 0,-7-6 0,-5-7 0,-6-8 0,-6-12 0,-6-15 0,-5-16 0,0-16-19,2-11-36,5-16-1,6-10 0</inkml:trace>
</inkml:ink>
</file>

<file path=ppt/ink/ink1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0.1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248 350 72,'-1'-19'43,"1"1"2,-24 21-15,-7 1-20,-1 9-2,-4 4 0,-1 4-3,5 3 1,4 4-1,9-3 0,12-1 1,7-3-1,13 0-1,7-1-1,7 0-3,2 0 0,-1 2 0,-6 3 0,-4 1 0,-7 1 0,-11-4 0,-6-2 0,-8-4 0,-4-7-34,-2-5-17,-1-13-4,1-9 3</inkml:trace>
  <inkml:trace contextRef="#ctx0" brushRef="#br0" timeOffset="296">350 324 87,'26'33'48,"-7"14"1,-9 3-4,-5 4-56,1-3-34,-4-10-1,1-12-3,0-19 1</inkml:trace>
  <inkml:trace contextRef="#ctx0" brushRef="#br0" timeOffset="437">580 47 89,'2'-27'42,"-8"10"-22,-7 14-20,1 13-39,-3 7-8,5 7-3</inkml:trace>
  <inkml:trace contextRef="#ctx0" brushRef="#br0" timeOffset="578">639 527 81,'5'27'52,"-3"-13"0,1 1 3,7-35-40,0-10-15,6-3 0,3-2 0,2 4 0,2 8 0,-2 8 0,-1 13 0,-3 15 0,-2 14 0,-1 4-13,-2 5-43,7 3 0,1-4 1,6-5 1</inkml:trace>
</inkml:ink>
</file>

<file path=ppt/ink/ink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4:41.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542 380 105,'-15'-62'49,"-6"-3"6,-10 6-19,-8 1-29,-1 6-4,-1 7-3,2 15 0,2 21 0,7 28 0,4 25 0,7 20 0,9 22 0,6 17 0,5 15 0,4 4 0,3 3 0,0-12 0,5-4-13,-2-14-44,-5-23 2,-2-15 2,-7-24-2</inkml:trace>
  <inkml:trace contextRef="#ctx0" brushRef="#br0" timeOffset="235">47 877 95,'-24'-45'56,"10"12"1,10 8-10,-1 1-47,31 22 0,9-3 0,9 1 0,10-2 0,7 1 0,6-6 0,0-5 0,1-2-54,-1 2-5,-4-6 2,-6-2 2</inkml:trace>
  <inkml:trace contextRef="#ctx0" brushRef="#br0" timeOffset="453">823 215 59,'0'0'58,"0"0"-3,0 0-2,0 0-26,6 38-24,-3 11-3,-5 6 0,-1 10 0,-4 13 0,0 11 0,1 4 0,1 2 0,2-9 0,3-8 0,5-9 0,6-17 0,4-20 0,1-1 0,12-50 0,1-7 0,-1-5 0,-4-11 0,-7-6 0,-8 6 0,-10 4 0,-12 10 0,-10 14 0,-8 8 0,-4 11 0,-2 6 0,8 5-36,1 2-24,28-18 1,7 27-4</inkml:trace>
  <inkml:trace contextRef="#ctx0" brushRef="#br0" timeOffset="1031">1470 849 73,'16'-25'51,"-16"25"2,-12-23-2,-1 0-32,13 23-11,-32 11-8,1 11 0,1 13 0,1 6 0,2 4 0,6 6 0,5 3 0,7-5 0,8-14 0,0 2 0,1-37 0,30-20 0,0-10 0,3-17 0,1-15 0,1-10 0,0-8 0,1-7 0,-4-2 0,-3-1 0,-3 10 0,-8 11 0,-7 15 0,-6 14 0,-1 0 0,-17 65 0,-2 22 0,0 22 0,-1 14 0,4 17 0,5 3 0,7 3 0,6-5 0,11-15 0,9-18-25,4-22-38,4-15-1</inkml:trace>
  <inkml:trace contextRef="#ctx0" brushRef="#br0" timeOffset="2672">1787 1122 103,'0'0'57,"0"0"-1,22-3-17,2 1-39,-24 2-42,0 0-14,0 0-2</inkml:trace>
  <inkml:trace contextRef="#ctx0" brushRef="#br0" timeOffset="2969">1049 1065 100,'0'0'54,"0"0"4,0 0-15,0 0-53,0 0-36,-20 22-7,0 0-1</inkml:trace>
  <inkml:trace contextRef="#ctx0" brushRef="#br0" timeOffset="3203">478 979 129,'0'0'54,"0"0"-3,0 0-39,0 0-61,0 0-6,0 0-1</inkml:trace>
</inkml:ink>
</file>

<file path=ppt/ink/ink2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0.9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87 126 33,'-6'-11'43,"-4"2"5,0 9-1,0 6-21,-2 10-12,0 11-4,0 11-1,4 15-5,4 14 0,4 6-1,5 4 1,5 2 0,5-7-2,11-7 2,5-14-4,6-19 0,4-22 0,-1-21 0,0-20 0,0-18 0,-6-17 0,-6-11 0,-7-12 0,-15-6 0,-12 1 0,-14 10 0,-13 9 0,-9 21 0,-8 20 0,-5 22 0,0 21 0,9 26 0,11 13 0,15 11 0,13 4 0,17-4 0,18-10 0,11-18 0,12-22-33,5-26-26,-1-31 0</inkml:trace>
</inkml:ink>
</file>

<file path=ppt/ink/ink2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4.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72 34 96,'-28'-7'49,"6"2"1,11-4-9,0 0-29,30 5-5,13 3-7,9 3 0,14 1 0,12 1 0,10 3-46,3-3-5,5 0 0,-4-4-2</inkml:trace>
</inkml:ink>
</file>

<file path=ppt/ink/ink2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5.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46 683 78,'-12'12'51,"-2"-13"-1,5-12 2,2-14-28,5-16-24,7-12 0,5-15 0,7-6 0,4-3 0,5-2 0,-1 7 0,1 8 0,-1 14 0,-4 19 0,-2 17 0,-3 18 0,-4 17 0,0 15 0,-1 11 0,-1 7 0,0 4 0,1 2 0,3-4 0,4-8 0,2-9 0,4-11 0,4-14 0,5-14 0,4-20 0,6-18 0,1-13 0,4-8 0,0-6 0,-3 1 0,-4 7 0,-5 13 0,-7 19 0,-8 20 0,-8 24 0,-11 20 0,-8 21 0,-5 18 0,-2 12 0,-2 5 0,5 2 0,4-2-40,5-14-17,7-12 2,5-21-3</inkml:trace>
</inkml:ink>
</file>

<file path=ppt/ink/ink2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5.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335 143 46,'0'-19'42,"-5"-6"2,-3 1 3,-3-1-34,-6 4-2,-3 7-2,-5 7 3,-1 12-2,-3 6-1,0 9-2,-1 6-2,6 10-5,1 5 0,7 6 0,6 1 0,6-1 0,6-4 0,8-4 0,6-10 0,5-14 0,7-10 0,5-14 0,2-15 0,2-10 0,-1-9 0,-4-8 0,-2 0 0,-6 5 0,-6 0 0,-5 5 0,-5 7 0,-4 11 0,-4 14 0,0 0 0,-3 35 0,1 7 0,-1 12 0,2 12 0,0 8 0,1 5 0,-1-1 0,-2 4 0,-4-4 0,-3-7 0,-8-5 0,-5-13 0,-7-7 0,-5-3 0,-6-7 0,-3-12 0,0-6 0,0-8-11,4-12-49,9-4-1,7-9 0</inkml:trace>
</inkml:ink>
</file>

<file path=ppt/ink/ink2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17.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295 126 33,'-11'-3'39,"-5"-3"2,-2 6 3,-7 4-22,-6 0-7,1 6 0,-4 4-1,4 8 0,0 3 0,6 10-10,1 4-4,9 6 0,6 2 0,8-2 0,8-1 0,7-5 0,10-5 0,7-12 0,11-10 0,3-14-22,7-11-22,6-12-9,-1-11 2,0-6-1</inkml:trace>
  <inkml:trace contextRef="#ctx0" brushRef="#br0" timeOffset="250">574 258 63,'-7'33'46,"-2"2"-1,5 1-11,9-3-13,4-6-3,10-8-3,4-12-4,6-7-9,4-10-2,1-5 0,-2-7 0,-2-5 0,-6-2 0,-8 1 0,-10 2 0,-9 5 0,-13 9 0,-9 5 0,-9 8 0,-7 6 0,-3 11-24,2 6-23,3 3-7,10 1 3,9-9 1</inkml:trace>
  <inkml:trace contextRef="#ctx0" brushRef="#br0" timeOffset="610">1233 203 57,'-21'26'47,"-2"-3"0,-3-4 1,-1-2-34,4 2-4,6 1 2,5 5 0,7-2-4,7 4-8,4-1 0,3-2 0,-2 0 0,2 2 0,-5-4 0,-4-1 0,-8-1 0,-7-4 0,-2-2 0,-5 1-43,-3-6-12,0-6-1,2-4 0</inkml:trace>
  <inkml:trace contextRef="#ctx0" brushRef="#br0" timeOffset="1453">1625 73 42,'8'-24'49,"-3"-1"0,-1 1 1,-4 24-24,0 0-6,0 0-7,-17 24-7,0 18-6,-1 12 0,0 16 0,1 9 0,6 6 0,6 0 0,7-1 0,9-12 0,12-11 0,12-17 0,9-17 0,6-19 0,4-17 0,2-16 0,-2-16 0,-6-13 0,-10-10 0,-13-8 0,-12-2 0,-17 2 0,-17 1 0,-16 11 0,-11 15 0,-11 15 0,-6 18 0,0 14 0,4 16 0,12 13 0,20 11 0,18-1 0,23-3 0,24-8 0,21-9 0,17-10 0,8-12-43,0-18-18,-3-12 3</inkml:trace>
</inkml:ink>
</file>

<file path=ppt/ink/ink2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03.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259 19 14,'-4'-11'39,"-5"6"2,-11 2 1,-6 10-15,-4 11-8,-4 10-4,1 14 0,-1 10-3,7 9-3,3 7 1,11 5-1,8-5-6,13-4-3,13-14 0,15-13 0,10-19 0,13-16 0,6-20 0,3-15 0,-1-14 0,-4-9 0,-11-7 0,-14 0 0,-18 1 0,-20 5 0,-22 10 0,-21 14 0,-17 14 0,-15 13 0,-7 11-40,0 8-18,3 5-1</inkml:trace>
</inkml:ink>
</file>

<file path=ppt/ink/ink2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16.93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1146 2234 47,'0'0'43,"0"0"4,2-9-5,1 2-20,-3 7-7,0 0-1,0 0-5,0 0 0,0 0-4,0 0-3,0 0-2,0 0 0,0 0 0,-7 12 0,1-2 0,2 1 0,1 0 0,2-1 0,2 0 0,3-2 0,0 1 0,5-11 0,0-6 0,1-4 0,0-4 0,-2-4 0,-3-3 0,-2-3 0,-6 0 0,-3 5 0,-6 4 0,-4 3 0,-3 4 0,-3 7 0,-1 8 0,3 8 0,4 4 0,4 3 0,5 1 0,7 5 0,7 0 0,5-5 0,4-8 0,6-6 0,3-5 0,1-5 0,-2-6 0,-3-8 0,-2-5 0,-5-3 0,-7 4 0,-8 1 0,-7 0 0,-7 0 0,-5 5 0,-4 9 0,-1 5 0,-1 6 0,3 4 0,4 3 0,6 6 0,6 6 0,6-4 0,8-1 0,5-3 0,5-2 0,2-4 0,4-8 0,0-6 0,-2-6 0,-1-2 0,-4-3 0,-5-6 0,-5-3 0,-6 1 0,-7 4 0,-5 5 0,-5 5 0,-3 4 0,-1 6 0,1 8 0,2 8 0,4-1 0,5 3 0,5 1 0,7 1 0,4-2 0,5-6 0,2-4 0,0-6 0,2-2 0,-3-4 0,-2-7 0,-4-6 0,-4-3 0,-3 1 0,-4 2 0,-3 1 0,-3 2 0,-1 2 0,1 5 0,1 7 0,1 1 0,8-2 0,-2 12 0,3-2 0,3 0 0,0 1 0,-4-11 0,9-2 0,0 0 0,-9 2 0,0 0 0,4-8 0,-3-1 0,1 1 0,-2 8 0,0 0 0,-10 0 0,1 0 0,9 0 0,0 0 0,0 0 0,-10 2 0,1 1 0,9-3 0,0 0 0,0 0 0,0 0 0,0 0 0,0 0 0,0 0 0,0 0 0,0 0 0,0 0 0,0 0 0,0 0-37,0 0-21,0 0-2</inkml:trace>
  <inkml:trace contextRef="#ctx0" brushRef="#br0" timeOffset="2656">1089 2020 4,'-8'11'5,"2"1"1,6-12 3,0 0 3,-1 8 3,1 1 5,0-9 3,0 0 1,0 0 1,0 0 3,0 0-5,0 0-2,0 0-3,-9-9-3,0-4-8,0-2-7,-3-5 0,-2-8 0,-2-12 0,-2-5 0,-3-6 0,-2-2 0,-3-7 0,-3-4 0,-5-6 0,0 5 0,-3 1 0,0 0 0,0 2 0,0 3 0,-1 2 0,3 5 0,2 5 0,3-3 0,2 0 0,3 4 0,1 0 0,2-5 0,1-1 0,1 2 0,2 0 0,2 7 0,0 1 0,2 1 0,0 2 0,3 7 0,1 1 0,0-2 0,0-1 0,-1 1 0,-1-2 0,-2 0 0,-2-1 0,-1 0 0,1 0 0,1 4 0,-1 3 0,1-1 0,-1 5 0,3 2 0,2 2 0,1 4 0,1 4 0,2 1 0,1 2 0,2 1 0,4 9 0,0 0 0,0 0 0,0 0 0,0 0 0,-1 9 0,0 4 0,0 0 0,-2 2 0,1 3 0,0 8 0,-1 4 0,-3 0 0,1 6 0,-1 3 0,0 3 0,2 0 0,1-1 0,0-6 0,3-2 0,2-1 0,-1-7 0,1-8 0,0-8 0,1 1 0,-3-10 0,0 0 0,0-14 0,-2-3 0,-1-6 0,0 0 0,-2-3 0,1-4 0,0-3 0,1-7 0,2-4 0,1 0 0,0 0 0,1-1 0,1 6 0,3 8 0,0 7 0,3 9 0,2 5 0,7 11 0,4 10 0,4 8 0,5 2 0,4-1 0,1 1 0,3 3 0,-2-5 0,-1-5 0,-2-4-28,-6-1-33,0 4 3</inkml:trace>
  <inkml:trace contextRef="#ctx0" brushRef="#br0" timeOffset="4047">102 1299 45,'-1'-21'43,"4"8"-1,0 2 4,-3 11-26,-1 17-7,0 3-1,4 6-1,-1 4-1,2 6-1,-2-2-5,1-4-4,-1-3 0,2-2 0,-2-9 0,0-7 0,1 1 0,2-28 0,2-5 0,0-9 0,2-7 0,1-6 0,1 2 0,3 8 0,-1 7 0,2 10 0,1 12 0,1 16 0,0 13 0,0 10 0,1 4 0,1 0 0,-1-2 0,-1-1 0,0-3 0,-1-8-23,0-12-32,1-7-1,2-7-2</inkml:trace>
  <inkml:trace contextRef="#ctx0" brushRef="#br0" timeOffset="5281">1367 2056 30,'0'0'30,"0"0"-2,0 0-4,-9 4-2,0 1-4,9-5 0,0 0-6,-11 4-1,2-4 2,0 0-1,9 0-1,0 0 1,-8 0-2,0 1-6,8-1-4,0 0 0,0 0 0,0 0 0,0 0 0,0 0 0,0 0 0,0 0 0,0 0 0,0 0 0,0 0 0,0 0 0,0 0 0,0 0 0,14-10 0,5-2 0,6-4 0,6-2 0,7-4 0,5-5 0,6-1 0,7-3 0,2-2 0,5 1 0,0-1 0,3-3 0,0-1 0,-1 0 0,3-1 0,-1 3 0,-2 0 0,-1-1 0,-4 5 0,-5 4 0,-2 4 0,-7-1 0,-7 3 0,-5 2 0,-5 3 0,-5 0 0,-3-1 0,-2 2 0,-2 0 0,0 5 0,-2 2 0,0-1 0,-1 0 0,1 1 0,-3 3 0,0 2 0,-2-3 0,-1 2 0,0-1 0,-9 5 0,0 0 0,0 0 0,11-7 0,0 3 0,1-2 0,2-2 0,2 3 0,3-4 0,0-1 0,-1 5 0,-3 0 0,-1-2 0,-4 2 0,-1 1 0,0 2 0,-9 2 0,0 0 0,0 0 0,0 0 0,0 0 0,0 0 0,9-1 0,-1 0 0,-8 1 0,0 0 0,0 0 0,10-7 0,0 2 0,-10 5 0,0 0 0,0 0 0,8-8 0,1 1 0,-9 7 0,0 0 0,0 0 0,10-8 0,-2-1 0,1-1 0,1 3 0,0 3 0,-1 0 0,0-1 0,-9 5 0,0 0 0,9-5 0,0 0 0,-9 5 0,0 0 0,0 0 0,0 0 0,0 0 0,-11 0 0,3 1 0,-1-4 0,0 3 0,-3 1 0,-4-1 0,-5-1 0,-4 4 0,-4-1 0,-3 1 0,-1-1 0,-2 0 0,3-2 0,3 1 0,5 1 0,4-3 0,4-1 0,6 4 0,0 1 0,10-3 0,8-2 0,4-1 0,5 0 0,5 2 0,7 1 0,3-5 0,4 0 0,3 2 0,-3 3 0,-1 1 0,-6 2 0,-6 2 0,-7 3 0,-7 8 0,-8 5 0,-7 0 0,-5 1 0,-3 8 0,-3 1 0,-3-4 0,4 2 0,1-7 0,4-4-44,5 0-19,0-6 2</inkml:trace>
  <inkml:trace contextRef="#ctx0" brushRef="#br0" timeOffset="7281">1993 856 24,'3'-32'43,"-3"4"0,3 9 3,1 8-11,1 0-10,-4 23-5,-2 10-1,1 14-19,-3 10 0,-1 7 0,-1 2 0,0 1 0,1 1 0,-1-7 0,4-4 0,-1-13-7,2-13-46,3-6 0,1 1-1,-3-29 1</inkml:trace>
  <inkml:trace contextRef="#ctx0" brushRef="#br0" timeOffset="7531">1665 761 86,'-18'-9'48,"10"3"5,-1 1-10,33 6-18,8 1-25,14 4 0,9-6 0,10-3 0,6-2 0,3-4 0,-5 0-26,-2 3-27,-13 0-1,-9 1 0</inkml:trace>
  <inkml:trace contextRef="#ctx0" brushRef="#br0" timeOffset="9047">1110 2365 22,'0'0'40,"0"0"-3,5-12-3,-1 0-1,1 2-2,-5 10-4,2-10-6,0 0-11,-2 10-10,2 14 0,-3 6 0,0 10 0,-2 6 0,-1 12 0,0 9 0,1 11 0,-2 7 0,1 7 0,-3 6 0,3 7 0,-1 8 0,1 2 0,-1 3 0,0 2 0,-1 0 0,1-2 0,0-3 0,1-9 0,0-10 0,2-8 0,1-7 0,0-11 0,2-10 0,1-5 0,0-8 0,1-6 0,-2-3 0,0-6 0,-1-3 0,1 0 0,-1-1 0,-1-4 0,-1-2 0,-2 0 0,2 3 0,0 2 0,1 5 0,0-3 0,0 1 0,2 1 0,1 0 0,0-5 0,0-3 0,-1-4 0,2 1 0,-3-10 0,-5-15 0,0-3 0,-3-5 0,-1 3 0,-2-1 0,-1-2 0,-1 4 0,2 2 0,1 5 0,1 0 0,9 12 0,-9 0 0,2 0 0,7 0 0,0 0 0,0 0 0,-5-8 0,2-6 0,-1-5 0,2-3 0,0-3 0,-1-2 0,-2-3 0,2 1 0,1 6 0,1 5 0,-2 6 0,2 1 0,1 11 0,1 13 0,2 8 0,0 3 0,1 2 0,3 3 0,2 4 0,2 3 0,0-4 0,0-5 0,0-1 0,2-1 0,-3-5 0,-3-3 0,0-5 0,0 0 0,-7-12 0,8-1 0,1-8 0,1-7 0,3-6 0,2-8 0,9-5 0,1-11-45,1-11-17,3 0 3</inkml:trace>
  <inkml:trace contextRef="#ctx0" brushRef="#br0" timeOffset="10219">1353 3270 58,'0'-9'51,"0"0"-3,0 9 2,-4 11-14,2 9-24,-2 8-12,-1 9 0,0 6 0,0 5 0,1 2 0,0-3 0,1-5 0,1-5 0,1-10 0,1-13 0,0 0 0,1-23 0,0-11 0,0-12 0,0-12 0,1-11 0,2-9 0,-1-6 0,0-2 0,2-4 0,1 6 0,-1 10 0,1 10 0,-1 11 0,0 11 0,-1 11 0,1 2 0,-1 30 0,2 8 0,0 2 0,2 7 0,2 9 0,1 5 0,1 0 0,1-3 0,1-3 0,1-4 0,-1-5 0,2-6 0,0-12 0,2-12 0,2-7 0,0-11 0,2-13 0,3-14 0,1-10 0,3-7 0,0 1 0,-2 3 0,-2 6 0,-3 8 0,-4 19 0,-5 19 0,-4 17 0,-6 18 0,-3 10 0,-3 12 0,-2 13 0,0 7 0,-2 2 0,2-3 0,-1-6 0,4-3 0,0-10 0,4-9 0,2-13-43,2-15-18,3-10 1</inkml:trace>
  <inkml:trace contextRef="#ctx0" brushRef="#br0" timeOffset="11031">2215 3438 31,'2'-9'44,"-5"-3"-4,-1 0-5,-7 9-4,-4 3-6,-2 3-6,-4 4-3,-1 8-6,-2 5-6,2 7-4,2 3 0,4 1 0,3 0 0,6 0 0,5-3 0,5-5 0,5-12 0,4-8 0,3-5 0,2-7 0,2-5 0,-1-7 0,1-1 0,-1 1 0,-1 3 0,-4 5 0,-3 1 0,-2 7 0,1 0 0,-5 17 0,1 4 0,-2 7 0,1 7 0,0 9 0,0 8 0,0 4 0,-3 3 0,-3 6 0,-6 1 0,-4 2 0,-7-4 0,-6-6 0,-5-9 0,-4-5 0,-3-6 0,-4-14 0,1-15-39,0-7-19,3-14 0</inkml:trace>
</inkml:ink>
</file>

<file path=ppt/ink/ink2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27.6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 25 78,'13'-8'49,"-3"9"5,1 0-3,-16 18-31,1 18-17,1 8-3,2 8 0,0 5 0,4-1 0,7-6 0,7-8 0,9-18 0,11-20 0,9-22 0,10-18 0,8-16 0,6-12 0,1-6 0,-1 1 0,-9 10 0,-12 20 0,-16 25 0,-18 28 0,-23 34 0,-19 40 0,-19 35 0,-16 33 0,-12 25 0,-5 11 0,4 10 0,7 1-46,8-14-13,13-16-2</inkml:trace>
  <inkml:trace contextRef="#ctx0" brushRef="#br0" timeOffset="38781">109 2596 72,'12'3'45,"2"2"-2,-17 13 1,-5 9-33,-5 4-8,0 4-3,-2 2 3,0 0-1,0-3 1,0-3-1,1-4 3,3-5-1,2-6 1,5-6-2,-1 1 0,10-25 2,5-9-3,8-7-2,8-10 0,9-8 0,8-5 0,5-1 0,3 6 0,1 13 0,-4 12 0,-3 18 0,-9 18 0,-5 18 0,-9 14 0,-2 10 0,-5 4 0,2 3 0,0-2 0,1-10 0,3-8-26,6-10-30,3-10 0,4-5 0</inkml:trace>
</inkml:ink>
</file>

<file path=ppt/ink/ink2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26.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46,'10'10'52,"8"12"-2,-1 6 1,9 3-17,4 10-18,3 4-10,4-1-6,4 1 0,-1-6-5,2-6-41,-3 1-4,-8-7-1,-6-3-3</inkml:trace>
  <inkml:trace contextRef="#ctx0" brushRef="#br0" timeOffset="172">124 493 112,'-30'-16'58,"12"-3"-1,12-7-29,12-7-28,12-2 0,11-8 0,13-3 0,14-1 0,11 2-40,7 1-18,4 6 1</inkml:trace>
</inkml:ink>
</file>

<file path=ppt/ink/ink2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7:01.8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531 76 54,'2'-9'46,"-2"9"2,0 18-12,1 6-11,0 13-6,-3 10-3,0 11-5,-4 10-11,-1 11 0,0 5 0,1-4 0,0-3 0,2-11-6,4-11-31,4-13-15,0-19 1,1-14-2</inkml:trace>
  <inkml:trace contextRef="#ctx0" brushRef="#br0" timeOffset="281">63 194 40,'-26'-19'46,"8"6"-1,5-1 4,7 3-26,13 1-6,11 0-2,13 7-3,13-1-4,11 4-8,12-2 0,9-2 0,6-4 0,8-1 0,4-1 0,1-6-28,-9-5-26,-2 1-1,-13 0-2</inkml:trace>
  <inkml:trace contextRef="#ctx0" brushRef="#br0" timeOffset="3047">536 1275 57,'-7'-12'45,"2"-1"-1,-13 12-3,-2 4-29,-2 11-3,-3 7-2,3 11 1,0 12-1,6 12-1,5 11-1,6 6-1,8 2 2,9 2-2,9-8-4,11-12 0,10-16 0,8-19 0,7-22 0,5-17 0,4-20 0,0-17 0,-1-13 0,-6-6 0,-12-5 0,-15 2 0,-18 4 0,-22 10 0,-23 12 0,-18 14 0,-17 22 0,-11 17 0,-5 22 0,-3 18-13,5 12-42,18 7-2,20 1 2</inkml:trace>
</inkml:ink>
</file>

<file path=ppt/ink/ink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4:43.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403 455 21,'13'-36'38,"-5"-6"3,-1-2 3,-4-6-18,-5-6-6,-4 2-3,-4 2 0,-2 4 1,-7 10-5,-1 12-13,-6 13 0,0 24 0,-1 19 0,1 19 0,2 17 0,5 15 0,6 9 0,4 1 0,8 1 0,2-4 0,9-5-19,5-15-41,0-16 1,2-10 4</inkml:trace>
  <inkml:trace contextRef="#ctx0" brushRef="#br0" timeOffset="282">0 587 102,'0'0'52,"0"0"-3,0 0-4,0 0-47,40 3 0,7-2-4,6 2 2,8-1 1,2-1-1,2 1 0,-2 5 4,-9 2-3,-8 2-1,-10 8 7,-12 8-1,-9 11 0,-10 9 0,-6-1 3,-1-2-2,-1-3 5,4-1 0,2-6-4,8-8-2,0-1-2,15-40 0,1-9 0,3-1 0,0-9 0,-1-5 0,-5-8 0,-8-4 0,-9 7 0,-11 3 0,-15 7 0,-9 8 0,-9 12 0,-7 11 0,2 14-4,2 11-53,5 2-6,13 5 6</inkml:trace>
  <inkml:trace contextRef="#ctx0" brushRef="#br0" timeOffset="2016">1066 729 77,'7'25'54,"-1"3"1,-4-5-4,0 1-33,-2-24-18,0 0 0,0 0 0,0 0 0,0 0 0,0 0 0,0 0 0,9-36 0,1 2 0,3 1 0,5-4 0,3-6 0,4 0 0,6 2 0,0 0 0,6 10 0,-2 5-28,0 4-35,-4 7 3</inkml:trace>
</inkml:ink>
</file>

<file path=ppt/ink/ink3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21.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508 157 33,'-3'-16'30,"1"1"-3,-4-2-5,0-2-2,-3 1-4,-4 1-5,-2 3-4,-3 0 0,-3 2-1,-3 3-1,1 3 0,-1 5-1,1 6-2,2 7 1,4 8 0,5 10-1,5 8 1,5 9 0,4 7-2,5 7 0,4 5 0,2 0 1,2-3-2,0-1-2,1-6-3,0-5-5,-2-7-6,-1-10-5,-2-8-13,-5-12-11,2-1 1</inkml:trace>
  <inkml:trace contextRef="#ctx0" brushRef="#br0" timeOffset="344">69 468 5,'-24'-3'34,"2"-2"2,10 4 2,1 0-21,11 1-5,14-3-5,8-1-3,6 0-2,8-2 1,8 0-1,2-1-1,4 1 1,-1 1-1,-2-3-2,-3 2 4,-3 6-3,-6 6 0,-6 6 1,-6 6 2,-4 7 0,-4 3 0,-3 6 1,-2 2-1,-1-2-1,0-4 3,3-4-1,3-7-1,2-8 1,2-9 1,2-10-2,0-7 0,0-8 2,-3-4-2,-6-5-1,-7-3 3,-7 2-2,-11 2-3,-7 8-2,-7 7-2,-4 8-5,-1 10-7,1 8-7,4 5-9,7 5-9,7 3-5,15-1 1</inkml:trace>
  <inkml:trace contextRef="#ctx0" brushRef="#br0" timeOffset="766">849 607 45,'28'3'52,"-7"-4"0,-5-6-10,-2-2-8,-2-5-6,3-1-26,0-1-2,6-1 0,3 3 0,6 6 0,10 6-34,8 6-21,7-1 1,4 1-4</inkml:trace>
  <inkml:trace contextRef="#ctx0" brushRef="#br0" timeOffset="2469">917 615 50,'8'-3'52,"1"1"0,-6 14 1,0 6-27,0 3-11,-1 3-33,-2 2-25,2 5-8,-3-8 2,-1-4-4</inkml:trace>
</inkml:ink>
</file>

<file path=ppt/ink/ink3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22.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12 541 26,'-4'15'38,"2"4"-3,-2-2-4,2 0-4,2-3-1,0 2-6,0-16-3,1-16-4,4-6-1,0-9-5,5-9-4,0-10-3,4-7 0,0-5 0,2 2 0,0 6 0,-2 7 0,0 9 0,-2 16 0,-1 17 0,0 18 0,1 16 0,-1 11 0,2 6 0,3 10 0,2 0 0,3 0 0,1-9 0,4-9 0,4-13 0,4-12 0,2-13 0,0-15 0,1-19 0,0-12 0,0-12 0,-3-10 0,-2-1 0,-4 0 0,-5 6 0,-3 11 0,-4 14 0,-5 17 0,0 0 0,-12 50 0,-2 13 0,-2 11 0,0 11 0,-1 7 0,2 4 0,3 1 0,4-4 0,2-11 0,11-10 0,3-11-57,6-13-1,4-14 1,1-13 1</inkml:trace>
  <inkml:trace contextRef="#ctx0" brushRef="#br0" timeOffset="516">1084 367 125,'11'-22'57,"-3"7"-5,0 0-31,-8 15-21,0 0-4,0 0-47,0 0-4,0 0-1</inkml:trace>
  <inkml:trace contextRef="#ctx0" brushRef="#br0" timeOffset="656">1226 529 124,'9'19'56,"-6"-6"-8,2 1-40,-5-14-57,-13-10-5,1-3-1</inkml:trace>
</inkml:ink>
</file>

<file path=ppt/ink/ink3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33.0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857 49 41,'4'-16'28,"-3"1"-2,1 6 1,0 0-1,-2 9-3,0 0 0,0 0-5,0 0-2,0 0-2,-1 16-4,0 6-7,1 12-3,0 9 0,1 13 0,0 9 0,2 13 0,1 13 0,1 7 0,1 8 0,1 9 0,0 5 0,1 5 0,1 2 0,0-1 0,0-3 0,1-2 0,0-7 0,1-11 0,-1-10 0,1-11 0,-1-13 0,-1-4 0,0-6 0,-1-5 0,-1-4 0,-3 1 0,1 3 0,-2 1 0,0-3 0,0-5 0,-2-6 0,-1-4 0,1-11-42,0-12-13,0 2 1,-5-39 0</inkml:trace>
  <inkml:trace contextRef="#ctx0" brushRef="#br0" timeOffset="829">941 2227 22,'-8'-8'38,"8"8"3,0 0-13,0 0-3,-1 12-1,3 3-5,1 3-4,4 7-3,1 2 1,4 7-2,4 2-4,2 0-7,2-5 0,1-4 0,-1-9 0,1-9 0,-2-15 0,-2-16 0,0-17 0,-1-13 0,3-5 0,-1-6 0,2-9-48,2 3-5,-4-3-3,3 7 2</inkml:trace>
  <inkml:trace contextRef="#ctx0" brushRef="#br0" timeOffset="1454">3 1643 57,'4'10'45,"-4"-10"3,0 0 0,0 0-30,0 0-5,-4-10 0,3-6-4,1-11-5,1-6-4,-1-10 0,1-13 0,-1-11 0,0-6 0,0-4 0,0 2 0,0 5 0,0 7 0,0 10 0,1 13 0,-1 12 0,0 6 0,1 12 0,1 0 0,4 25 0,0 5 0,5 8 0,1 5 0,5 9 0,3 6 0,2 3 0,1-4 0,2-7 0,-1-5 0,1-11 0,-3-9 0,-1-16 0,0-18 0,-2-16 0,-2-8 0,-1-11 0,-3-8 0,-1-3 0,-4 1 0,0 10 0,-2 13 0,-4 13 0,-1 14 0,0 0 0,-1 43 0,0 14 0,1 13 0,2 6 0,1 10 0,5 8 0,2-1 0,6 1-21,4-8-33,1-12-1,3-12-1</inkml:trace>
  <inkml:trace contextRef="#ctx0" brushRef="#br0" timeOffset="2016">715 1332 90,'7'-9'48,"-6"-6"1,-3 1-11,-2 5-25,-6 2-6,-3 8 1,-2 5-6,-2 8-2,0 12 0,2 11 0,1 6 0,4 2 0,5 0 0,2-4 0,6-3 0,3-9 0,4-12 0,0-10 0,3-14 0,-1-9 0,-1-7 0,0-9 0,-1-4 0,-1 0 0,-2 1 0,0 4 0,-3 5 0,-1 7 0,1 8 0,-1 0 0,0 24 0,2 7 0,-1 7 0,3 11 0,-1 11 0,0 8 0,-1 5 0,-2 4 0,-3-2 0,-2 0 0,-5-5 0,-3-11 0,-2-10 0,-4-10-22,-4-18-35,-2-19-4,-5-21 3</inkml:trace>
  <inkml:trace contextRef="#ctx0" brushRef="#br0" timeOffset="2954">934 111 48,'9'0'37,"0"0"-3,-5 9-4,3 3-3,1 1-4,2 6-7,1 1-3,3 6-3,-1 3-3,3 4-1,-1 1-2,3 8-4,0 6 0,0 3 0,1 3 0,1-1 0,1 3 0,1 2 0,1 0 0,-1-3 0,1-3 0,2 3 0,-1-1 0,0 2 0,-1-5 0,0-4 0,-2-1 0,-1-3 0,-1-5 0,-1-4 0,-1-4 0,1-2 0,-1-1 0,1-1 0,-1 1 0,-1 0 0,0 1 0,1 0 0,-2-1 0,0-4 0,0 1 0,0-4 0,1 0 0,-2 0 0,2 1 0,0 0 0,1 2 0,0 4 0,0 4 0,-1-2 0,1-1 0,0-2 0,-3-1 0,-1-2 0,-3-3 0,-3-5 0,-1-5 0,1 2 0,-7-12-34,0 8-22,0 1 0,0-9-1</inkml:trace>
  <inkml:trace contextRef="#ctx0" brushRef="#br0" timeOffset="3797">1330 2444 30,'0'0'44,"0"0"3,-10 5-10,1-1-8,9-4-6,0 0-6,0 0-2,0 0-7,0 0-3,8-5-5,4 0 0,4-4 0,5 0 0,5-5 0,7-8 0,5-7 0,6-2 0,4-4 0,3-4 0,1-1 0,2-1 0,-2 4 0,-4 6 0,-4 8 0,-8 4 0,-4 4 0,-9 6-56,-7 1-3,-7-2 2</inkml:trace>
  <inkml:trace contextRef="#ctx0" brushRef="#br0" timeOffset="5922">1367 791 39,'0'0'42,"0"0"0,-9-6 1,0 2-18,9 4-10,11 2-9,4-1-3,2 2 0,3-3-4,4-3-10,3 2-22,1-6-10,3 0-5,-4-3 3</inkml:trace>
  <inkml:trace contextRef="#ctx0" brushRef="#br0" timeOffset="6360">1735 1035 14,'0'12'41,"0"1"-1,0-13 2,-7-12-16,3-4-12,2-8 0,1-10-3,1-8-6,0-7 2,0-2 0,0-2-2,0-4-1,-3 0 2,1 8 0,-2 3-3,0 10 1,0 5-1,-1 3 0,3 6-3,1 7 0,2 6 0,1 1 0,8 3 0,4 1 0,3 1 0,5 3 0,5 0 0,3-2 0,2-4 0,2-1 0,1 4-3,-2-5-7,-1 3-11,-4 0-18,-7 0-11,-4 2-1,-9 2 4</inkml:trace>
  <inkml:trace contextRef="#ctx0" brushRef="#br0" timeOffset="6766">1694 755 66,'1'15'45,"-1"-15"0,11-6-13,2 1-24,4-1-4,3 0-7,3 1-18,0-7-22,7 4 2,-2 0-3,2 3-1</inkml:trace>
  <inkml:trace contextRef="#ctx0" brushRef="#br0" timeOffset="7000">2162 832 20,'0'0'34,"0"0"0,0 0-15,-11-6-8,-1 5 1,-1 3-3,-2 2-3,-1 5 1,2 5-1,1 1-1,3 3 0,3 4-1,2 1-3,6 0 1,4 1-1,2-4-1,3-3-3,2-6 3,1-8-2,2-7-1,-1-6 1,0-7 1,-2-4-1,0-3 4,-2 0-1,0 2 4,-1 4 0,0 4 2,-2 4 1,0 0-2,-1 1 2,-6 9-1,0 0-1,0 0 2,5 17-1,-3 2-2,0 6-1,-1 10 2,2 4-3,0 6 1,-1 9-4,-1 3 0,-2-3 0,-4-5 0,-4-5 0,-6-7 0,-4-6-2,-5-11-16,-8-13-29,-3-11-2,-2-6-2,-3-11 2</inkml:trace>
  <inkml:trace contextRef="#ctx0" brushRef="#br0" timeOffset="7704">1668 166 28,'-5'-11'25,"5"11"-1,-10-3-3,0 5-7,1 7 1,0 14-5,0 9-3,0 9-3,1 15 2,1 17-1,4 14 0,2 15 3,3 10-3,4 2-3,3 1-4,2-3-17,1-14-18,6-8-5,-4-21 3,6-12-1</inkml:trace>
  <inkml:trace contextRef="#ctx0" brushRef="#br0" timeOffset="8079">2176 199 18,'3'-12'35,"8"21"1,5 12-10,5 11-2,7 7-1,2 9-2,4 12-3,-2 8-1,1 10-2,-4 7-6,-5 3-3,-6 1-3,-8 4 1,-7-2-8,-7-7-5,-5-8-12,-4-7-26,-4-16-3,2-13-1,-1-17 5</inkml:trace>
  <inkml:trace contextRef="#ctx0" brushRef="#br0" timeOffset="8360">2682 934 65,'10'10'49,"-5"0"-1,0 6 2,2 0-32,-1-3-6,3-2-1,1-2-9,3-7-2,1-2 0,4-4 0,1-8 0,0 1 0,-1-1 0,-1-1 0,-3-2 0,0 5 0,-3-1 0,-2 3 0,0 1 0,-9 7 0,-1 17 0,-4 13 0,-4 12 0,-3 8 0,-3 9 0,-1 7 0,0 5 0,0-2 0,5-6 0,6-9-51,4-12-8,3-10 0</inkml:trace>
  <inkml:trace contextRef="#ctx0" brushRef="#br0" timeOffset="10422">1582 2592 39,'-11'0'36,"2"2"-5,1 0-4,8-2-6,0 0-3,0 0-5,0 0-4,16-6-2,3 5 0,3-1-3,5-3-7,3-2-12,5 5-28,-3-3-1,2 4-2,-7 0 0</inkml:trace>
  <inkml:trace contextRef="#ctx0" brushRef="#br0" timeOffset="10719">1920 2784 27,'0'11'34,"0"0"3,0-11 4,-4-13-26,0-6-4,4-6 0,0-7-2,2-9-1,-2-7 1,1-2-2,-1-2-1,0 0-1,-1 7 0,-2 5-1,0 7 1,1 8-1,0 9 0,-2 3-3,2 1 1,2 12 1,0 0-3,9 0 0,3 2 0,5 2-1,3-2 1,6 1 1,2 2 0,2-4-2,1-2-2,-1-2-6,0-1-14,-3-5-18,-5-3-7,-2 2-1,-7-3 1</inkml:trace>
  <inkml:trace contextRef="#ctx0" brushRef="#br0" timeOffset="11110">1832 2643 33,'8'20'36,"3"-13"1,10-4-1,5-5-30,3-5-9,4-2-14,1-4-16,4 2-2,-5-4-1</inkml:trace>
  <inkml:trace contextRef="#ctx0" brushRef="#br0" timeOffset="11297">2319 2608 3,'-9'3'29,"-6"-5"-1,1 9-16,-2 3 1,0 3-1,2 1-3,0 5 0,6 3-2,2 4 1,5 1-2,4-4 0,4-5-3,4-3 0,2-6-2,2-9 1,-1-9 0,0-8 0,-1-8 0,0-3 1,-2-2-2,-4 0 3,0 0 1,-2 3-2,-2 10 3,-1 3-1,0 4-1,1 1 1,-3 9 0,0 0-2,3 13 3,-1 4-1,2 2 1,-1 7-1,1 8 2,0 5-3,-1 7 1,-2 3 0,0 4-2,-3-1-2,-2 1-6,-2-2-7,-3-7-16,-5-11-21,-2-11-1,-6-15 1,-2-10 1</inkml:trace>
  <inkml:trace contextRef="#ctx0" brushRef="#br0" timeOffset="11875">1904 2035 1,'-5'-15'37,"-5"1"0,1 2 0,-4 25-16,-2 9-3,-1 9-2,-3 8-1,1 20-4,2 14-3,6 12 2,2 10-3,9 7-1,6 2-3,8-1-3,7-6-6,8-17-8,7-18-5,5-15-9,5-22-14,9-15-4,1-20 1</inkml:trace>
  <inkml:trace contextRef="#ctx0" brushRef="#br0" timeOffset="12282">2400 2130 51,'1'-11'46,"9"21"2,2 10 2,4 12-32,5 8-4,3 9-4,1 6-1,1 3-4,-5 4-1,-4 3-4,-4-2 0,-6-3 0,-7-3-10,-3-3-17,-3-1-20,-5-10-3,3-11-3,0-10 3</inkml:trace>
  <inkml:trace contextRef="#ctx0" brushRef="#br0" timeOffset="12547">2734 2574 56,'7'6'47,"0"2"-2,2 8 4,-1 8-25,2 3-21,1-1-12,3-3-25,5 8-11,-3-7-2,1 0-2</inkml:trace>
  <inkml:trace contextRef="#ctx0" brushRef="#br0" timeOffset="12719">2773 2827 117,'-3'-12'56,"6"-1"-2,1-9-26,2-3-28,5-4 0,7-5-15,5-4-37,-2-2-3,3-3 1</inkml:trace>
</inkml:ink>
</file>

<file path=ppt/ink/ink3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48.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860 361 50,'8'-8'46,"-3"17"0,-1 9 3,-1 8-34,1 12-4,1 9-3,-1 8-3,2 5-6,-3 3-7,3 0-10,-3-6-14,-2-7-17,3-7 2,-6-12 1</inkml:trace>
  <inkml:trace contextRef="#ctx0" brushRef="#br0" timeOffset="219">501 439 54,'-13'-6'46,"2"1"1,25 4 0,7-2-32,11 1-5,8-1-1,13-1 2,7-3-3,9-2-3,4-1-6,1 0-11,-1-3-17,-3 4-21,-9-1 1,-7 4-3,-13-1 2</inkml:trace>
  <inkml:trace contextRef="#ctx0" brushRef="#br0" timeOffset="500">608 125 36,'-19'-1'40,"3"-3"2,1 0 0,15 4-20,0 0-13,15 4-1,5-2 0,7 0 1,4-1-1,6 0-2,4-2 0,4 0-6,4-2-6,-1-4-6,1 0-10,-3 2-15,-6-3-12,-4 1 1,-10-2 0</inkml:trace>
  <inkml:trace contextRef="#ctx0" brushRef="#br0" timeOffset="735">926 11 6,'-9'-4'35,"0"0"3,19 2-11,4 1-2,5 2-3,5-1-1,5 1-2,1 2-2,2 3-2,-4 3-1,-1 5-3,-7 0-6,-7 4-5,-9 3 0,-9-1 0,-5 3 0,-5-3 0,-3 0-34,1-1-19,0-4 0,6-1 1</inkml:trace>
  <inkml:trace contextRef="#ctx0" brushRef="#br0" timeOffset="1328">603 1639 37,'9'5'48,"1"5"-1,-4 2 3,-1 6-21,0 10-17,-3 3-2,1 7 0,-1 1-2,-1-1-4,-2-3-4,-1-8 0,2-6 0,2-9 0,-1 0 0,4-33 0,5-8 0,5-9 0,4-6 0,3-1 0,4-1 0,2 3 0,1 9 0,0 16 0,-5 15 0,-2 16 0,-3 13 0,-2 12 0,-5 6 0,0 5 0,-4 4 0,0-7 0,3-6-3,1-11-49,-1-14-1,3-9-2,0-16 0</inkml:trace>
  <inkml:trace contextRef="#ctx0" brushRef="#br0" timeOffset="1735">575 1444 69,'-24'-3'46,"9"3"2,6-3 2,2 1-36,21 0-4,7-1-2,11 0-2,3-1-2,10-1-4,3 1 0,1-2 0,2 2-2,-2-4-16,-1 0-14,-4 1-16,-6-1-4,-6 1 0,-9-7 4</inkml:trace>
  <inkml:trace contextRef="#ctx0" brushRef="#br0" timeOffset="1938">969 1253 60,'-23'-10'45,"8"6"1,5 3-3,0 1-20,20 4-6,4-1-6,5 3-1,3-2-10,3 6 0,0 5 0,-4 2 0,-6 5 0,-4 6 0,-9 2 0,-5 0 0,-5 2 0,-3-4-29,-4-8-27,3-5 1,3-11-2</inkml:trace>
  <inkml:trace contextRef="#ctx0" brushRef="#br0" timeOffset="4203">604 3334 26,'7'14'40,"0"1"3,-7-15 2,-1-9-24,-2-10-9,3-8 0,-2-12-2,1-11-2,-1-9-1,0-6-1,-2-6-3,1-4 0,-3 3-1,0 6 1,-1 7 0,1 11 1,0 8 0,2 5-1,2 9-3,4 9 0,6 3 0,7 7 0,6 3 0,8 4 0,7 0 0,7 3 0,5-1 0,3 0 0,2-1 0,-1-2 0,-2-2 0,-5-4-51,-8-2-3,-7 0-2,-13 2 2</inkml:trace>
  <inkml:trace contextRef="#ctx0" brushRef="#br0" timeOffset="4594">529 2951 87,'0'23'49,"5"-7"3,13-6-1,9-3-42,6-6-2,8-7-7,6 0-8,4-2-26,0-4-16,2 1 1,-2 4-5</inkml:trace>
  <inkml:trace contextRef="#ctx0" brushRef="#br0" timeOffset="4844">1193 3239 0,'0'0'33,"0"0"1,-6-13 2,-2 4-22,-4 4-4,-2 3-1,0 3 0,-3 4-1,0 6-1,2 3 0,2 5 1,4 2-2,5 0-1,4-4-1,4 0 0,6-6-2,4-5-1,1-6-1,2-6 0,1-5 1,1-3 0,-2-2-1,-2 0 0,-1 3 0,-2 3 0,-2 3 1,-2 4-1,1 1 2,-6 17 1,-1 5 0,1 7 2,-2 2 1,0 6-1,-3 4 2,-2 6 1,-5 0-2,-1 1-1,-8-4 0,-3-2-5,-6-6 0,-5-6 0,-2-8-4,-7-12-14,2-14-29,3-8-4,-1-13 1,5-5-2</inkml:trace>
  <inkml:trace contextRef="#ctx0" brushRef="#br0" timeOffset="5485">574 2278 38,'-10'0'45,"1"-4"0,1 2 3,17 8-21,6-4-13,9 0-4,9-3-2,7-1-1,6 1-4,4 0 0,2-1-6,-1-3-5,-1-1-4,-8 0-4,-4 1-2,-8-2-1,-8 2-2,-7-2 3,-1 2 3,-14 5 6,-15-12 10,-1 1 8,-1 1 3,2 3 2,0 2 4,6 2 1,1-1 1,8 4-2,12 0-5,6 4-2,2-2 0,4 2-11,0-2 0,0 5 0,-4 3 0,-4 5 0,-9 3 0,-7 4 0,-8 7 0,-7 4-10,-5-2-44,0-5-4,-1-7 2</inkml:trace>
  <inkml:trace contextRef="#ctx0" brushRef="#br0" timeOffset="7610">117 5675 66,'8'22'47,"1"1"8,-9-23-20,0 0-9,0 0-4,0 0-18,-3-24-4,3-7 0,-1-9 0,0-13 0,-1-15 0,-1-8 0,-3-4 0,-1-6 0,0 2 0,0 3 0,1 6 0,1 9 0,1 14 0,4 14 0,5 8 0,0-1 0,-5 31 0,36 2 0,1 5 0,6-1 0,5 0 0,5-3 0,1 1 0,2-1 0,0-9 0,-7-2 0,-1-5-3,-7 4-54,-8-7-2,-10 5 1</inkml:trace>
  <inkml:trace contextRef="#ctx0" brushRef="#br0" timeOffset="8000">96 5216 130,'3'38'52,"12"-6"2,10-16-35,13-14-19,11-10 0,7-8 0,6-1 0,2 3-41,-1-4-13,-3 0 1,-7 7-3</inkml:trace>
  <inkml:trace contextRef="#ctx0" brushRef="#br0" timeOffset="8219">628 5785 69,'0'22'43,"0"0"6,0-22 5,4-38-27,0 3-21,-1-3-2,1-6-1,-1 4-3,0-3 0,-1 9 0,0 3 0,2 0 0,-4 31 0,0 0 0,0 0 0,0 0 0,12 38 0,0-1 0,1 3 0,1-1 0,3 4 0,0-4 0,2-10 0,-2-1 0,1 0 0,-18-28 0,28-1 0,0 0 0,-17-24 0,-2-11 0,-2 2 0,-1-5 0,-6 1 0,2 1-38,-2 11-25,0 2 5,0 24-1</inkml:trace>
  <inkml:trace contextRef="#ctx0" brushRef="#br0" timeOffset="8578">993 5699 86,'0'0'50,"32"22"5,-4-13-3,-3-2-40,1 0-12,-26-7 0,20-25 0,-5 0 0,-9 1 0,-5-3 0,1 0 0,-2 27 0,-26-16 0,3 15 0,0 1 0,3 23 0,3 1 0,4 11 0,5-2 0,7 5 0,6-2 0,6-5 0,7-4-17,6-6-35,4-11 0,3-14 7,2-12-6</inkml:trace>
  <inkml:trace contextRef="#ctx0" brushRef="#br0" timeOffset="8860">1380 5428 106,'6'-29'51,"-6"29"4,0 0-12,0 0-43,0 0 0,-7 32 0,2 6 0,3 7 0,0 8 0,4 12 0,-1 4-44,0-6-13,1-1-3,-2-13 2</inkml:trace>
  <inkml:trace contextRef="#ctx0" brushRef="#br0" timeOffset="9016">1341 5796 91,'-3'-40'63,"8"9"-2,5 5-21,0 0-40,19 14 0,7-1 0,3 1 0,4 1-19,4-1-37,-5-11-2,-4-5-3</inkml:trace>
  <inkml:trace contextRef="#ctx0" brushRef="#br0" timeOffset="9453">73 4504 45,'-25'-9'49,"7"6"1,5 0 1,4 3-25,1 0-7,20 6-7,10 4-9,8-7-3,11 1 0,6-5 0,7 1 0,5 1 0,4-6 0,0 1-4,-4-8-19,-3 2-4,-9-3-1,-7 3 0,-11-1 2,-9 2 5,0 0 11,-29 6 11,-3-1 10,-7 2 10,0 3 3,-3 0 1,4 4-1,2-5 3,1 1-6,15-1-8,8 0-13,3 0 0,4 1 0,1-2 0,2 1 0,-2 5 0,-4 7 0,-7 6 0,-4 4 0,-7 3 0,-6 5 0,-6 1 0,-5 0 0,1 0 0,-1-6-8,-1 0-52,24-25-2,0 0-1</inkml:trace>
  <inkml:trace contextRef="#ctx0" brushRef="#br0" timeOffset="31688">2340 4613 5,'0'0'39,"0"0"6,0 0 0,3 31-22,-3 6-4,-4 11-1,1 5-3,-2 4-2,1 11-2,-2 7-3,4 4-3,1 3-3,2-1-4,4-5-36,4 3-10,-3-6 0,4-8-2</inkml:trace>
</inkml:ink>
</file>

<file path=ppt/ink/ink3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14.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15 34,'-9'-3'23,"9"3"0,0 0 0,-11-2-4,1 1-2,10 1-3,0 0-1,0 0-1,0 0-1,0 0 0,0 0-2,13-4 1,1 1-2,3 1 0,2 0-2,4 3 0,3 1-2,5 0 0,4 2-4,4-1 0,5 0 0,3 3 0,5-2 0,4-3 0,5-1 0,5 1 0,6-1 0,6 2 0,5-1 0,5 0 0,5-1 0,4 2 0,7 1 0,4-2 0,5 2 0,3-1 0,6 0 0,3-1 0,7 1 0,4-2 0,5 0 0,4 3 0,4-1 0,7-3 0,1-1 0,5-1 0,3 1 0,3 0 0,2 0 0,4-1 0,0 3 0,4 2 0,1 3 0,3 2 0,-1 2 0,1 1 0,4 2 0,2 2 0,3 0 0,2-2 0,5-3 0,5-1 0,6-1 0,1-2 0,4-4 0,6 0 0,4 0 0,2 3 0,1 0 0,3 1 0,4-1 0,3 3 0,2-1 0,2-2 0,0 0 0,2 1 0,1-2 0,0-1 0,0 0 0,1-1 0,-1 1 0,-3 2 0,0 0 0,-2-1 0,-4-2 0,-3 1 0,-2-1 0,-3 1 0,-3 1 0,-3-1 0,-2 0 0,-1 2 0,-4 2 0,-4-1 0,-4 0 0,-6 3 0,-7 0 0,-5 2 0,-11-1 0,-8-2 0,-8 1 0,-12-1 0,-9 3 0,-4-6-7,-11 0-53,-8-3 0,-8-5 1</inkml:trace>
</inkml:ink>
</file>

<file path=ppt/ink/ink3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24.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162 0 13,'-8'-18'32,"-4"23"-2,2 1-1,0 1-6,1-1-3,0-2-4,0 2 0,9-6-4,0 0-3,0 0-2,0 0 0,0 0 0,0 0 1,0 0 1,0 0-1,0 0 1,-1 14-9,1 8 0,-1 10 0,2 16 0,-2 15 0,1 20 0,-2 20 0,5 20 0,-1 20 0,2 22 0,-2 17 0,-1 14 0,-1 14 0,0 11 0,-2 7 0,-4 11 0,-3 7 0,0 7 0,-1 8 0,-3 4 0,1 4 0,-2-3 0,1-1 0,5-7 0,2-14 0,1-15 0,5-16 0,6-15 0,5-15 0,4-12 0,2-8 0,0-9 0,3-5 0,0-13 0,-2-8 0,-3-15 0,-1-6 0,-7-14-16,1-15-20,-4-10-16,-6-16-2,-4-5 5,-6-16 2</inkml:trace>
</inkml:ink>
</file>

<file path=ppt/ink/ink3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25.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 56 6,'-2'-20'36,"3"8"4,-6 1-6,2 1-10,0 1-2,0 0-2,3 9-2,0 9-6,4 7-1,0 12-1,4 16 0,-1 18-1,3 24-6,1 23-3,1 27 0,-2 23 0,1 27 0,-2 22 0,-1 18 0,-2 17 0,-1 11 0,-1 10 0,-2 8 0,-1 9 0,-1 3 0,-1 2 0,1 3 0,-1-6 0,0-6 0,-1-13 0,4-16 0,0-21 0,1-17 0,2-19 0,0-23 0,2-18 0,2-22 0,3-19 0,-2-19-12,0-21-47,1-16-1,-2-21 1</inkml:trace>
</inkml:ink>
</file>

<file path=ppt/ink/ink3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6:54.79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0 102,'-12'9'54,"12"-9"0,3 7-9,0 2-45,14-4 0,8-2 0,8-4 0,12 6 0,10-5 0,12-5 0,11-4 0,11 1 0,12 3 0,9 1 0,12 2 0,8-2 0,8 3 0,8 7 0,8 4 0,10 0 0,8-2 0,10 0 0,10 3 0,11-2 0,14-1 0,12-6 0,14-3 0,13 6 0,13-3 0,11-2 0,12-4 0,10 2 0,10 2 0,10 2 0,8 2 0,9-6 0,5 2 0,6 4 0,9 3 0,7-2 0,9-1 0,9-1 0,3 1 0,6 4 0,9 2 0,7-1 0,2 0 0,2 6 0,-1 6 0,-1 3 0,-2 2 0,-2 1 0,-9 4 0,-7 0 0,-10 2 0,-12-2 0,-16 5 0,-22-2 0,-25-4-52,-29-4-13,-37-10 3</inkml:trace>
</inkml:ink>
</file>

<file path=ppt/ink/ink38.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20T15:44:01.046"/>
    </inkml:context>
    <inkml:brush xml:id="br0">
      <inkml:brushProperty name="width" value="0.05292" units="cm"/>
      <inkml:brushProperty name="height" value="0.05292" units="cm"/>
    </inkml:brush>
  </inkml:definitions>
  <inkml:trace contextRef="#ctx0" brushRef="#br0">17748 2109 31 0,'-7'0'15'0,"11"0"7"15,-4 0-16-15,0-6-2 16,0-4 1-16,0-14-2 16,0-8 0-16,0-10-1 15,0-14 1-15,-4-15-3 16,-3-19 0-16,-3-18 1 16,-1 4 0-16,0 4 0 15,4 7 0-15,0 14 0 16,0 13 0-16,4 13 1 0,3 5 0 15,0 14-4-15,3 5 0 16,8 7 2-16,6 4 0 16,15 2 2-16,7 5 0 15,14 1 0-15,7 2 0 16,10 0-3-16,12-5 1 16,9 0 0-16,5 5 0 15,-19 0-7-15,-10 8 0 16,-14 0-19-16,-11 2 1 15,-13 12 5-15,-12 4 0 0</inkml:trace>
  <inkml:trace contextRef="#ctx0" brushRef="#br0" timeOffset="234.3608">17808 1524 48 0,'-7'11'24'0,"28"-14"2"16,-10-2-24-16,-1 2 4 16,8-5 1-16,7-3-6 15,17-4 1-15,0-7-2 16,4 1 0-16,7-3-2 16,0 6 1-16,-3-1-19 15,-5 11 0-15,-6 3-16 0,-3 10 0 16</inkml:trace>
  <inkml:trace contextRef="#ctx0" brushRef="#br0" timeOffset="665.1893">18351 2093 36 0,'4'18'18'0,"21"-23"8"0,-15 5-18 0,1-3 3 15,3 1 0-15,4-3-7 16,-1-17 0-16,-3-7-4 0,0 0 0 16,-3-11 0-16,-4-5 1 15,-3-2-1-15,-4 5 0 16,-4 12 0-16,1 4 0 15,-1 13 0-15,1 13 0 16,3 16 0-16,0 15 0 16,7-2 1-16,3 14 0 15,1-4 2-15,6-2 1 0,1-5 3 16,3-13 1-16,4-3-2 16,0 0 1-16,-4-16-5 15,0-19 0-15,0-5-3 16,-3-8 1-16,-4-10-5 15,-4-3 0-15,-3 3-27 16,-3 7 1-16,-4 9-11 16,0 10 0-16</inkml:trace>
  <inkml:trace contextRef="#ctx0" brushRef="#br0" timeOffset="983.312">18934 1931 47 0,'-4'8'23'0,"15"-8"4"0,-4-5-24 15,3 2-3-15,1-4 1 16,3-7 0-16,0 1 0 16,-3-3-1-16,-1-2 0 0,-6-3 0 15,-4 2 1-15,-4 0-3 16,-3 4 0-16,-3 4 4 31,-1 3 0-31,-3 8 3 16,-4 8 0-16,1 3-3 15,6 12 0-15,-3 4-3 16,10-3 1-16,8 10 0 16,3 0 0-16,4-4-28 15,3-1 1-15,7-3-4 16,7-13 1-16</inkml:trace>
  <inkml:trace contextRef="#ctx0" brushRef="#br0" timeOffset="1171.9513">19364 1693 52 0,'-11'0'26'0,"4"3"6"0,4 5-27 16,-1 16-4-16,1 5 1 15,-4 11-2-15,7-3 1 16,0 10-3-16,0 3 1 16,3-7-24-16,4-1 1 0,0 3-9 15,-3-5 1-15</inkml:trace>
  <inkml:trace contextRef="#ctx0" brushRef="#br0" timeOffset="1281.3485">19251 2101 39 0,'-7'-5'19'0,"63"-6"1"15,-38 0-20-15,3 3-3 16,7 3 1-16,4 2-34 16,4-4 0-16</inkml:trace>
  <inkml:trace contextRef="#ctx0" brushRef="#br0" timeOffset="1722.558">17664 572 38 0,'-4'-40'19'0,"1"21"3"16,-5 27-20-16,-9 19 2 15,-11 20 1-15,-8 30 3 16,1 34 1-16,0 35-4 16,-1 26 0-16,5 29-3 15,13 8 0-15,15-6-5 16,17-20 1-16,24-11-21 0,19-42 1 16,17-32-13-16,25-27 0 15</inkml:trace>
  <inkml:trace contextRef="#ctx0" brushRef="#br0" timeOffset="2106.4029">19607 818 42 0,'7'63'21'0,"53"61"1"0,-31-79-22 0,-1 16 5 15,0 5 1-15,0 8 1 16,1 3 1-16,-5 8-4 16,-10-6 1-16,-10 11-6 15,-4 0 0-15,-7 8 1 16,-4-13 0-16,-6-1-16 16,-8-7 1-16,-10-16-18 15,-1-11 0-15,8-7 23 16,0-20 1-16</inkml:trace>
  <inkml:trace contextRef="#ctx0" brushRef="#br0" timeOffset="3077.3606">20228 1982 30 0,'-3'0'15'0,"3"26"10"0,7-18-15 15,0 5-7-15,3 1 0 16,5 1-2-16,2-1 0 16,1 7-2-16,-1-5 0 15,5 2-4-15,-5 1 0 16,1-1-32-16,-4-2 0 16</inkml:trace>
  <inkml:trace contextRef="#ctx0" brushRef="#br0" timeOffset="3249.3003">20144 2199 56 0,'24'-14'28'0,"26"-36"0"16,-33 37-28-16,12-8-1 15,6-14 1-15,4 4-22 16,3 4 1-16,0-7-12 15,4-1 0-15</inkml:trace>
  <inkml:trace contextRef="#ctx0" brushRef="#br0" timeOffset="3483.737">20867 1714 42 0,'24'6'21'0,"36"-25"0"0,-38 19-21 16,2 0-8-16,1-5 1 15,-4 2-27-15,4-5 1 0</inkml:trace>
  <inkml:trace contextRef="#ctx0" brushRef="#br0" timeOffset="3655.6695">20934 1826 47 0,'17'16'23'0,"33"-9"2"15,-33-7-25-15,1 0-9 16,3-2 1-16,4 2-30 16,3-8 0-16</inkml:trace>
  <inkml:trace contextRef="#ctx0" brushRef="#br0" timeOffset="4811.1886">21544 2138 40 0,'-14'10'20'0,"14"-2"13"0,0-8-19 0,0 0-10 15,0-8 1-15,0-2-6 16,4-19 1-16,3-14 0 16,0-7 0-16,3-24 0 15,1-5 1-15,3-11-2 31,0-6 0-31,0 1 1 16,4 18 0-16,-4 11 0 0,0 13 1 16,-3 11-1-16,-1 13 0 15,1 16 1-15,-1 13 1 16,4 10-2-16,4 14 0 16,3 18 0-16,7 3 1 15,4 14-1-15,0-9 0 16,-4-5 0-16,0-5 0 15,1-14 1-15,-1 3-1 16,-28-29 0 0,46-18 3-16,-4-11 0 0,0-19-3 15,4-13 1-15,0-8-2 16,-4-13 0-16,-6 19 2 16,-8 12 0-16,-7 12-1 15,-7 12 0-15,-3 25 8 16,-1 20 0-16,-3 17-3 15,-7 15 1-15,4 19-5 16,-4 15 0-16,-4 4-2 16,4 4 0-16,4-10-23 15,3 3 1-15,7-14-30 16,7-15 1-16</inkml:trace>
  <inkml:trace contextRef="#ctx0" brushRef="#br0" timeOffset="5983.0975">22973 1757 34 0,'-14'-13'17'0,"7"-11"3"0,7 11-16 16,-4-1-3-16,-3-9 1 16,0-4 1-16,-4 3 1 0,1 6-2 15,-1-1 1-15,-3 6-1 0,0 10 0 16,0 6-2-16,3 16 1 16,-3 4-2-16,0 9 1 31,0 10 1-31,-4 3 0 15,8 3 0-15,3 5 0 16,3 5-2-16,4-13 1 16,7-11-1-16,4-7 1 15,-1-6 0-15,8-13 1 0,7-13-1 16,3-14 0-16,4-7 0 16,-4-9 0-16,0-12 1 15,-3 2 0-15,0-5-2 16,-4 2 1-16,-11 0 0 15,1 14 1-15,-8 2 4 16,-3 8 1-16,0 14-6 16,0 18 1-16,0 8-2 15,0 5 1-15,4 18 0 16,3 6 0-16,4 3 0 16,3 2 0-16,7-2-11 15,7-6 0-15,0-2-33 16,1-14 1-16</inkml:trace>
  <inkml:trace contextRef="#ctx0" brushRef="#br0" timeOffset="6280.1994">23389 1876 46 0,'-14'8'23'0,"25"8"1"0,-4-11-23 0,3 0-1 16,4 9 1-16,4 1-1 15,7 4 0-15,6 5 0 16,1-3 1-16,-4 0-7 15,-3-2 0-15,-4-4-30 16,-7-4 0-16,-3 5 30 16,-7-5 1-16</inkml:trace>
  <inkml:trace contextRef="#ctx0" brushRef="#br0" timeOffset="6436.4538">23414 2096 45 0,'-7'-3'22'0,"31"-21"4"16,-13 13-23-16,7-10-3 0,13 0 0 16,1-3-26-16,0 0 0 15,0 1 5-15,-1-4 0 16</inkml:trace>
  <inkml:trace contextRef="#ctx0" brushRef="#br0" timeOffset="10732.9885">24045 1577 36 0,'-7'-8'18'0,"11"24"4"16,3-19-18-16,0 6 1 16,0 0 1-16,7-3-4 15,7 0 0-15,11-6-3 16,7 6 1-16,0 0-2 16,6 3 1-16,8 0-44 15,-3-1 1 1</inkml:trace>
  <inkml:trace contextRef="#ctx0" brushRef="#br0" timeOffset="10924.9594">24126 1797 54 0,'-31'7'27'0,"41"1"0"16,1-8-27-16,7 0 0 15,6 0 0-15,8 0-1 16,10-5 0-16,11 5-45 16,4-3 0-16,3-2 39 0,-4 3 1 15</inkml:trace>
  <inkml:trace contextRef="#ctx0" brushRef="#br0" timeOffset="11493.0011">25770 1339 40 0,'-14'0'20'0,"21"24"10"16,-7-9-20-16,4 7-3 15,3 17 0-15,-4 6-4 16,1 6 0-16,-4-1-4 16,0 3 0-16,0 2 1 15,4-2 0-15,-4-2-1 16,3-1 1-16,1-5-7 16,-1 2 1-16,-3-12-22 15,0-6 1-15,0-5 3 16,-3-6 0-16</inkml:trace>
  <inkml:trace contextRef="#ctx0" brushRef="#br0" timeOffset="11748.7612">25241 1323 44 0,'7'13'22'0,"64"8"6"15,-46-15-22-15,24-6 1 16,14 0 0-16,22 0-6 16,10-8 1-16,11 0-2 15,4 5 0-15,-12-2-13 16,-6 2 0-16,-7 3-32 15,-15 8 0-15</inkml:trace>
  <inkml:trace contextRef="#ctx0" brushRef="#br0" timeOffset="13094.144">26723 1728 36 0,'-11'-6'18'0,"18"22"3"16,0-10-18-16,4 2-1 0,10 2 0 16,7-2-2-16,8 0 1 15,6 0-2-15,7-5 0 16,1-1-4-16,3-2 1 31,0-2-31-31,-4 2 0 0</inkml:trace>
  <inkml:trace contextRef="#ctx0" brushRef="#br0" timeOffset="13642.748">27263 2109 51 0,'-14'-3'25'0,"14"0"1"15,0 3-25-15,7-2-1 0,3-6 1 16,8-13-1-16,3-14 0 16,7-2 0-16,7-10 0 15,1-9 1-15,-8-2 0 16,-3-11-1-16,-4-8 1 16,0 3-2-16,-7 13 0 15,-3 11 1-15,-4 16 0 16,0 2 0-16,-4 13 0 15,1 17-1-15,-1 10 1 0,4 13 2 16,1 19 1-16,2 10-2 16,4-5 0-16,4 5-2 15,3 0 1-15,7-5 0 16,0-10 0-16,4-11 2 16,7-9 1-16,0-12-2 15,0-13 1-15,-1-9-3 16,5-15 0-16,-1-14 0 15,0-10 1-15,-3-6 0 16,-7 1 0-16,-7 15 1 16,-4 6 1-16,-7 13-1 15,-3 15 1-15,-8 7 6 16,-3 17 0-16,-3 17-5 16,-5 12 0-16,1 12-5 15,0-1 1-15,4 5-4 0,10 9 1 16,7-9-45-16,11 1 0 15,10-8 33-15,4-11 0 16</inkml:trace>
  <inkml:trace contextRef="#ctx0" brushRef="#br0" timeOffset="14270.2298">28716 1905 36 0,'-3'-24'18'0,"-8"-15"2"16,7 28-19-16,-3 0 3 15,-3 3 1-15,-1 0-3 16,1 8 1-16,-4 3-3 0,-1 13 1 16,-2 3-1-16,-1 2 1 15,4 8-1-15,0 3 1 16,7-3-2-16,3-6 1 15,4 1 0-15,7-8 0 16,4-5 0-16,3-9 1 16,4-4 0-16,6-6 0 15,1-8-3-15,0-3 1 16,-4 3 2-16,-3 1 1 16,-4 1-3-16,-4-1 0 0,-3 4 1 15,0 3 0-15,-3 0 0 16,-1 8 0-16,1 0 0 15,0 8 1-15,3 11-1 16,0 2 1-16,0 10-1 16,0 1 0-16,0 5-1 15,0 11 1-15,0 2 1 16,-4 3 1-16,-6 13 4 16,-1-13 0-16,-10-3-3 15,-7 1 0-15,-11-14-4 16,1-6 1-16,-5-7-9 15,1-13 0-15,0-11-38 16,3-5 0-16</inkml:trace>
  <inkml:trace contextRef="#ctx0" brushRef="#br0" timeOffset="14679.9534">29446 1820 37 0,'-42'-8'18'0,"-21"16"6"15,52-8-20-15,-7 0 2 16,4 0 1-16,0 0-7 15,3 3 1-15,4 2 0 16,4 6 1-16,6 5-3 16,8-6 1-16,3 6 3 15,7 0 0-15,4 3 0 16,-4-1 1-16,-3-5 1 16,-4 1 0-16,-7-1-3 15,-7 0 1-15,-7 3-2 16,-7 0 1-16,-7-3-3 0,-1 0 1 15,1 0-3-15,0-7 1 16,0-1-29-16,3 0 1 16,8-2-1-16,6-6 0 15</inkml:trace>
  <inkml:trace contextRef="#ctx0" brushRef="#br0" timeOffset="14824.3355">29651 2061 59 0,'-14'35'29'0,"-11"-25"1"16,22-5-30-16,-1 3-33 15,-3 3 0-15,4-3 7 16,3-3 1-16</inkml:trace>
  <inkml:trace contextRef="#ctx0" brushRef="#br0" timeOffset="14964.9499">29693 1728 59 0,'-17'-14'29'0,"20"12"0"0,-3 2-29 15,0 0-13-15,4-3 0 16,3 3-32-16,3 3 1 16</inkml:trace>
  <inkml:trace contextRef="#ctx0" brushRef="#br0" timeOffset="15232.2224">29736 2101 68 0,'-11'8'34'0,"15"-11"1"0,3-2-33 0,7-11 0 16,10-11 0-16,5-4-2 15,-1 4 1-15,4-5 1 16,3 9 0-16,0 2-4 15,-3 7 1-15,-7 9 1 16,-4 8 0-16,-7 2 2 16,-4 13 1-16,-10 4-4 15,0 7 0-15,0-3-2 32,0-7 1-32,4 5-27 15,7-3 0-15,3 0-13 16,0-8 0-16</inkml:trace>
  <inkml:trace contextRef="#ctx0" brushRef="#br0" timeOffset="15747.8295">30508 1820 28 0,'4'-34'14'0,"-1"2"14"0,1 22-15 16,-4 2-3-16,0 2 1 16,0 4-8-16,0-6 1 0,0 8-2 15,0 2 0-15,-4 6 1 16,-10 11 1-16,4 10 1 16,-8 0 0-16,-3 11-3 15,0 5 0-15,3 2-2 16,4-4 1-16,7-1-2 15,7-5 0-15,3-2 1 16,8-4 1-16,-1-10 0 16,12 1 0-16,-5-14-1 15,4-6 1-15,1-4-1 16,-1-14 0-16,3 2-1 16,-6-7 1-16,3-18-2 15,-10-6 1-15,-8-8-3 16,-3-6 0-16,-10 1 4 0,3 8 1 15,-11 8 0-15,11 10 0 16,-14 13-1-16,0 11 0 16,-4 6 0-16,-3 10 0 15,14 8 2-15,0 2 0 16,10 6-2-16,11 2 1 16,11 1-2-16,6-11 1 15,12-3-9-15,13 0 0 16,4-10-42-16,7 2 1 15,-11-13 43-15,-6-2 1 16</inkml:trace>
  <inkml:trace contextRef="#ctx0" brushRef="#br0" timeOffset="16719.5088">20309 3453 48 0,'-7'-11'24'0,"71"9"0"15,-39 2-23-15,24 0 0 16,11 2 0-16,10-2-1 16,12 0 0-16,9 3 0 15,1-3 0-15,-7 0-2 16,-1 0 1-16,-6 0-24 16,-15 3 0-16,-6 2 2 15,-25-5 1-15</inkml:trace>
  <inkml:trace contextRef="#ctx0" brushRef="#br0" timeOffset="16962.9668">20578 3575 48 0,'-57'18'24'0,"57"-5"-1"0,7-7-23 16,4-1 4-16,6 5 1 0,8-2 2 0,7-5 1 15,17 2-7-15,8-5 0 16,10 0-1-16,7 0 1 16,-7 0-10-16,0-2 1 15,-4-1-23-15,-6 6 0 16,-11 2 10-16,-15-5 1 16</inkml:trace>
  <inkml:trace contextRef="#ctx0" brushRef="#br0" timeOffset="17215.3091">21011 3252 55 0,'-21'10'27'0,"78"25"2"15,-43-30-28-15,3 0 3 16,5 3 0-16,2 5 2 15,5 6 0-15,-8 5 1 16,-4 5 1-16,-6 8-7 16,-15 5 1-16,-13 11-2 15,-4-5 0-15,-22 5-2 16,-6 0 1-16,7-6-23 0,10-4 1 16,11-12-27-16,17-4 1 15</inkml:trace>
  <inkml:trace contextRef="#ctx0" brushRef="#br0" timeOffset="17838.3919">22687 3532 45 0,'-25'-16'22'0,"15"-26"2"0,10 29-24 0,-4-3 4 16,1-3 1-16,-4 1-3 16,-4-3 1-16,-3 5-2 15,-7 3 1-15,-4 5-3 16,-3 2 0-16,0 9 1 16,0 13 0-16,-8 13 0 0,4 11 1 15,1 20-1 1,3-4 1-16,6 2-1 0,12-2 1 15,13-11-1-15,8-13 1 16,7-11-2-16,6-16 1 16,11-10 0-16,8-9 1 15,-1-17-1-15,4-9 0 16,0-8 0-16,-4-4 0 16,-7-1 1-16,-10 8 0 15,-7 10 7-15,-4 9 0 16,-7 5-7-16,-11 15 0 15,-3 22 1-15,-3 13 0 0,-1 22-2 16,8 4 0-16,3 6-2 16,14 5 1-16,7-8-17 15,11-10 1-15,14-11-8 16,7-11 1-16,6-7 1 16,5-8 1-16</inkml:trace>
  <inkml:trace contextRef="#ctx0" brushRef="#br0" timeOffset="18123.9154">23096 3709 57 0,'11'14'28'0,"31"-1"1"0,-31-5-28 0,3 8-2 16,0 5 1-16,0 3-2 15,4 2 0-15,-1-2-20 16,1-3 0-16,-7-5-10 15,-1-3 0-15</inkml:trace>
  <inkml:trace contextRef="#ctx0" brushRef="#br0" timeOffset="18282.0704">23072 3913 48 0,'-7'-10'24'0,"49"-19"1"16,-24 18-25-16,3-2 0 0,3-6 0 15,5-2-15-15,2 0 1 16,5 2-19-16,-1-7 0 16</inkml:trace>
  <inkml:trace contextRef="#ctx0" brushRef="#br0" timeOffset="19567.2763">24035 3429 48 0,'-18'0'24'0,"46"13"1"0,-17-13-25 16,7-2 1-16,10-4 1 16,7-4-7-16,7-1 1 15,4 1-41-15,4 2 0 16</inkml:trace>
  <inkml:trace contextRef="#ctx0" brushRef="#br0" timeOffset="19738.6707">24084 3617 52 0,'7'5'26'0,"64"-37"-3"16,-43 22-27-16,14-1-19 15,15 1 1-15,-1-4-4 16,1-1 1-16</inkml:trace>
  <inkml:trace contextRef="#ctx0" brushRef="#br0" timeOffset="20099.8984">25700 3077 45 0,'-4'-10'22'0,"18"7"2"15,-7 6-23-15,1 10 6 16,-1 11 1-16,3 13-3 15,-3 2 1-15,-3 9-3 16,-4 7 0-16,-4 6-3 0,1 5 0 16,3 3-1-16,-4-11 1 15,1-2-4 1,-1-6 0-16,1-5-30 0,3-8 0 16,0-10 11-16,0-14 1 15</inkml:trace>
  <inkml:trace contextRef="#ctx0" brushRef="#br0" timeOffset="20338.2455">25227 3149 64 0,'-25'-14'32'0,"68"14"1"16,-19 0-33-16,12-2 0 15,20-1 0-15,11 3 0 16,25-13 1-16,3 0 0 16,11-3 0-16,3 0-5 15,-6 0 0-15,-19 5-48 16,-13 3 0-16,-11 6 42 0,-14-1 1 16</inkml:trace>
  <inkml:trace contextRef="#ctx0" brushRef="#br0" timeOffset="20963.2721">26476 3527 57 0,'-7'0'28'0,"42"10"2"0,-14-10-29 0,11 3-1 15,3-3 0-15,11 0-22 16,11 0 1-16,3 0-15 31,-4-5 1-31</inkml:trace>
  <inkml:trace contextRef="#ctx0" brushRef="#br0" timeOffset="21558.4397">27294 3831 45 0,'-14'-8'22'0,"25"-13"3"0,-4 8-23 0,7-3-1 16,4-3 1-16,3-10 1 15,4-10 1-15,3-6-3 16,0-11 1-16,4-2-3 15,-1-3 1-15,1-5 0 16,0 2 1-16,0 14-2 16,-8 13 1-16,-2 11-1 15,-5 10 1-15,1 13 2 16,-4 16 0-16,-3 11-2 16,-4 0 0-16,0 5 5 15,3 3 1-15,1 0-4 16,-1-3 0-16,5-6 1 15,2-4 0-15,4-11-2 16,8-11 0-16,2-13 0 0,5-7 1 16,2-12-3-16,8-18 0 15,7-8 1-15,-3-2 1 16,-5 10-2-16,-6 8 0 16,-11 16 1-16,-6 13 0 15,-8 16 1-15,-7 19 1 16,-11 18 2-16,-3 10 1 15,-3 6-5-15,-4 11 0 16,-1 4-1-16,12 9 1 16,3 0-29-16,7-8 0 15,11-8-13-15,10-11 1 16</inkml:trace>
  <inkml:trace contextRef="#ctx0" brushRef="#br0" timeOffset="22172.24">28582 3651 34 0,'25'-39'17'0,"-4"-9"1"15,-18 40-18-15,1-3 1 16,-4 1 1-16,-4-1 2 0,-6 3 1 16,-4 3-3-16,-4 8 0 15,-7 5 0 1,-3 13 0-16,0 13 0 0,0 3 1 16,3-2-3-16,7-1 1 15,4 0-1-15,7-5 0 16,4-5 1-16,6-8 0 15,4-11-1-15,7-5 0 16,4-7 1-16,3-4 0 16,4 0-3-16,-4 1 1 15,4-3-1-15,-4-6 1 0,0-2-3 16,-7-11 1-16,4 0 3 16,-8 3 0-1,-3 5 3-15,1 6 0 0,-1 5-1 16,-4 13 0-16,1 10 0 15,3 14 0-15,0 8-2 16,3 5 0-16,4 11 2 16,1 4 1-16,-1 7 4 15,0 9 0-15,-11-7-4 32,-6 0 0-32,-11 0 1 15,-7-5 1-15,-8-9-5 16,-6-4 0-16,-4-12-1 15,0-7 0-15,1-8-4 0,6-11 0 16,0-7-23-16,4-9 1 16,10-2-6-16,4-3 1 15</inkml:trace>
  <inkml:trace contextRef="#ctx0" brushRef="#br0" timeOffset="23046.3142">29369 3416 46 0,'-46'-11'23'0,"14"9"1"15,25 2-23-15,0 2-2 16,0 1 0-16,0 2 1 16,3 0 1-16,4 6-1 15,4 2 0-15,6 0 1 0,5 6 0 16,2 2 0-16,4 3 0 16,-3 2 3-16,-4 4 0 15,-3-4 1-15,-8-2 0 16,-6-3-5-16,-4-3 1 15,-7-4-2-15,-1-4 1 0,1-2-10 16,0-2 0 0,0-4-28-16,4-7 1 0,6 0 28 15,4-14 0-15</inkml:trace>
  <inkml:trace contextRef="#ctx0" brushRef="#br0" timeOffset="23202.5648">29580 3572 47 0,'-7'50'23'0,"-3"8"2"15,6-52-24-15,-6 4-19 16,10 3 0-16,-4 1-12 16,8-4 1-16</inkml:trace>
  <inkml:trace contextRef="#ctx0" brushRef="#br0" timeOffset="23343.9294">29637 3260 39 0,'-4'-14'19'0,"8"22"-15"0,-1-5-19 16,1 8-8-16,-1 2 1 15</inkml:trace>
  <inkml:trace contextRef="#ctx0" brushRef="#br0" timeOffset="23611.3469">29736 3762 39 0,'0'14'19'0,"17"-22"5"16,-3-3-20-16,8-2-3 16,-1-8 0-16,3-8 3 15,-2-3 1-15,-1 3-1 16,-4 8 0-16,-3 2-4 15,-3 8 0-15,-4 4-1 16,-7 7 1-16,0 5 2 16,0 5 0-16,-3 6-4 15,-1 8 0-15,1-3 1 16,-1 6 1-16,4 4-2 0,0 6 1 16,7 1-16-16,7-1 0 15,4-8-16-15,7-8 1 16</inkml:trace>
  <inkml:trace contextRef="#ctx0" brushRef="#br0" timeOffset="24019.9112">30364 3299 42 0,'-18'-21'21'16,"4"34"2"-16,10-10-22 0,-3 2 3 15,-3 9 1-15,-4 7 1 16,-1 11 1-16,1 10-2 16,0 8 0-16,4 8-2 15,3-10 0-15,0-3-2 16,7-8 0-16,10-5 1 16,1-11 1-16,6-8-2 15,4-10 1-15,4-1-3 16,7-10 1-16,-4-13 0 15,-3-13 0-15,0-8-6 16,-11-14 0-16,-11 0-6 16,-6-12 1-16,-19-4 15 15,5 17 0-15,-8 12-1 0,8 17 1 16,-8 21-2-16,0 12 1 16,7 9-3-16,8 3 1 15,10 2-1-15,10 3 0 16,8 2 0-16,10 1 0 15,8-6-31-15,-1-5 0 16,0-3 2-16,0-8 1 16</inkml:trace>
  <inkml:trace contextRef="#ctx0" brushRef="#br0" timeOffset="25262.4369">25908 4165 47 0,'-18'-8'23'0,"29"5"0"15,-8 3-23-15,5 0 0 16,-1-3 0-16,3 1 0 15,1-1 0-15,3 3 0 0,0 0 0 16,4 0 0-16,6-3 1 16,12 3-1-16,6 3 0 15,4-3 1-15,7 0 0 16,14 3 4-16,10-1 0 0,12 4 0 16,13-4 0-16,14 1-5 15,15 2 1-15,20-2 3 16,19-3 0-16,13 0-3 31,11 0 0-31,4-5-1 16,13-3 0-16,1 0 4 15,0 0 1-15,3-8-4 16,0-3 0-16,-3-2-2 16,-15 0 1-16,-27 5 0 15,-11 3 1-15,-25 2-11 16,-14 3 1-16,-25 6-23 15,-21 2 0-15,-18 0 5 0,-20 2 1 16</inkml:trace>
  <inkml:trace contextRef="#ctx0" brushRef="#br0" timeOffset="25941.0427">27397 5281 43 0,'-43'8'21'0,"40"3"7"16,-43 7-28-16,46-18 0 15,60-45 7-15,-46 19 1 16,4-6-7-16,6-8 1 16,-2-5-3-16,-1-2 0 15,3-9 1-15,1-7 0 16,0 4 0-16,-4 4 1 15,0 10-2-15,-3 8 1 0,-8 10 0 16,1 6 1-16,-4 11-2 16,0 10 1-16,0 8 5 15,0 15 0-15,7 14-3 16,0 0 1-16,4 3-2 16,0 2 0-16,3 1 2 15,4-6 0-15,3-5 0 16,4-9 1-16,-4-9-1 15,3-9 0-15,5-10-2 16,6-14 1-16,4-2-3 16,3-13 1-16,4-9-1 15,4-2 1-15,-4 0 0 16,-11 6 1-16,-10 7-2 16,-8 11 1-16,-2 10 0 0,-8 11 0 15,-4 16 5-15,-3 18 1 16,-3 9-5-16,-4 12 1 15,-4 9-2-15,1 4 1 16,3 7-4-16,3-15 0 16,1-7-36-16,6-8 0 15,5-10 2-15,6-11 0 16</inkml:trace>
  <inkml:trace contextRef="#ctx0" brushRef="#br0" timeOffset="27223.6603">32092 3413 24 0,'14'-29'12'0,"4"-3"6"0,-11 24-12 31,-7-18 4-31,-4-1 1 16,-6-7-10-16,3 8 1 15,3-4-1-15,-10 4 1 16,11 5-1-16,-4 5 1 16,0 8-3-16,-4 8 1 15,-3 13 0-15,-4 19 1 0,8 2-1 16,-8 1 1-1,0 7-1-15,-3 11 0 0,11 3-1 16,-5 4 1-16,5 1-2 16,3-13 1-16,-4-6 0 15,4-2 1-15,7-6-8 16,-3-5 0-16,3-5-15 16,-4-5 1-16,4-6 10 15,0-5 1-15</inkml:trace>
  <inkml:trace contextRef="#ctx0" brushRef="#br0" timeOffset="27426.7663">31768 3514 40 0,'7'-8'20'0,"21"0"2"15,-10 5-21-15,-1 3-2 0,4 0 0 16,8 3 2-16,2-1 1 15,-2 1-4-15,6 5 0 16,-3-3-12-16,-4 3 0 16,-4 3-11-16,-6-1 0 15</inkml:trace>
  <inkml:trace contextRef="#ctx0" brushRef="#br0" timeOffset="27647.1676">32050 3691 24 0,'-4'24'12'16,"8"-8"4"-16,-4-14-12 0,7 4 5 15,11 1 1-15,-1 1-2 16,1-2 1-16,7-4-3 16,-1 1 1-16,1-6-4 15,-7-2 0-15,-1-3 1 16,1 3 0-16,-11-3-5 16,-7-3 1-16,0-10-1 15,-7-3 1-15,0-2-11 16,-11 2 1-16,0 3-8 15,1 5 1-15,10 3-13 16,-4 5 1-16</inkml:trace>
  <inkml:trace contextRef="#ctx0" brushRef="#br0" timeOffset="27930.6331">32332 3757 32 0,'0'5'16'0,"14"1"-1"0,-7-6-15 0,-3 2 6 16,-4 1 1-16,7 0-2 16,-7-1 0-16,7 1 4 15,0-6 0-15,-4-2-4 16,12-3 0-16,-5 0-3 15,1 0 0-15,-4 3-3 16,7-3 1-16,-4 3-6 16,1-1 1-16,10 4-47 15,0-4 0-15</inkml:trace>
  <inkml:trace contextRef="#ctx0" brushRef="#br0" timeOffset="28792.3355">32720 3887 35 0,'-10'0'17'0,"10"0"15"15,0 0-18-15,0-6-4 16,0-1 0-16,3-4-5 16,-3-5 1-16,7-2-4 15,4-4 0-15,-4-1-1 16,3-9 1-16,4-11-2 15,-3-4 1-15,7-6-2 16,3-3 0-16,0 3 0 16,0 6 1-16,-3 2 0 0,-1 3 0 15,1 4 1-15,0 7 0 16,-1 10-2-16,1 2 0 16,7 11 0-16,-8 8 1 15,-3 8-1-15,-3 5 1 16,0-2 0-16,3 5 0 15,-7 5 0-15,-4 5 0 0,4 3-1 16,4 3 1-16,-4 5 1 16,0 6 1-16,0-1-3 15,4-2 1-15,-1-3 0 16,-3-11 1-16,7-5-1 16,-3 0 0-1,-11-21 0-15,28 6 0 16,4-1 1-16,0-13-1 15,-11-10 0-15,11-12 0 16,3-1 0-16,0-9-1 16,-3 3 1-16,0 8 1 15,-11 5 0-15,-7 11-2 16,-3 2 0-16,-4 14 2 16,-7 7 0-16,-7 9 3 0,-4 13 1 15,-14 13-6-15,8-6 0 16,-1 6-1-16,4 6 1 15,3 4-35-15,4 1 0 16,0 2 2-16,7-2 1 16</inkml:trace>
  <inkml:trace contextRef="#ctx0" brushRef="#br0" timeOffset="31638.0802">21805 6170 16 0,'-10'0'8'0,"17"-3"13"0,-4 1-8 15,1-1-5-15,-1-5 0 16,1-2-4-16,-1-9 1 0,-3-2-5 16,-7-3 1-16,0 3-1 15,-3 2 0-15,-5 1 1 16,-6 7 1-16,0 3-1 16,-4 11 1-16,1 13-3 15,-1 10 1-15,0 9 0 16,1 10 0-16,3 5 4 15,3 3 1-15,7 0-5 16,4 0 1-16,7-11 3 16,7-10 0-16,7-14-3 0,8-10 1 15,2-18-3-15,8-14 1 16,10-21 0-16,8-3 0 16,-1-23-1-16,-10-14 1 15,-4-7-1-15,-3 4 0 16,-7-7 1-16,-8 13 1 31,-3 11-2-31,-7 18 0 0,-3 16 1 16,-4 18 1-16,0 14-1 15,-4 23 1-15,1 14 0 16,-1 16 0-16,4 13 1 16,-3 13 1-16,3 2-4 15,0-7 1-15,3 0-14 16,8-3 0-16,3-5-28 15,4-13 1-15</inkml:trace>
  <inkml:trace contextRef="#ctx0" brushRef="#br0" timeOffset="31919.4488">22320 6032 42 0,'-14'0'21'0,"7"48"1"16,11-32-21-16,-4 3 1 0,0 12 1 16,3 9-1-16,4 2 1 15,0-7 3-15,7-4 1 16,0-1 0-16,1-12 0 16,-1-10-1-16,0-5 1 15,-4-9 2-15,1-10 0 16,-8-5-8-16,-3-3 1 15,-3-2-1-15,-4-3 0 16,-4 0-13-16,-10-6 1 0,-4 4-29 16,4 7 1-16,4 11 11 15,6 5 0-15</inkml:trace>
  <inkml:trace contextRef="#ctx0" brushRef="#br0" timeOffset="32428.8557">22599 6149 42 0,'7'11'21'0,"7"-6"1"16,-10 0-20-16,-4 6 0 15,0 5 0-15,0 7 2 16,-4 1 1-16,1 0-1 0,-1-6 1 16,4-4-1-16,0-9 1 15,4-8-2-15,6-13 1 16,11-10-4-16,8 2 0 16,-1-5 3-16,-4 0 1 15,-2 3-5-15,-1 4 1 16,0 17 0-16,0 5 0 15,-3 8 1-15,-4 5 1 16,-4 11-3-16,-2 3 0 16,-1 2-11-16,3-6 1 0,4-4-43 15,4-14 1-15</inkml:trace>
  <inkml:trace contextRef="#ctx0" brushRef="#br0" timeOffset="32647.5541">23280 5773 52 0,'-18'3'26'0,"18"7"0"16,0-4-26-16,0 7-5 15,-3 8 0-15,-1 6-4 16,1 4 1-16,3 12 4 15,0 4 1-15,0-2-31 16,0-2 0-16</inkml:trace>
  <inkml:trace contextRef="#ctx0" brushRef="#br0" timeOffset="32870.2682">23583 5792 52 0,'-21'37'26'0,"3"40"1"0,11-59-25 0,-3 14-1 16,-1 13 0-16,-3-3-2 16,0 3 0-16,3 3-20 15,-3-1 1-15,0-4-13 16,0-9 1-16</inkml:trace>
  <inkml:trace contextRef="#ctx0" brushRef="#br0" timeOffset="33010.8947">23361 6175 49 0,'35'-18'24'0,"25"-14"1"16,-42 24-24-16,10-8-2 0,7 6 0 15,-3-1-18-15,0-2 1 16,3-3-11-16,0 5 0 15</inkml:trace>
  <inkml:trace contextRef="#ctx0" brushRef="#br0" timeOffset="33358.656">24465 5847 26 0,'21'-58'13'0,"0"29"11"15,-17 26-13-15,3 1-3 16,0 4 1-16,0 9-2 0,-3 13 0 16,-1 13-6-16,-3 13 1 15,-3 8-2-15,-1 0 0 16,1 6 0-16,-8 2 0 16,0-2-17-16,4-6 1 15,-3-8-21-15,3-13 1 16</inkml:trace>
  <inkml:trace contextRef="#ctx0" brushRef="#br0" timeOffset="33499.294">24405 6289 37 0,'42'-21'18'0,"22"-16"5"16,-43 21-19-16,7 3-4 15,8-11 1-15,-1-2-12 16,-3 2 1-16,-4 3-20 15,-10-3 0-15</inkml:trace>
  <inkml:trace contextRef="#ctx0" brushRef="#br0" timeOffset="33688.9841">24546 6220 41 0,'11'37'20'0,"17"8"5"15,-17-34-21-15,3 2-2 0,0 0 1 16,4 1-4-16,3 2 0 16,0-3-16-16,-4-3 1 15,1-7-13-15,3-8 0 16</inkml:trace>
  <inkml:trace contextRef="#ctx0" brushRef="#br0" timeOffset="34033.6435">24955 6125 42 0,'-7'42'21'0,"-3"-12"6"15,6-17-20-15,1 5 2 16,-1 6 1-16,1 0-5 16,-1 0 1-16,1-3-7 15,3-5 0-15,3-6 2 16,4-4 0-16,0-6-2 15,0-8 0-15,4-8 1 16,3-8 0-16,4-2 0 16,3-1 0-16,4 1 0 15,-1 7 1-15,-3 3-2 16,-3 8 1-16,-7 0 0 0,-4 8 1 16,-7 8 5-16,-4 11 0 15,-3 7-4-15,-3 6 1 16,2 2-6-16,1 9 1 15,4-6-17-15,6-3 0 16,4-10-30-16,8-5 0 16</inkml:trace>
  <inkml:trace contextRef="#ctx0" brushRef="#br0" timeOffset="34300.4983">25368 6249 42 0,'-14'24'21'0,"-4"34"6"15,18-44-21-15,0 12-1 16,4 1 1-16,3-4-1 16,4-1 1-16,3-7-2 15,3-4 1-15,8-14-2 16,0-10 1-16,-1-5 3 16,-2-6 1-16,-8-5-5 15,-11 2 1-15,-6-2-5 16,-11 3 0-16,-4 5-2 15,-3 7 0-15,-4 9-19 16,0 8 0-16,8 2-18 0,6 3 0 16,8 0 29-16,10-3 0 15</inkml:trace>
  <inkml:trace contextRef="#ctx0" brushRef="#br0" timeOffset="34844.588">25559 6167 44 0,'-7'3'22'0,"7"21"10"0,0-14-23 0,3 12-3 16,1 4 0-16,-1 3-5 15,4 8 0-15,4-2 0 16,-1-6 1-16,5-11-2 15,2-2 1-15,4-13-1 16,4-11 0-16,-4-3 1 16,4-7 0-16,-7-3-2 15,-1-1 1-15,-3 1 0 16,-3 3 1-16,0 2-1 16,-1 0 0-16,-10 16 0 15,11 29 14 1,3-2 1-16,3 4-7 15,5 1 1-15,2-3-2 16,-3-8 0-16,1-7-4 0,-1-9 0 16,-4-10-4-16,1-9 1 15,-4-7-5-15,-3-5 1 16,-8-3-34-16,-6-6 0 16,-4 6-15-16,-4 8 1 15</inkml:trace>
  <inkml:trace contextRef="#ctx0" brushRef="#br0" timeOffset="35191.9887">27178 5728 53 0,'7'-2'26'0,"28"57"4"0,-28-23-26 15,4 18-1-15,-4 19 0 16,-3 0-2-16,-4 7 0 16,0-1-3-16,3 4 1 15,1-8-10-15,-1-10 0 16,1-13-36-16,-1-8 0 16</inkml:trace>
  <inkml:trace contextRef="#ctx0" brushRef="#br0" timeOffset="35411.3047">26709 5921 63 0,'17'-2'31'0,"89"-14"2"15,-60 11-32-15,14-6 3 16,25 0 0-16,10-2-5 15,11 5 0-15,-4 0-14 16,0 3 0-16,-6 8-36 0,-5-1 0 16</inkml:trace>
  <inkml:trace contextRef="#ctx0" brushRef="#br0" timeOffset="35569.3236">27873 6350 62 0,'-11'3'31'0,"29"-6"-41"0,-7 0-32 0,3-2 22 16,7-3 1-16</inkml:trace>
  <inkml:trace contextRef="#ctx0" brushRef="#br0" timeOffset="35710.0064">28205 6390 60 0,'-4'5'30'0,"25"14"-19"16,-7-22-29-16,7 6-23 16,1-3 0-16</inkml:trace>
  <inkml:trace contextRef="#ctx0" brushRef="#br0" timeOffset="35824.8188">28564 6395 50 0,'4'16'25'0,"14"-11"-50"16,-11 0-24-16</inkml:trace>
  <inkml:trace contextRef="#ctx0" brushRef="#br0" timeOffset="35944.2409">28854 6451 75 0,'-14'-3'37'0,"14"0"-17"0,3 6-38 0,1-3-39 16,3 3 1-16</inkml:trace>
  <inkml:trace contextRef="#ctx0" brushRef="#br0" timeOffset="42920.687">17494 7898 23 0,'4'10'11'0,"3"-4"15"0,-7-6-12 16,0 0-2-16,-4-6 1 15,1-4-7-15,-1-3 0 16,1-3-3-16,-4-3 0 0,0-7-3 16,-4-14 1-16,0-10-2 15,-3-14 1-15,-3-7 0 32,-1-9 1-32,0-7-1 15,4 0 0-15,4 2 0 16,3 14 0-16,3 15 0 15,1 9 0-15,-1 7 0 16,4 5 0-16,0 12-1 16,0 4 1-16,7 9 0 15,7 4 0-15,7 6-1 16,15 0 1-16,17 6 0 16,3-4 1-16,8 1-1 15,6-3 0-15,4 0 0 0,7 0 0 16,-10 5 1-16,-8 0 0 15,-3 1-17-15,-7-1 0 16,-7 0-20-16,-11 1 0 16,-10-1 29-16,-11 0 0 15</inkml:trace>
  <inkml:trace contextRef="#ctx0" brushRef="#br0" timeOffset="43127.6862">17385 7366 45 0,'-14'26'22'0,"46"1"9"16,-15-19-24-16,18 0-1 16,15-6 1-16,3 1-8 15,10-3 1-15,8 3-27 16,10-1 1-16,4 4-6 15,-8-1 1-15</inkml:trace>
  <inkml:trace contextRef="#ctx0" brushRef="#br0" timeOffset="43682.8375">18200 7641 27 0,'-7'-21'13'0,"3"8"5"0,4 7-13 0,-3 1-1 16,-1 0 0-16,-3 2-1 15,-3 3 0-15,-5 6 1 16,5 9 0-16,-1 12-1 15,1 2 0-15,-1 5-1 16,4 3 0-16,7-2-2 16,0-6 1-16,7-5-1 15,7-8 1-15,7-11 7 16,8-16 0-16,6-5-6 16,0-13 0-16,-7-10 0 15,-3 2 0-15,-14 2-2 16,-11 1 1-16,-11 2-1 15,-14 3 0-15,-6 5-3 16,-1 8 0-16,0 14-22 16,7 10 0-16,11-1-8 0,7 9 1 15</inkml:trace>
  <inkml:trace contextRef="#ctx0" brushRef="#br0" timeOffset="43873.1112">18514 7813 45 0,'-11'24'22'0,"15"16"11"0,-1-35-24 0,1-2 1 15,-4-3 1-15,3-11-5 16,4-10 1-16,7-16-7 16,4-8 1-16,7 2-4 15,3 9 1-15,4 5-29 16,3 10 0-16,7 9-7 15,-3 5 1-15</inkml:trace>
  <inkml:trace contextRef="#ctx0" brushRef="#br0" timeOffset="45288.4447">19625 7615 22 0,'-4'-3'11'0,"4"3"6"0,4-3-12 0,-4 3-1 16,7 0 0-16,0 0 0 31,0 6 0-31,0 2-2 16,0 2 1-16,0 3-1 16,0 1-2-16,-7-14 0 15,4 29 7-15,-4-5 1 16,-4 5-6-16,-3 2 1 15,0 4-2-15,0-6 1 0,4-5-1 16,-1-6 1-16,1-7 0 16,6-8 1-16,4-9-3 15,0-7 0-15,7-6-1 16,4 1 1-16,0-6 0 16,3-2 0-16,-4-3 0 15,-2-1 1-15,-1 1-1 16,0 6 0-16,-4 4 0 15,1 6 0-15,0 2-1 16,-1 3 1-16,-3 3 0 16,0 2 1-16,0 3-2 15,0 3 1-15,0 2 1 16,-3 3 0-16,-1-2-2 16,5 1 1-16,-5 4 0 15,4 0 0-15,0 2 1 16,0-3 1-16,4 4 0 0,-4 2 0 15,0-6-2-15,0 3 1 16,0-2 0-16,-3 0 1 16,-4 2-2-16,0-3 1 15,0 4-1-15,0 4 1 16,-4 1 0-16,4-1 0 16,0-2-1-16,0 0 0 15,0-6 3-15,0-4 1 16,0-6-2-16,4-8 1 0,3-8-3 15,3-5 1 1,1 0-2-16,3-3 1 16,0-3 0-16,0-2 0 0,0 3 0 15,4-1 1-15,0 9-3 16,-1 7 1-16,1 11 2 16,-1 16 0-16,-2 3 2 15,-1 7 1-15,0 8-4 16,-4 3 0-16,4-2-2 15,-3-6 0-15,3-3-37 16,0-4 1-16,0-4 7 16,4-7 1-16</inkml:trace>
  <inkml:trace contextRef="#ctx0" brushRef="#br0" timeOffset="45648.9413">20895 7977 48 0,'-11'19'24'0,"15"15"12"16,-4-21-25-16,0 8-6 16,-4 6 1-16,-3-1-7 15,-3 4 1-15,-8 4 0 16,-3 3 0-16,0-3-30 15,0-5 1-15,3-7-6 16,7-12 1-16</inkml:trace>
  <inkml:trace contextRef="#ctx0" brushRef="#br0" timeOffset="46134.7908">21932 7297 52 0,'-10'5'26'0,"13"59"1"0,-3-38-27 15,4 17 1-15,-1 4 0 16,1 17-1-16,-4-1 0 16,0 14-1-16,0 0 0 15,0-8-2-15,0-1 1 16,3-12-48-16,1-8 1 15</inkml:trace>
  <inkml:trace contextRef="#ctx0" brushRef="#br0" timeOffset="46824.3596">21696 7662 55 0,'17'35'27'0,"40"-14"2"15,-32-26-29-15,10-3 0 16,4-11 1-16,7-5-1 16,6-7 1-16,1-6-3 15,-3-3 1-15,-4 0-15 16,-8 8 1-16,-9-2 4 16,-5 0 0-16,-13-1 10 15,-4-2 0-15,-7 5 4 0,-4 6 1 16,1 7 3-16,3 4 1 15,3 7-4-15,1 16 1 16,3 13-4-16,-3 3 1 16,-4 7 0-16,3 14 1 15,-3 6-2-15,0 1 1 16,-3 9 3-16,-4 0 1 16,-1 8-4-16,1 2 0 15,7-10-3-15,4-13 1 16,3-14 0-16,4-15 0 15,3-17 0-15,10-15 1 16,1-8-2-16,3-5 1 0,4 2-1 16,0 3 0-16,-4 7 0 15,-3 9 1-15,-4 5 0 16,-3 5 1-16,-4 11-1 16,0 8 1-16,0 5-1 15,0 0 0-15,4-2 0 16,3-6 1-16,3-8 6 15,5-2 0-15,-1-9-6 16,4-10 1-16,-4-7-2 16,-3-12 0-16,-1-2-1 15,-3-11 1-15,-6-2 0 16,-8-3 1-16,-4 5 0 16,-3 11 0-16,-3 8 1 15,-4 10 1-15,-8 14 3 0,-2 21 0 16,3 2-4-16,0 14 1 15,10 13-4-15,8 0 1 16,10 2-7-16,3-4 0 16,15-9-28-16,14-21 1 15,10-13 0-15,15-16 1 16</inkml:trace>
  <inkml:trace contextRef="#ctx0" brushRef="#br0" timeOffset="47462.2331">23865 7231 55 0,'-14'5'27'0,"21"88"2"16,-3-61-28-16,-4 21-1 15,0 7 0-15,0 15 4 0,0-1 0 16,-4 2-2 0,1-4 0-16,3-14-3 0,7-13 0 15,0-11 1-15,4-12 1 16,3-17 0-16,7-18 0 16,3-14 0-16,5 1 0 0,-5-9 1 15,-2 9 1-15,-5 5-3 16,-3 7 1-16,-3 7-1 15,-4 9 1-15,0 9-1 16,0 10 0-16,-3 8 0 16,3 5 0-16,0 3-8 15,7 1 0-15,7-4-29 16,7-5 1-16,7-8 14 16,4-13 1-16</inkml:trace>
  <inkml:trace contextRef="#ctx0" brushRef="#br0" timeOffset="47793.3137">24455 7779 44 0,'-11'-19'22'0,"-3"-26"8"15,7 37-22-15,-4 3-3 16,-3 5 0-16,0 8-2 0,-4 8 0 16,1 5-4-16,3 8 1 15,-1 5 0-15,8 6 0 16,4-8 0-16,6-6 0 15,8-4 1-15,7-9 0 16,3-11-2-16,4-9 1 16,3-12 0-16,-4-5 0 15,-2 0 2-15,-5 3 1 0,-6 5 0 16,-1 3 1-16,-3 5-3 16,1 3 0-16,-5 10 0 15,-3 8 0-15,0 9-3 16,0-1 2-1,0-21 0-15,11 50-55 16,-1-10 0-16,8-11 43 16,-1-19 1-16</inkml:trace>
  <inkml:trace contextRef="#ctx0" brushRef="#br0" timeOffset="48058.9418">24793 7760 41 0,'-14'8'20'0,"0"11"6"0,14-14-22 16,0 6 3-16,-4 2 1 16,4 0-7-16,0 0 0 15,0 0 4-15,4-7 0 16,3-6 2-16,4-8 0 16,3-8-3-16,3 3 0 15,1-3-1-15,3 5 1 16,0-2-4-16,-3 8 1 15,3 5-2-15,-3 10 0 16,-4 17 1-16,0 10 0 0,0-3-49 16,4 6 1-16,6-6 24 15,1-13 0-15</inkml:trace>
  <inkml:trace contextRef="#ctx0" brushRef="#br0" timeOffset="48590.1995">25449 7803 37 0,'4'-24'18'0,"-11"-3"9"0,0 22-20 16,-4 5-2-16,1 5 0 15,-8 1-1-15,-7 9 0 16,-3 12-2-16,0 10 0 16,3 0-2-16,11-3 1 15,7 1-2-15,11-9 1 16,6-2-2-16,8-11 1 15,-4-5-8-15,3-8 1 16,5-8 6-16,-1-5 0 16,0-5 0-16,0-6 0 0,-7 0 2 15,0 3 1-15,-3 8 0 16,-4 2 0-16,-3 8 2 16,-1 9 1-16,1 7 0 15,-4 8 0-15,0 3-2 16,0 8 1-16,0 7 2 15,-4 1 1-15,-3 8-4 16,-7 7 1-16,0 1-2 16,-4-1 0-16,-3-5-2 15,3-7 0-15,1-9-19 16,-1-15 1-16,4-19-22 16,3-13 0-16</inkml:trace>
  <inkml:trace contextRef="#ctx0" brushRef="#br0" timeOffset="48740.0638">25717 7771 62 0,'-28'18'31'0,"4"35"1"16,20-32-31-16,1 9-24 15,-1 1 1-15,8 1-18 16,3-6 0-16</inkml:trace>
  <inkml:trace contextRef="#ctx0" brushRef="#br0" timeOffset="48865.8776">25795 7609 55 0,'-25'-42'27'0,"15"13"-1"0,10 24-27 15,3 2-52-15,4 3 1 16</inkml:trace>
  <inkml:trace contextRef="#ctx0" brushRef="#br0" timeOffset="49070.2433">25823 7975 64 0,'-3'10'32'0,"27"-34"2"0,-9 11-32 0,6-8 2 16,3-3 0-16,5 0-4 15,-1 3 0-15,0 5-1 16,-3 3 0-16,-4 5-9 16,0 8 1-16,-3 11-34 15,-1 7 1-15,1 6 25 16,0-8 1-16</inkml:trace>
  <inkml:trace contextRef="#ctx0" brushRef="#br0" timeOffset="49563.6929">26289 8131 40 0,'14'-8'20'0,"21"-45"-2"0,-24 37-20 0,3 3 1 15,0-3 1-15,0-3-1 16,-3-2 1-16,-1 0 0 16,-6-5 0-16,-4-1 2 15,-4 1 0-15,-3 4 6 16,-3 4 1-16,-1 7-8 15,1 6 1-15,-1 10-1 16,4 11 0-16,0 8-1 16,3 5 0-16,4 6-1 15,7-1 0-15,1-5 3 0,2-3 0 16,4-2-1-16,0-11 0 16,0-2 4-16,1-11 0 15,-1-8-4-15,0-5 0 16,0-6-2-16,4-2 1 15,-4-3 0-15,0 3 0 16,-4 3-2-16,-3 5 1 16,0 5 1-16,1 5 0 15,-5 8 1-15,-6 3 1 16,-1 5 5-16,-3 3 0 0,-4 8 2 16,1 5 0-16,-8 8 1 15,-3-2 1-15,-7 4-10 16,-4 6 1-16,0-2-3 15,4-4 0-15,0-7-1 16,3-6 1-16,-3-4-24 16,3-4 1-16,4-7-13 15,7-9 1-15,14-4 15 16,10-6 0-16</inkml:trace>
  <inkml:trace contextRef="#ctx0" brushRef="#br0" timeOffset="50188.6481">27421 7816 48 0,'-7'8'24'0,"7"23"2"0,0-20-25 16,-7 5 3-16,4 5 0 15,-8 0-1-15,1 6 1 0,-1-1-2 16,4-2 1-16,3-5-4 15,4-12 1-15,7-9 0 16,4-6 1-16,10-5-2 16,0-6 0-16,4-2 1 15,0-5 1-15,-1-4-1 16,5 4 1-16,-1 5-1 16,-3 5 0-16,-4 0 0 15,-7 5 1-15,-4 11 4 16,-2 6 0-16,-5 10 1 15,-3 7 1-15,0 4-6 16,0-3 0-16,4 2-1 16,3-7 0-16,3-6 0 15,8-8 0-15,3-10 0 16,7-14 1-16,8-10-1 0,-1-2 1 16,-3 7-2-16,-8 0 0 15,-3 8 1-15,-3 5 1 16,-4 6 0-16,-3 8 0 15,-4 7-3-15,-7 6 1 16,0 8 0-16,3 3 0 16,1-1-24-16,-1 3 1 15,4 0-22-15,8-2 0 16</inkml:trace>
  <inkml:trace contextRef="#ctx0" brushRef="#br0" timeOffset="50577.087">28194 7853 49 0,'7'-37'24'0,"11"10"1"16,-15 22-25-16,1-3 5 15,-4 3 0-15,-4 0-2 16,-3 5 0-16,-3 2-3 16,-5 9 0-16,1 7 1 15,-3 9 0-15,-1 4-1 16,0 1 0-16,4 5 0 15,4-5 0-15,6-6 1 16,8-7 0-16,6-11-1 16,1-8 0-16,3-3 0 15,4-7 1-15,-1-4 1 16,1-4 0-16,0-3 2 16,-1-3 1-16,-3 3-1 15,-3 2 0-15,-4 6-2 16,-4 2 0-16,1 4-2 15,-4 9 1-15,0 9 0 16,-4 10 1-16,8 5-3 0,-4 4 1 16,7 7-1-16,0-3 0 15,4-2-32-15,6-3 0 16,1-5-6-16,3-11 0 16</inkml:trace>
  <inkml:trace contextRef="#ctx0" brushRef="#br0" timeOffset="50913.5302">28758 7758 56 0,'-38'0'28'0,"-15"18"2"0,42-15-28 0,-3 2-2 15,0 3 1-15,3 5-2 16,4 0 0-16,4 6 1 16,6-3 0-16,8 5 1 15,-1 0-1-15,-10-21 0 16,36 16 7-16,-19 5 0 16,-10-5-2-16,-7 3 0 15,-10-1-4-15,-4 3 1 0,-7 3-2 16,-4-3 0-16,0-2-9 15,0-3 1-15,8 2-25 16,3-5 0-16,7 1 3 16,7-6 1-16</inkml:trace>
  <inkml:trace contextRef="#ctx0" brushRef="#br0" timeOffset="51257.8027">28914 7832 41 0,'21'-32'20'0,"-4"21"9"16,-17 11-22-16,0 0-1 16,-3-2 0-16,-4 4 3 15,-7 4 1-15,-4 4 2 16,0 9 0-16,1 2-10 0,-1 3 1 16,8-3-1-16,-1 3 1 15,4-6-4-15,3 6 0 16,1-5 1-16,3-1 0 15,3-2-1-15,1-5 1 16,0-4 1-16,3-1 1 16,-4 2-4-16,-3-8 1 15,0 2 0-15,-3 1 1 16,-4 5-4-16,-1-3 0 16,-6 0-2-16,-7 1 0 0,0-4-5 15,3 1 0-15,4 2-12 16,0-2 0-16,7 0-11 15,0 5 0-15</inkml:trace>
  <inkml:trace contextRef="#ctx0" brushRef="#br0" timeOffset="52073.4644">29058 8260 51 0,'-53'45'25'0,"15"0"-49"16,27-34-26-16</inkml:trace>
  <inkml:trace contextRef="#ctx0" brushRef="#br0" timeOffset="53103.3358">19988 9107 39 0,'-7'-48'19'0,"-3"3"3"16,6 35-21-16,-10-3 4 16,-4-3 0-16,-3-3-2 15,0 6 0-15,3 8-2 16,-6-1 1-16,3 6-2 0,-1 14 0 0,5-1 1 15,3 11 1-15,3 13-2 16,4 8 0-16,4-3-2 16,3 11 1-16,7-5 0 15,3-14 1-15,4-10 0 0,4-19 1 16,3-13 1-16,7-10 1 16,4-14-4-16,0-11 1 15,0 1 4-15,-8 2 1 16,-3 3-2-16,-6 11 0 15,-1 7-1-15,-7 9 1 16,0 10-1-16,-7 13 0 16,0 11-3-16,0 8 1 15,0-1-1-15,3 4 0 16,8 7-21-16,7-5 0 16,6 0-18-16,11-8 1 0</inkml:trace>
  <inkml:trace contextRef="#ctx0" brushRef="#br0" timeOffset="53355.2635">20581 8985 31 0,'7'-13'15'0,"21"-29"4"16,-28 31-15-16,-3 1 2 15,-4-4 1-15,-11 6 2 16,-3 8 0-16,-4 6 5 15,-3 10 1-15,-4 2-7 16,-3 11 0-16,3 11-7 0,8 7 1 16,6-4-2-16,7 2 0 15,11-3-1-15,11-2 1 16,7-8-18-16,10-6 1 16,11-10-38-16,10-8 0 15</inkml:trace>
  <inkml:trace contextRef="#ctx0" brushRef="#br0" timeOffset="53861.5227">20997 8980 37 0,'-14'-11'18'0,"-10"3"8"0,13 3-20 0,0 3 3 16,-3 2 0-16,0 2-4 15,-4 3 0-15,-3 3-3 16,0 8 1-16,4 11-1 15,-1 7 1-15,4 3 0 16,3 0 1-16,4 3-3 16,4-3 0-16,6-5-1 15,8-3 0-15,6-8-1 16,5-5 1-16,9-6-21 16,12-10 0-16,-1-5-24 15,0 0 45-15,-42 5 0 16</inkml:trace>
  <inkml:trace contextRef="#ctx0" brushRef="#br0" timeOffset="54221.8391">21198 9160 33 0,'4'21'16'0,"24"-13"9"0,-17-8-17 16,-1-3 1-16,4-2 1 16,4-3-7-16,0-2 0 0,-1-6-3 15,1-3 0-15,0-2 0 16,-8 0 0-16,-6 0 0 16,-8 5 0-16,-3 0 0 15,-7 3 1-15,-4 5 2 16,-3 2 0-16,-7 9 2 15,0 10 0-15,0 16-1 16,6 8 0-16,5 6-3 16,6 10 0-16,11-3-1 15,14-8 0-15,15-7-1 16,9-12 1-16,22-4-34 16,0-8 1-16,4-14 0 15,-1-10 1-15</inkml:trace>
  <inkml:trace contextRef="#ctx0" brushRef="#br0" timeOffset="54508.2534">21706 8565 48 0,'4'26'24'0,"3"64"6"15,-7-58-24-15,4 15-2 16,-4 9 0-16,-4 10-4 16,0 11 0-16,4-8-1 15,4 5 0-15,3-8-39 16,4-11 0-16,6-15 23 15,1-21 1-15</inkml:trace>
  <inkml:trace contextRef="#ctx0" brushRef="#br0" timeOffset="54763.9903">21989 9205 41 0,'14'-8'20'0,"14"-19"1"0,-17 20-21 16,-1-7 0-16,-3-2 1 15,-3 1 0-15,-4-4 0 16,-4 0 2-16,-3 4 0 0,-3-1-2 16,-5 3 1-16,1 5 5 15,-3 0 0-15,-1 10-4 16,4 12 1-16,3 9-4 16,8 9 1-16,3 5-2 15,3 3 1-15,4 2-9 16,8-5 1-16,9-2-40 15,8-9 0-15</inkml:trace>
  <inkml:trace contextRef="#ctx0" brushRef="#br0" timeOffset="54891.4052">22243 9409 45 0,'-25'-6'22'0,"43"-65"5"0,-11 47-24 15,7 0-2-15,10-2 1 0,5-3-3 16,6 5 0-16,7 3-9 15,8 7 1-15,3 7-30 16,3 7 0-16</inkml:trace>
  <inkml:trace contextRef="#ctx0" brushRef="#br0" timeOffset="55386.9209">22789 9128 43 0,'-24'8'21'0,"-22"24"2"16,35-24-22-16,-3 2 3 15,0 9 1-15,0 10-5 16,3 5 1-16,1-5-2 16,6-2 1-16,4-3 0 15,7-11 0-15,4-5 1 16,3-3 0-16,7-10-1 15,0-3 0-15,-3-8 5 16,0 0 1-16,-8 3-4 0,1 2 1 16,-4 3-3-16,0 8 0 15,0 0 0 1,-4 3 0-16,1 2-1 0,0 6 1 16,-1 2 1-16,1 3 0 15,-1 0-3-15,1 2 1 0,-1 1-53 16,4 0 0-16,4-6 52 15,3-8 0-15</inkml:trace>
  <inkml:trace contextRef="#ctx0" brushRef="#br0" timeOffset="55621.2816">23058 8768 52 0,'-15'-21'26'0,"19"32"1"16,-1-1-26-16,5 6 1 15,-1 19 1-15,0 4-3 16,0 9 0-16,0 10-1 0,0 3 0 16,0-11-38-16,0 6 0 15,4-11 24-15,-11-11 0 16</inkml:trace>
  <inkml:trace contextRef="#ctx0" brushRef="#br0" timeOffset="55761.9501">22913 9059 53 0,'-18'-5'26'0,"64"8"3"0,-28 2-27 0,10 3-3 15,11 2 1-15,7-2-41 16,0-5 1-16,6-6 26 15,1-2 1-15</inkml:trace>
  <inkml:trace contextRef="#ctx0" brushRef="#br0" timeOffset="55886.9146">23484 9086 55 0,'-45'71'27'0,"30"-2"0"15,15-43-28-15,-3 6-6 16,3 0 0-16,0 2-39 15,0-2 0-15</inkml:trace>
  <inkml:trace contextRef="#ctx0" brushRef="#br0" timeOffset="56058.9315">23654 9051 68 0,'-32'-34'34'0,"14"21"6"0,18 10-34 16,4 0-9-16,3-2 1 15,0-5-15-15,0 4 1 16,4 1-10-16,-1 2 0 16,1 1-3-16,-1 2 1 15</inkml:trace>
  <inkml:trace contextRef="#ctx0" brushRef="#br0" timeOffset="56279.6068">23696 9173 51 0,'4'66'25'0,"20"35"11"0,-13-83-26 0,3 1-4 15,4-1 1-15,3-4 1 16,0-6 1-16,0-8-1 31,0-6 0-31,0-7-3 16,-6-13 1-16,-1-6-4 16,-11-5 0-16,-6-8-3 15,-4-3 1-15,-4 6-1 16,-3 7 0-16,-4 12-12 15,1 12 1-15,-1 11-24 16,4 8 1-16,7 5-7 16,3 0 1-16</inkml:trace>
  <inkml:trace contextRef="#ctx0" brushRef="#br0" timeOffset="56569.3027">23982 9237 41 0,'-7'10'20'0,"35"30"7"0,-21-30-21 16,0 4 3-16,4 4 1 15,-4-5-5-15,0-2 1 0,0-3 1 16,3 0 0-16,-3-8 2 16,4-13 1-16,0-6-2 15,3-2 0-15,3 0-5 16,8 2 0-16,0 3-2 15,3 6 0-15,0 5-2 16,-3 7 0-16,0 14-7 0,-4 11 1 16,0-6-48-16,4 0 0 15,-1 0 28-15,1-5 1 16</inkml:trace>
  <inkml:trace contextRef="#ctx0" brushRef="#br0" timeOffset="57236.0802">25344 9149 46 0,'0'-24'23'0,"-22"6"4"15,15 15-24-15,-10 3 2 16,-1 0-5-16,18 0 0 16,-49 37 6-1,13-2 1-15,8 2-8 16,11 2 1-16,9-9-1 16,12-7 0-16,10-4 1 0,18-3 0 15,10-16-1-15,8-11 0 16,6-10-1-16,0 0 1 15,-10-3-6-15,-7 3 1 16,-11 2 6-16,-10 9 1 16,-11 7 0-16,-7 8 0 15,-3 14-1-15,-5 13 1 16,1-1 1-16,4-4 0 16,3-1 0-16,3-2 1 15,4-5 9-15,8-9 0 0,2-7-1 16,4-6 0-16,8-13-8 15,-1-7 1-15,0-9-4 16,-7 3 1-16,-7-3 0 16,-14-2 0-16,-7 2-3 15,-10 5 1-15,-5 12-15 16,-2 4 1-16,-4 8-6 16,6 6 0-16,5 5-19 15,6 2 1-15,11-2 35 16,4-8 0-16</inkml:trace>
  <inkml:trace contextRef="#ctx0" brushRef="#br0" timeOffset="57455.4092">25809 9258 65 0,'-7'16'32'0,"4"-11"5"16,6-8-33-16,4-5 1 15,4-2 1-15,3-6-3 0,7-3 1 16,4 4-4-16,-1 4 1 15,1 6-1-15,0 7 0 16,0 9 0-16,-4 13 0 16,-4 5-14-16,1 3 1 15,3-3-42-15,4-3 0 16,0-2 46-16,-1-11 0 16</inkml:trace>
  <inkml:trace contextRef="#ctx0" brushRef="#br0" timeOffset="57887.837">26564 9104 34 0,'-46'-5'17'0,"-7"21"9"16,43-11-18-16,-4 6-7 15,0 5 1-15,3 5-2 16,11 8 1-16,11 8 0 31,10 0 0-31,10-8 5 16,8-2 1-16,-3-1-2 15,-8-5 0-15,-4-2 0 16,-6-3 0-16,-11 2-5 16,-10 3 0-16,-19 0 0 15,-13 3 0-15,-7-3-1 0,-8-2 0 16,5-8-19-16,6-9 0 15,7-10-20-15,11-10 0 16</inkml:trace>
  <inkml:trace contextRef="#ctx0" brushRef="#br0" timeOffset="58077.124">26889 8797 52 0,'0'22'26'0,"14"52"0"16,-14-53-26-16,0 11 0 16,0 18 1-16,0 3-2 15,-4 21 1-15,1-5-51 16,3-6 0-16,-4-10 51 16,-3-13 0-16</inkml:trace>
  <inkml:trace contextRef="#ctx0" brushRef="#br0" timeOffset="58233.3938">26695 9110 52 0,'-14'-6'26'0,"35"9"0"0,-7-3-26 16,11 0-9-16,6 0 1 16,8 3-27-16,7 2 1 15,10 3 26-15,1 2 0 16</inkml:trace>
  <inkml:trace contextRef="#ctx0" brushRef="#br0" timeOffset="58749.0352">27294 9379 34 0,'-17'32'17'0,"-8"3"5"0,18-27-17 16,0 0 3-16,0-3 1 16,0-3-1-16,0-4 0 0,0-6-2 15,7-5 0-15,0-1-4 16,7-7 1-16,3-3-4 15,8-2 1-15,0-1-1 16,6 1 0-16,8 5-18 16,7 0 1-16,0 2-12 15,3 3 0-15,4 6 21 16,0 4 0-16,0 4 27 16,-11-1 1-16,-3 3 0 15,-11 0 1-15,-7 0-6 16,-3 0 1-16,-4-2-14 15,-4-1 1-15,-3 3-2 16,-3 0 0-16,-8 0 1 16,-7 3 0-16,-3 7-1 15,0 14 1-15,0 5-1 16,0 3 1-16,0 5-1 0,3 0 1 16,7-5-1-16,8-6 1 15,3-5-2-15,7-8 0 16,7-7 1-16,7-12 0 15,4-7 0-15,3 0 0 16,0-16 0-16,-3 0 1 16,-4-3 5-16,-7 8 0 15,-3 8 3-15,-4 8 0 16,-7 14-4-16,-7 10 0 16,-4 2-6-16,-3 1 0 15,4 2-4-15,-1 3 1 0,7-1-39 16,4 1 1-16,4-5 9 15,-1-6 1-15</inkml:trace>
  <inkml:trace contextRef="#ctx0" brushRef="#br0" timeOffset="58905.2826">28000 9229 53 0,'-11'-11'26'0,"8"27"3"0,3-5-26 0,-4 10-4 15,1 8 0-15,-1 0-14 16,1 0 0-16,-4 0-24 16,7-2 1-16</inkml:trace>
  <inkml:trace contextRef="#ctx0" brushRef="#br0" timeOffset="59030.4038">28025 9099 43 0,'-18'-71'21'0,"25"7"-1"0,-7 54-21 16,0-1-40-16,0 11 1 16</inkml:trace>
  <inkml:trace contextRef="#ctx0" brushRef="#br0" timeOffset="59300.1529">28042 9403 58 0,'-24'29'29'0,"45"-26"0"16,-7-8-29-16,7-3 0 16,7-13 1-16,11-8 7 15,10-9 0-15,1 1-1 16,-4 3 1-16,-4 10-8 16,-7 6 0-16,-6 7 0 0,-12 11 1 15,-6 8-1-15,-8 13 1 16,1 11-4-16,-4-3 0 15,3 0-17-15,1-5 1 16,6 0-21-16,1-8 1 16,3-6 27-16,0-4 0 15</inkml:trace>
  <inkml:trace contextRef="#ctx0" brushRef="#br0" timeOffset="59472.1845">28734 8813 56 0,'-18'21'28'0,"11"75"3"0,4-78-28 0,-1 17-3 15,-7 10 1-15,1 2-1 16,-1 6 0-16,-3 5-28 16,4-7 0-16,-1-12-3 15,-3-7 1-15</inkml:trace>
  <inkml:trace contextRef="#ctx0" brushRef="#br0" timeOffset="59614.8414">28550 9144 55 0,'-7'-21'27'0,"46"13"6"16,-25 5-28-16,11 3-6 16,7 0 1-16,-1-2-25 0,5-1 1 15,-1 0-10-15,0-2 1 16</inkml:trace>
  <inkml:trace contextRef="#ctx0" brushRef="#br0" timeOffset="60202.181">29725 9205 58 0,'-7'3'29'0,"7"26"11"16,4-14-29-16,-4 9-12 0,0 3 0 16,0-1-3-16,-4 1 1 15,0-1-32-15,1-2 0 16,-1-6 6-16,8-10 1 16</inkml:trace>
  <inkml:trace contextRef="#ctx0" brushRef="#br0" timeOffset="60312.3511">29905 8938 47 0,'-18'-27'23'0,"11"35"-15"0,7-3-23 0,7 11-16 16,0-2 0-16</inkml:trace>
  <inkml:trace contextRef="#ctx0" brushRef="#br0" timeOffset="60593.5817">30395 9215 55 0,'-31'8'27'0,"-8"-10"6"15,28 2-28-15,-10 2-2 16,-4 4 1-16,1-1-2 16,6 3 0-16,4 5-3 15,7 3 1-15,7 3 0 0,7 2 1 16,11-3 8-16,-1-2 1 15,1 3-8-15,-11-1 0 16,3 1 1-16,-10 2 0 16,-10 5-5-16,-11-2 0 15,-8-3-1-15,5-2 0 16,3-6-44-16,-1-2 0 16,5-11 19-16,-4-6 1 15</inkml:trace>
  <inkml:trace contextRef="#ctx0" brushRef="#br0" timeOffset="61399.1623">20687 10435 34 0,'-7'-21'17'0,"3"-53"16"0,4 53-17 16,-3-3-10-16,-4 3 0 15,-4 2-5-15,-3 6 1 16,-11 0-2-16,-3 8 0 15,-4 5 0-15,-3 5 1 16,-4 8-1-16,0 16 1 16,4 8-1-16,3 8 0 15,8 8 0-15,6 3 1 16,4 2-1-16,7 0 0 16,7-8-1-16,11-7 0 15,6-14 2-15,8-11 1 0,3-15-2 16,18-22 0-16,7-4 0 15,-4-22 1-15,-3-8-2 16,-4-6 0-16,-3-1 1 16,-7 1 1-16,-11 17 0 15,-7 8 0-15,-7 13 1 16,-10 7 0-16,-8 14 2 16,1 19 1-16,3 15-2 15,3 30 0-15,11-1-2 16,7 11 1-16,14 0-19 15,8-15 1-15,6-4-39 0,7-15 1 16</inkml:trace>
  <inkml:trace contextRef="#ctx0" brushRef="#br0" timeOffset="63820.4973">21516 10406 44 0,'-14'-3'22'0,"14"9"1"15,7-6-23-15,3-3 1 16,8 0 1-16,10-2-3 0,8-3 0 16,2-2-17-16,5-1 1 15,3 0-10-15,-15 6 1 16</inkml:trace>
  <inkml:trace contextRef="#ctx0" brushRef="#br0" timeOffset="63977.5132">21583 10583 62 0,'14'6'31'0,"57"7"-1"16,-47-18-31-16,12-6-38 16,9 0 1-16,1 1 16 15,0-6 0-15</inkml:trace>
  <inkml:trace contextRef="#ctx0" brushRef="#br0" timeOffset="64908.4514">22634 9850 40 0,'-28'-10'20'0,"-4"18"7"0,18 0-19 16,-7 13 0-16,-7 16 0 16,0 24-3-16,-1 13 1 15,-2 18-4-15,9 14 0 16,5 0-3-16,6 11 1 0,11-9-2 15,11 1 1-15,10-22-37 16,14-21 1-16,11-16 14 16,7-13 1-16</inkml:trace>
  <inkml:trace contextRef="#ctx0" brushRef="#br0" timeOffset="65430.9636">23167 10403 42 0,'-28'-26'21'0,"-11"-22"5"0,28 35-21 15,-3-3-4-15,-7 3 0 0,-4 2 3 16,1 6 0-16,-5 2-2 16,5 9 0-16,-1 7-3 15,4 8 1-15,0 8 0 16,3 6 1-16,4 12-1 16,3 4 1-16,4 1-2 15,4 4 1-15,-1-6-1 16,8-10 1-16,6-14 0 15,4-12 1-15,8-14-2 16,6-16 0-16,0-8 2 16,0-13 0-16,8-11-1 15,-1-7 0-15,-3-6 0 16,-4 8 1-16,-3 8 4 16,-8 8 0-16,-6 13 0 0,-4 3 1 15,-7 13-6-15,-4 13 1 16,1 14-2-16,-1 10 1 15,1 5-1-15,3 14 0 16,3 0 1-16,4-3 0 16,7 0-23-16,4-6 0 15,-4-7-17-15,7-8 0 0</inkml:trace>
  <inkml:trace contextRef="#ctx0" brushRef="#br0" timeOffset="65746.7594">23347 10591 45 0,'-11'21'22'0,"22"-21"6"15,-4 3-22-15,0 2-1 16,4 3 1 0,3 6-3-16,0-1 0 15,3 0-3-15,5-2 0 16,6-6 3-16,0-2 1 15,0-9-3-15,-3-2 0 16,-4-2 3-16,-3 2 0 16,-8 2 4-16,1-1 1 15,-8 1-9-15,-6 9 1 0,-4 5-1 16,-7 10 1-16,-4 11-2 16,0 3 1-1,1 0-2-15,3 8 1 0,3-1-33 16,8 1 1-16,13-6-8 15,8-7 1-15</inkml:trace>
  <inkml:trace contextRef="#ctx0" brushRef="#br0" timeOffset="66218.5159">23834 9917 49 0,'67'79'24'0,"17"61"13"15,-59-103-26-15,0 19-3 16,-1 13 1-16,1 2-3 15,-4 0 1-15,-7 4-3 16,-10-1 1-16,-8-6-5 16,-6 4 0-16,-15-9-1 15,-10-10 1-15,0-8-19 16,3-10 0-16,4-14-18 16,6-5 0-16,12-11 14 15,3-5 0-15</inkml:trace>
  <inkml:trace contextRef="#ctx0" brushRef="#br0" timeOffset="66789.48">24257 10708 28 0,'-4'18'14'0,"1"11"10"15,3-21-15-15,0 5 1 16,0 1 0-16,0-1-6 16,0 0 0-16,0-5-3 0,3 0 1 15,1-3-1-15,0-2 1 16,3-6 0-16,0 1 0 15,0-6-3-15,0 0 1 16,3-3 1-16,1-2 0 16,7 2-2-16,-1-2 1 15,-3 5-1-15,0 3 1 16,1 2 0-16,-5 6 1 0,1 2-1 16,-8 3 1-16,1 3 2 15,-4 2 0-15,0 0-3 16,0-2 0-16,0 2-1 15,3-5 1-15,4-5 1 16,4-6 1-16,-1-2 2 16,1-3 1-16,0-3-2 15,-1-2 1-15,1 0-1 16,-1 2 0-16,5 3 2 16,-5 6 0-16,1 4 0 15,-1 6 1-15,1 3-6 16,-4 5 1-16,0 2-3 15,4 3 1-15,-1-2-33 16,1-1 0-16,-1 3-13 0,1-10 0 16</inkml:trace>
  <inkml:trace contextRef="#ctx0" brushRef="#br0" timeOffset="67889.1775">24945 10398 55 0,'0'5'27'0,"35"1"1"16,-17-4-27-16,10 1-1 15,7-3 0-15,11 3-21 16,0-3 0-16,0 2-13 15,-11-4 1-15</inkml:trace>
  <inkml:trace contextRef="#ctx0" brushRef="#br0" timeOffset="68051.3198">25072 10615 57 0,'-32'-3'28'0,"53"-2"1"15,-7 2-29-15,11 1 0 16,7-1 0-16,7 3-10 16,7 0 0-16,-8 0-36 15,8 0 0-15</inkml:trace>
  <inkml:trace contextRef="#ctx0" brushRef="#br0" timeOffset="68966.5934">25964 9803 47 0,'-49'0'23'0,"0"16"2"15,35-6-24-15,-8 14 1 16,-13 18 0-16,0 17 4 15,0 12 0-15,3 16-5 0,7 3 0 16,4 16-2 0,7-16 1-16,10 3-1 0,8-6 1 15,13-5-8-15,15-3 0 16,0-12-23-16,7-17 0 16,14-16 15-16,0-15 0 15</inkml:trace>
  <inkml:trace contextRef="#ctx0" brushRef="#br0" timeOffset="69406.9043">26504 10401 46 0,'-17'-29'23'0,"20"-14"7"15,-17-28-30 1,14 71 0-16,7 34 5 15,-14-52 1-15,-7 5-5 16,-4-1 0-16,1 9-1 16,-5 2 0-16,-6 11 1 15,0 11 0-15,3 13-1 16,4 10 0-16,-4 19-1 16,1-3 1-16,6 5 0 15,7-4 1-15,11-14-2 16,4-14 0-16,7-15 1 15,6-16 0-15,11-13 0 16,8-13 1-16,3-19-1 0,3 0 1 16,0-14-1-16,-3-1 1 15,-7 7-1-15,-8 8 1 16,-6 5 5-16,-7 8 0 16,-8 8-5-16,-3 17 1 15,-3 7-3-15,-1 13 1 16,1 18 1-16,6 9 0 15,8 21-3-15,3-3 1 16,3 3-30-16,5-8 1 0,6-8-3 16,4-16 0-16</inkml:trace>
  <inkml:trace contextRef="#ctx0" brushRef="#br0" timeOffset="69602.2086">26860 10570 50 0,'-14'0'25'0,"25"21"6"16,-4-15-25-16,4-1-6 15,3 0 0-15,3 6-1 16,1 5 1-16,3 2-2 16,-3 3 0-16,-1 3-51 15,1-3 0-15</inkml:trace>
  <inkml:trace contextRef="#ctx0" brushRef="#br0" timeOffset="69758.5077">26832 10729 53 0,'7'-29'26'0,"39"-8"2"16,-25 26-27-16,4 3-3 15,7 0 0-15,0-8-25 16,3 3 1-16,0-5 1 15,0-1 1-15</inkml:trace>
  <inkml:trace contextRef="#ctx0" brushRef="#br0" timeOffset="70486.6456">27055 9782 25 0,'14'13'12'0,"21"34"11"15,-21-23-12-15,11 11-3 16,6 12 0-16,1 17 4 15,-4 7 1-15,-3 11-1 16,-4 11 0-16,-7-3-3 0,-7 0 1 16,-7 2-9-16,-7-4 0 15,-7-4-2-15,-7-4 0 16,-4-14-10-16,1-8 1 16,-1-8-31-16,4-7 1 15,7-12 14-15,-4-7 0 16</inkml:trace>
  <inkml:trace contextRef="#ctx0" brushRef="#br0" timeOffset="71384.554">27411 11017 44 0,'-18'-2'22'0,"15"7"11"16,3-5-22-16,0 0-4 15,-4 0 0-15,1-3-5 16,-1 1 1-16,4-9-1 16,-3-2 1-16,6-8-2 15,4-8 0-15,4-1-1 16,3-4 1-16,3-8-2 15,1-3 1-15,0 5 0 16,-4 6 0-16,-4 2 0 16,1 3 0-16,-4 2 0 0,0 9 0 15,0-1 0-15,0 6 0 16,0 5 0-16,-3 0 1 16,-1 3-1-16,4 8 1 15,0-1 2-15,1 9 1 16,-1-1-4-16,0 9 1 15,0 10 1-15,0 5 1 16,0 1-2-16,0-3 1 16,3-3-2-16,1-3 0 0,3-7 1 15,0-9 1-15,4-5-1 16,3-5 1-16,0-7-3 16,4-9 1-16,3-8 0 15,7-5 0-15,-3 0-1 16,3-6 1-16,1-2 0 15,-1 0 0-15,-7 3 0 16,-3 10 0-16,-4 8 2 16,-7 11 0-16,-3 10 0 15,-8 11 1-15,-3 2-2 16,-7 12 0-16,0 9-1 16,0 9 1-16,-3 2-3 15,2 3 1-15,1 0-41 0,7-11 0 16,0-2 1-16,7-8 1 15</inkml:trace>
  <inkml:trace contextRef="#ctx0" brushRef="#br0" timeOffset="74715.0258">29785 9835 10 0,'4'-8'5'0,"-1"5"7"0,-3 3-5 0,0 0 1 15,0-3 1-15,-3 1-1 16,-5 2 1-16,-2 2-1 16,-8 6 1-16,-3 8-2 15,-11 16 1-15,-10 18 0 16,-4 22 0-16,0 12-4 0,0 12 1 0,1 15-5 15,9-13 0-15,12-1 0 16,13-9 1-16,11-4-2 16,11-4 1-16,6-17-6 15,11-12 0-15,8-9-17 16,6-8 0-16,-3-7-10 16,3-9 1-16</inkml:trace>
  <inkml:trace contextRef="#ctx0" brushRef="#br0" timeOffset="75352.9314">30092 10134 29 0,'-7'-22'14'0,"-4"-4"8"0,1 21-14 0,-8-1 1 16,-7 4 0-16,-3 2-1 15,0 2 0-15,0 6-8 16,3 0 1-16,4 8-2 16,7 0 0-16,7 2 2 15,7-2 0-15,7 3-2 16,7 5 1-16,7 5 0 16,7 0 1-16,4 3-1 15,-4-6 1-15,-3-2 0 16,0 0-1-16,-25-24 0 15,3 18 8-15,-3-2 1 16,-10 3-10-16,-8-6 1 16,-3 0-2-16,0 0 1 15,-1-2-15-15,1-8 1 16,11-6-30-16,-1-5 0 16</inkml:trace>
  <inkml:trace contextRef="#ctx0" brushRef="#br0" timeOffset="75603.7316">30272 10200 39 0,'0'24'19'0,"-4"-6"2"16,4-7-20-16,0 4-1 16,0 4 1-16,0 2-2 15,0 0 1-15,-3-2 0 0,3-3 0 16,0-3-21-16,0-2 1 16,3-6 1-16,1-5 1 15</inkml:trace>
  <inkml:trace contextRef="#ctx0" brushRef="#br0" timeOffset="75715.4194">30349 9935 26 0,'-7'-45'13'0,"7"27"-5"0,0 18-13 0,0 0-16 15,0 0 1-15</inkml:trace>
  <inkml:trace contextRef="#ctx0" brushRef="#br0" timeOffset="75981.0478">30374 10245 46 0,'-21'10'23'0,"14"-15"3"15,10 0-22-15,5-3 0 16,16 0 0-16,1-3 4 15,0-7 1-15,-1 4-5 16,1 7 0-16,3 1-3 16,0 9 0-16,-3 5 0 0,0 0 0 15,-8 5-2-15,12 3 1 16,-8 2-8-16,4 1 1 16,-1-1-24-16,4 1 0 15,4-6 2-15,3-5 1 16</inkml:trace>
  <inkml:trace contextRef="#ctx0" brushRef="#br0" timeOffset="77474.4773">31605 10128 28 0,'-10'-10'14'0,"6"2"4"0,4 16-15 15,0 5 4-15,0 3 1 16,-3 8-7-16,-4 5 0 0,0 5-1 16,7 3 0-16,-4 0 0 15,4-2 0-15,0-1-3 16,4-5 1-16,-4-5-35 16,7-11 1-16,3-8 35 15,-10-5 1-15</inkml:trace>
  <inkml:trace contextRef="#ctx0" brushRef="#br0" timeOffset="77661.9576">31411 10231 44 0,'-7'0'22'0,"21"3"1"16,-3-3-21-16,7 0-2 15,6-3 0-15,8 3-1 0,-4 3 1 16,11-3-1-16,0 0 1 15,-7 0-15-15,10 0 0 16,-7 0-14-16,-3 0 1 16</inkml:trace>
  <inkml:trace contextRef="#ctx0" brushRef="#br0" timeOffset="78054.9004">31863 10089 12 0,'-4'5'6'0,"4"19"12"16,0-16-6-16,0 5 2 15,0 0 0-15,0 3-4 16,0 0 0-16,4 5-6 16,3-2 0-16,4-1-2 15,3-2 0-15,3-6-1 16,1-2 1-16,7-5-1 15,3-6 0-15,-3-5-2 16,6 1 1 0,12-9 0-1,-8-5 0-15,-10 2 3 0,-8 6 1 16,1 0-2-16,-11 13 1 16,-14 5 0-16,-4 5 0 15,-13 14-1-15,-1 11 0 16,0 10-4-16,-3 10 1 15,3 9 0-15,1-1 0 16,6 3-27-16,4-5 0 16,10-11-8-16,11-10 1 15</inkml:trace>
  <inkml:trace contextRef="#ctx0" brushRef="#br0" timeOffset="79228.4289">30935 10205 29 0,'7'-8'14'0,"-14"-10"8"0,4 12-14 0,-12 1-3 15,8 8 1-15,-10-3-5 16,-1 8 1-16,-7-1-1 16,8 1 0-16,3 6 1 15,-4 2 1-15,4 2-1 16,3 1 1-16,1-1 1 15,10-2 0-15,-4-3-1 16,4-2 1-16,0-1-4 16,4 1 0-16,-4-3 0 15,10 2 0 1,11 1 0 0,4-3 1-16,0-5-1 15,0-3 0-15,-4-6 0 16,3-4 1-16,5-4-1 15,-5-1 0-15,1-1 0 0,0-3 0 16,-8 6-1-16,8-3 0 16,-7 6 0-16,-8-1 1 15,-3 0 1-15,-7 3 1 16,0 3-3-16,0 0 1 16,-10 2 0-16,-4 1 0 15,-4 2 0-15,0 0 1 16,1 2 2-16,3 1 0 15,-4 10 1-15,4 6 0 16,7 7-3-16,3 3 0 16,8-2-2-16,6-1 1 0,8-5 0 15,14 0 1-15,3-5-19 16,0-5 1-16,-10-6-31 16,14-2 1-16</inkml:trace>
  <inkml:trace contextRef="#ctx0" brushRef="#br0" timeOffset="79887.2756">32755 10221 41 0,'0'-11'20'0,"18"11"1"0,-11 6-20 16,-7 2 0-16,0 7 1 16,0 9 1-16,-7 3 0 15,-4-1-3-15,4 1 0 16,-3-1-7-16,-4 3 0 15,10-5-31-15,4-8 0 0</inkml:trace>
  <inkml:trace contextRef="#ctx0" brushRef="#br0" timeOffset="79996.6898">32872 10059 39 0,'0'-5'19'0,"10"18"-37"15,-3-5-20-15</inkml:trace>
  <inkml:trace contextRef="#ctx0" brushRef="#br0" timeOffset="80294.8198">33154 10358 40 0,'-7'-8'20'0,"-11"6"7"0,11-3-19 15,-3-1-2-15,3 4 1 16,-11-1-8-16,0 0 1 16,1 6 0-16,-1 2 0 15,4 3 0-15,10 3 0 16,4-1 1-16,4 4 1 16,3-1 3-16,4 8 1 15,-11 13 6 1,0-4 0-16,-11-4-11 15,-7-2 1-15,1-6-4 16,-8-2 0-16,7-3-18 16,-6-5 0-16,-1 0-31 15,0 0 0-15</inkml:trace>
  <inkml:trace contextRef="#ctx0" brushRef="#br0" timeOffset="80907.9457">30850 11009 39 0,'0'-13'19'0,"7"-19"3"0,1 27-19 0,-5 0-3 15,-3-1 1-15,-3 6 0 16,-5 3 1-16,-2 5 0 15,-4 5 1-15,-4 3-1 16,-7 0 0-16,8 5-2 16,-1 3 0-16,1 0 0 15,6-3 0-15,7-3-1 16,8-7 1-16,7-8 1 16,-1-11 0-16,22-5-1 15,7-6 1-15,-8-7-1 16,8-22 0-16,4-5 4 15,2-5 1-15,-2-3-5 16,-1 8 0-16,-14 11 1 0,-7 10 0 16,-10 11 1-16,0 5 1 15,-22 13-1-15,0 14 0 16,-6 13 0-16,-8 10 0 16,0 8-2-16,1 14 1 15,-4-11-2-15,6 3 1 16,5-1-2-16,6-2 1 15,4-2-20-15,14-9 1 16,4-8-15-16,6-7 0 16,8-6 32-16,10-8 0 0</inkml:trace>
  <inkml:trace contextRef="#ctx0" brushRef="#br0" timeOffset="81206.1767">31344 11020 29 0,'7'-24'14'16,"-14"16"5"-16,4 8-15 0,-4 5 3 15,-4 3 1-15,-3 0-4 16,0 8 0 0,3 27 3-1,8-6 1-15,6-8-2 16,15-6 1-16,3-7-5 16,0-8 1-16,11-10-2 15,0-9 1-15,-4-7 1 16,4-6 0-16,-11 3-2 0,-7-1 1 15,-10-7-3-15,-8-2 1 16,-10 1-6-16,-4 9 0 16,1 5-7-16,-8 14 1 15,7 7-7-15,-6 3 1 16,6 5-11-16,0 3 0 16</inkml:trace>
  <inkml:trace contextRef="#ctx0" brushRef="#br0" timeOffset="81613.9614">31612 11044 30 0,'11'-11'15'0,"7"1"9"0,-18 7-15 0,7 3-5 16,0 3 0-16,-7-1 3 16,0 11 0-16,-4 6 0 15,1 5 1-15,3 0-7 16,0-1 0-16,3 1-1 15,1-5 1-15,-1-3-1 16,15-8 1-16,-4-3 0 16,7-5 0-16,0-8-2 15,-3-8 1-15,0-3-1 16,-1 1 1-16,-17 18 0 16,18-27-1-1,-4 9 1-15,-3 7 1 16,-4 9 0-16,0 7 6 15,-4 11 0-15,8 8 1 0,-4 0 1 16,14 5-5-16,0-3 1 16,4 1-3-16,0-12 1 15,-1-4-2-15,-3-8 1 16,1-9-3-16,-5-4 1 16,1-6-3-16,-8 0 1 15,-10-8-39-15,0-2 1 16,0-1 0-16,-10 9 1 15</inkml:trace>
  <inkml:trace contextRef="#ctx0" brushRef="#br0" timeOffset="82195.1522">32254 11044 36 0,'0'0'18'0,"0"10"7"0,0-4-19 0,0 7-2 15,-3 3 0-15,3 0-2 16,-7 2 0-16,7-2-1 16,0 0 1-16,0-6 4 15,0-2 1-15,0-2-6 16,7-6 1-16,-4-3-2 16,12-2 0-16,-5-3 0 15,4 2 0-15,-3 1 1 16,6 3 0-16,-2 2 1 15,-5 2 0-15,1 3-2 16,3 6 0-16,-7 0-2 0,-4 2 1 16,-3 0-21-16,0 6 0 15,8-1-15-15,-1 1 1 16</inkml:trace>
  <inkml:trace contextRef="#ctx0" brushRef="#br0" timeOffset="82804.9651">32791 10991 46 0,'0'18'23'0,"31"38"3"0,-20-35-24 0,7 8 10 16,-11 8 0-16,7 6-4 15,-11 2 1-15,-3-1-3 16,-10-6 1-16,-4 1-8 15,-15 1 1-15,-2-3-4 16,2 0 1-16,-13-3-36 16,7-5 1-16,-4-5 6 15,-3-8 0-15</inkml:trace>
  <inkml:trace contextRef="#ctx0" brushRef="#br0" timeOffset="87684.17">17625 12835 43 0,'-18'5'21'0,"22"-7"3"0,-1-9-23 16,1-10 2-16,6-11 1 16,1-8-3-16,-4-13 1 15,4-5 2-15,-4-18 0 16,0-6-3-16,-7-16 0 15,0 2 1-15,-4-2 1 16,4 11 1-16,-3 3 1 16,-1 7-4-16,-3 13 0 15,-4 11 1-15,4 8 0 0,0 8-3 16,7 11 1-16,7 2 1 16,0 11 1-16,11 5-2 15,14 8 0-15,14 8 0 16,14 5 1-16,10 3-1 15,4-5 0-15,11-11-1 16,0 0 1-16,3-6-1 16,-7 1 1-16,-21 2-35 15,-14 6 1-15,-11 5 4 16,-17-3 1-16</inkml:trace>
  <inkml:trace contextRef="#ctx0" brushRef="#br0" timeOffset="87903.9451">17709 12028 48 0,'-17'29'24'0,"41"-2"4"0,-13-25-25 16,10 3 6-16,11-2 1 16,0-11-8-16,14 3 1 15,3 2-3-15,0-2 0 16,1 2-4-16,-1 1 0 15,-3 2-36-15,-7 5 1 16,-7 6 20-16,-11 4 0 16</inkml:trace>
  <inkml:trace contextRef="#ctx0" brushRef="#br0" timeOffset="88299.6491">18175 12761 41 0,'-3'40'20'0,"6"-1"7"16,-3-31-20-16,4 0-2 16,-1-3 1-16,1-5 0 15,-1-2 0-15,4-9-3 16,0-10 0-16,4-3-1 16,-4-5 0-16,0 0 0 15,0 5 0-15,0-10-3 16,-3 2 0-16,-1 3 1 15,-3 8 1-15,0 2-1 0,4 11 0 16,-1 11 0-16,4 8 0 16,0 2 0-16,4 5 0 15,3 6 1-15,4 5 1 16,3-2 5-16,4-4 0 16,-1-4-1-16,1-6 1 0,-4-10-4 15,0-8 0-15,-3-11-4 16,0-11 1-16,-4-2-1 15,0-5 1-15,-7 2-27 16,0 3 1-16,-4 2-28 16,1 6 1-16,-4 5 51 15,-4 1 1-15</inkml:trace>
  <inkml:trace contextRef="#ctx0" brushRef="#br0" timeOffset="88571.5621">18637 12666 45 0,'7'2'22'0,"25"-12"8"0,-21 7-23 0,3-10-7 16,0-3 1-16,3-5 0 15,-2-6 0-15,-5 3-1 16,-6 6 0-16,-4-1 0 16,-7 1 0-16,-4 2 0 15,-7 5 1-15,-3 6 4 16,0 8 0-16,3 10-5 15,4 11 1-15,4 8-1 16,6 5 0-16,8 8-1 16,6-6 0-16,8-2-26 15,7-8 0-15,3-7-4 16,4-14 0-16</inkml:trace>
  <inkml:trace contextRef="#ctx0" brushRef="#br0" timeOffset="88774.9434">18997 12298 54 0,'-21'-8'27'0,"10"26"1"0,11-4-26 16,0 7 2-16,0 8 0 16,0 11-4-16,4 15 1 15,3 1-2-15,0 10 1 16,4-5-24-16,-1-6 0 15,1-15-11-15,-1-14 1 16</inkml:trace>
  <inkml:trace contextRef="#ctx0" brushRef="#br0" timeOffset="88899.9972">18948 12671 50 0,'-14'-11'25'0,"28"-15"1"15,-7 15-24-15,3-2-4 16,4-8 1-16,4 2-12 15,3-2 0-15,4 0-23 16,0-5 0-16</inkml:trace>
  <inkml:trace contextRef="#ctx0" brushRef="#br0" timeOffset="89247.7334">17699 11020 58 0,'-39'-3'29'0,"11"11"0"16,10 3-28-16,-14 23-1 16,-3 22 0-16,-11 28 6 15,-3 38 1-15,0 34-6 16,3 21 0-16,14 6-2 16,7-6 0-16,18 1 0 15,11-9 0-15,24-29-19 16,18 6 0-16,31-22-23 15,5-23 0-15</inkml:trace>
  <inkml:trace contextRef="#ctx0" brushRef="#br0" timeOffset="89610.1545">19036 11213 48 0,'-35'-34'24'0,"63"47"0"16,-7 3-25-16,11 10 2 15,14 19 1-15,10 24 1 16,-7 13 1-16,4 24 4 16,0 10 1-16,-7 14-6 15,-7 15 1-15,-7 6-5 16,-4 0 1-16,-10-32 0 16,-8 0 0-16,-10-18-22 15,-3-22 1-15,-1-23-21 0,-3-19 1 16</inkml:trace>
  <inkml:trace contextRef="#ctx0" brushRef="#br0" timeOffset="90002.9938">19770 12520 35 0,'-4'45'17'0,"18"11"9"15,-7-43-18-15,0 5-3 16,0 1 1-16,4-6 1 16,3-2 0-16,4-9-4 15,3-7 0-15,4-6-2 16,3-7 1-16,0-14-1 15,0 0 0-15,-3 6 1 16,-4 5 0-16,-7 5 4 16,-3 3 1-16,-8 5-2 15,-3 18 0-15,-7 17-5 16,-10 10 0-16,-8 16 1 16,0 5 1-16,1-2-4 0,2 18 1 15,5-8-24-15,3 3 0 16,3-3-24-16,8-16 1 15</inkml:trace>
  <inkml:trace contextRef="#ctx0" brushRef="#br0" timeOffset="90696.2119">20722 11964 50 0,'-3'0'25'0,"41"-10"1"0,-16 5-24 15,6-1-2-15,7 1 1 16,11 0-3-16,0 2 0 16,-4 0-23-16,0 1 0 15,1 4 1-15,-11 1 0 16</inkml:trace>
  <inkml:trace contextRef="#ctx0" brushRef="#br0" timeOffset="90884.4951">20856 12200 52 0,'21'16'26'0,"25"-11"0"16,-25-2-25-16,11-1-2 15,0-2 1-15,3 0-16 16,4-5 1-16,3 0-21 15,1-3 1-15</inkml:trace>
  <inkml:trace contextRef="#ctx0" brushRef="#br0" timeOffset="91448.7627">21491 12147 44 0,'-24'16'22'0,"16"16"2"0,8-24-23 15,0 2 3-15,0 3 0 16,0 6 2-16,0 2 0 0,0 3 0 16,-7 8 0-16,0 2-3 15,-3-8 0-15,3-7-1 16,3-3 1-16,4-8-3 15,4-13 1-15,10-14-2 16,3-13 1-16,1 1 0 16,3-7 0-16,4-4 0 15,3 0 0-15,4 5 0 16,3 8 0-16,-7 5-1 16,-3 5 1-16,-4 11 0 15,-7 14 1-15,-3 10 3 16,-7 7 1-16,-4 4-2 15,-4 7 0-15,-3 6 0 16,0 5 1-16,0-5-3 0,0-9 1 16,3-4-2-16,1-3 0 15,3-14 0-15,7-7 0 16,3-16 1-16,8-19 0 16,14 0-1-16,14-13 0 15,-4-2 0-15,-3 7 0 16,0 3 0-16,-4 16 1 15,-3 18-1-15,-11 19 1 16,-7 5-1-16,-11 13 1 0,-3 11-3 16,4 0 0-16,3-8-31 15,7-2 0-15,4-6-14 16,6-8 1-16</inkml:trace>
  <inkml:trace contextRef="#ctx0" brushRef="#br0" timeOffset="92129.2383">22772 12266 42 0,'-4'-10'21'0,"15"-33"1"0,-8 30-20 0,1 0 2 15,-4-8 0-15,-7 2 1 16,-4 0 0-16,-3 4-2 16,-7 1 0-16,-4-1-1 15,1 1 0-15,-1 6-2 16,-3 6 1-16,-1 4 0 15,5 14 0-15,-1 8-3 16,4 8 0-16,3 10 2 16,4 14 1-16,4 10-1 15,3-5 1-15,7-6-2 0,7-10 1 16,7-8 0-16,7-18 1 16,4-14 0-16,-1-15 0 15,12-9-1-15,2-10 0 16,-2-13 1-16,-1-3 0 15,-3-3 1-15,-4-5 0 0,-7 8 0 16,-3 5 1-16,-4 9 2 16,-4 7 1-16,-3 16-2 15,-3 10 0-15,-4 14-4 16,0 11 1-16,-4 10-1 16,4 11 0-16,4-1-5 15,7-2 1-15,3-5-27 16,3-6 1-16,4-2-9 15,1-3 0-15</inkml:trace>
  <inkml:trace contextRef="#ctx0" brushRef="#br0" timeOffset="94391.6551">23132 12496 31 0,'-7'16'15'0,"10"-11"6"0,-3 1-15 0,0 4-1 15,4 11 0-15,-1 1-5 16,4-4 1-16,0 1 0 16,7-1 0-16,0-5 4 15,1-2 0-15,2-8-4 16,4-6 1-16,1-8-2 31,2-7 1-31,1-9 1 16,-4 9 0-16,-3 2 0 0,-4 5 1 15,-4-2 0-15,-2 11 1 16,-8 4-4-16,-4 6 0 16,-7 11 0-16,1 2 1 15,-8 8-2-15,4 5 0 16,0 9 1-16,0 4 1 0,3 6-34 15,4 0 0-15,7-3 9 16,4-5 0-16</inkml:trace>
  <inkml:trace contextRef="#ctx0" brushRef="#br0" timeOffset="95060.9543">23964 12205 48 0,'14'11'24'0,"50"-19"-2"16,-50 5-23-16,7 1 1 16,4-1 0-16,3 3-14 0,4 0 1 15,-4 5-20-15,-7-5 1 16</inkml:trace>
  <inkml:trace contextRef="#ctx0" brushRef="#br0" timeOffset="95218.6409">23982 12382 55 0,'-32'16'27'0,"78"3"1"0,-25-22-27 0,4 1-2 16,10-1 0-16,11 0-30 16,3 1 0-16,15-1 8 15,-4-5 1-15</inkml:trace>
  <inkml:trace contextRef="#ctx0" brushRef="#br0" timeOffset="96029.5657">24945 12131 29 0,'-4'-8'14'0,"4"16"3"15,0-3-15-15,4 6 2 16,-4 8 1-16,3-1 1 15,-3 3 1-15,4 3-1 16,-4 5 0-16,0 3 0 16,0 2 1-16,-4-2-5 15,1 2 0-15,-4 1-2 16,0-6 1-16,3-11 1 0,-3-2 0 16,7-10-2-16,4-12 0 15,3-10-1-15,0-10 1 16,7-11 0-16,7-3 1 15,4-2-1-15,7 2 0 0,-4 9 0 16,0 1 0-16,-3 4 0 16,-4 13 0-16,0 7 0 15,-3 12 1-15,-4 7 0 16,-7 0 0-16,-4 8 2 16,-3 6 0-16,-3 5-4 15,-1 2 1-15,1-5-1 0,3-5 1 16,3-8 0-16,4-11 0 15,11-16 0-15,10-12 0 16,4-4 0-16,-4-5 1 16,0-2 1-16,1 0 1 15,-1 2-2-15,0 11 1 32,-3 10 4-32,-8 14 0 0,-2 10-5 15,-8 6 0-15,-7 10-1 16,0 8 0-16,0 2-14 15,7-4 1-15,0-1-28 16,7 3 0-16,3-8 22 16,1-8 0-16</inkml:trace>
  <inkml:trace contextRef="#ctx0" brushRef="#br0" timeOffset="96815.6283">26155 12409 31 0,'-11'-5'15'0,"4"-19"8"16,7 16-15-16,0-5-4 16,-7-1 1-16,0-1-3 15,-7-1 1-15,0 0-2 16,-4 5 1-16,-6 3-2 16,-5 0 0-16,-2 11 2 15,-1 8 1-15,0 10-3 0,4 11 1 16,7-1-1-16,3 12 0 15,4-4 0-15,7-2 0 16,7-5-1-16,7-8 1 16,7-8 1-16,7-14 0 15,8-7 0-15,2-11 0 16,5-2-4-16,-1-9 1 16,0-4 2-16,-3-4 1 15,-7 1-1-15,-8 2 1 16,-3 8-1-16,-7 6 0 15,0 2 0-15,0 8 0 0,1 13 1 16,2 14 1-16,1 10-4 16,-1 10 1-16,-3 17 3 15,0 0 0-15,-7 10 5 16,-3 5 0-16,-8 11 0 16,-10-2 1-16,-11-1-6 15,-3 0 1-15,0-7-2 16,-4-14 0-16,0-10-2 15,0-17 0-15,4-7 0 16,3-5 0-16,1-11-19 16,2-8 1-16,1-14-20 15,11-4 0-15,9-1 30 16,5 3 0-16</inkml:trace>
  <inkml:trace contextRef="#ctx0" brushRef="#br0" timeOffset="98477.3204">26666 12372 57 0,'-17'0'28'0,"17"5"4"16,3 0-29-16,1 3 4 0,6 3 1 16,12-3-1-16,9 3 0 15,12-6-7-15,13 0 0 16,8-5-1-16,-4 0 1 0,0 0-45 16,-4 5 1-16,-7-5 15 15,-13-8 0-15</inkml:trace>
  <inkml:trace contextRef="#ctx0" brushRef="#br0" timeOffset="98953.7133">27922 12139 45 0,'-10'-34'22'0,"17"31"10"0,-4 6-24 16,1 7-1-16,-1 14 1 15,-3 0-7-15,0 10 0 16,0 6-1-16,0 8 0 16,0-6-1-16,-3 0 1 15,3 6-1-15,0 5 1 16,-4-3-22-16,1-2 1 16,3-3-18-16,-4-6 1 15</inkml:trace>
  <inkml:trace contextRef="#ctx0" brushRef="#br0" timeOffset="99182.8157">27457 12155 57 0,'14'3'28'0,"42"-17"2"0,-20 4-29 0,13 2 2 15,32-8 0-15,0 0-3 16,18 3 1-16,14 2-5 16,0-2 0-16,-4 2-53 15,-7 1 1-15</inkml:trace>
  <inkml:trace contextRef="#ctx0" brushRef="#br0" timeOffset="102496.804">28935 12890 29 0,'0'22'14'0,"-7"33"2"0,3-44-15 0,-3-3-1 16,-7 5 1-16,-4-2-2 16,-3-1 1-16,-10 1-9 15,-1-3 0-15,4-6-11 16,6 1 0-16</inkml:trace>
  <inkml:trace contextRef="#ctx0" brushRef="#br0" timeOffset="102923.2462">29665 12261 45 0,'-3'-3'22'0,"-1"19"9"0,4-5-23 15,-7 7-1-15,3 6 0 16,-3 2-5-16,4-2 1 16,-1 5-2-16,1 6 1 15,-1-6-2-15,1 8 0 16,-4-5-1-16,3-1 1 0,-6 4 0 15,-5 2 0-15,5 0-1 16,-1 0 0-16,4-5-29 16,4-9 1-16,-4-4-3 15,7-8 0-15</inkml:trace>
  <inkml:trace contextRef="#ctx0" brushRef="#br0" timeOffset="103199.3116">29245 12205 43 0,'-10'-18'21'0,"24"4"10"0,-4 14-21 15,8 0-2-15,10 11 0 16,11-3-4-16,10 0 0 15,15 3-4-15,-1-1 0 0,8 1 1 16,3-3 0-16,-3 0-3 16,3 0 0-16,-7-1-32 0,-7-4 1 15,-4-3 3-15,-10 0 1 16</inkml:trace>
  <inkml:trace contextRef="#ctx0" brushRef="#br0" timeOffset="104033.9193">30459 12586 35 0,'-21'-10'17'0,"17"7"3"16,4 6-17-16,4-1 1 16,3 6 0-1,7 3-2-15,3-1 1 16,5 1-4-16,6-3 1 15,4 2 0-15,3 4 0 16,0-4-19-16,0-2 1 0,1 0-7 16,-5-5 1-16</inkml:trace>
  <inkml:trace contextRef="#ctx0" brushRef="#br0" timeOffset="104254.479">30438 12758 41 0,'-11'13'20'0,"32"14"3"0,-10-19-22 16,6-3 0-16,1 0 0 16,7-2-2-16,-1 0 0 15,8-1-29-15,-4-4 1 16,4-4 16-16,-7-4 1 15</inkml:trace>
  <inkml:trace contextRef="#ctx0" brushRef="#br0" timeOffset="104864.3827">30924 12636 37 0,'-17'22'18'0,"13"-6"7"15,4-6-20-15,-3 9 0 16,-4 2 1-16,7 5-3 16,-4-2 1-16,4-5-4 0,0-4 1 15,0-1 0-15,4-6 1 31,13-24-3-31,1-8 0 16,3-2 1-16,-3-1 0 16,3-5-1-16,0-7 1 15,0-9-1-15,0 8 1 16,-3 9-2-16,-7 7 1 16,3 8 3-16,-4 11 0 15,-3 13 1-15,-3 10 0 16,-4 8-1-16,0-2 0 0,-4 3 1 15,4 7 0-15,0-2-4 16,0-3 0-16,4-5 2 16,3-6 1-16,4-7-2 15,3-8 0-15,0-11-1 16,7-6 1-16,4-4 0 16,-1-1 1-16,8-7-2 15,-4-9 1-15,-3 9 0 16,-4 8 1-16,-7 2-2 15,4 8 1-15,-7 13 6 16,-4 8 0-16,-7 0-7 16,7 3 1-16,-7 0 0 15,0 5 0-15,0 1-1 16,7 1 1-16,-4-1-7 16,1-1 0-16,-1-3-20 15,4 1 0-15,4-3-4 0,7-8 1 16</inkml:trace>
  <inkml:trace contextRef="#ctx0" brushRef="#br0" timeOffset="106790.3631">31669 12647 22 0,'7'3'11'0,"0"-6"4"0,0 0-11 16,0 3 1-16,-3-5 0 0,13 0-1 15,-3-6 0-15,-3 3-3 0,7-5 1 16,-11-3 0-16,3 0 0 15,-3 8-1-15,-7-7 1 16,0-1-1-16,0 10 0 16,-17 1-1-16,-1 5 1 15,-7 8 0-15,1 5 1 0,-5 6 2 16,-2-1 1-16,2 6-4 16,5 3 1-16,3 2-2 15,6 0 0-15,8 0 1 16,7-5 0-16,7-3-2 15,4-3 0-15,0-4 3 16,13-4 1-16,1-2-5 16,7-8 0-16,-4-3 2 15,4-4 1-15,-4-7-2 16,-3-2 1-16,-1-2 0 16,-6-1 0-16,-7 4 0 15,-4-1 1-15,-7 5-2 16,0 3 1-16,0 5 2 15,-7 6 0-15,3 10 3 16,-3 1-5-16,7-14 0 16,-14 92 6-16,-4-20 0 15,1 2-4-15,-1 2 1 16,0-4 0-16,-6 2 0 16,-1-8-2-16,0-13 0 15,-3-8 0-15,0-13 0 16,3-11-9-16,4-8 1 15,3-16-16-15,1-7 1 16,10-19-15-16,-4-3 1 16</inkml:trace>
  <inkml:trace contextRef="#ctx0" brushRef="#br0" timeOffset="106993.5164">32046 12674 54 0,'11'-11'27'0,"31"-2"2"15,-24 13-28-15,0 0-1 16,6 0 0-16,1 0-1 16,-7 2 1-16,6 1-24 15,-6 0 0-15,7-1-7 16,-8 4 1-16</inkml:trace>
  <inkml:trace contextRef="#ctx0" brushRef="#br0" timeOffset="107623.6013">32575 12539 37 0,'11'26'18'0,"-14"14"7"0,-5-35-19 0,1 3-2 15,0 8 0-15,-10 8 3 16,6-1 1-16,-3 4-5 16,-4-3 0-16,8-6-3 15,3-2 1-15,7-3 0 16,0-5 1-16,0-2-4 15,7-6 1-15,0-3 1 16,3-5 0-16,8-5 0 16,0-6 0-16,3-2 0 15,0 3 0-15,4-6 0 16,-1 0 0-16,1 0-1 16,-7 6 0-16,-1 2 2 31,-6 10 0-31,-4 9 0 0,-7 5 0 15,-3 0-2-15,-5 5 0 16,1 3 3-16,0 3 1 16,-3 2-1-16,3-3 0 15,0-2-1-15,3-3 0 16,-3-5-1-16,14-2 0 16,0-4-1-16,4-7 1 15,6-3 0-15,8-3 1 16,3-2-1-16,11-3 0 0,-4 3-1 15,15-8 1-15,-8 0 0 16,-7 8 1-16,-6 7-2 16,-8 6 0-16,-18 6 2 15,-3 1 0-15,-10 9-1 16,-4 6 0-16,3 1 0 16,-7 6 0-16,4-2-1 15,-3-6 0-15,6 3-19 16,4-8 1-16,7 2-23 15,7-7 0-15</inkml:trace>
  <inkml:trace contextRef="#ctx0" brushRef="#br0" timeOffset="108190.2501">33341 12716 34 0,'0'-16'17'0,"11"-10"9"0,-11 18-17 0,0 0-2 15,0 0 0-15,0 2-7 16,0-7 0-16,0 5 1 15,0-2 1-15,-11 7-1 16,-3 0 0-16,-4 6 1 16,-3 5 1-16,-11 3 2 15,8 4 1-15,-1 9-6 16,0 3 1-16,8 2 0 16,6-3 0-16,4 1-1 15,7-9 0-15,0 3 1 0,14-7 1 16,4-6-3-16,6-6 1 15,5-2-1-15,-5-5 0 16,-6-3 1-16,7-3 1 16,-8-4 0-16,1-4 0 15,-11-2 2-15,4 5 1 16,-11 5 0-16,0 6 1 16,0 8-1-16,-11 5 0 15,4 8 1-15,-4 5 0 16,4 8-2-16,0 3 1 0,7 5-3 15,0 0 1-15,0-6-3 16,7 1 0-16,0-5-9 16,4-1 1-16,7-2-28 15,-1-3 0-15,4-5 0 16,-3-3 0-16</inkml:trace>
  <inkml:trace contextRef="#ctx0" brushRef="#br0" timeOffset="118574.7474">29139 11800 21 0,'0'-37'10'0,"11"-34"6"0,-4 55-11 0,0-2 2 16,0-4 0-16,0 4-4 16,0 7 1-16,0 6-1 15,4 10 0-15,-4 11-1 16,0 16 1-16,4 8-3 15,-4 2 0-15,-4 13 4 16,1 12 0-16,-1 15-2 16,1 0 1-16,-4 10-3 15,0 4 0-15,0 7 0 16,0-5 0-16,-4-3 1 16,4-5 1-16,-3 0-3 15,3-3 1-15,0-18-1 16,0-6 1-16,-4-2 0 15,1-5 0-15,-1-9 1 16,4-7 0-16,-3-6 1 16,3-7 0-16,0-3 0 0,3-6 1 15,4 1-3-15,4-1 1 16,3-2 0-16,7-5 1 16,11-3-1-16,3-3 0 15,11-2-1-15,14-3 0 16,-4-3-1-16,11 3 1 15,11 5 0-15,0 6 1 16,10 2-2-16,0 0 1 16,11 1 0-16,3 7 1 15,4-5-1-15,3-1 0 0,4 1 0 16,4-2 1-16,-5-1-2 16,5 0 0-16,-11 0 2 15,14 1 0-15,-11-4-2 16,11-2 1-16,3-3 0 15,-3 1 1-15,-7-4-2 16,0 1 1-16,-11 0-1 16,-3 2 1-16,-11 0 1 15,-13 0 0-15,-1 3-1 16,-4 0 0-16,-10 0-1 16,0 0 1-16,0 0 0 15,0-3 1-15,-11-2-1 16,-6 0 0-16,-1-1 0 15,-7-2 0-15,8 0-1 0,-1 3 0 16,-7-3 1-16,8 0 0 16,-12 0 1-16,5 0 0 15,-1 0-2-15,-3-3 1 16,-8 3-1-16,5-2 0 16,-8-1 2-16,0 0 0 15,-3 1-2-15,-4 2 1 16,-4 0 0-16,8 0 1 15,-11 0-2-15,7 0 1 16,-3 0 0-16,-4 0 1 16,3 0-2-16,-3-3 1 0,4 0 0 15,7-2 0-15,-1-3 0 16,4 0 1-16,1-2-1 16,-1-1 0-16,-4 1-1 15,1-4 1-15,0 4 1 16,-8-3 0-16,8-6-2 15,-4-5 1-15,4-8 0 16,-1-2 0-16,1-6 0 16,0-7 1-16,6-6-2 15,-6 5 1-15,7-10-1 16,-1-8 1-16,1 0 0 16,0 0 1-16,-1 2-1 15,-13 14 0-15,7 5 0 16,-11-3 0-16,-4-2 0 15,4 5 0-15,0 0 0 16,0 0 1-16,-3 0-2 16,3 3 1-16,4-1 0 0,-4 6 0 15,0 6 0-15,3 9 0 16,-10 1 0-16,0 0 0 16,-3-3 0-16,-4 0 0 15,-7 1 0-15,-4-1 0 16,-10-3 0-16,-8 3 1 15,-13 1-2-15,0-1 0 16,-11 0 1-16,-11 3 1 16,-10 0-2-16,-4-3 1 15,-3 0 0-15,-14 0 0 0,3 0 0 16,-7 3 1-16,-3 5-2 16,-8-5 1-16,-3 8 0 15,0-5 1-15,-7 2-2 16,-10-3 1-16,3-2 0 15,-11 5 1-15,1-2-1 16,-1 2 0-16,-3 5 1 16,-4-2 0-16,0 0-2 15,8 2 0-15,-4 0 2 16,3 4 0-16,4 1 1 16,10-2 0-16,8 0-2 15,-1 3 0-15,15 0 0 16,0-1 1-16,3 1-2 15,-4 3 1-15,8-1 0 0,14 0 0 16,0 1-4-16,14-4 0 16,14-2-27-16,7-2 1 15,10 2 4-15,8-3 1 16</inkml:trace>
  <inkml:trace contextRef="#ctx0" brushRef="#br0" timeOffset="121789.6531">21392 13880 31 0,'-10'-3'15'0,"3"-2"7"0,0 5-16 16,0-3-3-16,-7 3 0 16,-8-2-1-16,-6 2 1 15,-7 2-1-15,0 4 0 16,-8-1-2-16,-3 0 1 0,1 6-1 16,6 2 1-16,7 3-1 15,7 5 0-15,15 6-1 16,13-1 0-16,15 3 1 15,7 3 1-15,10 5-1 16,11-5 0-16,3-1 2 0,-7-9 0 16,-3-1-1-16,-3 0 1 15,-8 0 2-15,-14 3 1 16,-11 0-5-16,-6 0 0 16,-11-3-1-16,-11 0 1 15,-7-5-1-15,-3-6 1 16,0-4-6-16,3-4 0 15,4-2-10-15,10 0 0 16,11-2-13-16,7-4 0 16</inkml:trace>
  <inkml:trace contextRef="#ctx0" brushRef="#br0" timeOffset="122073.352">21523 14055 35 0,'-4'10'17'0,"1"17"3"15,3-19-18-15,0 5 0 16,3 8 0-16,1 5 2 16,-1-2 0-16,5-5 1 15,6-1 0-15,7-4 1 16,7-6 1-16,4-6-4 0,0-4 1 16,6-14-4-16,-2-11 1 15,-8 1 0-15,-14-1 0 16,-14 1 2-16,-11-1 1 15,-13 6-4-15,-12 3 1 16,-2 7-3-16,6 8 0 16,0 3-26-16,7 8 0 15,11 0-5-15,7-5 1 16</inkml:trace>
  <inkml:trace contextRef="#ctx0" brushRef="#br0" timeOffset="122341.6388">21865 13600 29 0,'4'-11'14'0,"13"37"11"15,-10-12-14-15,0 20-6 16,0 14 1-16,-3 15-4 16,-4 14 1-16,0 5-3 15,-4 0 0-15,1-5-1 16,3-3 0-16,3-5-17 0,8-14 0 16,-4-13-10-16,7-18 1 15</inkml:trace>
  <inkml:trace contextRef="#ctx0" brushRef="#br0" timeOffset="122607.2627">22094 14044 48 0,'-17'27'24'0,"31"39"7"0,-7-43-25 0,0 4-1 15,4 5 0-15,-1 5-2 16,4 0 0-16,4-8 3 15,3-5 0-15,0-8-1 16,0-14 0-16,1-10-3 16,2-13 0-16,1-5-2 15,-4-9 1-15,-3-7-3 16,-4 5 1-16,-3 5-20 16,-4 6 0-16,0 7-5 15,0 6 0-15,0 5-1 16,3 3 1-16</inkml:trace>
  <inkml:trace contextRef="#ctx0" brushRef="#br0" timeOffset="122841.6062">22532 14198 37 0,'10'13'18'0,"22"-26"10"0,-21 7-20 16,-1-7-5-16,8-8 1 16,0 0-5-16,-4-6 1 15,0-2 5-15,-11 0 0 16,-3 5 1-16,-10 8 0 15,-4 11-2-15,-11 16 0 16,-7 12 7-16,1 20 0 16,2 7-6-16,8 8 0 15,11 8-6-15,13-10 0 16,18-3-9-16,11-13 0 16,21-17-45-16,7-12 0 0,14-14 42 15,14-15 0-15</inkml:trace>
  <inkml:trace contextRef="#ctx0" brushRef="#br0" timeOffset="123291.9432">23872 13875 45 0,'-21'-24'22'0,"14"-47"3"0,4 49-24 16,-4-1-1-16,-4 1 0 15,-3 6 7-15,0 6 0 16,-4 7-6-16,1 14 1 16,-5 15 0-16,5 11 0 15,-1 16-3-15,0 13 0 16,1 8 0-16,-1 3 1 15,-3 13-13-15,7-3 0 16,7-18-11-16,3-16 0 0,4-8 6 16,0-18 1-16</inkml:trace>
  <inkml:trace contextRef="#ctx0" brushRef="#br0" timeOffset="123682.5934">23372 14084 43 0,'3'-6'21'0,"46"-4"0"16,-31 10-22-16,10 0 1 16,15 0 1-16,-5-3-1 15,5 6 0-15,3 0 0 16,-1 2 0-16,1 0 0 16,-3 0 0-16,-5 6 0 15,1 5 1-15,-7 8-1 16,-11 2 1-16,-7-5 0 15,-7 6 1-15,-7 7 1 0,0 3 1 16,0 0-4-16,7-2 1 16,8-12-1-16,2-4 1 15,4-8-1-15,1-11 0 16,-1-11 2-16,0-8 1 16,-4-4-1-16,-2-1 1 15,-8-8-4-15,-7-5 1 16,-7 0 0-16,-15 3 0 15,-6 10-1-15,4 5 1 16,-1 17-4-16,4 15 1 16,3 8-11-16,7 11 0 0,8 7-21 15,13 4 0-15</inkml:trace>
  <inkml:trace contextRef="#ctx0" brushRef="#br0" timeOffset="123870.6421">24313 14412 60 0,'-10'-16'30'0,"24"-29"5"0,-3 29-30 0,6 0-1 15,8 3 0-15,3-3-5 16,0-5 1-16,1-3-2 16,2 3 1-16,8 0-30 15,7 5 1-15,0 5-6 16,-4 11 1-16</inkml:trace>
  <inkml:trace contextRef="#ctx0" brushRef="#br0" timeOffset="124378.805">25566 13869 39 0,'3'-10'19'0,"11"-25"8"0,-10 28-20 0,-1 1 2 16,5 4 1-16,-1 7-1 16,0 5 0-16,0 14-2 15,0 11 0-15,0 10-5 16,-4 2 1-16,1 9-3 16,-4-1 0-16,-4 4-2 15,4-4 1-15,-3-2-20 16,3-8 1-16,0-13-31 15,0-8 0-15</inkml:trace>
  <inkml:trace contextRef="#ctx0" brushRef="#br0" timeOffset="124581.9333">25146 13854 67 0,'4'10'33'0,"77"-12"6"0,-50 4-33 16,12 1 1-16,13-3 0 16,11 0-7-16,14 0 1 15,-3-5-4-15,7-1 0 16,6-4-26-16,5-6 1 0,-1 3-20 16,-7-6 0-16</inkml:trace>
  <inkml:trace contextRef="#ctx0" brushRef="#br0" timeOffset="124941.2631">26684 14171 64 0,'0'32'32'0,"0"15"-1"0,4-41-31 16,-4 2-22-16,0 0 1 15,0 0-20-15,7 0 0 16</inkml:trace>
  <inkml:trace contextRef="#ctx0" brushRef="#br0" timeOffset="125068.1304">26762 13920 42 0,'-14'-8'21'0,"14"10"-41"0,3 1-20 0,4 5 39 16,0 5 1-16</inkml:trace>
  <inkml:trace contextRef="#ctx0" brushRef="#br0" timeOffset="125276.5763">26857 14274 49 0,'-14'21'24'0,"14"-13"3"0,3-10-24 16,4-4 1-16,8-1 1 15,2-12 2-15,8-2 1 16,3-3-3-16,4 5 1 16,-7 6-5-16,-1 11 0 15,-3 12 1-15,-3 6 0 16,-4 8-9-16,0 2 0 15,0 1-55-15,8-3 0 16,2-9 60-16,1-4 0 16</inkml:trace>
  <inkml:trace contextRef="#ctx0" brushRef="#br0" timeOffset="125918.3367">27714 14478 45 0,'-10'3'22'0,"13"-6"6"0,1-5-23 16,3-5 1-16,0-8 0 16,3-8-5-16,4-6 1 15,4-7 0-15,7-16 0 0,0 5 0 16,-1-6 1-16,1 1-3 16,-4 11 0-16,-3 7 0 15,-4 8 1-15,0 8-2 16,-3 9 1-16,-1 7 1 15,1 10 1-15,-1 11 0 16,1 11 1-16,-1 8-2 16,5 18 1-16,-1 1-2 15,0 7 1-15,0-5-1 16,7-8 0-16,4-11 0 16,-1-13 1-16,8-15-2 15,3-17 1-15,8-10 1 16,-4-16 0-16,6-14-3 15,5-15 1-15,3-2 1 16,-4-4 1-16,-7 11-1 16,-6 11 0-16,-12 13 3 15,-2 18 1-15,-12 19 5 0,-6 14 1 16,-8 17-7-16,-6 17 0 31,-4 21-2-31,-4 0 1 16,0 5-3-16,8-3 1 0,6-7-24 0,4-9 0 31,7-7-34-31,4-16 1 0,-4-11 54 0,18-19 1 31</inkml:trace>
  <inkml:trace contextRef="#ctx0" brushRef="#br0" timeOffset="126712.8887">29563 14354 33 0,'-4'-16'16'0,"8"-11"7"16,-4 19-17-16,-4 0-3 15,-6 3 1-15,6-3-1 16,-6 0 1-16,-5 0 2 16,-2 3 0-16,-4 2-2 0,-4 6 0 15,-3 0-2-15,3 5 1 16,0 8-1-16,8 5 0 15,3 2-3-15,7 4 0 16,7-3 0-16,7-3 1 16,7-5-11-16,7-3 1 15,4-2-18-15,6-3 1 16,5-8 7-16,-5-3 0 16</inkml:trace>
  <inkml:trace contextRef="#ctx0" brushRef="#br0" timeOffset="127170.7432">29908 14290 18 0,'4'-8'9'0,"7"3"9"15,-11 2-10-15,0-5-2 32,-4 6 1-32,-7-1-3 15,-3 3 0-15,-3 3 1 0,-4-3 1 16,-4 5-4-16,0 6 0 16,4 7-2-16,0 6 1 15,3 2 1-15,8-2 0 16,3 0-4-16,7-6 1 15,7-2 1-15,3-5 0 16,8-6 1-16,7-5 1 16,3-10-1-16,4-12 1 15,6-9 5 1,-9 2 0-16,-12 10-5 16,-3 3 0-16,-7 6-2 15,-7 2 1-15,-3 13-2 16,-8 11 1-16,8 10-2 15,-4 3 1-15,3 3-9 16,4 0 1-16,11-3-28 16,6-10 0-16,12-6 28 15,2-11 0-15</inkml:trace>
  <inkml:trace contextRef="#ctx0" brushRef="#br0" timeOffset="127476.2601">30339 14272 42 0,'-25'-6'21'0,"-3"9"5"0,21-3-21 15,-4 0-2-15,-3 3 0 16,4 2-3-16,3 6 0 16,7 2 2-16,10 3 0 15,8 2 4-15,3 3 0 16,7-2-4-16,0-1 1 15,-3 1-3-15,-4-3 1 16,-10-3-1-16,-11 0 0 0,-4 0-1 16,-10 3 0-16,-10 3-3 15,2-1 0-15,-6-4-13 16,3-1 1-16,4-5-18 16,7-3 0-16,11-2 29 0,3-1 1 15</inkml:trace>
  <inkml:trace contextRef="#ctx0" brushRef="#br0" timeOffset="127759.3204">30529 14441 45 0,'0'5'22'0,"14"-5"4"16,1-5-23-16,-1 0-3 15,0-6 0-15,11-2-1 16,-4-6 1-16,0-2 0 15,-4 0 1-15,-2 2-2 16,-5 4 1-16,-6-1 4 16,-4 5 1-16,-11 6 0 15,1 2 0-15,-8 6 1 16,0 10 1-16,8 16-2 16,-1 8 1-16,11 19-6 15,18 2 0-15,6-8-16 16,8-7 1-16,14-1-38 15,10-10 1-15</inkml:trace>
  <inkml:trace contextRef="#ctx0" brushRef="#br0" timeOffset="135585.3779">22359 15348 56 0,'-18'8'28'0,"22"48"-1"16,-4-40-27-16,0 10 0 15,0 14 1-15,0 8-1 16,3 2 0-16,1 5-1 16,0-2 1-16,-1-5 0 15,1 0 0-15,3-9-13 16,0-4 0-16,0-9-29 0,0-7 1 16</inkml:trace>
  <inkml:trace contextRef="#ctx0" brushRef="#br0" timeOffset="135804.166">21876 15322 42 0,'-53'3'21'0,"39"7"2"16,21-7-21-16,7 2 2 16,11-2 1-16,6-3 2 15,19-5 1-15,17-6-6 16,24 0 0-16,1-4-2 15,10-4 1-15,4 3-2 16,0 0 0-16,-21 6-17 16,-8 4 1-16,-13 6-22 15,-8 3 0-15</inkml:trace>
  <inkml:trace contextRef="#ctx0" brushRef="#br0" timeOffset="136008.7822">23156 15528 47 0,'43'14'23'0,"6"-14"2"0,-35-3-25 16,7-2-12-16,4-1 0 0,-4 4-23 15,-3 2 1-15</inkml:trace>
  <inkml:trace contextRef="#ctx0" brushRef="#br0" timeOffset="136180.6607">23146 15780 49 0,'-4'21'24'0,"57"-26"4"15,-39 2-26-15,4 0-4 16,7 1 1-16,3-4-36 16,7 1 0-16,-7 0 24 15,1-6 1-15</inkml:trace>
  <inkml:trace contextRef="#ctx0" brushRef="#br0" timeOffset="137120.9259">24112 15909 35 0,'-10'8'17'0,"-1"11"8"0,11-17-18 16,0-2 1-16,0 0 0 16,0 0-5-16,4-5 1 15,-4-3-2-15,3-2 1 16,1-14-1-16,3-8 0 15,0-5-1-15,3-5 1 0,5-11-2 16,2-5 0-16,1-3 0 16,-1 0 1-16,1-3-2 15,0 9 1-15,-1 5-1 16,-2 5 1-16,-1 10 0 16,-4 14 1-16,1 10 0 15,-4 14 1-15,3 13-1 16,-3 13 1-16,4 11-3 15,3 5 1-15,0 10 1 16,4 4 1-16,3-7-2 16,0-1 0-16,0-6 0 15,-3-8 0-15,3-13 1 0,0-11 0 16,4-21-1-16,7-16 1 16,7-21-1-16,3-13 0 15,4-11-1-15,0 6 1 16,0 2 0-16,-8 8 1 15,-9 13-1-15,-8 11 0 16,-7 13 2-16,-7 13 0 16,-7 9-1-16,-7 18 1 15,-4 18-2-15,1 0 1 16,-4 16-1-16,-1 3 0 16,5 5-2-16,6 6 1 0,11-14-29 15,4-5 0-15,7-5-7 16,-1-11 1-16</inkml:trace>
  <inkml:trace contextRef="#ctx0" brushRef="#br0" timeOffset="137861.225">25382 15703 36 0,'-10'-5'18'0,"6"-14"7"0,4 11-19 16,-3-2-4-16,-1-4 0 15,-3-1-1-15,-3-1 0 16,-1 2 2-16,-3 7 1 15,-4 4-1-15,-3 8 0 16,0 8-2-16,3 6 1 16,4 5-3-16,0 5 1 15,3 3-1-15,4 5 1 0,7-8 0 16,4-5 0-16,6-6 0 16,5-5 1-16,6-13-3 15,0-8 1-15,4-10 1 16,-4-6 1-16,-4 3 0 15,-2 0 1-15,-5 0 1 16,-3 5 0-16,0 2 3 16,-3 4 0-16,-1 5-5 15,1 7 1-15,-4 3-2 16,0 17 1-16,0 7-1 16,3 5 0-16,1-5-9 15,3-2 0-15,7-6-46 16,7-3 1-16</inkml:trace>
  <inkml:trace contextRef="#ctx0" brushRef="#br0" timeOffset="138510.5417">26250 15468 39 0,'-14'-19'19'0,"11"32"5"15,3-10-20-15,0 2-4 16,0 8 1-16,-4 11-1 16,0 8 0-16,4 2-1 0,-3 3 1 15,3 0-16-15,0 3 0 16,3-5-10-16,-3-12 0 15</inkml:trace>
  <inkml:trace contextRef="#ctx0" brushRef="#br0" timeOffset="138666.7927">26098 15677 48 0,'-14'5'24'0,"43"3"0"0,-15-8-23 16,7 0-2-16,0-3 1 0,7 3-1 15,11-3 1-15,7-4-25 16,3-1 0-16,11 2 3 16,0-4 1-16</inkml:trace>
  <inkml:trace contextRef="#ctx0" brushRef="#br0" timeOffset="139166.7985">26670 15854 41 0,'-11'32'20'0,"4"-6"2"16,7-21-20-16,0 1 0 15,0-1 1-15,4-2 2 16,-1-9 0-16,1-7-2 16,3-13 0-16,0-17-3 15,4-7 1-15,-4-11-1 16,3 3 0-16,-3-8 0 0,0-3 0 15,4 11 1-15,0 7 0 16,3 12-1-16,0 10 1 16,0 8-1-16,4 10 1 15,-1 6 0-15,1 15 0 16,-1 17 0-16,1 2 1 16,0 10-2-16,3 6 0 15,0-2 0-15,0-6 1 0,4-5-2 16,0-11 1-16,-1-13 1 15,-3-11 1-15,4-10-1 16,3-11 0-16,4-13-1 16,3-8 1-16,1-11-1 15,-1 1 0-15,-3 5 4 16,-4 10 1-16,-3 13 1 16,-11 20 1-16,-4 17-3 15,-6 14 0-15,-8 18-4 16,-3 9 0-16,0 9-1 15,0 1 0-15,7-5-26 16,4-1 0-16,10-2-20 16,3-10 0-16</inkml:trace>
  <inkml:trace contextRef="#ctx0" brushRef="#br0" timeOffset="139871.8264">27757 15761 43 0,'-15'3'21'0,"8"-6"5"16,7-5-22-16,0 0-1 15,0 0 0-15,0-2-3 16,-3-1 0-16,-1-2 0 16,-3 0 0-16,0 2 2 15,-7 6 1-15,-4 2-6 16,-3 9 1-16,0 1 3 16,0 12 1-16,3 7-2 0,4 9 1 15,4-3-4-15,3-3 1 16,3-3 2-16,8-5 0 15,6-5 0-15,8-8 0 16,6-8 0-16,1-2 0 16,3-9-1-16,4-5 0 15,-4-2 0-15,-3 2 1 16,-4-8 0-16,-3 3 0 16,-4 5 0-16,-3 5 0 15,-1 6-1-15,1 2 1 16,3 11 0-16,-4 5 1 0,5 11-1 15,-5 0 1-15,-3 5-1 16,-3 11 0-16,-4 5 1 16,-7 2 0-16,-7 6 1 15,-11 6 1-15,-3-9-5 16,-4 0 0-16,-3-5 2 16,-4-5 0-16,0-11-3 15,4-13 1-15,3-14-21 16,0-12 1-16,8-9-2 15,2-12 0-15</inkml:trace>
  <inkml:trace contextRef="#ctx0" brushRef="#br0" timeOffset="140265.147">28349 15610 44 0,'-24'-5'22'0,"-22"8"4"16,39-1-21-16,0 6-4 15,3 8 1-15,8-3 1 16,3 6 1-16,7 5 0 16,7 0 0-16,-3-3-1 15,-1 0 1-15,1 0-2 16,-4 0 1-16,-4-2-2 16,-2-1 1-16,-8-2-2 15,-4 0 0-15,-7-3-2 16,1 1 2-16,10-14 0 15,-39-3-63 1,14-8 0-16</inkml:trace>
  <inkml:trace contextRef="#ctx0" brushRef="#br0" timeOffset="140421.3413">28550 15661 43 0,'-24'50'21'0,"13"32"4"0,7-63-21 16,1 2-5-16,-1 0 1 16,4 0-46-16,4-2 1 15</inkml:trace>
  <inkml:trace contextRef="#ctx0" brushRef="#br0" timeOffset="140765.1367">28720 15462 61 0,'-18'-5'30'0,"14"5"-1"16,4 5-30-16,4 1-15 15,0 1 0-15,3 7 0 16,3 4 0-16,1 6-3 16,3 3 0-16,0 2 22 15,0-3 1-15,-3 3 13 16,-4 0 1-16,0-2-7 15,0-1 0-15,-4-10 4 16,1-8 0-16,-1-5-7 16,1-6 1-16,-1-2-2 15,1-1 0-15,3 1-5 0,0 2 1 16,0 6-4-16,4 2 1 16,3 3-1-16,0 3 1 15,4 10-12-15,-4 0 1 16,0 3-25-16,0-5 0 15,4-1 11-15,-1-2 1 16</inkml:trace>
  <inkml:trace contextRef="#ctx0" brushRef="#br0" timeOffset="141187.1862">29400 15552 48 0,'4'-32'24'0,"10"-20"2"15,-10 41-24-15,-4 0 4 16,0 1 1-16,-7 4-4 16,0 6 0-16,-8 8-3 15,1 6 0-15,-3 4 0 16,10 11 1-16,-4 11-1 16,4 2 0-16,3 14 0 15,4 2 1-15,8-5-2 16,6-5 1-16,7-11 0 15,3-6 0-15,5-9 0 16,2-12 0-16,-2-10 0 0,-1-5 1 16,-3-11-2-16,-4-8 1 15,-7-10 0-15,-11-9 0 16,-3-9-1-16,-7-4 0 16,-10-2 2-16,-4-6 0 15,-8 11-1-15,5 16 1 16,-5 16 5-16,1 16 1 15,3 13-2-15,11 8 1 16,7 7-9-16,14 4 1 16,11-1 3-16,10-2 1 15,11-3-25-15,3-10 1 0,1-6-27 16,-1-7 1-16</inkml:trace>
  <inkml:trace contextRef="#ctx0" brushRef="#br0" timeOffset="142991.8644">17540 16936 50 0,'-28'11'25'0,"56"-19"0"16,-10 10-26-16,6 1 3 15,1-6 0-15,7 1-2 16,10-9 1-16,8-7-1 0,-1-14 0 16,0-3 0-16,-6 4 1 15,-8 2-1-15,-10 2 0 16,-8 6-1-16,-13-6 1 16,-11 6 0-16,-11 5 0 15,-10 8 0-15,-11 3 0 16,-3 10 7-16,7 6 0 15,-1 5-1-15,1 16 0 16,7 5-3-16,14 2 0 0,7 6-3 16,7 6 0-16,3-4 1 15,11-15 0-15,7 0-2 16,11-8 0-16,7-6-10 16,7-2 0-16,10-5-21 15,1-3 0-15,-1-1 8 16,4-14 0-16</inkml:trace>
  <inkml:trace contextRef="#ctx0" brushRef="#br0" timeOffset="143288.9338">18274 16142 46 0,'28'48'23'0,"-14"44"8"0,-10-57-23 16,-4 7-3-16,0 30 1 15,-7-1-6-15,0 6 1 16,3-6-3-16,4-7 0 15,4-14-29-15,3-13 0 16,7-10 5-16,0 2 26 16,-14-29 0-16</inkml:trace>
  <inkml:trace contextRef="#ctx0" brushRef="#br0" timeOffset="143429.6098">18553 16708 48 0,'-7'14'24'0,"3"39"2"15,4-35-25-15,0 11-1 16,-4-8 1-16,4 14-26 16,0-3 1-16,4-3-1 15,3-16 0-15</inkml:trace>
  <inkml:trace contextRef="#ctx0" brushRef="#br0" timeOffset="143570.2947">18651 16526 42 0,'-7'-13'21'0,"7"18"-2"0,4-2-21 16,-1 5-8-16,4 7 1 15,0 4-21-15,4 2 0 16</inkml:trace>
  <inkml:trace contextRef="#ctx0" brushRef="#br0" timeOffset="143996.0521">18743 16772 42 0,'-7'40'21'0,"-4"15"13"0,8-44-21 15,-1-3-8-15,1 2 1 16,3-4-6-16,0-1 0 0,3 0 5 16,4-5 1-16,0-5-5 15,4-11 0-15,10-10-1 16,0-6 0-16,8-3-1 16,2 9 1-16,-2 5 0 15,-5 10 0-15,-3 1 0 16,-3 12 1-16,-4 11 0 15,-3 14 0-15,-4 7 6 16,-4-5 0-16,1 11-5 16,-1-3 0-16,1-10-1 15,-1-6 1-15,5-5-2 16,-1-16 0-16,3-8 0 16,4-6 0-16,4-12-2 15,3-3 1-15,0-5 2 0,4-3 0 16,-4 10-1-16,-3 3 1 15,-1 6-2-15,-2 4 1 16,-5 4 2-16,1 7 0 16,-4 16-2-16,-4 9 1 15,-3 12 0-15,0-7 0 16,0 12-1-16,4 4 0 16,-1-6-5-16,8-3 0 15,-1-18-29-15,8-3 0 16,3-26-8-16,0-3 0 15</inkml:trace>
  <inkml:trace contextRef="#ctx0" brushRef="#br0" timeOffset="144120.8751">19491 16708 42 0,'-7'8'21'0,"-7"35"2"16,10-25-20-16,-3 6-5 15,0 3 1-15,0-1-42 16,7-10 1-16</inkml:trace>
  <inkml:trace contextRef="#ctx0" brushRef="#br0" timeOffset="144253.8668">19494 16581 67 0,'-28'-7'33'0,"21"9"-9"0,7 1-34 0,4-1-46 15,3 4 0-15</inkml:trace>
  <inkml:trace contextRef="#ctx0" brushRef="#br0" timeOffset="144775.4826">19706 16751 54 0,'4'16'27'0,"-1"5"11"0,-3-16-27 0,4 0-2 16,-4-2 1-16,3 5-7 15,1-5 1-15,3-9-1 16,3-2 0-16,1-5-4 16,0 0 1-16,-1 0 1 15,1 5 0-15,-1 5-1 16,1 3 0-16,0 3-1 15,-4 10 1-15,0 3 1 16,0-3 1-16,-4 8 1 16,-3-2 1-16,0 2-3 15,-3-5 1-15,-1 0-2 16,1 5 0-16,-1 0 0 0,1-2 0 16,-1 4-1-16,4-7 0 15,0 0-21-15,0-5 0 16,7-9-27-16,4-2 1 15,3-10 33-15,3-6 0 16</inkml:trace>
  <inkml:trace contextRef="#ctx0" brushRef="#br0" timeOffset="145198.1728">20147 16785 53 0,'-18'-10'26'0,"-3"2"3"16,14 8-27-16,-3 5-2 16,-4 3 1-16,-1 2-1 15,-2 6 0-15,-1 3 2 16,4 5 0-16,3-6-2 0,4 6 1 15,4-3-2-15,-1 8 0 16,8-10 0-16,3-6 1 16,4-5 0-16,3-13 1 15,3-9-1-15,8 4 1 16,0-14-1-16,-1-10 1 16,1 2-1-16,-4-2 0 15,-7 12 4-15,-3 6 0 16,-4 11-1-16,-3 13 0 15,-4 11-2-15,0 4 1 16,0-1-2-16,0-1 0 0,0 11-9 16,0-3 0-16,3-6-31 15,4 1 0-15,4-13 23 16,3-19 1-16</inkml:trace>
  <inkml:trace contextRef="#ctx0" brushRef="#br0" timeOffset="145401.3591">20458 16470 57 0,'-7'-16'28'0,"7"19"10"15,0 2-28-15,0 3-5 16,0 13 0-16,-4 9-5 16,-3 4 0-16,0 8 0 15,-4 11 0-15,-3 5 0 16,4-7 0-16,3-1-20 0,3-16 1 15,4-2-33-15,0-13 1 16</inkml:trace>
  <inkml:trace contextRef="#ctx0" brushRef="#br0" timeOffset="145779.0329">20295 16716 44 0,'-28'14'22'0,"28"-12"2"0,7-2-21 16,4-2-4-16,3 2 0 15,7 0-3-15,7 2 0 0,4 4-13 16,7 1 0-16,0-1 15 16,-1 7 0-16,1-2 6 15,-11 2 0-15,-3-3 11 16,-7 1 1-16,-1 0-4 16,1-3 1-16,0-1-13 15,-4 1 1-15,-4-8-1 31,1 0 1-31,0-8-1 16,-1-5 0-16,-3-8 0 16,-3 5 0-16,-8-5 0 15,-3 8 1-15,0 2 2 16,0 3 0-16,-7 11 5 16,-4 13 0-16,4 13-3 0,0 8 1 15,7-3-5-15,10 1 1 16,5 4-2-16,6-2 0 15,7-10-19-15,7-3 1 16,7-11-37-16,1-16 1 16</inkml:trace>
  <inkml:trace contextRef="#ctx0" brushRef="#br0" timeOffset="146200.9958">21449 16552 54 0,'-39'-5'27'0,"39"21"1"0,0 2-27 15,0 6 4-15,-3 11 1 16,3 15-6-16,-4 11 0 16,4-11 0-16,0 8 0 15,0-5-6-15,4-13 0 16,3-6-48-16,0-10 1 16</inkml:trace>
  <inkml:trace contextRef="#ctx0" brushRef="#br0" timeOffset="146373.7173">21107 16663 63 0,'3'-2'31'0,"68"23"6"16,-39-21-33-16,20-16-3 16,1 0-1-16,-53 16 0 15,149-47-40 1,-26 7 0-16,-24 11 12 15,-22 0 1-15</inkml:trace>
  <inkml:trace contextRef="#ctx0" brushRef="#br0" timeOffset="147016.1792">22077 16801 67 0,'-35'5'33'0,"17"3"1"0,18-8-34 0,0 0-12 15,0 0 1-15,0 0-44 16,7-2 1-16</inkml:trace>
  <inkml:trace contextRef="#ctx0" brushRef="#br0" timeOffset="147141.228">22133 16947 60 0,'-24'23'30'0,"24"4"-38"15,7-19-30-15,0 2 17 16,-4-10 0-16</inkml:trace>
  <inkml:trace contextRef="#ctx0" brushRef="#br0" timeOffset="147737.6416">24183 17100 50 0,'-14'0'25'16,"14"0"2"-16,3 3-25 0,1 15 2 16,-1 17 0-16,4 2-4 15,0 21 0-15,-3 3 0 16,0 5 0-16,-1-5-2 16,1-3 1-16,-1-13-30 15,4-3 1-15,0-18 7 16,-3-16 0-16</inkml:trace>
  <inkml:trace contextRef="#ctx0" brushRef="#br0" timeOffset="147972.0154">23714 17124 61 0,'-32'24'30'0,"53"-6"2"0,-3-18-30 15,14 5 2 1,10-10 1-16,25-5-3 0,7-4 0 16,18-4-2-16,21-6 0 15,-1-5-2-15,5-3 1 16,-8 3-45-16,1 8 1 16,-12 10 24-16,-13 6 0 15</inkml:trace>
  <inkml:trace contextRef="#ctx0" brushRef="#br0" timeOffset="148333.1418">25259 17291 60 0,'-18'13'30'0,"43"-13"1"0,-7 0-30 16,3-6-1-16,0 4 1 16,4-3-2-16,-1-1 1 15,5 4-25-15,-5-4 1 16,1-2-12-16,-7-2 1 16</inkml:trace>
  <inkml:trace contextRef="#ctx0" brushRef="#br0" timeOffset="148473.8195">25365 17447 48 0,'3'10'24'0,"25"-12"0"16,-13 4-24-16,9-2-2 16,8-2 0-16,3-1-43 15,8-2 0-15</inkml:trace>
  <inkml:trace contextRef="#ctx0" brushRef="#br0" timeOffset="148705.1709">26211 17002 66 0,'-17'19'33'0,"10"15"0"0,3-23-32 0,1 12 4 15,-1 9 0-15,-3 5-5 16,7 6 0-16,0 7-2 16,0 11 1-16,4-3-6 0,-1 0 1 15,4-5-28-15,0-5 1 16,-3-11 4-16,-4-13 0 16</inkml:trace>
  <inkml:trace contextRef="#ctx0" brushRef="#br0" timeOffset="148896.3871">25781 17055 60 0,'-14'11'30'0,"70"12"4"0,-27-23-30 0,13 0 1 16,14 0 1-16,11 0-4 15,4-15 0-15,7 4-5 16,-4-5 0-16,3 0-46 15,-6 0 0-15,-11-2 30 16,-18 10 0-16</inkml:trace>
  <inkml:trace contextRef="#ctx0" brushRef="#br0" timeOffset="156055.4953">21643 14944 30 0,'-21'-24'15'0,"21"8"-1"0,0 16-14 0,3-5 0 16,-3 5 1-16,0 0 0 16,0 0 0-16,4 2 3 15,-1 4 1-15,1 9-4 16,-4 7 1-16,-4 4-1 16,1 3 1-16,-4 11-3 15,-4 13 0 1,1 13 1-16,-1 11 0 15,0-3 0-15,4 5 0 16,4-5 0-16,-1 14 0 16,1-4 0-16,-1-7 0 15,1 2 0-15,-1-5 0 16,1-13 0-16,-1-8 0 0,4-10 0 16,0-6 0-16,4-16 3 15,3 3 1-15,0-17-3 16,7-4 1-16,0-3-2 15,4 0 1-15,3 0-1 16,0 0 1-16,0 5-1 16,0 1 0-1,4 2 0 1,0 2 0-16,-4-4 1 16,4-1 0-16,-1-3-1 15,4 6 1-15,-6-2-1 16,2-4 0-16,5 1 0 15,2 0 1-15,5-1-2 16,2 1 1-16,1-3 1 16,4 3 0-16,-1 2-1 15,7-3 0-15,-6 1-1 0,-1 0 1 16,4 5 1-16,3-3 0 16,8-2-2-16,3-3 1 15,10-3-1-15,-10-2 1 16,4-3 0-16,6 8 1 15,1 0-1-15,3 0 1 16,0 10-2-16,-4 1 1 16,-3 0-1-16,4-4 0 0,0 4 3 15,3-3 0-15,3-3-4 16,-3 1 1-16,0-6 1 16,8 0 1-16,-5-6 0 15,11 6 0-15,-6-2-1 16,-1-4 0-16,3 1 0 15,1 5 1-15,7 0-1 16,-11 0 0-16,4 0 0 16,3-3 0-16,-4 3 0 15,12 0 1-15,-12-5-1 16,8 2 0-16,0-2 0 16,10 0 0-16,-10 2-1 0,-1-5 1 15,1 6 1-15,-4 2 0 16,4 2-2-16,-7 1 1 15,-1 0-1-15,5 2 1 16,-5 0 0-16,5 0 1 16,-5 3-1-16,-3-5 1 15,4-3-2-15,0 3 1 16,6-3-1-16,-6 2 1 16,0 1 0-16,3-3 0 15,0 3 0-15,0 2 1 0,-3 0-2 16,0-2 1-16,3 0 1 15,-4-3 0-15,8 5-2 16,-7-5 0-16,0 5 1 16,3-5 1-16,0 0-1 15,4 0 1-15,-4 3-1 16,4-3 0-16,-1 2 0 0,5-2 0 16,2 6-1-16,-2-6 1 15,2 2-1-15,1-2 1 16,3 6 0-16,-10-4 0 15,3-2 0-15,-3 0 0 16,3 0 1-16,1 3 1 16,-8 0-3-16,0-1 1 15,-3 1 0-15,-1 2 0 0,1 0 0 16,-14-2 1-16,-4 0-2 16,-4-1 1-16,-3-2 0 15,-3 0 0-15,-12 0 0 16,-6-2 1-16,-7-1 1 15,3 0 1-15,-7-2-1 16,-6 0 1-16,-5 0-2 16,1-1 0-16,-4-2-3 15,-3-10 1-15,3-3 2 16,-4-11 0-16,4 3-2 16,0-8 0-16,4-6 1 15,-4-4 1-15,11 2-1 16,0-8 1-16,6-8-2 15,1-2 0-15,0-4 2 16,3 4 0-16,-10 7-1 16,3 1 0-16,-3-1-1 0,-8 1 1 15,-2 10 0-15,-1 5 1 16,-11 3-1-16,-3 3 0 16,0-1-1-16,0 3 1 15,-7 3 0-15,-3 0 0 16,-5 3 0-16,-6 5 0 15,-7 2 0-15,-7 6 0 16,-4 2 0-16,-10 3 0 16,-11 0-1-16,0 3 0 0,-11 2 1 15,0 3 1-15,-3 0-1 16,-7 0 1-16,0 0-1 16,-7 0 0-16,3 3-1 15,-6-6 1-15,-5 1 0 16,-2-1 0-16,-1 0 0 15,-4 1 0-15,-2-1 1 16,-8 3 0-16,3 3-2 16,-13-3 0-16,-1 2 0 15,-3 1 1-15,0 0 0 16,-3-3 1-16,-4 0-1 16,7-3 0-16,-4-2 0 15,-3 0 0-15,0-1-1 16,0 6 1-16,-7-2-1 15,3-1 1-15,-6 0 1 16,-4 3 1-16,3 0-3 0,-7-2 1 16,-3-1-1-16,0-2 1 15,3-3 1-15,0 3 0 16,1-3-1-16,-1-6 0 16,7-2-1-16,-3 3 1 15,4-3-1-15,3 0 1 16,-4-2 0-16,-7 5 1 15,11-1-1-15,-11 4 1 16,-3 2-2-16,7 5 1 16,-11-2 0-16,0 2 0 15,4 1-1-15,4-4 1 16,-1 1 1-16,7 3 0 0,1-4-1 16,-1-2 1-16,4 6-1 15,-4 2 0-15,-3 0 0 16,7 2 1-16,-7 4 0 15,0 2 0-15,-1-1-3 16,8 7 1-16,7-6-10 16,25-3 0-16,14-2-32 15,17-9 1-15</inkml:trace>
</inkml:ink>
</file>

<file path=ppt/ink/ink3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13.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556 1710 42,'0'0'49,"0"0"-4,0 0 10,0 0-25,0 0-12,-3-23-2,-2-5-16,0-3 0,0-12 0,0-5 0,1-9 0,2-7 0,-1-13 0,3-12 0,0-1 0,2 2 0,-1 4 0,1 3 0,0 11 0,2 5 0,-1 18 0,-1 11 0,1 7 0,2 0 0,-5 29 0,0 0 0,32-8 0,3 11 0,3 2 0,6 4 0,6 3 0,5-4 0,3-1 0,0-2 0,-1-2 0,-5-8 0,-4-3 0,-5 0-46,-11 3-6,-8 9-7,1 2 0</inkml:trace>
  <inkml:trace contextRef="#ctx0" brushRef="#br0" timeOffset="453">503 977 59,'-20'30'47,"6"-1"4,8 1 1,12 1-25,10-5-10,17-5-15,11-3-2,12-10 0,9-2-13,6-8-41,-1-12 3,0 0-1</inkml:trace>
  <inkml:trace contextRef="#ctx0" brushRef="#br0" timeOffset="1563">1105 1784 54,'-22'14'46,"0"-1"2,22-13-14,0 0-6,0 0-3,-4-27-13,4-2-6,0-7-4,2 0-2,0-3 0,2 0 0,1-2 0,0-2 0,2 5 0,0 12 0,0 0 0,-7 26 0,0 0 0,15 23 0,-5 10 0,1 6 0,0 3 0,2 1 0,-1-2 0,1-2 0,1-7 0,-2-6 0,1 0 0,-13-26 0,0 0 0,22 5 0,2 0 0,-24-5 0,13-32 0,0 0 0,-3-1 0,-4-6 0,2-4-9,-3 3-44,-5 5-4,-4 8 0</inkml:trace>
  <inkml:trace contextRef="#ctx0" brushRef="#br0" timeOffset="2000">1472 1657 58,'25'11'52,"-1"1"-5,1 1 3,-25-13-30,0 0-8,27-34 0,-7 8-8,-7-1-4,-4 1 0,-5-2 0,-4 0 0,-4 3 0,1 2 0,3 23 0,-25 2 0,2 1 0,23-3 0,-24 36 0,9 1 0,5 1 0,6-1 0,8 0 0,4 1 0,6-1 0,1-7 0,7-8-19,2-3-26,1-12-7,0-8-2,0-15 0</inkml:trace>
  <inkml:trace contextRef="#ctx0" brushRef="#br0" timeOffset="2313">1887 1363 64,'0'0'50,"0"0"0,11 33 3,-4 0-28,-5-2-14,1 10-9,0 4-2,-2-1 0,1-2-4,-3-8-17,2-6-21,0-3-10,0 1 2,-1-26-3</inkml:trace>
  <inkml:trace contextRef="#ctx0" brushRef="#br0" timeOffset="2469">1833 1604 70,'0'0'51,"0"0"2,0 0-11,0 0-10,0 0-25,32 13-7,4-7 0,8-10-47,9-6-4,2-16-2,-3-8 1</inkml:trace>
  <inkml:trace contextRef="#ctx0" brushRef="#br0" timeOffset="2938">537 9 42,'0'0'49,"-29"-15"-4,-2 14 1,-6 16-38,-7 15 2,-4 23 1,-5 24-2,-4 22-2,-1 26-1,2 18 1,6 19 1,11 9-1,14 10-7,20-4 0,21-6-4,20-15-32,21-22-16,25-22 4,15-28-4</inkml:trace>
  <inkml:trace contextRef="#ctx0" brushRef="#br0" timeOffset="3406">2033 243 14,'39'23'40,"-2"15"7,4 15 3,4 14-19,0 18 0,2 12-5,-7 14-10,-6 7-16,-13 6 0,-9 5 0,-10 11 0,-7 4 0,-7-5 0,-6-7 0,1-12-13,-1-10-38,0-29-3,4-25-1</inkml:trace>
  <inkml:trace contextRef="#ctx0" brushRef="#br0" timeOffset="3828">2545 1606 76,'0'0'46,"0"0"8,26 38-3,-2-1-35,-1-5-14,1-2-8,1-7-27,2-4-19,-3-6 7,-1-9-10</inkml:trace>
  <inkml:trace contextRef="#ctx0" brushRef="#br0" timeOffset="4000">2506 1820 105,'0'0'51,"23"-13"-1,6-3-5,6-10-75,4-11-21,9 0 2,-2-6-3</inkml:trace>
  <inkml:trace contextRef="#ctx0" brushRef="#br0" timeOffset="4234">2996 1172 85,'34'21'50,"4"-5"0,-2-11-8,3-10-70,4 1-14,-2-5-3,-2-5-8</inkml:trace>
  <inkml:trace contextRef="#ctx0" brushRef="#br0" timeOffset="4422">3140 1396 94,'10'29'53,"9"-1"-7,3-17-33,4-13-49,7-7-10,3-12-5</inkml:trace>
</inkml:ink>
</file>

<file path=ppt/ink/ink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4:47.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55 32,'0'0'40,"0"0"1,0 0-7,5 25-5,-3 9-6,2 6-7,-5 4-1,2-1-7,-1 3-2,1-6-4,0-8 2,0 1-3,-1-33 1,0 0 0,0 0-2,21-40 0,0-8 0,-1-5 0,0 0 0,0 5 0,-2 3 0,-2 8 0,1 2 0,-17 35 0,0 0 0,13 43 0,-8 1 0,-3-1 0,-1 5 0,-2-1 0,0-7 0,2-11 0,2 0 0,-3-29 0,0 0 0,26-24 0,-1-12 0,1-7 0,0-4 0,3 1 0,-1 1 0,-1 5 0,-7 5 0,0 0 0,-20 35 0,0 0 0,12 42 0,-7 1 0,-1 4 0,-1 6 0,4 5 0,-1-5 0,7-14-53,6-9-4,1 1 0</inkml:trace>
  <inkml:trace contextRef="#ctx0" brushRef="#br0" timeOffset="500">787 40 115,'0'0'58,"0"0"-1,0 0-32,21-24-25,2 1 0,-23 23-34,0 0-23,2 26 0</inkml:trace>
  <inkml:trace contextRef="#ctx0" brushRef="#br0" timeOffset="657">938 288 132,'0'0'53,"0"0"-38,0 0-15,0 0-49,0 0-5</inkml:trace>
</inkml:ink>
</file>

<file path=ppt/ink/ink4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19.2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11 1101 86,'0'0'50,"0"0"-2,0 0-2,-12-40-37,10-8 0,5-12-6,9-13 1,2-13-4,5-6 0,1-9 0,3-2 0,0-1-2,0 3 0,-3 10 4,-3 12 0,-1 24-2,-2 20 0,0 2 0,-2 60 0,-1 22 0,2 14 0,2 17 0,2 6 0,-1-3 0,6-6 0,4-8 0,0-11 0,6-14 0,0-15 0,2-17 0,2-9 0,-2-20 0,0-13 0,0-17 0,-2-17 0,-2-9 0,-1-6 0,-1 2 0,-3 3 0,-4 13 0,-2 16 0,0-1 0,-19 46 0,7 49 0,-6 17 0,-2 15 0,-4 18 0,1 11 0,1 5 0,2 1 0,2-12-16,1-12-38,7-12 2,1-22-1</inkml:trace>
</inkml:ink>
</file>

<file path=ppt/ink/ink4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19.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325 83 54,'0'0'48,"9"-25"-2,1 2 6,-10 23-31,-26-19-9,0 9 0,-4 4-5,1 6-4,-5 10-3,1 12 0,-1 13 0,-1 6 0,3 14 0,6 7 0,6 6 0,7-2 0,8-9 0,9-13 0,10-14 0,8-11 0,7-18 0,2-21 0,4-19 0,1-10 0,-1-5 0,-3-3 0,-4 0 0,-4 3 0,-6 6 0,-4 19 0,2 1 0,-16 28 0,-1 25 0,-5 13 0,3 8 0,0 7 0,3 4 0,1-5 0,8-3 0,2-7-13,6-11-41,10-16-4,1-20 6</inkml:trace>
  <inkml:trace contextRef="#ctx0" brushRef="#br0" timeOffset="593">541 410 39,'1'25'51,"-1"-25"-5,0 0 1,0 0-23,20 23-7,1 2-5,-21-25-3,32 17-13,-6-7-27,1 0-16,-27-10-2,0 0-4</inkml:trace>
  <inkml:trace contextRef="#ctx0" brushRef="#br0" timeOffset="797">523 608 109,'0'0'51,"0"0"-1,26-26-5,2-2-54,4 1-36,0-11-1,6-3-8,-4-6 4</inkml:trace>
</inkml:ink>
</file>

<file path=ppt/ink/ink4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1.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 58,'25'-5'49,"-2"3"2,-1 2 1,-22 0-33,31 13-12,-6-4-40,0 1-18,-25-10 4,23-12-3</inkml:trace>
  <inkml:trace contextRef="#ctx0" brushRef="#br0" timeOffset="203">51 149 102,'0'0'48,"26"18"2,1-4-4,-2-9-79,-3-9-14,5-2 1,-3-9-5</inkml:trace>
</inkml:ink>
</file>

<file path=ppt/ink/ink4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1.96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472 115 92,'0'0'49,"3"23"6,-3 10-3,-3 13-45,0 15-7,1 9 0,1 6 0,1 2 0,-1-5 0,2-4-38,1-9-16,-2-14 3,0-12-2</inkml:trace>
  <inkml:trace contextRef="#ctx0" brushRef="#br0" timeOffset="235">13 149 78,'-23'-3'56,"23"3"0,0 0-5,38 15-37,12-7-14,12-8 0,12-12 0,13-2 0,6-8 0,5-7 0,0-1-37,-5 4-20,-6 7-3,-11 2 1</inkml:trace>
</inkml:ink>
</file>

<file path=ppt/ink/ink4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2.5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30 55,'0'0'52,"0"0"-1,29-3-1,-3-2-16,0 7-21,1-2-13,1-3 0,1-1-51,5 2 1,-4-6-3,1 1 6</inkml:trace>
</inkml:ink>
</file>

<file path=ppt/ink/ink4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3.3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0 820 13,'0'0'42,"0"0"0,0 0 0,0 0-15,0 0-6,-3-43-1,7-6-9,7-10-5,1-10 2,3-10-4,5-7 3,0-3-1,1 10 0,0 4-6,-1 13 0,-1 14 0,0 24 0,2-1 0,-7 58 0,1 10 0,-1 10 0,2 12 0,1 3 0,1 3 0,2-8 0,1-15 0,4-14 0,1-19 0,2-17 0,2-19 0,2-17 0,3-16 0,2-11 0,0-7 0,-3-2 0,-1 3 0,-4 13 0,-3 22 0,-1 1 0,-25 35 0,13 47 0,-10 14 0,-2 18 0,-2 14 0,-1 5 0,1-3 0,2-6 0,5-10-54,7-12-2,4-17 2</inkml:trace>
  <inkml:trace contextRef="#ctx0" brushRef="#br0" timeOffset="625">1289 658 36,'0'0'52,"25"-5"-3,1 1-1,-26 4-15,-8-25-10,0 1-11,8 24-10,-27-10-2,3 2 0,-2 9 0,0 17 0,2 13 0,-1 8 0,4 4 0,4 5 0,7 1 0,6 1 0,5-10 0,5-14 0,1 1 0,-7-27 0,31-13-3,-4-11-1,-1-12 2,-1-4-2,-1-2 1,-1 2 1,-4 1 0,-3 3 1,-2 4 5,-1 0 0,-13 32-3,0 0 4,6 37 2,-4 3-7,-1 10 0,0 11 0,-1 9 0,2 0 0,-2 0 0,1 6 0,-5 3 0,-1-1 0,-8-9 0,-2-7 0,-9-12 0,-5-5 0,-8-11 0,-5-19 0,-3-15-12,0-4-42,-1-7-3,3-6-2</inkml:trace>
</inkml:ink>
</file>

<file path=ppt/ink/ink4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5.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154 213 38,'0'0'50,"0"0"-5,0 0 2,0 0-19,0 0-12,-31-10-4,4 18-4,2 9-7,1 1-1,3 1 3,6 4-1,6 3-4,7-3 4,0 0 0,2-23-1,25 18 1,1 1-2,1 1 0,1-4 0,-2-6 0,-5 1 0,3 0 0,-24-11 0,0 0 0,0 0 0,-1 22 0,1 1 0,0-23 0,-33 13-19,4-4-22,4 1-9,1-2-1,0 1-3</inkml:trace>
  <inkml:trace contextRef="#ctx0" brushRef="#br0" timeOffset="422">363 377 38,'0'0'42,"5"31"-7,-2-7-8,1 1-5,-4-25-8,3 26-9,-1-3-9,1 1-17,-3-24-19,0 0 0,0 0 0</inkml:trace>
  <inkml:trace contextRef="#ctx0" brushRef="#br0" timeOffset="610">430 0 101,'0'0'51,"0"0"5,0 0-9,0 0-47,0 0-4,0 0-40,0 0-9,0 0-1,0 0-1</inkml:trace>
  <inkml:trace contextRef="#ctx0" brushRef="#br0" timeOffset="766">561 385 97,'2'37'54,"0"-10"3,2 1-10,-4-28-47,0 0 0,0 0 0,22-10 0,2 0 0,-24 10 0,29-6 0,-7 16 0,3 1 0,-14 13 0,2 1-5,-13-25-51,0 0-2,0 0 0</inkml:trace>
</inkml:ink>
</file>

<file path=ppt/ink/ink4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26.7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214 154 33,'6'-28'49,"1"2"2,-4-3 1,-4 0-19,1 0-9,0 29-11,0 0-13,-29-13 0,1 17 0,-3 16 0,-2 12 0,1 15 0,4 12 0,5 13 0,7 7 0,8-4 0,11-2 0,11-4 0,12-8 0,10-12 0,7-23 0,4-20 0,7-17 0,0-16 0,-1-14 0,-4-15 0,-7-9 0,-8-8 0,-12 3 0,-11 0 0,-15 5 0,-12 9 0,-14 12 0,-12 13 0,-9 15 0,-6 20 0,-1 8 0,2 11 0,5 12 0,9 6 0,13 6 0,12-3 0,16-5 0,14-10 0,14-6 0,11-9 0,6-14 0,8-15-4,4-12-50,-3-11-7,-2-11 8</inkml:trace>
</inkml:ink>
</file>

<file path=ppt/ink/ink4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4.10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25 308 75,'-19'6'50,"13"8"-2,12-4 1,14-3-22,14 0-25,15-1 2,16 0-4,11-5 0,10-7 0,4-5-4,-1-5-23,-3-2-24,-4 0 1,-14-4 2,-12 5-3</inkml:trace>
  <inkml:trace contextRef="#ctx0" brushRef="#br0" timeOffset="250">21 408 56,'-15'12'47,"14"-2"-1,10-1 3,13-1-35,15 0-4,12-5 2,14 1-1,7 1-9,6-9-10,5-4-19,0-2-20,-6-8-3,-5-2 0,-12-3 0</inkml:trace>
  <inkml:trace contextRef="#ctx0" brushRef="#br0" timeOffset="484">512 0 82,'-12'-2'53,"31"15"0,9 3 1,6-1-41,11 7-13,4-5 0,4 2 0,-2 6 0,-3 6 0,-10 5 0,-11 0 0,-16 3 0,-13 5 0,-14 9 0,-12 4 0,-7 1 0,-9-3-4,2-6-53,5-8-1,9-18 3</inkml:trace>
</inkml:ink>
</file>

<file path=ppt/ink/ink4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5.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408 299 65,'20'-16'52,"-7"-4"1,-9-13-3,-6-9-19,-5 0-27,-8-1-4,-7 8 0,-9 6 0,-4 5 0,-5 11 0,-5 12 0,-1 18 0,1 16 0,1 15 0,7 12 0,7 13 0,8 8 0,9 3 0,7 1 0,8-9 0,9-14 0,10-17 0,4-25 0,7-26 0,6-21 0,4-20 0,0-17 0,0-11 0,-3-8 0,-5 5 0,-4 12 0,-8 12 0,-6 22 0,-9 19 0,-2 24 0,-5 22 0,-1 25 0,0 12 0,1 8 0,4 5 0,4-4 0,8-5 0,2-13-31,4-21-22,7-14-2,-1-21-4</inkml:trace>
  <inkml:trace contextRef="#ctx0" brushRef="#br0" timeOffset="484">755 495 100,'11'23'49,"1"2"5,1-6-2,4-5-52,1-1 0,2-3 0,-1-2-41,2 1-10,-7-5 0,-2 4-1</inkml:trace>
  <inkml:trace contextRef="#ctx0" brushRef="#br0" timeOffset="656">729 654 83,'-10'-4'56,"1"2"1,16-8-1,7-4-53,5-5-3,6-10 0,7-10-16,2-12-37,6-4-3,-3-5-1</inkml:trace>
</inkml:ink>
</file>

<file path=ppt/ink/ink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4:48.75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70 1913 29,'0'0'44,"0"0"2,0 0-2,-18 28-16,3-5-7,2 0-4,5 2-2,2 4-9,3-1-1,3 0-5,5-6 0,3-4 0,3-4 0,3-3 0,2-8 0,-1-11 0,0-3 0,-2-3 0,-3-5 0,-5 3 0,-5 1 0,1 0 0,-13 11 0,-3 8 0,-2 5 0,0 4 0,-1 9 0,2 1 0,3 1 0,4-2 0,6-4 0,5-7 0,6-4 0,5-7 0,5-10 0,2-6 0,2-2 0,0-1 0,-4-4 0,-4 3 0,-5 2 0,-8 4 0,1 0 0,-17 22 0,-2-1 0,-3 3 0,-2 6 0,1 5 0,3 1 0,4-1 0,4-2 0,5-3 0,6-2 0,6-5 0,5-8 0,5-11 0,3-8 0,2-2 0,0-2 0,-2-2 0,-5-1 0,-4-2 0,2 0 0,-13 27 0,0 0 0,0 0 0,-26 0 0,4 2 0,3 10 0,3 3 0,3-2 0,4-3 0,6 4 0,6 1 0,5-7 0,5-1 0,6-9 0,3-5 0,3-2 0,-1-1 0,-1-6 0,-5-7 0,0 2 0,-18 21 0,0 0 0,-15-23 0,0-1 0,-15 24 0,0 9 0,-1 6 0,1 1 0,4 4 0,8 5 0,7-2 0,9 3 0,10-6 0,7-11 0,8-3 0,6-3 0,4-6 0,0-7 0,-5-8 0,-2-3 0,-10 2 0,-10 2 0,-11 1 0,0 2 0,-26-2 0,-1 9 0,-3 10 0,1 1 0,3 2 0,4 1 0,8 4 0,5 1 0,12 1 0,1 2 0,17-22-34,6-6-27,6-6 1</inkml:trace>
  <inkml:trace contextRef="#ctx0" brushRef="#br0" timeOffset="1281">158 1995 26,'0'0'49,"0"0"1,0 0 3,0 0-16,0 0-8,0 0-18,0 0-11,0 0 0,0 0 0,12-35 0,-1-7 0,-1-6 0,0-4 0,0-10 0,0-14 0,-1-9 0,0-5 0,-3-8 0,-3-1 0,-3 0 0,-2 4 0,-3 6 0,0 11 0,-2 8 0,0 6 0,2 10 0,-1 2 0,1 3 0,0 6 0,1-3 0,-1 3 0,1 2 0,-1-2 0,2-2 0,0 6 0,-1 1 0,3-1 0,1 4 0,1 0 0,1 2 0,1 9 0,0-1 0,-3 25 0,5-26 0,-1 2 0,-4 24 0,0 0 0,0 0 0,6-25 0,0 1 0,-6 24 0,0 0 0,0 0 0,0 0 0,0 0 0,0 0 0,0 0 0,0 0 0,0 0 0,0 0 0,-16 37 0,-1 3 0,0-2 0,-2 0 0,-2 4 0,0-2 0,2 0 0,1-4 0,4-6 0,3-7 0,1 0 0,10-23 0,0 0 0,0 0 0,8-26 0,4-4 0,0-4 0,1-4 0,3-7 0,1-2 0,0 4 0,2 6 0,0 1 0,-1 3 0,-2 8 0,-1 2 0,-15 23 0,0 0 0,20 32 0,-5 2 0,-2 7 0,3 1 0,2 0 0,3-5 0,-1-6 0,6-4 0,-1-6-42,1-10-23,-1-5 2</inkml:trace>
  <inkml:trace contextRef="#ctx0" brushRef="#br0" timeOffset="3062">860 905 97,'2'-23'51,"2"1"4,-4 22-15,0 0-28,-2 34-12,4 2 0,-4 9 0,2 9 0,-1 6 0,-1-4 0,0-4 0,0-2-29,-2-6-24,4-12 0,1 1-1</inkml:trace>
  <inkml:trace contextRef="#ctx0" brushRef="#br0" timeOffset="3296">653 953 87,'0'0'54,"0"0"1,0 0 1,0 0-53,45-9-3,11-2 0,8-2 0,8-3 0,4-2 0,-2 1-16,-6 2-38,-7 8-3,-13 8 1</inkml:trace>
  <inkml:trace contextRef="#ctx0" brushRef="#br0" timeOffset="3937">175 2400 56,'-3'-18'42,"2"4"0,0 1-5,1 1-8,0 12-2,0 0-5,-2 14-22,-3 3 0,3 16 0,-2 6 0,1 11 0,0 8 0,2 12 0,0 11 0,2 7 0,0 6 0,1-2 0,1 4 0,0 2 0,-1 3 0,0-2 0,1-6 0,-2-6 0,1-7 0,0-3 0,0-7 0,1-10 0,0-14 0,0-7 0,1-7 0,-2-8 0,0-4 0,-1-4 0,-2-2 0,-1 4 0,-1 1 0,-2-4 0,0-5 0,0 2 0,1 4 0,0-6 0,2-1 0,1 0 0,1-9 0,0 0 0,0 15 0,1-4 0,1 2 0,-1-3 0,2 3 0,-1-1 0,0-2 0,0 1 0,-2-11 0,0 0 0,0 0 0,0 0 0,0 0 0,6 12 0,-2 0 0,2 4 0,-2-1 0,0 1 0,-1-4 0,0 4 0,-1 2 0,-2-3 0,-2-4 0,1 2 0,1-13 0,0 0 0,0 0 0,0 0 0,-8-15 0,4-5 0,0 0 0,-2-1 0,-1-8 0,0-4 0,-4 0 0,0 0 0,0-1 0,-2 2 0,-1-2 0,1 6 0,1 8 0,1 5 0,2 8 0,0 0 0,5 22 0,4 10 0,3 8 0,0 1 0,3 1 0,1 2 0,2-5 0,1-2 0,0-10 0,3-8 0,1-8 0,4-2 0,3-6 0,4-12 0,5-12 0,3-11 0,6-4 0,0-12 0,0-6-30,-1-2-33,-6 4 2</inkml:trace>
  <inkml:trace contextRef="#ctx0" brushRef="#br0" timeOffset="5328">613 3065 29,'0'0'34,"0"0"1,0 0-9,3-10-1,1 1-1,-4 9-3,0 0-6,0 0 0,0 0-3,0 0 0,0 0-5,0 0-7,0 0 0,0 0 0,0 0 0,0 0 0,8 10 0,-3-1 0,-1 1 0,-4-10 0,0 10 0,1 1 0,0-3 0,0 1 0,-1-9 0,1 8 0,-1 0 0,2 4 0,-2-1 0,0 1 0,-2 2 0,2 4 0,-1 2 0,0-1 0,-1-1 0,1-2 0,-1 0 0,1-3 0,-1-2 0,1 2 0,1-13 0,3-11 0,2-5 0,4-10 0,3-7 0,4-2 0,2-2 0,1 1 0,1 2 0,0 4 0,-3 9 0,-3 13 0,-3 14 0,-3 8 0,-4 10 0,-2 9 0,-2 8 0,-2 5 0,1 1 0,-1-5 0,1-8 0,2-5 0,2-8 0,1 0 0,6-35 0,3-6 0,5-11 0,3-4 0,4-4 0,-1-4 0,1 3 0,-3 8 0,-2 11 0,-4 6 0,-7 12 0,-4 12 0,-4 13 0,-3 8 0,0 9 0,-2 1 0,4-3-18,6 3-40,3-5 0,7-7 3</inkml:trace>
  <inkml:trace contextRef="#ctx0" brushRef="#br0" timeOffset="6078">1453 3206 43,'3'-15'45,"-3"2"-2,-9 2 2,-4 3-23,-5 6-8,-4 4-1,-2 9-1,-1 5-4,0 8-3,2 5 0,4 0-5,4-1 0,8 4 0,4-3 0,8-8 0,4-8 0,4-9 0,6-7 0,3-5 0,2-3 0,0-8 0,0-5 0,-2 1 0,-3 4 0,-2-1 0,-5 2 0,-3 7 0,0 1 0,-9 10 0,3 12 0,-1 5 0,0 5 0,1 13 0,-2 9 0,0 5 0,-2 4 0,-1 4 0,-5-3 0,-4-1 0,-7 1 0,-5-6 0,-6-7 0,-5-2 0,-5-3 0,-4-5 0,-2-4 0,0-4-40,1-9-20,4-5 3</inkml:trace>
</inkml:ink>
</file>

<file path=ppt/ink/ink5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6.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12 58,'15'14'48,"2"-5"0,4-1 2,6-5-27,3-6-23,2-1-33,-3-6-11,3 0-3,-6-9 1</inkml:trace>
  <inkml:trace contextRef="#ctx0" brushRef="#br0" timeOffset="188">94 139 71,'12'20'55,"8"1"-5,3-10-1,7-9-35,4-2-57,-3-8-5,5-6-3,-4-4 0</inkml:trace>
</inkml:ink>
</file>

<file path=ppt/ink/ink5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7.32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476 137 51,'4'-11'49,"-1"1"-1,-3 30-1,0 6-22,0 5-9,1 11-7,2 11-10,-1 6-2,-1 4-8,-1-1-15,-5-2-23,5 1 3,-3-8-3,1-8 1</inkml:trace>
  <inkml:trace contextRef="#ctx0" brushRef="#br0" timeOffset="250">30 80 57,'-16'-10'52,"2"0"1,28 16-3,13 5-24,9-2-9,14 1-17,9-4 0,14-1 0,8-4 0,1-8 0,-4-7 0,-5-5 0,-6 2-51,-3-2-5,-11 1 2,-8 4-2</inkml:trace>
</inkml:ink>
</file>

<file path=ppt/ink/ink5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48.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1 246 57,'-2'9'52,"1"1"-4,20-6 5,6 4-24,7-3-17,5-8-8,8-2-14,5-1-35,-2-7-7,4-4 3,-6-1-5</inkml:trace>
  <inkml:trace contextRef="#ctx0" brushRef="#br0" timeOffset="250">616 643 89,'-2'16'50,"1"-33"3,4-14-1,3-11-41,0-17-11,7-9 0,1-8 0,3-2 0,2 9 0,2 6 0,-1 12 0,0 17 0,-1 18 0,0 17 0,-2 19 0,-1 14 0,-3 10 0,1 8 0,-1 4 0,-1 2 0,2-12 0,1-8 0,3-17 0,2-15 0,3-16 0,-1-16 0,2-18 0,2-11 0,1-4 0,-3-4 0,-2 3 0,-2 9 0,-5 13 0,-1 16 0,-4 19 0,-5 16 0,-1 16 0,0 18 0,1 12 0,0 8 0,3 5 0,0-2 0,3-6-45,5-6-14,-1-15 4</inkml:trace>
  <inkml:trace contextRef="#ctx0" brushRef="#br0" timeOffset="906">1748 404 54,'5'-25'44,"-3"2"4,-8 5-11,-6 2-12,-3 11-6,-9 10-9,-2 9-5,-3 13-2,-2 13 0,2 7-3,2 4 0,6 3 0,7-3 0,7-6 0,7-11 0,7-12 0,6-18-1,5-15 1,5-12 1,3-7-1,1-9 0,0-10 0,-2 1 1,-1 2 0,-5 8-1,-3 9 1,-4 9-1,-3 8 2,-1 0 0,-3 33-2,-1 9 0,1 8 0,3 6 0,-1 8 0,1 9 0,-2 3 0,-2 6 0,-5-3 0,-3-1 0,-9 0 0,-6-3 0,-6-6 0,-6-9 0,-5-6 0,-7-13-7,-2-13-46,1-11 0,2-17-2</inkml:trace>
</inkml:ink>
</file>

<file path=ppt/ink/ink5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0.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262 272 62,'-2'-9'43,"0"0"-6,-11 5-8,-5-2-8,-5 8-4,-5 4-11,-2-2-3,-2 4 1,1 2-4,2 4 0,4 4 1,6 5 0,9-6-4,9-1 6,9 4-2,6 3-2,7-1 4,5-3 1,3-5 1,-1-1 1,-1 2 3,-5 3-5,-4-4-4,-8-5 0,-7 0 0,-6 4 0,-9 0 0,-5 0-11,-5 0-39,-7-4-2,-3 1 1,-1-7 1</inkml:trace>
  <inkml:trace contextRef="#ctx0" brushRef="#br0" timeOffset="375">361 383 48,'23'32'44,"-6"0"1,-2 1 3,-7-4-30,-1-4-15,0 0-39,-8-9-7,1-1-2,-8-28 1</inkml:trace>
  <inkml:trace contextRef="#ctx0" brushRef="#br0" timeOffset="531">451 14 94,'13'-14'50,"-11"27"0,-6-5-26,-1 5-51,3 9-16,-3 0-4,4 1-6</inkml:trace>
  <inkml:trace contextRef="#ctx0" brushRef="#br0" timeOffset="687">614 494 123,'9'16'53,"-1"-33"1,0-2-29,1-2-25,2 0 0,1 0 0,2 0 0,0 7 0,0 15 0,1 12 0,-1 2-26,-2 3-27,2 4-1,-2-4-2</inkml:trace>
</inkml:ink>
</file>

<file path=ppt/ink/ink5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1.6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8 123 5,'-3'-8'35,"-2"16"0,6 8 2,-1-1-19,4 6-5,2 9-3,4 11-1,5 3-1,4 2 1,5 6 2,2-6-2,2-3 1,1-8 0,3-11-1,-3-17-1,-1-6 1,-3-12-6,-4-17-1,-6-11 3,-6-7-5,-6-10 0,-7-7 0,-9-1-2,-7-3-1,-6 5 3,-5 13 2,-4 15-2,0 13 3,-1 18-3,3 14 0,5 16 0,10 15 0,8 9 0,12 2 0,9-4 0,12-4 0,10-9 0,8-16 0,10-23-19,5-13-37,0-22-3,1-15 1</inkml:trace>
</inkml:ink>
</file>

<file path=ppt/ink/ink5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5.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328 188 38,'7'-23'43,"-6"-7"3,-1 0 3,0 2-27,-6 1-5,2 9 1,-4 4-5,0 3-4,-1 7-9,0 1 0,2 24 0,2 6 0,2 8 0,0 3 0,3 6 0,0 4 0,1 6-4,-2-2-11,1 0-5,-2 0-7,-1-2-11,0 2-5,-2-7-3,4 1 2</inkml:trace>
  <inkml:trace contextRef="#ctx0" brushRef="#br0" timeOffset="344">0 376 52,'1'9'45,"1"1"-2,-2-10 3,15-3-29,0 3-9,3 4 2,3-1-4,5-1-7,3-1-9,1 3-5,3 3-7,2-5-7,1-1 2,0 2-2,-3 1 0,1 4 6,-5-1 11,-4 0 6,2 2 8,-27-9 8,18 24 2,0 1 5,-18-25 3,2 27 2,1-2-2,2-1-2,2 2 0,4 0-2,2-4-2,5 1-2,0-1 0,5-17-2,2-10-1,-3-3 1,2 2-3,-7-21-5,-6-2-2,-5-4 0,-6-1 0,-5 5 0,-10 8 0,2-2 0,-14 7 0,-1 10 0,-1 8 0,-1 8-2,4 8-22,3 2-23,-1-1-5,12 5 3,0 1-2</inkml:trace>
  <inkml:trace contextRef="#ctx0" brushRef="#br0" timeOffset="844">827 573 1,'0'0'41,"18"32"5,-9-8 2,1 0-16,-10-24 0,0 0-3,0 0-7,0 0-18,0 0-4,0 0 0,0 0 0,0 0 0,27-24 0,-1 0 0,1-3 0,6 0 0,-4 3 0,1 2-41,1 4-14,-3 4 1,0 7-1</inkml:trace>
</inkml:ink>
</file>

<file path=ppt/ink/ink5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6.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6 588 54,'-4'26'50,"3"1"-2,0-1 3,1-26-25,0 0-14,0 0 0,0 0-10,1-24-2,4-14 0,1-13 0,4-3 0,3-7 0,3-1 0,2-1 0,1 4 0,1 5 0,0 13 0,-2 13 0,1 1 0,-19 27 0,22 20 0,-6 15 0,-3 11 0,-1 7 0,0 7 0,0-1 0,0-2 0,3-8 0,0-15 0,2-1 0,-17-33 0,32-22 0,-3-14 0,-1-12 0,2-10 0,2-9 0,3-3 0,1 2 0,-1 4 0,-2 11 0,-2 17 0,-5 21 0,0 1 0,-20 44 0,-6 17 0,-4 17 0,-2 14 0,-2 13 0,1 0 0,2-1 0,7-5-28,1-11-34,4-17 1,2-24 4</inkml:trace>
  <inkml:trace contextRef="#ctx0" brushRef="#br0" timeOffset="782">939 937 113,'23'11'49,"2"1"-5,-25-12-29,0 0-66,0 0 0,0 0 1</inkml:trace>
</inkml:ink>
</file>

<file path=ppt/ink/ink5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06.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614 308 31,'-7'-15'44,"0"2"-2,-3-1-9,-5-3-4,-1-2-5,-3-2-3,0 3-5,-3 0-4,3 6-9,0 0-3,4 2 0,0 0 0,4 5 0,2 4 0,1 0 0,8 1 0,0 0 0,0 0 0,0 0 0,0 0 0,0 0 0,0 0 0,0 0 0,0 0 0,0 0 0,0 0 0,0 0 0,0 0 0,0 0 0,0 0 0,0 0 0,0 0 0,9-4 0,0 0 0,-9 4 0,0 0 0,0 0 0,0 0 0,0 0 0,0 0 0,0 0 0,0 0 0,-2 8 0,1 1 0,1-9 0,0 0 0,-9 4 0,1 2 0,8-6 0,0 0 0,0 0 0,-11-6 0,2 4 0,-1-2 0,-1-3 0,-3-3 0,-1-2 0,-4-2 0,-3 4 0,0 0 0,-1-3 0,-2 0 0,2 5 0,0 2 0,2-2 0,2 2 0,2-1 0,4 2 0,3 6 0,0 0 0,10-1 0,0 0 0,-10-1 0,1 0 0,9 1 0,-5 10 0,1 0 0,4-10 0,0 0 0,-4 16 0,1-1 0,2-3 0,0 6 0,1 5 0,-1 7 0,0 10 0,-1 11 0,-1 12 0,0 15 0,0 12 0,-1 7 0,1 5 0,0 2 0,0-2 0,2-10 0,1-9 0,-1-17-10,-2-18-44,-3-18-4,-4-16-1</inkml:trace>
  <inkml:trace contextRef="#ctx0" brushRef="#br0" timeOffset="890">34 491 63,'-8'15'50,"1"-2"-2,8 2 3,8 6-24,7-5-13,9-1-12,8-7-2,9-5 0,6-8 0,4-3 0,0-7-39,3-7-14,-6-10 2,-4 3-3</inkml:trace>
  <inkml:trace contextRef="#ctx0" brushRef="#br0" timeOffset="1265">631 726 56,'-3'24'49,"-1"2"-3,6 5 5,3 7-26,2 2-10,7 7-2,3-5-13,4-3 0,3-9 0,1-6 0,1-13 0,-1-12 0,-3-17 0,-4-11 0,-6-10 0,-5-7 0,-7-2 0,-8 1 0,-6 2 0,-9 7 0,-2 15 0,-6 6 0,2 11-46,5 15-9,3 8 0,7 4-1</inkml:trace>
  <inkml:trace contextRef="#ctx0" brushRef="#br0" timeOffset="1562">1017 865 48,'25'29'52,"-5"0"-1,-8-3 2,-6-8-21,-2-6-13,2 1-19,-4-23 0,3-12 0,6-8 0,5-6 0,7-3 0,8 1 0,6-2 0,8 4 0,6 9-58,1 7-1,0 6 1</inkml:trace>
</inkml:ink>
</file>

<file path=ppt/ink/ink5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9.2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1351 872 90,'13'-14'53,"-5"-9"-1,-10-1-8,-8-6-28,-3-4-16,-8-1 0,-2 5 0,-6 9 0,-1 5 0,-3 13 0,1 10 0,3 13 0,2 16 0,8 10 0,7 6 0,10 4 0,5-2 0,11-3 0,8-8 0,3-17 0,4-21 0,3-17 0,0-16 0,2-19 0,0-15 0,-3-16 0,0-12 0,-6-7 0,-4-6 0,-2-2 0,-4 2 0,-7 7 0,-6 14 0,-2 17 0,-6 17 0,-4 26 0,-1 26 0,-2 29 0,-1 23 0,1 20 0,2 12 0,3 12 0,7 7 0,4 0 0,5-11 0,7-14-31,7-8-20,0-18-4,4-16 1</inkml:trace>
  <inkml:trace contextRef="#ctx0" brushRef="#br0" timeOffset="453">1748 649 41,'2'38'44,"3"14"1,-3 3 0,4 1-29,2 0-1,4-7-2,5-8 0,2-17-3,2-18-2,1-14-3,0-14-5,-4-13 0,0-8 0,-7-12 0,-4-3 0,-11 0 0,-6 6 0,-9 9 0,-7 12 0,-3 14-27,-2 20-24,-4 14-2,6 13 0</inkml:trace>
  <inkml:trace contextRef="#ctx0" brushRef="#br0" timeOffset="781">2122 779 72,'14'13'51,"-9"5"1,-1 2-15,-1 3-14,-4-1-5,2-1-16,-4-6-2,-1 0 0,2-5 0,0 1 0,4-22 0,4-6 0,2-5 0,4-3 0,3-1 0,4-2 0,1 2 0,2 9 0,0 14 0,-1 13 0,-3 11 0,1 10 0,-6 9 0,2 5 0,-4 2 0,-3-8 0,0-14-55,2-18-5,-3-19 5</inkml:trace>
  <inkml:trace contextRef="#ctx0" brushRef="#br0" timeOffset="1141">2594 328 78,'15'16'39,"-10"2"-24,2 3-14,-2 9-38,-9 4-7</inkml:trace>
  <inkml:trace contextRef="#ctx0" brushRef="#br0" timeOffset="1328">2878 182 97,'13'26'50,"-3"7"2,-5 13 1,-3 9-50,-4 8-3,-5 13 0,3 8-30,-1 6-21,-1-2-2,-3-6 1</inkml:trace>
  <inkml:trace contextRef="#ctx0" brushRef="#br0" timeOffset="1484">2732 747 118,'20'-18'56,"2"3"-5,11 7-21,3 3-50,6-5-30,7-2 0,0-6-5</inkml:trace>
  <inkml:trace contextRef="#ctx0" brushRef="#br0" timeOffset="9500">9 2211 17,'0'0'43,"-6"-10"2,1 0-13,5 10-1,5 10-4,2 7-5,-1 4-4,2 7-4,-3 3-8,0 7-6,-1 2 0,-1 1 0,-1-7 0,-2-4 0,0-7 0,1-13 0,0 0 0,7-37 0,3-9 0,5-6 0,8-9 0,5-5 0,4-2 0,4 6 0,0 14 0,0 18 0,-5 16 0,-4 16 0,-5 20 0,-7 14 0,-6 10 0,-3 3 0,-5-2 0,-1-4 0,2-12 0,-2-13 0,2-19 0,3-18 0,3-13 0,4-12 0,4-8 0,3-10 0,2-1 0,3 2 0,-1 9 0,1 14 0,-2 16 0,0 15 0,-2 19 0,-1 17 0,-2 12 0,0 9 0,-2 4 0,2-2 0,-1-6 0,-1-12 0,-1-16-16,2-12-41,-1-16 2,0-19-5</inkml:trace>
  <inkml:trace contextRef="#ctx0" brushRef="#br0" timeOffset="12656">1278 2639 113,'-1'29'54,"-2"6"3,-5 5-26,-3 6-31,-4-2 0,-1-6 0,-2-5-33,1-5-18,0-11-4,4-14-1</inkml:trace>
  <inkml:trace contextRef="#ctx0" brushRef="#br0" timeOffset="13000">2091 1901 99,'13'9'52,"-3"16"1,-1 14-2,-4 15-51,-4 9 0,-2 7-8,0 7-41,3 7-2,-3-3-1,-1-5 1</inkml:trace>
  <inkml:trace contextRef="#ctx0" brushRef="#br0" timeOffset="13203">1872 2351 47,'9'6'47,"9"7"0,2-10 1,5-4-28,7-2-5,4-3-9,1-2-5,4-5-12,-1-7-14,-2-5-15,1 2-6,-8-7-3,1-2 2</inkml:trace>
  <inkml:trace contextRef="#ctx0" brushRef="#br0" timeOffset="13359">2357 1860 31,'3'-14'41,"-2"30"3,-2 14-9,3 16-10,-1 14-8,0 10-7,3 9-4,0 6-3,2 2 0,-1-2-3,2-9-1,1-13 2,1-16-3,2-18 0,0-24 1,3-20 2,0-21-2,4-10 1,1-3 1,1 2 0,-1 4 2,0 12 3,-1 19 1,-5 20-1,3 17 2,-5 13 1,1 11-5,1 3-4,3 5 0,1-3 0,3-7 0,4-14 0,5-7 0,1-19 0,3-14 0,2-17 0,1-18 0,-4-16 0,-1-8 0,-6-4 0,-10-5 0,-8 9 0,-9 10-7,-9 20 6,-8 25 2,-6 22 6,0 23-7,0 15 0,9 18 0,6 6 0,11-2 0,9-13 0,15-14 0,12-18 0,7-20-38,3-24-21,5-19 1</inkml:trace>
  <inkml:trace contextRef="#ctx0" brushRef="#br0" timeOffset="46219">2589 5440 61,'-4'-10'46,"4"10"-5,0-9-4,0 1-6,0 8-8,0-9-7,0 0-16,0 9 0,0 0 0,0 0 0,0 0 0,6 10 0,-1 6 0,1 5 0,-1 4 0,-1 1 0,5 5 0,0-2 0,1-6 0,2-5 0,2-9 0,-1-9 0,3-10 0,-1-6 0,0-6 0,1-7 0,-1-1 0,-3 0 0,0 1 0,-2 5 0,-3 12 0,1 1 0,-9 21 0,-3 9 0,-2 9 0,-2 13 0,-3 14 0,-3 13 0,-4 7 0,-3 5 0,2 5 0,1-2 0,1-2 0,1-11-7,3-15-52,2-16-2,4-15-1</inkml:trace>
</inkml:ink>
</file>

<file path=ppt/ink/ink5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3.9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1750 660 38,'0'0'45,"0"0"2,0 0-7,0 0-7,0 0-6,0 0-4,-10-10-21,7-2-2,1-5 0,4-4 0,3-9 0,3-8 0,3-11 0,2-7 0,4-7 0,3-1 0,1 0 0,1-2 0,1 8 0,-1 15 0,-2 13 0,0 15 0,-1 20 0,-1 15 0,1 16 0,-2 15 0,0 10 0,-1 1 0,1-2 0,1-1 0,1-7 0,2-12 0,0-16 0,4-17 0,0-17 0,2-13 0,1-15 0,1-14 0,0-11 0,-1-7 0,0 1 0,-2 7 0,-1 7 0,1 15 0,-4 21 0,-1 23 0,-4 25 0,-4 20 0,-2 18 0,-4 16 0,-2 12 0,-4 3 0,0-4 0,-2-10 0,2-11 0,2-9-54,0-18-9,1-15 6</inkml:trace>
  <inkml:trace contextRef="#ctx0" brushRef="#br0" timeOffset="7172">139 1411 69,'14'-27'51,"-6"9"2,0 12 1,-3 15-31,-4 11-18,1 18-5,-6 13 0,1 8 0,-6 11 0,-2 9 0,-4 9 0,-5 0 0,1 0 0,-3-8-4,3-11-16,-1-15-1,8-15-1,1-21 1,-1-1 5,24-45 4,3-8-1,5-10 5,4-6 10,4-1 6,1-1 4,4 6 1,-1 5 0,3 0 1,-4 3 3,-1 5-7,-3 6-17,-2 7-31,-8-1-4,-2 5-3,-7-1 0</inkml:trace>
  <inkml:trace contextRef="#ctx0" brushRef="#br0" timeOffset="7578">43 1793 69,'-9'18'50,"5"3"2,7 1 0,11 4-30,1-4-12,7 2-10,6-1 0,3 0-4,3-5-41,2-3-7,-2-3 2,-1-1-2</inkml:trace>
  <inkml:trace contextRef="#ctx0" brushRef="#br0" timeOffset="7797">492 1802 94,'0'0'50,"0"0"1,0 0-3,3 12-36,-2 2-12,-2 0 0,1 5 0,0 3 0,1 6 0,-2 1 0,2-5 0,-2-4 0,2-2 0,1-1 0,0-1 0,-2-16 0,11-14 0,5-4 0,-2-2 0,5-4 0,-1 2 0,2-1 0,-2 9 0,0 11 0,-3 7 0,-3 6 0,-1 10 0,-4 7 0,3 9 0,-3 5 0,1-3 0,1-8 0,2-1-50,-3-7-9,2-9 5</inkml:trace>
  <inkml:trace contextRef="#ctx0" brushRef="#br0" timeOffset="8156">958 1845 72,'6'24'54,"0"8"1,-2 4-3,-1-2-30,2 4-22,1-3 0,-2-8 0,1-10 0,-1 0 0,-2-27 0,-1-5 0,-1-3 0,0-6 0,-3-10 0,0 4 0,-2 0 0,0 1 0,-1 8 0,-2 3 0,0 6-52,2 2-8,6 10 2</inkml:trace>
  <inkml:trace contextRef="#ctx0" brushRef="#br0" timeOffset="8703">984 1917 48,'-3'-9'47,"1"1"-6,2 8-10,0 0-2,0 0-6,-7 8-6,4 2-6,3 9-3,1 5-8,2 1 0,5 2 0,3 2 0,3 1 0,1-4 0,2-7 0,3-7 0,-1-10 0,-1-8 0,-3-8 0,-1-8 0,-3-13 0,-2 1 0,-5-3 0,-4-4 0,-2-1 0,-5 3 0,-4 6 0,-6 8 0,-3 15 0,-3 8 0,0 12 0,-2 10 0,5 11-25,4 4-32,6-2 4,9 0-1</inkml:trace>
  <inkml:trace contextRef="#ctx0" brushRef="#br0" timeOffset="9109">1371 1783 88,'3'16'51,"-1"4"3,2 2-11,5 6-24,1 3-19,4 3 0,1 0 0,2 1 0,1-2 0,-1-5 0,-1-5 0,-2-9 0,-3-10 0,-1-11 0,-3-8 0,-2-7 0,-3-7 0,2-1 0,-2 2 0,1 9 0,1 9 0,-1 0 0,5 19 0,3 6 0,2 5 0,2 3 0,-1-2 0,2-4 0,0-5 0,-1-2 0,-2-2 0,-3-4 0,1 1 0,-9-14 0,-2-4 0,-1-4 0,-5-6 0,0-9 0,-2 0 0,0-5 0,1 1 0,4 5-56,0 6-7,5 9 4</inkml:trace>
  <inkml:trace contextRef="#ctx0" brushRef="#br0" timeOffset="9812">3083 1622 73,'13'-9'55,"-1"13"-1,-2 7-3,-2 8-29,0 12-22,-2 10 0,-1 13 0,1 10 0,-3-1 0,-1 3-34,2-4-17,-4-8-4,-1-10-1</inkml:trace>
  <inkml:trace contextRef="#ctx0" brushRef="#br0" timeOffset="10031">2726 1643 109,'-18'-3'55,"0"1"5,30 6-29,11-5-31,15 1 0,11-1 0,14-2 0,10-5 0,7 1 0,6 4 0,-2-3 0,-3 1-33,-4 0-27,-8 0 0</inkml:trace>
  <inkml:trace contextRef="#ctx0" brushRef="#br0" timeOffset="19453">180 3070 44,'10'-45'49,"-3"11"0,2 16 0,0 2-22,-4 37-6,2 19-5,0 16-16,0 18 0,-1 11 0,1 8 0,-3 2 0,1-3 0,-3-10 0,-1-12 0,1-18 0,0-21 0,2 2 0,10-57 0,3-14 0,3-11 0,3-10 0,4-1 0,1 2 0,2 8 0,-4 16 0,-2 15 0,-2 21 0,-5 19 0,0 18 0,-5 12 0,0 8 0,-2-1 0,3 1-25,3-8-30,0-15 0,8-7 1</inkml:trace>
  <inkml:trace contextRef="#ctx0" brushRef="#br0" timeOffset="19828">980 3451 36,'-11'-20'40,"-8"3"6,-2 12-14,-2 8-7,0 9-8,-1 9-8,4 11-5,5 9 0,5 5-1,6 4-2,7-3 0,3-4-1,8-9 2,3-7-2,1-14 2,1-11 1,-1-17 2,0-11 0,-2-11-1,-2-6 1,-5-5 1,0 2-1,-3 1-5,-1 11 0,-2 10 0,0 14 0,0 0 0,-1 42 0,2 8 0,-1 4 0,7 3 0,3-2-47,2-8-10,4-11-1</inkml:trace>
  <inkml:trace contextRef="#ctx0" brushRef="#br0" timeOffset="20375">1231 3394 74,'4'25'46,"2"3"2,-3 3 1,-4 0-36,3 3-7,-1 0-1,1-1 0,-1-8 2,2-7-5,0 1-2,4-29 0,1-9 0,4-11 0,4-16 0,4-4 0,4-5 0,2 3 0,1 9 0,0 11 0,-2 15 0,0 21 0,-5 18 0,-2 15 0,-3 12 0,-1 6 0,-2-1-48,3-1-9,-1-12 3,4-9-1</inkml:trace>
  <inkml:trace contextRef="#ctx0" brushRef="#br0" timeOffset="20672">1973 3483 31,'16'-24'45,"-5"4"2,-15-1-4,-8 6-15,-8 10-10,-8 10-12,-4 11-4,-3 11-1,2 8-3,2 9 0,6 7 1,9 3-1,8-4 0,9-9 1,7-9 0,7-13-3,5-15 2,3-15 0,3-16-2,1-11 1,-2-6 1,0-6 2,-4 0 1,-1 0 4,-2 5 1,-3 10 3,-3 10 0,-6 12 2,2-1 0,-3 33-1,1 12-10,0 12 0,0 6 0,-1 8 0,3 8 0,-1 8 0,-4 4 0,-3 1 0,-6-6 0,-4-3 0,-6-6 0,-6-10-7,-4-12-42,-8-20-5,0-14 3,-4-19 0</inkml:trace>
  <inkml:trace contextRef="#ctx0" brushRef="#br0" timeOffset="21125">2219 3397 95,'35'22'48,"-8"12"1,-11 10-11,-6-2-62,-2 3-22,-8-10-1,-1-7-3</inkml:trace>
  <inkml:trace contextRef="#ctx0" brushRef="#br0" timeOffset="21265">2341 3146 91,'7'-33'51,"-1"13"-1,-2 11-13,-1 1-30,-1 26-34,0 2-17,5 10-4,0 4-3</inkml:trace>
  <inkml:trace contextRef="#ctx0" brushRef="#br0" timeOffset="21375">2479 3538 72,'7'28'55,"-3"-8"0,-2-10 0,0 0-37,3-26-18,1-8 0,6 3 0,2 1 0,2 1 0,3 7 0,5 9 0,2 13 0,0 8 0,3 8 0,0 3-31,0-5-29,5-1-1</inkml:trace>
  <inkml:trace contextRef="#ctx0" brushRef="#br0" timeOffset="21828">3173 3558 43,'1'-8'49,"-3"-1"1,1 0-1,1 9-17,-12-15-13,1 4-10,-4 4-5,0 9-4,0 7 0,-2 5 0,3 7 0,2 8 0,6 7 0,4 4 0,6 1-4,5-4-2,8-6 1,4-6-2,2-10 1,1-18 0,0-9 1,-1-13 1,-4-5 4,-4-3 3,-6-5 2,-4 0 2,-7 3-1,-2 13 5,-4 7-2,1 2-7,1 28-2,4 10 0,0 12 0,6 13 0,2 12 0,5 7 0,-4 5 0,1 6 0,-7 3 0,-6-2 0,-9 0 0,-7-8 0,-8-5 0,-8-10 0,-5-13-7,-3-14-47,-2-21-1,5-12-2</inkml:trace>
</inkml:ink>
</file>

<file path=ppt/ink/ink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4:57.76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126 99 78,'0'0'50,"0"0"2,0 0-1,22 42-31,-16 11-16,-8 11-4,-7 12 0,-2 0 0,-3 0 0,1-7 0,0-4 0,1-11 0,4-9-18,2 0-34,6-45-2,0 0 1,0 0 1</inkml:trace>
  <inkml:trace contextRef="#ctx0" brushRef="#br0" timeOffset="235">9 93 62,'0'0'47,"0"0"5,0 0 2,0 0-33,0 0-6,56 4-11,-2 17-4,8 13 0,0 13 0,1 9 0,-5 5 0,-6 5 0,-12-3 0,-13-1 0,-14-1 0,-18-3 0,-16-4 0,-13-10 0,-13-8 0,-11-9 0,-4-3 0,-4-13 0,5-4 0,6-5-53,11-2-4,1 0 3,43 0-1</inkml:trace>
  <inkml:trace contextRef="#ctx0" brushRef="#br0" timeOffset="641">678 627 56,'0'0'44,"0"0"-4,-36 32 3,1 0-32,35-32-9,0 0 2,0 0 0,43 25-4,-7-20-1,-1-15 4,-1-9-3,0 1 2,-34 18-1,31-42 1,-10 6-1,-10 3 4,0 0 2,-11 33-1,0 0 0,0 0 0,-37-18 0,0 0-3,37 18 1,-36 46-4,9-1 0,4 5 0,3 2 0,3 3 0,7-2 0,6-3 0,6-9 0,8-8 0,1 1-16,-11-34-14,54 12-11,1-11-2,3-6-4,2-6 2</inkml:trace>
  <inkml:trace contextRef="#ctx0" brushRef="#br0" timeOffset="1063">1278 222 51,'-12'-41'51,"1"0"-6,11 41 5,-14-35-39,2-1 2,12 36-1,0 0 0,-8-35-2,0 1-10,8 34 0,0 0 0,0 0 0,0 0 0,0 0 0,0 0 0,-38 36 0,13 4 0,6 5 0,4 10 0,4 1 0,2 3 0,4 3 0,2 2 0,2 2 0,1-1 0,4 0 0,-1-4 0,3-3 0,-3-9-16,4-8-34,-1 0-4,-6-41-2,0 0 0</inkml:trace>
  <inkml:trace contextRef="#ctx0" brushRef="#br0" timeOffset="1422">945 670 96,'0'0'48,"0"0"2,0 0-17,0 0-26,35-27-8,6 11-25,7 9-21,0 0-2,-2 8-2,-9-4 1</inkml:trace>
  <inkml:trace contextRef="#ctx0" brushRef="#br0" timeOffset="1563">1321 664 57,'13'42'43,"-13"-42"1,-7 39 1,1 0-40,6-39-20,0 0-24,-14 45-3,2 0-1,12-45-3</inkml:trace>
  <inkml:trace contextRef="#ctx0" brushRef="#br0" timeOffset="1719">1413 467 82,'26'-47'49,"-5"13"-10,2 1-36,-23 33-43,0 0-2,0 0-7</inkml:trace>
  <inkml:trace contextRef="#ctx0" brushRef="#br0" timeOffset="1844">1363 673 33,'5'37'48,"-1"-1"3,-4-36 0,0 0-27,19 37-5,1 1-6,-20-38-7,35-12-1,-2-3 0,1-5-5,-1 1 0,-33 19 0,43-39 0,0 2 0,-43 37 0,0 0 0,0 0 0,0 0 0,-1 33 0,-8 5 0,-3 0 0,-2-1 0,2-2 0,1-1 0,11-34 0,4 38 0,2 0 0,-6-38 0,0 0 0,46 9 0,-9-7 0,-2-7 0,2-3 0,2-3 0,0-2 0,0-2 0,-2-8 0,-2-9 0,1 1 0,-36 31 0,33-39 0,-14 5 0,1-1 0,-20 35 0,0 0 0,0 0 0,-41-27 0,4 19 0,1 0 0,8 44 0,5 5 0,7 2 0,11-2 0,15 2 0,13-6 0,16-8-14,6-10-46,2-9-2,-2-10 3</inkml:trace>
</inkml:ink>
</file>

<file path=ppt/ink/ink6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04.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81 94,'8'15'56,"2"-3"1,-3-3-9,1 1-48,-8-10-11,0 0-39,11-8-5,-3-4-3</inkml:trace>
  <inkml:trace contextRef="#ctx0" brushRef="#br0" timeOffset="156">364 48 114,'14'27'49,"-3"-3"-35,-7-2-12,-11-8-40,0-3-11</inkml:trace>
  <inkml:trace contextRef="#ctx0" brushRef="#br0" timeOffset="265">644 0 115,'38'1'49,"-4"7"-32,-7 2-17,-16-7-40,1 0-8,-17-11-4</inkml:trace>
  <inkml:trace contextRef="#ctx0" brushRef="#br0" timeOffset="12109">329 1483 60,'8'4'48,"1"-1"0,-6 17 2,0 3-26,-4 2-11,1 7-3,-2 2-8,1-4-2,0-2 0,2-4 0,2-8 0,2 0 0,9-28 0,6-11 0,5-12 0,6-5 0,4-3 0,1-3 0,-2 3 0,-1 10 0,-4 10 0,-6 13 0,-6 12 0,-6 10 0,-5 7 0,-4 9 0,-2 6 0,-1-4 0,-2-1 0,1-5 0,0-7 0,2-7 0,0 1 0,4-25 0,4-13 0,3-8 0,5-5 0,3-3 0,1 2 0,4 10 0,0 12 0,0 17 0,-3 20 0,-3 16 0,-4 13 0,-1 9 0,-3 2 0,-4-7 0,1-7-15,3-8-40,1-14-1,6-12-1</inkml:trace>
  <inkml:trace contextRef="#ctx0" brushRef="#br0" timeOffset="12594">1273 1417 45,'10'-25'49,"-8"5"-1,-11 11 4,-7 10-23,-5 8-12,-7 5-9,-2 9-5,-1 6-2,1 9 0,4 7-1,6 2 0,6-2 2,9-2-2,7-7 0,8-10 0,6-12 0,5-15 0,6-16 0,3-12 0,2-11 0,1-10 0,-3-4 0,-3 3 0,-5 6 0,-3 13 0,-7 12 0,1 0 0,-13 34 0,-1 14 0,-2 11 0,0 6 0,3 2 0,2 2-34,2-6-24,2-5 1,2-12 2</inkml:trace>
  <inkml:trace contextRef="#ctx0" brushRef="#br0" timeOffset="13047">1723 1327 46,'-21'16'49,"0"7"-2,-3 3 4,-1 2-25,5 2-6,3-1-4,10 4-16,4 1 0,10-4 0,4-4 0,7-3 0,0-5 0,2-3 0,-4 0 0,-5-1 0,-5 0 0,-9 1 0,-6 1 0,-9-3 0,-3 1 0,-6 0-33,-2-4-23,3-4 1,1-6 0</inkml:trace>
  <inkml:trace contextRef="#ctx0" brushRef="#br0" timeOffset="13359">2093 1264 43,'-8'7'45,"-10"1"2,-6 6 3,-4 1-21,-4 3-6,2 7-5,0 1-18,6 6 0,6-3 0,13-2 0,8 0 0,12 3 0,6-4 0,6 0 0,2-3 0,0 2 0,-3-1 0,-8 2 0,-4-1 0,-12-2 0,-6-1-35,-5-1-22,-6 0-2,0-2 2</inkml:trace>
  <inkml:trace contextRef="#ctx0" brushRef="#br0" timeOffset="13625">2175 1826 97,'30'14'57,"-4"15"-1,-10 9-11,-11 10-45,-10 10 0,-17 0-53,-9 3-1,-11-7-3</inkml:trace>
</inkml:ink>
</file>

<file path=ppt/ink/ink6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1.06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419 408 101,'2'-15'53,"-3"1"0,-6 0-5,-8-6-48,-3 1 0,-6-2 0,-6 4 0,-4 8 0,-5 13 0,-3 12 0,-2 16 0,2 16 0,4 16 0,4 13 0,9 6 0,7 1 0,9-6 0,11-9 0,8-16 0,8-22 0,8-22 0,7-25 0,4-23 0,4-17 0,1-13 0,-2-10 0,-2-2 0,-6 7 0,-4 10 0,-7 18 0,-5 21 0,-7 23 0,-4 21 0,-3 21 0,-2 17 0,-1 12 0,0 4 0,2-1 0,3-6-33,0-19-23,6-13 1,4-24 0</inkml:trace>
  <inkml:trace contextRef="#ctx0" brushRef="#br0" timeOffset="406">875 332 82,'8'-19'53,"-10"6"2,-11 6 0,-12 5-45,-4 14-10,-7 9 0,-2 12 0,-2 12 0,4 15 0,3 8 0,9 6 0,7 0 0,11-6 0,12-10 0,10-11 0,11-18-10,12-17-44,9-24-2,8-17-2</inkml:trace>
  <inkml:trace contextRef="#ctx0" brushRef="#br0" timeOffset="875">1354 335 21,'4'-9'46,"-4"9"4,0 0 3,0 0-18,-16-3-8,-2 11-4,-3 0-23,-3 5 0,-4 2 0,-1 5 0,-2 9 0,0 10 0,2 9 0,5 0 0,6 4 0,6 5 0,8 0 0,11-3 0,8-8 0,12-9 0,8-11 0,8-10 0,7-11 0,6-16 0,3-11 0,4-9 0,-3-9 0,-3-9 0,-6-5 0,-7-6 0,-8 0 0,-10 6 0,-10 7 0,-14 5 0,-11 11 0,-8 14 0,-4 17 0,-2 17 0,-3 16 0,4 11 0,3 10 0,11 8 0,9 1 0,11-5 0,11-9 0,6-17 0,10-13-7,7-13-50,5-17-1,1-14-1</inkml:trace>
  <inkml:trace contextRef="#ctx0" brushRef="#br0" timeOffset="1469">1878 4 88,'13'-15'54,"-3"18"1,1 19 1,1 19-54,-2 14-2,2 19 0,1 13 0,-2 8 0,1 3 0,-1-5-31,-3-15-26,-2-14 2,-3-22 0</inkml:trace>
  <inkml:trace contextRef="#ctx0" brushRef="#br0" timeOffset="1656">2229 544 92,'27'4'51,"0"-2"1,-8-5-12,-7-6-23,2-4-14,-7-3-3,-1 3 0,-2-1 0,-6-3 0,-4 0 0,-2 6 0,-2 3 0,-3 6 0,-2 4 0,-2 3 0,2 6 0,0 9 0,6 9 0,1 2 0,6 5 0,3 6 0,7 1 0,4 2 0,3-2 0,4-6 0,2-8 0,2-9 0,1-5 0,-2-15-22,-2-5-3,-2-8 0,-1-3 2,-5-2 5,-3 2 5,-2 1 9,-2 5 7,1 1 8,-6 9 8,8 12 4,0 0-1,0 5 1,1-1-4,1 3-9,-2-5-10,0-5 0,0 1 0,-8-10 0,7-18 0,1-7 0,1-10 0,7-9 0,4-6 0,6-3 0,5 3 0,9 8-56,2 7-4,6 14 2</inkml:trace>
  <inkml:trace contextRef="#ctx0" brushRef="#br0" timeOffset="2344">3130 521 90,'-8'-25'50,"-4"15"1,-8 14-8,-7 9-22,-1 10-21,-2 9 0,4 13 0,2 8 0,8 4 0,5-1 0,9-1 0,5-9 0,9-10 0,6-13 0,3-20 0,4-16 0,-1-13 0,3-13 0,-2-12 0,-2-6 0,-4 0 0,-2 4 0,-5 13 0,-3 12 0,-3 15 0,0-1 0,-6 34 0,-1 14 0,2 8 0,2 6 0,0-1 0,4-1-5,4-3-51,0-10-1,6-9-2</inkml:trace>
  <inkml:trace contextRef="#ctx0" brushRef="#br0" timeOffset="2703">3456 222 106,'6'-36'57,"0"13"3,-3 12-28,1 0-32,-4 39 0,1 11 0,1 9 0,2 12 0,-1 6 0,0 4-52,1 4-6,0-5-2</inkml:trace>
  <inkml:trace contextRef="#ctx0" brushRef="#br0" timeOffset="2891">3306 535 126,'-3'-13'55,"11"3"2,6 9-40,6-3-17,5-3 0,6-2 0,5-4 0,4-2-22,4-1-15,0 6 0,-3-2 8,-1 6 13,-3 6 8,-6 11 8,-2 12 18,-7 7 8,-8 10 0,-3 7-19,-4 10-33,-6-5-10,-4-1-8,-4-14 0</inkml:trace>
  <inkml:trace contextRef="#ctx0" brushRef="#br0" timeOffset="3141">3833 413 87,'20'-57'55,"0"11"-3,-8 8-7,-6 12-62,-1 1-23,-7 39-8,-3 8-1</inkml:trace>
  <inkml:trace contextRef="#ctx0" brushRef="#br0" timeOffset="3391">3966 500 66,'24'18'52,"3"8"0,1 4 5,-4 0-29,4 2-28,-5-6 0,2-6 0,-6-4 0,-1-3 0,-5-9 0,-3-5 0,-3-11 0,-8-9 0,-5-5 0,-7-3 0,-5-4 0,-9-1 0,-2 8 0,-2 8 0,-1 14 0,1 9 0,4 12 0,4 8 0,8 7-7,8 3-51,5-5-1,8-3 0</inkml:trace>
  <inkml:trace contextRef="#ctx0" brushRef="#br0" timeOffset="3719">4448 551 114,'0'24'53,"0"-3"4,-2 3-26,-5-6-31,4 1 0,-3-5 0,2 0 0,4-14 0,0 0 0,10-9 0,7 0 0,2-2 0,8 6 0,0 7 0,7 6 0,2 9 0,-3 7-14,-2 2-44,-4 1-2</inkml:trace>
</inkml:ink>
</file>

<file path=ppt/ink/ink6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5.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168 338 91,'6'-9'53,"-8"0"-2,-1-1-10,1 1-22,-11 14-19,-2 8 0,-6 6 0,-1 9 0,-3 13 0,1 9 0,4 10 0,3 4 0,9-4 0,8-3 0,12-9 0,8-14 0,13-20 0,3-19 0,9-18 0,1-16 0,0-11-3,-3-7-4,-5-2 4,-6 4 3,-8 7 3,-4 14 0,-9 14 4,2 1-7,-12 37 0,1 9 0,-1 8 0,5 7 0,0 3 0,8 0 0,1-6 0,8-7 0,1-8 0,4-10 0,-1-14 0,0-9 0,-3-14 0,-6-10 0,-7-9 0,-10-4 0,-11-3 0,-10 7 0,-7 9 0,-9 7 0,-2 16 0,-4 12 0,6 14-15,9 9-47,8 3 0,11 0 0</inkml:trace>
  <inkml:trace contextRef="#ctx0" brushRef="#br0" timeOffset="687">880 329 68,'7'36'50,"-4"7"2,0 11-1,-2 2-33,-3-3-2,2-6-16,-3-10 0,3-8 0,0-13 0,0 0 0,6-35 0,4-12 0,2-9 0,5-5 0,4-7 0,3 0 0,2 5 0,1 15 0,-1 16 0,-3 18 0,-2 16 0,-3 13 0,-3 15 0,-2 6 0,0 3-43,2-5-18,2-15 4</inkml:trace>
  <inkml:trace contextRef="#ctx0" brushRef="#br0" timeOffset="984">1639 407 75,'22'-26'49,"-10"7"2,-12 5-13,-10 6-14,-6 11-6,-5 7-18,-3 4 0,-1 7 0,5 8 0,7 5 0,9 4 0,8-1 0,8 2 0,6-3 0,4 4 0,0 1 0,-2-5 0,-7 0 0,-8 0 0,-9 0 0,-11-6 0,-7-2 0,-9-10 0,-6-13-44,-3-12-17,-1-13-1</inkml:trace>
  <inkml:trace contextRef="#ctx0" brushRef="#br0" timeOffset="1281">1743 3 128,'29'-11'58,"-7"20"1,-5 22-49,-8 9-10,-4 18 0,-1 13 0,-4 7 0,1 8 0,-2 2 0,0-3-58,-3-5-2,0-10 1</inkml:trace>
  <inkml:trace contextRef="#ctx0" brushRef="#br0" timeOffset="1453">1712 593 128,'1'-23'59,"8"10"-2,6 6-46,2 3-11,6-6 0,9-4 0,2-2-31,1-7-27,-1-3 1</inkml:trace>
</inkml:ink>
</file>

<file path=ppt/ink/ink6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7.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0 593 61,'15'25'53,"-1"6"-2,-4 3 4,-1-3-23,-1 0-29,-5-4-3,3-8 0,1 1 0,-6-29 0,-1-8 0,1-9 0,0-9 0,2-3 0,3-2 0,2-4 0,4 5 0,4 4-4,2 4-53,5 6-1,3 5 0</inkml:trace>
  <inkml:trace contextRef="#ctx0" brushRef="#br0" timeOffset="219">534 525 57,'23'13'52,"-3"-3"0,-10-4 2,1 0-23,-11-6-22,-13-15-9,-1 3 0,-5 3 0,-5 4 0,-3 7 0,1 6 0,-2 8 0,2 10 0,6 7 0,3 5 0,7 3 0,7-5 0,6-2 0,6-6 0,6-9 0,4-12 0,2-11 0,1-8 0,2-10 0,-2-6 0,-2-8 0,-1-2 0,-5 1 0,0 7 0,-5 6 0,-3 11 0,1-1 0,-8 25 0,1 10 0,0 3 0,0 9 0,-1-2 0,3 0-29,4 0-30,-1-9 2,3-5 1</inkml:trace>
  <inkml:trace contextRef="#ctx0" brushRef="#br0" timeOffset="609">792 543 85,'13'9'52,"0"13"2,-6 3-5,-3 5-34,1 5-52,-5-5-14,2-1 2,-5-14-3</inkml:trace>
  <inkml:trace contextRef="#ctx0" brushRef="#br0" timeOffset="750">843 360 115,'3'-35'58,"1"9"-1,-4 14-32,0-1-25,0 13-31,-3 8-25,1 1-1</inkml:trace>
  <inkml:trace contextRef="#ctx0" brushRef="#br0" timeOffset="1031">1004 573 138,'24'-16'59,"1"2"-1,-3-2-58,0 3 0,-4-1 0,-1 9 0,-4 8 0,-2 10 0,-2 11 0,-1 9 0,-2 10 0,-1 11 0,1 5 0,-3-6 0,3-9 0,-2-11-10,0-18-50,-1 2-3,-1-58 2</inkml:trace>
  <inkml:trace contextRef="#ctx0" brushRef="#br0" timeOffset="1250">1402 63 126,'13'-29'59,"-3"12"-1,2 0-46,-6 35-12,-2 8 0,1 16 0,0 17 0,0 11 0,2 15 0,0 6 0,2 1 0,-2 0-37,-2-9-24,-3-14 1</inkml:trace>
  <inkml:trace contextRef="#ctx0" brushRef="#br0" timeOffset="1437">1283 444 134,'-6'-21'63,"1"1"-5,27 31-58,1-2 0,8 0 0,6-1 0,1-3 0,1 0-21,-4-7-40,-7-6 1</inkml:trace>
  <inkml:trace contextRef="#ctx0" brushRef="#br0" timeOffset="1734">956 431 69,'0'31'54,"3"9"-3,-3 2 0,-1 1-28,0 1-26,-2-5-41,3-2-4,-3-7-3,0-10-1</inkml:trace>
</inkml:ink>
</file>

<file path=ppt/ink/ink6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29.62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0 260 46,'0'0'51,"10"5"3,-1 6-4,0 9-13,-2 4-20,2 9-17,-5 0 0,0 3 0,0-4-4,-3 0-50,-4-10-1,-3-10 0</inkml:trace>
  <inkml:trace contextRef="#ctx0" brushRef="#br0" timeOffset="171">33 20 119,'7'-20'52,"-7"20"-3,10 11-14,-2 5-66,-1-2-20,5-1-2,1-2-1</inkml:trace>
  <inkml:trace contextRef="#ctx0" brushRef="#br0" timeOffset="328">400 174 107,'-9'18'53,"-8"0"2,-4 5-15,-1 4-40,-1-1 0,3 3 0,4 1 0,6 1 0,6-1 0,7 0 0,6-4 0,3 3 0,2-1 0,-2 1 0,-5 1 0,-6 3 0,-9 3 0,-11-5 0,-8-2 0,-7-5-50,-7-6-14,-1-10 3</inkml:trace>
</inkml:ink>
</file>

<file path=ppt/ink/ink6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2:51.0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908 69 102,'0'0'49,"0"0"1,15 8-15,2 2-19,-1-4-13,6-2-3,1 1 0,2-4-22,-1-4-28,4-1 0,-1-3-2,0-3 1</inkml:trace>
  <inkml:trace contextRef="#ctx0" brushRef="#br0" timeOffset="250">903 234 115,'19'13'49,"3"0"2,3-5-19,0-5-43,7-2-36,-2-5-3,-1-2 0,-6-7-1</inkml:trace>
  <inkml:trace contextRef="#ctx0" brushRef="#br0" timeOffset="703">411 140 61,'14'-17'54,"-8"1"1,-3 2 0,-7-2-25,-7-3-30,-3 5 0,-6-3 0,-5 6 0,-4 1 0,-2 5 0,-4 4 0,0 8 0,-1 7 0,-2 9 0,1 9 0,3 7 0,5 9 0,5 6 0,5 4 0,7 1 0,11-1 0,9-6 0,9-7 0,7-11 0,8-11 0,5-15 0,4-10 0,0-9 0,-1-15 0,0-11 0,-4-7 0,-1-10 0,-6-2 0,-4-2 0,-6 2 0,-5 4 0,-6 4 0,-5 12 0,-4 16 0,0 0 0,-7 43 0,4 15 0,3 13 0,4 15 0,8 12 0,8 0 0,10-3 0,6-12-22,5-16-38,4-15 1</inkml:trace>
</inkml:ink>
</file>

<file path=ppt/ink/ink6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1.50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918 883 85,'12'-26'52,"-4"-10"2,-9-5-15,0-1-14,-10-7-25,-1 5 0,-8-1 0,-6 2 0,-6 6 0,-5 8 0,-2 11 0,-5 12 0,-1 15 0,0 13 0,0 14 0,5 23 0,8 16 0,7 16 0,10 7 0,7 5 0,8-4 0,6-7 0,9-13 0,5-22 0,4-23 0,2-28 0,2-22 0,4-24 0,0-16 0,1-18 0,-1-12 0,0-6 0,-2 1 0,-3 5 0,-4 8 0,-5 12 0,-6 15 0,-5 22 0,0 0 0,-14 58 0,-3 14 0,1 17 0,1 14 0,4 6 0,5 7 0,3-4 0,11-9-17,7-12-41,6-17 0,6-16-1</inkml:trace>
  <inkml:trace contextRef="#ctx0" brushRef="#br0" timeOffset="1671">543 45 13,'-20'-17'46,"-5"-1"2,-2 8 2,-4 9-16,-4 4-7,-3 8-6,-4 10-8,-3 14-10,-4 16-3,2 22 0,1 22 0,3 18 0,4 18 0,9 19 0,11 12 0,12 5 0,16 0-4,14-14-41,18-26-7,14-23 1,10-35-1</inkml:trace>
</inkml:ink>
</file>

<file path=ppt/ink/ink6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3.48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57,'5'23'47,"7"16"4,7 15 3,8 13-33,9 14-6,7 8-5,7 6-10,-2 1 0,0 2 0,-6 2 0,-8-3 0,-11-1 0,-13-1 0,-11-2 0,-12-1 0,-13-2 0,-9-11 0,-8-11-31,1-7-25,-1-19 0,8-14 1</inkml:trace>
  <inkml:trace contextRef="#ctx0" brushRef="#br0" timeOffset="344">519 1238 27,'0'0'40,"0"0"2,9 9-6,0 1-5,-9-10-6,0 0-2,0 0-7,0 0-1,0 0-15,0 0 0,7 9 0,-1 1 0,-6-10 0,0 0 0,0 0 0,0 0 0,0 0 0,0 0 0,1 9 0,1 1 0,-2-10 0,0 0 0,0 0 0,0 0 0,0 0 0,0 10 0,1 1 0,-1-11 0,-4 10 0,2 1 0,1 1 0,1-12 0,0 11 0,-1-3 0,0 1 0,1-9 0,0 0 0,0 0 0,-3 10 0,3 1 0,0 0 0,0-11 0,3 10 0,-1 1 0,-2-11 0,0 0 0,0 0 0,0 0 0,-5-11 0,5-2 0,3-4 0,1-2 0,4 1 0,0 0 0,2-1 0,1 2 0,0 3 0,0 2 0,-1 4 0,0 3 0,-1 3 0,1 3 0,-2 8 0,-1 1 0,-2 4 0,-1 2 0,-2 4 0,-1 4 0,0 0 0,-1 0 0,1-6 0,0-5 0,2 1 0,-3-14 0,4-15 0,2-4 0,2-4 0,3-5 0,1 2 0,1 1 0,1 2 0,0 4 0,3 8 0,-2 5 0,-1 7 0,-3 9 0,-1 7 0,0 6 0,0 4 0,3 4 0,-1-4 0,1-2 0,0-8 0,1-7 0,3-10-43,-3-10-17,2-11 0</inkml:trace>
</inkml:ink>
</file>

<file path=ppt/ink/ink6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4.87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0 97,'0'0'52,"0"0"5,10 7-8,4-6-49,8 2 0,6 1 0,4-3 0,3-1 0,0 0-25,-3-1-31,-3-4-1,-6 1 0</inkml:trace>
  <inkml:trace contextRef="#ctx0" brushRef="#br0" timeOffset="218">76 221 94,'14'26'54,"7"-4"0,4-9-3,3-10-49,6-3-28,5-8-23,5-1 0,0-6-2</inkml:trace>
</inkml:ink>
</file>

<file path=ppt/ink/ink6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35.5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501 685 72,'12'-6'57,"-12"6"1,1-11-3,-4 1-42,1 1-13,-7 3 0,-1 2 0,-5-1 0,-3 5 0,-2 6 0,-1 5 0,-1 10 0,0 9 0,5 8 0,1 7 0,6 4 0,6-3 0,6-1 0,6-5 0,4-10 0,5-12 0,3-16 0,1-15 0,2-13 0,2-6 0,-3-6 0,-2-7 0,-3 0 0,-3 4 0,-3 8 0,-4 12 0,2 1 0,-9 36 0,0 8 0,1 13 0,2 9 0,0 3 0,5 4 0,3-1 0,6-7 0,4-8-54,2-14-4,5-13 0</inkml:trace>
  <inkml:trace contextRef="#ctx0" brushRef="#br0" timeOffset="1032">217 46 18,'-9'-22'28,"-3"7"-5,-1 15 7,-4 11 1,-3 13-1,-3 15 4,0 19-4,-1 17-7,1 26-15,1 17-8,6 18 0,5 11 0,10 13 0,10 4 0,11-4 0,11-10 0,11-22 0,10-26-49,11-25-6,7-31 0,10-28 0</inkml:trace>
  <inkml:trace contextRef="#ctx0" brushRef="#br0" timeOffset="1438">1328 0 87,'0'15'53,"9"10"3,14 16-14,14 14-25,8 10-17,9 8 0,3 8 0,3 11 0,-4 7 0,-9 7 0,-13 3 0,-15 1 0,-16 1 0,-14 0 0,-15-1 0,-14-14 0,-7-13 0,-4-13-37,-2-21-25,6-22 3</inkml:trace>
  <inkml:trace contextRef="#ctx0" brushRef="#br0" timeOffset="1985">1955 1114 27,'-1'-9'46,"1"9"2,0 0 3,0-9-18,-1-2-6,0 1-7,1 10-17,0 0-3,1-9 0,1 1 0,-2 8 0,-1 7 0,0 6 0,1 5 0,0 5 0,0 2 0,0 3 0,1 3 0,0 1 0,-1-3 0,0-5 0,0-5 0,1-2 0,-1-5 0,0 0 0,0-12 0,-1-9 0,1-3 0,0-5 0,1-7 0,0-8 0,2-5 0,1-2 0,0-5 0,2 3 0,1 6 0,-1 3 0,0 8 0,2 9 0,-1 1 0,-7 14 0,12 18 0,-1 5 0,1 2 0,1 5 0,3 4 0,1 1 0,1-1 0,1-1 0,1-6 0,0-5 0,1-5 0,-1-9 0,0-12 0,-1-10 0,0-6 0,0-11 0,0-7 0,0-2 0,-2-4 0,0 0 0,-3 8 0,-1 11 0,0 8 0,-3 16 0,-1 13 0,-3 15 0,0 15 0,-2 15 0,1 7 0,0 4 0,0 3 0,2-2 0,-5-10 0,1-16-19,-1-17-42,2 1-2</inkml:trace>
  <inkml:trace contextRef="#ctx0" brushRef="#br0" timeOffset="17235">916 1117 57,'-10'-8'37,"1"1"-1,9 7-3,0 0-5,0 0-5,-9-9-6,1 0-1,8 9-8,0 0-8,0 0 0,8 11 0,0 2 0,3 3 0,1 2 0,2 2 0,1 1 0,0-4 0,2-2-7,-2-2-47,-4-4-3,-2-6 2</inkml:trace>
  <inkml:trace contextRef="#ctx0" brushRef="#br0" timeOffset="17516">855 1227 109,'-12'11'54,"3"2"1,4-4-18,5 1-37,0 1 0,12-18 0,6-7 0,5-4 0,6-4 0,1-6 0,1-6-47,2-1-11,-3 0 2</inkml:trace>
</inkml:ink>
</file>

<file path=ppt/ink/ink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00.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156 80 48,'0'0'46,"-7"-32"-7,1 8-6,2 0-5,4 24-4,0 0-6,0 0-3,0 0-11,0 0-4,0 0 0,0 0 0,0 0 0,4 42 0,-4 6 0,0 9 0,0 7 0,0 11 0,-1 7 0,0 6 0,-1 3 0,0 5 0,-1 1 0,2 4 0,-1 1 0,0-1 0,1-6 0,1-5 0,2-4 0,2-10 0,4-9 0,3-7 0,3-11 0,1-6 0,0-5 0,-1-6 0,1-5 0,-2-1 0,-5-2 0,1-1 0,-9-23 0,0 0 0,-7 23 0,1-1 0,6-22 0,0 0 0,0 0 0,0 0 0,0 0 0,0 0 0,0 0 0,0 0 0,-25-17 0,2 2 0,10-13 0,0-6 0,0-8 0,-2-10 0,-2-1 0,-2 0 0,-1 3 0,1 3 0,0 6 0,1 8 0,4 8 0,-1 1 0,15 24 0,0 0 0,0 0 0,0 0 0,0 31 0,5 0 0,3 5 0,2 4 0,1 3 0,0-1 0,-1-3 0,1-2 0,-1-8 0,2-5 0,-1 1 0,-11-25 0,23 1 0,1 1 0,-24-2 0,26-18 0,-2-1 0,-3-4 0,0-6 0,-2-6 0,-1-3-13,0-3-47,-2-6 0</inkml:trace>
  <inkml:trace contextRef="#ctx0" brushRef="#br0" timeOffset="1047">468 666 45,'5'-33'44,"0"10"3,1 0-1,-6 23-24,0 0-2,0 0-4,9 37-7,-3 0-3,-3 3-6,0 6-6,-2 1-23,-2 0-20,2-3-1,-3-8-1,2-7 2</inkml:trace>
  <inkml:trace contextRef="#ctx0" brushRef="#br0" timeOffset="1297">356 769 121,'0'0'55,"0"0"-5,0 0-21,0 0-29,32 1 0,3 1-20,1 4-30,-1-1-3,0 2-1</inkml:trace>
  <inkml:trace contextRef="#ctx0" brushRef="#br0" timeOffset="1516">783 643 80,'0'0'47,"0"0"1,0 0 1,0 0-40,-12 26-3,9-2 0,5 5 1,4-1-4,4 2-3,1-5 0,1-3 0,1 1 0,-13-23 0,30-1 0,-4-8 0,-1-7 0,2-1 0,2-3 0,2-3 0,-2-3 0,-1-2 0,-3 1 0,0 2 0,-25 25 0,0 0 0,0 0 0,0 0 0,0 0 0,-10 37 0,-11 11 0,-5 5 0,-4 8 0,-1 15 0,0 9 0,3 6 0,5 0 0,5-3 0,7-4 0,3-12 0,5-10 0,5-18-61,4-15-2,-1 0-1</inkml:trace>
  <inkml:trace contextRef="#ctx0" brushRef="#br0" timeOffset="2328">417 826 30,'0'0'34,"0"0"-6,0 0-10,0 0 2,0 0 1,0 0 0,0 0-6,0 0 1,0 0-3,0 0 1,0 0-2,0 0 1,25-15-13,-3 5 0,0 1 0,-22 9 0,33 3 0,-8 3 0,-1 0-18,-1 1-34,-23-7 0,0 0 0</inkml:trace>
</inkml:ink>
</file>

<file path=ppt/ink/ink7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8.015"/>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0 241 100,'8'13'54,"0"3"1,-4 5-9,1 0-46,-2 2 0,2 3 0,-2 0 0,0-3-42,3-4-12,-1 0 0,-2-28 0</inkml:trace>
  <inkml:trace contextRef="#ctx0" brushRef="#br0" timeOffset="172">55 18 94,'2'-9'51,"0"0"1,-2 9-6,0 0-34,14 8-38,6 1-25,1-2 0,8 1 0,1-5 0</inkml:trace>
  <inkml:trace contextRef="#ctx0" brushRef="#br0" timeOffset="344">431 95 99,'-14'26'49,"-4"0"4,3-1-17,4 0-21,4-5-12,8-2-3,3-4 0,6 1 0,2-2 0,4-2 0,-3-1 0,-2 6 0,-5 1 0,-6 2 0,-8 1 0,-5 3 0,-7 2 0,-5 0 0,0 1 0,-3-8 0,2-4-52,5 0-7,6-5 3</inkml:trace>
</inkml:ink>
</file>

<file path=ppt/ink/ink7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9.09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245 429 70,'0'0'51,"0"0"0,0 0 0,7-28-19,1 0-32,-8 28 0,-36 12 0,1 5 0,0 7 0,1 7 0,0 7 0,5 5 0,6 0 0,5-2 0,8-4 0,6-7 0,2 0 0,2-30 0,30-4 0,0-15 0,2-12 0,2-12 0,3-14 0,1-11 0,1-6 0,-4-1 0,-3 2 0,-5 4 0,-5 8 0,-6 12 0,-5 16 0,0 0 0,-11 33 0,-15 33 0,0 10 0,-1 12 0,1 9 0,-1 8 0,3 1 0,3 1 0,2-7 0,5-7 0,0-14 0,8-12-4,0 0-52,-5-34-3,0 0 2,33-32 2</inkml:trace>
  <inkml:trace contextRef="#ctx0" brushRef="#br0" timeOffset="422">534 399 83,'0'0'51,"23"30"0,-9-1-15,-7 6-15,-4 1-8,1-2-13,-1-4 0,2-1 0,-1-1 0,-4-28 0,0 0 0,0 0 0,29-10 0,-3-5 0,-4-6 0,3-5 0,-3-5 0,-1 3 0,-3-1 0,-4 1 0,-10 3 0,2 1 0,-6 24 0,-28-18 0,1 13 0,-4 6 0,1 9 0,-3 6 0,5 6 0,0 0 0,5 1-45,1 2-13,22-25 2,0 0-1</inkml:trace>
  <inkml:trace contextRef="#ctx0" brushRef="#br0" timeOffset="891">793 377 55,'12'28'48,"1"5"1,0 1 3,-3 2-34,3 0-4,-1-3 1,1-1-11,-2-5-4,1-4 0,0-1 0,-12-22 0,0 0 0,18-25 0,-3-4 0,-2-5 0,-1-2 0,0 1 0,0 4 0,0 6 0,2 0 0,-14 25 0,0 0 0,0 0 0,19 36 0,-6-1 0,-5 0 0,-2 1 0,0-4 0,0-4 0,0 0 0,-6-28 0,0 0 0,0 0 0,24-22 0,-6-8 0,-3-6 0,-2-3 0,0-1 0,-1 3-7,-4 2-51,-1 6-2,-4 4 1</inkml:trace>
  <inkml:trace contextRef="#ctx0" brushRef="#br0" timeOffset="1344">1287 394 104,'25'5'52,"-1"-1"1,-14 19-9,-3-1-42,-1 4-2,-4 1 0,0 1 0,-4-3 0,0 1 0,2-26 0,0 0 0,0 0 0,0 0 0,0 0 0,0 0 0,5-27 0,7-1 0,2 0 0,5-1 0,2 2 0,2 5 0,1 8 0,1 11 0,-1 1 0,-9 24 0,-4 9 0,-3 4 0,-5 5 0,-1 0-31,-4-7-28,-2-3 2,-1 0-1</inkml:trace>
  <inkml:trace contextRef="#ctx0" brushRef="#br0" timeOffset="2125">1633 0 69,'0'0'51,"0"0"2,25-3 1,-2 9-30,3 14-20,3 3-4,4 10 0,3 5 0,-2 7 0,-5 5 0,-7 4 0,-8 4 0,-9 5 0,-12 5 0,-8-1 0,-12 2 0,-2-6 0,-8-8-59,-4-7-1,-3-12 0</inkml:trace>
  <inkml:trace contextRef="#ctx0" brushRef="#br0" timeOffset="2375">1983 756 110,'72'9'9,"-16"0"-10,-19 0 1,1 0-41</inkml:trace>
</inkml:ink>
</file>

<file path=ppt/ink/ink7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4.31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329 0 47,'8'-15'46,"-8"15"1,-18 11-14,-4 6-4,-5 3-2,-2 13-9,-6 7-10,-2 15-8,-1 7 0,1 7 0,3 5 0,7 7 0,7 5 0,9 0 0,10-5 0,9-5 0,10-7 0,7-13 0,7-12-50,8-10-6,3-16 4,3-6-3</inkml:trace>
</inkml:ink>
</file>

<file path=ppt/ink/ink7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5.34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242 278 33,'0'0'43,"-13"-5"2,-5 2-8,-3 1-7,-3 5-9,-5 5-3,0 6-5,-2 2-1,5 5-9,2 2-3,7 4 0,8 0 0,9-2 0,9-3 0,7-2 0,5-4 0,4-3 0,0-1 0,1-4 0,-4-3 0,-4 1 0,-6 0 0,1 1 0,-13-7 0,-12 10 0,-1 0 0,-6 2-30,-5-1-24,-2 0-1,-3-4 2</inkml:trace>
  <inkml:trace contextRef="#ctx0" brushRef="#br0" timeOffset="360">365 303 63,'24'35'46,"-7"2"-2,-5 6-5,-4 4-40,-6-5-36,2-4-2,-7-11-3,1-1 0</inkml:trace>
  <inkml:trace contextRef="#ctx0" brushRef="#br0" timeOffset="516">446 26 107,'5'-13'50,"0"0"1,-6 28-7,-2 1-56,-3-3-33,4 3-6,0-2 1,3 5-1</inkml:trace>
  <inkml:trace contextRef="#ctx0" brushRef="#br0" timeOffset="672">575 373 80,'2'41'53,"-6"-8"0,2-8 1,0-13-39,1 2-15,4-36 0,4-7 0,4-3 0,3-3 0,5 0 0,2 6 0,2 6 0,0 12 0,-1 8 0,2 11 0,-6 4-15,-3 5-40,1 4 0,-5 1 2,0 2 2</inkml:trace>
  <inkml:trace contextRef="#ctx0" brushRef="#br0" timeOffset="1016">1120 255 48,'0'0'43,"0"0"-1,0 0-5,0 0-22,-27 26-1,4 3-3,5 7-3,3 5-2,5 1-1,4-1-1,7-4-2,8-6-1,7-6 0,7-10 1,6-10-1,6-10 1,5-11 0,2-10-1,2-8 1,-1-7-1,0-8 1,-7-1-1,-4 0 0,-10 4 0,-9 7 1,-9 7-2,0 0 0,-4 32 0,-29 14 0,0 9 0,3 11 0,3 6 0,7 10 0,9 2 0,8 4 0,9-8 0,9-8 0,9-7 0,7-7-49,3-16-9,3-9 4,-2-16-4</inkml:trace>
</inkml:ink>
</file>

<file path=ppt/ink/ink7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1:57.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92 0 119,'0'0'53,"24"5"0,-1 2-23,-18 25-30,-4 6 0,-1 7 0,-1 7 0,-2 0 0,-2 3 0,1-4-40,-4-8-16,1-10 2,0 1-2</inkml:trace>
  <inkml:trace contextRef="#ctx0" brushRef="#br0" timeOffset="203">0 172 116,'0'0'54,"1"29"0,2 1-23,-3-30-31,0 0 0,31 9 0,-2-6 0,2-3 0,-5-5-13,0-5-41,0 0 1,-2-5-3,0 2 1</inkml:trace>
  <inkml:trace contextRef="#ctx0" brushRef="#br0" timeOffset="390">323 63 13,'0'0'43,"0"0"3,0 0 0,22 27-27,-10-1 1,-4-1-1,2 3-2,0-5-5,0 2-3,1 0-3,-11-25-1,26 10-5,-1-9 0,-2-10 0,1-6 0,0-7 0,3-4 0,-1-4 0,-2-1 0,-3 5 0,0 0 0,-21 26 0,0 0 0,0 0 0,-8 31 0,-11 12 0,-5 14 0,-10 14 0,-5 7 0,-2 8 0,1 5-56,-1 0-4,2-2 0</inkml:trace>
</inkml:ink>
</file>

<file path=ppt/ink/ink7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2:06.20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344 1255 33,'4'26'44,"-2"-12"3,0 1-1,-1-25-23,-3-11-10,1-3 1,-3-11-4,0-7-1,-3-6-5,-2-5 1,-3-5 0,-3-3-3,-2-4-2,-1 0 0,-1 3 0,1 6 0,1 4 0,5 7 0,4 6 0,5 10 0,4 10 0,7 8 0,7 5 0,9 7 0,7 4 0,9 0 0,9 3 0,8 1 0,6-1 0,2-1 0,0-4 0,-2-4 0,-4-1 0,-9-3-19,-10-2-33,-6-3-2,-13 1 2,-9 4-1</inkml:trace>
  <inkml:trace contextRef="#ctx0" brushRef="#br0" timeOffset="375">360 731 69,'-26'33'50,"11"0"1,7-8-1,5-6-29,14-2-7,8-8-14,12-2 0,7-4 0,5-4-11,7-6-39,7 2-2,0-6 0,1-5-2</inkml:trace>
  <inkml:trace contextRef="#ctx0" brushRef="#br0" timeOffset="843">910 1142 86,'-1'10'49,"-3"1"1,2 1-13,1 6-20,-1-1-3,1 1-12,-3 2-2,3-1 0,-1-4 0,1-4 0,1 1 0,0-21 0,2-4 0,1-9 0,4-1 0,0-4 0,2 1 0,0 1 0,3 9 0,1 7 0,0 10 0,-1 10 0,-1 3 0,0 9 0,0 3 0,-1 2 0,-2-1 0,0 0 0,-1-1 0,1 3 0,-1-2 0,0-3 0,0-3 0,-1-4 0,1-4 0,0-4 0,0 0 0,-7-9 0,10-14 0,0 4 0,1 1 0,0 2 0,1-1 0,2 0 0,1-2 0,1-2 0,-1-3 0,0-5 0,-2-8 0,0-2 0,-4-4 0,-3-4 0,-5 2 0,-2 2 0,-3 5 0,-3 8 0,-2 8 0,-2 8 0,0 10 0,1 14 0,1 8 0,2 5 0,3 5 0,3 0 0,3-1 0,5-2 0,4-5 0,2-8 0,7-7 0,6-7-52,-1-10-5,5-9 3,-3-12-1</inkml:trace>
  <inkml:trace contextRef="#ctx0" brushRef="#br0" timeOffset="1484">1572 889 83,'7'11'54,"-3"10"1,-3 12 0,-5 11-47,0 5-8,1 10 0,-1 6 0,2-1 0,2 4 0,2-5-52,1-9-3,0-9 1,-3-16-1</inkml:trace>
  <inkml:trace contextRef="#ctx0" brushRef="#br0" timeOffset="1656">1454 1251 107,'-4'-11'53,"1"0"2,22 16-15,2-2-40,7-5 0,7-7-11,6-5-42,0-10-2,-1-4 0</inkml:trace>
  <inkml:trace contextRef="#ctx0" brushRef="#br0" timeOffset="2203">199 0 41,'3'-9'51,"-3"9"-2,-15 5 4,-2 1-20,-1 8-12,-4 10-14,-2 14-7,-1 19 0,0 21 0,3 22 0,4 23 0,7 21 0,6 16 0,10 9 0,8 0 0,15-4-15,12-11-33,13-22-4,14-22 3,11-30-1</inkml:trace>
  <inkml:trace contextRef="#ctx0" brushRef="#br0" timeOffset="2531">1568 280 62,'-19'-7'44,"1"0"-2,23 21-10,8 6-17,14 6-1,9 6-1,9 14 2,3 8-2,3 11-8,-4 9-5,-3 12 0,-9 6 0,-5 13 0,-10 6 0,-8 3 0,-6-3 0,-6-3 0,-5-7 0,-6-16 0,-2-13-53,-1-15-5,1-21 1,3-16-1</inkml:trace>
  <inkml:trace contextRef="#ctx0" brushRef="#br0" timeOffset="2859">2083 1385 50,'9'26'52,"0"2"-1,2 0 3,-2 3-20,0-5-20,3-4-14,0-7 0,4-5 0,0-9 0,1-11 0,1-9 0,2-5 0,0-4 0,0 1 0,-1 2 0,-1 5 0,-2 5 0,-4 14 0,-4 13 0,-5 8 0,-6 12 0,-5 13 0,-2 10 0,-3 5 0,-2 5 0,-2-7 0,4-4-10,3-5-47,3-14-3,4-19 0</inkml:trace>
  <inkml:trace contextRef="#ctx0" brushRef="#br0" timeOffset="3265">2780 991 94,'1'12'54,"7"1"-1,8-6 1,-1-6-54,8-2 0,5-5-16,2-5-35,-4-6 0,0 0 1,-9-6-4</inkml:trace>
  <inkml:trace contextRef="#ctx0" brushRef="#br0" timeOffset="3453">2811 1187 94,'6'34'51,"8"-6"-1,3-15-3,6-8-60,6-10-33,2-11-1,7-6-1,-6-10-3</inkml:trace>
  <inkml:trace contextRef="#ctx0" brushRef="#br0" timeOffset="3984">3570 1078 45,'-5'-10'47,"0"1"2,5 9-1,5 10-24,2 7-10,2 5-4,1 7-3,-1 5-1,3 7-1,-1 3-5,-2-1 0,-3-4 0,0-4 0,-1-9 0,0-9 0,-1 1 0,2-32 0,-2-7 0,2-6 0,2-8 0,1-5 0,-1-1 0,0 1 0,3 4 0,-1 6 0,-2 7 0,1 6 0,-1 12 0,1 7 0,-1 8 0,0 5 0,0 5 0,1 6 0,-1 1 0,1 5 0,1-1 0,2 0 0,-4-3 0,0-1 0,0-8 0,-2-6 0,0 1 0,-2-25 0,-2-10 0,0-8 0,2-9 0,3-6 0,3-3 0,3-1 0,2 7 0,3 10 0,3 13 0,2 15 0,-2 13 0,1 14 0,-3 12 0,0 10 0,-3 4 0,-1 0 0,-1-2 0,-3-6 0,2-8-3,1-8-53,-1-15-3,2-11 0</inkml:trace>
  <inkml:trace contextRef="#ctx0" brushRef="#br0" timeOffset="5265">4902 1094 48,'0'0'48,"0"-14"-1,-3-1-4,-5-1-16,-4-4-7,-2 1-6,-9-3-6,-2 0-8,-5 5 0,-4 7 0,-4 9 0,0 9 0,1 8 0,2 11 0,1 11 0,5 8 0,8 6 0,5 2 0,7 0 0,6-1 0,4-4 0,6-9 0,3-9 0,4-13 0,5-13 0,4-9 0,2-12 0,2-11 0,1-10 0,2-7 0,-1-2 0,-2 1 0,-5 2 0,0 4 0,-5 7 0,-2 7 0,-4 7 0,-2 7 0,0 1 0,-9 10 0,3 14 0,-2 5 0,-1 5 0,3 4 0,2 6 0,1 7 0,0 4 0,3-3 0,4 2 0,-1-5 0,4-7-52,1-2-3,0-11 3,1-6-2</inkml:trace>
  <inkml:trace contextRef="#ctx0" brushRef="#br0" timeOffset="5812">5129 1394 26,'5'16'42,"2"3"2,1-3 1,0-4-19,4-4-7,0-8-5,3-5-4,2-7 0,3 2 1,-1-3-3,-1 1-8,-3 3 0,0 5 0,-5 7 0,-3 12 0,-5 10 0,-3 7 0,-6 10 0,-2 9 0,-2 5 0,0 4 0,0-2 0,0-7 0,4-9-21,3-10-37,7-11 0,0-1 0</inkml:trace>
  <inkml:trace contextRef="#ctx0" brushRef="#br0" timeOffset="6703">5875 1082 60,'0'0'49,"-6"9"1,8 1 0,7-2-23,3-2-14,9 0-7,3-4-6,5-3 0,6-3-9,0-1-34,0-4-6,-1 2-2,-5-4 1</inkml:trace>
  <inkml:trace contextRef="#ctx0" brushRef="#br0" timeOffset="6922">6005 1265 85,'8'27'49,"4"-5"1,6-3-10,3-3-24,4-5-13,2-4-22,1-9-28,6-3-2,-3-7-4,3-3 5</inkml:trace>
  <inkml:trace contextRef="#ctx0" brushRef="#br0" timeOffset="10109">6998 1078 24,'4'17'43,"-5"5"3,2 10-5,-2 4-17,-4 4-10,2 5-2,-2-2-3,3-1-3,0-5-4,0-8 1,2-7 2,0-13-4,1 1 2,2-25-1,3-5-1,2-7 1,0-7 0,6-4 0,1-2-2,3 3 1,2 2-1,0 7 1,3 10-1,-1 11-1,-1 12 2,-3 10-2,-2 8 2,-2 11 0,-1 5-1,-2 3 0,-3-3 2,-2-6-3,0-7 1,-1-10 1,2 0-1,1-32 0,-1-10 1,0-11-1,5-11 0,1-4 1,4-6 1,-1 4-2,1 4 4,1 11-4,0 13 0,0 18 0,-5 16 0,-1 16 0,-2 12 0,1 12 0,-4 7 0,1-1 0,2 2-13,2-7-40,0-9 0,-1-12 0,1-15 0</inkml:trace>
  <inkml:trace contextRef="#ctx0" brushRef="#br0" timeOffset="10656">7907 1045 47,'-7'17'46,"-6"0"0,-4 7 1,-9 1-18,-3 4-20,0 2-4,1 5-2,3 6-2,1 0-1,5-1 0,7-3 0,8-3 1,7-6-1,6-9 0,5-10 0,8-11-1,2-10-1,2-12 0,2-8 0,0-11-2,-2-7 2,-1 0 1,-3-2-1,-3 5 5,-4 4 1,-3 9 1,-4 8 1,-2 12 0,2 1 1,-3 31-3,-1 9-2,2 12-2,0 8 0,2 14 0,0 10 0,0 8 0,-3 7 0,0 4 0,-5-1 0,-3-5 0,-5-7 0,-4-10 0,-4-13 0,-9-15 0,1-17-16,-5-16-34,-1-17-3,2-10 2,2-15-2</inkml:trace>
  <inkml:trace contextRef="#ctx0" brushRef="#br0" timeOffset="11156">8327 1170 81,'50'17'55,"-4"6"0,1 5-1,-2-2-44,-3-4-10,4-5-29,-2-9-23,1-7-2,-4-10-1</inkml:trace>
  <inkml:trace contextRef="#ctx0" brushRef="#br0" timeOffset="11547">9412 1029 120,'14'-9'55,"-6"13"0,-3 15-30,-4 7-25,1 13 0,-1 10 0,1 7 0,-1 7 0,0 3 0,2 2 0,0-7-46,-1-13-11,-2-9 2,-4-20 0</inkml:trace>
  <inkml:trace contextRef="#ctx0" brushRef="#br0" timeOffset="11765">9036 1006 118,'-11'0'60,"13"8"-2,15 2-39,11-2-19,15-3 0,11-6 0,11-7 0,7-9 0,3-13 0,4-11-20,4-4-39,-4-5-2,0-7-1</inkml:trace>
  <inkml:trace contextRef="#ctx0" brushRef="#br0" timeOffset="17547">10600 1608 80,'2'15'53,"-1"3"1,-3 3-16,-7 3-13,-4 7-20,-7 3-5,-4 0 0,-3 2-12,-2 2-40,-1-4-2,2-3 0</inkml:trace>
  <inkml:trace contextRef="#ctx0" brushRef="#br0" timeOffset="80343">11656 975 42,'0'22'49,"4"9"3,-2 6 2,2 8-17,4 10-16,0 1-21,3 6 0,0-1 0,2-2 0,-2-5 0,0-8 0,-1-6 0,-3-11 0,-1-6 0,-2-12-23,-1 1-31,-3-12-2,-6-15 1</inkml:trace>
  <inkml:trace contextRef="#ctx0" brushRef="#br0" timeOffset="80718">11356 1038 42,'-28'-10'47,"-1"-2"5,4 1-8,2 2-10,2-3-6,9 4-20,3-1-8,1 2 0,25 5 0,8 2 0,9-5 0,11-3 0,10-2 0,12-1 0,8-3 0,5-3 0,3 1 0,-4 1 0,-3 6 0,-10 3 0,-7 3-32,-9 5-28,-10 3-1</inkml:trace>
  <inkml:trace contextRef="#ctx0" brushRef="#br0" timeOffset="81125">12186 1123 117,'19'7'56,"-1"2"-3,3-3-24,2 3-29,-2-1 0,1-1 0,1-1 0,-6-5 0,1-2-25,-2-2-29,-6-1-2,0-1 2</inkml:trace>
  <inkml:trace contextRef="#ctx0" brushRef="#br0" timeOffset="81343">12221 1279 126,'11'33'55,"5"-6"-3,1-9-30,-3-10-44,8-5-28,1-7-3,0-6-1</inkml:trace>
  <inkml:trace contextRef="#ctx0" brushRef="#br0" timeOffset="84343">12766 1221 55,'-12'16'46,"2"-3"1,5 1-6,3 3-15,0-3-7,6 1-5,-1-1-7,3 4-7,0-2 0,1 1 0,0 1 0,-2-4 0,1-5 0,1 1 0,-7-10 0,7-11 0,0-7 0,2-7 0,3-8 0,3-3 0,2 1 0,0 1 0,0 7 0,1 10 0,-1 11 0,-3 9 0,-3 14 0,-3 9 0,-3 6 0,-2 6 0,-2 0 0,-1-2 0,0-3 0,0-5 0,0-7 0,2-10 0,2 1 0,1-30 0,4-7 0,2-8 0,6-5 0,3-4 0,3-2 0,0 5 0,0 10 0,1 11 0,-2 12 0,-2 13 0,-4 12 0,-4 9 0,-2 9 0,-2 2 0,1-1 0,-1 0-41,-3-7-14,3-7 1,0-9-1</inkml:trace>
  <inkml:trace contextRef="#ctx0" brushRef="#br0" timeOffset="84875">13517 1313 28,'0'0'44,"0"0"5,12-23 0,0-1-16,-12 24-10,0 0-8,0 0-5,-32-1-6,5 8-4,2 7 0,3 5 0,1 8 0,3 5 0,5 2 0,4-2 0,5 0 0,7-5 0,3-8 0,7-7 0,3-9 0,3-12 0,4-12 0,0-5 0,1-7 0,-3-6 0,-3 0 0,-4-2 0,-4 4 0,-3 8 0,1 0 0,-8 29 0,0 0 0,0 0 0,0 0 0,-12 39 0,6 3 0,2 6 0,2 5 0,2 6 0,-1 3 0,0 3 0,-1 4 0,-4 2 0,-3-2 0,-5-3 0,-6-5 0,-7-11 0,-2-8 0,-5-14-13,0-18-44,4-14 1,2-18 0</inkml:trace>
  <inkml:trace contextRef="#ctx0" brushRef="#br0" timeOffset="85453">13877 1242 101,'0'0'52,"22"19"2,1 2-6,-23-21-48,28 14-33,-5-7-16,-1-4-2,2 2-4</inkml:trace>
  <inkml:trace contextRef="#ctx0" brushRef="#br0" timeOffset="86781">14371 1235 37,'0'0'41,"0"0"-8,0 0-6,0 0-2,0 0-3,0 0-6,0 0-2,-22 32-3,6 1-1,6 4-2,0 2-1,1 3-3,1-2-4,0 0 0,2-6 0,2-8 0,0-1 0,4-25 0,0 0 0,12-25 0,1-9 0,4-7 0,3-4 0,2-1 0,1 1 0,0 1 0,-2 8 0,-2 8 0,1 0 0,-20 28 0,0 0 0,0 0 0,19 26 0,-10 3 0,-5 2 0,-2 1 0,-2-2 0,-3 0 0,1-7 0,0 1 0,2-24 0,0 0 0,0 0 0,0 0 0,0 0 0,0 0 0,21-35 0,-1 2 0,0 0 0,3-1 0,0 1 0,0 6 0,1 0 0,-24 27 0,27-1 0,-1 1 0,-17 28 0,-1 8 0,-2 5 0,-4 0 0,0 2 0,-3-5 0,1-3-40,2-1-17,1-6 1,0 0 0</inkml:trace>
  <inkml:trace contextRef="#ctx0" brushRef="#br0" timeOffset="87437">15067 1338 24,'0'0'44,"18"-27"0,0 0-10,-18 27-8,0 0-7,0 0-7,0 0-5,0 0-3,-25-22-1,0 2 0,25 20-2,-25 5 3,0-1-2,25-4 0,-28 27 0,6 3 0,4 3-2,5 6 2,1 0-2,6-2 0,4-2 1,4-6-1,3-5 1,1 1 1,-6-25 0,23-8-1,1 0 0,-5-18 1,0-4 0,1-3 0,-2-3 4,0 1-6,-3 0 0,-1 5 0,-4 4 0,1 0 0,-11 26 0,0 0 0,0 0 0,0 0 0,5 27 0,-1 6 0,-1 5 0,0 4 0,4 2 0,-1-6 0,0-5-54,8-6-2,-1 0 0,-13-27 1</inkml:trace>
  <inkml:trace contextRef="#ctx0" brushRef="#br0" timeOffset="88547">10996 385 62,'0'0'46,"-6"11"0,-1 6 2,-2 6-30,2 11-8,-3 14-4,0 20-2,-3 18-1,1 20-1,-1 18-1,0 12 0,1 10 0,2 2 0,2-5-1,5-12 0,4-15-1,6-18 1,7-21 1,11-19 0,8-16 0,12-15-1,12-10 4,12-5-4,11-5 0,10-3 0,6 0 0,5 0 0,5 2 0,5 2 0,-1 1 0,-1-3 0,1-1 0,0 1 0,3-3 0,3-1 0,0-1 0,2-2 0,3-1 0,1 3 0,-1 4 0,1 0 0,-3 3 0,-3 5 0,-3 0 0,-5 1 0,-4-1 0,-2-3 0,-3-2 0,-2-1 0,-3-4 0,-2-3 0,-1-2 0,-1 2 0,-2 0 0,-3 2 0,-3 0 0,-5 1 0,-4-3 0,-2 0 0,-7-1 0,-3-5 0,-3-2 0,-5 1 0,-3-1 0,-1 2 0,-1 1 0,-2 1 0,0-1 0,-3 4 0,-2-1 0,-2-5 0,-2-3 0,-6-4 0,-4-5 0,-5-4 0,-4-7 0,-5-5 0,-2-6 0,-3-4 0,-1-5 0,-3-6 0,1-7 0,0-4 0,4-5 0,2-4 0,1-5 0,2-4 0,5-3 0,3 0 0,3 5 0,-1 1 0,0 8 0,-3 7 0,-3 11 0,-7 9 0,-8 12 0,-8 10 0,-1 0 0,-20 18 0,-7 5 0,-6 1 0,-6 2 0,-4 2 0,-4 2 0,-3-1 0,-3 3 0,-4 1 0,0 1 0,-1 1 0,-2 1 0,-2 0 0,-1-1 0,-4-2 0,-2-4 0,-5-4 0,-3-3 0,-7-6 0,-2-4 0,-3 1 0,-2-4 0,-2 2 0,-1-2 0,0 1 0,-4 1 0,0-1 0,0 1 0,-2-1 0,-1-2 0,-1 0 0,-1-1 0,-3-1 0,0 1 0,0 1 0,0-2 0,4 3 0,2 5 0,0 4 0,2 3 0,3 8 0,2 1 0,2 3 0,4 4 0,1-2 0,2-5 0,1-5 0,5-4 0,0-6 0,4-4 0,3-3 0,3 3 0,-2-1 0,4 3-34,2 8-28,2 4 0</inkml:trace>
</inkml:ink>
</file>

<file path=ppt/ink/ink7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38.359"/>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417 228 62,'9'-6'44,"-9"6"-8,0-11-2,-6 1-9,2 0-5,-13 6-6,-3 1-4,-9 3-6,-9 6-2,-6 3-1,-6 4-1,-1 5-1,-1 2 0,7 7 1,8 4-1,12 2 1,16-2-1,16-1 3,14-1-1,10-2 3,10-2-4,2-3 0,2-6 0,-3-5 0,-4 1 0,-9-2 0,-6 0 0,-11 3 0,-9 4 0,-7 0 0,-11-1 0,-6 2 0,-8-3 0,-3-2 0,-4-4-28,4-7-23,2-3-3,7-6 1,11-2 2</inkml:trace>
  <inkml:trace contextRef="#ctx0" brushRef="#br0" timeOffset="391">552 347 8,'23'23'39,"-8"8"3,-1 12 2,-4 6-16,-2 0-3,2 3-5,0-4-3,2-4-4,0-10 0,4-11-7,0-17-6,2-14 0,-1-15 0,1-14 0,-3-11 0,-4-6 0,-5-5 0,-7 0 0,-8 8 0,-10 9 0,-8 18 0,-6 16 0,-2 19 0,-3 10 0,4 13-29,7 11-24,7-1-2,11-1 1</inkml:trace>
  <inkml:trace contextRef="#ctx0" brushRef="#br0" timeOffset="922">959 24 87,'2'-12'47,"1"1"2,-7 28-16,-1 5-18,0 12-5,1 9-8,0 12-4,1 8-8,1 3-9,1 1-30,4 3 4,-1-8-4,4-8 1</inkml:trace>
  <inkml:trace contextRef="#ctx0" brushRef="#br0" timeOffset="1125">1109 413 76,'15'11'51,"-2"6"0,3 5-8,-1 11-20,-1 2-12,0 3-11,1-3 0,0-2 0,0-6 0,-2-8 0,0-12 0,-1-14 0,-1-13 0,1-12 0,1-10 0,-3-9 0,2-3-6,0 3-47,-3 4-3,0 13 1,-3 9 0</inkml:trace>
  <inkml:trace contextRef="#ctx0" brushRef="#br0" timeOffset="1375">1500 561 74,'30'14'50,"1"-10"2,-1-7-13,-1-12-13,-5-10-12,0-9-14,-6-5 0,-4-3 0,-7-2 0,-8 3 0,-10 6 0,-7 13 0,-7 17 0,-4 15 0,-1 13 0,2 15 0,5 11 0,7 9 0,11 2 0,12-3 0,11-8 0,11-10 0,14-11 0,6-20 0,9-17-38,6-14-19,3-12 3,3-7-4</inkml:trace>
</inkml:ink>
</file>

<file path=ppt/ink/ink7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0.14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435 274 21,'-5'-27'45,"-1"-2"3,-10-6 2,-2-3-17,-1 0-9,-2 0-5,3 6-6,-1 6-11,1 15-2,3 13 0,3 17 0,4 16 0,3 12 0,4 12 0,2 9 0,4 6-14,1-3-6,1-3-19,1-10-13,-4-14 3,-3-8 1</inkml:trace>
  <inkml:trace contextRef="#ctx0" brushRef="#br0" timeOffset="250">7 396 52,'-15'-12'47,"15"12"-1,16 0 3,4 3-24,8-2-14,7-2-5,6-3 1,7 0-3,4 0-3,1 3 0,-1 5-1,-4 4 0,-3 2 1,-4 5-1,-6 5 0,-6 7 1,-5 3-1,-2 5 0,-3-3 0,0-1 2,0-6 0,0-3-2,-1-9 0,2-7 0,-2-11 0,0-9 0,-2-9 0,-3-7 0,-5-8 0,-6-3 0,-6-1 0,-8 3 0,-4 8 0,-7 7 0,-4 15 0,-4 14 0,3 15 0,1 10 0,9 9-17,8 4-33,9-5-5,11-6 2,8-13 1</inkml:trace>
  <inkml:trace contextRef="#ctx0" brushRef="#br0" timeOffset="641">906 553 54,'23'7'51,"-3"4"2,-5 1-8,-2 0-11,-4 0-16,1 1-18,-10-13 0,0 0 0,6-14 0,2-4 0,4 0 0,5-2 0,4-6 0,10 0 0,6 3-55,2 2-3,2 4-1</inkml:trace>
</inkml:ink>
</file>

<file path=ppt/ink/ink7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1.187"/>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355 208 91,'1'-14'49,"1"1"2,2 22-15,1 13-17,2 9-10,3 14-9,2 10 0,4 6 0,3 7 0,0-2-25,-1-7-27,3-5 0,-6-19 0,-1-13 1</inkml:trace>
  <inkml:trace contextRef="#ctx0" brushRef="#br0" timeOffset="203">73 113 96,'-35'-16'56,"16"13"1,0-1-11,29 14-46,12 1 0,11-4 0,11-1 0,10-3 0,10-2 0,7-5 0,6-9 0,10-2 0,5-3-13,7-5-46,5-2-1,2-5 1</inkml:trace>
</inkml:ink>
</file>

<file path=ppt/ink/ink7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1.734"/>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0 251 94,'10'24'51,"-2"11"1,-3 3-4,-4 6-46,-1 4-47,-2-3-6,2-6 2,-5-13-4</inkml:trace>
  <inkml:trace contextRef="#ctx0" brushRef="#br0" timeOffset="141">55 82 46,'3'-35'19,"0"13"-18,-2 9-15,1 1-14</inkml:trace>
  <inkml:trace contextRef="#ctx0" brushRef="#br0" timeOffset="281">189 429 88,'8'33'52,"0"-2"0,-4-14-6,1 3-29,0-31-17,2-4 0,3-2 0,2-2 0,3 2 0,2 2 0,5 6 0,5 7 0,0 3 0,4 2-43,4 1-13,3-2-1,4-1 0</inkml:trace>
</inkml:ink>
</file>

<file path=ppt/ink/ink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05.9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487 348 58,'14'-33'49,"-4"-2"2,-8-5 2,-6-1-22,-6 4-18,-7-1-13,-4-2 0,-5 2 0,-1 11 0,-2 11 0,0 12 0,0 18 0,2 16 0,5 22 0,5 23 0,5 20 0,3 12 0,3 10 0,5 5 0,5-2 0,2-13 0,5-17-26,3-19-28,-2-24 0,0-18-1</inkml:trace>
  <inkml:trace contextRef="#ctx0" brushRef="#br0" timeOffset="266">30 706 88,'-19'-20'48,"14"8"7,-1 1-3,26 12-40,10-1-12,8-3 0,9-2 0,6-5 0,2-1-13,-1-4-38,3-4-3,-5-4 5,-4 2-3</inkml:trace>
  <inkml:trace contextRef="#ctx0" brushRef="#br0" timeOffset="547">686 222 69,'10'-9'49,"0"0"4,-5 20-1,-1 13-32,-1 7-8,0 15-12,-2 10 0,0 16 0,-1 15 0,-1 9 0,-1 2 0,1-3 0,2-6 0,2-11 0,4-12 0,4-17 0,5-20 0,4-21 0,3-20 0,2-15 0,-3-16 0,-3-2 0,-5-2 0,-9 0 0,-8 6 0,-8 11 0,-8 16 0,-8 14 0,2 14-13,2 4-44,4 6 1,8 2-1</inkml:trace>
  <inkml:trace contextRef="#ctx0" brushRef="#br0" timeOffset="938">1282 773 27,'11'-10'42,"-2"0"6,-8-1-3,2 1-19,-16 11-4,-3 4-5,-3 7-5,-6 3 0,-1 12-8,-1 10-4,2 11 0,1 2 0,5 0 0,6 1 0,6-1 0,8-9 0,7-16 0,7-20 0,6-22 0,6-14 0,4-17 0,2-20 0,1-16 0,1-9 0,-2-3 0,-4 2 0,-5 4 0,-6 5 0,-4 12 0,-5 13 0,-4 22 0,-8 20 0,2 2 0,-8 53 0,4 21 0,-1 20 0,4 17 0,4 13 0,6 0 0,6 1 0,4-10 0,6-14 0,3-17-49,2-26-9,0-17 1</inkml:trace>
  <inkml:trace contextRef="#ctx0" brushRef="#br0" timeOffset="1360">1792 1010 145,'11'-4'59,"-11"4"-8,-8-11-51,-2 4 0,-1 5 0,-1-1-47,-1 0-12,-2 0 1</inkml:trace>
  <inkml:trace contextRef="#ctx0" brushRef="#br0" timeOffset="1563">1116 1062 131,'-3'13'57,"3"-4"-1,0 0-45,0-9-11,0 0-35,0 0-21,6-9 1,-3-2-2</inkml:trace>
  <inkml:trace contextRef="#ctx0" brushRef="#br0" timeOffset="1750">545 987 160,'-21'16'61,"3"-1"-27,4-1-34,5-3 0,0 0 0,18-16-61,4-1-1,5-5-1</inkml:trace>
</inkml:ink>
</file>

<file path=ppt/ink/ink8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2.42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5 488 68,'-2'20'50,"2"3"-1,-1-6 2,-1-2-29,2-4-9,0 1-11,0-12-2,6-14 0,3-8 0,0-13 0,5-11 0,2-11 0,6-6 0,1-4 0,1-5 0,1 6 0,-2 7 0,0 13 0,-4 17 0,-4 19 0,-2 18 0,-3 17 0,-2 16 0,-1 13 0,0 6 0,1 3 0,0-3 0,1-8 0,2-10 0,3-16 0,2-19 0,2-18 0,3-15 0,3-17 0,3-13 0,3-10 0,4-2 0,-2 5 0,-2 11 0,-3 18 0,-3 20 0,-8 21 0,-5 23 0,-5 23 0,-6 17 0,-4 14 0,-1 11 0,2-1 0,2-6 0,5-6 0,5-14 0,4-18-56,6-19-4,6-22-1</inkml:trace>
</inkml:ink>
</file>

<file path=ppt/ink/ink8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3.2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183 91 72,'10'-6'55,"-8"-5"-1,-3 0 1,0 1-36,-14 2-19,-3 4 0,-5 4 0,0 8 0,-1 10 0,-2 7 0,3 10 0,4 11 0,5 5 0,6 2 0,11-2 0,6-6 0,10-9 0,7-14 0,11-13-8,3-18-5,9-13 4,4-12-1,0-8 7,-2-3 2,-4 0 3,-5 4 4,-7 3 3,-7 7 2,-11 5-3,-9 6 0,-8 7-8,0-1 0,-14 16 0,-5 3 0,-2 6 0,-1 6 0,-1 6 0,3 6 0,2 6 0,4 0 0,4-1 0,7-1 0,4-7 0,4-3 0,5-9 0,3-8 0,2-12 0,3-9 0,-1-10 0,0-8 0,0-4 0,0 0 0,-3-1 0,0 7 0,-3 7 0,-2 13 0,0 1 0,-8 32 0,0 11 0,-2 4 0,2 6 0,-1 1 0,4 0-9,5-2-46,4-9-1,6-10-1,3-15 4</inkml:trace>
  <inkml:trace contextRef="#ctx0" brushRef="#br0" timeOffset="594">1040 15 78,'13'-15'47,"-21"17"-1,-7 7-11,-3 7-12,-5 2-10,-1 6-3,2 0-7,5 3-3,4-3 0,7-2 0,4-3 0,6 0 0,2-3 0,3 0 0,-2 0 0,-3 1 0,-5 2 0,-4 6 0,-4 1 0,-7-1 0,1 1 0,-3-3-27,-1-11-28,3-5-3,4-9 0</inkml:trace>
  <inkml:trace contextRef="#ctx0" brushRef="#br0" timeOffset="890">1085 176 60,'24'16'52,"-2"1"1,1-2 1,-4-1-18,-3-9-36,2-2 0,-2-9 0,-2-5 0,-3-6 0,-3-3 0,-3-1 0,-5-4 0,-6 5 0,-4 3 0,-3 7 0,-3 8 0,-1 9 0,1 6 0,0 7 0,5 11 0,5 3 0,7 3 0,7 0 0,7-4 0,9-3 0,5-6 0,5-10-58,5-8 0,1-13 2</inkml:trace>
</inkml:ink>
</file>

<file path=ppt/ink/ink82.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4.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83 0 100,'7'14'54,"-3"5"-2,-5 3-3,-6 6-52,-3 8-41,-10 1-9,-4 3 1,-8-3-1</inkml:trace>
</inkml:ink>
</file>

<file path=ppt/ink/ink83.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6.54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504 262 66,'0'0'51,"0"0"-4,0 0-5,0 15-16,-3 4-9,3 10-11,-1 7-6,0 9 0,0 7 0,-1 7 0,2 3 0,-1 1 0,1 0 0,-2-2-16,2-8-27,0-5-8,-1-12-1,4-10 1</inkml:trace>
  <inkml:trace contextRef="#ctx0" brushRef="#br0" timeOffset="360">0 236 66,'-12'-8'49,"12"8"2,0 0-10,22-3-12,10 0-10,12 2-19,12-1 0,14-2 0,11-2 0,9-1 0,6-3 0,2-6 0,-2-4 0,-3-8 0,-5-5-36,-3 0-20,-10 1 0,-6 2-1</inkml:trace>
  <inkml:trace contextRef="#ctx0" brushRef="#br0" timeOffset="657">1375 363 98,'18'11'48,"7"-2"2,-1-4-16,3-3-28,5-2-18,-4-8-32,3 2-4,-4-4-2,-1-1 3</inkml:trace>
  <inkml:trace contextRef="#ctx0" brushRef="#br0" timeOffset="829">1386 570 66,'4'35'52,"9"-7"-2,7-14-3,8-8-38,9-9-54,2-11-2,5-4 0,-3-10-3</inkml:trace>
</inkml:ink>
</file>

<file path=ppt/ink/ink84.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7.71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0 683 55,'2'24'49,"3"-6"1,-1 0 2,-2-36-28,6-5-5,1-15-13,6-10-6,1-15 0,6-9 0,1-9 0,2-1 0,-1 2 0,0 7 0,-2 8 0,-4 14 0,-1 17 0,-4 19 0,-3 18 0,-2 19 0,1 15 0,0 15 0,0 9 0,2 7 0,0-1 0,1-3 0,3-10 0,1-13 0,2-15 0,3-19 0,2-21 0,1-16 0,3-13 0,1-12 0,1-7 0,1 0 0,-1 4 0,-2 10 0,-4 17 0,-1 18 0,-7 20 0,-5 24 0,-4 19 0,-5 14 0,-1 12 0,-1 7 0,2 1 0,-1-7 0,4-13-29,6-15-29,2-18 2,2-18-2</inkml:trace>
  <inkml:trace contextRef="#ctx0" brushRef="#br0" timeOffset="610">1133 484 85,'5'-9'48,"-9"-4"1,-1-2-14,-1 6-16,-4 3-10,-2 3-3,-1 9-4,-3 8 0,3 8-2,0 7 0,2 10 0,2 4-2,3 2 4,4-1-2,4-6 0,2-7 0,5-12 0,1-13-2,4-16 2,1-13 2,1-12-2,2-8 0,-1-8 0,1 1 0,-3 4 0,-1 10 0,-4 10 0,-1 14 0,-1 1 0,-1 33 0,-2 12 0,1 8 0,1 6 0,2 5 0,3-1 0,2-8 0,2-7 0,3-10-56,-1-17-1,2-11 2</inkml:trace>
</inkml:ink>
</file>

<file path=ppt/ink/ink85.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49.78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170 247 69,'-4'-9'51,"4"9"-1,0 0 1,-1 16-31,0 6-10,2 7-10,1 6-15,3 6-33,-3 2-2,3 0 0,-6-9 1</inkml:trace>
  <inkml:trace contextRef="#ctx0" brushRef="#br0" timeOffset="172">2 398 107,'-8'1'55,"21"8"1,8-3-19,11 0-37,4-7 0,6-5 0,8-2 0,3-4-37,1-5-19,0 2 0,-5-1 1</inkml:trace>
  <inkml:trace contextRef="#ctx0" brushRef="#br0" timeOffset="469">531 646 66,'11'7'55,"-1"-10"0,1-11-1,2-7-29,-3-14-25,3-10 0,1-13 0,1-9 0,0-3 0,-1-1 0,1 4 0,-2 6 0,-1 7 0,-3 13 0,-2 15 0,0 16 0,1 0 0,0 39 0,1 9 0,2 8 0,4 9 0,1 3 0,5 1 0,1-2 0,2-9 0,1-10 0,0-14 0,0-14 0,1-14 0,-3-16 0,2-16 0,-1-12 0,2-8 0,-2-3 0,-2 3 0,-2 5 0,-1 12 0,-1 19 0,-3 19 0,-5 20 0,-3 18 0,-2 15 0,0 15 0,-1 11 0,3 6 0,1-6 0,4-2 0,5-10-55,0-13-3,2-13 3</inkml:trace>
</inkml:ink>
</file>

<file path=ppt/ink/ink86.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52"/>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135 370 40,'-11'-3'45,"-5"0"0,2 4 1,-4 1-16,-1 0-14,1 0-8,3 1-7,2 3 0,2-1 1,15 8 2,3 0 0,7 3 1,3 1 3,4 5-8,1-1 0,1 3 0,-5 0 0,-2-2 0,-7 0 0,-6-1 0,-4-1 0,-8-4 0,-4-5-48,-3-5-6,-5-9 2,1-1-1</inkml:trace>
  <inkml:trace contextRef="#ctx0" brushRef="#br0" timeOffset="296">270 313 47,'27'37'38,"-9"2"-8,-1 2-39,-1 2-16,-8-5-7,-1-1-3</inkml:trace>
  <inkml:trace contextRef="#ctx0" brushRef="#br0" timeOffset="453">386 122 89,'-1'-23'55,"-3"12"0,1 1-6,-7 15-42,3 8-48,-2-4-10,6 5-3,2-2-1</inkml:trace>
  <inkml:trace contextRef="#ctx0" brushRef="#br0" timeOffset="593">560 395 99,'3'29'56,"-4"-4"1,-3-10-14,1 1-43,3-16 0,-5-12 0,8-5 0,2 0 0,6 2 0,4 0 0,3 5 0,3 7 0,2 2 0,3 7 0,-4 6 0,-1 0-46,0 0-12,-3-2 1,0-2-1</inkml:trace>
  <inkml:trace contextRef="#ctx0" brushRef="#br0" timeOffset="1078">1216 186 67,'0'0'50,"0"0"3,-6-9-10,-3 8-17,1 0-10,-2 21-16,0 6 0,1 11 0,3 6 0,4 7 0,4 3 0,6 0 0,7-5 0,4-8 0,5-10 0,4-15 0,3-14 0,1-16 0,-1-15 0,-5-14 0,-2-8 0,-8-10 0,-7-8 0,-8-1 0,-10 1 0,-9 6 0,-9 12 0,-8 15 0,-4 16 0,-2 18 0,1 19 0,4 19 0,11 14 0,10 9 0,15 3 0,14-4 0,12-10 0,13-13 0,7-20 0,5-24-35,5-21-24,-4-24 1</inkml:trace>
</inkml:ink>
</file>

<file path=ppt/ink/ink87.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54.031"/>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124 829 12,'41'14'38,"4"-3"0,-5-7 1,-2-7-24,-3-8-5,-6-9-2,-8-10 2,-9-7-2,-8-2 0,-12-2 0,-9 2 0,-10 5-2,-7 9 0,-7 14-1,-5 15-2,-1 15-1,1 15-1,4 16 2,6 11 1,11 6 0,10 6 3,11-5-2,10-4 2,10-10-7,10-11 0,8-16 0,9-17 0,6-14-4,3-11-34,4-17-13,2-6 0,-2-12-2</inkml:trace>
  <inkml:trace contextRef="#ctx0" brushRef="#br0" timeOffset="359">449 35 96,'-1'-18'52,"0"1"1,5 37-10,3 16-32,0 16-11,2 16 0,2 16 0,2 13 0,3 7 0,-1 1 0,4-1-7,1-9-46,-1-14 0,2-16 2,-2-24-2</inkml:trace>
  <inkml:trace contextRef="#ctx0" brushRef="#br0" timeOffset="578">871 619 121,'6'39'44,"1"10"-30,-1 5-32,-5-6-28,2-5-3</inkml:trace>
  <inkml:trace contextRef="#ctx0" brushRef="#br0" timeOffset="719">946 291 51,'-7'-28'16,"-2"13"-15,0 2-2,0 24-25</inkml:trace>
  <inkml:trace contextRef="#ctx0" brushRef="#br0" timeOffset="844">1082 641 62,'16'63'52,"-4"4"-1,-5-4 3,-5-10-25,2-8-22,-4-18-7,2-18 0,0-20 0,5-19 0,3-17 0,4-11 0,4-4 0,3 0 0,2 8 0,0 13 0,-1 17 0,-2 21 0,-3 19 0,-3 15 0,-4 13 0,-1 6 0,-4 4 0,0 1 0,-1-8 0,-1-12 0,2-15 0,0 1 0,1-38 0,1-7 0,3-13 0,1-12 0,2-5 0,2-2 0,-1 3 0,0 5 0,-1 7 0,-1 12 0,-3 15 0,0 0 0,-4 37 0,-1 9 0,1 11 0,-1 11 0,2 5 0,0-2 0,7-3 0,1-9-29,1-20-29,2-15 1,1-21-3</inkml:trace>
  <inkml:trace contextRef="#ctx0" brushRef="#br0" timeOffset="1281">1830 520 78,'10'24'52,"-2"16"0,-8 10-1,-2 5-37,1 3-55,0-7-8,2-11 0,0-20-3</inkml:trace>
  <inkml:trace contextRef="#ctx0" brushRef="#br0" timeOffset="1406">1931 413 75,'5'-68'55,"-4"17"-2,-5 11-3,-1 14-41,2 15-50,0-1-6,0 27-3,2 0-5</inkml:trace>
  <inkml:trace contextRef="#ctx0" brushRef="#br0" timeOffset="1703">2159 643 56,'-2'25'50,"0"0"2,-2-6-1,1-8-26,0 1-11,7-26-7,2-7-7,4-8 0,6-4 0,3-3 0,4 3 0,1 8 0,2 10 0,-2 16 0,-1 14 0,1 14 0,-5 8 0,-2 5-43,2 4-13,-3-5 1,2-8 1</inkml:trace>
  <inkml:trace contextRef="#ctx0" brushRef="#br0" timeOffset="1953">2783 592 64,'17'-30'48,"-8"2"0,-9 3-13,-9 4-15,-4 8-5,-7 10-8,-4 11-2,-1 11-3,-1 11-3,2 10 0,4 9-1,6 3 2,5 2-1,6-3 2,5-6-3,6-9 1,3-11 2,4-17 0,3-15 0,2-14 1,2-12 1,0-7 0,0-4 4,-2-2-7,-1 6 0,-3 11 0,-4 12 0,1 1 0,-11 33 0,-2 8 0,-3 6 0,3 6-27,3 1-26,-3-4-1,3-3 1</inkml:trace>
  <inkml:trace contextRef="#ctx0" brushRef="#br0" timeOffset="2312">3025 143 106,'5'-14'57,"-1"2"-2,-8 46-18,1 15-37,-2 12 0,2 13 0,2 11 0,1 5 0,4 2 0,2-1-36,0-13-20,4-13 0,-2-18 0</inkml:trace>
  <inkml:trace contextRef="#ctx0" brushRef="#br0" timeOffset="2500">2987 573 143,'-7'-9'58,"-1"1"-4,8 8-54,8 8 0,5-3 0,9-5 0,5-4 0,8-5-55,7-3-3,3-10 4,0 1-3</inkml:trace>
  <inkml:trace contextRef="#ctx0" brushRef="#br0" timeOffset="2750">3370 618 100,'10'20'55,"2"-4"2,1-9-14,-4-12-43,3-11 0,-3-6 0,1-4 0,-2-6 0,-2 0 0,-1 1 0,-4 1 0,-3 9 0,-3 12 0,1 0 0,-6 28 0,0 10 0,0 9 0,2 11 0,2 4 0,6 3 0,5-2 0,4-7 0,6-10 0,7-13 0,5-19 0,6-15-12,5-14-45,-2-11-1,6-7 2</inkml:trace>
</inkml:ink>
</file>

<file path=ppt/ink/ink88.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3:57.453"/>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330 184 93,'-2'-10'50,"0"1"3,2 24-1,-3 8-45,0 10-7,3 11 0,3 7 0,0 6 0,0 3 0,4 4-15,-1 0-32,-3-7-4,3-5 0,-2-12-1</inkml:trace>
  <inkml:trace contextRef="#ctx0" brushRef="#br0" timeOffset="234">29 203 66,'-12'-3'55,"3"5"1,1-1 0,20 0-34,6-5-22,14 0 0,8-5 0,11-2 0,8-4 0,7-1 0,1-3 0,0-1 0,1 1 0,-2-2-34,-7-3-24,-5 3 0,-10 0 0</inkml:trace>
  <inkml:trace contextRef="#ctx0" brushRef="#br0" timeOffset="500">944 235 60,'16'7'45,"-1"0"-16,-3-2-29,-1-1-23,-11-4-17,-11-13-4</inkml:trace>
  <inkml:trace contextRef="#ctx0" brushRef="#br0" timeOffset="640">991 413 131,'1'49'58,"-1"-3"-9,-4-9-43,-2-16-55,8-12-5,2 1-4</inkml:trace>
  <inkml:trace contextRef="#ctx0" brushRef="#br0" timeOffset="27906">970 532 16,'0'0'20,"0"0"-3,0 0 1,0 0-1,0 0 1,0 0-3,9-2 3,1 1-4,-10 1-1,4-13 0,0 2-6,0-1-2,-4 12-2,0 0 1,0 0-2,0 0 0,0 0-1,0 0-1,0 0 1,-13 7 1,0 2-2,2 0 1,1-1 0,1 0-1,4-1 1,3 2-1,3 0 2,0 0 0,-1-9 2,9 1 1,0 0 0,-4-10 0,0-2 1,-3-3 0,0-2-2,-2-3 0,-2-1-1,-3 3-3,0 2 0,-4 5 0,-1 5 0,-2 7 0,2 4 0,0 4 0,4 6 0,5 2 0,3 3 0,7-1 0,5-2 0,4-7 0,2-7 0,3-3-13,-2-6-38,-5-13 1,-1-4-1,-7-11-1</inkml:trace>
  <inkml:trace contextRef="#ctx0" brushRef="#br0" timeOffset="28531">1000 129 24,'0'0'33,"-13"-7"3,1 4-18,1 2-5,0 2-7,0 2-3,2 2 0,1-1 0,5 6 0,3-1 3,2 0 2,3 0 1,-1 1 2,-4-10-1,9 2 1,0 2 1,-9-4-2,0 0-1,0 0-7,-3-9-9,-3 0-37,2 1-2,4 8 0,1 8-2</inkml:trace>
  <inkml:trace contextRef="#ctx0" brushRef="#br0" timeOffset="29343">1358 1265 78,'19'-9'51,"-5"16"-8,-5 18-8,-2 18-9,-1 10-4,-2 14-22,-1 8 0,-1 9 0,-3-2 0,0-4 0,0-6 0,-3-12-13,1-12-38,1-16-3,0 0 2,2-32 0</inkml:trace>
  <inkml:trace contextRef="#ctx0" brushRef="#br0" timeOffset="29578">960 1296 45,'-35'-3'50,"10"10"1,-1 1 1,26-8-17,0 0-13,32 21-22,19-4 0,14-9 0,19-8 0,13-11 0,14-8 0,9-5 0,3-6 0,-1-4-45,-1 3-11,-8 5-3,-7 5 0</inkml:trace>
</inkml:ink>
</file>

<file path=ppt/ink/ink8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4:27.390"/>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32 429 103,'35'8'52,"3"2"2,2-1-8,-1-1-46,0-2 0,2-8-46,2 1-6,-7-4 1,-2-2-4</inkml:trace>
  <inkml:trace contextRef="#ctx0" brushRef="#br0" timeOffset="203">0 669 73,'26'20'50,"7"-9"0,9-8-8,3-6-64,3-10-20,9-5-4,0-7-5</inkml:trace>
  <inkml:trace contextRef="#ctx0" brushRef="#br0" timeOffset="594">1223 229 99,'10'4'56,"1"1"0,-8 17-12,-5 8-44,2 14 0,-3 8 0,3 11 0,-1 9 0,1-3 0,3 2 0,-3 0-16,2-6-40,3-12 0,-4-13-2</inkml:trace>
  <inkml:trace contextRef="#ctx0" brushRef="#br0" timeOffset="813">774 132 124,'30'-5'62,"22"5"0,22 0-55,11-7-7,15-3 0,9-6 0,0-4 0,-1 0 0,-9 0-40,-15 1-25,-16 4 3</inkml:trace>
</inkml:ink>
</file>

<file path=ppt/ink/ink9.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25:08.578"/>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414 68 88,'-13'-26'49,"-4"4"2,-1 7-13,0 11-16,-4 10-15,2 17-7,0 13 0,1 13 0,1 11 0,2 12 0,1 13 0,4 11 0,2 4 0,1-2 0,4-5 0,2-7 0,4-11 0,1-15-11,3-20-42,4-15-3,1-17-1</inkml:trace>
  <inkml:trace contextRef="#ctx0" brushRef="#br0" timeOffset="265">39 580 96,'-20'-3'51,"1"1"0,19 2-1,8-2-43,10 3-7,11-1 0,7-1 0,10-2 0,5-6 0,7 3-18,3-5-7,0 3-2,-2 0-1,-3 6 7,-8 4 4,-8 10 7,-10 13 12,-10 6 11,-8 10 8,-6 7-1,-6 3 4,-4 1-4,3-2-5,1-8-1,5-5-4,1-10-3,6-6-7,3-13 0,3-13 0,-2-9 0,2-6 0,-2-7 0,-3-2 0,-6-4 0,-6-5 0,-4 1 0,-6 4 0,-4 5 0,-3 5-33,-3 0-23,1 1 2,4 7-3</inkml:trace>
  <inkml:trace contextRef="#ctx0" brushRef="#br0" timeOffset="703">902 843 54,'9'26'50,"-6"-2"1,1-1 1,-2-4-28,-4-10-2,0 0-20,6-27-2,4 1 0,1-6 0,6-7 0,5-3 0,7-1 0,5 6 0,5 7 0,7 9 0,7 4-46,-1 7-14,-3 7 2</inkml:trace>
</inkml:ink>
</file>

<file path=ppt/ink/ink90.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4:23.40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361 24 81,'0'0'52,"0"0"0,0 0-9,0 0-19,-12-4-21,0-1-3,0 0 0,-5 1 0,-1 0 0,-3 4 0,-3 5 0,-3 4 0,0 3 0,-1 6 0,1 6 0,4 5 0,2 2 0,5 3 0,5-2 0,8 0 0,5-3 0,7-5 0,5-10 0,5-8 0,3-8 0,3-7 0,2-10 0,0-10 0,0-5 0,-2-4 0,-5-2 0,-5 5 0,-2 3 0,-4 4 0,-6 9 0,2 1 0,-5 18 0,-6 16 0,3 5 0,1 5 0,1 6 0,1 6 0,3 4 0,-1 1 0,1 5 0,-2 6 0,0 5 0,-6 2 0,-5 2 0,-7 1 0,-8-2 0,-6 2 0,-11-10 0,-3-7 0,-3-8-58,-1-11-5,-1-10 2</inkml:trace>
</inkml:ink>
</file>

<file path=ppt/ink/ink91.xml><?xml version="1.0" encoding="utf-8"?>
<inkml:ink xmlns:inkml="http://www.w3.org/2003/InkML">
  <inkml:definitions>
    <inkml:context xml:id="ctx0">
      <inkml:inkSource xml:id="inkSrc0">
        <inkml:traceFormat>
          <inkml:channel name="X" type="integer" max="30348" units="in"/>
          <inkml:channel name="Y" type="integer" max="18968" units="in"/>
          <inkml:channel name="F" type="integer" max="255" units="dev"/>
        </inkml:traceFormat>
        <inkml:channelProperties>
          <inkml:channelProperty channel="X" name="resolution" value="3678.54541" units="1/in"/>
          <inkml:channelProperty channel="Y" name="resolution" value="3065.2876" units="1/in"/>
          <inkml:channelProperty channel="F" name="resolution" value="INF" units="1/dev"/>
        </inkml:channelProperties>
      </inkml:inkSource>
      <inkml:timestamp xml:id="ts0" timeString="2013-10-21T14:30:53.156"/>
    </inkml:context>
    <inkml:brush xml:id="br0">
      <inkml:brushProperty name="width" value="0.03528" units="cm"/>
      <inkml:brushProperty name="height" value="0.03528" units="cm"/>
      <inkml:brushProperty name="fitToCurve" value="1"/>
      <inkml:brushProperty name="ignorePressure" value="1"/>
    </inkml:brush>
  </inkml:definitions>
  <inkml:trace contextRef="#ctx0" brushRef="#br0">0 91 51,'-9'1'40,"0"2"5,19-18-13,7-1-16,5 0-2,8-2-2,4 1 0,8 4-3,7 8-1,7 8-4,3 6 0,6 6 0,4 0 0,7 5-4,5 0 0,7-2 0,5-2 0,6-3 0,6-2 0,7 1 0,4 0 0,2-5 0,2 1 0,1 0 0,1-3 0,3 1 0,2-1 0,2-2 0,-1-6 0,5 2 0,1 2 0,3-2 0,-1 4 0,0 1 0,-2 1 0,1 0 0,-2 4 0,-1-2 0,-2-2 0,-2 2 0,0-4 0,-2-4 0,-1-4 0,-3 1 0,-1-3 0,-2 2 0,-5 2 0,-4-2 0,-8 0 0,-8 1 0,-9 4 0,-12-3 0,-12 2 0,-14-4 0,-12 2-34,-15 1-24,0-1 0,-40 6 2</inkml:trace>
</inkml:ink>
</file>

<file path=ppt/ink/ink92.xml><?xml version="1.0" encoding="utf-8"?>
<inkml:ink xmlns:inkml="http://www.w3.org/2003/InkML">
  <inkml:definitions>
    <inkml:context xml:id="ctx0">
      <inkml:inkSource xml:id="inkSrc0">
        <inkml:traceFormat>
          <inkml:channel name="X" type="integer" max="9600" units="cm"/>
          <inkml:channel name="Y" type="integer" max="7200" units="cm"/>
          <inkml:channel name="F" type="integer" max="256" units="dev"/>
          <inkml:channel name="T" type="integer" max="2.14748E9" units="dev"/>
        </inkml:traceFormat>
        <inkml:channelProperties>
          <inkml:channelProperty channel="X" name="resolution" value="278.90762" units="1/cm"/>
          <inkml:channelProperty channel="Y" name="resolution" value="371.90082" units="1/cm"/>
          <inkml:channelProperty channel="F" name="resolution" value="0" units="1/dev"/>
          <inkml:channelProperty channel="T" name="resolution" value="1" units="1/dev"/>
        </inkml:channelProperties>
      </inkml:inkSource>
      <inkml:timestamp xml:id="ts0" timeString="2014-10-20T15:46:42.216"/>
    </inkml:context>
    <inkml:brush xml:id="br0">
      <inkml:brushProperty name="width" value="0.05292" units="cm"/>
      <inkml:brushProperty name="height" value="0.05292" units="cm"/>
    </inkml:brush>
  </inkml:definitions>
  <inkml:trace contextRef="#ctx0" brushRef="#br0">18521 2093 22 0,'0'3'11'0,"3"2"5"0,-3-5-12 16,0 0 3-16,0 0 0 15,0 0 1-15,0 0 0 16,0 0-4-16,0-8 0 0,4-5-3 15,-4-1 1-15,3-1-1 16,1-12 1-16,-1-2-2 16,5 0 1-16,-1-13-1 15,7-6 0-15,3 0 0 16,4-15 1-16,4-1-2 16,0-7 1-16,3 2 0 15,0 6 0-15,1 12 0 0,-5 9 0 16,-3 8 0-16,-3 12 0 15,0 9 0-15,-1 8 1 16,1 18-1-16,0 24 1 16,-1 16 1-16,-3 11 0 15,0 7-1-15,-3 3 0 0,3-5-2 16,0-8 0-16,0 0 1 16,4-14 1-16,0-15 0 15,3-6 0-15,4-15 0 16,-1-16 0-16,4-16-1 15,8-22 0-15,6-4 0 16,7-25 1-16,-10-5-2 16,4-13 1-16,-1 14 0 15,-3 12 1-15,-11 22-2 16,-3 15 1-16,-8 6 8 16,-10 27 1-16,-7 20 0 15,-3 32 1-15,-8 19-6 16,-6 18 1-1,2 22-6-15,1-14 1 16,4-11-4-16,6-12 0 16,11-11-46-16,14-14 0 15,8-15 28-15,-8-19 0 16</inkml:trace>
  <inkml:trace contextRef="#ctx0" brushRef="#br0" timeOffset="860.769">20041 1934 30 0,'-3'-3'15'0,"6"-28"2"16,-3 20-15-16,0-2 0 15,-3-6 0-15,-1 1 2 16,-3-1 0-16,0 3-2 15,-3 1 1-15,-5 4-3 16,-2 3 1-16,-1 3 0 16,1 10 1-16,-5 11-3 0,1 2 1 15,4 6 1-15,-1 5 0 16,7 6-2-16,4-3 1 16,4 2-1-16,3-8 1 15,7-2 0-15,3-8 1 16,8-8-1-16,3-5 0 15,4-9 0-15,0-7 0 16,-1-3 0-16,-3-2 1 0,1-3-1 16,-5-1 0-16,-3 1 2 15,-3 3 1-15,0 7 2 16,-8-2 0-16,4 13-2 16,-3 8 0-16,-1 8-1 15,4 18 1-15,0 6-2 16,4-6 1-16,3 3-4 15,11 3 1-15,-4-11-37 16,7-5 1-16,4-8 19 16,0-8 1-16</inkml:trace>
  <inkml:trace contextRef="#ctx0" brushRef="#br0" timeOffset="1620.415">21121 1714 43 0,'-11'-5'21'0,"15"16"3"15,-1-3-23-15,1 8-1 16,-1 10 1-16,4 8-1 15,0 1 1-15,0 7-5 0,1 1 1 16,-1-1-39-16,0-8 1 16</inkml:trace>
  <inkml:trace contextRef="#ctx0" brushRef="#br0" timeOffset="1794.7582">21071 1746 54 0,'-17'-2'27'0,"49"12"1"16,-22-2-28-16,8-5-1 16,6 10 1-16,8-2-15 15,7-1 0-15,7-5-8 16,10-5 0-16,-3-5 8 16,0-3 0-16</inkml:trace>
  <inkml:trace contextRef="#ctx0" brushRef="#br0" timeOffset="2376.2778">21629 2196 42 0,'-7'8'21'0,"17"-27"2"0,-3 6-20 0,4-3-3 16,7-13 0-16,-1-13 1 15,4-11 0-15,1-13-1 16,2 0 0-16,4-14 0 15,-6-2 0-15,2 3 0 16,1 2 0-16,-25 77 0 16,14-50 1-1,4 8 1-15,-1 20 0 0,-2 17 0 16,-1 8 0-16,3 15 1 16,4 14 0-16,1 10 1 15,-5 1-3-15,4 2 1 16,1-6-3-16,-1-4 1 15,3-11 4-15,1-14 0 16,7-12-4-16,7-12 1 16,3-12-1-16,0-19 0 15,1-11-1-15,6-5 1 16,4 3 0-16,-7 13 1 16,-11 11 1-16,-7 7 1 0,-6 19 5 15,-12 16 1-15,-6 14-6 16,-11 17 0-16,-8 19-3 15,-6 6 0-15,-3 10-3 16,6-5 0-16,7 0-34 16,8-1 1-16,10-12 2 15,4-3 0-15</inkml:trace>
  <inkml:trace contextRef="#ctx0" brushRef="#br0" timeOffset="3087.5087">22931 1968 31 0,'0'-21'15'0,"7"-8"9"0,-4 19-16 15,-3-1-4-15,-3-2 0 16,-1 2-1-16,-3 1 1 16,-4 2-3-16,-3 8 0 15,-3 0 0-15,-1 8 0 0,0 5 0 16,-3 8 0-16,0 13 1 16,0 3 1-16,3 3-4 15,8 3 1-15,6-9 0 16,11-5 0-16,4-8-2 15,3-13 0-15,7-8 4 16,4-13 0-16,7 2-4 16,-1-15 1-16,-6-9 1 15,0 1 0-15,-8 2 0 16,-3 6 0-16,-3-1 0 16,-4 4 0-16,0 7 0 15,0 13 0-15,0 11 1 16,0 13 1-1,4 19-2-15,-1 2 1 0,8 19-2 16,0 5 1-16,-1 3 4 16,-10 2 1-16,-7-7 1 15,-10 5 1-15,-8-14-5 16,-14-2 0-16,-10-5-3 16,-4-8 1-16,-10-9-1 15,-8-10 1-15,1-7-27 16,6-12 0-16,11-12-9 15,15-6 1-15</inkml:trace>
  <inkml:trace contextRef="#ctx0" brushRef="#br0" timeOffset="3581.7861">23714 1871 40 0,'-32'0'20'0,"14"5"1"0,15 0-21 16,-8 3 0-16,1 3 1 15,6 13-1-15,4-1 0 16,7 6 0-16,0-5 1 0,4 0 1 16,-1-5 1-16,1-4-2 15,0 1 1-15,-4 3-1 16,0-6 1-16,-7 3-2 16,-4 0 0-16,-3 0 0 15,0 0 0-15,-7-3-12 16,-7-5 0-16,-4-6-23 15,4-7 1-15</inkml:trace>
  <inkml:trace contextRef="#ctx0" brushRef="#br0" timeOffset="3737.996">23964 2003 51 0,'-10'63'25'0,"17"-20"-9"0,-7-25-27 16,0 3-29-16,3 3 1 16</inkml:trace>
  <inkml:trace contextRef="#ctx0" brushRef="#br0" timeOffset="3864.9659">23975 1696 41 0,'-28'-11'20'0,"38"6"-19"0,-3 10-21 0,4-2-1 16,-4 10 1-16</inkml:trace>
  <inkml:trace contextRef="#ctx0" brushRef="#br0" timeOffset="4139.8808">24077 2212 74 0,'-11'13'37'0,"33"-53"1"0,-12 25-38 16,8-17 0-16,7-13 0 15,10-5 0-15,4-6 0 16,7 8 0-16,3 6 0 16,-7 16-2-16,-6 12 1 15,-8 20 2-15,-11 7 0 0,-6 16-1 16,-4 5 0-16,-3 1-7 15,-1-1 1 1,4 9-17-16,0-1 1 0,4-5-21 16,-1-3 1-16,8-5 40 15,3-10 0-15</inkml:trace>
  <inkml:trace contextRef="#ctx0" brushRef="#br0" timeOffset="4719.7506">25100 1770 38 0,'-7'-26'19'0,"4"2"4"0,3 16-18 0,0 3-1 16,-4 2 0-16,-3 0 2 15,-4 6 0-15,-3 7-4 16,-3 14 1-16,3 16-3 15,-1 5 1-15,1 16 0 16,7 0 1-16,0 10-3 16,7-7 1-16,4-9 1 15,6-12 0-15,8-9-1 16,3-10 0-16,4-11 1 0,-1-16 0 31,5-13-2-31,2-15 1 16,-2-6 0-16,-5-16 0 15,-6-5-13-15,-4-17 0 16,-14 4-1-16,-10-14 0 16,-12 3 22-16,-2 21 0 15,-5 19 6-15,-2 16 1 16,-1 20-7-16,4 28 0 0,7 4-5 16,3 8 1-16,7 11-4 15,8 3 1-15,6-14-1 16,15 1 1-16,10-17-19 15,7-2 0-15,8-5-30 16,10-11 1-16</inkml:trace>
  <inkml:trace contextRef="#ctx0" brushRef="#br0" timeOffset="5400.1302">26021 1736 57 0,'-7'-6'28'0,"39"6"1"0,-15 0-28 0,11 0-3 16,4 6 1-16,0-6-28 15,0 0 0-15,-1 0 3 16,-2 2 0-16</inkml:trace>
  <inkml:trace contextRef="#ctx0" brushRef="#br0" timeOffset="5556.3276">26053 1947 64 0,'-4'3'32'0,"61"0"0"0,-33-6-32 16,4 0-19-16,8 1 1 16,3 4-27-16,3-4 0 0</inkml:trace>
  <inkml:trace contextRef="#ctx0" brushRef="#br0" timeOffset="6953.4274">26973 1873 27 0,'0'-8'13'0,"-3"24"5"0,6-8-14 0,4 8-2 15,4-3 1-15,0 11-3 16,-4 8 1-16,0-6 4 16,0-7 0-16,-4 5-5 15,-3-6 1-15,0 1-1 16,0-6 1-16,0-3 2 16,4-4 1-16,3-9-4 15,3-2 0-15,1-11 0 16,3-18 0-16,4-1 0 15,3 1 1-15,4-6-2 16,-1 6 1-16,1 10-1 16,-4 8 1-16,0 11 0 15,-3 5 0-15,-4 8 0 16,-3 5 0-16,-1 8 1 0,-3-2 0 16,0 7-1-16,0 6 0 15,-3-14 0-15,0 1 1 16,-1-9-1-16,1 4 0 15,3-6 2-15,3-16 0 16,4-11-2-16,11-10 0 16,7-8 0-16,0 3 1 15,-4-1 0-15,0 9 0 16,0 10 1-16,0 8 0 16,1 16-2-16,-5 10 0 0,-3 9 1 15,1 12 1-15,-5-4-24 16,4-6 1-16,1 0-9 15,6-2 1-15</inkml:trace>
  <inkml:trace contextRef="#ctx0" brushRef="#br0" timeOffset="7617.1423">28141 1966 39 0,'-11'-13'19'0,"1"-6"2"0,6 16-20 0,-3-4-1 15,-3 7 0-15,-8-6 2 16,0 6 1-16,-3 6-3 16,0 1 1-16,3 9 0 15,1 13 1-15,-1-2-3 16,4-1 0-16,7 3 0 15,7-2 1-15,0-9 0 16,7-2 1-16,4-8-1 16,6-13 0-16,8 2-1 0,3-10 0 15,0-8 1-15,-3-6 0 16,-4-4 0-16,-3-1 1 16,-4-2-2-16,0 4 1 15,-3 7 1-15,-4 4 1 16,0 6-1-16,0 5 0 15,0 11 0-15,0 10 1 16,0 13-1-16,0 14 0 0,0-3-1 16,-3 11 1-16,-4 13 6 15,0-1 1-15,-4 9-3 16,-6 3 0-16,-4-9-2 16,-8 3 1-16,-6 0-3 15,-7-15 1-15,-4-9-3 16,0-8 1-16,-3-7-4 15,-7-9 0-15,3-12-32 16,7-17 1-16,7-13 10 16,7 0 1-16</inkml:trace>
  <inkml:trace contextRef="#ctx0" brushRef="#br0" timeOffset="7933.2275">28667 2016 60 0,'-18'-16'30'0,"64"35"0"15,-25-22-30-15,0 3-13 16,11-8 1-16,7 3-29 16,3 2 1-16,-3 3 34 15,-11-8 0-15</inkml:trace>
  <inkml:trace contextRef="#ctx0" brushRef="#br0" timeOffset="8576.3681">29404 1855 39 0,'0'10'19'0,"0"17"2"0,0-22-20 0,0 6 5 16,-4 5 1-16,1 7-4 15,-1 4-3 1,4-27 0-16,-10 26 6 15,3-7 0-15,3-3-6 16,1 0 0-16,3-14 0 16,7-2 1-16,3-8 0 15,8-10 0-15,3-6-2 16,11-5 0-16,3-3 1 16,4-5 0-16,-7 5 0 15,-4 6 0-15,-3 7 0 16,-4 6 0-16,-7 10 0 15,4 3 0-15,-11 8 0 0,-4 3 0 16,-3 7 3-16,-3 6 1 16,3 3-3-16,-4 4 1 15,1-9-2-15,3 7 1 16,0-16-1-16,3 0 0 16,4-13 0-16,7-8 0 15,7-10 0-15,8-6 0 16,6-10-1-16,0 2 1 15,4 3 0-15,-11 5 1 16,4 5-2-16,-7 11 1 0,-8 8 0 16,-3 8 1-16,-6 11-1 15,-1-1 0-15,-7 14-1 16,0-3 1-16,7 11-12 16,0-11 1-16,3 0-19 15,4-10 0-15,4 4 13 16,7-4 0-16</inkml:trace>
  <inkml:trace contextRef="#ctx0" brushRef="#br0" timeOffset="9045.4154">30558 1855 36 0,'-7'-21'18'0,"7"-1"2"0,3 9-19 15,-3 5 3-15,-3-2 1 32,-5 2 0-32,8 5 0 0,-7 3-4 0,0 0 1 15,-3 11-1-15,-8 7 0 31,1 6 3-31,-8 8 0 16,4 10-2-16,-1 0 1 16,5-7-4-16,3-1 0 15,3-7 1-15,11-4 1 0,11-12 0 0,3-3 1 0,3-5-4 16,12-11 1-16,-1-6 2 31,7-17 0-31,0-1-2 16,4-2 1-16,-7-3 1 15,-4 2 1-15,-7 9-3 16,1 10 1-16,-8 0 1 16,0 13 1-16,-4 14 2 15,-3 13 1 1,1 37-24 0,2-3 1-16,8-5-26 15,6-8 0-15</inkml:trace>
  <inkml:trace contextRef="#ctx0" brushRef="#br0" timeOffset="10659.6826">18796 3191 41 0,'-25'-8'20'0,"-10"8"2"15,21 5-22-15,-11 1 1 16,-7 4 1-16,1 1-2 16,6 2 1-16,4 5-2 0,3-2 0 0,8 3 1 15,3 5 1-15,7 5-1 16,10-3 1-16,8 3-1 31,6-2 0-31,1-3 2 16,0-3 1-16,-4 0 4 15,-3-5 1-15,-8-3-5 0,-3 6 0 16,-7 2-3-16,-10 3 1 16,-8-3-2-16,-7 3 1 15,-3-3-1-15,3-5 1 16,-3-3-17-16,4-3 1 16,6-2-23-16,11-2 1 0</inkml:trace>
  <inkml:trace contextRef="#ctx0" brushRef="#br0" timeOffset="10989.7234">19061 3352 50 0,'-32'8'25'0,"14"35"-1"15,15-28-24-15,-1 9 2 16,1 3 0-16,-1 10-2 15,4-3 0-15,4-7-2 16,3-1 1-16,3-7 3 0,4-6 1 16,4-13-2-16,0-8 1 15,-1-8-1-15,1 0 0 16,-4-2 3-16,-7-6 1 16,-3-3-5-16,-8 1 0 15,-3-1 0-15,-7 4 1 16,0 1-3-16,-4 7 1 15,1 1-20-15,-1 9 1 16,4 2-17-16,7 6 0 16</inkml:trace>
  <inkml:trace contextRef="#ctx0" brushRef="#br0" timeOffset="11271.108">19378 2963 52 0,'-7'-8'26'0,"14"30"0"16,-7-12-26-16,0 17 1 15,0 12 1-15,0 6-2 16,-3 6 1-16,-5 4-2 15,1 6 1-15,4 0-1 16,3-8 1-16,7-6-22 16,-4-2 0-16,5-10-9 0,-1-1 31 15,-7-34 0 1</inkml:trace>
  <inkml:trace contextRef="#ctx0" brushRef="#br0" timeOffset="11477.162">19523 3347 43 0,'-11'13'21'0,"29"27"3"0,-11-24-21 0,3 5 7 16,1 3 0-16,3-3-5 15,0-3 1-15,4-4-1 16,3-1 1-16,0-8 0 16,0-2 0-16,1-6-6 15,-5-7 1-15,1-12-2 16,-1-4 0-16,-2-6-29 15,-5 0 0-15,1 1-12 16,-4 10 1-16</inkml:trace>
  <inkml:trace contextRef="#ctx0" brushRef="#br0" timeOffset="11887.2399">20010 3469 40 0,'-8'2'20'0,"19"4"0"0,-4-6-20 0,0-3 3 15,4-2 0-15,6-9-1 16,5-1 1-16,-1-7-3 16,0 1 0-16,-3 3 0 15,-8 2 0-15,-6 0 1 16,-11 5 1-16,-4 9 7 16,-7-4 1-16,-3 12 0 15,-3 12 0-15,-1 14-5 16,7 5 0-16,11 11-5 15,11-1 0-15,6-4-2 16,15-9 1-16,10-5-26 16,0-8 0-16,8-10-15 0,-1-8 0 15</inkml:trace>
  <inkml:trace contextRef="#ctx0" brushRef="#br0" timeOffset="12866.575">21541 3194 40 0,'-22'-45'20'0,"8"-3"2"16,7 29-21-16,-3-4 2 15,-4-7 0-15,-4 7 0 16,-3-4 1-16,3 6 1 0,4 5 1 16,3 3-6-16,1 8 1 15,-1 15-2-15,4 14 1 16,-3 16 0-16,-1 18 0 15,0 8-2-15,1 11 1 16,-1 5-19-16,4-3 1 16,4-5-13-16,-1-10 1 0</inkml:trace>
  <inkml:trace contextRef="#ctx0" brushRef="#br0" timeOffset="13279.9659">21068 3328 45 0,'-7'-10'22'0,"35"15"2"15,-17-5-23-15,10 0-2 16,11 3 0 0,6-1 2-16,12 4 0 0,13-6-2 0,-3 0 1 15,4 0 0-15,-4-6 0 16,-4 4-1-16,-14 2 1 15,-6 0 0 1,-12 8 1-16,-6 5-1 16,-7 8 1-16,-4 8-1 15,-4 6 0-15,-3 7-1 16,4 3 1-16,-1-8 0 16,4-5 0-16,0-6 1 15,4-13 1-15,3-10-2 16,7-16 0-16,4-3 0 15,0-10 0-15,-8-6 1 16,-6-5 0-16,-11-3-2 16,-14 8 0-16,-11 6 1 15,-7 7 1-15,-3 14-16 16,0 13 1-16,3 10-19 16,14 4 1-16</inkml:trace>
  <inkml:trace contextRef="#ctx0" brushRef="#br0" timeOffset="13852.3465">21964 3418 19 0,'-4'24'9'0,"4"8"9"15,4-24-11-15,-4 2 1 16,0 1 1-16,0-3 1 16,3-3 1-16,1-2 0 15,0-8 1-15,-1-9-6 16,1-4 1-16,-1-3-5 16,4 0 0-16,4 2-2 15,10 1 0-15,7 2-1 16,14 0 0-16,11 5-47 15,4 6 0-15,-1 5 32 16,-6 5 1-16</inkml:trace>
  <inkml:trace contextRef="#ctx0" brushRef="#br0" timeOffset="14387.7486">23417 3328 39 0,'-7'-7'19'0,"-7"-1"2"16,7 8-20-16,-7-3 0 16,-4 3 0-16,-3 0 1 15,-3 3 0-15,-5 2 0 16,1 3 0-16,-4 5-2 16,4 0 0-16,3 6 0 15,8 2 0-15,6 3-1 0,4-3 0 16,7-3 1-16,7-2 1 15,7-8-1-15,7-10 0 16,4-17 0-16,10-10 0 16,4-3 0-16,-3-5 0 15,-5 0 0-15,-2 5 1 16,-8 9 1-16,-4 4 0 16,-3 6 3-16,1 0-5 15,-15 13 0-15,3 31 7 16,4-2 1-16,4 6-9 15,-1 5 0-15,4 2-1 16,1-8 1-16,-5 1-37 16,4-6 0-16,7-5 22 15,-7-16 0-15</inkml:trace>
  <inkml:trace contextRef="#ctx0" brushRef="#br0" timeOffset="14528.5304">23894 3223 62 0,'-29'-3'31'0,"22"8"-48"15,7 1-31-15,-3 7 34 0,-4-8 1 16</inkml:trace>
  <inkml:trace contextRef="#ctx0" brushRef="#br0" timeOffset="14639.8554">23908 3530 55 0,'-28'10'27'0,"17"6"-54"0,7-11-27 0</inkml:trace>
  <inkml:trace contextRef="#ctx0" brushRef="#br0" timeOffset="23031.8273">20084 5215 42 0,'-11'5'21'0,"11"-21"2"0,0 16-22 16,0 0 3-16,-3-2 1 16,-1-4-3-16,0-7 0 15,1-16 0-15,3-19 1 0,0-12-3 16,3-4 1-16,5-15-1 15,9-17 1-15,4 4-1 16,4 7 1-16,-4 11-2 16,0 8 1-16,-7 13-1 15,1 11 1-15,-1 13 0 16,3 13 1-16,4 16 0 16,4 5 0-16,0 14-1 15,0 15 0-15,-1 3 0 16,1 11 0-16,0 2 1 15,-1 3 0-15,1-8-2 16,3-13 0-16,0-6 1 16,4-13 0-16,-4-18 0 15,4-27 1-15,0-23-2 16,3-12 1-16,4-9 1 16,0 2 1-16,-7 13-2 15,-8 18 1-15,-3 12 4 0,-6 17 0 16,-5 20 0-16,-3 18 0 15,-7 29-5-15,-3 7 0 16,-4 20-1-16,3-6 1 16,4 13 0-16,4 3 0 15,6 8-22-15,4-8 1 16,11-24-23-16,10-2 0 16</inkml:trace>
  <inkml:trace contextRef="#ctx0" brushRef="#br0" timeOffset="23501.4575">21519 4829 38 0,'-3'-22'19'0,"-8"15"4"16,11 4-18-16,-3-2-1 16,-1-3 1-16,-3 0 0 0,-3 0 0 15,-1 0-4-15,-3 3 1 16,-4 5-2-16,-6 5 1 16,2 3 0-16,1 16 1 15,-3 13-1-15,-1 10 0 16,4 9-2-16,7 2 1 15,10-8-1-15,8-18 0 16,3-8 1-16,10 0 1 16,8-14-1-16,3-18 0 15,4-18-1-15,-4-11 1 0,-3-3 0 16,-4-7 0-16,-3 2 1 16,-4 13 1-16,0 5 2 15,-7 11 1-15,0 1 0 16,0 9 0-16,0 22-3 15,0 8 1-15,0 18-4 16,0 9 0-16,7-1-17 16,4-5 1-16,3-13-32 15,0 2 0-15</inkml:trace>
  <inkml:trace contextRef="#ctx0" brushRef="#br0" timeOffset="24346.2637">22500 4807 34 0,'-7'-5'17'0,"21"18"6"16,-7-2-18-16,0 10-4 16,0 0 0-16,0 6-1 15,-3 7 0-15,-1 3-1 16,1 3 1-16,0-8-14 0,3-9 0 15,0-7-12-15,0-5 1 16</inkml:trace>
  <inkml:trace contextRef="#ctx0" brushRef="#br0" timeOffset="24514.7591">22380 4961 38 0,'-14'5'19'0,"25"11"4"16,-4-13-20-16,7 2-3 0,11-2 1 15,10-3 0-15,4-6 0 16,6-2-2-16,5 1 0 16,-1 1-25-16,-6-7 0 15,-1 0 10-15,-3-8 1 16</inkml:trace>
  <inkml:trace contextRef="#ctx0" brushRef="#br0" timeOffset="24970.1321">23029 4747 34 0,'-7'15'17'0,"14"12"4"0,-3-14-18 0,-4 8 1 16,0 3 0-16,0 5-1 16,0 3 0-16,0 5-1 15,0 0 1-15,0-5-3 16,0-8 1-16,0-6 3 15,3-10 0-15,1-13-4 16,6-14 1-16,5-5-1 16,-1-7 0-16,3-6 1 15,5-3 0-15,-1 11-2 16,-4 8 0-16,1 0 0 16,-4 5 1-16,-3 8 0 0,-1 10 1 15,-3 9-1-15,0 5 0 16,-3 0 0-16,3 2 0 15,0-2 0-15,-3-3 0 16,-1-2 0-16,4-6 1 16,0 1 0-16,4-12 1 15,-1-2-2-15,8-8 1 16,3-5-1-16,4 0 0 16,3 3 0-16,0 7 0 0,4 0 0 15,-7 17 1-15,-1 12 0 16,-6 6 0-16,-4 8-9 15,0 5 1-15,0-5-41 16,8-6 1-16</inkml:trace>
  <inkml:trace contextRef="#ctx0" brushRef="#br0" timeOffset="25544.1781">24197 4834 30 0,'0'-27'15'0,"-7"-2"9"15,7 21-15-15,-4-2-1 16,-3-3 0-16,0-1-5 16,-3 1 0-16,-4 3-1 15,0 4 1-15,-4 6-1 16,-3 8 0-16,0 5-1 15,-4 6 0-15,4 10-1 16,0 0 0-16,21-29 0 16,-8 56 0-1,16-19 0-15,2-13 0 0,8-14 0 16,-1-7-1-16,5-11 0 16,-1-13 1-16,0-6 1 15,0 3 0-15,-3 3 0 16,-4 5-1-16,-4 3 1 0,1 3 2 15,0 4 1-15,-1 14-2 16,-3 13 1-16,0 9-2 16,0-1 1-16,4 8-3 15,3 0 1-15,0 0-35 16,4-3 1-16,6-7 6 16,-2-14 0-16</inkml:trace>
  <inkml:trace contextRef="#ctx0" brushRef="#br0" timeOffset="26049.6392">25294 4770 54 0,'-14'0'27'0,"49"19"1"0,-21-14-28 15,4 1 0-15,7-6 0 16,10 0-1-16,4-3 1 16,0 3-29-16,-4-5 1 0,-3 2 3 15,-11 3 1-15</inkml:trace>
  <inkml:trace contextRef="#ctx0" brushRef="#br0" timeOffset="26205.9866">25393 4966 64 0,'-21'16'32'0,"28"0"0"16,3-13-32-16,8-1-2 15,10 1 1-15,8-3-29 16,13 0 1-16,11 0-4 15,7-3 1-15</inkml:trace>
  <inkml:trace contextRef="#ctx0" brushRef="#br0" timeOffset="26917.1434">26448 4781 43 0,'3'-16'21'0,"15"37"1"0,-11-15-22 16,4 7 0-16,-1 11 0 16,1-1 1-16,-4 1 1 15,0 3-2-15,-7 2 0 16,0 3 2-16,0-3 1 15,-4-6 0-15,4-1 0 16,-3-9 0-16,3-8 1 0,3-7-4 16,4-12 0-16,4-7 0 15,7 0 1-15,3-16-1 16,0-3 0-16,4 3-1 16,3 5 1-16,0 6-1 15,-3 10 1-15,-1 6 0 16,-2 10 1-16,-5 10-1 15,-3 9 0-15,-7 4 0 16,-3-1 0-16,-4 1 0 16,0 4 1-16,0-6 0 15,0-5 1-15,3-5-1 16,5-14 0-16,6-5 0 16,3-8 1-16,1-5 2 15,0-6 0-15,6-2-4 16,8 6 1-16,0 1-2 0,-4 9 0 15,-3 8 2-15,-4 7 0 16,-4 9-1-16,-2 16 0 16,-5-1 0-16,-3 3 0 15,0 3-24-15,4 2 1 16,3-2-15-16,4-8 0 16</inkml:trace>
  <inkml:trace contextRef="#ctx0" brushRef="#br0" timeOffset="27483.0765">27474 4929 26 0,'4'-10'13'0,"6"-22"12"16,-3 21-14-16,-3-2-4 16,0-3 0-16,-1 0-3 15,-3 3 1-15,-3 2 0 0,-1 1 0 16,-7 2-3-16,-6 3 0 16,-8 2-2-16,0 16 1 15,1 8 0-15,-1 9 0 16,0 1-1-16,1 9 1 15,6 5-1-15,7-3 0 16,8-7 1-16,6-9 0 16,8-7-2-16,7-9 0 15,6-7 1-15,8-14 0 16,0-10 1-16,-4-5 0 0,-3-6-2 16,-4-2 0-16,-3-4 1 15,-4 1 1-15,0 8-1 16,-7 8 0-16,0 3-1 15,-4 10 1-15,1 13 1 16,-1 11 1-16,-3 10 0 16,0 11 0-16,0 11 2 15,-3 5 0-15,-1 16 3 16,-3 0 0-16,-3 5-5 16,-8 5 1-16,-7-5-2 15,-10 3 0-15,-4-6-3 16,-3-13 1-16,3-15-5 15,0-14 0-15,4-5-26 16,3-16 1-16,4-14-5 16,11-12 0-16</inkml:trace>
  <inkml:trace contextRef="#ctx0" brushRef="#br0" timeOffset="28795.3324">27951 4945 46 0,'-7'5'23'16,"17"19"2"-16,1-21-23 0,6-1 0 0,15-2 0 16,10-2-3-16,11-6 0 15,7 0-24-15,-3 5 1 16,-4 3 0-16,-7 6 0 31</inkml:trace>
  <inkml:trace contextRef="#ctx0" brushRef="#br0" timeOffset="29765.4174">28945 5323 44 0,'-10'-5'22'0,"13"0"0"16,1-3-21-16,3-3-1 16,0-2 1-16,4-11 1 15,-1 0 1-15,4-5-2 32,4-5 0-32,3-8-1 0,7-1 0 15,4-4 1-15,3-17 0 16,-6 3-2-16,-5 3 0 15,1 5 4-15,-4 8 0 16,-7 8-1-16,-3 8 0 16,-1 8-2-16,1 8 1 15,0 7 0-15,-1 12 1 16,1 7 0-16,-1 8 1 16,1 13-3-16,3 11 0 15,0-2 1-15,4-6 0 0,3-5-1 16,4-11 0-16,10-8 1 15,11-10 0-15,-4-14-2 16,4-21 1-16,10-7 0 16,-3-14 0-16,4-3 0 15,-15 1 0-15,4-17-1 16,-7 14 1-16,-11 13-1 16,-7 13 1-16,-7 16 6 15,-7 19 0-15,-7 13 3 16,-7 13 1-16,-7 19-4 15,-4 12 1-15,1 14-7 16,3-10 1-16,10-1-6 16,11-2 0-16,7-5-32 15,8-11 1-15,2-5-3 16,12-17 0-16</inkml:trace>
  <inkml:trace contextRef="#ctx0" brushRef="#br0" timeOffset="31044.3767">30399 5106 23 0,'0'-18'11'0,"10"-11"9"16,-10 18-13-16,0-2 0 0,-3-3 0 15,-4 0-3-15,0 0 1 16,-4 6-3-16,-3-1 1 16,0 1-3-16,-4 2 0 15,-3 5 0-15,0 3 0 16,0 8 0-16,0 3 0 15,7 7-1-15,-1 3 1 16,5 0 0-16,10 1 0 16,0-4 1-16,14 1 1 0,0-6-3 15,4-3 1-15,-4-4 0 16,11-4 0-16,3-7-2 16,-4-5 1-16,1-4 2 15,0-4 0-15,-8-1-1 16,1 1 0-16,-4-1 0 15,-3 3 1-15,-4 8-2 16,0 0 1-16,-7 8 1 16,3 6 1-16,5 12-3 15,-5 9 0-15,1 7 1 16,-1 8 1-16,1 11-1 16,-4-2 0-16,0 4 4 15,-7-2 0-15,-4 0 4 16,-10-8 0-16,0-11-4 15,-8-7 0-15,-6-3-4 16,-4-6 1-16,1-5-2 16,2-7 1-16,1-6-9 0,7-8 0 15,7-8-18-15,3-8 1 16,7 0 1-16,11 0 0 16</inkml:trace>
  <inkml:trace contextRef="#ctx0" brushRef="#br0" timeOffset="31387.4224">30974 4913 37 0,'-21'-8'18'0,"0"0"4"0,6 8-19 15,8 3-1-15,-10 2 0 0,6 3-2 16,4-2 0-16,0 2 2 16,7 5 0-16,4 5-3 15,6 6 1-15,1-3 5 16,3 0 0-16,-4-2-1 16,1-1 1-16,-4-2-4 15,0-2 1-15,-3-1 0 16,-4-3 1-16,-11 1-4 15,-7 0 1-15,1-3 0 16,-8-6 0-16,7-2-21 16,-6 0 1-16,10-5-15 15,0 0 0-15</inkml:trace>
  <inkml:trace contextRef="#ctx0" brushRef="#br0" timeOffset="31561.1422">31094 5038 44 0,'-4'37'22'0,"1"-3"0"0,3-26-22 0,0 0-8 15,0 3 1-15,3-3-29 16,4-1 0-16</inkml:trace>
  <inkml:trace contextRef="#ctx0" brushRef="#br0" timeOffset="31748.6439">31182 4868 45 0,'0'-31'22'0,"14"9"0"15,-10 17-23-15,-4 2-10 16,7 1 1-16,7 2-9 16,-4 2 0-16,1 4 5 15,10-1 1-15</inkml:trace>
  <inkml:trace contextRef="#ctx0" brushRef="#br0" timeOffset="32003.8418">31309 5117 39 0,'-14'13'19'0,"21"-10"14"0,-4-6-19 0,8-5-11 16,0-2 0-16,3-6 1 16,3-3 0-16,5 1-3 15,-1-1 0-15,-4 6-1 16,1 0 0-16,-4 8 4 16,-3 5 1-16,-4 5-5 15,-4 8 1-15,-3 6-2 16,0 2 0-16,7 0 1 15,0 3 1-15,4-3-16 16,7 0 0-16,-1-2-13 16,1-4 0-16,0 4 7 15,-11-11 0-15</inkml:trace>
  <inkml:trace contextRef="#ctx0" brushRef="#br0" timeOffset="32554.7412">31986 4747 40 0,'-21'-8'20'0,"-7"21"4"16,14-3-20-16,3 12 5 16,-6 12 1-16,-1-2-2 15,0 2 1-15,-3 9-6 16,4 2 0-16,6-3-4 16,4-5 1-16,7-3 1 15,7-2 0-15,0-8 1 0,4-11 0 16,13-8-3-16,1-5 1 15,3-2 0-15,-3-4 0 16,0-1-1-16,-1-7 1 16,-6-4-1-16,0-6 0 15,-4-5-7-15,-4-3 1 16,-3-8-3-16,-7-5 1 16,-7-2 9-16,-10 4 0 15,-8 9 11-15,-7 8 0 0,-3 7-7 16,10 11 0-16,1 8-3 15,2 11 1-15,5 5 4 16,3 5 1-16,7 0-6 16,7 0 0-16,0-5-1 15,7 0 0-15,10-3-1 16,1-5 0-16,14 0-35 16,-4-3 0-16,4-2 1 15,3 0 1-15</inkml:trace>
  <inkml:trace contextRef="#ctx0" brushRef="#br0" timeOffset="36885.7789">20249 6641 36 0,'-3'-18'18'0,"3"-12"3"0,0 25-18 16,-4-3-1-16,4 0 1 15,-3-5-2-15,-11 0 1 16,-4-6 0-16,-3 1 1 15,-4 2-2-15,1 8 1 16,-1 11-2-16,-3 5 1 16,-1 5-1-16,1-3 1 15,0 6-1-15,3 8 0 0,4 5 0 16,3 6 0 0,8-1-1-16,6-2 1 0,11-6 0 15,8-7 0-15,6-6 0 16,3-3 0-16,12-10-1 15,2-10 1-15,1-9 1 16,-3-4 0-16,-8-4-1 16,-4 3 0-16,-2 0 0 15,-8 3 1-15,-4 5-1 16,-3 6 1-16,-3 5 0 16,-4 2 0-16,0 8-1 15,-4 11 0-15,4 13 0 16,0 6 0-16,4 17 2 0,3 9 0 15,4 0-4-15,6-5 0 16,11-11-24-16,8-19 1 16,10-15 1-16,-1-17 1 15</inkml:trace>
  <inkml:trace contextRef="#ctx0" brushRef="#br0" timeOffset="37245.9682">20973 5834 38 0,'0'-5'19'0,"-7"2"4"16,7 3-18-16,-4 0-2 15,-3 3 0-15,0 2-1 16,-4 6 1-16,1 5 1 16,-8 10 1-16,-3 8 0 15,-7 22 1-15,-4 13 2 16,0 15 1-16,4 30 0 16,3 5 1-16,8-5-9 15,10 10 1-15,7-23-3 0,10-6 1 16,8-8-1-16,10-12 0 15,4-15-29-15,3-4 1 16,11-6-17-16,3-5 1 16</inkml:trace>
  <inkml:trace contextRef="#ctx0" brushRef="#br0" timeOffset="38291.9093">21251 6937 27 0,'-7'24'13'0,"7"-19"11"0,0-5-14 16,0 0-2-16,0-2 1 31,0-6-6-31,0-5 0 15,4-11 1-15,-1-8 0 0,1-8-3 16,3-15 0-16,3-6-1 16,1-16 0-16,0 1 0 15,-1-1 1-15,-3 5-2 16,4 12 1-16,-1 12 0 16,1 11 0-16,0 8 0 15,-1 8 0-15,8 5-1 16,-1 13 0-16,5 14 3 15,-1 15 0-15,0 6-1 16,4 18 0-16,-4 3-1 16,4-3 0-16,-4-7-1 15,3-12 0-15,8-9 2 16,0-15 1-16,7-14-2 0,10-23 0 16,4-17 0-16,-4-19 0 15,1-6-1-15,-4-10 1 16,-4 16 1-16,-10 16 1 15,-11 15-4-15,-3 17 1 16,-11 26 6-16,-7 24 1 16,-7 31-2-16,-1 24 0 15,-2 6-4-15,3 10 1 16,7-16-15-16,7 1 1 16,14-19-39-16,11-14 1 0</inkml:trace>
  <inkml:trace contextRef="#ctx0" brushRef="#br0" timeOffset="38854.6862">22722 6416 26 0,'0'-26'13'0,"-3"20"12"0,3 6-13 15,3-2-9-15,1 2 0 16,3 8 0-16,0 10 0 16,0 17-2-16,-3-6 0 15,-1 5-2-15,1 6 1 16,-1-1-2-16,1-1 1 15,-1-4-42-15,1-8 1 16</inkml:trace>
  <inkml:trace contextRef="#ctx0" brushRef="#br0" timeOffset="39010.9218">22557 6548 55 0,'-18'22'27'0,"50"-17"1"15,-18-5-28-15,18 0 0 16,10 0 1-16,4-5-14 16,14-9 0-16,0 1-29 15,-4 0 0-15</inkml:trace>
  <inkml:trace contextRef="#ctx0" brushRef="#br0" timeOffset="40003.0171">23329 6390 36 0,'-10'5'18'0,"10"29"2"0,0-20-18 0,0 1-1 16,0 7 1-16,0-4 1 16,0 1 0-16,0 2 1 15,-4 3 1-15,1-1-5 16,-1-1 0-16,0-4 0 16,1-5 1-16,3-2 0 31,0-8 1-31,3-9-2 15,8-7 0-15,3-3 0 16,4-5 0-16,3-5 0 16,4-1 0-16,-4 3-1 0,0 3 1 15,4 5 0-15,-4 11 1 16,0 10-1-16,-3 3 1 16,-4 3-2-16,-7 2 0 15,0-5 1-15,0 3 1 16,-4-1-1-16,-3 3 0 15,0 1 0-15,4-4 0 16,-4-2 1-16,7-5 0 0,0-6-1 16,4-5 0-16,-1 0 2 15,4 0 0-15,1 0-3 16,6 0 1-16,3 8 0 16,5 3 1-16,-1 0-1 15,-3 7 0-15,-1 6 0 16,1 3 0-16,-4 2-2 15,-3 0 0-15,-4 0-1 16,-4 0 1-16,-3 1-32 16,1-7 0-16,-5 1 21 15,-3-10 0-15</inkml:trace>
  <inkml:trace contextRef="#ctx0" brushRef="#br0" timeOffset="40331.1599">24190 5773 40 0,'3'5'20'0,"40"67"7"0,-26-43-21 16,5 21 3-16,6 6 1 0,4 13-1 16,-1 5 0-16,-2 2-5 15,-8 6 0-15,-7-7-1 16,-14 4 0-16,-7 0-4 16,-11-7 1-16,-7-1-3 15,-3-10 0-15,-7-5-36 16,-4-17 0-16,4-10 10 15,0-7 1-15</inkml:trace>
  <inkml:trace contextRef="#ctx0" brushRef="#br0" timeOffset="41019.157">25502 6244 49 0,'-21'-5'24'0,"35"8"1"0,-3-3-24 16,6 0-2-16,5 0 1 16,6 0-3-16,7-3 1 0,-3-2-44 15,0 2 0-15</inkml:trace>
  <inkml:trace contextRef="#ctx0" brushRef="#br0" timeOffset="41159.837">25467 6440 55 0,'-32'18'27'0,"60"9"2"16,-10-24-29-16,10-3-1 15,8 0 1-15,13-3-28 16,0 3 0-16,8 0 1 16,-4-5 1-16</inkml:trace>
  <inkml:trace contextRef="#ctx0" brushRef="#br0" timeOffset="41896.106">26642 6234 36 0,'3'2'18'0,"8"-2"2"16,-8 3-18-16,1 5 3 16,3 8 0-16,-3 7-1 15,-1 4 0-15,-3 7-2 16,0 6 0-16,0 0 3 16,-3-6 1-16,-1-5-7 15,0-5 1-15,4-8 1 16,0-6 1-16,8-7-3 0,2-13 0 15,8-20 0-15,3-4 0 16,7-6 2-16,0-5 0 16,1 6-2-16,-5 7 1 15,-6 8 0-15,-4 11 0 16,0 5 0-16,-3 11 0 16,-4 7 0-16,-4 3 0 15,1 3 1-15,-4 3 0 16,0 2-1-16,0 3 1 0,0 0-1 15,0 5 0-15,0-8 0 16,3-5 0-16,4-11 1 16,4-13 1-16,7-10-3 15,6-11 0-15,5-9 4 16,-5 4 0-16,-3 5-2 16,1 5 0-16,-5 8 0 15,-3 11 0-15,-3 10 3 16,-1 14 0-16,-6 5-5 15,0 10 0-15,-1 3 1 16,1 0 0-16,-1-5-2 16,4 0 1-16,0-3-55 15,11-8 0-15,0-5 50 16,-1-8 1-16</inkml:trace>
  <inkml:trace contextRef="#ctx0" brushRef="#br0" timeOffset="42353.7257">27538 6406 46 0,'0'-27'23'0,"-4"-2"1"0,4 21-24 0,-3 0 2 15,-1 0 0-15,1 6-1 16,-8 2 0-16,-3 7-1 16,-7 4 1-16,0 8-1 15,0 4 0-15,3 4-1 16,4 5 1-16,7-6-1 15,7-7 1-15,3-6-1 16,8-3 1-16,6 1-1 16,1-14 1-16,0-10 0 15,-4-8 1-15,0-3-2 16,0-8 1-16,0-2 0 16,-3 0 1-16,-4 4-1 15,0 9 0-15,-4 8-1 16,1 10 1-16,-1 9 1 0,1 7 1 15,-4 3 4-15,0 16 0 16,0 2-1-16,0 3 0 16,-4 3 2-16,-3 7 0 15,0 4-6-15,-3 2 1 16,-8 5 1-16,-3 5 0 16,-7-10-4-16,0-5 1 15,3-9-2-15,-3-9 0 16,3-15-12-16,4-7 0 15,0-16-22-15,-4-15 0 0,7-6 17 16,8-6 1-16</inkml:trace>
  <inkml:trace contextRef="#ctx0" brushRef="#br0" timeOffset="42514.5887">27979 6458 63 0,'32'14'31'0,"52"-9"-6"0,-59-2-31 16,10-3-22-16,11 0 1 15,0-8-1-15,0 0 0 16</inkml:trace>
  <inkml:trace contextRef="#ctx0" brushRef="#br0" timeOffset="43184.1566">28833 6712 41 0,'-11'3'20'0,"14"-6"7"0,1-2-20 0,3-5 0 16,4-9 0-16,3-5-6 15,7-5 1-15,4-11-1 16,-1-7 0-16,5-6-2 16,-5-5 1-16,1-6 1 15,0 9 1-15,6-6-3 16,-6 18 0-16,0 1 1 16,-4 16 0-16,0 15 2 0,-3 16 1 15,-4 9-3-15,-4 12 0 16,1 6 1-16,-4 5 1 15,7 8 1-15,-3 2 1 16,-4-2-1-16,3-5 1 16,1-8-3-16,3-11 0 15,4-10-1-15,3-14 0 16,7-13-1-16,4-13 1 16,10-16-1-16,8-11 1 15,-1-7 1-15,0-8 0 16,-6 15-2-16,-8 14 0 0,-7 13 6 15,-7 15 1-15,-3 25 1 16,-11 15 1-16,-7 22-7 16,-7 13 0-16,-4 21-1 15,-3-8 0-15,11 5-9 16,3-2 1-16,3-11-34 16,22-5 0-16,10-11 11 15,4-15 1-15</inkml:trace>
  <inkml:trace contextRef="#ctx0" brushRef="#br0" timeOffset="45413.9116">30191 6578 28 0,'10'-11'14'0,"1"-34"8"0,-11 34-15 15,0-4-4 1,-4-1 1-16,-3-3-1 16,-3 3 1-16,-4 3-3 15,-1 5 1-15,1 8-3 16,-7 13 0-16,-3 6 1 15,-1 2 1-15,4 0-1 16,-1 3 0-16,5 2 1 0,3 1 0 16,10-1-2-16,4-2 0 15,7-5 1-15,7-3 0 0,4-8-1 16,3-6 1-16,4-7 1 16,7-6 0-16,-1-2-2 15,1-3 0-15,0 0 0 16,-7 0 0-16,-1-5 0 15,-3 0 1-15,-6 3 0 16,-1-6 1-16,-11 16-1 16,8 8 0-16,-8 10 0 15,1 4 0-15,-1 7 0 16,-3 8 1-16,0 8-1 16,0 3 1-16,0 10 3 15,-3 3 1-15,-8-3-1 16,-3-8 1-16,-7 1-5 15,-4-1 1-15,1-2-1 16,-1-6 1-16,0-7-2 0,4-9 1 16,0-7-1-16,3-11 1 15,-3-8-23-15,7-8 1 16,3-3-7-16,11-4 1 16</inkml:trace>
  <inkml:trace contextRef="#ctx0" brushRef="#br0" timeOffset="45759.8826">30822 6374 37 0,'-17'0'18'0,"-12"5"4"16,19 0-19-16,6-2-2 15,-3 8 1-15,0 7-1 16,0 3 0-16,7 3-2 16,0-3 1-16,7-2 3 15,0-1 1-15,4 1-2 16,6-1 1-16,-3 1 1 0,-6-3 1 16,-5-3 0-16,-3 0 1 15,0 0-6-15,-11 1 0 16,-3-1 0-16,-3 0 0 15,-4 0-1-15,-1-2 0 16,1-3-19-16,0 0 0 16,3-6-16-16,1-2 0 15</inkml:trace>
  <inkml:trace contextRef="#ctx0" brushRef="#br0" timeOffset="45932.3533">31051 6525 47 0,'-14'23'23'0,"-3"-1"2"15,13-12-24-15,-3 6-2 16,0 3 0-16,0-4-20 16,4 1 1-16,-1-5-6 15,8-6 1-15</inkml:trace>
  <inkml:trace contextRef="#ctx0" brushRef="#br0" timeOffset="46088.7002">31030 6189 48 0,'-3'-14'24'0,"13"12"0"0,-10 2-24 15,11 0-5-15,-4 0 1 16,0 5-39-16,11 6 1 15</inkml:trace>
  <inkml:trace contextRef="#ctx0" brushRef="#br0" timeOffset="46365.6928">31224 6615 52 0,'-17'2'26'0,"10"6"14"15,7-8-26-15,0-2-11 16,0-4 0-16,7-4-3 15,3-1 0-15,8 0-2 16,10-12 1-16,0-9 2 31,4-2 0-31,-4 2-2 16,4 11 1-16,-7 5 0 16,-4 10 1-16,-7 14-2 15,-3 11 1-15,-11 7 0 16,0-2 0-16,0 3 0 0,-4 4 0 0,-3 1-2 15,0 0 0-15,7-3-21 16,11-8 0-16,-4-5-19 16,10-5 0-16</inkml:trace>
  <inkml:trace contextRef="#ctx0" brushRef="#br0" timeOffset="46804.5645">31905 6318 53 0,'0'-13'26'0,"-7"18"4"16,4 1-27-16,-4 7 4 15,-11 13 1-15,7 11 1 0,-6-2 1 16,-4 4-5-16,3 9 0 16,0 0-4-16,8-6 1 15,3-5-2-15,17-5 0 16,-3-11 1-16,4-8 0 15,3-8-1-15,4-10 1 16,-1-8-2-16,8-6 0 16,3-7-8-16,-7-6 1 15,0-15-6-15,-6-9 1 16,-8-7 3-16,-7-4 1 0,-7 12 10 16,-8 15 0-16,-2 11 8 15,-4 8 1-15,0 13-1 16,-1 16 0-16,-2 13 1 15,2 5 0-15,12 4-8 16,10 1 0-16,10 4-3 16,22-6 1-16,18-11-20 15,17-10 1-15,3-2-40 16,8-1 59-16,-78-5 0 16</inkml:trace>
  <inkml:trace contextRef="#ctx0" brushRef="#br0" timeOffset="47657.1746">21114 8046 40 0,'-7'-29'20'15,"10"10"3"-15,-3 14-19 0,0-3 1 31,-3 0 0-31,-1-2 0 16,-3 2 0-16,-3 0-2 16,-12 5 1-16,1 3-3 15,-7 8 0-15,3 3 0 16,1 12 1-16,-1 14-2 16,-3 6 0-16,3 4-1 15,4 4 1-15,7-9 0 16,10-5 1-16,8-10-1 0,6-9 0 15,8-10 0-15,7-11 0 16,6-10 0-16,5-5 0 16,-5-4 0-16,-6-4 0 15,0-3 0-15,-8-6 1 16,-2 6-1-16,-5 6 1 16,-3 1 0-16,-3 6 0 15,-1 6-1-15,1 13 1 16,-1 12 1-16,1 9 1 0,3 3-4 15,3 10 0-15,8 5 2 16,3 0 0-16,4-5-2 16,3-5 1-16,4-8-15 15,3-5 0-15,8-9-27 16,-1-7 0-16,0-16 35 16,-3-6 1-16</inkml:trace>
  <inkml:trace contextRef="#ctx0" brushRef="#br0" timeOffset="47813.456">21777 7964 62 0,'-11'-5'31'0,"33"7"1"16,-8-2-32-16,7 3-1 16,4 0 1-16,-4-3-16 15,0 0 0-15,0 0-29 0,-3 2 0 16</inkml:trace>
  <inkml:trace contextRef="#ctx0" brushRef="#br0" timeOffset="47959.1513">21805 8107 59 0,'-25'8'29'0,"47"16"1"0,-8-22-30 0,7 1 0 15,4 0 0-15,-1-3-18 16,1 2 1-16,3 3-24 15,0 3 0-15</inkml:trace>
  <inkml:trace contextRef="#ctx0" brushRef="#br0" timeOffset="48875.1706">22973 8004 30 0,'0'5'15'0,"14"45"4"0,-10-31-15 0,3 5-1 15,-4-3 1-15,-3 3 1 32,0 2 1-32,0 3-1 15,-3 3 1-15,-1-3-3 16,-3-5 1-16,3-3-3 16,1-5 0-16,-1-6 0 15,4-4 1-15,4-12-3 16,3-7 0-16,4-8 1 15,3-3 1-15,7-2-1 0,4-9 0 16,6-2-1-16,1 0 1 16,-7 11 0-16,-4 10 0 15,-3 11 0-15,-4 13 0 16,-4 7 1-16,1 4 0 16,-8 5-1-16,1 2 1 15,-1 1-2-15,1-4 1 16,-1-4 1-16,1-3 1 15,0-11-1-15,6-10 0 16,4-11-1-16,7-3 0 16,4-15 0-16,3-3 0 0,1 3-1 15,-1 5 1-15,0 7 2 16,0 9 1-16,-3 10 0 16,-4 14 1-16,-3 10-4 15,-8 3 0-15,1 3 1 16,-1 4 0-16,5 4-3 15,-1 2 1-15,3-6-13 16,-3-4 1-16,1-6-27 16,2-5 0-16,4-8 32 15,0-11 1-15</inkml:trace>
  <inkml:trace contextRef="#ctx0" brushRef="#br0" timeOffset="50120.0695">24109 8218 27 0,'0'-16'13'0,"-4"-21"9"0,4 24-14 15,-3-3-6-15,-1 0 0 16,-3 0 1-16,-7 6 0 16,-4 4-2-16,-6 12 0 15,-4 7 1-15,-1 3 0 0,5 2-2 16,-1 9 1-16,0 4-1 15,1 1 0-15,24-32 0 16,3 40 0 0,1-14 0-16,6-7 0 15,11-11 0-15,8-11 0 0,2-10 0 16,-2-8 0-16,2 0 0 16,1-3 0-16,-4-5 1 15,-3 2-2-15,-4 3 0 16,-3 3 2-16,-4 11 0 15,-4-1-1-15,1 11 0 16,-4 8-1-16,0 5 0 16,4 8 1-16,-1 14 1 15,1 12-1-15,-1 4 0 16,-2 10 1-16,-5-3 0 0,-3 3 2 16,-11 2 1-16,-3-7 3 15,-7-6 0-15,-7-10-7 16,-4-9 0-16,-7-7 0 15,-6-5 1-15,-1-9-14 16,7-4 1-16,0-9-30 16,11-10 0-16</inkml:trace>
  <inkml:trace contextRef="#ctx0" brushRef="#br0" timeOffset="50513.4495">24818 8133 57 0,'-21'21'28'0,"63"-2"3"0,-21-19-29 0,4 0-4 15,14-5 1-15,14-6 0 16,3-5 1-16,4 3-30 16,7 0 1-16,-10 2 2 15,-8-2 1-15</inkml:trace>
  <inkml:trace contextRef="#ctx0" brushRef="#br0" timeOffset="51089.6288">25382 8448 52 0,'-17'24'26'0,"20"-27"3"0,-3-5-25 16,4-2-3-16,3-6 1 15,7-11-2-15,7-12 0 0,4-6 1 16,3-11 0-16,4-10-2 16,-4-8 1-16,0-5 0 15,0 2 0-15,-3 3 0 16,0 2 1-16,-8 17-1 31,-2 10 0-31,-1 13 0 16,0 8 1-16,0 14 2 15,0 15 1-15,0 16-3 16,0 8 1-16,0 19 2 16,0 7 0-16,4 9-4 15,0 2 1-15,3-10-1 0,0-14 1 16,4-10 3-16,3-11 1 16,0-13-4-16,0-19 0 15,4-10 0-15,3-8 0 16,8-13-2-16,-4-11 0 15,3 0 1-15,0-13 0 16,-3 7 0-16,-4 14 0 16,-6 14 0-16,-5 10 0 15,-6 18 6-15,-8 24 0 16,-10 13 0-16,-3 22 1 16,-4 18-7-16,0 6 0 0,0 4 0 15,3-2 1-15,4-10-31 16,7-17 0-16,4-5-26 15,3-15 0-15</inkml:trace>
  <inkml:trace contextRef="#ctx0" brushRef="#br0" timeOffset="52234.816">26885 8173 39 0,'-10'-11'19'0,"-8"-20"5"0,11 25-20 16,-4-2-2-16,-6 0 1 15,-8 1-1-15,0 4 1 16,4 6-3-16,0 7 0 0,0 6-1 16,0 0 1-16,3 8 0 31,4 5 1-31,7 3-2 0,7-1 0 0,3-7 2 31,8-3 0-31,7-8-1 16,6-5 0-16,8-8-1 15,3-8 1-15,-3-5 1 16,0-5 0-16,-4-1-3 16,-3 1 1-16,-8 4 2 15,-6 4 1-15,0-1-2 0,-4 6 0 16,0 0-1-16,-4 7 0 15,1 12 1-15,3 12 1 16,3 8-2-16,-3 9 1 16,4 7 0-16,-8 0 1 15,-6-2 5-15,-8 8 0 16,-3-1 0-16,-10-2 0 16,-8-5-3-16,-11-6 1 15,-2-8-1-15,2-5 1 0,1-7-5 16,-4-7 1-16,7-9-6 15,8-6 1-15,6-3-39 16,7-2 0-16,11-11 28 16,7-3 0-16</inkml:trace>
  <inkml:trace contextRef="#ctx0" brushRef="#br0" timeOffset="53019.4573">27725 8022 30 0,'-21'-16'15'0,"-11"14"5"0,21 2-16 15,-3 0-1-15,-3 2 0 16,-1 6-2-16,4 3 1 0,3 2-4 16,4 3 1-16,7 0 1 15,11 0 1-15,10 2 1 16,0 1-2 0,-21-19 0-16,53 18 6 15,-18 3 0-15,-10-2-2 16,-11-1 1-16,-10 1-3 15,-8 2 1-15,-7-2-3 16,-6-1 1-16,-4-2-4 16,0-8 1-16,-1-5-11 15,5-6 1-15,3-5-25 16,10-3 1-16</inkml:trace>
  <inkml:trace contextRef="#ctx0" brushRef="#br0" timeOffset="53195.5631">27951 8292 49 0,'-7'48'24'0,"-4"-1"-1"0,11-39-25 0,0 5-17 16,3-5 1-16,-3 0-10 15,4-5 1-15</inkml:trace>
  <inkml:trace contextRef="#ctx0" brushRef="#br0" timeOffset="53304.9898">28028 8009 31 0,'-17'-50'15'0,"13"-3"8"16,8 45-16-16,-4 0-9 16,3 0 1-16,-3 8-35 15,7 5 0-15</inkml:trace>
  <inkml:trace contextRef="#ctx0" brushRef="#br0" timeOffset="53570.6183">28113 8379 43 0,'0'19'21'0,"17"-16"6"0,-9-9-23 15,6-4 0-15,3-9 0 16,12-5-4-16,6-7 1 15,-3 7-3-15,-4 3 0 16,-7 5 4-16,-3 5 0 16,-8 6 0-16,-3 10 0 15,0 8-2-15,-3 9 0 0,-4 1-1 16,3 1 1-16,1 3-16 16,-1 7 1-16,1-2-9 15,6-3 1-15,5 0 9 16,6-3 1-16</inkml:trace>
  <inkml:trace contextRef="#ctx0" brushRef="#br0" timeOffset="54056.6592">28889 7863 37 0,'-11'-8'18'0,"-3"16"7"16,11-2-20-16,-4 7 0 0,-4 8 1 15,1 6 2-15,2 15 1 16,-6 6-6-16,-7 10 1 16,0 13-3-16,3 3 0 15,8 0 0-15,6-8 0 16,8-13-1-16,10-18 0 15,0-3-1-15,0-6 0 16,7-10 2-16,4-13 0 0,7-14-2 16,-1-13 0-16,-2-5 1 15,-1-8 0-15,-3-8-5 16,-8-3 0-16,-3-15-10 16,-10-9 1-16,-8 1 14 15,-10 7 1-15,-7 14 10 16,-4 18 1-16,1 17-5 15,-1 12 0-15,4 8-5 16,7 14 0-16,3 13 0 16,11 2 1-16,11-8-3 15,10-2 0-15,11-3-2 16,6-5 1-16,12-3-38 16,6-5 0-16,4-2 15 15,-3-17 1-15</inkml:trace>
  <inkml:trace contextRef="#ctx0" brushRef="#br0" timeOffset="55405.0915">22673 8610 39 0,'-49'0'19'0,"13"-3"6"0,29 0-19 15,-3 3-5-15,-1-2 0 16,1 2 0-16,2-3 0 16,5 3-2-16,-1 0 0 15,8 3 2-15,7-1 1 0,6 1-1 16,15 0 1-16,14-1 2 15,0 1 0-15,14-3-2 32,14 0 0-32,17 2 0 15,8-2 1-15,14 0-1 16,14 3 0-16,4 0-2 0,13-6 0 16,15 3 0-16,10-8 1 15,22 3-1-15,6 0 0 16,8 2 3-16,7-2 0 15,3 2-2-15,4 0 0 16,-4 6-2-16,0-3 0 16,-3 3 2-16,3-9 0 15,0 9 3-15,-3-3 1 16,-1 3-5-16,5-6 1 16,-1 3-1-16,-4 0 1 15,1 5-1-15,-4 1 1 0,-3 2-2 16,-11 2 1-16,-7 1 0 15,-14-1 0-15,-4-2-1 16,-10 0 1-16,-18-5 0 16,-14-3 1-16,-18 0-6 15,-17-3 0-15,-14 1-20 16,-15-4 0-16,-14 1-13 16,-17 0 0-16</inkml:trace>
  <inkml:trace contextRef="#ctx0" brushRef="#br0" timeOffset="56347.3664">24560 9215 28 0,'-7'0'14'0,"7"-2"1"16,0 2-15-16,0 0 0 15,4 2 1-15,-4 1 3 0,0 0-4 16,0-3 0-1,10 31 9-15,-3-1 0 16,-3-7-7-16,0 1 1 31,-4 3 0-31,0 2 1 16,-4 3-2-16,0-1 0 16,1-4-1-16,3-6 1 0,0-8-2 15,3-5 1-15,5-13 0 16,6-14 1-16,7-2-2 15,4-11 1-15,3-10-2 16,0 2 1-16,0 9 0 16,-3 4 1-16,0 3-3 15,-4 6 0-15,-4 5 1 16,1 7 1-16,-4 4 0 16,0 7 1-16,-3 8-1 15,-1 6 0-15,-3 4 0 16,-3 1 0-16,-4-3 0 15,0-2 0-15,4-3 2 16,3-6 1-16,3-4-4 16,1-6 0-16,3-8 1 15,3-5 0-15,5-6 0 16,2-2 1-16,5 0-1 0,-1 5 0 16,0 3 0-16,-3 5 1 15,-4 10-1-15,-3 12 0 16,-4 4 0-16,-7 3 0 15,-4 3-11-15,4 0 0 16,0 0-30-16,11-1 0 16</inkml:trace>
  <inkml:trace contextRef="#ctx0" brushRef="#br0" timeOffset="57063.1887">25993 9155 37 0,'-4'-3'18'0,"15"21"10"16,-8-10-20-16,1 14-5 0,-4 7 0 15,0 8-3-15,-4-3 0 16,1 0-1-16,-1 4 1 16,1-1-21-16,-1-6 1 15,1-4-7-15,-1-9 1 16</inkml:trace>
  <inkml:trace contextRef="#ctx0" brushRef="#br0" timeOffset="57190.4594">25809 9403 57 0,'-3'0'28'0,"49"-8"2"0,-22 8-29 0,12-2-14 15,9 2 1-15,12-3-33 16,3 0 1-16</inkml:trace>
  <inkml:trace contextRef="#ctx0" brushRef="#br0" timeOffset="57793.814">26405 9633 38 0,'7'0'19'0,"15"-23"9"16,-15 12-19-16,3-7-2 15,8-14 0-15,3 0-4 16,4-5 1-16,3-13-2 15,-3-1 0-15,-1-4-2 16,-2-1 0-16,-1 3 0 0,0 8 0 16,-7 11-1-1,0 8 1-15,-3 10 0 0,-1 8 0 16,-3 8 1-16,0 13 0 16,0 8-1-16,4 3 1 15,0 13 1-15,-1 3 1 16,1-1-3-16,3-9 1 15,0-7-1-15,4-4 1 16,3-3-2-16,0-8 1 16,4-11 0-16,6-8 0 15,5-12 0-15,-5-6 1 0,5-6-1 16,3-7 1-16,6-1-2 16,1 4 1-16,-3 10-1 15,-12 7 1-15,-2 12 4 16,-12 13 1-16,-3 15 5 15,-7 14 0-15,-10 18-9 16,-8 3 1-16,-3 8-2 16,0 5 1-16,3-2-13 15,1-4 0-15,3-1-34 16,0-9 0-16,3-5 25 16,1-16 0-16</inkml:trace>
  <inkml:trace contextRef="#ctx0" brushRef="#br0" timeOffset="58386.0596">25964 9417 23 0,'-10'0'11'0,"10"-11"6"16,0 11-12-16,0 0-2 15,3 0 1-15,4 0 3 16,4 3 0-16,3-1-6 15,4 1 1-15,10-3-1 0,4 0 1 16,-1-3-22-16,1 3 0 16,-4 3-1-16,-3 2 1 15</inkml:trace>
  <inkml:trace contextRef="#ctx0" brushRef="#br0" timeOffset="59644.0001">26046 9409 35 0,'-7'0'17'0,"10"-3"6"0,-3 3-18 0,0 0-3 16,-3 5 0-16,-1 3-2 15,0 5 0-15,1 6 0 32,-4 5 0-32,3 0-29 15,1 2 0-15,-1 6 16 16,-3-6 1-16</inkml:trace>
  <inkml:trace contextRef="#ctx0" brushRef="#br0" timeOffset="60685.9296">21668 10591 51 0,'-29'13'25'0,"47"3"2"15,-4-13-26 1,7 2-3-16,8 1 1 16,6-1-8-16,7-2 0 15,-3-1-32-15,-4-2 1 16</inkml:trace>
  <inkml:trace contextRef="#ctx0" brushRef="#br0" timeOffset="60826.5801">21629 10766 49 0,'-14'24'24'0,"52"-11"1"15,-20-10-26-15,3-1-6 16,15-2 0-16,9 0-34 15,1-2 0-15</inkml:trace>
  <inkml:trace contextRef="#ctx0" brushRef="#br0" timeOffset="61962.6646">20948 10814 30 0,'-4'-22'15'0,"4"-44"4"16,0 45-15-16,0 0-1 16,-7-8 0-16,-3-3-2 15,-4-5 0-15,-8 5 3 16,-2 6 1-16,-1 7-3 15,-3 19 0-15,0 13-1 16,3 9 1-16,0 4-1 16,-3 16 0-16,3 9-2 15,8 2 0-15,-1 7 2 16,11-1 0-16,7-14-3 0,7-8 1 16,4-11 1-16,6-10 1 15,12-16-2-15,6-13 0 16,4-14 1-16,6-7 1 15,1-11-2-15,-3-3 0 16,-12 6 2-16,-6 5 1 16,-11 8-2-16,-7 2 0 15,-3 12 2-15,-4 7 1 16,-4 10-2-16,1 19 1 16,3 19-3-16,3 13 1 15,4 11 0-15,7-4 0 0,4 1-28 16,7-5 1-16,14-14 6 15,3-15 0-15</inkml:trace>
  <inkml:trace contextRef="#ctx0" brushRef="#br0" timeOffset="62914.5588">23061 10721 33 0,'0'-24'16'0,"0"-8"1"0,0 24-17 0,-3 0 3 16,-5 1 1-16,-2-1-2 15,-8 0 1-15,-3 2-2 16,-7 1 0-16,0 5 1 16,3 0 0-16,0 8-1 15,4 8 0-15,3 10-1 16,4 6 0-16,4 0 0 15,3 2 1-15,3 3-2 16,4-10 1-16,4-3-1 0,6-6 1 16,4-7 0-16,8-11 1 15,6-3-1-15,0-5 0 16,0-5 0-16,0 0 0 16,4-3-1-16,-7 0 1 15,-4 3-1-15,-3-3 0 16,-4 3-1-16,-4-1 0 15,-3 4 1-15,-7-3 1 16,0 2 0-16,0 6 0 0,0 7 0 16,0 6 0-16,4 8 0 15,0 5 0-15,3-2 0 16,0 10 0-16,-4 8 0 16,-3 3 1-16,-3-1 1 15,-8 12 1-15,-7 7 1 16,1-3 0-16,-8 9-4 15,-3 2 1-15,-4-13-2 16,-3-8 1-16,3-8 1 16,4-11 0-16,7-10-9 15,3-8 0-15,0-8-13 16,4-10 1-16,4-6 2 16,3-8 1-16</inkml:trace>
  <inkml:trace contextRef="#ctx0" brushRef="#br0" timeOffset="63592.4331">23844 10163 19 0,'0'-19'9'0,"4"-2"4"0,-4 18-10 0,0 1 5 15,0-1 1-15,-4 3-4 16,-3 0 0-16,0 5-1 15,-3 6 1-15,-5 5-2 16,-2 5 0-16,-4 21 1 16,-8 16 0-16,5 27 3 15,-12 8 1-15,-6 21 0 16,-4 23 0-16,7 17-3 16,11 7 1-16,11 0-5 15,13-12 0-15,18-12-2 16,14-7 1-16,8-11-17 0,6-27 1 15,14-7-35-15,4-13 0 16</inkml:trace>
  <inkml:trace contextRef="#ctx0" brushRef="#br0" timeOffset="65317.4075">24412 10554 26 0,'4'8'13'0,"3"32"4"15,-4-32-14-15,1 10 1 16,-4 6 0-16,0 5-3 15,0 3 1-15,-4-6 1 16,1 1 1-16,-1 5-1 16,1-6 1-16,-1-7-3 15,1-4 0-15,3-9-1 0,0-12 1 16,7-4-1-16,3-9 1 16,4-10-2-16,4-5 0 15,0 2 2-15,-1 6 1 16,1 5-3-16,0 5 0 15,-1 2 1-15,1 1 0 16,-18 13 0 0,10 3 1-16,1 10 0 15,-4 11-1-15,-7 5 0 0,0 0-1 16,-3 5 0-16,3 4 2 16,0-9 0-16,3-14-1 15,11-12 0-15,7-11 1 16,8-13 0-16,2-13 2 15,5-3 0-15,6 2 0 16,-3 11 0-16,-4 6-3 16,-3 5 1-16,-4 2 0 15,-3 6 1-15,-4 10-2 16,-3 8 0-16,-4 8 1 16,-4 6 0-16,1-1-17 15,-1 9 1-15,5-3-24 16,6-3 1-16</inkml:trace>
  <inkml:trace contextRef="#ctx0" brushRef="#br0" timeOffset="66160.94">25672 10689 43 0,'-7'3'21'0,"42"18"8"16,-14-16-22-16,0 3-5 15,11 0 0-15,10-3-2 0,8-2 1 16,10-3-53-16,3-3 1 16</inkml:trace>
  <inkml:trace contextRef="#ctx0" brushRef="#br0" timeOffset="66977.2914">26352 10922 39 0,'-14'16'19'0,"14"5"2"0,4-21-20 0,3-5 6 16,4-3 0-16,3-11-3 15,3-5 1-15,4-10-5 16,1-8 1-16,6-9 1 16,0 4 0-16,-3-9-2 15,-1 3 0-15,-2-5 0 16,-5 3 1-16,-3 4 0 15,0 9 0-15,-3 13-2 16,0 10 0-16,-1 11 1 16,4 11 0-16,0 10 1 15,4 1 1-15,0 12-3 16,-1 8 0-16,5 3 3 16,-5-5 0-16,-3 0 0 0,0 0 1 15,1-9-2-15,-1-7 0 16,3-13-1-16,4-6 1 15,11-18-1-15,7-16 0 16,0-10 0-16,0-9 0 16,3 3-1-16,-7 11 1 15,0 10 4-15,-6 11 1 16,-5 16 4-16,-6 15 0 16,-4 17-8-16,-7 7 0 15,-3 19-1-15,-4-5 1 0,0-1-4 16,3 1 0-16,8-3-40 15,3-6 1-15,4-7 12 16,-8-11 1-16</inkml:trace>
  <inkml:trace contextRef="#ctx0" brushRef="#br0" timeOffset="68653.4601">27901 10599 33 0,'0'-13'16'0,"-10"8"10"16,3-1-18-16,-4 1-2 0,-7 5 1 15,-3-3-2-15,-4 6 1 16,-3 0-5-16,4 2 1 15,2 0-2-15,5 1 1 0,6-1-3 16,8 0 1-16,6 3 1 16,8 0 1-16,10 3-1 31,7 2 0-31,7 3-1 0,-3 0 1 0,-4 0 0 16,-3-1 1-16,-7 1 2 15,-8 3 1-15,-6 2-4 16,-8-3 1-16,-10-2 0 15,-3-2 0-15,-8 1-2 16,4-1 0-16,0-6-9 16,3-6 1-16,4-2-35 0,7-5 1 15,3-3 38-15,15-5 0 16</inkml:trace>
  <inkml:trace contextRef="#ctx0" brushRef="#br0" timeOffset="68778.4215">28021 10729 43 0,'-21'24'21'0,"17"18"1"0,4-34-22 15,-3 10-27-15,-1 9 0 0,4-6 11 16,4-5 1-16</inkml:trace>
  <inkml:trace contextRef="#ctx0" brushRef="#br0" timeOffset="68934.6621">28212 10538 55 0,'-32'-37'27'0,"32"11"2"15,3 21-29-15,1-3-2 16,3 2 0-16,4 1-27 16,3 2 0-16,3 3 5 15,1 6 0-15</inkml:trace>
  <inkml:trace contextRef="#ctx0" brushRef="#br0" timeOffset="69209.4668">28275 10729 53 0,'-49'42'26'0,"28"-15"5"0,21-22-27 0,0 0-4 16,0 1 0-16,0-4 3 15,10 1 1-15,4-8-3 16,7-9 1-16,1 1 1 15,-1 0 1-15,-4 2-4 16,-2 3 0-16,-1 6 1 16,-4 2 0-16,1 2-2 15,-4 6 1-15,0 3 0 16,-4 2 0-16,1 6-1 16,-1 4 1-16,1 6-2 15,0 3 1-15,3 0-26 16,0-8 0-16,7-3-9 15,3-5 0-15</inkml:trace>
  <inkml:trace contextRef="#ctx0" brushRef="#br0" timeOffset="69632.951">28857 10567 40 0,'0'-23'20'0,"7"7"7"0,-7 10-19 0,0 6-2 16,-3 6 0-16,-4 4-1 16,0 6 0-16,0 3-4 15,-4 10 0-15,-3 11-1 16,0 2 1-16,7 0-1 16,3 3 0-16,4-8 0 15,0-2 0-15,4-12 0 16,3-4 0-16,3-8 0 15,1-9 0-15,3-4 0 16,0-9 1-16,0-2-1 16,0-8 0-16,0-3-1 15,-3-5 0-15,-4-3 0 16,0-2 0-16,-7 2 1 16,-3 0 1-16,-4 0 0 0,-4 8 0 15,0 9 3-15,1 7 0 16,-1 10-3-16,1 4 0 15,3 7-1-15,3 5 0 16,4 3-2-16,7 1 1 16,7-1-5-16,11-8 0 15,10-8-51-15,15-7 0 16</inkml:trace>
  <inkml:trace contextRef="#ctx0" brushRef="#br0" timeOffset="70365.2399">24257 11192 47 0,'-35'-3'23'0,"35"9"-1"0,7-4-23 0,3 1 3 16,8-3 1-16,10 2 4 16,15 1 1-16,6 0-3 15,18-1 0-15,14 1-3 16,21 2 1-16,4-2-1 16,21 2 1-16,21-5-3 15,22 3 0-15,17 0 0 16,17 2 0-16,4-2 0 15,8 10 0-15,-5 3 0 16,-3 7 1-16,-6 7-2 16,-8-4 0-16,-7 0 2 15,-11-10 1-15,-3-2 4 16,-4 1 0-16,-7-4-6 16,-6-3 0-16,-12 3-1 15,-20-1 1-15,-15 6-3 0,-14 3 0 16,-21-1-13-16,-17 3 0 15,-15 0-14-15,-10-2 1 16,-4-1 6-16,-14-7 1 16</inkml:trace>
  <inkml:trace contextRef="#ctx0" brushRef="#br0" timeOffset="71870.5484">25792 11628 30 0,'-11'-10'15'0,"7"-1"4"0,4 9-14 16,0 2-5-16,0 0 1 15,4 2 2-15,-4 6 1 16,4 5-4-16,-1 11 1 0,1 5-1 15,-4 3 1-15,-4-5-1 16,1 4 1-16,-5 4-1 16,1-6 0-16,0-3-2 15,4-2 0-15,-1-8-2 0,4-3 0 16,0-5 4-16,4-3 0 16,-1-5 1-16,4 0 0 15,0 0-2-15,1-2 1 16,-5-1 0-16,1-2 0 15,-1 0 1-15,4-3 0 16,-3-3 3-16,-1-2 1 16,-3 2-3-16,0-5 1 15,0-2 0-15,4-3 1 16,-4-1-2-16,0 1 1 0,3-5-3 16,1 7 0-16,-1 1 0 15,1-1 0-15,3 3 0 16,0 3 0-16,0 5 0 15,0 6 1-15,0 4 2 16,4 6 0-16,-4 11-3 16,0 5 1-16,0 2 3 15,0-2 1-15,-4 0-5 16,-3-1 0-16,0-1 0 16,0-4 1-16,0-5-1 15,0 1 0-15,4-7-1 16,0-1 1-16,3-6 1 15,3-3 0-15,4-5-1 16,7-2 0-16,4-9 0 16,3-10 0-16,1 0 0 15,2 0 0-15,-2 5-1 0,-8 8 1 16,-4 3 0-16,-3 8 1 16,-3 15 1-16,-4 11 0 15,-3 3-2-15,-4 3 0 16,-4 4 0-16,1 4 0 15,3-1-2-15,0-2 0 16,7-3-30-16,3-8 0 16,4-8 6-16,4-10 1 0</inkml:trace>
  <inkml:trace contextRef="#ctx0" brushRef="#br0" timeOffset="72089.3294">26592 11652 41 0,'-10'8'20'0,"-1"35"8"16,11-30-21-16,0 5-7 16,0 3 1-16,0 1-1 15,0 4 0-15,0 6-1 16,0 0 1-16,0 2-47 15,0-5 0-15</inkml:trace>
  <inkml:trace contextRef="#ctx0" brushRef="#br0" timeOffset="72261.1509">26451 11840 48 0,'-14'-8'24'0,"32"8"5"0,-8-2-23 16,12-1-8-16,6 3 1 15,4-5-1-15,-1 5 0 16,5 0-34-16,2 0 0 16,5 2 22-16,-5 4 1 0</inkml:trace>
  <inkml:trace contextRef="#ctx0" brushRef="#br0" timeOffset="72731.9712">26857 12017 42 0,'-18'24'21'0,"8"-13"6"16,10-11-22-16,0 0 2 15,0 0 0-15,7-8-4 16,0-8 0-16,7-8-3 16,0-8 0-16,4 1 0 15,6-9 0-15,1-5-1 16,3 0 1-16,-3 8 1 15,-4 8 0-15,-3 5-1 16,-4 8 0-16,-3 6 1 0,-1 7 0 16,-3 8 0-16,0 8 0 15,0 9-1-15,0 1 0 16,-3 7 1-16,-4 1 0 16,3 1 1-16,1-3 0 15,3-10-2-15,4-9 1 16,3-10-1-16,7-13 0 15,7-3-1-15,0-8 0 16,0-7 2-16,1-1 1 16,6 0-1-16,-3 8 0 0,-4 6-1 15,-3 5 0-15,-4 7 10 16,-7 9 0-16,-7 13-5 16,-7 8 1-16,-11 5-6 15,1 13 0-15,-4 6-2 16,3-1 0-16,8 4-43 15,6-1 0-15,15-8 12 16,14-18 0-16</inkml:trace>
  <inkml:trace contextRef="#ctx0" brushRef="#br0" timeOffset="73344.0604">29206 9946 41 0,'11'50'20'0,"28"90"3"0,-18-95-21 16,11 19 8-16,7 28 1 16,-1 14-5-16,-2 18 1 15,-5 11-2-15,-6 16 0 16,-18 0 5-16,-7-3 0 16,-10 6-8-16,-19-6 0 0,-17 0-1 15,1-5 0-15,-19-8-2 16,-10-24 0-16,7-13-16 15,0-16 0-15,7-21-42 16,4-24 0-16</inkml:trace>
  <inkml:trace contextRef="#ctx0" brushRef="#br0" timeOffset="82691.944">17963 12229 43 0,'-17'-5'21'0,"17"-43"1"15,7 27-22-15,7-6 0 16,11-7 1 0,-1-11-1-16,5-2 1 0,6-4-2 15,11-10 1-15,3 1 1 16,11-1 1-16,11 0-3 16,3 0 0-16,10 11 0 15,1 10 1-15,10 6 0 16,-10-1 1-16,0 3-1 15,-1-2 1-15,-10 5 0 16,-10 5 0-16,-8 6-2 16,-10 10 0-16,-11 2 0 15,-10 1 0-15,-7 2-3 16,-15 6 1-16,-3 0-8 0,-3-3 1 16,-8-3-7-16,-3-2 0 15,-7-8 5-15,-11-1 1 16</inkml:trace>
  <inkml:trace contextRef="#ctx0" brushRef="#br0" timeOffset="82910.6964">18856 11234 29 0,'-49'3'14'0,"34"5"6"0,15-6-15 15,8-4 0-15,2 2 0 16,11-3-2-16,7-2 0 16,8-3-1-16,10 0 0 0,10-3 1 15,1 1 0-15,-1 5-1 16,-3 2 1-16,-11 3 4 15,-14 5 0-15,-13 3-4 16,-15 8 0-16,-11 10-3 16,-14 17 1-16,-10-1-1 15,-7 11 0-15,-1 5-27 16,8 3 0-16,14 5-6 16,0-13 1-16</inkml:trace>
  <inkml:trace contextRef="#ctx0" brushRef="#br0" timeOffset="83936.8015">17988 12700 33 0,'-3'-34'16'0,"-4"18"2"16,-1 8-17-16,-2 2 5 31,-4 1 1-31,-7 3-1 16,-8 4 1-16,-2 1-2 15,-5 5 1-15,5 10-2 16,2 6 1-16,5 11-3 16,6-1 0-16,4 6-3 15,0 7 0-15,7-2 1 16,10-8 0-16,11-8-1 16,15-7 1-16,9-7-25 0,12-15 1 15,13-10-9-15,-3-11 1 16</inkml:trace>
  <inkml:trace contextRef="#ctx0" brushRef="#br0" timeOffset="84296.1327">18309 12771 38 0,'-17'-2'19'0,"2"-1"5"0,12 3-20 16,-8 3-1-16,1 2 1 15,-8 0-4-15,0 6 1 16,1 0-1-16,-1 4 0 0,1 15 1 15,2 1 1-15,5 6-2 16,-1-5 0-16,4 0 0 16,4-6 0-16,3-7-1 15,7-9 1-15,7-4 0 16,7-14 0-16,7-13 0 16,0-11 1-16,-3-3-1 15,0 4 0-15,-8 2 0 16,-2 7 1-16,-5 4 3 15,-3 7 1-15,-3 9-6 16,-4 7 1-16,0 0 0 16,0 8 0-16,0 11-1 15,0 5 1-15,0 3-2 16,0-5 0-16,7-4-37 16,3-4 0-16,15-6 29 0,0-8 0 15</inkml:trace>
  <inkml:trace contextRef="#ctx0" brushRef="#br0" timeOffset="84546.6936">18605 12872 38 0,'-21'11'19'0,"7"31"4"0,14-32-19 16,-3 1 0-16,-1 5 1 16,1-3-4-16,3 0 1 15,0 1 2-15,0-4 0 16,0-4-2-16,7-4 0 0,3-12 1 15,8-12 0-15,3-1 1 16,7 7 0-16,1 0 1 16,-1 5 1-16,0 11-4 15,0 13 1-15,-3 11-3 16,-4-3 0-16,0 3-34 16,7-3 1-16,1 1-2 15,6-7 1-15</inkml:trace>
  <inkml:trace contextRef="#ctx0" brushRef="#br0" timeOffset="85065.6033">19720 12631 41 0,'-10'-5'20'0,"3"15"2"0,3-4-20 16,1 12 2-1,-1 17 0-15,-3 4-4 16,3 9 1-16,4 10-1 16,0-2 1-16,0 2-1 15,8-5 1-15,2-8-1 16,1 0 0-16,-11-45 0 15,31 3 6-15,-9-6 1 16,-5-8-6-16,-3-5 1 16,-3-7-2-16,-11-4 0 15,0-2 0-15,-11 3 0 16,-10 4-4-16,-4 7 1 16,1 9-20-16,3 4 0 15,7 12-6-15,10-2 1 16</inkml:trace>
  <inkml:trace contextRef="#ctx0" brushRef="#br0" timeOffset="85321.2649">19995 12996 47 0,'18'11'23'0,"21"-32"8"16,-29 13-25-16,5-3-7 15,2-5 1-15,-3 0-1 16,-3 3 1-16,-4-5 0 15,-4 2 1-15,-10 3 2 16,-7 5 0-16,-3 8 3 16,-8 13 1-16,-7 16 5 15,4 3 0-15,3 7-11 0,11 6 1 16,11-2-2-16,13-4 1 16,11-7-31-16,18-11 0 15,11-13-16-15,6-10 1 16</inkml:trace>
  <inkml:trace contextRef="#ctx0" brushRef="#br0" timeOffset="85916.6726">21167 12745 46 0,'-22'-16'23'0,"22"13"1"15,4 6-24-15,0 8 0 16,-1 7 0-16,-3 6 0 16,0 5 0-16,0 8 0 15,0 5 1-15,0-4-12 16,0-4 1-16,0-2-26 16,0-3 1-16</inkml:trace>
  <inkml:trace contextRef="#ctx0" brushRef="#br0" timeOffset="86072.9236">21029 12946 44 0,'-53'-40'22'0,"36"32"9"0,20 11-23 15,8 2-4-15,10 9 0 16,3-4-4-16,8 1 0 16,11-3-1-16,9-3 1 15,12-8-49-15,10-5 0 0,0-5 43 16,-3-16 1-16</inkml:trace>
  <inkml:trace contextRef="#ctx0" brushRef="#br0" timeOffset="86544.6047">22123 12946 29 0,'-29'11'14'0,"8"12"7"0,18-9-14 16,-4-1-5-16,3 3 1 15,4 2-3-15,4-2 1 0,6-3 6 16,4-5 0-16,4-8-4 16,3-8 1-16,4 0-4 15,0-5 1-15,-8-3 6 16,-10-5 0-16,-7 3-7 15,-7-6 1-15,-7 5-2 16,-11 3 0-16,-3 1 0 16,4 4 0-16,2 11-12 15,8 5 0-15,7 6-17 16,11 5 0-16,10 2 19 16,7-4 1-16</inkml:trace>
  <inkml:trace contextRef="#ctx0" brushRef="#br0" timeOffset="86716.5117">22426 13060 63 0,'-7'2'31'0,"7"-4"3"0,0 2-31 15,4-5-3-15,6-11 1 16,8-8-2-16,6-8 1 16,5 3-3-16,6 5 0 15,7 3-25-15,4 5 0 16,-4 3-5-16,1 5 0 15</inkml:trace>
  <inkml:trace contextRef="#ctx0" brushRef="#br0" timeOffset="86889.9745">23121 12877 58 0,'49'8'29'0,"18"0"-1"16,-38-11-29-16,6 6-16 16,7-6 0-16,8 3-22 31,-4 6 1-31</inkml:trace>
  <inkml:trace contextRef="#ctx0" brushRef="#br0" timeOffset="87461.0569">24264 12999 40 0,'-25'3'20'0,"8"28"1"0,13-25-20 15,1 12 0-15,3 6 0 16,3 8 0-16,4-1 0 0,7-4 2 15,4-6 1-15,7-5 5 16,-1-11 1-16,1-10-7 16,0-11 1-16,-8-8-2 15,-6-2 1-15,-7 5-3 16,-15-3 1-16,-7 3-2 16,-10-8 0-16,-4 7-5 15,4 7 1-15,7 4-13 16,3 8 1-16,8 6-20 15,10 5 0-15</inkml:trace>
  <inkml:trace contextRef="#ctx0" brushRef="#br0" timeOffset="87648.5795">24663 13158 58 0,'-21'5'29'0,"10"-16"8"0,11 1-29 16,7-6-8-16,4 0 0 15,6 0-1-15,4-2 1 16,11 7-1-16,7 3 0 16,3 6-42-16,1 2 0 15,2 5 23-15,-2 5 0 16</inkml:trace>
  <inkml:trace contextRef="#ctx0" brushRef="#br0" timeOffset="88090.2782">25471 12856 59 0,'42'-5'29'0,"46"-14"0"15,-56 14-30-15,7 0 1 0,-4-1 0 16,-3 1 1-16,-4 5 0 16,-7 0-1-16,-3 5 1 15,-8 1-1-15,-6 4 0 16,-8 11 0-16,1 3 1 0,-8 5 4 15,-10 6 0-15,-4-3-4 16,1-1-1 0,24-31 0-16,-25 45 2 15,7-10 0-15,8-4-2 16,10-4 1-16,7-6-1 16,10-2 0-16,5-6-12 15,2-3 1-15,4-7-21 16,4-6 1-16,0-5 7 15,0-7 0-15</inkml:trace>
  <inkml:trace contextRef="#ctx0" brushRef="#br0" timeOffset="88277.7606">25598 12983 45 0,'3'16'22'0,"32"21"1"0,-17-34-22 15,10-1 0-15,0 1 0 16,4-3-2-16,3 0 1 16,4 0-11-16,0-3 1 15,-4 1-25-15,-3-4 1 16</inkml:trace>
  <inkml:trace contextRef="#ctx0" brushRef="#br0" timeOffset="88641.7318">26098 13010 45 0,'18'-14'22'0,"17"4"11"0,-24-1-24 0,0-5-7 16,-4 0 0-16,-4-2-2 15,1 2 0-15,-4 0 2 16,-7 3 1-16,-7 5-4 16,-4 5 1-16,0 6 0 15,-3 8 0-15,-4 12-1 16,4 9 0-16,7-3 2 15,4 0 1-15,6 3-3 16,8 0 0-16,10-6 0 16,10-2 0-16,5-5-7 15,-1-6 0-15,0-8 9 16,-3-5 0-16,-4-3 3 16,0-4 0-16,-3-7 9 0,-1-2 1 15,-3 3-7-15,4-5 0 16,3-6-7-16,7 0 1 15,4-5-2-15,3 3 1 16,4 2-2-16,0 5 0 16,0 9-21-1,-7 2 0-15,-8 5-26 16,1 3 0-16</inkml:trace>
  <inkml:trace contextRef="#ctx0" brushRef="#br0" timeOffset="89179.4313">26741 13007 50 0,'-25'24'25'0,"18"-6"2"15,7-7-24-15,0 5-1 16,3 8 1-16,4 5-4 16,4 0 1-16,7-5 0 15,3-3 0-15,3-8 2 0,1-5 1 16,0-11 2-16,-4-10 1 15,-3-8 1-15,-4-6 1 16,-7 4-4-16,-7-7 1 16,-4-4-4-16,-3-3 1 15,-7 8-6-15,-7 5 1 16,0 11-23-16,0 13 0 16,3 16-20-16,7 2 1 15</inkml:trace>
  <inkml:trace contextRef="#ctx0" brushRef="#br0" timeOffset="89288.8552">27185 13219 73 0,'-3'0'36'0,"10"-3"-44"16,-7 3-38-16,7 0 19 16,-4-3 0-16</inkml:trace>
  <inkml:trace contextRef="#ctx0" brushRef="#br0" timeOffset="89843.9592">17688 14176 0 0,'28'-23'0'0</inkml:trace>
  <inkml:trace contextRef="#ctx0" brushRef="#br0" timeOffset="90811.2564">17702 13877 24 0,'-14'0'12'0,"11"0"3"16,3 0-12-16,0 0 0 15,0 0 1-15,3 0 8 16,8-2 0-16,10 2-7 16,11 0 0-16,7-3-5 15,13 3 1-15,8 3-1 16,-7-1 1-16,0 1-2 16,4 2 1-16,-1 1-6 15,-6-1 1-15,-1 0-37 16,-7 3 1-16</inkml:trace>
  <inkml:trace contextRef="#ctx0" brushRef="#br0" timeOffset="91048.7709">17681 14010 42 0,'-24'18'21'0,"38"-12"0"0,-7-6-21 0,10 2 1 16,15 6 0-16,10 0-1 16,18 5 0-16,4-2 0 15,3 2 1-15,11-5-2 16,-4-5 1-16,3-3-33 16,1 0 33-16,-78 0 0 15</inkml:trace>
  <inkml:trace contextRef="#ctx0" brushRef="#br0" timeOffset="92550.6911">17201 13906 26 0,'0'-29'13'0,"-10"-13"3"15,6 29-12-15,-6-3 2 16,-8-3 0-16,-3 4-1 16,-4 1 0-16,1 6-2 15,-1 8 0-15,0 11-2 16,-3 10 1-16,3 0-2 15,4 8 0-15,0 11 0 16,7 8 1-16,3-3-1 16,8 2 1-16,3-7 0 0,7-3 0 15,3-10-1-15,8-6 0 0,3-19 1 16,4-12 0-16,7-11-2 16,6-19 1-16,1-10 0 15,-7-9 0-15,-4-4-1 16,-7 5 1-16,-7 5 5 15,-3 10 0-15,-7 14-1 16,-1 16 0-16,-3 13 3 16,0 29 1-16,0 14-8 15,4 17 0-15,-1 7 0 16,8 7 0-16,10-3-30 16,11-13 1-16,13-7-5 15,19-12 1-15</inkml:trace>
  <inkml:trace contextRef="#ctx0" brushRef="#br0" timeOffset="93117.0904">18778 13742 31 0,'0'-37'15'0,"-10"24"9"16,10 11-16-16,-4 2-4 15,-3 7 1-15,-7 17-4 0,-4 11 0 16,-3 18 2-16,0 13 1 15,3 10 1-15,8 1 1 16,6-5-4-16,11-14 0 16,11-11 2-16,7-15 1 15,10-16 0-15,7-11 0 16,1-18-4-16,-8-16 1 16,-3-11-3-16,-4-7 0 15,-10-6 1-15,-11-3 0 16,-4-5 0-16,-17-7 0 0,-18 4-1 15,-3 6 0-15,3 13-28 16,4 18 0-16,7 20-6 16,3 12 1-16</inkml:trace>
  <inkml:trace contextRef="#ctx0" brushRef="#br0" timeOffset="93729.7059">20101 13962 37 0,'-7'-21'18'0,"11"-3"6"15,-4 16-20-15,0-2 1 16,-7 2 1-16,0 2-5 15,-4 1 0-15,0 0-1 16,-6-1 0-16,-1 6 0 16,1 3 1-16,-5 10 0 15,5 11 0-15,-1 8-1 16,4 0 1-16,3 10 0 16,8-2 1-16,6-9-3 15,8-4 0-15,3-11 3 16,4-8 1-16,-1-16-3 15,5-3 1-15,-1-7-1 16,0-6 1-16,-7 0 3 0,0 0 0 16,-7 6-1-16,0 2 0 15,0 5-1-15,-3 3 1 16,3 8-1-16,-4 8 0 16,4 8-2-16,0 0 0 15,4 8 0-15,3 5 0 16,0 0-1-16,0 3 0 15,1-6-27-15,2-2 0 0,4-11-8 16,4-15 0-16</inkml:trace>
  <inkml:trace contextRef="#ctx0" brushRef="#br0" timeOffset="93918.4374">20486 13645 45 0,'-21'-22'22'0,"28"22"6"15,0 6-23-15,-4 7-5 16,8 13 0-16,-1 14 2 16,-3 2 0-16,1 14-2 15,-5 7 0-15,1 1-15 16,-1 7 1-16,1-10-23 16,3-3 1-16</inkml:trace>
  <inkml:trace contextRef="#ctx0" brushRef="#br0" timeOffset="94090.6334">20387 14076 59 0,'-35'-5'29'0,"45"-3"1"0,4 5-29 15,4 0-2-15,10 3 1 16,11-2-4-16,7-4 1 16,7-2-25-16,14-7 1 15,18-4 0-15,13-5 0 16</inkml:trace>
  <inkml:trace contextRef="#ctx0" brushRef="#br0" timeOffset="94804.7086">21953 13824 37 0,'-7'-13'18'0,"-14"-11"7"16,14 24-19-16,-4 3-3 15,-6 2 1-15,-4 9-2 16,0-1 0-16,3 11 2 16,0 13 0-16,4 8-5 15,4 8 0-15,6 7 1 16,0-7 1-16,8-10-1 15,7-12 0-15,6-4 0 0,4-11 0 16,4-8 0 0,0-11 0-16,-1-18 0 0,5-8 0 0,-5-8 0 15,-2-3 0-15,-5-2 0 16,-10-1 1-16,-10 4-2 16,-8-4 1-16,-6 1 0 15,-12 8 1-15,-2 5-1 16,-5 13 0-16,5 10 5 15,6 14 0-15,4 6-3 16,7 7 1-16,10 3-4 16,11-1 0-16,11-2 2 15,13-2 0-15,1-3-1 16,7-6 1-16,3-4-12 16,4-6 0-16,4 0-38 15,3-3 1-15</inkml:trace>
  <inkml:trace contextRef="#ctx0" brushRef="#br0" timeOffset="94976.805">22387 13967 49 0,'0'3'24'0,"32"-8"1"0,-18-1-25 15,7-2 0-15,4 1 1 16,3-1-15-16,-3-3 0 15,7-2-21-15,-4 2 1 16</inkml:trace>
  <inkml:trace contextRef="#ctx0" brushRef="#br0" timeOffset="95113.7896">22468 14039 59 0,'-31'21'29'0,"55"-8"2"16,-10-13-31-16,8 3-2 15,6-1 1 1,7 1-42-16,11-3 1 0,3-5 27 16,1-11 1-16</inkml:trace>
  <inkml:trace contextRef="#ctx0" brushRef="#br0" timeOffset="96505.7959">23576 13864 31 0,'0'-16'15'0,"-7"-29"7"0,4 32-16 0,-8 3-4 16,-3-4 1-16,-4 4 2 15,-3-1 0-15,-4 6-1 16,1 2 0-16,-1 6-3 16,0 7 1-16,1 4-3 15,-1 7 0-15,4 3 2 16,3 5 0-16,0 8-2 15,4 5 1-15,4 8 0 16,3 3 1-16,3 3 0 0,4-9 1 16,4-4-1-16,3-6 0 15,7-5 0-15,3-9 1 16,5-4-2-16,2-6 1 16,1-8-1-16,0-5 0 15,6-5 1-15,-2 0 0 16,2 0 0-16,1 5 0 15,-4-3-2-15,-3-2 1 16,-4-6 0-16,-3-2 1 16,0-3-1-16,-1-8 0 0,-3-5 0 15,0 0 0-15,-3 0 0 16,0-6 1-16,-4-2-1 16,-4-2 0-16,-3 4 0 15,-3-4 0-15,-4-6 0 16,0-3 0-16,-8 11 0 15,-6 3 1-15,-3 7-2 16,-5 6 0-16,1 8 1 16,0 5 1-16,0 13-1 15,3 14 0-15,0 10 3 16,1 2 0-16,6 12-1 16,4 2 0-16,7 0 2 15,7-3 0-15,7-2-2 0,7-3 1 16,7-5 1-16,7-6 0 15,8-7-5-15,2-12 0 16,5-9-10-16,3-9 1 16,3 1-50-16,-3-9 0 15</inkml:trace>
  <inkml:trace contextRef="#ctx0" brushRef="#br0" timeOffset="97167.1849">24059 14248 36 0,'-7'-24'18'15,"4"-5"4"-15,-1 24-18 0,-3-1-2 16,-7-4 0-16,-3 2 1 16,-1 2 1-16,0 6 4 15,1 0 0-15,2 6-4 16,1 7 0-16,0 6-2 16,4 2 1-16,-1 5-2 15,8 6 1-15,-1 0-1 16,4-3 0-16,7-5 0 15,4-3 0-15,6-5-1 0,12-11 0 16,2-8-2-16,-2-5 1 16,-5-5-20-16,1 0 21 15,-25 13 0 1,25-21-51-16,-4 5 1 16</inkml:trace>
  <inkml:trace contextRef="#ctx0" brushRef="#br0" timeOffset="97449.3361">24169 14192 31 0,'-7'11'15'0,"10"15"9"0,-3-18-16 0,0 0-3 16,0 5 1-16,0 6-1 16,0 2 0-16,0 3-1 15,0-3 0-15,0 0-3 16,0-5 0-16,0-3 5 15,-3-5 0-15,3-5-5 16,0-3 1-16,0-5-2 16,0-3 0-16,3-3 0 15,4-5 1-15,4 0-3 16,3 0 1-16,4 3-6 0,-1 0 1 16,4 2-24-16,-3-2 1 15,7 8 4-15,-1 0 1 16</inkml:trace>
  <inkml:trace contextRef="#ctx0" brushRef="#br0" timeOffset="97574.2971">24469 14288 42 0,'-7'15'21'0,"10"9"3"0,1-16-21 16,-1 5-4-16,-3 3 1 16,4 3-6-16,-1-3 1 15,1-1-34-15,-1-1 1 0</inkml:trace>
  <inkml:trace contextRef="#ctx0" brushRef="#br0" timeOffset="97699.3401">24511 14158 46 0,'-4'-21'23'0,"8"13"-2"15,-4 8-24-15,4 2-40 16,3-2 1-16</inkml:trace>
  <inkml:trace contextRef="#ctx0" brushRef="#br0" timeOffset="97922.443">24687 14004 38 0,'-7'-5'19'0,"18"2"5"0,-4 9-19 15,0 2 4-15,0 8 1 16,0 2-6-16,0 11 0 16,-3 11-4-16,-4 2 0 15,-4 8 0-15,1 6 1 16,-1-3-14 0,1-8 1-16,3-5-32 15,0-6 0-15</inkml:trace>
  <inkml:trace contextRef="#ctx0" brushRef="#br0" timeOffset="98064.8773">24582 14274 43 0,'-15'-10'21'0,"37"-4"-1"16,-12 12-21-16,8-6-21 15,7-3 1-15,3 1 2 0,7 2 0 16</inkml:trace>
  <inkml:trace contextRef="#ctx0" brushRef="#br0" timeOffset="98189.8284">24952 14250 45 0,'-4'27'22'0,"-3"-3"4"0,7-16-24 16,0 5-4-16,0 5 1 16,-3 4-5-16,3 1 0 15,0-4-33-15,3-3 0 0</inkml:trace>
  <inkml:trace contextRef="#ctx0" brushRef="#br0" timeOffset="98299.2546">25001 14158 41 0,'-7'-11'20'0,"18"6"-2"16,-4 8-22-16,0-1-33 15,7 6 1-15</inkml:trace>
  <inkml:trace contextRef="#ctx0" brushRef="#br0" timeOffset="98518.0146">25273 14272 48 0,'-39'-6'24'0,"22"6"1"0,13-2-23 15,-3-1 10-15,0 3 0 16,0 3-10-16,-4 2 1 15,4 6-4-15,0 7 1 16,0 3 0-16,4 3 0 16,3 0-31-16,7-3 1 15,7-2-2-15,3-12 0 16</inkml:trace>
  <inkml:trace contextRef="#ctx0" brushRef="#br0" timeOffset="99081.8575">25428 14282 43 0,'-24'-8'21'0,"6"14"5"0,14-6-22 16,1 2-4-16,-1 1 0 15,1 2-1-15,-1 3 1 16,1 0 0-16,3 3 0 15,0 2-1-15,0 3 0 16,3 0 2-16,1-1 0 16,-1-1-1-16,1-1 0 15,-1-3-1-15,1-2 1 16,-1 0 11-16,1-5 0 16,-1-3-9-16,1-5 0 0,3-6-1 15,4-2 0-15,3-8-1 16,7-3 0-16,0 3 0 15,0 0 1-15,-3-1-1 16,-4 9 0-16,-3 3 4 16,-4 4 0-16,-7 6-1 15,0 3 1-15,-4 8-4 16,1 7 0-16,-1 6 0 16,1 2 0-16,-1 1-2 15,4-3 0-15,4-6-26 16,3-5 1-16,0-7-11 15,3-9 1-15</inkml:trace>
  <inkml:trace contextRef="#ctx0" brushRef="#br0" timeOffset="99366.5215">25767 13946 61 0,'-14'5'30'0,"17"27"15"16,-3-16-32-16,7 8-11 15,-3 10 0-15,-1 11-3 16,-3-5 1-16,0 5 0 15,0 3 0-15,4-1-29 16,-1-4 0-16,5-9-18 16,2-5 1-16</inkml:trace>
  <inkml:trace contextRef="#ctx0" brushRef="#br0" timeOffset="100031.1245">26589 14449 55 0,'-28'16'27'0,"17"13"0"16,4-16-28-16,-4 14 1 15,-10 4 0-15,-7 1-7 0,-4 5 1 16,-7 0-41-16,8 0 0 16</inkml:trace>
  <inkml:trace contextRef="#ctx0" brushRef="#br0" timeOffset="100552.3024">27079 14192 42 0,'4'16'21'0,"-1"40"8"0,-3-43-21 15,0 8-3-15,0 6 0 16,0-1-4-16,0-2 0 15,7-6-2-15,0-4 1 16,7-9 1-16,4-10 1 16,3-11-3-16,0-5 0 15,1-1 0-15,-5 1 0 16,-3-3 2-16,0 3 0 16,-3 3 0-16,-4 7 0 15,0 3-3-15,-3 13 0 0,3 1 2 16,0 2 1-16,0 2 3 15,3 4 1-15,-2-4 0 16,6-5 0-16,0-5-1 16,3-5 0-16,1-3-4 15,3 3 0-15,-3-11-1 16,-4-8 0-16,-3-2-17 16,-8-6 0-16,-6 3-31 15,-5-6 0-15</inkml:trace>
  <inkml:trace contextRef="#ctx0" brushRef="#br0" timeOffset="101078.8497">27559 13914 43 0,'11'40'21'0,"-1"29"5"0,-6-48-22 15,-4 13 1-15,0 9 0 16,0 2-2-16,-4 5 0 15,1-2-3-15,3-6 1 16,0-10-1-16,7-11 1 16,3-16-2-16,8-13 1 15,7-10-1-15,-1-6 1 0,1-5 0 16,-7 0 0-16,-4 8-1 16,-4 2 1-16,1 8 0 15,-4 9 1-15,-4 10-1 16,-3 5 1-16,0 8-2 15,0 6 1-15,4 4 0 16,0-2 1-16,3 1 0 16,3-4 0-16,8-7 0 15,3-6 1-15,4-5 1 16,-4-11 0 0,4-8-3-16,-1-7 0 0,-3-3 0 15,1-3 0-15,-5-5 0 16,-3-3 0-16,-7-5-1 15,-3 0 0-15,-4 5 1 16,-4 8 1-16,1 3-1 16,-4 11 0-16,0 12 0 15,3 20 1-15,1 1-2 16,-1 9 1-16,-3 8 0 16,4 2 0-16,3 0-1 15,7-7 1-15,7-6-30 16,7-8 0-16,7-8 1 15,7-5 0-15</inkml:trace>
  <inkml:trace contextRef="#ctx0" brushRef="#br0" timeOffset="101282.4212">28233 14327 32 0,'-11'-2'16'0,"1"15"-1"0,10-8-16 16,0 3 7-16,0 3 1 15,0-1 1-15,0-2 1 16,0 0 4-16,0-3 1 15,3-2-8-15,4-8 0 16,0-6-6-16,4-7 0 16,3-1 0-16,4 3 0 15,-1 3-1-15,1-3 1 16,3 3-25-16,4 5 1 16,3 0-16-16,7 5 1 0</inkml:trace>
  <inkml:trace contextRef="#ctx0" brushRef="#br0" timeOffset="101516.8093">28610 14325 41 0,'4'26'20'0,"10"-2"8"16,-7-19-21-16,7-2 0 16,4-3 0-16,3-6-5 15,0-7 0-15,0-3-4 16,-3 0 1-16,-8-2 1 16,1-3 1-16,-11-3-1 15,-7 0 1-15,-7 6 11 16,-7 10 0-16,-4 18-6 15,4 4 1-15,0 15-4 16,7 10 1-16,6 9-5 16,8-3 1-16,22-5-18 15,13-9 0-15,11-15-41 16,10-21 0-16</inkml:trace>
  <inkml:trace contextRef="#ctx0" brushRef="#br0" timeOffset="103017.5255">24529 15333 26 0,'-4'18'13'0,"4"-2"5"16,4-5-12-16,-4-1 1 15,0 6 1-15,0 3-4 16,0-4 0-16,0 4 0 16,0 2 0-16,0 0-4 0,0-2 1 15,-4-1-1-15,4-4 1 16,0-6 3-16,0-8 1 15,7-8-8-15,4-8 0 16,3-11 3-16,11-12 0 16,3-4 0-16,7-2 0 15,0 0 0-15,1 6 1 16,-5 9-1-16,-2 12 0 16,-8 13 2-16,-4 13 0 15,-6 5-1-15,-4 13 1 16,-7 14-1-16,0-6 0 0,0 9-1 15,0 2 0-15,0-3-1 16,0-8 1-16,4-10 0 16,3-11 0-16,7-10 1 15,7-16 1-15,-3-11-2 16,6-16 0-16,4-5 2 16,4 0 1-16,0 0-1 15,-4 6 0-15,-3 10-3 16,-4 10 0-16,-3 11 4 15,-4 11 1-15,0 5-4 16,0 13 0-16,-3 11-1 16,3 2 1-16,7-5-12 15,4-5 0-15,3 0-37 16,7-3 0-16</inkml:trace>
  <inkml:trace contextRef="#ctx0" brushRef="#br0" timeOffset="103158.1163">25686 15399 63 0,'3'16'31'0,"68"-30"2"0,-50 9-33 15,11-5-17-15,10 2 1 16,0-3-30-16,4 3 0 16</inkml:trace>
  <inkml:trace contextRef="#ctx0" brushRef="#br0" timeOffset="103798.7864">26328 15677 48 0,'-11'10'24'0,"11"-5"5"0,0-5-23 15,7-5 1-15,4-8 0 16,6-16-7-16,8-6 1 16,3-17-1-16,11-9 0 15,0-8 1-15,3-5 0 16,-6 10-2-16,-8 14 1 16,-3 13-1-16,-4 5 1 15,-4 14 1-15,-3 12 1 0,-3 14 1 16,0 11 0-16,-1 5-3 15,4 5 0-15,-3 3 2 16,-1 7 0-16,5 4-4 16,-5-9 1-16,4-8 2 15,4-7 0-15,3-9-1 16,0-12 1-16,4-11-1 16,3-9 1-16,0-12-2 15,8-14 1-15,-1-2 0 16,-3 5 1-16,-8 13 3 15,-6 9 1-15,-7 17 3 16,-4 20 1-16,-4 15-7 16,-3 10 0-16,-3 17-3 15,-1-3 1-15,4 2-1 16,-3 4 1-16,6-4-40 16,1-5 1-16,6-2-3 0,4-16 0 15</inkml:trace>
  <inkml:trace contextRef="#ctx0" brushRef="#br0" timeOffset="104337.3124">27690 15510 41 0,'0'-11'20'0,"3"3"6"0,-3 3-22 16,-3-3-1-16,-5 0 1 15,-2 0-1-15,-8 3 0 16,-6 0 0-16,-1 5 1 0,4 2-4 16,0 1 0-16,3 0 0 15,7 2 1-15,8 3-1 16,3 2 0-16,10 1-1 15,8 2 1-15,3 3 5 16,4 0 1-16,0 0-2 16,-4 2 1-16,-4 1 1 15,-6-1 0-15,-8 1-8 16,-6-1 0-16,-8 1 1 16,-3-1 1-16,-3 1-7 15,-1-3 1-15,0-6-27 16,4-4 0-16,7-6 4 15,7-13 1-15</inkml:trace>
  <inkml:trace contextRef="#ctx0" brushRef="#br0" timeOffset="104494.1153">27908 15478 45 0,'-17'19'22'0,"10"12"2"0,7-17-23 16,0 2-2-16,0 7 1 15,0 1-34-15,3 3 1 16,1-1 22-16,3-10 0 16</inkml:trace>
  <inkml:trace contextRef="#ctx0" brushRef="#br0" timeOffset="104607.668">28007 15370 41 0,'-21'-43'20'0,"21"25"2"16,3 13-21-16,-3 5-2 15,7-3 0-15,-3 3-40 16,7 5 1-16</inkml:trace>
  <inkml:trace contextRef="#ctx0" brushRef="#br0" timeOffset="104810.7423">28159 15581 53 0,'-32'35'26'0,"7"-4"6"0,22-28-26 16,3 0-4-16,0-6 1 15,3-7-2-15,4-9 0 16,4-2 5-16,-1 0 1 16,5 5-7-16,-1 3 0 15,0-1-1-15,0 9 1 0,4 8 0 16,-1 7 0-16,-3 9-23 16,0-1 1-16,8 1-23 15,-1-6 1 1</inkml:trace>
  <inkml:trace contextRef="#ctx0" brushRef="#br0" timeOffset="105238.9861">28582 15528 39 0,'18'-34'19'0,"13"-3"4"15,-24 21-19-15,-3 5 8 31,0-2 0-31,-4 5-4 16,-4 3 1-16,-3 8-8 16,-4 10 1-16,-3 5-3 0,0 9 1 15,0 10 0-15,0 8 0 16,7 5 0-16,3 3 0 16,8-8-1-16,6-5 1 15,5-11 0-15,2-11 0 16,8-10 1-16,0-10 0 15,-1-14-2-15,1-5 1 16,-4-8 0-16,-7-11 1 16,-3-2-2-16,-11-6 1 15,-7-5-1-15,-7 0 1 16,-4 11 0-16,0 10 1 0,1 11-1 16,-1 18 0-16,-3 14 0 15,3 5 1-15,4 5-1 16,4 8 0-16,6 0-1 15,11-3 0-15,7 1-9 16,14-9 0-16,11-10-43 16,7-10 0-16</inkml:trace>
  <inkml:trace contextRef="#ctx0" brushRef="#br0" timeOffset="105501.9086">29192 15351 55 0,'36'0'27'0,"2"-8"-2"0,-27 6-27 0,3 2-19 16,0-3 0-16,-3 6-10 15,-4-3 1-15</inkml:trace>
  <inkml:trace contextRef="#ctx0" brushRef="#br0" timeOffset="105658.1596">29171 15518 47 0,'-7'16'23'0,"53"-8"2"0,-32-8-25 0,11 0-4 16,10 0 0-16,4 0-39 16,10 0 1-16</inkml:trace>
  <inkml:trace contextRef="#ctx0" brushRef="#br0" timeOffset="106092.1635">30025 15137 43 0,'-35'10'21'0,"-15"35"6"15,43-26-23-15,-7 7 6 16,0 19 1-16,0 8-5 16,3 16 1-16,11 2-5 15,14-2 0-15,11-11 4 16,14-10 0-16,3-16 2 15,8-19 0-15,6-13-3 16,0-13 0-16,4-16-1 16,-3-11 0-16,-8-5-5 0,-6-5 0 15,-19-3 1-15,-20-3 0 0,-15-2-1 16,-13 3 1-16,-15 10-1 16,-14 13 1-16,7 16-14 31,-14 13 0-31,0 14-25 15,4 7 0-15,6 9 5 16,8-1 0-16</inkml:trace>
  <inkml:trace contextRef="#ctx0" brushRef="#br0" timeOffset="106740.9211">28804 15806 30 0,'-7'-8'15'0,"7"-5"12"0,0 10-15 0,-3 1-2 15,-8-1 1-15,-7 3-4 16,1 3 0-16,-1 5-5 16,1 0 0-16,2 10-2 15,5-5 0-15,3 6 0 16,7-1 1-16,3 6-2 16,11-3 0-16,4 1 0 15,3-9 0-15,4-5-12 16,3-8 1-16,7-8 1 15,1-3 0-15,-5-5-7 16,-2 6 0-16,-5-3 0 0,-6-1 0 16</inkml:trace>
  <inkml:trace contextRef="#ctx0" brushRef="#br0" timeOffset="106994.2871">28995 15846 29 0,'-4'29'14'0,"8"-16"3"0,-4-10-15 0,0 5 4 16,0 5 1-16,-4 0-4 16,1 0 0-16,-1-5 6 15,1 0 0-15,3-5-5 16,-4-3 1-16,1-3-4 16,3-5 1-16,0-2-2 15,3-1 1-15,4 3-1 16,4 0 0-16,-1-2 0 15,8-6 0-15,0 3-24 16,3-1 0-16,4 4-8 16,-4-6 1-16</inkml:trace>
  <inkml:trace contextRef="#ctx0" brushRef="#br0" timeOffset="107135.5906">29214 15870 39 0,'-18'18'19'0,"4"6"2"0,10-19-20 16,1 11-3-16,3 3 1 16,0-1-37-16,3-2 0 15</inkml:trace>
  <inkml:trace contextRef="#ctx0" brushRef="#br0" timeOffset="107260.5461">29266 15817 33 0,'-14'-8'16'0,"4"-13"1"0,10 18-17 0,0 3-33 16,0-5 1-16</inkml:trace>
  <inkml:trace contextRef="#ctx0" brushRef="#br0" timeOffset="107433.7586">29379 15769 40 0,'-21'13'20'0,"11"24"1"15,10-23-19-15,-4-1-2 16,1 5 1-16,-1 9-2 16,0 5 0-16,-3-1-40 0,4 1 1 15</inkml:trace>
  <inkml:trace contextRef="#ctx0" brushRef="#br0" timeOffset="107574.4431">29305 15944 47 0,'0'2'23'0,"25"4"0"0,-14-6-24 0,3 0-38 15,3 0 1-15,1 2 31 16,-4-2 0-16</inkml:trace>
  <inkml:trace contextRef="#ctx0" brushRef="#br0" timeOffset="108659.414">25291 16359 33 0,'-29'-16'16'0,"-6"-10"5"15,25 26-16-15,-5-3 3 16,-2 1 0-16,-1 4-4 16,-3 1 1-16,-4 10-1 15,4 3 1-15,0 8-5 0,3 5 1 16,8 16-1-16,3 2 0 16,7 1 0-16,3-3 0 15,8-3 0-15,6-5 0 16,5-7 0-16,2-9 0 15,8-13 1-15,7-8 0 16,0-6-3-16,-4-7 1 16,-3-16 2-16,-8 0 0 15,-6-5-3-15,-7-6 1 16,-8-5 1-16,-10-3 1 0,-14 6-2 16,-11 0 1-16,-3-1 0 15,-4 9 0-15,0 23 1 16,4 6 1-16,3 10 0 15,8 14 1-15,9 13-2 16,12 5 0-16,10-6-1 16,11-2 0-16,10 3 0 15,18-11 1-15,0-7-3 16,6-6 0-16,8-11-55 16,4-2 1-16</inkml:trace>
  <inkml:trace contextRef="#ctx0" brushRef="#br0" timeOffset="109006.7263">25767 16433 48 0,'-28'3'24'0,"52"7"1"16,-13-10-24-16,3 3-1 15,4-3 1-15,6 0-3 16,8-3 1-16,3-2-40 16,-3 0 0-16,-7 2 35 15,-4-5 0-15</inkml:trace>
  <inkml:trace contextRef="#ctx0" brushRef="#br0" timeOffset="109169.6384">25841 16534 59 0,'-28'26'29'0,"49"3"1"16,-7-29-29-16,7 8-3 15,7-2 0-15,8-1-32 16,2-2 1-16,8 2 9 16,-3-8 1-16</inkml:trace>
  <inkml:trace contextRef="#ctx0" brushRef="#br0" timeOffset="110476.6256">25449 16790 41 0,'-17'-10'20'0,"-4"7"4"16,17 3-21-16,-3 3 1 16,-4 0 1-16,1 4 1 15,-4 4 1-15,0 2-5 0,3 6 0 16,7-3-2-16,4 0 0 16,4-3 1-16,3-5 0 15,4 5-2-15,3 0 0 16,7 0 0-16,7-5 0 15,4 0-18-15,3-5 1 16,-3-3-19-16,-4-5 1 0</inkml:trace>
  <inkml:trace contextRef="#ctx0" brushRef="#br0" timeOffset="110782.5538">25601 16835 19 0,'-11'8'9'0,"15"3"6"0,0-6-11 15,-1 3 4-15,1 0 0 16,-4 0 2-16,3 3 0 16,-3-3-4-16,0 2 1 15,0 6-3-15,0 3 1 16,0 2-4-16,0-8 0 16,0-5 6-16,0 0 0 15,-3-3-5-15,3-18 1 16,0 2-4-16,3 1 1 0,1-6 0 15,3 0 1-15,3 0-2 16,4 0 1-16,4 3-6 16,3 0 1-16,4 5-19 15,-4 0 1-15,0 3-10 16,0-1 1-16</inkml:trace>
  <inkml:trace contextRef="#ctx0" brushRef="#br0" timeOffset="110938.8663">25837 16952 42 0,'-24'16'21'0,"24"5"-1"0,0-13-20 0,3 0 0 16,1 5 0-16,-1 0-1 16,1 3 0-16,-1 0-33 15,1-5 1-15,3 2 27 16,4-11 0-16</inkml:trace>
  <inkml:trace contextRef="#ctx0" brushRef="#br0" timeOffset="111081.2733">25915 16857 43 0,'-11'-8'21'0,"22"-19"-1"15,-4 19-21-15,0 0-13 0,0-5 1 16,0 5-14-16,0 0 0 15</inkml:trace>
  <inkml:trace contextRef="#ctx0" brushRef="#br0" timeOffset="111255.787">25989 16756 33 0,'0'3'16'16,"7"10"9"-16,-3-10-17 0,-1 5-4 15,1 2 1-15,-1 11-3 16,1 0 1-16,-1 6-4 15,1 2 1-15,-4 8 0 16,0 3 0-16,-4-11-6 16,1 3 1-16,-1-9-36 15,4-1 0-15</inkml:trace>
  <inkml:trace contextRef="#ctx0" brushRef="#br0" timeOffset="111398.6987">25950 16973 54 0,'-17'0'27'0,"24"-11"1"16,0 9-28-16,7-4-1 16,7-1 0-16,11 4-15 0,7-2 0 15,3-1-21-15,7-7 1 16</inkml:trace>
  <inkml:trace contextRef="#ctx0" brushRef="#br0" timeOffset="112390.1557">26906 16510 37 0,'18'0'18'0,"17"-21"6"16,-31 16-19-16,-1-9 0 16,-3 6 1-16,-7-2-6 0,0-1 1 15,-3 3-2-15,-8 3 1 16,-3 0 0-16,-4 5 1 16,-3 0-2-16,3 0 1 15,4 2 0-15,3 1 1 0,8 2-2 16,10 3 1-16,7 3 0 15,11 2 0-15,6 0 0 16,11 16 0-16,1 3 0 16,3 0 1-16,-8-6 4 15,-6 1 1-15,-7-3-3 16,-4-3 1-16,-14 0-4 16,-7-3 1-16,-11 4-1 15,-3-4 1-15,-7-7-2 16,-8 2 1-16,1-10-1 15,3-11 1-15,4 0-18 16,7-6 0-16,10 4-20 0,1-1 38 16,10 11 0-1</inkml:trace>
  <inkml:trace contextRef="#ctx0" brushRef="#br0" timeOffset="112515.2121">27231 16468 47 0,'0'26'23'0,"10"24"5"0,-10-39-23 0,4 15-7 16,-4-2 1-16,0 3-10 15,0 4 0-15,0 1-28 16,0-11 1-16</inkml:trace>
  <inkml:trace contextRef="#ctx0" brushRef="#br0" timeOffset="112656.9154">27270 16386 46 0,'-29'-45'23'0,"33"21"0"15,0 16-23-15,3 3-13 16,0-1 1-16,3 6-21 16,1 3 1-16</inkml:trace>
  <inkml:trace contextRef="#ctx0" brushRef="#br0" timeOffset="112882.7748">27407 16669 52 0,'-21'34'26'15,"18"-29"0"-15,10-5-26 0,0-2 9 16,7-4 0-16,3-7 0 16,5-3 0-16,-1-2-2 15,0 2 1-15,0 5-7 16,0 6 1-16,0 10-3 15,-3 9 0-15,-4 7-10 16,0 0 1-16,0 5-51 16,8 1 1-16,-1-11 54 0,3-8 0 15</inkml:trace>
  <inkml:trace contextRef="#ctx0" brushRef="#br0" timeOffset="113197.6837">27813 16343 54 0,'-14'14'27'0,"35"12"1"16,-10-23-27-16,6 2-3 16,1 3 1-16,3-5-50 15,0 4 1-15,0-4 48 0,1-3 0 16</inkml:trace>
  <inkml:trace contextRef="#ctx0" brushRef="#br0" timeOffset="113370.0201">28169 16264 48 0,'-3'-5'24'0,"13"28"14"0,-10-17-25 0,0 10-13 15,0 7 1-15,-3 9-3 16,3-3 1-16,0-2-59 16,3-6 1-16</inkml:trace>
  <inkml:trace contextRef="#ctx0" brushRef="#br0" timeOffset="113824.1552">28557 16304 46 0,'-17'-3'23'0,"-4"0"9"0,13 1-22 0,-2 2-5 16,-4 0 1-16,-4 8 1 15,-3 13 1-15,-4 18-1 16,-6 22 1-16,-5 8-4 16,1 32 1-16,3 12-6 15,8 4 1-15,6 2 0 16,18-11 0-16,18-10-15 16,10-5 0-16,7-24-29 15,14-14 0-15,15-18 24 16,10-10 0-16</inkml:trace>
  <inkml:trace contextRef="#ctx0" brushRef="#br0" timeOffset="114446.4713">28871 16470 43 0,'-3'0'21'0,"-1"16"3"0,4-11-23 0,0 9-1 0,-3 10 0 16,-1 2 2-16,1 8 0 16,-1-7 1-16,1-3 1 15,3-1-3-15,0-7 1 0,3-5 1 16,4-8 0-16,4-3-3 16,3-11 1-16,4-13-1 15,3-2 1-15,0-1-2 16,0 1 1-16,0 2 0 15,4 5 0-15,-4 4 0 16,-3 7 1-16,-4 8-2 16,-4 0 1-16,1 13 2 15,-4 5 0-15,-3 6 0 16,-4-3 1-16,3 3-2 16,-3-5 1-16,0-6-1 15,7-2 0-15,0-9-2 16,7-10 1-16,7-10 1 15,1-11 1-15,2-6 1 16,1 3 0-16,0 6-4 0,-1 13 0 16,-2 15 1-16,-5 17 1 15,-6 18 0-15,-8 3 1 16,1 5-4-16,3-3 0 16,4 0-36-16,6-2 1 15,1-14 10-15,-4-10 1 16</inkml:trace>
  <inkml:trace contextRef="#ctx0" brushRef="#br0" timeOffset="114744.1631">28603 17005 58 0,'-17'-3'29'0,"69"3"10"16,-20 3-29-16,11-6-4 16,20-2 1-16,18 5-8 15,14-8 1-15,-3 0 0 16,10-3 1-16,1 1-15 15,-1 2 1-15,-21-3-44 16,-10 6 0-16,-11-3 53 0,-14 5 1 16</inkml:trace>
  <inkml:trace contextRef="#ctx0" brushRef="#br0" timeOffset="115495.3934">28956 17494 44 0,'-35'13'22'0,"10"1"8"0,21-14-22 0,1 0-4 15,-1 0 0-15,4 0-3 16,4-8 0-16,3-8 2 16,7-11 0-16,4-7-1 15,6-6 0-15,5-5-1 16,-1-2 0-16,4 12 0 16,-1 6 0-16,-2 8-2 15,-1 10 1-15,-7 9 0 16,-3 4 0-16,-4 12-1 0,-4-1 0 15,1 0 3-15,-4 0 1 16,0 3-1-16,0 3 0 16,0-6-1-16,4-2 0 15,3 5 0-15,0-11 0 16,4-3-2-16,-1 1 0 16,-3 2 2-16,0-2 0 15,-3 2-1-15,0-2 1 16,-4 2 4-16,0-5 1 15,0 0-3-15,0 0 1 16,0 0-3-16,3-5 0 0,1 2-1 16,0-5 1-16,-1 0 0 15,1 3 0-15,-1-5 2 16,-3 2 1-16,4 0-4 16,-4 0 0-16,0 0 0 15,-3 3 0-15,3-1 0 16,0 4 1-16,-4 2-2 15,8 0 1-15,-4 2-1 16,-4-2 1-16,5 6 1 16,-5-4 0-16,1-2-1 15,3 5 1-15,-7 1 2 16,10 10 0-16,-3 5-3 16,0 8 1-16,4-3-2 15,0 6 1-15,-11-32 0 16,10 53-2-16,1-11 0 15,-4-7-43-15,0-9 1 16,3-13 2-16,1-10 1 16</inkml:trace>
  <inkml:trace contextRef="#ctx0" brushRef="#br0" timeOffset="115978.2444">29880 16261 39 0,'-3'-24'19'0,"31"38"9"15,-10-4-19-15,13 19 4 16,5 22 0-16,6 17-6 16,4 12 1-16,0 18 2 15,0 2 1-15,-4 6-10 16,-10 8 1-16,-11-6-2 0,-14 1 1 16,-18-6-3-16,-13-5 0 15,-8-11-15-15,-7-5 0 16,-3-21-20-16,-4-11 0 15,3 1 13-15,5-14 1 16</inkml:trace>
  <inkml:trace contextRef="#ctx0" brushRef="#br0" timeOffset="127506.0235">30519 16624 41 0,'-4'-8'20'0,"29"3"1"16,-11 10-20-16,4 0-3 15,3 3 1-15,4-5-2 16,-1 5 1-16,-3 0-9 0,4-6 0 16,-7 4-15-16,-4-4 0 15</inkml:trace>
  <inkml:trace contextRef="#ctx0" brushRef="#br0" timeOffset="127697.3678">30491 16703 31 0,'-7'3'15'0,"24"7"6"0,-10-4-16 0,4-4-2 16,3 6 1-16,4-2-5 16,3-1 1-16,3 0-20 15,1-2 0-15,7 5 2 16,-11-8 0-16</inkml:trace>
  <inkml:trace contextRef="#ctx0" brushRef="#br0" timeOffset="128279.6688">31193 16513 26 0,'-11'-11'13'0,"-7"-2"11"15,8 8-14-15,-8-1-5 16,-7 4 1-16,-6 2 1 0,2 0 1 15,5 2-6-15,3 4 1 16,7-1-3-16,-1 5 0 16,15 12 0-16,0-4 0 15,18-2 0-15,14 5 0 16,3-2 0-16,0-1 0 16,4-2 0-16,-11 0 1 15,1-5 4-15,-22-4 1 16,-7 4-1-16,-4-3 0 15,-10 8-4-15,-7-6 1 0,-4 4-2 16,0-1 1-16,1-3-1 16,-1 1 0-16,11 0-7 15,0-6 0-15,0 0-25 16,7-2 1-16,3-6 5 16,8-2 1-16</inkml:trace>
  <inkml:trace contextRef="#ctx0" brushRef="#br0" timeOffset="128499.2686">31376 16571 57 0,'-14'53'28'0,"10"-3"1"0,-3-37-28 16,7 3-1-16,-7 5 0 15,7 6-4-15,0-3 0 16,7-6-44-16,0-2 1 16,4-11 41-16,7-10 1 15</inkml:trace>
  <inkml:trace contextRef="#ctx0" brushRef="#br0" timeOffset="128874.2751">31376 16253 52 0,'-7'-21'26'0,"18"19"0"0,-4 4-27 0,0 6 1 16,7 5 0-16,3 1 0 15,5 4 0-15,2 9-6 16,1 7 0-16,0 3-2 16,-1 11 1-16,-6 5 6 15,-7-3 1-15,-4-5 1 16,-14 0 1-16,3-3 2 15,-10-10 1-15,10-8-3 16,1-11 1-16,3-10-3 16,7-11 1-16,11-6-1 15,6-15 0-15,1-5 5 16,0-1 0-16,-4 12-2 16,-7 4 0-16,0 6-3 15,0 5 1-15,-7 8 0 16,7 8 0-16,-3 10 0 0,-4 6 0 15,0-3-2-15,4 3 1 16,-1 0-15-16,4 2 0 16,4-2-26-16,0-5 0 15</inkml:trace>
  <inkml:trace contextRef="#ctx0" brushRef="#br0" timeOffset="129046.1496">31905 16386 54 0,'-35'-27'27'0,"63"17"1"15,-14 7-27-15,11 0-2 16,0 1 0-16,3-1-18 16,7 3 0-16,-3-3-16 15,10 3 1-15</inkml:trace>
  <inkml:trace contextRef="#ctx0" brushRef="#br0" timeOffset="129217.9755">32286 16237 37 0,'-7'32'18'0,"14"-8"2"16,0-21-20-16,-7 5-8 0,0 5 1 15,0 5-23-15,0 4 1 16</inkml:trace>
  <inkml:trace contextRef="#ctx0" brushRef="#br0" timeOffset="129624.6187">32611 16073 42 0,'-36'40'21'0,"-20"29"5"16,38-43-21-16,-10 3 4 15,-14 19 0-15,0 18-2 16,6 24 1-16,-3 8-6 16,11 13 0-16,4 6-3 15,13-6 1-15,4 0 0 0,0-11 0 16,7-7 0-16,14-14 1 15,-3-7-17-15,13-3 1 16,1-6-11-16,3-5 0 16,4-15 2-16,3-17 1 15</inkml:trace>
  <inkml:trace contextRef="#ctx0" brushRef="#br0" timeOffset="130884.7789">32738 16333 18 0,'0'-11'9'0,"17"-2"8"0,-10 8-10 16,-7 5-2-16,0 0 0 15,-7 0 0-15,0 0 0 0,-3-3-1 16,-1 0 0-16,-6 3-2 16,-5 3 1-16,5 5-2 15,-8 5 0-15,14 3-1 16,4 5 1-16,7 3-1 15,7 2 0-15,4-7 1 16,7 2 0-16,6 6-1 16,1-9 0-16,7 1 0 15,-7-6 1-15,-8 5 6 16,-13 1 1-16,-4 5-3 16,-4 0 0-16,-10-3-4 15,-4-5 1-15,8-1-3 16,-4 4 0-16,-4-3 1 15,7-6 0-15,4-2-13 0,-3 0 1 16,-4-8-21-16,-4-2 0 16,0-4 21-16,-6-2 0 15</inkml:trace>
  <inkml:trace contextRef="#ctx0" brushRef="#br0" timeOffset="131059.2082">32508 16298 47 0,'15'0'23'0,"66"3"3"0,-57-3-25 0,15 0-2 16,7 3 0-16,3 2-13 16,11 0 0-16,0-2-19 15,0 2 0-15</inkml:trace>
  <inkml:trace contextRef="#ctx0" brushRef="#br0" timeOffset="131688.7333">33062 16394 35 0,'-24'-3'17'0,"-5"24"6"0,22-13-19 15,-10 5 1-15,10 3 0 16,-4 5-1-16,4 14 1 16,-4 2-2-16,11-3 0 15,11-13-3-15,14 3 1 16,-1-5 0-16,5-6 1 15,-5-8-1-15,8-7 1 16,-4-14-3-16,-7-3 1 16,-3-7 0-16,-14-1 1 0,-4-5-2 15,-4-2 0-15,-10-3-7 16,-4 0 1-16,1 3 0 16,-1 15 0-16,4 3-8 15,-4 6 0-15,8 10-9 16,3 10 0-16</inkml:trace>
  <inkml:trace contextRef="#ctx0" brushRef="#br0" timeOffset="132287.6727">33390 16486 25 0,'11'-8'12'0,"14"-10"1"0,-15 15-13 16,-3 0 4-16,-7-2 0 15,0 0 1-15,0 2 0 16,-10-2-3-16,-4 5 1 16,-4-3 2-16,0 6 1 15,4-3-4-15,-3 8 1 16,-1 0-3-16,7 0 1 15,-3 2-1-15,11-2 1 16,3 0-1-16,0-3 0 0,3 3-1 16,4 0 1-16,0 3 0 15,4 0 1-15,3-4-1 16,-3 4 0-16,-1-3 0 16,-3 0 0-16,0-8 1 15,0 5 0-15,-3-10-1 16,10 2 0-16,-3-2-1 15,-4-6 0-15,3-2 1 16,8 0 1-16,-11 0-1 16,0-1 0-16,4 7 0 15,-4 1 0-15,0 6 4 16,-4 6 0-16,-3 9 0 0,7 7 0 16,-7 12-1-16,7-2 0 15,-7-8 1-15,0 2 0 16,0-2 0-16,-7 2 1 15,0 1-4-15,-10-1 1 16,-1-2-3-16,-7-3 1 16,8-5-2-16,6 0 1 15,-3-5-14-15,-4-4 0 16,8 7-23-16,-4-9 0 0,3-2 26 16,-7-6 1-16</inkml:trace>
  <inkml:trace contextRef="#ctx0" brushRef="#br0" timeOffset="132600.1782">32540 16907 48 0,'-39'-3'24'0,"39"-10"5"0,0 13-24 16,18-5 1-16,14 5 0 15,3 0 1-15,14-3 0 16,22-2-5-16,21 5 0 16,-1 0-2-16,12-3 1 15,10 6-6-15,-11 5 0 16,0-8-30-16,-17 8 1 31</inkml:trace>
  <inkml:trace contextRef="#ctx0" brushRef="#br0" timeOffset="133054.7751">32568 17219 31 0,'-7'-11'15'0,"-28"9"13"0,28 2-16 16,-4 0-9-16,4 2 1 16,7-2-5-16,0 8 1 15,0 3-1-15,0 2 1 16,15-2 1-16,2 7 1 16,11-2-1-16,-3 3 0 15,7 2-1-15,3 0 1 16,-10 0 5-16,-1-5 0 15,-13-3 4-15,-11 1 1 16,-7-1-6-16,-4 0 0 16,-13-2-1-16,-1-6 0 0,-3-2-6 15,3-1 1-15,0-2-8 16,8 0 0-16,6-10-38 16,-3 7 1-16,7-13 30 15,7-10 0-15</inkml:trace>
  <inkml:trace contextRef="#ctx0" brushRef="#br0" timeOffset="133242.2822">32498 17193 57 0,'-25'-43'28'0,"53"14"3"16,-3 21-29-16,10 0 0 0,4 0 0 15,7 0-2-15,3 14 0 16,4-6 0-16,-3 0 0 15,-8 2-34-15,0 9 1 16,-6 5 6-16,-12-3 1 16</inkml:trace>
  <inkml:trace contextRef="#ctx0" brushRef="#br0" timeOffset="133539.2899">32907 17261 37 0,'-7'14'18'0,"0"23"9"0,3-16-18 0,-3 0 0 16,7 11 0-16,0-6-5 15,0-2 0-15,11-3 2 16,-4-8 1-16,11-2-7 16,6-6 1-16,8-13-1 15,-4-8 1-15,-3-15 0 16,-7-4 0-16,-1 1-3 15,-10-3 1-15,0-3 1 16,-14 6 0-16,-3 5-1 16,-11 8 1-16,3 13-6 15,-3 0 6-15,21 8 0 16,-14 34-61 0,7-10 0-16</inkml:trace>
  <inkml:trace contextRef="#ctx0" brushRef="#br0" timeOffset="133854.9008">33172 17264 47 0,'0'-13'23'0,"-7"26"1"0,7-8-24 16,0 3 3-16,-4 8 0 16,4 8 4-16,0 2 1 15,4 1-6-15,3-1 1 16,3-2 3-1,4-5 0-15,4-6 0 0,7-8 1 0,-8-10-6 16,8-8 1-16,-7-6 0 16,-1-5 0-16,-10-2-2 15,4-3 0-15,-11-3-1 16,-7 0 0-16,-4 6-4 16,-13 2 0-16,-5 5 4 15,-2 12 0-15,2 12-9 16,8 5 0-16,4 6-13 15,13 3 1-15,8 7-14 16,13 1 1-16</inkml:trace>
  <inkml:trace contextRef="#ctx0" brushRef="#br0" timeOffset="134481.6913">33556 17465 27 0,'0'-8'13'0,"0"-13"8"15,7 13-15 1,-7-2 2 0,0-4 1-16,-7 6-9 15,4-2 1-15,-4 2-1 16,-4 5 0-16,-10 6 1 16,-7 5 1-16,3 2 2 15,0 6 1-15,8 0-5 16,-1 3 0-16,18-4 0 0,0-4 1 15,7-3 0-15,4 0 0 16,6-3-3-16,1-2 1 16,0 0 2-16,-4-1 1 15,-4-4 3-15,4-9 0 16,-10 3-3-16,-4-8 0 16,0 3 0-16,0-3 1 15,0 3-2-15,0 2 1 16,0 3-1-16,0 6 0 15,0 10-2-15,0 2 0 16,7 9 1-16,0-6 1 0,-7 0-2 16,7 8 1-16,-7 0 3 15,-7 1 1-15,7-1 1 16,-14 3 0-16,-4-1-5 16,-6-1 0-16,2-7 2 15,-2 1 0-15,-1-5-5 16,0-3 1-16,8-3-23 15,-8-10 0-15,7-3-18 16,8-13 0-16</inkml:trace>
  <inkml:trace contextRef="#ctx0" brushRef="#br0" timeOffset="134827.7663">33514 16089 39 0,'7'16'19'0,"42"48"0"0,-31-38-19 15,0 1 0-15,6 18 0 16,1 21 7 0,-7 24 1-16,-1-11-6 15,-10 16 0 1,-3 24-2-16,-4-10 1 0,-4 7-2 16,-3 1 1-16,7-11 0 15,-7-22 0-15,7-20-8 16,0-6 0-16,0-10-31 15,-3-6 0-15</inkml:trace>
  <inkml:trace contextRef="#ctx0" brushRef="#br0" timeOffset="136390.0705">22934 17465 37 0,'-28'-18'18'0,"-11"18"1"0,28 5-18 16,-3 5 3-16,-3 1 1 0,-8 5-1 15,-7 18 1-15,4 14-4 16,3 8 1-16,4 15-1 15,4-2 1-15,2 8-2 16,8-6 1-16,7 6-2 16,7-19 1-16,11-10 5 15,10-19 0-15,-3-21-4 16,10-8 0-16,11-16-1 16,7-13 0-16,0-11 0 15,-4-2 0-15,-3-11-2 16,-7-8 1-16,-7-11-6 0,-15-4 1 15,-17-9 2-15,-14-5 1 16,-7 0 3-16,-14 13 1 16,-7 19 0-16,-1 24 0 15,-3 18 5-15,-3 16 1 16,0 16-5-16,3 23 1 16,10 6-1-16,12 6 1 15,10 9 0-15,14-9 0 16,17-1 0-1,8 3 0-15,14-13-4 16,17-14 0-16,8 1-5 16,13-6 1-16,-3-11-46 15,-3-7 1-15,-11-3 45 16,-14 0 0-16</inkml:trace>
  <inkml:trace contextRef="#ctx0" brushRef="#br0" timeOffset="136781.6867">23336 17984 34 0,'-42'-19'17'0,"10"35"5"0,29-13-17 0,-8 13 4 16,-7-1 0-16,-3 4-1 15,0 2 1-15,3 0-5 16,4 3 1-16,4 3-4 15,6-4 1-15,8-4-2 16,10-1 1-16,7-2-3 16,7-8 0-16,11-8-6 15,3-8 0-15,1-2-30 16,-4-3 1-16,3 7 22 16,-10-10 1-16</inkml:trace>
  <inkml:trace contextRef="#ctx0" brushRef="#br0" timeOffset="137658.5504">23477 18084 37 0,'11'35'18'0,"3"7"2"0,-14-29-20 0,4-2 7 15,-4 5 0-15,0-6 1 16,-4 9 1-16,1-11-6 31,-1 5 1-31,0-10-1 16,1-3 1-16,3-8-4 15,0-16 1-15,3 5 1 0,8-7 0 16,7 2-4-16,3-2 1 16,4 2-6-16,-1-3 1 15,1 9-18-15,0-1 0 16,-1 3-6-16,5 1 1 16</inkml:trace>
  <inkml:trace contextRef="#ctx0" brushRef="#br0" timeOffset="137830.4816">23795 18132 29 0,'-21'37'14'0,"7"11"1"0,14-43-14 0,0 8 1 16,0-5 1-16,3-5 0 16,1-3 1-16,3 0-5 15,0-3 1-15,0-5-27 16,0-8 1-16,3 0 18 15,-3 0 1-15</inkml:trace>
  <inkml:trace contextRef="#ctx0" brushRef="#br0" timeOffset="138205.4867">23950 17886 44 0,'7'-24'22'0,"7"6"-2"0,-7 10-22 15,4-6 1-15,-1 4 1 16,-2 2-1-16,-1 5 1 16,0-5 1-16,-4 3 1 15,1-3-2-15,-1 5 0 16,-3 1-7-16,0 4 0 16,0 1-2-16,0-3 0 15,0 0 5-15,0 8 0 16,4-8 4-16,-4 8 0 15,3-3 1-15,1 6 0 0,3 5 4 16,0 0 1-16,0-1-2 16,0 7 0-16,-3 4 1 15,-1 8 1-15,-6 3-1 16,-1 0 0-16,-3 16-3 16,0-2 0-16,0-1-3 15,3-18 0-15,4-3-43 16,4-8 0-16</inkml:trace>
  <inkml:trace contextRef="#ctx0" brushRef="#br0" timeOffset="138361.723">23982 18060 60 0,'28'14'30'0,"39"-12"-18"0,-46-2-29 15,11-2-18-15,7-4 0 16,10-4 28-16,4-1 0 16</inkml:trace>
  <inkml:trace contextRef="#ctx0" brushRef="#br0" timeOffset="138517.9904">24680 17931 55 0,'21'-8'27'0,"36"5"3"0,-32-2-28 0,10 2-2 16,4-2 1-16,3-3-15 15,4 5 1-15,-4 1-31 16,-6 2 1-16</inkml:trace>
  <inkml:trace contextRef="#ctx0" brushRef="#br0" timeOffset="138674.2419">24744 18058 68 0,'-32'8'34'0,"36"10"-1"15,3-18-35-15,7 6-6 16,7-4 1-16,7-2-11 16,7-8 1-16,8 0-24 15,10 0 1-15</inkml:trace>
  <inkml:trace contextRef="#ctx0" brushRef="#br0" timeOffset="139179.8297">25650 17716 43 0,'0'-13'21'0,"-14"8"3"16,7 5-22-16,-10 0 2 15,-12 3 1-15,-6 5 2 0,-4 7 1 16,8 1-6-16,6 3 1 16,4 2-3-16,7 8 0 15,10-8 0-15,11 3 1 16,14 0 2-16,11-3 1 16,10 8-1-16,11-2 1 15,4-1-3-15,-11-2 0 16,-4 2 4-16,-7 1 0 15,-10-1 0-15,-14 9 1 0,-8-1-5 16,-17 0 0-16,-14-2-1 16,-11-8 0-16,-7-5-6 15,-7-4 1-15,4-7-14 16,6-13 0-16,1-11-7 16,3-18 0-16,11-3-2 15,7-11 0-15</inkml:trace>
  <inkml:trace contextRef="#ctx0" brushRef="#br0" timeOffset="139322.2319">25520 17661 58 0,'46'8'29'0,"46"8"0"16,-61-16-29-16,5 0-1 15,6 8 0-15,7-3-55 16,-3-2 0-16</inkml:trace>
  <inkml:trace contextRef="#ctx0" brushRef="#br0" timeOffset="139483.5945">26183 18338 70 0,'7'19'35'0,"18"-11"-28"16,-18-8-35-16,0-8-13 16,7 5 0-16</inkml:trace>
  <inkml:trace contextRef="#ctx0" brushRef="#br0" timeOffset="139858.6011">26427 17777 60 0,'-7'-34'30'0,"21"34"-1"0,-7-34-29 15,-7 34 0-15,21 23 0 16,11-28 1-1,28 10 1 1,7 9 1-16,0-1-1 16,-7-3 0-16,-7 1-3 15,-11 13 1-15,-10-6 12 16,-11 6 0-16,-11 0-6 16,-10 10 1-16,-10 3-5 15,-11 14 0-15,-11 12-1 16,0 1 0-16,4-9-2 15,3-7 0-15,4-6-21 16,3-10 0-16,8-6-40 16,6-18 0-16</inkml:trace>
  <inkml:trace contextRef="#ctx0" brushRef="#br0" timeOffset="140249.8384">27316 17682 44 0,'0'-21'22'0,"-4"26"2"0,4-2-23 16,-7 5 2-16,-4 5 0 0,-3 6 4 15,-3-1 1-15,3 9-6 16,3-1 1-16,4-5 0 16,7-5 1-16,3-3 1 15,4-7 1-15,4-4-6 16,0-2 1-16,3-8 5 16,0-2 0-16,-4-6-2 15,1 0 1-15,-4-5-5 16,-3 0 1-16,-4 2-3 15,-4 1 1-15,-3 2-10 16,-4 8 1-16,-6 0-20 16,-4 8 1-16,-4 8-8 15,4-8 0-15</inkml:trace>
  <inkml:trace contextRef="#ctx0" brushRef="#br0" timeOffset="142048.002">22232 16820 50 0,'-3'8'25'0,"-8"103"0"15,0-74-25-15,-10 26 2 16,-21 27 0-16,-8 16-2 16,-13 21 0-16,-8 18 2 15,4-10 1 1,-28 82-3-1,28-58 0-15,18-32 1 16,17-29 1-16,18-27 1 16,14-10 0-16,17-10-2 15,8-9 1-15,14-10-3 16,10-6 0-16,-3 1 1 0,11-6 1 16,6-8-1-16,4 3 1 15,11 0-3-15,-1-8 1 16,5 2 1-16,6-2 1 15,0 0-1-15,7 11 1 16,-7-11-1-16,11 0 1 16,-4-1-1-16,11 1 0 15,0 0 0-15,7-5 0 0,7 5 0 16,-4-8 0-16,4 5 0 16,-3-2 0-16,3-1 0 15,-7 4 0-15,3-4 0 16,4 6 1-16,0 0-2 15,0-2 0-15,3-4 3 16,1 6 0-16,-4 0-1 16,10 0 1-16,1 0-2 15,-8-5 0-15,8-3 0 16,-4 0 0-16,3 5 0 16,-6-10 0-16,6-3 1 15,1 0 1-15,-11 0-2 16,10 3 0-16,4-9 0 15,-7 12 1 1,74-6-1 0,-45 0 0-16,-29 0 1 15,-22 0 1-15,-13 0-2 0,-18 8 0 16,-14-8 1-16,-14 0 0 16,-11 5 0-16,-6 1 1 15,-8-6 1-15,-4 3 0 16,-6 2-3-16,0-2 0 15,-4-3-1-15,0 0 1 16,-4-3 0-16,4-5 0 16,0-2 1-16,7-1 0 15,1-7-2-15,6-9 1 16,3-4 0-16,1 2 0 16,0-6 0-16,-4-12 1 0,0-3-2 15,4-3 1-15,3-8 0 16,4 11 0-16,3-6-1 15,-3 1 0-15,0 2 1 16,-1 8 1-16,-2 3-1 16,-8-1 1-16,-7 9-2 15,-7 0 1-15,-7 7 0 16,-4 6 1-16,-3 5-2 16,0-2 0-16,0 5 2 15,-7-6 0-15,-4 9-2 16,-3-1 0-16,-7 3 2 15,-7 3 0-15,-1-5-1 0,-6 10 0 0,-11-11 0 16,0-5 1-16,-10 6-3 16,-4 2 1-16,-4-2 2 15,-10-6 0-15,0 3-1 16,-11-1 1-16,1 4-2 16,-12 2 1-16,-3 8-1 15,-10 3 1 1,0 2 0-16,-1 3 1 15,-6 0-1-15,3 0 0 16,-4-3-1-16,1-5 1 16,-4 6-1-16,0-6 1 15,-4 0 0-15,-6 3 1 16,3 2-1-16,0-2 1 16,-11-1-1-16,0 1 0 15,1-3 0-15,-5-2 0 16,1-1 0-16,4-2 1 0,-5-6-2 15,-2-4 1-15,-8-7 1 16,4 7 1-16,-7-1-2 16,-8 3 0-16,4 7-1 15,-3 6 0-15,7 6-11 16,-4 2 1-16,0 8-26 16,14-6 1-16,1 1 12 15,13-14 0-15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1" name="Rectangle 3"/>
          <p:cNvSpPr>
            <a:spLocks noGrp="1" noChangeArrowheads="1"/>
          </p:cNvSpPr>
          <p:nvPr>
            <p:ph type="dt" idx="1"/>
          </p:nvPr>
        </p:nvSpPr>
        <p:spPr bwMode="auto">
          <a:xfrm>
            <a:off x="4143375" y="0"/>
            <a:ext cx="3170238" cy="479425"/>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lvl1pPr algn="r" defTabSz="966788">
              <a:defRPr sz="1300">
                <a:latin typeface="Arial" charset="0"/>
                <a:ea typeface="Arial" charset="0"/>
                <a:cs typeface="Arial" charset="0"/>
              </a:defRPr>
            </a:lvl1pPr>
          </a:lstStyle>
          <a:p>
            <a:pPr>
              <a:defRPr/>
            </a:pPr>
            <a:endParaRPr lang="en-US"/>
          </a:p>
        </p:txBody>
      </p:sp>
      <p:sp>
        <p:nvSpPr>
          <p:cNvPr id="39940" name="Rectangle 4"/>
          <p:cNvSpPr>
            <a:spLocks noGrp="1" noRot="1" noChangeAspect="1" noChangeArrowheads="1" noTextEdit="1"/>
          </p:cNvSpPr>
          <p:nvPr>
            <p:ph type="sldImg" idx="2"/>
          </p:nvPr>
        </p:nvSpPr>
        <p:spPr bwMode="auto">
          <a:xfrm>
            <a:off x="457200" y="720725"/>
            <a:ext cx="6400800" cy="36004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731838" y="4560888"/>
            <a:ext cx="5851525" cy="4319587"/>
          </a:xfrm>
          <a:prstGeom prst="rect">
            <a:avLst/>
          </a:prstGeom>
          <a:noFill/>
          <a:ln w="9525">
            <a:noFill/>
            <a:miter lim="800000"/>
            <a:headEnd/>
            <a:tailEnd/>
          </a:ln>
          <a:effectLst/>
        </p:spPr>
        <p:txBody>
          <a:bodyPr vert="horz" wrap="square" lIns="96661" tIns="48331" rIns="96661" bIns="48331"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defTabSz="966788">
              <a:defRPr sz="1300">
                <a:latin typeface="Arial" charset="0"/>
                <a:ea typeface="Arial" charset="0"/>
                <a:cs typeface="Arial" charset="0"/>
              </a:defRPr>
            </a:lvl1pPr>
          </a:lstStyle>
          <a:p>
            <a:pPr>
              <a:defRPr/>
            </a:pPr>
            <a:endParaRPr lang="en-US"/>
          </a:p>
        </p:txBody>
      </p:sp>
      <p:sp>
        <p:nvSpPr>
          <p:cNvPr id="12295" name="Rectangle 7"/>
          <p:cNvSpPr>
            <a:spLocks noGrp="1" noChangeArrowheads="1"/>
          </p:cNvSpPr>
          <p:nvPr>
            <p:ph type="sldNum" sz="quarter" idx="5"/>
          </p:nvPr>
        </p:nvSpPr>
        <p:spPr bwMode="auto">
          <a:xfrm>
            <a:off x="4143375" y="9120188"/>
            <a:ext cx="3170238" cy="479425"/>
          </a:xfrm>
          <a:prstGeom prst="rect">
            <a:avLst/>
          </a:prstGeom>
          <a:noFill/>
          <a:ln w="9525">
            <a:noFill/>
            <a:miter lim="800000"/>
            <a:headEnd/>
            <a:tailEnd/>
          </a:ln>
          <a:effectLst/>
        </p:spPr>
        <p:txBody>
          <a:bodyPr vert="horz" wrap="square" lIns="96661" tIns="48331" rIns="96661" bIns="48331" numCol="1" anchor="b" anchorCtr="0" compatLnSpc="1">
            <a:prstTxWarp prst="textNoShape">
              <a:avLst/>
            </a:prstTxWarp>
          </a:bodyPr>
          <a:lstStyle>
            <a:lvl1pPr algn="r" defTabSz="966788">
              <a:defRPr sz="1300"/>
            </a:lvl1pPr>
          </a:lstStyle>
          <a:p>
            <a:fld id="{990518B1-6E3A-4D25-908B-D04F5B299343}" type="slidenum">
              <a:rPr lang="en-US"/>
              <a:pPr/>
              <a:t>‹#›</a:t>
            </a:fld>
            <a:endParaRPr lang="en-US"/>
          </a:p>
        </p:txBody>
      </p:sp>
    </p:spTree>
    <p:extLst>
      <p:ext uri="{BB962C8B-B14F-4D97-AF65-F5344CB8AC3E}">
        <p14:creationId xmlns:p14="http://schemas.microsoft.com/office/powerpoint/2010/main" val="4337618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Arial" charset="0"/>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Arial" charset="0"/>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Arial" charset="0"/>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Arial" charset="0"/>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Arial" charset="0"/>
        <a:cs typeface="Arial"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3</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107579291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97A12796-CA45-7842-BD97-BD6A3572DC0C}" type="slidenum">
              <a:rPr lang="en-US"/>
              <a:pPr/>
              <a:t>4</a:t>
            </a:fld>
            <a:endParaRPr lang="en-US"/>
          </a:p>
        </p:txBody>
      </p:sp>
      <p:sp>
        <p:nvSpPr>
          <p:cNvPr id="258050" name="Rectangle 2"/>
          <p:cNvSpPr>
            <a:spLocks noGrp="1" noRot="1" noChangeAspect="1" noChangeArrowheads="1" noTextEdit="1"/>
          </p:cNvSpPr>
          <p:nvPr>
            <p:ph type="sldImg"/>
          </p:nvPr>
        </p:nvSpPr>
        <p:spPr>
          <a:xfrm>
            <a:off x="333375" y="696913"/>
            <a:ext cx="6192838" cy="3484562"/>
          </a:xfrm>
          <a:ln/>
        </p:spPr>
      </p:sp>
      <p:sp>
        <p:nvSpPr>
          <p:cNvPr id="258051" name="Rectangle 3"/>
          <p:cNvSpPr>
            <a:spLocks noGrp="1" noChangeArrowheads="1"/>
          </p:cNvSpPr>
          <p:nvPr>
            <p:ph type="body" idx="1"/>
          </p:nvPr>
        </p:nvSpPr>
        <p:spPr/>
        <p:txBody>
          <a:bodyPr/>
          <a:lstStyle/>
          <a:p>
            <a:endParaRPr lang="en-US" dirty="0"/>
          </a:p>
        </p:txBody>
      </p:sp>
    </p:spTree>
    <p:extLst>
      <p:ext uri="{BB962C8B-B14F-4D97-AF65-F5344CB8AC3E}">
        <p14:creationId xmlns:p14="http://schemas.microsoft.com/office/powerpoint/2010/main" val="31892416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02" name="Rectangle 2"/>
          <p:cNvSpPr>
            <a:spLocks noGrp="1" noRot="1" noChangeAspect="1" noChangeArrowheads="1" noTextEdit="1"/>
          </p:cNvSpPr>
          <p:nvPr>
            <p:ph type="sldImg"/>
          </p:nvPr>
        </p:nvSpPr>
        <p:spPr>
          <a:ln/>
        </p:spPr>
      </p:sp>
      <p:sp>
        <p:nvSpPr>
          <p:cNvPr id="460803"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p>
        </p:txBody>
      </p:sp>
    </p:spTree>
    <p:extLst>
      <p:ext uri="{BB962C8B-B14F-4D97-AF65-F5344CB8AC3E}">
        <p14:creationId xmlns:p14="http://schemas.microsoft.com/office/powerpoint/2010/main" val="37994855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p:cNvSpPr>
            <a:spLocks noGrp="1" noRot="1" noChangeAspect="1" noTextEdit="1"/>
          </p:cNvSpPr>
          <p:nvPr>
            <p:ph type="sldImg"/>
          </p:nvPr>
        </p:nvSpPr>
        <p:spPr>
          <a:ln/>
        </p:spPr>
      </p:sp>
      <p:sp>
        <p:nvSpPr>
          <p:cNvPr id="337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37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F1F91B8A-A845-4750-8DA0-F0B192FD8C3B}" type="slidenum">
              <a:rPr lang="en-US"/>
              <a:pPr eaLnBrk="1" hangingPunct="1"/>
              <a:t>11</a:t>
            </a:fld>
            <a:endParaRPr lang="en-US"/>
          </a:p>
        </p:txBody>
      </p:sp>
      <p:sp>
        <p:nvSpPr>
          <p:cNvPr id="33797"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June 7, 2011</a:t>
            </a:r>
          </a:p>
        </p:txBody>
      </p:sp>
      <p:sp>
        <p:nvSpPr>
          <p:cNvPr id="33798"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PHY131 Summer 2011 Class 7 Notes</a:t>
            </a:r>
          </a:p>
        </p:txBody>
      </p:sp>
    </p:spTree>
    <p:extLst>
      <p:ext uri="{BB962C8B-B14F-4D97-AF65-F5344CB8AC3E}">
        <p14:creationId xmlns:p14="http://schemas.microsoft.com/office/powerpoint/2010/main" val="67504840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Image Placeholder 1"/>
          <p:cNvSpPr>
            <a:spLocks noGrp="1" noRot="1" noChangeAspect="1" noTextEdit="1"/>
          </p:cNvSpPr>
          <p:nvPr>
            <p:ph type="sldImg"/>
          </p:nvPr>
        </p:nvSpPr>
        <p:spPr>
          <a:ln/>
        </p:spPr>
      </p:sp>
      <p:sp>
        <p:nvSpPr>
          <p:cNvPr id="348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smtClean="0">
              <a:latin typeface="Arial" panose="020B0604020202020204" pitchFamily="34" charset="0"/>
              <a:cs typeface="Arial" panose="020B0604020202020204" pitchFamily="34" charset="0"/>
            </a:endParaRPr>
          </a:p>
        </p:txBody>
      </p:sp>
      <p:sp>
        <p:nvSpPr>
          <p:cNvPr id="348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438223C2-EBED-4184-AAEB-B3F113CBC9D9}" type="slidenum">
              <a:rPr lang="en-US"/>
              <a:pPr eaLnBrk="1" hangingPunct="1"/>
              <a:t>12</a:t>
            </a:fld>
            <a:endParaRPr lang="en-US"/>
          </a:p>
        </p:txBody>
      </p:sp>
      <p:sp>
        <p:nvSpPr>
          <p:cNvPr id="34821"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June 7, 2011</a:t>
            </a:r>
          </a:p>
        </p:txBody>
      </p:sp>
      <p:sp>
        <p:nvSpPr>
          <p:cNvPr id="34822" name="Header Placeholder 5"/>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mtClean="0"/>
              <a:t>PHY131 Summer 2011 Class 7 Notes</a:t>
            </a:r>
          </a:p>
        </p:txBody>
      </p:sp>
    </p:spTree>
    <p:extLst>
      <p:ext uri="{BB962C8B-B14F-4D97-AF65-F5344CB8AC3E}">
        <p14:creationId xmlns:p14="http://schemas.microsoft.com/office/powerpoint/2010/main" val="37765035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66788" eaLnBrk="0" hangingPunct="0">
              <a:defRPr>
                <a:solidFill>
                  <a:schemeClr val="tx1"/>
                </a:solidFill>
                <a:latin typeface="Arial" panose="020B0604020202020204" pitchFamily="34" charset="0"/>
                <a:cs typeface="Arial" panose="020B0604020202020204" pitchFamily="34" charset="0"/>
              </a:defRPr>
            </a:lvl1pPr>
            <a:lvl2pPr marL="742950" indent="-285750" defTabSz="966788" eaLnBrk="0" hangingPunct="0">
              <a:defRPr>
                <a:solidFill>
                  <a:schemeClr val="tx1"/>
                </a:solidFill>
                <a:latin typeface="Arial" panose="020B0604020202020204" pitchFamily="34" charset="0"/>
                <a:cs typeface="Arial" panose="020B0604020202020204" pitchFamily="34" charset="0"/>
              </a:defRPr>
            </a:lvl2pPr>
            <a:lvl3pPr marL="1143000" indent="-228600" defTabSz="966788" eaLnBrk="0" hangingPunct="0">
              <a:defRPr>
                <a:solidFill>
                  <a:schemeClr val="tx1"/>
                </a:solidFill>
                <a:latin typeface="Arial" panose="020B0604020202020204" pitchFamily="34" charset="0"/>
                <a:cs typeface="Arial" panose="020B0604020202020204" pitchFamily="34" charset="0"/>
              </a:defRPr>
            </a:lvl3pPr>
            <a:lvl4pPr marL="1600200" indent="-228600" defTabSz="966788" eaLnBrk="0" hangingPunct="0">
              <a:defRPr>
                <a:solidFill>
                  <a:schemeClr val="tx1"/>
                </a:solidFill>
                <a:latin typeface="Arial" panose="020B0604020202020204" pitchFamily="34" charset="0"/>
                <a:cs typeface="Arial" panose="020B0604020202020204" pitchFamily="34" charset="0"/>
              </a:defRPr>
            </a:lvl4pPr>
            <a:lvl5pPr marL="2057400" indent="-228600" defTabSz="966788" eaLnBrk="0" hangingPunct="0">
              <a:defRPr>
                <a:solidFill>
                  <a:schemeClr val="tx1"/>
                </a:solidFill>
                <a:latin typeface="Arial" panose="020B0604020202020204" pitchFamily="34" charset="0"/>
                <a:cs typeface="Arial" panose="020B0604020202020204" pitchFamily="34" charset="0"/>
              </a:defRPr>
            </a:lvl5pPr>
            <a:lvl6pPr marL="25146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966788"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fld id="{35181F4E-DBBA-44B4-950D-FF6224635E5E}" type="slidenum">
              <a:rPr lang="en-US"/>
              <a:pPr eaLnBrk="1" hangingPunct="1"/>
              <a:t>25</a:t>
            </a:fld>
            <a:endParaRPr 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smtClean="0">
                <a:latin typeface="Arial" panose="020B0604020202020204" pitchFamily="34" charset="0"/>
                <a:cs typeface="Arial" panose="020B0604020202020204" pitchFamily="34" charset="0"/>
              </a:rPr>
              <a:t>Answer: C</a:t>
            </a:r>
          </a:p>
        </p:txBody>
      </p:sp>
    </p:spTree>
    <p:extLst>
      <p:ext uri="{BB962C8B-B14F-4D97-AF65-F5344CB8AC3E}">
        <p14:creationId xmlns:p14="http://schemas.microsoft.com/office/powerpoint/2010/main" val="7256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25B371EB-5285-4211-A96C-41DB311CFAAE}" type="slidenum">
              <a:rPr lang="en-US"/>
              <a:pPr/>
              <a:t>‹#›</a:t>
            </a:fld>
            <a:endParaRPr lang="en-US"/>
          </a:p>
        </p:txBody>
      </p:sp>
    </p:spTree>
    <p:extLst>
      <p:ext uri="{BB962C8B-B14F-4D97-AF65-F5344CB8AC3E}">
        <p14:creationId xmlns:p14="http://schemas.microsoft.com/office/powerpoint/2010/main" val="393141613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4C41C543-B5CE-44A6-A00F-5C17711BE3AD}" type="slidenum">
              <a:rPr lang="en-US"/>
              <a:pPr/>
              <a:t>‹#›</a:t>
            </a:fld>
            <a:endParaRPr lang="en-US"/>
          </a:p>
        </p:txBody>
      </p:sp>
    </p:spTree>
    <p:extLst>
      <p:ext uri="{BB962C8B-B14F-4D97-AF65-F5344CB8AC3E}">
        <p14:creationId xmlns:p14="http://schemas.microsoft.com/office/powerpoint/2010/main" val="2840048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9E1AE62C-9770-4E97-AAA0-41F2652CE8AC}" type="slidenum">
              <a:rPr lang="en-US"/>
              <a:pPr/>
              <a:t>‹#›</a:t>
            </a:fld>
            <a:endParaRPr lang="en-US"/>
          </a:p>
        </p:txBody>
      </p:sp>
    </p:spTree>
    <p:extLst>
      <p:ext uri="{BB962C8B-B14F-4D97-AF65-F5344CB8AC3E}">
        <p14:creationId xmlns:p14="http://schemas.microsoft.com/office/powerpoint/2010/main" val="398172198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09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20DCD29A-A07E-411F-8D67-A4240B189574}" type="slidenum">
              <a:rPr lang="en-US"/>
              <a:pPr/>
              <a:t>‹#›</a:t>
            </a:fld>
            <a:endParaRPr lang="en-US"/>
          </a:p>
        </p:txBody>
      </p:sp>
    </p:spTree>
    <p:extLst>
      <p:ext uri="{BB962C8B-B14F-4D97-AF65-F5344CB8AC3E}">
        <p14:creationId xmlns:p14="http://schemas.microsoft.com/office/powerpoint/2010/main" val="468048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E10768B7-8F88-4B32-AE31-56C775C5D949}" type="slidenum">
              <a:rPr lang="en-US"/>
              <a:pPr/>
              <a:t>‹#›</a:t>
            </a:fld>
            <a:endParaRPr lang="en-US"/>
          </a:p>
        </p:txBody>
      </p:sp>
    </p:spTree>
    <p:extLst>
      <p:ext uri="{BB962C8B-B14F-4D97-AF65-F5344CB8AC3E}">
        <p14:creationId xmlns:p14="http://schemas.microsoft.com/office/powerpoint/2010/main" val="506558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fld id="{5731C74A-1037-40A1-A4C8-8C32B59803AE}" type="slidenum">
              <a:rPr lang="en-US"/>
              <a:pPr/>
              <a:t>‹#›</a:t>
            </a:fld>
            <a:endParaRPr lang="en-US"/>
          </a:p>
        </p:txBody>
      </p:sp>
    </p:spTree>
    <p:extLst>
      <p:ext uri="{BB962C8B-B14F-4D97-AF65-F5344CB8AC3E}">
        <p14:creationId xmlns:p14="http://schemas.microsoft.com/office/powerpoint/2010/main" val="37468057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481D6C2-7719-4234-B9AE-1F9A7D776E7B}" type="slidenum">
              <a:rPr lang="en-US"/>
              <a:pPr/>
              <a:t>‹#›</a:t>
            </a:fld>
            <a:endParaRPr lang="en-US"/>
          </a:p>
        </p:txBody>
      </p:sp>
    </p:spTree>
    <p:extLst>
      <p:ext uri="{BB962C8B-B14F-4D97-AF65-F5344CB8AC3E}">
        <p14:creationId xmlns:p14="http://schemas.microsoft.com/office/powerpoint/2010/main" val="34395972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fld id="{CFF83663-E909-4E10-AEE8-4E11AD67C950}" type="slidenum">
              <a:rPr lang="en-US"/>
              <a:pPr/>
              <a:t>‹#›</a:t>
            </a:fld>
            <a:endParaRPr lang="en-US"/>
          </a:p>
        </p:txBody>
      </p:sp>
    </p:spTree>
    <p:extLst>
      <p:ext uri="{BB962C8B-B14F-4D97-AF65-F5344CB8AC3E}">
        <p14:creationId xmlns:p14="http://schemas.microsoft.com/office/powerpoint/2010/main" val="32542282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fld id="{B5012774-83EB-4331-9BE8-95AC1ECCCB66}" type="slidenum">
              <a:rPr lang="en-US"/>
              <a:pPr/>
              <a:t>‹#›</a:t>
            </a:fld>
            <a:endParaRPr lang="en-US"/>
          </a:p>
        </p:txBody>
      </p:sp>
    </p:spTree>
    <p:extLst>
      <p:ext uri="{BB962C8B-B14F-4D97-AF65-F5344CB8AC3E}">
        <p14:creationId xmlns:p14="http://schemas.microsoft.com/office/powerpoint/2010/main" val="244240531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fld id="{225B964D-4B03-417F-AAC0-38B5DB894F3E}" type="slidenum">
              <a:rPr lang="en-US"/>
              <a:pPr/>
              <a:t>‹#›</a:t>
            </a:fld>
            <a:endParaRPr lang="en-US"/>
          </a:p>
        </p:txBody>
      </p:sp>
    </p:spTree>
    <p:extLst>
      <p:ext uri="{BB962C8B-B14F-4D97-AF65-F5344CB8AC3E}">
        <p14:creationId xmlns:p14="http://schemas.microsoft.com/office/powerpoint/2010/main" val="349726725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87824DC8-4702-4B91-A5B3-59DD7399E8DD}" type="slidenum">
              <a:rPr lang="en-US"/>
              <a:pPr/>
              <a:t>‹#›</a:t>
            </a:fld>
            <a:endParaRPr lang="en-US"/>
          </a:p>
        </p:txBody>
      </p:sp>
    </p:spTree>
    <p:extLst>
      <p:ext uri="{BB962C8B-B14F-4D97-AF65-F5344CB8AC3E}">
        <p14:creationId xmlns:p14="http://schemas.microsoft.com/office/powerpoint/2010/main" val="480646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C3B1C4DA-A005-4D52-A815-B3B954EE2D5F}" type="slidenum">
              <a:rPr lang="en-US"/>
              <a:pPr/>
              <a:t>‹#›</a:t>
            </a:fld>
            <a:endParaRPr lang="en-US"/>
          </a:p>
        </p:txBody>
      </p:sp>
    </p:spTree>
    <p:extLst>
      <p:ext uri="{BB962C8B-B14F-4D97-AF65-F5344CB8AC3E}">
        <p14:creationId xmlns:p14="http://schemas.microsoft.com/office/powerpoint/2010/main" val="25302745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cs typeface="Arial" charset="0"/>
              </a:defRPr>
            </a:lvl1pPr>
          </a:lstStyle>
          <a:p>
            <a:pPr>
              <a:defRPr/>
            </a:pPr>
            <a:endParaRPr 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cs typeface="Arial" charset="0"/>
              </a:defRPr>
            </a:lvl1pPr>
          </a:lstStyle>
          <a:p>
            <a:pPr>
              <a:defRPr/>
            </a:pPr>
            <a:endParaRPr 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CE0B02B8-42F0-47E5-9D88-85D435225E06}"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a:solidFill>
            <a:schemeClr val="tx1"/>
          </a:solidFill>
          <a:latin typeface="+mn-lt"/>
          <a:ea typeface="+mn-ea"/>
          <a:cs typeface="+mn-cs"/>
        </a:defRPr>
      </a:lvl5pPr>
      <a:lvl6pPr marL="2514600" indent="-228600" algn="l" rtl="0" fontAlgn="base">
        <a:spcBef>
          <a:spcPct val="20000"/>
        </a:spcBef>
        <a:spcAft>
          <a:spcPct val="0"/>
        </a:spcAft>
        <a:buChar char="»"/>
        <a:defRPr sz="2000">
          <a:solidFill>
            <a:schemeClr val="tx1"/>
          </a:solidFill>
          <a:latin typeface="+mn-lt"/>
          <a:ea typeface="+mn-ea"/>
          <a:cs typeface="+mn-cs"/>
        </a:defRPr>
      </a:lvl6pPr>
      <a:lvl7pPr marL="2971800" indent="-228600" algn="l" rtl="0" fontAlgn="base">
        <a:spcBef>
          <a:spcPct val="20000"/>
        </a:spcBef>
        <a:spcAft>
          <a:spcPct val="0"/>
        </a:spcAft>
        <a:buChar char="»"/>
        <a:defRPr sz="2000">
          <a:solidFill>
            <a:schemeClr val="tx1"/>
          </a:solidFill>
          <a:latin typeface="+mn-lt"/>
          <a:ea typeface="+mn-ea"/>
          <a:cs typeface="+mn-cs"/>
        </a:defRPr>
      </a:lvl7pPr>
      <a:lvl8pPr marL="3429000" indent="-228600" algn="l" rtl="0" fontAlgn="base">
        <a:spcBef>
          <a:spcPct val="20000"/>
        </a:spcBef>
        <a:spcAft>
          <a:spcPct val="0"/>
        </a:spcAft>
        <a:buChar char="»"/>
        <a:defRPr sz="2000">
          <a:solidFill>
            <a:schemeClr val="tx1"/>
          </a:solidFill>
          <a:latin typeface="+mn-lt"/>
          <a:ea typeface="+mn-ea"/>
          <a:cs typeface="+mn-cs"/>
        </a:defRPr>
      </a:lvl8pPr>
      <a:lvl9pPr marL="3886200" indent="-228600" algn="l" rtl="0" fontAlgn="base">
        <a:spcBef>
          <a:spcPct val="20000"/>
        </a:spcBef>
        <a:spcAft>
          <a:spcPct val="0"/>
        </a:spcAft>
        <a:buChar char="»"/>
        <a:defRPr sz="20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7.wmf"/><Relationship Id="rId4" Type="http://schemas.openxmlformats.org/officeDocument/2006/relationships/oleObject" Target="../embeddings/oleObject2.bin"/></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9.wmf"/><Relationship Id="rId4" Type="http://schemas.openxmlformats.org/officeDocument/2006/relationships/oleObject" Target="../embeddings/oleObject3.bin"/></Relationships>
</file>

<file path=ppt/slides/_rels/slide1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customXml" Target="../ink/ink1.xml"/><Relationship Id="rId2" Type="http://schemas.openxmlformats.org/officeDocument/2006/relationships/image" Target="../media/image19.png"/><Relationship Id="rId1" Type="http://schemas.openxmlformats.org/officeDocument/2006/relationships/slideLayout" Target="../slideLayouts/slideLayout12.xml"/><Relationship Id="rId4" Type="http://schemas.openxmlformats.org/officeDocument/2006/relationships/image" Target="../media/image24.emf"/></Relationships>
</file>

<file path=ppt/slides/_rels/slide23.xml.rels><?xml version="1.0" encoding="UTF-8" standalone="yes"?>
<Relationships xmlns="http://schemas.openxmlformats.org/package/2006/relationships"><Relationship Id="rId13" Type="http://schemas.openxmlformats.org/officeDocument/2006/relationships/image" Target="../media/image33.emf"/><Relationship Id="rId18" Type="http://schemas.openxmlformats.org/officeDocument/2006/relationships/customXml" Target="../ink/ink10.xml"/><Relationship Id="rId26" Type="http://schemas.openxmlformats.org/officeDocument/2006/relationships/customXml" Target="../ink/ink14.xml"/><Relationship Id="rId39" Type="http://schemas.openxmlformats.org/officeDocument/2006/relationships/image" Target="../media/image46.emf"/><Relationship Id="rId21" Type="http://schemas.openxmlformats.org/officeDocument/2006/relationships/image" Target="../media/image37.emf"/><Relationship Id="rId34" Type="http://schemas.openxmlformats.org/officeDocument/2006/relationships/customXml" Target="../ink/ink18.xml"/><Relationship Id="rId42" Type="http://schemas.openxmlformats.org/officeDocument/2006/relationships/customXml" Target="../ink/ink22.xml"/><Relationship Id="rId47" Type="http://schemas.openxmlformats.org/officeDocument/2006/relationships/image" Target="../media/image50.emf"/><Relationship Id="rId50" Type="http://schemas.openxmlformats.org/officeDocument/2006/relationships/customXml" Target="../ink/ink26.xml"/><Relationship Id="rId55" Type="http://schemas.openxmlformats.org/officeDocument/2006/relationships/image" Target="../media/image54.emf"/><Relationship Id="rId63" Type="http://schemas.openxmlformats.org/officeDocument/2006/relationships/image" Target="../media/image58.emf"/><Relationship Id="rId68" Type="http://schemas.openxmlformats.org/officeDocument/2006/relationships/customXml" Target="../ink/ink35.xml"/><Relationship Id="rId7" Type="http://schemas.openxmlformats.org/officeDocument/2006/relationships/image" Target="../media/image30.emf"/><Relationship Id="rId71" Type="http://schemas.openxmlformats.org/officeDocument/2006/relationships/image" Target="../media/image62.emf"/><Relationship Id="rId2" Type="http://schemas.openxmlformats.org/officeDocument/2006/relationships/customXml" Target="../ink/ink2.xml"/><Relationship Id="rId16" Type="http://schemas.openxmlformats.org/officeDocument/2006/relationships/customXml" Target="../ink/ink9.xml"/><Relationship Id="rId29" Type="http://schemas.openxmlformats.org/officeDocument/2006/relationships/image" Target="../media/image41.emf"/><Relationship Id="rId11" Type="http://schemas.openxmlformats.org/officeDocument/2006/relationships/image" Target="../media/image32.emf"/><Relationship Id="rId24" Type="http://schemas.openxmlformats.org/officeDocument/2006/relationships/customXml" Target="../ink/ink13.xml"/><Relationship Id="rId32" Type="http://schemas.openxmlformats.org/officeDocument/2006/relationships/customXml" Target="../ink/ink17.xml"/><Relationship Id="rId37" Type="http://schemas.openxmlformats.org/officeDocument/2006/relationships/image" Target="../media/image45.emf"/><Relationship Id="rId40" Type="http://schemas.openxmlformats.org/officeDocument/2006/relationships/customXml" Target="../ink/ink21.xml"/><Relationship Id="rId45" Type="http://schemas.openxmlformats.org/officeDocument/2006/relationships/image" Target="../media/image49.emf"/><Relationship Id="rId53" Type="http://schemas.openxmlformats.org/officeDocument/2006/relationships/image" Target="../media/image53.emf"/><Relationship Id="rId58" Type="http://schemas.openxmlformats.org/officeDocument/2006/relationships/customXml" Target="../ink/ink30.xml"/><Relationship Id="rId66" Type="http://schemas.openxmlformats.org/officeDocument/2006/relationships/customXml" Target="../ink/ink34.xml"/><Relationship Id="rId74" Type="http://schemas.openxmlformats.org/officeDocument/2006/relationships/customXml" Target="../ink/ink38.xml"/><Relationship Id="rId5" Type="http://schemas.openxmlformats.org/officeDocument/2006/relationships/image" Target="../media/image29.emf"/><Relationship Id="rId15" Type="http://schemas.openxmlformats.org/officeDocument/2006/relationships/image" Target="../media/image34.emf"/><Relationship Id="rId23" Type="http://schemas.openxmlformats.org/officeDocument/2006/relationships/image" Target="../media/image38.emf"/><Relationship Id="rId28" Type="http://schemas.openxmlformats.org/officeDocument/2006/relationships/customXml" Target="../ink/ink15.xml"/><Relationship Id="rId36" Type="http://schemas.openxmlformats.org/officeDocument/2006/relationships/customXml" Target="../ink/ink19.xml"/><Relationship Id="rId49" Type="http://schemas.openxmlformats.org/officeDocument/2006/relationships/image" Target="../media/image51.emf"/><Relationship Id="rId57" Type="http://schemas.openxmlformats.org/officeDocument/2006/relationships/image" Target="../media/image55.emf"/><Relationship Id="rId61" Type="http://schemas.openxmlformats.org/officeDocument/2006/relationships/image" Target="../media/image57.emf"/><Relationship Id="rId10" Type="http://schemas.openxmlformats.org/officeDocument/2006/relationships/customXml" Target="../ink/ink6.xml"/><Relationship Id="rId19" Type="http://schemas.openxmlformats.org/officeDocument/2006/relationships/image" Target="../media/image36.emf"/><Relationship Id="rId31" Type="http://schemas.openxmlformats.org/officeDocument/2006/relationships/image" Target="../media/image42.emf"/><Relationship Id="rId44" Type="http://schemas.openxmlformats.org/officeDocument/2006/relationships/customXml" Target="../ink/ink23.xml"/><Relationship Id="rId52" Type="http://schemas.openxmlformats.org/officeDocument/2006/relationships/customXml" Target="../ink/ink27.xml"/><Relationship Id="rId60" Type="http://schemas.openxmlformats.org/officeDocument/2006/relationships/customXml" Target="../ink/ink31.xml"/><Relationship Id="rId65" Type="http://schemas.openxmlformats.org/officeDocument/2006/relationships/image" Target="../media/image59.emf"/><Relationship Id="rId73" Type="http://schemas.openxmlformats.org/officeDocument/2006/relationships/image" Target="../media/image63.emf"/><Relationship Id="rId4" Type="http://schemas.openxmlformats.org/officeDocument/2006/relationships/customXml" Target="../ink/ink3.xml"/><Relationship Id="rId9" Type="http://schemas.openxmlformats.org/officeDocument/2006/relationships/image" Target="../media/image31.emf"/><Relationship Id="rId14" Type="http://schemas.openxmlformats.org/officeDocument/2006/relationships/customXml" Target="../ink/ink8.xml"/><Relationship Id="rId22" Type="http://schemas.openxmlformats.org/officeDocument/2006/relationships/customXml" Target="../ink/ink12.xml"/><Relationship Id="rId27" Type="http://schemas.openxmlformats.org/officeDocument/2006/relationships/image" Target="../media/image40.emf"/><Relationship Id="rId30" Type="http://schemas.openxmlformats.org/officeDocument/2006/relationships/customXml" Target="../ink/ink16.xml"/><Relationship Id="rId35" Type="http://schemas.openxmlformats.org/officeDocument/2006/relationships/image" Target="../media/image44.emf"/><Relationship Id="rId43" Type="http://schemas.openxmlformats.org/officeDocument/2006/relationships/image" Target="../media/image48.emf"/><Relationship Id="rId48" Type="http://schemas.openxmlformats.org/officeDocument/2006/relationships/customXml" Target="../ink/ink25.xml"/><Relationship Id="rId56" Type="http://schemas.openxmlformats.org/officeDocument/2006/relationships/customXml" Target="../ink/ink29.xml"/><Relationship Id="rId64" Type="http://schemas.openxmlformats.org/officeDocument/2006/relationships/customXml" Target="../ink/ink33.xml"/><Relationship Id="rId69" Type="http://schemas.openxmlformats.org/officeDocument/2006/relationships/image" Target="../media/image61.emf"/><Relationship Id="rId8" Type="http://schemas.openxmlformats.org/officeDocument/2006/relationships/customXml" Target="../ink/ink5.xml"/><Relationship Id="rId51" Type="http://schemas.openxmlformats.org/officeDocument/2006/relationships/image" Target="../media/image52.emf"/><Relationship Id="rId72" Type="http://schemas.openxmlformats.org/officeDocument/2006/relationships/customXml" Target="../ink/ink37.xml"/><Relationship Id="rId3" Type="http://schemas.openxmlformats.org/officeDocument/2006/relationships/image" Target="../media/image28.emf"/><Relationship Id="rId12" Type="http://schemas.openxmlformats.org/officeDocument/2006/relationships/customXml" Target="../ink/ink7.xml"/><Relationship Id="rId17" Type="http://schemas.openxmlformats.org/officeDocument/2006/relationships/image" Target="../media/image35.emf"/><Relationship Id="rId25" Type="http://schemas.openxmlformats.org/officeDocument/2006/relationships/image" Target="../media/image39.emf"/><Relationship Id="rId33" Type="http://schemas.openxmlformats.org/officeDocument/2006/relationships/image" Target="../media/image43.emf"/><Relationship Id="rId38" Type="http://schemas.openxmlformats.org/officeDocument/2006/relationships/customXml" Target="../ink/ink20.xml"/><Relationship Id="rId46" Type="http://schemas.openxmlformats.org/officeDocument/2006/relationships/customXml" Target="../ink/ink24.xml"/><Relationship Id="rId59" Type="http://schemas.openxmlformats.org/officeDocument/2006/relationships/image" Target="../media/image56.emf"/><Relationship Id="rId67" Type="http://schemas.openxmlformats.org/officeDocument/2006/relationships/image" Target="../media/image60.emf"/><Relationship Id="rId20" Type="http://schemas.openxmlformats.org/officeDocument/2006/relationships/customXml" Target="../ink/ink11.xml"/><Relationship Id="rId41" Type="http://schemas.openxmlformats.org/officeDocument/2006/relationships/image" Target="../media/image47.emf"/><Relationship Id="rId54" Type="http://schemas.openxmlformats.org/officeDocument/2006/relationships/customXml" Target="../ink/ink28.xml"/><Relationship Id="rId62" Type="http://schemas.openxmlformats.org/officeDocument/2006/relationships/customXml" Target="../ink/ink32.xml"/><Relationship Id="rId70" Type="http://schemas.openxmlformats.org/officeDocument/2006/relationships/customXml" Target="../ink/ink36.xml"/><Relationship Id="rId75" Type="http://schemas.openxmlformats.org/officeDocument/2006/relationships/image" Target="../media/image25.emf"/><Relationship Id="rId1" Type="http://schemas.openxmlformats.org/officeDocument/2006/relationships/slideLayout" Target="../slideLayouts/slideLayout12.xml"/><Relationship Id="rId6" Type="http://schemas.openxmlformats.org/officeDocument/2006/relationships/customXml" Target="../ink/ink4.xml"/></Relationships>
</file>

<file path=ppt/slides/_rels/slide24.xml.rels><?xml version="1.0" encoding="UTF-8" standalone="yes"?>
<Relationships xmlns="http://schemas.openxmlformats.org/package/2006/relationships"><Relationship Id="rId26" Type="http://schemas.openxmlformats.org/officeDocument/2006/relationships/customXml" Target="../ink/ink51.xml"/><Relationship Id="rId21" Type="http://schemas.openxmlformats.org/officeDocument/2006/relationships/image" Target="../media/image73.emf"/><Relationship Id="rId42" Type="http://schemas.openxmlformats.org/officeDocument/2006/relationships/customXml" Target="../ink/ink59.xml"/><Relationship Id="rId47" Type="http://schemas.openxmlformats.org/officeDocument/2006/relationships/image" Target="../media/image86.emf"/><Relationship Id="rId63" Type="http://schemas.openxmlformats.org/officeDocument/2006/relationships/image" Target="../media/image94.emf"/><Relationship Id="rId68" Type="http://schemas.openxmlformats.org/officeDocument/2006/relationships/customXml" Target="../ink/ink72.xml"/><Relationship Id="rId84" Type="http://schemas.openxmlformats.org/officeDocument/2006/relationships/customXml" Target="../ink/ink80.xml"/><Relationship Id="rId89" Type="http://schemas.openxmlformats.org/officeDocument/2006/relationships/image" Target="../media/image107.emf"/><Relationship Id="rId2" Type="http://schemas.openxmlformats.org/officeDocument/2006/relationships/customXml" Target="../ink/ink39.xml"/><Relationship Id="rId16" Type="http://schemas.openxmlformats.org/officeDocument/2006/relationships/customXml" Target="../ink/ink46.xml"/><Relationship Id="rId29" Type="http://schemas.openxmlformats.org/officeDocument/2006/relationships/image" Target="../media/image77.emf"/><Relationship Id="rId107" Type="http://schemas.openxmlformats.org/officeDocument/2006/relationships/image" Target="../media/image116.emf"/><Relationship Id="rId11" Type="http://schemas.openxmlformats.org/officeDocument/2006/relationships/image" Target="../media/image68.emf"/><Relationship Id="rId24" Type="http://schemas.openxmlformats.org/officeDocument/2006/relationships/customXml" Target="../ink/ink50.xml"/><Relationship Id="rId32" Type="http://schemas.openxmlformats.org/officeDocument/2006/relationships/customXml" Target="../ink/ink54.xml"/><Relationship Id="rId37" Type="http://schemas.openxmlformats.org/officeDocument/2006/relationships/image" Target="../media/image81.emf"/><Relationship Id="rId40" Type="http://schemas.openxmlformats.org/officeDocument/2006/relationships/customXml" Target="../ink/ink58.xml"/><Relationship Id="rId45" Type="http://schemas.openxmlformats.org/officeDocument/2006/relationships/image" Target="../media/image85.emf"/><Relationship Id="rId53" Type="http://schemas.openxmlformats.org/officeDocument/2006/relationships/image" Target="../media/image89.emf"/><Relationship Id="rId58" Type="http://schemas.openxmlformats.org/officeDocument/2006/relationships/customXml" Target="../ink/ink67.xml"/><Relationship Id="rId66" Type="http://schemas.openxmlformats.org/officeDocument/2006/relationships/customXml" Target="../ink/ink71.xml"/><Relationship Id="rId74" Type="http://schemas.openxmlformats.org/officeDocument/2006/relationships/customXml" Target="../ink/ink75.xml"/><Relationship Id="rId79" Type="http://schemas.openxmlformats.org/officeDocument/2006/relationships/image" Target="../media/image102.emf"/><Relationship Id="rId87" Type="http://schemas.openxmlformats.org/officeDocument/2006/relationships/image" Target="../media/image106.emf"/><Relationship Id="rId102" Type="http://schemas.openxmlformats.org/officeDocument/2006/relationships/customXml" Target="../ink/ink89.xml"/><Relationship Id="rId5" Type="http://schemas.openxmlformats.org/officeDocument/2006/relationships/image" Target="../media/image65.emf"/><Relationship Id="rId61" Type="http://schemas.openxmlformats.org/officeDocument/2006/relationships/image" Target="../media/image93.emf"/><Relationship Id="rId82" Type="http://schemas.openxmlformats.org/officeDocument/2006/relationships/customXml" Target="../ink/ink79.xml"/><Relationship Id="rId90" Type="http://schemas.openxmlformats.org/officeDocument/2006/relationships/customXml" Target="../ink/ink83.xml"/><Relationship Id="rId95" Type="http://schemas.openxmlformats.org/officeDocument/2006/relationships/image" Target="../media/image110.emf"/><Relationship Id="rId19" Type="http://schemas.openxmlformats.org/officeDocument/2006/relationships/image" Target="../media/image72.emf"/><Relationship Id="rId14" Type="http://schemas.openxmlformats.org/officeDocument/2006/relationships/customXml" Target="../ink/ink45.xml"/><Relationship Id="rId22" Type="http://schemas.openxmlformats.org/officeDocument/2006/relationships/customXml" Target="../ink/ink49.xml"/><Relationship Id="rId27" Type="http://schemas.openxmlformats.org/officeDocument/2006/relationships/image" Target="../media/image76.emf"/><Relationship Id="rId30" Type="http://schemas.openxmlformats.org/officeDocument/2006/relationships/customXml" Target="../ink/ink53.xml"/><Relationship Id="rId35" Type="http://schemas.openxmlformats.org/officeDocument/2006/relationships/image" Target="../media/image80.emf"/><Relationship Id="rId43" Type="http://schemas.openxmlformats.org/officeDocument/2006/relationships/image" Target="../media/image84.emf"/><Relationship Id="rId48" Type="http://schemas.openxmlformats.org/officeDocument/2006/relationships/customXml" Target="../ink/ink62.xml"/><Relationship Id="rId56" Type="http://schemas.openxmlformats.org/officeDocument/2006/relationships/customXml" Target="../ink/ink66.xml"/><Relationship Id="rId64" Type="http://schemas.openxmlformats.org/officeDocument/2006/relationships/customXml" Target="../ink/ink70.xml"/><Relationship Id="rId69" Type="http://schemas.openxmlformats.org/officeDocument/2006/relationships/image" Target="../media/image97.emf"/><Relationship Id="rId77" Type="http://schemas.openxmlformats.org/officeDocument/2006/relationships/image" Target="../media/image101.emf"/><Relationship Id="rId100" Type="http://schemas.openxmlformats.org/officeDocument/2006/relationships/customXml" Target="../ink/ink88.xml"/><Relationship Id="rId105" Type="http://schemas.openxmlformats.org/officeDocument/2006/relationships/image" Target="../media/image115.emf"/><Relationship Id="rId8" Type="http://schemas.openxmlformats.org/officeDocument/2006/relationships/customXml" Target="../ink/ink42.xml"/><Relationship Id="rId51" Type="http://schemas.openxmlformats.org/officeDocument/2006/relationships/image" Target="../media/image88.emf"/><Relationship Id="rId72" Type="http://schemas.openxmlformats.org/officeDocument/2006/relationships/customXml" Target="../ink/ink74.xml"/><Relationship Id="rId80" Type="http://schemas.openxmlformats.org/officeDocument/2006/relationships/customXml" Target="../ink/ink78.xml"/><Relationship Id="rId85" Type="http://schemas.openxmlformats.org/officeDocument/2006/relationships/image" Target="../media/image105.emf"/><Relationship Id="rId93" Type="http://schemas.openxmlformats.org/officeDocument/2006/relationships/image" Target="../media/image109.emf"/><Relationship Id="rId98" Type="http://schemas.openxmlformats.org/officeDocument/2006/relationships/customXml" Target="../ink/ink87.xml"/><Relationship Id="rId3" Type="http://schemas.openxmlformats.org/officeDocument/2006/relationships/image" Target="../media/image64.emf"/><Relationship Id="rId12" Type="http://schemas.openxmlformats.org/officeDocument/2006/relationships/customXml" Target="../ink/ink44.xml"/><Relationship Id="rId17" Type="http://schemas.openxmlformats.org/officeDocument/2006/relationships/image" Target="../media/image71.emf"/><Relationship Id="rId25" Type="http://schemas.openxmlformats.org/officeDocument/2006/relationships/image" Target="../media/image75.emf"/><Relationship Id="rId33" Type="http://schemas.openxmlformats.org/officeDocument/2006/relationships/image" Target="../media/image79.emf"/><Relationship Id="rId38" Type="http://schemas.openxmlformats.org/officeDocument/2006/relationships/customXml" Target="../ink/ink57.xml"/><Relationship Id="rId46" Type="http://schemas.openxmlformats.org/officeDocument/2006/relationships/customXml" Target="../ink/ink61.xml"/><Relationship Id="rId59" Type="http://schemas.openxmlformats.org/officeDocument/2006/relationships/image" Target="../media/image92.emf"/><Relationship Id="rId67" Type="http://schemas.openxmlformats.org/officeDocument/2006/relationships/image" Target="../media/image96.emf"/><Relationship Id="rId103" Type="http://schemas.openxmlformats.org/officeDocument/2006/relationships/image" Target="../media/image114.emf"/><Relationship Id="rId108" Type="http://schemas.openxmlformats.org/officeDocument/2006/relationships/customXml" Target="../ink/ink92.xml"/><Relationship Id="rId20" Type="http://schemas.openxmlformats.org/officeDocument/2006/relationships/customXml" Target="../ink/ink48.xml"/><Relationship Id="rId41" Type="http://schemas.openxmlformats.org/officeDocument/2006/relationships/image" Target="../media/image83.emf"/><Relationship Id="rId54" Type="http://schemas.openxmlformats.org/officeDocument/2006/relationships/customXml" Target="../ink/ink65.xml"/><Relationship Id="rId62" Type="http://schemas.openxmlformats.org/officeDocument/2006/relationships/customXml" Target="../ink/ink69.xml"/><Relationship Id="rId70" Type="http://schemas.openxmlformats.org/officeDocument/2006/relationships/customXml" Target="../ink/ink73.xml"/><Relationship Id="rId75" Type="http://schemas.openxmlformats.org/officeDocument/2006/relationships/image" Target="../media/image100.emf"/><Relationship Id="rId83" Type="http://schemas.openxmlformats.org/officeDocument/2006/relationships/image" Target="../media/image104.emf"/><Relationship Id="rId88" Type="http://schemas.openxmlformats.org/officeDocument/2006/relationships/customXml" Target="../ink/ink82.xml"/><Relationship Id="rId91" Type="http://schemas.openxmlformats.org/officeDocument/2006/relationships/image" Target="../media/image108.emf"/><Relationship Id="rId96" Type="http://schemas.openxmlformats.org/officeDocument/2006/relationships/customXml" Target="../ink/ink86.xml"/><Relationship Id="rId1" Type="http://schemas.openxmlformats.org/officeDocument/2006/relationships/slideLayout" Target="../slideLayouts/slideLayout12.xml"/><Relationship Id="rId6" Type="http://schemas.openxmlformats.org/officeDocument/2006/relationships/customXml" Target="../ink/ink41.xml"/><Relationship Id="rId15" Type="http://schemas.openxmlformats.org/officeDocument/2006/relationships/image" Target="../media/image70.emf"/><Relationship Id="rId23" Type="http://schemas.openxmlformats.org/officeDocument/2006/relationships/image" Target="../media/image74.emf"/><Relationship Id="rId28" Type="http://schemas.openxmlformats.org/officeDocument/2006/relationships/customXml" Target="../ink/ink52.xml"/><Relationship Id="rId36" Type="http://schemas.openxmlformats.org/officeDocument/2006/relationships/customXml" Target="../ink/ink56.xml"/><Relationship Id="rId49" Type="http://schemas.openxmlformats.org/officeDocument/2006/relationships/image" Target="../media/image87.emf"/><Relationship Id="rId57" Type="http://schemas.openxmlformats.org/officeDocument/2006/relationships/image" Target="../media/image91.emf"/><Relationship Id="rId106" Type="http://schemas.openxmlformats.org/officeDocument/2006/relationships/customXml" Target="../ink/ink91.xml"/><Relationship Id="rId10" Type="http://schemas.openxmlformats.org/officeDocument/2006/relationships/customXml" Target="../ink/ink43.xml"/><Relationship Id="rId31" Type="http://schemas.openxmlformats.org/officeDocument/2006/relationships/image" Target="../media/image78.emf"/><Relationship Id="rId44" Type="http://schemas.openxmlformats.org/officeDocument/2006/relationships/customXml" Target="../ink/ink60.xml"/><Relationship Id="rId52" Type="http://schemas.openxmlformats.org/officeDocument/2006/relationships/customXml" Target="../ink/ink64.xml"/><Relationship Id="rId60" Type="http://schemas.openxmlformats.org/officeDocument/2006/relationships/customXml" Target="../ink/ink68.xml"/><Relationship Id="rId65" Type="http://schemas.openxmlformats.org/officeDocument/2006/relationships/image" Target="../media/image95.emf"/><Relationship Id="rId73" Type="http://schemas.openxmlformats.org/officeDocument/2006/relationships/image" Target="../media/image99.emf"/><Relationship Id="rId78" Type="http://schemas.openxmlformats.org/officeDocument/2006/relationships/customXml" Target="../ink/ink77.xml"/><Relationship Id="rId81" Type="http://schemas.openxmlformats.org/officeDocument/2006/relationships/image" Target="../media/image103.emf"/><Relationship Id="rId86" Type="http://schemas.openxmlformats.org/officeDocument/2006/relationships/customXml" Target="../ink/ink81.xml"/><Relationship Id="rId94" Type="http://schemas.openxmlformats.org/officeDocument/2006/relationships/customXml" Target="../ink/ink85.xml"/><Relationship Id="rId99" Type="http://schemas.openxmlformats.org/officeDocument/2006/relationships/image" Target="../media/image112.emf"/><Relationship Id="rId101" Type="http://schemas.openxmlformats.org/officeDocument/2006/relationships/image" Target="../media/image113.emf"/><Relationship Id="rId4" Type="http://schemas.openxmlformats.org/officeDocument/2006/relationships/customXml" Target="../ink/ink40.xml"/><Relationship Id="rId9" Type="http://schemas.openxmlformats.org/officeDocument/2006/relationships/image" Target="../media/image67.emf"/><Relationship Id="rId13" Type="http://schemas.openxmlformats.org/officeDocument/2006/relationships/image" Target="../media/image69.emf"/><Relationship Id="rId18" Type="http://schemas.openxmlformats.org/officeDocument/2006/relationships/customXml" Target="../ink/ink47.xml"/><Relationship Id="rId39" Type="http://schemas.openxmlformats.org/officeDocument/2006/relationships/image" Target="../media/image82.emf"/><Relationship Id="rId109" Type="http://schemas.openxmlformats.org/officeDocument/2006/relationships/image" Target="../media/image26.emf"/><Relationship Id="rId34" Type="http://schemas.openxmlformats.org/officeDocument/2006/relationships/customXml" Target="../ink/ink55.xml"/><Relationship Id="rId50" Type="http://schemas.openxmlformats.org/officeDocument/2006/relationships/customXml" Target="../ink/ink63.xml"/><Relationship Id="rId55" Type="http://schemas.openxmlformats.org/officeDocument/2006/relationships/image" Target="../media/image90.emf"/><Relationship Id="rId76" Type="http://schemas.openxmlformats.org/officeDocument/2006/relationships/customXml" Target="../ink/ink76.xml"/><Relationship Id="rId97" Type="http://schemas.openxmlformats.org/officeDocument/2006/relationships/image" Target="../media/image111.emf"/><Relationship Id="rId104" Type="http://schemas.openxmlformats.org/officeDocument/2006/relationships/customXml" Target="../ink/ink90.xml"/><Relationship Id="rId7" Type="http://schemas.openxmlformats.org/officeDocument/2006/relationships/image" Target="../media/image66.emf"/><Relationship Id="rId71" Type="http://schemas.openxmlformats.org/officeDocument/2006/relationships/image" Target="../media/image98.emf"/><Relationship Id="rId92" Type="http://schemas.openxmlformats.org/officeDocument/2006/relationships/customXml" Target="../ink/ink84.xml"/></Relationships>
</file>

<file path=ppt/slides/_rels/slide25.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2.xml"/><Relationship Id="rId1" Type="http://schemas.openxmlformats.org/officeDocument/2006/relationships/vmlDrawing" Target="../drawings/vmlDrawing1.vml"/><Relationship Id="rId5" Type="http://schemas.openxmlformats.org/officeDocument/2006/relationships/image" Target="../media/image3.png"/><Relationship Id="rId4" Type="http://schemas.openxmlformats.org/officeDocument/2006/relationships/image" Target="../media/image2.wmf"/></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5298" name="Picture 2" descr="http://thegoodjokes.com/wp-content/uploads/2010/11/1289982257974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95800" y="826000"/>
            <a:ext cx="9124950" cy="6438900"/>
          </a:xfrm>
          <a:prstGeom prst="rect">
            <a:avLst/>
          </a:prstGeom>
          <a:noFill/>
          <a:extLst>
            <a:ext uri="{909E8E84-426E-40DD-AFC4-6F175D3DCCD1}">
              <a14:hiddenFill xmlns:a14="http://schemas.microsoft.com/office/drawing/2010/main">
                <a:solidFill>
                  <a:srgbClr val="FFFFFF"/>
                </a:solidFill>
              </a14:hiddenFill>
            </a:ext>
          </a:extLst>
        </p:spPr>
      </p:pic>
      <p:sp>
        <p:nvSpPr>
          <p:cNvPr id="2050" name="Rectangle 4"/>
          <p:cNvSpPr>
            <a:spLocks noGrp="1" noChangeArrowheads="1"/>
          </p:cNvSpPr>
          <p:nvPr>
            <p:ph type="title"/>
          </p:nvPr>
        </p:nvSpPr>
        <p:spPr>
          <a:xfrm>
            <a:off x="457200" y="119013"/>
            <a:ext cx="5105400" cy="792163"/>
          </a:xfrm>
        </p:spPr>
        <p:txBody>
          <a:bodyPr/>
          <a:lstStyle/>
          <a:p>
            <a:pPr algn="l" eaLnBrk="1" hangingPunct="1"/>
            <a:r>
              <a:rPr lang="en-US" sz="3600" dirty="0"/>
              <a:t>PHY131H1F</a:t>
            </a:r>
            <a:r>
              <a:rPr lang="en-US" sz="3600" dirty="0">
                <a:latin typeface="Times New Roman" panose="02020603050405020304" pitchFamily="18" charset="0"/>
              </a:rPr>
              <a:t>  - Class </a:t>
            </a:r>
            <a:r>
              <a:rPr lang="en-US" sz="3600" dirty="0" smtClean="0">
                <a:latin typeface="Times New Roman" panose="02020603050405020304" pitchFamily="18" charset="0"/>
              </a:rPr>
              <a:t>12</a:t>
            </a:r>
            <a:endParaRPr lang="en-US" sz="3600" dirty="0">
              <a:latin typeface="Times New Roman" panose="02020603050405020304" pitchFamily="18" charset="0"/>
            </a:endParaRPr>
          </a:p>
        </p:txBody>
      </p:sp>
      <p:sp>
        <p:nvSpPr>
          <p:cNvPr id="16" name="Rectangle 5"/>
          <p:cNvSpPr txBox="1">
            <a:spLocks noChangeArrowheads="1"/>
          </p:cNvSpPr>
          <p:nvPr/>
        </p:nvSpPr>
        <p:spPr bwMode="auto">
          <a:xfrm>
            <a:off x="457200" y="1607050"/>
            <a:ext cx="5029200" cy="2438400"/>
          </a:xfrm>
          <a:prstGeom prst="rect">
            <a:avLst/>
          </a:prstGeom>
          <a:noFill/>
          <a:ln w="9525">
            <a:noFill/>
            <a:miter lim="800000"/>
            <a:headEnd/>
            <a:tailEnd/>
          </a:ln>
        </p:spPr>
        <p:txBody>
          <a:bodyPr/>
          <a:lstStyle/>
          <a:p>
            <a:pPr marL="342900" indent="-342900">
              <a:lnSpc>
                <a:spcPct val="80000"/>
              </a:lnSpc>
              <a:spcBef>
                <a:spcPct val="20000"/>
              </a:spcBef>
              <a:spcAft>
                <a:spcPts val="1200"/>
              </a:spcAft>
              <a:defRPr/>
            </a:pPr>
            <a:r>
              <a:rPr lang="en-CA" sz="3200" kern="0" dirty="0">
                <a:latin typeface="+mn-lt"/>
                <a:cs typeface="+mn-cs"/>
              </a:rPr>
              <a:t>Today, </a:t>
            </a:r>
            <a:r>
              <a:rPr lang="en-CA" sz="3200" kern="0" dirty="0" smtClean="0">
                <a:latin typeface="+mn-lt"/>
                <a:cs typeface="+mn-cs"/>
              </a:rPr>
              <a:t>Chapter </a:t>
            </a:r>
            <a:r>
              <a:rPr lang="en-CA" sz="3200" kern="0" dirty="0">
                <a:latin typeface="+mn-lt"/>
                <a:cs typeface="+mn-cs"/>
              </a:rPr>
              <a:t>7</a:t>
            </a:r>
            <a:r>
              <a:rPr lang="en-CA" sz="3200" kern="0" dirty="0" smtClean="0">
                <a:latin typeface="+mn-lt"/>
                <a:cs typeface="+mn-cs"/>
              </a:rPr>
              <a:t>:</a:t>
            </a:r>
            <a:endParaRPr lang="en-CA" sz="3200" kern="0" dirty="0">
              <a:latin typeface="+mn-lt"/>
              <a:cs typeface="+mn-cs"/>
            </a:endParaRPr>
          </a:p>
          <a:p>
            <a:pPr>
              <a:spcAft>
                <a:spcPts val="1200"/>
              </a:spcAft>
              <a:buFont typeface="Arial"/>
              <a:buChar char="•"/>
              <a:defRPr/>
            </a:pPr>
            <a:r>
              <a:rPr lang="en-US" sz="3200" dirty="0">
                <a:latin typeface="Arial" charset="0"/>
                <a:cs typeface="Arial" charset="0"/>
              </a:rPr>
              <a:t> </a:t>
            </a:r>
            <a:r>
              <a:rPr lang="en-US" sz="3200" kern="0" dirty="0"/>
              <a:t> Newton’s Third Law</a:t>
            </a:r>
          </a:p>
          <a:p>
            <a:pPr>
              <a:spcAft>
                <a:spcPts val="1200"/>
              </a:spcAft>
              <a:buFont typeface="Arial"/>
              <a:buChar char="•"/>
              <a:defRPr/>
            </a:pPr>
            <a:r>
              <a:rPr lang="en-US" sz="3200" dirty="0" smtClean="0">
                <a:latin typeface="Arial" charset="0"/>
                <a:cs typeface="Arial" charset="0"/>
              </a:rPr>
              <a:t>  Force Interaction Pairs </a:t>
            </a:r>
            <a:endParaRPr lang="en-US" sz="3200" dirty="0">
              <a:latin typeface="Arial" charset="0"/>
              <a:cs typeface="Arial" charset="0"/>
            </a:endParaRPr>
          </a:p>
          <a:p>
            <a:pPr>
              <a:spcAft>
                <a:spcPts val="1200"/>
              </a:spcAft>
              <a:buFont typeface="Arial"/>
              <a:buChar char="•"/>
              <a:defRPr/>
            </a:pPr>
            <a:r>
              <a:rPr lang="en-US" sz="3200" kern="0" dirty="0" smtClean="0"/>
              <a:t>  Ropes </a:t>
            </a:r>
            <a:r>
              <a:rPr lang="en-US" sz="3200" kern="0" dirty="0"/>
              <a:t>and Pulleys</a:t>
            </a:r>
          </a:p>
        </p:txBody>
      </p:sp>
      <p:sp>
        <p:nvSpPr>
          <p:cNvPr id="2" name="TextBox 1"/>
          <p:cNvSpPr txBox="1"/>
          <p:nvPr/>
        </p:nvSpPr>
        <p:spPr>
          <a:xfrm>
            <a:off x="7848600" y="289384"/>
            <a:ext cx="3946658" cy="369332"/>
          </a:xfrm>
          <a:prstGeom prst="rect">
            <a:avLst/>
          </a:prstGeom>
          <a:noFill/>
        </p:spPr>
        <p:txBody>
          <a:bodyPr wrap="none" rtlCol="0">
            <a:spAutoFit/>
          </a:bodyPr>
          <a:lstStyle/>
          <a:p>
            <a:r>
              <a:rPr lang="en-CA" dirty="0" smtClean="0"/>
              <a:t>From </a:t>
            </a:r>
            <a:r>
              <a:rPr lang="en-CA" dirty="0" err="1" smtClean="0"/>
              <a:t>Avinash’s</a:t>
            </a:r>
            <a:r>
              <a:rPr lang="en-CA" dirty="0" smtClean="0"/>
              <a:t> comment on Sep.22:</a:t>
            </a:r>
            <a:endParaRPr lang="en-CA" dirty="0"/>
          </a:p>
        </p:txBody>
      </p:sp>
      <p:sp>
        <p:nvSpPr>
          <p:cNvPr id="3" name="TextBox 2"/>
          <p:cNvSpPr txBox="1"/>
          <p:nvPr/>
        </p:nvSpPr>
        <p:spPr>
          <a:xfrm>
            <a:off x="10591800" y="6096000"/>
            <a:ext cx="1386918" cy="523220"/>
          </a:xfrm>
          <a:prstGeom prst="rect">
            <a:avLst/>
          </a:prstGeom>
          <a:noFill/>
        </p:spPr>
        <p:txBody>
          <a:bodyPr wrap="none" rtlCol="0">
            <a:spAutoFit/>
          </a:bodyPr>
          <a:lstStyle/>
          <a:p>
            <a:r>
              <a:rPr lang="en-CA" sz="2800" dirty="0" smtClean="0"/>
              <a:t>??????</a:t>
            </a:r>
            <a:endParaRPr lang="en-CA" sz="28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9" name="Rectangle 3"/>
          <p:cNvSpPr>
            <a:spLocks noGrp="1" noChangeArrowheads="1"/>
          </p:cNvSpPr>
          <p:nvPr>
            <p:ph type="body" idx="1"/>
          </p:nvPr>
        </p:nvSpPr>
        <p:spPr>
          <a:xfrm>
            <a:off x="1877684" y="242851"/>
            <a:ext cx="8229600" cy="3864455"/>
          </a:xfrm>
        </p:spPr>
        <p:txBody>
          <a:bodyPr/>
          <a:lstStyle/>
          <a:p>
            <a:pPr>
              <a:buFontTx/>
              <a:buNone/>
            </a:pPr>
            <a:r>
              <a:rPr lang="en-US" dirty="0" smtClean="0"/>
              <a:t>Forces always come in pairs</a:t>
            </a:r>
          </a:p>
          <a:p>
            <a:r>
              <a:rPr lang="en-US" sz="2800" dirty="0"/>
              <a:t>Every force interaction involves two objects, and two forces.</a:t>
            </a:r>
          </a:p>
          <a:p>
            <a:r>
              <a:rPr lang="en-US" sz="2800" dirty="0"/>
              <a:t>These forces</a:t>
            </a:r>
          </a:p>
          <a:p>
            <a:pPr lvl="1"/>
            <a:r>
              <a:rPr lang="en-US" sz="2400" dirty="0"/>
              <a:t>are equal in strength and opposite in direction.</a:t>
            </a:r>
          </a:p>
          <a:p>
            <a:pPr lvl="1"/>
            <a:r>
              <a:rPr lang="en-US" sz="2400" dirty="0"/>
              <a:t>are always the same kind of force (</a:t>
            </a:r>
            <a:r>
              <a:rPr lang="en-US" sz="2400" dirty="0" err="1"/>
              <a:t>ie</a:t>
            </a:r>
            <a:r>
              <a:rPr lang="en-US" sz="2400" dirty="0"/>
              <a:t> gravity, normal, friction, tension, etc.)</a:t>
            </a:r>
          </a:p>
          <a:p>
            <a:pPr lvl="1"/>
            <a:r>
              <a:rPr lang="en-US" sz="2400" dirty="0"/>
              <a:t>always act on </a:t>
            </a:r>
            <a:r>
              <a:rPr lang="en-US" sz="2400" i="1" dirty="0"/>
              <a:t>different</a:t>
            </a:r>
            <a:r>
              <a:rPr lang="en-US" sz="2400" dirty="0"/>
              <a:t> objects.</a:t>
            </a:r>
            <a:endParaRPr lang="en-US" dirty="0" smtClean="0"/>
          </a:p>
        </p:txBody>
      </p:sp>
      <p:pic>
        <p:nvPicPr>
          <p:cNvPr id="382980" name="Picture 4" descr="C:\Users\jharlow\Documents\Documents\teaching\everyday13\hewitt materials\hewitt_ch05\05_06_Figur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77706" y="3899140"/>
            <a:ext cx="6703259" cy="295886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7634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82979">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82979">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82979">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82979">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82979">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28601"/>
            <a:ext cx="8616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1752600" y="3048000"/>
            <a:ext cx="8610600" cy="3352800"/>
          </a:xfrm>
        </p:spPr>
        <p:txBody>
          <a:bodyPr/>
          <a:lstStyle/>
          <a:p>
            <a:pPr>
              <a:spcAft>
                <a:spcPts val="600"/>
              </a:spcAft>
            </a:pPr>
            <a:r>
              <a:rPr lang="en-US" sz="2400"/>
              <a:t>The entire Earth accelerates toward the Moon, due to this pulling force.</a:t>
            </a:r>
          </a:p>
          <a:p>
            <a:pPr>
              <a:spcAft>
                <a:spcPts val="600"/>
              </a:spcAft>
            </a:pPr>
            <a:r>
              <a:rPr lang="en-US" sz="2400"/>
              <a:t>To find the total acceleration, you use the force as calculated for the centre-to-centre distance.</a:t>
            </a:r>
          </a:p>
          <a:p>
            <a:pPr>
              <a:spcAft>
                <a:spcPts val="600"/>
              </a:spcAft>
            </a:pPr>
            <a:r>
              <a:rPr lang="en-US" sz="2400"/>
              <a:t>Since </a:t>
            </a:r>
            <a:r>
              <a:rPr lang="en-US" sz="2400" i="1">
                <a:latin typeface="Times New Roman" panose="02020603050405020304" pitchFamily="18" charset="0"/>
                <a:cs typeface="Times New Roman" panose="02020603050405020304" pitchFamily="18" charset="0"/>
              </a:rPr>
              <a:t>F</a:t>
            </a:r>
            <a:r>
              <a:rPr lang="en-US" sz="2400" i="1" baseline="-250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GMm</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r</a:t>
            </a:r>
            <a:r>
              <a:rPr lang="en-US" sz="2400" baseline="30000">
                <a:latin typeface="Times New Roman" panose="02020603050405020304" pitchFamily="18" charset="0"/>
                <a:cs typeface="Times New Roman" panose="02020603050405020304" pitchFamily="18" charset="0"/>
              </a:rPr>
              <a:t>2</a:t>
            </a:r>
            <a:r>
              <a:rPr lang="en-US" sz="2400"/>
              <a:t>, the force on the ocean nearer to the moon will be greater, so it will accelerate more than the rest of the Earth, bulging out.</a:t>
            </a:r>
          </a:p>
        </p:txBody>
      </p:sp>
    </p:spTree>
    <p:extLst>
      <p:ext uri="{BB962C8B-B14F-4D97-AF65-F5344CB8AC3E}">
        <p14:creationId xmlns:p14="http://schemas.microsoft.com/office/powerpoint/2010/main" val="62878599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84350" y="228601"/>
            <a:ext cx="8616950" cy="281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Content Placeholder 3"/>
          <p:cNvSpPr>
            <a:spLocks noGrp="1"/>
          </p:cNvSpPr>
          <p:nvPr>
            <p:ph sz="half" idx="1"/>
          </p:nvPr>
        </p:nvSpPr>
        <p:spPr>
          <a:xfrm>
            <a:off x="1752600" y="3048000"/>
            <a:ext cx="8610600" cy="3657600"/>
          </a:xfrm>
        </p:spPr>
        <p:txBody>
          <a:bodyPr/>
          <a:lstStyle/>
          <a:p>
            <a:pPr>
              <a:spcAft>
                <a:spcPts val="600"/>
              </a:spcAft>
            </a:pPr>
            <a:r>
              <a:rPr lang="en-US" sz="2400"/>
              <a:t>Similarly, since </a:t>
            </a:r>
            <a:r>
              <a:rPr lang="en-US" sz="2400" i="1">
                <a:latin typeface="Times New Roman" panose="02020603050405020304" pitchFamily="18" charset="0"/>
                <a:cs typeface="Times New Roman" panose="02020603050405020304" pitchFamily="18" charset="0"/>
              </a:rPr>
              <a:t>F</a:t>
            </a:r>
            <a:r>
              <a:rPr lang="en-US" sz="2400" i="1" baseline="-25000">
                <a:latin typeface="Times New Roman" panose="02020603050405020304" pitchFamily="18" charset="0"/>
                <a:cs typeface="Times New Roman" panose="02020603050405020304" pitchFamily="18" charset="0"/>
              </a:rPr>
              <a:t>G</a:t>
            </a:r>
            <a:r>
              <a:rPr lang="en-US" sz="2400">
                <a:latin typeface="Times New Roman" panose="02020603050405020304" pitchFamily="18" charset="0"/>
                <a:cs typeface="Times New Roman" panose="02020603050405020304" pitchFamily="18" charset="0"/>
              </a:rPr>
              <a:t> = </a:t>
            </a:r>
            <a:r>
              <a:rPr lang="en-US" sz="2400" i="1">
                <a:latin typeface="Times New Roman" panose="02020603050405020304" pitchFamily="18" charset="0"/>
                <a:cs typeface="Times New Roman" panose="02020603050405020304" pitchFamily="18" charset="0"/>
              </a:rPr>
              <a:t>GMm</a:t>
            </a:r>
            <a:r>
              <a:rPr lang="en-US" sz="2400">
                <a:latin typeface="Times New Roman" panose="02020603050405020304" pitchFamily="18" charset="0"/>
                <a:cs typeface="Times New Roman" panose="02020603050405020304" pitchFamily="18" charset="0"/>
              </a:rPr>
              <a:t>/</a:t>
            </a:r>
            <a:r>
              <a:rPr lang="en-US" sz="2400" i="1">
                <a:latin typeface="Times New Roman" panose="02020603050405020304" pitchFamily="18" charset="0"/>
                <a:cs typeface="Times New Roman" panose="02020603050405020304" pitchFamily="18" charset="0"/>
              </a:rPr>
              <a:t>r</a:t>
            </a:r>
            <a:r>
              <a:rPr lang="en-US" sz="2400" baseline="30000">
                <a:latin typeface="Times New Roman" panose="02020603050405020304" pitchFamily="18" charset="0"/>
                <a:cs typeface="Times New Roman" panose="02020603050405020304" pitchFamily="18" charset="0"/>
              </a:rPr>
              <a:t>2</a:t>
            </a:r>
            <a:r>
              <a:rPr lang="en-US" sz="2400"/>
              <a:t>, the force on the ocean further from the moon will be less, so it will accelerate </a:t>
            </a:r>
            <a:r>
              <a:rPr lang="en-US" sz="2400" b="1" i="1"/>
              <a:t>less </a:t>
            </a:r>
            <a:r>
              <a:rPr lang="en-US" sz="2400"/>
              <a:t>than the rest of the Earth, remaining behind, forming a bulge.</a:t>
            </a:r>
          </a:p>
          <a:p>
            <a:pPr>
              <a:spcAft>
                <a:spcPts val="600"/>
              </a:spcAft>
            </a:pPr>
            <a:r>
              <a:rPr lang="en-US" sz="2400"/>
              <a:t>In general, tidal effects tend to </a:t>
            </a:r>
            <a:r>
              <a:rPr lang="en-US" sz="2400" b="1" i="1"/>
              <a:t>stretch </a:t>
            </a:r>
            <a:r>
              <a:rPr lang="en-US" sz="2400"/>
              <a:t>objects both toward and away from the object causing the tides.</a:t>
            </a:r>
          </a:p>
          <a:p>
            <a:pPr>
              <a:spcAft>
                <a:spcPts val="600"/>
              </a:spcAft>
            </a:pPr>
            <a:endParaRPr lang="en-US" sz="2400"/>
          </a:p>
        </p:txBody>
      </p:sp>
    </p:spTree>
    <p:extLst>
      <p:ext uri="{BB962C8B-B14F-4D97-AF65-F5344CB8AC3E}">
        <p14:creationId xmlns:p14="http://schemas.microsoft.com/office/powerpoint/2010/main" val="63479297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Content Placeholder 2"/>
          <p:cNvSpPr>
            <a:spLocks noGrp="1"/>
          </p:cNvSpPr>
          <p:nvPr>
            <p:ph idx="1"/>
          </p:nvPr>
        </p:nvSpPr>
        <p:spPr>
          <a:xfrm>
            <a:off x="685800" y="645795"/>
            <a:ext cx="8610600" cy="4602163"/>
          </a:xfrm>
        </p:spPr>
        <p:txBody>
          <a:bodyPr/>
          <a:lstStyle/>
          <a:p>
            <a:pPr eaLnBrk="1" hangingPunct="1"/>
            <a:r>
              <a:rPr lang="en-US" dirty="0" smtClean="0"/>
              <a:t>A cyclist is pushing on his pedals, and therefore accelerating to the left.</a:t>
            </a:r>
          </a:p>
          <a:p>
            <a:pPr eaLnBrk="1" hangingPunct="1"/>
            <a:r>
              <a:rPr lang="en-US" dirty="0" smtClean="0"/>
              <a:t>What is the direction of the force of static friction of the ground on the </a:t>
            </a:r>
            <a:r>
              <a:rPr lang="en-US" b="1" dirty="0" smtClean="0"/>
              <a:t>back wheel?</a:t>
            </a:r>
          </a:p>
        </p:txBody>
      </p:sp>
      <p:pic>
        <p:nvPicPr>
          <p:cNvPr id="6147"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4635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6148" name="Group 13"/>
          <p:cNvGrpSpPr>
            <a:grpSpLocks/>
          </p:cNvGrpSpPr>
          <p:nvPr/>
        </p:nvGrpSpPr>
        <p:grpSpPr bwMode="auto">
          <a:xfrm>
            <a:off x="7924800" y="3606800"/>
            <a:ext cx="1371600" cy="660400"/>
            <a:chOff x="7391400" y="2006600"/>
            <a:chExt cx="1371600" cy="660400"/>
          </a:xfrm>
        </p:grpSpPr>
        <p:sp>
          <p:nvSpPr>
            <p:cNvPr id="13" name="Rectangle 12"/>
            <p:cNvSpPr/>
            <p:nvPr/>
          </p:nvSpPr>
          <p:spPr>
            <a:xfrm>
              <a:off x="7391400" y="2057400"/>
              <a:ext cx="13716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rot="10800000">
              <a:off x="7543800" y="2506663"/>
              <a:ext cx="990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6153" name="Object 2"/>
            <p:cNvGraphicFramePr>
              <a:graphicFrameLocks noChangeAspect="1"/>
            </p:cNvGraphicFramePr>
            <p:nvPr/>
          </p:nvGraphicFramePr>
          <p:xfrm>
            <a:off x="7907338" y="2006600"/>
            <a:ext cx="339725" cy="474663"/>
          </p:xfrm>
          <a:graphic>
            <a:graphicData uri="http://schemas.openxmlformats.org/presentationml/2006/ole">
              <mc:AlternateContent xmlns:mc="http://schemas.openxmlformats.org/markup-compatibility/2006">
                <mc:Choice xmlns:v="urn:schemas-microsoft-com:vml" Requires="v">
                  <p:oleObj spid="_x0000_s49179" name="Equation" r:id="rId4" imgW="126720" imgH="177480" progId="Equation.3">
                    <p:embed/>
                  </p:oleObj>
                </mc:Choice>
                <mc:Fallback>
                  <p:oleObj name="Equation" r:id="rId4" imgW="12672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2006600"/>
                          <a:ext cx="3397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6149" name="TextBox 14"/>
          <p:cNvSpPr txBox="1">
            <a:spLocks noChangeArrowheads="1"/>
          </p:cNvSpPr>
          <p:nvPr/>
        </p:nvSpPr>
        <p:spPr bwMode="auto">
          <a:xfrm>
            <a:off x="701040" y="3067050"/>
            <a:ext cx="16716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a:t>Left</a:t>
            </a:r>
          </a:p>
          <a:p>
            <a:pPr eaLnBrk="1" hangingPunct="1">
              <a:buFont typeface="Arial" panose="020B0604020202020204" pitchFamily="34" charset="0"/>
              <a:buAutoNum type="alphaUcPeriod"/>
            </a:pPr>
            <a:r>
              <a:rPr lang="en-US" sz="3000" dirty="0"/>
              <a:t>Right</a:t>
            </a:r>
          </a:p>
          <a:p>
            <a:pPr eaLnBrk="1" hangingPunct="1">
              <a:buFont typeface="Arial" panose="020B0604020202020204" pitchFamily="34" charset="0"/>
              <a:buAutoNum type="alphaUcPeriod"/>
            </a:pPr>
            <a:r>
              <a:rPr lang="en-US" sz="3000" dirty="0"/>
              <a:t>Up</a:t>
            </a:r>
          </a:p>
          <a:p>
            <a:pPr eaLnBrk="1" hangingPunct="1">
              <a:buFont typeface="Arial" panose="020B0604020202020204" pitchFamily="34" charset="0"/>
              <a:buAutoNum type="alphaUcPeriod"/>
            </a:pPr>
            <a:r>
              <a:rPr lang="en-US" sz="3000" dirty="0"/>
              <a:t>Down</a:t>
            </a:r>
          </a:p>
          <a:p>
            <a:pPr eaLnBrk="1" hangingPunct="1">
              <a:buFont typeface="Arial" panose="020B0604020202020204" pitchFamily="34" charset="0"/>
              <a:buAutoNum type="alphaUcPeriod"/>
            </a:pPr>
            <a:r>
              <a:rPr lang="en-US" sz="3000" dirty="0"/>
              <a:t>zero</a:t>
            </a:r>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5665790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Content Placeholder 2"/>
          <p:cNvSpPr>
            <a:spLocks noGrp="1"/>
          </p:cNvSpPr>
          <p:nvPr>
            <p:ph idx="1"/>
          </p:nvPr>
        </p:nvSpPr>
        <p:spPr>
          <a:xfrm>
            <a:off x="457200" y="655637"/>
            <a:ext cx="9067800" cy="4602163"/>
          </a:xfrm>
        </p:spPr>
        <p:txBody>
          <a:bodyPr/>
          <a:lstStyle/>
          <a:p>
            <a:pPr eaLnBrk="1" hangingPunct="1"/>
            <a:r>
              <a:rPr lang="en-US" dirty="0" smtClean="0"/>
              <a:t>A cyclist is pushing on his pedals, and therefore accelerating to the left.</a:t>
            </a:r>
          </a:p>
          <a:p>
            <a:pPr eaLnBrk="1" hangingPunct="1"/>
            <a:r>
              <a:rPr lang="en-US" dirty="0" smtClean="0"/>
              <a:t>What is the direction of the force of static friction of the ground on the </a:t>
            </a:r>
            <a:r>
              <a:rPr lang="en-US" b="1" dirty="0" smtClean="0"/>
              <a:t>front wheel?</a:t>
            </a:r>
          </a:p>
        </p:txBody>
      </p:sp>
      <p:pic>
        <p:nvPicPr>
          <p:cNvPr id="8195" name="Picture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867400" y="2743200"/>
            <a:ext cx="4635500" cy="392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8196" name="Group 13"/>
          <p:cNvGrpSpPr>
            <a:grpSpLocks/>
          </p:cNvGrpSpPr>
          <p:nvPr/>
        </p:nvGrpSpPr>
        <p:grpSpPr bwMode="auto">
          <a:xfrm>
            <a:off x="7924800" y="3606800"/>
            <a:ext cx="1371600" cy="660400"/>
            <a:chOff x="7391400" y="2006600"/>
            <a:chExt cx="1371600" cy="660400"/>
          </a:xfrm>
        </p:grpSpPr>
        <p:sp>
          <p:nvSpPr>
            <p:cNvPr id="13" name="Rectangle 12"/>
            <p:cNvSpPr/>
            <p:nvPr/>
          </p:nvSpPr>
          <p:spPr>
            <a:xfrm>
              <a:off x="7391400" y="2057400"/>
              <a:ext cx="1371600" cy="609600"/>
            </a:xfrm>
            <a:prstGeom prst="rect">
              <a:avLst/>
            </a:prstGeom>
            <a:solidFill>
              <a:schemeClr val="bg1"/>
            </a:solidFill>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cxnSp>
          <p:nvCxnSpPr>
            <p:cNvPr id="6" name="Straight Arrow Connector 5"/>
            <p:cNvCxnSpPr/>
            <p:nvPr/>
          </p:nvCxnSpPr>
          <p:spPr>
            <a:xfrm rot="10800000">
              <a:off x="7543800" y="2506663"/>
              <a:ext cx="990600" cy="1587"/>
            </a:xfrm>
            <a:prstGeom prst="straightConnector1">
              <a:avLst/>
            </a:prstGeom>
            <a:ln>
              <a:solidFill>
                <a:srgbClr val="FF0000"/>
              </a:solidFill>
              <a:tailEnd type="arrow"/>
            </a:ln>
          </p:spPr>
          <p:style>
            <a:lnRef idx="2">
              <a:schemeClr val="accent1"/>
            </a:lnRef>
            <a:fillRef idx="0">
              <a:schemeClr val="accent1"/>
            </a:fillRef>
            <a:effectRef idx="1">
              <a:schemeClr val="accent1"/>
            </a:effectRef>
            <a:fontRef idx="minor">
              <a:schemeClr val="tx1"/>
            </a:fontRef>
          </p:style>
        </p:cxnSp>
        <p:graphicFrame>
          <p:nvGraphicFramePr>
            <p:cNvPr id="8201" name="Object 2"/>
            <p:cNvGraphicFramePr>
              <a:graphicFrameLocks noChangeAspect="1"/>
            </p:cNvGraphicFramePr>
            <p:nvPr/>
          </p:nvGraphicFramePr>
          <p:xfrm>
            <a:off x="7907338" y="2006600"/>
            <a:ext cx="339725" cy="474663"/>
          </p:xfrm>
          <a:graphic>
            <a:graphicData uri="http://schemas.openxmlformats.org/presentationml/2006/ole">
              <mc:AlternateContent xmlns:mc="http://schemas.openxmlformats.org/markup-compatibility/2006">
                <mc:Choice xmlns:v="urn:schemas-microsoft-com:vml" Requires="v">
                  <p:oleObj spid="_x0000_s51227" name="Equation" r:id="rId4" imgW="126720" imgH="177480" progId="Equation.3">
                    <p:embed/>
                  </p:oleObj>
                </mc:Choice>
                <mc:Fallback>
                  <p:oleObj name="Equation" r:id="rId4" imgW="126720" imgH="17748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907338" y="2006600"/>
                          <a:ext cx="339725" cy="4746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miter lim="800000"/>
                              <a:headEnd/>
                              <a:tailEnd/>
                            </a14:hiddenLine>
                          </a:ext>
                        </a:extLst>
                      </p:spPr>
                    </p:pic>
                  </p:oleObj>
                </mc:Fallback>
              </mc:AlternateContent>
            </a:graphicData>
          </a:graphic>
        </p:graphicFrame>
      </p:grpSp>
      <p:sp>
        <p:nvSpPr>
          <p:cNvPr id="8197" name="TextBox 14"/>
          <p:cNvSpPr txBox="1">
            <a:spLocks noChangeArrowheads="1"/>
          </p:cNvSpPr>
          <p:nvPr/>
        </p:nvSpPr>
        <p:spPr bwMode="auto">
          <a:xfrm>
            <a:off x="426720" y="3067050"/>
            <a:ext cx="1671638" cy="2400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514350" indent="-51435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AutoNum type="alphaUcPeriod"/>
            </a:pPr>
            <a:r>
              <a:rPr lang="en-US" sz="3000" dirty="0"/>
              <a:t>Left</a:t>
            </a:r>
          </a:p>
          <a:p>
            <a:pPr eaLnBrk="1" hangingPunct="1">
              <a:buFont typeface="Arial" panose="020B0604020202020204" pitchFamily="34" charset="0"/>
              <a:buAutoNum type="alphaUcPeriod"/>
            </a:pPr>
            <a:r>
              <a:rPr lang="en-US" sz="3000" dirty="0"/>
              <a:t>Right</a:t>
            </a:r>
          </a:p>
          <a:p>
            <a:pPr eaLnBrk="1" hangingPunct="1">
              <a:buFont typeface="Arial" panose="020B0604020202020204" pitchFamily="34" charset="0"/>
              <a:buAutoNum type="alphaUcPeriod"/>
            </a:pPr>
            <a:r>
              <a:rPr lang="en-US" sz="3000" dirty="0"/>
              <a:t>Up</a:t>
            </a:r>
          </a:p>
          <a:p>
            <a:pPr eaLnBrk="1" hangingPunct="1">
              <a:buFont typeface="Arial" panose="020B0604020202020204" pitchFamily="34" charset="0"/>
              <a:buAutoNum type="alphaUcPeriod"/>
            </a:pPr>
            <a:r>
              <a:rPr lang="en-US" sz="3000" dirty="0"/>
              <a:t>Down</a:t>
            </a:r>
          </a:p>
          <a:p>
            <a:pPr eaLnBrk="1" hangingPunct="1">
              <a:buFont typeface="Arial" panose="020B0604020202020204" pitchFamily="34" charset="0"/>
              <a:buAutoNum type="alphaUcPeriod"/>
            </a:pPr>
            <a:r>
              <a:rPr lang="en-US" sz="3000" dirty="0"/>
              <a:t>zero</a:t>
            </a:r>
          </a:p>
        </p:txBody>
      </p:sp>
      <p:sp>
        <p:nvSpPr>
          <p:cNvPr id="10"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38377752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1981199" y="154717"/>
            <a:ext cx="8229600" cy="444890"/>
          </a:xfrm>
        </p:spPr>
        <p:txBody>
          <a:bodyPr/>
          <a:lstStyle/>
          <a:p>
            <a:pPr eaLnBrk="1" hangingPunct="1"/>
            <a:r>
              <a:rPr lang="en-US" sz="4000" dirty="0"/>
              <a:t>Car/Earth Friction Interaction</a:t>
            </a:r>
          </a:p>
        </p:txBody>
      </p:sp>
      <p:sp>
        <p:nvSpPr>
          <p:cNvPr id="45059" name="Rectangle 3"/>
          <p:cNvSpPr>
            <a:spLocks noGrp="1" noChangeArrowheads="1"/>
          </p:cNvSpPr>
          <p:nvPr>
            <p:ph type="body" idx="1"/>
          </p:nvPr>
        </p:nvSpPr>
        <p:spPr>
          <a:xfrm>
            <a:off x="1981199" y="3993473"/>
            <a:ext cx="8229600" cy="2662160"/>
          </a:xfrm>
        </p:spPr>
        <p:txBody>
          <a:bodyPr/>
          <a:lstStyle/>
          <a:p>
            <a:pPr eaLnBrk="1" hangingPunct="1"/>
            <a:r>
              <a:rPr lang="en-US" dirty="0" smtClean="0"/>
              <a:t>Consider an accelerating car.</a:t>
            </a:r>
          </a:p>
          <a:p>
            <a:pPr eaLnBrk="1" hangingPunct="1"/>
            <a:r>
              <a:rPr lang="en-US" dirty="0" smtClean="0"/>
              <a:t>The tires of the car are pushing backward on the Earth (static friction).</a:t>
            </a:r>
          </a:p>
          <a:p>
            <a:pPr eaLnBrk="1" hangingPunct="1"/>
            <a:r>
              <a:rPr lang="en-US" dirty="0" smtClean="0"/>
              <a:t>The Earth is pushing forward on the tires of the car (static friction).</a:t>
            </a:r>
          </a:p>
        </p:txBody>
      </p:sp>
      <p:pic>
        <p:nvPicPr>
          <p:cNvPr id="1536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67125" y="880595"/>
            <a:ext cx="4714875" cy="2947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1" name="AutoShape 5"/>
          <p:cNvSpPr>
            <a:spLocks noChangeArrowheads="1"/>
          </p:cNvSpPr>
          <p:nvPr/>
        </p:nvSpPr>
        <p:spPr bwMode="auto">
          <a:xfrm>
            <a:off x="7238999" y="3038007"/>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5062" name="AutoShape 6"/>
          <p:cNvSpPr>
            <a:spLocks noChangeArrowheads="1"/>
          </p:cNvSpPr>
          <p:nvPr/>
        </p:nvSpPr>
        <p:spPr bwMode="auto">
          <a:xfrm rot="10800000">
            <a:off x="6095999" y="2961807"/>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145560231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50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45059">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5059">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506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1" grpId="0" animBg="1"/>
      <p:bldP spid="4506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7"/>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0" y="811970"/>
            <a:ext cx="4191000" cy="3143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Rectangle 2"/>
          <p:cNvSpPr>
            <a:spLocks noGrp="1" noChangeArrowheads="1"/>
          </p:cNvSpPr>
          <p:nvPr>
            <p:ph type="title"/>
          </p:nvPr>
        </p:nvSpPr>
        <p:spPr>
          <a:xfrm>
            <a:off x="1981200" y="184698"/>
            <a:ext cx="8229600" cy="564811"/>
          </a:xfrm>
        </p:spPr>
        <p:txBody>
          <a:bodyPr/>
          <a:lstStyle/>
          <a:p>
            <a:pPr eaLnBrk="1" hangingPunct="1"/>
            <a:r>
              <a:rPr lang="en-US" sz="4000" dirty="0"/>
              <a:t>Rocket/Gas Pressure Interaction</a:t>
            </a:r>
          </a:p>
        </p:txBody>
      </p:sp>
      <p:sp>
        <p:nvSpPr>
          <p:cNvPr id="47107" name="Rectangle 3"/>
          <p:cNvSpPr>
            <a:spLocks noGrp="1" noChangeArrowheads="1"/>
          </p:cNvSpPr>
          <p:nvPr>
            <p:ph type="body" idx="1"/>
          </p:nvPr>
        </p:nvSpPr>
        <p:spPr>
          <a:xfrm>
            <a:off x="1981200" y="3955220"/>
            <a:ext cx="8229600" cy="2463384"/>
          </a:xfrm>
        </p:spPr>
        <p:txBody>
          <a:bodyPr/>
          <a:lstStyle/>
          <a:p>
            <a:pPr eaLnBrk="1" hangingPunct="1"/>
            <a:r>
              <a:rPr lang="en-US" dirty="0" smtClean="0"/>
              <a:t>Consider a rocket accelerating upward.</a:t>
            </a:r>
          </a:p>
          <a:p>
            <a:pPr eaLnBrk="1" hangingPunct="1"/>
            <a:r>
              <a:rPr lang="en-US" dirty="0"/>
              <a:t>The </a:t>
            </a:r>
            <a:r>
              <a:rPr lang="en-US" dirty="0" smtClean="0"/>
              <a:t>rocket is pushing down on the expelled gas (pressure).</a:t>
            </a:r>
            <a:endParaRPr lang="en-US" dirty="0"/>
          </a:p>
          <a:p>
            <a:pPr eaLnBrk="1" hangingPunct="1"/>
            <a:r>
              <a:rPr lang="en-US" dirty="0"/>
              <a:t>The </a:t>
            </a:r>
            <a:r>
              <a:rPr lang="en-US" dirty="0" smtClean="0"/>
              <a:t>expelled gas is pushing up on the rocket (pressure).</a:t>
            </a:r>
            <a:endParaRPr lang="en-US" dirty="0"/>
          </a:p>
        </p:txBody>
      </p:sp>
      <p:sp>
        <p:nvSpPr>
          <p:cNvPr id="47109" name="AutoShape 5"/>
          <p:cNvSpPr>
            <a:spLocks noChangeArrowheads="1"/>
          </p:cNvSpPr>
          <p:nvPr/>
        </p:nvSpPr>
        <p:spPr bwMode="auto">
          <a:xfrm rot="5400000">
            <a:off x="5600700" y="35170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0" name="AutoShape 6"/>
          <p:cNvSpPr>
            <a:spLocks noChangeArrowheads="1"/>
          </p:cNvSpPr>
          <p:nvPr/>
        </p:nvSpPr>
        <p:spPr bwMode="auto">
          <a:xfrm rot="-5400000">
            <a:off x="5600700" y="22978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2" name="AutoShape 8"/>
          <p:cNvSpPr>
            <a:spLocks noChangeArrowheads="1"/>
          </p:cNvSpPr>
          <p:nvPr/>
        </p:nvSpPr>
        <p:spPr bwMode="auto">
          <a:xfrm rot="-5400000">
            <a:off x="5219700" y="22978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47113" name="AutoShape 9"/>
          <p:cNvSpPr>
            <a:spLocks noChangeArrowheads="1"/>
          </p:cNvSpPr>
          <p:nvPr/>
        </p:nvSpPr>
        <p:spPr bwMode="auto">
          <a:xfrm rot="5400000">
            <a:off x="5219700" y="351707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Tree>
    <p:extLst>
      <p:ext uri="{BB962C8B-B14F-4D97-AF65-F5344CB8AC3E}">
        <p14:creationId xmlns:p14="http://schemas.microsoft.com/office/powerpoint/2010/main" val="44068376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7109"/>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47113"/>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47110"/>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471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109" grpId="0" animBg="1"/>
      <p:bldP spid="47110" grpId="0" animBg="1"/>
      <p:bldP spid="47112" grpId="0" animBg="1"/>
      <p:bldP spid="4711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752600" y="990600"/>
            <a:ext cx="3200400" cy="2351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3"/>
          <p:cNvSpPr>
            <a:spLocks noGrp="1" noChangeArrowheads="1"/>
          </p:cNvSpPr>
          <p:nvPr>
            <p:ph type="title"/>
          </p:nvPr>
        </p:nvSpPr>
        <p:spPr>
          <a:xfrm>
            <a:off x="3299460" y="254001"/>
            <a:ext cx="8229600" cy="411162"/>
          </a:xfrm>
        </p:spPr>
        <p:txBody>
          <a:bodyPr/>
          <a:lstStyle/>
          <a:p>
            <a:pPr algn="r"/>
            <a:r>
              <a:rPr lang="en-US" sz="3600" dirty="0"/>
              <a:t>Man/Rope Tension Interaction</a:t>
            </a:r>
          </a:p>
        </p:txBody>
      </p:sp>
      <p:sp>
        <p:nvSpPr>
          <p:cNvPr id="17412" name="Rectangle 4"/>
          <p:cNvSpPr>
            <a:spLocks noGrp="1" noChangeArrowheads="1"/>
          </p:cNvSpPr>
          <p:nvPr>
            <p:ph type="body" idx="1"/>
          </p:nvPr>
        </p:nvSpPr>
        <p:spPr>
          <a:xfrm>
            <a:off x="5410200" y="990600"/>
            <a:ext cx="5867400" cy="2438400"/>
          </a:xfrm>
        </p:spPr>
        <p:txBody>
          <a:bodyPr/>
          <a:lstStyle/>
          <a:p>
            <a:r>
              <a:rPr lang="en-US" dirty="0" smtClean="0"/>
              <a:t>This man is pulling the rope to the left.</a:t>
            </a:r>
          </a:p>
          <a:p>
            <a:r>
              <a:rPr lang="en-US" dirty="0" smtClean="0"/>
              <a:t>What is the other force in this interaction?</a:t>
            </a:r>
          </a:p>
        </p:txBody>
      </p:sp>
      <p:sp>
        <p:nvSpPr>
          <p:cNvPr id="17413" name="AutoShape 5"/>
          <p:cNvSpPr>
            <a:spLocks noChangeArrowheads="1"/>
          </p:cNvSpPr>
          <p:nvPr/>
        </p:nvSpPr>
        <p:spPr bwMode="auto">
          <a:xfrm rot="10295781">
            <a:off x="2743200" y="1981200"/>
            <a:ext cx="1143000" cy="152400"/>
          </a:xfrm>
          <a:prstGeom prst="rightArrow">
            <a:avLst>
              <a:gd name="adj1" fmla="val 50000"/>
              <a:gd name="adj2" fmla="val 187500"/>
            </a:avLst>
          </a:prstGeom>
          <a:solidFill>
            <a:srgbClr val="FF0000"/>
          </a:solidFill>
          <a:ln w="9525">
            <a:solidFill>
              <a:schemeClr val="tx1"/>
            </a:solidFill>
            <a:miter lim="800000"/>
            <a:headEnd/>
            <a:tailEnd/>
          </a:ln>
        </p:spPr>
        <p:txBody>
          <a:bodyPr wrap="none" anchor="ctr"/>
          <a:lstStyle/>
          <a:p>
            <a:endParaRPr lang="en-US"/>
          </a:p>
        </p:txBody>
      </p:sp>
      <p:sp>
        <p:nvSpPr>
          <p:cNvPr id="17414" name="Rectangle 7"/>
          <p:cNvSpPr>
            <a:spLocks noChangeArrowheads="1"/>
          </p:cNvSpPr>
          <p:nvPr/>
        </p:nvSpPr>
        <p:spPr bwMode="auto">
          <a:xfrm>
            <a:off x="2438400" y="3581400"/>
            <a:ext cx="7696200"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2800" dirty="0"/>
              <a:t>His feet are pushing the ground to the right.</a:t>
            </a:r>
          </a:p>
          <a:p>
            <a:pPr marL="609600" indent="-609600">
              <a:spcBef>
                <a:spcPct val="20000"/>
              </a:spcBef>
              <a:buFontTx/>
              <a:buAutoNum type="alphaUcPeriod"/>
            </a:pPr>
            <a:r>
              <a:rPr lang="en-US" sz="2800" dirty="0"/>
              <a:t>The ground is pushing his feet to the left.</a:t>
            </a:r>
          </a:p>
          <a:p>
            <a:pPr marL="609600" indent="-609600">
              <a:spcBef>
                <a:spcPct val="20000"/>
              </a:spcBef>
              <a:buFontTx/>
              <a:buAutoNum type="alphaUcPeriod"/>
            </a:pPr>
            <a:r>
              <a:rPr lang="en-US" sz="2800" dirty="0"/>
              <a:t>The rope is pulling the man to the right.</a:t>
            </a:r>
          </a:p>
          <a:p>
            <a:pPr marL="609600" indent="-609600">
              <a:spcBef>
                <a:spcPct val="20000"/>
              </a:spcBef>
              <a:buFontTx/>
              <a:buAutoNum type="alphaUcPeriod"/>
            </a:pPr>
            <a:r>
              <a:rPr lang="en-US" sz="2800" dirty="0"/>
              <a:t>Gravity of the Earth is pulling the man down.</a:t>
            </a:r>
          </a:p>
          <a:p>
            <a:pPr marL="609600" indent="-609600">
              <a:spcBef>
                <a:spcPct val="20000"/>
              </a:spcBef>
              <a:buFontTx/>
              <a:buAutoNum type="alphaUcPeriod"/>
            </a:pPr>
            <a:r>
              <a:rPr lang="en-US" sz="2800" dirty="0"/>
              <a:t>Gravity of the man is pulling the Earth up.</a:t>
            </a:r>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424341960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media.zenfs.com/en_us/Sports/ap/201302201946711611557-p2.jpe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1" y="1545417"/>
            <a:ext cx="3590925" cy="3924301"/>
          </a:xfrm>
          <a:prstGeom prst="rect">
            <a:avLst/>
          </a:prstGeom>
          <a:noFill/>
          <a:extLst>
            <a:ext uri="{909E8E84-426E-40DD-AFC4-6F175D3DCCD1}">
              <a14:hiddenFill xmlns:a14="http://schemas.microsoft.com/office/drawing/2010/main">
                <a:solidFill>
                  <a:srgbClr val="FFFFFF"/>
                </a:solidFill>
              </a14:hiddenFill>
            </a:ext>
          </a:extLst>
        </p:spPr>
      </p:pic>
      <p:sp>
        <p:nvSpPr>
          <p:cNvPr id="21507" name="Rectangle 3"/>
          <p:cNvSpPr>
            <a:spLocks noGrp="1" noChangeArrowheads="1"/>
          </p:cNvSpPr>
          <p:nvPr>
            <p:ph type="title"/>
          </p:nvPr>
        </p:nvSpPr>
        <p:spPr>
          <a:xfrm>
            <a:off x="3829130" y="762000"/>
            <a:ext cx="8229600" cy="411162"/>
          </a:xfrm>
        </p:spPr>
        <p:txBody>
          <a:bodyPr/>
          <a:lstStyle/>
          <a:p>
            <a:pPr algn="r"/>
            <a:r>
              <a:rPr lang="en-US" sz="3600" dirty="0"/>
              <a:t>Basketball/Earth Gravity Interaction</a:t>
            </a:r>
          </a:p>
        </p:txBody>
      </p:sp>
      <p:sp>
        <p:nvSpPr>
          <p:cNvPr id="21508" name="Rectangle 4"/>
          <p:cNvSpPr>
            <a:spLocks noGrp="1" noChangeArrowheads="1"/>
          </p:cNvSpPr>
          <p:nvPr>
            <p:ph type="body" idx="1"/>
          </p:nvPr>
        </p:nvSpPr>
        <p:spPr>
          <a:xfrm>
            <a:off x="5516380" y="1611834"/>
            <a:ext cx="6142220" cy="2743200"/>
          </a:xfrm>
          <a:solidFill>
            <a:schemeClr val="bg1"/>
          </a:solidFill>
        </p:spPr>
        <p:txBody>
          <a:bodyPr/>
          <a:lstStyle/>
          <a:p>
            <a:r>
              <a:rPr lang="en-US" sz="2800" dirty="0"/>
              <a:t>Consider a basketball in </a:t>
            </a:r>
            <a:r>
              <a:rPr lang="en-US" sz="2800" dirty="0" err="1"/>
              <a:t>freefall</a:t>
            </a:r>
            <a:r>
              <a:rPr lang="en-US" sz="2800" dirty="0"/>
              <a:t>.</a:t>
            </a:r>
          </a:p>
          <a:p>
            <a:r>
              <a:rPr lang="en-US" sz="2800" dirty="0"/>
              <a:t>Gravity is pulling this ball down.</a:t>
            </a:r>
          </a:p>
          <a:p>
            <a:r>
              <a:rPr lang="en-US" sz="2800" dirty="0"/>
              <a:t>What is the other force in this interaction?</a:t>
            </a:r>
          </a:p>
        </p:txBody>
      </p:sp>
      <p:sp>
        <p:nvSpPr>
          <p:cNvPr id="21509" name="Rectangle 6"/>
          <p:cNvSpPr>
            <a:spLocks noChangeArrowheads="1"/>
          </p:cNvSpPr>
          <p:nvPr/>
        </p:nvSpPr>
        <p:spPr bwMode="auto">
          <a:xfrm>
            <a:off x="5276931" y="3657600"/>
            <a:ext cx="6781799" cy="2667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spcBef>
                <a:spcPct val="20000"/>
              </a:spcBef>
              <a:buFontTx/>
              <a:buAutoNum type="alphaUcPeriod"/>
            </a:pPr>
            <a:r>
              <a:rPr lang="en-US" sz="2400" dirty="0"/>
              <a:t>The thrower’s feet are pushing the ground down.</a:t>
            </a:r>
          </a:p>
          <a:p>
            <a:pPr marL="609600" indent="-609600">
              <a:spcBef>
                <a:spcPct val="20000"/>
              </a:spcBef>
              <a:buFontTx/>
              <a:buAutoNum type="alphaUcPeriod"/>
            </a:pPr>
            <a:r>
              <a:rPr lang="en-US" sz="2400" dirty="0"/>
              <a:t>The ground is pushing the thrower’s feet up.</a:t>
            </a:r>
          </a:p>
          <a:p>
            <a:pPr marL="609600" indent="-609600">
              <a:spcBef>
                <a:spcPct val="20000"/>
              </a:spcBef>
              <a:buFontTx/>
              <a:buAutoNum type="alphaUcPeriod"/>
            </a:pPr>
            <a:r>
              <a:rPr lang="en-US" sz="2400" dirty="0"/>
              <a:t>Gravity of Earth is pulling the thrower down.</a:t>
            </a:r>
          </a:p>
          <a:p>
            <a:pPr marL="609600" indent="-609600">
              <a:spcBef>
                <a:spcPct val="20000"/>
              </a:spcBef>
              <a:buFontTx/>
              <a:buAutoNum type="alphaUcPeriod"/>
            </a:pPr>
            <a:r>
              <a:rPr lang="en-US" sz="2400" dirty="0"/>
              <a:t>Gravity of the ball is pulling the Earth up.</a:t>
            </a:r>
          </a:p>
          <a:p>
            <a:pPr marL="609600" indent="-609600">
              <a:spcBef>
                <a:spcPct val="20000"/>
              </a:spcBef>
              <a:buFontTx/>
              <a:buAutoNum type="alphaUcPeriod"/>
            </a:pPr>
            <a:r>
              <a:rPr lang="en-US" sz="2400" dirty="0"/>
              <a:t>Air is pushing the ball up.</a:t>
            </a:r>
          </a:p>
        </p:txBody>
      </p:sp>
      <p:sp>
        <p:nvSpPr>
          <p:cNvPr id="21510" name="AutoShape 8"/>
          <p:cNvSpPr>
            <a:spLocks noChangeArrowheads="1"/>
          </p:cNvSpPr>
          <p:nvPr/>
        </p:nvSpPr>
        <p:spPr bwMode="auto">
          <a:xfrm rot="5400000">
            <a:off x="3541792" y="2512649"/>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4934246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30"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838200"/>
            <a:ext cx="3810000" cy="520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2971800" y="2286000"/>
            <a:ext cx="6172200" cy="4114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2532" name="Picture 7"/>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rot="5159673">
            <a:off x="4546600" y="2652713"/>
            <a:ext cx="314960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3" name="Rectangle 3"/>
          <p:cNvSpPr>
            <a:spLocks noGrp="1" noChangeArrowheads="1"/>
          </p:cNvSpPr>
          <p:nvPr>
            <p:ph type="title"/>
          </p:nvPr>
        </p:nvSpPr>
        <p:spPr>
          <a:xfrm>
            <a:off x="1981200" y="76201"/>
            <a:ext cx="8229600" cy="792163"/>
          </a:xfrm>
        </p:spPr>
        <p:txBody>
          <a:bodyPr/>
          <a:lstStyle/>
          <a:p>
            <a:pPr eaLnBrk="1" hangingPunct="1"/>
            <a:r>
              <a:rPr lang="en-US" sz="4000" dirty="0"/>
              <a:t>Basketball/Earth Gravity Interaction</a:t>
            </a:r>
          </a:p>
        </p:txBody>
      </p:sp>
      <p:sp>
        <p:nvSpPr>
          <p:cNvPr id="49156" name="Rectangle 4"/>
          <p:cNvSpPr>
            <a:spLocks noGrp="1" noChangeArrowheads="1"/>
          </p:cNvSpPr>
          <p:nvPr>
            <p:ph type="body" idx="1"/>
          </p:nvPr>
        </p:nvSpPr>
        <p:spPr>
          <a:xfrm>
            <a:off x="1905000" y="5609553"/>
            <a:ext cx="8229600" cy="1278611"/>
          </a:xfrm>
          <a:solidFill>
            <a:schemeClr val="bg1"/>
          </a:solidFill>
          <a:ln>
            <a:solidFill>
              <a:schemeClr val="bg1"/>
            </a:solidFill>
            <a:miter lim="800000"/>
            <a:headEnd/>
            <a:tailEnd/>
          </a:ln>
        </p:spPr>
        <p:txBody>
          <a:bodyPr/>
          <a:lstStyle/>
          <a:p>
            <a:pPr eaLnBrk="1" hangingPunct="1"/>
            <a:r>
              <a:rPr lang="en-US" dirty="0" smtClean="0"/>
              <a:t>The Earth is pulling down on the ball.</a:t>
            </a:r>
          </a:p>
          <a:p>
            <a:pPr eaLnBrk="1" hangingPunct="1"/>
            <a:r>
              <a:rPr lang="en-US" dirty="0" smtClean="0"/>
              <a:t>The ball is pulling up on the Earth.</a:t>
            </a:r>
          </a:p>
        </p:txBody>
      </p:sp>
      <p:sp>
        <p:nvSpPr>
          <p:cNvPr id="49157" name="AutoShape 5"/>
          <p:cNvSpPr>
            <a:spLocks noChangeArrowheads="1"/>
          </p:cNvSpPr>
          <p:nvPr/>
        </p:nvSpPr>
        <p:spPr bwMode="auto">
          <a:xfrm rot="5400000">
            <a:off x="5680076" y="1430339"/>
            <a:ext cx="779463"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sp>
        <p:nvSpPr>
          <p:cNvPr id="49162" name="AutoShape 10"/>
          <p:cNvSpPr>
            <a:spLocks noChangeArrowheads="1"/>
          </p:cNvSpPr>
          <p:nvPr/>
        </p:nvSpPr>
        <p:spPr bwMode="auto">
          <a:xfrm rot="-5400000">
            <a:off x="5680076" y="3473451"/>
            <a:ext cx="779462" cy="204787"/>
          </a:xfrm>
          <a:prstGeom prst="rightArrow">
            <a:avLst>
              <a:gd name="adj1" fmla="val 50000"/>
              <a:gd name="adj2" fmla="val 95155"/>
            </a:avLst>
          </a:prstGeom>
          <a:solidFill>
            <a:srgbClr val="FF0000"/>
          </a:solidFill>
          <a:ln w="9525">
            <a:solidFill>
              <a:schemeClr val="tx1"/>
            </a:solidFill>
            <a:miter lim="800000"/>
            <a:headEnd/>
            <a:tailEnd/>
          </a:ln>
        </p:spPr>
        <p:txBody>
          <a:bodyPr wrap="none" anchor="ctr"/>
          <a:lstStyle/>
          <a:p>
            <a:endParaRPr lang="en-US"/>
          </a:p>
        </p:txBody>
      </p:sp>
      <p:grpSp>
        <p:nvGrpSpPr>
          <p:cNvPr id="19" name="Group 18"/>
          <p:cNvGrpSpPr>
            <a:grpSpLocks/>
          </p:cNvGrpSpPr>
          <p:nvPr/>
        </p:nvGrpSpPr>
        <p:grpSpPr bwMode="auto">
          <a:xfrm>
            <a:off x="8153400" y="785814"/>
            <a:ext cx="1447800" cy="1015883"/>
            <a:chOff x="6629400" y="786080"/>
            <a:chExt cx="1447800" cy="1015546"/>
          </a:xfrm>
        </p:grpSpPr>
        <p:sp>
          <p:nvSpPr>
            <p:cNvPr id="22543" name="TextBox 9"/>
            <p:cNvSpPr txBox="1">
              <a:spLocks noChangeArrowheads="1"/>
            </p:cNvSpPr>
            <p:nvPr/>
          </p:nvSpPr>
          <p:spPr bwMode="auto">
            <a:xfrm>
              <a:off x="6629400" y="1066800"/>
              <a:ext cx="861133" cy="6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4" name="TextBox 10"/>
            <p:cNvSpPr txBox="1">
              <a:spLocks noChangeArrowheads="1"/>
            </p:cNvSpPr>
            <p:nvPr/>
          </p:nvSpPr>
          <p:spPr bwMode="auto">
            <a:xfrm>
              <a:off x="7518062" y="786080"/>
              <a:ext cx="474810" cy="6615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5" name="TextBox 11"/>
            <p:cNvSpPr txBox="1">
              <a:spLocks noChangeArrowheads="1"/>
            </p:cNvSpPr>
            <p:nvPr/>
          </p:nvSpPr>
          <p:spPr bwMode="auto">
            <a:xfrm>
              <a:off x="7620000" y="1447800"/>
              <a:ext cx="341760" cy="353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1700" i="1">
                  <a:latin typeface="Times New Roman" pitchFamily="18" charset="0"/>
                  <a:cs typeface="Times New Roman" pitchFamily="18" charset="0"/>
                </a:rPr>
                <a:t>m</a:t>
              </a:r>
            </a:p>
          </p:txBody>
        </p:sp>
        <p:cxnSp>
          <p:nvCxnSpPr>
            <p:cNvPr id="14" name="Straight Connector 13"/>
            <p:cNvCxnSpPr/>
            <p:nvPr/>
          </p:nvCxnSpPr>
          <p:spPr>
            <a:xfrm rot="10800000">
              <a:off x="7467600" y="1447847"/>
              <a:ext cx="609600" cy="1587"/>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grpSp>
        <p:nvGrpSpPr>
          <p:cNvPr id="20" name="Group 19"/>
          <p:cNvGrpSpPr>
            <a:grpSpLocks/>
          </p:cNvGrpSpPr>
          <p:nvPr/>
        </p:nvGrpSpPr>
        <p:grpSpPr bwMode="auto">
          <a:xfrm>
            <a:off x="8001000" y="1844676"/>
            <a:ext cx="3205704" cy="4708981"/>
            <a:chOff x="6477000" y="1844219"/>
            <a:chExt cx="3205704" cy="4709437"/>
          </a:xfrm>
        </p:grpSpPr>
        <p:sp>
          <p:nvSpPr>
            <p:cNvPr id="22539" name="TextBox 14"/>
            <p:cNvSpPr txBox="1">
              <a:spLocks noChangeArrowheads="1"/>
            </p:cNvSpPr>
            <p:nvPr/>
          </p:nvSpPr>
          <p:spPr bwMode="auto">
            <a:xfrm>
              <a:off x="6477000" y="3429000"/>
              <a:ext cx="861133" cy="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a =</a:t>
              </a:r>
            </a:p>
          </p:txBody>
        </p:sp>
        <p:sp>
          <p:nvSpPr>
            <p:cNvPr id="22540" name="TextBox 15"/>
            <p:cNvSpPr txBox="1">
              <a:spLocks noChangeArrowheads="1"/>
            </p:cNvSpPr>
            <p:nvPr/>
          </p:nvSpPr>
          <p:spPr bwMode="auto">
            <a:xfrm>
              <a:off x="7365662" y="3148280"/>
              <a:ext cx="474810" cy="6617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700" i="1">
                  <a:latin typeface="Times New Roman" pitchFamily="18" charset="0"/>
                  <a:cs typeface="Times New Roman" pitchFamily="18" charset="0"/>
                </a:rPr>
                <a:t>F</a:t>
              </a:r>
            </a:p>
          </p:txBody>
        </p:sp>
        <p:sp>
          <p:nvSpPr>
            <p:cNvPr id="22541" name="TextBox 16"/>
            <p:cNvSpPr txBox="1">
              <a:spLocks noChangeArrowheads="1"/>
            </p:cNvSpPr>
            <p:nvPr/>
          </p:nvSpPr>
          <p:spPr bwMode="auto">
            <a:xfrm>
              <a:off x="6505231" y="1844219"/>
              <a:ext cx="3177473" cy="4709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itchFamily="34" charset="0"/>
                  <a:cs typeface="Arial" pitchFamily="34" charset="0"/>
                </a:defRPr>
              </a:lvl1pPr>
              <a:lvl2pPr marL="742950" indent="-285750" eaLnBrk="0" hangingPunct="0">
                <a:defRPr>
                  <a:solidFill>
                    <a:schemeClr val="tx1"/>
                  </a:solidFill>
                  <a:latin typeface="Arial" pitchFamily="34" charset="0"/>
                  <a:cs typeface="Arial" pitchFamily="34" charset="0"/>
                </a:defRPr>
              </a:lvl2pPr>
              <a:lvl3pPr marL="1143000" indent="-228600" eaLnBrk="0" hangingPunct="0">
                <a:defRPr>
                  <a:solidFill>
                    <a:schemeClr val="tx1"/>
                  </a:solidFill>
                  <a:latin typeface="Arial" pitchFamily="34" charset="0"/>
                  <a:cs typeface="Arial" pitchFamily="34" charset="0"/>
                </a:defRPr>
              </a:lvl3pPr>
              <a:lvl4pPr marL="1600200" indent="-228600" eaLnBrk="0" hangingPunct="0">
                <a:defRPr>
                  <a:solidFill>
                    <a:schemeClr val="tx1"/>
                  </a:solidFill>
                  <a:latin typeface="Arial" pitchFamily="34" charset="0"/>
                  <a:cs typeface="Arial" pitchFamily="34" charset="0"/>
                </a:defRPr>
              </a:lvl4pPr>
              <a:lvl5pPr marL="2057400" indent="-228600" eaLnBrk="0" hangingPunct="0">
                <a:defRPr>
                  <a:solidFill>
                    <a:schemeClr val="tx1"/>
                  </a:solidFill>
                  <a:latin typeface="Arial" pitchFamily="34" charset="0"/>
                  <a:cs typeface="Arial" pitchFamily="34" charset="0"/>
                </a:defRPr>
              </a:lvl5pPr>
              <a:lvl6pPr marL="2514600" indent="-228600" eaLnBrk="0" fontAlgn="base" hangingPunct="0">
                <a:spcBef>
                  <a:spcPct val="0"/>
                </a:spcBef>
                <a:spcAft>
                  <a:spcPct val="0"/>
                </a:spcAft>
                <a:defRPr>
                  <a:solidFill>
                    <a:schemeClr val="tx1"/>
                  </a:solidFill>
                  <a:latin typeface="Arial" pitchFamily="34" charset="0"/>
                  <a:cs typeface="Arial" pitchFamily="34" charset="0"/>
                </a:defRPr>
              </a:lvl6pPr>
              <a:lvl7pPr marL="2971800" indent="-228600" eaLnBrk="0" fontAlgn="base" hangingPunct="0">
                <a:spcBef>
                  <a:spcPct val="0"/>
                </a:spcBef>
                <a:spcAft>
                  <a:spcPct val="0"/>
                </a:spcAft>
                <a:defRPr>
                  <a:solidFill>
                    <a:schemeClr val="tx1"/>
                  </a:solidFill>
                  <a:latin typeface="Arial" pitchFamily="34" charset="0"/>
                  <a:cs typeface="Arial" pitchFamily="34" charset="0"/>
                </a:defRPr>
              </a:lvl7pPr>
              <a:lvl8pPr marL="3429000" indent="-228600" eaLnBrk="0" fontAlgn="base" hangingPunct="0">
                <a:spcBef>
                  <a:spcPct val="0"/>
                </a:spcBef>
                <a:spcAft>
                  <a:spcPct val="0"/>
                </a:spcAft>
                <a:defRPr>
                  <a:solidFill>
                    <a:schemeClr val="tx1"/>
                  </a:solidFill>
                  <a:latin typeface="Arial" pitchFamily="34" charset="0"/>
                  <a:cs typeface="Arial" pitchFamily="34" charset="0"/>
                </a:defRPr>
              </a:lvl8pPr>
              <a:lvl9pPr marL="3886200" indent="-228600" eaLnBrk="0" fontAlgn="base" hangingPunct="0">
                <a:spcBef>
                  <a:spcPct val="0"/>
                </a:spcBef>
                <a:spcAft>
                  <a:spcPct val="0"/>
                </a:spcAft>
                <a:defRPr>
                  <a:solidFill>
                    <a:schemeClr val="tx1"/>
                  </a:solidFill>
                  <a:latin typeface="Arial" pitchFamily="34" charset="0"/>
                  <a:cs typeface="Arial" pitchFamily="34" charset="0"/>
                </a:defRPr>
              </a:lvl9pPr>
            </a:lstStyle>
            <a:p>
              <a:pPr eaLnBrk="1" hangingPunct="1"/>
              <a:r>
                <a:rPr lang="en-US" sz="30000" b="1" i="1">
                  <a:latin typeface="Times New Roman" pitchFamily="18" charset="0"/>
                  <a:cs typeface="Times New Roman" pitchFamily="18" charset="0"/>
                </a:rPr>
                <a:t>m</a:t>
              </a:r>
            </a:p>
          </p:txBody>
        </p:sp>
        <p:cxnSp>
          <p:nvCxnSpPr>
            <p:cNvPr id="18" name="Straight Connector 17"/>
            <p:cNvCxnSpPr/>
            <p:nvPr/>
          </p:nvCxnSpPr>
          <p:spPr>
            <a:xfrm rot="10800000">
              <a:off x="7315200" y="3809734"/>
              <a:ext cx="609600" cy="1588"/>
            </a:xfrm>
            <a:prstGeom prst="line">
              <a:avLst/>
            </a:prstGeom>
            <a:ln w="19050">
              <a:solidFill>
                <a:schemeClr val="tx1"/>
              </a:solidFill>
            </a:ln>
            <a:effectLst/>
          </p:spPr>
          <p:style>
            <a:lnRef idx="2">
              <a:schemeClr val="accent1"/>
            </a:lnRef>
            <a:fillRef idx="0">
              <a:schemeClr val="accent1"/>
            </a:fillRef>
            <a:effectRef idx="1">
              <a:schemeClr val="accent1"/>
            </a:effectRef>
            <a:fontRef idx="minor">
              <a:schemeClr val="tx1"/>
            </a:fontRef>
          </p:style>
        </p:cxnSp>
      </p:grpSp>
    </p:spTree>
    <p:extLst>
      <p:ext uri="{BB962C8B-B14F-4D97-AF65-F5344CB8AC3E}">
        <p14:creationId xmlns:p14="http://schemas.microsoft.com/office/powerpoint/2010/main" val="4065738935"/>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915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9162"/>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9"/>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nodeType="clickEffect">
                                  <p:stCondLst>
                                    <p:cond delay="0"/>
                                  </p:stCondLst>
                                  <p:childTnLst>
                                    <p:set>
                                      <p:cBhvr>
                                        <p:cTn id="18"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157" grpId="0" animBg="1"/>
      <p:bldP spid="49162"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0" y="533400"/>
            <a:ext cx="11582400" cy="1219200"/>
          </a:xfrm>
        </p:spPr>
        <p:txBody>
          <a:bodyPr/>
          <a:lstStyle/>
          <a:p>
            <a:r>
              <a:rPr lang="en-US" sz="3200"/>
              <a:t>A Mack Truck drives North on the highway, and collides head-on with a mosquito.  Which is true?</a:t>
            </a:r>
          </a:p>
        </p:txBody>
      </p:sp>
      <p:sp>
        <p:nvSpPr>
          <p:cNvPr id="10243" name="Rectangle 3"/>
          <p:cNvSpPr>
            <a:spLocks noGrp="1" noChangeArrowheads="1"/>
          </p:cNvSpPr>
          <p:nvPr>
            <p:ph type="body" idx="1"/>
          </p:nvPr>
        </p:nvSpPr>
        <p:spPr>
          <a:xfrm>
            <a:off x="0" y="2133600"/>
            <a:ext cx="12192000" cy="4495800"/>
          </a:xfrm>
        </p:spPr>
        <p:txBody>
          <a:bodyPr/>
          <a:lstStyle/>
          <a:p>
            <a:pPr marL="609600" indent="-609600">
              <a:lnSpc>
                <a:spcPct val="90000"/>
              </a:lnSpc>
              <a:buFontTx/>
              <a:buAutoNum type="alphaUcPeriod"/>
            </a:pPr>
            <a:r>
              <a:rPr lang="en-US" sz="2800"/>
              <a:t>The Mack Truck exerts a greater force on the mosquito than the mosquito exerts on the Mack Truck.</a:t>
            </a:r>
          </a:p>
          <a:p>
            <a:pPr marL="609600" indent="-609600">
              <a:lnSpc>
                <a:spcPct val="90000"/>
              </a:lnSpc>
              <a:buFontTx/>
              <a:buAutoNum type="alphaUcPeriod"/>
            </a:pPr>
            <a:r>
              <a:rPr lang="en-US" sz="2800"/>
              <a:t>The mosquito exerts a greater force on the Mack Truck than the Mack Truck exerts on the mosquito.</a:t>
            </a:r>
          </a:p>
          <a:p>
            <a:pPr marL="609600" indent="-609600">
              <a:lnSpc>
                <a:spcPct val="90000"/>
              </a:lnSpc>
              <a:buFontTx/>
              <a:buAutoNum type="alphaUcPeriod"/>
            </a:pPr>
            <a:r>
              <a:rPr lang="en-US" sz="2800"/>
              <a:t>The Mack Truck exerts the same force on the mosquito as the mosquito exerts on the Mack Truck.</a:t>
            </a:r>
          </a:p>
          <a:p>
            <a:pPr marL="609600" indent="-609600">
              <a:lnSpc>
                <a:spcPct val="90000"/>
              </a:lnSpc>
              <a:buFontTx/>
              <a:buAutoNum type="alphaUcPeriod"/>
            </a:pPr>
            <a:r>
              <a:rPr lang="en-US" sz="2800"/>
              <a:t>Impossible to determine without knowing the speeds of the truck and mosquito.</a:t>
            </a:r>
          </a:p>
          <a:p>
            <a:pPr marL="609600" indent="-609600">
              <a:lnSpc>
                <a:spcPct val="90000"/>
              </a:lnSpc>
              <a:buFontTx/>
              <a:buAutoNum type="alphaUcPeriod"/>
            </a:pPr>
            <a:r>
              <a:rPr lang="en-US" sz="2800"/>
              <a:t>Don’t know or none of the above</a:t>
            </a:r>
          </a:p>
        </p:txBody>
      </p:sp>
    </p:spTree>
    <p:extLst>
      <p:ext uri="{BB962C8B-B14F-4D97-AF65-F5344CB8AC3E}">
        <p14:creationId xmlns:p14="http://schemas.microsoft.com/office/powerpoint/2010/main" val="416626723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a:xfrm>
            <a:off x="1981200" y="274638"/>
            <a:ext cx="8229600" cy="639762"/>
          </a:xfrm>
        </p:spPr>
        <p:txBody>
          <a:bodyPr/>
          <a:lstStyle/>
          <a:p>
            <a:pPr eaLnBrk="1" hangingPunct="1"/>
            <a:r>
              <a:rPr lang="en-US" sz="2800"/>
              <a:t>The Massless String Approximation</a:t>
            </a:r>
          </a:p>
        </p:txBody>
      </p:sp>
      <p:sp>
        <p:nvSpPr>
          <p:cNvPr id="31747" name="Text Box 3"/>
          <p:cNvSpPr txBox="1">
            <a:spLocks noChangeArrowheads="1"/>
          </p:cNvSpPr>
          <p:nvPr/>
        </p:nvSpPr>
        <p:spPr bwMode="auto">
          <a:xfrm>
            <a:off x="1911350" y="3243264"/>
            <a:ext cx="8110538" cy="167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latin typeface="Times New Roman" panose="02020603050405020304" pitchFamily="18" charset="0"/>
              </a:rPr>
              <a:t>Often in physics problems the mass of the string or rope is much less than the masses of the objects that it connects.  In such cases, we can adopt the following </a:t>
            </a:r>
            <a:r>
              <a:rPr lang="en-US" sz="2600" b="1">
                <a:latin typeface="Times New Roman" panose="02020603050405020304" pitchFamily="18" charset="0"/>
              </a:rPr>
              <a:t>massless string approximation</a:t>
            </a:r>
            <a:r>
              <a:rPr lang="en-US" sz="2600">
                <a:latin typeface="Times New Roman" panose="02020603050405020304" pitchFamily="18" charset="0"/>
              </a:rPr>
              <a:t>:</a:t>
            </a:r>
          </a:p>
        </p:txBody>
      </p:sp>
      <p:pic>
        <p:nvPicPr>
          <p:cNvPr id="24580" name="Picture 4"/>
          <p:cNvPicPr>
            <a:picLocks noChangeAspect="1" noChangeArrowheads="1"/>
          </p:cNvPicPr>
          <p:nvPr/>
        </p:nvPicPr>
        <p:blipFill>
          <a:blip r:embed="rId2">
            <a:extLst>
              <a:ext uri="{28A0092B-C50C-407E-A947-70E740481C1C}">
                <a14:useLocalDpi xmlns:a14="http://schemas.microsoft.com/office/drawing/2010/main" val="0"/>
              </a:ext>
            </a:extLst>
          </a:blip>
          <a:srcRect b="11868"/>
          <a:stretch>
            <a:fillRect/>
          </a:stretch>
        </p:blipFill>
        <p:spPr bwMode="auto">
          <a:xfrm>
            <a:off x="1909763" y="1314451"/>
            <a:ext cx="8324850" cy="1870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1749" name="Picture 5"/>
          <p:cNvPicPr>
            <a:picLocks noChangeAspect="1" noChangeArrowheads="1"/>
          </p:cNvPicPr>
          <p:nvPr/>
        </p:nvPicPr>
        <p:blipFill>
          <a:blip r:embed="rId3">
            <a:extLst>
              <a:ext uri="{28A0092B-C50C-407E-A947-70E740481C1C}">
                <a14:useLocalDpi xmlns:a14="http://schemas.microsoft.com/office/drawing/2010/main" val="0"/>
              </a:ext>
            </a:extLst>
          </a:blip>
          <a:srcRect r="9616"/>
          <a:stretch>
            <a:fillRect/>
          </a:stretch>
        </p:blipFill>
        <p:spPr bwMode="auto">
          <a:xfrm>
            <a:off x="2514600" y="5330825"/>
            <a:ext cx="8578850" cy="776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60747552"/>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1747"/>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0"/>
                                          </p:stCondLst>
                                        </p:cTn>
                                        <p:tgtEl>
                                          <p:spTgt spid="3174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7"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pPr eaLnBrk="1" hangingPunct="1"/>
            <a:r>
              <a:rPr lang="en-US" smtClean="0"/>
              <a:t>Pulleys</a:t>
            </a:r>
          </a:p>
        </p:txBody>
      </p:sp>
      <p:pic>
        <p:nvPicPr>
          <p:cNvPr id="2560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93900" y="1646238"/>
            <a:ext cx="8178800" cy="408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88281484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626" name="Picture 2" descr="CartTrackAtAng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 y="2743200"/>
            <a:ext cx="5562600" cy="21399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7" name="TextBox 6"/>
          <p:cNvSpPr txBox="1">
            <a:spLocks noChangeArrowheads="1"/>
          </p:cNvSpPr>
          <p:nvPr/>
        </p:nvSpPr>
        <p:spPr bwMode="auto">
          <a:xfrm>
            <a:off x="88582" y="58737"/>
            <a:ext cx="14811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600"/>
              <a:t>Example</a:t>
            </a:r>
          </a:p>
        </p:txBody>
      </p:sp>
      <p:sp>
        <p:nvSpPr>
          <p:cNvPr id="26628" name="TextBox 7"/>
          <p:cNvSpPr txBox="1">
            <a:spLocks noChangeArrowheads="1"/>
          </p:cNvSpPr>
          <p:nvPr/>
        </p:nvSpPr>
        <p:spPr bwMode="auto">
          <a:xfrm>
            <a:off x="119062" y="559306"/>
            <a:ext cx="5672138"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dirty="0">
                <a:latin typeface="Times New Roman" panose="02020603050405020304" pitchFamily="18" charset="0"/>
                <a:cs typeface="Times New Roman" panose="02020603050405020304" pitchFamily="18" charset="0"/>
              </a:rPr>
              <a:t>A cart of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is on a track which is at an angle of </a:t>
            </a:r>
            <a:r>
              <a:rPr lang="en-US" sz="2400" i="1" dirty="0">
                <a:latin typeface="Times New Roman" panose="02020603050405020304" pitchFamily="18" charset="0"/>
                <a:cs typeface="Times New Roman" panose="02020603050405020304" pitchFamily="18" charset="0"/>
              </a:rPr>
              <a:t>θ</a:t>
            </a:r>
            <a:r>
              <a:rPr lang="en-US" sz="2400" dirty="0">
                <a:latin typeface="Times New Roman" panose="02020603050405020304" pitchFamily="18" charset="0"/>
                <a:cs typeface="Times New Roman" panose="02020603050405020304" pitchFamily="18" charset="0"/>
              </a:rPr>
              <a:t> above the </a:t>
            </a:r>
            <a:r>
              <a:rPr lang="en-US" sz="2400" dirty="0" smtClean="0">
                <a:latin typeface="Times New Roman" panose="02020603050405020304" pitchFamily="18" charset="0"/>
                <a:cs typeface="Times New Roman" panose="02020603050405020304" pitchFamily="18" charset="0"/>
              </a:rPr>
              <a:t>horizontal.</a:t>
            </a:r>
            <a:endParaRPr lang="en-US" sz="2400" dirty="0">
              <a:latin typeface="Times New Roman" panose="02020603050405020304" pitchFamily="18" charset="0"/>
              <a:cs typeface="Times New Roman" panose="02020603050405020304" pitchFamily="18" charset="0"/>
            </a:endParaRPr>
          </a:p>
          <a:p>
            <a:pPr eaLnBrk="1" hangingPunct="1"/>
            <a:r>
              <a:rPr lang="en-US" sz="2400" dirty="0">
                <a:latin typeface="Times New Roman" panose="02020603050405020304" pitchFamily="18" charset="0"/>
                <a:cs typeface="Times New Roman" panose="02020603050405020304" pitchFamily="18" charset="0"/>
              </a:rPr>
              <a:t>The cart is attached to a string which goes over a pulley; the other end of the string is attached to a hanging mass, </a:t>
            </a:r>
            <a:r>
              <a:rPr lang="en-US" sz="2400" i="1" dirty="0">
                <a:latin typeface="Times New Roman" panose="02020603050405020304" pitchFamily="18" charset="0"/>
                <a:cs typeface="Times New Roman" panose="02020603050405020304" pitchFamily="18" charset="0"/>
              </a:rPr>
              <a:t>m</a:t>
            </a:r>
            <a:r>
              <a:rPr lang="en-US" sz="2400" dirty="0">
                <a:latin typeface="Times New Roman" panose="02020603050405020304" pitchFamily="18" charset="0"/>
                <a:cs typeface="Times New Roman" panose="02020603050405020304" pitchFamily="18" charset="0"/>
              </a:rPr>
              <a:t>. </a:t>
            </a:r>
            <a:endParaRPr lang="en-US" sz="2400" dirty="0" smtClean="0">
              <a:latin typeface="Times New Roman" panose="02020603050405020304" pitchFamily="18" charset="0"/>
              <a:cs typeface="Times New Roman" panose="02020603050405020304" pitchFamily="18" charset="0"/>
            </a:endParaRPr>
          </a:p>
          <a:p>
            <a:pPr eaLnBrk="1" hangingPunct="1"/>
            <a:r>
              <a:rPr lang="en-US" sz="2400" dirty="0" smtClean="0">
                <a:latin typeface="Times New Roman" panose="02020603050405020304" pitchFamily="18" charset="0"/>
                <a:cs typeface="Times New Roman" panose="02020603050405020304" pitchFamily="18" charset="0"/>
              </a:rPr>
              <a:t>What </a:t>
            </a:r>
            <a:r>
              <a:rPr lang="en-US" sz="2400" dirty="0">
                <a:latin typeface="Times New Roman" panose="02020603050405020304" pitchFamily="18" charset="0"/>
                <a:cs typeface="Times New Roman" panose="02020603050405020304" pitchFamily="18" charset="0"/>
              </a:rPr>
              <a:t>is the acceleration of the cart?</a:t>
            </a:r>
          </a:p>
        </p:txBody>
      </p:sp>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3">
            <p14:nvContentPartPr>
              <p14:cNvPr id="2" name="Ink 1"/>
              <p14:cNvContentPartPr/>
              <p14:nvPr/>
            </p14:nvContentPartPr>
            <p14:xfrm>
              <a:off x="806400" y="175320"/>
              <a:ext cx="11168640" cy="6383880"/>
            </p14:xfrm>
          </p:contentPart>
        </mc:Choice>
        <mc:Fallback xmlns="">
          <p:pic>
            <p:nvPicPr>
              <p:cNvPr id="2" name="Ink 1"/>
              <p:cNvPicPr/>
              <p:nvPr/>
            </p:nvPicPr>
            <p:blipFill>
              <a:blip r:embed="rId4"/>
              <a:stretch>
                <a:fillRect/>
              </a:stretch>
            </p:blipFill>
            <p:spPr>
              <a:xfrm>
                <a:off x="799200" y="164520"/>
                <a:ext cx="11178360" cy="6400080"/>
              </a:xfrm>
              <a:prstGeom prst="rect">
                <a:avLst/>
              </a:prstGeom>
            </p:spPr>
          </p:pic>
        </mc:Fallback>
      </mc:AlternateContent>
    </p:spTree>
    <p:extLst>
      <p:ext uri="{BB962C8B-B14F-4D97-AF65-F5344CB8AC3E}">
        <p14:creationId xmlns:p14="http://schemas.microsoft.com/office/powerpoint/2010/main" val="209368660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3195" name="Ink 11"/>
              <p14:cNvContentPartPr>
                <a14:cpLocks xmlns:a14="http://schemas.microsoft.com/office/drawing/2010/main" noRot="1" noChangeAspect="1" noEditPoints="1" noChangeArrowheads="1" noChangeShapeType="1"/>
              </p14:cNvContentPartPr>
              <p14:nvPr/>
            </p14:nvContentPartPr>
            <p14:xfrm>
              <a:off x="566738" y="76200"/>
              <a:ext cx="660400" cy="419100"/>
            </p14:xfrm>
          </p:contentPart>
        </mc:Choice>
        <mc:Fallback xmlns="">
          <p:pic>
            <p:nvPicPr>
              <p:cNvPr id="93195" name="Ink 11"/>
              <p:cNvPicPr>
                <a:picLocks noRot="1" noChangeAspect="1" noEditPoints="1" noChangeArrowheads="1" noChangeShapeType="1"/>
              </p:cNvPicPr>
              <p:nvPr/>
            </p:nvPicPr>
            <p:blipFill>
              <a:blip r:embed="rId3"/>
              <a:stretch>
                <a:fillRect/>
              </a:stretch>
            </p:blipFill>
            <p:spPr>
              <a:xfrm>
                <a:off x="560256" y="69719"/>
                <a:ext cx="673363" cy="432062"/>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3196" name="Ink 12"/>
              <p14:cNvContentPartPr>
                <a14:cpLocks xmlns:a14="http://schemas.microsoft.com/office/drawing/2010/main" noRot="1" noChangeAspect="1" noEditPoints="1" noChangeArrowheads="1" noChangeShapeType="1"/>
              </p14:cNvContentPartPr>
              <p14:nvPr/>
            </p14:nvContentPartPr>
            <p14:xfrm>
              <a:off x="1497013" y="144463"/>
              <a:ext cx="496887" cy="365125"/>
            </p14:xfrm>
          </p:contentPart>
        </mc:Choice>
        <mc:Fallback xmlns="">
          <p:pic>
            <p:nvPicPr>
              <p:cNvPr id="93196" name="Ink 12"/>
              <p:cNvPicPr>
                <a:picLocks noRot="1" noChangeAspect="1" noEditPoints="1" noChangeArrowheads="1" noChangeShapeType="1"/>
              </p:cNvPicPr>
              <p:nvPr/>
            </p:nvPicPr>
            <p:blipFill>
              <a:blip r:embed="rId5"/>
              <a:stretch>
                <a:fillRect/>
              </a:stretch>
            </p:blipFill>
            <p:spPr>
              <a:xfrm>
                <a:off x="1490532" y="137981"/>
                <a:ext cx="509849" cy="378088"/>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3197" name="Ink 13"/>
              <p14:cNvContentPartPr>
                <a14:cpLocks xmlns:a14="http://schemas.microsoft.com/office/drawing/2010/main" noRot="1" noChangeAspect="1" noEditPoints="1" noChangeArrowheads="1" noChangeShapeType="1"/>
              </p14:cNvContentPartPr>
              <p14:nvPr/>
            </p14:nvContentPartPr>
            <p14:xfrm>
              <a:off x="2366963" y="306388"/>
              <a:ext cx="338137" cy="144462"/>
            </p14:xfrm>
          </p:contentPart>
        </mc:Choice>
        <mc:Fallback xmlns="">
          <p:pic>
            <p:nvPicPr>
              <p:cNvPr id="93197" name="Ink 13"/>
              <p:cNvPicPr>
                <a:picLocks noRot="1" noChangeAspect="1" noEditPoints="1" noChangeArrowheads="1" noChangeShapeType="1"/>
              </p:cNvPicPr>
              <p:nvPr/>
            </p:nvPicPr>
            <p:blipFill>
              <a:blip r:embed="rId7"/>
              <a:stretch>
                <a:fillRect/>
              </a:stretch>
            </p:blipFill>
            <p:spPr>
              <a:xfrm>
                <a:off x="2360481" y="299903"/>
                <a:ext cx="351101" cy="157431"/>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3198" name="Ink 14"/>
              <p14:cNvContentPartPr>
                <a14:cpLocks xmlns:a14="http://schemas.microsoft.com/office/drawing/2010/main" noRot="1" noChangeAspect="1" noEditPoints="1" noChangeArrowheads="1" noChangeShapeType="1"/>
              </p14:cNvContentPartPr>
              <p14:nvPr/>
            </p14:nvContentPartPr>
            <p14:xfrm>
              <a:off x="4189413" y="0"/>
              <a:ext cx="538162" cy="1584325"/>
            </p14:xfrm>
          </p:contentPart>
        </mc:Choice>
        <mc:Fallback xmlns="">
          <p:pic>
            <p:nvPicPr>
              <p:cNvPr id="93198" name="Ink 14"/>
              <p:cNvPicPr>
                <a:picLocks noRot="1" noChangeAspect="1" noEditPoints="1" noChangeArrowheads="1" noChangeShapeType="1"/>
              </p:cNvPicPr>
              <p:nvPr/>
            </p:nvPicPr>
            <p:blipFill>
              <a:blip r:embed="rId9"/>
              <a:stretch>
                <a:fillRect/>
              </a:stretch>
            </p:blipFill>
            <p:spPr>
              <a:xfrm>
                <a:off x="4182933" y="-6480"/>
                <a:ext cx="551121" cy="1597285"/>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3199" name="Ink 15"/>
              <p14:cNvContentPartPr>
                <a14:cpLocks xmlns:a14="http://schemas.microsoft.com/office/drawing/2010/main" noRot="1" noChangeAspect="1" noEditPoints="1" noChangeArrowheads="1" noChangeShapeType="1"/>
              </p14:cNvContentPartPr>
              <p14:nvPr/>
            </p14:nvContentPartPr>
            <p14:xfrm>
              <a:off x="5197475" y="244475"/>
              <a:ext cx="741363" cy="357188"/>
            </p14:xfrm>
          </p:contentPart>
        </mc:Choice>
        <mc:Fallback xmlns="">
          <p:pic>
            <p:nvPicPr>
              <p:cNvPr id="93199" name="Ink 15"/>
              <p:cNvPicPr>
                <a:picLocks noRot="1" noChangeAspect="1" noEditPoints="1" noChangeArrowheads="1" noChangeShapeType="1"/>
              </p:cNvPicPr>
              <p:nvPr/>
            </p:nvPicPr>
            <p:blipFill>
              <a:blip r:embed="rId11"/>
              <a:stretch>
                <a:fillRect/>
              </a:stretch>
            </p:blipFill>
            <p:spPr>
              <a:xfrm>
                <a:off x="5190994" y="237994"/>
                <a:ext cx="754325" cy="370150"/>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3200" name="Ink 16"/>
              <p14:cNvContentPartPr>
                <a14:cpLocks xmlns:a14="http://schemas.microsoft.com/office/drawing/2010/main" noRot="1" noChangeAspect="1" noEditPoints="1" noChangeArrowheads="1" noChangeShapeType="1"/>
              </p14:cNvContentPartPr>
              <p14:nvPr/>
            </p14:nvContentPartPr>
            <p14:xfrm>
              <a:off x="5356225" y="785813"/>
              <a:ext cx="395288" cy="657225"/>
            </p14:xfrm>
          </p:contentPart>
        </mc:Choice>
        <mc:Fallback xmlns="">
          <p:pic>
            <p:nvPicPr>
              <p:cNvPr id="93200" name="Ink 16"/>
              <p:cNvPicPr>
                <a:picLocks noRot="1" noChangeAspect="1" noEditPoints="1" noChangeArrowheads="1" noChangeShapeType="1"/>
              </p:cNvPicPr>
              <p:nvPr/>
            </p:nvPicPr>
            <p:blipFill>
              <a:blip r:embed="rId13"/>
              <a:stretch>
                <a:fillRect/>
              </a:stretch>
            </p:blipFill>
            <p:spPr>
              <a:xfrm>
                <a:off x="5349745" y="779334"/>
                <a:ext cx="408248" cy="670182"/>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3201" name="Ink 17"/>
              <p14:cNvContentPartPr>
                <a14:cpLocks xmlns:a14="http://schemas.microsoft.com/office/drawing/2010/main" noRot="1" noChangeAspect="1" noEditPoints="1" noChangeArrowheads="1" noChangeShapeType="1"/>
              </p14:cNvContentPartPr>
              <p14:nvPr/>
            </p14:nvContentPartPr>
            <p14:xfrm>
              <a:off x="582613" y="1731963"/>
              <a:ext cx="649287" cy="414337"/>
            </p14:xfrm>
          </p:contentPart>
        </mc:Choice>
        <mc:Fallback xmlns="">
          <p:pic>
            <p:nvPicPr>
              <p:cNvPr id="93201" name="Ink 17"/>
              <p:cNvPicPr>
                <a:picLocks noRot="1" noChangeAspect="1" noEditPoints="1" noChangeArrowheads="1" noChangeShapeType="1"/>
              </p:cNvPicPr>
              <p:nvPr/>
            </p:nvPicPr>
            <p:blipFill>
              <a:blip r:embed="rId15"/>
              <a:stretch>
                <a:fillRect/>
              </a:stretch>
            </p:blipFill>
            <p:spPr>
              <a:xfrm>
                <a:off x="576135" y="1725483"/>
                <a:ext cx="662244" cy="427296"/>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3202" name="Ink 18"/>
              <p14:cNvContentPartPr>
                <a14:cpLocks xmlns:a14="http://schemas.microsoft.com/office/drawing/2010/main" noRot="1" noChangeAspect="1" noEditPoints="1" noChangeArrowheads="1" noChangeShapeType="1"/>
              </p14:cNvContentPartPr>
              <p14:nvPr/>
            </p14:nvContentPartPr>
            <p14:xfrm>
              <a:off x="1512888" y="1752600"/>
              <a:ext cx="454025" cy="365125"/>
            </p14:xfrm>
          </p:contentPart>
        </mc:Choice>
        <mc:Fallback xmlns="">
          <p:pic>
            <p:nvPicPr>
              <p:cNvPr id="93202" name="Ink 18"/>
              <p:cNvPicPr>
                <a:picLocks noRot="1" noChangeAspect="1" noEditPoints="1" noChangeArrowheads="1" noChangeShapeType="1"/>
              </p:cNvPicPr>
              <p:nvPr/>
            </p:nvPicPr>
            <p:blipFill>
              <a:blip r:embed="rId17"/>
              <a:stretch>
                <a:fillRect/>
              </a:stretch>
            </p:blipFill>
            <p:spPr>
              <a:xfrm>
                <a:off x="1506407" y="1746118"/>
                <a:ext cx="466987" cy="378088"/>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3203" name="Ink 19"/>
              <p14:cNvContentPartPr>
                <a14:cpLocks xmlns:a14="http://schemas.microsoft.com/office/drawing/2010/main" noRot="1" noChangeAspect="1" noEditPoints="1" noChangeArrowheads="1" noChangeShapeType="1"/>
              </p14:cNvContentPartPr>
              <p14:nvPr/>
            </p14:nvContentPartPr>
            <p14:xfrm>
              <a:off x="2255838" y="1743075"/>
              <a:ext cx="358775" cy="377825"/>
            </p14:xfrm>
          </p:contentPart>
        </mc:Choice>
        <mc:Fallback xmlns="">
          <p:pic>
            <p:nvPicPr>
              <p:cNvPr id="93203" name="Ink 19"/>
              <p:cNvPicPr>
                <a:picLocks noRot="1" noChangeAspect="1" noEditPoints="1" noChangeArrowheads="1" noChangeShapeType="1"/>
              </p:cNvPicPr>
              <p:nvPr/>
            </p:nvPicPr>
            <p:blipFill>
              <a:blip r:embed="rId19"/>
              <a:stretch>
                <a:fillRect/>
              </a:stretch>
            </p:blipFill>
            <p:spPr>
              <a:xfrm>
                <a:off x="2249361" y="1736598"/>
                <a:ext cx="371730" cy="390779"/>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3204" name="Ink 20"/>
              <p14:cNvContentPartPr>
                <a14:cpLocks xmlns:a14="http://schemas.microsoft.com/office/drawing/2010/main" noRot="1" noChangeAspect="1" noEditPoints="1" noChangeArrowheads="1" noChangeShapeType="1"/>
              </p14:cNvContentPartPr>
              <p14:nvPr/>
            </p14:nvContentPartPr>
            <p14:xfrm>
              <a:off x="2752725" y="1943100"/>
              <a:ext cx="28575" cy="101600"/>
            </p14:xfrm>
          </p:contentPart>
        </mc:Choice>
        <mc:Fallback xmlns="">
          <p:pic>
            <p:nvPicPr>
              <p:cNvPr id="93204" name="Ink 20"/>
              <p:cNvPicPr>
                <a:picLocks noRot="1" noChangeAspect="1" noEditPoints="1" noChangeArrowheads="1" noChangeShapeType="1"/>
              </p:cNvPicPr>
              <p:nvPr/>
            </p:nvPicPr>
            <p:blipFill>
              <a:blip r:embed="rId21"/>
              <a:stretch>
                <a:fillRect/>
              </a:stretch>
            </p:blipFill>
            <p:spPr>
              <a:xfrm>
                <a:off x="2746214" y="1936615"/>
                <a:ext cx="41597" cy="114570"/>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3205" name="Ink 21"/>
              <p14:cNvContentPartPr>
                <a14:cpLocks xmlns:a14="http://schemas.microsoft.com/office/drawing/2010/main" noRot="1" noChangeAspect="1" noEditPoints="1" noChangeArrowheads="1" noChangeShapeType="1"/>
              </p14:cNvContentPartPr>
              <p14:nvPr/>
            </p14:nvContentPartPr>
            <p14:xfrm>
              <a:off x="5116513" y="2009775"/>
              <a:ext cx="860425" cy="269875"/>
            </p14:xfrm>
          </p:contentPart>
        </mc:Choice>
        <mc:Fallback xmlns="">
          <p:pic>
            <p:nvPicPr>
              <p:cNvPr id="93205" name="Ink 21"/>
              <p:cNvPicPr>
                <a:picLocks noRot="1" noChangeAspect="1" noEditPoints="1" noChangeArrowheads="1" noChangeShapeType="1"/>
              </p:cNvPicPr>
              <p:nvPr/>
            </p:nvPicPr>
            <p:blipFill>
              <a:blip r:embed="rId23"/>
              <a:stretch>
                <a:fillRect/>
              </a:stretch>
            </p:blipFill>
            <p:spPr>
              <a:xfrm>
                <a:off x="5110033" y="2003298"/>
                <a:ext cx="873385"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3206" name="Ink 22"/>
              <p14:cNvContentPartPr>
                <a14:cpLocks xmlns:a14="http://schemas.microsoft.com/office/drawing/2010/main" noRot="1" noChangeAspect="1" noEditPoints="1" noChangeArrowheads="1" noChangeShapeType="1"/>
              </p14:cNvContentPartPr>
              <p14:nvPr/>
            </p14:nvContentPartPr>
            <p14:xfrm>
              <a:off x="358775" y="2652713"/>
              <a:ext cx="141288" cy="284162"/>
            </p14:xfrm>
          </p:contentPart>
        </mc:Choice>
        <mc:Fallback xmlns="">
          <p:pic>
            <p:nvPicPr>
              <p:cNvPr id="93206" name="Ink 22"/>
              <p:cNvPicPr>
                <a:picLocks noRot="1" noChangeAspect="1" noEditPoints="1" noChangeArrowheads="1" noChangeShapeType="1"/>
              </p:cNvPicPr>
              <p:nvPr/>
            </p:nvPicPr>
            <p:blipFill>
              <a:blip r:embed="rId25"/>
              <a:stretch>
                <a:fillRect/>
              </a:stretch>
            </p:blipFill>
            <p:spPr>
              <a:xfrm>
                <a:off x="352287" y="2646238"/>
                <a:ext cx="154263" cy="297111"/>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3207" name="Ink 23"/>
              <p14:cNvContentPartPr>
                <a14:cpLocks xmlns:a14="http://schemas.microsoft.com/office/drawing/2010/main" noRot="1" noChangeAspect="1" noEditPoints="1" noChangeArrowheads="1" noChangeShapeType="1"/>
              </p14:cNvContentPartPr>
              <p14:nvPr/>
            </p14:nvContentPartPr>
            <p14:xfrm>
              <a:off x="1339850" y="2568575"/>
              <a:ext cx="1746250" cy="519113"/>
            </p14:xfrm>
          </p:contentPart>
        </mc:Choice>
        <mc:Fallback xmlns="">
          <p:pic>
            <p:nvPicPr>
              <p:cNvPr id="93207" name="Ink 23"/>
              <p:cNvPicPr>
                <a:picLocks noRot="1" noChangeAspect="1" noEditPoints="1" noChangeArrowheads="1" noChangeShapeType="1"/>
              </p:cNvPicPr>
              <p:nvPr/>
            </p:nvPicPr>
            <p:blipFill>
              <a:blip r:embed="rId27"/>
              <a:stretch>
                <a:fillRect/>
              </a:stretch>
            </p:blipFill>
            <p:spPr>
              <a:xfrm>
                <a:off x="1333369" y="2562095"/>
                <a:ext cx="1759212" cy="532073"/>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3208" name="Ink 24"/>
              <p14:cNvContentPartPr>
                <a14:cpLocks xmlns:a14="http://schemas.microsoft.com/office/drawing/2010/main" noRot="1" noChangeAspect="1" noEditPoints="1" noChangeArrowheads="1" noChangeShapeType="1"/>
              </p14:cNvContentPartPr>
              <p14:nvPr/>
            </p14:nvContentPartPr>
            <p14:xfrm>
              <a:off x="3973513" y="2652713"/>
              <a:ext cx="431800" cy="173037"/>
            </p14:xfrm>
          </p:contentPart>
        </mc:Choice>
        <mc:Fallback xmlns="">
          <p:pic>
            <p:nvPicPr>
              <p:cNvPr id="93208" name="Ink 24"/>
              <p:cNvPicPr>
                <a:picLocks noRot="1" noChangeAspect="1" noEditPoints="1" noChangeArrowheads="1" noChangeShapeType="1"/>
              </p:cNvPicPr>
              <p:nvPr/>
            </p:nvPicPr>
            <p:blipFill>
              <a:blip r:embed="rId29"/>
              <a:stretch>
                <a:fillRect/>
              </a:stretch>
            </p:blipFill>
            <p:spPr>
              <a:xfrm>
                <a:off x="3967031" y="2646238"/>
                <a:ext cx="444765" cy="185988"/>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3209" name="Ink 25"/>
              <p14:cNvContentPartPr>
                <a14:cpLocks xmlns:a14="http://schemas.microsoft.com/office/drawing/2010/main" noRot="1" noChangeAspect="1" noEditPoints="1" noChangeArrowheads="1" noChangeShapeType="1"/>
              </p14:cNvContentPartPr>
              <p14:nvPr/>
            </p14:nvContentPartPr>
            <p14:xfrm>
              <a:off x="4772025" y="2489200"/>
              <a:ext cx="1203325" cy="717550"/>
            </p14:xfrm>
          </p:contentPart>
        </mc:Choice>
        <mc:Fallback xmlns="">
          <p:pic>
            <p:nvPicPr>
              <p:cNvPr id="93209" name="Ink 25"/>
              <p:cNvPicPr>
                <a:picLocks noRot="1" noChangeAspect="1" noEditPoints="1" noChangeArrowheads="1" noChangeShapeType="1"/>
              </p:cNvPicPr>
              <p:nvPr/>
            </p:nvPicPr>
            <p:blipFill>
              <a:blip r:embed="rId31"/>
              <a:stretch>
                <a:fillRect/>
              </a:stretch>
            </p:blipFill>
            <p:spPr>
              <a:xfrm>
                <a:off x="4765546" y="2482719"/>
                <a:ext cx="1216283" cy="730511"/>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3210" name="Ink 26"/>
              <p14:cNvContentPartPr>
                <a14:cpLocks xmlns:a14="http://schemas.microsoft.com/office/drawing/2010/main" noRot="1" noChangeAspect="1" noEditPoints="1" noChangeArrowheads="1" noChangeShapeType="1"/>
              </p14:cNvContentPartPr>
              <p14:nvPr/>
            </p14:nvContentPartPr>
            <p14:xfrm>
              <a:off x="1246188" y="5702300"/>
              <a:ext cx="185737" cy="22225"/>
            </p14:xfrm>
          </p:contentPart>
        </mc:Choice>
        <mc:Fallback xmlns="">
          <p:pic>
            <p:nvPicPr>
              <p:cNvPr id="93210" name="Ink 26"/>
              <p:cNvPicPr>
                <a:picLocks noRot="1" noChangeAspect="1" noEditPoints="1" noChangeArrowheads="1" noChangeShapeType="1"/>
              </p:cNvPicPr>
              <p:nvPr/>
            </p:nvPicPr>
            <p:blipFill>
              <a:blip r:embed="rId33"/>
              <a:stretch>
                <a:fillRect/>
              </a:stretch>
            </p:blipFill>
            <p:spPr>
              <a:xfrm>
                <a:off x="1239709" y="5695848"/>
                <a:ext cx="198695" cy="35130"/>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3211" name="Ink 27"/>
              <p14:cNvContentPartPr>
                <a14:cpLocks xmlns:a14="http://schemas.microsoft.com/office/drawing/2010/main" noRot="1" noChangeAspect="1" noEditPoints="1" noChangeArrowheads="1" noChangeShapeType="1"/>
              </p14:cNvContentPartPr>
              <p14:nvPr/>
            </p14:nvContentPartPr>
            <p14:xfrm>
              <a:off x="1584325" y="5549900"/>
              <a:ext cx="450850" cy="504825"/>
            </p14:xfrm>
          </p:contentPart>
        </mc:Choice>
        <mc:Fallback xmlns="">
          <p:pic>
            <p:nvPicPr>
              <p:cNvPr id="93211" name="Ink 27"/>
              <p:cNvPicPr>
                <a:picLocks noRot="1" noChangeAspect="1" noEditPoints="1" noChangeArrowheads="1" noChangeShapeType="1"/>
              </p:cNvPicPr>
              <p:nvPr/>
            </p:nvPicPr>
            <p:blipFill>
              <a:blip r:embed="rId35"/>
              <a:stretch>
                <a:fillRect/>
              </a:stretch>
            </p:blipFill>
            <p:spPr>
              <a:xfrm>
                <a:off x="1577843" y="5543419"/>
                <a:ext cx="463814" cy="517788"/>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3212" name="Ink 28"/>
              <p14:cNvContentPartPr>
                <a14:cpLocks xmlns:a14="http://schemas.microsoft.com/office/drawing/2010/main" noRot="1" noChangeAspect="1" noEditPoints="1" noChangeArrowheads="1" noChangeShapeType="1"/>
              </p14:cNvContentPartPr>
              <p14:nvPr/>
            </p14:nvContentPartPr>
            <p14:xfrm>
              <a:off x="2195513" y="5619750"/>
              <a:ext cx="328612" cy="269875"/>
            </p14:xfrm>
          </p:contentPart>
        </mc:Choice>
        <mc:Fallback xmlns="">
          <p:pic>
            <p:nvPicPr>
              <p:cNvPr id="93212" name="Ink 28"/>
              <p:cNvPicPr>
                <a:picLocks noRot="1" noChangeAspect="1" noEditPoints="1" noChangeArrowheads="1" noChangeShapeType="1"/>
              </p:cNvPicPr>
              <p:nvPr/>
            </p:nvPicPr>
            <p:blipFill>
              <a:blip r:embed="rId37"/>
              <a:stretch>
                <a:fillRect/>
              </a:stretch>
            </p:blipFill>
            <p:spPr>
              <a:xfrm>
                <a:off x="2189034" y="5613273"/>
                <a:ext cx="341569"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3213" name="Ink 29"/>
              <p14:cNvContentPartPr>
                <a14:cpLocks xmlns:a14="http://schemas.microsoft.com/office/drawing/2010/main" noRot="1" noChangeAspect="1" noEditPoints="1" noChangeArrowheads="1" noChangeShapeType="1"/>
              </p14:cNvContentPartPr>
              <p14:nvPr/>
            </p14:nvContentPartPr>
            <p14:xfrm>
              <a:off x="2647950" y="5648325"/>
              <a:ext cx="136525" cy="277813"/>
            </p14:xfrm>
          </p:contentPart>
        </mc:Choice>
        <mc:Fallback xmlns="">
          <p:pic>
            <p:nvPicPr>
              <p:cNvPr id="93213" name="Ink 29"/>
              <p:cNvPicPr>
                <a:picLocks noRot="1" noChangeAspect="1" noEditPoints="1" noChangeArrowheads="1" noChangeShapeType="1"/>
              </p:cNvPicPr>
              <p:nvPr/>
            </p:nvPicPr>
            <p:blipFill>
              <a:blip r:embed="rId39"/>
              <a:stretch>
                <a:fillRect/>
              </a:stretch>
            </p:blipFill>
            <p:spPr>
              <a:xfrm>
                <a:off x="2641466" y="5641839"/>
                <a:ext cx="149493" cy="290785"/>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3214" name="Ink 30"/>
              <p14:cNvContentPartPr>
                <a14:cpLocks xmlns:a14="http://schemas.microsoft.com/office/drawing/2010/main" noRot="1" noChangeAspect="1" noEditPoints="1" noChangeArrowheads="1" noChangeShapeType="1"/>
              </p14:cNvContentPartPr>
              <p14:nvPr/>
            </p14:nvContentPartPr>
            <p14:xfrm>
              <a:off x="3584575" y="5788025"/>
              <a:ext cx="193675" cy="12700"/>
            </p14:xfrm>
          </p:contentPart>
        </mc:Choice>
        <mc:Fallback xmlns="">
          <p:pic>
            <p:nvPicPr>
              <p:cNvPr id="93214" name="Ink 30"/>
              <p:cNvPicPr>
                <a:picLocks noRot="1" noChangeAspect="1" noEditPoints="1" noChangeArrowheads="1" noChangeShapeType="1"/>
              </p:cNvPicPr>
              <p:nvPr/>
            </p:nvPicPr>
            <p:blipFill>
              <a:blip r:embed="rId41"/>
              <a:stretch>
                <a:fillRect/>
              </a:stretch>
            </p:blipFill>
            <p:spPr>
              <a:xfrm>
                <a:off x="3578095" y="5781494"/>
                <a:ext cx="206635" cy="25763"/>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3215" name="Ink 31"/>
              <p14:cNvContentPartPr>
                <a14:cpLocks xmlns:a14="http://schemas.microsoft.com/office/drawing/2010/main" noRot="1" noChangeAspect="1" noEditPoints="1" noChangeArrowheads="1" noChangeShapeType="1"/>
              </p14:cNvContentPartPr>
              <p14:nvPr/>
            </p14:nvContentPartPr>
            <p14:xfrm>
              <a:off x="3921125" y="5672138"/>
              <a:ext cx="293688" cy="269875"/>
            </p14:xfrm>
          </p:contentPart>
        </mc:Choice>
        <mc:Fallback xmlns="">
          <p:pic>
            <p:nvPicPr>
              <p:cNvPr id="93215" name="Ink 31"/>
              <p:cNvPicPr>
                <a:picLocks noRot="1" noChangeAspect="1" noEditPoints="1" noChangeArrowheads="1" noChangeShapeType="1"/>
              </p:cNvPicPr>
              <p:nvPr/>
            </p:nvPicPr>
            <p:blipFill>
              <a:blip r:embed="rId43"/>
              <a:stretch>
                <a:fillRect/>
              </a:stretch>
            </p:blipFill>
            <p:spPr>
              <a:xfrm>
                <a:off x="3914647" y="5665661"/>
                <a:ext cx="306645"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3216" name="Ink 32"/>
              <p14:cNvContentPartPr>
                <a14:cpLocks xmlns:a14="http://schemas.microsoft.com/office/drawing/2010/main" noRot="1" noChangeAspect="1" noEditPoints="1" noChangeArrowheads="1" noChangeShapeType="1"/>
              </p14:cNvContentPartPr>
              <p14:nvPr/>
            </p14:nvContentPartPr>
            <p14:xfrm>
              <a:off x="4340225" y="5832475"/>
              <a:ext cx="146050" cy="285750"/>
            </p14:xfrm>
          </p:contentPart>
        </mc:Choice>
        <mc:Fallback xmlns="">
          <p:pic>
            <p:nvPicPr>
              <p:cNvPr id="93216" name="Ink 32"/>
              <p:cNvPicPr>
                <a:picLocks noRot="1" noChangeAspect="1" noEditPoints="1" noChangeArrowheads="1" noChangeShapeType="1"/>
              </p:cNvPicPr>
              <p:nvPr/>
            </p:nvPicPr>
            <p:blipFill>
              <a:blip r:embed="rId45"/>
              <a:stretch>
                <a:fillRect/>
              </a:stretch>
            </p:blipFill>
            <p:spPr>
              <a:xfrm>
                <a:off x="4333750" y="5825997"/>
                <a:ext cx="159000" cy="298706"/>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3217" name="Ink 33"/>
              <p14:cNvContentPartPr>
                <a14:cpLocks xmlns:a14="http://schemas.microsoft.com/office/drawing/2010/main" noRot="1" noChangeAspect="1" noEditPoints="1" noChangeArrowheads="1" noChangeShapeType="1"/>
              </p14:cNvContentPartPr>
              <p14:nvPr/>
            </p14:nvContentPartPr>
            <p14:xfrm>
              <a:off x="4646613" y="5756275"/>
              <a:ext cx="717550" cy="265113"/>
            </p14:xfrm>
          </p:contentPart>
        </mc:Choice>
        <mc:Fallback xmlns="">
          <p:pic>
            <p:nvPicPr>
              <p:cNvPr id="93217" name="Ink 33"/>
              <p:cNvPicPr>
                <a:picLocks noRot="1" noChangeAspect="1" noEditPoints="1" noChangeArrowheads="1" noChangeShapeType="1"/>
              </p:cNvPicPr>
              <p:nvPr/>
            </p:nvPicPr>
            <p:blipFill>
              <a:blip r:embed="rId47"/>
              <a:stretch>
                <a:fillRect/>
              </a:stretch>
            </p:blipFill>
            <p:spPr>
              <a:xfrm>
                <a:off x="4640132" y="5749791"/>
                <a:ext cx="730511" cy="278080"/>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3218" name="Ink 34"/>
              <p14:cNvContentPartPr>
                <a14:cpLocks xmlns:a14="http://schemas.microsoft.com/office/drawing/2010/main" noRot="1" noChangeAspect="1" noEditPoints="1" noChangeArrowheads="1" noChangeShapeType="1"/>
              </p14:cNvContentPartPr>
              <p14:nvPr/>
            </p14:nvContentPartPr>
            <p14:xfrm>
              <a:off x="4708525" y="4729163"/>
              <a:ext cx="196850" cy="212725"/>
            </p14:xfrm>
          </p:contentPart>
        </mc:Choice>
        <mc:Fallback xmlns="">
          <p:pic>
            <p:nvPicPr>
              <p:cNvPr id="93218" name="Ink 34"/>
              <p:cNvPicPr>
                <a:picLocks noRot="1" noChangeAspect="1" noEditPoints="1" noChangeArrowheads="1" noChangeShapeType="1"/>
              </p:cNvPicPr>
              <p:nvPr/>
            </p:nvPicPr>
            <p:blipFill>
              <a:blip r:embed="rId49"/>
              <a:stretch>
                <a:fillRect/>
              </a:stretch>
            </p:blipFill>
            <p:spPr>
              <a:xfrm>
                <a:off x="4702047" y="4722684"/>
                <a:ext cx="209805" cy="225683"/>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3219" name="Ink 35"/>
              <p14:cNvContentPartPr>
                <a14:cpLocks xmlns:a14="http://schemas.microsoft.com/office/drawing/2010/main" noRot="1" noChangeAspect="1" noEditPoints="1" noChangeArrowheads="1" noChangeShapeType="1"/>
              </p14:cNvContentPartPr>
              <p14:nvPr/>
            </p14:nvContentPartPr>
            <p14:xfrm>
              <a:off x="3479800" y="2074863"/>
              <a:ext cx="1100138" cy="1639887"/>
            </p14:xfrm>
          </p:contentPart>
        </mc:Choice>
        <mc:Fallback xmlns="">
          <p:pic>
            <p:nvPicPr>
              <p:cNvPr id="93219" name="Ink 35"/>
              <p:cNvPicPr>
                <a:picLocks noRot="1" noChangeAspect="1" noEditPoints="1" noChangeArrowheads="1" noChangeShapeType="1"/>
              </p:cNvPicPr>
              <p:nvPr/>
            </p:nvPicPr>
            <p:blipFill>
              <a:blip r:embed="rId51"/>
              <a:stretch>
                <a:fillRect/>
              </a:stretch>
            </p:blipFill>
            <p:spPr>
              <a:xfrm>
                <a:off x="3473305" y="2068383"/>
                <a:ext cx="1113127" cy="1652848"/>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3220" name="Ink 36"/>
              <p14:cNvContentPartPr>
                <a14:cpLocks xmlns:a14="http://schemas.microsoft.com/office/drawing/2010/main" noRot="1" noChangeAspect="1" noEditPoints="1" noChangeArrowheads="1" noChangeShapeType="1"/>
              </p14:cNvContentPartPr>
              <p14:nvPr/>
            </p14:nvContentPartPr>
            <p14:xfrm>
              <a:off x="4478338" y="4241800"/>
              <a:ext cx="241300" cy="1100138"/>
            </p14:xfrm>
          </p:contentPart>
        </mc:Choice>
        <mc:Fallback xmlns="">
          <p:pic>
            <p:nvPicPr>
              <p:cNvPr id="93220" name="Ink 36"/>
              <p:cNvPicPr>
                <a:picLocks noRot="1" noChangeAspect="1" noEditPoints="1" noChangeArrowheads="1" noChangeShapeType="1"/>
              </p:cNvPicPr>
              <p:nvPr/>
            </p:nvPicPr>
            <p:blipFill>
              <a:blip r:embed="rId53"/>
              <a:stretch>
                <a:fillRect/>
              </a:stretch>
            </p:blipFill>
            <p:spPr>
              <a:xfrm>
                <a:off x="4471855" y="4235320"/>
                <a:ext cx="254265" cy="111309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3221" name="Ink 37"/>
              <p14:cNvContentPartPr>
                <a14:cpLocks xmlns:a14="http://schemas.microsoft.com/office/drawing/2010/main" noRot="1" noChangeAspect="1" noEditPoints="1" noChangeArrowheads="1" noChangeShapeType="1"/>
              </p14:cNvContentPartPr>
              <p14:nvPr/>
            </p14:nvContentPartPr>
            <p14:xfrm>
              <a:off x="2046288" y="4162425"/>
              <a:ext cx="158750" cy="177800"/>
            </p14:xfrm>
          </p:contentPart>
        </mc:Choice>
        <mc:Fallback xmlns="">
          <p:pic>
            <p:nvPicPr>
              <p:cNvPr id="93221" name="Ink 37"/>
              <p:cNvPicPr>
                <a:picLocks noRot="1" noChangeAspect="1" noEditPoints="1" noChangeArrowheads="1" noChangeShapeType="1"/>
              </p:cNvPicPr>
              <p:nvPr/>
            </p:nvPicPr>
            <p:blipFill>
              <a:blip r:embed="rId55"/>
              <a:stretch>
                <a:fillRect/>
              </a:stretch>
            </p:blipFill>
            <p:spPr>
              <a:xfrm>
                <a:off x="2039808" y="4155946"/>
                <a:ext cx="171709" cy="190757"/>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3222" name="Ink 38"/>
              <p14:cNvContentPartPr>
                <a14:cpLocks xmlns:a14="http://schemas.microsoft.com/office/drawing/2010/main" noRot="1" noChangeAspect="1" noEditPoints="1" noChangeArrowheads="1" noChangeShapeType="1"/>
              </p14:cNvContentPartPr>
              <p14:nvPr/>
            </p14:nvContentPartPr>
            <p14:xfrm>
              <a:off x="1905000" y="4586288"/>
              <a:ext cx="357188" cy="685800"/>
            </p14:xfrm>
          </p:contentPart>
        </mc:Choice>
        <mc:Fallback xmlns="">
          <p:pic>
            <p:nvPicPr>
              <p:cNvPr id="93222" name="Ink 38"/>
              <p:cNvPicPr>
                <a:picLocks noRot="1" noChangeAspect="1" noEditPoints="1" noChangeArrowheads="1" noChangeShapeType="1"/>
              </p:cNvPicPr>
              <p:nvPr/>
            </p:nvPicPr>
            <p:blipFill>
              <a:blip r:embed="rId57"/>
              <a:stretch>
                <a:fillRect/>
              </a:stretch>
            </p:blipFill>
            <p:spPr>
              <a:xfrm>
                <a:off x="1898519" y="4579808"/>
                <a:ext cx="370150" cy="698760"/>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3223" name="Ink 39"/>
              <p14:cNvContentPartPr>
                <a14:cpLocks xmlns:a14="http://schemas.microsoft.com/office/drawing/2010/main" noRot="1" noChangeAspect="1" noEditPoints="1" noChangeArrowheads="1" noChangeShapeType="1"/>
              </p14:cNvContentPartPr>
              <p14:nvPr/>
            </p14:nvContentPartPr>
            <p14:xfrm>
              <a:off x="193675" y="3481388"/>
              <a:ext cx="449263" cy="282575"/>
            </p14:xfrm>
          </p:contentPart>
        </mc:Choice>
        <mc:Fallback xmlns="">
          <p:pic>
            <p:nvPicPr>
              <p:cNvPr id="93223" name="Ink 39"/>
              <p:cNvPicPr>
                <a:picLocks noRot="1" noChangeAspect="1" noEditPoints="1" noChangeArrowheads="1" noChangeShapeType="1"/>
              </p:cNvPicPr>
              <p:nvPr/>
            </p:nvPicPr>
            <p:blipFill>
              <a:blip r:embed="rId59"/>
              <a:stretch>
                <a:fillRect/>
              </a:stretch>
            </p:blipFill>
            <p:spPr>
              <a:xfrm>
                <a:off x="187195" y="3474909"/>
                <a:ext cx="462223" cy="295534"/>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3224" name="Ink 40"/>
              <p14:cNvContentPartPr>
                <a14:cpLocks xmlns:a14="http://schemas.microsoft.com/office/drawing/2010/main" noRot="1" noChangeAspect="1" noEditPoints="1" noChangeArrowheads="1" noChangeShapeType="1"/>
              </p14:cNvContentPartPr>
              <p14:nvPr/>
            </p14:nvContentPartPr>
            <p14:xfrm>
              <a:off x="808038" y="3502025"/>
              <a:ext cx="447675" cy="242888"/>
            </p14:xfrm>
          </p:contentPart>
        </mc:Choice>
        <mc:Fallback xmlns="">
          <p:pic>
            <p:nvPicPr>
              <p:cNvPr id="93224" name="Ink 40"/>
              <p:cNvPicPr>
                <a:picLocks noRot="1" noChangeAspect="1" noEditPoints="1" noChangeArrowheads="1" noChangeShapeType="1"/>
              </p:cNvPicPr>
              <p:nvPr/>
            </p:nvPicPr>
            <p:blipFill>
              <a:blip r:embed="rId61"/>
              <a:stretch>
                <a:fillRect/>
              </a:stretch>
            </p:blipFill>
            <p:spPr>
              <a:xfrm>
                <a:off x="801560" y="3495548"/>
                <a:ext cx="460630" cy="255842"/>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3225" name="Ink 41"/>
              <p14:cNvContentPartPr>
                <a14:cpLocks xmlns:a14="http://schemas.microsoft.com/office/drawing/2010/main" noRot="1" noChangeAspect="1" noEditPoints="1" noChangeArrowheads="1" noChangeShapeType="1"/>
              </p14:cNvContentPartPr>
              <p14:nvPr/>
            </p14:nvContentPartPr>
            <p14:xfrm>
              <a:off x="20638" y="2382838"/>
              <a:ext cx="1047750" cy="1123950"/>
            </p14:xfrm>
          </p:contentPart>
        </mc:Choice>
        <mc:Fallback xmlns="">
          <p:pic>
            <p:nvPicPr>
              <p:cNvPr id="93225" name="Ink 41"/>
              <p:cNvPicPr>
                <a:picLocks noRot="1" noChangeAspect="1" noEditPoints="1" noChangeArrowheads="1" noChangeShapeType="1"/>
              </p:cNvPicPr>
              <p:nvPr/>
            </p:nvPicPr>
            <p:blipFill>
              <a:blip r:embed="rId63"/>
              <a:stretch>
                <a:fillRect/>
              </a:stretch>
            </p:blipFill>
            <p:spPr>
              <a:xfrm>
                <a:off x="14159" y="2376358"/>
                <a:ext cx="1060707" cy="1136910"/>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3226" name="Ink 42"/>
              <p14:cNvContentPartPr>
                <a14:cpLocks xmlns:a14="http://schemas.microsoft.com/office/drawing/2010/main" noRot="1" noChangeAspect="1" noEditPoints="1" noChangeArrowheads="1" noChangeShapeType="1"/>
              </p14:cNvContentPartPr>
              <p14:nvPr/>
            </p14:nvContentPartPr>
            <p14:xfrm>
              <a:off x="319088" y="4510088"/>
              <a:ext cx="846137" cy="2116137"/>
            </p14:xfrm>
          </p:contentPart>
        </mc:Choice>
        <mc:Fallback xmlns="">
          <p:pic>
            <p:nvPicPr>
              <p:cNvPr id="93226" name="Ink 42"/>
              <p:cNvPicPr>
                <a:picLocks noRot="1" noChangeAspect="1" noEditPoints="1" noChangeArrowheads="1" noChangeShapeType="1"/>
              </p:cNvPicPr>
              <p:nvPr/>
            </p:nvPicPr>
            <p:blipFill>
              <a:blip r:embed="rId65"/>
              <a:stretch>
                <a:fillRect/>
              </a:stretch>
            </p:blipFill>
            <p:spPr>
              <a:xfrm>
                <a:off x="312607" y="4503608"/>
                <a:ext cx="859099" cy="2129097"/>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3227" name="Ink 43"/>
              <p14:cNvContentPartPr>
                <a14:cpLocks xmlns:a14="http://schemas.microsoft.com/office/drawing/2010/main" noRot="1" noChangeAspect="1" noEditPoints="1" noChangeArrowheads="1" noChangeShapeType="1"/>
              </p14:cNvContentPartPr>
              <p14:nvPr/>
            </p14:nvContentPartPr>
            <p14:xfrm>
              <a:off x="338138" y="4419600"/>
              <a:ext cx="5486400" cy="117475"/>
            </p14:xfrm>
          </p:contentPart>
        </mc:Choice>
        <mc:Fallback xmlns="">
          <p:pic>
            <p:nvPicPr>
              <p:cNvPr id="93227" name="Ink 43"/>
              <p:cNvPicPr>
                <a:picLocks noRot="1" noChangeAspect="1" noEditPoints="1" noChangeArrowheads="1" noChangeShapeType="1"/>
              </p:cNvPicPr>
              <p:nvPr/>
            </p:nvPicPr>
            <p:blipFill>
              <a:blip r:embed="rId67"/>
              <a:stretch>
                <a:fillRect/>
              </a:stretch>
            </p:blipFill>
            <p:spPr>
              <a:xfrm>
                <a:off x="331658" y="4413114"/>
                <a:ext cx="5499360" cy="130448"/>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3228" name="Ink 44"/>
              <p14:cNvContentPartPr>
                <a14:cpLocks xmlns:a14="http://schemas.microsoft.com/office/drawing/2010/main" noRot="1" noChangeAspect="1" noEditPoints="1" noChangeArrowheads="1" noChangeShapeType="1"/>
              </p14:cNvContentPartPr>
              <p14:nvPr/>
            </p14:nvContentPartPr>
            <p14:xfrm>
              <a:off x="3246438" y="4052888"/>
              <a:ext cx="61912" cy="2422525"/>
            </p14:xfrm>
          </p:contentPart>
        </mc:Choice>
        <mc:Fallback xmlns="">
          <p:pic>
            <p:nvPicPr>
              <p:cNvPr id="93228" name="Ink 44"/>
              <p:cNvPicPr>
                <a:picLocks noRot="1" noChangeAspect="1" noEditPoints="1" noChangeArrowheads="1" noChangeShapeType="1"/>
              </p:cNvPicPr>
              <p:nvPr/>
            </p:nvPicPr>
            <p:blipFill>
              <a:blip r:embed="rId69"/>
              <a:stretch>
                <a:fillRect/>
              </a:stretch>
            </p:blipFill>
            <p:spPr>
              <a:xfrm>
                <a:off x="3240142" y="4046408"/>
                <a:ext cx="74504" cy="2435485"/>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3229" name="Ink 45"/>
              <p14:cNvContentPartPr>
                <a14:cpLocks xmlns:a14="http://schemas.microsoft.com/office/drawing/2010/main" noRot="1" noChangeAspect="1" noEditPoints="1" noChangeArrowheads="1" noChangeShapeType="1"/>
              </p14:cNvContentPartPr>
              <p14:nvPr/>
            </p14:nvContentPartPr>
            <p14:xfrm>
              <a:off x="1087438" y="4103688"/>
              <a:ext cx="68262" cy="2133600"/>
            </p14:xfrm>
          </p:contentPart>
        </mc:Choice>
        <mc:Fallback xmlns="">
          <p:pic>
            <p:nvPicPr>
              <p:cNvPr id="93229" name="Ink 45"/>
              <p:cNvPicPr>
                <a:picLocks noRot="1" noChangeAspect="1" noEditPoints="1" noChangeArrowheads="1" noChangeShapeType="1"/>
              </p:cNvPicPr>
              <p:nvPr/>
            </p:nvPicPr>
            <p:blipFill>
              <a:blip r:embed="rId71"/>
              <a:stretch>
                <a:fillRect/>
              </a:stretch>
            </p:blipFill>
            <p:spPr>
              <a:xfrm>
                <a:off x="1080971" y="4097208"/>
                <a:ext cx="81196" cy="2146559"/>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3230" name="Ink 46"/>
              <p14:cNvContentPartPr>
                <a14:cpLocks xmlns:a14="http://schemas.microsoft.com/office/drawing/2010/main" noRot="1" noChangeAspect="1" noEditPoints="1" noChangeArrowheads="1" noChangeShapeType="1"/>
              </p14:cNvContentPartPr>
              <p14:nvPr/>
            </p14:nvContentPartPr>
            <p14:xfrm>
              <a:off x="0" y="6072188"/>
              <a:ext cx="5359400" cy="187325"/>
            </p14:xfrm>
          </p:contentPart>
        </mc:Choice>
        <mc:Fallback xmlns="">
          <p:pic>
            <p:nvPicPr>
              <p:cNvPr id="93230" name="Ink 46"/>
              <p:cNvPicPr>
                <a:picLocks noRot="1" noChangeAspect="1" noEditPoints="1" noChangeArrowheads="1" noChangeShapeType="1"/>
              </p:cNvPicPr>
              <p:nvPr/>
            </p:nvPicPr>
            <p:blipFill>
              <a:blip r:embed="rId73"/>
              <a:stretch>
                <a:fillRect/>
              </a:stretch>
            </p:blipFill>
            <p:spPr>
              <a:xfrm>
                <a:off x="-6480" y="6065704"/>
                <a:ext cx="5372360" cy="200294"/>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2" name="Ink 1"/>
              <p14:cNvContentPartPr/>
              <p14:nvPr/>
            </p14:nvContentPartPr>
            <p14:xfrm>
              <a:off x="6225480" y="184680"/>
              <a:ext cx="5900760" cy="6157440"/>
            </p14:xfrm>
          </p:contentPart>
        </mc:Choice>
        <mc:Fallback xmlns="">
          <p:pic>
            <p:nvPicPr>
              <p:cNvPr id="2" name="Ink 1"/>
              <p:cNvPicPr/>
              <p:nvPr/>
            </p:nvPicPr>
            <p:blipFill>
              <a:blip r:embed="rId75"/>
              <a:stretch>
                <a:fillRect/>
              </a:stretch>
            </p:blipFill>
            <p:spPr>
              <a:xfrm>
                <a:off x="6215760" y="177840"/>
                <a:ext cx="5919480" cy="6166800"/>
              </a:xfrm>
              <a:prstGeom prst="rect">
                <a:avLst/>
              </a:prstGeom>
            </p:spPr>
          </p:pic>
        </mc:Fallback>
      </mc:AlternateContent>
    </p:spTree>
    <p:extLst>
      <p:ext uri="{BB962C8B-B14F-4D97-AF65-F5344CB8AC3E}">
        <p14:creationId xmlns:p14="http://schemas.microsoft.com/office/powerpoint/2010/main" val="166019892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8" name="Straight Connector 7"/>
          <p:cNvCxnSpPr/>
          <p:nvPr/>
        </p:nvCxnSpPr>
        <p:spPr>
          <a:xfrm flipH="1">
            <a:off x="5943600" y="0"/>
            <a:ext cx="76200" cy="6324600"/>
          </a:xfrm>
          <a:prstGeom prst="line">
            <a:avLst/>
          </a:prstGeom>
        </p:spPr>
        <p:style>
          <a:lnRef idx="2">
            <a:schemeClr val="accent1"/>
          </a:lnRef>
          <a:fillRef idx="0">
            <a:schemeClr val="accent1"/>
          </a:fillRef>
          <a:effectRef idx="1">
            <a:schemeClr val="accent1"/>
          </a:effectRef>
          <a:fontRef idx="minor">
            <a:schemeClr val="tx1"/>
          </a:fontRef>
        </p:style>
      </p:cxnSp>
      <mc:AlternateContent xmlns:mc="http://schemas.openxmlformats.org/markup-compatibility/2006" xmlns:p14="http://schemas.microsoft.com/office/powerpoint/2010/main">
        <mc:Choice Requires="p14">
          <p:contentPart p14:bwMode="auto" r:id="rId2">
            <p14:nvContentPartPr>
              <p14:cNvPr id="95270" name="Ink 38"/>
              <p14:cNvContentPartPr>
                <a14:cpLocks xmlns:a14="http://schemas.microsoft.com/office/drawing/2010/main" noRot="1" noChangeAspect="1" noEditPoints="1" noChangeArrowheads="1" noChangeShapeType="1"/>
              </p14:cNvContentPartPr>
              <p14:nvPr/>
            </p14:nvContentPartPr>
            <p14:xfrm>
              <a:off x="198438" y="0"/>
              <a:ext cx="1182687" cy="723900"/>
            </p14:xfrm>
          </p:contentPart>
        </mc:Choice>
        <mc:Fallback xmlns="">
          <p:pic>
            <p:nvPicPr>
              <p:cNvPr id="95270" name="Ink 38"/>
              <p:cNvPicPr>
                <a:picLocks noRot="1" noChangeAspect="1" noEditPoints="1" noChangeArrowheads="1" noChangeShapeType="1"/>
              </p:cNvPicPr>
              <p:nvPr/>
            </p:nvPicPr>
            <p:blipFill>
              <a:blip r:embed="rId3"/>
              <a:stretch>
                <a:fillRect/>
              </a:stretch>
            </p:blipFill>
            <p:spPr>
              <a:xfrm>
                <a:off x="191958" y="-6479"/>
                <a:ext cx="1195648" cy="736859"/>
              </a:xfrm>
              <a:prstGeom prst="rect">
                <a:avLst/>
              </a:prstGeom>
            </p:spPr>
          </p:pic>
        </mc:Fallback>
      </mc:AlternateContent>
      <mc:AlternateContent xmlns:mc="http://schemas.openxmlformats.org/markup-compatibility/2006" xmlns:p14="http://schemas.microsoft.com/office/powerpoint/2010/main">
        <mc:Choice Requires="p14">
          <p:contentPart p14:bwMode="auto" r:id="rId4">
            <p14:nvContentPartPr>
              <p14:cNvPr id="95271" name="Ink 39"/>
              <p14:cNvContentPartPr>
                <a14:cpLocks xmlns:a14="http://schemas.microsoft.com/office/drawing/2010/main" noRot="1" noChangeAspect="1" noEditPoints="1" noChangeArrowheads="1" noChangeShapeType="1"/>
              </p14:cNvContentPartPr>
              <p14:nvPr/>
            </p14:nvContentPartPr>
            <p14:xfrm>
              <a:off x="1587500" y="230188"/>
              <a:ext cx="298450" cy="396875"/>
            </p14:xfrm>
          </p:contentPart>
        </mc:Choice>
        <mc:Fallback xmlns="">
          <p:pic>
            <p:nvPicPr>
              <p:cNvPr id="95271" name="Ink 39"/>
              <p:cNvPicPr>
                <a:picLocks noRot="1" noChangeAspect="1" noEditPoints="1" noChangeArrowheads="1" noChangeShapeType="1"/>
              </p:cNvPicPr>
              <p:nvPr/>
            </p:nvPicPr>
            <p:blipFill>
              <a:blip r:embed="rId5"/>
              <a:stretch>
                <a:fillRect/>
              </a:stretch>
            </p:blipFill>
            <p:spPr>
              <a:xfrm>
                <a:off x="1581020" y="223705"/>
                <a:ext cx="311410" cy="40984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95272" name="Ink 40"/>
              <p14:cNvContentPartPr>
                <a14:cpLocks xmlns:a14="http://schemas.microsoft.com/office/drawing/2010/main" noRot="1" noChangeAspect="1" noEditPoints="1" noChangeArrowheads="1" noChangeShapeType="1"/>
              </p14:cNvContentPartPr>
              <p14:nvPr/>
            </p14:nvContentPartPr>
            <p14:xfrm>
              <a:off x="2017713" y="434975"/>
              <a:ext cx="257175" cy="219075"/>
            </p14:xfrm>
          </p:contentPart>
        </mc:Choice>
        <mc:Fallback xmlns="">
          <p:pic>
            <p:nvPicPr>
              <p:cNvPr id="95272" name="Ink 40"/>
              <p:cNvPicPr>
                <a:picLocks noRot="1" noChangeAspect="1" noEditPoints="1" noChangeArrowheads="1" noChangeShapeType="1"/>
              </p:cNvPicPr>
              <p:nvPr/>
            </p:nvPicPr>
            <p:blipFill>
              <a:blip r:embed="rId7"/>
              <a:stretch>
                <a:fillRect/>
              </a:stretch>
            </p:blipFill>
            <p:spPr>
              <a:xfrm>
                <a:off x="2011230" y="428500"/>
                <a:ext cx="270142" cy="232025"/>
              </a:xfrm>
              <a:prstGeom prst="rect">
                <a:avLst/>
              </a:prstGeom>
            </p:spPr>
          </p:pic>
        </mc:Fallback>
      </mc:AlternateContent>
      <mc:AlternateContent xmlns:mc="http://schemas.openxmlformats.org/markup-compatibility/2006" xmlns:p14="http://schemas.microsoft.com/office/powerpoint/2010/main">
        <mc:Choice Requires="p14">
          <p:contentPart p14:bwMode="auto" r:id="rId8">
            <p14:nvContentPartPr>
              <p14:cNvPr id="95273" name="Ink 41"/>
              <p14:cNvContentPartPr>
                <a14:cpLocks xmlns:a14="http://schemas.microsoft.com/office/drawing/2010/main" noRot="1" noChangeAspect="1" noEditPoints="1" noChangeArrowheads="1" noChangeShapeType="1"/>
              </p14:cNvContentPartPr>
              <p14:nvPr/>
            </p14:nvContentPartPr>
            <p14:xfrm>
              <a:off x="2436813" y="434975"/>
              <a:ext cx="73025" cy="66675"/>
            </p14:xfrm>
          </p:contentPart>
        </mc:Choice>
        <mc:Fallback xmlns="">
          <p:pic>
            <p:nvPicPr>
              <p:cNvPr id="95273" name="Ink 41"/>
              <p:cNvPicPr>
                <a:picLocks noRot="1" noChangeAspect="1" noEditPoints="1" noChangeArrowheads="1" noChangeShapeType="1"/>
              </p:cNvPicPr>
              <p:nvPr/>
            </p:nvPicPr>
            <p:blipFill>
              <a:blip r:embed="rId9"/>
              <a:stretch>
                <a:fillRect/>
              </a:stretch>
            </p:blipFill>
            <p:spPr>
              <a:xfrm>
                <a:off x="2430338" y="428488"/>
                <a:ext cx="85975" cy="79650"/>
              </a:xfrm>
              <a:prstGeom prst="rect">
                <a:avLst/>
              </a:prstGeom>
            </p:spPr>
          </p:pic>
        </mc:Fallback>
      </mc:AlternateContent>
      <mc:AlternateContent xmlns:mc="http://schemas.openxmlformats.org/markup-compatibility/2006" xmlns:p14="http://schemas.microsoft.com/office/powerpoint/2010/main">
        <mc:Choice Requires="p14">
          <p:contentPart p14:bwMode="auto" r:id="rId10">
            <p14:nvContentPartPr>
              <p14:cNvPr id="95274" name="Ink 42"/>
              <p14:cNvContentPartPr>
                <a14:cpLocks xmlns:a14="http://schemas.microsoft.com/office/drawing/2010/main" noRot="1" noChangeAspect="1" noEditPoints="1" noChangeArrowheads="1" noChangeShapeType="1"/>
              </p14:cNvContentPartPr>
              <p14:nvPr/>
            </p14:nvContentPartPr>
            <p14:xfrm>
              <a:off x="2716213" y="274638"/>
              <a:ext cx="304800" cy="282575"/>
            </p14:xfrm>
          </p:contentPart>
        </mc:Choice>
        <mc:Fallback xmlns="">
          <p:pic>
            <p:nvPicPr>
              <p:cNvPr id="95274" name="Ink 42"/>
              <p:cNvPicPr>
                <a:picLocks noRot="1" noChangeAspect="1" noEditPoints="1" noChangeArrowheads="1" noChangeShapeType="1"/>
              </p:cNvPicPr>
              <p:nvPr/>
            </p:nvPicPr>
            <p:blipFill>
              <a:blip r:embed="rId11"/>
              <a:stretch>
                <a:fillRect/>
              </a:stretch>
            </p:blipFill>
            <p:spPr>
              <a:xfrm>
                <a:off x="2709736" y="268159"/>
                <a:ext cx="317755" cy="295534"/>
              </a:xfrm>
              <a:prstGeom prst="rect">
                <a:avLst/>
              </a:prstGeom>
            </p:spPr>
          </p:pic>
        </mc:Fallback>
      </mc:AlternateContent>
      <mc:AlternateContent xmlns:mc="http://schemas.openxmlformats.org/markup-compatibility/2006" xmlns:p14="http://schemas.microsoft.com/office/powerpoint/2010/main">
        <mc:Choice Requires="p14">
          <p:contentPart p14:bwMode="auto" r:id="rId12">
            <p14:nvContentPartPr>
              <p14:cNvPr id="95275" name="Ink 43"/>
              <p14:cNvContentPartPr>
                <a14:cpLocks xmlns:a14="http://schemas.microsoft.com/office/drawing/2010/main" noRot="1" noChangeAspect="1" noEditPoints="1" noChangeArrowheads="1" noChangeShapeType="1"/>
              </p14:cNvContentPartPr>
              <p14:nvPr/>
            </p14:nvContentPartPr>
            <p14:xfrm>
              <a:off x="3167063" y="427038"/>
              <a:ext cx="93662" cy="11112"/>
            </p14:xfrm>
          </p:contentPart>
        </mc:Choice>
        <mc:Fallback xmlns="">
          <p:pic>
            <p:nvPicPr>
              <p:cNvPr id="95275" name="Ink 43"/>
              <p:cNvPicPr>
                <a:picLocks noRot="1" noChangeAspect="1" noEditPoints="1" noChangeArrowheads="1" noChangeShapeType="1"/>
              </p:cNvPicPr>
              <p:nvPr/>
            </p:nvPicPr>
            <p:blipFill>
              <a:blip r:embed="rId13"/>
              <a:stretch>
                <a:fillRect/>
              </a:stretch>
            </p:blipFill>
            <p:spPr>
              <a:xfrm>
                <a:off x="3160604" y="420586"/>
                <a:ext cx="106581" cy="24016"/>
              </a:xfrm>
              <a:prstGeom prst="rect">
                <a:avLst/>
              </a:prstGeom>
            </p:spPr>
          </p:pic>
        </mc:Fallback>
      </mc:AlternateContent>
      <mc:AlternateContent xmlns:mc="http://schemas.openxmlformats.org/markup-compatibility/2006" xmlns:p14="http://schemas.microsoft.com/office/powerpoint/2010/main">
        <mc:Choice Requires="p14">
          <p:contentPart p14:bwMode="auto" r:id="rId14">
            <p14:nvContentPartPr>
              <p14:cNvPr id="95276" name="Ink 44"/>
              <p14:cNvContentPartPr>
                <a14:cpLocks xmlns:a14="http://schemas.microsoft.com/office/drawing/2010/main" noRot="1" noChangeAspect="1" noEditPoints="1" noChangeArrowheads="1" noChangeShapeType="1"/>
              </p14:cNvContentPartPr>
              <p14:nvPr/>
            </p14:nvContentPartPr>
            <p14:xfrm>
              <a:off x="3433763" y="288925"/>
              <a:ext cx="492125" cy="550863"/>
            </p14:xfrm>
          </p:contentPart>
        </mc:Choice>
        <mc:Fallback xmlns="">
          <p:pic>
            <p:nvPicPr>
              <p:cNvPr id="95276" name="Ink 44"/>
              <p:cNvPicPr>
                <a:picLocks noRot="1" noChangeAspect="1" noEditPoints="1" noChangeArrowheads="1" noChangeShapeType="1"/>
              </p:cNvPicPr>
              <p:nvPr/>
            </p:nvPicPr>
            <p:blipFill>
              <a:blip r:embed="rId15"/>
              <a:stretch>
                <a:fillRect/>
              </a:stretch>
            </p:blipFill>
            <p:spPr>
              <a:xfrm>
                <a:off x="3427283" y="282444"/>
                <a:ext cx="505085" cy="563824"/>
              </a:xfrm>
              <a:prstGeom prst="rect">
                <a:avLst/>
              </a:prstGeom>
            </p:spPr>
          </p:pic>
        </mc:Fallback>
      </mc:AlternateContent>
      <mc:AlternateContent xmlns:mc="http://schemas.openxmlformats.org/markup-compatibility/2006" xmlns:p14="http://schemas.microsoft.com/office/powerpoint/2010/main">
        <mc:Choice Requires="p14">
          <p:contentPart p14:bwMode="auto" r:id="rId16">
            <p14:nvContentPartPr>
              <p14:cNvPr id="95277" name="Ink 45"/>
              <p14:cNvContentPartPr>
                <a14:cpLocks xmlns:a14="http://schemas.microsoft.com/office/drawing/2010/main" noRot="1" noChangeAspect="1" noEditPoints="1" noChangeArrowheads="1" noChangeShapeType="1"/>
              </p14:cNvContentPartPr>
              <p14:nvPr/>
            </p14:nvContentPartPr>
            <p14:xfrm>
              <a:off x="4102100" y="400050"/>
              <a:ext cx="260350" cy="201613"/>
            </p14:xfrm>
          </p:contentPart>
        </mc:Choice>
        <mc:Fallback xmlns="">
          <p:pic>
            <p:nvPicPr>
              <p:cNvPr id="95277" name="Ink 45"/>
              <p:cNvPicPr>
                <a:picLocks noRot="1" noChangeAspect="1" noEditPoints="1" noChangeArrowheads="1" noChangeShapeType="1"/>
              </p:cNvPicPr>
              <p:nvPr/>
            </p:nvPicPr>
            <p:blipFill>
              <a:blip r:embed="rId17"/>
              <a:stretch>
                <a:fillRect/>
              </a:stretch>
            </p:blipFill>
            <p:spPr>
              <a:xfrm>
                <a:off x="4095680" y="393570"/>
                <a:ext cx="273189" cy="214574"/>
              </a:xfrm>
              <a:prstGeom prst="rect">
                <a:avLst/>
              </a:prstGeom>
            </p:spPr>
          </p:pic>
        </mc:Fallback>
      </mc:AlternateContent>
      <mc:AlternateContent xmlns:mc="http://schemas.openxmlformats.org/markup-compatibility/2006" xmlns:p14="http://schemas.microsoft.com/office/powerpoint/2010/main">
        <mc:Choice Requires="p14">
          <p:contentPart p14:bwMode="auto" r:id="rId18">
            <p14:nvContentPartPr>
              <p14:cNvPr id="95278" name="Ink 46"/>
              <p14:cNvContentPartPr>
                <a14:cpLocks xmlns:a14="http://schemas.microsoft.com/office/drawing/2010/main" noRot="1" noChangeAspect="1" noEditPoints="1" noChangeArrowheads="1" noChangeShapeType="1"/>
              </p14:cNvContentPartPr>
              <p14:nvPr/>
            </p14:nvContentPartPr>
            <p14:xfrm>
              <a:off x="4525963" y="365125"/>
              <a:ext cx="176212" cy="242888"/>
            </p14:xfrm>
          </p:contentPart>
        </mc:Choice>
        <mc:Fallback xmlns="">
          <p:pic>
            <p:nvPicPr>
              <p:cNvPr id="95278" name="Ink 46"/>
              <p:cNvPicPr>
                <a:picLocks noRot="1" noChangeAspect="1" noEditPoints="1" noChangeArrowheads="1" noChangeShapeType="1"/>
              </p:cNvPicPr>
              <p:nvPr/>
            </p:nvPicPr>
            <p:blipFill>
              <a:blip r:embed="rId19"/>
              <a:stretch>
                <a:fillRect/>
              </a:stretch>
            </p:blipFill>
            <p:spPr>
              <a:xfrm>
                <a:off x="4519477" y="358648"/>
                <a:ext cx="189185" cy="255842"/>
              </a:xfrm>
              <a:prstGeom prst="rect">
                <a:avLst/>
              </a:prstGeom>
            </p:spPr>
          </p:pic>
        </mc:Fallback>
      </mc:AlternateContent>
      <mc:AlternateContent xmlns:mc="http://schemas.openxmlformats.org/markup-compatibility/2006" xmlns:p14="http://schemas.microsoft.com/office/powerpoint/2010/main">
        <mc:Choice Requires="p14">
          <p:contentPart p14:bwMode="auto" r:id="rId20">
            <p14:nvContentPartPr>
              <p14:cNvPr id="95279" name="Ink 47"/>
              <p14:cNvContentPartPr>
                <a14:cpLocks xmlns:a14="http://schemas.microsoft.com/office/drawing/2010/main" noRot="1" noChangeAspect="1" noEditPoints="1" noChangeArrowheads="1" noChangeShapeType="1"/>
              </p14:cNvContentPartPr>
              <p14:nvPr/>
            </p14:nvContentPartPr>
            <p14:xfrm>
              <a:off x="573088" y="1095375"/>
              <a:ext cx="325437" cy="233363"/>
            </p14:xfrm>
          </p:contentPart>
        </mc:Choice>
        <mc:Fallback xmlns="">
          <p:pic>
            <p:nvPicPr>
              <p:cNvPr id="95279" name="Ink 47"/>
              <p:cNvPicPr>
                <a:picLocks noRot="1" noChangeAspect="1" noEditPoints="1" noChangeArrowheads="1" noChangeShapeType="1"/>
              </p:cNvPicPr>
              <p:nvPr/>
            </p:nvPicPr>
            <p:blipFill>
              <a:blip r:embed="rId21"/>
              <a:stretch>
                <a:fillRect/>
              </a:stretch>
            </p:blipFill>
            <p:spPr>
              <a:xfrm>
                <a:off x="566608" y="1088893"/>
                <a:ext cx="338397" cy="246328"/>
              </a:xfrm>
              <a:prstGeom prst="rect">
                <a:avLst/>
              </a:prstGeom>
            </p:spPr>
          </p:pic>
        </mc:Fallback>
      </mc:AlternateContent>
      <mc:AlternateContent xmlns:mc="http://schemas.openxmlformats.org/markup-compatibility/2006" xmlns:p14="http://schemas.microsoft.com/office/powerpoint/2010/main">
        <mc:Choice Requires="p14">
          <p:contentPart p14:bwMode="auto" r:id="rId22">
            <p14:nvContentPartPr>
              <p14:cNvPr id="95280" name="Ink 48"/>
              <p14:cNvContentPartPr>
                <a14:cpLocks xmlns:a14="http://schemas.microsoft.com/office/drawing/2010/main" noRot="1" noChangeAspect="1" noEditPoints="1" noChangeArrowheads="1" noChangeShapeType="1"/>
              </p14:cNvContentPartPr>
              <p14:nvPr/>
            </p14:nvContentPartPr>
            <p14:xfrm>
              <a:off x="1376363" y="1169988"/>
              <a:ext cx="330200" cy="273050"/>
            </p14:xfrm>
          </p:contentPart>
        </mc:Choice>
        <mc:Fallback xmlns="">
          <p:pic>
            <p:nvPicPr>
              <p:cNvPr id="95280" name="Ink 48"/>
              <p:cNvPicPr>
                <a:picLocks noRot="1" noChangeAspect="1" noEditPoints="1" noChangeArrowheads="1" noChangeShapeType="1"/>
              </p:cNvPicPr>
              <p:nvPr/>
            </p:nvPicPr>
            <p:blipFill>
              <a:blip r:embed="rId23"/>
              <a:stretch>
                <a:fillRect/>
              </a:stretch>
            </p:blipFill>
            <p:spPr>
              <a:xfrm>
                <a:off x="1369881" y="1163513"/>
                <a:ext cx="343163" cy="286001"/>
              </a:xfrm>
              <a:prstGeom prst="rect">
                <a:avLst/>
              </a:prstGeom>
            </p:spPr>
          </p:pic>
        </mc:Fallback>
      </mc:AlternateContent>
      <mc:AlternateContent xmlns:mc="http://schemas.openxmlformats.org/markup-compatibility/2006" xmlns:p14="http://schemas.microsoft.com/office/powerpoint/2010/main">
        <mc:Choice Requires="p14">
          <p:contentPart p14:bwMode="auto" r:id="rId24">
            <p14:nvContentPartPr>
              <p14:cNvPr id="95281" name="Ink 49"/>
              <p14:cNvContentPartPr>
                <a14:cpLocks xmlns:a14="http://schemas.microsoft.com/office/drawing/2010/main" noRot="1" noChangeAspect="1" noEditPoints="1" noChangeArrowheads="1" noChangeShapeType="1"/>
              </p14:cNvContentPartPr>
              <p14:nvPr/>
            </p14:nvContentPartPr>
            <p14:xfrm>
              <a:off x="1893888" y="1228725"/>
              <a:ext cx="112712" cy="69850"/>
            </p14:xfrm>
          </p:contentPart>
        </mc:Choice>
        <mc:Fallback xmlns="">
          <p:pic>
            <p:nvPicPr>
              <p:cNvPr id="95281" name="Ink 49"/>
              <p:cNvPicPr>
                <a:picLocks noRot="1" noChangeAspect="1" noEditPoints="1" noChangeArrowheads="1" noChangeShapeType="1"/>
              </p:cNvPicPr>
              <p:nvPr/>
            </p:nvPicPr>
            <p:blipFill>
              <a:blip r:embed="rId25"/>
              <a:stretch>
                <a:fillRect/>
              </a:stretch>
            </p:blipFill>
            <p:spPr>
              <a:xfrm>
                <a:off x="1887406" y="1222244"/>
                <a:ext cx="125676" cy="82812"/>
              </a:xfrm>
              <a:prstGeom prst="rect">
                <a:avLst/>
              </a:prstGeom>
            </p:spPr>
          </p:pic>
        </mc:Fallback>
      </mc:AlternateContent>
      <mc:AlternateContent xmlns:mc="http://schemas.openxmlformats.org/markup-compatibility/2006" xmlns:p14="http://schemas.microsoft.com/office/powerpoint/2010/main">
        <mc:Choice Requires="p14">
          <p:contentPart p14:bwMode="auto" r:id="rId26">
            <p14:nvContentPartPr>
              <p14:cNvPr id="95282" name="Ink 50"/>
              <p14:cNvContentPartPr>
                <a14:cpLocks xmlns:a14="http://schemas.microsoft.com/office/drawing/2010/main" noRot="1" noChangeAspect="1" noEditPoints="1" noChangeArrowheads="1" noChangeShapeType="1"/>
              </p14:cNvContentPartPr>
              <p14:nvPr/>
            </p14:nvContentPartPr>
            <p14:xfrm>
              <a:off x="2320925" y="1089025"/>
              <a:ext cx="288925" cy="249238"/>
            </p14:xfrm>
          </p:contentPart>
        </mc:Choice>
        <mc:Fallback xmlns="">
          <p:pic>
            <p:nvPicPr>
              <p:cNvPr id="95282" name="Ink 50"/>
              <p:cNvPicPr>
                <a:picLocks noRot="1" noChangeAspect="1" noEditPoints="1" noChangeArrowheads="1" noChangeShapeType="1"/>
              </p:cNvPicPr>
              <p:nvPr/>
            </p:nvPicPr>
            <p:blipFill>
              <a:blip r:embed="rId27"/>
              <a:stretch>
                <a:fillRect/>
              </a:stretch>
            </p:blipFill>
            <p:spPr>
              <a:xfrm>
                <a:off x="2314448" y="1082542"/>
                <a:ext cx="301878" cy="262204"/>
              </a:xfrm>
              <a:prstGeom prst="rect">
                <a:avLst/>
              </a:prstGeom>
            </p:spPr>
          </p:pic>
        </mc:Fallback>
      </mc:AlternateContent>
      <mc:AlternateContent xmlns:mc="http://schemas.openxmlformats.org/markup-compatibility/2006" xmlns:p14="http://schemas.microsoft.com/office/powerpoint/2010/main">
        <mc:Choice Requires="p14">
          <p:contentPart p14:bwMode="auto" r:id="rId28">
            <p14:nvContentPartPr>
              <p14:cNvPr id="95283" name="Ink 51"/>
              <p14:cNvContentPartPr>
                <a14:cpLocks xmlns:a14="http://schemas.microsoft.com/office/drawing/2010/main" noRot="1" noChangeAspect="1" noEditPoints="1" noChangeArrowheads="1" noChangeShapeType="1"/>
              </p14:cNvContentPartPr>
              <p14:nvPr/>
            </p14:nvContentPartPr>
            <p14:xfrm>
              <a:off x="2874963" y="1127125"/>
              <a:ext cx="654050" cy="428625"/>
            </p14:xfrm>
          </p:contentPart>
        </mc:Choice>
        <mc:Fallback xmlns="">
          <p:pic>
            <p:nvPicPr>
              <p:cNvPr id="95283" name="Ink 51"/>
              <p:cNvPicPr>
                <a:picLocks noRot="1" noChangeAspect="1" noEditPoints="1" noChangeArrowheads="1" noChangeShapeType="1"/>
              </p:cNvPicPr>
              <p:nvPr/>
            </p:nvPicPr>
            <p:blipFill>
              <a:blip r:embed="rId29"/>
              <a:stretch>
                <a:fillRect/>
              </a:stretch>
            </p:blipFill>
            <p:spPr>
              <a:xfrm>
                <a:off x="2868484" y="1120647"/>
                <a:ext cx="667009" cy="441581"/>
              </a:xfrm>
              <a:prstGeom prst="rect">
                <a:avLst/>
              </a:prstGeom>
            </p:spPr>
          </p:pic>
        </mc:Fallback>
      </mc:AlternateContent>
      <mc:AlternateContent xmlns:mc="http://schemas.openxmlformats.org/markup-compatibility/2006" xmlns:p14="http://schemas.microsoft.com/office/powerpoint/2010/main">
        <mc:Choice Requires="p14">
          <p:contentPart p14:bwMode="auto" r:id="rId30">
            <p14:nvContentPartPr>
              <p14:cNvPr id="95284" name="Ink 52"/>
              <p14:cNvContentPartPr>
                <a14:cpLocks xmlns:a14="http://schemas.microsoft.com/office/drawing/2010/main" noRot="1" noChangeAspect="1" noEditPoints="1" noChangeArrowheads="1" noChangeShapeType="1"/>
              </p14:cNvContentPartPr>
              <p14:nvPr/>
            </p14:nvContentPartPr>
            <p14:xfrm>
              <a:off x="3732213" y="1139825"/>
              <a:ext cx="280987" cy="220663"/>
            </p14:xfrm>
          </p:contentPart>
        </mc:Choice>
        <mc:Fallback xmlns="">
          <p:pic>
            <p:nvPicPr>
              <p:cNvPr id="95284" name="Ink 52"/>
              <p:cNvPicPr>
                <a:picLocks noRot="1" noChangeAspect="1" noEditPoints="1" noChangeArrowheads="1" noChangeShapeType="1"/>
              </p:cNvPicPr>
              <p:nvPr/>
            </p:nvPicPr>
            <p:blipFill>
              <a:blip r:embed="rId31"/>
              <a:stretch>
                <a:fillRect/>
              </a:stretch>
            </p:blipFill>
            <p:spPr>
              <a:xfrm>
                <a:off x="3725737" y="1133345"/>
                <a:ext cx="293939" cy="233622"/>
              </a:xfrm>
              <a:prstGeom prst="rect">
                <a:avLst/>
              </a:prstGeom>
            </p:spPr>
          </p:pic>
        </mc:Fallback>
      </mc:AlternateContent>
      <mc:AlternateContent xmlns:mc="http://schemas.openxmlformats.org/markup-compatibility/2006" xmlns:p14="http://schemas.microsoft.com/office/powerpoint/2010/main">
        <mc:Choice Requires="p14">
          <p:contentPart p14:bwMode="auto" r:id="rId32">
            <p14:nvContentPartPr>
              <p14:cNvPr id="95285" name="Ink 53"/>
              <p14:cNvContentPartPr>
                <a14:cpLocks xmlns:a14="http://schemas.microsoft.com/office/drawing/2010/main" noRot="1" noChangeAspect="1" noEditPoints="1" noChangeArrowheads="1" noChangeShapeType="1"/>
              </p14:cNvContentPartPr>
              <p14:nvPr/>
            </p14:nvContentPartPr>
            <p14:xfrm>
              <a:off x="4168775" y="1127125"/>
              <a:ext cx="131763" cy="196850"/>
            </p14:xfrm>
          </p:contentPart>
        </mc:Choice>
        <mc:Fallback xmlns="">
          <p:pic>
            <p:nvPicPr>
              <p:cNvPr id="95285" name="Ink 53"/>
              <p:cNvPicPr>
                <a:picLocks noRot="1" noChangeAspect="1" noEditPoints="1" noChangeArrowheads="1" noChangeShapeType="1"/>
              </p:cNvPicPr>
              <p:nvPr/>
            </p:nvPicPr>
            <p:blipFill>
              <a:blip r:embed="rId33"/>
              <a:stretch>
                <a:fillRect/>
              </a:stretch>
            </p:blipFill>
            <p:spPr>
              <a:xfrm>
                <a:off x="4162295" y="1120635"/>
                <a:ext cx="144723" cy="209829"/>
              </a:xfrm>
              <a:prstGeom prst="rect">
                <a:avLst/>
              </a:prstGeom>
            </p:spPr>
          </p:pic>
        </mc:Fallback>
      </mc:AlternateContent>
      <mc:AlternateContent xmlns:mc="http://schemas.openxmlformats.org/markup-compatibility/2006" xmlns:p14="http://schemas.microsoft.com/office/powerpoint/2010/main">
        <mc:Choice Requires="p14">
          <p:contentPart p14:bwMode="auto" r:id="rId34">
            <p14:nvContentPartPr>
              <p14:cNvPr id="95286" name="Ink 54"/>
              <p14:cNvContentPartPr>
                <a14:cpLocks xmlns:a14="http://schemas.microsoft.com/office/drawing/2010/main" noRot="1" noChangeAspect="1" noEditPoints="1" noChangeArrowheads="1" noChangeShapeType="1"/>
              </p14:cNvContentPartPr>
              <p14:nvPr/>
            </p14:nvContentPartPr>
            <p14:xfrm>
              <a:off x="4946650" y="1177925"/>
              <a:ext cx="404813" cy="254000"/>
            </p14:xfrm>
          </p:contentPart>
        </mc:Choice>
        <mc:Fallback xmlns="">
          <p:pic>
            <p:nvPicPr>
              <p:cNvPr id="95286" name="Ink 54"/>
              <p:cNvPicPr>
                <a:picLocks noRot="1" noChangeAspect="1" noEditPoints="1" noChangeArrowheads="1" noChangeShapeType="1"/>
              </p:cNvPicPr>
              <p:nvPr/>
            </p:nvPicPr>
            <p:blipFill>
              <a:blip r:embed="rId35"/>
              <a:stretch>
                <a:fillRect/>
              </a:stretch>
            </p:blipFill>
            <p:spPr>
              <a:xfrm>
                <a:off x="4940167" y="1171486"/>
                <a:ext cx="417779" cy="266879"/>
              </a:xfrm>
              <a:prstGeom prst="rect">
                <a:avLst/>
              </a:prstGeom>
            </p:spPr>
          </p:pic>
        </mc:Fallback>
      </mc:AlternateContent>
      <mc:AlternateContent xmlns:mc="http://schemas.openxmlformats.org/markup-compatibility/2006" xmlns:p14="http://schemas.microsoft.com/office/powerpoint/2010/main">
        <mc:Choice Requires="p14">
          <p:contentPart p14:bwMode="auto" r:id="rId36">
            <p14:nvContentPartPr>
              <p14:cNvPr id="95287" name="Ink 55"/>
              <p14:cNvContentPartPr>
                <a14:cpLocks xmlns:a14="http://schemas.microsoft.com/office/drawing/2010/main" noRot="1" noChangeAspect="1" noEditPoints="1" noChangeArrowheads="1" noChangeShapeType="1"/>
              </p14:cNvContentPartPr>
              <p14:nvPr/>
            </p14:nvContentPartPr>
            <p14:xfrm>
              <a:off x="5507038" y="1185863"/>
              <a:ext cx="355600" cy="346075"/>
            </p14:xfrm>
          </p:contentPart>
        </mc:Choice>
        <mc:Fallback xmlns="">
          <p:pic>
            <p:nvPicPr>
              <p:cNvPr id="95287" name="Ink 55"/>
              <p:cNvPicPr>
                <a:picLocks noRot="1" noChangeAspect="1" noEditPoints="1" noChangeArrowheads="1" noChangeShapeType="1"/>
              </p:cNvPicPr>
              <p:nvPr/>
            </p:nvPicPr>
            <p:blipFill>
              <a:blip r:embed="rId37"/>
              <a:stretch>
                <a:fillRect/>
              </a:stretch>
            </p:blipFill>
            <p:spPr>
              <a:xfrm>
                <a:off x="5500559" y="1179381"/>
                <a:ext cx="368557" cy="359039"/>
              </a:xfrm>
              <a:prstGeom prst="rect">
                <a:avLst/>
              </a:prstGeom>
            </p:spPr>
          </p:pic>
        </mc:Fallback>
      </mc:AlternateContent>
      <mc:AlternateContent xmlns:mc="http://schemas.openxmlformats.org/markup-compatibility/2006" xmlns:p14="http://schemas.microsoft.com/office/powerpoint/2010/main">
        <mc:Choice Requires="p14">
          <p:contentPart p14:bwMode="auto" r:id="rId38">
            <p14:nvContentPartPr>
              <p14:cNvPr id="95288" name="Ink 56"/>
              <p14:cNvContentPartPr>
                <a14:cpLocks xmlns:a14="http://schemas.microsoft.com/office/drawing/2010/main" noRot="1" noChangeAspect="1" noEditPoints="1" noChangeArrowheads="1" noChangeShapeType="1"/>
              </p14:cNvContentPartPr>
              <p14:nvPr/>
            </p14:nvContentPartPr>
            <p14:xfrm>
              <a:off x="271463" y="2592388"/>
              <a:ext cx="509587" cy="430212"/>
            </p14:xfrm>
          </p:contentPart>
        </mc:Choice>
        <mc:Fallback xmlns="">
          <p:pic>
            <p:nvPicPr>
              <p:cNvPr id="95288" name="Ink 56"/>
              <p:cNvPicPr>
                <a:picLocks noRot="1" noChangeAspect="1" noEditPoints="1" noChangeArrowheads="1" noChangeShapeType="1"/>
              </p:cNvPicPr>
              <p:nvPr/>
            </p:nvPicPr>
            <p:blipFill>
              <a:blip r:embed="rId39"/>
              <a:stretch>
                <a:fillRect/>
              </a:stretch>
            </p:blipFill>
            <p:spPr>
              <a:xfrm>
                <a:off x="264985" y="2585908"/>
                <a:ext cx="522543" cy="443172"/>
              </a:xfrm>
              <a:prstGeom prst="rect">
                <a:avLst/>
              </a:prstGeom>
            </p:spPr>
          </p:pic>
        </mc:Fallback>
      </mc:AlternateContent>
      <mc:AlternateContent xmlns:mc="http://schemas.openxmlformats.org/markup-compatibility/2006" xmlns:p14="http://schemas.microsoft.com/office/powerpoint/2010/main">
        <mc:Choice Requires="p14">
          <p:contentPart p14:bwMode="auto" r:id="rId40">
            <p14:nvContentPartPr>
              <p14:cNvPr id="95289" name="Ink 57"/>
              <p14:cNvContentPartPr>
                <a14:cpLocks xmlns:a14="http://schemas.microsoft.com/office/drawing/2010/main" noRot="1" noChangeAspect="1" noEditPoints="1" noChangeArrowheads="1" noChangeShapeType="1"/>
              </p14:cNvContentPartPr>
              <p14:nvPr/>
            </p14:nvContentPartPr>
            <p14:xfrm>
              <a:off x="1098550" y="2035175"/>
              <a:ext cx="1104900" cy="2232025"/>
            </p14:xfrm>
          </p:contentPart>
        </mc:Choice>
        <mc:Fallback xmlns="">
          <p:pic>
            <p:nvPicPr>
              <p:cNvPr id="95289" name="Ink 57"/>
              <p:cNvPicPr>
                <a:picLocks noRot="1" noChangeAspect="1" noEditPoints="1" noChangeArrowheads="1" noChangeShapeType="1"/>
              </p:cNvPicPr>
              <p:nvPr/>
            </p:nvPicPr>
            <p:blipFill>
              <a:blip r:embed="rId41"/>
              <a:stretch>
                <a:fillRect/>
              </a:stretch>
            </p:blipFill>
            <p:spPr>
              <a:xfrm>
                <a:off x="1092070" y="2028695"/>
                <a:ext cx="1117861" cy="2244985"/>
              </a:xfrm>
              <a:prstGeom prst="rect">
                <a:avLst/>
              </a:prstGeom>
            </p:spPr>
          </p:pic>
        </mc:Fallback>
      </mc:AlternateContent>
      <mc:AlternateContent xmlns:mc="http://schemas.openxmlformats.org/markup-compatibility/2006" xmlns:p14="http://schemas.microsoft.com/office/powerpoint/2010/main">
        <mc:Choice Requires="p14">
          <p:contentPart p14:bwMode="auto" r:id="rId42">
            <p14:nvContentPartPr>
              <p14:cNvPr id="95290" name="Ink 58"/>
              <p14:cNvContentPartPr>
                <a14:cpLocks xmlns:a14="http://schemas.microsoft.com/office/drawing/2010/main" noRot="1" noChangeAspect="1" noEditPoints="1" noChangeArrowheads="1" noChangeShapeType="1"/>
              </p14:cNvContentPartPr>
              <p14:nvPr/>
            </p14:nvContentPartPr>
            <p14:xfrm>
              <a:off x="2514600" y="1663700"/>
              <a:ext cx="1233488" cy="1611313"/>
            </p14:xfrm>
          </p:contentPart>
        </mc:Choice>
        <mc:Fallback xmlns="">
          <p:pic>
            <p:nvPicPr>
              <p:cNvPr id="95290" name="Ink 58"/>
              <p:cNvPicPr>
                <a:picLocks noRot="1" noChangeAspect="1" noEditPoints="1" noChangeArrowheads="1" noChangeShapeType="1"/>
              </p:cNvPicPr>
              <p:nvPr/>
            </p:nvPicPr>
            <p:blipFill>
              <a:blip r:embed="rId43"/>
              <a:stretch>
                <a:fillRect/>
              </a:stretch>
            </p:blipFill>
            <p:spPr>
              <a:xfrm>
                <a:off x="2508119" y="1657220"/>
                <a:ext cx="1246449" cy="1624273"/>
              </a:xfrm>
              <a:prstGeom prst="rect">
                <a:avLst/>
              </a:prstGeom>
            </p:spPr>
          </p:pic>
        </mc:Fallback>
      </mc:AlternateContent>
      <mc:AlternateContent xmlns:mc="http://schemas.openxmlformats.org/markup-compatibility/2006" xmlns:p14="http://schemas.microsoft.com/office/powerpoint/2010/main">
        <mc:Choice Requires="p14">
          <p:contentPart p14:bwMode="auto" r:id="rId44">
            <p14:nvContentPartPr>
              <p14:cNvPr id="95291" name="Ink 59"/>
              <p14:cNvContentPartPr>
                <a14:cpLocks xmlns:a14="http://schemas.microsoft.com/office/drawing/2010/main" noRot="1" noChangeAspect="1" noEditPoints="1" noChangeArrowheads="1" noChangeShapeType="1"/>
              </p14:cNvContentPartPr>
              <p14:nvPr/>
            </p14:nvContentPartPr>
            <p14:xfrm>
              <a:off x="3865563" y="2363788"/>
              <a:ext cx="811212" cy="787400"/>
            </p14:xfrm>
          </p:contentPart>
        </mc:Choice>
        <mc:Fallback xmlns="">
          <p:pic>
            <p:nvPicPr>
              <p:cNvPr id="95291" name="Ink 59"/>
              <p:cNvPicPr>
                <a:picLocks noRot="1" noChangeAspect="1" noEditPoints="1" noChangeArrowheads="1" noChangeShapeType="1"/>
              </p:cNvPicPr>
              <p:nvPr/>
            </p:nvPicPr>
            <p:blipFill>
              <a:blip r:embed="rId45"/>
              <a:stretch>
                <a:fillRect/>
              </a:stretch>
            </p:blipFill>
            <p:spPr>
              <a:xfrm>
                <a:off x="3859082" y="2357307"/>
                <a:ext cx="824174" cy="800361"/>
              </a:xfrm>
              <a:prstGeom prst="rect">
                <a:avLst/>
              </a:prstGeom>
            </p:spPr>
          </p:pic>
        </mc:Fallback>
      </mc:AlternateContent>
      <mc:AlternateContent xmlns:mc="http://schemas.openxmlformats.org/markup-compatibility/2006" xmlns:p14="http://schemas.microsoft.com/office/powerpoint/2010/main">
        <mc:Choice Requires="p14">
          <p:contentPart p14:bwMode="auto" r:id="rId46">
            <p14:nvContentPartPr>
              <p14:cNvPr id="95292" name="Ink 60"/>
              <p14:cNvContentPartPr>
                <a14:cpLocks xmlns:a14="http://schemas.microsoft.com/office/drawing/2010/main" noRot="1" noChangeAspect="1" noEditPoints="1" noChangeArrowheads="1" noChangeShapeType="1"/>
              </p14:cNvContentPartPr>
              <p14:nvPr/>
            </p14:nvContentPartPr>
            <p14:xfrm>
              <a:off x="652463" y="3195638"/>
              <a:ext cx="1687512" cy="334962"/>
            </p14:xfrm>
          </p:contentPart>
        </mc:Choice>
        <mc:Fallback xmlns="">
          <p:pic>
            <p:nvPicPr>
              <p:cNvPr id="95292" name="Ink 60"/>
              <p:cNvPicPr>
                <a:picLocks noRot="1" noChangeAspect="1" noEditPoints="1" noChangeArrowheads="1" noChangeShapeType="1"/>
              </p:cNvPicPr>
              <p:nvPr/>
            </p:nvPicPr>
            <p:blipFill>
              <a:blip r:embed="rId47"/>
              <a:stretch>
                <a:fillRect/>
              </a:stretch>
            </p:blipFill>
            <p:spPr>
              <a:xfrm>
                <a:off x="645984" y="3189162"/>
                <a:ext cx="1700471" cy="347914"/>
              </a:xfrm>
              <a:prstGeom prst="rect">
                <a:avLst/>
              </a:prstGeom>
            </p:spPr>
          </p:pic>
        </mc:Fallback>
      </mc:AlternateContent>
      <mc:AlternateContent xmlns:mc="http://schemas.openxmlformats.org/markup-compatibility/2006" xmlns:p14="http://schemas.microsoft.com/office/powerpoint/2010/main">
        <mc:Choice Requires="p14">
          <p:contentPart p14:bwMode="auto" r:id="rId48">
            <p14:nvContentPartPr>
              <p14:cNvPr id="95293" name="Ink 61"/>
              <p14:cNvContentPartPr>
                <a14:cpLocks xmlns:a14="http://schemas.microsoft.com/office/drawing/2010/main" noRot="1" noChangeAspect="1" noEditPoints="1" noChangeArrowheads="1" noChangeShapeType="1"/>
              </p14:cNvContentPartPr>
              <p14:nvPr/>
            </p14:nvContentPartPr>
            <p14:xfrm>
              <a:off x="2770188" y="3228975"/>
              <a:ext cx="688975" cy="327025"/>
            </p14:xfrm>
          </p:contentPart>
        </mc:Choice>
        <mc:Fallback xmlns="">
          <p:pic>
            <p:nvPicPr>
              <p:cNvPr id="95293" name="Ink 61"/>
              <p:cNvPicPr>
                <a:picLocks noRot="1" noChangeAspect="1" noEditPoints="1" noChangeArrowheads="1" noChangeShapeType="1"/>
              </p:cNvPicPr>
              <p:nvPr/>
            </p:nvPicPr>
            <p:blipFill>
              <a:blip r:embed="rId49"/>
              <a:stretch>
                <a:fillRect/>
              </a:stretch>
            </p:blipFill>
            <p:spPr>
              <a:xfrm>
                <a:off x="2763709" y="3222492"/>
                <a:ext cx="701934" cy="339991"/>
              </a:xfrm>
              <a:prstGeom prst="rect">
                <a:avLst/>
              </a:prstGeom>
            </p:spPr>
          </p:pic>
        </mc:Fallback>
      </mc:AlternateContent>
      <mc:AlternateContent xmlns:mc="http://schemas.openxmlformats.org/markup-compatibility/2006" xmlns:p14="http://schemas.microsoft.com/office/powerpoint/2010/main">
        <mc:Choice Requires="p14">
          <p:contentPart p14:bwMode="auto" r:id="rId50">
            <p14:nvContentPartPr>
              <p14:cNvPr id="95294" name="Ink 62"/>
              <p14:cNvContentPartPr>
                <a14:cpLocks xmlns:a14="http://schemas.microsoft.com/office/drawing/2010/main" noRot="1" noChangeAspect="1" noEditPoints="1" noChangeArrowheads="1" noChangeShapeType="1"/>
              </p14:cNvContentPartPr>
              <p14:nvPr/>
            </p14:nvContentPartPr>
            <p14:xfrm>
              <a:off x="3563938" y="3214688"/>
              <a:ext cx="549275" cy="319087"/>
            </p14:xfrm>
          </p:contentPart>
        </mc:Choice>
        <mc:Fallback xmlns="">
          <p:pic>
            <p:nvPicPr>
              <p:cNvPr id="95294" name="Ink 62"/>
              <p:cNvPicPr>
                <a:picLocks noRot="1" noChangeAspect="1" noEditPoints="1" noChangeArrowheads="1" noChangeShapeType="1"/>
              </p:cNvPicPr>
              <p:nvPr/>
            </p:nvPicPr>
            <p:blipFill>
              <a:blip r:embed="rId51"/>
              <a:stretch>
                <a:fillRect/>
              </a:stretch>
            </p:blipFill>
            <p:spPr>
              <a:xfrm>
                <a:off x="3557459" y="3208205"/>
                <a:ext cx="562233" cy="332052"/>
              </a:xfrm>
              <a:prstGeom prst="rect">
                <a:avLst/>
              </a:prstGeom>
            </p:spPr>
          </p:pic>
        </mc:Fallback>
      </mc:AlternateContent>
      <mc:AlternateContent xmlns:mc="http://schemas.openxmlformats.org/markup-compatibility/2006" xmlns:p14="http://schemas.microsoft.com/office/powerpoint/2010/main">
        <mc:Choice Requires="p14">
          <p:contentPart p14:bwMode="auto" r:id="rId52">
            <p14:nvContentPartPr>
              <p14:cNvPr id="95295" name="Ink 63"/>
              <p14:cNvContentPartPr>
                <a14:cpLocks xmlns:a14="http://schemas.microsoft.com/office/drawing/2010/main" noRot="1" noChangeAspect="1" noEditPoints="1" noChangeArrowheads="1" noChangeShapeType="1"/>
              </p14:cNvContentPartPr>
              <p14:nvPr/>
            </p14:nvContentPartPr>
            <p14:xfrm>
              <a:off x="4608513" y="3243263"/>
              <a:ext cx="144462" cy="273050"/>
            </p14:xfrm>
          </p:contentPart>
        </mc:Choice>
        <mc:Fallback xmlns="">
          <p:pic>
            <p:nvPicPr>
              <p:cNvPr id="95295" name="Ink 63"/>
              <p:cNvPicPr>
                <a:picLocks noRot="1" noChangeAspect="1" noEditPoints="1" noChangeArrowheads="1" noChangeShapeType="1"/>
              </p:cNvPicPr>
              <p:nvPr/>
            </p:nvPicPr>
            <p:blipFill>
              <a:blip r:embed="rId53"/>
              <a:stretch>
                <a:fillRect/>
              </a:stretch>
            </p:blipFill>
            <p:spPr>
              <a:xfrm>
                <a:off x="4602028" y="3236779"/>
                <a:ext cx="157431" cy="286018"/>
              </a:xfrm>
              <a:prstGeom prst="rect">
                <a:avLst/>
              </a:prstGeom>
            </p:spPr>
          </p:pic>
        </mc:Fallback>
      </mc:AlternateContent>
      <mc:AlternateContent xmlns:mc="http://schemas.openxmlformats.org/markup-compatibility/2006" xmlns:p14="http://schemas.microsoft.com/office/powerpoint/2010/main">
        <mc:Choice Requires="p14">
          <p:contentPart p14:bwMode="auto" r:id="rId54">
            <p14:nvContentPartPr>
              <p14:cNvPr id="95296" name="Ink 64"/>
              <p14:cNvContentPartPr>
                <a14:cpLocks xmlns:a14="http://schemas.microsoft.com/office/drawing/2010/main" noRot="1" noChangeAspect="1" noEditPoints="1" noChangeArrowheads="1" noChangeShapeType="1"/>
              </p14:cNvContentPartPr>
              <p14:nvPr/>
            </p14:nvContentPartPr>
            <p14:xfrm>
              <a:off x="1012825" y="3757613"/>
              <a:ext cx="407988" cy="211137"/>
            </p14:xfrm>
          </p:contentPart>
        </mc:Choice>
        <mc:Fallback xmlns="">
          <p:pic>
            <p:nvPicPr>
              <p:cNvPr id="95296" name="Ink 64"/>
              <p:cNvPicPr>
                <a:picLocks noRot="1" noChangeAspect="1" noEditPoints="1" noChangeArrowheads="1" noChangeShapeType="1"/>
              </p:cNvPicPr>
              <p:nvPr/>
            </p:nvPicPr>
            <p:blipFill>
              <a:blip r:embed="rId55"/>
              <a:stretch>
                <a:fillRect/>
              </a:stretch>
            </p:blipFill>
            <p:spPr>
              <a:xfrm>
                <a:off x="1006349" y="3751128"/>
                <a:ext cx="420940" cy="224108"/>
              </a:xfrm>
              <a:prstGeom prst="rect">
                <a:avLst/>
              </a:prstGeom>
            </p:spPr>
          </p:pic>
        </mc:Fallback>
      </mc:AlternateContent>
      <mc:AlternateContent xmlns:mc="http://schemas.openxmlformats.org/markup-compatibility/2006" xmlns:p14="http://schemas.microsoft.com/office/powerpoint/2010/main">
        <mc:Choice Requires="p14">
          <p:contentPart p14:bwMode="auto" r:id="rId56">
            <p14:nvContentPartPr>
              <p14:cNvPr id="95297" name="Ink 65"/>
              <p14:cNvContentPartPr>
                <a14:cpLocks xmlns:a14="http://schemas.microsoft.com/office/drawing/2010/main" noRot="1" noChangeAspect="1" noEditPoints="1" noChangeArrowheads="1" noChangeShapeType="1"/>
              </p14:cNvContentPartPr>
              <p14:nvPr/>
            </p14:nvContentPartPr>
            <p14:xfrm>
              <a:off x="1608138" y="3559175"/>
              <a:ext cx="341312" cy="587375"/>
            </p14:xfrm>
          </p:contentPart>
        </mc:Choice>
        <mc:Fallback xmlns="">
          <p:pic>
            <p:nvPicPr>
              <p:cNvPr id="95297" name="Ink 65"/>
              <p:cNvPicPr>
                <a:picLocks noRot="1" noChangeAspect="1" noEditPoints="1" noChangeArrowheads="1" noChangeShapeType="1"/>
              </p:cNvPicPr>
              <p:nvPr/>
            </p:nvPicPr>
            <p:blipFill>
              <a:blip r:embed="rId57"/>
              <a:stretch>
                <a:fillRect/>
              </a:stretch>
            </p:blipFill>
            <p:spPr>
              <a:xfrm>
                <a:off x="1601691" y="3552697"/>
                <a:ext cx="354205" cy="600332"/>
              </a:xfrm>
              <a:prstGeom prst="rect">
                <a:avLst/>
              </a:prstGeom>
            </p:spPr>
          </p:pic>
        </mc:Fallback>
      </mc:AlternateContent>
      <mc:AlternateContent xmlns:mc="http://schemas.openxmlformats.org/markup-compatibility/2006" xmlns:p14="http://schemas.microsoft.com/office/powerpoint/2010/main">
        <mc:Choice Requires="p14">
          <p:contentPart p14:bwMode="auto" r:id="rId58">
            <p14:nvContentPartPr>
              <p14:cNvPr id="95298" name="Ink 66"/>
              <p14:cNvContentPartPr>
                <a14:cpLocks xmlns:a14="http://schemas.microsoft.com/office/drawing/2010/main" noRot="1" noChangeAspect="1" noEditPoints="1" noChangeArrowheads="1" noChangeShapeType="1"/>
              </p14:cNvContentPartPr>
              <p14:nvPr/>
            </p14:nvContentPartPr>
            <p14:xfrm>
              <a:off x="2125663" y="3576638"/>
              <a:ext cx="346075" cy="569912"/>
            </p14:xfrm>
          </p:contentPart>
        </mc:Choice>
        <mc:Fallback xmlns="">
          <p:pic>
            <p:nvPicPr>
              <p:cNvPr id="95298" name="Ink 66"/>
              <p:cNvPicPr>
                <a:picLocks noRot="1" noChangeAspect="1" noEditPoints="1" noChangeArrowheads="1" noChangeShapeType="1"/>
              </p:cNvPicPr>
              <p:nvPr/>
            </p:nvPicPr>
            <p:blipFill>
              <a:blip r:embed="rId59"/>
              <a:stretch>
                <a:fillRect/>
              </a:stretch>
            </p:blipFill>
            <p:spPr>
              <a:xfrm>
                <a:off x="2119188" y="3570162"/>
                <a:ext cx="359026" cy="582865"/>
              </a:xfrm>
              <a:prstGeom prst="rect">
                <a:avLst/>
              </a:prstGeom>
            </p:spPr>
          </p:pic>
        </mc:Fallback>
      </mc:AlternateContent>
      <mc:AlternateContent xmlns:mc="http://schemas.openxmlformats.org/markup-compatibility/2006" xmlns:p14="http://schemas.microsoft.com/office/powerpoint/2010/main">
        <mc:Choice Requires="p14">
          <p:contentPart p14:bwMode="auto" r:id="rId60">
            <p14:nvContentPartPr>
              <p14:cNvPr id="95299" name="Ink 67"/>
              <p14:cNvContentPartPr>
                <a14:cpLocks xmlns:a14="http://schemas.microsoft.com/office/drawing/2010/main" noRot="1" noChangeAspect="1" noEditPoints="1" noChangeArrowheads="1" noChangeShapeType="1"/>
              </p14:cNvContentPartPr>
              <p14:nvPr/>
            </p14:nvContentPartPr>
            <p14:xfrm>
              <a:off x="2671763" y="3856038"/>
              <a:ext cx="117475" cy="103187"/>
            </p14:xfrm>
          </p:contentPart>
        </mc:Choice>
        <mc:Fallback xmlns="">
          <p:pic>
            <p:nvPicPr>
              <p:cNvPr id="95299" name="Ink 67"/>
              <p:cNvPicPr>
                <a:picLocks noRot="1" noChangeAspect="1" noEditPoints="1" noChangeArrowheads="1" noChangeShapeType="1"/>
              </p:cNvPicPr>
              <p:nvPr/>
            </p:nvPicPr>
            <p:blipFill>
              <a:blip r:embed="rId61"/>
              <a:stretch>
                <a:fillRect/>
              </a:stretch>
            </p:blipFill>
            <p:spPr>
              <a:xfrm>
                <a:off x="2665277" y="3849566"/>
                <a:ext cx="130448" cy="116130"/>
              </a:xfrm>
              <a:prstGeom prst="rect">
                <a:avLst/>
              </a:prstGeom>
            </p:spPr>
          </p:pic>
        </mc:Fallback>
      </mc:AlternateContent>
      <mc:AlternateContent xmlns:mc="http://schemas.openxmlformats.org/markup-compatibility/2006" xmlns:p14="http://schemas.microsoft.com/office/powerpoint/2010/main">
        <mc:Choice Requires="p14">
          <p:contentPart p14:bwMode="auto" r:id="rId62">
            <p14:nvContentPartPr>
              <p14:cNvPr id="95300" name="Ink 68"/>
              <p14:cNvContentPartPr>
                <a14:cpLocks xmlns:a14="http://schemas.microsoft.com/office/drawing/2010/main" noRot="1" noChangeAspect="1" noEditPoints="1" noChangeArrowheads="1" noChangeShapeType="1"/>
              </p14:cNvContentPartPr>
              <p14:nvPr/>
            </p14:nvContentPartPr>
            <p14:xfrm>
              <a:off x="3011488" y="3562350"/>
              <a:ext cx="887412" cy="620713"/>
            </p14:xfrm>
          </p:contentPart>
        </mc:Choice>
        <mc:Fallback xmlns="">
          <p:pic>
            <p:nvPicPr>
              <p:cNvPr id="95300" name="Ink 68"/>
              <p:cNvPicPr>
                <a:picLocks noRot="1" noChangeAspect="1" noEditPoints="1" noChangeArrowheads="1" noChangeShapeType="1"/>
              </p:cNvPicPr>
              <p:nvPr/>
            </p:nvPicPr>
            <p:blipFill>
              <a:blip r:embed="rId63"/>
              <a:stretch>
                <a:fillRect/>
              </a:stretch>
            </p:blipFill>
            <p:spPr>
              <a:xfrm>
                <a:off x="3005008" y="3555869"/>
                <a:ext cx="900372" cy="633675"/>
              </a:xfrm>
              <a:prstGeom prst="rect">
                <a:avLst/>
              </a:prstGeom>
            </p:spPr>
          </p:pic>
        </mc:Fallback>
      </mc:AlternateContent>
      <mc:AlternateContent xmlns:mc="http://schemas.openxmlformats.org/markup-compatibility/2006" xmlns:p14="http://schemas.microsoft.com/office/powerpoint/2010/main">
        <mc:Choice Requires="p14">
          <p:contentPart p14:bwMode="auto" r:id="rId64">
            <p14:nvContentPartPr>
              <p14:cNvPr id="95301" name="Ink 69"/>
              <p14:cNvContentPartPr>
                <a14:cpLocks xmlns:a14="http://schemas.microsoft.com/office/drawing/2010/main" noRot="1" noChangeAspect="1" noEditPoints="1" noChangeArrowheads="1" noChangeShapeType="1"/>
              </p14:cNvContentPartPr>
              <p14:nvPr/>
            </p14:nvContentPartPr>
            <p14:xfrm>
              <a:off x="4811713" y="3957638"/>
              <a:ext cx="158750" cy="188912"/>
            </p14:xfrm>
          </p:contentPart>
        </mc:Choice>
        <mc:Fallback xmlns="">
          <p:pic>
            <p:nvPicPr>
              <p:cNvPr id="95301" name="Ink 69"/>
              <p:cNvPicPr>
                <a:picLocks noRot="1" noChangeAspect="1" noEditPoints="1" noChangeArrowheads="1" noChangeShapeType="1"/>
              </p:cNvPicPr>
              <p:nvPr/>
            </p:nvPicPr>
            <p:blipFill>
              <a:blip r:embed="rId65"/>
              <a:stretch>
                <a:fillRect/>
              </a:stretch>
            </p:blipFill>
            <p:spPr>
              <a:xfrm>
                <a:off x="4805233" y="3951161"/>
                <a:ext cx="171709" cy="201866"/>
              </a:xfrm>
              <a:prstGeom prst="rect">
                <a:avLst/>
              </a:prstGeom>
            </p:spPr>
          </p:pic>
        </mc:Fallback>
      </mc:AlternateContent>
      <mc:AlternateContent xmlns:mc="http://schemas.openxmlformats.org/markup-compatibility/2006" xmlns:p14="http://schemas.microsoft.com/office/powerpoint/2010/main">
        <mc:Choice Requires="p14">
          <p:contentPart p14:bwMode="auto" r:id="rId66">
            <p14:nvContentPartPr>
              <p14:cNvPr id="95302" name="Ink 70"/>
              <p14:cNvContentPartPr>
                <a14:cpLocks xmlns:a14="http://schemas.microsoft.com/office/drawing/2010/main" noRot="1" noChangeAspect="1" noEditPoints="1" noChangeArrowheads="1" noChangeShapeType="1"/>
              </p14:cNvContentPartPr>
              <p14:nvPr/>
            </p14:nvContentPartPr>
            <p14:xfrm>
              <a:off x="5167313" y="3919538"/>
              <a:ext cx="787400" cy="285750"/>
            </p14:xfrm>
          </p:contentPart>
        </mc:Choice>
        <mc:Fallback xmlns="">
          <p:pic>
            <p:nvPicPr>
              <p:cNvPr id="95302" name="Ink 70"/>
              <p:cNvPicPr>
                <a:picLocks noRot="1" noChangeAspect="1" noEditPoints="1" noChangeArrowheads="1" noChangeShapeType="1"/>
              </p:cNvPicPr>
              <p:nvPr/>
            </p:nvPicPr>
            <p:blipFill>
              <a:blip r:embed="rId67"/>
              <a:stretch>
                <a:fillRect/>
              </a:stretch>
            </p:blipFill>
            <p:spPr>
              <a:xfrm>
                <a:off x="5160832" y="3913060"/>
                <a:ext cx="800361" cy="298706"/>
              </a:xfrm>
              <a:prstGeom prst="rect">
                <a:avLst/>
              </a:prstGeom>
            </p:spPr>
          </p:pic>
        </mc:Fallback>
      </mc:AlternateContent>
      <mc:AlternateContent xmlns:mc="http://schemas.openxmlformats.org/markup-compatibility/2006" xmlns:p14="http://schemas.microsoft.com/office/powerpoint/2010/main">
        <mc:Choice Requires="p14">
          <p:contentPart p14:bwMode="auto" r:id="rId68">
            <p14:nvContentPartPr>
              <p14:cNvPr id="95303" name="Ink 71"/>
              <p14:cNvContentPartPr>
                <a14:cpLocks xmlns:a14="http://schemas.microsoft.com/office/drawing/2010/main" noRot="1" noChangeAspect="1" noEditPoints="1" noChangeArrowheads="1" noChangeShapeType="1"/>
              </p14:cNvContentPartPr>
              <p14:nvPr/>
            </p14:nvContentPartPr>
            <p14:xfrm>
              <a:off x="4514850" y="3594100"/>
              <a:ext cx="119063" cy="363538"/>
            </p14:xfrm>
          </p:contentPart>
        </mc:Choice>
        <mc:Fallback xmlns="">
          <p:pic>
            <p:nvPicPr>
              <p:cNvPr id="95303" name="Ink 71"/>
              <p:cNvPicPr>
                <a:picLocks noRot="1" noChangeAspect="1" noEditPoints="1" noChangeArrowheads="1" noChangeShapeType="1"/>
              </p:cNvPicPr>
              <p:nvPr/>
            </p:nvPicPr>
            <p:blipFill>
              <a:blip r:embed="rId69"/>
              <a:stretch>
                <a:fillRect/>
              </a:stretch>
            </p:blipFill>
            <p:spPr>
              <a:xfrm>
                <a:off x="4508375" y="3587621"/>
                <a:ext cx="132012" cy="376496"/>
              </a:xfrm>
              <a:prstGeom prst="rect">
                <a:avLst/>
              </a:prstGeom>
            </p:spPr>
          </p:pic>
        </mc:Fallback>
      </mc:AlternateContent>
      <mc:AlternateContent xmlns:mc="http://schemas.openxmlformats.org/markup-compatibility/2006" xmlns:p14="http://schemas.microsoft.com/office/powerpoint/2010/main">
        <mc:Choice Requires="p14">
          <p:contentPart p14:bwMode="auto" r:id="rId70">
            <p14:nvContentPartPr>
              <p14:cNvPr id="95304" name="Ink 72"/>
              <p14:cNvContentPartPr>
                <a14:cpLocks xmlns:a14="http://schemas.microsoft.com/office/drawing/2010/main" noRot="1" noChangeAspect="1" noEditPoints="1" noChangeArrowheads="1" noChangeShapeType="1"/>
              </p14:cNvContentPartPr>
              <p14:nvPr/>
            </p14:nvContentPartPr>
            <p14:xfrm>
              <a:off x="4759325" y="3640138"/>
              <a:ext cx="554038" cy="219075"/>
            </p14:xfrm>
          </p:contentPart>
        </mc:Choice>
        <mc:Fallback xmlns="">
          <p:pic>
            <p:nvPicPr>
              <p:cNvPr id="95304" name="Ink 72"/>
              <p:cNvPicPr>
                <a:picLocks noRot="1" noChangeAspect="1" noEditPoints="1" noChangeArrowheads="1" noChangeShapeType="1"/>
              </p:cNvPicPr>
              <p:nvPr/>
            </p:nvPicPr>
            <p:blipFill>
              <a:blip r:embed="rId71"/>
              <a:stretch>
                <a:fillRect/>
              </a:stretch>
            </p:blipFill>
            <p:spPr>
              <a:xfrm>
                <a:off x="4752845" y="3633663"/>
                <a:ext cx="566998" cy="232025"/>
              </a:xfrm>
              <a:prstGeom prst="rect">
                <a:avLst/>
              </a:prstGeom>
            </p:spPr>
          </p:pic>
        </mc:Fallback>
      </mc:AlternateContent>
      <mc:AlternateContent xmlns:mc="http://schemas.openxmlformats.org/markup-compatibility/2006" xmlns:p14="http://schemas.microsoft.com/office/powerpoint/2010/main">
        <mc:Choice Requires="p14">
          <p:contentPart p14:bwMode="auto" r:id="rId72">
            <p14:nvContentPartPr>
              <p14:cNvPr id="95305" name="Ink 73"/>
              <p14:cNvContentPartPr>
                <a14:cpLocks xmlns:a14="http://schemas.microsoft.com/office/drawing/2010/main" noRot="1" noChangeAspect="1" noEditPoints="1" noChangeArrowheads="1" noChangeShapeType="1"/>
              </p14:cNvContentPartPr>
              <p14:nvPr/>
            </p14:nvContentPartPr>
            <p14:xfrm>
              <a:off x="5507038" y="3708400"/>
              <a:ext cx="233362" cy="254000"/>
            </p14:xfrm>
          </p:contentPart>
        </mc:Choice>
        <mc:Fallback xmlns="">
          <p:pic>
            <p:nvPicPr>
              <p:cNvPr id="95305" name="Ink 73"/>
              <p:cNvPicPr>
                <a:picLocks noRot="1" noChangeAspect="1" noEditPoints="1" noChangeArrowheads="1" noChangeShapeType="1"/>
              </p:cNvPicPr>
              <p:nvPr/>
            </p:nvPicPr>
            <p:blipFill>
              <a:blip r:embed="rId73"/>
              <a:stretch>
                <a:fillRect/>
              </a:stretch>
            </p:blipFill>
            <p:spPr>
              <a:xfrm>
                <a:off x="5500556" y="3701924"/>
                <a:ext cx="246327" cy="266952"/>
              </a:xfrm>
              <a:prstGeom prst="rect">
                <a:avLst/>
              </a:prstGeom>
            </p:spPr>
          </p:pic>
        </mc:Fallback>
      </mc:AlternateContent>
      <mc:AlternateContent xmlns:mc="http://schemas.openxmlformats.org/markup-compatibility/2006" xmlns:p14="http://schemas.microsoft.com/office/powerpoint/2010/main">
        <mc:Choice Requires="p14">
          <p:contentPart p14:bwMode="auto" r:id="rId74">
            <p14:nvContentPartPr>
              <p14:cNvPr id="95306" name="Ink 74"/>
              <p14:cNvContentPartPr>
                <a14:cpLocks xmlns:a14="http://schemas.microsoft.com/office/drawing/2010/main" noRot="1" noChangeAspect="1" noEditPoints="1" noChangeArrowheads="1" noChangeShapeType="1"/>
              </p14:cNvContentPartPr>
              <p14:nvPr/>
            </p14:nvContentPartPr>
            <p14:xfrm>
              <a:off x="220663" y="4094163"/>
              <a:ext cx="5683250" cy="796925"/>
            </p14:xfrm>
          </p:contentPart>
        </mc:Choice>
        <mc:Fallback xmlns="">
          <p:pic>
            <p:nvPicPr>
              <p:cNvPr id="95306" name="Ink 74"/>
              <p:cNvPicPr>
                <a:picLocks noRot="1" noChangeAspect="1" noEditPoints="1" noChangeArrowheads="1" noChangeShapeType="1"/>
              </p:cNvPicPr>
              <p:nvPr/>
            </p:nvPicPr>
            <p:blipFill>
              <a:blip r:embed="rId75"/>
              <a:stretch>
                <a:fillRect/>
              </a:stretch>
            </p:blipFill>
            <p:spPr>
              <a:xfrm>
                <a:off x="214183" y="4087684"/>
                <a:ext cx="5696210" cy="809883"/>
              </a:xfrm>
              <a:prstGeom prst="rect">
                <a:avLst/>
              </a:prstGeom>
            </p:spPr>
          </p:pic>
        </mc:Fallback>
      </mc:AlternateContent>
      <mc:AlternateContent xmlns:mc="http://schemas.openxmlformats.org/markup-compatibility/2006" xmlns:p14="http://schemas.microsoft.com/office/powerpoint/2010/main">
        <mc:Choice Requires="p14">
          <p:contentPart p14:bwMode="auto" r:id="rId76">
            <p14:nvContentPartPr>
              <p14:cNvPr id="95307" name="Ink 75"/>
              <p14:cNvContentPartPr>
                <a14:cpLocks xmlns:a14="http://schemas.microsoft.com/office/drawing/2010/main" noRot="1" noChangeAspect="1" noEditPoints="1" noChangeArrowheads="1" noChangeShapeType="1"/>
              </p14:cNvContentPartPr>
              <p14:nvPr/>
            </p14:nvContentPartPr>
            <p14:xfrm>
              <a:off x="676275" y="4884738"/>
              <a:ext cx="693738" cy="269875"/>
            </p14:xfrm>
          </p:contentPart>
        </mc:Choice>
        <mc:Fallback xmlns="">
          <p:pic>
            <p:nvPicPr>
              <p:cNvPr id="95307" name="Ink 75"/>
              <p:cNvPicPr>
                <a:picLocks noRot="1" noChangeAspect="1" noEditPoints="1" noChangeArrowheads="1" noChangeShapeType="1"/>
              </p:cNvPicPr>
              <p:nvPr/>
            </p:nvPicPr>
            <p:blipFill>
              <a:blip r:embed="rId77"/>
              <a:stretch>
                <a:fillRect/>
              </a:stretch>
            </p:blipFill>
            <p:spPr>
              <a:xfrm>
                <a:off x="669795" y="4878261"/>
                <a:ext cx="706698" cy="282829"/>
              </a:xfrm>
              <a:prstGeom prst="rect">
                <a:avLst/>
              </a:prstGeom>
            </p:spPr>
          </p:pic>
        </mc:Fallback>
      </mc:AlternateContent>
      <mc:AlternateContent xmlns:mc="http://schemas.openxmlformats.org/markup-compatibility/2006" xmlns:p14="http://schemas.microsoft.com/office/powerpoint/2010/main">
        <mc:Choice Requires="p14">
          <p:contentPart p14:bwMode="auto" r:id="rId78">
            <p14:nvContentPartPr>
              <p14:cNvPr id="95308" name="Ink 76"/>
              <p14:cNvContentPartPr>
                <a14:cpLocks xmlns:a14="http://schemas.microsoft.com/office/drawing/2010/main" noRot="1" noChangeAspect="1" noEditPoints="1" noChangeArrowheads="1" noChangeShapeType="1"/>
              </p14:cNvContentPartPr>
              <p14:nvPr/>
            </p14:nvContentPartPr>
            <p14:xfrm>
              <a:off x="1571625" y="4876800"/>
              <a:ext cx="433388" cy="234950"/>
            </p14:xfrm>
          </p:contentPart>
        </mc:Choice>
        <mc:Fallback xmlns="">
          <p:pic>
            <p:nvPicPr>
              <p:cNvPr id="95308" name="Ink 76"/>
              <p:cNvPicPr>
                <a:picLocks noRot="1" noChangeAspect="1" noEditPoints="1" noChangeArrowheads="1" noChangeShapeType="1"/>
              </p:cNvPicPr>
              <p:nvPr/>
            </p:nvPicPr>
            <p:blipFill>
              <a:blip r:embed="rId79"/>
              <a:stretch>
                <a:fillRect/>
              </a:stretch>
            </p:blipFill>
            <p:spPr>
              <a:xfrm>
                <a:off x="1565146" y="4870314"/>
                <a:ext cx="446346" cy="247923"/>
              </a:xfrm>
              <a:prstGeom prst="rect">
                <a:avLst/>
              </a:prstGeom>
            </p:spPr>
          </p:pic>
        </mc:Fallback>
      </mc:AlternateContent>
      <mc:AlternateContent xmlns:mc="http://schemas.openxmlformats.org/markup-compatibility/2006" xmlns:p14="http://schemas.microsoft.com/office/powerpoint/2010/main">
        <mc:Choice Requires="p14">
          <p:contentPart p14:bwMode="auto" r:id="rId80">
            <p14:nvContentPartPr>
              <p14:cNvPr id="95309" name="Ink 77"/>
              <p14:cNvContentPartPr>
                <a14:cpLocks xmlns:a14="http://schemas.microsoft.com/office/drawing/2010/main" noRot="1" noChangeAspect="1" noEditPoints="1" noChangeArrowheads="1" noChangeShapeType="1"/>
              </p14:cNvContentPartPr>
              <p14:nvPr/>
            </p14:nvContentPartPr>
            <p14:xfrm>
              <a:off x="2228850" y="4911725"/>
              <a:ext cx="311150" cy="255588"/>
            </p14:xfrm>
          </p:contentPart>
        </mc:Choice>
        <mc:Fallback xmlns="">
          <p:pic>
            <p:nvPicPr>
              <p:cNvPr id="95309" name="Ink 77"/>
              <p:cNvPicPr>
                <a:picLocks noRot="1" noChangeAspect="1" noEditPoints="1" noChangeArrowheads="1" noChangeShapeType="1"/>
              </p:cNvPicPr>
              <p:nvPr/>
            </p:nvPicPr>
            <p:blipFill>
              <a:blip r:embed="rId81"/>
              <a:stretch>
                <a:fillRect/>
              </a:stretch>
            </p:blipFill>
            <p:spPr>
              <a:xfrm>
                <a:off x="2222368" y="4905236"/>
                <a:ext cx="324115" cy="268566"/>
              </a:xfrm>
              <a:prstGeom prst="rect">
                <a:avLst/>
              </a:prstGeom>
            </p:spPr>
          </p:pic>
        </mc:Fallback>
      </mc:AlternateContent>
      <mc:AlternateContent xmlns:mc="http://schemas.openxmlformats.org/markup-compatibility/2006" xmlns:p14="http://schemas.microsoft.com/office/powerpoint/2010/main">
        <mc:Choice Requires="p14">
          <p:contentPart p14:bwMode="auto" r:id="rId82">
            <p14:nvContentPartPr>
              <p14:cNvPr id="95310" name="Ink 78"/>
              <p14:cNvContentPartPr>
                <a14:cpLocks xmlns:a14="http://schemas.microsoft.com/office/drawing/2010/main" noRot="1" noChangeAspect="1" noEditPoints="1" noChangeArrowheads="1" noChangeShapeType="1"/>
              </p14:cNvContentPartPr>
              <p14:nvPr/>
            </p14:nvContentPartPr>
            <p14:xfrm>
              <a:off x="2824163" y="4914900"/>
              <a:ext cx="180975" cy="198438"/>
            </p14:xfrm>
          </p:contentPart>
        </mc:Choice>
        <mc:Fallback xmlns="">
          <p:pic>
            <p:nvPicPr>
              <p:cNvPr id="95310" name="Ink 78"/>
              <p:cNvPicPr>
                <a:picLocks noRot="1" noChangeAspect="1" noEditPoints="1" noChangeArrowheads="1" noChangeShapeType="1"/>
              </p:cNvPicPr>
              <p:nvPr/>
            </p:nvPicPr>
            <p:blipFill>
              <a:blip r:embed="rId83"/>
              <a:stretch>
                <a:fillRect/>
              </a:stretch>
            </p:blipFill>
            <p:spPr>
              <a:xfrm>
                <a:off x="2817687" y="4908417"/>
                <a:ext cx="193927" cy="211403"/>
              </a:xfrm>
              <a:prstGeom prst="rect">
                <a:avLst/>
              </a:prstGeom>
            </p:spPr>
          </p:pic>
        </mc:Fallback>
      </mc:AlternateContent>
      <mc:AlternateContent xmlns:mc="http://schemas.openxmlformats.org/markup-compatibility/2006" xmlns:p14="http://schemas.microsoft.com/office/powerpoint/2010/main">
        <mc:Choice Requires="p14">
          <p:contentPart p14:bwMode="auto" r:id="rId84">
            <p14:nvContentPartPr>
              <p14:cNvPr id="95311" name="Ink 79"/>
              <p14:cNvContentPartPr>
                <a14:cpLocks xmlns:a14="http://schemas.microsoft.com/office/drawing/2010/main" noRot="1" noChangeAspect="1" noEditPoints="1" noChangeArrowheads="1" noChangeShapeType="1"/>
              </p14:cNvContentPartPr>
              <p14:nvPr/>
            </p14:nvContentPartPr>
            <p14:xfrm>
              <a:off x="3267075" y="4924425"/>
              <a:ext cx="250825" cy="276225"/>
            </p14:xfrm>
          </p:contentPart>
        </mc:Choice>
        <mc:Fallback xmlns="">
          <p:pic>
            <p:nvPicPr>
              <p:cNvPr id="95311" name="Ink 79"/>
              <p:cNvPicPr>
                <a:picLocks noRot="1" noChangeAspect="1" noEditPoints="1" noChangeArrowheads="1" noChangeShapeType="1"/>
              </p:cNvPicPr>
              <p:nvPr/>
            </p:nvPicPr>
            <p:blipFill>
              <a:blip r:embed="rId85"/>
              <a:stretch>
                <a:fillRect/>
              </a:stretch>
            </p:blipFill>
            <p:spPr>
              <a:xfrm>
                <a:off x="3260597" y="4917943"/>
                <a:ext cx="263780" cy="289190"/>
              </a:xfrm>
              <a:prstGeom prst="rect">
                <a:avLst/>
              </a:prstGeom>
            </p:spPr>
          </p:pic>
        </mc:Fallback>
      </mc:AlternateContent>
      <mc:AlternateContent xmlns:mc="http://schemas.openxmlformats.org/markup-compatibility/2006" xmlns:p14="http://schemas.microsoft.com/office/powerpoint/2010/main">
        <mc:Choice Requires="p14">
          <p:contentPart p14:bwMode="auto" r:id="rId86">
            <p14:nvContentPartPr>
              <p14:cNvPr id="95312" name="Ink 80"/>
              <p14:cNvContentPartPr>
                <a14:cpLocks xmlns:a14="http://schemas.microsoft.com/office/drawing/2010/main" noRot="1" noChangeAspect="1" noEditPoints="1" noChangeArrowheads="1" noChangeShapeType="1"/>
              </p14:cNvContentPartPr>
              <p14:nvPr/>
            </p14:nvContentPartPr>
            <p14:xfrm>
              <a:off x="3786188" y="5040313"/>
              <a:ext cx="482600" cy="158750"/>
            </p14:xfrm>
          </p:contentPart>
        </mc:Choice>
        <mc:Fallback xmlns="">
          <p:pic>
            <p:nvPicPr>
              <p:cNvPr id="95312" name="Ink 80"/>
              <p:cNvPicPr>
                <a:picLocks noRot="1" noChangeAspect="1" noEditPoints="1" noChangeArrowheads="1" noChangeShapeType="1"/>
              </p:cNvPicPr>
              <p:nvPr/>
            </p:nvPicPr>
            <p:blipFill>
              <a:blip r:embed="rId87"/>
              <a:stretch>
                <a:fillRect/>
              </a:stretch>
            </p:blipFill>
            <p:spPr>
              <a:xfrm>
                <a:off x="3779710" y="5033833"/>
                <a:ext cx="495556" cy="171709"/>
              </a:xfrm>
              <a:prstGeom prst="rect">
                <a:avLst/>
              </a:prstGeom>
            </p:spPr>
          </p:pic>
        </mc:Fallback>
      </mc:AlternateContent>
      <mc:AlternateContent xmlns:mc="http://schemas.openxmlformats.org/markup-compatibility/2006" xmlns:p14="http://schemas.microsoft.com/office/powerpoint/2010/main">
        <mc:Choice Requires="p14">
          <p:contentPart p14:bwMode="auto" r:id="rId88">
            <p14:nvContentPartPr>
              <p14:cNvPr id="95313" name="Ink 81"/>
              <p14:cNvContentPartPr>
                <a14:cpLocks xmlns:a14="http://schemas.microsoft.com/office/drawing/2010/main" noRot="1" noChangeAspect="1" noEditPoints="1" noChangeArrowheads="1" noChangeShapeType="1"/>
              </p14:cNvContentPartPr>
              <p14:nvPr/>
            </p14:nvContentPartPr>
            <p14:xfrm>
              <a:off x="4430713" y="5203825"/>
              <a:ext cx="33337" cy="84138"/>
            </p14:xfrm>
          </p:contentPart>
        </mc:Choice>
        <mc:Fallback xmlns="">
          <p:pic>
            <p:nvPicPr>
              <p:cNvPr id="95313" name="Ink 81"/>
              <p:cNvPicPr>
                <a:picLocks noRot="1" noChangeAspect="1" noEditPoints="1" noChangeArrowheads="1" noChangeShapeType="1"/>
              </p:cNvPicPr>
              <p:nvPr/>
            </p:nvPicPr>
            <p:blipFill>
              <a:blip r:embed="rId89"/>
              <a:stretch>
                <a:fillRect/>
              </a:stretch>
            </p:blipFill>
            <p:spPr>
              <a:xfrm>
                <a:off x="4424261" y="5197353"/>
                <a:ext cx="46242" cy="97082"/>
              </a:xfrm>
              <a:prstGeom prst="rect">
                <a:avLst/>
              </a:prstGeom>
            </p:spPr>
          </p:pic>
        </mc:Fallback>
      </mc:AlternateContent>
      <mc:AlternateContent xmlns:mc="http://schemas.openxmlformats.org/markup-compatibility/2006" xmlns:p14="http://schemas.microsoft.com/office/powerpoint/2010/main">
        <mc:Choice Requires="p14">
          <p:contentPart p14:bwMode="auto" r:id="rId90">
            <p14:nvContentPartPr>
              <p14:cNvPr id="95314" name="Ink 82"/>
              <p14:cNvContentPartPr>
                <a14:cpLocks xmlns:a14="http://schemas.microsoft.com/office/drawing/2010/main" noRot="1" noChangeAspect="1" noEditPoints="1" noChangeArrowheads="1" noChangeShapeType="1"/>
              </p14:cNvContentPartPr>
              <p14:nvPr/>
            </p14:nvContentPartPr>
            <p14:xfrm>
              <a:off x="1957388" y="5264150"/>
              <a:ext cx="581025" cy="334963"/>
            </p14:xfrm>
          </p:contentPart>
        </mc:Choice>
        <mc:Fallback xmlns="">
          <p:pic>
            <p:nvPicPr>
              <p:cNvPr id="95314" name="Ink 82"/>
              <p:cNvPicPr>
                <a:picLocks noRot="1" noChangeAspect="1" noEditPoints="1" noChangeArrowheads="1" noChangeShapeType="1"/>
              </p:cNvPicPr>
              <p:nvPr/>
            </p:nvPicPr>
            <p:blipFill>
              <a:blip r:embed="rId91"/>
              <a:stretch>
                <a:fillRect/>
              </a:stretch>
            </p:blipFill>
            <p:spPr>
              <a:xfrm>
                <a:off x="1950908" y="5257667"/>
                <a:ext cx="593985" cy="347929"/>
              </a:xfrm>
              <a:prstGeom prst="rect">
                <a:avLst/>
              </a:prstGeom>
            </p:spPr>
          </p:pic>
        </mc:Fallback>
      </mc:AlternateContent>
      <mc:AlternateContent xmlns:mc="http://schemas.openxmlformats.org/markup-compatibility/2006" xmlns:p14="http://schemas.microsoft.com/office/powerpoint/2010/main">
        <mc:Choice Requires="p14">
          <p:contentPart p14:bwMode="auto" r:id="rId92">
            <p14:nvContentPartPr>
              <p14:cNvPr id="95315" name="Ink 83"/>
              <p14:cNvContentPartPr>
                <a14:cpLocks xmlns:a14="http://schemas.microsoft.com/office/drawing/2010/main" noRot="1" noChangeAspect="1" noEditPoints="1" noChangeArrowheads="1" noChangeShapeType="1"/>
              </p14:cNvContentPartPr>
              <p14:nvPr/>
            </p14:nvContentPartPr>
            <p14:xfrm>
              <a:off x="2709863" y="5281613"/>
              <a:ext cx="479425" cy="285750"/>
            </p14:xfrm>
          </p:contentPart>
        </mc:Choice>
        <mc:Fallback xmlns="">
          <p:pic>
            <p:nvPicPr>
              <p:cNvPr id="95315" name="Ink 83"/>
              <p:cNvPicPr>
                <a:picLocks noRot="1" noChangeAspect="1" noEditPoints="1" noChangeArrowheads="1" noChangeShapeType="1"/>
              </p:cNvPicPr>
              <p:nvPr/>
            </p:nvPicPr>
            <p:blipFill>
              <a:blip r:embed="rId93"/>
              <a:stretch>
                <a:fillRect/>
              </a:stretch>
            </p:blipFill>
            <p:spPr>
              <a:xfrm>
                <a:off x="2703379" y="5275127"/>
                <a:ext cx="492392" cy="298722"/>
              </a:xfrm>
              <a:prstGeom prst="rect">
                <a:avLst/>
              </a:prstGeom>
            </p:spPr>
          </p:pic>
        </mc:Fallback>
      </mc:AlternateContent>
      <mc:AlternateContent xmlns:mc="http://schemas.openxmlformats.org/markup-compatibility/2006" xmlns:p14="http://schemas.microsoft.com/office/powerpoint/2010/main">
        <mc:Choice Requires="p14">
          <p:contentPart p14:bwMode="auto" r:id="rId94">
            <p14:nvContentPartPr>
              <p14:cNvPr id="95316" name="Ink 84"/>
              <p14:cNvContentPartPr>
                <a14:cpLocks xmlns:a14="http://schemas.microsoft.com/office/drawing/2010/main" noRot="1" noChangeAspect="1" noEditPoints="1" noChangeArrowheads="1" noChangeShapeType="1"/>
              </p14:cNvContentPartPr>
              <p14:nvPr/>
            </p14:nvContentPartPr>
            <p14:xfrm>
              <a:off x="3375025" y="5318125"/>
              <a:ext cx="461963" cy="260350"/>
            </p14:xfrm>
          </p:contentPart>
        </mc:Choice>
        <mc:Fallback xmlns="">
          <p:pic>
            <p:nvPicPr>
              <p:cNvPr id="95316" name="Ink 84"/>
              <p:cNvPicPr>
                <a:picLocks noRot="1" noChangeAspect="1" noEditPoints="1" noChangeArrowheads="1" noChangeShapeType="1"/>
              </p:cNvPicPr>
              <p:nvPr/>
            </p:nvPicPr>
            <p:blipFill>
              <a:blip r:embed="rId95"/>
              <a:stretch>
                <a:fillRect/>
              </a:stretch>
            </p:blipFill>
            <p:spPr>
              <a:xfrm>
                <a:off x="3368544" y="5311643"/>
                <a:ext cx="474925" cy="273313"/>
              </a:xfrm>
              <a:prstGeom prst="rect">
                <a:avLst/>
              </a:prstGeom>
            </p:spPr>
          </p:pic>
        </mc:Fallback>
      </mc:AlternateContent>
      <mc:AlternateContent xmlns:mc="http://schemas.openxmlformats.org/markup-compatibility/2006" xmlns:p14="http://schemas.microsoft.com/office/powerpoint/2010/main">
        <mc:Choice Requires="p14">
          <p:contentPart p14:bwMode="auto" r:id="rId96">
            <p14:nvContentPartPr>
              <p14:cNvPr id="95317" name="Ink 85"/>
              <p14:cNvContentPartPr>
                <a14:cpLocks xmlns:a14="http://schemas.microsoft.com/office/drawing/2010/main" noRot="1" noChangeAspect="1" noEditPoints="1" noChangeArrowheads="1" noChangeShapeType="1"/>
              </p14:cNvContentPartPr>
              <p14:nvPr/>
            </p14:nvContentPartPr>
            <p14:xfrm>
              <a:off x="4167188" y="5345113"/>
              <a:ext cx="512762" cy="234950"/>
            </p14:xfrm>
          </p:contentPart>
        </mc:Choice>
        <mc:Fallback xmlns="">
          <p:pic>
            <p:nvPicPr>
              <p:cNvPr id="95317" name="Ink 85"/>
              <p:cNvPicPr>
                <a:picLocks noRot="1" noChangeAspect="1" noEditPoints="1" noChangeArrowheads="1" noChangeShapeType="1"/>
              </p:cNvPicPr>
              <p:nvPr/>
            </p:nvPicPr>
            <p:blipFill>
              <a:blip r:embed="rId97"/>
              <a:stretch>
                <a:fillRect/>
              </a:stretch>
            </p:blipFill>
            <p:spPr>
              <a:xfrm>
                <a:off x="4160706" y="5338637"/>
                <a:ext cx="525725" cy="247903"/>
              </a:xfrm>
              <a:prstGeom prst="rect">
                <a:avLst/>
              </a:prstGeom>
            </p:spPr>
          </p:pic>
        </mc:Fallback>
      </mc:AlternateContent>
      <mc:AlternateContent xmlns:mc="http://schemas.openxmlformats.org/markup-compatibility/2006" xmlns:p14="http://schemas.microsoft.com/office/powerpoint/2010/main">
        <mc:Choice Requires="p14">
          <p:contentPart p14:bwMode="auto" r:id="rId98">
            <p14:nvContentPartPr>
              <p14:cNvPr id="95318" name="Ink 86"/>
              <p14:cNvContentPartPr>
                <a14:cpLocks xmlns:a14="http://schemas.microsoft.com/office/drawing/2010/main" noRot="1" noChangeAspect="1" noEditPoints="1" noChangeArrowheads="1" noChangeShapeType="1"/>
              </p14:cNvContentPartPr>
              <p14:nvPr/>
            </p14:nvContentPartPr>
            <p14:xfrm>
              <a:off x="328613" y="5578475"/>
              <a:ext cx="1309687" cy="411163"/>
            </p14:xfrm>
          </p:contentPart>
        </mc:Choice>
        <mc:Fallback xmlns="">
          <p:pic>
            <p:nvPicPr>
              <p:cNvPr id="95318" name="Ink 86"/>
              <p:cNvPicPr>
                <a:picLocks noRot="1" noChangeAspect="1" noEditPoints="1" noChangeArrowheads="1" noChangeShapeType="1"/>
              </p:cNvPicPr>
              <p:nvPr/>
            </p:nvPicPr>
            <p:blipFill>
              <a:blip r:embed="rId99"/>
              <a:stretch>
                <a:fillRect/>
              </a:stretch>
            </p:blipFill>
            <p:spPr>
              <a:xfrm>
                <a:off x="322131" y="5572006"/>
                <a:ext cx="1322651" cy="424102"/>
              </a:xfrm>
              <a:prstGeom prst="rect">
                <a:avLst/>
              </a:prstGeom>
            </p:spPr>
          </p:pic>
        </mc:Fallback>
      </mc:AlternateContent>
      <mc:AlternateContent xmlns:mc="http://schemas.openxmlformats.org/markup-compatibility/2006" xmlns:p14="http://schemas.microsoft.com/office/powerpoint/2010/main">
        <mc:Choice Requires="p14">
          <p:contentPart p14:bwMode="auto" r:id="rId100">
            <p14:nvContentPartPr>
              <p14:cNvPr id="95319" name="Ink 87"/>
              <p14:cNvContentPartPr>
                <a14:cpLocks xmlns:a14="http://schemas.microsoft.com/office/drawing/2010/main" noRot="1" noChangeAspect="1" noEditPoints="1" noChangeArrowheads="1" noChangeShapeType="1"/>
              </p14:cNvContentPartPr>
              <p14:nvPr/>
            </p14:nvContentPartPr>
            <p14:xfrm>
              <a:off x="1841500" y="5722938"/>
              <a:ext cx="727075" cy="725487"/>
            </p14:xfrm>
          </p:contentPart>
        </mc:Choice>
        <mc:Fallback xmlns="">
          <p:pic>
            <p:nvPicPr>
              <p:cNvPr id="95319" name="Ink 87"/>
              <p:cNvPicPr>
                <a:picLocks noRot="1" noChangeAspect="1" noEditPoints="1" noChangeArrowheads="1" noChangeShapeType="1"/>
              </p:cNvPicPr>
              <p:nvPr/>
            </p:nvPicPr>
            <p:blipFill>
              <a:blip r:embed="rId101"/>
              <a:stretch>
                <a:fillRect/>
              </a:stretch>
            </p:blipFill>
            <p:spPr>
              <a:xfrm>
                <a:off x="1835021" y="5716457"/>
                <a:ext cx="740033" cy="738449"/>
              </a:xfrm>
              <a:prstGeom prst="rect">
                <a:avLst/>
              </a:prstGeom>
            </p:spPr>
          </p:pic>
        </mc:Fallback>
      </mc:AlternateContent>
      <mc:AlternateContent xmlns:mc="http://schemas.openxmlformats.org/markup-compatibility/2006" xmlns:p14="http://schemas.microsoft.com/office/powerpoint/2010/main">
        <mc:Choice Requires="p14">
          <p:contentPart p14:bwMode="auto" r:id="rId102">
            <p14:nvContentPartPr>
              <p14:cNvPr id="95320" name="Ink 88"/>
              <p14:cNvContentPartPr>
                <a14:cpLocks xmlns:a14="http://schemas.microsoft.com/office/drawing/2010/main" noRot="1" noChangeAspect="1" noEditPoints="1" noChangeArrowheads="1" noChangeShapeType="1"/>
              </p14:cNvContentPartPr>
              <p14:nvPr/>
            </p14:nvContentPartPr>
            <p14:xfrm>
              <a:off x="2825750" y="6089650"/>
              <a:ext cx="609600" cy="320675"/>
            </p14:xfrm>
          </p:contentPart>
        </mc:Choice>
        <mc:Fallback xmlns="">
          <p:pic>
            <p:nvPicPr>
              <p:cNvPr id="95320" name="Ink 88"/>
              <p:cNvPicPr>
                <a:picLocks noRot="1" noChangeAspect="1" noEditPoints="1" noChangeArrowheads="1" noChangeShapeType="1"/>
              </p:cNvPicPr>
              <p:nvPr/>
            </p:nvPicPr>
            <p:blipFill>
              <a:blip r:embed="rId103"/>
              <a:stretch>
                <a:fillRect/>
              </a:stretch>
            </p:blipFill>
            <p:spPr>
              <a:xfrm>
                <a:off x="2819269" y="6083172"/>
                <a:ext cx="622563" cy="333632"/>
              </a:xfrm>
              <a:prstGeom prst="rect">
                <a:avLst/>
              </a:prstGeom>
            </p:spPr>
          </p:pic>
        </mc:Fallback>
      </mc:AlternateContent>
      <mc:AlternateContent xmlns:mc="http://schemas.openxmlformats.org/markup-compatibility/2006" xmlns:p14="http://schemas.microsoft.com/office/powerpoint/2010/main">
        <mc:Choice Requires="p14">
          <p:contentPart p14:bwMode="auto" r:id="rId104">
            <p14:nvContentPartPr>
              <p14:cNvPr id="95321" name="Ink 89"/>
              <p14:cNvContentPartPr>
                <a14:cpLocks xmlns:a14="http://schemas.microsoft.com/office/drawing/2010/main" noRot="1" noChangeAspect="1" noEditPoints="1" noChangeArrowheads="1" noChangeShapeType="1"/>
              </p14:cNvContentPartPr>
              <p14:nvPr/>
            </p14:nvContentPartPr>
            <p14:xfrm>
              <a:off x="3913188" y="5462588"/>
              <a:ext cx="130175" cy="315912"/>
            </p14:xfrm>
          </p:contentPart>
        </mc:Choice>
        <mc:Fallback xmlns="">
          <p:pic>
            <p:nvPicPr>
              <p:cNvPr id="95321" name="Ink 89"/>
              <p:cNvPicPr>
                <a:picLocks noRot="1" noChangeAspect="1" noEditPoints="1" noChangeArrowheads="1" noChangeShapeType="1"/>
              </p:cNvPicPr>
              <p:nvPr/>
            </p:nvPicPr>
            <p:blipFill>
              <a:blip r:embed="rId105"/>
              <a:stretch>
                <a:fillRect/>
              </a:stretch>
            </p:blipFill>
            <p:spPr>
              <a:xfrm>
                <a:off x="3906715" y="5456104"/>
                <a:ext cx="143121" cy="328880"/>
              </a:xfrm>
              <a:prstGeom prst="rect">
                <a:avLst/>
              </a:prstGeom>
            </p:spPr>
          </p:pic>
        </mc:Fallback>
      </mc:AlternateContent>
      <mc:AlternateContent xmlns:mc="http://schemas.openxmlformats.org/markup-compatibility/2006" xmlns:p14="http://schemas.microsoft.com/office/powerpoint/2010/main">
        <mc:Choice Requires="p14">
          <p:contentPart p14:bwMode="auto" r:id="rId106">
            <p14:nvContentPartPr>
              <p14:cNvPr id="95322" name="Ink 90"/>
              <p14:cNvContentPartPr>
                <a14:cpLocks xmlns:a14="http://schemas.microsoft.com/office/drawing/2010/main" noRot="1" noChangeAspect="1" noEditPoints="1" noChangeArrowheads="1" noChangeShapeType="1"/>
              </p14:cNvContentPartPr>
              <p14:nvPr/>
            </p14:nvContentPartPr>
            <p14:xfrm>
              <a:off x="2478088" y="1414463"/>
              <a:ext cx="1858962" cy="88900"/>
            </p14:xfrm>
          </p:contentPart>
        </mc:Choice>
        <mc:Fallback xmlns="">
          <p:pic>
            <p:nvPicPr>
              <p:cNvPr id="95322" name="Ink 90"/>
              <p:cNvPicPr>
                <a:picLocks noRot="1" noChangeAspect="1" noEditPoints="1" noChangeArrowheads="1" noChangeShapeType="1"/>
              </p:cNvPicPr>
              <p:nvPr/>
            </p:nvPicPr>
            <p:blipFill>
              <a:blip r:embed="rId107"/>
              <a:stretch>
                <a:fillRect/>
              </a:stretch>
            </p:blipFill>
            <p:spPr>
              <a:xfrm>
                <a:off x="2471608" y="1407984"/>
                <a:ext cx="1871921" cy="101857"/>
              </a:xfrm>
              <a:prstGeom prst="rect">
                <a:avLst/>
              </a:prstGeom>
            </p:spPr>
          </p:pic>
        </mc:Fallback>
      </mc:AlternateContent>
      <mc:AlternateContent xmlns:mc="http://schemas.openxmlformats.org/markup-compatibility/2006" xmlns:p14="http://schemas.microsoft.com/office/powerpoint/2010/main">
        <mc:Choice Requires="p14">
          <p:contentPart p14:bwMode="auto" r:id="rId108">
            <p14:nvContentPartPr>
              <p14:cNvPr id="2" name="Ink 1"/>
              <p14:cNvContentPartPr/>
              <p14:nvPr/>
            </p14:nvContentPartPr>
            <p14:xfrm>
              <a:off x="6089760" y="479160"/>
              <a:ext cx="6042960" cy="6290640"/>
            </p14:xfrm>
          </p:contentPart>
        </mc:Choice>
        <mc:Fallback xmlns="">
          <p:pic>
            <p:nvPicPr>
              <p:cNvPr id="2" name="Ink 1"/>
              <p:cNvPicPr/>
              <p:nvPr/>
            </p:nvPicPr>
            <p:blipFill>
              <a:blip r:embed="rId109"/>
              <a:stretch>
                <a:fillRect/>
              </a:stretch>
            </p:blipFill>
            <p:spPr>
              <a:xfrm>
                <a:off x="6082200" y="471240"/>
                <a:ext cx="6058440" cy="6307920"/>
              </a:xfrm>
              <a:prstGeom prst="rect">
                <a:avLst/>
              </a:prstGeom>
            </p:spPr>
          </p:pic>
        </mc:Fallback>
      </mc:AlternateContent>
    </p:spTree>
    <p:extLst>
      <p:ext uri="{BB962C8B-B14F-4D97-AF65-F5344CB8AC3E}">
        <p14:creationId xmlns:p14="http://schemas.microsoft.com/office/powerpoint/2010/main" val="348091644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ChangeArrowheads="1"/>
          </p:cNvSpPr>
          <p:nvPr/>
        </p:nvSpPr>
        <p:spPr bwMode="auto">
          <a:xfrm>
            <a:off x="1752600" y="1981200"/>
            <a:ext cx="4648200" cy="2554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200">
                <a:latin typeface="Times New Roman" panose="02020603050405020304" pitchFamily="18" charset="0"/>
              </a:rPr>
              <a:t>In the figure to the right, is the tension in the string greater than, less than, or equal to  the force of gravity on block B?</a:t>
            </a:r>
          </a:p>
        </p:txBody>
      </p:sp>
      <p:pic>
        <p:nvPicPr>
          <p:cNvPr id="27651" name="Picture 4" descr="08_27_01"/>
          <p:cNvPicPr>
            <a:picLocks noChangeAspect="1" noChangeArrowheads="1"/>
          </p:cNvPicPr>
          <p:nvPr/>
        </p:nvPicPr>
        <p:blipFill>
          <a:blip r:embed="rId3">
            <a:extLst>
              <a:ext uri="{28A0092B-C50C-407E-A947-70E740481C1C}">
                <a14:useLocalDpi xmlns:a14="http://schemas.microsoft.com/office/drawing/2010/main" val="0"/>
              </a:ext>
            </a:extLst>
          </a:blip>
          <a:srcRect b="4865"/>
          <a:stretch>
            <a:fillRect/>
          </a:stretch>
        </p:blipFill>
        <p:spPr bwMode="auto">
          <a:xfrm>
            <a:off x="6400800" y="880303"/>
            <a:ext cx="4114800" cy="42028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7652" name="Text Box 5"/>
          <p:cNvSpPr txBox="1">
            <a:spLocks noChangeArrowheads="1"/>
          </p:cNvSpPr>
          <p:nvPr/>
        </p:nvSpPr>
        <p:spPr bwMode="auto">
          <a:xfrm>
            <a:off x="2517775" y="4291013"/>
            <a:ext cx="2382838" cy="186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2400">
                <a:latin typeface="Times New Roman" panose="02020603050405020304" pitchFamily="18" charset="0"/>
              </a:rPr>
              <a:t> </a:t>
            </a:r>
          </a:p>
          <a:p>
            <a:pPr eaLnBrk="1" hangingPunct="1">
              <a:lnSpc>
                <a:spcPct val="110000"/>
              </a:lnSpc>
              <a:buFontTx/>
              <a:buAutoNum type="alphaUcPeriod"/>
            </a:pPr>
            <a:r>
              <a:rPr lang="en-US" sz="2800">
                <a:latin typeface="Times New Roman" panose="02020603050405020304" pitchFamily="18" charset="0"/>
              </a:rPr>
              <a:t> Equal to</a:t>
            </a:r>
          </a:p>
          <a:p>
            <a:pPr eaLnBrk="1" hangingPunct="1">
              <a:lnSpc>
                <a:spcPct val="110000"/>
              </a:lnSpc>
              <a:buFontTx/>
              <a:buAutoNum type="alphaUcPeriod"/>
            </a:pPr>
            <a:r>
              <a:rPr lang="en-US" sz="2800">
                <a:latin typeface="Times New Roman" panose="02020603050405020304" pitchFamily="18" charset="0"/>
              </a:rPr>
              <a:t> Greater than</a:t>
            </a:r>
          </a:p>
          <a:p>
            <a:pPr eaLnBrk="1" hangingPunct="1">
              <a:lnSpc>
                <a:spcPct val="110000"/>
              </a:lnSpc>
              <a:buFontTx/>
              <a:buAutoNum type="alphaUcPeriod"/>
            </a:pPr>
            <a:r>
              <a:rPr lang="en-US" sz="2800">
                <a:latin typeface="Times New Roman" panose="02020603050405020304" pitchFamily="18" charset="0"/>
              </a:rPr>
              <a:t> Less than</a:t>
            </a:r>
          </a:p>
        </p:txBody>
      </p:sp>
      <p:sp>
        <p:nvSpPr>
          <p:cNvPr id="5" name="Rectangle 4"/>
          <p:cNvSpPr/>
          <p:nvPr/>
        </p:nvSpPr>
        <p:spPr>
          <a:xfrm>
            <a:off x="5867400" y="805054"/>
            <a:ext cx="1295400" cy="5334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1348197749"/>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a:xfrm>
            <a:off x="1981200" y="0"/>
            <a:ext cx="8229600" cy="1600200"/>
          </a:xfrm>
        </p:spPr>
        <p:txBody>
          <a:bodyPr/>
          <a:lstStyle/>
          <a:p>
            <a:pPr eaLnBrk="1" hangingPunct="1"/>
            <a:r>
              <a:rPr lang="en-US" sz="3600"/>
              <a:t>Before Class 13 on Wednesday</a:t>
            </a:r>
            <a:br>
              <a:rPr lang="en-US" sz="3600"/>
            </a:br>
            <a:r>
              <a:rPr lang="en-US" sz="3600"/>
              <a:t>… my last class!</a:t>
            </a:r>
            <a:endParaRPr lang="en-US" sz="3600" b="1"/>
          </a:p>
        </p:txBody>
      </p:sp>
      <p:sp>
        <p:nvSpPr>
          <p:cNvPr id="29699" name="Rectangle 3"/>
          <p:cNvSpPr>
            <a:spLocks noGrp="1" noChangeArrowheads="1"/>
          </p:cNvSpPr>
          <p:nvPr>
            <p:ph type="body" idx="1"/>
          </p:nvPr>
        </p:nvSpPr>
        <p:spPr>
          <a:xfrm>
            <a:off x="1333500" y="1600200"/>
            <a:ext cx="9525000" cy="4800600"/>
          </a:xfrm>
        </p:spPr>
        <p:txBody>
          <a:bodyPr/>
          <a:lstStyle/>
          <a:p>
            <a:pPr eaLnBrk="1" hangingPunct="1"/>
            <a:r>
              <a:rPr lang="en-US" sz="2800" dirty="0"/>
              <a:t>Please read </a:t>
            </a:r>
            <a:r>
              <a:rPr lang="en-US" sz="2800" dirty="0" smtClean="0"/>
              <a:t>the first 3 sections of Knight </a:t>
            </a:r>
            <a:r>
              <a:rPr lang="en-US" sz="2800" b="1" dirty="0"/>
              <a:t>Chapter 8</a:t>
            </a:r>
            <a:endParaRPr lang="en-US" sz="2800" dirty="0"/>
          </a:p>
          <a:p>
            <a:pPr eaLnBrk="1" hangingPunct="1"/>
            <a:r>
              <a:rPr lang="en-US" sz="2800" dirty="0" smtClean="0"/>
              <a:t>If you haven’t done Problem Set 5 yet – it’s due tonight by 11:59pm!</a:t>
            </a:r>
          </a:p>
          <a:p>
            <a:pPr eaLnBrk="1" hangingPunct="1"/>
            <a:r>
              <a:rPr lang="en-US" sz="2800" dirty="0" smtClean="0"/>
              <a:t>Something </a:t>
            </a:r>
            <a:r>
              <a:rPr lang="en-US" sz="2800" dirty="0"/>
              <a:t>to think about:    A ball is whirled on a string in a vertical circle.  As it is going around, the tension in the string is</a:t>
            </a:r>
          </a:p>
          <a:p>
            <a:pPr eaLnBrk="1" hangingPunct="1">
              <a:buFontTx/>
              <a:buAutoNum type="alphaUcPeriod"/>
            </a:pPr>
            <a:r>
              <a:rPr lang="en-US" sz="2800" dirty="0"/>
              <a:t>constant.</a:t>
            </a:r>
          </a:p>
          <a:p>
            <a:pPr eaLnBrk="1" hangingPunct="1">
              <a:buFontTx/>
              <a:buAutoNum type="alphaUcPeriod"/>
            </a:pPr>
            <a:r>
              <a:rPr lang="en-US" sz="2800" dirty="0"/>
              <a:t>greatest at the top of the motion </a:t>
            </a:r>
          </a:p>
          <a:p>
            <a:pPr eaLnBrk="1" hangingPunct="1">
              <a:buFontTx/>
              <a:buAutoNum type="alphaUcPeriod"/>
            </a:pPr>
            <a:r>
              <a:rPr lang="en-US" sz="2800" dirty="0"/>
              <a:t>greatest at the bottom of the motion </a:t>
            </a:r>
          </a:p>
          <a:p>
            <a:pPr eaLnBrk="1" hangingPunct="1">
              <a:buFontTx/>
              <a:buAutoNum type="alphaUcPeriod"/>
            </a:pPr>
            <a:r>
              <a:rPr lang="en-US" sz="2800" dirty="0"/>
              <a:t>greatest somewhere in between the top and bottom. </a:t>
            </a:r>
          </a:p>
        </p:txBody>
      </p:sp>
    </p:spTree>
    <p:extLst>
      <p:ext uri="{BB962C8B-B14F-4D97-AF65-F5344CB8AC3E}">
        <p14:creationId xmlns:p14="http://schemas.microsoft.com/office/powerpoint/2010/main" val="19074131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12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685800" y="1066800"/>
            <a:ext cx="10972800" cy="5191165"/>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800" dirty="0"/>
              <a:t>This was due this morning at 8:00am</a:t>
            </a:r>
          </a:p>
          <a:p>
            <a:pPr marL="257175" indent="-257175">
              <a:spcAft>
                <a:spcPts val="675"/>
              </a:spcAft>
              <a:buClr>
                <a:srgbClr val="FF0000"/>
              </a:buClr>
              <a:buFont typeface="Wingdings" pitchFamily="2" charset="2"/>
              <a:buChar char="§"/>
            </a:pPr>
            <a:r>
              <a:rPr lang="en-US" sz="2800" dirty="0" smtClean="0"/>
              <a:t>910 students </a:t>
            </a:r>
            <a:r>
              <a:rPr lang="en-US" sz="2800" dirty="0"/>
              <a:t>submitted the quiz on </a:t>
            </a:r>
            <a:r>
              <a:rPr lang="en-US" sz="2800" dirty="0" smtClean="0"/>
              <a:t>time.</a:t>
            </a:r>
            <a:endParaRPr lang="en-US" sz="2800" dirty="0"/>
          </a:p>
          <a:p>
            <a:pPr marL="257175" indent="-257175">
              <a:spcAft>
                <a:spcPts val="675"/>
              </a:spcAft>
              <a:buClr>
                <a:srgbClr val="FF0000"/>
              </a:buClr>
              <a:buFont typeface="Wingdings" pitchFamily="2" charset="2"/>
              <a:buChar char="§"/>
            </a:pPr>
            <a:r>
              <a:rPr lang="en-CA" sz="2800" dirty="0" smtClean="0"/>
              <a:t>79% of students answered correctly that </a:t>
            </a:r>
            <a:r>
              <a:rPr lang="en-CA" sz="2800" b="1" dirty="0" smtClean="0"/>
              <a:t>the mosquito exerts the same amount of force on the truck as the truck exerts on the mosquito.</a:t>
            </a:r>
          </a:p>
          <a:p>
            <a:pPr marL="257175" indent="-257175">
              <a:spcAft>
                <a:spcPts val="675"/>
              </a:spcAft>
              <a:buClr>
                <a:srgbClr val="FF0000"/>
              </a:buClr>
              <a:buFont typeface="Wingdings" pitchFamily="2" charset="2"/>
              <a:buChar char="§"/>
            </a:pPr>
            <a:r>
              <a:rPr lang="en-CA" sz="2800" dirty="0" smtClean="0"/>
              <a:t>77% of students answered correctly that </a:t>
            </a:r>
            <a:r>
              <a:rPr lang="en-CA" sz="2800" b="1" dirty="0" smtClean="0"/>
              <a:t>the propulsion force which accelerates a car is actually static friction!!  </a:t>
            </a:r>
            <a:r>
              <a:rPr lang="en-CA" sz="2800" dirty="0" smtClean="0"/>
              <a:t>(18% answered “the car engine”)</a:t>
            </a:r>
          </a:p>
          <a:p>
            <a:pPr marL="257175" indent="-257175">
              <a:spcAft>
                <a:spcPts val="675"/>
              </a:spcAft>
              <a:buClr>
                <a:srgbClr val="FF0000"/>
              </a:buClr>
              <a:buFont typeface="Wingdings" pitchFamily="2" charset="2"/>
              <a:buChar char="§"/>
            </a:pPr>
            <a:r>
              <a:rPr lang="en-CA" sz="2800" dirty="0" smtClean="0"/>
              <a:t>82% of students answered correctly that </a:t>
            </a:r>
            <a:r>
              <a:rPr lang="en-CA" sz="2800" b="1" dirty="0" smtClean="0"/>
              <a:t>the “acceleration constraint” in Chapter 7 problems is that two objects have accelerations with the same magnitude.</a:t>
            </a:r>
          </a:p>
        </p:txBody>
      </p:sp>
    </p:spTree>
    <p:extLst>
      <p:ext uri="{BB962C8B-B14F-4D97-AF65-F5344CB8AC3E}">
        <p14:creationId xmlns:p14="http://schemas.microsoft.com/office/powerpoint/2010/main" val="4166144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6" name="Rectangle 2"/>
          <p:cNvSpPr>
            <a:spLocks noGrp="1" noChangeArrowheads="1"/>
          </p:cNvSpPr>
          <p:nvPr>
            <p:ph type="title"/>
          </p:nvPr>
        </p:nvSpPr>
        <p:spPr>
          <a:xfrm>
            <a:off x="1066800" y="228600"/>
            <a:ext cx="9753600" cy="490240"/>
          </a:xfrm>
        </p:spPr>
        <p:txBody>
          <a:bodyPr/>
          <a:lstStyle/>
          <a:p>
            <a:r>
              <a:rPr lang="en-US" sz="2800" b="1" dirty="0"/>
              <a:t>Class </a:t>
            </a:r>
            <a:r>
              <a:rPr lang="en-US" sz="2800" b="1" dirty="0" smtClean="0"/>
              <a:t>12 </a:t>
            </a:r>
            <a:r>
              <a:rPr lang="en-US" sz="2800" b="1" dirty="0" err="1"/>
              <a:t>Preclass</a:t>
            </a:r>
            <a:r>
              <a:rPr lang="en-US" sz="2800" b="1" dirty="0"/>
              <a:t> Quiz on </a:t>
            </a:r>
            <a:r>
              <a:rPr lang="en-US" sz="2800" b="1" dirty="0" err="1"/>
              <a:t>MasteringPhysics</a:t>
            </a:r>
            <a:endParaRPr lang="en-US" sz="2800" b="1" dirty="0"/>
          </a:p>
        </p:txBody>
      </p:sp>
      <p:sp>
        <p:nvSpPr>
          <p:cNvPr id="164867" name="Text Box 3"/>
          <p:cNvSpPr txBox="1">
            <a:spLocks noChangeArrowheads="1"/>
          </p:cNvSpPr>
          <p:nvPr/>
        </p:nvSpPr>
        <p:spPr bwMode="auto">
          <a:xfrm>
            <a:off x="1066800" y="838200"/>
            <a:ext cx="10363200" cy="5522024"/>
          </a:xfrm>
          <a:prstGeom prst="rect">
            <a:avLst/>
          </a:prstGeom>
          <a:noFill/>
          <a:ln w="9525">
            <a:noFill/>
            <a:miter lim="800000"/>
            <a:headEnd/>
            <a:tailEnd/>
          </a:ln>
          <a:effectLst/>
        </p:spPr>
        <p:txBody>
          <a:bodyPr wrap="square">
            <a:prstTxWarp prst="textNoShape">
              <a:avLst/>
            </a:prstTxWarp>
            <a:spAutoFit/>
          </a:bodyPr>
          <a:lstStyle/>
          <a:p>
            <a:pPr marL="257175" indent="-257175">
              <a:spcAft>
                <a:spcPts val="675"/>
              </a:spcAft>
              <a:buClr>
                <a:srgbClr val="FF0000"/>
              </a:buClr>
              <a:buFont typeface="Wingdings" pitchFamily="2" charset="2"/>
              <a:buChar char="§"/>
            </a:pPr>
            <a:r>
              <a:rPr lang="en-US" sz="2400" dirty="0" smtClean="0"/>
              <a:t>Some interesting student </a:t>
            </a:r>
            <a:r>
              <a:rPr lang="en-US" sz="2400" dirty="0"/>
              <a:t>comments/feedback</a:t>
            </a:r>
            <a:r>
              <a:rPr lang="en-US" sz="2400" dirty="0" smtClean="0"/>
              <a:t>:</a:t>
            </a:r>
          </a:p>
          <a:p>
            <a:pPr marL="257175" indent="-257175">
              <a:spcAft>
                <a:spcPts val="675"/>
              </a:spcAft>
              <a:buClr>
                <a:srgbClr val="FF0000"/>
              </a:buClr>
              <a:buFont typeface="Wingdings" pitchFamily="2" charset="2"/>
              <a:buChar char="§"/>
            </a:pPr>
            <a:r>
              <a:rPr lang="en-CA" sz="2400" i="1" dirty="0" smtClean="0"/>
              <a:t>I </a:t>
            </a:r>
            <a:r>
              <a:rPr lang="en-CA" sz="2400" i="1" dirty="0"/>
              <a:t>don't like </a:t>
            </a:r>
            <a:r>
              <a:rPr lang="en-CA" sz="2400" i="1" dirty="0" smtClean="0"/>
              <a:t>mosquitos</a:t>
            </a:r>
          </a:p>
          <a:p>
            <a:pPr marL="257175" indent="-257175">
              <a:spcAft>
                <a:spcPts val="675"/>
              </a:spcAft>
              <a:buClr>
                <a:srgbClr val="FF0000"/>
              </a:buClr>
              <a:buFont typeface="Wingdings" pitchFamily="2" charset="2"/>
              <a:buChar char="§"/>
            </a:pPr>
            <a:r>
              <a:rPr lang="en-CA" sz="2400" i="1" dirty="0"/>
              <a:t>The part about static friction really "propelled" me through the reading. I also found Newton's Third Law to be very "</a:t>
            </a:r>
            <a:r>
              <a:rPr lang="en-CA" sz="2400" i="1" dirty="0" smtClean="0"/>
              <a:t>interactive“</a:t>
            </a:r>
          </a:p>
          <a:p>
            <a:pPr marL="257175" indent="-257175">
              <a:spcAft>
                <a:spcPts val="675"/>
              </a:spcAft>
              <a:buClr>
                <a:srgbClr val="FF0000"/>
              </a:buClr>
              <a:buFont typeface="Wingdings" pitchFamily="2" charset="2"/>
              <a:buChar char="§"/>
            </a:pPr>
            <a:r>
              <a:rPr lang="en-CA" sz="2400" i="1" dirty="0"/>
              <a:t>Dynamics is like accounting. </a:t>
            </a:r>
            <a:r>
              <a:rPr lang="en-CA" sz="2400" i="1" dirty="0" smtClean="0"/>
              <a:t>…We </a:t>
            </a:r>
            <a:r>
              <a:rPr lang="en-CA" sz="2400" i="1" dirty="0"/>
              <a:t>are keeping track of forces and balancing the second law of newton like accountants balance their cash statements. </a:t>
            </a:r>
            <a:endParaRPr lang="en-CA" sz="2400" i="1" dirty="0" smtClean="0"/>
          </a:p>
          <a:p>
            <a:pPr marL="257175" indent="-257175">
              <a:spcAft>
                <a:spcPts val="675"/>
              </a:spcAft>
              <a:buClr>
                <a:srgbClr val="FF0000"/>
              </a:buClr>
              <a:buFont typeface="Wingdings" pitchFamily="2" charset="2"/>
              <a:buChar char="§"/>
            </a:pPr>
            <a:r>
              <a:rPr lang="en-CA" sz="2400" i="1" dirty="0"/>
              <a:t>I like Newton's third law, if action-reaction force is equal, why someone likes to punch the other? </a:t>
            </a:r>
            <a:r>
              <a:rPr lang="en-CA" sz="2400" i="1" dirty="0" err="1"/>
              <a:t>dont</a:t>
            </a:r>
            <a:r>
              <a:rPr lang="en-CA" sz="2400" i="1" dirty="0"/>
              <a:t> they get hurt</a:t>
            </a:r>
            <a:r>
              <a:rPr lang="en-CA" sz="2400" i="1" dirty="0" smtClean="0"/>
              <a:t>?</a:t>
            </a:r>
          </a:p>
          <a:p>
            <a:pPr marL="257175" indent="-257175">
              <a:spcAft>
                <a:spcPts val="675"/>
              </a:spcAft>
              <a:buClr>
                <a:srgbClr val="FF0000"/>
              </a:buClr>
              <a:buFont typeface="Wingdings" pitchFamily="2" charset="2"/>
              <a:buChar char="§"/>
            </a:pPr>
            <a:r>
              <a:rPr lang="en-CA" sz="2400" i="1" dirty="0"/>
              <a:t>Why in a car-crash one car could get damaged when another remains intact</a:t>
            </a:r>
            <a:r>
              <a:rPr lang="en-CA" sz="2400" i="1" dirty="0" smtClean="0"/>
              <a:t>.</a:t>
            </a:r>
          </a:p>
          <a:p>
            <a:pPr marL="257175" indent="-257175">
              <a:spcAft>
                <a:spcPts val="675"/>
              </a:spcAft>
              <a:buClr>
                <a:srgbClr val="FF0000"/>
              </a:buClr>
              <a:buFont typeface="Wingdings" pitchFamily="2" charset="2"/>
              <a:buChar char="§"/>
            </a:pPr>
            <a:r>
              <a:rPr lang="en-CA" sz="2400" i="1" dirty="0"/>
              <a:t>Calculus midterm today! #</a:t>
            </a:r>
            <a:r>
              <a:rPr lang="en-CA" sz="2400" i="1" dirty="0" err="1" smtClean="0"/>
              <a:t>rekt</a:t>
            </a:r>
            <a:endParaRPr lang="en-CA" sz="2400" i="1" dirty="0" smtClean="0"/>
          </a:p>
          <a:p>
            <a:pPr marL="257175" indent="-257175">
              <a:spcAft>
                <a:spcPts val="675"/>
              </a:spcAft>
              <a:buClr>
                <a:srgbClr val="FF0000"/>
              </a:buClr>
              <a:buFont typeface="Wingdings" pitchFamily="2" charset="2"/>
              <a:buChar char="§"/>
            </a:pPr>
            <a:r>
              <a:rPr lang="zh-CN" altLang="en-US" sz="2400" dirty="0"/>
              <a:t>那么问题来了，挖掘机技术哪家强？</a:t>
            </a:r>
            <a:endParaRPr lang="en-CA" sz="2400" i="1" dirty="0" smtClean="0"/>
          </a:p>
        </p:txBody>
      </p:sp>
    </p:spTree>
    <p:extLst>
      <p:ext uri="{BB962C8B-B14F-4D97-AF65-F5344CB8AC3E}">
        <p14:creationId xmlns:p14="http://schemas.microsoft.com/office/powerpoint/2010/main" val="2036339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486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64867">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64867">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64867">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4867">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64867">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64867">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4867">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1981200" y="152400"/>
            <a:ext cx="8229600" cy="609600"/>
          </a:xfrm>
        </p:spPr>
        <p:txBody>
          <a:bodyPr/>
          <a:lstStyle/>
          <a:p>
            <a:pPr algn="l" eaLnBrk="1" hangingPunct="1"/>
            <a:r>
              <a:rPr lang="en-US" sz="2800"/>
              <a:t>Last day I asked at the end of class:</a:t>
            </a:r>
          </a:p>
        </p:txBody>
      </p:sp>
      <p:sp>
        <p:nvSpPr>
          <p:cNvPr id="28675" name="Rectangle 3"/>
          <p:cNvSpPr>
            <a:spLocks noGrp="1" noChangeArrowheads="1"/>
          </p:cNvSpPr>
          <p:nvPr>
            <p:ph type="body" idx="1"/>
          </p:nvPr>
        </p:nvSpPr>
        <p:spPr>
          <a:xfrm>
            <a:off x="800100" y="762000"/>
            <a:ext cx="10591800" cy="5791200"/>
          </a:xfrm>
        </p:spPr>
        <p:txBody>
          <a:bodyPr/>
          <a:lstStyle/>
          <a:p>
            <a:pPr eaLnBrk="1" hangingPunct="1">
              <a:spcAft>
                <a:spcPts val="1200"/>
              </a:spcAft>
              <a:buFontTx/>
              <a:buNone/>
            </a:pPr>
            <a:r>
              <a:rPr lang="en-US" sz="2400" dirty="0"/>
              <a:t>Consider the following reasoning, and identify the mistake:</a:t>
            </a:r>
          </a:p>
          <a:p>
            <a:pPr eaLnBrk="1" hangingPunct="1">
              <a:spcAft>
                <a:spcPts val="1200"/>
              </a:spcAft>
              <a:buFontTx/>
              <a:buNone/>
            </a:pPr>
            <a:r>
              <a:rPr lang="en-US" sz="2400" dirty="0"/>
              <a:t>“</a:t>
            </a:r>
            <a:r>
              <a:rPr lang="en-CA" sz="2400" dirty="0"/>
              <a:t>When you pull a wagon, Newton’s 3rd Law states that the wagon pulls back on you with an equal and opposite force.  These forces should cancel each other.  So it is impossible to accelerate the wagon!”</a:t>
            </a:r>
            <a:endParaRPr lang="en-US" sz="2400" dirty="0"/>
          </a:p>
          <a:p>
            <a:pPr eaLnBrk="1" hangingPunct="1">
              <a:spcAft>
                <a:spcPts val="1200"/>
              </a:spcAft>
              <a:buFontTx/>
              <a:buNone/>
            </a:pPr>
            <a:r>
              <a:rPr lang="en-US" sz="2400" dirty="0"/>
              <a:t>ANSWER:</a:t>
            </a:r>
          </a:p>
          <a:p>
            <a:pPr eaLnBrk="1" hangingPunct="1">
              <a:spcAft>
                <a:spcPts val="1200"/>
              </a:spcAft>
              <a:buFontTx/>
              <a:buNone/>
            </a:pPr>
            <a:r>
              <a:rPr lang="en-US" sz="2400" dirty="0"/>
              <a:t>First sentence is correct: the wagon really does pull back on you with an equal opposite force that you pull on the wagon!</a:t>
            </a:r>
          </a:p>
          <a:p>
            <a:pPr eaLnBrk="1" hangingPunct="1">
              <a:spcAft>
                <a:spcPts val="1200"/>
              </a:spcAft>
              <a:buFontTx/>
              <a:buNone/>
            </a:pPr>
            <a:r>
              <a:rPr lang="en-US" sz="2400" dirty="0"/>
              <a:t>Second and third sentences are not correct: </a:t>
            </a:r>
            <a:r>
              <a:rPr lang="en-US" sz="2400" b="1" dirty="0"/>
              <a:t>forces cannot cancel each other if they are on different objects.</a:t>
            </a:r>
          </a:p>
          <a:p>
            <a:pPr eaLnBrk="1" hangingPunct="1">
              <a:spcAft>
                <a:spcPts val="1200"/>
              </a:spcAft>
              <a:buFontTx/>
              <a:buNone/>
            </a:pPr>
            <a:r>
              <a:rPr lang="en-US" sz="2400" dirty="0"/>
              <a:t>The forward static friction on your feet is larger than the backward rolling friction on the wheels of the wagon, so the system of </a:t>
            </a:r>
            <a:r>
              <a:rPr lang="en-US" sz="2400" b="1" dirty="0"/>
              <a:t>you and the wagon </a:t>
            </a:r>
            <a:r>
              <a:rPr lang="en-US" sz="2400" dirty="0"/>
              <a:t>has a forward net force, provided by the Earth (static friction).  That is why you both accelerate.</a:t>
            </a:r>
          </a:p>
          <a:p>
            <a:pPr marL="914400" lvl="1" indent="-514350" eaLnBrk="1" hangingPunct="1">
              <a:spcAft>
                <a:spcPts val="1200"/>
              </a:spcAft>
              <a:buNone/>
            </a:pPr>
            <a:endParaRPr lang="en-US" sz="2400" dirty="0"/>
          </a:p>
          <a:p>
            <a:pPr marL="914400" lvl="1" indent="-514350" eaLnBrk="1" hangingPunct="1">
              <a:spcAft>
                <a:spcPts val="1200"/>
              </a:spcAft>
              <a:buNone/>
            </a:pPr>
            <a:endParaRPr lang="en-US" sz="2400" dirty="0"/>
          </a:p>
        </p:txBody>
      </p:sp>
    </p:spTree>
    <p:extLst>
      <p:ext uri="{BB962C8B-B14F-4D97-AF65-F5344CB8AC3E}">
        <p14:creationId xmlns:p14="http://schemas.microsoft.com/office/powerpoint/2010/main" val="122805693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8675">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8675">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8675">
                                            <p:txEl>
                                              <p:pRg st="2" end="2"/>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675">
                                            <p:txEl>
                                              <p:pRg st="3" end="3"/>
                                            </p:txEl>
                                          </p:spTgt>
                                        </p:tgtEl>
                                        <p:attrNameLst>
                                          <p:attrName>style.visibility</p:attrName>
                                        </p:attrNameLst>
                                      </p:cBhvr>
                                      <p:to>
                                        <p:strVal val="visible"/>
                                      </p:to>
                                    </p:set>
                                  </p:childTnLst>
                                </p:cTn>
                              </p:par>
                            </p:childTnLst>
                          </p:cTn>
                        </p:par>
                      </p:childTnLst>
                    </p:cTn>
                  </p:par>
                  <p:par>
                    <p:cTn id="19" fill="hold" nodeType="clickPar">
                      <p:stCondLst>
                        <p:cond delay="indefinite"/>
                      </p:stCondLst>
                      <p:childTnLst>
                        <p:par>
                          <p:cTn id="20" fill="hold" nodeType="withGroup">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8675">
                                            <p:txEl>
                                              <p:pRg st="4" end="4"/>
                                            </p:txEl>
                                          </p:spTgt>
                                        </p:tgtEl>
                                        <p:attrNameLst>
                                          <p:attrName>style.visibility</p:attrName>
                                        </p:attrNameLst>
                                      </p:cBhvr>
                                      <p:to>
                                        <p:strVal val="visible"/>
                                      </p:to>
                                    </p:set>
                                  </p:childTnLst>
                                </p:cTn>
                              </p:par>
                            </p:childTnLst>
                          </p:cTn>
                        </p:par>
                      </p:childTnLst>
                    </p:cTn>
                  </p:par>
                  <p:par>
                    <p:cTn id="23" fill="hold" nodeType="clickPar">
                      <p:stCondLst>
                        <p:cond delay="indefinite"/>
                      </p:stCondLst>
                      <p:childTnLst>
                        <p:par>
                          <p:cTn id="24" fill="hold" nodeType="withGroup">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67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5"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extBox 2"/>
          <p:cNvSpPr txBox="1">
            <a:spLocks noChangeArrowheads="1"/>
          </p:cNvSpPr>
          <p:nvPr/>
        </p:nvSpPr>
        <p:spPr bwMode="auto">
          <a:xfrm>
            <a:off x="3962401" y="228600"/>
            <a:ext cx="4595813" cy="738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4200">
                <a:latin typeface="Baskerville Old Face" panose="02020602080505020303" pitchFamily="18" charset="0"/>
              </a:rPr>
              <a:t>Newton’s Third Law</a:t>
            </a:r>
          </a:p>
        </p:txBody>
      </p:sp>
      <p:sp>
        <p:nvSpPr>
          <p:cNvPr id="10243" name="TextBox 3"/>
          <p:cNvSpPr txBox="1">
            <a:spLocks noChangeArrowheads="1"/>
          </p:cNvSpPr>
          <p:nvPr/>
        </p:nvSpPr>
        <p:spPr bwMode="auto">
          <a:xfrm>
            <a:off x="2514600" y="1219201"/>
            <a:ext cx="77724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3000"/>
              <a:t>If object 1 acts on object 2 with a force, then object 2 acts on object 1 with an equal force in the opposite direction.</a:t>
            </a:r>
          </a:p>
        </p:txBody>
      </p:sp>
      <p:sp>
        <p:nvSpPr>
          <p:cNvPr id="10244" name="TextBox 4"/>
          <p:cNvSpPr txBox="1">
            <a:spLocks noChangeArrowheads="1"/>
          </p:cNvSpPr>
          <p:nvPr/>
        </p:nvSpPr>
        <p:spPr bwMode="auto">
          <a:xfrm>
            <a:off x="1828801" y="1"/>
            <a:ext cx="840295" cy="15081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9200">
                <a:latin typeface="Blackmoor LET"/>
                <a:ea typeface="Blackmoor LET"/>
                <a:cs typeface="Blackmoor LET"/>
              </a:rPr>
              <a:t>3</a:t>
            </a:r>
          </a:p>
        </p:txBody>
      </p:sp>
      <p:graphicFrame>
        <p:nvGraphicFramePr>
          <p:cNvPr id="10245" name="Object 8"/>
          <p:cNvGraphicFramePr>
            <a:graphicFrameLocks noChangeAspect="1"/>
          </p:cNvGraphicFramePr>
          <p:nvPr/>
        </p:nvGraphicFramePr>
        <p:xfrm>
          <a:off x="3543301" y="2711451"/>
          <a:ext cx="5140325" cy="1520825"/>
        </p:xfrm>
        <a:graphic>
          <a:graphicData uri="http://schemas.openxmlformats.org/presentationml/2006/ole">
            <mc:AlternateContent xmlns:mc="http://schemas.openxmlformats.org/markup-compatibility/2006">
              <mc:Choice xmlns:v="urn:schemas-microsoft-com:vml" Requires="v">
                <p:oleObj spid="_x0000_s53275" name="Equation" r:id="rId3" imgW="901440" imgH="266400" progId="Equation.3">
                  <p:embed/>
                </p:oleObj>
              </mc:Choice>
              <mc:Fallback>
                <p:oleObj name="Equation" r:id="rId3" imgW="901440" imgH="266400" progId="Equation.3">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43301" y="2711451"/>
                        <a:ext cx="5140325" cy="1520825"/>
                      </a:xfrm>
                      <a:prstGeom prst="rect">
                        <a:avLst/>
                      </a:prstGeom>
                      <a:noFill/>
                      <a:ln w="38100" cmpd="dbl">
                        <a:solidFill>
                          <a:schemeClr val="tx1"/>
                        </a:solidFill>
                        <a:miter lim="800000"/>
                        <a:headEnd/>
                        <a:tailEnd/>
                      </a:ln>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10246" name="Picture 6"/>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4876800" y="4191000"/>
            <a:ext cx="2286000" cy="251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8099573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9400" y="152400"/>
            <a:ext cx="6560783" cy="6705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952292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7" name="Rectangle 3"/>
          <p:cNvSpPr>
            <a:spLocks noGrp="1" noChangeArrowheads="1"/>
          </p:cNvSpPr>
          <p:nvPr>
            <p:ph type="body" idx="1"/>
          </p:nvPr>
        </p:nvSpPr>
        <p:spPr>
          <a:xfrm>
            <a:off x="1524000" y="2133600"/>
            <a:ext cx="9144000" cy="4343400"/>
          </a:xfrm>
        </p:spPr>
        <p:txBody>
          <a:bodyPr/>
          <a:lstStyle/>
          <a:p>
            <a:pPr marL="609600" indent="-609600">
              <a:lnSpc>
                <a:spcPct val="90000"/>
              </a:lnSpc>
              <a:buFontTx/>
              <a:buAutoNum type="alphaUcPeriod"/>
            </a:pPr>
            <a:r>
              <a:rPr lang="en-US" sz="2800"/>
              <a:t>The Mack Truck does more damage to the mosquito than the mosquito does to the Mack Truck.</a:t>
            </a:r>
          </a:p>
          <a:p>
            <a:pPr marL="609600" indent="-609600">
              <a:lnSpc>
                <a:spcPct val="90000"/>
              </a:lnSpc>
              <a:buFontTx/>
              <a:buAutoNum type="alphaUcPeriod"/>
            </a:pPr>
            <a:r>
              <a:rPr lang="en-US" sz="2800"/>
              <a:t>The mosquito does more damage to the Mack Truck than the Mack Truck does to the mosquito.</a:t>
            </a:r>
          </a:p>
          <a:p>
            <a:pPr marL="609600" indent="-609600">
              <a:lnSpc>
                <a:spcPct val="90000"/>
              </a:lnSpc>
              <a:buFontTx/>
              <a:buAutoNum type="alphaUcPeriod"/>
            </a:pPr>
            <a:r>
              <a:rPr lang="en-US" sz="2800"/>
              <a:t>The Mack Truck does the same amount of damage to the mosquito as the mosquito does to the Mack Truck.</a:t>
            </a:r>
          </a:p>
          <a:p>
            <a:pPr marL="609600" indent="-609600">
              <a:lnSpc>
                <a:spcPct val="90000"/>
              </a:lnSpc>
              <a:buFontTx/>
              <a:buAutoNum type="alphaUcPeriod"/>
            </a:pPr>
            <a:r>
              <a:rPr lang="en-US" sz="2800"/>
              <a:t>Impossible to determine without knowing the speeds of the truck and mosquito.</a:t>
            </a:r>
          </a:p>
          <a:p>
            <a:pPr marL="609600" indent="-609600">
              <a:lnSpc>
                <a:spcPct val="90000"/>
              </a:lnSpc>
              <a:buFontTx/>
              <a:buAutoNum type="alphaUcPeriod"/>
            </a:pPr>
            <a:r>
              <a:rPr lang="en-US" sz="2800"/>
              <a:t>Don’t know or none of the above</a:t>
            </a:r>
          </a:p>
        </p:txBody>
      </p:sp>
      <p:sp>
        <p:nvSpPr>
          <p:cNvPr id="5" name="Rectangle 2"/>
          <p:cNvSpPr>
            <a:spLocks noGrp="1" noChangeArrowheads="1"/>
          </p:cNvSpPr>
          <p:nvPr>
            <p:ph type="title"/>
          </p:nvPr>
        </p:nvSpPr>
        <p:spPr>
          <a:xfrm>
            <a:off x="1066800" y="780097"/>
            <a:ext cx="9448800" cy="1219200"/>
          </a:xfrm>
        </p:spPr>
        <p:txBody>
          <a:bodyPr/>
          <a:lstStyle/>
          <a:p>
            <a:pPr algn="l"/>
            <a:r>
              <a:rPr lang="en-US" sz="3200" dirty="0"/>
              <a:t>A Mack Truck drives North on the highway, and collides head-on with a mosquito.  Which is true?</a:t>
            </a:r>
          </a:p>
        </p:txBody>
      </p:sp>
      <p:sp>
        <p:nvSpPr>
          <p:cNvPr id="6" name="Rectangle 2"/>
          <p:cNvSpPr txBox="1">
            <a:spLocks noChangeArrowheads="1"/>
          </p:cNvSpPr>
          <p:nvPr/>
        </p:nvSpPr>
        <p:spPr bwMode="auto">
          <a:xfrm>
            <a:off x="228600" y="36195"/>
            <a:ext cx="82296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ea typeface="Arial" charset="0"/>
                <a:cs typeface="Arial" charset="0"/>
              </a:defRPr>
            </a:lvl2pPr>
            <a:lvl3pPr algn="ctr" rtl="0" eaLnBrk="0" fontAlgn="base" hangingPunct="0">
              <a:spcBef>
                <a:spcPct val="0"/>
              </a:spcBef>
              <a:spcAft>
                <a:spcPct val="0"/>
              </a:spcAft>
              <a:defRPr sz="4400">
                <a:solidFill>
                  <a:schemeClr val="tx2"/>
                </a:solidFill>
                <a:latin typeface="Arial" charset="0"/>
                <a:ea typeface="Arial" charset="0"/>
                <a:cs typeface="Arial" charset="0"/>
              </a:defRPr>
            </a:lvl3pPr>
            <a:lvl4pPr algn="ctr" rtl="0" eaLnBrk="0" fontAlgn="base" hangingPunct="0">
              <a:spcBef>
                <a:spcPct val="0"/>
              </a:spcBef>
              <a:spcAft>
                <a:spcPct val="0"/>
              </a:spcAft>
              <a:defRPr sz="4400">
                <a:solidFill>
                  <a:schemeClr val="tx2"/>
                </a:solidFill>
                <a:latin typeface="Arial" charset="0"/>
                <a:ea typeface="Arial" charset="0"/>
                <a:cs typeface="Arial" charset="0"/>
              </a:defRPr>
            </a:lvl4pPr>
            <a:lvl5pPr algn="ctr" rtl="0" eaLnBrk="0" fontAlgn="base" hangingPunct="0">
              <a:spcBef>
                <a:spcPct val="0"/>
              </a:spcBef>
              <a:spcAft>
                <a:spcPct val="0"/>
              </a:spcAft>
              <a:defRPr sz="4400">
                <a:solidFill>
                  <a:schemeClr val="tx2"/>
                </a:solidFill>
                <a:latin typeface="Arial" charset="0"/>
                <a:ea typeface="Arial" charset="0"/>
                <a:cs typeface="Arial" charset="0"/>
              </a:defRPr>
            </a:lvl5pPr>
            <a:lvl6pPr marL="457200" algn="ctr" rtl="0" fontAlgn="base">
              <a:spcBef>
                <a:spcPct val="0"/>
              </a:spcBef>
              <a:spcAft>
                <a:spcPct val="0"/>
              </a:spcAft>
              <a:defRPr sz="4400">
                <a:solidFill>
                  <a:schemeClr val="tx2"/>
                </a:solidFill>
                <a:latin typeface="Arial" charset="0"/>
                <a:ea typeface="Arial" charset="0"/>
                <a:cs typeface="Arial" charset="0"/>
              </a:defRPr>
            </a:lvl6pPr>
            <a:lvl7pPr marL="914400" algn="ctr" rtl="0" fontAlgn="base">
              <a:spcBef>
                <a:spcPct val="0"/>
              </a:spcBef>
              <a:spcAft>
                <a:spcPct val="0"/>
              </a:spcAft>
              <a:defRPr sz="4400">
                <a:solidFill>
                  <a:schemeClr val="tx2"/>
                </a:solidFill>
                <a:latin typeface="Arial" charset="0"/>
                <a:ea typeface="Arial" charset="0"/>
                <a:cs typeface="Arial" charset="0"/>
              </a:defRPr>
            </a:lvl7pPr>
            <a:lvl8pPr marL="1371600" algn="ctr" rtl="0" fontAlgn="base">
              <a:spcBef>
                <a:spcPct val="0"/>
              </a:spcBef>
              <a:spcAft>
                <a:spcPct val="0"/>
              </a:spcAft>
              <a:defRPr sz="4400">
                <a:solidFill>
                  <a:schemeClr val="tx2"/>
                </a:solidFill>
                <a:latin typeface="Arial" charset="0"/>
                <a:ea typeface="Arial" charset="0"/>
                <a:cs typeface="Arial" charset="0"/>
              </a:defRPr>
            </a:lvl8pPr>
            <a:lvl9pPr marL="1828800" algn="ctr" rtl="0" fontAlgn="base">
              <a:spcBef>
                <a:spcPct val="0"/>
              </a:spcBef>
              <a:spcAft>
                <a:spcPct val="0"/>
              </a:spcAft>
              <a:defRPr sz="4400">
                <a:solidFill>
                  <a:schemeClr val="tx2"/>
                </a:solidFill>
                <a:latin typeface="Arial" charset="0"/>
                <a:ea typeface="Arial" charset="0"/>
                <a:cs typeface="Arial" charset="0"/>
              </a:defRPr>
            </a:lvl9pPr>
          </a:lstStyle>
          <a:p>
            <a:pPr algn="l" eaLnBrk="1" hangingPunct="1"/>
            <a:r>
              <a:rPr lang="en-US" sz="2800" kern="0" dirty="0" smtClean="0"/>
              <a:t>Clicker Question </a:t>
            </a:r>
            <a:endParaRPr lang="en-US" sz="2800" kern="0" dirty="0"/>
          </a:p>
        </p:txBody>
      </p:sp>
    </p:spTree>
    <p:extLst>
      <p:ext uri="{BB962C8B-B14F-4D97-AF65-F5344CB8AC3E}">
        <p14:creationId xmlns:p14="http://schemas.microsoft.com/office/powerpoint/2010/main" val="26972531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a:xfrm>
            <a:off x="1981200" y="533400"/>
            <a:ext cx="8229600" cy="1143000"/>
          </a:xfrm>
        </p:spPr>
        <p:txBody>
          <a:bodyPr/>
          <a:lstStyle/>
          <a:p>
            <a:r>
              <a:rPr lang="en-US" sz="4000" i="1" dirty="0">
                <a:latin typeface="Times New Roman" panose="02020603050405020304" pitchFamily="18" charset="0"/>
                <a:cs typeface="Times New Roman" panose="02020603050405020304" pitchFamily="18" charset="0"/>
              </a:rPr>
              <a:t>F = ma</a:t>
            </a:r>
            <a:r>
              <a:rPr lang="en-US" sz="4000" dirty="0"/>
              <a:t/>
            </a:r>
            <a:br>
              <a:rPr lang="en-US" sz="4000" dirty="0"/>
            </a:br>
            <a:r>
              <a:rPr lang="en-US" sz="4000" dirty="0"/>
              <a:t>or</a:t>
            </a:r>
            <a:br>
              <a:rPr lang="en-US" sz="4000" dirty="0"/>
            </a:br>
            <a:r>
              <a:rPr lang="en-US" sz="4000" i="1" dirty="0">
                <a:latin typeface="Times New Roman" panose="02020603050405020304" pitchFamily="18" charset="0"/>
                <a:cs typeface="Times New Roman" panose="02020603050405020304" pitchFamily="18" charset="0"/>
              </a:rPr>
              <a:t>a = F / m</a:t>
            </a:r>
          </a:p>
        </p:txBody>
      </p:sp>
      <p:sp>
        <p:nvSpPr>
          <p:cNvPr id="12291" name="Rectangle 3"/>
          <p:cNvSpPr>
            <a:spLocks noGrp="1" noChangeArrowheads="1"/>
          </p:cNvSpPr>
          <p:nvPr>
            <p:ph type="body" idx="1"/>
          </p:nvPr>
        </p:nvSpPr>
        <p:spPr>
          <a:xfrm>
            <a:off x="1143000" y="2286001"/>
            <a:ext cx="10134600" cy="3840163"/>
          </a:xfrm>
        </p:spPr>
        <p:txBody>
          <a:bodyPr/>
          <a:lstStyle/>
          <a:p>
            <a:r>
              <a:rPr lang="en-US" dirty="0"/>
              <a:t>If the force is equal on the truck and the mosquito, is the acceleration equal?</a:t>
            </a:r>
          </a:p>
          <a:p>
            <a:r>
              <a:rPr lang="en-US" dirty="0"/>
              <a:t>Acceleration is </a:t>
            </a:r>
            <a:r>
              <a:rPr lang="en-US" i="1" dirty="0"/>
              <a:t>higher</a:t>
            </a:r>
            <a:r>
              <a:rPr lang="en-US" dirty="0"/>
              <a:t> if m is </a:t>
            </a:r>
            <a:r>
              <a:rPr lang="en-US" i="1" dirty="0"/>
              <a:t>lower</a:t>
            </a:r>
            <a:r>
              <a:rPr lang="en-US" dirty="0"/>
              <a:t> ( </a:t>
            </a:r>
            <a:r>
              <a:rPr lang="en-US" i="1" dirty="0">
                <a:latin typeface="Times New Roman" panose="02020603050405020304" pitchFamily="18" charset="0"/>
                <a:cs typeface="Times New Roman" panose="02020603050405020304" pitchFamily="18" charset="0"/>
              </a:rPr>
              <a:t>F</a:t>
            </a:r>
            <a:r>
              <a:rPr lang="en-US" dirty="0"/>
              <a:t> divided by </a:t>
            </a:r>
            <a:r>
              <a:rPr lang="en-US" i="1" dirty="0">
                <a:latin typeface="Times New Roman" panose="02020603050405020304" pitchFamily="18" charset="0"/>
                <a:cs typeface="Times New Roman" panose="02020603050405020304" pitchFamily="18" charset="0"/>
              </a:rPr>
              <a:t>m</a:t>
            </a:r>
            <a:r>
              <a:rPr lang="en-US" dirty="0"/>
              <a:t>)</a:t>
            </a:r>
          </a:p>
          <a:p>
            <a:r>
              <a:rPr lang="en-US" dirty="0"/>
              <a:t>Mosquito accelerates more, so it receives more damage.</a:t>
            </a:r>
          </a:p>
        </p:txBody>
      </p:sp>
    </p:spTree>
    <p:extLst>
      <p:ext uri="{BB962C8B-B14F-4D97-AF65-F5344CB8AC3E}">
        <p14:creationId xmlns:p14="http://schemas.microsoft.com/office/powerpoint/2010/main" val="2900785639"/>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1">
                                            <p:txEl>
                                              <p:pRg st="1" end="1"/>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1">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Lst>
  </p:timing>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Arial"/>
        <a:cs typeface="Arial"/>
      </a:majorFont>
      <a:minorFont>
        <a:latin typeface="Arial"/>
        <a:ea typeface="Arial"/>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6950</TotalTime>
  <Words>1439</Words>
  <Application>Microsoft Office PowerPoint</Application>
  <PresentationFormat>Custom</PresentationFormat>
  <Paragraphs>143</Paragraphs>
  <Slides>26</Slides>
  <Notes>6</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26</vt:i4>
      </vt:variant>
    </vt:vector>
  </HeadingPairs>
  <TitlesOfParts>
    <vt:vector size="28" baseType="lpstr">
      <vt:lpstr>Default Design</vt:lpstr>
      <vt:lpstr>Equation</vt:lpstr>
      <vt:lpstr>PHY131H1F  - Class 12</vt:lpstr>
      <vt:lpstr>A Mack Truck drives North on the highway, and collides head-on with a mosquito.  Which is true?</vt:lpstr>
      <vt:lpstr>Class 12 Preclass Quiz on MasteringPhysics</vt:lpstr>
      <vt:lpstr>Class 12 Preclass Quiz on MasteringPhysics</vt:lpstr>
      <vt:lpstr>Last day I asked at the end of class:</vt:lpstr>
      <vt:lpstr>PowerPoint Presentation</vt:lpstr>
      <vt:lpstr>PowerPoint Presentation</vt:lpstr>
      <vt:lpstr>A Mack Truck drives North on the highway, and collides head-on with a mosquito.  Which is true?</vt:lpstr>
      <vt:lpstr>F = ma or a = F / m</vt:lpstr>
      <vt:lpstr>PowerPoint Presentation</vt:lpstr>
      <vt:lpstr>PowerPoint Presentation</vt:lpstr>
      <vt:lpstr>PowerPoint Presentation</vt:lpstr>
      <vt:lpstr>PowerPoint Presentation</vt:lpstr>
      <vt:lpstr>PowerPoint Presentation</vt:lpstr>
      <vt:lpstr>Car/Earth Friction Interaction</vt:lpstr>
      <vt:lpstr>Rocket/Gas Pressure Interaction</vt:lpstr>
      <vt:lpstr>Man/Rope Tension Interaction</vt:lpstr>
      <vt:lpstr>Basketball/Earth Gravity Interaction</vt:lpstr>
      <vt:lpstr>Basketball/Earth Gravity Interaction</vt:lpstr>
      <vt:lpstr>The Massless String Approximation</vt:lpstr>
      <vt:lpstr>Pulleys</vt:lpstr>
      <vt:lpstr>PowerPoint Presentation</vt:lpstr>
      <vt:lpstr>PowerPoint Presentation</vt:lpstr>
      <vt:lpstr>PowerPoint Presentation</vt:lpstr>
      <vt:lpstr>PowerPoint Presentation</vt:lpstr>
      <vt:lpstr>Before Class 13 on Wednesday … my last class!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jharlow</dc:creator>
  <cp:lastModifiedBy>Jason Harlow</cp:lastModifiedBy>
  <cp:revision>194</cp:revision>
  <cp:lastPrinted>2011-02-07T14:45:05Z</cp:lastPrinted>
  <dcterms:created xsi:type="dcterms:W3CDTF">2011-04-13T18:17:42Z</dcterms:created>
  <dcterms:modified xsi:type="dcterms:W3CDTF">2014-10-21T17:11:01Z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