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3.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366" r:id="rId3"/>
    <p:sldId id="413" r:id="rId4"/>
    <p:sldId id="276" r:id="rId5"/>
    <p:sldId id="407" r:id="rId6"/>
    <p:sldId id="414" r:id="rId7"/>
    <p:sldId id="415" r:id="rId8"/>
    <p:sldId id="418" r:id="rId9"/>
    <p:sldId id="419" r:id="rId10"/>
    <p:sldId id="370" r:id="rId11"/>
    <p:sldId id="371" r:id="rId12"/>
    <p:sldId id="372" r:id="rId13"/>
    <p:sldId id="373" r:id="rId14"/>
    <p:sldId id="421" r:id="rId15"/>
    <p:sldId id="375" r:id="rId16"/>
    <p:sldId id="420" r:id="rId17"/>
    <p:sldId id="378" r:id="rId18"/>
    <p:sldId id="379" r:id="rId19"/>
    <p:sldId id="381" r:id="rId20"/>
    <p:sldId id="404" r:id="rId21"/>
    <p:sldId id="400" r:id="rId22"/>
    <p:sldId id="417" r:id="rId23"/>
    <p:sldId id="422" r:id="rId24"/>
    <p:sldId id="382" r:id="rId25"/>
    <p:sldId id="397" r:id="rId26"/>
    <p:sldId id="345" r:id="rId27"/>
    <p:sldId id="383" r:id="rId28"/>
    <p:sldId id="401" r:id="rId29"/>
    <p:sldId id="399" r:id="rId30"/>
    <p:sldId id="391" r:id="rId31"/>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8E0000"/>
    <a:srgbClr val="FF3300"/>
    <a:srgbClr val="FF0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6" autoAdjust="0"/>
    <p:restoredTop sz="94626" autoAdjust="0"/>
  </p:normalViewPr>
  <p:slideViewPr>
    <p:cSldViewPr>
      <p:cViewPr varScale="1">
        <p:scale>
          <a:sx n="62" d="100"/>
          <a:sy n="62" d="100"/>
        </p:scale>
        <p:origin x="-90" y="-144"/>
      </p:cViewPr>
      <p:guideLst>
        <p:guide orient="horz" pos="2160"/>
        <p:guide pos="3840"/>
      </p:guideLst>
    </p:cSldViewPr>
  </p:slideViewPr>
  <p:outlineViewPr>
    <p:cViewPr>
      <p:scale>
        <a:sx n="33" d="100"/>
        <a:sy n="33" d="100"/>
      </p:scale>
      <p:origin x="48" y="264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481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77B34A5D-5BAB-4003-BC15-0C1FA47BF346}" type="slidenum">
              <a:rPr lang="en-US"/>
              <a:pPr/>
              <a:t>‹#›</a:t>
            </a:fld>
            <a:endParaRPr lang="en-US"/>
          </a:p>
        </p:txBody>
      </p:sp>
    </p:spTree>
    <p:extLst>
      <p:ext uri="{BB962C8B-B14F-4D97-AF65-F5344CB8AC3E}">
        <p14:creationId xmlns:p14="http://schemas.microsoft.com/office/powerpoint/2010/main" val="281293066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22T21:27:00.418"/>
    </inkml:context>
    <inkml:brush xml:id="br0">
      <inkml:brushProperty name="width" value="0.05292" units="cm"/>
      <inkml:brushProperty name="height" value="0.05292" units="cm"/>
      <inkml:brushProperty name="color" value="#FF0000"/>
    </inkml:brush>
  </inkml:definitions>
  <inkml:trace contextRef="#ctx0" brushRef="#br0">13011 11673 12 0,'-53'24'6'0,"-7"22"1"0,46-35-5 0,-7 3-3 16,3 3 1-16,1 8 0 15,2 10 0-15,-9 11 3 16,6-3 1-16,-7 6-2 16,8 11 0-16,6 3 0 15,15-3 1-15,10 0-3 16,0-3 0-16,11-8-1 16,3-3 1-16,11-7 2 15,6-11 1-15,1-7-2 16,11-21 1-16,6-10-1 15,-3-8 1-15,-3 0-1 16,-15-10 1-16,0-7 0 0,-3-11 0 16,-7-10-2-16,-7-4 1 15,-8-14-1-15,-13-8 0 16,-4-2 0-16,-4-1 0 16,-13 8-1-16,-8 17 0 15,-3 14-16-15,-4 7 1 16,4 11 4-16,3-1 0 15</inkml:trace>
  <inkml:trace contextRef="#ctx0" brushRef="#br0" timeOffset="8559.391">13240 3429 40 0,'-60'-11'20'0,"74"11"0"0,1 0-20 16,6 4-1-16,7-1 1 16,14 1 0-16,22-4 0 0,6 3 0 15,22-3 1-15,17 4-2 31,15-4 0-31,10 0 0 0,21 0 0 0,0 0 2 16,1-7 0-16,27 0-1 16,-7 0 0-16,8-4 0 15,6-10 0-15,19-4-1 16,13 1 1-16,11-15 1 16,7 3 0-16,10 5-2 15,8 10 1-15,3-4 0 16,0 7 0-16,3 8-1 15,1 3 1-15,7 10 0 16,-15 1 1-16,11 3-1 16,-7-4 1-16,0 4-1 0,0 7 0 15,1 0-1-15,6 4 1 16,7-4 0-16,-4 0 0 16,15-10 1-16,-4 3 0 15,8-4 0-15,-15 4 0 16,4-14-3-16,-8 4 0 15,8 10 3-15,-14-4 0 16,3 8-10-16,-14 10 0 16,-21 4-22-16,-11 0 1 15</inkml:trace>
  <inkml:trace contextRef="#ctx0" brushRef="#br0" timeOffset="16044.972">11684 7313 12 0,'-7'-18'6'0,"0"0"0"15,7 15-5-15,-7-4-1 16,4 0 1-16,-11 0-1 16,-11 3 1-16,-3 4 1 15,-8 0 1-15,-2 7-2 16,-5 4 0-16,5 3-1 15,2 3 1-15,1 5-1 16,3 2 0-16,4 1 1 0,3 3 0 16,4 7-2-1,0 8 1-15,7 3 0 0,0 7 1 16,7-8-2-16,0 1 1 16,7 4 0-16,7-1 1 15,0 0 0-15,7-3 0 16,7-3-1-16,-3-5 1 15,6 1-1-15,8 0 0 16,7-4 1-16,-4-14 0 16,8 8 0-16,6-12 0 15,-17 1 0-15,-1-7 1 0,5-4-2 16,-5-4 0-16,1-3 1 16,-4-10 0-16,1-1 0 15,-5-10 0-15,1 0 0 16,-7-8 1-16,-1-6-1 15,-3-7 0-15,1 0 0 16,-1-4 1-16,-4 3-2 16,1-10 1-16,-11-3-1 15,-7 0 0-15,0 6 0 16,-7-3 0-16,-8-3 1 16,5-4 0-16,-8 3-1 15,4 8 1-15,-4 3-2 16,-3 0 1-16,-11 4 2 15,-7 7 0-15,-7 6-5 16,8 12 0-16,2 6-27 16,11 4 1-16</inkml:trace>
  <inkml:trace contextRef="#ctx0" brushRef="#br0" timeOffset="17532.5877">13053 6036 6 0,'0'17'3'0,"14"29"2"0,-14-35-4 0,0 10-1 16,-7 14 1-16,0 14 0 15,-3 4 0-15,-8 14-3 16,-7 8 1-16,-3 2 2 16,-4 4 1-16,-3 0-1 15,3-7 0-15,-10 15 2 16,-11 2 0-16,-7-13 1 16,4-4 0-16,-1 0-3 15,1-3 0-15,-1-8-1 16,4-10 1-16,8 0-3 15,2-4 1-15,12-6 1 0,-5-8 0 16,4-3 0-16,1-8 1 16,2-2-2-16,1-8 1 15,4-4 0-15,-1-3 0 16,7 0 0-16,-6 0 0 16,9-7 2-16,1 0 0 15,11-3-1-15,3-4 0 16,3-4-2-16,11-10 1 15,8 3 0-15,-1-3 0 16,3-3 0-16,-6-5 0 16,3-6-1-16,-3-4 1 0,0 4 0 15,-4 7 0-15,-4 3 2 16,-6 4 0-16,3 7 0 16,-4 0 1-16,-3 7-3 15,0 0 0-15,0 3-1 16,0 8 0-16,-3-1 1 15,-4 4 0-15,3 4 0 16,1-1 1-16,-8 8-1 16,1 0 0-16,-5 3-1 15,1 4 1-15,0-4 0 16,0 0 0-16,14-21 0 16,7 32 1-1,-3-1 0-15,10-2-1 16,3-1 0-16,12 4-1 15,13-1 1-15,11-2-10 0,7-8 1 16,21-4-4-16,-7 4 0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22T21:33:39.65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7186 15976 10 0,'-3'4'5'0,"3"-18"1"16,0 7-4-16,0-1-2 15,0 1 0-15,0 0 2 16,0 0 1-16,0 0 0 16,0 0 0-16,3 4 2 15,-3-4 0-15,0 3-1 16,-3-3 1-16,-4 3-4 16,3-3 1-16,1 0-1 0,-8 0 0 15,1-10 0-15,3-8 1 16,-8-3-2-16,1-11 1 15,-7 4-1-15,-7-8 0 16,-4-10 0-16,-14-7 0 16,7 1-1-16,1-9 1 15,-8-13 0-15,0 4 1 16,-7-4 1-16,7-4 0 16,4 4-4-16,3 7 1 15,0 0 2-15,18 7 1 0,-4 3-4 16,1 15 1-16,6 3 2 15,-7 0 1-15,4-3-2 16,-4-1 0-16,8 1 0 16,-8 0 0-16,7 6 1 15,-3 8 0-15,7-11-2 16,0 7 1-16,7 4-1 16,-7 10 1-16,7 11 1 15,0-7 0-15,0 7-2 16,0 3 1-16,-4 4 0 15,8-3 1-15,-4 3-1 16,3 0 0-16,0 0 4 16,-3-1 1-16,0 5-4 15,0 3 1-15,0 3 0 16,-3 12 0-16,-1 6-2 16,4 0 0-16,-7 7 0 0,7 7 0 15,0 4 1-15,0 0 0 16,3-4-1-16,1-3 0 15,3-4 0-15,0-7 0 16,0-6 0-16,0-1 0 16,0-7 0-16,0-7 0 15,3-14-1-15,-3-11 1 16,0-3 0-16,0-8 1 16,0-2-2-16,0-8 1 15,0-11 0-15,0 11 1 0,-3 1-2 16,-4 6 1-16,3 3 0 15,4 8 0-15,4 11 2 16,6 10 0-16,15 10 1 16,10 15 0-16,18 21-4 15,0 10 1-15,-7 0-1 16,7-3 1-16,-4-7-19 16,1-14 0-16,-5-18-8 15,-13-7 0-15</inkml:trace>
  <inkml:trace contextRef="#ctx0" brushRef="#br1" timeOffset="10695.6783">12764 4113 19 0,'7'-21'9'0,"39"17"2"0,-28 4-10 15,10 0-2-15,11 0 1 16,3 4 0-16,4-1 1 0,17 1-2 16,1 3 1-16,6 0 0 15,12 4 0-15,6-4 0 16,-7 3 0-16,18-3 0 16,-4 0 1-16,7 0-1 15,8 1 0-15,-8-1 0 16,0 0 1-16,11 0-2 15,-18-4 1-15,8 1 0 16,2-1 0-16,-13 1 0 16,14-1 1-16,-7-3-2 15,-15 0 1-15,1 0 0 16,0 0 1-16,-11 0-1 16,-4 4 1-16,1-1-1 15,0 1 0-15,-11-1 0 16,-4 1 0-16,-7 0 0 15,-17 3 1-15,-4 7-2 0,-3 0 1 16,-11 3-2-16,0 1 0 16,0 3-16-16,-14-3 0 15</inkml:trace>
  <inkml:trace contextRef="#ctx0" brushRef="#br1" timeOffset="19542.2088">7705 6378 26 0,'-11'-7'13'0,"11"10"1"0,4 4-12 0,-4 4 5 16,0 28 1-16,0 14-4 15,7 24 0-15,-3 15-1 16,6-4 0-16,-3 4-2 15,7-8 1-15,0-17 0 16,0-14 0-16,-3-14 2 16,3-11 0-16,-3-10-1 15,-4-18 0-15,-7-25-2 16,0 1-1-16,0 24 0 16,-35-120 0-1,-1 3 0-15,15 19-1 16,-4-1 1-16,1 7 1 0,6 11 0 15,4 17 1-15,0 15 0 16,3 14-2-16,11 7 1 16,7 6 2-16,0 8 1 15,18 7-3-15,14 0 0 16,7 0-2-16,14 0 1 16,17 4 0-16,-3-5 0 15,0-2-1-15,4-4 1 16,0-4-29-16,-8 4 0 15,-6 3-1-15,-29 8 1 16</inkml:trace>
  <inkml:trace contextRef="#ctx0" brushRef="#br1" timeOffset="19745.3889">7705 6558 37 0,'-28'14'18'0,"35"-4"-1"16,7-6-18-16,7-4 4 16,7 0 1-16,4-11-1 15,10-6 0-15,15-12-3 16,3 8 0-16,-4 7-3 16,-3-3 1-16,-7 2-37 15,-7 8 0-15</inkml:trace>
  <inkml:trace contextRef="#ctx0" brushRef="#br1" timeOffset="19995.3947">8273 6956 29 0,'-11'21'14'0,"18"8"10"0,-7-29-15 15,0 0-1-15,0-7 1 16,4-8 1-16,0-13 1 16,6-18-6-16,8-10 0 15,6-4-5-15,8-11 0 0,3 4-1 16,-3 22 0-16,7 6-19 16,-7 7 1-16,-4 7-22 15,0 11 1-15</inkml:trace>
  <inkml:trace contextRef="#ctx0" brushRef="#br1" timeOffset="20496.0686">8799 6893 30 0,'10'35'15'0,"22"-35"10"16,-18-3-15-16,11-8-2 16,3-7 1-16,0-13-6 15,0-5 0-15,-3-3-3 16,-7-3 1-16,-4 0-1 15,-4-8 0-15,-10 12-2 0,-14 6 0 16,-10 14 4-16,-5 18 0 16,-2 18 1-16,-5 7 0 15,8 17 5-15,7 18 0 16,7 0-5-16,0-7 0 16,7 3 1-16,21-3 0 15,14-11-1-15,14-13 1 16,8-15-2-16,10-14 1 15,10-11-1-15,-10 1 1 16,4-12-3-16,-8-13 1 0,-6-14-1 16,-8-4 0-16,-7 3 0 15,-17-6 1-15,-15 3-1 16,-6 7 0-16,-11 4-2 16,0 10 1-16,-11 15 1 15,-3 17 1-15,-8 21-1 16,1 10 0-16,7 12 0 15,14 17 0-15,21 3 0 16,11-10 1-16,10 4-1 16,4-4 0-16,20-8 0 15,15-13 1-15,11-18-26 16,28-21 0-16,-7-18-25 16,21-27 1-16,31-26 44 15,8-21 1-15</inkml:trace>
  <inkml:trace contextRef="#ctx0" brushRef="#br1" timeOffset="20982.0934">10055 6628 38 0,'7'-3'19'0,"42"-18"7"0,-28 13-19 16,0-6-6-16,18-7 1 16,7-4-3-16,7 4 1 15,-7 4-30-15,-7 3 1 16,3-1 13-16,-3-2 0 16</inkml:trace>
  <inkml:trace contextRef="#ctx0" brushRef="#br1" timeOffset="21372.8042">10802 6117 36 0,'-31'-7'18'0,"20"17"2"16,11-10-19-16,-3 11 2 15,-1 17 1-15,-6 21-2 16,6 4 1-16,-3 25 1 16,3 3 0-16,4 4-3 15,4-4 1-15,10-11 1 16,14-10 1-16,11-14-2 16,14-14 0-16,-7-21 0 15,7-18 1-15,3-18-3 0,1-7 0 16,-11-14 0-16,-15-3 1 15,-20 3 0-15,-22 7 1 16,-10 11-3-16,-32 3 1 16,-17 15 0-16,-4 20 0 15,3 15-2-15,7 7 1 16,22-1-28-16,21 5 1 16,21-8 0-16,18-10 1 15</inkml:trace>
  <inkml:trace contextRef="#ctx0" brushRef="#br1" timeOffset="21654.0987">11438 6494 41 0,'-46'4'20'16,"28"45"4"-16,18-28-22 0,-7 7-1 15,7 4 0-15,7 11-2 16,7-5 1-16,4-6 1 15,10-7 1-15,0-11 1 16,4-11 0-16,-4-10 0 16,-3-7 1-16,-7-7-4 15,-4-4 0-15,-4-6 0 16,-13-1 0-16,-11-3 0 16,-11 6 0-16,-3 8-9 15,-1 21 0-15,5 7-19 0,10 11 1 16,14 3 12-16,21 14 1 15</inkml:trace>
  <inkml:trace contextRef="#ctx0" brushRef="#br1" timeOffset="22013.8314">12083 6642 35 0,'0'-17'17'0,"-39"-79"3"0,36 75-18 16,-15 4 0-16,-7 3 1 15,-3 6 0-15,0 16 1 0,0 16 0 16,0 11 1-16,-1 15-6 16,12 6 1-16,6 1-1 15,11-8 1-15,4-14 2 16,10-13 0-16,7-19-1 16,-3-17 1-16,6-14-3 15,12-18 1-15,6-21-1 16,0-4 1-16,1-20 1 15,-8-1 0-15,-7-3 2 16,-10-4 1-16,-4 21 5 16,-4 22 0-16,-6 17-6 15,-4 28 0-15,-14 29-4 16,-4 14 0-16,-7 31 1 16,8 11 1-16,3 22-17 15,7 2 0-15,14-2-32 16,14-8 0-16</inkml:trace>
  <inkml:trace contextRef="#ctx0" brushRef="#br1" timeOffset="22326.3181">12482 6646 57 0,'-43'21'28'0,"26"43"8"0,17-50-30 15,3 7-4-15,8 0 0 16,3-3-1-16,0-8 1 15,4 1-1-15,6-4 0 16,5-7-1-16,2-7 1 0,8-4-1 16,0-10 1-16,-7-4-2 15,0-13 0-15,6-12 1 16,-6 1 1-16,-4 10 2 16,-6 25 0-16,-19 28 6 15,-14 25 1-15,-3 31-3 16,-17 26 1-16,-12 13-7 15,-10 21 0-15,18-13-2 16,7-4 0-16,14-4-54 16,14-24 0-16,21-18 22 15,4-25 0-15</inkml:trace>
  <inkml:trace contextRef="#ctx0" brushRef="#br1" timeOffset="22907.1371">14087 6427 35 0,'-53'-17'17'0,"7"9"7"15,36 12-18-15,-4 10-4 16,6 21 0-16,-6 15-1 31,0 20 1-31,0 15-1 16,7-18 0-16,7-11 1 16,7-13 0-16,-3-11 0 15,6-11 1-15,4-21-1 0,8-25 0 16,16-17-1-16,5-25 0 15,-1-15-2-15,4-16 0 16,7-8 1-16,0-11 1 16,-7-2 0-16,-8 23 0 15,-16 26 6-15,-8 24 0 16,-18 18-5-16,-10 35 1 16,-11 24-3-16,4 33 1 0,-4 21 0 15,8 10 1-15,3 7-4 16,3 0 1-16,11-3-20 15,0-18 1-15,18-24-22 16,17-29 0-16</inkml:trace>
  <inkml:trace contextRef="#ctx0" brushRef="#br1" timeOffset="23047.7664">14637 6441 38 0,'-24'67'19'0,"10"18"0"15,10-64-19-15,0 14-1 16,4 11 1-16,0-7-37 16,4-7 1-16</inkml:trace>
  <inkml:trace contextRef="#ctx0" brushRef="#br1" timeOffset="23157.5348">14789 6089 19 0,'-28'-18'9'0,"0"39"-17"0,17-7-11 16</inkml:trace>
  <inkml:trace contextRef="#ctx0" brushRef="#br1" timeOffset="23704.4185">15064 6505 45 0,'-35'0'22'0,"-29"3"3"0,50 1-24 0,-7 3-2 16,-4 14 0-16,-3 7 3 15,4 11 0-15,2 10-1 16,8 8 1-16,4-8-2 16,10-6 0-16,10-8 1 15,4-14 0-15,8-10-2 16,16-18 1-16,1-18 0 15,-7-14 1-15,0-14-1 16,3-10 0-16,-7 6 1 16,-7 11 1-16,1 4 11 15,-15 10 1-15,0 8-7 16,-7 6 1-16,0 7-7 16,0 1 0-16,0 3-1 0,0 3 1 15,0 4-1-15,0 0 0 16,3-3 0-16,1-1 0 15,3 4 0-15,-4 0 1 16,1 4-2-16,-4-4 1 16,0 0 0-16,0 3 0 15,0 1 1-15,0-4 0 16,0 0 1-16,0 0 1 16,0 3-3-16,0-3 1 15,0 0-2-15,0 4 1 16,7 6 0-16,-7 12 0 0,3 9 0 15,1 1 1-15,3 3-1 16,-4 8 0-16,1-1-2 16,7-7 1-16,-1-3-39 15,4-7 1-15,4-11 2 16,-4-11 1-16</inkml:trace>
  <inkml:trace contextRef="#ctx0" brushRef="#br1" timeOffset="24313.8004">15664 6515 31 0,'-28'-42'15'0,"17"21"7"0,1 17-15 15,-5 8-3-15,-6 6 0 16,-7 15-3-16,-7 10 1 0,3 4 1 15,4 7 1-15,10 3-4 16,4 1 1-16,7-8-2 16,14-7 1-16,7-10 0 15,7-7 0-15,8-15 0 16,-1-13 1-16,-4-15-1 16,1-7 0-16,3-7 0 15,-6 1 0-15,-1 2 1 16,-14 12 0-16,3 3 3 15,-10 13 1-15,-3 16-4 16,-4 6 0-16,3 7 1 16,4 11 1-16,-3 10-3 15,-8 7 1-15,1 1 0 16,-5 13 1-16,1 11-3 16,0-7 1-16,-3 11 0 15,-1-4 0-15,-7-14 0 0,-3-11 0 16,3-21-1-16,-3-20 1 15,7-19-5-15,0-14 0 16,7-3-14-16,7-11 0 16,7-10-14-16,17 3 1 15</inkml:trace>
  <inkml:trace contextRef="#ctx0" brushRef="#br1" timeOffset="24516.9289">15791 6663 33 0,'-21'8'16'0,"7"59"9"0,14-46-17 16,-4 7-3-16,1 4 0 0,3-4-1 16,0-3 0-16,0-8 6 15,0-3 1-15,0-10-7 16,3-22 1-16,8-21-5 16,3-6 0-16,0-12 0 15,7 1 0-15,0 3-24 16,-3 7 0-16,0 11-17 15,6 6 1-15</inkml:trace>
  <inkml:trace contextRef="#ctx0" brushRef="#br1" timeOffset="25266.9364">16172 6649 42 0,'-35'0'21'0,"6"-17"10"15,22 17-21-15,-7-7-4 0,0 10 0 16,-7 4-6-16,0 4 1 15,0 14 0-15,3 10 1 16,0 7-2-16,4 4 0 16,4-11-1-16,6-6 1 15,4-8 0-15,0-7 1 16,7-14-1-16,14-21 0 16,8-15 0-16,2-2 0 15,1-5 0-15,-4 4 0 16,-3 15 2-16,-7 3 0 15,-4 17 1-15,-4 4 0 0,-10 14-3 16,-3 11 1-16,-4 3-1 16,0 4 0-16,0 0-1 15,0-1 0-15,0-6-5 16,7 0 0-16,7-11-22 16,0 0 1-16,7-11 14 15,0-10 1-15,7-10 6 16,0-8 0-16,7-3 12 15,-3 0 1-15,-7 6 16 16,-4 8 0-16,0 11-11 16,-7 13 0-16,-7 15-7 15,-7 10 1-15,4 1-6 16,-1 6 0-16,-3 0 0 16,3-3 1-16,4-14 3 15,4-11 0-15,7-18-4 16,3-10 1-16,10-21-2 0,5-18 1 15,-1-3 1-15,7-8 0 16,7 4-2-16,-3 7 0 16,-7 21 0-16,-11 11 1 15,-14 25 0-15,-10 10 0 16,-11 28 1-16,-4 18 1 16,-3 7 0-16,7 0 0 15,7-3-3-15,0-11 1 16,7-18 1-16,10-24 1 15,8-22-1-15,21-17 0 16,3-18-1-16,0-11 0 0,1 5 0 16,-1 6 1-16,-3 14 2 15,-11 21 0-15,-14 22-1 16,-7 24 1-16,-7 22-4 16,-3 17 1-16,-1 0-7 15,-3-7 1-15,7-4-40 16,0-6 0-16,7-11 25 15,-7-15 0-15</inkml:trace>
  <inkml:trace contextRef="#ctx0" brushRef="#br1" timeOffset="45112.2383">9617 8004 35 0,'-28'-39'17'0,"-14"-53"3"0,35 64-19 16,-15-4 0-16,1-6 0 16,-7-8 3-16,3 7 0 15,1 4 1-15,-5 10 1 16,-2 7-3-16,-1 11 1 15,-3 18-1-15,3 14 0 16,4 6-1-16,3 19 0 16,7 20-3-16,8-6 0 15,10 13 1-15,7 5 0 16,0 2 0-16,14 8 0 0,0-4-14 16,4-14 1-16,-8-17-28 15,5-8 1-15</inkml:trace>
  <inkml:trace contextRef="#ctx0" brushRef="#br1" timeOffset="45582.0948">8848 8283 43 0,'-49'-4'21'0,"45"-6"1"16,8 2-22-16,6-6 0 15,4-7 0-15,11-4 0 16,10-3 0-16,8 4 0 16,13 9 0-16,15-2 0 15,-1 3 0-15,-3-4-2 0,4 0 0 16,-4 4-19-16,-7 0 1 16,-7 0 6-16,-11 7 1 15,-10 7 13-15,-7 7 0 16,-11 4 3-16,-7 13 1 15,0 19 2-15,-7 3 1 16,0 14-4-16,3 10 0 16,1-6 1-16,10-11 1 0,7-11 3 15,7-14 1-15,4-14-2 16,7-14 0-16,3-21-5 16,-7-14 0-16,-6 3 0 15,-5-10 1-15,-6-1-2 16,-18-3 0-16,-21 4 0 15,-18 10 1-15,-3 18-2 16,-11 14 1-16,3 14-2 16,-3 4 1-16,15 0-8 15,9-1 0-15,15 1-30 16,21-7 0-16</inkml:trace>
  <inkml:trace contextRef="#ctx0" brushRef="#br1" timeOffset="45800.8455">10097 8307 27 0,'-32'32'13'0,"4"28"18"0,24-53-14 16,4-3-4-16,-7-8 1 16,7-14-5-16,11-6 0 15,7-15-1-15,6-10 0 16,1-4-6-16,7 10 0 15,10-3-3-15,14-3 0 16,4 3-39-16,-3 14 0 16,-1 15 5-16,-3 3 1 15</inkml:trace>
  <inkml:trace contextRef="#ctx0" brushRef="#br1" timeOffset="46931.1587">11420 7983 30 0,'-4'17'15'0,"26"40"4"0,-12-50-15 16,1 11-3-16,-4 13 0 15,3 5 1-15,1-5 1 16,-4 1 4-16,4-4 0 16,-8-7 2-16,4-3 1 15,-3-7-5-15,-4-11 1 16,0-7-4-16,3-18 0 0,8-17-2 16,6-4 1-16,5-11-1 15,-5-3 1-15,8 0-1 16,-4 4 0-16,7 14-3 15,1 6 0-15,-5 15-28 16,4 11 0-16,-3 10 3 16,-4 14 0-16</inkml:trace>
  <inkml:trace contextRef="#ctx0" brushRef="#br1" timeOffset="48571.7618">12041 8254 31 0,'10'22'15'0,"54"-22"14"15,-43-7-15-15,-3-8-9 16,-1-13 0-16,8-11-5 16,-7 8 1-16,-4-5-1 0,-4-2 0 15,-10-1 0-15,-3 3 1 16,-4 8-1-16,0 14 0 16,-14 11 1-16,-1 13 0 15,-13 15 0-15,0 3 0 16,0 11 0-16,13 7 0 15,8-7 1-15,-7 3 0 16,21 0-1-16,7 1 0 16,11-12 2-16,10-2 0 15,0-8-2-15,-3-7 0 16,3-4 1-16,0-6 0 0,4-4-2 16,0-7 1-16,3 0-1 15,-3-4 1-15,0-3 0 16,-4-4 0-16,0 4-1 15,-3-14 1-15,0-4-1 16,-8-10 0-16,-3 10 0 16,-3 4 0-16,-4 0-1 15,0 0 1-15,-7 3 0 16,0 0 1-16,-7 4-2 16,3 0 1-16,1 0 0 15,-4 3 0-15,0 4 0 16,-4 3 0-16,1 8 0 15,-5 6 0-15,1 5 0 16,0 6 0-16,0 3 0 16,-4 1 0-16,4 7 1 15,0 10 1-15,4 4-2 16,6-4 1-16,4-3 4 0,0-11 0 16,4-4-2-16,6 1 0 15,1 0-2-15,3-8 1 16,0 4-3-16,0-3 1 15,0 3 1-15,0 0 0 16,1 0 0-16,-1 4 0 16,-7-4-1-16,3-3 1 15,-6-1 1-15,3-3 1 16,-4-3 0-16,-3-1 1 16,0-6-4-16,-3-4 1 0,-4 0-1 15,3 3 1-15,1 1-2 16,-8-1 0-16,1 1 1 15,3-1 0-15,-4-3 0 16,0 0 0-16,8-4 0 16,3 1 0-16,0-4-1 15,3-11 1-15,4-7-1 16,0-7 1-16,4 11 0 16,0 0 0-16,-4 3 0 15,3 4 1-15,1 4-2 16,-8-1 1-16,1 7 0 15,3 1 0-15,-4 3 0 16,1 0 0-16,-4 7-1 16,0 0 1-16,0 0 0 15,0 3 1-15,0 1-1 16,0-1 0-16,0 1-1 0,7 3 1 16,-7-4 1-16,0 1 1 15,0-8-3-15,-7 8 0 16,7-4 1-16,0-4 0 15,0 4-1-15,0-7 1 16,7 0 0-16,0-3 0 16,4-1 0-16,-1 0 0 15,-10 11 0 1,0-17 0-16,0 6 0 16,0 1 0-16,-7 3 1 0,4 3-2 15,-8 4 1-15,4 4 0 16,-4 6 1-16,-3 1-1 15,0 6 0-15,4-6-1 16,-4 10 1-16,-1 7 0 16,8 4 1-16,-3 0-1 15,-1-7 0-15,8-1-1 16,-1 1 1-16,-3-7 1 16,4-8 0-16,3 1-2 15,0-1 0-15,3-3 1 16,8-3 1-16,-1 3-1 15,-3 0 0-15,4 4-1 16,0-4 1-16,-4 0 0 16,3 0 1-16,-6-4-1 15,3 1 0-15,-7-1 0 16,0-3 1-16,3 0-1 16,-3 0 1-16,4 0-2 0,6-3 1 15,1-1 0-15,-4-3 0 16,4 4 0-16,3-4 1 15,3 3-2-15,-6-3 1 16,0-3 0-16,-4-8 0 16,3-3 0-16,1-4 1 15,-8-10-1-15,1 17 0 16,-4 0 0-16,7 1 0 16,-7 3 0-16,-7 0 0 15,7-1-1-15,0 5 1 0,-4-1 0 16,1 1 1-16,3 3-1 15,0 0 0-15,0 0 0 16,0 0 0-16,0 3-1 16,0 4 1-16,0 0-1 15,0 4 1-15,3 6 1 16,-3-3 0-16,4 18-2 16,3 7 1-16,0 6 0 15,7 8 1-15,7 0-1 16,0-4 0-16,4-6 0 15,-7-8 0-15,3-10-4 16,-4-8 1-16,1-6-24 16,-4-8 0-16,0-6-26 15,0-5 0-15</inkml:trace>
  <inkml:trace contextRef="#ctx0" brushRef="#br1" timeOffset="48853.0612">12820 8039 34 0,'0'18'17'0,"8"3"8"0,-5-14-18 16,8 14 0-16,-4 4 0 15,3 0 1-15,4-4 1 0,0-4 0 16,1-10 0-16,-1-7 3 15,0-21 1-15,0-3-7 16,0-8 0-16,0-7-7 16,4-7 1-16,3 7-1 15,0 8 0-15,14 13-27 16,8 18 1-16,3 14-28 16,10 0 0-16</inkml:trace>
  <inkml:trace contextRef="#ctx0" brushRef="#br1" timeOffset="50199.0433">13551 8057 43 0,'-32'3'21'0,"46"-6"1"0,0 3-21 16,4 3-1-16,-1-3 0 15,8 0-1-15,7 0 1 16,7-3-12-16,3 3 0 16,0-4-18-16,-3-3 0 15</inkml:trace>
  <inkml:trace contextRef="#ctx0" brushRef="#br1" timeOffset="50558.4687">13964 7976 31 0,'-22'35'15'0,"26"-3"5"16,-1-22-17-16,4 11 0 16,1 8 0-16,2 6 2 15,8 4 0-15,3 0-2 16,-3 3 1-16,6-3-2 16,-3-4 0-16,8-7 0 15,-5-7 0-15,1-6 1 16,-4-12 0-16,4-10-2 15,0-11 1-15,-8 1 0 16,1-12 1-16,3-6-1 16,-3-4 1-16,-1-3-2 15,-6 7 1-15,3 7-1 16,0-4 1-16,-3 4-2 16,-4 6 0-16,3 5 1 0,-6-1 0 15,3 8-2-15,-4 3 0 16,-3 7-6-16,4 10 1 15,-4-3-23-15,0 4 1 16,7 6 1-16,0 1 1 16</inkml:trace>
  <inkml:trace contextRef="#ctx0" brushRef="#br1" timeOffset="50714.7204">14584 8237 47 0,'-28'49'23'0,"25"1"4"0,3-33-24 0,0 11-5 15,3 4 1-15,-3 0-47 16,11-11 0-16</inkml:trace>
  <inkml:trace contextRef="#ctx0" brushRef="#br1" timeOffset="50839.6992">14796 7863 47 0,'-46'-14'23'0,"14"24"-2"15,25-6-23-15,0 6-42 16,0 8 1-16</inkml:trace>
  <inkml:trace contextRef="#ctx0" brushRef="#br1" timeOffset="51543.4726">14807 8304 39 0,'-4'35'19'0,"103"7"7"0,-71-45-20 0,0-8-6 15,1-3 0-15,-8-3 0 16,3-12 0-16,-6-13-1 16,-7 0 1-16,-8-1 0 15,-3 15 1-15,0 7-1 16,-7 3 0-16,-14 15 0 16,0 13 1-16,-4 22-1 15,7 3 0-15,-3 11 0 16,14 7 0-16,7 4 1 15,7-8 0-15,7-10-1 16,8-7 1-16,-1-11-1 16,7-11 0-16,0-13-2 15,8-18 1-15,-5-15-11 0,-3 1 0 16,1-18-4-16,-12-3 1 16,-3 6 13-16,-6 11 0 15,-8 8 5-15,0 6 1 16,-8 7 2-16,5 15 1 15,3 13-3-15,0 12 1 16,0 6 2-16,3-3 0 16,8 6-3-16,3 5 1 15,4-1-3-15,3-3 1 16,-3-4 0-16,6-7 0 16,5-7-1-16,-1-10 1 15,0-11-2-15,-7-11 1 0,4-3-4 16,-8 0 1-16,-2 6 3 15,-5 5 0-15,1 3 3 16,3 7 1-16,-7 3-3 16,7 8 0-16,-3 3-2 15,3 0 1-15,0 0 3 16,-4-3 0-16,-3-4-1 16,4-11 1-16,0-10-5 15,-4-7 0-15,0-11-4 16,-4 1 1-16,-3 2-30 15,0-2 1-15,0 6-3 16,4 7 0-16</inkml:trace>
  <inkml:trace contextRef="#ctx0" brushRef="#br1" timeOffset="51684.098">15911 8117 56 0,'-7'35'28'0,"7"4"-10"0,0-25-27 16,-7-3-37-16,3 6 1 16</inkml:trace>
  <inkml:trace contextRef="#ctx0" brushRef="#br1" timeOffset="51793.4748">15960 8459 54 0,'-21'28'27'0,"21"-7"-12"0,0-17-28 0,7 6-28 16,-7-6 1-16</inkml:trace>
  <inkml:trace contextRef="#ctx0" brushRef="#br1" timeOffset="53783.8457">310 12720 6 0,'82'39'3'0,"52"39"4"15,-81-61-4-15,3 15-2 0,15 0 0 16,17 0 2-16,18-1 1 15,7-13-1-15,14-15 0 16,17-17-4-16,26-7 0 16,-15 0 1-16,3-7 0 15,19 3 0-15,-18 0 0 16,10 1 0-16,11 3 0 16,-14 6-1-16,-4 8 1 15,7 4 0-15,15 3 1 16,-15-7-1-16,0-7 0 15,15-11 2-15,-8-10 0 0,4 3-3 16,4-10 0-16,-11-11 1 16,6-11 1-16,1 8-1 15,-7-8 0-15,-3-6 0 16,13-1 1-16,-3 15-1 16,3-4 1-16,-10-11-1 15,14 1 0-15,-21-4 1 16,7-15 0-16,3 5-2 15,-13-15 0-15,-8-7 1 16,-7-3 0-16,-3-1 0 16,-15 19 0-16,-17 3 0 15,-7-1 0-15,-7 8 0 16,-8 4 0-16,5-1 0 16,-8 0 0-16,7 1 0 15,-14 17 0-15,4-11 0 0,-7 8 0 16,3-1 0-16,0 11 1 15,-3 8-2-15,6 2 0 16,-6 1 1-16,-4 3 1 16,7 0-1-16,-3-3 1 15,3 0-2-15,3 3 1 16,12 4 0-16,-12-8 0 16,5-6 0-16,9-8 1 15,5 8-2-15,17-4 1 16,-15 4 0-16,15 6 1 15,-7 1-1-15,14 7 0 0,-7 3-1 16,4 0 1-16,3 4 0 16,3 0 0-16,8 3 0 15,-15 7 0-15,8-3 0 16,-1-3 0-16,22-1 0 16,-14-7 1-16,6 4-1 15,8 3 0-15,-7 8 0 16,-1 6 1-16,12 11-1 15,-5 0 0-15,-6 4 0 16,10-1 1-16,-3 4 2 16,17-10 0-16,-10-1-3 15,10 4 0-15,8 0 0 16,-8 0 1-16,14 18 0 16,8 10 1-16,-15-3-3 15,1 3 0-15,3 4 2 16,-7 3 0-16,3-3-10 0,-7-8 1 15,8-6-8-15,-15-14 1 16</inkml:trace>
  <inkml:trace contextRef="#ctx0" brushRef="#br1" timeOffset="56055.76">12277 11394 13 0,'0'3'6'0,"18"54"2"16,-8-47-7-16,-3 5-2 15,8-5 1-15,-1 1 0 16,0-1 1-16,0-3 7 16,0-7 1-16,-3 0-4 15,-1-7 0-15,-6-10-4 16,-4-4 1-16,-4-1 0 15,-3 5 0-15,0 3 0 0,-4 7 0 16,1-1-2-16,3 12 0 16,-7 14 0-16,0 3 0 15,3 0 0-15,8 7 0 16,3 11 2-16,0 0 0 16,7 0-1-16,7-8 1 15,7-6-1-15,-4-7 0 16,8-11 1-16,-4-7 0 15,4-7-2-15,0-14 1 16,-8-4-1-16,-3 0 1 0,-10-3-1 16,3 3 0-16,-14-3 1 15,0 10 0-15,-7 11 0 16,-11 7 1-16,0 7-2 16,4 11 1-16,-3 10-1 15,6 11 0-15,7 3 0 16,8 1 1-16,3-8 0 15,3-14 0-15,11 0 2 16,4-3 0-16,7-11-1 16,3-3 0-16,0-12 0 15,-3-13 0-15,-4-10-2 16,0-8 0-16,-7 0 0 16,-14 7 1-16,-10 0-2 15,-1 4 1-15,-6 7 0 16,-8 14 0-16,4 7 1 15,-7 11 1-15,3 10-2 16,0 7 1-16,11 4-2 0,0-4 1 16,10-7 0-16,4-3 0 15,11-8 0-15,3-10 0 16,4-17 1-16,6-15 0 16,-6 0-2-16,7-14 1 15,-4-3 0-15,-7 0 0 16,-3 10 0-16,-11 11 1 15,0 6-2-15,-4 15 0 16,-7 21-45-16,-3 15 1 0,-3 2 38 16,-4 5 0-16</inkml:trace>
  <inkml:trace contextRef="#ctx0" brushRef="#br1" timeOffset="63196.7438">12503 11842 30 0,'0'-11'15'0,"-7"18"12"0,7-7-15 0,0 0-6 16,0 0 0-16,7 11-2 15,-7 10 0-15,3 7-2 16,-3 11 1-16,0 21-1 16,0 21 1-16,4 0-2 15,-4 29 1-15,7 17-2 16,-3 7 1-16,-1 0-1 16,4-18 0-16,0 8 0 15,4 6 1-15,-1-24-1 16,-6 17 1-16,-4-17-2 15,0 7 1-15,0 4 1 16,3-22 0-16,-3-3-1 16,8 6 0-16,-5-24 0 0,1-17 0 15,-4-4 0-15,0 0 1 16,0-7-1-16,0-1 0 16,-4-2-1-16,1-8 1 15,-5-3 0-15,5-8 1 16,-1-6-1-16,-3-11 0 15,0-14 0-15,-3-11 1 16,-1-10-2-16,4 0 1 16,-7-18-1-16,0-10 1 15,-7-8 0-15,0-17 1 16,-1-4-1-16,5 18 0 0,-1-14 0 16,-7 7 0-16,11 14 0 15,4 14 0-15,3 15 0 16,-4 6 1-16,11 21-1 15,0 15 1-15,11 7-1 16,-4 17 0-16,7 25 0 16,7 7 1-16,-3 14-1 15,-4 11 1-15,-4-11-1 16,-3 4 1-16,0-4 3 16,-3-11 0-16,-1-17-3 15,5-11 1-15,-1-10 1 16,14-14 1-16,7-18-3 15,14-28 1-15,8-8-3 16,-1-34 0-16,-3-8-36 16,-4-17 0-16,-3 7 1 0,-11 17 1 15</inkml:trace>
  <inkml:trace contextRef="#ctx0" brushRef="#br1" timeOffset="63839.1263">12940 12833 30 0,'-28'46'15'0,"18"-18"3"15,10-21-15-15,0 11-2 16,0 17 1-16,0 0 0 16,0-3 0-16,0 0-2 15,0 3 0-15,0-3 2 16,0-11 1-16,0-7 2 15,3-10 1-15,4-11-4 0,-3-4 1 16,6-21-2-16,-3-13 0 16,7-5-2-16,1-6 0 15,6 3 1-15,-4 10 0 16,-2 12 2-16,-1 13 0 16,0 18-2-16,0 18 1 15,0-1 1-15,-3 8 1 16,-8 14-3-16,1 7 0 15,3-7 0-15,-7-1 1 16,0 5-1-16,0-1 1 16,0-10-1-16,3-15 0 0,8-10 0 15,3-21 1-15,4-7-1 16,10-32 1-16,3 11-2 16,-2-7 1-16,-1 3 0 15,-7 10 0-15,-7 8 4 16,0 18 0-16,-7 6-3 15,4 15 1-15,-8 3-1 16,8 17 0-16,-11 12-2 16,4-1 0-16,6 8-18 15,1-5 0-15,6 1-20 16,12-14 0-16</inkml:trace>
  <inkml:trace contextRef="#ctx0" brushRef="#br1" timeOffset="64292.215">13918 12988 41 0,'3'-49'20'0,"-3"10"3"0,0 25-22 15,0 0 3-15,-7-4 1 16,-7 4-5-16,-11 7 0 16,1 14-1-16,-5 11 1 15,1 3 1-15,0 28 0 16,10-6-1-16,1 10 0 15,10 3-1-15,7-3 0 16,14-14 0-16,10-15 1 16,8-13 0-16,-4-18 1 0,-3-11-2 15,0-3 1-15,-8-21-1 16,1 3 1-16,-4 0 0 16,0 8 0-16,-3 6 1 15,-1 7 0-15,-6 8-2 16,0 3 0-16,-4 7 2 15,7 14 0-15,-4 21-1 16,1-3 1-16,3 17-1 16,-4 22 0-16,1-1 1 15,-4 25 0-15,0-3 1 16,-14 7 0-16,-4 10 1 16,-21-17 1-16,-21-7-3 15,-7-1 1-15,-17-17-4 16,-5-7 1-16,5-14-29 15,-5-11 1-15,5 1 6 16,3 6 0-16</inkml:trace>
  <inkml:trace contextRef="#ctx0" brushRef="#br1" timeOffset="68156.3558">7088 15708 19 0,'-18'-3'9'0,"11"13"5"16,7-10-10-16,0 0-3 15,0-14 1-15,10 7-1 16,5-7 0-16,2 0-1 15,8-4 0-15,7 0 0 16,3-6 1-16,-7-4-1 16,0-4 0-16,-6 7 0 0,-1 0 1 15,-4 8 5-15,-3 13 1 16,1 15-3-16,2 14 0 31,8 3-1-31,0 11 0 0,-4 6-3 0,3 1 0 16,1-7-1-16,3-7 0 0,-10-8-37 15,7-2 0-15</inkml:trace>
  <inkml:trace contextRef="#ctx0" brushRef="#br1" timeOffset="70833.6456">12369 11461 2 0,'-4'21'1'0,"8"-28"0"16,3 7 0-16,-7 4 5 15,0-4 0-15,3 3-1 16,1-3 0-16,3 4 7 0,-7-4 0 16,4-7-7-16,-4 0 1 15,0-1-2-15,-4-6 1 16,-3 0-3-16,0-7 1 15,-4-4-2-15,1 4 1 16,3 4-1-16,-7-5 1 16,3-2-1-16,-3-1 1 15,0-3-2-15,-4 0 1 0,4-4 0 16,0 0 1-16,3 0 0 16,1 1 1-16,-4 2-3 15,-4 1 1-15,0-4 0 16,-3 8 0-16,4-8-1 15,-8-7 1-15,4 7-1 16,0 8 0-16,3 3 1 16,-7-1 0-16,8-2 0 15,-1 3 1-15,-3-8-2 16,3 1 1-16,-7-4-1 16,4 1 1-16,-3-1 0 15,-1 0 1-15,4 4-2 16,-4 3 0-16,7 0 0 15,-3-3 0-15,0-3 0 16,0-5 0-16,3-3 0 16,4 1 1-16,0 9-1 0,-4 1 0 15,-3-4 1-15,0 1 1 16,-4-1-3-16,1-3 0 16,2-1 0-16,-2 1 1 15,-1 0 1-15,4 0 0 16,-4 10-2-16,8-7 1 15,-5 0 0-15,5-3 0 16,3-4 0-16,-4 1 1 16,4 6-2-16,0 4 1 15,0 3 2-15,0 4 0 0,-1 0-3 16,1 3 1-16,0 4 0 16,0 0 1-16,0-4-1 15,0 0 0-15,0-3 0 16,0 0 0-16,0 0 0 15,3 3 0-15,0 4 0 16,4 0 1-16,0 3 0 16,4 8 1-16,-1 6-2 15,-3 8 0-15,7 7 0 16,0 3 0-16,0 4 0 16,0-1 0-16,0-24 0 15,11 81 0 1,-8-14 0-16,8-3 0 15,-1-4 1-15,-2-7-1 16,-1-7 0-16,0-8-1 16,0-9 1-16,0-8 0 15,0-7 0-15,-4-7-1 16,1-4 1-16,3-10 0 16,-7-3 1-16,0-8-2 0,-7-6 1 15,3-1 1-15,1-3 0 16,-4-8-2-16,3 1 0 15,1-7 1-15,-4 6 1 16,3 5-1-16,1 6 1 16,3 4-1-16,0 7 0 15,3 0-1-15,8 3 1 16,-4 0 0-16,7 4 0 16,0 0-1-16,7 0 1 15,-3 0 0-15,-1 0 0 0,8 4 0 16,3-1 0-16,4 8 1 15,3 6 1-15,8-3-2 16,-8 4 1-16,0 14-2 16,-3 3 1-16,-4 0-29 15,4-3 0-15,3-8-1 16,-3-3 0-16</inkml:trace>
  <inkml:trace contextRef="#ctx0" brushRef="#br1" timeOffset="72574.3502">11162 10576 10 0,'0'0'5'0,"4"10"9"0,-1-6-6 0,4 3-3 15,-3 3 0-15,7 1-1 16,-4 6 0-16,3 1-4 16,1 0 1-16,-8 3 0 15,8-3 0-15,-8 6-1 16,-3 19 1-16,-3 2-2 16,-4-6 1-16,3 4 1 15,1-5 0-15,-4-6 4 16,3-7 0-16,1-15-5 15,3-17 1-15,3-10-2 16,8-26 1-16,-4 1 0 0,7-18 0 16,7-7-1-16,-3 0 0 15,-1 7 2-15,5 11 0 16,-5 10-1-16,8 11 1 16,-7 17 2-16,6 25 0 15,-3 21-2-15,4 15 1 16,-7-8 1-16,10 15 0 15,-3-1-4-15,-1-14 1 16,-6-3 0-16,0 0 1 16,3-4-26-16,-4-10 1 15,8-11 6-15,-4-3 0 0</inkml:trace>
  <inkml:trace contextRef="#ctx0" brushRef="#br1" timeOffset="81332.7611">6992 12149 27 0,'-14'-4'13'0,"21"-10"4"0,-7 0-14 16,0 0 3-16,0-4 1 15,0-21-6-15,0-6 0 16,0-1 0-16,0-7 1 16,0-4-2-16,0 1 0 0,0 3 0 15,0 7 1-15,0 7-1 16,0 4 1-16,0 10-2 15,0 4 0-15,0 7 1 16,7 4 0-16,4 13 2 16,3 18 0-16,-3 22-2 15,3 6 1-15,3 14-1 16,8 12 1-16,3-19 1 16,1-10 1-16,-1-7 4 15,0-11 0-15,0-14 1 16,0-3 0-16,-6-29-6 15,-1-10 1-15,-7-22-3 16,-7-24 1-16,0 4-1 16,-7-8 0-16,-7-7-11 15,0 15 1-15,-4 21-41 16,8 24 0-16</inkml:trace>
  <inkml:trace contextRef="#ctx0" brushRef="#br1" timeOffset="81629.6381">7613 11821 35 0,'14'21'17'0,"-7"0"3"0,0-14-18 16,4-7 2-16,3 4 1 15,0-8 1-15,0-6 1 0,1-1 0 16,-1-7 1-16,0-10-4 15,-4-11 0-15,-10-7-4 16,0 4 1-16,-10 7-1 16,-4 3 1-16,-4 11 2 15,7 3 0-15,-6 4-4 16,-8 18 0-16,-3 20-2 16,3 15 1-16,8 0-20 15,6-4 0-15,11-7-15 16,14-6 0-16</inkml:trace>
  <inkml:trace contextRef="#ctx0" brushRef="#br1" timeOffset="82198.3848">6661 12674 17 0,'-14'-42'8'0,"-15"10"6"0,22 11-9 16,-7-14 2-16,0 0 1 15,-4 6-3-15,4 8 0 16,-10 4-1-16,6 2 1 0,-7 5-3 16,8 3 0-16,-1 7-2 15,4 17 1-15,3 12-1 16,1 20 1-16,10 22-1 15,7 10 0-15,0-11-1 16,14 18 0-16,-17-17-7 16,10-7 0-16,-4-12-24 15,-3-16 0-15</inkml:trace>
  <inkml:trace contextRef="#ctx0" brushRef="#br1" timeOffset="82588.962">6209 12875 27 0,'-10'0'13'0,"27"-3"2"0,4-1-15 15,1-6 6-15,13-4 1 16,7-4-8-16,-10-3 0 16,7 0 1-16,-4 0 0 15,4-1-3-15,3 1 0 16,-3 4-14-16,-4 2 1 15,0 5 14-15,-3 10 0 16,-4 7 2-16,-3 11 1 16,-7 10 0-16,-4 4 1 15,0 3-2-15,0-7 1 16,4 7-1-16,-8 4 1 0,4-4 3 16,-6-6 0-16,2-1 11 15,-3-21 1-15,-14-11-12 16,4-10 1-16,-4-3-4 15,-1-15 0-15,5-7-1 16,-4-7 1-16,7 0-2 16,7 8 0-16,0 2-10 15,14 8 0-15,7 7-16 16,8 3 0-16</inkml:trace>
  <inkml:trace contextRef="#ctx0" brushRef="#br1" timeOffset="82729.6417">7225 12685 31 0,'4'67'15'0,"10"11"3"16,-11-61-15-16,8 1-3 15,0 3 1-15,-4 4-5 16,0 3 0-16,-4-7-25 0,1-14 0 16</inkml:trace>
  <inkml:trace contextRef="#ctx0" brushRef="#br1" timeOffset="82870.2114">7303 12392 45 0,'-28'11'22'0,"6"-25"4"0,15 10-23 15,4 8-14-15,3 3 1 16,3 10-24-16,8 12 0 16,7 6 31-16,10-10 1 0</inkml:trace>
  <inkml:trace contextRef="#ctx0" brushRef="#br1" timeOffset="83057.7703">7634 12544 33 0,'-14'18'16'0,"-35"-4"6"15,35-7-17-15,-4 14 1 16,1 14 1-16,-5 11-5 16,15 0 1-16,7-11-2 15,0 0 0-15,7-6-1 16,15-5 0-16,-5-6 0 15,1-4 0-15,3-7-22 16,7-3 1-16,4-18-5 16,10-22 0-16</inkml:trace>
  <inkml:trace contextRef="#ctx0" brushRef="#br1" timeOffset="83229.6141">7793 12114 39 0,'-10'7'19'0,"17"38"3"0,-4-23-21 16,1 9 0-16,6 12 1 16,1 10-2-16,-4-1 0 15,-7-52 0 1,14 142-42-16,0-44 1 16</inkml:trace>
  <inkml:trace contextRef="#ctx0" brushRef="#br1" timeOffset="83495.5781">7737 12572 37 0,'-32'-18'18'0,"32"-10"1"15,4 14-18-15,6-7-2 16,-3 3 0-16,14 1-7 16,8-1 0-16,2 4 3 15,8 10 0-15,10-6 5 16,8 6 1-16,-4 1-1 15,-7-4 0-15,-11 10 1 16,-7 11 1-16,-7 18-1 16,-7 0 1-16,-3 0-3 15,-11 6 1-15,0 8-1 0,0 4 1 16,0-5-1-16,4-13 0 16,-4-11-23-16,7-17 0 15</inkml:trace>
  <inkml:trace contextRef="#ctx0" brushRef="#br1" timeOffset="83901.8334">8418 12554 38 0,'0'50'19'0,"28"3"7"15,-14-43-20-15,11 1-2 16,-1-4 1-16,5-7 4 15,-1-11 0-15,0-6-5 16,-7 3 0-16,0-22-4 16,-14-9 1-16,-7 9 0 15,-3 1 1-15,-22 0-3 16,4 3 1-16,-14 7-3 16,3 15 1-16,-7 10-18 0,7 0 0 15,8 21 1-15,6 11 0 16,15 3-3-16,6-10 1 15</inkml:trace>
  <inkml:trace contextRef="#ctx0" brushRef="#br1" timeOffset="84136.2095">8777 12576 30 0,'4'21'15'0,"-15"-25"4"0,11 4-16 0,0-7 6 15,7-3 1-15,-3-12-4 16,7-6 1-16,-4 7 1 16,14-7 0-16,0 3-3 15,7 8 0-15,7 6-4 16,1 4 0-16,-1 21-1 16,0 7 0-16,8 7-51 15,-1-3 1-15,-3-4 38 16,-15-10 0-16</inkml:trace>
  <inkml:trace contextRef="#ctx0" brushRef="#br1" timeOffset="103311.0779">8213 13295 37 0,'-7'-7'18'0,"0"32"1"16,7-15-18-16,3 12-1 16,1 6 1-16,-4-11 0 15,0 15 0-15,7 11-1 16,-3 9 0-16,-1 5-1 16,4-4 1-16,-3-11 0 15,-1-3 1-15,4-7-2 16,-3-8 1-16,-4-6 0 15,0-18 1-15,-4-11-2 0,-6-10 1 16,6-32 0-16,-6 4 1 16,-5-11-2-16,-2-18 1 15,3 1 0-15,0 13 1 16,3 11 0-16,7 11 1 16,4 14-1-16,15 3 1 15,-1 15-2-15,3 3 0 0,12 7 1 16,2 7 0-16,12 10-1 15,-1 11 1-15,0 4 0 16,1 7 1-16,-8-4 3 16,-14 1 0-16,-7 6 0 15,-7 11 1-15,-17-7-2 16,-15 3 1-16,-7 0-3 16,-10-6 1-16,3-12-3 15,4-13 0-15,-8-11 0 16,-6-7 0-16,17-3-18 15,15-4 0-15,10 0-18 16,14-4 0-16,7-3 28 16,7-7 1-16</inkml:trace>
  <inkml:trace contextRef="#ctx0" brushRef="#br1" timeOffset="103717.2856">8777 13743 17 0,'4'0'8'0,"-15"0"7"0,18-3-10 16,-3-1-3-16,7 1 0 16,3-4 0-16,0 0 0 0,3-1 1 15,8-2 1-15,3-4-3 16,1-11 0-16,-8-7-1 15,0 1 1-15,-7-1 1 16,-7 11 0-16,-10 0 1 16,-8 3 1-16,-7 4-2 15,-6 7 0-15,-5 0 6 16,8 14 0-16,-3 17-3 16,6 12 0-16,4-1-3 15,3 4 0-15,8 3-2 16,3 0 0-16,7-3 0 15,14-3 0-15,7-12-1 16,7-6 1-16,8-4-9 16,-1-3 0-16,11-8-30 15,3-10 1-15,4-11 32 16,-3-3 1-16</inkml:trace>
  <inkml:trace contextRef="#ctx0" brushRef="#br1" timeOffset="103982.894">9518 13211 31 0,'-14'-43'15'0,"7"-20"8"0,0 38-17 16,0-7-2-16,-7 4 1 16,0 3 1-16,0 8 0 15,0 6-2-15,-1 4 1 16,1 21-3-16,4 22 0 0,-4 16-2 15,0 19 0-15,3 10 0 16,7-3 1-16,4 13-2 16,0-20 1-16,0 0-1 15,0-1 0-15,0-10-28 16,0-18 0-16,-3-13 5 16,-8-22 1-16</inkml:trace>
  <inkml:trace contextRef="#ctx0" brushRef="#br1" timeOffset="104123.5776">9074 13482 43 0,'17'0'21'0,"72"-7"1"16,-61 0-21-16,7-7-2 16,-3 3 1-16,10 1-42 0,11-4 0 15</inkml:trace>
  <inkml:trace contextRef="#ctx0" brushRef="#br1" timeOffset="104264.1492">9758 13595 62 0,'-49'78'31'0,"28"-43"1"0,21-17-32 16,0-1-32-16,0 4 1 15,10-14 1-15,1-14 0 0</inkml:trace>
  <inkml:trace contextRef="#ctx0" brushRef="#br1" timeOffset="104389.2074">9857 13179 47 0,'-32'-21'23'0,"29"24"1"16,3-3-23-16,0 0-10 15,3-7 0-15,8 7-29 16,3 4 0-16</inkml:trace>
  <inkml:trace contextRef="#ctx0" brushRef="#br1" timeOffset="104842.5067">9910 13637 40 0,'-18'78'20'0,"-3"0"7"16,21-71-20-16,0-4 1 15,0-10 1-15,11-14-6 0,-1-11 1 16,4-17-3-16,1-1 1 15,6 8-2-15,3 3 0 16,1 8 0-16,-7 6 1 16,-1 7 1-16,-3 11 0 15,1 4 0-15,-1 13 0 16,-4 15-2-16,1 10 0 16,-4-3 0-16,3 3 1 15,1 1-1-15,3-1 1 0,4-3-1 16,-1-4 0-16,8-7 0 15,3-10 0-15,11-8 1 16,-4-10 0-16,4-7-1 16,-7-4 0-16,3-17 0 15,-14-18 0-15,1 11-1 16,-15-4 1-16,0 4-2 16,-18-1 1-16,-6 8 1 15,-12 14 1-15,-6 17 0 16,7 15 1-16,0-1 0 15,10 15 1-15,14 14 0 16,11 3 0-16,18 11-6 16,14-3 0-16,-4-12-18 15,8-13 0-15,13-18-27 16,-3-10 1-16</inkml:trace>
  <inkml:trace contextRef="#ctx0" brushRef="#br1" timeOffset="105940.5128">10344 17250 25 0,'-25'-7'12'0,"8"21"3"0,9-18-14 0,5 4 2 16,-8-3 1-16,8 3 2 16,-8-11 1-16,4-14 0 15,0-21 0-15,4-14-3 16,3-3 1-16,-4-22-2 16,4-17 1-16,4-21-1 15,6-11 1-15,-6 10-1 16,-4-24 0-16,0 10-2 15,0-10 0-15,0 21-1 16,0-7 1-16,3 11 0 16,-6 6 0-16,3 4-1 0,-4 22 1 15,-3-1-1-15,4-3 1 16,-1 10 0-16,-3 14 0 16,3 8 0-16,4 7 0 15,-3-4-1-15,3 7 0 16,-7 3 0-16,7 8 0 15,-4 10 0-15,1 8 0 16,-4 2 1-16,7 8 0 16,-4 4-1-16,1 3 0 0,-4 10 0 15,0 15 1-15,-7 17-2 16,-8 4 1-16,1 10 0 16,-4 15 0-16,1-1 0 15,3-6 1-15,7-15-2 16,-1-3 0-16,5-7 1 15,10-11 1-15,0-11-1 16,10-3 0-16,5-14 0 16,-1-17 1-16,3-15-1 15,8-11 0-15,-4-10 0 16,4 0 0-16,-25 60 0 16,17-70 1-1,-2 28 1-15,6 6 1 16,-7 19 1-16,-7 20-4 15,3 25 0-15,5 1-2 16,-1 13 0-16,3 4-21 16,12 0 1-16,9 0-23 0,1-4 0 15</inkml:trace>
  <inkml:trace contextRef="#ctx0" brushRef="#br1" timeOffset="106753.5327">10619 14854 44 0,'-18'-14'22'0,"8"0"12"0,10 14-23 15,0 0-6-15,10-7 0 16,5 0-3-16,2 0 1 15,4 0-2-15,8 0 0 16,-1 0-1-16,0 3 1 16,4 1-1-16,-1-1 1 15,8 4-2-15,-10 0 0 0,-1 0 2 16,-4 0 1-16,-6 4-1 16,-4-1 0-16,0-3 0 15,-3 4 0-15,-4-4 1 16,0 0 1-16,-7 0-2 15,0 0 1-15,-7 0-2 16,0 0 0-16,-4 3 0 16,-6 11 0-16,-8 4-2 15,0 7 1-15,4 7 2 16,-4 3 1-16,-3 0-2 16,0-7 1-16,0 1-3 15,0-5 0-15,3-3 3 16,7 4 1-16,1-11-2 15,2 0 0-15,8 0 0 16,7 1 0-16,11-5 2 0,7-6 1 16,6-4-4-16,8 0 1 15,7-4 0-15,0 1 1 16,3-4-2-16,-7 7 1 16,4 0-31-16,-14-4 1 15,-4 0-13-15,4-6 1 16</inkml:trace>
  <inkml:trace contextRef="#ctx0" brushRef="#br1" timeOffset="106973.3336">10630 14999 40 0,'-18'11'20'0,"22"-1"8"0,6-10-20 0,4 0 4 16,7 0 1-16,8 0-8 16,13 0 1-16,11 0-6 15,0-3 1-15,-4-4-3 16,-6 0 1-16,-1 7-63 16,-3 0 0-16</inkml:trace>
  <inkml:trace contextRef="#ctx0" brushRef="#br1" timeOffset="108271.3663">11071 17087 30 0,'0'4'15'0,"0"-22"11"0,0 18-14 0,0-3-6 16,0-4 0-16,-4-4 0 15,-6 0 0-15,-8 1-3 16,-14-1 1-16,-7 1-2 16,-7-4 0-16,-17 3-3 15,-11 0 1-15,-7-3 1 16,-22 7 1-16,-6 0 3 16,-11 0 0-16,0 7-4 15,-14 0 1-15,0 7 0 16,0 4 0-16,10-1-2 0,-3 4 1 15,0 4-1-15,11 0 0 16,3-4 0-16,7 0 1 16,22-3-2-16,10-1 1 15,-1-6 0-15,8-1 0 16,7-3 0-16,-3-3 1 16,17-4-1-16,4 0 0 15,10 0-1-15,4-1 1 16,3 1 0-16,7 0 1 15,-3 4-2-15,7-1 1 16,7 4 0-16,-3 4 0 0,6-1 0 16,4 8 0-16,4 3 0 15,6 7 0-15,11 4 0 16,18 3 0-16,3 0-1 16,4-6 1-16,-3-5 0 15,6 8 1-15,-3 0-1 16,7 3 0-16,-7-4-1 15,-4 8 1-15,-3-4 0 16,-7-10 1-16,-8 0-1 16,-6-8 0-16,-8 1-1 15,-17-4 1-15,-10-7 0 16,-15-4 1-16,-10-6-2 16,-8-15 0-16,-20 0 1 15,-4-3 1-15,3-7-2 16,4 0 1-16,18 6 0 15,6 1 1-15,15 0-1 16,14-4 1-16,14 0-2 0,7-3 0 16,21 3 1-16,15 4 0 15,13-4 0-15,-7 1 0 16,1-1 0-16,6-3 0 16,8-4-2-16,-8 4 1 15,-10 10-24-15,-4 7 0 16,-10 8-16-16,-4 10 1 15</inkml:trace>
  <inkml:trace contextRef="#ctx0" brushRef="#br1" timeOffset="110496.5527">9360 17260 20 0,'0'7'10'0,"3"28"3"16,4-24-9-16,-7 7 0 15,4 6 1-15,-4 1-4 16,3 7 0-16,-3 0 3 16,0 3 0-16,0-3-6 15,0-1 1-15,0-6 3 16,7-7 1-16,-3-4-2 15,-1-7 1-15,-3 0 1 16,7-7 1-16,-7 0-1 16,0 0 1-16,0-7-2 15,0-7 0-15,-7-4-3 0,4 0 1 16,-1-3 0-16,-3-10 1 16,4-8-2-16,3 3 0 15,0 1 2-15,0 0 0 16,0 10-2-16,0 8 1 15,3 2 2-15,4 5 1 16,-7 3-3-16,4 0 1 16,-1 0 0-16,-3 7 0 15,7 0 1-15,-7 0 0 16,0 0 0-16,0-4 0 0,0 4-25 16,-7 4 0-16,4 17-5 15,-8 11 0-15</inkml:trace>
  <inkml:trace contextRef="#ctx0" brushRef="#br1" timeOffset="111294.5797">9349 17394 15 0,'-4'-24'7'0,"4"34"8"0,0-10-8 16,0 0-5-16,0 0 1 16,0 0 0-16,0 0 1 15,0 0 1-15,0-7 1 16,4-4-3-16,3 1 0 16,-3-8-1-16,6 1 1 15,-3 2 0-15,7 1 1 16,0 0-2-16,8 4 0 15,-5 3-2-15,8 0 1 16,-7 3-1-16,6 1 1 16,-3-5-1-16,1 5 1 0,-5 3 2 15,1 0 0-15,3 7-2 16,-7 0 0-16,0-7-2 16,0 4 1-16,-7-4-1 15,4 3 1-15,0 1-4 16,-4 3 1-16,0-7-30 15,0-4 0-15,0-6 21 16,-7-12 0-16</inkml:trace>
  <inkml:trace contextRef="#ctx0" brushRef="#br1" timeOffset="117236.2315">15047 16685 18 0,'-11'14'9'0,"4"-14"10"0,7 0-10 16,-11-3-5-16,8-1 0 15,-11-3 1-15,-7-3 0 16,3-5 0-16,-7 1 0 16,4 4 0-16,-7-1 1 31,0 4-5-31,-8 0 0 0,1 0 0 15,-14 0 1-15,3 0 0 16,3 0 1-16,-2 0-2 16,-12 0 1-16,-13 3-2 15,-1-3 1-15,-7 4 0 16,1 3 1-16,-1 0-2 16,4-4 0-16,-14 4 0 15,-4-3 0-15,4-1 0 16,0 1 1-16,-4-1 0 15,14-3 0-15,-13 0-1 16,-1-4 0-16,0 1 0 16,1-1 0-16,-5 1 2 15,15-1 0-15,-4 4-2 16,-3 3 0-16,0 1 0 16,3-1 0-16,1 1 0 0,3-1 0 15,7 1 1 1,6-8 0-16,-13 1-2 0,4 3 1 15,-1 3 0-15,4 1 0 16,0-5-1-16,-4 5 1 16,18-1 1-16,0 1 0 15,-3-8-1-15,3 8 1 16,-7 3-1-16,17-4 1 16,-2 4-1-16,6-7 1 15,3 4 0-15,8 6 0 16,14-3-1-16,0 0 1 15,7 4-2-15,10-1 1 0,4 1 0 16,11 3 1-16,-4 3-1 16,7 8 1-16,11 3-2 15,3 4 1-15,4 3 0 16,6 0 1-16,-6 4-1 16,-7-4 0-16,3-7 0 15,-3 1 0-15,-8-8 0 16,-3 0 0-16,-3-4 0 15,-4 1 0-15,0-7 0 16,-7-4 1-16,-7-4-1 16,0-10 1-16,-21-4-2 15,-11-13 1-15,-7-5 0 16,-3-3 0-16,-1 4-1 0,-3 3 1 16,8-3 0-16,2 3 0 15,8 1 0-15,7 6 1 16,7 7-1-16,6 1 0 15,8 6 1-15,18-3 1 16,17 3 1-16,11-10 0 16,21 0-3-16,14-14 0 15,4-15-1-15,10-13 0 16,0 6-36-16,4 1 0 16,-8 17 7-16,-24 18 0 15</inkml:trace>
  <inkml:trace contextRef="#ctx0" brushRef="#br1" timeOffset="117939.4119">12856 16978 33 0,'-28'0'16'0,"17"-18"6"0,11 11-17 16,-4 0-2-16,-3-3 1 15,4-12-1-15,-8 1 0 0,-3 0-3 16,-7 4 1-16,-7-1 0 15,-8 14 1-15,1 8-3 16,-4 14 1-16,1 6 1 16,2 15 1-16,-3 17 0 15,8 8 0-15,6-8-2 16,11 11 0-16,10-3 0 16,4-11 1-16,7-11-3 15,8-10 1-15,6-14 1 16,7-26 0-16,0-16 1 15,7-8 1-15,8-21-4 16,-4-17 1-16,-8 10 2 16,-6-4 0-16,-11 18 5 15,0 11 1-15,-3 0-2 16,-4 24 1-16,0 8-6 16,-7 10 1-16,0 17-1 0,3 26 1 15,-3 6-1-15,4 11 0 16,7 4-4-16,-1-11 1 15,8-18-19-15,7-10 1 16,3-4-15-16,0-14 0 16,0-21 35-16,-7-11 1 15</inkml:trace>
  <inkml:trace contextRef="#ctx0" brushRef="#br1" timeOffset="118173.7376">12955 17292 27 0,'3'42'13'0,"22"-35"5"0,-18 7-14 0,3 1 0 16,1 2 1-16,-4-3 1 15,4-3 1-15,-8-8 0 16,4-13 0-16,-7-8-1 16,0-14 1-16,0 4-5 15,4 0 0-15,-1-4-2 16,8 0 1-16,3 4-3 15,0 7 0-15,11 3-20 16,3 8 0-16,4-1-12 16,7-3 1-16</inkml:trace>
  <inkml:trace contextRef="#ctx0" brushRef="#br1" timeOffset="118345.6086">13470 17010 39 0,'14'10'19'0,"28"-24"8"0,-28 7-19 16,7 0-5-16,-3-4 1 16,7 1-4-16,3-1 0 15,-7 8-15-15,7 3 1 16,-7 3-21-16,-6 1 1 16</inkml:trace>
  <inkml:trace contextRef="#ctx0" brushRef="#br1" timeOffset="118470.6686">13607 17250 50 0,'-14'24'25'15,"56"-48"1"-15,-27 24-24 0,9-4-8 16,8-3 0-16,10 3-39 16,1-6 1-16</inkml:trace>
  <inkml:trace contextRef="#ctx0" brushRef="#br1" timeOffset="119064.4252">14228 16939 40 0,'28'-14'20'0,"29"11"2"0,-43 3-21 0,0-4 1 15,0 0 0-15,4 8 2 16,-4-4 1-16,0 11-1 16,0 13 1-16,-3 12-3 15,3 9 0-15,0-2-2 16,-4-4 0-16,5 10 0 16,-1-7 1-16,3-6-2 15,1-12 1-15,3-10 1 16,-3-10 0-16,-1-15-1 15,-2 1 0-15,-5-15 0 16,-6-7 0-16,-4-14 0 16,0-7 0-16,-4 8 1 15,-6-5 0-15,6 4 1 16,0 11 1-16,-3 7-2 16,7 3 0-16,0 11-1 15,11 7 1-15,0 7-1 16,3 4 0-16,3-1-4 0,1-3 1 15,7-7-28-15,-1 0 1 16,-6-4 4-16,0-10 1 16</inkml:trace>
  <inkml:trace contextRef="#ctx0" brushRef="#br1" timeOffset="119314.4288">14905 16717 37 0,'18'11'18'0,"17"-33"3"0,-28 26-19 16,8-8 6-16,-1 4 0 0,0 0-5 16,-4 14 0-16,1 4 0 15,-4 3 1-15,-7 7-3 16,0 1 0-16,-7-12-2 16,-4 1 1-16,1 0 3 15,3-8 0-15,0 1-4 16,3-1 0-16,4 1 1 15,11-4 1-15,3 0-5 16,-7 0 1-16,7-3-25 16,7-4 1-16,7 0 2 15,4-4 0-15</inkml:trace>
  <inkml:trace contextRef="#ctx0" brushRef="#br1" timeOffset="119564.435">14158 17465 45 0,'-18'7'22'0,"60"-14"4"0,-21 0-22 15,29 3 4-15,-1-6 0 16,22-12-6-16,13 1 1 15,8-3-3-15,7 2 0 16,-7 8-1-16,-11 4 0 16,-11 10-22-16,-13 3 1 0,-11 8-13 15,-11 14 0-15</inkml:trace>
  <inkml:trace contextRef="#ctx0" brushRef="#br1" timeOffset="119892.7796">14623 17761 36 0,'11'25'18'0,"10"28"0"15,-10-32-17-15,-8 7 5 16,4-7 1-16,-3-3-4 0,-1-8 1 15,-3-2 1-15,0 2 1 16,0-13-2-16,0-12 0 16,-3-20 4-16,3 7 0 15,3-14-6-15,8-4 0 16,6-7-1-16,5 0 1 16,6 7-2-16,4 7 0 15,6 11-1-15,8 3 0 16,0 11-23-16,3 7 0 15,-3 11-18-15,7 10 1 0</inkml:trace>
  <inkml:trace contextRef="#ctx0" brushRef="#br1" timeOffset="124926.7645">17685 2445 49 0,'-56'3'24'0,"60"-6"0"0,3-1-24 0,0 1 1 15,14-5 1-15,11 5 1 16,13 3 0-16,8 3-2 16,29 1 0-16,16 3 1 15,29-3 0-15,29-4 0 16,31-4 0-16,21-10-2 15,32 0 0-15,28-7 2 16,42-1 1-16,15 1-2 16,35-10 1-16,17-1 0 0,36 7 0 15,10 0-2-15,8 1 1 16,-1 6-1-16,32 4 0 47,1179 3 0-47,-883 11 0 15,-183 11 0-15,-88 10 1 16,-25-3-1-16,-38 10 0 16,-29 0 0-16,-14-10 0 15,-32 0-1-15,-17 3 1 16,-40-4 0-16,-20-3 1 0,-21-3 3 16,-12-7 0-16,-16-8 4 15,-5-3 0-15,5-7-7 16,6 7 1-16,-17-18-4 15,-4-3 1-15,3-11-29 16,-31-3 0-16,-17 3-16 16,-40-10 0-16</inkml:trace>
  <inkml:trace contextRef="#ctx0" brushRef="#br1" timeOffset="125770.5502">25472 409 21 0,'3'0'10'0,"11"4"3"0,-3 3-11 15,-4-4 3-15,3 15 1 16,5 21 2-16,-1 10 0 15,0 22-2-15,0 24 1 16,0 32 0-16,0 14 0 16,0 35 0-16,-3 11 0 15,-4 21-5-15,3 18 0 16,1 21 1-16,-4 14 1 16,0 4 0-16,-7 13 0 0,0 15-1 15,-7-4 1-15,0 8 0 16,-7 3 0-16,3 10-1 15,-3-14 0-15,11-6-2 16,-4-1 0-16,7-18-1 16,7-6 1-16,7-11-1 15,3-7 1-15,12 10-2 16,-1-13 0-16,0-8 1 16,0 4 0-16,1-11-1 15,-5-35 0-15,-6-35-23 16,0-42 1-16,-4-47-30 15,0-45 0-15</inkml:trace>
  <inkml:trace contextRef="#ctx0" brushRef="#br1" timeOffset="127793.9177">21538 1305 24 0,'0'7'12'0,"28"46"6"0,-14-32-12 16,0 15 0-16,4 2 1 15,3 8-4-15,-3 11 0 16,-4-8 1-16,0-7 0 15,-3 1-1-15,-4-8 0 16,0-7 2-16,-4-7 0 16,1-6-2-16,3-12 0 15,-7-10-2-15,3-32 1 0,12-7 0 16,2-17 0 0,18-15 0-16,-3 1 0 0,11-5-2 15,2 5 0-15,8 6-3 16,0 15 1-16,-3 17-51 15,6 21 0-15,8 8 49 16,-8 13 0-16</inkml:trace>
  <inkml:trace contextRef="#ctx0" brushRef="#br1" timeOffset="129424.8314">28693 1284 43 0,'-11'-7'21'0,"7"0"6"0,4 7-23 16,4-7 0-16,10 7 0 16,7 0 1-16,8 0 0 15,13 0-4-15,14 0 0 16,8 0-2-16,17 0 1 15,4 7 0-15,-11-7 1 0,-4 7-2 16,-6-4 0-16,-8 5 2 16,-10-1 0-16,-7 3 2 15,-11 1 0-15,-14 6 2 16,-14 5 0-16,-14 2-5 16,-11 4 0-16,-3 4 0 15,-18 0 1-15,-10 7-2 16,-11-4 1-16,-4 4 0 15,1 3 0-15,3-3 0 16,10-7 0-16,15-1 0 16,10-2 1-16,4 2-3 15,10-2 1-15,11 2 1 16,14-6 1-16,14-4-1 16,18-3 0-16,7-8 0 0,18-6 0 15,6-8 0-15,-6 1 0 16,-1-8-4-16,-6-3 0 15,-8 0-18-15,0 0 0 16,-13-4-16-16,-8 8 0 16</inkml:trace>
  <inkml:trace contextRef="#ctx0" brushRef="#br1" timeOffset="129629.0245">28823 1485 34 0,'-21'-14'17'0,"39"18"8"0,-4-1-18 0,14 8 0 15,14-1 1-15,11 1-5 16,18-1 0-16,3-3-3 16,7-7 0-16,4-10-17 15,-1-1 1-15,5-3-19 16,-19-3 1-16</inkml:trace>
  <inkml:trace contextRef="#ctx0" brushRef="#br1" timeOffset="130443.0575">19661 540 36 0,'0'28'18'0,"25"71"9"0,-18-50-18 0,7 39-4 15,7 39 0-15,-3 57-2 16,-4 34 1-16,-4 43-1 15,-6 50 1-15,-4 35-1 16,-4 17 1-16,-3 46 1 16,0 7 0-16,-7 29-3 15,0-8 1-15,4-17-2 16,6 0 0-16,-3-22 4 16,7-31 1-16,7-3-5 15,-3-33 1-15,10-27-1 16,3-33 0-16,8-24-10 15,3-35 1-15,-3-46-38 16,-4-39 0-16,0-39 24 0,-7-39 0 16</inkml:trace>
  <inkml:trace contextRef="#ctx0" brushRef="#br1" timeOffset="135210.4687">18105 3051 40 0,'0'18'20'0,"14"42"2"16,-10-42-20-16,-1-1 0 15,8 11 0-15,-7 18-1 16,3-7 0-16,-4 0-1 0,1 0 0 15,-4-4 2-15,0-3 0 16,0-8 5-16,0-6 1 16,0-11-7-16,0-7 1 15,7-11-4-15,0-24 1 16,7-18 2-16,0 4 0 16,14-8-1-16,8 1 0 15,-5 10 0-15,1 7 0 16,3 22 3-16,-6 17 0 0,-8 14-4 15,0 11 1-15,-3 31-1 16,-4 0 1-16,0 1-5 16,-4-4 1-16,4-7-25 15,1-15 1-15,-1-13 5 16,0-18 0-16</inkml:trace>
  <inkml:trace contextRef="#ctx0" brushRef="#br1" timeOffset="135445.8956">18162 2871 41 0,'-53'-7'20'0,"28"-7"8"0,25 14-20 16,7 4-1-16,7-1 0 16,4 1-4-16,10-1 1 15,11 1-4-15,10-1 1 16,8-3-1-16,-1 0 1 15,8-3-5-15,-1-11 1 16,1 3-27-16,-15-3 1 16,-7-4 3-16,-6 1 1 15</inkml:trace>
  <inkml:trace contextRef="#ctx0" brushRef="#br1" timeOffset="135664.6904">18486 2674 42 0,'-21'7'21'0,"35"0"3"0,-3 0-21 0,3 0 4 16,14 0 1-16,15-7-3 16,2 4 0-16,8-4-1 15,4 0 1-15,-11 7 0 16,-4 7 1-16,-14 7 1 16,-14 4 1-16,-14 6-8 15,-14 12 0-15,-3 6-15 16,-8 8 1-16,4-8-34 15,7 0 1-15,3 8 35 16,-3-1 1-16</inkml:trace>
  <inkml:trace contextRef="#ctx0" brushRef="#br1" timeOffset="137293.1709">17869 4667 20 0,'-4'28'10'0,"8"-10"6"0,-4-11-9 15,0 0 1-15,0 7 1 16,0-3-6-16,3 3 0 15,-3 14-1-15,-3 0 0 16,-1-3 1-16,-3 0 0 16,7-11 3-16,0 7 0 15,0-21-2-15,7-7 1 0,-3-14-5 16,7-8 0-16,-4-13 1 16,3-11 0-16,4 4-2 15,0 3 0-15,4 11 2 16,-4 6 0-16,0 8-2 15,0 4 1-15,0 10 1 16,-3 10 1-16,0 11-1 16,-4 7 1-16,3 8-2 15,4 2 1-15,-3 1-1 16,3-7 1-16,0-8-1 16,0-3 1-16,0-6-2 15,4-8 1-15,0-15 0 16,3-13 0-16,-7-11 0 15,4 1 1-15,-1-8-2 0,4-11 1 16,-6 15 0-16,-8 10 1 16,3 11-1-16,-10 21 0 15,-3 14 2-15,-4 14 1 16,0 22-2-16,-1 10 1 16,8-4-3-16,0 8 1 15,15-11-13-15,13-8 0 16,11-13-34-16,-8-7 0 15,12-22 47-15,-1-17 0 16</inkml:trace>
  <inkml:trace contextRef="#ctx0" brushRef="#br1" timeOffset="137716.1936">18966 4681 40 0,'-14'-21'20'0,"7"-39"2"15,7 42-21-15,-4 4-1 16,-6 0 1-16,-4 3-2 16,-7 11 1-16,-4 11 2 15,0 17 0-15,4 18-1 16,0 11 0-16,7 6 0 16,0 1-1-16,14-64 0 15,7 60-1 1,7-25 1-16,7-11-2 15,7-20 1-15,0-15 1 16,1-13 0-16,-5-4 0 0,-6-1 0 16,-7-6 2-16,-1 10 0 15,-6 4 0-15,-1 7 1 16,8 11-3-16,-1 10 1 16,-6 3 3-16,6 8 1 15,-10 17 2-15,-7 7 1 16,4 8-4-16,-11 10 1 15,-4 10-4-15,-7 4 1 0,1 0-3 16,-5-10 1-16,1-11-12 16,-3-7 1-16,2-25-34 15,1-25 1-15,3-20 35 16,8-29 0-16</inkml:trace>
  <inkml:trace contextRef="#ctx0" brushRef="#br1" timeOffset="138122.449">18659 4265 54 0,'-46'14'27'0,"53"11"6"15,7-18-28-15,8 0-1 16,6 3 0-16,7 1-3 16,7-8 1-16,11-3-4 15,0 0 1-15,-7-7-13 16,-3-7 0-16,-5 0-9 15,-9 4 0-15,-12-5 4 16,-6 1 1-16,-11 0 27 0,-7 4 0 16,-7-4 4-16,-8-1 0 15,-6 1-5-15,0 4 1 16,7-4-8-16,17 3 1 16,8 4 2-16,17 0 1 15,0 3-1-15,4 1 0 16,3 3 6-16,0 0 1 15,1 3-2-15,-1 4 0 16,-4 4 4-16,-9 0 0 16,-8 6-10-16,-7 1 1 0,-7 14-5 15,-8 10 1-15,1 4-16 16,-7-7 1-16,4 6-45 16,13-2 0-16,-3-8 52 15,3-10 1-15</inkml:trace>
  <inkml:trace contextRef="#ctx0" brushRef="#br1" timeOffset="138936.5784">16557 6424 29 0,'17'-7'14'0,"68"-8"2"15,-57 12-15-15,14 3 3 16,15 3 0-16,13 5 0 16,26 6 0-16,-1 0-1 15,11 0 0-15,21 3 1 16,21-2 1-16,-3-1-3 0,24-4 1 15,14-3-2-15,4 7 0 16,21-7-1-16,15 4 0 16,17-7 0-16,7-8 1 15,21-14-1-15,14 1 1 16,28-1-2-16,11 1 1 16,18 2 5-16,0 1 0 15,3 4-2-15,25 3 0 16,0 7-3-16,0 0 0 0,35 7 2 15,-14 0 0-15,7 3-3 16,14 4 1-16,8 4 2 16,-1 3 0-16,0 0 1 15,22 8 0-15,-11 2 0 16,-4-9 1-16,-3-5-3 16,21 1 1-16,-4-8 3 15,4-3 1-15,4-3-5 16,-1-4 0-16,8-4-1 15,-29 1 1-15,-21-1-46 16,-31 4 0-16,-57 4 15 16,-81-8 0-16</inkml:trace>
  <inkml:trace contextRef="#ctx0" brushRef="#br1" timeOffset="140268.1395">17647 7845 27 0,'-14'11'13'0,"14"-32"9"16,7 7-15-16,-7-4-1 15,3-3 1-15,-3-18-4 16,0-10 1-16,0-1-2 16,0-10 0-16,-3-10-1 0,-4-1 1 15,3 8-2-15,0-8 0 16,-6-7 1-16,-1 15 0 15,8 6 3-15,3 8 1 16,0 7-3-16,3 6 1 16,8 12-1-16,14 10 1 15,6 7-1-15,12 10 1 16,3 1-3-16,3-1 0 16,7-3-1-16,8 0 0 15,3-7 0-15,0-3 1 0,-7-1-26 16,-4-3 1-16,-10 0-8 15,-3 0 0-15</inkml:trace>
  <inkml:trace contextRef="#ctx0" brushRef="#br1" timeOffset="140471.2666">17728 7394 47 0,'3'24'23'0,"75"-17"1"16,-57-21-23-16,7-7-1 16,11-7 0-16,7-7-1 15,7 6 0-15,0 1-38 16,-11 7 1-16,-7 10 31 0,-13 11 0 16</inkml:trace>
  <inkml:trace contextRef="#ctx0" brushRef="#br1" timeOffset="140845.0673">18282 8064 37 0,'-4'3'18'0,"8"-24"8"0,6 11-18 0,1-11-5 16,-4-15 1-16,3-6-4 15,1 0 0-15,-4-4 1 16,4 3 0-16,-1 8 0 16,-6 10 0-16,-1 8 2 15,-3 17 0-15,0 0-1 16,7 14 1-16,0 14 0 16,8 4 1-16,-1 7-2 15,0-8 0-15,0-2 2 16,0-5 1-16,-3-10 1 15,-1-10 0-15,-3-11-4 16,4-14 1-16,-8-11-4 16,4-3 1-16,-3-4-1 15,-4-3 0-15,0 3-20 16,0 4 1-16,0 17-32 16,0 4 1-16</inkml:trace>
  <inkml:trace contextRef="#ctx0" brushRef="#br1" timeOffset="141097.1218">18733 7792 40 0,'14'7'20'0,"15"-38"7"0,-19 24-20 16,4-1-7-16,0-13 0 0,1-7 0 16,-12 0 0-16,-3 3 0 15,-3-7 0-15,-8 8 0 16,4 10 0-16,-7 10 0 15,-7 11 0-15,3 14 3 16,4 8 0-16,0 2-1 16,10 8 0-16,4 3-4 15,4 4 0-15,10-10-9 16,0-8 0-16,11-11-27 16,6-13 0-16</inkml:trace>
  <inkml:trace contextRef="#ctx0" brushRef="#br1" timeOffset="141268.9437">19037 7500 44 0,'0'7'22'0,"7"7"3"16,0 0-22-16,-4 14-2 16,-3 7 0-16,4-3-1 0,3 7 0 15,-7 10-11-15,0 4 0 16,0 0-26-16,0-4 1 15</inkml:trace>
  <inkml:trace contextRef="#ctx0" brushRef="#br1" timeOffset="141400.0829">19001 7838 35 0,'-7'-74'17'0,"21"28"11"0,-7 36-19 16,4-12-9-16,3 5 0 0,11-1-1 15,7-3 0-15,14-4-8 16,6 4 0-16,8 4-25 15,18-15 0-15</inkml:trace>
  <inkml:trace contextRef="#ctx0" brushRef="#br1" timeOffset="141797.1782">17463 6759 40 0,'-46'7'20'0,"36"14"3"0,17-14-20 15,7 4 2-15,7-1 1 16,14 1-3-16,8-4 1 16,17-7-4-16,14-7 1 0,-7-7-1 15,0-4 0-15,-4-3-4 16,1 0 1-16,-15 3-18 15,-6 4 0-15,-8 3-6 16,-18 4 0-16</inkml:trace>
  <inkml:trace contextRef="#ctx0" brushRef="#br1" timeOffset="142004.9493">17929 6660 27 0,'-14'-11'13'0,"28"15"5"15,-4-1-14-15,8-3 1 16,10 0 0-16,11-3 2 15,0 3 0-15,-4 3 3 16,1-3 0-16,-8 0-1 16,-7 4 1-16,-7 3-7 15,-3 7 1-15,-11 7-4 0,-11 4 0 16,-3 7-1-16,-4 3 0 16,-6 0-19-1,6-6 0-15,4-8-24 0,10-4 0 16</inkml:trace>
  <inkml:trace contextRef="#ctx0" brushRef="#br1" timeOffset="147097.9018">22212 4618 27 0,'3'-18'13'0,"-3"-42"12"16,4 49-14-16,-4-3-5 15,-4 0 1-15,-6 0 2 16,-8 3 0-16,-10 11-3 15,-4 7 1-15,-7 18-4 16,1 21 1-16,6 21-2 16,4 18 1-16,3 3-2 15,11 11 0-15,10-4-1 16,4-14 0-16,14-17 2 0,18-15 0 16,17-14 3-16,11-17 0 15,22-22-2-15,-8-24 1 16,-7-14-3-16,-7-18 1 15,-7-14 0-15,-22-7 0 16,-17-8-3 0,-14 5 0-16,-24 10 0 0,-26 0 1 15,-13 7-15-15,-1 14 1 16,-3 10-51-16,7 8 1 16</inkml:trace>
  <inkml:trace contextRef="#ctx0" brushRef="#br1" timeOffset="147754.8253">21485 1369 29 0,'-7'3'14'0,"11"25"9"16,-1-17-14-16,8 7-4 15,3 6 1-15,3 1-3 16,5 7 0-16,-5 10 1 15,1 4 0-15,-4-4 0 16,-3 1 0-16,-1 2-1 16,-3 5 0-16,0-4-3 0,-3 0 1 15,-1-8-1-15,4-9 1 16,-3-5-2-16,-4-6 0 16,0-7-22-16,0-11 0 15,0-11-11 1,0-7 1-16</inkml:trace>
  <inkml:trace contextRef="#ctx0" brushRef="#br1" timeOffset="148980.3984">27310 4988 44 0,'-11'7'22'0,"39"11"7"16,-14-15-23-16,15 1-2 15,20-11 0-15,0 0-4 0,8-1 0 16,10 1-15-16,0 4 1 16,-4-4-26-16,8 3 1 0</inkml:trace>
  <inkml:trace contextRef="#ctx0" brushRef="#br1" timeOffset="149833.4695">28336 4998 23 0,'-7'36'11'0,"7"-15"9"0,0-14-12 0,0 4-3 16,0-1 0-16,7 1-1 15,-3-1-4 1,-4-10 0-16,-4 18 9 16,4-7 0-16,0-1-8 15,-7-3 0-15,7-3 2 16,0-4 1-16,7-11-3 15,0-7 0-15,7-3-1 16,11-14 0-16,3-14 0 16,1-1 1-16,2 8-1 15,5 7 0-15,-5 6 0 16,1 12 0-16,-4 6 0 0,-7 18 1 16,-6 18-2-16,-12 7 0 15,-3-8 2-15,-3 8 0 16,-8 3 0-16,0 1 0 15,-3-1 1-15,7 0 1 16,-3-10-3-16,6-4 1 16,4-10-1-16,7-11 0 15,7-11-1-15,11-14 1 16,7-6-1-16,3-19 1 16,0-6 1-16,4 6 0 15,-7 8-2-15,3 10 1 16,-14 15 4-16,1 10 0 0,-8 10-2 15,-11 22 1-15,-3 10-3 16,0-3 0-16,-3 7-1 16,3 7 1-16,3 3-19 15,8 4 1-15,3-7-26 16,7-7 1-16</inkml:trace>
  <inkml:trace contextRef="#ctx0" brushRef="#br1" timeOffset="150317.8946">29578 5058 35 0,'0'-24'17'0,"14"-43"3"16,-14 53-19-16,-7-4 0 16,0 4 0-16,-14 7 0 15,0 14 1-15,-7 11 0 16,-1 6 1-16,1 11-2 0,3 11 0 15,8 4-1-15,3-4 0 16,3-8 1-16,11-6 0 16,4-7-3-16,6-8 1 15,4-6 1-15,11-11 1 16,3-14-1-16,0-11 0 16,1-6 0-16,-1-5 1 15,0 4 0-15,-10 1 1 16,-4 10-1-16,-4-8 0 15,-3 12 0-15,1 6 1 0,-5 11-2 16,-3 7 1-16,4 14-1 16,3 11 0-16,-4 10 4 15,-3 8 0-15,4 6 0 16,-4 8 0-16,-4 3 3 16,-6 0 0-16,-8 7-2 15,-14 7 0-15,-10-7-4 16,-8 7 1-16,1 4-3 15,-14-15 1-15,-1-10-9 16,1-17 0-16,6-12-31 16,8-16 0-16,6-30 21 15,1-23 1-15</inkml:trace>
  <inkml:trace contextRef="#ctx0" brushRef="#br1" timeOffset="157416.6035">11423 9538 26 0,'-7'0'13'0,"-7"0"8"16,14-3-14-16,-7 3-5 15,7 0 0-15,0 0 0 16,0 0 0-16,0 0-3 16,0 3 1-16,0 1 0 15,0-1 1-15,7 1 0 16,-3 3 1-16,6 0 0 15,-3 0 0-15,4 0 0 16,3 4 1-16,4-4 0 0,3 0 0 16,0 0-1-16,7-4 0 15,-3 1-1-15,3 0 1 16,4-4 0-16,10 0 0 16,8 0-1-16,-4-8 1 15,6 8-3-15,5 0 1 16,3 0 0-16,0 4 1 15,-7-4-1-15,-7 4 1 16,3-1-1-16,-3 1 0 16,7-4 0-16,-7 0 1 0,0 0-1 15,-4 0 1-15,0 3-2 16,1-3 1-16,-1 0 1 16,-7 0 0-16,-7 0-2 15,1 4 0-15,-12-4 1 16,-3 0 1-16,0 0-2 15,-3 0 1-15,-4 3 5 16,0 1 1-16,0-1-5 16,0 1 0-16,-3-1 0 15,-1 4 0-15,-3 0 0 16,0 4 0-16,0-7-1 16,0-4 1-16,0 3-2 15,0 15 0-15,7-1 2 16,-7 4 0-16,-7 8-1 15,7 2 0-15,0 5 3 0,0 13 0 16,0 8-3-16,7 6 0 16,-7-14 0-16,4 11 1 15,-4 11-1-15,0-15 0 16,-4 4 1-16,-3 11 0 16,7 3 0-16,-3 0 0 15,-8-21-1-15,8 3 1 16,-1 15-1-16,-3-11 1 15,4-14 1-15,-1 0 0 16,-3 0-3-16,3-1 1 0,-6 5-2 16,3-1 0-16,-7 4 4 15,0-7 0-15,3 0-1 16,-3-4 1-16,0 0-1 16,3-13 0-16,8-1-2 15,-1-3 0-15,-3-15-12 16,7-3 0-16,11-3-26 15,-8-18 0-15,11-4 18 16,0-17 1-16</inkml:trace>
  <inkml:trace contextRef="#ctx0" brushRef="#br1" timeOffset="158011.071">12298 9680 22 0,'-3'3'11'0,"-1"-28"5"16,4 22-10-16,4-4-3 15,-4 0 1-15,0 7 6 16,3 3 1-16,8 4-8 16,0 0 0-16,-4 11-2 15,0 17 1-15,-4 8-1 16,-3-8 1-16,0 11-1 16,-3-4 1-16,-4 0 1 15,3-6 1-15,4-8-1 16,-3-3 0-16,3-8-2 15,0-3 1-15,3-7 0 0,1-3 0 16,6-1-1-16,4-3 1 16,4 0 2-16,7 0 0 15,3 0-4-15,4 0 1 16,6 0-2-16,5 0 0 16,-4-3-9-16,-4 3 1 15,-7-4-45-15,0 1 0 16</inkml:trace>
  <inkml:trace contextRef="#ctx0" brushRef="#br1" timeOffset="161761.2196">13004 10445 22 0,'-4'4'11'0,"1"-4"5"0,3 0-10 0,0 3-1 16,0 11 1-16,3 7-4 16,1 8 1-16,3 6-4 15,-3 0 1-15,-1 0 0 16,4-6 0-16,-3-8 0 16,6 0 0-16,-6-3-16 15,-1-8 1-15,-3-3-4 16,0 0 1-16</inkml:trace>
  <inkml:trace contextRef="#ctx0" brushRef="#br1" timeOffset="161917.4727">12856 10579 23 0,'0'7'11'0,"31"-10"3"0,-16-1-12 15,2-3 2-15,11 0 0 16,1 0-4-16,6-4 0 0,0-3-2 15,8 4 1-15,-5-1-26 16,1 0 1-16</inkml:trace>
  <inkml:trace contextRef="#ctx0" brushRef="#br1" timeOffset="166016.3579">13350 10434 12 0,'-7'15'6'0,"3"-8"3"0,8-4-5 0,-4 8-1 32,0 3 0-32,0 7-2 15,0 4 1-15,7 3 0 16,-7 4 0-16,0-4 0 15,0 0 1-15,0-7-1 16,0 0 1-16,0-6-3 16,0-5 1-16,0-3 0 0,0-3 1 0,0-4-2 31,0-11 0-31,0-10 0 0,0-7 1 0,0-8-1 0,3-2 0 16,8 2-1-1,-4-2 1-15,3 2 0 0,5 8 1 31,-1 3-2-31,0 8 1 16,0 3 2-16,0 10 1 16,0 8 1-16,0 3 1 15,-3 7-2-15,-4 14 1 16,3 11-3-16,1 7 0 16,-4 0 0-16,4-1 0 15,-1-9-2-15,-3-15 0 0,7 0-13 16,0-3 1-16,-3-8-13 15,3 1 0-15</inkml:trace>
  <inkml:trace contextRef="#ctx0" brushRef="#br1" timeOffset="166814.4538">13681 10621 24 0,'-21'7'12'0,"11"0"4"15,10-7-13-15,0 0-2 16,3-3 1-16,8-1-1 16,13 4 0-16,5-3-1 15,6-1 1-15,0 1-1 0,-7 3 0 16,1 0 0-16,-8 3 1 16,0 1 2-16,-7-1 0 15,0 4 2-15,-7 1 0 16,0-1-4-16,-3 3 1 15,-4 1-2-15,0-1 1 16,-4 4-1-16,-6-3 0 16,-1 3 0-16,-7 0 1 15,1-7-1-15,-8 0 0 16,7-3 0-16,-3 3 0 16,7 4-1-16,7 3 0 0,0-7 2 15,18 14 0-15,-1 4-3 16,8-1 1-16,0 1 2 15,3-7 0-15,-4-18-5 16,8 0 0-16,-4-11-12 16,4-7 0-16,-7-3-4 15,-4 0 0-15</inkml:trace>
  <inkml:trace contextRef="#ctx0" brushRef="#br1" timeOffset="167018.3598">13678 10724 14 0,'-25'3'7'0,"36"15"9"0,6-15-7 16,8 4-4-16,3 0 1 16,11 1-6-16,-4-5 1 15,4-3-3-15,3 0 1 16,1-7-26-16,-1-4 1 15</inkml:trace>
  <inkml:trace contextRef="#ctx0" brushRef="#br1" timeOffset="168225.3509">12581 10766 31 0,'-29'-7'15'0,"40"14"5"0,-15-7-15 16,-3 0-3-16,0-4 0 15,-3 8-2-15,-4 0 0 0,-4-4 0 16,-17 0 1-16,-1 3-2 16,-6-6 1-16,3-1 0 15,8 4 0-15,-5 7-1 16,8 7 0-16,10 0-35 16,4 0 1-16</inkml:trace>
  <inkml:trace contextRef="#ctx0" brushRef="#br1" timeOffset="169100.3785">12235 10399 17 0,'-21'-3'8'0,"17"-15"7"0,4 18-8 15,-3-4-1-15,-8-3 0 16,-3 7-5-16,0 11 1 15,0-4-2-15,0 0 0 16,14-7 0-16,-4 32 2 16,-3 7 0-16,3 6-2 15,8-2 0-15,7-1-1 16,3 0 0-16,-4-13 0 16,-3-12 0-16,7 12 3 15,1-8 0-15,6-7-1 16,0 3 1-16,4-9-1 15,3-8 0-15,0 0 0 16,0 3 0-16,-3-3-1 16,-7-7 0-16,-1-4 1 15,-3-13 1-15,0-4-3 16,-3-8 0-16,-7 1 0 16,-4-4 1-16,0 4 1 15,-4 7 0-15,1-8-1 16,-8 1 0-16,-3-4-1 0,-4 8 1 15,-3-5 0-15,0 12 0 16,-4 6 0-16,0 7 1 16,8 4-1-16,-1-3 0 15,4 3 0-15,3-4 1 16,1 15-1-16,6 3 0 16,1 10 0-16,-4 1 0 15,3 7 1-15,1-4 0 16,3-4 1-16,0 5 1 15,3-1-2-15,1 0 0 16,3-3 0-16,0-1 0 0,3 1 1 16,1-8 0-16,-4-3-1 15,7 1 0-15,0-8 0 16,8 0 0-16,-5-4 0 16,8 0 0-16,-4 1-2 15,4-4 0-15,-1 3 1 16,-6-3 0-16,0 0 1 15,-8 4 0-15,1-1-2 16,-4-3 1-16,-7 4 1 16,0-1 0-16,0 4-4 15,0 0 1-15,0 0-32 16,0 0 1-16,0 4 20 16,-4 3 1-16</inkml:trace>
  <inkml:trace contextRef="#ctx0" brushRef="#br1" timeOffset="178945.216">11430 8868 17 0,'-7'11'8'0,"14"13"7"0,-3-13-9 15,0 7 0-15,3 3 1 0,-4 4-7 16,1 3 1-16,6 4 0 15,1-11 0-15,-4 3-3 16,3 8 0-16,1 0-10 16,-4-7 1-16,0-8-6 15,-3-6 1-15</inkml:trace>
  <inkml:trace contextRef="#ctx0" brushRef="#br1" timeOffset="179132.7172">11233 8956 24 0,'-7'18'12'0,"46"3"3"15,-25-17-13-15,10-1-1 16,12-3 0-16,13 0-1 0,8-3 0 16,-12-4-4-16,1 0 1 15,4 0-21-15,-1-1 1 16</inkml:trace>
  <inkml:trace contextRef="#ctx0" brushRef="#br1" timeOffset="180150.2382">11914 8956 10 0,'-14'-7'5'0,"10"14"5"0,4-3-6 15,0 3 1-15,4 4 0 16,-1 6-1-16,4 4 1 15,-3 8-4-15,-1-8 1 16,4 7-2-16,-3 4 1 16,-1 7 0-16,4 3 1 15,-7-10 1-15,0-8 1 16,0-6 2-16,0-11 0 16,-7-18-4-16,7-10 0 0,0-7-3 15,7-14 1-15,-3-15 0 16,10-6 0-16,0 6-1 15,11 11 1-15,-4 11 2 16,4 10 0-16,-8 8 0 16,-2 10 1-16,6 14-2 15,-7 10 0-15,-7 12-2 16,7 6 1-16,-3 4 1 16,3-11 1-16,-4-3-4 15,-3-1 1-15,4 8-18 16,3-4 0-16,0 4-5 15,4-7 1-15</inkml:trace>
  <inkml:trace contextRef="#ctx0" brushRef="#br1" timeOffset="180619.5739">12351 9200 13 0,'-3'28'6'0,"6"7"6"16,-3-21-7-16,0 0 0 16,4-3 0-16,3 3-4 15,-4 4 1-15,-3-1 0 16,0-2 1-16,0-5 4 16,0-3 0-16,0 0-2 15,0-10 0-15,0-1-5 16,0-6 1-16,0-15 0 15,4-3 1-15,3-11-2 16,0 7 1-16,4 7 0 16,-1 8 0-16,4 3-1 0,0 3 1 15,4 1 0-15,-4 3 1 16,11 3-5-16,-8 4 0 16,8 0-38-16,3-7 1 15</inkml:trace>
  <inkml:trace contextRef="#ctx0" brushRef="#br1" timeOffset="183422.1048">20607 2924 23 0,'-25'7'11'0,"32"22"7"0,-7-15-12 16,0 10-2-16,0 12 0 15,0-5-2-15,0 5 1 16,0 2-1-16,3 8 0 16,-3 0 2-16,-3-7 0 15,3-7-3-15,0-8 1 16,0-6 1-16,3-4 1 16,1-3-3-16,7-22 1 31,3-21-2-31,3-3 0 15,8-18 0-15,0-10 0 16,-4-1-1-16,4 8 1 0,-1 3 1 16,-3 11 0-16,4 10 2 15,-7 14 1-15,3 11 2 16,0 14 0-16,4 25 1 16,0 21 0-16,-4 7-6 15,3 17 1-15,1-10-2 16,3-7 0-16,-7-7-3 15,8-10 0-15,6-12-45 16,-3-13 1-16,-1-7 32 16,-6-4 0-16</inkml:trace>
  <inkml:trace contextRef="#ctx0" brushRef="#br1" timeOffset="184049.4001">19957 2991 29 0,'-10'-3'14'0,"10"13"8"0,0-3-14 16,0 11-3-16,7 10 0 0,-4 1-5 15,-3 9 0-15,4 5 1 16,7 3 0-16,-8-1-2 15,4-9 0-15,0-5-2 16,0-6 0-16,-3-4-35 16,-4-10 0-16</inkml:trace>
  <inkml:trace contextRef="#ctx0" brushRef="#br1" timeOffset="184221.2768">19834 3175 42 0,'7'3'21'0,"35"1"8"16,-28-4-22-16,15 0-4 16,6-4 1-16,14-6-4 15,-6-1 0-15,-1-3-47 16,4-4 0-16,7-6 42 16,-11-1 0-16</inkml:trace>
  <inkml:trace contextRef="#ctx0" brushRef="#br1" timeOffset="185427.7427">22184 3020 21 0,'-7'-7'10'0,"-8"-8"7"15,12 8-12-15,-11 4-3 16,-4 3 1-16,-10 0-1 16,-7 3 0-16,3 4 2 15,-7 0 1-15,4 4-2 16,7 3 1-16,-1 4-3 15,15-4 0-15,14 4 0 16,4-4 0-16,13-4-1 0,19 1 1 16,6-4-1-1,4 3 1-15,0 1-2 0,7 3 1 16,0 4 1-16,-11 10 1 16,-14 4 3-16,-14 3 0 15,-10-3-6-15,-15 0 1 16,-6-4 0-16,-12 0 0 15,-9-7 0-15,2-7 0 16,1-7-13-16,7-7 0 16,7-7-21-16,6 0 1 0</inkml:trace>
  <inkml:trace contextRef="#ctx0" brushRef="#br1" timeOffset="185583.9539">22501 3192 39 0,'-18'50'19'0,"15"24"2"16,3-56-20-16,0 3-4 15,0 0 0-15,0-4-34 16,0-6 1-16</inkml:trace>
  <inkml:trace contextRef="#ctx0" brushRef="#br1" timeOffset="185724.5826">22596 2787 44 0,'-28'-18'22'0,"25"11"0"0,3 11-22 15,3-1-9-15,8 11 1 16,3 4-27-16,3-4 1 16</inkml:trace>
  <inkml:trace contextRef="#ctx0" brushRef="#br1" timeOffset="185943.373">22727 3393 44 0,'-50'50'22'0,"40"-54"9"0,13-3-23 0,4-7-7 16,8-21 0-16,2-4 2 16,8 4 1-16,3 3-1 15,0 7 0-15,4 8-3 16,0 3 0-16,7 7 2 15,-8 14 1-15,-2 10-3 16,-5 19 0-16,-6 2-17 16,3 5 0-16,-3-5-28 15,10-2 0-15</inkml:trace>
  <inkml:trace contextRef="#ctx0" brushRef="#br1" timeOffset="186522.5382">23598 2871 37 0,'-24'-7'18'15,"-33"25"11"-15,43-4-20 0,0 21-6 16,-4 22 1-16,4 6-2 15,4 18 0-15,17 1-1 16,7 2 1-16,7-10-1 16,14-10 0-16,-3-15 1 15,0-14 0-15,6-17-1 16,5-18 0-16,-1-14-1 16,-3-11 0-16,-4-24-1 15,-7-11 1-15,-6-7-2 16,-8-11 1-16,-14-10 0 15,-21 7 0-15,-8 3 1 16,-6 11 0-16,0 14 3 16,0 25 0-16,-4 21 3 0,7 11 0 15,4 13-3-15,3 12 1 16,14 6-2-16,11 0 0 16,15 0-2-16,9-10 1 15,15-11-1-15,10-7 0 16,15-10-11-16,10-11 0 15,11-8-47-15,-1 5 1 16</inkml:trace>
  <inkml:trace contextRef="#ctx0" brushRef="#br1" timeOffset="187337.1491">26974 2903 20 0,'-14'0'10'0,"-3"50"2"0,17-29-10 0,-4 10-2 15,-3 12 0-15,4-4 1 16,-8 6 0-16,8 8-1 16,-8-3 1-16,7-11-12 15,1-4 1-15,-4-7-2 16,7-7 0-16</inkml:trace>
  <inkml:trace contextRef="#ctx0" brushRef="#br1" timeOffset="187508.9687">26731 3168 28 0,'-11'-7'14'0,"50"10"3"15,-14 1-14-15,10-4-3 16,15-4 0-16,-4-3 0 16,6 0 1-16,5-4-5 15,3 1 1-15,7-1-24 16,3-3 0-16</inkml:trace>
  <inkml:trace contextRef="#ctx0" brushRef="#br1" timeOffset="188118.7238">27715 2924 16 0,'0'4'8'0,"4"6"11"0,-1 1-7 16,-3 10-6-16,0 11 1 15,0 3-3-15,-3-3 0 16,-1 10-1-16,-3 4 0 16,4 0-2-16,-8-4 1 15,8-6-1-15,-1-8 0 16,-3-7 2-16,7-7 0 16,7-21-3-16,0-21 1 15,14-11-1-15,8-17 1 16,6-15-1-16,7 8 0 15,8 10 0-15,-5 7 0 0,-2 18 6 16,-11 10 1-16,-4 25 1 16,-7 28 1-16,-7 15-6 15,-7 27 0-15,0-3-3 16,-3-3 0-16,10-4-14 16,10-7 1-16,-2-14-39 15,16-15 1-15</inkml:trace>
  <inkml:trace contextRef="#ctx0" brushRef="#br1" timeOffset="188603.1229">29102 2967 19 0,'3'-14'9'0,"-3"3"16"0,0 7-10 0,-3 4-9 16,-11 4 1-16,-11 10-2 15,-3 11 0-15,-4 10-1 16,0 7 1-16,4 11-3 15,3 7 0-15,11-3-2 16,11-11 0-16,6-8 0 16,11-6 0-16,15-11-4 15,2-10 1-15,19-8-18 16,10-20 0-16,-4-19-6 16,4-6 1-16</inkml:trace>
  <inkml:trace contextRef="#ctx0" brushRef="#br1" timeOffset="188853.1263">29409 2998 45 0,'-39'46'22'0,"21"28"5"0,18-53-23 16,0 11-3-16,0 11 0 15,4-1 1-15,6-7 0 16,8-7 0-16,7-6 0 16,10-12-1-16,7-17 1 15,1-14-2-15,-1-7 0 16,-14-11-1-16,-3-7 1 15,-14-7 0-15,-11 0 1 16,-22 4-2-16,-9 10 0 0,-8 7 0 16,4 15 0-16,-1 17-6 15,8 14 0-15,7 10-20 16,7 5 1-16,14-5 6 16,21 1 1-16</inkml:trace>
  <inkml:trace contextRef="#ctx0" brushRef="#br1" timeOffset="189149.949">30016 2910 38 0,'-50'35'19'0,"33"15"3"15,17-36-19-15,3 4-1 16,4-1 0-16,0 1 0 15,7 0 1-15,7-4-1 0,-3 0 1 16,0-4 2-16,-4-3 0 16,-4 4 3-16,-13 0 0 15,-11 3-6-15,-11 7 0 16,-3 11-3-16,-14 3 1 16,-4 0-4-16,-4-7 1 15,22-6-49-15,14-8 0 16,21 3 46-16,0-10 0 15</inkml:trace>
  <inkml:trace contextRef="#ctx0" brushRef="#br1" timeOffset="189651.3141">30767 2836 39 0,'-18'4'19'0,"-38"34"9"0,35-20-20 16,0 24-3-16,-4 11 0 15,0 21-2-15,8 11 0 16,2-7-2-16,12-1 1 16,6-10-1-16,12-7 0 15,9-14 1-15,8-14 0 16,7-14-1-16,7-26 0 16,14-9-2-16,-4-18 1 15,-3-15-1-15,-7-10 0 16,-7-10-4-16,-15-8 1 0,-17 0 1 15,-14 4 1-15,-21-3 2 16,-14 10 0-16,-15 21 5 16,-6 18 0-16,6 21 0 15,8 17 1-15,7 8-2 16,13 10 1-16,15 4-4 16,21-4 0-16,29-7 0 15,20-7 0-15,18-17-5 16,11-11 1-16,14-8-62 15,-4-2 0-15</inkml:trace>
  <inkml:trace contextRef="#ctx0" brushRef="#br1" timeOffset="194234.5043">18349 10082 29 0,'-43'17'14'0,"26"1"13"0,10-22-15 15,3-6-9-15,4-15 1 0,0-17 1 16,0-8 0-16,4-24 0 15,3-7 1-15,0-21-4 16,0 0 0-16,-4-25-3 16,-3 10 0-16,0-10 1 15,0 14 1-15,0 11-1 16,4 10 1-16,3 22 1 16,0 10 1-16,7 14-3 15,11 11 1-15,0 24 1 16,10 15 0-16,14 10-1 15,11 0 1-15,7 0-3 16,11-3 1-16,14-4-1 16,-15-4 1-16,1-3-3 15,-8-3 1-15,-13 3-29 16,-11 0 0-16,-15 0 3 16,-9 3 0-16</inkml:trace>
  <inkml:trace contextRef="#ctx0" brushRef="#br1" timeOffset="194437.5949">18246 9306 31 0,'-42'21'15'0,"46"0"5"0,6-21-16 16,11 3 1-16,18-3 0 15,3-7-3-15,11-10 1 16,7 3-3-16,11 0 1 15,-4 10-8-15,-4 0 1 0,5 8-30 16,-1 10 1-16</inkml:trace>
  <inkml:trace contextRef="#ctx0" brushRef="#br1" timeOffset="194843.8873">18874 10216 31 0,'-7'14'15'0,"21"-21"6"16,-10 0-17-16,7-7 2 16,3-15 1-16,-7-13-5 15,7-11 0-15,0 7 1 16,0-7 0-16,-3-10-3 16,-1 10 1-16,-3 7-1 15,4 4 1-15,-1 6 3 0,-3 12 1 16,4 10-4-16,0 7 0 15,-8 7 0-15,1 14 1 16,6 10 0-16,1 12 1 16,3 6-3-16,0 0 1 15,4 1 0-15,-1-1 1 16,5-3 0-16,-5-4 1 16,-3-10 3-16,0-8 0 15,1-6-1-15,-1-7 0 16,0-12-5-16,3-2 1 15,5-11-1-15,-5-4 1 0,8 0-2 16,-7-13 0-16,6-12 0 16,-3 1 1-16,-6 10-26 15,-8 7 0-15,-14 8-20 16,3 2 1-16</inkml:trace>
  <inkml:trace contextRef="#ctx0" brushRef="#br1" timeOffset="195126.2643">19524 10071 29 0,'10'21'14'0,"43"-28"9"31,-39 0-14-31,0-7-6 16,4-7 1-16,0-4-2 0,3-7 1 15,-4-3-3-15,-6-7 1 16,-8-4-1-16,-3 4 0 15,-10 6 0-15,-4 12 1 16,0 17 1-16,-4 17 0 16,-7 18 0-16,8 4 0 15,-1 14-2-15,11 10 0 16,18 4 0-16,3-10 0 16,3-4-1-16,19-11 0 15,9-14-21-15,8-3 0 0,-3-11-3 16,3-25 1-16</inkml:trace>
  <inkml:trace contextRef="#ctx0" brushRef="#br1" timeOffset="195298.1399">20169 9418 42 0,'-25'22'21'0,"18"45"4"15,7-46-22-15,0 7-3 16,4 18 0-16,-4 14 0 15,0 0 0-15,-4 10-6 16,-3 8 1-16,0-7-34 16,0-8 0-16</inkml:trace>
  <inkml:trace contextRef="#ctx0" brushRef="#br1" timeOffset="195407.5179">19940 9965 47 0,'7'-49'23'0,"70"-4"2"0,-48 32-25 16,2-11-7-16,1 0 0 15,7 1-33-15,3-12 1 16</inkml:trace>
  <inkml:trace contextRef="#ctx0" brushRef="#br1" timeOffset="195813.7228">17939 8466 35 0,'-67'32'17'0,"-38"42"6"15,80-28-19-15,-7 31 2 16,4 36 1-16,7 46-6 16,21 35 1-16,35 14-3 15,21 0 1-15,8-31 0 0,35-15 0 16,35-25-6-16,7-31 1 15,28-35-14-15,29-22 0 16,6-35 1-16,8-28 0 16,-7-14 14-16,-4-25 1 15</inkml:trace>
  <inkml:trace contextRef="#ctx0" brushRef="#br1" timeOffset="196111.2018">19915 8678 26 0,'-39'-67'13'0,"75"28"0"16,-15 28-13-16,32 8 1 15,3 6 0-15,15 29 8 16,13 24 1-16,1 19-3 15,10 20 0-15,-3 4-2 16,-14 13 0-16,-22 5-2 16,-14 6 0-16,-10 8-3 15,-7-1 1-15,-25-13-1 16,-11 3 0-16,-6-14-21 16,-8-25 1-16,0-25-11 15,8-10 1-15</inkml:trace>
  <inkml:trace contextRef="#ctx0" brushRef="#br1" timeOffset="196408.0229">20857 9905 31 0,'-11'29'15'0,"15"16"2"0,3-31-17 16,-7 8 3-16,4 2 0 0,-1 1 2 16,4 0 1-16,-3-8 8 15,-4-3 0-15,0-10-8 16,0-11 0-16,3-14-2 16,8-7 1-16,6-4-5 15,12 0 0-15,6 0 0 16,7-3 0-16,4 10-29 15,7 8 1-15,-4 6-8 16,4 11 1-16</inkml:trace>
  <inkml:trace contextRef="#ctx0" brushRef="#br1" timeOffset="196815.27">21556 9383 44 0,'7'11'22'0,"53"-11"1"15,-36-4-22-15,8-3-1 16,14 4 0-16,-4-4-19 16,-6 3 0-16,-5-3-6 15,1 0 0-15</inkml:trace>
  <inkml:trace contextRef="#ctx0" brushRef="#br1" timeOffset="196971.5147">21609 9598 49 0,'10'36'24'0,"78"-33"-1"0,-49-6-24 15,7-4-19-15,7-4 0 16,10 0-7-16,1-3 1 16</inkml:trace>
  <inkml:trace contextRef="#ctx0" brushRef="#br1" timeOffset="197738.2851">22670 9359 29 0,'-14'63'14'0,"14"50"6"0,0-85-15 0,0 0-4 16,7 11 1-16,-7 3 3 15,0 8 1-15,0-11-5 16,0-11 1-16,0-7 1 16,4-3 0-16,6-15-2 15,-2-17 0-15,6-18-2 16,7-10 1-16,0-14 0 16,7-19 1-16,11 16-2 15,3 2 1-15,-3 15 0 16,-7 17 0-16,-4 7 0 15,-3 11 1-15,-11 14 0 16,0 18 1-16,-10 10-2 16,-4 8 1-16,0-4-1 15,0 10 1-15,-4 4-2 16,4 0 1-16,0-14 1 16,4-8 0-16,6-17 1 15,-3-24 0-15,7-18-2 0,11-22 1 16,3-13 1-16,11-1 0 15,-4 4 2-15,4 11 0 16,-11 17 2-16,-3 18 1 16,-7 21-5-16,-8 28 0 15,-3 11-3-15,7 18 0 16,8-1-24-16,6-3 0 16,7-18-15-16,15-6 1 15</inkml:trace>
  <inkml:trace contextRef="#ctx0" brushRef="#br1" timeOffset="198395.6802">23567 9366 21 0,'31'-22'10'0,"-6"29"9"16,-18-7-11-16,7 0-3 16,0 0 0-16,0 0-4 15,8 0 1-15,-5 4 2 0,-3-4 1 16,0 11-1-16,-3 10 0 15,-11 14-3-15,0 11 0 16,-7 0-1-16,3 10 1 16,1 4 3-16,-4-10 0 15,3-5 0-15,1-9 1 16,3-5-4-16,0-9 1 16,0-5 1-16,3-6 1 15,8-11-3-15,-4-14 1 16,7-7-3-16,0-11 0 0,0 4 1 15,0-8 0-15,0-6 0 16,-3 0 0-16,0-4-1 16,-8 3 1-16,1 5 0 15,-4 9 1-15,0 5 1 16,0 10 1-16,0-1-3 16,0 5 1-16,-4 3 0 15,4 7 1-15,0 0-1 16,0 3 0-16,0 1 0 15,0-4 1-15,4 3 1 16,-4-3 0-16,7 0 0 16,-4 0 1-16,8 0-2 15,-4 0 0-15,3-3-1 16,5 3 1-16,13-4-2 16,14 4 1-16,11 0-2 0,-4-3 1 15,8-1-31-15,-1-3 1 16,1 0-15-16,-15-7 0 15</inkml:trace>
  <inkml:trace contextRef="#ctx0" brushRef="#br1" timeOffset="198849.8334">24187 9048 35 0,'0'-18'17'0,"29"-3"1"0,-22 18-17 16,7-1 3-16,-4 8 0 16,1 6 3-16,-4 8 0 15,0 0-1-15,-3 10 1 16,6 7-4-16,-3 0 1 15,7 1-1-15,8-8 0 16,-1-7-1-16,14-10 0 16,-3-4-2-16,7-7 1 15,-4-11-8-15,4 4 1 16,-11 7-49-16,0-7 1 16</inkml:trace>
  <inkml:trace contextRef="#ctx0" brushRef="#br1" timeOffset="199147.2417">22371 10205 35 0,'0'18'17'0,"102"-22"3"16,-49 1-19-16,31-4 8 0,40-4 1 15,35-10-4-15,28-4 0 16,3-7-6-16,1-3 1 16,13 0-1-16,-34 0 1 15,-22 6-9-15,-28 15 0 16,-36 7-36-16,-27 14 0 15</inkml:trace>
  <inkml:trace contextRef="#ctx0" brushRef="#br1" timeOffset="199475.3714">23612 10512 30 0,'0'53'15'0,"11"14"4"16,-11-53-15-16,0 7-1 15,0 0 1-15,0 8 0 16,3 6 1-16,-3 0-2 16,0-10 1-16,0-8 6 15,0-9 0-15,0-23-7 16,0-6 1-16,4-14-1 15,7-18 0-15,3-10-2 16,14-11 1-16,14-8-2 16,4 12 1-16,7 6-2 15,7 4 0-15,7 11-16 16,-7 10 0-16,4 4-29 0,-1 3 1 16</inkml:trace>
  <inkml:trace contextRef="#ctx0" brushRef="#br1" timeOffset="199678.5">24858 9810 42 0,'28'-7'21'0,"57"-14"5"0,-57 14-21 0,0-4-6 15,11 1 0-15,0 3-14 16,-8-1 0-16,-2-2-16 16,-12 6 1-16</inkml:trace>
  <inkml:trace contextRef="#ctx0" brushRef="#br1" timeOffset="199819.1263">24935 9926 45 0,'-21'-14'22'0,"71"11"2"16,-33-1-23-16,11 4-8 16,11 0 1-16,7-3-33 15,7 6 0-15</inkml:trace>
  <inkml:trace contextRef="#ctx0" brushRef="#br1" timeOffset="200683.5145">25867 9461 19 0,'28'-7'9'0,"-7"67"11"16,-14-36-10-16,-3 15-5 15,-1 14 0-15,-3 4 0 16,-3-1 0-16,-1-3 0 15,-3-7 1-15,4-7 2 0,3-15 0 16,0-13-9-16,0-11 1 16,10-25 2-16,4-24 1 15,7-1-4-15,8-10 0 16,6 0 1-16,-3 8 1 16,-4 13 2-16,-3 14 0 15,-4 18 0-15,0 18 1 16,-7 10-4-16,0 21 1 0,0 4-2 15,0 3 1-15,4-3-16 16,10 7 1-16,11-4-30 16,7-3 1-16</inkml:trace>
  <inkml:trace contextRef="#ctx0" brushRef="#br1" timeOffset="201340.2741">27236 9401 19 0,'-15'-7'9'0,"1"-11"11"16,7 11-11-16,0-3-4 15,-14-1 1-15,0 0-3 16,-4 11 1-16,-14 4 0 15,-3-4 0-15,0 10-3 16,6 8 1-16,8 7-2 16,14 10 0-16,14 4-1 15,14 3 1-15,7-7 1 16,8-6 0-16,9 2 2 16,5-6 0-16,-1 0-2 0,-3-4 1 15,-18 4 3-15,-7-1 1 16,-14 1-7-16,-14 0 1 15,-4-1-1-15,-10 1 0 16,-11-4 1-16,4 0 1 16,0-3-36-16,14-7 1 15,10-8 16-15,15-10 1 16</inkml:trace>
  <inkml:trace contextRef="#ctx0" brushRef="#br1" timeOffset="201480.9019">27652 9351 39 0,'-21'46'19'0,"-15"74"1"0,29-92-19 0,-14 25-1 15,-7 14 0-15,7-10-12 16,-4-8 0-16,7-10-15 16,18-14 0-16</inkml:trace>
  <inkml:trace contextRef="#ctx0" brushRef="#br1" timeOffset="201652.7769">27687 9073 44 0,'-10'-43'22'0,"20"22"0"16,-10 21-22-16,4 4-6 16,6 6 0-16,-3 8-24 15,4 17 0-15,3 11 23 16,4 11 0-16</inkml:trace>
  <inkml:trace contextRef="#ctx0" brushRef="#br1" timeOffset="202277.7535">27807 9725 38 0,'-28'39'19'0,"28"-46"7"0,7-3-20 16,0-15-3-16,14-14 0 16,0-10 0-16,8-4 0 15,6 3 0-15,-3 8 0 16,-8 17-1-16,-3 4 1 0,-6 18-1 15,-5 17 0-15,-6 21-3 16,-4 7 0-16,10 11 1 16,8 0 0-16,7-3-2 15,3-15 0-15,0-14-5 16,4-7 0-16,-4-14 1 16,7-18 1-16,1-3-3 15,6-10 1-15,7-15 5 16,-3-7 0-16,7-4 2 15,3 4 1-15,1-7-1 16,-8-3 1-16,-6 7 0 16,-8-1 1-16,-14 8 4 15,-7 6 0-15,-3 8 1 16,-11 14 0-16,-14 14-2 16,-4 10 0-16,-17 26-3 15,3 24 0-15,0 3-2 16,-3 15 1-16,14 10-2 0,7-7 1 15,7 0 2-15,7-7 0 16,10-11-2-16,8-13 1 16,10-19 0-16,0-13 1 15,8-18-2-15,-8-11 0 16,0-6 0-16,0-12 0 16,-7-10 0-16,1-7 0 15,-8 1-2-15,-14-8 1 16,-7-7 1-16,-11 10 0 15,-10 15 0-15,-4 10 1 0,-3 21-1 16,3 19 1-16,4 13 0 16,10 7 0-16,11 4 8 15,14 3 0-15,21-3 3 16,15-11 1-16,13-14-11 16,15-11 1-16,-8-6-4 15,1 3 1-15,-18-4-75 16,-15 1 0-16,-17-8 67 15,-6-3 1-15</inkml:trace>
  <inkml:trace contextRef="#ctx0" brushRef="#br1" timeOffset="207479.2111">18253 12209 16 0,'-17'17'8'0,"17"-6"13"0,0-11-7 0,0 0-8 16,0-11 0-16,0-6-3 15,0-11 1-15,0-4-1 16,3-25 1-16,4-6-3 16,-7-18 0-16,0-15-1 15,0-6 0-15,0-4-1 16,0 1 1-16,-7 13 1 16,7 21 0-16,0 15-2 15,7 21 1-15,8 13 2 16,2 15 0-16,15 11-1 15,7 6 0-15,0 1-2 16,6-4 0-16,15 4 2 16,11-11 1-16,7-4-4 0,-1 1 1 15,1-1-15-15,-18-7 1 16,-14 4-14-16,-4 0 0 16</inkml:trace>
  <inkml:trace contextRef="#ctx0" brushRef="#br1" timeOffset="207666.7106">18179 11662 36 0,'-31'18'18'0,"45"13"1"0,0-27-19 0,14-1 0 15,7-3 1-15,18-10-2 16,0-4 1-16,4 0 0 15,3 3 1-15,0 4-37 16,-4 3 0-16</inkml:trace>
  <inkml:trace contextRef="#ctx0" brushRef="#br1" timeOffset="208026.093">18829 12248 29 0,'-32'77'14'0,"49"-70"9"16,-6-14-15-16,3-7-4 0,0-11 0 16,0-10-2-16,0-7 0 15,1-1-1-15,-1-2 0 16,-7-8 0-16,0-4 1 16,-4 15-3-16,1 14 0 15,-4 6 2-15,0 8 1 16,7 18-1-16,0 17 1 15,4 11-1-15,6 0 1 16,4 3-1-16,-7 4 0 16,4-4 4-16,0-3 1 15,3-11-2-15,0-7 0 0,4-11-3 16,-8-10 1-16,5-10-3 16,-8-1 1-16,-7-3 0 15,0-7 0-15,-14-11-38 16,0 7 0-16,-4 4 16 15,8 7 1-15</inkml:trace>
  <inkml:trace contextRef="#ctx0" brushRef="#br1" timeOffset="208322.9142">19347 12029 34 0,'0'25'17'0,"28"-22"1"16,-14-3-16-16,8-7-1 15,6-7 0-15,0-18 0 16,0-3 0-16,-3 0-1 16,-11 3 0-16,-3 0-1 15,-11 4 1-15,-11 3 0 0,-3 8 1 16,-4 13 0-16,-6 8 0 16,6 17 1-16,-3 18 0 15,7 6-3-15,10 1 1 16,8 11 0-16,17-1 0 15,11-10-3-15,6-11 1 16,-2-14-20-16,3-10 0 16,-1-11 7-16,-2-14 0 15</inkml:trace>
  <inkml:trace contextRef="#ctx0" brushRef="#br1" timeOffset="208494.8472">19859 11503 40 0,'-18'46'20'0,"22"63"3"16,-1-77-20-16,8 7-2 15,-1 14 1-15,-3 10-2 16,7-3 0-16,-3 0-2 16,0-7 1-16,-8-7-41 15,1-11 0-15</inkml:trace>
  <inkml:trace contextRef="#ctx0" brushRef="#br1" timeOffset="209182.3562">18204 11168 37 0,'0'-21'18'0,"21"-28"1"0,-14 34-18 15,0 1-1-15,0 4 0 16,-7 6 3-16,0 1 1 16,-7 6-2-16,0 11 1 0,-3 4-3 15,-1 7 1-15,4-8-2 16,0 1 1-16,3 0 1 15,1-8 0-15,-4 1-1 16,3-4 0-16,1-4 0 16,3 1 1-16,0-4-2 15,3-7 0-15,1-4 1 16,6-3 1-16,1 0-1 16,-4 3 1-16,4 1-2 15,-8 3 1-15,4 0 1 16,-7 0 0-16,0 0-1 15,0 3 1-15,-7 1-1 16,7-4 1-16,-3-1 0 16,-1 5 0-16,-3-1-2 15,4 1 1-15,-1-1 1 0,-7 8 1 16,-6 3-2-16,-11 7 1 16,-8 7-2-16,1 7 1 15,0 1 3-15,3 6 1 16,0 11-4-16,-3 14 1 15,3-7 0-15,8 7 1 16,6 0-1-16,4 0 0 16,3 3 1-16,4-3 1 15,-7 4 0-15,-7 6 1 16,0-3-2-16,0 14 1 0,6 7-2 16,8 1 0-16,14 9-1 15,22-2 1-15,9 6-1 16,5-7 0-16,10-17 0 15,10-22 1-15,8-17-10 16,10-18 0-16,7-21-47 16,-3-7 0-16</inkml:trace>
  <inkml:trace contextRef="#ctx0" brushRef="#br1" timeOffset="209572.9852">20024 11246 35 0,'85'95'17'0,"-7"64"11"0,-54-113-19 0,5 17 1 15,-1 22 0-15,-3 6-5 16,-8-2 0-1,-13 6-4-15,-4 0 0 0,-7-14-2 16,-7-7 0-16,-8-14-13 16,5-17 0-16,-8-15-31 15,-3-18 0-15</inkml:trace>
  <inkml:trace contextRef="#ctx0" brushRef="#br1" timeOffset="209776.114">19827 11828 43 0,'-7'0'21'0,"42"-4"11"16,-21 8-21-16,4 3-8 16,10 0 1-16,11-4-4 0,3 1 0 15,1-1-18-15,-8-10 1 16,7-3-22-16,-3-8 0 15</inkml:trace>
  <inkml:trace contextRef="#ctx0" brushRef="#br1" timeOffset="210527.6543">20564 11807 27 0,'-31'-7'13'0,"31"-8"5"0,3 12-13 0,8-1 0 16,6-3 0-16,8 4-4 15,3-1 0-15,4 4 0 16,-7 0 1-16,-4 0-1 16,3 4 0-16,-6-1 1 15,-4 4 1-15,-3 0-2 16,-1 15 0-16,-10 6 1 15,0 4 0-15,0 3-1 16,-14 0 1-16,0 0-3 16,0 4 0-16,0 0 2 15,3 0 0-15,8-4-2 0,10-3 0 16,7-7 1-16,0-8 0 16,7-6-1-16,8-8 1 15,-1-10-25-15,3-7 0 16,-2-4 5-16,-5-3 1 15</inkml:trace>
  <inkml:trace contextRef="#ctx0" brushRef="#br1" timeOffset="210699.5901">20568 11930 36 0,'0'7'18'16,"67"18"1"-16,-39-25-19 0,-3 3 0 15,3-3 0-15,7 0 0 16,8-3 0-16,6-1-35 16,-3-3 1-16,-4-10 33 15,-10-8 0-15</inkml:trace>
  <inkml:trace contextRef="#ctx0" brushRef="#br1" timeOffset="210871.4216">21238 11785 30 0,'14'-7'15'0,"92"-14"6"15,-71 14-14-15,1 0-8 16,2 4 1-16,-6-4-29 0,-4 3 1 16,-3 4 21-16,-14 0 1 15</inkml:trace>
  <inkml:trace contextRef="#ctx0" brushRef="#br1" timeOffset="210996.4693">21344 11860 37 0,'7'21'18'0,"49"-7"2"0,-34-14-20 16,13 0-2-16,0 0 1 0,15-4-34 15,-1-10 0-15</inkml:trace>
  <inkml:trace contextRef="#ctx0" brushRef="#br1" timeOffset="211905.9087">22409 11443 27 0,'-63'0'13'0,"6"46"4"0,43-32-14 0,0 22 1 16,0 20 0-16,7 25-1 15,0 11 0-15,7-11 0 16,14-7 0-16,14-10 1 15,22-19 1-15,-4-20-1 16,14-25 0-16,17-14-1 16,-3-25 0-16,-7-7-5 15,-17-10 1-15,-15-4 4 16,-21 0 1-16,-25 3-3 16,-20 8 1-16,-22 3-2 15,-14 0 0-15,-18 4-2 16,7 17 1-16,1 22-52 15,20 10 1-15</inkml:trace>
  <inkml:trace contextRef="#ctx0" brushRef="#br1" timeOffset="212423.232">23418 11560 40 0,'25'21'20'0,"56"-21"0"0,-60-4-20 16,15-3 0-16,-1-3 0 15,4 3-25-15,-8 3 1 0,-2-3 9 16,-8 11 1-16</inkml:trace>
  <inkml:trace contextRef="#ctx0" brushRef="#br1" timeOffset="212563.8824">23485 11828 47 0,'25'10'23'0,"49"-20"2"16,-56 10-24-16,10-4-2 16,7 1 0-16,1 3-46 15,6 0 1-15</inkml:trace>
  <inkml:trace contextRef="#ctx0" brushRef="#br1" timeOffset="214534.557">24219 11510 21 0,'-3'-3'10'0,"6"20"6"0,1-2-11 0,-4 13-2 15,0 11 0-15,0 3-1 16,0-3 0-16,-4 10 3 16,4 0 0-16,0-6-5 15,0-11 1-15,0-15 2 16,4-10 1-16,6-10-3 15,4-18 1-15,11-22-2 16,10-20 0-16,8-1 0 16,-1 4 0-16,-3 11-1 15,0 10 1-15,-4 11 1 16,4 28 1-16,-7 17 2 16,3 33 1-16,-14 6-4 15,4 11 0-15,-1 7-2 16,-6-10 1-16,7-18-10 0,6-11 0 15,12-17-27-15,-1-25 0 16</inkml:trace>
  <inkml:trace contextRef="#ctx0" brushRef="#br1" timeOffset="215271.2896">25528 11517 34 0,'-35'-17'17'0,"-11"38"1"0,35-18-17 16,-6 15 6-16,-1 17 0 15,-3 15-7-15,3-4 1 16,4 14-1-16,14-4 1 0,0-10-1 16,11-7 0-16,6-11 0 15,15-11 0-15,17-13-3 16,1-22 0-16,6-6-18 15,11-15 1-15,0-14 1 16,-17 0 0-16,-8 7 66 31,-42 46-47-31,7-21 9 16,-14 21 0-16,-7 18-3 16,0 13 1-16,-4-6-5 15,8 7 1-15,10 3-1 16,10-10 1-16,8-4 1 15,7-10 0-15,3-18-4 16,-4-4 0-16,-2 0 0 16,2-6 1-16,-6-8-1 15,-4-3 0-15,-3 0-1 16,-11-1 1-16,-4-2-1 0,-6 2 1 16,-8 8-9-16,-7 7 1 15,8 11-22-15,2 6 1 16,15 8 20-16,8 3 0 15</inkml:trace>
  <inkml:trace contextRef="#ctx0" brushRef="#br1" timeOffset="215521.2927">26248 11479 35 0,'-39'3'17'0,"-7"4"9"0,32-3-18 0,0-1-4 16,0 4 0-16,3 7-2 15,11 11 0-15,14 7-1 16,4 0 0-16,10-1 0 16,11-2 1-16,3-1 1 15,-3-4 0-15,-11-6 2 16,-10 0 0-16,-15-1-5 16,-17 8 0-16,-3 3-2 15,-12-3 1-15,-9 3-26 16,6 0 0-16,4-10-3 15,10-4 0-15</inkml:trace>
  <inkml:trace contextRef="#ctx0" brushRef="#br1" timeOffset="215911.9228">26763 11369 47 0,'-4'-21'23'0,"1"25"7"0,-4 3-23 16,0 21-3-16,-7 7 1 16,-8 15-4-16,5 20 1 15,3 4-3-15,10 7 1 16,8-3 0-16,6-15 1 16,8-17-1-16,-1-11 1 15,8-17-2-15,3-25 0 0,1-11 0 16,2-10 0-16,-2-18-4 15,-1-10 1-15,-14-4-8 16,-7-7 0-16,-14-21 7 16,-14 0 1-16,-7 6 6 15,-1 22 0-15,-6 25 8 16,3 21 0-16,1 21 0 16,9 18 0-16,15 14-4 15,11 3 0-15,13 7-6 16,19 1 0-16,13-11-13 15,8-8 0-15,10-13-38 16,3-18 0-16</inkml:trace>
  <inkml:trace contextRef="#ctx0" brushRef="#br1" timeOffset="216617.0958">27606 11637 43 0,'-14'-21'21'0,"28"39"2"16,0-18-21-16,11 0-1 15,10-4 0-15,14 1 0 16,1-4 1-16,13 0-19 16,-3 3 0-16,7 8-13 15,-7-4 1-15</inkml:trace>
  <inkml:trace contextRef="#ctx0" brushRef="#br1" timeOffset="217085.8523">28357 11588 40 0,'-42'32'20'0,"39"17"2"0,3-38-21 15,0 6-2-15,0 4 1 16,0 1 2-16,0-8 0 15,3-4 1-15,4 1 1 16,0-8-1-16,7-10 1 16,7-10-5-16,8-12 1 15,2-6 0-15,8-4 1 16,4 11-2-16,-8 0 1 16,0 17 0-16,-7 8 1 0,-10 10-2 15,-4 11 1-15,-10 10 0 16,-4 4 1-16,-4-1-1 15,1 1 0-15,-4 3 0 16,3-3 0-16,4-11 2 16,0-7 0-16,11-14-2 15,6-10 1-15,8-18 0 16,3-11 0-16,4-7-1 16,7 4 0-16,-4-4 0 15,0 14 0-15,-6 7 2 16,-12 15 0-16,-6 13 0 15,-8 15 1-15,-3 14-3 16,0 6 0-16,0-2-1 16,4-1 0-16,6-3-26 0,4-4 1 15,11-7-4-15,3-3 0 16</inkml:trace>
  <inkml:trace contextRef="#ctx0" brushRef="#br1" timeOffset="217508.8768">29430 11641 24 0,'25'-85'12'0,"-43"68"5"0,11 13-11 15,0 4 1-15,-7 4 0 16,0 10-4-16,-8 7 1 0,5 14-3 16,-1 4 1-16,4 0-1 15,4-1 0-15,6-2-1 16,8-8 0-16,-1 0 0 15,8-14 0-15,-1-3 0 16,4-4 0-16,4-18-1 16,7-6 0-16,6-8 0 15,1-7 0-15,-4-3 1 16,-3 0 1-16,-7 7-1 16,-8 3 1-16,-6 7 0 15,-4 11 0-15,0 11 0 16,-4 6 0-16,1 11-2 15,3 8 1-15,0 2 0 16,0 12 1-16,0 6 2 16,-7 11 1-16,-7-4 3 0,-4 12 1 15,-10 2-7-15,-4 4 1 16,-10 11-2-16,-22 3 1 16,4-14-3-16,0-14 0 15,4-14-52-15,3-14 1 16</inkml:trace>
  <inkml:trace contextRef="#ctx0" brushRef="#br1" timeOffset="222001.1794">23891 13073 14 0,'-11'-53'7'0,"22"21"7"15,-7 29-6-15,-1-1 1 16,4 8 0-16,-7 13-4 31,-7 12 1-31,4-1-5 16,-8 4 1-16,4 3 1 15,-4 4 1-15,1-4-2 16,-4 0 0-16,7 1-1 16,-4-8 0-16,8-7 3 0,-5-10 1 15,8-8-2-15,11-17 1 16,7-18-5-16,20-14 1 15,22-14 0-15,8-10 1 16,2 10-1-16,-3 10 1 16,-7 19 4-16,-7 13 1 15,-7 25 1-15,-14 21 1 16,-11 11-7-16,-7 11 0 16,-7 6-2-16,4 0 1 15,3-6-33-15,3-8 0 16,11-10 0-16,8-14 1 0</inkml:trace>
  <inkml:trace contextRef="#ctx0" brushRef="#br1" timeOffset="223868.3893">25235 12957 29 0,'-39'-53'14'0,"-17"49"5"0,49 1-15 0,-14 6 0 15,0 11 1-15,-8 14-5 16,1 11 1-16,0 0-2 16,7 3 1-16,7 4 1 15,14 0 0-15,14-7-2 16,14-7 0-16,14-11-12 16,22-14 1-16,-1-14-13 15,8-7 1-15</inkml:trace>
  <inkml:trace contextRef="#ctx0" brushRef="#br1" timeOffset="224134.9693">25514 13182 33 0,'-57'36'16'0,"29"38"4"0,28-57-18 16,4 5 1-16,6-1 0 16,4-4 3-16,15-3 1 15,2-14-3-15,8-10 0 16,11-15-4-16,3-10 1 15,-8-4-1-15,-6 7 0 16,-14-3 2-16,-18-7 0 16,-21 3-2-16,-7 4 0 15,-15 10-2-15,-6 11 1 16,0 14 0-16,-1 3 0 0,12 15-7 16,6-4 1-16,18 4-31 15,21-4 0-15,18 0 35 16,24-3 0-16</inkml:trace>
  <inkml:trace contextRef="#ctx0" brushRef="#br1" timeOffset="224400.5983">26234 12904 33 0,'-71'0'16'0,"-10"53"7"15,67-39-17-15,0 7-4 16,3 4 1-16,8-1-2 15,13 1 0-15,8-7-1 16,7 3 1-16,3 0 0 16,0 4 0-16,-7 3 0 0,0 7 0 15,-14 0-1-15,-7 4 1 16,-7-4 0-16,-17 1 0 16,-5-5-3-16,-2-2 0 15,2-8-22-15,5-14 1 16,13-7 2-16,18-11 1 15</inkml:trace>
  <inkml:trace contextRef="#ctx0" brushRef="#br1" timeOffset="224775.6035">26749 12837 34 0,'-21'-25'17'0,"-29"32"1"0,36-3-16 0,-4 10 5 15,-6 7 0-15,-5 18-2 16,8 10 1-16,-7 4-1 16,0 10 0-16,7 4-6 15,17-3 1-15,4-11 3 16,11-11 1-16,6-10-3 16,12-11 0-16,9-14 0 15,5-14 1-15,-1-18-3 16,4-13 0-16,-4-1 0 15,-3-7 1-15,-11-18-5 16,-14 4 1-16,-21 1 3 16,-10 2 1-16,-11 18 2 0,-11 15 0 15,-4 13 1 1,12 15 0-16,2 10-3 0,12 17 1 16,6 12-2-16,11-4 1 15,18-4-9-15,17-3 1 16,22-8-40-16,20-3 0 15</inkml:trace>
  <inkml:trace contextRef="#ctx0" brushRef="#br1" timeOffset="225025.6061">27511 12999 44 0,'67'-53'22'0,"28"32"1"15,-53 14-23-15,4 0-21 16,0 0 0-16,3 3-2 15,-6-6 0-15</inkml:trace>
  <inkml:trace contextRef="#ctx0" brushRef="#br1" timeOffset="225181.858">27708 13189 53 0,'-3'-24'26'0,"91"13"3"0,-49 4-28 15,14-4-4-15,10 1 0 16,-6-1-48-16,-1 4 0 16</inkml:trace>
  <inkml:trace contextRef="#ctx0" brushRef="#br1" timeOffset="225681.8696">28470 13020 36 0,'-35'39'18'0,"7"28"0"0,21-57-19 0,0 12 7 15,-4 2 0-15,1 5-2 16,2-5 1-16,1-3 1 16,7-10 1-16,11-7-7 15,3-19 1-15,11-6-1 16,7-10 1-16,10-15-2 15,11-14 0-15,-4 3 0 16,-6 8 1-16,-8 14 0 16,-7 10 1-16,-10 14-2 15,-8 15 1-15,-3 17 0 0,-10 18 0 16,-11-4 0-16,0 4 0 16,-1 7 1-16,1-4 1 15,11-7 0-15,3-6 0 16,7-12-2-16,14-13 1 15,0-15-1-15,15-6 0 16,9-19-1-16,15-13 1 16,4-4-2-16,-15 7 0 15,-6 7 3-15,-8 11 0 16,-14 10 0-16,-10 11 0 16,-8 14-1-16,-6 11 0 0,-8 14-1 15,-3 3 1-15,7-7-1 16,0 1 1-16,14-5-14 15,0-3 1-15,14-7-22 16,7-6 0-16,4-5 30 16,10-3 0-16</inkml:trace>
  <inkml:trace contextRef="#ctx0" brushRef="#br1" timeOffset="226088.121">29493 12893 20 0,'32'-10'10'0,"-7"-12"4"16,-22 19-10-16,-3 3 2 15,0 0 0-15,-10 3-2 16,-4 1 0-16,-7 10 2 16,-8 4 1-16,-6 10-3 15,7 7 0-15,-4 7-2 16,0-6 0-16,4 3-2 0,7-8 0 16,14 1 1-16,7-11 1 15,7-10-2-15,7-11 1 16,7-7-1-16,7-11 1 15,4-7-2-15,0-3 1 16,3-4-1-16,-7 4 0 16,-6 11 1-16,-8-1 1 15,-4 7-1-15,-6 8 0 16,-4 6 0-16,-4 4 0 16,1 4 6-16,-8 0 1 15,1 3-3-15,-5 3 0 0,1 1 0 16,0-4 0-16,-3 7-3 15,-8 0 0-15,-3 8-1 16,-8 2 0-16,-13 8-7 16,0 3 1-16,-1 1-45 15,1 6 1-15,-4-6 44 16,11-12 0-16</inkml:trace>
  <inkml:trace contextRef="#ctx0" brushRef="#br1" timeOffset="226675.6721">25644 14322 16 0,'-10'21'8'0,"10"0"8"0,0-14-7 15,-4 4-6-15,1 6 1 16,-4-3-1-16,3 1 0 16,1-5 3-16,3-3 1 15,3-10-6-15,8-8 1 16,6-3-1-16,1-7 1 15,7 0-1-15,-1-1 1 16,5 1-2-16,-1 4 0 0,-7 3 1 16,0 3 0-16,-3 0 2 15,0 4 0-15,-4 7 1 16,-4 4 0-16,1 6 0 16,-4 12 1-16,3 2-4 15,1 8 0-15,-4 0-1 16,4 3 1-16,-1 0-1 15,-3-3 1-15,7-7-10 16,1 0 0-16,-1-8-38 16,10-3 1-16</inkml:trace>
  <inkml:trace contextRef="#ctx0" brushRef="#br1" timeOffset="227521.4453">29299 13341 19 0,'-17'35'9'0,"-4"-3"6"16,21-28-9-16,-4 3-1 15,1 0 0-15,-8-7-2 16,0 0 1-16,-6 3 3 16,-8-6 0-16,4-4 1 15,-14-4 1-15,-1-3 0 16,-6-4 1-16,3-3-9 16,7 4 1-16,8-1-3 15,6 4 0-15,7 3-30 0,15-3 1 16,21-4 3-16,6 4 0 15</inkml:trace>
  <inkml:trace contextRef="#ctx0" brushRef="#br1" timeOffset="228398.1377">26544 14279 30 0,'-7'-24'15'0,"21"3"3"0,0 17-14 16,11 0-3-16,7 1 0 16,7 3-2-16,6-4 1 15,5 4-18-15,-4 0 1 0,-1 0 1 16,-9 4 1-16</inkml:trace>
  <inkml:trace contextRef="#ctx0" brushRef="#br1" timeOffset="228538.7937">26636 14382 45 0,'-21'-7'22'0,"56"21"2"15,-10-14-24-15,17 0 0 16,18 0 1-16,7 0-23 15,4-4 1-15,10 1-3 16,-7-4 1-16</inkml:trace>
  <inkml:trace contextRef="#ctx0" brushRef="#br1" timeOffset="229679.8396">28132 14085 24 0,'-7'-3'12'0,"0"-36"5"0,7 28-11 16,0 4 0-16,0 4 0 16,0-4-6-16,0 7 1 0,7-7-1 15,0 3 0-15,3 8 0 16,1-11 0-16,-4 0 0 15,3 0 0-15,1 0 4 16,-4 0 0-16,0 3 1 16,-7 4 0-16,0 0-3 15,0 0 0-15,0 0-2 16,-7 4 1-16,4-1-1 16,3 1 1-16,0-1-2 15,0-3 0-15,0 0 2 16,0 0 0-16,0 14 1 15,3 11 0-15,-3 7 0 16,0 6 0-16,-3 1-1 16,-1 4 1-16,-7-1-3 15,8 0 0-15,-4-6 4 16,0-12 0-16,0-3 0 16,7-14 1-16,0-14-4 0,0 0 0 15,0 7 0 1,28-67 0-16,-3 18 0 15,-1 3 1-15,5 11 0 16,-1 7-4-16,0 17 1 16,0 11 3-16,-7 7 0 15,4 7-2-15,-7 4 1 16,-4-1 0-16,0 1 0 16,-3 0 1-16,-1 3 0 15,-6 0-1-15,-4 0 0 16,3 0-2-16,-3-3 1 0,7-4 2 15,-3-7 1-15,6-7-3 16,4-7 1-16,8-7 1 16,13-7 0-16,0-4-2 15,4-14 0-15,-7 4 2 16,-8 3 0-16,-6 18-1 16,3 11 0-16,-7 6-2 15,-7 15 1-15,4 3 0 16,0 4 1-16,-4 3-3 15,3 7 0-15,4 4-18 16,0 3 1-16,4-3-14 16,10-4 1-16</inkml:trace>
  <inkml:trace contextRef="#ctx0" brushRef="#br1" timeOffset="230148.5576">29384 14008 29 0,'-14'-32'14'0,"3"21"3"0,8 8-16 16,-1 6 1-16,-10 5 1 15,-14 6-1-15,-7 14 1 16,-1 14-2-16,-2 1 0 16,6 6-1-16,4 0 1 15,14 1 0-15,3-12 0 16,11-6 0-16,11-11 0 0,6-14 0 15,11-10 0-15,4-15-1 16,3-3 1-16,-6-7-2 16,-1-14 1-16,4-4 2 15,-4-4 0-15,0 4-4 16,-10 8 1-16,-4 6 2 16,-4 7 0-16,-6 8 0 15,3 10 0-15,-7 10 0 16,0 11 1-16,0 28 4 15,0 8 0-15,0 17-4 16,0 10 1-16,4 15-2 16,-1 7 1-16,-3-11 2 15,0-7 0-15,-7-7-2 16,-4-10 1-16,-3-11-3 16,-3-14 0-16,-19-15-3 0,-6-13 0 15,-4-8-28-15,-7-6 0 16,-3-8 5-16,-8 4 1 15</inkml:trace>
  <inkml:trace contextRef="#ctx0" brushRef="#br1" timeOffset="230367.3484">27747 14660 40 0,'-25'46'20'0,"92"0"4"0,-35-42-20 0,39-4 7 16,28-4 1-16,42-17-4 16,39-11 0-16,35-17-7 15,18 3 1-15,7 0-2 16,-8 4 1-16,-20 3-7 16,-32 7 1-16,-28 8-54 15,-36 2 0-15</inkml:trace>
  <inkml:trace contextRef="#ctx0" brushRef="#br1" timeOffset="230789.5371">28481 15098 20 0,'-14'-28'10'0,"-11"13"10"0,18 12-10 15,-14-1-2-15,-7 8 1 0,-8 3-3 16,-2 11 0-16,-5 13-1 16,-3 8 1-16,-3-4-3 15,14 4 1-15,6 7-4 16,15 0 0-16,14 3 0 16,14-6 0-16,8-12-1 15,16-9 0-15,15-15-14 16,18-21 0-16,14-15-7 15,-1-6 1-15,-10-11 6 16,-7-3 0-16</inkml:trace>
  <inkml:trace contextRef="#ctx0" brushRef="#br1" timeOffset="231008.3509">28788 15087 31 0,'-35'35'15'0,"-25"50"12"16,45-64-17-16,1 8-6 15,0 9 1-15,11 8-3 0,10-3 1 16,14-5 5-16,7-9 1 15,4-19-7-15,14-13 1 16,7-15-3-16,-7-10 1 16,-4-4-2-16,-14-7 1 15,-14 0 0-15,-17 1 1 16,-22 6-3-16,-7 7 0 16,-10 18-3-16,-4 18 1 15,-3 6-17-15,13 1 1 16,12 0-12-16,20-1 0 15</inkml:trace>
  <inkml:trace contextRef="#ctx0" brushRef="#br1" timeOffset="231320.8609">29430 15041 36 0,'-49'4'18'0,"20"6"2"16,22-6-19-16,4 10-1 16,-1 4 1-16,4 6 0 15,0 1 0-15,4 3 3 16,-1 4 0-16,4 0 1 16,-7 0 1-16,0 3 1 15,0 4 0-15,-7-4-7 0,4 0 0 16,-11-7 0-16,-4-6 1 15,-3-8-8-15,3-7 1 16,4-7-18-16,11-7 0 16,3-4-1-16,14-7 1 15</inkml:trace>
  <inkml:trace contextRef="#ctx0" brushRef="#br1" timeOffset="231728.1138">29959 14823 44 0,'-21'7'22'0,"-7"46"4"0,14-29-21 0,-8 12 1 15,-6 6 0-15,0 14-3 16,0 1 0-16,7-1-2 16,14-3 0-16,7-3-1 15,7-5 1-15,14-6-1 16,7-11 1-16,0-6-1 15,0-12 1-15,4-10-2 16,7-10 1-16,-4-5 0 16,4-9 1-16,0-15-2 15,-7-14 1-15,-8 0 0 16,-10-3 1-16,-14-4-2 16,-10 0 0-16,-15 7 1 15,-7 11 0-15,1 13 0 0,-12 15 0 16,1 18 0-16,3 10 1 15,11 7 0-15,17 4 0 16,11-4-2-16,11 0 1 16,7 0 0-16,17-10 1 15,7-1-8-15,4-3 0 16,0-7-46-16,-4-3 0 16</inkml:trace>
  <inkml:trace contextRef="#ctx0" brushRef="#br1" timeOffset="256823.8583">25659 13803 31 0,'-15'-24'15'0,"19"16"3"0,-4 8-15 15,7 4 3-15,-3 10 1 16,-1 14-2-16,-3 11 1 0,-3 25-5 15,-8 6 1-15,-3 15-3 16,0 14 0-16,-4 3 1 16,-7 14 1-16,-3-3 0 15,0 7 1-15,0-7-2 16,10 0 0-16,0-4-1 16,4-14 1-16,4-6 0 15,6-5 1-15,4-6-1 16,0-11 1-16,4-7-1 15,6-7 0-15,4 0-1 16,1-11 0-16,-1-7 1 16,0 1 0-16,0-8 0 15,0-3 1-15,4-11-2 16,6-4 1-16,-2-3 0 16,13 4 1-16,0-1 0 15,7 1 0-15,8 3 0 0,-15-3 0 16,0-1 0-16,1-3 1 15,2 0-2-15,5 0 1 16,-1 1-1-16,4 2 1 16,7-3-1-16,0-3 0 15,3 3 0-15,4-4 1 16,-7 1-1-16,-7-4 0 16,0 0 0-16,-4 0 1 15,1 0-2-15,-1 3 1 16,7 1 1-16,-6-1 0 15,-1 4-2-15,7-3 1 0,8 3 0 16,6-3 1-16,-13-1 0 16,-1 1 1-16,-3-1-2 15,0-3 1-15,3 0-1 16,-3 0 0-16,7 4-1 16,-7-4 1-16,7 0 1 15,-4-4 0-15,8 1 1 16,-1-1 1-16,1-3-4 15,-1-4 1-15,7 4 1 16,1 4 0-16,7-1-2 16,10 8 1-16,3-4 0 15,-10 0 0-15,4 0 0 16,-4-4 0-16,7 1 0 16,4-4 1-16,14 0-1 15,-11 0 1-15,7-7 0 16,4-4 0-16,3-3-1 0,11 7 0 15,0 3 1-15,-11 4 0 16,8 7-2-16,-1-4 1 16,4 11 1-16,0-7 0 15,-11 0-1-15,0 0 0 16,4-7 0-16,-7 4 0 16,0-4 0-16,0-7 0 15,-15 0 0-15,-13-4 1 16,-8-3-2-16,-6 3 1 15,-1 1 1-15,-6-5 0 0,-15-6 1 16,4-14 0-16,-7-11-2 16,-4 0 0-16,0-21 0 15,-3-4 0-15,-1-6 0 16,-6-12 0-16,10 5 1 16,-3-5 0-16,-4 1-2 15,0 0 0-15,0-7 1 16,4-1 0-16,0 19 0 15,-4-12 0-15,0 8 0 16,-7 11 0-16,-10 6 0 16,-4 4 0-16,-4 7 0 15,-10 7 1-15,-11 7-2 16,-3 11 1-16,0 3 0 16,-11 8 1-16,-7-1-1 15,-7 7 1-15,-3 8-2 0,0-1 0 16,-15-3 1-16,-7 7 0 15,-3 0 0-15,-7 3 0 16,-4-3 0-16,15 4 0 31,-86-4-1-31,15 3 1 16,14 4 0-16,0-3 1 16,-3 3 0-16,-1 0 0 15,4 0-1-15,7 0 0 16,-11-7-1-16,-3 10 0 15,0-3 1-15,3 4 1 0,-6-4-1 16,-8 3 0-16,7 4 0 16,1 0 0-16,-8 0 0 15,-3 0 0-15,14 1 0 16,-4-12 0-16,-10 4 0 16,3-7 0-16,22 0 0 15,-8-4 0-15,0 8 0 16,4 3 1-16,7-4-2 15,22 8 1-15,13-4-12 16,14 0 1-16,15 0-32 16,13 0 1-16,22 0 30 15,10 3 1-15</inkml:trace>
  <inkml:trace contextRef="#ctx0" brushRef="#br1" timeOffset="259061.0877">30989 14357 9 0,'-7'11'4'0,"0"-1"12"0,7-6-6 0,0 3-6 15,0 0 1-15,4 0-2 16,6 0 0-16,-3-4 3 16,4 1 0-16,-1-4-2 15,-2 0 0-15,6-4-3 16,7-3 1-16,-4 0-1 15,8 0 1-15,3-3 0 16,1-1 0-16,2-3-2 16,-2 0 0-16,2-4 2 15,-2 1 0-15,6-5-2 16,0 8 1-16,7-3 1 16,1-12 1-16,-1-9-2 15,-7-8 1-15,-3 7-1 0,-4 0 1 16,1-7-1-16,-1 1 1 15,0-5-2-15,0 1 1 16,4 6 0-16,3-2 1 16,-3-8-2-16,0-11 1 15,-4 4-3-15,0 0 1 16,-3-3 2-16,0-1 1 16,-4 1 0-16,0 13 1 15,-7 4-3-15,0-6 1 16,-7-1-2-16,0-4 1 15,-3 15 1-15,6-4 0 0,-6 0-1 16,-1 0 0-16,5 0 0 16,-5 1 1-16,1 2-2 15,-4 1 1-15,0 10 0 16,-4 4 0-16,-7-7 0 16,4-1 0-16,-7 8 2 31,0-7 1-31,0 10-4 0,0-3 1 0,-7 0 1 15,3 7 0-15,1-1-1 16,-5 1 0-16,1-3 0 16,-4-1 0-16,1 0-1 15,3 1 0-15,-4-5 1 16,0 1 1-16,4 3-1 16,0 4 1-16,3-7-2 0,1 0 1 15,-5 7 0-15,1 3 1 16,-3-3-1-16,-1-7 0 15,4-4 0-15,-15 4 1 16,8-8-2-16,0 8 1 16,0 3 0-16,0 4 1 15,-1-3-1-15,1-1 0 16,0-3 0-16,0-1 0 16,-1 1 0-16,1 0 1 15,0 0-2-15,7 3 1 0,-4 0 1 16,0 1 0-16,8 3-1 15,-8-1 0-15,-3 5 0 16,-4-4 1-16,-7-1-2 16,-3-2 1-16,7 3 0 15,-8-1 0-15,-6-2 1 16,0 3 0-16,-4 3-3 16,0 0 1-16,7 1 2 15,0-5 0-15,-7 5-1 16,-7-4 0-16,-3-1 0 15,3 1 0-15,-7 0 1 16,3 0 0-16,1 0-2 16,3 0 1-16,-7-4 0 15,-4-3 0-15,0 3-1 16,1 0 0-16,-4 1 1 16,0 6 1-16,3 0-1 0,4 1 1 15,-7-8-2-15,-4 0 1 16,78 25 0-1,-134-31 1-15,22 2 0 16,16 5-2-16,-3-1 0 16,1 4 1-16,2 3 0 15,5 8 0-15,-1-1 0 16,7 0 0-16,1 4 0 16,-5 0 0-16,1 0 1 15,-3 0-1-15,2 4 1 0,5-4-2 16,10 3 0-16,3 1 2 15,0-1 0-15,1-3-2 16,3 0 0-16,0-4 1 16,3 1 0-16,1-1 0 15,3 1 0-15,3-1 0 16,4 0 1-16,8-3-1 16,-8 0 0-16,3-3-1 15,-3-1 1-15,0 0 0 16,8 1 1-16,-1-4-3 15,3 3 1-15,1 4 2 16,0 0 0-16,3-7-2 16,7-4 1-16,-3-3 0 15,7 3 1-15,7-7-1 16,-4 4 0-16,7 3 0 16,4 4 0-16,3 3 0 0,1 4 0 15,3 4-1-15,0 3 1 16,3 7 0-16,1 3 0 15,3 11 0-15,3 11 1 16,1 3-1-16,3 4 0 16,-4 0-1-16,1 3 1 15,6 0 0-15,1-3 0 16,-4 0 0-16,4-4 0 16,-1-3 0-16,-3-4 0 15,0-7 0-15,-3-3 1 0,-1-4-1 16,-3-7 1-1,0-4-2-15,0-6 1 0,0-8 0 16,-3-7 0-16,-1 4 0 16,-6-11 1-16,-4-10-2 15,0 3 1-15,3 14 0 16,4 4 0-16,0 4 0 16,7 6 0-16,7 4 0 15,0 3 0-15,14 4 0 16,0 4 1-16,15 0-2 15,-1-1 0-15,14-3-8 16,25-3 0-16,-3-8-43 16,14-21 0-16</inkml:trace>
  <inkml:trace contextRef="#ctx0" brushRef="#br1" timeOffset="262767.0679">18211 16170 24 0,'0'11'12'0,"0"42"7"0,0-32-12 0,0 7-4 16,-3 0 1-16,-1 8-2 15,-3 6 1-15,3 4-1 16,1 0 1-16,3-8-2 16,0-6 0-16,0-7-1 15,0-4 0-15,0-7 3 16,3-10 1-16,1-15-4 16,7-10 1-16,3-18-1 15,3 0 0-15,19-14-1 31,-1-7 1-31,7-3 0 0,-3-1 0 16,0 11-1-16,-4 18 1 16,0 14 0-16,-3 18 1 15,-4 10-1-15,-3 21 0 16,-11 11 0-16,-7 3 1 16,0 7-1-16,-7 4 1 15,0 0-1-15,0-3 1 16,0-15 0-16,0-10 1 15,4-22-3-15,10-24 1 16,14-14 0-16,11-29 1 16,7-3 0-16,10-3 0 0,4 10-1 15,-17 10 0-15,-5 22 5 16,-6 17 1-16,-7 18-4 16,-8 29 1-16,-2 17-4 15,-5 14 1-15,1 7-22 16,3-4 0-16,4-13-11 15,20-18 1-15</inkml:trace>
  <inkml:trace contextRef="#ctx0" brushRef="#br1" timeOffset="263970.5013">19421 16156 32 0,'4'-3'16'0,"49"-26"1"16,-25 15-16-16,0-3-1 15,4-5 1-15,3 1-1 16,0 4 1-16,1 6 1 15,-8 11 1-15,-10 7 1 0,-4 14 0 16,-4 4 1-16,-3 17 0 16,0 8-3-16,-7-1 0 15,0 0-1-15,4-6 1 16,6-8 1-16,5-7 1 16,-1-7-2-16,3-6 1 15,1-12-2-15,7-10 0 16,-8 0-1-16,4-4 1 15,-6 1-1-15,-8 3 0 16,0 0 1-16,-4 10 1 0,1 1 0 16,3 3 0-16,-4 3-2 15,8-3 1-15,-4 0 2 16,7-3 0-16,0-4-1 16,0-7 0-16,7 3-2 15,-3-6 1-15,-4-4-2 16,-3-11 1-16,-4 0 0 15,0 1 0-15,-4 2-1 16,-3 1 1-16,-3 4 0 16,3-1 1-16,-7 4-2 15,3 3 1-15,4-3 1 16,0 4 0-16,4-1-2 16,-4 0 1-16,0 1 0 15,0 3 0-15,0 0 0 16,0 0 1-16,0 3-1 15,-4 1 0-15,4-1 0 16,-3 1 0-16,-4-1 0 0,3 1 0 16,1-4-1-16,-4-1 1 15,7 1 0-15,-4 0 1 16,4 0 0-16,0 0 0 16,-3 0-3-16,3 4 1 15,-7 3 0-15,7 0 1 16,0 0 0-16,0 0 1 15,0-7-1-15,0 3 1 16,0 4 1-16,-4-3 1 16,4-1-3-16,0 0 1 0,-4 4-1 15,-3 0 1-15,7 0-2 16,-3 0 1-16,3 0-1 16,0 0 0-16,3 0 1 15,8 4 1-15,0 0-1 16,3-1 0-16,0 1 0 15,3-4 1-15,1 0-1 16,3 0 0-16,-3 0-1 16,7 3 1-16,3-3-3 15,4-3 1-15,6-4-42 16,-6-1 0-16,-4 1 23 16,-14 0 0-16</inkml:trace>
  <inkml:trace contextRef="#ctx0" brushRef="#br1" timeOffset="264268.5076">20370 15574 42 0,'43'-14'21'0,"27"-7"4"0,-56 17-22 15,7 4 0-15,-3 4 0 16,-4 6 4-16,-3 4 1 0,-11 11-2 16,0 17 1-16,-7 1-6 15,3-8 1-15,1 4 1 16,3 0 1-16,3-1-5 16,8-6 1-16,3-11-2 15,3-7 0-15,8-10-36 16,7-11 1-16,-4 0 10 15,4 3 0-15</inkml:trace>
  <inkml:trace contextRef="#ctx0" brushRef="#br1" timeOffset="264644.6782">18077 16787 38 0,'-7'4'19'0,"106"49"6"0,-50-50-19 0,25 1 3 16,39-8 0-16,39 1-5 15,10-8 1-15,32-3-1 16,4-3 0-16,3-5-4 16,-4 8 0-16,-13-3-1 15,-22 3 0-15,-21 7-23 16,-28 10 1-16,-28 11-13 15,-36 0 0-15</inkml:trace>
  <inkml:trace contextRef="#ctx0" brushRef="#br1" timeOffset="264972.8097">19255 17218 45 0,'7'21'22'0,"43"18"2"0,-36-18-24 15,7 14 0-15,-3-7 0 16,6 8 4-16,-2-1 0 16,-1-3 1-16,-7-4 0 15,-7-10 2-15,4-22 1 16,-1-21-5-16,-3-20 1 15,7-5-1-15,7-17 1 0,8-10-4 16,-1 2 0 0,7 19-1-16,15 7 0 0,-1 17-38 15,4 7 0-15,7 8 11 16,-7-5 0-16</inkml:trace>
  <inkml:trace contextRef="#ctx0" brushRef="#br1" timeOffset="265332.5175">20963 16512 45 0,'0'4'22'0,"56"-4"1"0,-34-4-23 0,-1 1-4 15,14-1 1-15,-3 1-38 16,-1-1 0-16</inkml:trace>
  <inkml:trace contextRef="#ctx0" brushRef="#br1" timeOffset="265489.3391">21055 16749 57 0,'7'10'28'0,"74"-41"1"16,-42 23-28-16,-4-2-22 16,7 3 0-16,1-4-15 0,-1-3 1 15</inkml:trace>
  <inkml:trace contextRef="#ctx0" brushRef="#br1" timeOffset="267172.7411">22173 15634 29 0,'-39'-21'14'0,"-7"49"2"16,32-14-15-16,-3 21 3 16,-8 11 0-16,0 28 0 15,8 25 1-15,-8 21-4 16,4 25 1-16,0 13-1 16,6-6 1-16,12 3-2 15,3-3 1-15,10-11-2 16,5-17 1-16,6-15-3 0,14-21 1 15,11-10-27-15,0-22 0 16,10-21 20-16,8-20 0 16</inkml:trace>
  <inkml:trace contextRef="#ctx0" brushRef="#br1" timeOffset="267704.2311">22483 16103 27 0,'-3'25'13'0,"3"52"2"0,0-41-15 0,3-5 3 16,-3 12 1-16,0 3 1 15,0-8 1-15,0 1-2 16,0-7 0-16,0-11-2 15,0-3 0-15,4-11 0 16,3-11 1-16,0-10-3 16,7-7 1-16,7-18-1 15,8-21 0-15,2-3-1 16,8 3 0-16,-7 10 1 16,-4 15 0-16,-3 14 1 15,-8 14 0-15,-2 10-2 0,-1 15 1 16,-11 10 1-16,-3 11 1 15,0 0 0-15,0 0 0 16,0 0-1-16,0-4 1 16,0-7-2-16,7-10 1 15,0-18-2-15,18-11 1 16,14-14 0-16,3-20 0 16,-7-5-1-16,1 1 1 15,-5 3 0-15,-2 4 1 16,-12 10 0-16,-3 11 1 15,-3 10-4-15,0 18 1 0,-8 14 1 16,-3 22 0-16,0 6-3 16,4 0 0-16,6 1-24 15,8-8 0-15,10-7 8 16,11-13 0-16</inkml:trace>
  <inkml:trace contextRef="#ctx0" brushRef="#br1" timeOffset="268251.0648">23697 16156 38 0,'-3'-28'19'0,"-8"7"2"16,7 17-18-16,-6 8-2 16,-1 3 1-16,-6 3-1 15,-8 22 1-15,-3 7-2 16,-1 3 0-16,12-10 0 15,3-11 0-15,3 0-1 0,8-3 1 16,6-4-1-16,11-3 1 16,0-4-2-16,8 0 1 15,-8-4 0-15,0-3 0 16,0-7 1-16,0-3 0 16,-7-5 0-16,4-6 0 15,-1 0 0-15,4 0 0 16,-7 0 1-16,4-4 0 15,0 4 0-15,-4 0-1 16,-7 21 0 0,7-14 1-16,-4 0 1 0,1 3 0 15,3 4 0-15,-4 0-1 16,-3 7 1-16,0 0-1 16,0 0 1-16,0 10 2 15,0 8 0-15,0 7-3 16,-3 10 0-16,-4 0 0 15,3 8 0-15,-6 6 0 16,3 11 1-16,-4 4-1 16,0 3 0-16,4 0-1 15,-3-4 1-15,-8-10-1 16,-10-14 0-16,-7-7-4 16,-8-4 1-16,1-4-26 15,-4-6 1-15,-7-4 3 16,4-7 1-16</inkml:trace>
  <inkml:trace contextRef="#ctx0" brushRef="#br1" timeOffset="268532.3655">21838 16728 46 0,'-71'-8'23'0,"96"-6"1"0,-7 18-23 0,17-4 7 16,28 0 1-16,50-4-5 16,43 1 1-16,66-4-2 15,32-11 0-15,39-3-4 16,-11 0 1-16,-7 7-25 15,-35 7 1-15,-18 7-13 16,-14-4 0-16</inkml:trace>
  <inkml:trace contextRef="#ctx0" brushRef="#br1" timeOffset="269363.1666">22473 16950 27 0,'-7'-7'13'0,"-7"7"7"0,14 0-14 16,-7 7 2-16,-7 10 1 15,-1 15-6-15,-2 10 1 16,3 1 0-16,0 10 0 16,10-4-3-16,-3 4 0 15,18-11-3-15,3-3 1 16,3-11 1-16,8-14 0 16,3-14-18-16,11-17 1 15,7-11 3-15,7-15 0 16,-4-6 9-16,4-8 0 0,0 8 5 15,-18 3 0-15,-6 11 8 16,-15 10 0-16,-14 15 5 16,-4 20 0-16,-10 15-5 15,0 10 1-15,0 0-6 16,3 4 1-16,8 4-4 16,6 2 0-16,8-13 0 15,6-7 1-15,19-15 1 16,-1-10 1-16,7-10-3 15,-6-8 1-15,-8-3-1 16,-7-7 0-16,-7-4-1 16,-3-3 1-16,-15 3-11 15,-21 0 1-15,-13 8-2 16,2 13 1-16,-2 11-11 16,9 7 1-16,12 7 17 0,6 0 0 15</inkml:trace>
  <inkml:trace contextRef="#ctx0" brushRef="#br1" timeOffset="269660.0479">23461 17049 30 0,'-57'-4'15'0,"11"-3"0"0,32 3-14 16,-3 1 3-16,-8 6 1 0,7 4-4 15,-3 8 1-15,7 2-1 16,10 8 0-16,4 0 4 16,11 3 1-16,3 4-2 15,4-1 0-15,-1 5 2 16,-6-1 1-16,0 4-4 16,-11-8 1-16,-7 1-5 15,-11-7 1-15,-7 3-1 16,-3-7 1-16,0-7-19 15,0-3 0-15,10-11-18 16,7-7 1-16</inkml:trace>
  <inkml:trace contextRef="#ctx0" brushRef="#br1" timeOffset="270034.9916">23863 16900 39 0,'3'-7'19'0,"-17"18"7"0,4-8-20 16,-4 12-1-16,-8 16 0 16,-2 15 1-16,-1 7 1 15,7 11-5-15,4 13 1 16,11-10-5-16,3-14 1 16,7-11 2-16,14-13 1 15,7-8-3-15,4-14 1 16,0-18 0-16,3-24 1 0,-3-4-2 15,-1-14 0-15,-6-14-4 16,-11-3 1-16,-17 10-3 16,-18-4 1-16,-15 4 7 15,-13 11 0-15,3 28 7 16,4 17 1-16,3 11-2 16,11 14 1-16,14 11-5 15,10 3 0-15,18-3-3 16,25-7 0-16,10-15-15 15,29-10 0-15,0-10-36 16,6-8 0-16</inkml:trace>
  <inkml:trace contextRef="#ctx0" brushRef="#br1" timeOffset="270646.5919">24152 15662 28 0,'11'-10'14'0,"28"34"9"0,-18-6-14 15,21 17-2-15,11 15 1 16,3 27 0-16,11 22 1 16,-7 10-4-16,-3 22 1 15,-18-4-4-15,-8 21 1 16,-16-17-1-16,-15 6 1 16,-18-17-3-16,-3-7 0 0,0-7-5 15,-8-18 1-15,-6-18-29 16,7-17 1-16,7-14 6 15,-1-18 1-15</inkml:trace>
  <inkml:trace contextRef="#ctx0" brushRef="#br1" timeOffset="271147.7339">25122 16177 22 0,'-42'0'11'0,"0"21"5"0,31-17-10 0,-3-1-4 16,7 8 0-16,-4 3 2 15,8 7 0-15,6 0-4 16,8 4 0-16,-4-7 5 16,7-1 0-16,0 1-1 15,0 0-4 1,-14-18 0-16,14 17 3 16,-3-3 1-16,-11 1-7 15,-4-5 1-15,-10 4-29 16,-10-3 1-16,6-4 19 15,-3-4 1-15</inkml:trace>
  <inkml:trace contextRef="#ctx0" brushRef="#br1" timeOffset="271320.6651">25436 16297 48 0,'-31'78'24'0,"-1"-8"0"0,25-49-23 15,3 11-4-15,1 4 0 16,-4-8-25-16,3-7 0 16,4-18 11-16,4-17 0 15</inkml:trace>
  <inkml:trace contextRef="#ctx0" brushRef="#br1" timeOffset="271430.1009">25532 15983 34 0,'0'-67'17'0,"-15"35"9"16,12 25-18-16,-4 4-9 15,0 3 0-15,-4 7-27 16,8 3 1-16,3 8 13 16,3 7 1-16</inkml:trace>
  <inkml:trace contextRef="#ctx0" brushRef="#br1" timeOffset="271680.0449">25697 16399 44 0,'-28'15'22'0,"0"16"9"15,21-24-22-15,3-3-4 16,4-4 1-16,0-11-5 16,11-3 1-16,3-21-2 0,4-14 1 15,10 3-1-15,0 7 0 16,0 7 0-16,1 11 1 16,-5 10-1-16,-6 15 0 15,-4 14-1-15,-3 17 0 16,-8 0-11-16,1 11 0 15,6 7-11-15,1-4 1 16,3-10-3-16,7-7 0 16</inkml:trace>
  <inkml:trace contextRef="#ctx0" brushRef="#br1" timeOffset="272055.0566">26269 16304 24 0,'25'-49'12'0,"-1"-18"7"0,-20 56-13 0,-4-3 5 15,-4 7 0-15,-3 7-6 16,-7 4 1-16,0 17-4 16,-4 10 1-16,1 12 2 15,-4 13 1-15,6 15-4 16,8-1 0-16,11 4-3 16,10-10 0-16,11-15 3 15,6-20 0-15,8-22-2 16,-3-11 0-16,-1-17 0 15,-7-18 0-15,-7-10-1 16,-7 3 0-16,-3-14-4 16,-15-11 1-16,-20 1 1 0,-15-1 0 15,4 15 10-15,-4 21 1 16,0 20-2-16,11 19 1 16,10 21-2-16,15 20 0 15,6 1-6-15,22 4 1 16,21-1-2-16,7-10 0 15,10-18-33-15,18-21 0 16,22-28 5-16,2-32 0 16</inkml:trace>
  <inkml:trace contextRef="#ctx0" brushRef="#br0" timeOffset="275566.3102">18268 16784 57 0,'-4'-4'28'0,"85"-56"6"0,-46 15-29 15,29-26-2-15,24-31 1 16,22-15-5-16,6-10 1 15,0 14-11-15,4 1 0 16,-21 16-38-16,-21 26 1 16,-15 31 43-16,-20 25 0 15</inkml:trace>
  <inkml:trace contextRef="#ctx0" brushRef="#br0" timeOffset="276131.1785">22501 16703 59 0,'-49'35'29'15,"63"-56"6"-15,3 7-30 0,36-25-4 16,46-28 0-16,28-25-1 16,28-35 0-16,22-14-21 15,-8 4 1-15,0-8-24 16,-13 22 0-16</inkml:trace>
  <inkml:trace contextRef="#ctx0" brushRef="#br1" timeOffset="288763.1915">27214 16396 31 0,'-3'7'15'0,"56"-18"5"16,-36 8-16-16,12-1-2 15,17-3 1-15,10-10-3 0,-3 6 1 16,3 4-2-16,1 0 1 16,-1 3-1-16,-3 1 0 15,-7 10-35-15,-4 4 1 16</inkml:trace>
  <inkml:trace contextRef="#ctx0" brushRef="#br1" timeOffset="288966.319">27285 16541 38 0,'7'7'19'0,"53"-14"0"0,-28 0-18 0,10-4-1 16,11-3 0-16,0 0-1 16,3 0 0-16,-6 3-3 15,3 4 1-15,-7 0-31 16,3 3 1-16</inkml:trace>
  <inkml:trace contextRef="#ctx0" brushRef="#br1" timeOffset="289528.7749">27638 16188 19 0,'-21'-18'9'0,"-4"15"12"16,25 3-10-16,0 0-10 16,3-4 0-16,8 1-1 15,0-4 1-15,3 3 1 16,3 4 0-16,12-4 2 15,-1 8 0-15,4 10 2 16,-4 14 0-16,0 11-1 16,-7-4 0-16,-7 1 2 15,-10 10 0-15,-8 3-4 0,-10 4 0 16,-11-4-3-16,1-3 0 16,3-14-1-16,-1 7 0 15,5-1-36-15,6-9 1 16,11-8 15-16,11-11 1 15</inkml:trace>
  <inkml:trace contextRef="#ctx0" brushRef="#br1" timeOffset="290169.459">28202 16361 26 0,'7'0'13'0,"29"-46"3"0,-22 39-13 16,10-4-2 0,1 4 0-16,3 4 3 0,-7 6 0 15,4 15-2-15,-7-1 1 16,-4 5-3-16,0 9 0 15,-3 12 0-15,-1 10 0 16,4-4 0-16,0-3 0 16,0 0 0-16,4-4 0 15,7-3 0-15,3-18 1 16,0-7-1-16,4-14 0 16,-4-11 0-16,0-3 1 0,-3-17-1 15,3-8 0-15,-6-14 0 16,-1 4 0-16,-14-8 0 15,0-6 0-15,-7 6 1 16,-7 15 1-16,3 7 4 16,1 6 0-16,-4 8-3 15,3 3 1-15,4 8-5 16,0 10 1-16,0 3 1 16,11-3 0-16,3 4-2 15,3-8 0-15,8 1 1 16,7-1 0-16,7-6-12 15,-4-1 0-15,0 1-23 16,8-4 0-16</inkml:trace>
  <inkml:trace contextRef="#ctx0" brushRef="#br1" timeOffset="290513.1597">29211 16212 29 0,'-7'18'14'0,"49"-21"6"0,-27-4-15 0,-1-1-5 15,7 1 1-15,-3-3-2 16,6-1 1-16,-3 4-25 16,1 0 0-16,-5 0 16 15,-3 0 1-15</inkml:trace>
  <inkml:trace contextRef="#ctx0" brushRef="#br1" timeOffset="290653.8394">29229 16396 36 0,'14'14'18'0,"42"-21"1"0,-41 7-19 15,-1-4-1-15,3 4 0 16,8 0-34-16,3-7 1 15</inkml:trace>
  <inkml:trace contextRef="#ctx0" brushRef="#br1" timeOffset="292909.0846">29508 16819 14 0,'-8'71'7'0,"23"13"8"16,-5-52-7-16,4 7-2 16,11 3 0-16,-4 11-5 15,14 14 0-15,1-10 0 16,3-4 0-16,-8-8 2 15,5-6 1-15,-8-7-3 16,-7-4 1-16,0-7 2 0,-3-10 0 16,-4-7-1-16,-4-12 0 15,-3-9-3-15,4-29 1 16,-7 0-1-16,3-14 1 16,-4-17-1-16,1-8 1 15,3-21-1-15,-7 0 1 16,0-10-1-16,3 10 1 15,-3 0 0-15,0 0 0 16,0 11-1-16,0 10 0 16,0 11 1-16,0 11 0 0,0 13 1 15,0 8 0-15,0 10-3 16,0 8 1-16,4 3 0 16,6 6 0-16,5 5 1 15,13-1 0-15,14 1-2 16,11-1 1-16,11 1 1 15,17-1 0-15,3-3-2 16,19-4 1-16,6 1 1 16,18 2 0-16,-4-2-1 15,4-8 0-15,4 4-1 16,14-7 0-16,-11-1 2 16,0 5 0-16,3-4 0 15,-6-1 1-15,-4 8-4 16,-18 4 1-16,1-1 2 15,-5 7 1-15,1 1-2 0,11-4 1 16,-15-8-3-16,4-2 0 16,-4-4 2-16,-3-1 0 15,-14 8 2-15,-15 7 0 16,-13 7 2-16,-11 21 0 16,-22 11-1-16,-10 17 1 15,-14 18-5-15,-3 4 1 16,-4-4-12-16,3 0 0 15,1-8-34-15,-8-9 0 16</inkml:trace>
  <inkml:trace contextRef="#ctx0" brushRef="#br1" timeOffset="293659.9713">30368 16477 23 0,'-35'-28'11'0,"0"-4"2"0,24 25-13 16,-3 0 2-16,0 0 1 16,0 7-2-16,-4 0 1 0,-3 0-2 15,3 3 0-15,1 8 0 16,3 7 0-16,3 6 1 16,8 8 0-16,3 7-1 15,3 0 1-15,8 0-2 16,3-8 0-16,3-3 1 15,1-13 1-15,7-12-1 16,7-3 1-16,6-14-1 16,1-14 1-16,-7-7-2 15,-4-8 1-15,-10 4 0 16,-4 4 0-16,-4 7 0 16,1 0 1-16,-7 10-1 15,-1 7 1-15,-6 8-1 16,-8 6 0-16,7 12 1 15,4 9 0-15,0 8 1 16,4 3 0-16,3 1-1 0,-3 13 1 16,-1 0 0-16,8 8 1 15,-8-8-1-15,-3-7 1 16,0-3-2-16,-7 4 1 16,-14-5-2-16,0-6 1 15,-14 0-2-15,3-11 0 16,4-10-11-16,-1-11 1 15,5-11-17-15,6-3 0 16</inkml:trace>
  <inkml:trace contextRef="#ctx0" brushRef="#br1" timeOffset="293988.1553">30569 16505 12 0,'4'25'6'0,"10"7"1"16,-7-22-6-16,-3 1 5 16,-1 3 0-16,4 0-1 15,-3 0 1-15,-4-3 4 16,0-4 1-16,0-4-9 15,0-13 1-15,0-11 4 16,3-8 0-16,8-2-5 0,7 2 0 16,3 1-1-16,7 4 1 15,4-1-3-15,6 0 1 16,5 8-2-16,3 2 1 16,0 5-44-16,3-1 0 15</inkml:trace>
  <inkml:trace contextRef="#ctx0" brushRef="#br1" timeOffset="295194.4533">31698 16198 16 0,'-14'-10'8'0,"-3"3"5"16,10 3-8-16,0 8-1 0,-8-1 1 15,-9 1-4-15,-5 3 1 16,-2 7-2-16,3 0 1 15,6 0 0-15,15 4 0 16,7-1 0-16,7 5 1 16,7-5-2-16,8-3 0 15,-5 0 3-15,8-3 0 16,-7 3 0-16,-1-3 1 16,-3-1 1-16,0 4 0 15,-3 1-4-15,-11 2 1 16,-3 4-2-16,-5 1 0 15,-6 2 0-15,-7-3 1 0,-4-3-2 16,1-4 0-16,3-7-36 16,-1-7 1-16,15-10 30 15,0-8 1-15</inkml:trace>
  <inkml:trace contextRef="#ctx0" brushRef="#br1" timeOffset="295366.2806">31854 16195 15 0,'-15'35'7'0,"1"60"6"16,11-77-9-16,-8 7 0 15,-3 6 0-15,0 1-4 16,3-4 0-16,4-6 0 16,0-12 1-16,4-10-25 15,3-10 1-15</inkml:trace>
  <inkml:trace contextRef="#ctx0" brushRef="#br1" timeOffset="295506.9039">31921 15916 30 0,'-29'-14'15'0,"15"14"0"0,14 4-14 16,-7 6-4-16,4 11 1 15,3 8-25-15,3 6 0 16</inkml:trace>
  <inkml:trace contextRef="#ctx0" brushRef="#br1" timeOffset="295742.5176">32122 16424 28 0,'-25'39'14'0,"7"-7"9"0,18-32-13 0,0 0-6 16,4-11 0-16,3-10-5 15,0 0 0-15,7-7 2 16,7-4 0-16,-7 0-1 15,1 4 0-15,-1 10-2 16,3 4 1-16,-3 7 1 16,1 14 1-16,-5 11-2 15,-6-1 1-15,-1 5-1 16,4 6 0-16,-3 0-24 16,-1 0 1-16,8-3 10 0,3-11 0 15</inkml:trace>
  <inkml:trace contextRef="#ctx0" brushRef="#br1" timeOffset="296165.5075">32602 15927 23 0,'-18'-4'11'0,"-7"36"9"0,15-14-12 0,3 10-1 16,-8 7 0-16,1 18-1 15,4 14 1-15,6-3-6 16,8 3 0-16,6-4 0 16,8-10 1-16,14-11-1 15,3-10 0-15,0-11-1 16,1-17 1-16,-5-18-1 16,5-8 1-16,-12-9-2 15,1-12 0-15,-11-10 0 16,-14 4 0-16,-7-4-6 15,-18-3 0-15,-13 3 7 16,-8 11 1-16,3 10 0 16,1 18 0-16,3 10 0 15,7 15 1-15,8 6-2 0,13 8 0 16,11 3 1-16,11 4 1 16,6 0-1-16,26-11 0 15,-1-7-1-15,7-10 0 16,8-12-27-16,3-9 0 15,-4-4 9-15,-10-8 1 16</inkml:trace>
  <inkml:trace contextRef="#ctx0" brushRef="#br1" timeOffset="296478.2552">31053 16946 35 0,'-28'0'17'0,"52"14"4"15,4-14-17-15,29-7 3 16,38 0 1-16,25-14 4 15,42-21 1-15,25-11-10 16,7 3 0-16,-3 5-3 16,-8 2 0-16,-27 11-2 15,-19 11 0-15,-24 14-20 0,-28 11 0 16,-25 3-15-16,-21 0 0 16</inkml:trace>
  <inkml:trace contextRef="#ctx0" brushRef="#br1" timeOffset="296806.3843">31585 17161 21 0,'-17'-28'10'0,"-18"28"2"16,28 4-11-16,-15 10 6 15,-6 0 0-15,7 4-1 16,-7 13 1-16,3 12-4 16,7-1 1-16,4-3-4 15,7-7 0-15,7-4 0 16,11-11 0-16,13-6-1 15,12-18 0-15,6-14-23 16,0-15 0-16,8-6 11 16,-1-7 0-16</inkml:trace>
  <inkml:trace contextRef="#ctx0" brushRef="#br1" timeOffset="297009.5113">31797 17158 29 0,'-46'53'14'0,"11"31"9"0,31-59-14 16,1 7-3-16,6-7 1 15,12-1-4-15,9-6 1 16,8-8 2-16,7-6 0 16,-4-22-5-16,7-10 0 15,-3-4-1-15,-7-6 0 16,-7-8 0-16,-11-4 0 16,-14 5-3-16,-14 6 1 15,-4 14-16-15,-17 11 0 16,0 17-15-16,-8 15 0 0</inkml:trace>
  <inkml:trace contextRef="#ctx0" brushRef="#br1" timeOffset="297353.2064">32333 17101 23 0,'-38'15'11'0,"9"2"7"16,26-17-11-16,-8 0-6 15,8 4 1-15,-1-1 0 16,4 4 1-16,4 4-2 16,6 3 0-16,4-7 0 0,4 4 0 15,7 6 2-15,-4 1 1 16,4 7 0-16,-15 3 0 15,-3 0-3-15,-7 4 1 16,-3-4-2-16,-11-3 0 16,0-4-2-16,-11-4 1 15,7 1-37-15,1-4 1 16,2-3 32-16,8-1 0 16</inkml:trace>
  <inkml:trace contextRef="#ctx0" brushRef="#br1" timeOffset="297806.3954">32774 17045 20 0,'-7'-4'10'0,"0"-13"8"16,4 10-10-16,-8 3-1 15,4 1-7-15,7 3 0 16,-39 35 13-1,11 4 0-15,3-4-12 16,11 14 1-16,11 11-1 16,6-10 0-16,8-1 0 15,6-6 1-15,8-5 1 16,3-13 1-16,4-11-3 16,14-10 0-16,0-11 0 15,0-15 0-15,-4-16-1 0,-3-5 0 16,-7-10-1-16,-8-7 1 15,-10 0-1-15,-10 8 1 16,-18 6-1-16,-14 7 0 16,-11 7 2-16,-3 14 1 15,-1 11-2-15,8 18 0 16,-4 14 0-16,7 10 0 16,11 4 0-16,11-7 1 15,10-1 1-15,7 1 0 0,10-14-1 16,19-11 0-16,9-7-2 15,12-7 0-15,3-11-49 16,7-7 0-16,-11-3 45 16,-13 0 0-16</inkml:trace>
  <inkml:trace contextRef="#ctx0" brushRef="#br1" timeOffset="301492.3344">25930 18043 22 0,'-7'-7'11'0,"14"0"7"16,4 7-11-16,3 0-5 16,11 0 1-16,3-3-2 15,7-1 1-15,7 4-2 16,1-3 0-16,6-1 0 16,-3 1 0-16,0-1-32 15,-11 0 0-15</inkml:trace>
  <inkml:trace contextRef="#ctx0" brushRef="#br1" timeOffset="301664.1536">25966 18149 34 0,'-22'11'17'0,"61"35"1"0,-21-39-17 15,10 0-1-15,11 0 1 0,7-4-3 16,17-3 1-16,8-3-29 15,-8-4 1-15,8-7 25 16,-8 6 1-16</inkml:trace>
  <inkml:trace contextRef="#ctx0" brushRef="#br1" timeOffset="302148.555">27172 17680 22 0,'-7'11'11'0,"11"34"14"16,-4-23-12-16,0 16-7 15,-4 8 1-15,-7 7-6 16,1 7 1-16,3 7 0 16,-4 0 0-16,-3-14-3 15,3 7 1-15,4 0-1 16,-3 3 1-16,-1-10-44 15,8-14 0-15</inkml:trace>
  <inkml:trace contextRef="#ctx0" brushRef="#br1" timeOffset="302476.6826">27606 17800 29 0,'-11'14'14'0,"-10"42"6"0,11-38-15 15,-4 7 0-15,-4-8 0 16,-10 5-3-16,3 6 1 16,0 0-1-16,8 4 1 15,3 3-2-15,3-3 0 16,7 0 0-16,8-1 0 15,10-6 1-15,7-7 1 0,7-8 1 16,4-6 0-16,11-4-4 16,9-11 1-16,8 1-2 15,7-5 0-15,-3 5-13 16,3-1 1-16,-7 1-25 16,-7-1 1-16</inkml:trace>
  <inkml:trace contextRef="#ctx0" brushRef="#br1" timeOffset="302664.1652">27864 17863 39 0,'-29'74'19'0,"8"18"2"16,21-57-19-16,-7 15-1 15,4 3 0-15,3 17-2 0,0 1 0 16,3 3-37-16,11-11 1 15,0-17 34-15,11-18 1 16</inkml:trace>
  <inkml:trace contextRef="#ctx0" brushRef="#br1" timeOffset="303273.5679">28481 18040 18 0,'3'0'9'0,"8"39"9"16,-11-18-9-16,0 18-3 15,0-1 0-15,0-2-2 16,0 9 1-16,0 1-2 16,-4-3 1-16,4-12-1 15,0-13 1-15,0-14-4 0,4-11 1 16,0-11-2-16,6-7 1 15,1-17 0-15,6-4 0 16,8 0 0-16,3-3 0 16,0 13-1-16,1 8 1 15,-8 7 0-15,0 7 1 16,-7 10 0-16,0 15 0 16,-7 14-2-16,4 10 0 15,-8 4 1-15,5-7 1 16,-5-1 0-16,-3-6 0 15,4-7 1-15,-4-1 0 0,7-13-2 16,0-8 1-16,3-20-1 16,8-15 1-16,7-4-2 15,3 1 1-15,0 10 4 16,-3 8 0-16,-4 6 0 16,0 7 0-16,-7 11-3 15,0 15 1-15,-7 9-6 16,4 8 1-16,3 0-51 15,4-4 1-15</inkml:trace>
  <inkml:trace contextRef="#ctx0" brushRef="#br1" timeOffset="303539.1756">29028 18714 16 0,'-39'24'8'0,"7"-3"12"0,25-21-9 16,7 0-2-16,0-7 0 15,7-7-3-15,7-10 0 16,7-8-2-16,15-4 0 16,13-2-2-16,15-19 1 15,-8 1-3-15,15 3 1 16,13-14-2-16,5-4 1 15,13-3-6-15,-10 21 0 16,-15 7-36-16,-6 4 0 0</inkml:trace>
  <inkml:trace contextRef="#ctx0" brushRef="#br1" timeOffset="303898.5572">30044 18262 23 0,'-36'11'11'0,"8"-4"5"15,21-4-11-15,-3 1-3 16,-4-1 1-16,-15 15 2 16,1 3 1-16,-4 7 0 15,4 8 1-15,7-8-5 16,17 0 0-16,15-10 3 15,7 3 1-15,6-4-2 0,5-3 0 16,2 4 0-16,1 3 0 16,-4 8-3-16,-7-1 0 15,-14 0-1-15,-10 0 1 16,-11 0-2-16,-14 4 1 16,-15-4-3-16,-17-6 0 15,-7-8-30-15,-7-14 1 16,4-11 9-16,6-7 1 15</inkml:trace>
  <inkml:trace contextRef="#ctx0" brushRef="#br1" timeOffset="304242.3686">28932 18135 10 0,'0'-21'5'0,"4"7"7"16,-4 14-5-16,0 0 2 0,7 0 1 16,0 10 0-16,4 11 1 15,-1 11-9-15,-3 0 0 16,7-7-7-16,-3 3 0 16,0-14-28-16,-11 0 0 15</inkml:trace>
  <inkml:trace contextRef="#ctx0" brushRef="#br1" timeOffset="306276.5013">26812 17486 22 0,'-35'7'11'0,"21"28"4"16,14-10-10-16,-4 17-1 15,1 22 1-15,-8 17-5 16,-3 4 0-16,0 13 2 16,0-6 1-16,3 3-1 15,4 1 0-15,0-15 0 16,7-11 1-16,7-10-2 0,7-10 1 15,4-5-3-15,0-9 1 16,10-8 1-16,0 0 1 16,7-7-3-16,-3 0 1 15,0-3-1-15,3 0 0 16,-7-1 2-16,-7 1 0 16,1 0-1-16,-5-1 0 15,1-3 0-15,3 1 0 16,-3-5 1-16,-1 1 1 15,5-4-2-15,-1 0 1 0,7 0 0 16,0-4 0-16,0 1-1 16,1 3 0-16,-1-7 0 15,0 3 0-15,0-3 0 16,8 8 0-16,-5-8 0 16,1 3 0-16,3-3 1 15,-3 0 0-15,-4 0-1 16,1 7 1-16,-5-7-2 15,4 4 1-15,1-4 1 16,-8 0 0-16,7 7-2 16,0-4 1-16,1-3 0 15,-1 4 1-15,0 3-2 16,0-11 1-16,0 1 1 16,1-4 0-16,9 3 0 15,1 1 0-15,4 3-1 16,-1 0 1-16,-10 0-1 0,-1 0 0 15,8 3 0-15,0 1 1 16,3-4-1-16,4-4 0 16,0 1 0-16,3-1 0 15,8 4 2-15,-1 0 1 16,4-7-2-16,-7 4 1 16,-7-5-3-16,0 8 1 15,3 0 1-15,-3 0 1 16,7 0-3-16,-7 8 1 15,0-8 0-15,-4 0 0 0,8 3 0 16,-5-3 1-16,1 11-1 16,4-11 0-16,-8 7 0 15,-7 0 0-15,1 3-1 16,-1-3 1-16,4 4 0 16,0 0 1-16,3-4 0 15,0 0 0-15,1 0-1 16,-1-7 0-16,4 3-1 15,0-3 1-15,7 0 0 16,-8 0 1-16,-2 0-1 16,6 0 0-16,-3 4 1 15,0-4 0-15,3 7-2 16,1-7 0-16,-1 0 2 16,-3-7 0-16,0 7-1 15,7-7 0-15,-7 0 0 16,3 0 0-16,-14 3 0 15,0 4 1-15,-3-10-2 16,-4-1 1-16,1 4 0 0,-1 0 0 16,-3 0 1-16,-8 0 0 15,1 3 0-15,-4 4 0 16,0-7-1-16,0 0 1 16,-3-4 0-16,-8 1 0 15,4-11-1-15,-3-4 0 16,-1-10 0-16,4-4 0 15,1 0-1-15,2-7 0 16,4-10 1-16,0-4 1 16,0 0-1-16,1-4 0 0,9-13 0 15,-3 10 0-15,15-11 0 16,-1-10 0-16,4 10 0 16,0 11 1-16,-8 7-2 15,-6 8 0-15,-7 6 1 16,-4 7 1-16,-4 4-1 15,-6 6 1-15,-8 8-2 16,-10 4 0-16,-10 6 1 16,-8 0 1-16,-7 8-1 15,-7 6 0-15,-7 8 0 16,-7 3 1-16,4 0-1 16,-11 0 1-16,-4 4-2 15,-3-4 1-15,-3-3 0 16,-1-4 0-16,-3-7 0 0,7 0 0 15,-7 0 0-15,-8-4 0 16,5-3 0-16,-8-3 0 16,0-1 0-16,8-3 1 15,-1 0-2-15,-10-7 1 16,-1-4-1-16,5 0 1 16,-8 0 0-16,0 4 1 15,0-3-1-15,-10-1 1 16,0 0-1-16,-11 8 0 15,7 6-1-15,-21 7 0 16,-7-6 2-16,-4 10 0 0,4 3 0 16,-14-3 1-16,-4-3 0 15,4 6 0-15,-1-10 0 16,5 11 1-16,-1-8-4 16,18 4 0-16,10 7-1 15,8 4 1-15,10 7-51 16,21 6 1-16,8 5 41 15,10-8 1-15</inkml:trace>
  <inkml:trace contextRef="#ctx0" brushRef="#br1" timeOffset="310627.555">23926 18054 25 0,'11'-35'12'0,"42"-8"6"0,-32 26-14 0,14-8-1 16,1-10 1-16,-1 3-3 15,0 4 0-15,0 7 1 16,-3 6 0-16,-4 8 2 16,1 11 0-16,-5 24-3 15,-6 14 1-15,-7 8-1 16,-8 10 0-16,1 7 0 15,6-4 1-15,1 1 0 16,3 3 1-16,4-4-1 16,6-13 0-16,4-8-1 15,4-10 1-15,7-8-3 16,7-13 1-16,-4-14 2 0,-3-12 1 16,-7-13-3-16,-4-7 0 15,-3-14 0-15,-8-15 0 16,-6-3 0-16,-8 0 0 15,1-7-1-15,-8 3 1 16,-10 11 8-16,4 15 1 16,3 9-6-16,0 8 1 15,7 7-5-15,7 10 1 16,0 1 0-16,7 3 1 16,11 3-2-16,13 1 0 0,5-1-21 15,3 4 0-15,-4 0-18 16,4 4 1-16</inkml:trace>
  <inkml:trace contextRef="#ctx0" brushRef="#br1" timeOffset="310972.4366">25076 18364 30 0,'-21'46'15'0,"18"7"6"0,6-42-14 15,4-1-2-15,0 1 0 16,4-4 2-16,7 0 0 16,6-11-4-16,5-6 1 15,-1-11-2-15,-4-11 0 16,-6 4 1-16,-4-1 1 15,-10 5-3-15,-8-1 0 16,-10 4-2-16,-14 3 1 16,0 11-6-16,-11 7 0 0,-3 4-41 15,-1 6 0-15,11 15 42 16,8 0 1-16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22T21:50:45.717"/>
    </inkml:context>
    <inkml:brush xml:id="br0">
      <inkml:brushProperty name="width" value="0.05292" units="cm"/>
      <inkml:brushProperty name="height" value="0.05292" units="cm"/>
    </inkml:brush>
  </inkml:definitions>
  <inkml:trace contextRef="#ctx0" brushRef="#br0">6509 494 39 0,'0'7'19'0,"18"49"8"16,-8-34-20-16,1 9-1 16,-4 8 0-16,3 14-6 15,1 10 1-15,-4-3 1 16,0 15 0-16,-3 6-2 16,-1-7 0-16,-3-7 0 15,0 0 0-15,0-11 0 0,7-10 0 16,-7-11 1-16,0-6 0 15,0-15-1-15,-7-18 1 16,4-13-1-16,-8-12 0 16,4-20 0-16,-4-15 0 15,1-6-1-15,3-4 1 16,0-4 0-16,7 8 0 16,7-1 0-16,0 1 1 15,14 6-1-15,0 11 0 16,7 7 0-16,8 4 1 15,-5 7-1-15,12 6 0 0,10 5 1 16,-4 10 0-16,1 14-2 16,-8 0 1-16,-10 14 3 15,-8 0 1-15,5 28-4 16,-12 1 0-16,-6 2 1 16,-4-2 0-16,-7 10-2 15,-7-4 1-15,-21-3 0 16,-11-4 0-16,-7-10 0 15,-11-7 0-15,-10-18 0 16,11-4 0-16,3-6 2 16,11-1 1-16,10 1-2 15,7-1 1-15,11 4-2 16,7 4 0-16,7 6 1 16,7 4 1-16,14 4 4 15,7 0 1-15,4 6-5 16,0 5 1-16,7 16-2 0,3-6 0 15,0 3-3-15,1 4 1 16,-1 0-36-16,-3-7 1 16,3-7-2-16,1-15 0 15</inkml:trace>
  <inkml:trace contextRef="#ctx0" brushRef="#br0" timeOffset="406.2865">7395 952 40 0,'-22'0'20'0,"8"29"4"15,11-19-21-15,-8 1 2 16,-3 21 0-16,0 6 0 16,0 5 0-16,0 10-2 15,7 0 0-15,0-1-2 16,14-2 1-16,0-8-1 0,7-7 1 15,7-6-2-15,7-5 1 16,7-6-1-16,8-11 0 16,6-7-6-16,-17-7 0 15,0-7-25-15,-8-4 0 16,1-3 9-16,-7 0 0 16</inkml:trace>
  <inkml:trace contextRef="#ctx0" brushRef="#br0" timeOffset="578.1614">7324 1189 43 0,'-14'24'21'0,"31"-45"2"16,-6 18-21-16,7-1-2 16,6-3 0-16,5 0-2 15,-1 0 0-15,4-7-25 16,-1 0 1-16,-2-4 11 15,-8 4 0-15</inkml:trace>
  <inkml:trace contextRef="#ctx0" brushRef="#br0" timeOffset="734.4159">7183 1005 53 0,'-7'14'26'0,"56"-21"1"16,-31 7-26-16,10 0-3 15,14 0 1-15,11-3-13 0,4-1 1 16,-8-3-25-16,4 0 1 16</inkml:trace>
  <inkml:trace contextRef="#ctx0" brushRef="#br0" timeOffset="1126.2113">7959 1150 41 0,'-28'-4'20'0,"7"-3"3"0,17-3-21 0,-10 3 1 16,0 0 0-16,-11 7 0 15,4 7 1-15,-7 7-2 16,0 11 1-16,-1 6-1 16,5 12 0-16,6 2-2 15,4 5 1-15,3-8-2 16,11-7 0-16,4-6 1 15,6-12 1-15,5-6-1 16,9-18 1-16,4-18 2 16,4-10 0-16,-4-7-2 15,1-8 1-15,-5 4 1 16,-6 4 0-16,-7 7 2 16,-4 14 0-16,-7 17-4 15,0 15 0-15,-4 6-1 0,1 11 1 16,-5-3-3-16,8 7 1 15,0 0-7-15,8-4 0 16,-5-3-20-16,8-8 0 16,3-13-2-16,3-15 0 15</inkml:trace>
  <inkml:trace contextRef="#ctx0" brushRef="#br0" timeOffset="1344.9794">8171 1235 39 0,'-22'21'19'0,"19"18"6"0,3-25-19 0,0 10-2 16,3 1 0-16,5 3-1 16,-5 1 1-16,1-8 8 15,6-7 1-15,1-18-3 16,-4-13 0-16,3-22-7 16,5 4 1-16,2-4-5 15,8 0 1-15,0 7-12 16,-4 4 0-16,7 14-33 15,0 3 1-15,0 4 24 16,8-3 0-16</inkml:trace>
  <inkml:trace contextRef="#ctx0" brushRef="#br0" timeOffset="1657.608">8594 1090 25 0,'32'-49'12'0,"24"17"15"0,-42 25-14 15,4 3 0-15,-4 4 1 16,0 7-7-16,-3 15 0 0,-1 13-5 15,-6 7 0-15,-1 11-2 16,-3 11 1-16,0 6-5 16,0-10 1-16,0-7-13 15,-3-4 1-15,-1-10-22 16,-6-11 0-16,-8-14 32 16,-3-10 1-16</inkml:trace>
  <inkml:trace contextRef="#ctx0" brushRef="#br0" timeOffset="1813.8598">8615 1319 47 0,'28'7'23'0,"-3"15"2"15,-11-22-23-15,4 3-1 16,3-3 0-16,-7-3-2 16,4-8 0-16,6-7-10 15,5-3 1-15,2-7-28 16,8-25 1-16</inkml:trace>
  <inkml:trace contextRef="#ctx0" brushRef="#br0" timeOffset="2064.1477">9010 991 44 0,'-17'36'22'0,"17"48"4"0,0-66-23 15,0 6 5-15,0 8 0 16,3 7-7-16,4 0 1 15,0-4-1-15,4-7 0 16,-1-6 4-16,5-12 1 0,2-13-1 16,8-8 1-16,3-3-3 15,-7 3 1-15,4 4-3 16,-7 11 0-16,-4 17-6 16,0 18 1-16,-4 7-37 15,8-11 1-15,7-3 12 16,7-18 1-16</inkml:trace>
  <inkml:trace contextRef="#ctx0" brushRef="#br0" timeOffset="2345.871">9843 963 52 0,'25'-18'26'0,"42"-20"2"0,-46 27-26 15,18-3-3-15,6 0 1 16,5 0-22-16,-4 3 1 15,0 8-11-15,-11-5 1 0</inkml:trace>
  <inkml:trace contextRef="#ctx0" brushRef="#br0" timeOffset="2486.5532">9998 1037 60 0,'-3'7'30'0,"73"-10"-1"15,-42-1-29-15,15 1-35 16,13-1 0-16,11-7 11 16,7-10 1-16</inkml:trace>
  <inkml:trace contextRef="#ctx0" brushRef="#br0" timeOffset="4836.8099">11000 529 34 0,'0'-14'17'0,"7"14"1"0,-7-4-16 0,-7 1 1 15,0 3 0-15,-4-4-3 16,1 4 1-16,-4 4 2 15,-4 3 0-15,-7 7-3 16,4 11 1-16,-7 10 0 16,0 4 0-16,0 7-1 15,-1 3 1-15,5 11 0 16,6-3 1-16,4-1-2 16,7 11 0-16,7 4 0 15,7 6 0-15,0-6 0 16,7-4 0-16,21-14 0 0,11-15 1 15,7-13 1-15,-7-18 0 16,0-14 0-16,-4-10 0 16,-3-8 0-16,0 0-2 15,-39 25 0 1,-11-35 8-16,1 10 1 16,-22 11-8-16,-21 18 1 15,-3-1-3-15,-1 11 1 16,11 11-32-16,18-7 1 15,17-8 2-15,22-6 1 16</inkml:trace>
  <inkml:trace contextRef="#ctx0" brushRef="#br0" timeOffset="5196.1776">11438 1295 58 0,'-29'21'29'0,"43"-32"0"0,-3 8-29 16,0-4-10-16,-4 0 1 15,3-1-39-15,4-2 1 16</inkml:trace>
  <inkml:trace contextRef="#ctx0" brushRef="#br0" timeOffset="5556.6155">11819 635 44 0,'-8'0'22'0,"8"0"2"16,0 3-23-16,-7 5 3 16,4 6 1-16,-8 0-2 15,-3 3 1-15,-3 5-1 16,2 2 1-16,1 4-3 16,0 1 1-16,4-8-1 15,3 4 0-15,0-1 0 16,7-3 1-16,0-3 2 0,7 0 0 15,0-4-1-15,14-4 0 16,7-3-2-16,7-3 1 16,15-4-3-16,-1-4 1 15,4-10-4-15,3 0 1 16,-10-3-20-16,-7-5 1 16,-7-2-21-16,-4-8 1 15</inkml:trace>
  <inkml:trace contextRef="#ctx0" brushRef="#br0" timeOffset="5712.9077">12182 533 48 0,'-28'24'24'0,"-18"57"11"0,35-59-24 0,8 9-9 16,-11 19 0-16,3 10-2 16,0 3 1-16,-3 11-8 15,11 0 1-15,6-14-20 16,11-7 0-16,8-17-2 15,6-12 0-15</inkml:trace>
  <inkml:trace contextRef="#ctx0" brushRef="#br0" timeOffset="5916.4932">12478 829 50 0,'-3'32'25'0,"31"24"4"0,-10-38-25 16,6-1-4-16,8 5 1 16,7 6-8-16,-4-3 1 15,-7-4-19-15,1-7 0 16,-5-7 2-16,-6-4 1 16</inkml:trace>
  <inkml:trace contextRef="#ctx0" brushRef="#br0" timeOffset="6057.121">12334 1111 52 0,'-22'-7'26'0,"75"-28"4"0,-24 21-27 0,9-7-4 16,8-8 0-16,14-6-4 16,-3 0 1-16,-4-4-45 15,3 0 0-15</inkml:trace>
  <inkml:trace contextRef="#ctx0" brushRef="#br0" timeOffset="6213.3746">13060 861 60 0,'-42'95'30'0,"10"-3"0"15,22-61-31-15,3 12-15 16,-4 6 0-16,8 1-27 0,6-15 1 15</inkml:trace>
  <inkml:trace contextRef="#ctx0" brushRef="#br0" timeOffset="6494.5866">13452 797 55 0,'-60'67'27'0,"35"60"4"0,25-88-27 16,0 10-5-16,11 1 1 0,3-4 1 16,7-8 1-16,18-9 2 15,3-19 0-15,4-13 5 16,7-22 0-16,4-21-5 16,-1-10 0-16,-14-18 0 15,-10 3 1-15,-21 8-5 16,-22 6 0-16,-17 11-12 15,-18 29 0-15,-25 17-13 16,4 31 1-16,-3 12-20 16,20-1 1-16</inkml:trace>
  <inkml:trace contextRef="#ctx0" brushRef="#br0" timeOffset="7057.1318">14154 335 18 0,'7'-14'9'0,"18"-14"4"15,-22 21-9-15,4-4 9 16,-7 4 1-16,0 4-6 16,-7 3 0-16,0 10-4 15,-7 15 1-15,0 10-3 16,0 11 0-16,0 14 2 16,3 0 1-16,11-7-5 15,11-4 0-15,6-6 0 16,8-8 0-16,7-10 0 15,14-15 1-15,-4-10 1 0,7-10 1 16,-13-8-2-16,-8-10 1 16,-14 3-1-16,-7 14 1 15,-21-3-2-15,-21 21 0 16,-1 11-12-16,-6 3 0 16,7 7-36-16,14-3 1 15</inkml:trace>
  <inkml:trace contextRef="#ctx0" brushRef="#br0" timeOffset="7744.6419">14923 942 28 0,'-14'39'14'0,"21"-4"2"0,-7-24-14 15,0 10 5-15,-7 3 1 16,3 8-5-16,1-7 1 15,3-4-2-15,0-3 0 16,0-1 2-16,7-13 1 16,7-15-6-16,7-6 1 0,0-15 0 15,4 0 1-15,0 0-1 16,-4-3 1-16,4 3-1 16,-8 4 0-16,5 10-1 15,-8 1 1-15,0 10 0 16,-7 10 0-16,0 8 1 15,-7 6 1-15,0 15-2 16,-7 0 1-16,3 7-1 16,1 0 1-16,3-15 2 15,3-3 1-15,11-17 0 16,4-8 1-16,10-6-4 16,8-11 1-16,6 0-1 15,7 3 0-15,8 0-1 16,-1 8 1-16,-14 10-1 15,-3 14 1-15,-11 18-16 16,-3 3 1-16,-7 4-32 16,7-4 0-16</inkml:trace>
  <inkml:trace contextRef="#ctx0" brushRef="#br0" timeOffset="8480.6226">14366 589 23 0,'-11'-7'11'0,"1"4"9"15,6 3-12-15,-7 0-3 16,-3 0 1-16,-3 0-2 16,-1 0 0-16,-3 0-3 15,3 3 0-15,1 4-1 16,-5 0 0-16,5 0-22 15,-1 0 0-15,-3-10 3 0,7-4 1 16</inkml:trace>
  <inkml:trace contextRef="#ctx0" brushRef="#br0" timeOffset="11576.9202">6438 8050 27 0,'-28'-18'13'0,"-53"11"1"0,-25-18-14 16,106 25 0-16,0 22 6 15,-88-12 1-15,-7 8-6 16,-15 14 0-16,-6 13-1 15,-4 5 1-15,0 13-1 16,-14 11 1-16,4 11 1 16,-1 21 0-16,22-4-2 15,-15 18 0-15,11 7 1 16,11 7 0-16,7 7-3 16,10 4 1-16,4 28 1 15,17 7 1-15,11 10-2 16,11 1 0-16,7 6 1 15,14 15 1-15,7-8-1 0,10 1 0 16,4 0 0-16,14 3 0 16,25-11-1-16,10-6 1 15,18-1 0-15,22-13 1 16,-1-15-1-16,21-7 0 16,8-7 1-16,31-17 0 15,0-1-2-15,11-17 0 16,21-14 0-16,7-7 1 15,0-8-1-15,10-13 0 16,4-15-1-16,11-17 0 16,-8-18 4-16,-2-21 0 0,23-17 0 15,-24-15 0-15,8-3-1 16,-8-25 0-16,-4-14 0 16,-3-15 1-16,4-16-1 15,-25-5 1-15,-4-17-2 16,-7-21 1-16,-6-7 0 15,-26-7 1-15,-6-18-2 16,-12-7 0-16,-20 0 1 16,-14 7 0-16,-18-11-1 15,-18 4 0-15,-14 15 0 16,-14-19 0-16,-17 1 0 16,-25 10 1-16,-22-7-2 15,-6-4 1-15,-18 11 0 16,-21-10 0-16,-11-1 0 15,-14 15 0-15,0-7 3 0,-21 6 1 16,-11 15 1-16,7 24 0 16,-24 1-3-16,-11 24 1 15,-7 21-3-15,-7 15 1 16,-3 13-3-16,-15 15 1 16,4 13-11-16,21 22 1 15,-14 14-30-15,7 18 0 16,24 7 39-16,4 10 1 15</inkml:trace>
  <inkml:trace contextRef="#ctx0" brushRef="#br0" timeOffset="12250.394">6523 7743 28 0,'-18'3'14'0,"11"-10"6"0,7 7-14 0,0-7-2 16,0 7 0-16,0 0-2 15,0 4 0-15,0-1-2 16,0 8 0-16,-3 10 1 15,3 4 1-15,0 3-2 16,3 4 1-16,8-4-1 16,3-7 1-16,4-3 3 15,6-8 0-15,1-10-1 16,3-10 1-16,-6-15-2 16,2-7 1-16,-6 4-3 15,-4-7 1-15,-7 0-1 16,-14-1 1-16,0 1-3 0,-14 10 1 15,0 11-14-15,-4 14 1 16,7 14-21-16,-3 8 0 16,14 6 33-16,7 3 1 15</inkml:trace>
  <inkml:trace contextRef="#ctx0" brushRef="#br0" timeOffset="12610.4637">7469 7852 24 0,'-15'-35'12'0,"-9"0"10"16,20 31-12-16,-6 4-4 15,3 7 0-15,-4 11-5 16,0 10 0-16,4 7 0 16,0 1 1-16,4-1 0 15,3-3 0-15,0-4 0 16,3-3 1-16,11-8-1 16,8-13 1-16,-1-11-1 15,3-7 1-15,-6-11-4 0,-4-3 1 16,-3-4 0-16,-11 0 0 15,-18 4-31-15,-7 7 1 16,-6 7 10-16,-12 10 0 16</inkml:trace>
  <inkml:trace contextRef="#ctx0" brushRef="#br0" timeOffset="15270.265">6223 7701 22 0,'-10'3'11'16,"-1"-6"8"-16,11 6-10 0,0 1-4 16,0-8 0-16,-3 8-4 15,3-4 0-15,0 3 1 16,-4-3 0-16,4 4-2 16,0 3 1-16,4-4 1 15,6 1 1-15,4-4-3 16,14-7 1-16,8-7 0 15,13 0 1-15,-14-4-2 16,8-3 0-16,10 7 0 16,0 3 0-16,3 4 0 15,-10 3 0-15,0 4 1 16,3 4 0-16,-3 3 1 0,-4 4 1 16,-3 3-2-16,-7 0 1 15,0-4-2-15,3 1 1 16,-7 3 0-16,-7 0 0 15,4-3 1-15,0-1 0 16,3-3-2-16,0 0 0 16,0 1 0-16,1-5 1 15,-1 1-2-15,0-4 1 16,-7 0 1-16,4-4 1 16,-7 1-1-16,3 3 0 0,-7-4-2 15,3 0 1-15,-2 4 1 16,-1 0 0-16,3 0-2 15,5 0 1-15,-5 4 0 16,-3-4 0-16,4 0 0 16,-4 0 1-16,-3 0 1 15,-1 0 1-15,-3 0-1 16,-7 0 0-16,7 0-2 16,-7 0 0-16,0 0-1 15,0 0 1-15,7 0 0 16,0-4 1-16,-7 4-1 15,0 0 0-15,0 0-1 16,0 0 1-16,0 0 0 16,4 0 0-16,-4 0 1 15,0 0 0-15,3 0-2 16,8 4 1-16,0-4 0 0,-4 4 0 16,3-1-1-16,1 1 1 15,3-1 0-15,0 1 1 16,-7-1-1-16,4 1 0 15,-1 3-1-15,4-4 1 16,1 1-1-16,2-1 1 16,1 4 1-16,3 0 1 15,-3 1-3-15,-1-1 0 16,4 0 1-16,-3 0 0 16,-4 0 0-16,0 0 1 0,0 0-1 15,1 0 0-15,-1 0-2 16,-4-4 1-16,-3 1 2 15,4 0 1-15,-1-4-2 16,-3 0 0-16,1 0 0 16,-5 3 0-16,1-3 0 15,3 4 0-15,-4-1 0 16,1 1 1-16,3-4-2 16,-4 3 1-16,-3-3-1 15,4 0 1-15,3 0 0 16,-4 0 0-16,-3 0 0 15,-3 4 0 1,3-4 1-16,3 3-2 16,-3-3 1-16,0 0 0 15,0 0 0-15,0 0 0 16,0 0 0-16,4 0-1 16,-4 0 1-16,11 0 0 0,-1-3 0 15,-3-4-1-15,0-4 1 16,0 4 1-16,0 0 0 15,-3 0-1-15,-1 0 0 16,4 0 0-16,-3 0 1 16,-1-4-2-16,5 1 1 15,-5-1-1-15,8-7 1 16,-4 4 0-16,3-3 0 16,1-1 0-16,-11 0 0 15,0-6 1-15,0 6 0 16,0 0-2-16,0 1 1 0,-7 3-1 15,7 3 1-15,-4-3 0 16,1 3 1-16,-4 1-1 16,3 3 0-16,1 0 0 15,-8-7 0-15,0 3 0 16,4 0 0-16,-3 1 0 16,-1-1 0-16,4 4 0 15,-3 4 0-15,-1-1 0 16,4 1 0-16,-4-4 0 15,8-1 0-15,-8 1 0 16,1 0 1-16,-4 0-1 16,-1 4 1-16,-6-4-2 15,-3 0 1-15,-1 3-1 16,4 1 1-16,-4 3 0 16,7-4 0-16,-6 4 0 0,6 0 1 15,4 0-1-15,-7 0 1 16,0 0-2-16,-4 0 1 15,-3 0 0-15,3 4 1 16,4-1-1-16,-4-6 0 16,0-1 0-16,-3 1 0 15,7-5 0-15,0 1 1 16,7 0-2-16,0 0 1 16,0 0 0-16,7-3 0 15,-4-1 0-15,0-7 1 16,8 1 0-16,-1-4 0 15,-3-4-2-15,7 4 0 0,0 0 1 16,0-1 0-16,0-9 0 16,-3-8 1-16,-1 7-2 15,-3-3 1-15,4 3 0 16,-1 11 0-16,-7 0 0 16,1 3 0-16,3 4 0 15,-4-4 1-15,-6 1-1 16,-5 3 0-16,5 0 0 15,-8-1 0-15,4-2 0 16,0 3 0-16,3 0 0 16,1 0 1-16,2-1-2 15,1 1 1-15,0 4 0 16,-7-4 0-16,0 3 0 16,-4 0 0-16,-3 1 0 0,0 3 0 15,-1 3 0-15,1 4 0 16,0 4 0-16,3 3 0 15,-3 7 0-15,0 0 0 16,0 4 0-16,-1-1 0 16,1 1 0-16,0 3 0 15,7 0 0-15,-4-7 0 16,7 4 0-16,-3 7 0 16,7-1-1-16,11 8 1 15,-1-4-1-15,4 1 1 16,4-8 0-16,-1 0 0 0,4-3 1 15,-3-1 0-15,-4-6-1 16,0-1 0-16,0 1-1 16,0 3 0-16,-4 4 1 15,4-1 0-15,-7-3 0 16,4-3 0-16,3 0 1 16,-4-1 0-16,-3-3-1 15,4-3 0-15,-8-1 0 16,4-3 0-16,-7 0-1 15,0-3 1-15,3-1 0 16,-7-3 1-16,-6 0-1 16,-4 0 0-16,-4 0 0 15,-3 7 0-15,-1 7 0 16,8 7 0-16,0 7 0 16,3 11 0-16,0 3 0 0,8 1 0 15,3 6 0-15,0 0 0 16,-4 4-1-16,18-3 1 15,0-5-1-15,7-6 1 16,14-7 0-16,7-4 0 16,15-3-13-16,3-15 1 15,-8 1-35-15,5-22 1 16</inkml:trace>
  <inkml:trace contextRef="#ctx0" brushRef="#br0" timeOffset="38432.5611">6985 7471 41 0,'-53'14'20'0,"57"-10"2"0,10-11-22 0,7-4 0 16,0-3 1-16,15-3 0 15,6-1 1-15,14 0-1 16,18 4 1-16,22-3-2 16,-8-1 1-16,14 0-1 15,11-3 1-15,14 0-1 16,0-4 0-16,0 11 0 15,0 11 0-15,11 10 0 16,-1 10 0-16,-24 8 0 16,-10 0 0-16,-1-4-1 15,-10-4 1-15,-4-2 1 16,-4-1 0-16,-2-4-1 16,-12 4 0-16,-20-7 0 0,-1-3 0 15,-14-1 0-15,-7 1 1 16,-3 0-2-16,-11-4 0 15,-3-8 2-15,-4 1 0 16,-7 0 0-16,0-3 0 16,-14-1 3-16,0 4 1 15,-4 0-4-15,-7-3 0 16,-3 2-1-16,0-6 1 16,0 0 0-16,-8 0 0 15,-2-7 3-15,-5-4 1 16,1 4-2-16,3 3 1 0,7 4-1 15,1 4 0-15,6-11-4 16,7-1 1-16,4 1 0 16,4 11 0-16,10-1 0 15,10 4 0-15,4 7 1 16,14 4 1-16,4 6-2 16,7 4 0-16,3-3 0 15,1 3 0-15,-1 7 0 16,-7 4 1-16,1 3 4 15,-8 7 0-15,-11 4-3 16,-6-4 0-16,-11 1 0 16,-7-5 0-16,-7-6-3 15,-7 10 0-15,-4 1-5 16,0 2 0-16,4-2-45 16,0-15 1-16,3-18 31 0,1-10 1 15</inkml:trace>
  <inkml:trace contextRef="#ctx0" brushRef="#br0" timeOffset="38979.4039">7864 6692 38 0,'-25'-21'19'0,"53"-15"2"16,-14 22-19-16,8 0-2 15,-1-4 0-15,3 1 1 16,1 13 0-16,-4 1-1 16,4 10 1-16,-7 14 0 15,3 11 0-15,-4 10-2 16,12 29 1-16,-12-19 1 16,-3-6 1-16,8-3 0 0,-5-8 0 15,8 0 0-15,-4-17 0 16,4-15-1-16,-1 1 1 15,-2-18 0-15,-1-18 1 16,-7-10-3-16,-7-11 0 16,0-4 0-16,-7-6 1 15,-7-1 6-15,0 19 0 16,0 9-1-16,3 15 1 16,4-4-8-16,4 8 0 15,10 3 4-15,14 3 1 0,7 4-5 16,11-4 0-16,14 8-7 15,4-8 0-15,-1-20-50 16,4-8 0-16</inkml:trace>
  <inkml:trace contextRef="#ctx0" brushRef="#br0" timeOffset="41670.6447">12464 6032 30 0,'-25'-81'15'0,"-20"3"7"0,30 57-16 16,-2 0 1-16,-4 7 1 16,0 3-7-16,-4 8 0 0,0 10 0 15,7 7 1-15,4 21-2 16,-3 22 0-16,3 10-2 15,3 21 1-15,11 7 2 16,0 4 1-16,0 3-3 16,4-7 1-16,3-6-2 15,-7-12 1-15,3-13-10 16,1-18 1-16,3-15-23 16,-7-13 1-16,0-11 31 15,-11-18 1-15</inkml:trace>
  <inkml:trace contextRef="#ctx0" brushRef="#br0" timeOffset="41826.8546">11776 6431 31 0,'0'10'15'0,"57"1"4"16,-33-8-16-16,15 1-4 16,21-4 0-16,0-11 2 0,11 1 0 15,10-4-2-15,0-8 1 16,4-2-33-16,-8 3 0 15</inkml:trace>
  <inkml:trace contextRef="#ctx0" brushRef="#br0" timeOffset="42233.1853">12775 5937 28 0,'-4'0'14'0,"4"-7"7"0,4 7-13 0,-4 7-5 16,0 0 0-16,0 3 1 15,0 12 0-15,0-1-2 16,-11 7 0-16,4 11 0 16,-4 14 0-16,-3 10 0 15,0 11 0-15,0 18-1 16,0-11 0-16,10 4 3 15,4-8 0-15,7-6-4 16,15-11 1-16,-5-21 1 16,11-15 0-16,11-17 1 15,-3-14 0-15,2-17-2 16,1-4 1-16,-18-15-2 16,-10 1 1-16,-15-4-1 0,-17 4 0 15,-11 10 0-15,4 11 0 16,-14 7-12-16,0 3 1 15,3 11-17-15,18 7 1 16,7 14 6-16,17 4 0 16</inkml:trace>
  <inkml:trace contextRef="#ctx0" brushRef="#br0" timeOffset="42639.9045">13477 6536 38 0,'-25'-35'19'0,"0"-7"-1"15,18 35-19-15,-3 0 1 16,-4 7 1-16,-4-4 1 16,-3 15 0-16,0 14 0 15,6 6 0-15,-6 19-2 16,7 10 0-16,7-4 0 15,11-7 1-15,6-13 1 16,4-19 0-16,4-17-1 16,7-28 1-16,6-14-1 15,8-25 0-15,-4-7-1 16,4-18 1-16,4-3-2 0,-12-22 1 16,-6 26 12-16,-7 17 1 15,-11 24-5-15,-7 18 0 16,-11 36-7-16,-6 35 0 15,-12 38 0-15,5 19 0 16,10 16-2-16,14 5 0 16,17-8-47-16,18-14 0 15,25-20 28-15,7-26 1 16</inkml:trace>
  <inkml:trace contextRef="#ctx0" brushRef="#br0" timeOffset="43015.6865">14510 6699 18 0,'4'-25'9'0,"6"29"7"16,-6 3-9-16,-4 14 4 15,0 14 1-15,7 7-8 16,-3-3 0-16,6-3 2 16,4-5 0-16,4-6 3 0,0-11 0 15,3-3-5-15,-4-15 1 16,-3-10-4-16,-3-18 0 15,-4-10-1-15,-7 3 0 16,-7-3-1-16,-7-1 0 16,-11 22-14-16,8 4 0 15,-5 17-30-15,5 17 1 16</inkml:trace>
  <inkml:trace contextRef="#ctx0" brushRef="#br0" timeOffset="43266.8378">15481 6219 36 0,'-29'-63'18'0,"-13"3"7"16,28 35-17-16,-11-7-4 16,-3-3 1-16,-4 7 7 15,-7 6 1-15,8 15-9 16,2 22 0-16,5 20-3 15,6 14 0-15,-3 18-2 16,7 7 1-16,7 32 0 16,0 0 0-16,7 7-28 15,7-4 0-15,-4-3-9 0,8-7 1 16</inkml:trace>
  <inkml:trace contextRef="#ctx0" brushRef="#br0" timeOffset="43391.8135">15075 6656 44 0,'10'-45'22'0,"61"2"2"0,-39 26-23 16,7-1-9-16,-4-3 0 15,14 3-29-15,1 1 1 16</inkml:trace>
  <inkml:trace contextRef="#ctx0" brushRef="#br0" timeOffset="44157.417">13230 7450 40 0,'-64'-3'20'0,"-13"17"4"0,59-7-20 16,-10 3-1-16,-4 19 0 16,-3 6-3-16,14 7 0 15,6 1 0-15,8 2 0 16,18 5-11-16,14-8 0 0,10-3-3 16,21-11 0-1,15-14 7-15,-1-17 1 0,12-15 3 16,2-7 1-16,-10-17 2 15,4-7 1-15,-18-1 1 16,-14 8 0-16,-11 0 8 16,-21 3 0-16,-10 7-2 15,-8 4 1-15,-6 10-6 16,-1 1-3-16,11 17 0 16,-49 35 3-1,10 7 0-15,0 11 0 16,11-4 1-16,7 8-4 15,-1-4 0-15,15-11 1 16,7-7 0-16,7-13-1 16,15-15 1-16,-1-14-2 15,7-11 1-15,0-14 1 16,0-17 0-16,8-4 0 16,-8 0 0-16,-10 7 1 0,-8 11 1 15,-3 7 1-15,0 6 0 16,-7 12-4-16,0 10 1 15,-7 7 0-15,7-4 0 16,0 12-2-16,7 9 1 16,0 8-3-16,4-4 1 15,7 8-22-15,3-8 0 16,7 0-2-16,4-10 1 16</inkml:trace>
  <inkml:trace contextRef="#ctx0" brushRef="#br0" timeOffset="44391.8532">13914 7708 30 0,'0'0'15'0,"-21"24"5"0,21-13-16 0,0 7-3 15,0 6 1-15,7 8 3 16,-7-7 1-16,4-4 4 16,-1-11 0-16,8-10-4 15,-1-10 0-15,-3-15-4 16,7-14 0-16,8-7-2 15,-5-3 0-15,8 0-2 16,3 3 1-16,0 4-3 16,-6 10 0-16,2 7-15 15,1 15 0-15,-4 6-16 16,7 4 1-16</inkml:trace>
  <inkml:trace contextRef="#ctx0" brushRef="#br0" timeOffset="44846.1686">14634 7581 67 0,'-43'-11'33'0,"15"15"0"0,21-4-35 16,4 3-37-16,-8 4 0 15,8 0 13-15,-1-3 1 16</inkml:trace>
  <inkml:trace contextRef="#ctx0" brushRef="#br0" timeOffset="44955.5448">14669 7641 55 0,'-42'42'27'0,"14"-14"1"0,24-21-29 0,0 4-53 16,-3 3 1-16,7 4 52 15,0 3 1-15</inkml:trace>
  <inkml:trace contextRef="#ctx0" brushRef="#br0" timeOffset="45865.623">12891 10484 21 0,'-28'-28'10'0,"-4"-29"14"0,21 50-12 16,4 0-5-16,0 7 0 16,-7 7-6-16,11-3 1 15,-8 17-1-15,11 7 1 16,0 0-1-16,7 0 0 16,0-3 3-16,14-7 1 15,1-11 2-15,6-7 0 16,0-11-6-16,0-10 0 0,-3 3-2 15,-7 4 1-15,-8-3 1 16,-13-8 0-16,-11 11-2 16,-11 3 0-16,-3 8 1 15,-1 6 0-15,5 4 0 16,-5 7 1-16,12 1-1 16,6 2 0-16,8 4-2 15,3-3 1-15,14-4 1 16,3-7 1-16,8-14 0 15,7-7 0-15,3 0-1 16,-3-4 1-16,-4 1-2 16,-3-1 0-16,-18-7 1 15,-7 8 1-15,-7 3-1 16,-18 3 1-16,-3 11-1 16,-4 3 0-16,4 8 3 15,3 3 1-15,8-3-4 0,6 3 1 16,0-4-2-16,8-6 1 15,6-4-11-15,12-4 0 16,9-3-39-16,4-14 1 16</inkml:trace>
  <inkml:trace contextRef="#ctx0" brushRef="#br0" timeOffset="46678.2936">12969 10544 34 0,'-22'0'17'0,"22"17"3"0,0-2-16 16,0 9 3-16,0 8 0 16,8 21 0-16,-5 14 0 15,1 28-1-15,3 18 0 16,0 14-3-16,3 0 0 16,1 14-1-16,-4-17 0 15,0-5-2-15,-3 1 0 16,-4 0 1-16,0-7 0 15,0-10-2-15,0-12 1 16,0-6 0-16,-4-15 1 0,-3-6-2 16,3-22 1-16,4 1 0 15,0-22 1-15,0 7-1 16,0-7 0-16,-3-3 1 16,-4-8 1-16,3-6-2 15,-6-22 1-15,-4-13-1 16,-4-1 0-16,0-11 0 15,-6-13 0-15,-1-18 0 16,7-7 1-16,1-7-2 16,3 17 1-16,-1 18 1 15,5 14 0-15,-1 11-2 16,8 7 0-16,3 28 1 16,3 25 0-16,8 17 0 15,3 22 1-15,4-1-1 16,6 4 0-16,4 0 2 0,-3 0 1 15,-4-10 4-15,1-18 1 16,-5-7-6-16,-3-11 0 16,4-14 0-16,7-32 1 15,3-20-4-15,14-40 0 16,15-21-35-16,-1-10 1 16,-3 3-8-16,3 4 1 15</inkml:trace>
  <inkml:trace contextRef="#ctx0" brushRef="#br0" timeOffset="47272.05">13364 11306 43 0,'-11'0'21'0,"22"60"3"16,-11 0-24-16,0-60 0 15,3-11 8-15,-3 57 1 16,0-4-7-16,-3-3 0 16,3-7-1-16,3-15 1 15,-3-13-1-15,4-18 0 16,6-18-1-16,8-10 1 16,7-11-1-16,3 3 0 15,0 1-1-15,0 7 1 16,-3 10 0-16,-7 18 1 15,-4 17 1-15,0 8 1 16,-3 24 0-16,-11 8 0 16,0 2 1-16,0-6 0 15,0-3-4-15,0-8 1 0,3-14 0 16,8-14 1-16,-4-11-2 16,7-17 0-16,7-11 0 15,0 0 0-15,14-3 0 16,-3 3 0-16,7 11-1 15,-11 7 1-15,0 14 0 16,-10 14 1-16,-4 11-2 16,-3 17 1-16,-8 11-1 15,8 7 1-15,-4 3-26 16,0 1 0-16</inkml:trace>
  <inkml:trace contextRef="#ctx0" brushRef="#br0" timeOffset="47725.1835">14341 11450 40 0,'18'-67'20'0,"3"14"3"0,-18 46-20 15,-3-7 0-15,-3-3 1 16,-11-1-3-16,-7 7 0 16,-8 4 0-16,1 11 0 15,0 13 3-15,7 26 0 16,-4 6-4-16,7 1 0 15,8 3-1-15,10-4 0 16,0-7 2-16,10-10 0 16,4-7-2-16,8-15 1 0,6-13-3 15,0-11 1-15,0-8 1 16,-3-13 1-16,0 0-1 16,3-11 1-16,-14 4 0 15,-7-1 1-15,0 8-2 16,-3 3 1-16,-4 11 3 15,0 11 1-15,-4 10-4 16,4 17 0-16,0 22 2 16,0 10 1-16,0 15 1 15,4 21 0-15,6-18 1 16,-10 21 0-16,-7 11 0 16,-10 13 0-16,-8-6-6 15,-10-21 0-15,-8-15 2 16,-10-17 1-16,-7-21-14 15,-7 3 1-15,7-28-46 0,-10-21 1 16</inkml:trace>
  <inkml:trace contextRef="#ctx0" brushRef="#br0" timeOffset="48586.4315">9783 9672 34 0,'3'15'17'0,"26"-68"-1"0,-19 21-16 0,1-21 2 16,-8-14 1-16,-3-18-3 15,-3 1 1-15,-11-19 0 16,-7 5 0-16,-1-8 0 16,1 7 0-16,7 25-1 15,0 17 1-15,7 15 1 16,-4 14 0-16,11 3-2 16,11 22 1-16,7 20 0 15,6 15 0-15,8 21 0 16,0 25 0-16,7-1 0 0,3 4 0 15,0 4 1-15,1 0 1 16,-5-11 3-16,-6-7 1 16,-4-21 1-16,-3-15 1 15,-7-20-5-15,-1-25 1 16,-3-21-6-16,-6-18 0 16,-5-14 2-16,-3-25 0 15,-11 0-4-15,-3-10 1 16,-3 14-23-16,-1 17 1 15,4 18-15-15,3 11 1 0</inkml:trace>
  <inkml:trace contextRef="#ctx0" brushRef="#br0" timeOffset="48868.8384">10407 8925 37 0,'-3'109'18'0,"35"-35"1"16,-18-53-18-16,0 4 1 16,0 0 0-16,7-1 7 15,-3-10 0-15,6-14 0 16,-6-7 0-16,7-21-3 16,-8-18 1-16,-2-10-6 15,-15 3 1-15,-11 4 0 0,-7 10 0 16,1 11-6-16,-22 10 0 15,0 18-26-15,4 18 0 16,10 10-3-16,11 0 0 16</inkml:trace>
  <inkml:trace contextRef="#ctx0" brushRef="#br0" timeOffset="49667.8458">11236 8699 35 0,'-10'7'17'0,"17"42"2"16,-4-35-17-16,1 15-3 15,3 6 1-15,-3 7 1 16,-1 1 1-16,4-5-4 15,-7-9 1-15,0-8 9 16,0-11 0-16,0-6-8 16,4-15 1-16,-1-13 2 15,4-12 0-15,0-2-5 16,7-8 0-16,1-4 3 16,6 4 0-16,-7 11-1 0,0 7 0 15,0 21 3-15,4 10 0 16,-4 19-5-16,-4-1 0 15,-3 10 3-15,4 12 0 16,0-4-8-16,-4 3 0 16,14-10-9-16,0-4 0 15,14-10-3-15,-7-11 0 16,1-11 13-16,-1-7 0 16</inkml:trace>
  <inkml:trace contextRef="#ctx0" brushRef="#br0" timeOffset="49917.8525">11720 8861 27 0,'-4'4'13'15,"4"34"8"-15,4-23-14 0,3 6-6 16,0 3 1-16,7-2 4 16,7-5 1-16,0 1 2 15,4-11 1-15,0-11-6 16,3-13 0-16,-7-15-1 16,4-7 0-16,-11-10-4 15,-11-8 1-15,-3 1 0 16,-7 3 0-16,-17 7 0 15,-8 7 0-15,-3 11-1 16,3 14 1-16,0 11-4 16,4 17 1-16,3 21-10 15,11 7 1-15,4-3-16 0,10-7 1 16,14 0 13-16,14-11 1 16</inkml:trace>
  <inkml:trace contextRef="#ctx0" brushRef="#br0" timeOffset="50200.0189">12111 8847 22 0,'4'0'11'0,"-11"11"13"16,7-11-11-16,0 0-3 16,3-7 1-16,-3 3-10 15,4-14 1-15,3-3-3 16,11-18 1-16,-8 1 1 16,4-1 1-16,4 11-6 15,0 6 0-15,6 5-39 16,1 10 0-16</inkml:trace>
  <inkml:trace contextRef="#ctx0" brushRef="#br0" timeOffset="50715.6786">12450 8713 10 0,'-18'46'5'0,"11"-11"6"0,7-28-4 31,7 7 1-31,-3 0 1 16,-1-3 0-16,5-4 0 15,-5 0-4-15,1-7 0 0,6-7-2 16,1-7 0-16,-4-7-3 16,7-11 0-16,-4-7-1 15,8 7 1-15,3 4-1 16,-3 11 1-16,0-1 0 15,-4 7 1-15,7 18 1 16,-7 8 1-16,-7 13-2 16,4-11 0-16,-8 12 1 15,8-1 0-15,-8-7-2 16,4-3 1-16,-3-4 1 16,6-4 0-16,-3-10-2 15,15-7 0-15,-15-24 2 16,7-5 1-16,0 1-6 15,0 3 1-15,0 0 4 16,0 8 1 0,-3 24-3-1,-1 7 1-15,-3 10-1 0,4 8 1 16,0 7-11-16,-4 3 0 16,7-3-32-16,10-7 1 15,5-8 40-15,-1-10 1 31</inkml:trace>
  <inkml:trace contextRef="#ctx0" brushRef="#br0" timeOffset="51012.5561">13180 8561 34 0,'-24'-7'17'0,"-19"0"2"0,40 7-16 16,-8 4-2-16,1 3 1 15,-5 14 1-15,1 14 1 0,0 11-6 16,7 3 1-16,-3-3 2 15,10-7 0-15,0-7-2 16,10-11 0-16,-3-14 2 16,4-14 1-16,3 0-3 15,11-11 1-15,-8-6 0 16,1-8 1-16,3 4-1 16,-7 7 0-16,0 3 4 15,-7 11 0-15,4 3-2 16,-8 15 0-16,-3 7-2 15,0 3 0-15,0 3 0 16,8 8 0-16,-5 0-8 16,8 0 1-16,-4-4-32 15,7-7 0-15</inkml:trace>
  <inkml:trace contextRef="#ctx0" brushRef="#br0" timeOffset="51215.6835">13480 8279 39 0,'-10'-3'19'0,"10"6"6"0,0 4-21 16,0 11-2-16,-4 17 1 16,4 18-3-16,-3 7 0 0,-8 25 0 15,7 3 0-15,-3 0-13 16,14-7 1-16,0-14-21 15,15-17 1-15</inkml:trace>
  <inkml:trace contextRef="#ctx0" brushRef="#br0" timeOffset="52503.2289">14521 8410 36 0,'-7'-57'18'0,"0"-35"6"16,0 71-19-16,0-7 0 0,-14 7 0 16,-1 17-3-16,-13 8 1 15,3 10-3-15,1 21 0 16,2 25 0-16,1 7 0 15,7 11-3-15,7-1 1 16,7-2-14-16,0-8 1 16,17-14-15-16,4-8 1 15</inkml:trace>
  <inkml:trace contextRef="#ctx0" brushRef="#br0" timeOffset="52847.015">14006 8667 40 0,'-46'-18'20'0,"46"29"-1"0,11-14-20 0,10-1 2 16,14-3 1-16,7-7-5 15,8 0 0-15,17 3-1 16,3 1 0-16,-3-1 5 16,-3 7 0-16,-1 12-2 15,-6-1 0-15,-11 10 4 16,-8 11 0-16,-9 8-4 15,-12 3 0-15,-6 6 3 16,-4 1 1-16,0 4-4 16,-3-8 1-16,-1-7 3 15,8-7 1-15,-1-10-2 16,4-18 1-16,-7-14-2 16,4-7 1-16,3-7-4 0,-3-11 1 15,-8-7 1-15,-6 4 1 16,-8-1-20-16,-7 15 0 15,-3 25-5-15,4 20 1 16</inkml:trace>
  <inkml:trace contextRef="#ctx0" brushRef="#br0" timeOffset="53003.6291">14934 8886 40 0,'14'0'20'0,"14"-4"4"0,-17 1-20 0,3-8-4 15,-7-3 1-15,7-18-1 16,7 1 1-16,-7-5-26 16,0 8 0-16,4 14 6 15,0 14 0-15</inkml:trace>
  <inkml:trace contextRef="#ctx0" brushRef="#br0" timeOffset="53614.7769">15537 8741 27 0,'-11'-7'13'0,"-17"-3"8"0,25 10-14 0,-8 3-4 15,-7 8 0-15,-3 3-1 16,4 7 1-16,-1 4-4 16,4 6 1-16,3 5 2 15,1 2 0-15,10-6-2 16,10 3 1-16,8-3-1 16,7-11 1-16,13-3-1 15,-6-7 0-15,7-8 2 16,3-13 0-16,1-12-3 15,-1-9 1-15,-7-5-1 16,1-6 1-16,-15 0 0 16,-11 6 0-16,-10 1 0 15,-10 7 0-15,-8 14 6 16,-7 10 0-16,-3 18 2 0,10 1 0 16,15 16 2-16,3 12 0 15,18 13-8-15,24-3 0 16,11 7-2-16,17-4 0 15,15-13-19-15,-7-19 0 16,3-13-30-16,-11-25 0 16</inkml:trace>
  <inkml:trace contextRef="#ctx0" brushRef="#br0" timeOffset="54944.264">6791 8113 13 0,'-3'-42'6'0,"6"24"4"0,1 11-6 16,6 0-4-16,-10 4 0 16,0 3 5-16,0 0 0 15,0 0-3-15,4 0 1 16,3 3-3-16,-7 1 0 15,3-1 2-15,1 1 0 16,-4-1 5-16,0 1 1 16,4 3-6-16,-4-4 0 15,0-3-1-15,0-3 0 16,0 3-1-16,0 0 0 16,0 0 0-16,0 3 0 0,7-6-12 15,-7 3 1-15,3-7 0 16,-3 7 0-16,0-4 13 15,0 4 1-15,-3 4-2 16,-4-1 0-16,3 4 4 16,0 0 0-16,1-3-1 15,3 0 0-15,-7-4-1 16,7 0 0-16,0-8-2 16,0 5 1-16,0-1 2 15,0 1 0-15,0 3-5 16,0 3 0-16,0-3 6 15,0-3 1-15,0-1-3 16,0 4 0-16,0 7-1 16,0 18 1-16,0 14 0 15,-4 10 1-15,4 25-4 0,0 11 1 16,-3 35-1-16,-8 14 0 16,11 4 0-16,0 13 1 15,-3-13 1-15,-4-15 0 16,7-17-4-16,7-18 1 15,-7-24 3-15,3-18 0 16,-3-11 0-16,0-7 0 16,0-10-2-16,-3-11 0 15,-8-11-1-15,1-6 1 16,-5-11-1-16,1-11 1 16,-3-25 0-16,-8-10 0 0,4-3-2 15,0-8 1-15,7 18 2 16,6 18 1-16,1 17-4 15,4 29 1-15,6 6 2 16,8 33 1-16,3 17-2 16,4 10 1-16,3 1 3 15,-3-8 1-15,-1-6-2 16,4-11 0-16,1-22-3 16,13-20 0-16,0-32-7 15,18-15 0-15,-11-34-47 16,1 3 1-16</inkml:trace>
  <inkml:trace contextRef="#ctx0" brushRef="#br0" timeOffset="55886.2715">9088 13151 35 0,'-14'3'17'0,"7"39"1"16,7-20-18-16,-4 13 4 15,1 7 1-15,-4-6-5 16,3-1 0-16,1 4 0 15,-4-4 0-15,3-3-1 16,0-4 0-16,4-11 3 16,0-13 0-16,0-18-6 15,-7-4 1-15,4-17 3 16,-1-29 0-16,-6-17-4 16,-8-21 1-16,-10 3 3 0,0-7 1 15,3 15 1-15,7 20 1 16,4 18-2-16,4 14 0 15,6 8 3-15,11 13 1 16,18 15-4-16,14 17 1 16,7 14-1-16,10 11 1 15,0-1 0-15,4 19 0 16,-10 6 3-16,-15 1 1 16,0 6-2-16,-13 5 1 0,-1-5-4 15,-14-10 1-15,-7-3-3 16,-14 6 0-16,-18-14 2 15,-7-13 0-15,-3-15-3 16,-1-14 1-16,8-14-18 16,7 0 1-16,14-4-20 15,7 1 0-15</inkml:trace>
  <inkml:trace contextRef="#ctx0" brushRef="#br0" timeOffset="56386.3041">9610 13274 43 0,'4'35'21'0,"49"18"1"16,-32-35-22-16,14-11 1 15,-3-7 0-15,-1 0 0 16,-2-11 0-16,-5-6-1 16,-6-11 1-16,-4-11-1 15,-3 0 1-15,-11 0-2 0,-14 7 1 16,-18 1 0-16,-3 9 0 15,-1 22 0-15,-3 4 0 16,1 24 1-16,9 22 1 16,12 6-2-16,13 0 0 15,11-6-2-15,4-1 2 16,-11-49 0 0,95 32-23-16,-10-29 0 15,0-6 6-15,-1-18 0 16,4-22 17-16,-6-6 0 0,-12 3 1 15,-21-14 0-15,1-7 0 16,-18 4 0-16,-4 3 13 16,-11-4 1-16,-6-6-3 15,-11-1 1-15,-14 15-3 16,-11 6 1-16,4 4 0 16,-4 25 0-16,-3 7-10 15,0 25 1-15,-4 24-2 16,4 18 0-16,0 25 0 15,0 3 1-15,-1 21-2 16,5-3 1-16,6-4-11 16,-3-3 1-16,7-15-37 15,10-17 0-15</inkml:trace>
  <inkml:trace contextRef="#ctx0" brushRef="#br0" timeOffset="56542.5301">9924 13066 36 0,'28'14'18'0,"39"7"0"0,-46-21-18 15,15-3-10-15,10-1 0 16,10-6-16-16,11-1 1 16</inkml:trace>
  <inkml:trace contextRef="#ctx0" brushRef="#br0" timeOffset="56636.3407">10647 13133 33 0,'-14'46'16'0,"-14"31"5"0,24-52-17 0,1 3-5 16,-4 1 0-16,0-5-34 15,-4-6 0-15</inkml:trace>
  <inkml:trace contextRef="#ctx0" brushRef="#br0" timeOffset="57230.0972">10630 12942 57 0,'-14'-38'28'0,"14"9"1"16,3 22-30-16,-3 7-2 15,7 11 0-15,0 0-9 16,4 10 0-16,3 14 7 16,0 7 0-16,4 8 2 15,3 3 0-15,-7 3 5 0,0 1 1 16,-7-5 0-16,0-6 0 15,-7-10 10-15,0 2 1 16,0-20-11-16,0-11 1 16,0-14 0-16,4-14 0 15,10-14-3-15,3-8 0 16,19 11-1-16,-5 4 1 16,1 4 1-16,-4 6 0 15,-3 14 4-15,0 15 0 16,-11 17 4-16,0 7 0 0,0 8-8 15,0-8 0-15,-7 0-1 16,4-3 1-16,-1-4-3 16,-2-3 1-16,6-4 0 15,0-10 1-15,7-1-1 16,7-6 1-16,0-1-3 16,1-3 0-16,2-14 2 15,-2 0 1-15,-1-11-3 16,-4-10 1-16,-2-11-2 15,-1 1 0-15,-14 6 2 16,-7 3 1-16,-7 12-4 16,-14 10 0-16,-8 10 5 15,-2 15 1-15,2 13-3 16,5 5 1-16,17 6 3 16,10-3 0-16,22 21-2 15,10 10 0-15,15-3-2 16,24-7 0-16,-4-7-39 0,15-14 0 15,3-15 3-15,11-17 1 16</inkml:trace>
  <inkml:trace contextRef="#ctx0" brushRef="#br0" timeOffset="58246.1538">12312 13285 35 0,'-7'-14'17'0,"14"-15"5"0,1 19-17 15,-5-1-2-15,1-3 1 16,3 3-4-16,-4 4 1 16,1 0 3-16,-4 7 0 15,7 4 0-15,-7-1 1 16,0 8-1-16,0 0 0 16,0-1 0-16,-7-3 1 15,3 0 1-15,1 0 1 16,3-3-6-16,-7-8 0 15,7 1 0-15,0-4 0 16,0 0-1-16,0 0 0 0,7 3-1 16,-7 4 1-16,0 0 3 15,0 11 1-15,0 10-3 16,0 14 1-16,3 11-1 16,-3 28 0-16,-3 18 0 15,-4 31 1-15,3 25-1 16,-7 22 1-16,4-12 0 15,0 8 0-15,14-11 0 16,-3-6 1-16,7-26-3 16,-4-3 0-16,7 3 0 15,-4-20 0-15,1-12-1 16,-4-2 1-16,3-5 0 16,1-13 1-16,-7 6-1 15,-1-9 1-15,4-9-2 16,-7-9 1-16,4-8 0 0,-4-10 0 15,0-11 1-15,0-10 0 16,-4-11-3-16,-3-4 1 16,4-6 1-16,-8-12 1 15,-3-2-2-15,-4-12 1 16,-6-13-3-16,2-11 1 16,1-3 2-16,7 3 0 15,0-4-1-15,0 25 1 16,7-3 1-16,-4 7 0 15,8 14-2-15,3 10 1 0,3 15 0 16,-3 13 1-16,11 11-1 16,-4 15 0-16,3 20 0 15,5 1 0-15,-1 6 0 16,3-6 0-16,5-4 2 16,-1-21 1-16,7-11-1 15,0-21 0-15,7-18-3 16,8-6 1-16,-1-26-11 15,0-13 1-15,1-1-55 16,-1-24 0-16,-7-3 57 16,-10 2 1-16</inkml:trace>
  <inkml:trace contextRef="#ctx0" brushRef="#br0" timeOffset="58636.7843">12831 13934 35 0,'-11'0'17'0,"19"17"6"0,-5-10-17 0,1 4-3 16,3 14 0-16,-7 10-4 15,0 11 1-15,0 10 0 16,3 4 1-16,-3 4-10 16,0-4 1-16,0-18-26 15,0-7 0-15</inkml:trace>
  <inkml:trace contextRef="#ctx0" brushRef="#br0" timeOffset="58824.6425">12633 14163 36 0,'-42'7'18'0,"81"11"1"0,-21-15-17 16,10 1-1-16,-3-1 1 15,6-3-4-15,12-7 0 16,2-3 3-16,8 6 1 16,-7-10-13-16,4 3 0 15,-4-3-15-15,-8 0 0 16</inkml:trace>
  <inkml:trace contextRef="#ctx0" brushRef="#br0" timeOffset="59137.2024">13209 14057 23 0,'3'35'11'0,"1"25"7"16,3-45-12-16,-4 6-2 15,1 7 0-15,3 7 0 16,0 4 1-16,3-4-4 16,1-10 0-16,-7-7 10 15,-1-15 0-15,-3-13-8 16,0-15 1-16,-3-7 2 16,3 0 1-16,3-21-2 15,8 4 1-15,3 7-6 16,3 3 0-16,8 4 1 0,7 10 0 15,17 7-2-15,1 1 0 16,6 10-14-16,8 0 0 16,-8 0-34-16,-7-11 0 15</inkml:trace>
  <inkml:trace contextRef="#ctx0" brushRef="#br0" timeOffset="63924.0098">1259 15355 32 0,'-42'36'16'0,"17"16"2"0,18-44-16 15,7-5 4-15,-3-3 0 16,-1-11-6-16,-3-13 1 15,-3-4-1-15,10-22 1 16,0-10-1-16,-4-14 1 16,-3-21-1-16,4 3 1 15,3-14-2-15,-7 15 1 0,-8-5 0 16,5 5 1 0,-1 10-1-16,1 14 0 0,6 10 1 15,-3 15 0-15,7 6 0 16,0 8 1-16,18 7-1 15,3-4 1-15,18 18 0 16,7 7 0-16,10 7-2 16,11 0 1-16,14 4-2 15,4 0 1-15,0-1 0 16,-1-3 0-16,-20 0-10 16,-8-3 1-16,-10-1-29 15,-7 1 1-15</inkml:trace>
  <inkml:trace contextRef="#ctx0" brushRef="#br0" timeOffset="64127.139">1058 14766 31 0,'11'0'15'0,"91"-14"4"0,-66 0-16 16,-1-4-2-16,7-3 1 15,15-4-3-15,-1 4 1 16,1 7-2-16,2 4 0 0,9 10-31 16,-12 7 1-16</inkml:trace>
  <inkml:trace contextRef="#ctx0" brushRef="#br0" timeOffset="64486.5738">1898 15394 23 0,'7'53'11'0,"-3"-32"10"16,-4-28-12-16,10-7-4 15,-10-11 1-15,0-3-5 16,0-18 0-16,0-17-1 16,0 17 0-16,0-11 0 15,0 1 0-15,0 10 2 16,0 11 0-16,0 14 0 15,0 17 0-15,7 15-2 0,-7 10 1 16,4 21-1-16,6 4 0 16,1 4 2-16,3-5 0 15,-3-2-1-15,3-4 1 16,3-8 7-16,-3-10 0 16,-3-3-4-16,3-11 0 15,-3-10-5-15,-1-12 1 16,1-2-1-16,0-11 0 15,-4-8-1-15,0-10 0 16,3 8-24-16,1 9 1 0,-4 5-11 16,-4-1 1-16</inkml:trace>
  <inkml:trace contextRef="#ctx0" brushRef="#br0" timeOffset="64800.372">2374 15228 30 0,'0'50'15'0,"57"-43"7"16,-40-7-16-16,-3-4-2 15,1-3 1-15,6-7-4 16,7-11 0-16,-10-10-1 16,-1 3 1-16,-6-3-1 15,-8-7 0-15,-3-1 0 16,-3 5 1-16,-15 6-2 0,8 11 1 15,-4 14 0-15,-11 17 0 16,4 11-1-16,-1 4 1 16,8 17 1-16,7 11 1 15,7-7-3-15,11 4 1 16,-4-1-5-16,7-3 1 16,0-11-13-16,18-10 1 15,3-18-6-15,11-14 1 16</inkml:trace>
  <inkml:trace contextRef="#ctx0" brushRef="#br0" timeOffset="64988.3654">2893 14756 41 0,'-25'-22'20'0,"29"37"7"16,-4-15-21-16,0 17-5 16,0 22 0-16,0 14-2 15,7-4 1-15,-4 22 0 16,8-1 0-16,3 8-11 15,-7 0 1-15,-3-8-27 16,3-17 1-16</inkml:trace>
  <inkml:trace contextRef="#ctx0" brushRef="#br0" timeOffset="65128.9897">2731 15126 46 0,'-7'11'23'0,"52"10"0"0,-13-28-23 15,18-4 0-15,-1-10 0 16,7-7-40-16,8-15 0 16,-8-13 35-16,-20-15 0 15</inkml:trace>
  <inkml:trace contextRef="#ctx0" brushRef="#br0" timeOffset="65473.9293">945 13299 47 0,'-10'-4'23'0,"-15"11"1"16,11 7-24-16,-7 18 0 16,-4 39 0-16,-17 42 0 15,-4 42 1-15,4 56 1 16,13 40 1-16,33 24-4 0,21 21 1 16,6-28-1-16,26-21 0 15,24-56-14-15,32-36 1 16,7-49-13-16,17-50 0 15,33-35 21-15,-1-38 0 16</inkml:trace>
  <inkml:trace contextRef="#ctx0" brushRef="#br0" timeOffset="65771.7031">2893 13846 47 0,'-11'95'23'0,"114"78"2"16,-68-124-25-16,11 22-1 15,10-1 1-15,11 8 1 16,7 10 0-16,-14-10-1 15,4 13 1-15,-25 8 2 16,-8-14 0-16,-27 13-5 16,-15 1 1-16,-13 0-11 15,-8-4 1-15,-3-14-27 0,10-17 1 16</inkml:trace>
  <inkml:trace contextRef="#ctx0" brushRef="#br0" timeOffset="66162.3324">3630 15147 27 0,'-3'18'13'0,"3"10"1"0,3-21-13 0,-3 7 6 16,0 4 0-16,0-4-4 16,0 0 0-16,0-3 6 15,0-4 1-15,11-4 1 16,-22 1 1-16,11-18-11 16,0-15 0-16,0-9 0 15,0 2 0-15,0 1-2 16,0 0 1-16,0 7 0 15,11 6 1-15,-4 5-1 16,7 6 0-16,7 4-6 16,-3 4 0-16,10-1-25 15,4 1 1-15,3-5 7 16,0-2 0-16</inkml:trace>
  <inkml:trace contextRef="#ctx0" brushRef="#br0" timeOffset="66350.3312">4092 14625 45 0,'4'-3'22'0,"63"13"2"0,-60-6-24 0,7-4-1 16,7 0 1-16,0 3-10 15,4-3 0-15,-11-3-24 16,11 6 0-16</inkml:trace>
  <inkml:trace contextRef="#ctx0" brushRef="#br0" timeOffset="66491.8671">4068 14780 44 0,'-18'7'22'0,"85"11"0"15,-42-14-22-15,-4-1-9 16,14-3 1-16,11 0-27 16,7-3 0-16</inkml:trace>
  <inkml:trace contextRef="#ctx0" brushRef="#br0" timeOffset="68510.195">4660 14565 10 0,'-14'28'5'0,"-3"-10"1"0,17-4-5 15,0 14 1-15,0-3 0 0,0 7 1 16,-7 7 1-16,3 3-2 16,1 0 0-16,-5-6 1 15,5-8 1-15,3-7-2 16,0-3 0-16,3-11-1 15,8-11 1-15,0-10-2 16,10-14 1-16,0-11-2 16,4-10 0-16,-1-11 1 15,-2 14 0-15,-1 7 0 16,0 7 1-16,-7 7-1 16,14 11 0-16,-10 4 0 15,-1 10 1-15,-2 17-2 16,-1 12 1-16,-4 2 0 15,-10 5 0-15,0-1 1 16,0 0 0-16,0-3-1 0,0-11 1 16,0-3-1-16,11-15 0 15,-4-13-1-15,7-11 1 16,0-22 0-16,7-10 0 16,0 7 0-16,1 1 0 15,-1 6 1-15,4 11 0 16,-1 13-2-16,-3 15 1 15,1 4 1-15,-8 10 0 16,-7 14 0-16,3 8 0 16,-3-5-3-16,4 1 1 15,0 0-26-15,6-7 0 0</inkml:trace>
  <inkml:trace contextRef="#ctx0" brushRef="#br0" timeOffset="68994.579">5369 14491 36 0,'8'4'18'0,"23"-4"1"16,-17-4-18-16,4 1-2 15,3 3 0-15,-3 0 1 16,0 3 0-16,3 4 0 15,-7 4 1-15,0-4-1 16,0 17 0-16,-7 15 1 0,-7 7 0 16,0 11-1-16,0 6 0 15,7 1 0-15,0-8 0 16,4-10 1-16,-1-7 0 16,8-11 0-16,7-11 0 15,-4-9 0-15,4-16 0 16,3-16-2-16,0-11 1 15,0-4 1-15,-3-7 1 16,-7-7-3-16,-4 4 1 16,-11 3 1-16,8 10 0 15,-11 8 0-15,0 4 0 0,0 9 0 16,0 1 1-16,3 4-2 16,11-1 1-16,1 1 1 15,-1 6 0-15,7 1-2 16,-4-1 0-16,8-3 0 15,-4-4 0-15,8-6-17 16,-5-8 1-16,1-7-14 16,-7-7 0-16</inkml:trace>
  <inkml:trace contextRef="#ctx0" brushRef="#br0" timeOffset="69275.8824">5966 13997 27 0,'10'4'13'0,"26"-8"2"16,-26 4-15-16,8 0 2 0,-4 0 0 15,0 7 2-15,-3 4 0 16,6 6 1-16,-10 5 0 16,4 2-3-16,-8 8 1 15,-3-4-1-15,0 1 1 16,0-5-3-16,0 1 0 15,0-25 0 1,15 18 5-16,6-4 0 16,0-7-5-16,18-4 0 15,3-3-18-15,4 0 1 16,-4 4-13-16,-7 3 0 0</inkml:trace>
  <inkml:trace contextRef="#ctx0" brushRef="#br0" timeOffset="69604.0092">4551 15313 28 0,'39'0'14'0,"84"11"1"15,-94-11-14-15,27 0 5 0,15-4 1 16,27 4-4-16,1 0 0 16,3 0-3-16,4 0 1 15,4-7-1-15,3 7 0 16,-8 0-10-16,-31-4 1 15,-14 8-20-15,-10 0 0 16</inkml:trace>
  <inkml:trace contextRef="#ctx0" brushRef="#br0" timeOffset="70025.8391">5207 15772 21 0,'4'63'10'0,"3"-38"2"15,0-18-11-15,-4 10-1 16,-3 5 0-16,7 6 0 16,-7 0 1-16,4-3 6 15,-4-8 1-15,0-13-7 0,0-11 1 16,-4-21 1-16,-3-1 0 16,7-13 0-16,-3-14 0 15,6 6 1-15,4 11 1 16,0 4-1-16,18 3 1 15,0 11-2-15,3 7 0 16,14 7-3-16,4-3 1 16,7 6-10-16,-7 0 0 15,11-10-32-15,-19-10 1 16</inkml:trace>
  <inkml:trace contextRef="#ctx0" brushRef="#br0" timeOffset="70432.6371">6520 14791 43 0,'-11'3'21'0,"43"8"2"0,-11-11-22 16,7-4-1-16,7-3 0 16,4 0-3-16,0 0 1 0,3 0-39 15,-6 0 1-15</inkml:trace>
  <inkml:trace contextRef="#ctx0" brushRef="#br0" timeOffset="70604.5124">6636 15048 44 0,'0'7'22'0,"60"4"0"16,-35-18-21-16,6 0-7 15,22-7 1-15,7-4-34 16,4-3 1-16</inkml:trace>
  <inkml:trace contextRef="#ctx0" brushRef="#br0" timeOffset="71261.9334">7426 14674 28 0,'-17'78'14'0,"10"-32"1"16,7-28-14-16,0 10 1 15,0 4 1-15,0 3-1 16,7-3 0-16,-7-4 3 15,0-11 0-15,3-2-1 16,-3-8 1-16,4-18-5 16,10-21 1-16,7-10-1 0,7-4 0 15,4-14-1-15,0 7 1 16,-11 11 0-16,0 7 0 16,0 13 0-16,-3 12 0 15,-4 17 1-15,-3 14 1 16,-8 7-2-16,1 4 0 15,-4 3 2-15,0 1 0 16,0-5-2-16,0-6 0 16,0-11 3-16,7-10 0 15,0-18-3-15,7-8 0 0,11-16 0 16,6-8 0-16,5-4-1 16,-1 8 1-16,-7 7 1 15,0 14 0-15,-3 6 0 16,-7 19 1-16,-4 21-4 15,-4 6 1-15,4 22 0 16,-3 14 1-16,3-3-22 16,14-11 1-16,4-7-6 15,0-18 0-15</inkml:trace>
  <inkml:trace contextRef="#ctx0" brushRef="#br0" timeOffset="71715.9334">8555 14611 31 0,'-3'-53'15'0,"-8"39"5"16,8 14-15-16,-8 4-3 15,-3 10 0-15,-4 3-2 0,-10 22 0 16,0 0 1-16,0 7 0 16,6 10 0-16,15 1 0 15,7-1-3-15,4-10 0 16,10-7 3-16,4-11 0 15,6-7-2-15,1-7 1 16,7-14 0-16,0-17 0 16,-4-19 0-16,0-10 1 15,-3 1-1-15,-1-12 0 16,-6-3 0-16,0 7 0 0,3 14 1 16,-14 8 0-16,7 10-2 15,0 6 1-15,-3 8 1 16,-1 18 0-16,-6 17 0 15,-1 7 1-15,4 22-1 16,-3 10 1-16,-1 0 1 16,-3 7 0-16,7 11-3 15,-7 6 1-15,0 5-2 16,-7-1 1-16,-7-21-1 16,-14-4 1-16,-18-17-13 15,-10-14 1-15,-15-14-15 16,-3-15 0-16,-7 1 22 15,-14-25 0-15</inkml:trace>
  <inkml:trace contextRef="#ctx0" brushRef="#br0" timeOffset="71950.7461">8086 14198 43 0,'-64'18'21'0,"-34"77"3"0,66-49-22 0,-14 32-3 15,-7 24 1-15,-17 43-2 16,-1 6 1-16,1 4-42 15,10-6 1-15</inkml:trace>
  <inkml:trace contextRef="#ctx0" brushRef="#br0" timeOffset="72450.7539">5264 14188 47 0,'-103'77'23'0,"-27"100"1"16,95-110-25-16,-18 24 0 15,-4 26 0-15,-13 35-8 16,-15 3 0-16,28-7-27 15,5-25 0-15</inkml:trace>
  <inkml:trace contextRef="#ctx0" brushRef="#br0" timeOffset="74380.3083">3553 16943 13 0,'-7'-11'6'0,"35"-45"8"0,-11 31-8 0,-10-3-1 15,15 3 0-15,6 7-5 16,7-3 1-16,4 0 0 15,0 11 1-15,0 6 2 16,-15-3 1-16,8 18-2 16,-18 24 0-16,4 4-2 15,-4 21 0-15,0 21-1 16,-3-7 1-16,10 14-1 16,0-3 1-16,-7-11-1 15,18-14 1-15,-8-11 3 16,15-14 1-16,-10-14-4 15,2-17 1-15,-6-25-2 16,10-14 1-16,-7-25-1 0,1-14 0 16,-8-4 0-16,-7-3 0 15,-11-11 0-15,-6 22 1 16,-11 3 0-16,3 14 1 16,11 7 1-16,-3 10 0 15,3 12-1-15,3 6 0 16,15 11-2-16,10 4 0 15,11-1 0-15,0 4 0 16,17-4 1-16,4-3 1 16,0-3-8-16,-7-4 0 0,-7 0-39 15,-4 0 1-15</inkml:trace>
  <inkml:trace contextRef="#ctx0" brushRef="#br0" timeOffset="74567.8649">4897 16699 24 0,'35'4'12'0,"29"-4"1"16,-47 3-12-16,8-6-2 15,3 3 1-15,0 0-24 16,1 0 1-16</inkml:trace>
  <inkml:trace contextRef="#ctx0" brushRef="#br0" timeOffset="74724.9209">4844 16897 50 0,'-25'21'25'0,"60"-10"-1"0,-13-11-24 16,2 0-1-16,15 0 0 15,-11 0-22-15,18-4 1 16,25-7-4-16,-29-6 1 0</inkml:trace>
  <inkml:trace contextRef="#ctx0" brushRef="#br0" timeOffset="75789.7205">5331 17306 39 0,'17'56'19'0,"-10"50"1"0,4-85-20 15,0 8 0-15,-1-1 1 16,8-3 4-16,-1-11 0 16,1-14 2-16,7-18 1 15,-1-17-7-15,12-32 0 16,-8 0 0-16,-3-18 0 0,-11-7-2 15,10-17 0-15,-16 7 1 16,-1-1 0 0,-7 5 0-16,-7 6 0 0,-1 14 0 15,1 18 1-15,0 15-1 16,7 9 0-16,7 4 1 16,4 11 0-16,14 7 0 15,17 7 0-15,14 0-1 16,1 4 0-16,17-1 0 15,11-3 1-15,24 3 0 16,-7-6 0-16,8-11-1 16,3 0 1-16,-11-4 0 15,7 14 1-15,-6-3-2 16,-15 11 0-16,-7 3 0 16,-7 7 1-16,-7 0 0 0,-7 0 0 15,-7 3 3-15,-7-3 0 16,-7 8 5-16,-8-1 1 15,-6 7-8-15,0 7 1 16,-8 4-4-16,-3 7 1 16,4 6-1-16,-4-9 1 15,7-5-29-15,-6 1 1 16,2 0-18-16,-6 0 0 16</inkml:trace>
  <inkml:trace contextRef="#ctx0" brushRef="#br0" timeOffset="76462.4491">6086 17211 31 0,'-7'-18'15'0,"14"-31"3"0,-7 31-16 15,0 0-1-15,-7 1 1 16,0-4 0-16,-8 10 0 16,-2 4-1-16,-8 11 1 15,7 10-3-15,-6 14 1 16,-1 4 0-16,11-4 0 16,0 11 0-16,10-1 1 15,4 1-1-15,0-7 0 16,0-7 0-16,11-18 1 15,3-11-1-15,4-13 1 0,6-1-1 16,-2-3 0-16,2-7 0 16,-6-1 0-16,3 1-1 15,-10 0 1-15,-1 3-1 16,-3 4 1-16,-7 3 0 16,0 4 0-16,0 4 1 15,-7 3 0-15,7 10 0 16,7 11 1-16,0 15-2 15,4-1 0-15,3 14 1 16,4 18 0-16,-4 4-2 16,-4 6 1-16,1 11 2 15,-11-7 1-15,0 0-1 16,0 0 0-16,-14 1-1 16,-7-23 1-16,-1-6-2 15,-6-14 1-15,0-14-10 16,3-18 1-16,1-14-31 0,17-11 1 15</inkml:trace>
  <inkml:trace contextRef="#ctx0" brushRef="#br0" timeOffset="76837.4524">6453 17204 5 0,'0'10'2'0,"17"11"12"16,-10-17-2-16,-7-4-3 15,4 7 0-15,-4 4-5 16,3 6 0-16,-3 8 1 15,7-4 1-15,-3-3 3 16,-4-1 1-16,0-13-1 16,0-18 1-16,0-11-4 15,0-3 1-15,3-7-5 16,8-8 1-16,7 1-2 16,10 0 0-16,11 6-1 15,7 12 0-15,6 3-15 0,8 3 1 16,7-3-35-16,-10 3 1 15</inkml:trace>
  <inkml:trace contextRef="#ctx0" brushRef="#br0" timeOffset="77902.9157">7550 16922 34 0,'14'7'17'0,"42"7"1"16,-38-14-18-16,10-7-2 15,4 7 1-15,7-7-31 16,0 3 0-16</inkml:trace>
  <inkml:trace contextRef="#ctx0" brushRef="#br0" timeOffset="78090.4191">7557 17151 56 0,'14'32'28'0,"39"-22"0"0,-36-10-28 0,12-7-9 15,6 0 1-15,0-7-26 16,8 0 0-16,-1-4 21 15,0 1 1-15</inkml:trace>
  <inkml:trace contextRef="#ctx0" brushRef="#br0" timeOffset="78935.673">8234 17239 31 0,'-17'11'15'0,"27"34"1"0,-3-20-15 15,7 7 1-15,7 3 1 16,8 4-3-16,2 0 1 0,1-7 4 16,3-8 1-16,-3-13 0 15,7-15 0-15,-4-13-4 16,4-12 0-16,-11-24-2 15,-3 8 1-15,-11-26 0 16,-7-21 1-16,-10-13-3 16,-22-1 1-16,-7-25 0 15,0 4 1-15,-3 4-2 16,14 31 0-16,7 25 0 16,7 25 0-16,14 21-34 15,7 13 0-15,7 23 22 16,7-1 1-16</inkml:trace>
  <inkml:trace contextRef="#ctx0" brushRef="#br0" timeOffset="79466.8974">9331 16728 33 0,'-17'-32'16'0,"-19"32"5"0,22-7-17 0,-7 0-2 16,-7 3 0-16,0 1 2 16,-1 3 0-16,5 3-4 15,-1 4 0-15,7 14 0 16,4 18 0-16,4 0 0 16,6-7 0-16,4-1 0 15,4-6 1-15,3-4-2 16,0-10 1-16,14-8 0 15,0-3 1-15,7-14-2 16,8-21 1-16,-8 0 1 16,-7 10 1-16,-7 4 5 15,0 7 1-15,0 0-3 16,-14 3 1-16,0 22-6 0,-3 17 0 16,-8 4 0-16,-3 10 1 15,7 4-6-15,0 7 1 16,7 3-31-16,11-3 1 15,3-18 15-15,10-3 1 16</inkml:trace>
  <inkml:trace contextRef="#ctx0" brushRef="#br0" timeOffset="79576.3048">9554 17190 34 0,'3'-22'17'0,"-3"15"13"0,0 4-17 15,-3 3-9-15,-4 3 0 0,3 1-8 16,1 3 1-16,-5 0-44 15,8 0 0-15</inkml:trace>
  <inkml:trace contextRef="#ctx0" brushRef="#br0" timeOffset="79983.5986">10090 16731 26 0,'-14'-28'13'0,"-7"31"2"16,17-6-12-16,-10-4-1 16,0 0 1-16,-4 0-3 15,-3 7 0-15,3 3 4 16,1 1 1-16,-4 6-4 0,6 15 0 16,12 14-1-16,6 3 0 15,5 11 0-15,6 7 0 16,7 3 0-16,7-6 1 15,7-15-2-15,-3-3 1 16,-4 0 0-16,-10-7 0 16,-8-1 1-16,-13-6 0 15,-11-11 3-15,-11-7 1 16,0-14-2-16,4 0 1 16,-3-18 6-16,-1-13 1 15,7-12-8-15,8 4 0 0,6 1-2 16,8-12 1-16,10-6-3 15,10 13 1-15,5 1-9 16,10 3 1-16,-4-3-43 16,4-4 1-16</inkml:trace>
  <inkml:trace contextRef="#ctx0" brushRef="#br0" timeOffset="80625.3309">10760 16477 19 0,'-7'-14'9'0,"0"-7"1"16,7 14-10-16,0 0 9 15,-3 3 1-15,-1 4-4 0,-7 4 1 16,-3 6-1-16,-3 8 0 16,-8 10-3-16,0 14 1 15,-3 1 0-15,0 34 0 16,10 8 1-16,1 21 0 15,6 0-5-15,0 7 0 16,11-11 0-16,11-17 0 16,7-15-12-16,10-21 1 15,11-20-30-15,6-15 0 16</inkml:trace>
  <inkml:trace contextRef="#ctx0" brushRef="#br0" timeOffset="84457.6645">11099 16636 37 0,'-7'-4'18'0,"-7"4"2"0,14 0-19 16,-11 11-1-16,1 3 1 15,-8 4 1-15,0 20 0 16,-6 8 0-16,-1 21 1 16,4 14-3-16,0-3 1 15,17-18-1-15,4-7 1 16,4-4-2-16,17-13 1 15,0-12 1-15,0-17 0 16,-3-7 0-16,6-14 0 16,-2-10 0-16,-1-8 0 15,-4 0-1-15,-6 0 0 0,-11 8 0 16,-11 9 1-16,-3 8-2 16,-10 14 1-16,-5 11-11 15,-6 10 0-15,0 1-24 16,17-5 1-16</inkml:trace>
  <inkml:trace contextRef="#ctx0" brushRef="#br0" timeOffset="84708.2281">11353 17087 52 0,'-14'7'26'0,"10"-14"1"0,4 7-25 15,0 0-6-15,0 0 1 16,-3-3-47-16,-4-1 1 15</inkml:trace>
  <inkml:trace contextRef="#ctx0" brushRef="#br0" timeOffset="84974.9619">11607 16685 39 0,'-21'21'19'0,"-4"-17"2"16,21 3-21-16,-6 11 5 16,-4 10 1-16,3 4-3 15,8-4 0-15,3-7 1 16,3 0 1-16,11 4-2 16,7-4 0-16,-3-3-3 15,7-4 0-15,3-7-1 16,4-4 0-16,0-3-15 15,-4-7 0-15,0 0-22 16,0-7 1-16</inkml:trace>
  <inkml:trace contextRef="#ctx0" brushRef="#br0" timeOffset="85115.5898">11773 16618 44 0,'-46'78'22'0,"18"35"6"0,21-78-22 15,-1 21-7-15,-2 15 1 16,-1-8-6-16,8 19 0 0,-1-5-37 16,11-10 1-1</inkml:trace>
  <inkml:trace contextRef="#ctx0" brushRef="#br0" timeOffset="85490.5337">12080 16890 43 0,'3'28'21'0,"57"18"1"0,-46-36-22 16,11 1 0-16,3 3 0 15,4 0-21-15,-4 0 0 16,0 0 0-16,-6 1 0 0</inkml:trace>
  <inkml:trace contextRef="#ctx0" brushRef="#br0" timeOffset="85646.8449">12094 17034 49 0,'-25'4'24'0,"85"-11"2"16,-39 3-25-16,-3-3-2 16,-1-3 0-16,12-4-20 15,9-1 0-15,15-9-6 16,7-19 0-16</inkml:trace>
  <inkml:trace contextRef="#ctx0" brushRef="#br0" timeOffset="85787.4701">12760 16812 34 0,'-24'106'17'0,"-33"-21"-1"0,43-54-16 15,-3 8-30-15,-1 0 0 16,18-11 27-16,3-17 1 16</inkml:trace>
  <inkml:trace contextRef="#ctx0" brushRef="#br0" timeOffset="86069.2456">13029 16819 53 0,'-53'110'26'0,"21"20"5"0,35-95-26 0,8-3-3 16,7-4 0-16,10-6 1 15,11-12 1-15,7-6 0 16,7-26 0-16,-8-27-3 15,5-11 1-15,-15-21-3 16,-7 10 1-16,-14-3 0 16,-3 4 0-16,-25 6-4 15,-25 15 1-15,-7 21-6 16,-10 14 0-16,-4 21-5 16,3 10 1-16,15-3-19 15,14 0 1-15,17 1 21 16,11-8 1-16</inkml:trace>
  <inkml:trace contextRef="#ctx0" brushRef="#br0" timeOffset="86413.0414">13575 16315 23 0,'-7'-11'11'0,"14"4"9"0,-7 4-13 15,0 6 1-15,0 8 1 16,-7 3-7-16,0 3 0 16,-3 12 5-16,-4 13 0 0,3 11-4 15,8-4 1-15,6 1-2 16,11 3 1-16,7-8-2 16,0-6 0-16,4-10 1 15,3-19 0-15,1-6-1 16,-5-15 0-16,-6 4 1 15,-7-11 1-15,-11 1-2 16,-11-1 1-16,-7 4-1 16,-10 7 0-16,-7 7-4 15,0 10 0-15,-1 1-26 16,8 10 1-16,10 0-3 16,18 1 1-16</inkml:trace>
  <inkml:trace contextRef="#ctx0" brushRef="#br0" timeOffset="86709.9227">13914 16068 37 0,'0'10'18'0,"18"54"13"0,-1-36-19 16,8 18 1-16,7 18 1 0,7 20-8 15,3 4 1-15,-3 18-4 16,-18-4 0-16,-7 4-3 16,-14 0 1-16,-14-21-4 15,-14-8 0-15,-15-3-25 16,12-10 1-16,-26-8-14 15,-3-20 0-15</inkml:trace>
  <inkml:trace contextRef="#ctx0" brushRef="#br0" timeOffset="87554.0504">8418 16230 16 0,'-43'11'8'0,"29"24"3"15,14-24-8-15,7 6 3 16,0-3 0-16,7 0 0 16,11 1 0-16,14-1 0 15,17-4 1-15,4 1-4 16,0-1 1-16,21-6-3 16,8-1 1-16,20 1-2 15,4 0 1-15,10-1 1 16,4-10 1-16,29 7-2 15,-8-4 0-15,14 1-1 16,14-4 0-16,1-11 0 0,6-3 0 16,18-7 2-16,-7 0 0 15,11-1-1-15,3 1 0 16,7 3 1-16,8 8 1 16,-15-1-4-16,3 4 1 15,5 4 1-15,-29-1 0 16,7 0-2-16,-7 1 1 15,-7-1 1-15,-8 1 0 16,-6-1 0-16,4 8 0 16,-26 3-2-16,-3 3 1 0,-7 1 1 15,-17 6 1-15,-4-3 1 16,-11 4 0-16,-21-8-4 16,-10 1 1-16,-15-1 2 15,-3 1 1-15,-11 3 4 16,-10 0 0-16,-7 11-2 15,-7-1 0-15,-4 4-8 16,0-3 1-16,-4 0 2 16,-3 3 1-16,4-3-1 15,0-4 0-15,-4 0-10 16,3 3 0-16,1-6-49 16,-4 0 59-16,-7-11 0 15</inkml:trace>
  <inkml:trace contextRef="#ctx0" brushRef="#br0" timeOffset="89624.3523">9966 17810 21 0,'-14'22'10'0,"18"-12"4"0,3-6-11 0,0-4 0 15,14 3 1-15,7-6 0 16,8 6 0-16,2-6-5 15,8 3 1-15,4 0 0 16,-1 3 1-16,0-3-2 16,-6 4 0-16,-8-4-29 15,-7-4 1-15</inkml:trace>
  <inkml:trace contextRef="#ctx0" brushRef="#br0" timeOffset="89905.57">10037 18022 36 0,'-11'18'18'0,"47"-11"1"0,-19 0-18 16,8-4 0-16,10-3 0 15,18-10-2-15,14 6 1 0,-10-3-14 16,-1-3 1-16,-7 3-10 16,4 7 0-16</inkml:trace>
  <inkml:trace contextRef="#ctx0" brushRef="#br0" timeOffset="90593.1145">10668 17669 30 0,'-28'-10'15'0,"7"10"11"0,21-4-15 0,0 4-10 16,0 0 1-16,11 4-1 16,6 3 0-16,11 0 1 15,8 3 0-15,13-2-2 16,15-1 0-16,-15-7 1 16,4 3 0-16,3-3-2 15,1-3 0-15,-4-1 1 16,-7 4 0-16,-8 0 4 15,-9 4 1-15,-12 6-1 16,-6 8 1-16,-8-8-4 16,-6 19 0-16,-11 6-1 0,-11 7 1 15,0 1-1-15,4-1 1 16,-3 0-1-16,-1 1 1 16,4-8-6-16,-4 0 1 15,7-3-27-15,8-7 0 16,10-8 10-16,10-13 1 15</inkml:trace>
  <inkml:trace contextRef="#ctx0" brushRef="#br0" timeOffset="91108.7451">11646 17740 31 0,'-4'-7'15'0,"-3"-21"6"15,7 17-16-15,-3 4-2 16,-12 0 0-16,-9 10-2 16,-8 5 1-16,-7 6-1 15,4 3 1-15,0-3-2 0,6 11 1 16,8 14-2-16,7 3 1 16,4-7 0-16,6-6 0 15,8-8-1-15,20-7 1 16,8 0 0-16,7-3 0 15,-4-29-2-15,4-17 1 16,-7 7 2-16,-4-8 0 16,0 5 0-16,-7 6 1 15,-3 4 9-15,-8 10 0 16,-6 8-10-16,-4 6 0 0,-4 4 0 16,-3 11 1-16,0 21-3 15,0-1 1-15,4-6 0 16,-1 10 0-16,-3 4-13 15,4 4 0-15,3-4-13 16,0-11 1-16,3-14 9 16,11-14 0-16</inkml:trace>
  <inkml:trace contextRef="#ctx0" brushRef="#br0" timeOffset="91422.2708">12009 17743 26 0,'-14'22'13'0,"7"2"8"16,3 1-14-16,1 14-5 16,-4 0 0-16,3 6-1 15,4 8 0-15,4 14 0 16,10-14 0-16,7-14 5 0,7-4 0 16,4-17-2-16,-4-22 1 15,0-17-1-15,1-17 0 16,2-5-2-16,-6-17 1 15,-7 4-2-15,-11 3 0 16,-14 3 1-16,0 5 0 16,-18 13-2-16,-14 14 0 15,-3 18-2-15,0-3 1 16,6 27-7-16,1 15 0 0,14-7-14 16,7 3 1-16,7-7-5 15,28-6 1-15</inkml:trace>
  <inkml:trace contextRef="#ctx0" brushRef="#br0" timeOffset="91719.1933">12492 17712 33 0,'-24'46'16'0,"31"10"5"16,-7-28-17-16,3 7-3 15,8 1 0-15,-4-4 5 16,7-4 1-16,7-4 1 16,0-9 0-16,4-12 0 0,3-10 0 15,0-18-1-15,-3-13 1 16,-11-1-2-16,0-4 0 16,-14-6-5-16,-10-4 0 15,-8 4-2-15,-10 6 1 16,0 15-17-16,-8 18 0 15,5 24-40-15,6 14 1 16</inkml:trace>
  <inkml:trace contextRef="#ctx0" brushRef="#br0" timeOffset="92470.7574">13029 17803 21 0,'0'0'10'0,"17"4"3"0,-10-11-12 15,0 14 4-15,0 4 0 16,-3-1 1-16,-1 11 1 16,5 7-4-16,-8 1 1 0,-8-1-2 15,5 4 0-15,-1-1 0 16,-3-9 0-16,7-5-1 16,7-6 1-16,-3-15-2 15,7-6 0-15,-4-11 0 16,14-11 0-16,0-11 0 15,4 12 0-15,-1-1-1 16,-3 7 1-16,1 8 2 16,-1 6 0-16,0 0-1 15,-3 4 0-15,-4 18 0 16,-4 3 1-16,-3 7-4 16,4 7 1-16,-8-6 2 15,5-1 0-15,-5-4-1 16,-3-6 0-16,0 0 1 15,4-8 1-15,3-20-3 16,-4-19 0-16,8 4 2 0,6-13 0 16,8 6-1-16,-4 0 0 15,4 14 5-15,-7 15 1 16,3 17-2-16,-4 7 0 16,-2 18-2-16,-5 17 0 15,-3 0-3-15,4 4 1 16,-1 0-10-16,4-3 0 15,-7-15-38-15,8-10 0 16</inkml:trace>
  <inkml:trace contextRef="#ctx0" brushRef="#br0" timeOffset="92705.1539">12806 18505 47 0,'14'-14'23'0,"110"-56"2"16,-82 56-24-16,25-15-1 16,4-6 1-16,6 0-3 15,15 0 1-15,-7 3-21 16,-8-3 0-16,5 13-2 15,-8 8 0-15</inkml:trace>
  <inkml:trace contextRef="#ctx0" brushRef="#br0" timeOffset="92986.4457">13738 18357 24 0,'-46'-3'12'0,"0"-15"2"0,25 15-13 16,-7 10 7-16,-4 3 0 16,0 4-5-16,4 15 1 15,7-8-2-15,14 3 0 0,10-10 3 16,11 1 0-16,4 2-2 16,-4-10 0-16,0 4 2 15,0-1 0-15,-3 8-3 16,-11 3 0-16,-11 4-4 15,-6 0 1-15,-12-4-32 16,1-7 0-16,11-7 14 16,6-14 1-16</inkml:trace>
  <inkml:trace contextRef="#ctx0" brushRef="#br0" timeOffset="94134.0019">14069 17849 27 0,'-7'14'13'0,"43"-21"3"16,-22 7-14-16,7 0-2 15,7-7 0-15,14 4-1 0,8-1 1 16,-4-6-25-16,-4 6 1 16,-3-3 20-16,-11 4 1 15</inkml:trace>
  <inkml:trace contextRef="#ctx0" brushRef="#br0" timeOffset="94290.2234">14158 18047 48 0,'17'24'24'0,"50"-31"-1"0,-39 0-24 0,15-3-5 16,-4-1 1-16,3 1-36 16,7-4 1-16</inkml:trace>
  <inkml:trace contextRef="#ctx0" brushRef="#br0" timeOffset="94838.7019">14733 17655 26 0,'-15'4'13'0,"30"-4"5"0,-8-7-13 0,7-4-1 16,10-3 1-16,15 0-4 16,7 0 0-16,0 0 0 15,-4 3 0-15,8 1-1 16,-8 6 1-16,-7 0 0 15,1 8 0-15,-8 0 2 16,-11 6 1-16,-2 1-2 16,-12 6 0-16,-6 8-1 15,-8 7 1-15,-3 3 0 16,-4 11 0-16,4 14-3 16,-3 0 1-16,-8 7-1 15,7-4 0-15,-3-6-34 16,7-11 1-16,7-11 23 0,7-17 0 15</inkml:trace>
  <inkml:trace contextRef="#ctx0" brushRef="#br0" timeOffset="94979.2721">15389 17945 54 0,'-18'28'27'0,"-7"-11"0"0,22-17-27 16,-1 7-12-16,-3-3 1 15,4-1-31-15,-1-3 1 16</inkml:trace>
  <inkml:trace contextRef="#ctx0" brushRef="#br0" timeOffset="95495.6669">15742 17525 17 0,'-7'-18'8'0,"-4"-7"7"0,7 22-8 15,-6-4-5-15,-4 3 0 16,0 4-1-16,-1 4 1 16,-2-4 5-16,-8 10 1 15,0 12-6-15,4 13 0 16,0 4-2-16,7 3 1 16,10-10-2-16,4-8 1 15,11-2 1-15,3-5 0 16,0-6-1-16,0-4 0 15,4-7-1-15,0-14 1 0,6-11 1 16,1-7 0-16,-4 1 0 16,7-5 0-16,-6 12 3 15,-8-5 1-15,0 15 4 16,-7 7 0-16,-7 14-7 16,0 11 1-16,-4 10-2 15,-6 7 0-15,3 4-2 16,0 0 1-16,3 7-9 15,1 7 1-15,3-7-28 16,3 10 1-16,11-3 24 16,4-11 1-16</inkml:trace>
  <inkml:trace contextRef="#ctx0" brushRef="#br0" timeOffset="95839.453">16133 17475 26 0,'-10'-3'13'0,"6"10"9"0,4-4-14 15,0 15-5-15,0 7 0 16,-3 10-2-16,-5 7 0 16,1 1-1-16,-7-12 1 15,0 8-1-15,0 14 0 16,-7-3-1-16,7-12 1 0,0-6-2 15,7-11 1-15,0-3-2 16,3-29 1-16,8-6 1 16,6-12 0-16,4 12 1 15,11-4 0-15,3 3 0 16,0-3 0-16,4 3 1 16,7 4 0-16,3-4-1 15,4 1 0-15,0-4 0 16,-7-1 0-16,-7 1-34 15,-11 0 1-15</inkml:trace>
  <inkml:trace contextRef="#ctx0" brushRef="#br0" timeOffset="95995.7034">16204 17687 24 0,'-53'35'12'0,"7"-7"12"16,42-20-11-16,-3 2-9 15,7-6 1-15,11 3-3 16,3-4 0-16,4 11-2 0,3 0 1 15,0 1-5-15,4-1 0 16,3-7-35-16,0 3 0 16</inkml:trace>
  <inkml:trace contextRef="#ctx0" brushRef="#br0" timeOffset="96448.7757">16500 17719 30 0,'-10'7'15'0,"17"7"6"0,-4-7-14 0,1-4-5 16,-4 5 1-16,0 6-1 16,0 3 0-16,0 15 2 15,0-7 0-15,0-4-3 16,7-3 1-16,-4-8 0 16,1-10 1-16,6-7-4 15,1-7 1-15,3 0-1 16,0-4 1-16,0-6-1 15,0-1 1-15,0 4 0 16,1 7 0-16,-8-1 0 16,3 8 1-16,1 7-1 15,-11 7 0-15,3 0 0 16,1 1 1-16,-4-8-1 16,7 3 0-16,-4 1 0 15,-3 6 0-15,11-10 0 16,-7 4 1-16,6-4 1 0,-3 0 1 15,4-7-1-15,3-4 0 16,-4 0-1-16,5 1 0 16,-8-1 1-16,7 8 1 15,0 3-3-15,0 3 0 16,0 4 1-16,0 0 0 16,0 11-12-16,0 0 0 15,1 3-35-15,-1-3 0 16</inkml:trace>
  <inkml:trace contextRef="#ctx0" brushRef="#br0" timeOffset="96731.4627">15883 18181 29 0,'-43'-4'14'0,"50"1"10"15,0 3-16-15,15-4 0 16,13-3 0-16,28-7-5 16,1 4 0-16,17-8-2 0,0 0-1 15,-81 18 0 1,159-17-3-16,-46 10 0 15,-18 3-42 1,-21 8 0-16</inkml:trace>
  <inkml:trace contextRef="#ctx0" brushRef="#br0" timeOffset="97075.2662">16740 18181 34 0,'-42'10'17'0,"-18"12"4"15,39-15-17-15,-1 3 1 16,-2 8 1-16,-1-4-6 15,11 4 0-15,10-4 1 16,4-11 0-16,11 4 2 16,7-3 0-16,-1 10 5 15,4-7 0-15,-14 7-4 16,-7-3 1-16,-14 10-5 16,-3 4 0-16,-15 6-5 15,-10-6 0-15,-8-7-49 0,4-4 0 16</inkml:trace>
  <inkml:trace contextRef="#ctx0" brushRef="#br0" timeOffset="126207.5828">501 2127 19 0,'-11'7'9'0,"1"-32"8"0,10 15-10 0,-11-1-3 16,8-3 1-16,-8 0 1 15,-7 3 0-15,4 1-4 16,0 3 0-16,-7 7-1 15,0 7 1-15,7 7-2 16,-4 0 0-16,4 11-1 16,3 7 0-16,11 10 2 15,-10-7 0-15,10 0-2 16,10-3 1-16,-10-7-1 16,11-7 1-16,0-8 0 15,-1-10 0-15,4 0 1 0,-3-10 0 16,-1-19-2-16,1 1 1 15,0-4 0-15,-1-3 0 16,-6 3 0-16,-4 8 1 16,10 2 2-16,-10 5 0 15,4 6-2-15,-4 11 0 16,0 11 0-16,7-4 0 16,4 18-2-16,-1 13 1 15,-6-2-1-15,6-5 1 16,1 1-10-16,3-4 0 0,7-6-24 15,0-15 1-15</inkml:trace>
  <inkml:trace contextRef="#ctx0" brushRef="#br0" timeOffset="126488.8947">279 1746 29 0,'-36'57'14'0,"12"-5"2"15,24-27-16-15,0 21 1 16,-11-4 0-16,11 29 2 16,4 7 1-16,6 6-5 15,8-3 1-15,-4-10 0 16,11-15 1-16,6-17-5 0,-6-14 0 15,7-18-8-15,-7-21 1 16,6-18-7-16,-6-14 0 16</inkml:trace>
  <inkml:trace contextRef="#ctx0" brushRef="#br0" timeOffset="126677.4167">480 1697 31 0,'3'46'15'0,"50"17"6"0,-28-35-17 0,7 15 3 16,-1 6 0-16,-2-3-4 16,2 7 0-16,-9 10-2 15,-1-3 0-15,-11 7-3 16,-10 11 1-16,-10 7-8 16,-11-22 0-16,-4 11-27 15,-7-3 1-15</inkml:trace>
  <inkml:trace contextRef="#ctx0" brushRef="#br0" timeOffset="127537.4334">286 5006 36 0,'0'10'18'0,"0"-6"3"0,0-1-19 16,0 4-2-16,-7 0 1 16,3 7-1-16,-3 11 0 15,0 7 0-15,0 10 0 16,-4 4 1-16,-3 7 1 16,14 3-3-16,0-6 0 15,-7-11 0-15,7-15 1 0,0-17 0 16,7-21 0-16,-7-7 0 15,14-7 0-15,8-4 0 16,-1 0 0-16,11 4 0 16,-4 3 1-16,3 8-2 15,1 3 1-15,-7 7 2 16,0 7 1-16,-4 7-2 16,-11 3 1-16,1 8-1 15,-11 3 1-15,-7-3-2 16,-4 3 1-16,-3 11 2 15,-10 3 1-15,-8-3-4 16,-4 3 0-16,12-7 1 16,-4-10 0-16,3-1-6 15,11-2 1-15,-4-5-37 16,15-6 0-16,3-18 38 16,10-8 0-16</inkml:trace>
  <inkml:trace contextRef="#ctx0" brushRef="#br0" timeOffset="127787.4361">286 4787 41 0,'-32'-4'20'0,"0"-3"2"0,29 11-21 15,-11-1-2-15,7 8 1 0,-8 28 1 16,5 10 1-16,-1 43-1 15,15 7 1-15,3 21-3 16,7-15 1-16,7 1-2 16,0-7 1-16,11-11-8 15,3-21 0-15,-6-21-17 16,2-21 1-16,1-32 18 16,-7-25 0-16</inkml:trace>
  <inkml:trace contextRef="#ctx0" brushRef="#br0" timeOffset="128006.1886">480 4773 34 0,'10'46'17'0,"61"21"6"16,-50-50-18-16,0 19 0 15,0 6 0-15,-6 18 0 0,-5 7 0 16,1-7-3-16,-11 24 0 15,-11-13-4-15,-10 10 1 16,-11 7-16-16,15 1 1 16,-1-22-17-16,7-7 0 15</inkml:trace>
  <inkml:trace contextRef="#ctx0" brushRef="#br0" timeOffset="128788.0806">907 7785 16 0,'-29'-24'8'0,"-6"-1"13"15,25 25-8-15,-1-4-5 16,7 4 1-16,-10 11-7 15,-3 7 1-15,6 10-2 16,-3 0-1-16,14-28 0 16,4 63 0-1,6-27 0-15,-3-12 1 16,4-13 1-16,3-11-2 16,-4-21 0-16,12-14 0 15,-5-1 1-15,4 1-2 16,-3 0 1-16,-4 3 4 0,-3 18 0 15,3 10 2-15,-4 4 0 16,-10 18-8-16,8 14 0 16,2 10-1-16,-3 4 1 15,0-4-27-15,4-10 0 16,-8-4 11-16,8-3 1 16</inkml:trace>
  <inkml:trace contextRef="#ctx0" brushRef="#br0" timeOffset="129006.8865">776 7436 25 0,'-39'14'12'0,"8"32"2"16,16-39-13-16,-13 18 4 15,4 17 1-15,-8 0-3 16,7 18 1-16,0 18-3 15,8-7 1-15,13 13-3 16,4 4 0-16,14-21-1 16,15-7 1-16,-1-10-32 15,14-19 0-15</inkml:trace>
  <inkml:trace contextRef="#ctx0" brushRef="#br0" timeOffset="129209.9591">1104 7401 43 0,'25'130'21'0,"17"40"10"0,-21-121-22 16,1 18-7-16,-8 0 0 16,0 14-3-16,-4-10 0 15,-10 3-8-15,-14 3 1 16,-10 1-36-16,-12-11 1 15</inkml:trace>
  <inkml:trace contextRef="#ctx0" brushRef="#br0" timeOffset="130181.1471">19760 1291 38 0,'-46'-32'19'0,"11"22"-1"15,28 3-19-15,-4 3 5 16,-3-3 0-16,-14 11-3 16,-15-4 0-16,1 14 0 15,-4 7 0-15,4 4 0 16,0 6 1-16,3 8-1 15,14 3 0-15,7 8 1 16,8 6 1-16,10 1-3 16,14-4 1-16,11 3 0 15,13-7 0-15,19-6-1 16,-8-15 1-16,18-17-8 0,7-15 0 16,11-3-36-16,10-21 1 15</inkml:trace>
  <inkml:trace contextRef="#ctx0" brushRef="#br0" timeOffset="130322.8504">20159 1302 57 0,'-43'56'28'0,"50"92"-2"0,-3-109-29 0,-4 14-13 15,3-7 0-15,8 0-21 16,3-8 0-16</inkml:trace>
  <inkml:trace contextRef="#ctx0" brushRef="#br0" timeOffset="130619.73">20353 878 17 0,'-29'43'8'0,"26"66"1"15,3-67-9-15,3 8-3 16,-3 13 0-16,4 11 5 16,3 0 1-16,0 11 4 15,7-11 1-15,0-3-1 0,0-22 0 16,0-10 0-16,8-11 0 16,-5-21-3-16,1-28 0 15,3-18-3-15,0-17 0 16,22-8 0-16,-1 1 0 15,0 17-2-15,1 11 0 16,6 10-14-16,0 7 1 16,8 18-14-16,-1 11 1 15</inkml:trace>
  <inkml:trace contextRef="#ctx0" brushRef="#br0" timeOffset="131073.688">21351 1312 41 0,'-11'-3'20'0,"8"-4"3"16,-4 10-21-16,0 4-1 0,-4 11 1 16,-6 17 3-16,-12 15 1 15,8 2-3-15,4 5 0 16,6-8-3-16,11-13 1 16,11-8 1-16,3-11 1 15,10-6-3-15,-6-29 0 16,10-6 1-16,4-12 0 15,7-6-1-15,0-7 0 16,-8 6 0-16,-2 12 1 16,-5 6 6-16,-6 11 1 15,-8 14-5-15,-6 17 1 0,-8 15-5 16,-3 14 1-16,4 7 1 16,3 3 0-16,10-10-25 15,8-10 0-15,7-1-21 16,21-7 1-16</inkml:trace>
  <inkml:trace contextRef="#ctx0" brushRef="#br0" timeOffset="132452.3425">20942 1348 16 0,'-7'3'8'0,"3"15"7"0,4-11-9 16,0 3-2-16,0 1 0 0,0 3 4 16,0 4 1-16,-3-4-1 15,-4 3 0-15,3-2-4 16,1-5 0-16,-5 1-3 16,5-4 1-16,-1 0-3 15,-3 3 1-15,4-6 0 16,3 3 1-16,0-4-1 15,0 5 0-15,0-5 0 16,0 1 1-16,0-4-1 16,0 7 1-16,0-7-3 15,0 0 1-15,-4 0 2 16,-3-4 1-16,4 4-2 16,-1 4 1-16,-3-4-1 15,0 7 0-15,-4 0 0 0,8 3 0 16,-4 11 0-1,3 4 0-15,1 3 1 0,3-3 1 16,0-4-5-16,0-3 0 16,3-4 4-16,8 0 1 15,-4-3-3-15,4-4 0 16,-1-4 3-16,-3 4 1 16,0-3-3-16,-7-4 0 15,4 3 2-15,-4-3 0 16,3-3-3-16,-3 3 1 0,0-11 1 15,0-6 0-15,-3-5-2 16,-1-6 0-16,-3 7 1 16,7 7 0-16,-3-4-2 15,3 4 1-15,3-3 2 16,8-5 0-16,-1 1 0 16,5-3 0-16,2-8-3 15,1 0 1-15,6 4 0 16,1 0 1-16,-4 6 1 15,1 5 0-15,-8 3-2 16,-7 3 1-16,3 4 0 16,1 0 0-16,-11 7 1 15,0 0 1-15,0 0-3 16,-7 0 0-16,3 0 2 16,-6 4 0-16,3 3-1 15,-7 3 0-15,-8 4 1 16,5 4 0-16,-8 7-2 0,4-4 0 15,-4 7 1-15,8 7 1 16,2 4-2-16,5 10 0 16,6-10 2-16,4-3 1 15,7-5-2-15,4-2 0 16,3-5-1-16,11-10 1 16,-4 0-1-16,0-3 1 15,-3-7-25-15,-1-4 1 16,8 0-4-16,-7 3 0 15</inkml:trace>
  <inkml:trace contextRef="#ctx0" brushRef="#br0" timeOffset="133108.6528">21852 1453 27 0,'-4'18'13'0,"4"14"7"0,0-22-14 16,0 11-2-16,-3 4 0 16,-4 7-1-16,3 0 0 15,1 3-2-15,-4-10 0 16,7-4 1-16,0-14 1 15,7-7-3-15,7-25 0 0,4-7-1 16,-1-6 1 0,4-1 0-16,1 0 1 0,-1 7-2 15,-4 8 1-15,1 13 1 16,-4 11 0-16,-3 14-1 16,-11 11 0-16,0-4 2 15,0 7 0-15,0 4-3 16,0-11 0-16,3 0 1 15,4-7 1-15,0-10-1 16,7-11 0-16,8-11 1 16,-1-7 0-16,7-6 0 15,-3-5 0-15,-1 5-2 16,-2 10 0-16,-1 10 4 16,-4 18 1-16,-6 18 0 15,-11 17 0-15,0 7-5 16,0 1 1-16,0-4-4 0,0-4 0 15,3-10-28-15,8-22 0 16,10-6 15-16,7-29 0 16</inkml:trace>
  <inkml:trace contextRef="#ctx0" brushRef="#br0" timeOffset="133436.7828">22953 1235 26 0,'28'-32'13'0,"14"-77"1"15,-31 77-14-15,-8-11 6 16,4-2 1-16,-7-1-2 15,-7 0 0-15,-7 14 1 16,-3 14 1-16,-15 18-5 16,-7 25 0-16,-7 25 4 15,-7 27 0-15,-3 18-11 16,-1 29 0-16,15-4 5 16,10 3 1-16,8-10-20 15,9-14 0-15,15-25-10 16,11-28 1-16</inkml:trace>
  <inkml:trace contextRef="#ctx0" brushRef="#br0" timeOffset="133889.9147">22526 1358 41 0,'-28'0'20'0,"42"0"1"0,0 0-21 15,3 4-1-15,12 6 1 16,6 4-1-16,7 4 1 15,4 7-1-15,11-11 1 16,3-4 0-16,3-3 1 16,-7-7-1-16,-6-3 0 0,-1-1 0 15,-13-3 1-15,-8-3-1 16,-7-8 1-16,-14 0-1 16,0 4 1-16,-14 0-2 15,0 0 0-15,-4 11 3 16,-3 10 0-16,0 10-1 15,4 15 1-15,2 7 0 16,1 14 1-16,4 3-5 16,6-3 0-16,4-11 1 15,1-17 1-15,13 0 1 16,0-8 0-16,4-13-2 16,3-11 1-16,0-11 2 15,0-6 1-15,0-12-4 16,1-6 1-16,2-7 2 15,8-4 0-15,7 7 1 16,4 7 0-16,-8 4-6 0,-7 10 1 16,7 11-5-16,1 10 0 15,-4 8-34-15,3 14 0 16</inkml:trace>
  <inkml:trace contextRef="#ctx0" brushRef="#br0" timeOffset="134358.6118">23799 1651 47 0,'-28'28'23'0,"35"-28"2"15,0-3-24-15,4-4 1 16,3-11 0-16,4-7 0 15,3-7 0-15,-4-6-2 16,-3-5 1-16,-3 5-2 0,-7-1 1 16,-4 7 1-16,-4 11 1 15,-10 10-2-15,-7 22 1 16,0 17 0-16,-4 7 1 16,7 22-2-16,4 6 0 15,7-6-1-15,7-4 0 16,14-8-13-16,11-9 1 15,3-15-26-15,18-21 1 16,21-18 36-16,-7-21 0 16</inkml:trace>
  <inkml:trace contextRef="#ctx0" brushRef="#br0" timeOffset="134655.5173">24314 1415 34 0,'7'-25'17'0,"-14"18"13"0,0 10-17 0,4 8-9 15,-8 7 1-15,4 6 0 16,-7 12 0-16,0 9-5 15,0 5 1-15,7-4 0 16,3-8 0-16,4-9-1 16,4-8 1-16,10-25-1 15,11-20 1-15,-1-8 0 16,5 0 0-16,2-3-1 16,-2 3 0-16,-5 7 0 15,-6 15 0-15,-4 10 0 16,0 10 1-16,-3 15-3 15,-4 7 1-15,3 7-12 16,1-8 1-16,7 1-1 16,6-4 1-16,4-3 4 15,4-11 0-15,7 0-5 0,-7-3 0 16,-4-8 0-16,0-6 1 16</inkml:trace>
  <inkml:trace contextRef="#ctx0" brushRef="#br0" timeOffset="134999.913">25055 1460 36 0,'36'-49'18'0,"-58"42"5"0,15 7-17 15,-7 3 1-15,-10 12 1 16,-5 6-2-16,1 11 1 0,0 10-5 16,10 7 0-16,8 1-3 15,10-12 1-15,10-2 0 16,11-5 1-16,15-9-2 15,-1-12 1-15,18-3 0 16,3-7 0-16,-3-17-2 16,-3-12 1-16,-1-13 0 15,-14-4 0-15,-6-3 0 16,-15-4 1-16,-7 11 4 16,-14 13 1-16,-7 19 6 15,-15 17 0-15,-2 14-8 16,-1 14 0-16,7 8-6 15,11 9 1-15,14-9-13 16,18-11 0-16,10-8-26 16,11-3 0-16,14-10 28 0,3-4 0 15</inkml:trace>
  <inkml:trace contextRef="#ctx0" brushRef="#br0" timeOffset="135406.1671">26361 1443 37 0,'-25'32'18'0,"11"52"6"16,14-56-19-16,-4 15-2 15,8-8 0-15,6 4-2 16,-3-7 1-16,8-1 3 16,6-10 1-16,0-13-2 15,4-16 1-15,-8-2-1 16,4-11 0-16,-6-11-3 15,-8-7 1-15,-7 4-2 16,-7 0 1-16,-18 10-5 0,-7 11 1 16,-10 10-13-16,3 8 1 15,7 6-12-15,4 1 1 16,14-4 10-16,7-3 0 16</inkml:trace>
  <inkml:trace contextRef="#ctx0" brushRef="#br0" timeOffset="135687.9439">27087 921 31 0,'-28'-21'15'16,"11"17"7"-16,6 8-15 0,-3 6-6 16,-4 11 1-16,-7 11-3 15,8 21 1-15,-8 7 0 16,-3 21 0-16,7 14-6 16,-4 22 1-16,0-1-11 15,8 0 1-15,-8-6-2 16,7-22 1-16</inkml:trace>
  <inkml:trace contextRef="#ctx0" brushRef="#br0" timeOffset="135828.5454">26618 1919 37 0,'-14'-81'18'0,"14"-4"12"0,4 64-19 15,6 0-6-15,4-7 1 16,0 10-4-16,11 0 0 16,3 4-2-16,4 0 0 15,10 0-4-15,11 0 1 16,-3-4-49-16,3 1 1 15</inkml:trace>
  <inkml:trace contextRef="#ctx0" brushRef="#br0" timeOffset="136313.3123">28513 1235 41 0,'-29'10'20'0,"-16"18"2"0,30-13-21 15,-9 13 0-15,-4 14 0 16,-4 4 3-16,4 17 0 16,3 1-2-16,11-4 1 15,10-7 0-15,15-4 1 0,6-10-4 16,15-7 0-16,11-11 0 16,9-10 1-16,1-8-12 15,4-10 1-15,-8 0-32 16,1-11 0-16</inkml:trace>
  <inkml:trace contextRef="#ctx0" brushRef="#br0" timeOffset="136516.4407">28237 1538 42 0,'-21'11'21'0,"35"6"1"15,1-17-21-15,13-3 0 16,11 6 1-16,3-6-2 16,11-1 0-16,-4-3-6 0,4-3 1 15,4-5-33-15,-5-2 0 16</inkml:trace>
  <inkml:trace contextRef="#ctx0" brushRef="#br0" timeOffset="136688.317">28354 1263 55 0,'-28'7'27'0,"59"-18"0"0,-6 4-27 16,7 7 0-16,21-3 0 16,3-1-9-16,4 4 0 0,4 0-23 15,-1 7 1-15,8 4 18 16,-1 6 0-16</inkml:trace>
  <inkml:trace contextRef="#ctx0" brushRef="#br0" timeOffset="137047.645">29285 1482 26 0,'-3'7'13'0,"-8"-11"8"16,11 1-13-16,-3-4-6 16,-11-1 1-16,-11 5 1 15,-3 3 1-15,-1 7-1 16,-2 18 0-16,-12 10-1 15,1 11 0-15,3 3-2 16,11 1 1-16,10 2-4 16,4-6 1-16,7-10 2 15,18-12 1-15,6-10-3 16,8-10 1-16,7-15 0 0,7-6 0 16,-1-11-1-16,5-22 1 15,-12 4 0-15,-2-3 0 16,-12 7 5-16,-3 10 0 15,-3 7-1-15,-7 11 1 16,-4 7-5-16,-4 10 0 16,1 8-1-16,3 7 1 15,3 10-6-15,1-3 1 16,10 3-18-16,0 0 0 16,7-7-5-16,-3-3 0 0</inkml:trace>
  <inkml:trace contextRef="#ctx0" brushRef="#br0" timeOffset="137282.0763">29444 1739 23 0,'-3'18'11'0,"-1"3"8"16,8-21-12-16,-4 3 1 15,3 4 0-15,4 1-5 16,-3 6 1-16,-1 0-4 16,4 0 1-16,-3-4 5 15,6-6 1-15,-3-11-6 16,15-7 0-16,-5-21 1 15,8-8 0-15,-4-3-1 16,0 4 1-16,7 7-3 16,4 6 0-16,7 5-2 15,-4 6 1-15,8 4-22 0,-5 7 1 16,1-4-2-16,-4 4 0 16</inkml:trace>
  <inkml:trace contextRef="#ctx0" brushRef="#br0" timeOffset="137501.9073">30203 1037 48 0,'-4'18'24'0,"-7"59"4"0,8-52-24 0,-8 17-2 16,-3 18 1-16,-3 21-3 15,-8 18 1-15,0 11-2 16,4 6 0-16,-4-14-44 16,8-21 1-16,3-17 35 15,6-29 1-15</inkml:trace>
  <inkml:trace contextRef="#ctx0" brushRef="#br0" timeOffset="137673.7836">29949 1531 44 0,'0'-4'22'0,"45"-6"-1"0,-23 6-21 16,-1-3 0-16,14 0 0 15,-3-3 0-15,0-4 0 16,17-4-9-16,-3-10 0 16,0-11-25-16,3-3 1 15</inkml:trace>
  <inkml:trace contextRef="#ctx0" brushRef="#br0" timeOffset="137892.5355">30527 967 38 0,'-10'-8'19'0,"-5"33"5"0,15-4-19 16,-3 22-3-16,-1-1-2 15,4-42 0 1,-24 123 10-16,10 1 0 16,3-15-4-16,11-28 0 0,0-10-3 15,11-15 0-15,-1-17 2 16,8-18 0-16,10-7-5 15,11-10 1-15,7-4 3 16,0 0 0-16,3 7-4 16,0 4 0-16,-6 6-7 15,-5 8 0-15,1 10-58 16,-7 1 0-16</inkml:trace>
  <inkml:trace contextRef="#ctx0" brushRef="#br0" timeOffset="138707.2191">20691 3132 18 0,'4'-56'9'0,"-25"-36"12"0,7 68-9 0,-15 6-4 15,-10-3 1-15,-13 10-3 16,-8 4 1-16,0 7-4 15,-11 14 1-15,-10 18-1 16,10 24 0-16,11 15 1 16,11 17 0-16,21 14-2 15,14 15 1-15,28-8-2 16,14-10 1-16,7-11-3 16,15-17 1-16,20-18 0 15,22-18 0-15,14-17-14 16,0-18 1-16,7-25-32 15,3-3 1-15</inkml:trace>
  <inkml:trace contextRef="#ctx0" brushRef="#br0" timeOffset="138894.6628">21414 3178 69 0,'-35'4'34'0,"63"-1"0"0,-6-6-35 15,16-1 1-15,5-3 0 16,3 4-3-16,3-1 1 16,0 1-38-16,4 3 1 15,-10-7 14-15,-12-8 0 0</inkml:trace>
  <inkml:trace contextRef="#ctx0" brushRef="#br0" timeOffset="139020.0771">21485 3432 69 0,'39'7'34'0,"74"-31"-20"15,-71 24-35-15,11-7-27 16,3-4 1-16</inkml:trace>
  <inkml:trace contextRef="#ctx0" brushRef="#br0" timeOffset="140148.3009">22529 2991 36 0,'-14'-21'18'0,"49"-7"2"0,-13 10-17 16,16 4-2-16,8 4 1 15,21-4-3-15,4-1 1 16,-11 8 3-16,-7 11 1 15,-14 3-3-15,-11 14 1 16,-11 14-2-16,-13 15 1 0,-18 3-1 16,-14 7 1-16,-15 3 0 15,-6-6 1-15,-15 3 0 16,4 0 1-16,4-1 5 16,10-6 1-16,7-3-8 15,11-1 0-15,14-14-1 16,10-10 1-16,19-7-1 15,16-11 1-15,22-11-2 16,21-6 1-16,7-11-12 16,8-15 1-16,9-3-15 15,1-3 0-15,11-7 4 16,-12-1 1-16</inkml:trace>
  <inkml:trace contextRef="#ctx0" brushRef="#br0" timeOffset="140273.3199">23595 3185 43 0,'-28'14'21'0,"13"36"3"0,15-33-22 16,0 8-2-16,-7 3 1 16,4 4-2-16,3 7 1 15,-4 3-45-15,4 1 1 16</inkml:trace>
  <inkml:trace contextRef="#ctx0" brushRef="#br0" timeOffset="140445.1963">23891 3168 53 0,'-14'10'26'0,"7"29"3"15,3-21-28-15,-6 13-1 16,-4 8 0-16,-4 11-2 16,-7 10 0-16,8 0-28 15,-1-4 1-15,4-14 6 16,3-13 1-16</inkml:trace>
  <inkml:trace contextRef="#ctx0" brushRef="#br0" timeOffset="140632.6989">23305 3108 65 0,'22'10'32'0,"91"-6"0"0,-71-8-32 16,4-3 1-16,10 0 0 15,11-3-2-15,-3-1 0 16,13 4-15-16,-3 7 0 16,0 4-32-16,-6 6 0 15</inkml:trace>
  <inkml:trace contextRef="#ctx0" brushRef="#br0" timeOffset="140976.9277">24307 3196 5 0,'0'14'2'0,"22"11"8"16,-5 14-10-1,-17-39 0-15,-10-8 22 16,17 37 1-16,-7-1-14 15,0 0 1-15,-7 4-4 16,3-4 1-16,1-3 0 16,-5-8 0-16,5-6-1 15,3-15 0-15,0-3-2 16,11-14 0-16,3-10-2 0,3-8 0 16,12-11-1-1,2 1 0-15,22 0-3 0,4 6 1 16,-1 15-53-16,-10 17 0 15,7 15 43-15,-7 14 1 16</inkml:trace>
  <inkml:trace contextRef="#ctx0" brushRef="#br0" timeOffset="141479.5329">25570 3080 43 0,'-24'-15'21'0,"34"26"3"0,4-4-23 0,4 0-1 15,7 4 1-15,10-4 0 16,7-4 0-16,8 1-6 15,-8-4 0-15,-10 0-35 16,0 0 0-16</inkml:trace>
  <inkml:trace contextRef="#ctx0" brushRef="#br0" timeOffset="141651.8313">25599 3355 49 0,'-15'-11'24'0,"51"15"4"16,-12-11-25-16,15 0-3 16,4-4 0-16,-1 0-8 0,-7-3 1 15,4 4-37-15,0-1 1 16</inkml:trace>
  <inkml:trace contextRef="#ctx0" brushRef="#br0" timeOffset="143468.7216">26960 2829 29 0,'0'4'14'0,"-14"-1"10"0,11 4-15 0,-8-3-6 16,4-1 1-16,-7 1-1 16,-11 10 0-16,1 4-1 15,2 3 1-15,-2 7-4 16,6 7 1-16,-3-3 0 15,3 0 1-15,4-1-1 16,4-2 1-16,6-12 3 16,4 1 1-16,11-4-2 15,3 0 0-15,7-3-2 16,14 3 0-16,15-7-1 16,-1-7 0-16,0 0 0 15,8-11 1-15,6 1-2 0,-6 3 0 16,-11-4-10-16,-8 4 0 15,-6 0-33-15,-4 3 0 16</inkml:trace>
  <inkml:trace contextRef="#ctx0" brushRef="#br0" timeOffset="143953.5795">27292 2568 35 0,'-7'25'17'0,"3"63"11"0,1-49-18 16,-8 10-3-16,-3 18 0 16,0 11-5-16,-4-1 0 15,-3 12-1-15,7-8 0 16,0-11-8-16,0-13 1 0,10-11-42 15,4-15 1-15</inkml:trace>
  <inkml:trace contextRef="#ctx0" brushRef="#br0" timeOffset="147392.5233">27666 2878 35 0,'-35'-3'17'0,"-8"42"2"0,33-15-18 16,-4 19 0-16,3 13 1 16,8 15-1-16,6-1 0 15,8-6-1-15,3-8 1 16,10-13 3-16,12-15 1 16,17-14-3-16,7-25 0 15,7-27-1-15,3-15 0 16,-10-14 0-16,-10-8 0 15,-33 16 4-15,-20-1 1 16,-26 3-7-16,-20 11 1 16,-11 18-3-16,0 25 0 0,-7 13-10 15,7 18 0-15,18 18-23 16,28-3 0-16</inkml:trace>
  <inkml:trace contextRef="#ctx0" brushRef="#br0" timeOffset="147673.7778">28297 3457 31 0,'-14'25'15'0,"-14"28"14"0,25-36-16 16,-12 8-11-16,1 10 1 15,-7-7-3-15,4 8 0 16,6-5-35-16,11-2 1 16,11-12 22-16,13-20 1 15</inkml:trace>
  <inkml:trace contextRef="#ctx0" brushRef="#br0" timeOffset="147970.6563">28738 2981 54 0,'-45'28'27'0,"13"46"1"0,32-46-28 0,0 4 1 16,3 10 0-16,11 8-2 15,4-8 1-15,7-3 0 16,7-14 1-16,17-8 1 16,0-10 0-16,8-17-1 15,-8-15 1-15,-6-7-2 16,-15-3 0-16,-11-7 1 16,-13-11 0-16,-11-4-1 15,-18 8 0-15,-14 7-3 16,-3 6 0-16,7 15-14 15,-1 7 0-15,5 25-23 16,13 17 1-16</inkml:trace>
  <inkml:trace contextRef="#ctx0" brushRef="#br0" timeOffset="148267.4858">29384 2938 58 0,'-56'50'29'0,"10"56"4"0,39-78-29 15,7 14-3-15,10 4 0 0,4-7 0 16,4-7 1-16,10-15 3 16,15-10 0-16,10-21-5 15,-1-11 1-15,-2-13-2 16,-1-12 0-16,-17-6 2 15,-18-1 0-15,-14 12-3 16,-25-1 0-16,-10 10-12 16,-14 8 1-16,6 18-32 15,-2 13 0-15,13 11 36 16,4 11 0-16</inkml:trace>
  <inkml:trace contextRef="#ctx0" brushRef="#br0" timeOffset="148752.0282">30001 2981 33 0,'-24'14'16'0,"10"46"7"0,14-39-17 0,0 25-3 16,0 10 1-16,3-3-2 16,11-7 1-16,14-11 3 15,8-6 1-15,6-15-4 16,4-18 1-16,7-13-1 16,-4-22 1-16,-6-7-4 15,-8-11 1-15,-21-3 1 16,-25 4 0-16,-13 3-4 15,-12 4 1-15,-16 20-11 16,-1 12 0-16,7 24-25 16,7 14 1-16,21 11 25 0,18 0 1 15</inkml:trace>
  <inkml:trace contextRef="#ctx0" brushRef="#br0" timeOffset="149691.6076">31102 3030 24 0,'-7'-17'12'0,"18"13"3"16,-11 4-12-16,3 0 1 16,4 4 1-16,-3-1-4 15,-1 4 1-15,4-3-2 16,0-1 1-16,0 1 1 15,-3-4 1-15,7-4-3 0,-8-3 1 16,1 0 1-16,3-4 1 16,-7-3-2-16,0 0 0 15,3-7 0-15,1 0 0 16,3-7-2-16,0-8 0 16,3 1 2-16,1 0 1 15,-4 10 1-15,4 8 1 16,-1 6 3-16,-6 11 0 15,-1 14-5-15,-3 7 1 16,-3 18 2-16,-8 17 0 0,-6 8-5 16,-1 17 1-16,-7 11-2 15,8-8 1-15,-5-6 1 16,5 0 1-16,3-8-7 16,3-17 1-16,8-7-43 15,-1-21 0-15,8-15 38 16,10-17 0-16</inkml:trace>
  <inkml:trace contextRef="#ctx0" brushRef="#br0" timeOffset="149879.1075">31067 3252 42 0,'-18'-10'21'0,"22"13"4"15,10 1-21-15,11-11-2 16,17-4 1-16,11 8 0 0,7-8 0 15,10 1-6-15,4-8 1 16,-3 0-2-16,-4-3 0 16,-11-4-40-16,-10 1 0 15</inkml:trace>
  <inkml:trace contextRef="#ctx0" brushRef="#br0" timeOffset="150082.2336">31250 3393 44 0,'21'46'22'0,"25"18"2"0,-32-47-23 0,11 8-1 15,7 0 1-15,7 0-18 16,-4-8 1-16,0-13-13 15,1-18 1-15</inkml:trace>
  <inkml:trace contextRef="#ctx0" brushRef="#br0" timeOffset="150550.9901">31808 3312 36 0,'-25'39'18'0,"14"14"6"16,11-46-18-16,0 7-2 0,8 4 0 16,-5-1-3-16,1-2 1 15,6-5 2-15,4-6 0 16,4-11-4-16,3-7 0 16,0-8 0-16,4-9 0 15,3-5-1-15,4-2 0 16,-4 2 0-16,0 15 0 15,-3 0 4-15,-11 17 1 16,0 11-3-16,-3 22 0 16,-11-1-1-16,-7 11 1 0,3 7-2 15,1 6 0-15,3-6 2 16,0-3 0-16,3-15 0 16,8-18 0-16,7-13-1 15,6-18 0-15,4-11 2 16,4-7 1-16,7 0-1 15,3 4 1-15,1 7 2 16,-8 3 0-16,4 15-2 16,-11 10 0-16,0 14-2 15,0 7 1-15,1 11-8 16,-5 6 1-16,-3 1-42 16,4-7 1-16,3 0 29 15,-10-15 0-15</inkml:trace>
  <inkml:trace contextRef="#ctx0" brushRef="#br0" timeOffset="152182.5961">21083 5591 27 0,'17'-25'13'0,"36"-35"13"16,-31 36-15-16,16-4-9 16,1-4 1-16,-4 0 0 15,15 4 1-15,-4 7-1 16,-4 10 1-16,-10 11 0 15,-4 7 0-15,-7 25-2 0,-14 17 0 16,-7 18-2-16,-3 25 0 16,-1 3 1-1,4 8 0-15,4-12-1 0,10-10 1 16,3-14-1-16,12-17 0 16,10-22 2-16,13-24 1 15,-2-15-3-15,-1-28 0 16,-6-17 0-16,-8-18 0 15,0-4 1-15,-17-7 1 16,-8-6 4-16,-6 13 1 16,-1 11 0-16,-3 14 0 15,7 11-7-15,1 10 0 0,16 11-4 16,15 14 0-16,10 7-27 16,18 3 1-16,29 8-8 15,-5 0 1-15</inkml:trace>
  <inkml:trace contextRef="#ctx0" brushRef="#br0" timeOffset="152448.2543">22960 5468 53 0,'46'-22'26'0,"42"-13"2"0,-53 21-28 16,0 0-1-16,4 3 0 16,0 1-23-16,-7 3 1 15,-4 3-5-15,-17 1 0 16</inkml:trace>
  <inkml:trace contextRef="#ctx0" brushRef="#br0" timeOffset="152604.4742">22949 5679 53 0,'-10'7'26'0,"91"-3"1"0,-50-15-26 0,22-3-3 15,14-3 1-15,18 2-10 16,0 5 1-16,3-4-8 15,7 3 1-15,-7 1-7 16,8-5 1-16</inkml:trace>
  <inkml:trace contextRef="#ctx0" brushRef="#br0" timeOffset="152917.0104">24078 5362 36 0,'-53'-18'18'0,"-21"11"6"15,56 14-18-15,-10 14 1 16,-11 22 0-16,1 10-2 15,2 17 1-15,8 4-4 16,7-3 0-16,14-8-1 16,0-20 1-16,17-15 0 0,8-11 0 15,7-17-1-15,14-28 0 16,6-25-2-16,8-14 1 16,7-21-1-16,-7-14 1 15,-3-8 0-15,-8-13 0 16,-7 7 0-16,-14 24 0 15,-7 28 9-15,-6 26 1 16,-8 38-4-16,0 31 0 16,-11 43-5-16,0 46 0 15,4 11-1-15,11 17 0 0,10-10-35 16,14-11 0-16,15-29-6 16,2-27 1-16</inkml:trace>
  <inkml:trace contextRef="#ctx0" brushRef="#br0" timeOffset="153355.6987">23277 6438 54 0,'28'-4'27'0,"135"1"1"0,-117 3-26 0,24-4 0 16,18 4 0-16,25-3-2 15,0-4 1-15,-3 3-5 16,-8 1 0-16,-7 3-47 15,-21 0 0-15,-21 0 48 16,-25 0 1-16</inkml:trace>
  <inkml:trace contextRef="#ctx0" brushRef="#br0" timeOffset="153636.9177">24039 6773 34 0,'-17'-4'17'0,"20"4"4"15,-3 0-16-15,0 0 4 16,0 4 1-16,0 6 0 0,-3 12 0 16,-8 13-4-16,-3 11 1 15,-4 10-2-15,1 1 0 16,-5-4 1-16,5 3 0 16,6 0-5-16,8 1 0 15,6-11 0-15,11-4 1 16,15-10-2-16,6-15 0 15,0-13-8-15,7-15 0 16,1-10-17-16,-4-7 0 16,-8-4-14-16,-2-3 1 0,-8-4 32 15,-14-3 1-15</inkml:trace>
  <inkml:trace contextRef="#ctx0" brushRef="#br0" timeOffset="153777.5829">23725 6963 57 0,'-3'11'28'0,"91"31"5"16,-49-35-29-16,21 0-4 16,10 0 1-16,11-10-9 15,4-4 1-15,-7-7-46 16,3-4 0-16</inkml:trace>
  <inkml:trace contextRef="#ctx0" brushRef="#br0" timeOffset="154231.8483">21030 8240 49 0,'-46'43'24'0,"-10"17"5"15,42-29-26-15,-8 15 0 16,5 35 1-16,3 8 0 16,3 6 0-16,7 0-5 15,15-17 1-15,7-15 2 16,10-14 0-16,11-13-3 15,-4-15 1-15,14-7-17 0,-3-17 0 16,0-12-26-16,4-13 0 16</inkml:trace>
  <inkml:trace contextRef="#ctx0" brushRef="#br0" timeOffset="154403.6685">20688 8657 70 0,'-39'-11'35'0,"113"14"0"0,-39-13-35 16,22-11-2-16,17-7 0 15,14-4-37-15,7 4 0 16,8-4 10-16,-5 4 1 0</inkml:trace>
  <inkml:trace contextRef="#ctx0" brushRef="#br0" timeOffset="154529.0115">22148 8452 65 0,'-3'7'32'0,"56"0"6"16,-32-10-34-16,14-1-5 15,7-3 1-15,1 0-30 16,-11 0 1-16,-4-4-10 16,0 8 1-16</inkml:trace>
  <inkml:trace contextRef="#ctx0" brushRef="#br0" timeOffset="154653.9584">22198 8685 65 0,'-36'28'32'0,"72"-24"2"0,-19-12-33 15,22 1-40-15,7-14 0 16,0-3 13-16,7-1 0 16</inkml:trace>
  <inkml:trace contextRef="#ctx0" brushRef="#br0" timeOffset="155954.5653">23538 8364 25 0,'-21'-39'12'0,"3"11"2"0,18 17-13 15,-3-3 3-15,-8-4 1 16,-3 1 0-16,-3 10 0 15,3 7-3-15,-8 7 0 16,5 14-2-16,-8 7 1 16,4 14-1-16,0 4 0 15,7-3-1-15,7-8 1 16,-1-3 1-16,8-15 1 16,11-10-1-16,3-10 1 15,11-22-3-15,7-14 1 16,6 1 1-16,8-12 1 0,-7-20-3 15,-11 3 0-15,-7-7 0 16,4-4 1-16,-7 14 5 16,-4 19 1-16,-7 16-3 15,-7 26 1-15,-7 24 1 16,0 21 0-16,-7 22-6 16,-7-1 0-16,3 25 0 15,7 1 1-15,8-8-10 16,6 0 0-16,11-11-32 15,8-13 1-15</inkml:trace>
  <inkml:trace contextRef="#ctx0" brushRef="#br0" timeOffset="156173.2923">23058 9030 52 0,'-21'-17'26'0,"46"6"-1"0,0 1-25 16,21-12 0-16,21-6 1 16,17 0-1-16,4-7 1 15,1-4-4-15,6 0 1 16,-10 0-30-16,-1 4 1 16,-13 7 13-16,-18 10 1 15</inkml:trace>
  <inkml:trace contextRef="#ctx0" brushRef="#br0" timeOffset="156689.2938">23397 9288 31 0,'35'-14'15'0,"36"-32"4"0,-50 25-15 15,0 3-4-15,1 4 0 16,-8 7 5-16,-7 7 1 15,0 4-3-15,-7 17 0 16,-7 14-2-16,3 11 1 16,-6 10-1-16,10 18 1 15,7-14-2-15,0 0 0 16,7-14 2-16,0-18 1 16,0-10 1-16,7-11 1 15,-7-7-5-15,4-21 1 16,0-21-1-16,3-8 0 15,-4-3 1-15,-3-17 0 0,1 10 0 16,-5 7 1-16,-3 14 0 16,4 11 0-16,3-4-2 15,4 7 1-15,6 8-1 16,15 3 0-16,3 3 0 16,15 8 0-16,-8-12-17 15,4 1 1-15,7-10-25 16,7-8 0-16</inkml:trace>
  <inkml:trace contextRef="#ctx0" brushRef="#br0" timeOffset="156892.4619">24759 8565 55 0,'-4'-4'27'0,"33"-3"4"0,-12-3-29 16,12-1-4-16,-1 4 0 16,7 0-9-16,-7 3 0 15,-7 1-33-15,1-1 0 16</inkml:trace>
  <inkml:trace contextRef="#ctx0" brushRef="#br0" timeOffset="157033.0625">24738 8776 67 0,'-25'36'33'0,"53"-40"2"0,-14 8-34 0,4-4-1 15,10 0 0-15,11-11-39 16,3-10 0-16,1-4 11 16,-4-6 0-16</inkml:trace>
  <inkml:trace contextRef="#ctx0" brushRef="#br0" timeOffset="157784.8223">26576 8191 30 0,'-25'-4'15'0,"18"15"4"0,7-15-15 15,-7 11 0-15,3 4 0 16,-6 0-2-16,3-1 1 16,-7 8 0-16,0 3 0 15,-8 4-1-15,8 6 0 16,7 5 0-16,7 3 1 0,4-4 0 15,6-10 1-15,8-1-2 16,10-6 0-16,15-11-3 16,2-7 1-16,8-7-1 15,4-7 0-15,3-4-29 16,-4-7 1-16,-6-3 7 16,-15 0 1-16</inkml:trace>
  <inkml:trace contextRef="#ctx0" brushRef="#br0" timeOffset="157972.2876">26858 8156 45 0,'-67'31'22'0,"25"75"1"15,35-74-23-15,-4 14 0 16,-3 3 1-16,0 22-1 16,0 6 1-16,3-6-3 0,8-11 1 15,6-11-11-15,18-13 1 16,8-19-12-16,27-13 0 15,4-22 14-15,14-24 0 16</inkml:trace>
  <inkml:trace contextRef="#ctx0" brushRef="#br0" timeOffset="158237.9542">27423 8201 39 0,'-25'-35'19'0,"-21"85"8"0,35-36-19 15,-6 21-2-15,-8 14 0 0,4 11-6 16,7 7 0-16,3 4 1 15,11-1 1-15,4-13-1 16,10-11 0-16,11-14 0 16,6-11 1-16,12-18-2 15,10-17 1-15,-8-18-1 16,-2-10 1-16,-4-11-1 16,-8-7 0-16,-10 4 0 15,-17-1 0-15,-15-6-1 16,-10 10 1-16,-7 14-4 15,-11 18 0-15,-3 21-26 16,0 7 0-16,10 11 8 16,7 10 0-16</inkml:trace>
  <inkml:trace contextRef="#ctx0" brushRef="#br0" timeOffset="158566.4693">27962 8258 41 0,'-42'46'20'0,"38"38"5"0,8-52-22 16,7 3 1-16,6 11 1 15,8-7 0-15,14 0 1 0,-4-14-1 16,4-8 0-16,0-17-2 15,-4-10 0-15,4-15-1 16,-1-17 1-16,-6-8 0 16,-14-3 1-16,-11 4-4 15,-18-7 1-15,-6 10 1 16,-26 3 1-16,-13 22-7 16,-8 21 1-16,8 11-26 15,10 10 1-15,18 7-11 16,14 4 1-16</inkml:trace>
  <inkml:trace contextRef="#ctx0" brushRef="#br0" timeOffset="159004.4493">28791 8191 40 0,'-38'7'20'0,"-12"49"4"0,40-31-21 0,-5 17 0 16,12 11 1-16,3-7 0 16,14-7 1-16,4-4 1 15,6-10 0-15,5-18-3 16,6-7 1-16,7-14-3 16,-3-14 1-16,-7-4 2 15,-8-3 1-15,-20 3-3 16,-18 4 1-16,-14-1-3 15,-1 8 0-15,-6 7-2 16,-4 7 0-16,8 4-23 16,6 10 0-16,21 7-17 15,19 3 1-15</inkml:trace>
  <inkml:trace contextRef="#ctx0" brushRef="#br0" timeOffset="159568.6387">29310 8261 44 0,'-35'15'22'0,"3"27"1"0,28-21-21 15,4 11 0-15,0 7 1 16,0-4-2-16,7 0 1 15,8-7 4-15,-1-6 0 16,10-19-4-16,-6-6 0 16,10-22-3-16,0-7 1 15,-6-7 0-15,-15 1 0 16,-11 2-1-16,-10 8 1 0,-11 3-3 16,-6 4 1-16,-8 14-26 15,7 7 0 1,18 0 2-16,10 4 1 0</inkml:trace>
  <inkml:trace contextRef="#ctx0" brushRef="#br0" timeOffset="160084.2712">29945 7919 55 0,'-11'46'27'0,"-6"39"6"16,17-36-27-16,0-3-4 16,-7 10 0-16,0 15-3 15,0 3 0-15,0 11 0 0,-4-1 1 16,0-13-16 0,4-25 0-16,-7 0-7 0,0-18 1 15,0-14 10-15,0-10 0 16,3-19 12-16,8-6 1 15,6 0 2-15,11-7 0 16,11-4 9-16,3 0 1 16,8-3-6-16,17-4 0 15,6-3-6-15,9 0 0 16,-8 10-1-16,3 7 0 16,-17 4-1-16,-18 3 1 15,-14 4-16-15,-14 7 0 0,-14 0 11 16,-14 0 1-16,-18 11 16 15,-7-1 0-15,0 8 7 16,7 3 0-16,4 7-10 16,10 7 0-16,11 4-1 15,18 3 1-15,3 4-9 16,14 3 1-16,14 1-1 16,14-4 0-16,4-1-4 15,7-6 1-15,3-7-38 16,1-18 1-16,-4-18 22 15,-4-20 0-15</inkml:trace>
  <inkml:trace contextRef="#ctx0" brushRef="#br0" timeOffset="160537.8095">30499 8328 35 0,'-4'11'17'0,"-3"21"6"0,7-18-19 15,0 11 3-15,0 6 1 16,-3 8-1-16,-1 7 0 15,-3 7-1-15,4-11 0 16,-1 4-4-16,-3-14 1 16,7-4-1-16,0-7 1 15,7-14-2-15,0-7 0 16,7-14-2-16,11-25 1 16,3-3 0-16,11-11 1 15,7-3-1-15,-4 3 1 0,-3 10-3 16,-4 15 1-16,-10 11 3 15,-11 20 0-15,-10 18-3 16,-8 8 1-16,-6 9 2 16,2 5 0-16,1-5-3 15,4-9 0-15,3-8 2 16,3-11 0-16,8-13-2 16,0-1 1-16,3-6 1 15,0-1 0-15,7-6-2 16,14-8 0-16,1 0 1 15,2 4 0-15,5 10 0 16,-1 15 0-16,0 14 1 16,-3 20 0-16,-11 19-15 15,-10-1 0-15,-7 8-26 0,-8-1 1 16,1-3 24-16,-4-14 0 16</inkml:trace>
  <inkml:trace contextRef="#ctx0" brushRef="#br0" timeOffset="161069.3076">26294 9009 27 0,'-43'-7'13'0,"19"4"8"16,20 3-14-16,1 3-5 15,-8 4 0-15,0 4 0 16,4-1 0-16,0 1 1 16,14 0 1-16,7 3 1 15,18 0 0-15,21 3 5 0,7 5 0 16,28-5-6-16,36 1 1 16,17 3 1-16,39-7 1 15,24-3-5-15,29-1 0 16,28-3 4-16,32 0 1 15,7 8-5-15,21 6 0 16,-7 3 0-16,11 1 0 16,-22-4-3-16,-3 0 0 15,-21-3 3-15,-18-7 0 16,-29 3-3-16,-30-4 1 16,-23-3-1-16,-23-3 1 15,-29 3-24-15,-29 0 0 0,-34 0-31 16,-29-3 0-16</inkml:trace>
  <inkml:trace contextRef="#ctx0" brushRef="#br0" timeOffset="162119.4882">26946 9810 38 0,'-31'18'19'0,"59"-15"4"16,-11 1-19-16,8-4-1 15,7-4 0-15,24-6 1 16,15-8 0-16,13-7-3 15,12 1 0-15,-8-1 1 0,4 4 0 16,-8 7-4-16,-10 10 0 16,-17-3 6-16,-15 11 1 15,-14 3 0-15,-10 14 1 16,-18 7-5-16,-14 7 1 16,-7 1-1-16,-14 6 1 15,3 11-3-15,-7 7 1 16,-3 10 0-16,6 1 1 15,8-8-18-15,7-6 1 16,17-11-30-16,15-22 1 16</inkml:trace>
  <inkml:trace contextRef="#ctx0" brushRef="#br0" timeOffset="162260.1155">28167 10180 56 0,'-35'15'28'0,"28"-19"3"15,7-3-28-15,0 7-4 16,7 0 0-16,0-4-22 16,0 1 0-16,3-4-12 15,4 0 1-15</inkml:trace>
  <inkml:trace contextRef="#ctx0" brushRef="#br0" timeOffset="162683.1557">28668 9687 41 0,'-46'-7'20'0,"-7"-22"3"0,39 22-21 16,-4-3 2-16,1 3 1 15,-4 3-1-15,6 8 1 16,8-1-7-16,7 11 0 15,4 11 2-15,6 14 0 16,-2 10 0-16,13 4 0 16,0 7 0-16,7 4 0 15,0-5 2-15,-3-9 0 16,0 3-5-16,-11-11 1 0,-11-3 2 16,-6-7 1-16,-22-4-1 15,-7-7 0-15,-10-7 1 16,-7-7 1-16,3-10 8 15,3-11 0-15,15-11-6 16,14-7 0-16,18-17-2 16,24-8 1-16,21-10-3 15,15-14 0-15,-1 7-2 16,-3 11 1-16,-7 6-28 16,-7 11 0-16,0 7-8 15,-7 11 0-15</inkml:trace>
  <inkml:trace contextRef="#ctx0" brushRef="#br0" timeOffset="163074.8445">29529 9560 47 0,'14'10'23'0,"14"36"6"16,-17-25-24-16,-8 14 0 15,4 15 1-15,-7 6-4 16,0 15 0-16,-7 10-2 16,4 4 0-16,-8 6-29 0,4-10 0 15,-4-10-1 1,1-11 1-16</inkml:trace>
  <inkml:trace contextRef="#ctx0" brushRef="#br0" timeOffset="163231.0987">29529 10138 36 0,'21'-46'18'0,"53"-10"7"0,-42 35-18 16,21-4-5-16,0 0 0 15,-4-6-3-15,4-1 1 16,-7 7-19-16,-11 0 1 15,-7 4-7-15,-10 7 0 16</inkml:trace>
  <inkml:trace contextRef="#ctx0" brushRef="#br0" timeOffset="163387.4073">29680 9884 43 0,'-95'53'21'0,"120"14"12"15,-11-46-23-15,14 7-8 16,15 4 0-16,2 0-2 15,-2 3 1-15,-1 4 0 16,0 0 0-16,1-7-23 16,-4-8 0-16,-1-20-13 15,-6-18 1-15</inkml:trace>
  <inkml:trace contextRef="#ctx0" brushRef="#br0" timeOffset="163684.2878">29807 10967 41 0,'-10'14'20'0,"63"-88"12"0,-36 35-21 15,12-14-5-15,13-24 1 16,21-4 0-16,8-29 1 0,7 4-4 16,17-6 0-16,0 2-4 15,7-3 0-15,-6 4-1 16,-8 24 1-16,-14 22-30 16,-18 13 1-16,-6 15-10 15,-18 7 0-15</inkml:trace>
  <inkml:trace contextRef="#ctx0" brushRef="#br0" timeOffset="165001.1674">29977 9930 16 0,'-11'4'8'0,"18"13"4"0,-3-13-8 16,-1 3-2-16,4 3 0 16,-3 4 2-16,-1 4 1 15,4 3-1-15,-7 0 0 16,0 4-1-16,0-7 0 0,0-1-4 16,0-3 1-16,0-3 4 15,0-7 1-15,0-4-6 16,7-11 0-16,4-10 2 15,3-11 1-15,4-3-4 16,3 0 1-16,0-8 2 16,4 1 1-16,0 7-3 15,-8 6 0-15,-3 12 2 16,0 3 1-16,-3 10 0 16,-4 11 1-16,0 7-1 15,-7 7 1-15,0 1-3 16,-7 6 1-16,4 0 0 15,3 0 0-15,-4-3 0 16,-3-7 0-16,3-1 0 16,4-10 1-16,0-7-1 15,11-10 0-15,3-11-1 0,4-4 1 16,6 7 0-16,-2 1 0 16,2-5 0-16,1 5 1 15,-7 3-2-15,-1 7 0 16,-3 3 0-16,1 1 1 15,-5 6-1-15,4 4 0 16,-3 11 0-16,3 6 0 16,-7 8-10-16,4 0 1 15,-1 0-33-15,4-8 0 16</inkml:trace>
  <inkml:trace contextRef="#ctx0" brushRef="#br0" timeOffset="165486.7308">31021 10142 26 0,'4'-14'13'0,"-19"-18"10"0,8 25-13 15,-14 3-4-15,0 1 0 16,-14 3 3-16,3 10 1 16,0 4-5-16,4 4 1 15,7 7-6-15,14-1 0 0,7 8 2 16,14 0 0-16,4-4 2 16,-4 4 0-16,3-7 0 15,-3-1 1-15,-14-6-4 16,-14-1 0-16,-3 5-2 15,-15 2 0-15,-7-2-30 16,-3-1 0-16,-1-4-5 16,15-6 1-16</inkml:trace>
  <inkml:trace contextRef="#ctx0" brushRef="#br0" timeOffset="166176.3289">24487 11182 38 0,'4'0'19'0,"38"-21"6"0,-17 14-20 0,14 0-4 15,3-7 1-15,0 0-3 16,4 0 1-16,0 0-26 16,-4 6 1-16,-6 5 7 15,-19 6 0-15</inkml:trace>
  <inkml:trace contextRef="#ctx0" brushRef="#br0" timeOffset="166332.6384">24540 11366 54 0,'-28'3'27'0,"92"36"0"16,-36-32-27-16,11-3-6 15,3-4 1-15,11-7-35 16,7-8 1-16,7 5 30 0,3-8 1 15</inkml:trace>
  <inkml:trace contextRef="#ctx0" brushRef="#br0" timeOffset="167257.5876">25983 10918 28 0,'-14'-11'14'0,"-14"11"8"0,24 0-14 16,-6 0-5-16,-4 7 1 15,-15 4 0-15,1-4 0 16,0 3-3-16,3 12 0 16,8 6 1-16,13 7 0 15,11 4-1-15,18 0 1 16,3-4-2-16,4 4 0 16,7-8 0-16,3 5 1 15,-3-8 5-15,-11 0 0 0,-10 0-4 16,-8-3 1-16,-17 0-4 15,-7 7 1-15,-7-4 0 16,-7-4 0-16,-11-2-12 16,-7-1 1-16,-7-4-33 15,7-2 0-15</inkml:trace>
  <inkml:trace contextRef="#ctx0" brushRef="#br0" timeOffset="167445.0705">25867 10946 56 0,'-21'-28'28'0,"56"14"1"15,-18 14-29-15,22-4 2 16,7-3 0-16,7 3-3 0,4-3 0 16,6 0-4-16,4 0 0 15,0-7-47-15,4-11 1 16</inkml:trace>
  <inkml:trace contextRef="#ctx0" brushRef="#br0" timeOffset="168447.5838">26745 10914 18 0,'0'-17'9'0,"-10"2"7"0,6 15-9 16,1 4-3-16,-5 3 0 15,1 0 1-15,-3 7 0 16,-4 4-6-16,0 10 1 16,0 14 3-16,-1 1-3 15,15-43 0-15,-10 141 7 16,6-35 1-16,8-11-6 16,10-21 1-16,14-18 0 15,0-20 0-15,11-19 0 16,7-17 1-16,7-14-4 15,-11-21 0-15,-3-18 2 16,-7-3 0-16,-7-1-2 16,-11-6 0-16,-21-1 1 15,-11 8 1-15,-21 6-2 16,-3 15 0-16,-1 3-1 16,-2 15 1-16,6 6-14 15,7 11 0-15,14 11-26 16,11 6 1-16</inkml:trace>
  <inkml:trace contextRef="#ctx0" brushRef="#br0" timeOffset="168947.5903">27588 11006 16 0,'18'-21'8'0,"-18"14"12"0,0 0-7 16,-4-8-5-16,-3 1 1 0,0 0-7 16,-7 0 0-16,-10 4 1 15,-1 3 0-15,-7 10-1 16,0 4 0-16,-6 21-1 15,-5 15 1-15,4 6-2 16,8 7 1-16,13-10 2 16,7 4 0-16,11-11-4 15,15-22 1-15,9-3 1 16,8-14 0-16,7-14-1 16,10-14 1-16,1-14-2 15,-5-4 1-15,-2 0 0 16,-4 0 1-16,-11 7 3 15,-11 15 0-15,-6 6 0 16,-11 18 0-16,-7 10-3 16,-7 22 0-16,0 21 1 0,0 4 1 15,-4 20-3-15,4-3 0 16,3 0-4-16,11-14 1 16,11-10-43-16,3-15 0 15,14-17 34-15,4-18 1 16</inkml:trace>
  <inkml:trace contextRef="#ctx0" brushRef="#br0" timeOffset="169199.5347">28110 11239 42 0,'-63'60'21'0,"35"77"6"0,35-116-21 0,0 8 0 15,14-5 1-15,0 1 3 16,7-11 1-16,8-10 0 15,-5-15 0-15,8-17-4 32,-3-22 0-32,-8 1-4 0,-14-7 1 0,-14-4-4 15,-14 3 1-15,-4 8-2 16,-14 6 0-16,-6 15-12 16,-1 18 1-16,7 13-24 15,18 15 1-15,10 10-3 16,11-3 1-16</inkml:trace>
  <inkml:trace contextRef="#ctx0" brushRef="#br0" timeOffset="169653.1616">29299 11214 24 0,'-10'-18'12'0,"-33"11"10"16,29 7-11-16,-7 0-2 16,-14 4 1-16,3 6-5 15,0 1 1-15,8 3-3 16,10 7 1-16,10-3-3 16,8 17 0-16,20 0 0 15,8 4 1-15,10-7-2 16,-10 0 1-16,3 0 2 0,-13-4 0 15,-8 3-2 1,-14-2 0-16,-14 6-1 0,-18 0 0 16,-14 1-1-16,-7 2 1 15,-3-9-30-15,3-8 1 16</inkml:trace>
  <inkml:trace contextRef="#ctx0" brushRef="#br0" timeOffset="169825.0388">29723 11800 68 0,'-18'10'34'0,"11"-17"-5"15,7 4-33-15,0-4-59 16,-3-4 0-16</inkml:trace>
  <inkml:trace contextRef="#ctx0" brushRef="#br0" timeOffset="170877.0275">23651 12547 36 0,'-7'-35'18'0,"7"56"5"0,0-10-18 16,-3 10-2-16,-8 18 1 15,-3 17-3-15,-4 1 0 16,-6 17 5-16,6 7 0 0,0 7-4 16,4 7 1-16,14-6-2 15,7-12 1-15,14-13-1 16,1-15 0-16,6-10 0 15,11-11 0-15,3-17-7 16,4-8 0-16,-4-13-35 16,-7-8 0-16,-6-10 31 15,-12 0 1-15</inkml:trace>
  <inkml:trace contextRef="#ctx0" brushRef="#br0" timeOffset="171033.3976">23320 13080 46 0,'-7'14'23'0,"63"7"2"16,-28-28-23-16,18-3-2 0,0-4 1 15,17-4-5-15,11 0 0 16,8-3-40-16,9 7 0 16</inkml:trace>
  <inkml:trace contextRef="#ctx0" brushRef="#br0" timeOffset="171158.3425">24547 12946 40 0,'14'11'20'0,"43"-4"3"0,-36-4-20 15,7-6-4-15,-10-4 0 16,7 3-41-16,3-7 1 0</inkml:trace>
  <inkml:trace contextRef="#ctx0" brushRef="#br0" timeOffset="171330.2228">24628 13193 63 0,'-52'14'31'0,"76"-3"3"16,-6-11-32-16,10 3-4 16,7 1 0-16,8-1-28 15,6 1 1-15,18 3-4 16,0 0 33-16,-67-7 0 15</inkml:trace>
  <inkml:trace contextRef="#ctx0" brushRef="#br0" timeOffset="171956.444">25944 12674 27 0,'-14'-7'13'0,"0"-10"2"15,7 10-13-15,-18 0 2 16,-6 0 1-16,-19 7 1 15,4 0 1-15,4 7-4 16,3 10 1-16,11 11-3 0,14 8 1 16,14 6-3-16,14 7 1 15,25 11 0-15,3 4 0 16,4-4 0-16,-7-4 1 16,-7-3-2-16,-4-3 1 15,-7-5 0-15,-14-2 1 16,-7-4-2-16,-7-8 0 15,-14-6 4-15,-7-14 1 16,-4-18-3-16,-7-15 0 16,7-13-2-16,8 0 1 15,2-11 1-15,8 0 1 0,7 0-2 16,7 4 1-16,21 0-1 16,8-4 0-16,13 0-2 15,4-3 1-15,7-4-12 16,7 3 0-16,-7 15-21 15,-4 10 0-15</inkml:trace>
  <inkml:trace contextRef="#ctx0" brushRef="#br0" timeOffset="172253.2697">26474 12643 45 0,'-8'10'22'0,"-9"8"6"16,13-11-23-16,-17 11 1 16,3 6 0-16,-10 12 0 0,0-5 0 15,3 1-3-15,8 3 0 16,3 1-1-16,14-8 0 16,10-4 1-16,11-2 0 15,15-5-1-15,-1-6 0 16,7-8-2-16,11-6 1 15,7-4-5-15,4-4 1 16,6-3-39-16,-6-11 1 16,-1-3 14-16,-6-7 1 15</inkml:trace>
  <inkml:trace contextRef="#ctx0" brushRef="#br0" timeOffset="172378.3246">26840 12569 65 0,'-84'49'32'0,"17"103"6"0,53-110-33 0,0 21-3 16,-1 1 0-16,5 7-19 16,10-1 0-16,10-3-37 15,5-10 0-15</inkml:trace>
  <inkml:trace contextRef="#ctx0" brushRef="#br0" timeOffset="173569.7936">27497 12953 31 0,'0'32'15'0,"7"38"9"16,-7-52-16-16,-7 3-6 15,3 4 1-15,1 3 1 16,-4 4 1-16,7-4-3 15,-4-7 0-15,4-3 2 0,0-8 1 16,4-6-4-16,3-11 1 16,7-7-2-16,3-7 0 15,1-15-1-15,10-10 1 16,7-10 1-16,-3 10 0 16,0 7-2-16,3 15 0 15,-7 6 2-15,-6 15 0 16,-1 10 0-16,-14 10 0 15,0 8 2-15,-7 0 1 0,-7 3 0 16,0 0 0-16,0-3-3 16,3-4 1-16,1-11-2 15,3 5 0-15,0-5 2 16,3-6 0-16,8-4-4 16,3-7 1-16,4-4 1 15,6-7 1-15,4-13-2 16,4-15 0-16,7 7 2 15,-7 4 1-15,-8 10-2 16,-2 11 1-16,-1 7 0 16,-7 17 1-16,-11 19-3 15,-3 10 1-15,0-4 0 16,0 7 1-16,0 0-24 16,4-6 0-16,7-8-17 15,3-10 0-15,10-15 36 0,5-10 0 16</inkml:trace>
  <inkml:trace contextRef="#ctx0" brushRef="#br0" timeOffset="173710.3633">28329 13024 30 0,'-3'31'15'0,"3"26"7"0,0-47-16 16,0 12-6-16,0-1 0 15,0 3-8-15,0 1 1 16,0-7-21-16,10-11 0 0</inkml:trace>
  <inkml:trace contextRef="#ctx0" brushRef="#br0" timeOffset="173819.7985">28506 12777 45 0,'-36'-50'22'0,"1"19"6"0,28 23-23 0,3 5-8 15,1 3 1-15,-4 3-45 16,14 5 1-16</inkml:trace>
  <inkml:trace contextRef="#ctx0" brushRef="#br0" timeOffset="174054.1272">28569 13158 53 0,'-56'0'26'0,"52"-14"6"0,8 3-27 16,6-7-3-16,8-10 1 15,10-4 2-15,11 4 1 16,0 0-2-16,-8 3 0 16,-6 15 2-16,-4 17 0 15,1 21-9-15,-5 7 1 16,1 4-43-16,3 0 0 16,7-4 17-16,-7-7 1 15</inkml:trace>
  <inkml:trace contextRef="#ctx0" brushRef="#br0" timeOffset="174523.0429">29119 13027 35 0,'-31'46'17'0,"6"25"7"0,-31 45-24 16,56-116 0-1,56-71 7-15,-45 96 0 16,3-11-7-16,10-14 1 16,8-10 0-16,10-12 0 15,-3-9-2-15,-3-8 0 16,2 4 2-16,-9-4 0 15,-5 7 2-15,-10 18 1 16,-7 18 2-16,-7 17 1 0,0 7-6 16,-3 14 0-16,-8 8-4 15,8 3 1-15,3-8-52 16,3-6 0-16</inkml:trace>
  <inkml:trace contextRef="#ctx0" brushRef="#br0" timeOffset="174868.3601">29934 12632 59 0,'-38'11'29'0,"-19"116"1"0,43-89-29 15,-7 15-2-15,-7 11 1 0,-8 13-2 16,1 8 0-16,7 7-10 15,3-8 0-15,11-9-31 16,11-15 1-16,3-18 40 16,3-17 1-16</inkml:trace>
  <inkml:trace contextRef="#ctx0" brushRef="#br0" timeOffset="175008.9852">29370 12960 56 0,'-4'0'28'0,"54"32"-18"16,-25-36-28-16,13 4-19 15,19 4 0-15</inkml:trace>
  <inkml:trace contextRef="#ctx0" brushRef="#br0" timeOffset="175290.2422">30199 13207 43 0,'-21'28'21'0,"28"-7"4"0,0-21-22 16,4-3-1-16,3-11 0 15,10-4-2-15,5 1 0 16,-8-8 0-16,3-10 0 16,-9-4-1-16,-5 0 0 15,-10 7 1-15,-10 15 0 0,-5 2 2 16,-2 15 1-16,-4 11 2 15,3 17 1-15,4 8-2 16,10 9 0-16,4 5-4 16,14-1 0-16,4-3-2 15,10 3 1-15,11-17-27 16,-7-11 0-16,7-7-1 16,3-10 1-16</inkml:trace>
  <inkml:trace contextRef="#ctx0" brushRef="#br0" timeOffset="175697.5717">29515 13020 42 0,'-43'11'21'0,"54"-4"2"16,3-7-21-16,14-7-2 16,18-4 1-16,18-14-1 15,-1 4 0-15,1 4-44 16,-4-1 0-16</inkml:trace>
  <inkml:trace contextRef="#ctx0" brushRef="#br0" timeOffset="176229.9153">30756 13045 34 0,'-7'-18'17'0,"-17"-10"10"0,20 21-17 0,-6 0-1 16,-5-4 0-16,-2 15-5 15,3 3 1-15,-7 7-5 16,13 7 1-16,1-3-1 16,14-1 0-16,1 5 4 15,13 2 1-15,-4 8 7 0,1 3 0 16,-4 4-6-16,-3 0 0 16,-1 0-6-16,-6-8 1 15,-8-2-1-15,-6 2 1 16,-15-17-38-16,-3 1 1 15,-4-12-8-15,0 1 0 16</inkml:trace>
  <inkml:trace contextRef="#ctx0" brushRef="#br0" timeOffset="177543.5997">22939 12096 39 0,'-50'35'19'0,"-3"99"5"0,36-77-21 16,-12 24 0-16,-9 35 1 16,-8 29 2-16,-7 6 0 15,7 22 0-15,-3 4 1 0,13-11-7 16,8-15 1-16,14-10 0 15,7-3 1-15,17-22-2 16,22-24 0-16,32-14 0 16,42-15 1-16,28-10 1 15,38-14 0-15,30-7-2 16,45-11 1-16,14-7-1 16,46-4 1-16,6-10-1 15,26-7 0-15,28-3-1 16,7-8 1-16,-4 11 0 15,15 4 0-15,-8 3 0 16,-13-4 1-16,6 4-2 16,-6 4 0-16,-8-4 2 15,-14-4 1-15,-3 4-3 0,-4 4 1 16,-39-1 0-16,-17 1 0 16,-18 6 0-16,-35 1 0 15,-18-1 1-15,-14-3 0 16,-35 0-1-16,-22-3 0 15,-17 3 0-15,-14-3 0 16,-18 3 0-16,-17-4 1 16,-15-3-1-16,-3 0 1 15,-17 0-1-15,-8-7 1 16,-3-7 0-16,-11-4 1 16,0-10-2-16,0-7 0 0,4-18 1 15,10-11 0-15,11-20-4 16,3-8 1-16,0-17 5 15,11-4 0-15,11-18-4 16,13 4 0-16,8-14 0 16,3-7 1-16,-7 11 0 15,-17 13 0-15,-8 8 0 16,-13 17 1-16,-15 11-1 16,-14 14 0-16,-14 14 0 15,-7 7 0-15,-21 7 0 16,-22 4 1-16,-13 6-2 15,-29 8 1-15,-10 7-1 16,-25 0 1-16,-25 10 1 16,4 8 1-16,-29-1-3 15,-10 4 0-15,0 0 1 16,-7 0 0-16,-3 0 1 0,3-7 1 16,3-4-3-16,-6-3 1 15,3-3-1-15,-4 3 1 16,-3-8-1-16,-7 5 1 15,0-1-1-15,3 8 0 16,-17-5 2-16,-14 12 1 16,3 3-3-16,0 0 0 15,18 0 2-15,-22 0 0 16,4-4-2-16,-3 1 1 16,236 3 0-16,-441-21 0 15,88 14 1-15,22 0-1 16,27 3 0-16,-17 4 3 15,11 11 1-15,-18 6 2 16,10-3 1-16,15 15-5 16,6 2 0-16,22-2-2 15,49-12 1-15,22-6-5 16,34-11 0-16,29-11-45 16,32-3 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90518B1-6E3A-4D25-908B-D04F5B299343}" type="slidenum">
              <a:rPr lang="en-US"/>
              <a:pPr/>
              <a:t>‹#›</a:t>
            </a:fld>
            <a:endParaRPr lang="en-US"/>
          </a:p>
        </p:txBody>
      </p:sp>
    </p:spTree>
    <p:extLst>
      <p:ext uri="{BB962C8B-B14F-4D97-AF65-F5344CB8AC3E}">
        <p14:creationId xmlns:p14="http://schemas.microsoft.com/office/powerpoint/2010/main" val="433761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4</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75792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B72823-1CC9-446D-A6EB-0A5D95E1CA94}" type="slidenum">
              <a:rPr lang="en-US"/>
              <a:pPr eaLnBrk="1" hangingPunct="1"/>
              <a:t>17</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cs typeface="Arial" panose="020B0604020202020204" pitchFamily="34" charset="0"/>
              </a:rPr>
              <a:t>STT7.4</a:t>
            </a:r>
          </a:p>
          <a:p>
            <a:pPr eaLnBrk="1" hangingPunct="1"/>
            <a:r>
              <a:rPr lang="en-US" smtClean="0">
                <a:latin typeface="Arial" panose="020B0604020202020204" pitchFamily="34" charset="0"/>
                <a:cs typeface="Arial" panose="020B0604020202020204" pitchFamily="34" charset="0"/>
              </a:rPr>
              <a:t>Answer: B</a:t>
            </a:r>
          </a:p>
        </p:txBody>
      </p:sp>
    </p:spTree>
    <p:extLst>
      <p:ext uri="{BB962C8B-B14F-4D97-AF65-F5344CB8AC3E}">
        <p14:creationId xmlns:p14="http://schemas.microsoft.com/office/powerpoint/2010/main" val="4077804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81E0E7-89CD-465B-9FB8-C6B23C06347A}" type="slidenum">
              <a:rPr lang="en-US"/>
              <a:pPr eaLnBrk="1" hangingPunct="1"/>
              <a:t>18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cs typeface="Arial" panose="020B0604020202020204" pitchFamily="34" charset="0"/>
              </a:rPr>
              <a:t>STT7.4</a:t>
            </a:r>
          </a:p>
          <a:p>
            <a:pPr eaLnBrk="1" hangingPunct="1"/>
            <a:r>
              <a:rPr lang="en-US" smtClean="0">
                <a:latin typeface="Arial" panose="020B0604020202020204" pitchFamily="34" charset="0"/>
                <a:cs typeface="Arial" panose="020B0604020202020204" pitchFamily="34" charset="0"/>
              </a:rPr>
              <a:t>Answer: B</a:t>
            </a:r>
          </a:p>
        </p:txBody>
      </p:sp>
    </p:spTree>
    <p:extLst>
      <p:ext uri="{BB962C8B-B14F-4D97-AF65-F5344CB8AC3E}">
        <p14:creationId xmlns:p14="http://schemas.microsoft.com/office/powerpoint/2010/main" val="1451697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288631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327732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22</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75792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Rot="1" noChangeAspect="1" noChangeArrowheads="1" noTextEdit="1"/>
          </p:cNvSpPr>
          <p:nvPr>
            <p:ph type="sldImg"/>
          </p:nvPr>
        </p:nvSpPr>
        <p:spPr>
          <a:ln/>
        </p:spPr>
      </p:sp>
      <p:sp>
        <p:nvSpPr>
          <p:cNvPr id="79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54761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2138299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38915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5</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36506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6</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6584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7</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75792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8</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75792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9</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75792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latin typeface="Arial" panose="020B0604020202020204" pitchFamily="34" charset="0"/>
              <a:cs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8E63F6-C5BC-4465-B28F-67AC66D7A51C}" type="slidenum">
              <a:rPr lang="en-US"/>
              <a:pPr eaLnBrk="1" hangingPunct="1"/>
              <a:t>13</a:t>
            </a:fld>
            <a:endParaRPr lang="en-US"/>
          </a:p>
        </p:txBody>
      </p:sp>
    </p:spTree>
    <p:extLst>
      <p:ext uri="{BB962C8B-B14F-4D97-AF65-F5344CB8AC3E}">
        <p14:creationId xmlns:p14="http://schemas.microsoft.com/office/powerpoint/2010/main" val="131490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14</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75792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16</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7579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B371EB-5285-4211-A96C-41DB311CFAAE}" type="slidenum">
              <a:rPr lang="en-US"/>
              <a:pPr/>
              <a:t>‹#›</a:t>
            </a:fld>
            <a:endParaRPr lang="en-US"/>
          </a:p>
        </p:txBody>
      </p:sp>
    </p:spTree>
    <p:extLst>
      <p:ext uri="{BB962C8B-B14F-4D97-AF65-F5344CB8AC3E}">
        <p14:creationId xmlns:p14="http://schemas.microsoft.com/office/powerpoint/2010/main" val="393141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41C543-B5CE-44A6-A00F-5C17711BE3AD}" type="slidenum">
              <a:rPr lang="en-US"/>
              <a:pPr/>
              <a:t>‹#›</a:t>
            </a:fld>
            <a:endParaRPr lang="en-US"/>
          </a:p>
        </p:txBody>
      </p:sp>
    </p:spTree>
    <p:extLst>
      <p:ext uri="{BB962C8B-B14F-4D97-AF65-F5344CB8AC3E}">
        <p14:creationId xmlns:p14="http://schemas.microsoft.com/office/powerpoint/2010/main" val="284004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1AE62C-9770-4E97-AAA0-41F2652CE8AC}" type="slidenum">
              <a:rPr lang="en-US"/>
              <a:pPr/>
              <a:t>‹#›</a:t>
            </a:fld>
            <a:endParaRPr lang="en-US"/>
          </a:p>
        </p:txBody>
      </p:sp>
    </p:spTree>
    <p:extLst>
      <p:ext uri="{BB962C8B-B14F-4D97-AF65-F5344CB8AC3E}">
        <p14:creationId xmlns:p14="http://schemas.microsoft.com/office/powerpoint/2010/main" val="39817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0DCD29A-A07E-411F-8D67-A4240B189574}" type="slidenum">
              <a:rPr lang="en-US"/>
              <a:pPr/>
              <a:t>‹#›</a:t>
            </a:fld>
            <a:endParaRPr lang="en-US"/>
          </a:p>
        </p:txBody>
      </p:sp>
    </p:spTree>
    <p:extLst>
      <p:ext uri="{BB962C8B-B14F-4D97-AF65-F5344CB8AC3E}">
        <p14:creationId xmlns:p14="http://schemas.microsoft.com/office/powerpoint/2010/main" val="4680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0768B7-8F88-4B32-AE31-56C775C5D949}" type="slidenum">
              <a:rPr lang="en-US"/>
              <a:pPr/>
              <a:t>‹#›</a:t>
            </a:fld>
            <a:endParaRPr lang="en-US"/>
          </a:p>
        </p:txBody>
      </p:sp>
    </p:spTree>
    <p:extLst>
      <p:ext uri="{BB962C8B-B14F-4D97-AF65-F5344CB8AC3E}">
        <p14:creationId xmlns:p14="http://schemas.microsoft.com/office/powerpoint/2010/main" val="50655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31C74A-1037-40A1-A4C8-8C32B59803AE}" type="slidenum">
              <a:rPr lang="en-US"/>
              <a:pPr/>
              <a:t>‹#›</a:t>
            </a:fld>
            <a:endParaRPr lang="en-US"/>
          </a:p>
        </p:txBody>
      </p:sp>
    </p:spTree>
    <p:extLst>
      <p:ext uri="{BB962C8B-B14F-4D97-AF65-F5344CB8AC3E}">
        <p14:creationId xmlns:p14="http://schemas.microsoft.com/office/powerpoint/2010/main" val="374680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81D6C2-7719-4234-B9AE-1F9A7D776E7B}" type="slidenum">
              <a:rPr lang="en-US"/>
              <a:pPr/>
              <a:t>‹#›</a:t>
            </a:fld>
            <a:endParaRPr lang="en-US"/>
          </a:p>
        </p:txBody>
      </p:sp>
    </p:spTree>
    <p:extLst>
      <p:ext uri="{BB962C8B-B14F-4D97-AF65-F5344CB8AC3E}">
        <p14:creationId xmlns:p14="http://schemas.microsoft.com/office/powerpoint/2010/main" val="343959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FF83663-E909-4E10-AEE8-4E11AD67C950}" type="slidenum">
              <a:rPr lang="en-US"/>
              <a:pPr/>
              <a:t>‹#›</a:t>
            </a:fld>
            <a:endParaRPr lang="en-US"/>
          </a:p>
        </p:txBody>
      </p:sp>
    </p:spTree>
    <p:extLst>
      <p:ext uri="{BB962C8B-B14F-4D97-AF65-F5344CB8AC3E}">
        <p14:creationId xmlns:p14="http://schemas.microsoft.com/office/powerpoint/2010/main" val="325422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012774-83EB-4331-9BE8-95AC1ECCCB66}" type="slidenum">
              <a:rPr lang="en-US"/>
              <a:pPr/>
              <a:t>‹#›</a:t>
            </a:fld>
            <a:endParaRPr lang="en-US"/>
          </a:p>
        </p:txBody>
      </p:sp>
    </p:spTree>
    <p:extLst>
      <p:ext uri="{BB962C8B-B14F-4D97-AF65-F5344CB8AC3E}">
        <p14:creationId xmlns:p14="http://schemas.microsoft.com/office/powerpoint/2010/main" val="244240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25B964D-4B03-417F-AAC0-38B5DB894F3E}" type="slidenum">
              <a:rPr lang="en-US"/>
              <a:pPr/>
              <a:t>‹#›</a:t>
            </a:fld>
            <a:endParaRPr lang="en-US"/>
          </a:p>
        </p:txBody>
      </p:sp>
    </p:spTree>
    <p:extLst>
      <p:ext uri="{BB962C8B-B14F-4D97-AF65-F5344CB8AC3E}">
        <p14:creationId xmlns:p14="http://schemas.microsoft.com/office/powerpoint/2010/main" val="349726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824DC8-4702-4B91-A5B3-59DD7399E8DD}" type="slidenum">
              <a:rPr lang="en-US"/>
              <a:pPr/>
              <a:t>‹#›</a:t>
            </a:fld>
            <a:endParaRPr lang="en-US"/>
          </a:p>
        </p:txBody>
      </p:sp>
    </p:spTree>
    <p:extLst>
      <p:ext uri="{BB962C8B-B14F-4D97-AF65-F5344CB8AC3E}">
        <p14:creationId xmlns:p14="http://schemas.microsoft.com/office/powerpoint/2010/main" val="4806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B1C4DA-A005-4D52-A815-B3B954EE2D5F}" type="slidenum">
              <a:rPr lang="en-US"/>
              <a:pPr/>
              <a:t>‹#›</a:t>
            </a:fld>
            <a:endParaRPr lang="en-US"/>
          </a:p>
        </p:txBody>
      </p:sp>
    </p:spTree>
    <p:extLst>
      <p:ext uri="{BB962C8B-B14F-4D97-AF65-F5344CB8AC3E}">
        <p14:creationId xmlns:p14="http://schemas.microsoft.com/office/powerpoint/2010/main" val="25302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E0B02B8-42F0-47E5-9D88-85D435225E0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ustomXml" Target="../ink/ink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defenseindustrydaily.com/special-report-the-usas-transformational-communications-satellite-system-tsat-0866/" TargetMode="External"/><Relationship Id="rId5" Type="http://schemas.openxmlformats.org/officeDocument/2006/relationships/image" Target="../media/image31.jpeg"/><Relationship Id="rId4" Type="http://schemas.openxmlformats.org/officeDocument/2006/relationships/hyperlink" Target="http://www.zatznotfunny.com/2009-02/sirius-xm-headed-for-bankruptc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ifflegif.com/tags/211457-i-ll-be-back-gifs" TargetMode="External"/><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5"/>
          <p:cNvSpPr txBox="1">
            <a:spLocks noChangeArrowheads="1"/>
          </p:cNvSpPr>
          <p:nvPr/>
        </p:nvSpPr>
        <p:spPr bwMode="auto">
          <a:xfrm>
            <a:off x="396240" y="2514600"/>
            <a:ext cx="5029200" cy="3810000"/>
          </a:xfrm>
          <a:prstGeom prst="rect">
            <a:avLst/>
          </a:prstGeom>
          <a:noFill/>
          <a:ln w="9525">
            <a:noFill/>
            <a:miter lim="800000"/>
            <a:headEnd/>
            <a:tailEnd/>
          </a:ln>
        </p:spPr>
        <p:txBody>
          <a:bodyPr/>
          <a:lstStyle/>
          <a:p>
            <a:pPr marL="342900" indent="-342900">
              <a:lnSpc>
                <a:spcPct val="80000"/>
              </a:lnSpc>
              <a:spcBef>
                <a:spcPct val="20000"/>
              </a:spcBef>
              <a:spcAft>
                <a:spcPts val="1200"/>
              </a:spcAft>
              <a:defRPr/>
            </a:pPr>
            <a:r>
              <a:rPr lang="en-CA" sz="3200" kern="0" dirty="0">
                <a:latin typeface="+mn-lt"/>
                <a:cs typeface="+mn-cs"/>
              </a:rPr>
              <a:t>Today, </a:t>
            </a:r>
            <a:r>
              <a:rPr lang="en-CA" sz="3200" kern="0" dirty="0" smtClean="0">
                <a:latin typeface="+mn-lt"/>
                <a:cs typeface="+mn-cs"/>
              </a:rPr>
              <a:t>Chapter 8 Sections 8.1-8.3:</a:t>
            </a:r>
            <a:endParaRPr lang="en-CA" sz="3200" kern="0" dirty="0">
              <a:latin typeface="+mn-lt"/>
              <a:cs typeface="+mn-cs"/>
            </a:endParaRPr>
          </a:p>
          <a:p>
            <a:pPr>
              <a:buFont typeface="Arial"/>
              <a:buChar char="•"/>
              <a:defRPr/>
            </a:pPr>
            <a:r>
              <a:rPr lang="en-US" sz="3200" dirty="0">
                <a:latin typeface="Arial" charset="0"/>
                <a:cs typeface="Arial" charset="0"/>
              </a:rPr>
              <a:t>  Dynamics in Two Dimensions </a:t>
            </a:r>
          </a:p>
          <a:p>
            <a:pPr>
              <a:buFont typeface="Arial"/>
              <a:buChar char="•"/>
              <a:defRPr/>
            </a:pPr>
            <a:r>
              <a:rPr lang="en-US" sz="3200" kern="0" dirty="0"/>
              <a:t> Dynamics of Uniform Circular </a:t>
            </a:r>
            <a:r>
              <a:rPr lang="en-US" sz="3200" kern="0" dirty="0" smtClean="0"/>
              <a:t>Motion</a:t>
            </a:r>
          </a:p>
          <a:p>
            <a:pPr>
              <a:buFont typeface="Arial"/>
              <a:buChar char="•"/>
              <a:defRPr/>
            </a:pPr>
            <a:r>
              <a:rPr lang="en-US" sz="3200" kern="0" dirty="0"/>
              <a:t> </a:t>
            </a:r>
            <a:r>
              <a:rPr lang="en-US" sz="3200" kern="0" dirty="0" smtClean="0"/>
              <a:t>Banked Curves</a:t>
            </a:r>
            <a:endParaRPr lang="en-US" sz="3200" kern="0" dirty="0"/>
          </a:p>
          <a:p>
            <a:pPr>
              <a:buFont typeface="Arial"/>
              <a:buChar char="•"/>
              <a:defRPr/>
            </a:pPr>
            <a:r>
              <a:rPr lang="en-US" sz="3200" kern="0" dirty="0" smtClean="0"/>
              <a:t> Orbits</a:t>
            </a:r>
            <a:endParaRPr lang="en-US" sz="3200" kern="0" dirty="0"/>
          </a:p>
        </p:txBody>
      </p:sp>
      <p:pic>
        <p:nvPicPr>
          <p:cNvPr id="5" name="Picture 7" descr="08_00ChapOpener-P"/>
          <p:cNvPicPr>
            <a:picLocks noChangeAspect="1" noChangeArrowheads="1"/>
          </p:cNvPicPr>
          <p:nvPr/>
        </p:nvPicPr>
        <p:blipFill>
          <a:blip r:embed="rId2">
            <a:extLst>
              <a:ext uri="{28A0092B-C50C-407E-A947-70E740481C1C}">
                <a14:useLocalDpi xmlns:a14="http://schemas.microsoft.com/office/drawing/2010/main" val="0"/>
              </a:ext>
            </a:extLst>
          </a:blip>
          <a:srcRect b="2724"/>
          <a:stretch>
            <a:fillRect/>
          </a:stretch>
        </p:blipFill>
        <p:spPr bwMode="auto">
          <a:xfrm>
            <a:off x="8456612" y="533400"/>
            <a:ext cx="373538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4"/>
          <p:cNvSpPr>
            <a:spLocks noGrp="1" noChangeArrowheads="1"/>
          </p:cNvSpPr>
          <p:nvPr>
            <p:ph type="title"/>
          </p:nvPr>
        </p:nvSpPr>
        <p:spPr>
          <a:xfrm>
            <a:off x="115094" y="381000"/>
            <a:ext cx="10210800" cy="1828800"/>
          </a:xfrm>
        </p:spPr>
        <p:txBody>
          <a:bodyPr/>
          <a:lstStyle/>
          <a:p>
            <a:pPr algn="l" eaLnBrk="1" hangingPunct="1"/>
            <a:r>
              <a:rPr lang="en-US" sz="3600" dirty="0"/>
              <a:t>PHY131H1F</a:t>
            </a:r>
            <a:r>
              <a:rPr lang="en-US" sz="3600" dirty="0">
                <a:latin typeface="Times New Roman" panose="02020603050405020304" pitchFamily="18" charset="0"/>
              </a:rPr>
              <a:t>  - Class 13</a:t>
            </a:r>
            <a:br>
              <a:rPr lang="en-US" sz="3600" dirty="0">
                <a:latin typeface="Times New Roman" panose="02020603050405020304" pitchFamily="18" charset="0"/>
              </a:rPr>
            </a:br>
            <a:r>
              <a:rPr lang="en-US" sz="3600" dirty="0">
                <a:latin typeface="Times New Roman" panose="02020603050405020304" pitchFamily="18" charset="0"/>
              </a:rPr>
              <a:t>Harlow’s Last Class </a:t>
            </a:r>
            <a:r>
              <a:rPr lang="en-US" sz="3600" dirty="0" smtClean="0">
                <a:latin typeface="Times New Roman" panose="02020603050405020304" pitchFamily="18" charset="0"/>
              </a:rPr>
              <a:t>this semester </a:t>
            </a:r>
            <a:r>
              <a:rPr lang="en-US" sz="3600" dirty="0" smtClean="0">
                <a:latin typeface="Times New Roman" panose="02020603050405020304" pitchFamily="18" charset="0"/>
                <a:sym typeface="Wingdings" panose="05000000000000000000" pitchFamily="2" charset="2"/>
              </a:rPr>
              <a:t></a:t>
            </a:r>
            <a:r>
              <a:rPr lang="en-US" sz="3600" dirty="0" smtClean="0">
                <a:latin typeface="Times New Roman" panose="02020603050405020304" pitchFamily="18" charset="0"/>
              </a:rPr>
              <a:t> </a:t>
            </a:r>
            <a:r>
              <a:rPr lang="en-US" sz="3600" dirty="0">
                <a:latin typeface="Times New Roman" panose="02020603050405020304" pitchFamily="18" charset="0"/>
              </a:rPr>
              <a:t/>
            </a:r>
            <a:br>
              <a:rPr lang="en-US" sz="3600" dirty="0">
                <a:latin typeface="Times New Roman" panose="02020603050405020304" pitchFamily="18" charset="0"/>
              </a:rPr>
            </a:br>
            <a:r>
              <a:rPr lang="en-US" sz="3600" dirty="0">
                <a:latin typeface="Times New Roman" panose="02020603050405020304" pitchFamily="18" charset="0"/>
              </a:rPr>
              <a:t>on Monday Prof. </a:t>
            </a:r>
            <a:r>
              <a:rPr lang="en-US" sz="3600" dirty="0" err="1">
                <a:latin typeface="Times New Roman" panose="02020603050405020304" pitchFamily="18" charset="0"/>
              </a:rPr>
              <a:t>Meyertholen</a:t>
            </a:r>
            <a:r>
              <a:rPr lang="en-US" sz="3600" dirty="0">
                <a:latin typeface="Times New Roman" panose="02020603050405020304" pitchFamily="18" charset="0"/>
              </a:rPr>
              <a:t> takes over! </a:t>
            </a:r>
            <a:r>
              <a:rPr lang="en-US" sz="3600" dirty="0">
                <a:latin typeface="Times New Roman" panose="02020603050405020304" pitchFamily="18" charset="0"/>
                <a:sym typeface="Wingdings" panose="05000000000000000000" pitchFamily="2" charset="2"/>
              </a:rPr>
              <a:t></a:t>
            </a:r>
            <a:endParaRPr lang="en-US" sz="3600" dirty="0">
              <a:latin typeface="Times New Roman" panose="02020603050405020304" pitchFamily="18" charset="0"/>
            </a:endParaRPr>
          </a:p>
        </p:txBody>
      </p:sp>
      <p:sp>
        <p:nvSpPr>
          <p:cNvPr id="2" name="TextBox 1"/>
          <p:cNvSpPr txBox="1"/>
          <p:nvPr/>
        </p:nvSpPr>
        <p:spPr>
          <a:xfrm>
            <a:off x="4280852" y="5572035"/>
            <a:ext cx="4175760" cy="1200329"/>
          </a:xfrm>
          <a:prstGeom prst="rect">
            <a:avLst/>
          </a:prstGeom>
          <a:noFill/>
        </p:spPr>
        <p:txBody>
          <a:bodyPr wrap="square" rtlCol="0">
            <a:spAutoFit/>
          </a:bodyPr>
          <a:lstStyle/>
          <a:p>
            <a:r>
              <a:rPr lang="en-CA" sz="2400" dirty="0" smtClean="0"/>
              <a:t>NOTE: We will not cover sections 8.4 and 8.5 in this course.</a:t>
            </a:r>
            <a:endParaRPr lang="en-CA"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000126"/>
            <a:ext cx="54102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p:nvPr>
        </p:nvSpPr>
        <p:spPr>
          <a:xfrm>
            <a:off x="1981200" y="274638"/>
            <a:ext cx="8229600" cy="677862"/>
          </a:xfrm>
        </p:spPr>
        <p:txBody>
          <a:bodyPr/>
          <a:lstStyle/>
          <a:p>
            <a:pPr eaLnBrk="1" hangingPunct="1">
              <a:defRPr/>
            </a:pPr>
            <a:r>
              <a:rPr lang="en-US" sz="2800" b="1">
                <a:solidFill>
                  <a:srgbClr val="316598"/>
                </a:solidFill>
                <a:effectLst>
                  <a:outerShdw blurRad="38100" dist="38100" dir="2700000" algn="tl">
                    <a:srgbClr val="DDDDDD"/>
                  </a:outerShdw>
                </a:effectLst>
              </a:rPr>
              <a:t>Uniform Circular Motion</a:t>
            </a:r>
            <a:endParaRPr lang="en-US" sz="2800" b="1">
              <a:solidFill>
                <a:srgbClr val="35709F"/>
              </a:solidFill>
              <a:effectLst>
                <a:outerShdw blurRad="38100" dist="38100" dir="2700000" algn="tl">
                  <a:srgbClr val="DDDDDD"/>
                </a:outerShdw>
              </a:effectLst>
            </a:endParaRPr>
          </a:p>
        </p:txBody>
      </p:sp>
      <p:pic>
        <p:nvPicPr>
          <p:cNvPr id="22532" name="Picture 6"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4384675"/>
            <a:ext cx="2562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285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Picture 1"/>
          <p:cNvPicPr>
            <a:picLocks noChangeAspect="1" noChangeArrowheads="1"/>
          </p:cNvPicPr>
          <p:nvPr/>
        </p:nvPicPr>
        <p:blipFill>
          <a:blip r:embed="rId2">
            <a:extLst>
              <a:ext uri="{28A0092B-C50C-407E-A947-70E740481C1C}">
                <a14:useLocalDpi xmlns:a14="http://schemas.microsoft.com/office/drawing/2010/main" val="0"/>
              </a:ext>
            </a:extLst>
          </a:blip>
          <a:srcRect r="12343"/>
          <a:stretch>
            <a:fillRect/>
          </a:stretch>
        </p:blipFill>
        <p:spPr bwMode="auto">
          <a:xfrm>
            <a:off x="3657600" y="914400"/>
            <a:ext cx="50292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title"/>
          </p:nvPr>
        </p:nvSpPr>
        <p:spPr>
          <a:xfrm>
            <a:off x="1981200" y="274638"/>
            <a:ext cx="8229600" cy="677862"/>
          </a:xfrm>
        </p:spPr>
        <p:txBody>
          <a:bodyPr/>
          <a:lstStyle/>
          <a:p>
            <a:pPr eaLnBrk="1" hangingPunct="1">
              <a:defRPr/>
            </a:pPr>
            <a:r>
              <a:rPr lang="en-US" sz="2800" b="1">
                <a:solidFill>
                  <a:srgbClr val="316598"/>
                </a:solidFill>
                <a:effectLst>
                  <a:outerShdw blurRad="38100" dist="38100" dir="2700000" algn="tl">
                    <a:srgbClr val="DDDDDD"/>
                  </a:outerShdw>
                </a:effectLst>
              </a:rPr>
              <a:t>Dynamics of Uniform Circular Motion</a:t>
            </a:r>
            <a:endParaRPr lang="en-US" sz="2800" b="1">
              <a:solidFill>
                <a:srgbClr val="35709F"/>
              </a:solidFill>
              <a:effectLst>
                <a:outerShdw blurRad="38100" dist="38100" dir="2700000" algn="tl">
                  <a:srgbClr val="DDDDDD"/>
                </a:outerShdw>
              </a:effectLst>
            </a:endParaRPr>
          </a:p>
        </p:txBody>
      </p:sp>
      <p:sp>
        <p:nvSpPr>
          <p:cNvPr id="8196" name="Text Box 3"/>
          <p:cNvSpPr txBox="1">
            <a:spLocks noChangeArrowheads="1"/>
          </p:cNvSpPr>
          <p:nvPr/>
        </p:nvSpPr>
        <p:spPr bwMode="auto">
          <a:xfrm>
            <a:off x="2227264" y="1851025"/>
            <a:ext cx="44211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2600">
              <a:latin typeface="Times New Roman" panose="02020603050405020304" pitchFamily="18" charset="0"/>
            </a:endParaRPr>
          </a:p>
        </p:txBody>
      </p:sp>
      <p:pic>
        <p:nvPicPr>
          <p:cNvPr id="23557" name="Picture 6"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918076"/>
            <a:ext cx="51752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037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CA" smtClean="0"/>
              <a:t>Every curve has a radius</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1371601"/>
            <a:ext cx="496252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a:grpSpLocks/>
          </p:cNvGrpSpPr>
          <p:nvPr/>
        </p:nvGrpSpPr>
        <p:grpSpPr bwMode="auto">
          <a:xfrm>
            <a:off x="5029200" y="3519489"/>
            <a:ext cx="2427288" cy="746125"/>
            <a:chOff x="3505200" y="3519487"/>
            <a:chExt cx="2427097" cy="745912"/>
          </a:xfrm>
        </p:grpSpPr>
        <p:sp>
          <p:nvSpPr>
            <p:cNvPr id="4" name="Oval 3"/>
            <p:cNvSpPr/>
            <p:nvPr/>
          </p:nvSpPr>
          <p:spPr>
            <a:xfrm>
              <a:off x="3505200" y="3581381"/>
              <a:ext cx="684159" cy="684018"/>
            </a:xfrm>
            <a:prstGeom prst="ellipse">
              <a:avLst/>
            </a:prstGeom>
            <a:noFill/>
            <a:ln w="571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9229" name="TextBox 7"/>
            <p:cNvSpPr txBox="1">
              <a:spLocks noChangeArrowheads="1"/>
            </p:cNvSpPr>
            <p:nvPr/>
          </p:nvSpPr>
          <p:spPr bwMode="auto">
            <a:xfrm>
              <a:off x="4343400" y="3519487"/>
              <a:ext cx="1588897"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sz="3200">
                  <a:solidFill>
                    <a:srgbClr val="FF0000"/>
                  </a:solidFill>
                  <a:latin typeface="Times New Roman" panose="02020603050405020304" pitchFamily="18" charset="0"/>
                  <a:cs typeface="Times New Roman" panose="02020603050405020304" pitchFamily="18" charset="0"/>
                </a:rPr>
                <a:t>r = 75 m</a:t>
              </a:r>
            </a:p>
          </p:txBody>
        </p:sp>
      </p:grpSp>
      <p:grpSp>
        <p:nvGrpSpPr>
          <p:cNvPr id="13" name="Group 12"/>
          <p:cNvGrpSpPr>
            <a:grpSpLocks/>
          </p:cNvGrpSpPr>
          <p:nvPr/>
        </p:nvGrpSpPr>
        <p:grpSpPr bwMode="auto">
          <a:xfrm>
            <a:off x="1676400" y="3916364"/>
            <a:ext cx="3779838" cy="3779837"/>
            <a:chOff x="152400" y="3916200"/>
            <a:chExt cx="3780000" cy="3780000"/>
          </a:xfrm>
        </p:grpSpPr>
        <p:sp>
          <p:nvSpPr>
            <p:cNvPr id="6" name="Oval 5"/>
            <p:cNvSpPr/>
            <p:nvPr/>
          </p:nvSpPr>
          <p:spPr>
            <a:xfrm>
              <a:off x="152400" y="3916200"/>
              <a:ext cx="3780000" cy="3780000"/>
            </a:xfrm>
            <a:prstGeom prst="ellipse">
              <a:avLst/>
            </a:prstGeom>
            <a:noFill/>
            <a:ln w="571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9227" name="TextBox 9"/>
            <p:cNvSpPr txBox="1">
              <a:spLocks noChangeArrowheads="1"/>
            </p:cNvSpPr>
            <p:nvPr/>
          </p:nvSpPr>
          <p:spPr bwMode="auto">
            <a:xfrm>
              <a:off x="1828800" y="4832323"/>
              <a:ext cx="1794081"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sz="3200">
                  <a:solidFill>
                    <a:srgbClr val="FF0000"/>
                  </a:solidFill>
                  <a:latin typeface="Times New Roman" panose="02020603050405020304" pitchFamily="18" charset="0"/>
                  <a:cs typeface="Times New Roman" panose="02020603050405020304" pitchFamily="18" charset="0"/>
                </a:rPr>
                <a:t>r = 410 m</a:t>
              </a:r>
            </a:p>
          </p:txBody>
        </p:sp>
      </p:grpSp>
      <p:grpSp>
        <p:nvGrpSpPr>
          <p:cNvPr id="14" name="Group 13"/>
          <p:cNvGrpSpPr>
            <a:grpSpLocks/>
          </p:cNvGrpSpPr>
          <p:nvPr/>
        </p:nvGrpSpPr>
        <p:grpSpPr bwMode="auto">
          <a:xfrm>
            <a:off x="3994151" y="-1535113"/>
            <a:ext cx="6659563" cy="6659563"/>
            <a:chOff x="2469444" y="-1535289"/>
            <a:chExt cx="6660000" cy="6660000"/>
          </a:xfrm>
        </p:grpSpPr>
        <p:sp>
          <p:nvSpPr>
            <p:cNvPr id="7" name="Oval 6"/>
            <p:cNvSpPr/>
            <p:nvPr/>
          </p:nvSpPr>
          <p:spPr>
            <a:xfrm>
              <a:off x="2469444" y="-1535289"/>
              <a:ext cx="6660000" cy="6660000"/>
            </a:xfrm>
            <a:prstGeom prst="ellipse">
              <a:avLst/>
            </a:prstGeom>
            <a:noFill/>
            <a:ln w="571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9225" name="TextBox 10"/>
            <p:cNvSpPr txBox="1">
              <a:spLocks noChangeArrowheads="1"/>
            </p:cNvSpPr>
            <p:nvPr/>
          </p:nvSpPr>
          <p:spPr bwMode="auto">
            <a:xfrm>
              <a:off x="2608159" y="1676400"/>
              <a:ext cx="1794081"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sz="3200">
                  <a:solidFill>
                    <a:srgbClr val="FF0000"/>
                  </a:solidFill>
                  <a:latin typeface="Times New Roman" panose="02020603050405020304" pitchFamily="18" charset="0"/>
                  <a:cs typeface="Times New Roman" panose="02020603050405020304" pitchFamily="18" charset="0"/>
                </a:rPr>
                <a:t>r = 730 m</a:t>
              </a:r>
            </a:p>
          </p:txBody>
        </p:sp>
      </p:grpSp>
      <p:sp>
        <p:nvSpPr>
          <p:cNvPr id="9223" name="TextBox 8"/>
          <p:cNvSpPr txBox="1">
            <a:spLocks noChangeArrowheads="1"/>
          </p:cNvSpPr>
          <p:nvPr/>
        </p:nvSpPr>
        <p:spPr bwMode="auto">
          <a:xfrm>
            <a:off x="7086601" y="5811838"/>
            <a:ext cx="3032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t>Intersection of Highway 427</a:t>
            </a:r>
          </a:p>
          <a:p>
            <a:pPr eaLnBrk="1" hangingPunct="1"/>
            <a:r>
              <a:rPr lang="en-CA"/>
              <a:t>And Highway 401</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031280" y="1132920"/>
              <a:ext cx="4398480" cy="3355200"/>
            </p14:xfrm>
          </p:contentPart>
        </mc:Choice>
        <mc:Fallback xmlns="">
          <p:pic>
            <p:nvPicPr>
              <p:cNvPr id="2" name="Ink 1"/>
              <p:cNvPicPr/>
              <p:nvPr/>
            </p:nvPicPr>
            <p:blipFill>
              <a:blip r:embed="rId4"/>
              <a:stretch>
                <a:fillRect/>
              </a:stretch>
            </p:blipFill>
            <p:spPr>
              <a:xfrm>
                <a:off x="4026600" y="1126080"/>
                <a:ext cx="4405680" cy="3367080"/>
              </a:xfrm>
              <a:prstGeom prst="rect">
                <a:avLst/>
              </a:prstGeom>
            </p:spPr>
          </p:pic>
        </mc:Fallback>
      </mc:AlternateContent>
    </p:spTree>
    <p:extLst>
      <p:ext uri="{BB962C8B-B14F-4D97-AF65-F5344CB8AC3E}">
        <p14:creationId xmlns:p14="http://schemas.microsoft.com/office/powerpoint/2010/main" val="4241222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911474" y="152401"/>
            <a:ext cx="8229600" cy="487363"/>
          </a:xfrm>
        </p:spPr>
        <p:txBody>
          <a:bodyPr/>
          <a:lstStyle/>
          <a:p>
            <a:pPr algn="r"/>
            <a:r>
              <a:rPr lang="en-CA" dirty="0" smtClean="0"/>
              <a:t>Unbanked Curve</a:t>
            </a:r>
          </a:p>
        </p:txBody>
      </p:sp>
      <p:pic>
        <p:nvPicPr>
          <p:cNvPr id="10243" name="Picture 2" descr="http://www.dreamstime.com/isolated-white-modern-car-top-view-thumb100348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75" y="1295400"/>
            <a:ext cx="9572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http://www.dreamstime.com/modern-white-car-back-view-thumb103343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738" y="3838572"/>
            <a:ext cx="617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809874" y="17464"/>
            <a:ext cx="3779838" cy="3779837"/>
          </a:xfrm>
          <a:prstGeom prst="ellipse">
            <a:avLst/>
          </a:prstGeom>
          <a:noFill/>
          <a:ln w="571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4" name="Rectangle 3"/>
          <p:cNvSpPr/>
          <p:nvPr/>
        </p:nvSpPr>
        <p:spPr>
          <a:xfrm>
            <a:off x="2225674" y="4191001"/>
            <a:ext cx="5029200" cy="79375"/>
          </a:xfrm>
          <a:prstGeom prst="rect">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0247" name="TextBox 4"/>
          <p:cNvSpPr txBox="1">
            <a:spLocks noChangeArrowheads="1"/>
          </p:cNvSpPr>
          <p:nvPr/>
        </p:nvSpPr>
        <p:spPr bwMode="auto">
          <a:xfrm>
            <a:off x="7069137" y="1574800"/>
            <a:ext cx="1116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t>Top View</a:t>
            </a:r>
          </a:p>
        </p:txBody>
      </p:sp>
      <p:sp>
        <p:nvSpPr>
          <p:cNvPr id="10248" name="TextBox 8"/>
          <p:cNvSpPr txBox="1">
            <a:spLocks noChangeArrowheads="1"/>
          </p:cNvSpPr>
          <p:nvPr/>
        </p:nvSpPr>
        <p:spPr bwMode="auto">
          <a:xfrm>
            <a:off x="7069137" y="3797300"/>
            <a:ext cx="1257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t>Back View</a:t>
            </a:r>
          </a:p>
        </p:txBody>
      </p:sp>
      <p:cxnSp>
        <p:nvCxnSpPr>
          <p:cNvPr id="10" name="Straight Arrow Connector 9"/>
          <p:cNvCxnSpPr/>
          <p:nvPr/>
        </p:nvCxnSpPr>
        <p:spPr>
          <a:xfrm flipV="1">
            <a:off x="6589712" y="685800"/>
            <a:ext cx="0" cy="1258888"/>
          </a:xfrm>
          <a:prstGeom prst="straightConnector1">
            <a:avLst/>
          </a:prstGeom>
          <a:ln w="57150">
            <a:solidFill>
              <a:srgbClr val="00B05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 name="TextBox 11"/>
          <p:cNvSpPr txBox="1">
            <a:spLocks noRot="1" noChangeAspect="1" noMove="1" noResize="1" noEditPoints="1" noAdjustHandles="1" noChangeArrowheads="1" noChangeShapeType="1" noTextEdit="1"/>
          </p:cNvSpPr>
          <p:nvPr/>
        </p:nvSpPr>
        <p:spPr>
          <a:xfrm>
            <a:off x="5867450" y="609601"/>
            <a:ext cx="533351" cy="584775"/>
          </a:xfrm>
          <a:prstGeom prst="rect">
            <a:avLst/>
          </a:prstGeom>
          <a:blipFill rotWithShape="1">
            <a:blip r:embed="rId5"/>
            <a:stretch>
              <a:fillRect/>
            </a:stretch>
          </a:blipFill>
        </p:spPr>
        <p:txBody>
          <a:bodyPr/>
          <a:lstStyle/>
          <a:p>
            <a:pPr>
              <a:defRPr/>
            </a:pPr>
            <a:r>
              <a:rPr lang="en-CA">
                <a:noFill/>
              </a:rPr>
              <a:t> </a:t>
            </a:r>
          </a:p>
        </p:txBody>
      </p:sp>
      <p:sp>
        <p:nvSpPr>
          <p:cNvPr id="10251" name="TextBox 12"/>
          <p:cNvSpPr txBox="1">
            <a:spLocks noChangeArrowheads="1"/>
          </p:cNvSpPr>
          <p:nvPr/>
        </p:nvSpPr>
        <p:spPr bwMode="auto">
          <a:xfrm>
            <a:off x="4946649" y="2535238"/>
            <a:ext cx="363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sz="3600" i="1">
                <a:latin typeface="Times New Roman" panose="02020603050405020304" pitchFamily="18" charset="0"/>
                <a:cs typeface="Times New Roman" panose="02020603050405020304" pitchFamily="18" charset="0"/>
              </a:rPr>
              <a:t>r</a:t>
            </a:r>
          </a:p>
        </p:txBody>
      </p:sp>
      <p:cxnSp>
        <p:nvCxnSpPr>
          <p:cNvPr id="15" name="Straight Connector 14"/>
          <p:cNvCxnSpPr/>
          <p:nvPr/>
        </p:nvCxnSpPr>
        <p:spPr>
          <a:xfrm flipH="1" flipV="1">
            <a:off x="4700588" y="1906588"/>
            <a:ext cx="1106487" cy="152241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253" name="TextBox 15"/>
          <p:cNvSpPr txBox="1">
            <a:spLocks noChangeArrowheads="1"/>
          </p:cNvSpPr>
          <p:nvPr/>
        </p:nvSpPr>
        <p:spPr bwMode="auto">
          <a:xfrm>
            <a:off x="2369343" y="4546918"/>
            <a:ext cx="5257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sz="3200"/>
              <a:t>What horizontal force acts on the car to keep it on the curved path?</a:t>
            </a:r>
          </a:p>
        </p:txBody>
      </p:sp>
      <p:sp>
        <p:nvSpPr>
          <p:cNvPr id="10254" name="TextBox 18"/>
          <p:cNvSpPr txBox="1">
            <a:spLocks noChangeArrowheads="1"/>
          </p:cNvSpPr>
          <p:nvPr/>
        </p:nvSpPr>
        <p:spPr bwMode="auto">
          <a:xfrm>
            <a:off x="7789863" y="4259264"/>
            <a:ext cx="356393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AutoNum type="alphaUcPeriod"/>
            </a:pPr>
            <a:r>
              <a:rPr lang="en-CA" sz="3200"/>
              <a:t>Gravity</a:t>
            </a:r>
          </a:p>
          <a:p>
            <a:pPr eaLnBrk="1" hangingPunct="1">
              <a:buFont typeface="Arial" panose="020B0604020202020204" pitchFamily="34" charset="0"/>
              <a:buAutoNum type="alphaUcPeriod"/>
            </a:pPr>
            <a:r>
              <a:rPr lang="en-CA" sz="3200"/>
              <a:t>Normal</a:t>
            </a:r>
          </a:p>
          <a:p>
            <a:pPr eaLnBrk="1" hangingPunct="1">
              <a:buFont typeface="Arial" panose="020B0604020202020204" pitchFamily="34" charset="0"/>
              <a:buAutoNum type="alphaUcPeriod"/>
            </a:pPr>
            <a:r>
              <a:rPr lang="en-CA" sz="3200"/>
              <a:t>Kinetic Friction</a:t>
            </a:r>
          </a:p>
          <a:p>
            <a:pPr eaLnBrk="1" hangingPunct="1">
              <a:buFont typeface="Arial" panose="020B0604020202020204" pitchFamily="34" charset="0"/>
              <a:buAutoNum type="alphaUcPeriod"/>
            </a:pPr>
            <a:r>
              <a:rPr lang="en-CA" sz="3200"/>
              <a:t>Static Friction</a:t>
            </a:r>
          </a:p>
          <a:p>
            <a:pPr eaLnBrk="1" hangingPunct="1">
              <a:buFont typeface="Arial" panose="020B0604020202020204" pitchFamily="34" charset="0"/>
              <a:buAutoNum type="alphaUcPeriod"/>
            </a:pPr>
            <a:r>
              <a:rPr lang="en-CA" sz="3200"/>
              <a:t>Rolling Friction</a:t>
            </a:r>
          </a:p>
        </p:txBody>
      </p:sp>
      <p:sp>
        <p:nvSpPr>
          <p:cNvPr id="16" name="Rectangle 2"/>
          <p:cNvSpPr txBox="1">
            <a:spLocks noChangeArrowheads="1"/>
          </p:cNvSpPr>
          <p:nvPr/>
        </p:nvSpPr>
        <p:spPr bwMode="auto">
          <a:xfrm>
            <a:off x="76200" y="36195"/>
            <a:ext cx="4471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408464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13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609600" y="838200"/>
            <a:ext cx="10972800" cy="2857192"/>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Student feedback:</a:t>
            </a:r>
          </a:p>
          <a:p>
            <a:pPr marL="257175" indent="-257175">
              <a:spcAft>
                <a:spcPts val="675"/>
              </a:spcAft>
              <a:buClr>
                <a:srgbClr val="FF0000"/>
              </a:buClr>
              <a:buFont typeface="Wingdings" pitchFamily="2" charset="2"/>
              <a:buChar char="§"/>
            </a:pPr>
            <a:r>
              <a:rPr lang="en-CA" sz="2400" i="1" dirty="0" smtClean="0"/>
              <a:t>“In </a:t>
            </a:r>
            <a:r>
              <a:rPr lang="en-CA" sz="2400" i="1" dirty="0"/>
              <a:t>the previous chapter, you say the acceleration is zero for the horizontal component, and now, it seems the acceleration is not zero anymore. why is this the case? how do </a:t>
            </a:r>
            <a:r>
              <a:rPr lang="en-CA" sz="2400" i="1" dirty="0" err="1"/>
              <a:t>i</a:t>
            </a:r>
            <a:r>
              <a:rPr lang="en-CA" sz="2400" i="1" dirty="0"/>
              <a:t> know when the acceleration for the horizontal component will be zero or not</a:t>
            </a:r>
            <a:r>
              <a:rPr lang="en-CA" sz="2400" i="1" dirty="0" smtClean="0"/>
              <a:t>?”</a:t>
            </a:r>
          </a:p>
          <a:p>
            <a:pPr marL="257175" indent="-257175">
              <a:spcAft>
                <a:spcPts val="675"/>
              </a:spcAft>
              <a:buClr>
                <a:srgbClr val="FF0000"/>
              </a:buClr>
              <a:buFont typeface="Wingdings" pitchFamily="2" charset="2"/>
              <a:buChar char="§"/>
            </a:pPr>
            <a:r>
              <a:rPr lang="en-CA" sz="2400" dirty="0" smtClean="0"/>
              <a:t>Harlow answer: That’s true!  If the object is on a circular path (as viewed from above) then you know that </a:t>
            </a:r>
            <a:r>
              <a:rPr lang="en-CA" sz="2400" i="1" dirty="0" smtClean="0">
                <a:latin typeface="Times New Roman" panose="02020603050405020304" pitchFamily="18" charset="0"/>
                <a:cs typeface="Times New Roman" panose="02020603050405020304" pitchFamily="18" charset="0"/>
              </a:rPr>
              <a:t>a</a:t>
            </a:r>
            <a:r>
              <a:rPr lang="en-CA" sz="2400" dirty="0" smtClean="0">
                <a:latin typeface="Times New Roman" panose="02020603050405020304" pitchFamily="18" charset="0"/>
                <a:cs typeface="Times New Roman" panose="02020603050405020304" pitchFamily="18" charset="0"/>
              </a:rPr>
              <a:t> = </a:t>
            </a:r>
            <a:r>
              <a:rPr lang="en-CA" sz="2400" i="1" dirty="0" smtClean="0">
                <a:latin typeface="Times New Roman" panose="02020603050405020304" pitchFamily="18" charset="0"/>
                <a:cs typeface="Times New Roman" panose="02020603050405020304" pitchFamily="18" charset="0"/>
              </a:rPr>
              <a:t>v</a:t>
            </a:r>
            <a:r>
              <a:rPr lang="en-CA" sz="2400" baseline="30000" dirty="0" smtClean="0">
                <a:latin typeface="Times New Roman" panose="02020603050405020304" pitchFamily="18" charset="0"/>
                <a:cs typeface="Times New Roman" panose="02020603050405020304" pitchFamily="18" charset="0"/>
              </a:rPr>
              <a:t>2</a:t>
            </a:r>
            <a:r>
              <a:rPr lang="en-CA" sz="2400" dirty="0" smtClean="0">
                <a:latin typeface="Times New Roman" panose="02020603050405020304" pitchFamily="18" charset="0"/>
                <a:cs typeface="Times New Roman" panose="02020603050405020304" pitchFamily="18" charset="0"/>
              </a:rPr>
              <a:t>/</a:t>
            </a:r>
            <a:r>
              <a:rPr lang="en-CA" sz="2400" i="1" dirty="0" smtClean="0">
                <a:latin typeface="Times New Roman" panose="02020603050405020304" pitchFamily="18" charset="0"/>
                <a:cs typeface="Times New Roman" panose="02020603050405020304" pitchFamily="18" charset="0"/>
              </a:rPr>
              <a:t>r</a:t>
            </a:r>
            <a:r>
              <a:rPr lang="en-CA" sz="2400" dirty="0" smtClean="0">
                <a:latin typeface="Times New Roman" panose="02020603050405020304" pitchFamily="18" charset="0"/>
                <a:cs typeface="Times New Roman" panose="02020603050405020304" pitchFamily="18" charset="0"/>
              </a:rPr>
              <a:t> </a:t>
            </a:r>
            <a:r>
              <a:rPr lang="en-CA" sz="2400" dirty="0" smtClean="0"/>
              <a:t>sideways.</a:t>
            </a:r>
            <a:endParaRPr lang="en-US" sz="2400" dirty="0" smtClean="0"/>
          </a:p>
        </p:txBody>
      </p:sp>
    </p:spTree>
    <p:extLst>
      <p:ext uri="{BB962C8B-B14F-4D97-AF65-F5344CB8AC3E}">
        <p14:creationId xmlns:p14="http://schemas.microsoft.com/office/powerpoint/2010/main" val="2723175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46038"/>
            <a:ext cx="5638800" cy="487362"/>
          </a:xfrm>
        </p:spPr>
        <p:txBody>
          <a:bodyPr/>
          <a:lstStyle/>
          <a:p>
            <a:pPr algn="l" eaLnBrk="1" hangingPunct="1"/>
            <a:r>
              <a:rPr lang="en-US" sz="2400" dirty="0"/>
              <a:t>Banked Curve    Example 8.5, pg. 197</a:t>
            </a:r>
          </a:p>
        </p:txBody>
      </p:sp>
      <p:sp>
        <p:nvSpPr>
          <p:cNvPr id="12291" name="Rectangle 3"/>
          <p:cNvSpPr>
            <a:spLocks noGrp="1" noChangeArrowheads="1"/>
          </p:cNvSpPr>
          <p:nvPr>
            <p:ph type="body" idx="1"/>
          </p:nvPr>
        </p:nvSpPr>
        <p:spPr>
          <a:xfrm>
            <a:off x="91440" y="670243"/>
            <a:ext cx="5928360" cy="1447800"/>
          </a:xfrm>
        </p:spPr>
        <p:txBody>
          <a:bodyPr/>
          <a:lstStyle/>
          <a:p>
            <a:pPr marL="0" indent="0" eaLnBrk="1" hangingPunct="1">
              <a:buNone/>
            </a:pPr>
            <a:r>
              <a:rPr lang="en-US" sz="2400"/>
              <a:t>A highway curve of radius 70.0 m is banked at a 15° angle.  At what speed v</a:t>
            </a:r>
            <a:r>
              <a:rPr lang="en-US" sz="2400" baseline="-25000"/>
              <a:t>0</a:t>
            </a:r>
            <a:r>
              <a:rPr lang="en-US" sz="2400"/>
              <a:t> can a car take this curve without assistance from friction?</a:t>
            </a:r>
          </a:p>
        </p:txBody>
      </p:sp>
      <p:pic>
        <p:nvPicPr>
          <p:cNvPr id="24580" name="Picture 4" descr="08_09Figur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33600"/>
            <a:ext cx="8547100"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10200" y="2438400"/>
            <a:ext cx="3429000" cy="3733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5" name="Straight Connector 4"/>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887980" y="2537619"/>
            <a:ext cx="1455420" cy="23391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p:cNvSpPr/>
          <p:nvPr/>
        </p:nvSpPr>
        <p:spPr>
          <a:xfrm>
            <a:off x="-163830" y="6217920"/>
            <a:ext cx="38100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11600" y="147240"/>
              <a:ext cx="11813400" cy="6675120"/>
            </p14:xfrm>
          </p:contentPart>
        </mc:Choice>
        <mc:Fallback xmlns="">
          <p:pic>
            <p:nvPicPr>
              <p:cNvPr id="3" name="Ink 2"/>
              <p:cNvPicPr/>
              <p:nvPr/>
            </p:nvPicPr>
            <p:blipFill>
              <a:blip r:embed="rId4"/>
              <a:stretch>
                <a:fillRect/>
              </a:stretch>
            </p:blipFill>
            <p:spPr>
              <a:xfrm>
                <a:off x="108720" y="143280"/>
                <a:ext cx="11818800" cy="6687360"/>
              </a:xfrm>
              <a:prstGeom prst="rect">
                <a:avLst/>
              </a:prstGeom>
            </p:spPr>
          </p:pic>
        </mc:Fallback>
      </mc:AlternateContent>
    </p:spTree>
    <p:extLst>
      <p:ext uri="{BB962C8B-B14F-4D97-AF65-F5344CB8AC3E}">
        <p14:creationId xmlns:p14="http://schemas.microsoft.com/office/powerpoint/2010/main" val="14254715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13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609600" y="838200"/>
            <a:ext cx="10972800" cy="4973156"/>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Student feedback:</a:t>
            </a:r>
          </a:p>
          <a:p>
            <a:pPr marL="257175" indent="-257175">
              <a:spcAft>
                <a:spcPts val="675"/>
              </a:spcAft>
              <a:buClr>
                <a:srgbClr val="FF0000"/>
              </a:buClr>
              <a:buFont typeface="Wingdings" pitchFamily="2" charset="2"/>
              <a:buChar char="§"/>
            </a:pPr>
            <a:r>
              <a:rPr lang="en-CA" sz="2400" i="1" dirty="0" smtClean="0"/>
              <a:t>“Experimentally</a:t>
            </a:r>
            <a:r>
              <a:rPr lang="en-CA" sz="2400" i="1" dirty="0"/>
              <a:t>, I know that driving around a corner too fast causes the car to skid up the hill. But why? Which part of our formula suggests that increasing the velocity too much will change the direction of the centripetal acceleration</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to get </a:t>
            </a:r>
            <a:r>
              <a:rPr lang="en-CA" sz="2400" i="1" dirty="0" err="1" smtClean="0">
                <a:latin typeface="Times New Roman" panose="02020603050405020304" pitchFamily="18" charset="0"/>
                <a:cs typeface="Times New Roman" panose="02020603050405020304" pitchFamily="18" charset="0"/>
              </a:rPr>
              <a:t>F</a:t>
            </a:r>
            <a:r>
              <a:rPr lang="en-CA" sz="2400" baseline="-25000" dirty="0" err="1" smtClean="0">
                <a:latin typeface="Times New Roman" panose="02020603050405020304" pitchFamily="18" charset="0"/>
                <a:cs typeface="Times New Roman" panose="02020603050405020304" pitchFamily="18" charset="0"/>
              </a:rPr>
              <a:t>net</a:t>
            </a:r>
            <a:r>
              <a:rPr lang="en-CA" sz="2400" baseline="-25000" dirty="0" smtClean="0">
                <a:latin typeface="Times New Roman" panose="02020603050405020304" pitchFamily="18" charset="0"/>
                <a:cs typeface="Times New Roman" panose="02020603050405020304" pitchFamily="18" charset="0"/>
              </a:rPr>
              <a:t> </a:t>
            </a:r>
            <a:r>
              <a:rPr lang="en-CA" sz="2400" dirty="0" smtClean="0">
                <a:latin typeface="Times New Roman" panose="02020603050405020304" pitchFamily="18" charset="0"/>
                <a:cs typeface="Times New Roman" panose="02020603050405020304" pitchFamily="18" charset="0"/>
              </a:rPr>
              <a:t>= </a:t>
            </a:r>
            <a:r>
              <a:rPr lang="en-CA" sz="2400" i="1" dirty="0" smtClean="0">
                <a:latin typeface="Times New Roman" panose="02020603050405020304" pitchFamily="18" charset="0"/>
                <a:cs typeface="Times New Roman" panose="02020603050405020304" pitchFamily="18" charset="0"/>
              </a:rPr>
              <a:t>mv</a:t>
            </a:r>
            <a:r>
              <a:rPr lang="en-CA" sz="2400" baseline="30000" dirty="0" smtClean="0">
                <a:latin typeface="Times New Roman" panose="02020603050405020304" pitchFamily="18" charset="0"/>
                <a:cs typeface="Times New Roman" panose="02020603050405020304" pitchFamily="18" charset="0"/>
              </a:rPr>
              <a:t>2</a:t>
            </a:r>
            <a:r>
              <a:rPr lang="en-CA" sz="2400" dirty="0" smtClean="0">
                <a:latin typeface="Times New Roman" panose="02020603050405020304" pitchFamily="18" charset="0"/>
                <a:cs typeface="Times New Roman" panose="02020603050405020304" pitchFamily="18" charset="0"/>
              </a:rPr>
              <a:t>/</a:t>
            </a:r>
            <a:r>
              <a:rPr lang="en-CA" sz="2400" i="1" dirty="0" smtClean="0">
                <a:latin typeface="Times New Roman" panose="02020603050405020304" pitchFamily="18" charset="0"/>
                <a:cs typeface="Times New Roman" panose="02020603050405020304" pitchFamily="18" charset="0"/>
              </a:rPr>
              <a:t>r</a:t>
            </a:r>
            <a:r>
              <a:rPr lang="en-CA" sz="2400" dirty="0" smtClean="0"/>
              <a:t>, you solve for </a:t>
            </a:r>
            <a:r>
              <a:rPr lang="en-CA" sz="2400" i="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s</a:t>
            </a:r>
            <a:r>
              <a:rPr lang="en-CA" sz="2400" dirty="0" smtClean="0"/>
              <a:t> and </a:t>
            </a:r>
            <a:r>
              <a:rPr lang="en-CA" sz="2400" i="1" dirty="0" smtClean="0">
                <a:latin typeface="Times New Roman" panose="02020603050405020304" pitchFamily="18" charset="0"/>
                <a:cs typeface="Times New Roman" panose="02020603050405020304" pitchFamily="18" charset="0"/>
              </a:rPr>
              <a:t>n</a:t>
            </a:r>
            <a:r>
              <a:rPr lang="en-CA" sz="2400" dirty="0" smtClean="0"/>
              <a:t>.  If </a:t>
            </a:r>
            <a:r>
              <a:rPr lang="en-CA" sz="2400" i="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s</a:t>
            </a:r>
            <a:r>
              <a:rPr lang="en-CA" sz="2400" dirty="0" smtClean="0">
                <a:latin typeface="Times New Roman" panose="02020603050405020304" pitchFamily="18" charset="0"/>
                <a:cs typeface="Times New Roman" panose="02020603050405020304" pitchFamily="18" charset="0"/>
              </a:rPr>
              <a:t> &gt; </a:t>
            </a:r>
            <a:r>
              <a:rPr lang="en-CA" sz="2400" i="1" dirty="0" smtClean="0">
                <a:latin typeface="Times New Roman" panose="02020603050405020304" pitchFamily="18" charset="0"/>
                <a:cs typeface="Times New Roman" panose="02020603050405020304" pitchFamily="18" charset="0"/>
              </a:rPr>
              <a:t>µ</a:t>
            </a:r>
            <a:r>
              <a:rPr lang="en-CA" sz="2400" baseline="-25000" dirty="0" err="1" smtClean="0">
                <a:latin typeface="Times New Roman" panose="02020603050405020304" pitchFamily="18" charset="0"/>
                <a:cs typeface="Times New Roman" panose="02020603050405020304" pitchFamily="18" charset="0"/>
              </a:rPr>
              <a:t>s</a:t>
            </a:r>
            <a:r>
              <a:rPr lang="en-CA" sz="2400" i="1" dirty="0" err="1" smtClean="0">
                <a:latin typeface="Times New Roman" panose="02020603050405020304" pitchFamily="18" charset="0"/>
                <a:cs typeface="Times New Roman" panose="02020603050405020304" pitchFamily="18" charset="0"/>
              </a:rPr>
              <a:t>n</a:t>
            </a:r>
            <a:r>
              <a:rPr lang="en-CA" sz="2400" dirty="0" smtClean="0"/>
              <a:t>, then that’s impossible, and the car can’t stay on the circular path of radius </a:t>
            </a:r>
            <a:r>
              <a:rPr lang="en-CA" sz="2400" i="1" dirty="0" smtClean="0">
                <a:latin typeface="Times New Roman" panose="02020603050405020304" pitchFamily="18" charset="0"/>
                <a:cs typeface="Times New Roman" panose="02020603050405020304" pitchFamily="18" charset="0"/>
              </a:rPr>
              <a:t>r</a:t>
            </a:r>
            <a:r>
              <a:rPr lang="en-CA" sz="2400" dirty="0" smtClean="0"/>
              <a:t>.</a:t>
            </a:r>
          </a:p>
          <a:p>
            <a:pPr marL="257175" indent="-257175">
              <a:spcAft>
                <a:spcPts val="675"/>
              </a:spcAft>
              <a:buClr>
                <a:srgbClr val="FF0000"/>
              </a:buClr>
              <a:buFont typeface="Wingdings" pitchFamily="2" charset="2"/>
              <a:buChar char="§"/>
            </a:pPr>
            <a:endParaRPr lang="en-CA" sz="2400" i="1" dirty="0" smtClean="0"/>
          </a:p>
          <a:p>
            <a:pPr marL="257175" indent="-257175">
              <a:spcAft>
                <a:spcPts val="675"/>
              </a:spcAft>
              <a:buClr>
                <a:srgbClr val="FF0000"/>
              </a:buClr>
              <a:buFont typeface="Wingdings" pitchFamily="2" charset="2"/>
              <a:buChar char="§"/>
            </a:pPr>
            <a:r>
              <a:rPr lang="en-CA" sz="2400" i="1" dirty="0" smtClean="0"/>
              <a:t>“I </a:t>
            </a:r>
            <a:r>
              <a:rPr lang="en-CA" sz="2400" i="1" dirty="0"/>
              <a:t>don't really understand how centripetal force can be the net force. What forces are cancelling to have a net force that points inwards</a:t>
            </a:r>
            <a:r>
              <a:rPr lang="en-CA" sz="2400" i="1" dirty="0" smtClean="0"/>
              <a:t>?” </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All the actual forces add to give the inward pointing net force.</a:t>
            </a:r>
          </a:p>
        </p:txBody>
      </p:sp>
    </p:spTree>
    <p:extLst>
      <p:ext uri="{BB962C8B-B14F-4D97-AF65-F5344CB8AC3E}">
        <p14:creationId xmlns:p14="http://schemas.microsoft.com/office/powerpoint/2010/main" val="382113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5181600" y="1600200"/>
            <a:ext cx="4318000" cy="3352800"/>
            <a:chOff x="2304" y="1008"/>
            <a:chExt cx="2720" cy="2112"/>
          </a:xfrm>
        </p:grpSpPr>
        <p:pic>
          <p:nvPicPr>
            <p:cNvPr id="15367" name="Picture 3" descr="07_stt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1008"/>
              <a:ext cx="2720" cy="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4"/>
            <p:cNvSpPr>
              <a:spLocks noChangeArrowheads="1"/>
            </p:cNvSpPr>
            <p:nvPr/>
          </p:nvSpPr>
          <p:spPr bwMode="auto">
            <a:xfrm>
              <a:off x="2784" y="2880"/>
              <a:ext cx="1776"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15363" name="Text Box 5"/>
          <p:cNvSpPr txBox="1">
            <a:spLocks noChangeArrowheads="1"/>
          </p:cNvSpPr>
          <p:nvPr/>
        </p:nvSpPr>
        <p:spPr bwMode="auto">
          <a:xfrm>
            <a:off x="2438400" y="4114801"/>
            <a:ext cx="63563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sz="2800" dirty="0">
                <a:latin typeface="Times New Roman" panose="02020603050405020304" pitchFamily="18" charset="0"/>
              </a:rPr>
              <a:t> </a:t>
            </a:r>
            <a:r>
              <a:rPr lang="en-US" sz="2800" i="1" dirty="0">
                <a:latin typeface="Times New Roman" panose="02020603050405020304" pitchFamily="18" charset="0"/>
              </a:rPr>
              <a:t>n</a:t>
            </a:r>
            <a:r>
              <a:rPr lang="en-US" sz="2800" dirty="0">
                <a:latin typeface="Times New Roman" panose="02020603050405020304" pitchFamily="18" charset="0"/>
              </a:rPr>
              <a:t> &gt; </a:t>
            </a:r>
            <a:r>
              <a:rPr lang="en-US" sz="2800" i="1" dirty="0">
                <a:latin typeface="Times New Roman" panose="02020603050405020304" pitchFamily="18" charset="0"/>
              </a:rPr>
              <a:t>F</a:t>
            </a:r>
            <a:r>
              <a:rPr lang="en-US" sz="2800" baseline="-25000" dirty="0">
                <a:latin typeface="Times New Roman" panose="02020603050405020304" pitchFamily="18" charset="0"/>
              </a:rPr>
              <a:t>G</a:t>
            </a:r>
            <a:r>
              <a:rPr lang="en-US" sz="2800" dirty="0">
                <a:latin typeface="Times New Roman" panose="02020603050405020304" pitchFamily="18" charset="0"/>
              </a:rPr>
              <a:t>.</a:t>
            </a:r>
          </a:p>
          <a:p>
            <a:pPr eaLnBrk="1" hangingPunct="1">
              <a:buFontTx/>
              <a:buAutoNum type="alphaUcPeriod"/>
            </a:pPr>
            <a:r>
              <a:rPr lang="en-US" sz="2800" dirty="0">
                <a:latin typeface="Times New Roman" panose="02020603050405020304" pitchFamily="18" charset="0"/>
              </a:rPr>
              <a:t> </a:t>
            </a:r>
            <a:r>
              <a:rPr lang="en-US" sz="2800" i="1" dirty="0">
                <a:latin typeface="Times New Roman" panose="02020603050405020304" pitchFamily="18" charset="0"/>
              </a:rPr>
              <a:t>n</a:t>
            </a:r>
            <a:r>
              <a:rPr lang="en-US" sz="2800" dirty="0">
                <a:latin typeface="Times New Roman" panose="02020603050405020304" pitchFamily="18" charset="0"/>
              </a:rPr>
              <a:t> &lt; </a:t>
            </a:r>
            <a:r>
              <a:rPr lang="en-US" sz="2800" i="1" dirty="0">
                <a:latin typeface="Times New Roman" panose="02020603050405020304" pitchFamily="18" charset="0"/>
              </a:rPr>
              <a:t>F</a:t>
            </a:r>
            <a:r>
              <a:rPr lang="en-US" sz="2800" baseline="-25000" dirty="0">
                <a:latin typeface="Times New Roman" panose="02020603050405020304" pitchFamily="18" charset="0"/>
              </a:rPr>
              <a:t>G</a:t>
            </a:r>
            <a:r>
              <a:rPr lang="en-US" sz="2800" dirty="0">
                <a:latin typeface="Times New Roman" panose="02020603050405020304" pitchFamily="18" charset="0"/>
              </a:rPr>
              <a:t>.</a:t>
            </a:r>
          </a:p>
          <a:p>
            <a:pPr eaLnBrk="1" hangingPunct="1">
              <a:buFontTx/>
              <a:buAutoNum type="alphaUcPeriod"/>
            </a:pPr>
            <a:r>
              <a:rPr lang="en-US" sz="2800" dirty="0">
                <a:latin typeface="Times New Roman" panose="02020603050405020304" pitchFamily="18" charset="0"/>
              </a:rPr>
              <a:t> </a:t>
            </a:r>
            <a:r>
              <a:rPr lang="en-US" sz="2800" i="1" dirty="0">
                <a:latin typeface="Times New Roman" panose="02020603050405020304" pitchFamily="18" charset="0"/>
              </a:rPr>
              <a:t>n</a:t>
            </a:r>
            <a:r>
              <a:rPr lang="en-US" sz="2800" dirty="0">
                <a:latin typeface="Times New Roman" panose="02020603050405020304" pitchFamily="18" charset="0"/>
              </a:rPr>
              <a:t> = </a:t>
            </a:r>
            <a:r>
              <a:rPr lang="en-US" sz="2800" i="1" dirty="0">
                <a:latin typeface="Times New Roman" panose="02020603050405020304" pitchFamily="18" charset="0"/>
              </a:rPr>
              <a:t>F</a:t>
            </a:r>
            <a:r>
              <a:rPr lang="en-US" sz="2800" baseline="-25000" dirty="0">
                <a:latin typeface="Times New Roman" panose="02020603050405020304" pitchFamily="18" charset="0"/>
              </a:rPr>
              <a:t>G</a:t>
            </a:r>
            <a:r>
              <a:rPr lang="en-US" sz="2800" dirty="0">
                <a:latin typeface="Times New Roman" panose="02020603050405020304" pitchFamily="18" charset="0"/>
              </a:rPr>
              <a:t>.</a:t>
            </a:r>
          </a:p>
          <a:p>
            <a:pPr eaLnBrk="1" hangingPunct="1">
              <a:buFontTx/>
              <a:buAutoNum type="alphaUcPeriod"/>
            </a:pPr>
            <a:r>
              <a:rPr lang="en-US" sz="2800" dirty="0">
                <a:latin typeface="Times New Roman" panose="02020603050405020304" pitchFamily="18" charset="0"/>
              </a:rPr>
              <a:t>We can’t tell about </a:t>
            </a:r>
            <a:r>
              <a:rPr lang="en-US" sz="2800" i="1" dirty="0">
                <a:latin typeface="Times New Roman" panose="02020603050405020304" pitchFamily="18" charset="0"/>
              </a:rPr>
              <a:t>n</a:t>
            </a:r>
            <a:r>
              <a:rPr lang="en-US" sz="2800" dirty="0">
                <a:latin typeface="Times New Roman" panose="02020603050405020304" pitchFamily="18" charset="0"/>
              </a:rPr>
              <a:t> without knowing </a:t>
            </a:r>
            <a:r>
              <a:rPr lang="en-US" sz="2800" i="1" dirty="0">
                <a:latin typeface="Times New Roman" panose="02020603050405020304" pitchFamily="18" charset="0"/>
              </a:rPr>
              <a:t>v</a:t>
            </a:r>
            <a:r>
              <a:rPr lang="en-US" sz="2800" dirty="0">
                <a:latin typeface="Times New Roman" panose="02020603050405020304" pitchFamily="18" charset="0"/>
              </a:rPr>
              <a:t>.</a:t>
            </a:r>
          </a:p>
        </p:txBody>
      </p:sp>
      <p:sp>
        <p:nvSpPr>
          <p:cNvPr id="15364" name="Text Box 6"/>
          <p:cNvSpPr txBox="1">
            <a:spLocks noChangeArrowheads="1"/>
          </p:cNvSpPr>
          <p:nvPr/>
        </p:nvSpPr>
        <p:spPr bwMode="auto">
          <a:xfrm>
            <a:off x="2895600" y="365124"/>
            <a:ext cx="853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dirty="0">
                <a:solidFill>
                  <a:srgbClr val="316598"/>
                </a:solidFill>
                <a:latin typeface="Times New Roman" panose="02020603050405020304" pitchFamily="18" charset="0"/>
              </a:rPr>
              <a:t>A car is rolling over the top of a hill at speed </a:t>
            </a:r>
            <a:r>
              <a:rPr lang="en-US" sz="3200" b="1" i="1" dirty="0">
                <a:solidFill>
                  <a:srgbClr val="316598"/>
                </a:solidFill>
                <a:latin typeface="Times New Roman" panose="02020603050405020304" pitchFamily="18" charset="0"/>
              </a:rPr>
              <a:t>v</a:t>
            </a:r>
            <a:r>
              <a:rPr lang="en-US" sz="3200" b="1" dirty="0">
                <a:solidFill>
                  <a:srgbClr val="316598"/>
                </a:solidFill>
                <a:latin typeface="Times New Roman" panose="02020603050405020304" pitchFamily="18" charset="0"/>
              </a:rPr>
              <a:t>. At this instant,</a:t>
            </a:r>
          </a:p>
        </p:txBody>
      </p:sp>
      <p:graphicFrame>
        <p:nvGraphicFramePr>
          <p:cNvPr id="15365" name="Object 2"/>
          <p:cNvGraphicFramePr>
            <a:graphicFrameLocks noChangeAspect="1"/>
          </p:cNvGraphicFramePr>
          <p:nvPr/>
        </p:nvGraphicFramePr>
        <p:xfrm>
          <a:off x="7294564" y="3844925"/>
          <a:ext cx="928687" cy="412750"/>
        </p:xfrm>
        <a:graphic>
          <a:graphicData uri="http://schemas.openxmlformats.org/presentationml/2006/ole">
            <mc:AlternateContent xmlns:mc="http://schemas.openxmlformats.org/markup-compatibility/2006">
              <mc:Choice xmlns:v="urn:schemas-microsoft-com:vml" Requires="v">
                <p:oleObj spid="_x0000_s55344" name="Equation" r:id="rId5" imgW="571252" imgH="253890" progId="Equation.3">
                  <p:embed/>
                </p:oleObj>
              </mc:Choice>
              <mc:Fallback>
                <p:oleObj name="Equation" r:id="rId5" imgW="571252"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4564" y="3844925"/>
                        <a:ext cx="928687"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2"/>
          <p:cNvSpPr txBox="1">
            <a:spLocks noChangeArrowheads="1"/>
          </p:cNvSpPr>
          <p:nvPr/>
        </p:nvSpPr>
        <p:spPr bwMode="auto">
          <a:xfrm>
            <a:off x="76200" y="36195"/>
            <a:ext cx="4471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3064361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3" descr="caronh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371600"/>
            <a:ext cx="44069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2438400" y="4114801"/>
            <a:ext cx="63563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sz="2800">
                <a:latin typeface="Times New Roman" panose="02020603050405020304" pitchFamily="18" charset="0"/>
              </a:rPr>
              <a:t> </a:t>
            </a:r>
            <a:r>
              <a:rPr lang="en-US" sz="2800" i="1">
                <a:latin typeface="Times New Roman" panose="02020603050405020304" pitchFamily="18" charset="0"/>
              </a:rPr>
              <a:t>n</a:t>
            </a:r>
            <a:r>
              <a:rPr lang="en-US" sz="2800">
                <a:latin typeface="Times New Roman" panose="02020603050405020304" pitchFamily="18" charset="0"/>
              </a:rPr>
              <a:t> &gt; </a:t>
            </a:r>
            <a:r>
              <a:rPr lang="en-US" sz="2800" i="1">
                <a:latin typeface="Times New Roman" panose="02020603050405020304" pitchFamily="18" charset="0"/>
              </a:rPr>
              <a:t>F</a:t>
            </a:r>
            <a:r>
              <a:rPr lang="en-US" sz="2800" baseline="-25000">
                <a:latin typeface="Times New Roman" panose="02020603050405020304" pitchFamily="18" charset="0"/>
              </a:rPr>
              <a:t>G</a:t>
            </a:r>
            <a:r>
              <a:rPr lang="en-US" sz="2800">
                <a:latin typeface="Times New Roman" panose="02020603050405020304" pitchFamily="18" charset="0"/>
              </a:rPr>
              <a:t>.</a:t>
            </a:r>
          </a:p>
          <a:p>
            <a:pPr eaLnBrk="1" hangingPunct="1">
              <a:buFontTx/>
              <a:buAutoNum type="alphaUcPeriod"/>
            </a:pPr>
            <a:r>
              <a:rPr lang="en-US" sz="2800">
                <a:latin typeface="Times New Roman" panose="02020603050405020304" pitchFamily="18" charset="0"/>
              </a:rPr>
              <a:t> </a:t>
            </a:r>
            <a:r>
              <a:rPr lang="en-US" sz="2800" i="1">
                <a:latin typeface="Times New Roman" panose="02020603050405020304" pitchFamily="18" charset="0"/>
              </a:rPr>
              <a:t>n</a:t>
            </a:r>
            <a:r>
              <a:rPr lang="en-US" sz="2800">
                <a:latin typeface="Times New Roman" panose="02020603050405020304" pitchFamily="18" charset="0"/>
              </a:rPr>
              <a:t> &lt; </a:t>
            </a:r>
            <a:r>
              <a:rPr lang="en-US" sz="2800" i="1">
                <a:latin typeface="Times New Roman" panose="02020603050405020304" pitchFamily="18" charset="0"/>
              </a:rPr>
              <a:t>F</a:t>
            </a:r>
            <a:r>
              <a:rPr lang="en-US" sz="2800" baseline="-25000">
                <a:latin typeface="Times New Roman" panose="02020603050405020304" pitchFamily="18" charset="0"/>
              </a:rPr>
              <a:t>G</a:t>
            </a:r>
            <a:r>
              <a:rPr lang="en-US" sz="2800">
                <a:latin typeface="Times New Roman" panose="02020603050405020304" pitchFamily="18" charset="0"/>
              </a:rPr>
              <a:t>.</a:t>
            </a:r>
          </a:p>
          <a:p>
            <a:pPr eaLnBrk="1" hangingPunct="1">
              <a:buFontTx/>
              <a:buAutoNum type="alphaUcPeriod"/>
            </a:pPr>
            <a:r>
              <a:rPr lang="en-US" sz="2800">
                <a:latin typeface="Times New Roman" panose="02020603050405020304" pitchFamily="18" charset="0"/>
              </a:rPr>
              <a:t> </a:t>
            </a:r>
            <a:r>
              <a:rPr lang="en-US" sz="2800" i="1">
                <a:latin typeface="Times New Roman" panose="02020603050405020304" pitchFamily="18" charset="0"/>
              </a:rPr>
              <a:t>n</a:t>
            </a:r>
            <a:r>
              <a:rPr lang="en-US" sz="2800">
                <a:latin typeface="Times New Roman" panose="02020603050405020304" pitchFamily="18" charset="0"/>
              </a:rPr>
              <a:t> = </a:t>
            </a:r>
            <a:r>
              <a:rPr lang="en-US" sz="2800" i="1">
                <a:latin typeface="Times New Roman" panose="02020603050405020304" pitchFamily="18" charset="0"/>
              </a:rPr>
              <a:t>F</a:t>
            </a:r>
            <a:r>
              <a:rPr lang="en-US" sz="2800" baseline="-25000">
                <a:latin typeface="Times New Roman" panose="02020603050405020304" pitchFamily="18" charset="0"/>
              </a:rPr>
              <a:t>G</a:t>
            </a:r>
            <a:r>
              <a:rPr lang="en-US" sz="2800">
                <a:latin typeface="Times New Roman" panose="02020603050405020304" pitchFamily="18" charset="0"/>
              </a:rPr>
              <a:t>.</a:t>
            </a:r>
          </a:p>
          <a:p>
            <a:pPr eaLnBrk="1" hangingPunct="1">
              <a:buFontTx/>
              <a:buAutoNum type="alphaUcPeriod"/>
            </a:pPr>
            <a:r>
              <a:rPr lang="en-US" sz="2800">
                <a:latin typeface="Times New Roman" panose="02020603050405020304" pitchFamily="18" charset="0"/>
              </a:rPr>
              <a:t>We can’t tell about </a:t>
            </a:r>
            <a:r>
              <a:rPr lang="en-US" sz="2800" i="1">
                <a:latin typeface="Times New Roman" panose="02020603050405020304" pitchFamily="18" charset="0"/>
              </a:rPr>
              <a:t>n</a:t>
            </a:r>
            <a:r>
              <a:rPr lang="en-US" sz="2800">
                <a:latin typeface="Times New Roman" panose="02020603050405020304" pitchFamily="18" charset="0"/>
              </a:rPr>
              <a:t> without knowing </a:t>
            </a:r>
            <a:r>
              <a:rPr lang="en-US" sz="2800" i="1">
                <a:latin typeface="Times New Roman" panose="02020603050405020304" pitchFamily="18" charset="0"/>
              </a:rPr>
              <a:t>v</a:t>
            </a:r>
            <a:r>
              <a:rPr lang="en-US" sz="2800">
                <a:latin typeface="Times New Roman" panose="02020603050405020304" pitchFamily="18" charset="0"/>
              </a:rPr>
              <a:t>.</a:t>
            </a:r>
          </a:p>
        </p:txBody>
      </p:sp>
      <p:sp>
        <p:nvSpPr>
          <p:cNvPr id="16388" name="Text Box 6"/>
          <p:cNvSpPr txBox="1">
            <a:spLocks noChangeArrowheads="1"/>
          </p:cNvSpPr>
          <p:nvPr/>
        </p:nvSpPr>
        <p:spPr bwMode="auto">
          <a:xfrm>
            <a:off x="1828800" y="510094"/>
            <a:ext cx="9067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dirty="0">
                <a:solidFill>
                  <a:srgbClr val="316598"/>
                </a:solidFill>
                <a:latin typeface="Times New Roman" panose="02020603050405020304" pitchFamily="18" charset="0"/>
              </a:rPr>
              <a:t>A car is driving at the bottom of a valley at speed </a:t>
            </a:r>
            <a:r>
              <a:rPr lang="en-US" sz="3200" b="1" i="1" dirty="0">
                <a:solidFill>
                  <a:srgbClr val="316598"/>
                </a:solidFill>
                <a:latin typeface="Times New Roman" panose="02020603050405020304" pitchFamily="18" charset="0"/>
              </a:rPr>
              <a:t>v</a:t>
            </a:r>
            <a:r>
              <a:rPr lang="en-US" sz="3200" b="1" dirty="0">
                <a:solidFill>
                  <a:srgbClr val="316598"/>
                </a:solidFill>
                <a:latin typeface="Times New Roman" panose="02020603050405020304" pitchFamily="18" charset="0"/>
              </a:rPr>
              <a:t>. At this instant,</a:t>
            </a:r>
          </a:p>
        </p:txBody>
      </p:sp>
      <p:graphicFrame>
        <p:nvGraphicFramePr>
          <p:cNvPr id="16389" name="Object 2"/>
          <p:cNvGraphicFramePr>
            <a:graphicFrameLocks noChangeAspect="1"/>
          </p:cNvGraphicFramePr>
          <p:nvPr/>
        </p:nvGraphicFramePr>
        <p:xfrm>
          <a:off x="7702550" y="3692525"/>
          <a:ext cx="928688" cy="412750"/>
        </p:xfrm>
        <a:graphic>
          <a:graphicData uri="http://schemas.openxmlformats.org/presentationml/2006/ole">
            <mc:AlternateContent xmlns:mc="http://schemas.openxmlformats.org/markup-compatibility/2006">
              <mc:Choice xmlns:v="urn:schemas-microsoft-com:vml" Requires="v">
                <p:oleObj spid="_x0000_s56368" name="Equation" r:id="rId5" imgW="571252" imgH="253890" progId="Equation.3">
                  <p:embed/>
                </p:oleObj>
              </mc:Choice>
              <mc:Fallback>
                <p:oleObj name="Equation" r:id="rId5" imgW="571252"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2550" y="3692525"/>
                        <a:ext cx="928688"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Freeform 12"/>
          <p:cNvSpPr>
            <a:spLocks/>
          </p:cNvSpPr>
          <p:nvPr/>
        </p:nvSpPr>
        <p:spPr bwMode="auto">
          <a:xfrm>
            <a:off x="5715000" y="2405063"/>
            <a:ext cx="3810000" cy="609600"/>
          </a:xfrm>
          <a:custGeom>
            <a:avLst/>
            <a:gdLst>
              <a:gd name="T0" fmla="*/ 0 w 2256"/>
              <a:gd name="T1" fmla="*/ 0 h 720"/>
              <a:gd name="T2" fmla="*/ 2147483647 w 2256"/>
              <a:gd name="T3" fmla="*/ 2147483647 h 720"/>
              <a:gd name="T4" fmla="*/ 2147483647 w 2256"/>
              <a:gd name="T5" fmla="*/ 0 h 720"/>
              <a:gd name="T6" fmla="*/ 0 60000 65536"/>
              <a:gd name="T7" fmla="*/ 0 60000 65536"/>
              <a:gd name="T8" fmla="*/ 0 60000 65536"/>
              <a:gd name="T9" fmla="*/ 0 w 2256"/>
              <a:gd name="T10" fmla="*/ 0 h 720"/>
              <a:gd name="T11" fmla="*/ 2256 w 2256"/>
              <a:gd name="T12" fmla="*/ 720 h 720"/>
            </a:gdLst>
            <a:ahLst/>
            <a:cxnLst>
              <a:cxn ang="T6">
                <a:pos x="T0" y="T1"/>
              </a:cxn>
              <a:cxn ang="T7">
                <a:pos x="T2" y="T3"/>
              </a:cxn>
              <a:cxn ang="T8">
                <a:pos x="T4" y="T5"/>
              </a:cxn>
            </a:cxnLst>
            <a:rect l="T9" t="T10" r="T11" b="T12"/>
            <a:pathLst>
              <a:path w="2256" h="720">
                <a:moveTo>
                  <a:pt x="0" y="0"/>
                </a:moveTo>
                <a:cubicBezTo>
                  <a:pt x="364" y="360"/>
                  <a:pt x="728" y="720"/>
                  <a:pt x="1104" y="720"/>
                </a:cubicBezTo>
                <a:cubicBezTo>
                  <a:pt x="1480" y="720"/>
                  <a:pt x="1868" y="360"/>
                  <a:pt x="225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7" name="Rectangle 2"/>
          <p:cNvSpPr txBox="1">
            <a:spLocks noChangeArrowheads="1"/>
          </p:cNvSpPr>
          <p:nvPr/>
        </p:nvSpPr>
        <p:spPr bwMode="auto">
          <a:xfrm>
            <a:off x="76200" y="36195"/>
            <a:ext cx="4471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1463495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274638"/>
            <a:ext cx="8229600" cy="677862"/>
          </a:xfrm>
        </p:spPr>
        <p:txBody>
          <a:bodyPr/>
          <a:lstStyle/>
          <a:p>
            <a:pPr eaLnBrk="1" hangingPunct="1">
              <a:defRPr/>
            </a:pPr>
            <a:r>
              <a:rPr lang="en-US" b="1">
                <a:solidFill>
                  <a:srgbClr val="316598"/>
                </a:solidFill>
                <a:effectLst>
                  <a:outerShdw blurRad="38100" dist="38100" dir="2700000" algn="tl">
                    <a:srgbClr val="DDDDDD"/>
                  </a:outerShdw>
                </a:effectLst>
              </a:rPr>
              <a:t>Projectile Motion</a:t>
            </a:r>
            <a:endParaRPr lang="en-US" b="1">
              <a:solidFill>
                <a:srgbClr val="35709F"/>
              </a:solidFill>
              <a:effectLst>
                <a:outerShdw blurRad="38100" dist="38100" dir="2700000" algn="tl">
                  <a:srgbClr val="DDDDDD"/>
                </a:outerShdw>
              </a:effectLst>
            </a:endParaRPr>
          </a:p>
        </p:txBody>
      </p:sp>
      <p:sp>
        <p:nvSpPr>
          <p:cNvPr id="18435" name="Text Box 3"/>
          <p:cNvSpPr txBox="1">
            <a:spLocks noChangeArrowheads="1"/>
          </p:cNvSpPr>
          <p:nvPr/>
        </p:nvSpPr>
        <p:spPr bwMode="auto">
          <a:xfrm>
            <a:off x="2227264" y="1851025"/>
            <a:ext cx="44211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2600">
              <a:latin typeface="Times New Roman" panose="02020603050405020304" pitchFamily="18" charset="0"/>
            </a:endParaRPr>
          </a:p>
        </p:txBody>
      </p:sp>
      <p:sp>
        <p:nvSpPr>
          <p:cNvPr id="18436" name="Text Box 4"/>
          <p:cNvSpPr txBox="1">
            <a:spLocks noChangeArrowheads="1"/>
          </p:cNvSpPr>
          <p:nvPr/>
        </p:nvSpPr>
        <p:spPr bwMode="auto">
          <a:xfrm>
            <a:off x="1776413" y="1062039"/>
            <a:ext cx="8462962"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latin typeface="Times New Roman" panose="02020603050405020304" pitchFamily="18" charset="0"/>
              </a:rPr>
              <a:t>In the absence of air resistance, a projectile has only one force acting on it: the gravitational force, </a:t>
            </a:r>
            <a:r>
              <a:rPr lang="en-US" sz="2600" i="1">
                <a:latin typeface="Times New Roman" panose="02020603050405020304" pitchFamily="18" charset="0"/>
              </a:rPr>
              <a:t>F</a:t>
            </a:r>
            <a:r>
              <a:rPr lang="en-US" sz="2600" baseline="-25000">
                <a:latin typeface="Times New Roman" panose="02020603050405020304" pitchFamily="18" charset="0"/>
              </a:rPr>
              <a:t>G</a:t>
            </a:r>
            <a:r>
              <a:rPr lang="en-US" sz="2600">
                <a:latin typeface="Times New Roman" panose="02020603050405020304" pitchFamily="18" charset="0"/>
              </a:rPr>
              <a:t> = </a:t>
            </a:r>
            <a:r>
              <a:rPr lang="en-US" sz="2600" i="1">
                <a:latin typeface="Times New Roman" panose="02020603050405020304" pitchFamily="18" charset="0"/>
              </a:rPr>
              <a:t>mg</a:t>
            </a:r>
            <a:r>
              <a:rPr lang="en-US" sz="2600">
                <a:latin typeface="Times New Roman" panose="02020603050405020304" pitchFamily="18" charset="0"/>
              </a:rPr>
              <a:t>, in the downward direction.  If we choose a coordinate system with a vertical </a:t>
            </a:r>
            <a:r>
              <a:rPr lang="en-US" sz="2600" i="1">
                <a:latin typeface="Times New Roman" panose="02020603050405020304" pitchFamily="18" charset="0"/>
              </a:rPr>
              <a:t>y</a:t>
            </a:r>
            <a:r>
              <a:rPr lang="en-US" sz="2600">
                <a:latin typeface="Times New Roman" panose="02020603050405020304" pitchFamily="18" charset="0"/>
              </a:rPr>
              <a:t>-axis, then</a:t>
            </a:r>
          </a:p>
        </p:txBody>
      </p:sp>
      <p:sp>
        <p:nvSpPr>
          <p:cNvPr id="32774" name="Text Box 6"/>
          <p:cNvSpPr txBox="1">
            <a:spLocks noChangeArrowheads="1"/>
          </p:cNvSpPr>
          <p:nvPr/>
        </p:nvSpPr>
        <p:spPr bwMode="auto">
          <a:xfrm>
            <a:off x="1828801" y="5334001"/>
            <a:ext cx="84296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latin typeface="Times New Roman" panose="02020603050405020304" pitchFamily="18" charset="0"/>
              </a:rPr>
              <a:t>The vertical motion is free fall, while the horizontal motion is one of constant velocity.</a:t>
            </a:r>
          </a:p>
        </p:txBody>
      </p:sp>
      <p:pic>
        <p:nvPicPr>
          <p:cNvPr id="32775" name="Picture 7" descr="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3352800"/>
            <a:ext cx="25384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743200"/>
            <a:ext cx="35814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081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4149726"/>
            <a:ext cx="26670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
        <p:nvSpPr>
          <p:cNvPr id="3075" name="Rectangle 3"/>
          <p:cNvSpPr>
            <a:spLocks noGrp="1" noChangeArrowheads="1"/>
          </p:cNvSpPr>
          <p:nvPr>
            <p:ph type="body" idx="1"/>
          </p:nvPr>
        </p:nvSpPr>
        <p:spPr>
          <a:xfrm>
            <a:off x="990600" y="1371600"/>
            <a:ext cx="8077200" cy="4572000"/>
          </a:xfrm>
        </p:spPr>
        <p:txBody>
          <a:bodyPr/>
          <a:lstStyle/>
          <a:p>
            <a:pPr eaLnBrk="1" hangingPunct="1"/>
            <a:r>
              <a:rPr lang="en-US" sz="2800" dirty="0"/>
              <a:t>A ball is whirled on a string in a vertical circle.  As it is going around, the tension in the string is</a:t>
            </a:r>
          </a:p>
          <a:p>
            <a:pPr eaLnBrk="1" hangingPunct="1">
              <a:buFontTx/>
              <a:buAutoNum type="alphaUcPeriod"/>
            </a:pPr>
            <a:r>
              <a:rPr lang="en-US" sz="2800" dirty="0"/>
              <a:t>greatest at the top of the motion </a:t>
            </a:r>
          </a:p>
          <a:p>
            <a:pPr eaLnBrk="1" hangingPunct="1">
              <a:buFontTx/>
              <a:buAutoNum type="alphaUcPeriod"/>
            </a:pPr>
            <a:r>
              <a:rPr lang="en-US" sz="2800" dirty="0"/>
              <a:t>constant.</a:t>
            </a:r>
          </a:p>
          <a:p>
            <a:pPr eaLnBrk="1" hangingPunct="1">
              <a:buFontTx/>
              <a:buAutoNum type="alphaUcPeriod"/>
            </a:pPr>
            <a:r>
              <a:rPr lang="en-US" sz="2800" dirty="0"/>
              <a:t>greatest at the bottom of the motion </a:t>
            </a:r>
          </a:p>
          <a:p>
            <a:pPr eaLnBrk="1" hangingPunct="1">
              <a:buFontTx/>
              <a:buAutoNum type="alphaUcPeriod"/>
            </a:pPr>
            <a:r>
              <a:rPr lang="en-US" sz="2800" dirty="0"/>
              <a:t>greatest somewhere in between the top and bottom. </a:t>
            </a:r>
          </a:p>
        </p:txBody>
      </p:sp>
      <p:sp>
        <p:nvSpPr>
          <p:cNvPr id="3" name="TextBox 2"/>
          <p:cNvSpPr txBox="1"/>
          <p:nvPr/>
        </p:nvSpPr>
        <p:spPr>
          <a:xfrm>
            <a:off x="990600" y="874394"/>
            <a:ext cx="8382000" cy="461665"/>
          </a:xfrm>
          <a:prstGeom prst="rect">
            <a:avLst/>
          </a:prstGeom>
          <a:noFill/>
        </p:spPr>
        <p:txBody>
          <a:bodyPr wrap="square" rtlCol="0">
            <a:spAutoFit/>
          </a:bodyPr>
          <a:lstStyle/>
          <a:p>
            <a:r>
              <a:rPr lang="en-CA" sz="2400" dirty="0" smtClean="0"/>
              <a:t>Last day at the end of class I asked:</a:t>
            </a:r>
            <a:endParaRPr lang="en-CA" sz="2400" dirty="0"/>
          </a:p>
        </p:txBody>
      </p:sp>
    </p:spTree>
    <p:extLst>
      <p:ext uri="{BB962C8B-B14F-4D97-AF65-F5344CB8AC3E}">
        <p14:creationId xmlns:p14="http://schemas.microsoft.com/office/powerpoint/2010/main" val="2176238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2407" name="Picture 7" descr="10_16_Figure"/>
          <p:cNvPicPr>
            <a:picLocks noChangeAspect="1" noChangeArrowheads="1"/>
          </p:cNvPicPr>
          <p:nvPr/>
        </p:nvPicPr>
        <p:blipFill>
          <a:blip r:embed="rId3">
            <a:extLst>
              <a:ext uri="{28A0092B-C50C-407E-A947-70E740481C1C}">
                <a14:useLocalDpi xmlns:a14="http://schemas.microsoft.com/office/drawing/2010/main" val="0"/>
              </a:ext>
            </a:extLst>
          </a:blip>
          <a:srcRect b="6497"/>
          <a:stretch>
            <a:fillRect/>
          </a:stretch>
        </p:blipFill>
        <p:spPr bwMode="auto">
          <a:xfrm>
            <a:off x="1258138" y="3901440"/>
            <a:ext cx="9066123" cy="2667000"/>
          </a:xfrm>
          <a:prstGeom prst="rect">
            <a:avLst/>
          </a:prstGeom>
          <a:noFill/>
          <a:extLst>
            <a:ext uri="{909E8E84-426E-40DD-AFC4-6F175D3DCCD1}">
              <a14:hiddenFill xmlns:a14="http://schemas.microsoft.com/office/drawing/2010/main">
                <a:solidFill>
                  <a:srgbClr val="FFFFFF"/>
                </a:solidFill>
              </a14:hiddenFill>
            </a:ext>
          </a:extLst>
        </p:spPr>
      </p:pic>
      <p:sp>
        <p:nvSpPr>
          <p:cNvPr id="742402" name="Rectangle 2"/>
          <p:cNvSpPr>
            <a:spLocks noGrp="1" noChangeArrowheads="1"/>
          </p:cNvSpPr>
          <p:nvPr>
            <p:ph type="title"/>
          </p:nvPr>
        </p:nvSpPr>
        <p:spPr>
          <a:xfrm>
            <a:off x="1258138" y="340995"/>
            <a:ext cx="9200731" cy="1752600"/>
          </a:xfrm>
        </p:spPr>
        <p:txBody>
          <a:bodyPr/>
          <a:lstStyle/>
          <a:p>
            <a:pPr algn="l"/>
            <a:r>
              <a:rPr lang="en-US" sz="2800" dirty="0" smtClean="0"/>
              <a:t>A girl throws a ball in a horizontal direction (dashed line).</a:t>
            </a:r>
            <a:br>
              <a:rPr lang="en-US" sz="2800" dirty="0" smtClean="0"/>
            </a:br>
            <a:r>
              <a:rPr lang="en-US" sz="2800" dirty="0" smtClean="0"/>
              <a:t>After </a:t>
            </a:r>
            <a:r>
              <a:rPr lang="en-US" sz="2800" dirty="0"/>
              <a:t>the ball leaves the girl’s hand, </a:t>
            </a:r>
            <a:r>
              <a:rPr lang="en-US" sz="2800" dirty="0" smtClean="0"/>
              <a:t>1.0 seconds </a:t>
            </a:r>
            <a:r>
              <a:rPr lang="en-US" sz="2800" dirty="0"/>
              <a:t>later it will have fallen</a:t>
            </a:r>
            <a:endParaRPr lang="en-US" sz="3200" b="1" i="1" dirty="0">
              <a:latin typeface="Batang" panose="02030600000101010101" pitchFamily="18" charset="-127"/>
              <a:ea typeface="Batang" panose="02030600000101010101" pitchFamily="18" charset="-127"/>
            </a:endParaRPr>
          </a:p>
        </p:txBody>
      </p:sp>
      <p:sp>
        <p:nvSpPr>
          <p:cNvPr id="742403" name="Rectangle 3"/>
          <p:cNvSpPr>
            <a:spLocks noGrp="1" noChangeArrowheads="1"/>
          </p:cNvSpPr>
          <p:nvPr>
            <p:ph type="body" idx="1"/>
          </p:nvPr>
        </p:nvSpPr>
        <p:spPr>
          <a:xfrm>
            <a:off x="1676400" y="1905000"/>
            <a:ext cx="8229600" cy="3962400"/>
          </a:xfrm>
        </p:spPr>
        <p:txBody>
          <a:bodyPr/>
          <a:lstStyle/>
          <a:p>
            <a:pPr marL="609600" indent="-609600">
              <a:buNone/>
            </a:pPr>
            <a:r>
              <a:rPr lang="en-US" sz="2400" dirty="0"/>
              <a:t>A.	</a:t>
            </a:r>
            <a:r>
              <a:rPr lang="en-US" sz="2400" dirty="0" smtClean="0"/>
              <a:t>9.8 </a:t>
            </a:r>
            <a:r>
              <a:rPr lang="en-US" sz="2400" dirty="0"/>
              <a:t>meters.</a:t>
            </a:r>
            <a:endParaRPr lang="en-US" sz="2400" dirty="0">
              <a:ea typeface="Batang" panose="02030600000101010101" pitchFamily="18" charset="-127"/>
            </a:endParaRPr>
          </a:p>
          <a:p>
            <a:pPr marL="609600" indent="-609600">
              <a:buFontTx/>
              <a:buAutoNum type="alphaUcPeriod" startAt="2"/>
            </a:pPr>
            <a:r>
              <a:rPr lang="en-US" sz="2400" dirty="0" smtClean="0"/>
              <a:t>4.9 </a:t>
            </a:r>
            <a:r>
              <a:rPr lang="en-US" sz="2400" dirty="0"/>
              <a:t>meters below the dashed line.</a:t>
            </a:r>
            <a:endParaRPr lang="en-US" sz="2400" dirty="0">
              <a:ea typeface="Batang" panose="02030600000101010101" pitchFamily="18" charset="-127"/>
            </a:endParaRPr>
          </a:p>
          <a:p>
            <a:pPr marL="609600" indent="-609600">
              <a:buFontTx/>
              <a:buAutoNum type="alphaUcPeriod" startAt="2"/>
            </a:pPr>
            <a:r>
              <a:rPr lang="en-US" sz="2400" dirty="0"/>
              <a:t>less than </a:t>
            </a:r>
            <a:r>
              <a:rPr lang="en-US" sz="2400" dirty="0" smtClean="0"/>
              <a:t>4.9 </a:t>
            </a:r>
            <a:r>
              <a:rPr lang="en-US" sz="2400" dirty="0"/>
              <a:t>meters below the straight-line path.</a:t>
            </a:r>
            <a:endParaRPr lang="en-US" sz="2400" dirty="0">
              <a:ea typeface="Batang" panose="02030600000101010101" pitchFamily="18" charset="-127"/>
            </a:endParaRPr>
          </a:p>
          <a:p>
            <a:pPr marL="609600" indent="-609600">
              <a:buFontTx/>
              <a:buAutoNum type="alphaUcPeriod" startAt="4"/>
            </a:pPr>
            <a:r>
              <a:rPr lang="en-US" sz="2400" dirty="0" smtClean="0"/>
              <a:t>more than 4.9 meters below the straight-line path.</a:t>
            </a:r>
            <a:endParaRPr lang="en-US" sz="2400" dirty="0"/>
          </a:p>
        </p:txBody>
      </p:sp>
      <p:sp>
        <p:nvSpPr>
          <p:cNvPr id="6" name="Rectangle 2"/>
          <p:cNvSpPr txBox="1">
            <a:spLocks noChangeArrowheads="1"/>
          </p:cNvSpPr>
          <p:nvPr/>
        </p:nvSpPr>
        <p:spPr bwMode="auto">
          <a:xfrm>
            <a:off x="76200" y="36195"/>
            <a:ext cx="4471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1223529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p:txBody>
          <a:bodyPr/>
          <a:lstStyle/>
          <a:p>
            <a:r>
              <a:rPr lang="en-US" dirty="0" smtClean="0"/>
              <a:t>The Curvature of the Earth</a:t>
            </a:r>
          </a:p>
        </p:txBody>
      </p:sp>
      <p:sp>
        <p:nvSpPr>
          <p:cNvPr id="749571" name="Rectangle 3"/>
          <p:cNvSpPr>
            <a:spLocks noGrp="1" noChangeArrowheads="1"/>
          </p:cNvSpPr>
          <p:nvPr>
            <p:ph type="body" idx="1"/>
          </p:nvPr>
        </p:nvSpPr>
        <p:spPr>
          <a:xfrm>
            <a:off x="609600" y="2057400"/>
            <a:ext cx="10744200" cy="4068764"/>
          </a:xfrm>
        </p:spPr>
        <p:txBody>
          <a:bodyPr/>
          <a:lstStyle/>
          <a:p>
            <a:r>
              <a:rPr lang="en-US" sz="2800" dirty="0" smtClean="0"/>
              <a:t>Earth </a:t>
            </a:r>
            <a:r>
              <a:rPr lang="en-US" sz="2800" dirty="0"/>
              <a:t>surface drops a vertical distance of 5 meters for every 8000 meters tangent to the </a:t>
            </a:r>
            <a:r>
              <a:rPr lang="en-US" sz="2800" dirty="0" smtClean="0"/>
              <a:t>surface.</a:t>
            </a:r>
            <a:endParaRPr lang="en-US" dirty="0" smtClean="0"/>
          </a:p>
          <a:p>
            <a:endParaRPr lang="en-US" dirty="0" smtClean="0"/>
          </a:p>
          <a:p>
            <a:endParaRPr lang="en-US" dirty="0" smtClean="0"/>
          </a:p>
        </p:txBody>
      </p:sp>
      <p:pic>
        <p:nvPicPr>
          <p:cNvPr id="749574" name="Picture 6" descr="10_17_Figure"/>
          <p:cNvPicPr>
            <a:picLocks noChangeAspect="1" noChangeArrowheads="1"/>
          </p:cNvPicPr>
          <p:nvPr/>
        </p:nvPicPr>
        <p:blipFill>
          <a:blip r:embed="rId3">
            <a:extLst>
              <a:ext uri="{28A0092B-C50C-407E-A947-70E740481C1C}">
                <a14:useLocalDpi xmlns:a14="http://schemas.microsoft.com/office/drawing/2010/main" val="0"/>
              </a:ext>
            </a:extLst>
          </a:blip>
          <a:srcRect b="9653"/>
          <a:stretch>
            <a:fillRect/>
          </a:stretch>
        </p:blipFill>
        <p:spPr bwMode="auto">
          <a:xfrm>
            <a:off x="319801" y="3657600"/>
            <a:ext cx="11643599" cy="208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744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13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609600" y="838200"/>
            <a:ext cx="10972800" cy="2857192"/>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Student feedback:</a:t>
            </a:r>
          </a:p>
          <a:p>
            <a:pPr marL="257175" indent="-257175">
              <a:spcAft>
                <a:spcPts val="675"/>
              </a:spcAft>
              <a:buClr>
                <a:srgbClr val="FF0000"/>
              </a:buClr>
              <a:buFont typeface="Wingdings" pitchFamily="2" charset="2"/>
              <a:buChar char="§"/>
            </a:pPr>
            <a:r>
              <a:rPr lang="en-CA" sz="2400" i="1" dirty="0" smtClean="0"/>
              <a:t>“I </a:t>
            </a:r>
            <a:r>
              <a:rPr lang="en-CA" sz="2400" i="1" dirty="0"/>
              <a:t>don't really understand how an orbiting spacecraft is actually constantly in free fall...then wouldn't it fall down</a:t>
            </a:r>
            <a:r>
              <a:rPr lang="en-CA" sz="2400" i="1" dirty="0" smtClean="0"/>
              <a:t>?”</a:t>
            </a:r>
          </a:p>
          <a:p>
            <a:pPr marL="257175" indent="-257175">
              <a:spcAft>
                <a:spcPts val="675"/>
              </a:spcAft>
              <a:buClr>
                <a:srgbClr val="FF0000"/>
              </a:buClr>
              <a:buFont typeface="Wingdings" pitchFamily="2" charset="2"/>
              <a:buChar char="§"/>
            </a:pPr>
            <a:r>
              <a:rPr lang="en-CA" sz="2400" dirty="0" smtClean="0"/>
              <a:t>Harlow answer: </a:t>
            </a:r>
            <a:r>
              <a:rPr lang="en-CA" sz="2400" b="1" dirty="0" smtClean="0"/>
              <a:t>As it falls, it is moving so fast sideways, that the Earth curves away </a:t>
            </a:r>
            <a:r>
              <a:rPr lang="en-CA" sz="2400" dirty="0" smtClean="0"/>
              <a:t>below it.  It is moving at the exact right sideways speed so that the Earth is “curving away” at 9.8 m/s</a:t>
            </a:r>
            <a:r>
              <a:rPr lang="en-CA" sz="2400" baseline="30000" dirty="0" smtClean="0"/>
              <a:t>2</a:t>
            </a:r>
            <a:r>
              <a:rPr lang="en-CA" sz="2400" dirty="0" smtClean="0"/>
              <a:t>, so as it falls, it actually never gets closer to the surface!</a:t>
            </a:r>
          </a:p>
        </p:txBody>
      </p:sp>
    </p:spTree>
    <p:extLst>
      <p:ext uri="{BB962C8B-B14F-4D97-AF65-F5344CB8AC3E}">
        <p14:creationId xmlns:p14="http://schemas.microsoft.com/office/powerpoint/2010/main" val="220958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“Vomit Comet”</a:t>
            </a:r>
            <a:endParaRPr lang="en-CA" dirty="0"/>
          </a:p>
        </p:txBody>
      </p:sp>
      <p:sp>
        <p:nvSpPr>
          <p:cNvPr id="3" name="Text Placeholder 2"/>
          <p:cNvSpPr>
            <a:spLocks noGrp="1"/>
          </p:cNvSpPr>
          <p:nvPr>
            <p:ph type="body" sz="half" idx="1"/>
          </p:nvPr>
        </p:nvSpPr>
        <p:spPr/>
        <p:txBody>
          <a:bodyPr/>
          <a:lstStyle/>
          <a:p>
            <a:endParaRPr lang="en-CA"/>
          </a:p>
        </p:txBody>
      </p:sp>
      <p:sp>
        <p:nvSpPr>
          <p:cNvPr id="4" name="Content Placeholder 3"/>
          <p:cNvSpPr>
            <a:spLocks noGrp="1"/>
          </p:cNvSpPr>
          <p:nvPr>
            <p:ph sz="half" idx="2"/>
          </p:nvPr>
        </p:nvSpPr>
        <p:spPr>
          <a:xfrm>
            <a:off x="6197600" y="5181600"/>
            <a:ext cx="5765800" cy="944564"/>
          </a:xfrm>
        </p:spPr>
        <p:txBody>
          <a:bodyPr/>
          <a:lstStyle/>
          <a:p>
            <a:r>
              <a:rPr lang="en-CA" dirty="0" smtClean="0"/>
              <a:t>Physicist Stephen Hawking.</a:t>
            </a:r>
            <a:endParaRPr lang="en-CA" dirty="0"/>
          </a:p>
        </p:txBody>
      </p:sp>
      <p:pic>
        <p:nvPicPr>
          <p:cNvPr id="60418" name="Picture 2" descr="http://upload.wikimedia.org/wikipedia/commons/2/2f/Zero_gravity_flight_trajectory_C9-5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6267631" cy="4266080"/>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descr="http://upload.wikimedia.org/wikipedia/commons/thumb/0/08/Physicist_Stephen_Hawking_in_Zero_Gravity_NASA.jpg/800px-Physicist_Stephen_Hawking_in_Zero_Gravity_NA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831" y="1675840"/>
            <a:ext cx="5041995" cy="335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463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ages from M08_KNIG7366_02_SE_C08_Page_1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334000"/>
            <a:ext cx="7249875" cy="1180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Pages from M08_KNIG7366_02_SE_C08_Page_1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249875" cy="1180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27710" y="-1169591"/>
            <a:ext cx="12691110" cy="2160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Rectangle 6"/>
          <p:cNvSpPr/>
          <p:nvPr/>
        </p:nvSpPr>
        <p:spPr>
          <a:xfrm>
            <a:off x="-363855" y="6103467"/>
            <a:ext cx="12691110" cy="2160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p:cNvSpPr/>
          <p:nvPr/>
        </p:nvSpPr>
        <p:spPr>
          <a:xfrm>
            <a:off x="0" y="1245791"/>
            <a:ext cx="762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67390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6502" name="Picture 6" descr="10_18_Figure"/>
          <p:cNvPicPr>
            <a:picLocks noChangeAspect="1" noChangeArrowheads="1"/>
          </p:cNvPicPr>
          <p:nvPr/>
        </p:nvPicPr>
        <p:blipFill>
          <a:blip r:embed="rId3">
            <a:extLst>
              <a:ext uri="{28A0092B-C50C-407E-A947-70E740481C1C}">
                <a14:useLocalDpi xmlns:a14="http://schemas.microsoft.com/office/drawing/2010/main" val="0"/>
              </a:ext>
            </a:extLst>
          </a:blip>
          <a:srcRect b="2615"/>
          <a:stretch>
            <a:fillRect/>
          </a:stretch>
        </p:blipFill>
        <p:spPr bwMode="auto">
          <a:xfrm>
            <a:off x="6262689" y="3700464"/>
            <a:ext cx="4219575" cy="2771775"/>
          </a:xfrm>
          <a:prstGeom prst="rect">
            <a:avLst/>
          </a:prstGeom>
          <a:noFill/>
          <a:extLst>
            <a:ext uri="{909E8E84-426E-40DD-AFC4-6F175D3DCCD1}">
              <a14:hiddenFill xmlns:a14="http://schemas.microsoft.com/office/drawing/2010/main">
                <a:solidFill>
                  <a:srgbClr val="FFFFFF"/>
                </a:solidFill>
              </a14:hiddenFill>
            </a:ext>
          </a:extLst>
        </p:spPr>
      </p:pic>
      <p:sp>
        <p:nvSpPr>
          <p:cNvPr id="746498" name="Rectangle 2"/>
          <p:cNvSpPr>
            <a:spLocks noGrp="1" noChangeArrowheads="1"/>
          </p:cNvSpPr>
          <p:nvPr>
            <p:ph type="title"/>
          </p:nvPr>
        </p:nvSpPr>
        <p:spPr/>
        <p:txBody>
          <a:bodyPr/>
          <a:lstStyle/>
          <a:p>
            <a:r>
              <a:rPr lang="en-US" smtClean="0"/>
              <a:t>Circular Satellite Orbits</a:t>
            </a:r>
          </a:p>
        </p:txBody>
      </p:sp>
      <p:sp>
        <p:nvSpPr>
          <p:cNvPr id="746499" name="Rectangle 3"/>
          <p:cNvSpPr>
            <a:spLocks noGrp="1" noChangeArrowheads="1"/>
          </p:cNvSpPr>
          <p:nvPr>
            <p:ph type="body" idx="1"/>
          </p:nvPr>
        </p:nvSpPr>
        <p:spPr>
          <a:xfrm>
            <a:off x="1981200" y="1600200"/>
            <a:ext cx="5562600" cy="4794250"/>
          </a:xfrm>
        </p:spPr>
        <p:txBody>
          <a:bodyPr/>
          <a:lstStyle/>
          <a:p>
            <a:pPr>
              <a:buFontTx/>
              <a:buNone/>
            </a:pPr>
            <a:r>
              <a:rPr lang="en-US" smtClean="0"/>
              <a:t>Satellite in circular orbit</a:t>
            </a:r>
          </a:p>
          <a:p>
            <a:r>
              <a:rPr lang="en-US" sz="2800"/>
              <a:t>Speed</a:t>
            </a:r>
          </a:p>
          <a:p>
            <a:pPr lvl="1"/>
            <a:r>
              <a:rPr lang="en-US" sz="2400"/>
              <a:t>must be great enough to ensure that its falling distance matches Earth’s curvature.</a:t>
            </a:r>
          </a:p>
          <a:p>
            <a:pPr lvl="1"/>
            <a:r>
              <a:rPr lang="en-US" sz="2400"/>
              <a:t>is constant—only direction changes.</a:t>
            </a:r>
          </a:p>
          <a:p>
            <a:pPr lvl="1"/>
            <a:r>
              <a:rPr lang="en-US" sz="2400"/>
              <a:t>is unchanged by gravity.</a:t>
            </a:r>
          </a:p>
          <a:p>
            <a:pPr lvl="1"/>
            <a:endParaRPr lang="en-US" smtClean="0"/>
          </a:p>
          <a:p>
            <a:pPr lvl="1">
              <a:buFontTx/>
              <a:buNone/>
            </a:pPr>
            <a:r>
              <a:rPr lang="en-US" sz="1800"/>
              <a:t/>
            </a:r>
            <a:br>
              <a:rPr lang="en-US" sz="1800"/>
            </a:br>
            <a:endParaRPr lang="en-US" smtClean="0"/>
          </a:p>
        </p:txBody>
      </p:sp>
    </p:spTree>
    <p:extLst>
      <p:ext uri="{BB962C8B-B14F-4D97-AF65-F5344CB8AC3E}">
        <p14:creationId xmlns:p14="http://schemas.microsoft.com/office/powerpoint/2010/main" val="3182655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6"/>
          <p:cNvSpPr txBox="1">
            <a:spLocks noChangeArrowheads="1"/>
          </p:cNvSpPr>
          <p:nvPr/>
        </p:nvSpPr>
        <p:spPr bwMode="auto">
          <a:xfrm>
            <a:off x="88582" y="58737"/>
            <a:ext cx="1481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t>Example</a:t>
            </a:r>
          </a:p>
        </p:txBody>
      </p:sp>
      <p:sp>
        <p:nvSpPr>
          <p:cNvPr id="26628" name="TextBox 7"/>
          <p:cNvSpPr txBox="1">
            <a:spLocks noChangeArrowheads="1"/>
          </p:cNvSpPr>
          <p:nvPr/>
        </p:nvSpPr>
        <p:spPr bwMode="auto">
          <a:xfrm>
            <a:off x="119062" y="559306"/>
            <a:ext cx="56721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smtClean="0">
                <a:latin typeface="Times New Roman" panose="02020603050405020304" pitchFamily="18" charset="0"/>
                <a:cs typeface="Times New Roman" panose="02020603050405020304" pitchFamily="18" charset="0"/>
              </a:rPr>
              <a:t>How fast would you have to drive in order to be “weightless” – </a:t>
            </a:r>
            <a:r>
              <a:rPr lang="en-US" sz="2400" dirty="0" err="1" smtClean="0">
                <a:latin typeface="Times New Roman" panose="02020603050405020304" pitchFamily="18" charset="0"/>
                <a:cs typeface="Times New Roman" panose="02020603050405020304" pitchFamily="18" charset="0"/>
              </a:rPr>
              <a:t>ie</a:t>
            </a:r>
            <a:r>
              <a:rPr lang="en-US" sz="2400" dirty="0" smtClean="0">
                <a:latin typeface="Times New Roman" panose="02020603050405020304" pitchFamily="18" charset="0"/>
                <a:cs typeface="Times New Roman" panose="02020603050405020304" pitchFamily="18" charset="0"/>
              </a:rPr>
              <a:t>, no normal force needed to support your car?</a:t>
            </a:r>
          </a:p>
          <a:p>
            <a:pPr eaLnBrk="1" hangingPunct="1"/>
            <a:r>
              <a:rPr lang="en-US" sz="2400" dirty="0" smtClean="0">
                <a:latin typeface="Times New Roman" panose="02020603050405020304" pitchFamily="18" charset="0"/>
                <a:cs typeface="Times New Roman" panose="02020603050405020304" pitchFamily="18" charset="0"/>
              </a:rPr>
              <a:t>How long would it take to drive around the world at this speed?</a:t>
            </a:r>
            <a:endParaRPr lang="en-US" sz="24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58320" y="95400"/>
              <a:ext cx="11679840" cy="6616440"/>
            </p14:xfrm>
          </p:contentPart>
        </mc:Choice>
        <mc:Fallback xmlns="">
          <p:pic>
            <p:nvPicPr>
              <p:cNvPr id="2" name="Ink 1"/>
              <p:cNvPicPr/>
              <p:nvPr/>
            </p:nvPicPr>
            <p:blipFill>
              <a:blip r:embed="rId3"/>
              <a:stretch>
                <a:fillRect/>
              </a:stretch>
            </p:blipFill>
            <p:spPr>
              <a:xfrm>
                <a:off x="51120" y="88200"/>
                <a:ext cx="11689560" cy="6627240"/>
              </a:xfrm>
              <a:prstGeom prst="rect">
                <a:avLst/>
              </a:prstGeom>
            </p:spPr>
          </p:pic>
        </mc:Fallback>
      </mc:AlternateContent>
    </p:spTree>
    <p:extLst>
      <p:ext uri="{BB962C8B-B14F-4D97-AF65-F5344CB8AC3E}">
        <p14:creationId xmlns:p14="http://schemas.microsoft.com/office/powerpoint/2010/main" val="2093686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997074" y="1216026"/>
            <a:ext cx="87471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dirty="0">
                <a:latin typeface="Times New Roman" panose="02020603050405020304" pitchFamily="18" charset="0"/>
              </a:rPr>
              <a:t>An object moving in a circular orbit of radius </a:t>
            </a:r>
            <a:r>
              <a:rPr lang="en-US" sz="2600" i="1" dirty="0">
                <a:latin typeface="Times New Roman" panose="02020603050405020304" pitchFamily="18" charset="0"/>
              </a:rPr>
              <a:t>r</a:t>
            </a:r>
            <a:r>
              <a:rPr lang="en-US" sz="2600" dirty="0">
                <a:latin typeface="Times New Roman" panose="02020603050405020304" pitchFamily="18" charset="0"/>
              </a:rPr>
              <a:t> at speed </a:t>
            </a:r>
            <a:r>
              <a:rPr lang="en-US" sz="2600" i="1" dirty="0" err="1">
                <a:latin typeface="Times New Roman" panose="02020603050405020304" pitchFamily="18" charset="0"/>
              </a:rPr>
              <a:t>v</a:t>
            </a:r>
            <a:r>
              <a:rPr lang="en-US" sz="2600" baseline="-25000" dirty="0" err="1">
                <a:latin typeface="Times New Roman" panose="02020603050405020304" pitchFamily="18" charset="0"/>
              </a:rPr>
              <a:t>orbit</a:t>
            </a:r>
            <a:r>
              <a:rPr lang="en-US" sz="2600" dirty="0">
                <a:latin typeface="Times New Roman" panose="02020603050405020304" pitchFamily="18" charset="0"/>
              </a:rPr>
              <a:t> will have centripetal acceleration of</a:t>
            </a:r>
          </a:p>
        </p:txBody>
      </p:sp>
      <p:sp>
        <p:nvSpPr>
          <p:cNvPr id="36867" name="Text Box 3"/>
          <p:cNvSpPr txBox="1">
            <a:spLocks noChangeArrowheads="1"/>
          </p:cNvSpPr>
          <p:nvPr/>
        </p:nvSpPr>
        <p:spPr bwMode="auto">
          <a:xfrm>
            <a:off x="1884362" y="3036889"/>
            <a:ext cx="87836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dirty="0">
                <a:latin typeface="Times New Roman" panose="02020603050405020304" pitchFamily="18" charset="0"/>
              </a:rPr>
              <a:t>That is, if an object moves parallel to the surface with the speed</a:t>
            </a:r>
          </a:p>
        </p:txBody>
      </p:sp>
      <p:sp>
        <p:nvSpPr>
          <p:cNvPr id="36868" name="Rectangle 4"/>
          <p:cNvSpPr>
            <a:spLocks noGrp="1" noChangeArrowheads="1"/>
          </p:cNvSpPr>
          <p:nvPr>
            <p:ph type="title"/>
          </p:nvPr>
        </p:nvSpPr>
        <p:spPr>
          <a:xfrm>
            <a:off x="1981200" y="274638"/>
            <a:ext cx="8229600" cy="639762"/>
          </a:xfrm>
        </p:spPr>
        <p:txBody>
          <a:bodyPr/>
          <a:lstStyle/>
          <a:p>
            <a:pPr eaLnBrk="1" hangingPunct="1">
              <a:defRPr/>
            </a:pPr>
            <a:r>
              <a:rPr lang="en-US" sz="2800" b="1">
                <a:solidFill>
                  <a:srgbClr val="316598"/>
                </a:solidFill>
                <a:effectLst>
                  <a:outerShdw blurRad="38100" dist="38100" dir="2700000" algn="tl">
                    <a:srgbClr val="DDDDDD"/>
                  </a:outerShdw>
                </a:effectLst>
              </a:rPr>
              <a:t>Circular Orbits</a:t>
            </a:r>
            <a:endParaRPr lang="en-US" sz="2800" b="1">
              <a:solidFill>
                <a:srgbClr val="35709F"/>
              </a:solidFill>
              <a:effectLst>
                <a:outerShdw blurRad="38100" dist="38100" dir="2700000" algn="tl">
                  <a:srgbClr val="DDDDDD"/>
                </a:outerShdw>
              </a:effectLst>
            </a:endParaRPr>
          </a:p>
        </p:txBody>
      </p:sp>
      <p:sp>
        <p:nvSpPr>
          <p:cNvPr id="36869" name="Text Box 5"/>
          <p:cNvSpPr txBox="1">
            <a:spLocks noChangeArrowheads="1"/>
          </p:cNvSpPr>
          <p:nvPr/>
        </p:nvSpPr>
        <p:spPr bwMode="auto">
          <a:xfrm>
            <a:off x="1978024" y="4637089"/>
            <a:ext cx="89947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dirty="0">
                <a:latin typeface="Times New Roman" panose="02020603050405020304" pitchFamily="18" charset="0"/>
              </a:rPr>
              <a:t>then the free-fall acceleration provides exactly the centripetal acceleration needed for a circular orbit of radius </a:t>
            </a:r>
            <a:r>
              <a:rPr lang="en-US" sz="2600" i="1" dirty="0">
                <a:latin typeface="Times New Roman" panose="02020603050405020304" pitchFamily="18" charset="0"/>
              </a:rPr>
              <a:t>r</a:t>
            </a:r>
            <a:r>
              <a:rPr lang="en-US" sz="2600" dirty="0">
                <a:latin typeface="Times New Roman" panose="02020603050405020304" pitchFamily="18" charset="0"/>
              </a:rPr>
              <a:t>. </a:t>
            </a:r>
            <a:endParaRPr lang="en-US" sz="2600" dirty="0" smtClean="0">
              <a:latin typeface="Times New Roman" panose="02020603050405020304" pitchFamily="18" charset="0"/>
            </a:endParaRPr>
          </a:p>
          <a:p>
            <a:pPr eaLnBrk="1" hangingPunct="1"/>
            <a:r>
              <a:rPr lang="en-US" sz="2600" dirty="0" smtClean="0">
                <a:latin typeface="Times New Roman" panose="02020603050405020304" pitchFamily="18" charset="0"/>
              </a:rPr>
              <a:t>An </a:t>
            </a:r>
            <a:r>
              <a:rPr lang="en-US" sz="2600" dirty="0">
                <a:latin typeface="Times New Roman" panose="02020603050405020304" pitchFamily="18" charset="0"/>
              </a:rPr>
              <a:t>object with any other speed will not follow a circular orbit.</a:t>
            </a:r>
          </a:p>
        </p:txBody>
      </p:sp>
      <p:pic>
        <p:nvPicPr>
          <p:cNvPr id="20486" name="Picture 6" descr="Pages from M08_KNIG7366_02_SE_C08_Page_11_2"/>
          <p:cNvPicPr>
            <a:picLocks noChangeAspect="1" noChangeArrowheads="1"/>
          </p:cNvPicPr>
          <p:nvPr/>
        </p:nvPicPr>
        <p:blipFill>
          <a:blip r:embed="rId2">
            <a:extLst>
              <a:ext uri="{28A0092B-C50C-407E-A947-70E740481C1C}">
                <a14:useLocalDpi xmlns:a14="http://schemas.microsoft.com/office/drawing/2010/main" val="0"/>
              </a:ext>
            </a:extLst>
          </a:blip>
          <a:srcRect l="12708" t="19795" r="18646" b="11583"/>
          <a:stretch>
            <a:fillRect/>
          </a:stretch>
        </p:blipFill>
        <p:spPr bwMode="auto">
          <a:xfrm>
            <a:off x="4854576" y="2243139"/>
            <a:ext cx="20161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Pages from M08_KNIG7366_02_SE_C08_Page_11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13" y="3721101"/>
            <a:ext cx="22479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357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a:xfrm>
            <a:off x="457200" y="655320"/>
            <a:ext cx="7919720" cy="1752600"/>
          </a:xfrm>
        </p:spPr>
        <p:txBody>
          <a:bodyPr/>
          <a:lstStyle/>
          <a:p>
            <a:pPr algn="l"/>
            <a:r>
              <a:rPr lang="en-US" sz="2800" dirty="0" smtClean="0"/>
              <a:t>Why are communications satellites typically launched with rockets to heights of more than 100 km?</a:t>
            </a:r>
            <a:endParaRPr lang="en-US" sz="3200" b="1" i="1" dirty="0">
              <a:latin typeface="Batang" panose="02030600000101010101" pitchFamily="18" charset="-127"/>
              <a:ea typeface="Batang" panose="02030600000101010101" pitchFamily="18" charset="-127"/>
            </a:endParaRPr>
          </a:p>
        </p:txBody>
      </p:sp>
      <p:sp>
        <p:nvSpPr>
          <p:cNvPr id="742403" name="Rectangle 3"/>
          <p:cNvSpPr>
            <a:spLocks noGrp="1" noChangeArrowheads="1"/>
          </p:cNvSpPr>
          <p:nvPr>
            <p:ph type="body" idx="1"/>
          </p:nvPr>
        </p:nvSpPr>
        <p:spPr>
          <a:xfrm>
            <a:off x="581762" y="2457450"/>
            <a:ext cx="7266838" cy="2876550"/>
          </a:xfrm>
        </p:spPr>
        <p:txBody>
          <a:bodyPr/>
          <a:lstStyle/>
          <a:p>
            <a:pPr marL="609600" indent="-609600">
              <a:buFontTx/>
              <a:buAutoNum type="alphaUcPeriod"/>
            </a:pPr>
            <a:r>
              <a:rPr lang="en-US" sz="2400" dirty="0"/>
              <a:t>To get outside Earth’s gravitational pull so the satellite doesn’t fall down</a:t>
            </a:r>
          </a:p>
          <a:p>
            <a:pPr marL="609600" indent="-609600">
              <a:buFontTx/>
              <a:buAutoNum type="alphaUcPeriod"/>
            </a:pPr>
            <a:r>
              <a:rPr lang="en-US" sz="2400" dirty="0" smtClean="0"/>
              <a:t>To </a:t>
            </a:r>
            <a:r>
              <a:rPr lang="en-US" sz="2400" dirty="0"/>
              <a:t>get closer to the Sun in order to collect more solar power</a:t>
            </a:r>
          </a:p>
          <a:p>
            <a:pPr marL="609600" indent="-609600">
              <a:buFontTx/>
              <a:buAutoNum type="alphaUcPeriod"/>
            </a:pPr>
            <a:r>
              <a:rPr lang="en-US" sz="2400" dirty="0"/>
              <a:t>To get above the Earth’s atmosphere in order to avoid air resistance</a:t>
            </a:r>
          </a:p>
          <a:p>
            <a:pPr marL="609600" indent="-609600">
              <a:buFontTx/>
              <a:buAutoNum type="alphaUcPeriod"/>
            </a:pPr>
            <a:r>
              <a:rPr lang="en-US" sz="2400" dirty="0" smtClean="0"/>
              <a:t>To </a:t>
            </a:r>
            <a:r>
              <a:rPr lang="en-US" sz="2400" dirty="0"/>
              <a:t>get away from radio interference on Earth</a:t>
            </a:r>
          </a:p>
          <a:p>
            <a:pPr marL="609600" indent="-609600">
              <a:buAutoNum type="alphaUcPeriod"/>
            </a:pPr>
            <a:endParaRPr lang="en-US" sz="2400" dirty="0"/>
          </a:p>
        </p:txBody>
      </p:sp>
      <p:pic>
        <p:nvPicPr>
          <p:cNvPr id="60418" name="Picture 2" descr="xm-satellite-lau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336" y="3895725"/>
            <a:ext cx="4000500" cy="2705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61020" y="6642556"/>
            <a:ext cx="4059125" cy="215444"/>
          </a:xfrm>
          <a:prstGeom prst="rect">
            <a:avLst/>
          </a:prstGeom>
          <a:noFill/>
        </p:spPr>
        <p:txBody>
          <a:bodyPr wrap="none" rtlCol="0">
            <a:spAutoFit/>
          </a:bodyPr>
          <a:lstStyle/>
          <a:p>
            <a:r>
              <a:rPr lang="en-CA" sz="800" dirty="0"/>
              <a:t>Image from </a:t>
            </a:r>
            <a:r>
              <a:rPr lang="en-CA" sz="800" dirty="0">
                <a:hlinkClick r:id="rId4"/>
              </a:rPr>
              <a:t>http://www.zatznotfunny.com/2009-02/sirius-xm-headed-for-bankruptcy</a:t>
            </a:r>
            <a:r>
              <a:rPr lang="en-CA" sz="800" dirty="0" smtClean="0">
                <a:hlinkClick r:id="rId4"/>
              </a:rPr>
              <a:t>/</a:t>
            </a:r>
            <a:r>
              <a:rPr lang="en-CA" sz="800" dirty="0" smtClean="0"/>
              <a:t> ]</a:t>
            </a:r>
            <a:endParaRPr lang="en-CA" sz="800" dirty="0"/>
          </a:p>
        </p:txBody>
      </p:sp>
      <p:pic>
        <p:nvPicPr>
          <p:cNvPr id="60422" name="Picture 6" descr="http://media.defenceindustrydaily.com/images/SPAC_Satellite_AEHF_l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9276" y="0"/>
            <a:ext cx="3606800" cy="2705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8901333" y="2972533"/>
            <a:ext cx="6304931" cy="215444"/>
          </a:xfrm>
          <a:prstGeom prst="rect">
            <a:avLst/>
          </a:prstGeom>
          <a:noFill/>
        </p:spPr>
        <p:txBody>
          <a:bodyPr wrap="none" rtlCol="0">
            <a:spAutoFit/>
          </a:bodyPr>
          <a:lstStyle/>
          <a:p>
            <a:r>
              <a:rPr lang="en-CA" sz="800" dirty="0"/>
              <a:t>Image from </a:t>
            </a:r>
            <a:r>
              <a:rPr lang="en-CA" sz="800" dirty="0">
                <a:hlinkClick r:id="rId6"/>
              </a:rPr>
              <a:t>http://www.defenseindustrydaily.com/special-report-the-usas-transformational-communications-satellite-system-tsat-0866</a:t>
            </a:r>
            <a:r>
              <a:rPr lang="en-CA" sz="800" dirty="0" smtClean="0">
                <a:hlinkClick r:id="rId6"/>
              </a:rPr>
              <a:t>/</a:t>
            </a:r>
            <a:r>
              <a:rPr lang="en-CA" sz="800" dirty="0" smtClean="0"/>
              <a:t> </a:t>
            </a:r>
            <a:endParaRPr lang="en-CA" sz="800" dirty="0"/>
          </a:p>
        </p:txBody>
      </p:sp>
      <p:sp>
        <p:nvSpPr>
          <p:cNvPr id="11" name="Rectangle 2"/>
          <p:cNvSpPr txBox="1">
            <a:spLocks noChangeArrowheads="1"/>
          </p:cNvSpPr>
          <p:nvPr/>
        </p:nvSpPr>
        <p:spPr bwMode="auto">
          <a:xfrm>
            <a:off x="76200" y="36195"/>
            <a:ext cx="4471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258330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a:xfrm>
            <a:off x="1981200" y="84138"/>
            <a:ext cx="8229600" cy="1143000"/>
          </a:xfrm>
        </p:spPr>
        <p:txBody>
          <a:bodyPr/>
          <a:lstStyle/>
          <a:p>
            <a:r>
              <a:rPr lang="en-US" smtClean="0"/>
              <a:t>Circular Satellite Orbits</a:t>
            </a:r>
          </a:p>
        </p:txBody>
      </p:sp>
      <p:sp>
        <p:nvSpPr>
          <p:cNvPr id="747523" name="Rectangle 3"/>
          <p:cNvSpPr>
            <a:spLocks noGrp="1" noChangeArrowheads="1"/>
          </p:cNvSpPr>
          <p:nvPr>
            <p:ph type="body" idx="1"/>
          </p:nvPr>
        </p:nvSpPr>
        <p:spPr>
          <a:xfrm>
            <a:off x="5029200" y="1409700"/>
            <a:ext cx="6172200" cy="4992688"/>
          </a:xfrm>
        </p:spPr>
        <p:txBody>
          <a:bodyPr/>
          <a:lstStyle/>
          <a:p>
            <a:r>
              <a:rPr lang="en-US" sz="2400" dirty="0" smtClean="0"/>
              <a:t>Positioning:</a:t>
            </a:r>
            <a:r>
              <a:rPr lang="en-US" sz="2400" dirty="0"/>
              <a:t> </a:t>
            </a:r>
            <a:r>
              <a:rPr lang="en-US" sz="2400" dirty="0" smtClean="0"/>
              <a:t>beyond Earth’s atmosphere, where air resistance is almost totally absent</a:t>
            </a:r>
          </a:p>
          <a:p>
            <a:r>
              <a:rPr lang="en-US" sz="2400" dirty="0" smtClean="0"/>
              <a:t>Example: Low-earth orbit communications satellites are launched </a:t>
            </a:r>
            <a:r>
              <a:rPr lang="en-US" sz="2400" dirty="0"/>
              <a:t>to altitudes of </a:t>
            </a:r>
            <a:r>
              <a:rPr lang="en-US" sz="2400" dirty="0" smtClean="0"/>
              <a:t>150 kilometers </a:t>
            </a:r>
            <a:r>
              <a:rPr lang="en-US" sz="2400" dirty="0"/>
              <a:t>or more, </a:t>
            </a:r>
            <a:r>
              <a:rPr lang="en-US" sz="2400" dirty="0" smtClean="0"/>
              <a:t>in order to </a:t>
            </a:r>
            <a:r>
              <a:rPr lang="en-US" sz="2400" dirty="0"/>
              <a:t>be </a:t>
            </a:r>
            <a:r>
              <a:rPr lang="en-US" sz="2400" dirty="0" smtClean="0"/>
              <a:t>above air drag</a:t>
            </a:r>
          </a:p>
          <a:p>
            <a:r>
              <a:rPr lang="en-US" sz="2400" dirty="0" smtClean="0"/>
              <a:t>But </a:t>
            </a:r>
            <a:r>
              <a:rPr lang="en-US" sz="2400" dirty="0"/>
              <a:t>even the ISS, as </a:t>
            </a:r>
            <a:r>
              <a:rPr lang="en-US" sz="2400" dirty="0" smtClean="0"/>
              <a:t>shown, experiences </a:t>
            </a:r>
            <a:r>
              <a:rPr lang="en-US" sz="2400" i="1" dirty="0"/>
              <a:t>some</a:t>
            </a:r>
            <a:r>
              <a:rPr lang="en-US" sz="2400" dirty="0"/>
              <a:t> air drag, which </a:t>
            </a:r>
            <a:r>
              <a:rPr lang="en-US" sz="2400" dirty="0" smtClean="0"/>
              <a:t>is compensated </a:t>
            </a:r>
            <a:r>
              <a:rPr lang="en-US" sz="2400" dirty="0"/>
              <a:t>for with periodic </a:t>
            </a:r>
            <a:r>
              <a:rPr lang="en-US" sz="2400" dirty="0" smtClean="0"/>
              <a:t>upward boosts.</a:t>
            </a:r>
            <a:endParaRPr lang="en-US" sz="2400" dirty="0"/>
          </a:p>
        </p:txBody>
      </p:sp>
      <p:sp>
        <p:nvSpPr>
          <p:cNvPr id="747525" name="Text Box 5"/>
          <p:cNvSpPr txBox="1">
            <a:spLocks noChangeArrowheads="1"/>
          </p:cNvSpPr>
          <p:nvPr/>
        </p:nvSpPr>
        <p:spPr bwMode="auto">
          <a:xfrm>
            <a:off x="9820275" y="5524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747527" name="Picture 7" descr="09_12_Figure"/>
          <p:cNvPicPr>
            <a:picLocks noChangeAspect="1" noChangeArrowheads="1"/>
          </p:cNvPicPr>
          <p:nvPr/>
        </p:nvPicPr>
        <p:blipFill>
          <a:blip r:embed="rId3">
            <a:extLst>
              <a:ext uri="{28A0092B-C50C-407E-A947-70E740481C1C}">
                <a14:useLocalDpi xmlns:a14="http://schemas.microsoft.com/office/drawing/2010/main" val="0"/>
              </a:ext>
            </a:extLst>
          </a:blip>
          <a:srcRect b="3543"/>
          <a:stretch>
            <a:fillRect/>
          </a:stretch>
        </p:blipFill>
        <p:spPr bwMode="auto">
          <a:xfrm>
            <a:off x="-66979" y="1676400"/>
            <a:ext cx="508093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802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sp>
        <p:nvSpPr>
          <p:cNvPr id="4" name="AutoShape 2" descr="imap://jharlow@maildir.physics.utoronto.ca:143/fetch%3EUID%3E.INBOX%3E17784?part=1.2&amp;type=image/png&amp;filename=MSSU%20Research%20Seminar%20Powerpoint%20Slid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p://jharlow@maildir.physics.utoronto.ca:143/fetch%3EUID%3E.INBOX%3E17784?part=1.2&amp;type=image/png&amp;filename=MSSU%20Research%20Seminar%20Powerpoint%20Slide.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imap://jharlow@maildir.physics.utoronto.ca:143/fetch%3EUID%3E.INBOX%3E17784?part=1.2&amp;type=image/png&amp;filename=MSSU%20Research%20Seminar%20Powerpoint%20Slide.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60423" name="Picture 7" descr="C:\Users\Jason\Documents\teaching\phy131f14\MSSU Research Seminar Powerpoint Sli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4870"/>
            <a:ext cx="9110840" cy="68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035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1"/>
            <a:ext cx="8229600" cy="792163"/>
          </a:xfrm>
        </p:spPr>
        <p:txBody>
          <a:bodyPr/>
          <a:lstStyle/>
          <a:p>
            <a:pPr eaLnBrk="1" hangingPunct="1"/>
            <a:r>
              <a:rPr lang="en-US" sz="3600" dirty="0"/>
              <a:t>Before Class 14 on </a:t>
            </a:r>
            <a:r>
              <a:rPr lang="en-US" sz="3600" dirty="0" smtClean="0"/>
              <a:t>Monday</a:t>
            </a:r>
            <a:endParaRPr lang="en-US" sz="3600" b="1" dirty="0"/>
          </a:p>
        </p:txBody>
      </p:sp>
      <p:sp>
        <p:nvSpPr>
          <p:cNvPr id="28675" name="Rectangle 3"/>
          <p:cNvSpPr>
            <a:spLocks noGrp="1" noChangeArrowheads="1"/>
          </p:cNvSpPr>
          <p:nvPr>
            <p:ph type="body" idx="1"/>
          </p:nvPr>
        </p:nvSpPr>
        <p:spPr>
          <a:xfrm>
            <a:off x="304800" y="762001"/>
            <a:ext cx="11049000" cy="4487863"/>
          </a:xfrm>
        </p:spPr>
        <p:txBody>
          <a:bodyPr/>
          <a:lstStyle/>
          <a:p>
            <a:pPr eaLnBrk="1" hangingPunct="1"/>
            <a:r>
              <a:rPr lang="en-US" sz="2400" dirty="0"/>
              <a:t>Please read </a:t>
            </a:r>
            <a:r>
              <a:rPr lang="en-US" sz="2400" dirty="0" smtClean="0"/>
              <a:t>the first three sections of Knight </a:t>
            </a:r>
            <a:r>
              <a:rPr lang="en-US" sz="2400" b="1" dirty="0"/>
              <a:t>Chapter </a:t>
            </a:r>
            <a:r>
              <a:rPr lang="en-US" sz="2400" b="1" dirty="0"/>
              <a:t>9</a:t>
            </a:r>
            <a:r>
              <a:rPr lang="en-US" sz="2400" dirty="0" smtClean="0"/>
              <a:t>, </a:t>
            </a:r>
            <a:r>
              <a:rPr lang="en-US" sz="2400" dirty="0"/>
              <a:t>and/or watch the Pre-Class Video, now on portal</a:t>
            </a:r>
          </a:p>
          <a:p>
            <a:pPr eaLnBrk="1" hangingPunct="1"/>
            <a:r>
              <a:rPr lang="en-US" sz="2400" dirty="0" err="1" smtClean="0"/>
              <a:t>MasteringPhysics</a:t>
            </a:r>
            <a:r>
              <a:rPr lang="en-US" sz="2400" dirty="0" smtClean="0"/>
              <a:t> </a:t>
            </a:r>
            <a:r>
              <a:rPr lang="en-US" sz="2400" dirty="0"/>
              <a:t>Problem Set </a:t>
            </a:r>
            <a:r>
              <a:rPr lang="en-US" sz="2400" dirty="0" smtClean="0"/>
              <a:t>6 is due </a:t>
            </a:r>
            <a:r>
              <a:rPr lang="en-US" sz="2400" dirty="0"/>
              <a:t>on </a:t>
            </a:r>
            <a:r>
              <a:rPr lang="en-US" sz="2400" dirty="0" smtClean="0"/>
              <a:t>Monday evening.</a:t>
            </a:r>
            <a:endParaRPr lang="en-US" sz="2400" dirty="0"/>
          </a:p>
          <a:p>
            <a:pPr eaLnBrk="1" hangingPunct="1"/>
            <a:r>
              <a:rPr lang="en-US" sz="2400" dirty="0"/>
              <a:t>It’s been a lot of fun – you are an excellent class!</a:t>
            </a:r>
          </a:p>
          <a:p>
            <a:pPr eaLnBrk="1" hangingPunct="1"/>
            <a:r>
              <a:rPr lang="en-US" sz="2400" dirty="0" smtClean="0"/>
              <a:t>I’ll be back!  You will see me again in January for PHY132!</a:t>
            </a:r>
          </a:p>
          <a:p>
            <a:pPr eaLnBrk="1" hangingPunct="1"/>
            <a:r>
              <a:rPr lang="en-US" sz="2400" dirty="0" smtClean="0"/>
              <a:t>I </a:t>
            </a:r>
            <a:r>
              <a:rPr lang="en-US" sz="2400" dirty="0"/>
              <a:t>hope you keep coming to my office hours </a:t>
            </a:r>
            <a:r>
              <a:rPr lang="en-US" sz="2400" dirty="0" smtClean="0"/>
              <a:t>T12-1 </a:t>
            </a:r>
            <a:r>
              <a:rPr lang="en-US" sz="2400" dirty="0"/>
              <a:t>and </a:t>
            </a:r>
            <a:r>
              <a:rPr lang="en-US" sz="2400" dirty="0" smtClean="0"/>
              <a:t>F10-11 </a:t>
            </a:r>
            <a:r>
              <a:rPr lang="en-US" sz="2400" dirty="0"/>
              <a:t>– </a:t>
            </a:r>
            <a:r>
              <a:rPr lang="en-US" sz="2400" dirty="0" smtClean="0"/>
              <a:t>I’d love to help!</a:t>
            </a:r>
            <a:endParaRPr lang="en-US" sz="2400" dirty="0"/>
          </a:p>
          <a:p>
            <a:pPr eaLnBrk="1" hangingPunct="1"/>
            <a:r>
              <a:rPr lang="en-US" sz="2400" dirty="0"/>
              <a:t>The next test is Nov. </a:t>
            </a:r>
            <a:r>
              <a:rPr lang="en-US" sz="2400" dirty="0" smtClean="0"/>
              <a:t>11 </a:t>
            </a:r>
            <a:r>
              <a:rPr lang="en-US" sz="2400" dirty="0"/>
              <a:t>on </a:t>
            </a:r>
            <a:r>
              <a:rPr lang="en-US" sz="2400" dirty="0" err="1"/>
              <a:t>Chs</a:t>
            </a:r>
            <a:r>
              <a:rPr lang="en-US" sz="2400" dirty="0"/>
              <a:t>. </a:t>
            </a:r>
            <a:r>
              <a:rPr lang="en-US" sz="2400" dirty="0" smtClean="0"/>
              <a:t>4-9, </a:t>
            </a:r>
            <a:r>
              <a:rPr lang="en-US" sz="2400" dirty="0"/>
              <a:t>which </a:t>
            </a:r>
            <a:r>
              <a:rPr lang="en-US" sz="2400" dirty="0" smtClean="0"/>
              <a:t>includes </a:t>
            </a:r>
            <a:r>
              <a:rPr lang="en-US" sz="2400" dirty="0" smtClean="0"/>
              <a:t>forces</a:t>
            </a:r>
            <a:r>
              <a:rPr lang="en-US" sz="2400" dirty="0"/>
              <a:t> </a:t>
            </a:r>
            <a:r>
              <a:rPr lang="en-US" sz="2400" dirty="0" smtClean="0"/>
              <a:t>and </a:t>
            </a:r>
            <a:r>
              <a:rPr lang="en-US" sz="2400" dirty="0" smtClean="0"/>
              <a:t> momentum!</a:t>
            </a:r>
            <a:endParaRPr lang="en-US" sz="2400" dirty="0"/>
          </a:p>
        </p:txBody>
      </p:sp>
      <p:sp>
        <p:nvSpPr>
          <p:cNvPr id="5" name="Rectangle 3"/>
          <p:cNvSpPr txBox="1">
            <a:spLocks noChangeArrowheads="1"/>
          </p:cNvSpPr>
          <p:nvPr/>
        </p:nvSpPr>
        <p:spPr bwMode="auto">
          <a:xfrm>
            <a:off x="571500" y="4687888"/>
            <a:ext cx="6614834" cy="110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Char char="•"/>
            </a:pPr>
            <a:r>
              <a:rPr lang="en-US" sz="2800" dirty="0"/>
              <a:t>And I will definitely see you at the Final Exam Dec. </a:t>
            </a:r>
            <a:r>
              <a:rPr lang="en-US" sz="2800" dirty="0" smtClean="0"/>
              <a:t>15 2:00pm</a:t>
            </a:r>
            <a:r>
              <a:rPr lang="en-US" sz="2800" dirty="0"/>
              <a:t>! </a:t>
            </a:r>
          </a:p>
        </p:txBody>
      </p:sp>
      <p:pic>
        <p:nvPicPr>
          <p:cNvPr id="60418" name="Picture 2" descr="arnold schwarzenegger the terminator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95210" y="4461510"/>
            <a:ext cx="4762500" cy="2190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448800" y="6652260"/>
            <a:ext cx="2917786" cy="215444"/>
          </a:xfrm>
          <a:prstGeom prst="rect">
            <a:avLst/>
          </a:prstGeom>
          <a:noFill/>
        </p:spPr>
        <p:txBody>
          <a:bodyPr wrap="none" rtlCol="0">
            <a:spAutoFit/>
          </a:bodyPr>
          <a:lstStyle/>
          <a:p>
            <a:r>
              <a:rPr lang="en-CA" sz="800" dirty="0"/>
              <a:t>Image from </a:t>
            </a:r>
            <a:r>
              <a:rPr lang="en-CA" sz="800" dirty="0">
                <a:hlinkClick r:id="rId3"/>
              </a:rPr>
              <a:t>http://</a:t>
            </a:r>
            <a:r>
              <a:rPr lang="en-CA" sz="800" dirty="0" smtClean="0">
                <a:hlinkClick r:id="rId3"/>
              </a:rPr>
              <a:t>wifflegif.com/tags/211457-i-ll-be-back-gifs</a:t>
            </a:r>
            <a:r>
              <a:rPr lang="en-CA" sz="800" dirty="0" smtClean="0"/>
              <a:t> </a:t>
            </a:r>
            <a:endParaRPr lang="en-CA" sz="800" dirty="0"/>
          </a:p>
        </p:txBody>
      </p:sp>
    </p:spTree>
    <p:extLst>
      <p:ext uri="{BB962C8B-B14F-4D97-AF65-F5344CB8AC3E}">
        <p14:creationId xmlns:p14="http://schemas.microsoft.com/office/powerpoint/2010/main" val="954807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8_03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590800"/>
            <a:ext cx="5572125" cy="41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13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609600" y="838200"/>
            <a:ext cx="10972800" cy="2118529"/>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This was due this morning at 8:00am</a:t>
            </a:r>
          </a:p>
          <a:p>
            <a:pPr marL="257175" indent="-257175">
              <a:spcAft>
                <a:spcPts val="675"/>
              </a:spcAft>
              <a:buClr>
                <a:srgbClr val="FF0000"/>
              </a:buClr>
              <a:buFont typeface="Wingdings" pitchFamily="2" charset="2"/>
              <a:buChar char="§"/>
            </a:pPr>
            <a:r>
              <a:rPr lang="en-US" sz="2400" dirty="0" smtClean="0"/>
              <a:t>835 students </a:t>
            </a:r>
            <a:r>
              <a:rPr lang="en-US" sz="2400" dirty="0"/>
              <a:t>submitted the quiz on time</a:t>
            </a:r>
          </a:p>
          <a:p>
            <a:pPr marL="257175" indent="-257175">
              <a:spcAft>
                <a:spcPts val="675"/>
              </a:spcAft>
              <a:buClr>
                <a:srgbClr val="FF0000"/>
              </a:buClr>
              <a:buFont typeface="Wingdings" pitchFamily="2" charset="2"/>
              <a:buChar char="§"/>
            </a:pPr>
            <a:r>
              <a:rPr lang="en-CA" sz="2400" dirty="0" smtClean="0"/>
              <a:t>74% of students answered correctly: Circular motion is best analyzed in a coordinate system with </a:t>
            </a:r>
            <a:r>
              <a:rPr lang="en-CA" sz="2400" i="1" dirty="0" smtClean="0">
                <a:latin typeface="Times New Roman" panose="02020603050405020304" pitchFamily="18" charset="0"/>
                <a:cs typeface="Times New Roman" panose="02020603050405020304" pitchFamily="18" charset="0"/>
              </a:rPr>
              <a:t>r-</a:t>
            </a:r>
            <a:r>
              <a:rPr lang="en-CA" sz="2400" dirty="0" smtClean="0"/>
              <a:t>, </a:t>
            </a:r>
            <a:r>
              <a:rPr lang="en-CA" sz="2400" i="1" dirty="0" smtClean="0">
                <a:latin typeface="Times New Roman" panose="02020603050405020304" pitchFamily="18" charset="0"/>
                <a:cs typeface="Times New Roman" panose="02020603050405020304" pitchFamily="18" charset="0"/>
              </a:rPr>
              <a:t>t-</a:t>
            </a:r>
            <a:r>
              <a:rPr lang="en-CA" sz="2400" dirty="0" smtClean="0"/>
              <a:t> and </a:t>
            </a:r>
            <a:r>
              <a:rPr lang="en-CA" sz="2400" i="1" dirty="0" smtClean="0">
                <a:latin typeface="Times New Roman" panose="02020603050405020304" pitchFamily="18" charset="0"/>
                <a:cs typeface="Times New Roman" panose="02020603050405020304" pitchFamily="18" charset="0"/>
              </a:rPr>
              <a:t>z-</a:t>
            </a:r>
            <a:r>
              <a:rPr lang="en-CA" sz="2400" dirty="0" smtClean="0"/>
              <a:t> axes.  If you use </a:t>
            </a:r>
            <a:r>
              <a:rPr lang="en-CA" sz="2400" i="1" dirty="0" smtClean="0">
                <a:latin typeface="Times New Roman" panose="02020603050405020304" pitchFamily="18" charset="0"/>
                <a:cs typeface="Times New Roman" panose="02020603050405020304" pitchFamily="18" charset="0"/>
              </a:rPr>
              <a:t>x-</a:t>
            </a:r>
            <a:r>
              <a:rPr lang="en-CA" sz="2400" dirty="0" smtClean="0"/>
              <a:t> and </a:t>
            </a:r>
            <a:r>
              <a:rPr lang="en-CA" sz="2400" i="1" dirty="0" smtClean="0">
                <a:latin typeface="Times New Roman" panose="02020603050405020304" pitchFamily="18" charset="0"/>
                <a:cs typeface="Times New Roman" panose="02020603050405020304" pitchFamily="18" charset="0"/>
              </a:rPr>
              <a:t>y-</a:t>
            </a:r>
            <a:r>
              <a:rPr lang="en-CA" sz="2400" dirty="0" smtClean="0"/>
              <a:t> axes, the </a:t>
            </a:r>
            <a:r>
              <a:rPr lang="en-CA" sz="2400" i="1" dirty="0" smtClean="0">
                <a:latin typeface="Times New Roman" panose="02020603050405020304" pitchFamily="18" charset="0"/>
                <a:cs typeface="Times New Roman" panose="02020603050405020304" pitchFamily="18" charset="0"/>
              </a:rPr>
              <a:t>x-</a:t>
            </a:r>
            <a:r>
              <a:rPr lang="en-CA" sz="2400" dirty="0" smtClean="0"/>
              <a:t> and </a:t>
            </a:r>
            <a:r>
              <a:rPr lang="en-CA" sz="2400" i="1" dirty="0" smtClean="0">
                <a:latin typeface="Times New Roman" panose="02020603050405020304" pitchFamily="18" charset="0"/>
                <a:cs typeface="Times New Roman" panose="02020603050405020304" pitchFamily="18" charset="0"/>
              </a:rPr>
              <a:t>y-</a:t>
            </a:r>
            <a:r>
              <a:rPr lang="en-CA" sz="2400" dirty="0" smtClean="0"/>
              <a:t> components are constantly changing!</a:t>
            </a:r>
          </a:p>
        </p:txBody>
      </p:sp>
      <p:sp>
        <p:nvSpPr>
          <p:cNvPr id="2" name="TextBox 1"/>
          <p:cNvSpPr txBox="1"/>
          <p:nvPr/>
        </p:nvSpPr>
        <p:spPr>
          <a:xfrm>
            <a:off x="990600" y="4267200"/>
            <a:ext cx="3441968" cy="523220"/>
          </a:xfrm>
          <a:prstGeom prst="rect">
            <a:avLst/>
          </a:prstGeom>
          <a:noFill/>
        </p:spPr>
        <p:txBody>
          <a:bodyPr wrap="none" rtlCol="0">
            <a:spAutoFit/>
          </a:bodyPr>
          <a:lstStyle/>
          <a:p>
            <a:r>
              <a:rPr lang="en-CA" sz="2800" dirty="0" smtClean="0">
                <a:latin typeface="Times New Roman" panose="02020603050405020304" pitchFamily="18" charset="0"/>
                <a:cs typeface="Times New Roman" panose="02020603050405020304" pitchFamily="18" charset="0"/>
              </a:rPr>
              <a:t>http://uoft.me/rtzcoord</a:t>
            </a:r>
            <a:endParaRPr lang="en-C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14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95400" y="2057400"/>
            <a:ext cx="9986124" cy="4517994"/>
          </a:xfrm>
          <a:prstGeom prst="rect">
            <a:avLst/>
          </a:prstGeom>
        </p:spPr>
      </p:pic>
      <p:sp>
        <p:nvSpPr>
          <p:cNvPr id="164866" name="Rectangle 2"/>
          <p:cNvSpPr>
            <a:spLocks noGrp="1" noChangeArrowheads="1"/>
          </p:cNvSpPr>
          <p:nvPr>
            <p:ph type="title"/>
          </p:nvPr>
        </p:nvSpPr>
        <p:spPr>
          <a:xfrm>
            <a:off x="1066800" y="793309"/>
            <a:ext cx="9753600" cy="490240"/>
          </a:xfrm>
        </p:spPr>
        <p:txBody>
          <a:bodyPr/>
          <a:lstStyle/>
          <a:p>
            <a:r>
              <a:rPr lang="en-US" sz="2800" b="1" dirty="0"/>
              <a:t>Class </a:t>
            </a:r>
            <a:r>
              <a:rPr lang="en-US" sz="2800" b="1" dirty="0" smtClean="0"/>
              <a:t>13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609600" y="1317669"/>
            <a:ext cx="10972800" cy="1200329"/>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a:t>4</a:t>
            </a:r>
            <a:r>
              <a:rPr lang="en-CA" sz="2400" dirty="0" smtClean="0"/>
              <a:t>5% of students answered </a:t>
            </a:r>
            <a:r>
              <a:rPr lang="en-CA" sz="2400" dirty="0"/>
              <a:t>correctly:  The diagram shows three points of a motion diagram. The particle changes direction with no change of speed. What is the acceleration at point 2</a:t>
            </a:r>
            <a:r>
              <a:rPr lang="en-CA" sz="2400" dirty="0" smtClean="0"/>
              <a:t>?</a:t>
            </a:r>
          </a:p>
        </p:txBody>
      </p:sp>
      <p:sp>
        <p:nvSpPr>
          <p:cNvPr id="5" name="Rectangle 2"/>
          <p:cNvSpPr txBox="1">
            <a:spLocks noChangeArrowheads="1"/>
          </p:cNvSpPr>
          <p:nvPr/>
        </p:nvSpPr>
        <p:spPr bwMode="auto">
          <a:xfrm>
            <a:off x="228600" y="36195"/>
            <a:ext cx="1158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 retry this morning’s pre-class reading question.</a:t>
            </a:r>
            <a:endParaRPr lang="en-US" sz="2800" kern="0" dirty="0"/>
          </a:p>
        </p:txBody>
      </p:sp>
    </p:spTree>
    <p:extLst>
      <p:ext uri="{BB962C8B-B14F-4D97-AF65-F5344CB8AC3E}">
        <p14:creationId xmlns:p14="http://schemas.microsoft.com/office/powerpoint/2010/main" val="2187793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Text Box 3"/>
          <p:cNvSpPr txBox="1">
            <a:spLocks noChangeArrowheads="1"/>
          </p:cNvSpPr>
          <p:nvPr/>
        </p:nvSpPr>
        <p:spPr bwMode="auto">
          <a:xfrm>
            <a:off x="609600" y="838200"/>
            <a:ext cx="10972800" cy="3865161"/>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smtClean="0"/>
              <a:t>39% of students answered </a:t>
            </a:r>
            <a:r>
              <a:rPr lang="en-CA" sz="2400" dirty="0"/>
              <a:t>correctly:  A string is attached to the rear-view mirror of a car. A ball is hanging on the other end of the string. The car is driving around in a circle, at a constant speed. Which of the following lists gives all of the forces directly acting on the ball</a:t>
            </a:r>
            <a:r>
              <a:rPr lang="en-CA" sz="2400" dirty="0" smtClean="0"/>
              <a:t>?</a:t>
            </a:r>
          </a:p>
          <a:p>
            <a:pPr marL="257175" indent="-257175">
              <a:spcAft>
                <a:spcPts val="675"/>
              </a:spcAft>
              <a:buClr>
                <a:srgbClr val="FF0000"/>
              </a:buClr>
              <a:buFont typeface="Wingdings" pitchFamily="2" charset="2"/>
              <a:buChar char="§"/>
            </a:pPr>
            <a:r>
              <a:rPr lang="en-CA" sz="2400" dirty="0" smtClean="0"/>
              <a:t>A. Tension</a:t>
            </a:r>
          </a:p>
          <a:p>
            <a:pPr marL="257175" indent="-257175">
              <a:spcAft>
                <a:spcPts val="675"/>
              </a:spcAft>
              <a:buClr>
                <a:srgbClr val="FF0000"/>
              </a:buClr>
              <a:buFont typeface="Wingdings" pitchFamily="2" charset="2"/>
              <a:buChar char="§"/>
            </a:pPr>
            <a:r>
              <a:rPr lang="en-CA" sz="2400" dirty="0" smtClean="0"/>
              <a:t>B. Tension, gravity, the centripetal force and friction</a:t>
            </a:r>
          </a:p>
          <a:p>
            <a:pPr marL="257175" indent="-257175">
              <a:spcAft>
                <a:spcPts val="675"/>
              </a:spcAft>
              <a:buClr>
                <a:srgbClr val="FF0000"/>
              </a:buClr>
              <a:buFont typeface="Wingdings" pitchFamily="2" charset="2"/>
              <a:buChar char="§"/>
            </a:pPr>
            <a:r>
              <a:rPr lang="en-CA" sz="2400" dirty="0" smtClean="0"/>
              <a:t>C. Tension and gravity</a:t>
            </a:r>
          </a:p>
          <a:p>
            <a:pPr marL="257175" indent="-257175">
              <a:spcAft>
                <a:spcPts val="675"/>
              </a:spcAft>
              <a:buClr>
                <a:srgbClr val="FF0000"/>
              </a:buClr>
              <a:buFont typeface="Wingdings" pitchFamily="2" charset="2"/>
              <a:buChar char="§"/>
            </a:pPr>
            <a:r>
              <a:rPr lang="en-CA" sz="2400" dirty="0" smtClean="0"/>
              <a:t>D. Tension, gravity and the centripetal force</a:t>
            </a:r>
          </a:p>
          <a:p>
            <a:pPr marL="257175" indent="-257175">
              <a:spcAft>
                <a:spcPts val="675"/>
              </a:spcAft>
              <a:buClr>
                <a:srgbClr val="FF0000"/>
              </a:buClr>
              <a:buFont typeface="Wingdings" pitchFamily="2" charset="2"/>
              <a:buChar char="§"/>
            </a:pPr>
            <a:endParaRPr lang="en-CA" sz="2400" dirty="0" smtClean="0"/>
          </a:p>
        </p:txBody>
      </p:sp>
      <p:pic>
        <p:nvPicPr>
          <p:cNvPr id="60418" name="Picture 2" descr="https://encrypted-tbn3.gstatic.com/images?q=tbn:ANd9GcTDEPJ0ksIqvvA2AJxpSGBZqtwF_KtWvxoG8iaTHHeVcod-eDT-FGHg5h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2209800"/>
            <a:ext cx="1428750" cy="83820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0420350" y="4474761"/>
            <a:ext cx="457200" cy="457200"/>
          </a:xfrm>
          <a:prstGeom prst="ellipse">
            <a:avLst/>
          </a:prstGeom>
          <a:gradFill flip="none" rotWithShape="1">
            <a:gsLst>
              <a:gs pos="0">
                <a:srgbClr val="FF3300"/>
              </a:gs>
              <a:gs pos="100000">
                <a:srgbClr val="8E0000"/>
              </a:gs>
            </a:gsLst>
            <a:path path="circle">
              <a:fillToRect l="50000" t="50000" r="50000" b="50000"/>
            </a:path>
            <a:tileRect/>
          </a:gradFill>
          <a:ln w="28575">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cxnSp>
        <p:nvCxnSpPr>
          <p:cNvPr id="4" name="Straight Connector 3"/>
          <p:cNvCxnSpPr/>
          <p:nvPr/>
        </p:nvCxnSpPr>
        <p:spPr>
          <a:xfrm flipH="1" flipV="1">
            <a:off x="9968442" y="2971800"/>
            <a:ext cx="567267" cy="1524000"/>
          </a:xfrm>
          <a:prstGeom prst="line">
            <a:avLst/>
          </a:prstGeom>
        </p:spPr>
        <p:style>
          <a:lnRef idx="2">
            <a:schemeClr val="dk1"/>
          </a:lnRef>
          <a:fillRef idx="0">
            <a:schemeClr val="dk1"/>
          </a:fillRef>
          <a:effectRef idx="1">
            <a:schemeClr val="dk1"/>
          </a:effectRef>
          <a:fontRef idx="minor">
            <a:schemeClr val="tx1"/>
          </a:fontRef>
        </p:style>
      </p:cxnSp>
      <p:sp>
        <p:nvSpPr>
          <p:cNvPr id="9" name="Rectangle 2"/>
          <p:cNvSpPr txBox="1">
            <a:spLocks noChangeArrowheads="1"/>
          </p:cNvSpPr>
          <p:nvPr/>
        </p:nvSpPr>
        <p:spPr bwMode="auto">
          <a:xfrm>
            <a:off x="152400" y="55457"/>
            <a:ext cx="1158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 retry this morning’s pre-class reading question.</a:t>
            </a:r>
            <a:endParaRPr lang="en-US" sz="2800" kern="0" dirty="0"/>
          </a:p>
        </p:txBody>
      </p:sp>
    </p:spTree>
    <p:extLst>
      <p:ext uri="{BB962C8B-B14F-4D97-AF65-F5344CB8AC3E}">
        <p14:creationId xmlns:p14="http://schemas.microsoft.com/office/powerpoint/2010/main" val="3917760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13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609600" y="838200"/>
            <a:ext cx="10972800" cy="5152693"/>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Student feedback:</a:t>
            </a:r>
          </a:p>
          <a:p>
            <a:pPr marL="257175" indent="-257175">
              <a:spcAft>
                <a:spcPts val="675"/>
              </a:spcAft>
              <a:buClr>
                <a:srgbClr val="FF0000"/>
              </a:buClr>
              <a:buFont typeface="Wingdings" pitchFamily="2" charset="2"/>
              <a:buChar char="§"/>
            </a:pPr>
            <a:r>
              <a:rPr lang="en-CA" sz="2400" i="1" dirty="0" smtClean="0"/>
              <a:t>“I </a:t>
            </a:r>
            <a:r>
              <a:rPr lang="en-CA" sz="2400" i="1" dirty="0"/>
              <a:t>found banked curves to be the most confusing part of the reading</a:t>
            </a:r>
            <a:r>
              <a:rPr lang="en-CA" sz="2400" i="1" dirty="0" smtClean="0"/>
              <a:t>.”</a:t>
            </a:r>
          </a:p>
          <a:p>
            <a:pPr marL="257175" indent="-257175">
              <a:spcAft>
                <a:spcPts val="675"/>
              </a:spcAft>
              <a:buClr>
                <a:srgbClr val="FF0000"/>
              </a:buClr>
              <a:buFont typeface="Wingdings" pitchFamily="2" charset="2"/>
              <a:buChar char="§"/>
            </a:pPr>
            <a:r>
              <a:rPr lang="en-CA" sz="2400" i="1" dirty="0" smtClean="0"/>
              <a:t>“centripetal </a:t>
            </a:r>
            <a:r>
              <a:rPr lang="en-CA" sz="2400" i="1" dirty="0"/>
              <a:t>force is not a force caused by any agent right? it is just a net component of gravity and normal force right</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a:t>
            </a:r>
            <a:r>
              <a:rPr lang="en-CA" sz="2400" dirty="0" smtClean="0"/>
              <a:t>: right.  Centripetal force is what you call the net force when the object is traveling in uniform circular motion. </a:t>
            </a:r>
          </a:p>
          <a:p>
            <a:pPr marL="257175" indent="-257175">
              <a:spcAft>
                <a:spcPts val="675"/>
              </a:spcAft>
              <a:buClr>
                <a:srgbClr val="FF0000"/>
              </a:buClr>
              <a:buFont typeface="Wingdings" pitchFamily="2" charset="2"/>
              <a:buChar char="§"/>
            </a:pPr>
            <a:r>
              <a:rPr lang="en-CA" sz="2400" i="1" dirty="0" smtClean="0"/>
              <a:t>“</a:t>
            </a:r>
            <a:r>
              <a:rPr lang="en-CA" sz="2400" i="1" dirty="0" err="1" smtClean="0"/>
              <a:t>whats</a:t>
            </a:r>
            <a:r>
              <a:rPr lang="en-CA" sz="2400" i="1" dirty="0" smtClean="0"/>
              <a:t> </a:t>
            </a:r>
            <a:r>
              <a:rPr lang="en-CA" sz="2400" i="1" dirty="0"/>
              <a:t>the point of the z component in circular motion</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err="1" smtClean="0"/>
              <a:t>Ya</a:t>
            </a:r>
            <a:r>
              <a:rPr lang="en-CA" sz="2400" dirty="0" smtClean="0"/>
              <a:t>, it’s true you can forget about the z.. It’s just there for completeness.</a:t>
            </a:r>
            <a:endParaRPr lang="en-CA" sz="2400" dirty="0"/>
          </a:p>
          <a:p>
            <a:pPr marL="257175" indent="-257175">
              <a:spcAft>
                <a:spcPts val="675"/>
              </a:spcAft>
              <a:buClr>
                <a:srgbClr val="FF0000"/>
              </a:buClr>
              <a:buFont typeface="Wingdings" pitchFamily="2" charset="2"/>
              <a:buChar char="§"/>
            </a:pPr>
            <a:r>
              <a:rPr lang="en-CA" sz="2400" i="1" dirty="0" smtClean="0"/>
              <a:t>“I'm </a:t>
            </a:r>
            <a:r>
              <a:rPr lang="en-CA" sz="2400" i="1" dirty="0"/>
              <a:t>still not totally clear on what the rho (p-looking constant) is and how to use it, in air resistance calculations</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rho = </a:t>
            </a:r>
            <a:r>
              <a:rPr lang="el-GR" sz="2400" i="1" dirty="0" smtClean="0">
                <a:latin typeface="Times New Roman"/>
                <a:cs typeface="Times New Roman"/>
              </a:rPr>
              <a:t>ρ</a:t>
            </a:r>
            <a:r>
              <a:rPr lang="en-CA" sz="2400" dirty="0" smtClean="0">
                <a:latin typeface="Times New Roman"/>
                <a:cs typeface="Times New Roman"/>
              </a:rPr>
              <a:t> </a:t>
            </a:r>
            <a:r>
              <a:rPr lang="en-CA" sz="2400" dirty="0" smtClean="0">
                <a:latin typeface="+mn-lt"/>
                <a:cs typeface="Times New Roman"/>
              </a:rPr>
              <a:t>= density of a fluid in kg/m</a:t>
            </a:r>
            <a:r>
              <a:rPr lang="en-CA" sz="2400" baseline="30000" dirty="0" smtClean="0">
                <a:latin typeface="+mn-lt"/>
                <a:cs typeface="Times New Roman"/>
              </a:rPr>
              <a:t>3</a:t>
            </a:r>
            <a:r>
              <a:rPr lang="en-CA" sz="2400" dirty="0" smtClean="0">
                <a:latin typeface="+mn-lt"/>
                <a:cs typeface="Times New Roman"/>
              </a:rPr>
              <a:t>.  </a:t>
            </a:r>
            <a:r>
              <a:rPr lang="en-CA" sz="2400" dirty="0" err="1" smtClean="0">
                <a:latin typeface="+mn-lt"/>
                <a:cs typeface="Times New Roman"/>
              </a:rPr>
              <a:t>ie</a:t>
            </a:r>
            <a:r>
              <a:rPr lang="en-CA" sz="2400" dirty="0" smtClean="0">
                <a:latin typeface="+mn-lt"/>
                <a:cs typeface="Times New Roman"/>
              </a:rPr>
              <a:t> for air just use 1.2</a:t>
            </a:r>
            <a:endParaRPr lang="en-CA" sz="2400" dirty="0" smtClean="0">
              <a:latin typeface="+mn-lt"/>
            </a:endParaRPr>
          </a:p>
        </p:txBody>
      </p:sp>
    </p:spTree>
    <p:extLst>
      <p:ext uri="{BB962C8B-B14F-4D97-AF65-F5344CB8AC3E}">
        <p14:creationId xmlns:p14="http://schemas.microsoft.com/office/powerpoint/2010/main" val="137472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486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4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13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609600" y="838200"/>
            <a:ext cx="10972800" cy="4783361"/>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Student feedback:</a:t>
            </a:r>
          </a:p>
          <a:p>
            <a:pPr marL="257175" indent="-257175">
              <a:spcAft>
                <a:spcPts val="675"/>
              </a:spcAft>
              <a:buClr>
                <a:srgbClr val="FF0000"/>
              </a:buClr>
              <a:buFont typeface="Wingdings" pitchFamily="2" charset="2"/>
              <a:buChar char="§"/>
            </a:pPr>
            <a:r>
              <a:rPr lang="en-CA" sz="2400" i="1" dirty="0" smtClean="0"/>
              <a:t>“All </a:t>
            </a:r>
            <a:r>
              <a:rPr lang="en-CA" sz="2400" i="1" dirty="0"/>
              <a:t>the mid terms are finished and my life is finished</a:t>
            </a:r>
            <a:r>
              <a:rPr lang="en-CA" sz="2400" i="1" dirty="0" smtClean="0"/>
              <a:t>.”</a:t>
            </a:r>
          </a:p>
          <a:p>
            <a:pPr marL="257175" indent="-257175">
              <a:spcAft>
                <a:spcPts val="675"/>
              </a:spcAft>
              <a:buClr>
                <a:srgbClr val="FF0000"/>
              </a:buClr>
              <a:buFont typeface="Wingdings" pitchFamily="2" charset="2"/>
              <a:buChar char="§"/>
            </a:pPr>
            <a:r>
              <a:rPr lang="en-CA" sz="2400" dirty="0" smtClean="0"/>
              <a:t>Happy birthday Vanessa T!</a:t>
            </a:r>
          </a:p>
          <a:p>
            <a:pPr marL="257175" indent="-257175">
              <a:spcAft>
                <a:spcPts val="675"/>
              </a:spcAft>
              <a:buClr>
                <a:srgbClr val="FF0000"/>
              </a:buClr>
              <a:buFont typeface="Wingdings" pitchFamily="2" charset="2"/>
              <a:buChar char="§"/>
            </a:pPr>
            <a:r>
              <a:rPr lang="en-CA" sz="2400" i="1" dirty="0" smtClean="0"/>
              <a:t>“Guess </a:t>
            </a:r>
            <a:r>
              <a:rPr lang="en-CA" sz="2400" i="1" dirty="0"/>
              <a:t>you could say this was a pretty r(</a:t>
            </a:r>
            <a:r>
              <a:rPr lang="en-CA" sz="2400" i="1" dirty="0" err="1"/>
              <a:t>i</a:t>
            </a:r>
            <a:r>
              <a:rPr lang="en-CA" sz="2400" i="1" dirty="0"/>
              <a:t>)</a:t>
            </a:r>
            <a:r>
              <a:rPr lang="en-CA" sz="2400" i="1" dirty="0" err="1"/>
              <a:t>tz</a:t>
            </a:r>
            <a:r>
              <a:rPr lang="en-CA" sz="2400" i="1" dirty="0"/>
              <a:t>-y chapter</a:t>
            </a:r>
            <a:r>
              <a:rPr lang="en-CA" sz="2400" i="1" dirty="0" smtClean="0"/>
              <a:t>.”</a:t>
            </a:r>
          </a:p>
          <a:p>
            <a:pPr marL="257175" indent="-257175">
              <a:spcAft>
                <a:spcPts val="675"/>
              </a:spcAft>
              <a:buClr>
                <a:srgbClr val="FF0000"/>
              </a:buClr>
              <a:buFont typeface="Wingdings" pitchFamily="2" charset="2"/>
              <a:buChar char="§"/>
            </a:pPr>
            <a:r>
              <a:rPr lang="en-CA" sz="2400" i="1" dirty="0" smtClean="0"/>
              <a:t>“what </a:t>
            </a:r>
            <a:r>
              <a:rPr lang="en-CA" sz="2400" i="1" dirty="0"/>
              <a:t>day is the exam on? Thanks</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Monday Dec. 15 at 2pm</a:t>
            </a:r>
          </a:p>
          <a:p>
            <a:pPr marL="257175" indent="-257175">
              <a:spcAft>
                <a:spcPts val="675"/>
              </a:spcAft>
              <a:buClr>
                <a:srgbClr val="FF0000"/>
              </a:buClr>
              <a:buFont typeface="Wingdings" pitchFamily="2" charset="2"/>
              <a:buChar char="§"/>
            </a:pPr>
            <a:r>
              <a:rPr lang="en-CA" sz="2400" i="1" dirty="0" smtClean="0"/>
              <a:t>“we </a:t>
            </a:r>
            <a:r>
              <a:rPr lang="en-CA" sz="2400" i="1" dirty="0"/>
              <a:t>have over thousand students registered to this class but usually only around 700 students answer the clicker questions, which mean around 300 students missing from the lecture or doesn't answer clicker questions. is this normal</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The 1000 includes the 200 students in the evening section.</a:t>
            </a:r>
          </a:p>
        </p:txBody>
      </p:sp>
    </p:spTree>
    <p:extLst>
      <p:ext uri="{BB962C8B-B14F-4D97-AF65-F5344CB8AC3E}">
        <p14:creationId xmlns:p14="http://schemas.microsoft.com/office/powerpoint/2010/main" val="61813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486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4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13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609600" y="838200"/>
            <a:ext cx="10972800" cy="2667397"/>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Student feedback:</a:t>
            </a:r>
          </a:p>
          <a:p>
            <a:pPr marL="257175" indent="-257175">
              <a:spcAft>
                <a:spcPts val="675"/>
              </a:spcAft>
              <a:buClr>
                <a:srgbClr val="FF0000"/>
              </a:buClr>
              <a:buFont typeface="Wingdings" pitchFamily="2" charset="2"/>
              <a:buChar char="§"/>
            </a:pPr>
            <a:r>
              <a:rPr lang="en-CA" sz="2400" i="1" dirty="0" smtClean="0"/>
              <a:t>“How </a:t>
            </a:r>
            <a:r>
              <a:rPr lang="en-CA" sz="2400" i="1" dirty="0"/>
              <a:t>do you pronounce the new professors last name</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“My - </a:t>
            </a:r>
            <a:r>
              <a:rPr lang="en-CA" sz="2400" dirty="0" err="1" smtClean="0"/>
              <a:t>er</a:t>
            </a:r>
            <a:r>
              <a:rPr lang="en-CA" sz="2400" dirty="0" smtClean="0"/>
              <a:t> - </a:t>
            </a:r>
            <a:r>
              <a:rPr lang="en-CA" sz="2400" dirty="0" err="1" smtClean="0"/>
              <a:t>thow</a:t>
            </a:r>
            <a:r>
              <a:rPr lang="en-CA" sz="2400" dirty="0" smtClean="0"/>
              <a:t> – </a:t>
            </a:r>
            <a:r>
              <a:rPr lang="en-CA" sz="2400" dirty="0" err="1" smtClean="0"/>
              <a:t>len</a:t>
            </a:r>
            <a:r>
              <a:rPr lang="en-CA" sz="2400" dirty="0" smtClean="0"/>
              <a:t>”</a:t>
            </a:r>
            <a:endParaRPr lang="en-CA" sz="2400" dirty="0"/>
          </a:p>
          <a:p>
            <a:pPr marL="257175" indent="-257175">
              <a:spcAft>
                <a:spcPts val="675"/>
              </a:spcAft>
              <a:buClr>
                <a:srgbClr val="FF0000"/>
              </a:buClr>
              <a:buFont typeface="Wingdings" pitchFamily="2" charset="2"/>
              <a:buChar char="§"/>
            </a:pPr>
            <a:r>
              <a:rPr lang="en-CA" sz="2400" i="1" dirty="0" smtClean="0"/>
              <a:t>“Is </a:t>
            </a:r>
            <a:r>
              <a:rPr lang="en-CA" sz="2400" i="1" dirty="0"/>
              <a:t>Prof. </a:t>
            </a:r>
            <a:r>
              <a:rPr lang="en-CA" sz="2400" i="1" dirty="0" err="1"/>
              <a:t>Meyertholen</a:t>
            </a:r>
            <a:r>
              <a:rPr lang="en-CA" sz="2400" i="1" dirty="0"/>
              <a:t> as easygoing as you are? Tell us something about him! Something that he will never tell us would be better</a:t>
            </a:r>
            <a:r>
              <a:rPr lang="en-CA" sz="2400" i="1" dirty="0" smtClean="0"/>
              <a:t>!”</a:t>
            </a:r>
          </a:p>
          <a:p>
            <a:pPr marL="257175" indent="-257175">
              <a:spcAft>
                <a:spcPts val="675"/>
              </a:spcAft>
              <a:buClr>
                <a:srgbClr val="FF0000"/>
              </a:buClr>
              <a:buFont typeface="Wingdings" pitchFamily="2" charset="2"/>
              <a:buChar char="§"/>
            </a:pPr>
            <a:r>
              <a:rPr lang="en-CA" sz="2400" b="1" dirty="0"/>
              <a:t>Harlow answer: </a:t>
            </a:r>
            <a:r>
              <a:rPr lang="en-CA" sz="2400" dirty="0" smtClean="0"/>
              <a:t>Yes.  He is awesome.</a:t>
            </a:r>
            <a:endParaRPr lang="en-CA" sz="2400" dirty="0"/>
          </a:p>
        </p:txBody>
      </p:sp>
    </p:spTree>
    <p:extLst>
      <p:ext uri="{BB962C8B-B14F-4D97-AF65-F5344CB8AC3E}">
        <p14:creationId xmlns:p14="http://schemas.microsoft.com/office/powerpoint/2010/main" val="12220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7790</TotalTime>
  <Words>1675</Words>
  <Application>Microsoft Office PowerPoint</Application>
  <PresentationFormat>Custom</PresentationFormat>
  <Paragraphs>167</Paragraphs>
  <Slides>30</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Default Design</vt:lpstr>
      <vt:lpstr>Equation</vt:lpstr>
      <vt:lpstr>PHY131H1F  - Class 13 Harlow’s Last Class this semester   on Monday Prof. Meyertholen takes over! </vt:lpstr>
      <vt:lpstr>PowerPoint Presentation</vt:lpstr>
      <vt:lpstr>PowerPoint Presentation</vt:lpstr>
      <vt:lpstr>Class 13 Preclass Quiz on MasteringPhysics</vt:lpstr>
      <vt:lpstr>Class 13 Preclass Quiz on MasteringPhysics</vt:lpstr>
      <vt:lpstr>PowerPoint Presentation</vt:lpstr>
      <vt:lpstr>Class 13 Preclass Quiz on MasteringPhysics</vt:lpstr>
      <vt:lpstr>Class 13 Preclass Quiz on MasteringPhysics</vt:lpstr>
      <vt:lpstr>Class 13 Preclass Quiz on MasteringPhysics</vt:lpstr>
      <vt:lpstr>Uniform Circular Motion</vt:lpstr>
      <vt:lpstr>Dynamics of Uniform Circular Motion</vt:lpstr>
      <vt:lpstr>Every curve has a radius</vt:lpstr>
      <vt:lpstr>Unbanked Curve</vt:lpstr>
      <vt:lpstr>Class 13 Preclass Quiz on MasteringPhysics</vt:lpstr>
      <vt:lpstr>Banked Curve    Example 8.5, pg. 197</vt:lpstr>
      <vt:lpstr>Class 13 Preclass Quiz on MasteringPhysics</vt:lpstr>
      <vt:lpstr>PowerPoint Presentation</vt:lpstr>
      <vt:lpstr>PowerPoint Presentation</vt:lpstr>
      <vt:lpstr>Projectile Motion</vt:lpstr>
      <vt:lpstr>A girl throws a ball in a horizontal direction (dashed line). After the ball leaves the girl’s hand, 1.0 seconds later it will have fallen</vt:lpstr>
      <vt:lpstr>The Curvature of the Earth</vt:lpstr>
      <vt:lpstr>Class 13 Preclass Quiz on MasteringPhysics</vt:lpstr>
      <vt:lpstr>“Vomit Comet”</vt:lpstr>
      <vt:lpstr>PowerPoint Presentation</vt:lpstr>
      <vt:lpstr>Circular Satellite Orbits</vt:lpstr>
      <vt:lpstr>PowerPoint Presentation</vt:lpstr>
      <vt:lpstr>Circular Orbits</vt:lpstr>
      <vt:lpstr>Why are communications satellites typically launched with rockets to heights of more than 100 km?</vt:lpstr>
      <vt:lpstr>Circular Satellite Orbits</vt:lpstr>
      <vt:lpstr>Before Class 14 on Monday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jharlow</dc:creator>
  <cp:lastModifiedBy>Jason Harlow</cp:lastModifiedBy>
  <cp:revision>221</cp:revision>
  <cp:lastPrinted>2011-02-07T14:45:05Z</cp:lastPrinted>
  <dcterms:created xsi:type="dcterms:W3CDTF">2011-04-13T18:17:42Z</dcterms:created>
  <dcterms:modified xsi:type="dcterms:W3CDTF">2014-10-24T14:28:39Z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