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4" r:id="rId3"/>
    <p:sldId id="315" r:id="rId4"/>
    <p:sldId id="316" r:id="rId5"/>
    <p:sldId id="313" r:id="rId6"/>
    <p:sldId id="317" r:id="rId7"/>
    <p:sldId id="318" r:id="rId8"/>
    <p:sldId id="319" r:id="rId9"/>
    <p:sldId id="321" r:id="rId10"/>
    <p:sldId id="322" r:id="rId11"/>
    <p:sldId id="323" r:id="rId12"/>
    <p:sldId id="320" r:id="rId13"/>
    <p:sldId id="297" r:id="rId14"/>
    <p:sldId id="298" r:id="rId15"/>
    <p:sldId id="299" r:id="rId16"/>
    <p:sldId id="330" r:id="rId17"/>
    <p:sldId id="332" r:id="rId18"/>
    <p:sldId id="306" r:id="rId19"/>
    <p:sldId id="325" r:id="rId20"/>
    <p:sldId id="326" r:id="rId21"/>
    <p:sldId id="327" r:id="rId22"/>
    <p:sldId id="328" r:id="rId23"/>
    <p:sldId id="329" r:id="rId24"/>
    <p:sldId id="308" r:id="rId25"/>
    <p:sldId id="333" r:id="rId26"/>
    <p:sldId id="310" r:id="rId27"/>
    <p:sldId id="312" r:id="rId28"/>
    <p:sldId id="324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5" autoAdjust="0"/>
    <p:restoredTop sz="94660"/>
  </p:normalViewPr>
  <p:slideViewPr>
    <p:cSldViewPr>
      <p:cViewPr varScale="1">
        <p:scale>
          <a:sx n="61" d="100"/>
          <a:sy n="61" d="100"/>
        </p:scale>
        <p:origin x="-7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F1AC7A-A382-1944-9F1F-F30449D4A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19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06T22:33:04.4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7297 3360 136,'-3'3'7,"-4"1"8,3-4 26,4 0-12,0 0-17,0 0-2,0 0 12,0 0 14,0 0 15,0 0-7,-1 0-3,1 0-6,-2 2-15,2-2-9,0 2-6,0-2-3,0 0-2,0 0-1,0 1 0,0-1-3,0 0 0,0 0-1,0 0 3,0 2 0,7 1 1,5-3 0,4 0 1,10 0 0,6 0 0,4 0 4,3-6-4,-1-5 0,-6 6 1,6-1-1,-11 4-1,-1 2-6,-10 0-90,-8 0-161</inkml:trace>
  <inkml:trace contextRef="#ctx0" brushRef="#br0" timeOffset="502.0264">7352 3657 224,'-6'5'33,"2"-4"-28,3 2 17,1-3 0,0 0-20,0 0-1,0 0-2,0 0 1,0 1 0,11 5 4,4-6 6,8 7-2,-1-7-1,9 0 2,2 0-5,0 0 0,6 0-4,-5-9-13,-7 0-105</inkml:trace>
  <inkml:trace contextRef="#ctx0" brushRef="#br0" timeOffset="1342.0773">7925 3924 346,'-1'0'17,"1"0"-8,0 0 15,0-8-2,0-4-20,0-6 7,1-5-4,9-3-2,2-13 0,7-3 1,1-6-1,2-7-3,-2-1 1,6-7-1,1 0 1,0-3-1,-4-1-1,-2 7 1,-2 6 2,-6 8 0,-1 4-2,-2 4 0,-2 2 3,1 2 1,0 2-3,-3 3-1,1 10 0,-4 1 0,1 7 2,0 4-2,-1 0 0,-3 2 1,4 0 0,-2 1 0,0 2 1,-2 1-1,0 1 1,0 0 3,0 0-3,0 0 0,0 0 0,0 0 2,0 0-4,3 5-1,2 14 1,1 7 5,4 10 2,0 6-4,2 6-1,0 8 1,5 2 0,-4 4-2,5 3 3,-3-6-2,-3-2 0,3-7 0,-5-10-2,1-5 0,-1-1-1,-4-5 1,2 1 0,-4-2 0,4-2-3,-5 2 0,5-3-8,-6-1-32,5-6-28,-7-8-28,0-10-63</inkml:trace>
  <inkml:trace contextRef="#ctx0" brushRef="#br0" timeOffset="1980.1141">8159 3483 146,'-1'0'36,"-1"-2"-24,2-3 8,0 4 8,0 1 1,-4 0 8,3-2 19,1 0-7,-2-6-15,1 1-13,-5 2-8,3 1 3,0 2 1,-2 2 2,3 0 3,1 0-9,1 0-10,0 0-3,0 0-3,0 0 0,0 0-1,0 0-1,0 0 0,0 0-3,8 0 4,7 2 3,4 4 1,5-3 0,4 3 1,-1-6 0,4 0-1,2 0-1,0-17-3,3-3-14,-14-2-96,-9 1-246</inkml:trace>
  <inkml:trace contextRef="#ctx0" brushRef="#br0" timeOffset="3376.1892">10551 3347 127,'-7'5'123,"2"3"-118,-2 3 1,6 0-3,-3 7 0,1 5 0,0 9 9,0 1 18,-3 13 0,4 1-3,2 1-12,0-4-10,0-5-3,4-8-2,14-4 0,1-8 0,1-8-4,2-11 2,1 0 2,-1-16 2,2-26 5,4-12 3,-5-3-7,-2-7 2,-7-3-4,1 6 3,-7 4-3,-2 16 1,-6 10-1,0 13 3,0 13 3,0 5 7,0 0 2,0 5-13,0 26-2,0 9-1,0 10 2,0 5-1,0 0 0,0-5 2,0-5-1,0-6-1,3-5-1,2-1-1,0-11-14,3-19-121</inkml:trace>
  <inkml:trace contextRef="#ctx0" brushRef="#br0" timeOffset="3856.22">10980 3432 61,'0'15'94,"-4"1"-77,0 0 27,-5 5-6,7 2 0,-3 3-18,1-2 2,4 0-2,-3-4 1,3-6-13,0-6-7,0-6-1,0-2-5,0 0-1,0 0 5,1-20 1,10-9 13,8-4-7,2-3-4,5-2-1,3 8-1,-5 7 0,-5 9 2,-6 10-2,-1 4 0,-1 0 1,-1 23 18,0 8 4,-3 12 3,2 3-5,-6 2-7,2 0-7,3-5-7,5-8-4,6-19-19,3-16-134</inkml:trace>
  <inkml:trace contextRef="#ctx0" brushRef="#br0" timeOffset="4673.2663">11446 3467 331,'0'0'116,"0"0"-98,0 6 3,-1 16-21,-1 17-3,1 2-1,-6 9 4,7 1 1,0 0-1,0-4-3,0-14-24,0-16-111,15-17-114</inkml:trace>
  <inkml:trace contextRef="#ctx0" brushRef="#br0" timeOffset="4809.2732">11498 3124 483,'-20'-4'15,"8"0"-10,8 4-10,0 0-3,1 0-109</inkml:trace>
  <inkml:trace contextRef="#ctx0" brushRef="#br0" timeOffset="5113.3381">11777 2891 271,'0'0'92,"2"0"-59,-2 25-25,0 18-3,0 21 2,-5 14-4,-14 9 3,1 3 6,2 3 3,-1-9 6,5-5-13,0-8-8,9-5-1,2 1-1,1-9-14,0-16-69,4-17-115</inkml:trace>
  <inkml:trace contextRef="#ctx0" brushRef="#br0" timeOffset="5334.3521">11520 3435 477,'0'0'24,"0"0"-24,32-5-14,11-8 14,12-9 3,7-4 3,-5-2 0,-5 1-3,-7 5-3,-10 8-1,-8 4-5,-18 8-24,-9 2-161</inkml:trace>
  <inkml:trace contextRef="#ctx0" brushRef="#br0" timeOffset="5782.3763">12155 3347 268,'0'2'168,"0"1"-160,-14 4 29,0 3-32,-8 2 1,-4 2-6,10 0 0,1 0 0,8 0 0,7 2-1,0 2-4,0 2-3,17 9 6,4-3-1,8-1-1,-6-4 3,-4 0 1,-8-3 2,-7 1 8,-4 4 11,0 3 9,-12 0-2,-13 1-9,-5-4-9,-3-2-4,1-5-6,2 3-2,8 1-11,9-1-48,7-15-160</inkml:trace>
  <inkml:trace contextRef="#ctx0" brushRef="#br0" timeOffset="6571.419">13246 3488 62,'0'-25'309,"0"1"-307,0-2 6,-1 5 21,-10 8 16,-2 5-21,-2 4-6,-1 4 8,0 0-14,0 10-10,-5 22-2,1 8-3,-1 8 0,2 10 3,4 2 0,2 2-1,5-1 1,8-11 0,0-14-1,0-18-3,15-12-8,6-6-3,1-20 6,8-24 3,-1-16 4,-1-11 2,0-1 0,1 2 0,-11 12 2,-3 15 0,-5 20-2,-10 15 2,0 8 8,0 0 8,0 12-9,0 18-8,-10 8 2,2 8-3,-1 2 0,6-2 0,2-2 0,1-6 0,0-7-14,0-19-120,1-12-198</inkml:trace>
  <inkml:trace contextRef="#ctx0" brushRef="#br0" timeOffset="6878.5303">13355 3571 264,'1'28'0,"6"8"0,-4 2 0,5 2 0,-4 1 1,4-6 3,-4-7 15,1-7-6,-2-13-8,-1-8-3,1-6 18,1-29 37,-1-14-13,5-14-26,1 5-5,6 8-4,0 8 0,0 12-4,5 5-3,0 10-1,2 1-2,-1 6-1,1 2-4,-2 3-3,-3-2-42,-2 0-193</inkml:trace>
  <inkml:trace contextRef="#ctx0" brushRef="#br0" timeOffset="7199.5866">13717 3537 340,'3'0'47,"-3"0"-45,6-3 5,-3-10 9,6-6 10,-3-4-14,-1 0 1,-4 6-9,-1 1 3,0 2 6,0 1-9,0 6-3,-9 0-1,-3 4 1,3 3-1,-4 0-4,2 0 0,1 0 4,-4 12 0,6 14 0,-1 10-4,8 2 4,1 5 4,0-2 1,0-7 0,13-5-4,7-10 0,0-6 0,4-7-1,3-6-5,-2 0-7,3 0-35,-3-13-165</inkml:trace>
  <inkml:trace contextRef="#ctx0" brushRef="#br0" timeOffset="7748.644">14817 2946 309,'0'0'43,"0"0"-12,0 0 9,-3 19-18,-8 28-13,0 22-9,-2 16 0,-3 15 2,4 1-1,6-3 5,-1-4-2,3-15-3,0-16-1,4-12 0,0-21 0,0-12 0,8-8-1,9-10-8,9-12-17,2-32-53,0-11-136</inkml:trace>
  <inkml:trace contextRef="#ctx0" brushRef="#br0" timeOffset="7974.657">14630 3323 75,'-3'8'303,"3"-1"-303,3 2-17,17-1 6,6-7 11,12-1 5,-1 0 9,4-18 1,-6-1-13,0-4 1,-10 0-3,-3-2-3,-9 1-13,-1-2-41,-4-8-113</inkml:trace>
  <inkml:trace contextRef="#ctx0" brushRef="#br0" timeOffset="8331.6738">14984 2958 149,'0'0'175,"3"0"-175,4 17 2,-4 17-2,6 14 6,-9 17 2,0 11 9,0 8 12,-13 6 7,-7 1-10,-1-3 4,3-12-6,6-22-13,10-18-6,2-22-5,0-11-6,0-3-1,0-18 7,19-25 4,3-6 7,6-6-10,-1 11-1,-4 7 3,-3 16-3,-7 10 2,-4 8-2,-8 3 0,-1 0 0,0 18 4,0 16 8,0 7-1,0 10-8,0 0-1,6-8-2,6 0-3,5-18-14,12-17-82,6-8-124</inkml:trace>
  <inkml:trace contextRef="#ctx0" brushRef="#br0" timeOffset="8631.6905">15417 3430 274,'0'0'158,"0"0"-136,0 11-8,0 21-14,0 6 0,0 8 0,0-6-1,7-6 1,11-6 1,4-10-1,1-6-5,-1-8 5,-6-4 2,4 0 6,-3-17 6,-5-16 4,-2-5 0,-8-7 1,-2 2-7,-8 1 4,-18 6-7,-8 6 2,-4 12-6,-3 16-5,2 2-22,5 29-16,9 16-44,15-6-107</inkml:trace>
  <inkml:trace contextRef="#ctx0" brushRef="#br0" timeOffset="9029.7133">15920 3313 144,'0'-3'235,"0"-1"-205,0 0-3,-10 4-9,-7 0 8,-10 7-15,4 17-10,1 7-1,1 3-3,10 5 1,4-5 1,7-3 1,0-2-3,18 0-2,3 3 3,2-3 2,-1 0 2,-2-3 0,-7-1 1,-3-2 4,-10-4 2,0 2 5,0-1 4,-6-6 2,-12 0-10,-5 2-10,-8-4 0,4 2-20,2-5-64,6-6-72</inkml:trace>
  <inkml:trace contextRef="#ctx0" brushRef="#br0" timeOffset="9321.7326">16054 3677 376,'18'-4'8,"13"-19"0,11-14 18,-1-1-14,-7-6-10,-3 1-2,-8 4 0,-11 7 2,-7 7-1,-5 12 9,-9 6 1,-11 7-4,-5 2 9,-5 37 3,-4 15-10,2 13 7,4 3 10,22-3-2,6-7-3,11-9-18,26-17-3,14-16-1,4-18-1,10-14-36,-10-24-194</inkml:trace>
  <inkml:trace contextRef="#ctx0" brushRef="#br0" timeOffset="9907.7655">17098 3657 379,'0'-7'59,"0"-8"-48,0 4-1,0 5-6,0 6 23,0 0-6,0 7-7,-4 25-10,-4 19-4,7 8 0,1 2-3,0-7 3,4-20 0,17-12-3,3-14-3,3-8 6,-5-5 3,0-30 7,-3-15 5,-6-8 1,-9 2-6,-4-1-1,0 17 11,-14 7-6,-16 13-1,-2 9-7,-2 11-6,2 0-25,2 18-48,7 8-30,11-1-102</inkml:trace>
  <inkml:trace contextRef="#ctx0" brushRef="#br0" timeOffset="10221.7834">17611 3168 322,'0'-46'15,"-1"0"33,-9 2-16,2 16 0,2 13-22,1 10 1,2 5 31,-2 0-3,3 23-21,-5 25-18,-2 13-2,0 19 2,-3 4 2,-3 7-2,2 3 0,1 8-2,-5 7-3,2 7-15,4-13-58,-1-22-22,4-32 18,-4-36-11,2-13-45</inkml:trace>
  <inkml:trace contextRef="#ctx0" brushRef="#br0" timeOffset="10352.7927">17365 3681 80,'-7'-36'167,"4"15"-68,2 6-7,1 11-44,0 3-45,14-2-3,25 1 0,9 0 0,11-3 0,8-4-19,1-11-166</inkml:trace>
  <inkml:trace contextRef="#ctx0" brushRef="#br0" timeOffset="10755.8138">18544 3012 134,'0'0'296,"0"0"-242,0 0 0,0 27-43,0 28-8,-9 17-1,-3 20-2,2 2 3,-2-4-3,1-5 2,3-5-3,6-6 1,-2 1-3,4-15-9,-1-13-65,-4-21-91,-4-26-130</inkml:trace>
  <inkml:trace contextRef="#ctx0" brushRef="#br0" timeOffset="11467.8537">18292 3563 324,'12'8'11,"14"1"-11,1-6-3,11-3 3,5 0 7,2-17-7,2-15-1,3-9 0,-5 1-1,2-6 2,-9-5-4,1 0-15,-5-10-12,-11 2-42,-3-2-33,-2-1 48,-8 9 15,-5 19 43,-3 17 57,-2 15 40,0 2 16,-7 16-33,-10 26-67,-3 13-11,0 12 0,6 2 3,2-1 1,2 0 3,3 0 2,2-4 1,5-8-4,0-10-4,0-17-4,10-16-3,3-12-2,1-1 0,4-17 5,2-17 2,2-4 1,-1-3-3,1 9-1,-7 6-1,-5 9-3,-2 11 3,-8 6-3,0 3-13,0 32 9,-6 11 9,-6 16 11,-1 3 5,4 1-1,5-7-2,4-14-4,0-19-6,20-10-2,5-16 2,8 0 8,7-25 2,4-13-2,-1-12-6,2-4-3,-5 0-2,-8-2 0,-10 0-2,-12 8 1,-10 4-1,0 11 1,-20 17-9,-12 16 10,-1 3 11,-2 34 7,6 14-3,12 9-6,16 0-5,1-3 0,28-8-3,16-6-1,12-13 0,9-10-1,15-16-7,-1-4-38,18-11-143</inkml:trace>
  <inkml:trace contextRef="#ctx0" brushRef="#br0" timeOffset="12067.8844">20107 3414 292,'0'-11'61,"0"8"-4,0 3-3,0 0-19,0 18-27,0 23-4,0 13 0,0 8 7,4 2-4,1-7-3,2-4 0,5-17-3,-1-11 2,4-11 0,0-14-2,0 0 0,3-24 6,3-14 5,-7-8-7,3-3-2,-7 7-3,-3 14 0,-2 12-2,-5 12 2,0 4 0,0 0-4,3 20-11,10 16 11,3 8 4,1 3 4,0-12 1,4-9 0,4-15 0,3-11 0,4-3 8,11-36 17,-6-14 14,3-9-22,-8-2-21,-9 6-1,-9 8-6,-14 10-5,0 16-40,-14 17-94,-10 7-188</inkml:trace>
  <inkml:trace contextRef="#ctx0" brushRef="#br0" timeOffset="12569.913">20970 3479 346,'0'-26'19,"-12"-2"12,-2 3-31,0 6 0,-1 9 0,-4 6 3,2 4 9,2 0 3,4 20-15,-1 18-1,1 12 1,-8 9 0,1 12 0,-7 5 0,3 7 0,3-7 4,9-12-1,10-20 4,0-18-6,16-13-1,7-13 0,7-7 1,5-35 8,5-12 0,-5-6-8,1 3-1,-8 3 0,-8 7 3,-4 2 3,-6 9 8,-3 11-4,-7 11 4,0 14 4,0 0 22,-11 11-10,-9 21-30,0 10-1,6 4 1,4 7-3,10-5 2,0-9-1,5 4-2,16-14-10,1-6-22,5-11-36,-5-12-9,-2 0-36,-4-28-86</inkml:trace>
  <inkml:trace contextRef="#ctx0" brushRef="#br0" timeOffset="12831.9282">21146 3605 188,'0'-8'144,"0"3"-60,6 2-62,-4 3-6,6 0-3,2 8 0,2 19 2,3 11 5,3 3-2,-3 3-7,4-2-2,1-7-5,1-11 0,-4-6 1,-2-10 1,-4-8 5,-2 0 1,-4-23 10,5-14-1,3-10-19,-2-3-2,4 3-11,-7 1-29,0 2-60,1 10-43,-6 8-79</inkml:trace>
  <inkml:trace contextRef="#ctx0" brushRef="#br0" timeOffset="13251.959">21585 3738 437,'3'0'19,"11"0"23,2-17-24,13-15 10,6-2-11,-1-3-13,4 4-4,-8 5 0,-8 5 0,-11 0 0,-9 5 0,-2 1-4,-7 8 1,-20 4-20,-4 5-3,-3 0 14,-1 11 10,5 9 2,3 10 7,7-2-2,10 4 1,5 3-2,5 6 2,0 8 4,0-1 0,0 1 15,3 2-2,7-7 4,7-3-11,5-12-6,15-6-3,13-2-4,13-10 6,4-4-5,4-7-4,-15 0-3,-9 0-29,-17-22-119,-11-9-200</inkml:trace>
  <inkml:trace contextRef="#ctx0" brushRef="#br0" timeOffset="38735.4008">8099 6842 45,'-3'0'18,"1"0"-13,2 0-5,0 0-2,0 0-3,0 0-18</inkml:trace>
  <inkml:trace contextRef="#ctx0" brushRef="#br0" timeOffset="39131.477">8099 6842 35,'-54'28'73,"53"-28"17,1 0 1,0 0-17,0 0-21,0 0-12,0 0-8,0 0-10,0 0-7,0 0-6,0 0-6,0 0-3,0 0-1,0 0-3,7 5-3,13 6 6,3 1 0,8-3 2,0 0 0,6-7-1,2-2 1,-1 0 0,5-6-1,-11-8-1,-5 6 0,-16 4-2,-9 4-7,-2 0-36,-9 16-98,-11 9-92</inkml:trace>
  <inkml:trace contextRef="#ctx0" brushRef="#br0" timeOffset="39486.494">8121 7219 94,'-8'0'259,"3"0"-220,5 0 35,0-7-55,0-2-8,10-5-5,10-2 1,3 2-1,0 1 3,9 3-2,-2 2-1,0 4-6,4 4 0,-2 0-2,-2 0-4,-4 18-20,-4-7-166</inkml:trace>
  <inkml:trace contextRef="#ctx0" brushRef="#br0" timeOffset="40405.5496">8869 6439 83,'0'-18'38,"0"1"43,0 5-28,0 4-9,0 3-13,0 0-11,0 1 9,1 1-7,5 1-5,-4 2 3,-2 0-6,3 0-9,3 0-3,5 0-2,5 0 7,12 2-3,-4 3 0,5 2-2,1 3-1,-3 4 2,0 1-2,-4 6 2,-1 2 2,1 3 2,-1 3-1,1 3-5,-1-3 1,-3 4-2,0-5 2,-5 8 1,-3-3 0,2-1 0,-2 2 1,2-5-2,-5 0 0,7-3-1,-4-1 2,-1-1-2,-4 3 0,2-1 0,0 8 1,-4 3 4,2 1 0,-3-3 3,0 2-2,-2-5-6,5-1 1,-3 3-2,2-2 0,0 3 1,-3 0 2,-1 4 0,3-5-1,-2 2-1,1-4-1,-3-6 1,0-1 0,0-1-1,0-1 0,-3 6-1,-8 8 1,-2-5-3,2-3-7,3-7-17,0-12-45,8-10-109</inkml:trace>
  <inkml:trace contextRef="#ctx0" brushRef="#br0" timeOffset="41013.5852">9359 7025 128,'0'0'93,"0"0"-40,0 0 10,0-3-33,0 3-14,0 0-8,0-2 4,0 2 8,0 0 7,0 0 15,0 0-4,0 0-13,0 4-8,-7 9-9,-1 10-3,-5 13-4,-4 7 1,-7 7 0,-2 6 2,-5 6-1,-2 6 2,0 1 2,4-10 0,6-10-2,8-22-5,9-16 0,6-11-5,0-4-26,11-29-54,8-10-39</inkml:trace>
  <inkml:trace contextRef="#ctx0" brushRef="#br0" timeOffset="43316.7166">10401 5912 49,'0'-7'116,"0"7"-40,0 0-29,3 0-47,4 2-16,-2 12-1,1 6 17,3 2 2,-3 0 1,1 4 1,-5-3-4,1-4 0,4-2-2,-6-9-43</inkml:trace>
  <inkml:trace contextRef="#ctx0" brushRef="#br0" timeOffset="43525.7238">10585 5711 409,'0'1'29,"0"2"-26,4 8-3,2 10-10,-4 11 10,-1 8 0,-1 4 3,5 0-3,-4-2-8,2-13-68,3-17-263</inkml:trace>
  <inkml:trace contextRef="#ctx0" brushRef="#br0" timeOffset="43925.7466">10832 5781 401,'0'0'54,"0"0"5,0 0-52,0 6-7,0 23-6,1 12 6,-1 22 20,0 12-7,0 9-4,0 8 0,0 1-2,-5-4-2,-6-7 1,7-10-6,4-10-6,0-16-10,1-18-21,15-21-119</inkml:trace>
  <inkml:trace contextRef="#ctx0" brushRef="#br0" timeOffset="44945.8047">11261 6270 222,'0'-2'210,"0"-5"-161,0-5-6,-7-1-30,2 1 7,-6 0-16,2-4 4,-6 6 3,-2 6-7,-1 0 1,3 4-5,-5 0-1,-3 25-9,-1 16 3,-4 7 3,1 9 3,7-2-1,4 0 0,10-9 1,3-10-2,3-12-3,0-8-6,14-10-11,-1-6 4,5-4 13,7-24 6,0-12 3,7-1-3,-1 2 2,-1 4-2,-7 9 2,-6 8-2,-10 11 0,-1 4 0,-6 3 0,0 0 1,0 0-1,0 22-9,0 10 9,0 7 4,0 3-1,0-6-3,0 0-1,0-11-4,13-13-31,5-12-90,3-1-123</inkml:trace>
  <inkml:trace contextRef="#ctx0" brushRef="#br0" timeOffset="45453.8363">11458 6268 347,'0'0'58,"0"4"-47,0 20-9,0 6-2,0 14 3,0-1-2,-2-3 2,1-10 1,1-10-4,0-10 0,0-6 0,0-4-4,0 0 4,1 0 2,9-20 6,7-10 3,7-7-9,0 2-1,0 5-1,0 6 0,-8 3 0,-3 10 0,-4 9 0,-2 2 0,-4 0-1,-1 0 0,4 21 1,-3 9 17,-1 1-3,3-4-7,-2-6-4,6-11-3,0-8-4,2-2 1,1 0 3,3-14 6,3-18 3,5-8-4,1-4-4,-3 12-1,-3 9 1,-10 15-1,-5 8 0,-1 0-1,-2 14 1,5 18 1,0 8 16,-4 2-8,5-3-5,-2-5-4,3-8-2,-2-4-4,2-7-7,-7 2-19,0-9-72,0-7-205</inkml:trace>
  <inkml:trace contextRef="#ctx0" brushRef="#br0" timeOffset="45889.8618">12056 5861 422,'0'-7'41,"0"7"-1,0 0-22,0 0 4,0 9-10,0 23-10,0 17-2,-4 13 9,-10 10-4,2 2 2,2-6-1,4-4-6,1-6 0,5-5 0,0-11 0,0-8 0,5-12-4,6-10-1,3-4 1,4-6 2,-2-2 2,6 0 0,3-10 2,0-14 2,-3-8 1,0-3 0,-12 2-2,-8-2 3,-2 3-1,-11 10 4,-15 5-6,-11 17-2,0 0-1,-3 12-2,10 13-1,7 9-6,17-8-31,6-12-137</inkml:trace>
  <inkml:trace contextRef="#ctx0" brushRef="#br0" timeOffset="46481.8925">12442 6316 315,'0'0'55,"0"-9"21,0-10-59,0-3 11,0 0-3,0 2-23,0-1 4,-10 9 5,-3 3-3,-4 5 1,2 4 4,-4 2-13,-2 28-4,-1 14 0,1 9 3,6 8 0,-2-1 1,12-3 0,5-11 0,0-14-2,3-10-2,14-12-4,1-10 2,5 0 5,4-29 1,2-17 5,-3-9-2,5-10-1,-1-7-2,-4 0 0,5-4-2,-3-5 1,-3-1 0,-6 2 1,-5 17 0,-2 20 0,-7 28 1,-5 15 7,0 7 10,0 37-18,-17 23 0,-4 16 2,-1 10 1,0-3-1,4-2 0,4-11-2,4-7-1,6-10-7,4-9-14,0-12-44,0-13-105,11-22-88</inkml:trace>
  <inkml:trace contextRef="#ctx0" brushRef="#br0" timeOffset="46991.926">12830 6377 51,'1'-12'154,"-1"0"-118,0 4 28,0 1-10,0 3 8,0 3-42,-1 1-13,-11 0 3,-3 0-8,-3 5-2,-4 22 3,-1 8-3,-6 7 4,6 4 2,0 0-6,4-2 0,8-5 0,10-9 0,1-2-3,0-12 1,0-5-2,19-11-5,-3 0 8,10 0 1,-3-20 1,0-12 1,1 3-2,0-7 2,1 0-2,-4-5 1,-6 5-1,2-4 3,-7 3-2,-4 5-1,-6 10 1,0 7 0,0 13 2,0 2 9,0 9-12,0 23-2,-11 12 2,-1 8 4,5-6 0,6 2-3,1-11-1,0-4-2,8-9-4,9-3-6,-2-12-24,-2-9-87,3 0-110</inkml:trace>
  <inkml:trace contextRef="#ctx0" brushRef="#br0" timeOffset="47307.9402">13216 5685 249,'-2'14'83,"-6"4"-74,5 6 13,-5 5-6,6 4-1,-1-1-15,-4 0 0,3-2 0,-1-2-3,2-6-9,3-10-32,0-12-158</inkml:trace>
  <inkml:trace contextRef="#ctx0" brushRef="#br0" timeOffset="47447.9502">13268 5823 377,'-20'34'17,"7"4"1,4 1-11,4 1-7,5-12-10,0-6-60</inkml:trace>
  <inkml:trace contextRef="#ctx0" brushRef="#br0" timeOffset="50358.139">14762 6930 99,'0'-6'124,"0"-2"-34,0 4-18,0 1-11,0 1-4,0 2-19,0 0-11,0 0-1,0 5-23,0 27-3,-7 18-1,-3 15 1,1 7 1,-1-6-1,8-7 0,2-12 0,0-15 0,0-10-3,0-8-3,10-8-4,1-6 2,2 0 3,6 0 5,4-23 0,1-12 2,4-7-1,-3-4 0,-2-4 0,-3 5 0,1 1 0,-10 12 1,-3 10-1,-6 8 0,-2 8 3,0-1 3,0 4 1,0-1-3,0 2-4,0 2 3,0 0-3,0 0-1,0 0-7,0 14 0,0 12 0,0 9 6,0 6 1,0 5-1,0 7-4,-2-3-2,2-6-8,0-8-39,0-9-46,5-20-73</inkml:trace>
  <inkml:trace contextRef="#ctx0" brushRef="#br0" timeOffset="50742.1575">15253 6953 124,'0'25'189,"0"8"-184,-8 6-1,1 3-2,-1 5 2,-2-4-1,8-4 1,-5-11 0,6-10-2,1-8-2,0-6 1,0-4-1,0 0 17,0-18 5,10-16-4,4-5-13,7-1-2,-1 8-3,-7 9 0,-1 10 1,-5 8 0,-4 5 0,2 0-1,-2 18 3,7 19 24,-1 9-7,-1 9-13,-2 1-1,3-5-5,-3-2-1,3-6-5,6-14-7,0-15-34,4-14-96,-4-4-122</inkml:trace>
  <inkml:trace contextRef="#ctx0" brushRef="#br0" timeOffset="50938.1676">15631 7070 251,'1'40'27,"5"3"11,-5 1-24,1-3 17,-2-2-15,0-3-14,0-2-2,0-4 0,0-14-22,0-16-211</inkml:trace>
  <inkml:trace contextRef="#ctx0" brushRef="#br0" timeOffset="51094.1815">15858 6713 429,'4'-24'37,"-1"6"-35,4 6-2,-7 8-1,0 4-11,0 0-241</inkml:trace>
  <inkml:trace contextRef="#ctx0" brushRef="#br0" timeOffset="51358.2211">16022 6507 217,'2'0'153,"-2"0"-123,0 24-12,3 23-10,-3 18 20,0 20-7,0 2-4,0 7 1,-3 1-6,1-7-8,-3-7-2,1-5-2,-1-6-2,0-8-4,4-18-12,-1-22-55,-2-22-164</inkml:trace>
  <inkml:trace contextRef="#ctx0" brushRef="#br0" timeOffset="51530.2303">15865 6964 322,'0'6'140,"0"3"-140,20 0 0,6-1 1,13-5 9,5-3-5,-1 0-3,8-13-2,-6-13-26,-3 2-172</inkml:trace>
  <inkml:trace contextRef="#ctx0" brushRef="#br0" timeOffset="51853.2495">16355 6960 332,'-16'0'5,"3"0"33,-1 0-16,-7 0 11,2 0-11,4 0-18,-3 5 5,8 16-9,2 4 0,7 6-5,1 1 0,7 4 3,10-1 1,11-3 1,4-6 2,1-2 2,-10-6 2,-4-2 5,-12-4 1,-7 2-1,0 6 21,-21 1 13,-14 5-26,-9 3-15,6-5-4,-1 6-3,6-3-14,11-16-49,13-11-175</inkml:trace>
  <inkml:trace contextRef="#ctx0" brushRef="#br0" timeOffset="52317.2753">17024 7139 188,'0'0'128,"0"0"-112,13-11 9,16-7-19,6-2 15,7 0-9,7 4-6,-6 2-3,-6 6-3,-3-2-2,-13 4-29,-14 1-229</inkml:trace>
  <inkml:trace contextRef="#ctx0" brushRef="#br0" timeOffset="52488.2818">17123 7308 400,'0'0'0,"7"0"-6,19 0 6,14-1 5,5-11-5,7-4-5,-3-2-78,-5-7-197</inkml:trace>
  <inkml:trace contextRef="#ctx0" brushRef="#br0" timeOffset="53321.3305">17934 6802 308,'1'-11'69,"0"8"-7,5 3-38,-6 0-13,4 10-11,-2 21 6,5 18 0,-4 14 13,-1 2-9,2 3-3,-4-6-1,0-9-1,0-4-3,0-8 0,0-12 0,0-9-1,0-15-1,0-3 0,0-2 3,0 0 6,3-14 0,2-20 2,2-17-11,7-4-1,3-11 0,5 3-2,0 5 1,3 8-1,2 10 2,-6 14-1,1 13-1,-3 13 0,-4 0-4,-2 35 2,-3 9 5,-3 6 0,-7 6 2,0-2 3,0-8-1,0-4-2,0-13 0,-2-12 0,-2-6 1,4-10 0,0-1-3,0 0 1,0-1 0,6-24 3,15-17 0,6-9-3,10-8-1,-4-2-1,3 8-1,-2 13 0,-7 12 0,-5 12 2,-7 14-1,-4 2-1,-1 16 1,0 24 1,-3 14 11,2 9 5,-8 5-1,5-4-4,0-5-1,5-10 2,8-11-12,5-8 0,1-12-5,12-15-8,-1-3-47,2-34-316</inkml:trace>
  <inkml:trace contextRef="#ctx0" brushRef="#br0" timeOffset="54295.3856">17946 6222 265,'0'0'84,"0"0"-44,0 0-4,0 0-7,0 0 4,-10 2-19,-1-2-5,-8 2-2,-7 4 1,-6 2-8,-3 6-1,-3 2 0,4 2 1,4-2 0,7-6 0,6-2 0,4-2 0,9 0 0,3-4 0,1 0 0,0-2-3,0 4-4,0 3 1,0 2 0,1 10 6,3 0 0,4 3 0,-5 10 1,4 11 1,-4 9 1,0 14-1,-3 14 2,0 13 0,0 6 0,0 4-2,-4-7-1,-3-12 0,2-1 0,-3-13 2,4-3-3,-1-8 0,2-7 0,1-6 0,-3-7 0,2-10 0,0 2 0,-4-3 0,4-4 0,3-4 0,0-5-3,0 0 2,0-1-1,0-6 1,0-4 1,0-2 1,0-2 4,0 0 2,0 3-2,0 6-2,1 3-2,9 4-1,5 4 0,7 1 0,10-2 2,8-5 1,6-5-1,8-9-2,4 0-3,-17-21-48,-15-23-261</inkml:trace>
  <inkml:trace contextRef="#ctx0" brushRef="#br0" timeOffset="55075.429">18587 6346 423,'-5'0'23,"5"0"32,0-4-36,10-2-19,13-4 0,9 4-3,6 2 3,4 2 1,4 0-1,0 2 0,2-2 0,-4 1 2,-1-1-1,-6-3-1,-10 3 0,-8 2 1,-15 0-1,-4 0 1,0 0 7,0 22 4,0 14 3,-8 9-2,2 9-8,-3 4-4,4 5-1,0 4 1,-2 8 0,2 3 0,-3 6-1,5 1 0,-4 5 0,2-8 0,-3-4 0,2 0 0,1 1-2,3-9 0,1-8 0,-3-11 0,1-14 2,2-7 0,-6-9 0,4-2 1,0-3 1,-4 2 1,-2 2 2,2 4-1,-2 4 0,-1-2 0,0 0-3,-1-6 0,2-2 0,0-8 1,-3-6 3,1-4 5,-2 0-10,-8-14-9,1-4-35,-1 6-97,-2 2-214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06T22:34:26.7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9396 8552 289,'0'6'51,"0"-6"-31,0-1-19,0-30 11,8-7-8,6 18-2,-4 5-1,-2 3 6,2 1 0,2 1-1,-1 0-2,1 0-1,-2 5 0,-3-2 0,-2 7-3,0 0-1,-2 0 1,0 0 1,6 0 6,-2 16 0,-2 6-3,2 0 3,-3 6-2,-2 2-2,1 2-1,-1 2-1,1 2 0,-1-4-1,4-1 2,-2-6-2,3 5-2,-3 0 2,-3-1 0,6 0 2,-6-6-2,1 5 0,2 0 0,-1 2 0,1-2 0,4 0 0,0-8 0,2-6-3,1-3-2,4-10-2,5-1-3,1 0 8,-2-3 2,-2-13 0,3-7 0,-3-7 0,3-4 0,-3-11 2,-2-6 0,0-2 0,-5-10-1,0 1 2,-5-7-3,0 11 1,-3 5-1,-2 8 1,0 7-1,-9 16 1,4 8 0,-1 10 5,6 4 2,0 0-8,0 0 0,0 0-10,0 0 2,0 4 8,10 4 0,11 3 1,9 0 0,5 3 2,8 0 0,10-8 0,2-6-2,7 0-1,2-4 0,-8-16-3,-21 2-45,-17-1-324</inkml:trace>
  <inkml:trace contextRef="#ctx0" brushRef="#br0" timeOffset="309.014">10551 8514 218,'10'0'40,"5"4"-40,5-4-1,2 0 1,-2 0 0,10 0 0,-4-7 0,-2-2-1,-4 4-17,-10 2-131</inkml:trace>
  <inkml:trace contextRef="#ctx0" brushRef="#br0" timeOffset="518.0274">10566 8710 334,'0'0'58,"0"0"-58,10 0-6,12-2 6,9-10 3,4 5 0,1-1-3,-12 3-74</inkml:trace>
  <inkml:trace contextRef="#ctx0" brushRef="#br0" timeOffset="1494.1058">12056 8090 365,'-11'-33'10,"-1"-4"-5,1-2 7,2-2-8,-3 12-4,-2 0 11,-2 5 11,0 6-6,-2 2-6,4 6-5,-2 6 1,2 4 4,2 0-5,-3 0-1,3 12-3,0 15 1,1 6-2,1 8-2,-1 7 1,5 1 0,0-5 1,1 7 0,2 2 0,3 2-3,0 5 3,0 1 6,0-1-4,0 1-2,8 5-2,3 4 2,-4-3 1,-2 1-1,2 1 0,-6-5-1,-1-1 1,0 4 2,-1-2-1,-11-7-1,2-16 0,0-12 1,1-14-1,5-8-1,-3-2-4,-3-4-20,-5-2-86,-5 0-175</inkml:trace>
  <inkml:trace contextRef="#ctx0" brushRef="#br0" timeOffset="1885.127">11712 8560 275,'0'0'53,"0"0"-24,0 0-10,0 0-19,0 0-3,2 0-2,5 0 5,3 0 5,4 0 5,5 0 0,4 0-3,3 0 1,3 4 0,3-2-7,1 1-1,-4-3-7,-6 0-12,-11-26-264</inkml:trace>
  <inkml:trace contextRef="#ctx0" brushRef="#br0" timeOffset="2934.1913">12486 8047 337,'-15'-8'28,"-1"0"-14,13 4 28,2 2-13,1 2-16,0 0-13,0 0-15,4 0 1,18 4 12,8 12 2,8 12-1,-2 9 2,7 4 3,-2 3 6,-5 1-4,3-3-3,-10-1-3,2 1 2,-1 7 3,-7 2 0,1 4 5,-9 3-7,-4 2 3,-1-5-2,1-1-3,-3-10-1,-3-4 0,2 1 0,-6-4 0,-1 3 0,0 4-2,0 6-1,-3 4-4,-7-6-8,2-9-31,1-23-75,3-16-114</inkml:trace>
  <inkml:trace contextRef="#ctx0" brushRef="#br0" timeOffset="3309.209">12885 8693 204,'-6'5'7,"-1"0"17,7-3 26,0 1-22,0 8-13,-2 3-4,-8 9 4,-5 10 1,-12 6-1,-6 14-8,-4 5-6,-8 0 0,1-2-1,8-10-1,3-7-14,14-25-57</inkml:trace>
  <inkml:trace contextRef="#ctx0" brushRef="#br0" timeOffset="6120.3699">9020 7795 18,'0'-5'69,"0"1"-36,0-1-7,0 2 23,0-1-9,0 2-1,0 0-5,0 0-5,0 0-3,0-3-8,0 5-2,0 0-5,0 0 0,0 0 0,0 0-1,0 0 0,0 0-10,0 20-1,0 7 1,0 15 5,0 11-4,0 5 2,0 8-2,0 10 2,1 4-1,-1 7 0,0 7 1,0 2 1,0-1-2,0-3-2,0-8 0,0-6 1,0-1-1,4-4 0,-4 0 0,0 3 1,0 0-1,0-4 0,0-4 0,0-7 1,-5-3-1,4-8 0,-1-8 0,0-6 0,2-10 0,0-6 0,0-1-1,0-2 1,0-2 0,0 8 0,4 0 0,-2-4 0,4 0 0,-1-8 0,0-5-1,-2-3-1,-1-3-2,-1 2 2,-1-2 2,0 1 0,0 3 2,0 1 1,6 0-3,-2 4 1,7-1-1,-2 0 0,8-4-1,0-1-2,1-3 2,2 0 2,1 0 2,1 0-2,-1 0 2,2-7-1,1-1-2,-3 3 2,13 0-2,-3 2 2,7-1-1,-4 2-1,1-4 1,7-1-1,2-4 1,1 0-1,5-6 1,5 1 0,-3 2 1,-7 0-1,7 5 0,-9 0 0,2 4-1,2-4 2,2-1-1,1-3 0,3 1 0,-6 5-1,5 0 1,-7 4 0,-3 3-1,3 0 2,-4 0-1,0 0-1,-6 0 1,3 0 2,-1 0-3,-5 0 0,5 3 1,-8-3 0,10 0 0,-6 0-1,1 0 1,-1 0 0,6 0 0,1 0 0,8-5 0,7-7 0,6 0 0,2 2 2,-6 0-2,-4 0-1,-2 3 1,-5 2-1,-1 1 2,9 0 0,-1 2 0,1 2 1,-2 0-3,0 0 0,-6-4 0,4-1 2,-5 0-2,0-2 0,-3 2 1,-1 1 0,-7-1-1,-4 0 0,4-1 0,-4-1 1,-5-2-1,2 0 1,-2-5-1,-3 2 0,1 1 2,2-1-2,-1 5 1,-1 2-2,1 2 1,5 3-1,6 0 1,-1 0 0,4 0 0,-3 0 0,6 0-1,-3 0 1,0 0 0,-6 0 0,0 0 0,-5 0-2,1 0 2,2 0 0,4 3 0,-3 0 0,3 1-1,-5 3 0,-6-2-1,-5 2-1,-6-4-1,-2 2 2,0-1 1,0 0 1,3 1 0,6 1 0,-1 1 1,7-4-1,-2-3 0,1 0 0,-10 2 0,2-2 1,-6 0-1,-4 3 0,4 1 0,-1-1 1,3 1-1,3 1 0,-9-3 0,6 1 0,-4-3 0,-1 3 0,-4-3 0,0 0 0,3 1 0,-3 2 0,5-3 0,2 1 0,-5 2 0,4-3 0,1 0 0,-7 0-1,2 0 0,-3 0 0,-2 0 1,0 0 4,0-14 6,2-2-4,-2-1-4,1-5-1,5-4 0,-3-13-1,-1-8 1,3-17 1,-4-11 0,-1-6-1,4-2 1,-2 7 0,5-6 2,2 2 3,-1-5-3,-4 1-1,7 0-2,-4-6 0,-1-5-1,1-2 1,3 2-1,0 7 0,0 12 0,1 8-1,-5 5 1,4 6-1,1 4 1,-1 9-2,-2 5 1,-5 6 1,2-1 1,-3 1 0,-2 5-1,0 6-1,0 12 1,0 6 2,0 4 1,0 0 0,0 0 5,0 0-5,0 0-3,0 0-13,-12 4-66,-10-2-216</inkml:trace>
  <inkml:trace contextRef="#ctx0" brushRef="#br0" timeOffset="8751.5221">9137 7827 52,'-2'-3'42,"-1"1"4,-1 2-4,0-3-6,-2 0-1,2-1-11,-3-1 4,4 0 6,-4 1-12,5 2-15,1 2 0,-1 0 2,2 0 0,0 0-6,0 0-3,0 0 0,0 0-2,0 0 2,0 0 2,0 0 1,0 0 3,-2 0 6,-1 0-2,1 0 1,2 0-3,0 0-7,0 0-1,0 0 0,0 0-1,0 0 0,0 0-3,0 0 1,0 0-5,0 2 4,2 2 4,6 4-1,4-4-1,-1 2 1,6-2 1,4-1-2,2-3 2,7 0 3,6 0-1,3-3 0,3-5 0,-4 2-1,2 3 0,-4 0-1,0 3 0,-1 0 0,2 0 0,2-4 0,2 2 0,6-3 0,0-2 1,-3 2-1,-1-4 0,4-2 0,-6 4 0,4-7 2,-2 2-2,8 2 0,-4-5 1,-4 8-1,-1 0 0,-2 4 0,-5 3 1,-3 0-1,0-3 0,-1 2 0,3-3 0,-2-3 0,1 4 1,-4-1-1,-5 0 0,4 1 1,-4 2-1,0-1 0,-1-2 0,4-1 0,-5-2 0,2 0 0,4-4 1,-5 1-1,0 2 0,0 2 1,3 0-1,-3 3 0,1 2 0,-1 1 0,0 0 0,2 0 0,-1 0 0,-2 0 1,1 0-1,-2 0 2,3 0-2,1 0 0,2 0 0,1 0 0,-6 0 0,-1 4 1,1-4-1,0 2 0,2-2 1,4 0-1,-2 0-1,3 0 1,-3 0 0,5-5 0,-4 0 0,2-2 1,-1 6-1,-4 1 0,6 0 0,-6-2 0,3 2 0,-1 0 1,1-2-1,0-3 0,1 1 0,-3-1 0,-3 1 0,-2 2 0,-1 2 0,-3 0 0,3 0-1,-2 0 1,0 0 1,4 0-1,-1 0 0,-2 0-1,-3 0 1,2 0 1,-1 0-1,-4 0 0,3 0 0,-2 0 0,-1 0 0,2 2 0,5 2 1,0-3-1,0 2 0,-4-3 0,2 0 0,-3 0 0,1 0 1,1 0-1,-3 0 1,0 0 2,2 0-3,0 0 0,2 0 0,-2 0 1,4 0-1,2 0 1,-4 0 1,3 0-1,1 0 0,-1 0 1,2 0 0,-2 0 1,1 0-2,-4 0-1,7 0 1,1 0 0,-3 0-1,1 0 1,-3 0-1,-1-3 0,-4 3 0,3 0 1,-3 0-1,1 0 0,5 0 0,-1 0 3,-1-1-3,0-2 0,2 3-3,-1-1 3,1 1 0,0 0 0,-7 0 0,5 0 3,-1 0-3,-2 0 0,3 0 1,3 0-1,-3 0-1,-3 0 1,1 4 0,-1 4 0,4-2 0,1-1 0,-1 3 0,-1 1 1,-5-4-1,-2 2 0,6-1 0,-6-2 0,0 0 0,-2-2 0,0 2 0,1 0 1,-1 0-1,1 0 1,-2 0-1,2 1 0,1-5 0,-4 3 0,-2-3-1,3 0 0,-2 0 1,-3 0 1,2 0-1,-3 0 1,-1 0-1,-1 2 1,7-2-1,-1 0 0,3 2 0,2 0 0,-2-2 1,-2 0-1,-1 0 0,0 0 0,-3 0 0,-2 2 1,3-2-1,-5 0 0,2 1 1,-1-1-1,1 0 0,6 3-1,-4-3 1,4 0-1,5 0 0,7 0-1,-4 0 1,-3-3-3,-8 3-11,-5 0-145</inkml:trace>
  <inkml:trace contextRef="#ctx0" brushRef="#br0" timeOffset="12038.7039">15616 8226 137,'0'-9'55,"0"6"-20,0 3 8,0-3-8,0 3-10,2 0-20,-2 0-3,1 0 0,-1 0-1,0 0 0,0 4 4,0 19 4,0 9 0,0 9-1,-3 4-5,-6 1-2,-1-4 0,7-8 0,2-8-1,-3-16 0,4-6-1,0-4 1,0 0 0,0 0 2,0-7 0,0-18-2,7-13 5,13-10-4,2-6-2,2-9 1,7 1-3,-3 6-5,-3 10 8,-5 20 0,-8 18 0,-1 8-11,-3 14-9,-5 20 15,-3 16 5,0 5 5,0 0-4,0 1 0,-9-3 1,4-2-1,-2-7 0,4-10 1,2-13 1,1-13-3,0-8-2,0 0-5,3-15 7,8-22 0,8-7 7,1-4-3,3 0 0,-5 13-2,-2 9-2,-5 12 0,-4 14 0,-4 0-8,2 7 0,5 25 8,6 5 8,-6 20-2,-3 3-4,-3 11-2,-2-4-3,-2-2-11,0-19-77,2-25-116</inkml:trace>
  <inkml:trace contextRef="#ctx0" brushRef="#br0" timeOffset="12352.7216">15347 8874 319,'-2'0'40,"2"0"-40,9 0-11,19 0 11,22 0 2,11 0 8,11 0-1,5 7-3,-2-2-4,-5 4-2,-6 2-1,-6 1-7,-5-5-23,-10-7-165</inkml:trace>
  <inkml:trace contextRef="#ctx0" brushRef="#br0" timeOffset="12793.7518">16032 9186 249,'-29'12'22,"1"2"-19,-4 0-3,0 0 4,0 0-4,-2 0-2,10-1 2,3-1 2,10-3 1,9 3-3,2 4-9,0 7 5,13 2 0,11 3 2,10-3 0,4-3-4,-4-6-1,-1 1 7,-10 0 0,-6-2 2,-17 6 7,0 4 5,0 1 4,-21 3-2,-11-1-3,-3-7-2,-2 0 7,2-13-11,7-8 3,6 0-3,11-12-7,8-17-8,3-8-71,2-4-85</inkml:trace>
  <inkml:trace contextRef="#ctx0" brushRef="#br0" timeOffset="13358.78">16570 8767 261,'0'-4'122,"2"-3"-93,2 2-25,12-6 3,0 0-3,10-1 0,5 0-1,-1 3-3,0 9-2,-1 0-4,-13 0-74,-11 12-266</inkml:trace>
  <inkml:trace contextRef="#ctx0" brushRef="#br0" timeOffset="13567.7962">16562 8932 208,'0'7'20,"11"-2"-20,19-2-5,2-3 5,11 0-1,1-12 0,-4-12-69</inkml:trace>
  <inkml:trace contextRef="#ctx0" brushRef="#br0" timeOffset="15728.915">17893 8249 66,'0'-4'130,"-13"2"-65,-9 1-3,-1-3-20,8-1-11,-2 0-9,-3-2-11,-1 1-2,-8-2 1,-1 2 2,-2-1 2,5 0 1,4 2-2,2 0 1,4 3 0,5 2-6,3 0-5,6 0 1,3 0-3,0 0-1,0 0-2,0 0-4,0 0-3,0 10 2,0 16 7,5 10 0,2 13 0,0 4 2,-6 5-1,-1 9-1,0 4 1,0 2 1,-1-1-2,-6 5 0,0-7 0,2 2 0,-2-2 0,1-3 1,-4 1-1,-1-8 0,-4-4 0,8-8-1,-2-12-1,4-6 2,3-11-1,2-5 0,0-6-2,0-5-1,2 1-1,12 3 3,0-4 1,17 1 1,7-4 1,12 0 0,10 0 3,7-4-4,-9-8-1,-14-4-63,-18-7-332</inkml:trace>
  <inkml:trace contextRef="#ctx0" brushRef="#br0" timeOffset="16132.9394">18012 8536 355,'0'7'29,"5"5"-29,-2 9-7,2 21 7,-1 6 7,-4 8-7,0 3 1,0-7 6,0 4-5,-9-6-2,6-1 0,-4-8-11,1-5-98</inkml:trace>
  <inkml:trace contextRef="#ctx0" brushRef="#br0" timeOffset="16410.9549">18344 8474 353,'0'16'14,"0"10"-14,0 13-4,0 14 4,0 10 8,0 2-6,0 1 0,0-8-1,0-3 2,-3-6-1,2-3-2,-6-3-3,4-2-11,-4-7-76,2-18-134</inkml:trace>
  <inkml:trace contextRef="#ctx0" brushRef="#br0" timeOffset="16711.9695">18017 8811 234,'-5'0'74,"5"3"-74,1-1-6,26 5 6,0-2 0,10-5 9,0 0 0,5 0 4,-1-3-1,-4-8-11,1-6-1,-3-3-7,3-4-58,-5-3-165</inkml:trace>
  <inkml:trace contextRef="#ctx0" brushRef="#br0" timeOffset="17362.0076">18582 8676 305,'1'0'42,"8"0"-42,3 0 0,6 0 2,5 0 4,0 0-2,3 0-2,-3 0 0,-2 0-2,-5 0 0,1 5 1,-9 4 0,-3-3 4,-3-2-2,-2 1 1,0-3-1,5-2-3,-4 0 0,-1 0-2,2 0 0,0 0 2,-2-2 7,0 2 2,0 0 2,0 0 5,0 0-8,0 2-4,0 1-4,0-1 0,0-2 0,1 5 0,3-5-2,-4 2 2,0-2 2,0 2 1,0-2 1,0 3 2,0 4-2,0 2 0,-7 7-4,-4 5 0,-7 3 0,2 0 0,-7 6 1,-3 1-1,3 4 0,0-1 0,-1 3-1,4-5 1,3 0 1,7-5-1,7-9 0,2-1-3,1-7 2,0-5-1,0 0-2,10 1 0,6-2 3,8 0 1,-2-4 2,1 0-2,1 0 1,-3 0-1,3 0 0,-6-7-4,-4-2-41,-3-12-233</inkml:trace>
  <inkml:trace contextRef="#ctx0" brushRef="#br0" timeOffset="17677.0246">18561 8874 165,'4'3'3,"10"-3"-3,-1 2 9,5-2 9,-3 0-2,5 0-3,0 0 1,0 0-7,-7 0-2,4 0 0,0 4-3,6 2-2,3-6-3,-4 0-24,-1-10-111</inkml:trace>
  <inkml:trace contextRef="#ctx0" brushRef="#br0" timeOffset="18262.0618">18878 8288 64,'-1'0'239,"1"0"-216,0 0-23,0 0-17,14 0 17,9 0 4,7 0 3,4 0-1,-3 0-1,3 0-3,-2 0 2,5-5 0,-1 1-1,3 0-3,-4 1 1,-5 3 1,-7 0-1,-8 0-1,-7 0 1,-6 11 18,-2 13 6,0 11-6,0 5-9,0 11-1,0 4-4,-1 7-2,1 5-2,0-2-1,0 2-1,0-1 1,0 0 1,0 6-1,-1 4-1,-12 3 0,5 2-1,1-4 2,2-7 0,4-4 0,1-10 0,0-11 0,0-16 0,0-17 0,0-7 1,0-5 3,-9 0 22,-14-18 18,-10-7-44,-11-2 0,-5 8 1,15 9-1,2 10-2,10 0-8,10 3-35,12 4-79,0-7-207</inkml:trace>
  <inkml:trace contextRef="#ctx0" brushRef="#br0" timeOffset="18547.0761">19630 8901 558,'0'2'14,"-7"-2"-2,2 0-12,-12 0-67,-3 0-450</inkml:trace>
  <inkml:trace contextRef="#ctx0" brushRef="#br0" timeOffset="20091.1633">20417 8342 190,'-4'2'128,"-7"-2"-93,-2 0 9,4 0-7,-3 0 21,-3 0-29,3 0-10,-1 0-2,0 0 1,-6 0-5,5 0-9,-7 5-2,1 6-2,2-3 0,4-4 0,3 2 1,4-3-1,4-3 0,1 0 1,2 0-1,0 0-2,0 0-1,0 1 0,0-1-2,0 1-2,0-1 4,0 0 3,0 3 0,0-3 1,0 2 1,0 0-1,0 10-1,0 6-1,-4 8 1,2 10 1,-2 8 0,-3 8 0,3 12-1,-3 4 0,-4 4 1,1-3-1,-2-2 0,3-4 3,-1 4-3,-1-5 0,-2 4 0,0-4 0,-2-7 0,3-4 0,7-13 0,-2-9-3,7-14 3,0-5-3,0-3-6,11-2-3,12 2 11,12-2 1,1-3 3,7 1 0,-1-1 0,-1-2-3,-7 0-2,8 0-9,-9-5-84,-3-18-184</inkml:trace>
  <inkml:trace contextRef="#ctx0" brushRef="#br0" timeOffset="20766.2051">20540 8823 198,'0'0'90,"0"0"-55,0 0-11,0 0-21,0 14-1,0 14 1,4 10 2,-4 3 4,0 3 5,0-3-3,-3-1-1,-1-13-2,0-9 0,4-10-8,0-8 0,0 0-3,0 0 3,0-8 6,2-19 2,8-4 5,6-12-12,-2 3 1,5-1-2,3 4-1,-1 2-4,-4 0 3,3 15 1,-2 8 1,-8 10-3,-1 2-12,-7 20 12,-2 16 3,0 8 8,0-3-3,0 3 1,-6-10-1,3-12 2,3-4-7,0-12 0,0-6-3,0 0-3,10-15 6,9-16 4,-1-10 3,7-3-5,1 0-2,-2 8-2,-6 10 2,-1 14-1,-14 12 0,-1 0-6,-2 21 7,0 18 4,0 7 14,2 0-7,4-6-7,-1-7-1,11-5-3,-5-10-3,5-11-8,0-7-8,-4-3-76,-2-26-184</inkml:trace>
  <inkml:trace contextRef="#ctx0" brushRef="#br0" timeOffset="21284.2304">20964 8460 412,'-13'0'13,"10"-2"28,3-3-15,0 2-26,3-1 6,21 2-6,7-2 1,11 3 0,0-2-1,1 3 1,-2 0 0,-6 0-1,-7 0 0,-6 0 0,-12 0 0,-7 0 0,-3 0 1,0 0 1,0 14 10,-1 8-1,-11 10-8,5 9-1,5 6-2,2 3 0,0 4 1,0 6-1,11-1-3,2 7 2,-3-3-3,-2-1 4,-8 0 0,0-2-1,0 1 1,0 2 0,-1-3 1,-10-5 2,3-9-2,1-11 3,4-14-1,0-7 0,-1-11-1,1 0 5,-5-3 5,-7 0-4,-8 0-8,-16 5-4,2 9-7,-10 5-31,-3-3-107</inkml:trace>
  <inkml:trace contextRef="#ctx0" brushRef="#br0" timeOffset="24629.4198">15338 7764 0,'13'2'3,"-2"2"-1,-4-2 10,-4 0 13,4-1 16,-7-1 13,0 0 3,0 0 19,0 3 4,0-3-18,0 0-18,0 0-9,0 0 0,0 0-2,-7 0-8,-5 0-22,-10 0-3,-8 0 0,-3 0-1,-4-3 0,-1 0 0,-4-1-4,8 0 2,6 1 3,13 3 0,6 0 0,9 0 0,0 0-1,0 0-6,0 14-9,2 21 5,12 9 11,-2 6 0,0 0 0,-3 4 0,-4 9 1,0 7-1,-2 10 1,-1 5 0,4 4 0,-1 4-1,5 3 0,-2 1 0,-5-5 0,-3-8-1,0-9 0,0 0 0,0-9 1,-2-3 0,-7-10 0,-6-7 1,-1-5-2,3-1 1,-4-3 0,2-2 0,3 5 0,-5-6-1,7 3 0,6-11 0,4-8 0,0 0 0,0-4-2,0 1-1,0 5 0,3 6 1,-2 1 1,-1 7-2,4-2 3,-2-8 1,8-5 0,4-7 0,-4-5-1,4-2 0,3-3 0,1-2 1,0 0 0,1 0 0,0 0 2,2 0-2,-2-9 0,9-8-15,2-10-122,2-4-226</inkml:trace>
  <inkml:trace contextRef="#ctx0" brushRef="#br0" timeOffset="25783.5603">16003 7842 294,'-8'7'32,"7"-6"-26,1-1-6,1 0-14,17 0 0,14 0 14,3 0 4,8 0-2,9 0 3,-6 0-4,2 0-1,-3 0 1,-1-1-1,-11-8-1,-9 8 1,-9-2 0,-12 3 1,-3 0 7,0 8 24,-9 18-13,-4 11-19,2 6 2,2 4-2,9-1 0,0 4 0,0 2 0,0 6 0,2 4 0,-2 10 0,0 7 0,0 4 1,-2 4-1,-8 2 0,1-11 0,5-12 0,-5-4 1,8-6-2,1 0 1,0 1-1,-3-3-1,3 8 1,0-2 1,0 0-2,3 0 1,9-6 0,4-4-2,-3-6-5,-8-6-3,2-6 9,-5-1 2,-2-4 0,0-2 0,0 1-1,-2 4-3,-1 5 2,3 1 2,0 0-1,0 1 1,0-6-1,5-5 0,3-8-1,-6-8 1,-2-3 1,0-7 0,0 0 0,0 0 7,-2 0-3,-11 0-1,-2 0 8,1 0-3,-5 0-5,3 0 3,-2 0 2,-4 0-5,5-3-3,2-6-11,-6 8-82,1 1-190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06T22:37:13.29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8388 6639 30,'0'0'47,"0"0"2,0 0-3,0 0 0,0 0-15,0 0-23,0 10-8,0 6 0,0 3 1,7-1-1,-4 4 2,-1 3-4,-2 5 2,0 15 0,0 9 2,0 12 2,-9 10-4,1 7 0,-2 1 10,3-4-9,-3 0 7,5-2-7,-1-1 0,4-4-1,-1 2-1,-2-3-8,3-8-9,-6-10-90</inkml:trace>
  <inkml:trace contextRef="#ctx0" brushRef="#br0" timeOffset="1434.0806">13538 6647 5,'3'-8'23,"-3"0"6,3 1 2,-3 0 11,0 5-3,1 0 7,-1 2 7,0 0 6,0 0-15,0 0-16,0 0-8,0 16-10,0 26-10,2 25-2,6 27 2,-3 24 5,4 16 1,-7 15 1,4 1-3,-6-8-1,0-13-3,2-31-2,-2-34-28,0-31-305</inkml:trace>
  <inkml:trace contextRef="#ctx0" brushRef="#br0" timeOffset="2476.1392">10412 6825 244,'0'-18'64,"0"-7"-53,13-8-6,6 5-1,-6 4 7,0 9-6,3 6-5,-3 9-2,0 0 0,7 11 0,3 18 2,5 15 0,-4 19 4,7 19 4,0 12-1,0 9 0,-5 1-1,3-5 3,-7-6-3,1-9-5,-3-7 0,-5-15-1,2-9 0,-1-14-4,2-21-4,-1-18-26,-5 0-142</inkml:trace>
  <inkml:trace contextRef="#ctx0" brushRef="#br0" timeOffset="2898.1631">10713 7307 249,'0'4'59,"0"4"-23,0 8-17,-10 10-4,-10 8-6,-4 15-8,-10 6 0,-2 10 1,2 4-2,-9 1 0,10-12-2,0-15-22,11-23-107</inkml:trace>
  <inkml:trace contextRef="#ctx0" brushRef="#br0" timeOffset="4876.2795">11171 7379 281,'-3'0'47,"3"0"-45,0 0 9,0 0-6,9 0-5,12-4 0,12-2 0,7 0 0,3 0 2,7 0 2,8-3 1,6 0 1,0 1-2,0 2 2,1-2-2,0 0 2,-1 0-3,1-2 2,-2 2-3,-1 1 1,-2 0-2,2-3 1,-2-3 0,-3 0 0,-2 3 0,1 2 2,-2 3-3,3 1 0,-7 4 0,0 0 0,-6 0-1,-1 0 3,-3 0-3,-3-1 0,0 1 0,-4 0 0,-1 0 0,-7 0 0,2 0 0,-5 0 1,-6 0-1,4 0 0,-2 0 1,-1 0-1,3 1 0,0 2 0,-1-3 0,-4 1 0,3-1 1,-4 0-1,-3 3 0,6-3 0,0 2 0,1-2 0,3 0 0,-2 0 0,-3 0 0,3 0 0,-2 0 0,-5 0 0,0 0 0,-6-2 0,4-1 0,-2 3 1,2 0-1,1 0 0,-1 0-1,0 0 1,1 0 0,-2 0 0,-4 0 0,3 0 0,-5 0 0,4 0 0,-2 0 0,3 0 0,2 0 0,-1 0 0,1 0 0,-7 0 0,3 0 1,-3-1-1,-3 1 0,0 0 1,0 0 1,0 0 5,0 0-1,0 0-4,0 0-2,1-3-3,1 3 0,-1 0 2,3 0 1,-2 0 0,-2 0 0,0 0 1,0 0-1,4 0 0,3 0 0,2 0 0,1 0 0,1 0 0,4 0 0,-5 0-1,-1 0 1,-6 0 1,-1 0-1,1 0 0,-3 0 0,0 0 3,0 0 1,0 0 4,0 0 4,0 0-11,0 0-1,0 0-1,0 0-2,2 0 2,-1 0 0,-1 0 1,0 0 1,0 0 0,0 0 0,0 0 1,0 0 2,0 0 3,0 0 6,0 0 7,0-3 7,0-2-3,-6 0-17,-8 0-3,0 0 1,-6-6-3,-1 6 0,-9-2 0,-2 3-2,2-4 0,2 5 1,9-4 0,-1 6-1,10 1 1,7 0 0,3-3 2,0 3-3,0 0-3,0 0-2,3 0-5,14 0-2,0 13 9,3-4 3,7 4 0,-9 1 0,0-4 0,-1 0 0,-6 5 1,0 8-1,-9 5 1,1 4 4,-2 1 4,-1-4-1,0-3 3,0-6-7,0-2-1,0 2-3,0-3 0,-10 6-2,-6 3-1,-13 0-7,-3-2-28,-11-9-104,3-13-206</inkml:trace>
  <inkml:trace contextRef="#ctx0" brushRef="#br0" timeOffset="6742.3819">10310 7311 248,'0'0'68,"0"0"-56,-3 0 33,-2 0-33,-5 0 15,-2 0-18,-6 0-8,-2 0 6,-5 0 5,-7 2 4,-7 0-7,-1 2-7,-4 0 0,-2 4 5,-9 1-1,-5 4-4,-6 1 0,4 2-2,13-6 3,5-4 3,9-5 0,11-1 5,3 0 1,1 0 1,4 0-2,-2 0-4,-4-1-2,-2 1-2,-6 0-1,0 0-2,-3 0 0,0 0 1,-2 0-1,0 0 1,-2 0-1,7 0 1,5-2 0,-1-2 0,0-3 3,4 4-1,-1-1-1,0 0 2,1 0-3,1 2-1,2 0 0,-2 0-1,2 0 1,-3 0 0,-1-2 0,-8-2 0,5 0 0,-3 1 0,-1 2 0,7 3 0,7 0 0,0 0-1,5 0 1,2 0 0,6 0-3,0 0 3,-3 0 0,1 0 0,-3 0 3,0 0-3,3 0 1,0 0-1,0 0 0,-4 0 1,-4 0 0,-5 0-1,-3 0 0,-2 0 0,-3 0 0,-1 0 0,3 0 0,-3 0 0,9 0 1,1 0-1,7 0 0,6 0 0,2 0 0,2 0 0,0 0 0,0 0-2,0 0 2,-3 0 0,1 0 1,-8 0 1,0 0 0,-2 0-2,2 0 1,5 0 0,-2 0 1,7 0-2,0 0 0,0 0 0,0 0-3,0 0-1,0 3-4,0 10 0,0 1 1,12 5 5,-2-5 1,2 3-3,-2 3 2,7-4 0,-3 1-1,7 1 2,-3 0 0,-2 0-1,5-1 2,-10-1-1,1-3 1,2-8-1,-7 2 1,-6-6-1,2-1-1,-3 0 1,0 0 1,0 0 1,0 0 4,0 0 3,0 0-1,-6-8-2,-9-10-3,-4-3 2,-3-9-3,-5-5-1,1 1 0,1-3 0,5 12 1,8 4-1,7 12 0,5 4 1,0 4 0,0-1 2,0 0-3,0-2 0,6 1-3,10-6 2,5 1 1,11-7-1,8-2 1,5-12-2,9-10-1,1-9-8,-3-2-48,-2-6-157</inkml:trace>
  <inkml:trace contextRef="#ctx0" brushRef="#br0" timeOffset="8896.5073">10168 8869 333,'0'-26'123,"6"-8"-123,15-5 0,4 0-4,0 1 4,3 11-2,-8 8 2,-6 8-2,-6 11-1,-5 0 3,3 2-4,-2 31 2,10 4-2,5 11 4,3 1 8,6-11-4,-1-9-1,4-12-1,0-11-2,1-6 2,0 0 0,-1-16 0,-2-23-2,-5-14 0,-1-17-10,-11-9-119</inkml:trace>
  <inkml:trace contextRef="#ctx0" brushRef="#br0" timeOffset="9540.541">10220 8374 120,'0'-23'46,"0"-3"-43,10 4-3,3 2 2,-1 7 4,-2 4 0,-2 5-1,-6 4 2,0 0 0,4 0 1,-1 0 4,4 0 4,-1 8 3,2 10-6,0 6 2,0 6-5,0 1 1,4 1 0,-1-8-8,-2-7 1,1-2-3,2-7-1,-2-4 0,-2-4 0,-4 0 0,3 0 3,-3-3 6,-1-2 4,2-5 1,-2-4-5,5 0-5,-2-2-3,4-2-1,0 4-9,-2 1-44,0-2-67,-10-2-27</inkml:trace>
  <inkml:trace contextRef="#ctx0" brushRef="#br0" timeOffset="9932.5628">10993 8311 465,'0'31'35,"0"8"-35,0 20-1,0 12 1,0 4 2,0 14 0,-4-1-2,-6 0 0,2-7-1,0-11 0,6-22-13,2-33-94,0-15-220</inkml:trace>
  <inkml:trace contextRef="#ctx0" brushRef="#br0" timeOffset="10252.5849">11343 8440 452,'-14'59'0,"8"8"-2,6 19 2,0-2-4,3-5 3,23-13 0,9-15 1,8-12-6,0-18 2,0-16-1,-7-5 5,-6-5 0,-8-30 1,-9-16 13,-6-15 15,-7-11 8,0-4-6,-19 0-13,-6 4-6,-13 15-6,3 16-3,-4 25-3,11 21-16,2 0-31,13 23-69,5 12-246</inkml:trace>
  <inkml:trace contextRef="#ctx0" brushRef="#br0" timeOffset="10851.6144">11876 8860 251,'0'41'76,"0"2"-76,-5 6 14,-4-1-7,5-4 0,-1-10-1,1-13 0,4-11 0,0-10-6,0 0-4,0-12 4,9-27 4,6-7 26,3-1-1,-2 5-25,5 8-3,-1 7-1,-2 5 1,-3 8-1,2 7-1,-7 7 0,-4 0 0,2 17 1,-4 15 1,0 6 8,-2 3-1,-2-7-4,1-6-3,1-13-1,1-12 0,7-3-4,5-20-10,0-17 14,5 5 5,-8 6 2,-4 14 5,-6 8 19,-1 4-10,9 0-14,-1 12-2,4 20 1,5 11 16,-4 11 5,2-1-19,0-4-8,4-19-15,-2-26-78,4-4-390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06T22:39:52.51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634 13433 151,'0'-3'32,"-5"3"-27,-1-3 23,1-3-3,2 3-5,1 0-3,2 3 0,-1 0 11,-2 0 6,3 0-5,-3 0 3,0 0-1,-1 0-16,-1 8-3,-3 12-12,-2 4-1,0 8 0,2 3 0,1-1 1,5-2-3,2 6 1,0-4 1,0-2 0,7-8-2,7-5-2,2-7-5,0-12-4,1 0-1,4-5-5,0-28 5,8-13 14,1-15-1,0-10-2,0 4 2,-8 21-1,-9 15 2,-5 23 0,-8 8 1,0 0 2,0 13 1,0 22 3,0 5-3,-3 12-2,3-8 0,0-5-1,0-3 0,1-6 0,11-6-3,1-7-23,0-10-132</inkml:trace>
  <inkml:trace contextRef="#ctx0" brushRef="#br0" timeOffset="570.0354">1101 13646 10,'1'0'23,"-1"0"7,0 0 2,0 1 7,0 3 17,0 7-3,-1 2-43,-9 3-10,1 1 0,3-7 0,3-4 0,1-6 2,2 0 3,0 0-5,0 0-3,0 0-7,0-3 5,0-4 5,0 1 8,0-6 6,0-7-2,2-7-6,6-8-1,2-5-2,2-5-2,4 3-1,-1 7 1,-3 10-1,-2 10 0,-3 6-1,0 2 1,-3 6 0,3 0 0,-2 0 0,0 14 3,1 15 25,0 10-10,-2 3-8,-3-4-5,0-11 0,2-4-5,-2-4 0,1-2 0,-2 1-1,0 3-5,0 1-17,0 0-147</inkml:trace>
  <inkml:trace contextRef="#ctx0" brushRef="#br0" timeOffset="766.045">1423 13491 393,'0'20'0,"0"6"-8,0 10 7,0 10 1,3 5-3,4-3 3,0 0-9,-2-9-31,-4-12-159</inkml:trace>
  <inkml:trace contextRef="#ctx0" brushRef="#br0" timeOffset="914.0518">1508 13415 510,'-18'6'0,"6"-4"-1,8 5-7,4-2-23,0-1-157</inkml:trace>
  <inkml:trace contextRef="#ctx0" brushRef="#br0" timeOffset="1157.11">1771 13152 54,'0'37'145,"0"4"-145,0 9 3,2 7 2,2 1 8,-2 9-5,-2 2-1,0-7-1,0 0-6,0-9 0,0-7-4,0-12-6,-2-12-46</inkml:trace>
  <inkml:trace contextRef="#ctx0" brushRef="#br0" timeOffset="1366.1208">1597 13522 413,'-5'0'7,"5"1"-7,5-1-11,20 0-1,11 0 11,11 0-1,9 0 2,-2-6 0,-3-3-7,-4-3-45,-5-3-91,-6 5 0</inkml:trace>
  <inkml:trace contextRef="#ctx0" brushRef="#br0" timeOffset="1664.1416">2152 13497 69,'0'0'100,"0"0"-65,0 0 79,0 0-45,0 0-26,-13 0-35,-7 0-8,-5 6 0,3 6-3,7 0 2,3 2-1,9-4 0,3 7-3,0 4-7,2 5 6,11 2 3,2-1 3,0-8-1,-4 0 1,1-6 0,-7-4 2,-3-4 1,-2-2 7,0 1 19,-7 0 8,-16 6-26,-6 4-11,-4 4-3,-1 4-4,7 0-39,9-6-152</inkml:trace>
  <inkml:trace contextRef="#ctx0" brushRef="#br0" timeOffset="2155.1663">3128 13547 284,'-30'4'33,"-1"2"-28,0-6 45,-3 2-33,2 3-9,9 2-4,3 5-2,5 14-2,7 6 0,5 7-1,3 2 1,0 2 0,3-5-3,15-3 0,6-4-8,4-13-37,10-14-131</inkml:trace>
  <inkml:trace contextRef="#ctx0" brushRef="#br0" timeOffset="2782.2066">3320 13133 99,'3'29'57,"1"12"-48,1 5 17,-2 7-7,5 5-6,-8 7-5,0 6 10,0 1-3,0-4 8,0-8-5,0-12 0,0-13-14,0-12-4,0-13-1,0-10 0,0 0-20,12-26-3,3-10 24,1-6 7,2 4 3,-3 6-6,-5 9 1,-5 13-5,-2 9 2,-3 1-1,2 1 5,5 21 7,3 5 18,3 10-15,2 2-7,0 3-5,0-4 1,3-6-5,0-6 0,2-11-1,1-10 0,0-5-4,5 0 2,-3-2 0,3-18 3,3-9 3,-2-6-1,0-11-1,-4-5 2,-3-3-3,-8 0 4,-8 11-4,-4 4 1,0 13 1,-7 4 6,-9 14 0,-2 8 1,3 0 6,2 10 9,1 24-16,3 9-8,5 4-1,4 10 1,0-2-1,0-4 0,14-7 0,7-7-4,0-11-2,5-9-19,-1-7-40,-2-10-109</inkml:trace>
  <inkml:trace contextRef="#ctx0" brushRef="#br0" timeOffset="3472.2877">4004 13631 203,'-12'42'41,"3"6"-41,3-3 3,1 1 4,1-7-3,4-4-1,0-12-2,0-10-1,0-13-2,7 0-13,3-18 7,3-20 8,2-6 12,-2-2-3,2-6-2,-3 8-5,4 2 1,-3 4-2,-3 16 0,-5 10 4,3 10-4,-2 2-1,-2 0 17,-1 4 25,1 3-18,-1 0-9,-1-7-6,0 1-6,-2-1 2,0 0 1,0 0 7,0 0 10,0 0 0,0 0-6,0 0-11,0 0-3,0 0-3,0 0-1,0 0-4,0 0 2,0 0 3,0 0 0,0 0 3,0 0 3,0 0 0,0 0 5,0 0 2,0 0 18,-2 0-2,-10 0-27,1 0-2,-4 0 0,0 6-1,0 1-1,-2 6-1,5 4 1,4 7 0,1 3-2,4 5 1,-1 6 0,1-1 2,3 4 0,-1-2 1,-2 1-1,3-3 1,0-7 0,0-9 0,3-7-2,13-5-7,6-8 3,5-1-1,-1 0-2,1-22 5,1-4 4,-2-1-6,-1-8-16,-1-3-47,-5-2-123</inkml:trace>
  <inkml:trace contextRef="#ctx0" brushRef="#br0" timeOffset="3743.3058">4316 13240 257,'0'0'108,"5"4"-104,-1 23 3,0 11 18,-1 13 1,1 12-10,-4 3-13,0 4-2,0-2 2,-5-4 2,-5-1-5,0-9 0,3-6-3,1-8-11,-1-14-60,-1-14-119</inkml:trace>
  <inkml:trace contextRef="#ctx0" brushRef="#br0" timeOffset="3923.3138">4204 13708 387,'0'-3'94,"0"-4"-94,8-5-5,19-6 5,8-4 1,9 2 0,2-2 5,1 5-6,-7 5 0,-4 1-7,-10 1-14,-13 3-81,-6 1-175</inkml:trace>
  <inkml:trace contextRef="#ctx0" brushRef="#br0" timeOffset="4537.3489">4267 13593 211,'0'0'38,"0"4"-36,0 3-2,0 6 6,0 1-1,7 9-5,3 3 2,5 2 4,2 8 11,3-6 6,5-6-8,0-6-12,4-6 0,-1-6-2,-3-6-1,-2 0-4,-1 0-5,-9-2-33,-3-10-110</inkml:trace>
  <inkml:trace contextRef="#ctx0" brushRef="#br0" timeOffset="4806.363">4692 13666 140,'0'0'225,"0"-4"-206,0 1 13,2-1-28,1 0-4,1-1-13,-1 2-1,0 3-37,-2 0-95</inkml:trace>
  <inkml:trace contextRef="#ctx0" brushRef="#br0" timeOffset="4951.3754">4759 13926 394,'0'6'50,"0"-6"-21,1 0-6,1 0-23,-2 0-18,0 0-71,-3-10-300</inkml:trace>
  <inkml:trace contextRef="#ctx0" brushRef="#br0" timeOffset="8812.595">429 15637 5,'-22'0'139,"13"-3"-137,2 0 4,7 0 49,0 3-7,0 0-26,0 0-22,0 0-2,0 0-1,0 0 1,0 0 1,1 6 1,11 17 5,3 9 5,2 8 4,2 6-7,4 8-2,-3-4 1,3-2-6,2-7 1,-5-7 0,-2-7-1,1-12 0,-7-7-1,-3-8-1,-4 0-1,-3 0 3,-2 0 0,4 0 0,-3-23 5,0-18 13,-1-11 4,0-10-10,0-17-8,0-11 4,-3-14-3,-5-5 3,3 0-2,2 2 1,1 11-2,1 16 2,-1 14-5,1 17 0,-3 11 2,2 4-2,-1 2-2,-1 4 1,1-6-1,1 2 1,-4-1-1,2-1 0,1 5 0,1 0 0,2 7-1,-1 4 1,1 6 0,-2 0 0,0 1 0,1 4 1,-5-7 0,2 0 1,1 0-1,-1 2-1,4 3-1,-2 6 1,2 3 0,0 0 0,-1 0-2,1 0 2,0 0 0,0 0 4,0 0-2,0 0-1,0 0-1,0 0 0,0 0-2,0 0-3,0 0 2,0 0-1,0 0 4,0 0 0,1 0 1,5 0-1,0 0 0,6 0 1,6 0-1,7 0 2,2 0-1,9 0 1,6 0 0,0 0 0,2-2-1,-1-6 2,-3-1-2,4 2 2,-4-1-1,3 2 0,-2-4-2,4 4 1,0-2-1,-1-1 3,7 0-3,-1-1 0,0-8 1,-1-3 0,0 0 1,-5 2-1,-2 8-1,-2-2 1,3 10 0,0 3 0,0 0 1,0 0-2,1 0 1,-3 0-1,0-7 0,-3 3 0,-6 0 0,-1 2 0,-4 0 0,-5 2 0,-6 0 0,-2-1 0,-3 1 0,2 0 0,0 0 0,-3 0 0,-2 0 0,2 0 0,-6 0 0,4 0 0,-3 0-1,0-3 1,3 1 0,-1-2 1,1 1-1,-1 3 0,-2 0 0,-2 0 0,1 0-1,-2 0 1,2 5 2,5 20 12,-1 6-3,2 6-3,1 4-5,-2 6-2,-4 0-1,2 6 0,-4-5 0,-3-8-3,2-22-11,-2-18-97</inkml:trace>
  <inkml:trace contextRef="#ctx0" brushRef="#br0" timeOffset="9831.6485">1376 14718 58,'0'0'83,"0"0"-9,0 0-5,0 0-7,0 0-25,0 0-9,0 0-10,0 0-9,0 0-6,0 0-3,0 0 0,0 11-2,5 7 2,0 5 1,0 9 3,-1 12-1,-1-3-2,-1 13 1,1 0-2,-3-6 0,2-4 0,-2-9-2,2-13 1,-1-8-1,-1-9-4,2-5-7,-2 0-30,0 0-60,0 0-140</inkml:trace>
  <inkml:trace contextRef="#ctx0" brushRef="#br0" timeOffset="10363.6805">1161 14758 105,'-4'0'73,"1"0"-50,3 0 20,0 0-7,0-1-6,0-2-5,0 3-3,0-2 0,0 2 0,0 0-7,0 0-15,6 0-5,11 0 5,9 0 1,10 0 3,2 0-1,7-10-1,0-6 2,3-3 0,2-8-2,-5-3-1,-5 13-1,-11 6-1,-8 11-3,-13 0-53,-8 11-108</inkml:trace>
  <inkml:trace contextRef="#ctx0" brushRef="#br0" timeOffset="11123.7253">1698 15011 163,'-9'-3'108,"-3"0"-96,-3-1 43,0 2-34,1 2-13,-6 0-2,4 0-3,0 0-3,5 6 3,5 6-1,4 4-2,2 0 0,2 1-3,13 3 2,6-6-4,0-2 3,-3-2 1,-4-3 1,-3 1 0,-6-4 2,-1 0 0,-4-4 3,0 5 4,0 0 1,0 3 3,-15 4-6,-6 3-7,-1-4-4,1 0-6,1-2-21,3 0-30,2-3-91</inkml:trace>
  <inkml:trace contextRef="#ctx0" brushRef="#br0" timeOffset="11571.748">1167 15357 126,'-6'1'45,"6"-1"-28,0 0-3,0 0-8,0 0-5,0 0 7,0 0 26,0 0 50,0 0 2,0 0-28,0 0-34,0 0-20,0 0-4,0 0-5,6 0-4,13 0 8,10 0 1,14 0 0,7 2 1,5 7-1,11-6 4,2-1-4,5-2 1,10 0-2,0-4 1,-4-9 0,-13 6-9,-15 5-50,-19 2-198</inkml:trace>
  <inkml:trace contextRef="#ctx0" brushRef="#br0" timeOffset="12665.8133">1194 16387 215,'-10'8'19,"3"-2"-15,7-6 27,0 0 6,0 0-37,0-2-18,11-16 18,0-7 0,6-8 17,2-11-2,3-10-3,1-3-5,2-3-1,-1 0-3,4 6-3,-9 14 1,-4 8-1,-3 11 0,-7 11 3,-3 9-3,-2 1 7,0 0 26,0 0 6,0 0-20,0 11-19,0 15-1,0 10 1,0 4 3,0 3-3,0-5 0,9-9 0,-3-6 0,2-9-2,1-14-3,2 0-4,3 0-5,-2-17 8,3-14 3,-2-9 3,-1-10 4,-1 1-3,-2 9 0,-1 12 0,-6 16-1,-2 10 1,0 2 3,1 0 0,1 5-4,5 15-4,4 14 4,8 7 2,0 12 2,6 0-1,2-7 1,5-7 2,7-15-6,4-16 0,-1-8-4,0-22-11,-8-32-173</inkml:trace>
  <inkml:trace contextRef="#ctx0" brushRef="#br0" timeOffset="14319.9072">2636 15059 83,'-7'0'36,"3"0"-19,2 0 30,1 0-20,-1 0-14,2 2-13,-1 3 1,1 8 0,-3 1 2,3 2-2,0-1-1,0 5 0,0-9 0,0-3 0,10 2-1,0-10 0,0 0-2,1 0-1,-5 0 4,-1-10 13,-3 2 8,-2-6 8,0 0 6,0 2-9,-8 2-5,-1 6 3,1 4-17,1 0-7,1 4-28,2 15-56,1 1-96</inkml:trace>
  <inkml:trace contextRef="#ctx0" brushRef="#br0" timeOffset="14975.9449">2626 15559 231,'-6'-2'33,"2"0"-9,3 2 23,1-3-32,0 3-13,0 0-2,0 0-3,0 0 1,0 0 0,0 0-6,-2 9-1,2 9 4,0 4 2,0-4 2,0-6 0,0-6 0,0-6-10,0 0-17,7-4-2,-1-16 27,2-5 3,-2-2 3,-2 4-2,-4 1 0,0 5 4,0 2 0,-4 11 0,-4 3 10,1 1 3,1 0 2,2 9-6,4 18-14,0 3-1,0 2 1,0-4 0,11-8-1,1-11-2,-4-6-1,-1-3-2,-3 0 2,-3 0 4,-1 0 12,0-12 11,0-8-7,0-1-16,-3 3-5,-7 4-84,-3 7-99</inkml:trace>
  <inkml:trace contextRef="#ctx0" brushRef="#br0" timeOffset="16888.0543">2863 15936 323,'0'4'26,"0"10"-26,8 8-4,3 14 4,5 4-1,-2 0 1,5-6 0,-3-4 0,-3-6 0,4-6-3,-2-4 3,-5-8 0,-2-6-1,-2 0-5,-1 0 0,-1-6 6,2-24 5,0-19 25,3-23-8,0-26-11,1-22-4,-5-16 1,-2-12 0,0-5-4,-2 6-2,-1 15 0,0 13 0,0 26-2,0 21 0,0 17 1,-1 21 1,-9 10 4,-1 2 13,6 5-1,-2-3-16,5-1-2,-2-1 0,4 1-1,0-4 0,0 5 1,0 4 0,0 8-1,0 4 1,0 4-1,0 0 1,0 0 0,0-8-3,0-4 3,0-10 0,2 1-1,0 4 1,0 2 0,-2 12 0,0 1 0,0 2 1,0 0-1,0 0 0,0-7 0,0 0 0,0-12 0,0-8 0,0 0 0,-4 3-1,1 5-1,-1 8 2,1 5 1,3 6-1,-1-3 0,1 3 1,0 0-1,0 0-1,0 0 0,0 0 0,0 0 0,0 0 0,0 0-3,0 0-1,0 0-6,0 3 1,8 6 5,6-1-1,3-1 6,2-2 0,0 0 0,4-1-2,2 3 1,0-2 1,3 1 0,0 1 0,-2-3 1,6 1 0,-1-2-1,2-1-1,5-2 1,2 0 1,0 0 0,0-2 2,0-3 0,-3 3-3,-3 2 2,-4 0 1,2 0-1,2 0-2,-4 0 1,2 0-1,0 0 2,-3 0-2,1 0 2,-1-1 0,4-8-1,-1 1 0,7 3-1,1-2 1,-3 3 0,3-1 0,-2 0-1,-1-1 1,7-2 0,0 0 1,1 3-2,6-2 0,1 5 2,-4 2-1,1 0 0,-4 0 0,-4 0 0,-2 2 1,-4-2-2,2 0 0,3 0 0,0-7 0,-3-5 2,1-5-2,0 2 0,0 6 1,-5 1-1,0 4 0,1-1 0,0 5-1,5-7 1,-4-1 0,-2-2 1,3 0-1,-6-1 0,-3 2 0,-3 1 0,-2 4 0,-2 2 0,-3 2 0,-1 0 0,2-2 0,-2-2 1,6-2-1,-1-6 1,0-2 0,-3 0 0,2 1 0,-1 8-1,-3 3 0,-3 2 0,4 0 0,-5 0 0,1 0 1,-4 0-1,-2 0 1,-3 0-1,-2 0 0,3 0 0,0 0 0,-3 0 0,5 0 0,-4 0 0,2 0 0,-3 0 0,-2 0 0,1 0 0,1 0 0,0 0 0,1 0 0,-1 7 4,2 10 0,2 8 3,-3 12 1,-2 5-2,3 2-4,-2-5-2,1-2-2,-1-12-31,-2-14-184</inkml:trace>
  <inkml:trace contextRef="#ctx0" brushRef="#br0" timeOffset="18680.1557">3564 15198 1,'0'0'24,"0"0"5,0 0 19,-1 0-1,1 0-1,-3 0 4,3 0 3,0 0-19,0 0-18,0-4 0,0-6-4,0-2-4,0-15-3,0-1-1,7-11-1,-2-10-3,5-4 1,-1 0 1,-1-1 0,-2 1-1,-2 13 0,-1 4 0,-3 8 0,0 10 1,2 8-2,-2 6 0,0 4 3,0 0 0,0 0 0,0 0-3,0 0-3,0 0 2,0 0 1,0-1 0,0-4 0,0 3 4,0 1 0,0 1 2,0 0-2,0 0 3,0 0-1,0 0-3,0 0-3,0 0 0,0 0-1,0 0 1,0 0 0,0 0 0,0 0 0,0 0 2,0 0-1,0 0-1,4 8-1,3 7 1,4 3 3,-1 0-1,4 6 0,2-2-2,1 2 1,5 9-1,-2 3 0,-2 4 0,-1 1 0,-3 2 0,2-2 1,1-4-1,-6-7 0,3-2 0,-3-13 0,-1-4 0,-2-4-3,1-7 0,-4 0-2,-3 0 0,1 0 5,-3 0 0,0 0 1,0 0 1,0 0-2,2 1 1,4-1 0,-4 7-1,1-7-1,-3 0 0,0 0-2,0 0 2,4 0 1,-4-12 7,1-10 5,-1-14 4,2-15-5,0-13-4,1-6-4,2 1-3,3 7 0,0 18-4,1 18-6,-4 15-25,-2 11-83,-3 0-110</inkml:trace>
  <inkml:trace contextRef="#ctx0" brushRef="#br0" timeOffset="19580.2071">3452 15432 87,'-13'0'21,"3"0"26,0 0 1,4 0-20,3 0-11,1 0-3,2 0-4,0 0-10,0 0-3,0 0-10,5 0 8,8 0 5,7 0 9,3 0 6,7 0 7,10 0-4,12 2 4,3 5-11,7-7 0,8 0 0,-1 0-1,9-9-4,-2-8-3,4-3 0,-5 1-1,-9 3-2,-2 4 0,-9 12 0,-10 0-9,-9 21-63,-20 5-148</inkml:trace>
  <inkml:trace contextRef="#ctx0" brushRef="#br0" timeOffset="20835.2741">3650 15665 121,'0'0'188,"0"0"-165,0 0 10,0 12-25,0 11-2,0 10-5,4 4 2,-1 4-3,1-1 1,-4 4 1,0 2-2,0 1 2,0 5-2,-8-5 0,-1-8 0,-1-9-2,4-14-5,0-4-17,5-12-22,1 0-59,0 0-36</inkml:trace>
  <inkml:trace contextRef="#ctx0" brushRef="#br0" timeOffset="21069.2872">3636 16066 33,'5'-14'43,"4"-9"-40,8-3 48,9-6-22,2 6-9,-1 1-1,-2 0-14,-4 7-4,-5 3-1,-8 8 0,0 3-3,-6 3-6,-1 1-15,-1 0-44,0-2 10,0-1 20</inkml:trace>
  <inkml:trace contextRef="#ctx0" brushRef="#br0" timeOffset="21306.3008">3725 15859 56,'0'4'32,"0"5"-31,3 2 11,8 10 13,3 2-5,-3 7 11,-1-1-13,2 5-2,-4-4-6,3-5-7,-3-8-3,2-5-1,3-6-2,0-3-7,9-3-15,-6 0-71</inkml:trace>
  <inkml:trace contextRef="#ctx0" brushRef="#br0" timeOffset="22137.4165">4057 15932 22,'0'-2'103,"0"-1"-100,0-1 15,0 1 2,0-4 2,0 0-3,0-4 17,0 7 23,-5-4 2,-1 2-21,-3 1-18,2-2-17,-3 4-1,0 3-3,1 0-1,0 0 0,1 0-3,1 0 3,-2 15-1,6 3 1,-2 12-2,1-1-1,1 5-2,3 0 0,0-4-3,0-7-1,3-11 1,9-9-3,-2-3-8,8 0-8,-4-17 6,2-12 18,0-3 3,-1-4 0,-7 5 0,-3 8 0,-4 2 2,-1 7 3,0 4 6,0 7 3,0 3-2,0 0 5,0 0-9,0 0-8,0 0-7,0 0-1,3 13 8,4 9 1,1 5 7,-3 5-3,-4 0 0,-1 2 1,0 2-2,0 0 2,-11-2 3,-4 3 1,-5-2 3,-9 2-6,3-2-6,-3-3 1,0-3-2,1-5 0,3 2 0,0-8-2,5-6-6,4-10-27,0-2-133</inkml:trace>
  <inkml:trace contextRef="#ctx0" brushRef="#br0" timeOffset="22528.4398">4407 15588 140,'-6'8'88,"-2"-1"-55,1 1 24,2 4-29,-5 2-11,0 14-13,-10 10-3,-3 12 1,-8 13-1,-2 11-1,-6 6 2,4 12 0,-6 2-2,6-1 0,2-15-2,11-15-1,6-8-3,12-15-11,4-12-60,0-16-157</inkml:trace>
  <inkml:trace contextRef="#ctx0" brushRef="#br0" timeOffset="23291.4824">4364 15988 76,'0'0'158,"0"0"-131,2 0-10,-2 0 7,2 0-17,-2 10-3,0 12 13,0 6-13,0 4 0,-7-2-1,-3-2 1,3-1 0,4-4-1,0-3-1,1-5-2,-2-1 0,4-4 0,0-8 0,0-2 0,0 0-6,0 0-11,0-21 17,4-3 2,9-10 4,6-5-3,-1-5 0,14-2-3,-1 7 0,-2 7 0,-2 16 0,-10 12-3,-3 4-2,-4 0 1,-3 7 4,-2 7 11,0 9-3,0-5 0,-5-1-5,0 2-1,0 1 0,0-4-1,0-2 0,0-8-1,0-6 0,0 0-4,7-6-12,2-19 0,8-10 16,0-3 5,2 6-4,1 9 0,-7 19 1,1 4-2,-1 29 7,2 30 40,-9 14-17,0 9-2,-5-5-8,-1-13-9,4-20-11,11-16-5,-3-18-43,1-10-201</inkml:trace>
  <inkml:trace contextRef="#ctx0" brushRef="#br0" timeOffset="24553.5578">5668 15101 289,'0'0'74,"0"0"-73,0 0-1,7 0-9,12 0 9,3 0 4,10 0-4,-3 0-2,-3 0 2,3 0-10,-11 0-48,-5 3-117</inkml:trace>
  <inkml:trace contextRef="#ctx0" brushRef="#br0" timeOffset="24815.5717">5641 15311 203,'0'3'115,"10"3"-115,5 2-1,7 1 1,3-4 2,7 4 6,3-6-8,2-3-3,0-3-56,-9-23-136</inkml:trace>
  <inkml:trace contextRef="#ctx0" brushRef="#br0" timeOffset="29007.8086">6510 14500 198,'0'0'122,"0"0"-97,0 0 2,0 0-7,0-3-12,0 3 4,0 0 16,0 0 1,0 0-9,0 0-7,0 0-2,0 0-3,0 5-5,0 2-3,0 6 0,0 3 0,4 7 2,-3 0 1,-1 1-3,0 4 2,0 4-2,0 0 2,0 2-2,0 2 0,0 1-2,0 2 0,-1 2-1,-5-1-5,3-5-5,-2-12-5,2-9-11,3-12 0,0-2-19,0-2-124</inkml:trace>
  <inkml:trace contextRef="#ctx0" brushRef="#br0" timeOffset="30671.9052">5897 15855 217,'-2'-4'123,"-5"3"-123,3 1 25,4 0 17,0 0-10,0 0-32,0 0-8,0 3 2,0 13 6,4 6 0,10 12 2,2 4 0,4 9-2,4 1 2,-1-2 1,4-5-3,-3-4-3,0-11 3,-5-9 0,-6-7 0,-3-10-2,-6 0-2,-1 0-1,-3-5 5,0-17 3,0-21 12,0-20-3,0-13-7,0-9-2,0-11-2,0-2-1,0-2 0,2 3 1,4 5-1,5 8-1,2 4 0,0 2 1,0-1 1,6 1 2,-6 4 0,3-2-2,-1 6 1,-7 3 0,-4 3-2,2 6 0,-6 9 3,0 6-1,0 5 0,0 0-2,0-3 0,0 5 0,0-2 0,0 10 0,0 10 0,0 8 1,0 6 0,0 4 3,0 0-2,0 0 1,0 0-2,0 0-1,0 0 0,0 0 0,0 0 0,0 0 0,0 0 2,0-2 3,0 1 0,0-4 1,0 2-4,0-2-2,0 5 0,0-2-1,0 2 0,0 0 1,0 0 0,0 0 0,0 0 0,0 0 0,0 0-2,0-5 0,0 0-2,3-4 3,9-3-1,3 1 1,3 5-4,4 3 1,-1 0 2,5 1 2,0 0 1,6 0 0,1-1-1,8 2 1,4-1 0,2 2-1,3 0 1,3 0-1,6 0 1,-1 0 1,6 0-2,2 0 0,13 0 1,11-6 1,-3 1-2,9-7 1,-7 7-1,4-3-1,0 6 1,-3-3 0,-3 2 0,-3 1 0,-6-7 0,4 2 0,-8-7 1,0 2-1,-8-1 1,1 1-1,-2 9 0,-2 3 1,5 0-1,-5 0 0,2 15 0,-1 4 0,-1-4 1,1-4-1,-11-8-1,-11-3 0,-20 0-9,-21 0-56,-2-7-266</inkml:trace>
  <inkml:trace contextRef="#ctx0" brushRef="#br0" timeOffset="31559.952">6525 14918 109,'-8'0'32,"1"0"30,7 0 5,0 0-19,0 0-3,0 0-35,0-3-7,0 3-3,0-2 0,0-2-5,7-4 5,6-9 1,7 5 2,5-5-1,2 1 2,-1-4 3,2 3 1,-4 8-3,-3 0-4,-10 5-1,-4 3 0,-5 1 0,-2 0 1,0 0 4,0 0-5,0 0-21,0 0-39,-7 0-65</inkml:trace>
  <inkml:trace contextRef="#ctx0" brushRef="#br0" timeOffset="31849.968">6595 14823 150,'-1'0'46,"1"0"-17,-1 0 7,1 0-7,0 0-11,0 3-8,0 5-4,0 9 5,0 1-9,1 14 0,7-3 0,4 3-2,2-9 3,5-3 0,-3 0-3,8-4 0,-7 0 0,1-2-1,-5-3-4,-2-7-5,-3-4-32,-5 0-74,1-11-31</inkml:trace>
  <inkml:trace contextRef="#ctx0" brushRef="#br0" timeOffset="32502.008">6918 14772 45,'0'-6'125,"0"1"-68,0-2-20,0 4 9,-10-1-21,3-1-16,-1 5 0,-1 0-2,-2 0-4,1 0-2,-2 9 0,-1 8-1,5 3-2,-2 1 2,5 7-3,1-2 3,4 2-1,0-3-1,0-4-2,8-8-2,4-13-8,8 0-9,-3 0-4,1-9 22,-1-9 5,-2-1 3,-4-2-1,-1 1-1,0 2 2,-5 2 0,-3-1 1,0 5 3,-2 0 0,0 3-5,0 5-2,0 1-1,0 3-3,0 0-6,3 0-7,2 16 17,0 3 4,2 7 1,-2 2-2,5 6-3,-2 8 1,0 4 2,-2 5 0,4 6-2,-5-3 0,-5-1 1,0-9 1,0-7 4,-18-14 7,-3-2 2,-1-10 10,-8-5-10,4-4-10,-1-2-6,4 0-4,-2 0-93</inkml:trace>
  <inkml:trace contextRef="#ctx0" brushRef="#br0" timeOffset="33253.0473">7322 14845 418,'-13'0'82,"1"0"-28,6 0 4,-3 0-50,7 0-8,2 0-25,0-6-138</inkml:trace>
  <inkml:trace contextRef="#ctx0" brushRef="#br0" timeOffset="35052.153">7558 14761 136,'0'0'75,"0"0"-29,0 0-23,0 0-16,0 0-4,0 1 1,0-1 4,0 3 3,0 2 2,0 1-7,0 5-4,0-1-2,0 0 0,0 2 0,0 3 0,-4 2 0,1 1 0,3-6 0,-3 4 0,1-6 0,-2-4 0,4-4 0,0-2 0,0 0-1,0 0-2,0 0-4,0-4 7,0-3 4,0-10 6,4 2-2,1 0-7,2-3 2,1-5-3,4 4 1,0-6 1,1 4 0,-2 4-2,-3 8 0,-3 6 0,-5 3 0,3 0-1,2 3-5,2 14 6,-1 6 12,1 0-6,-3 0-2,4 3-3,-5-6 0,2-8-1,-3-6 0,-1-2 0,-1-4-1,2 0 0,-2 0-3,0 0 0,3-2 0,2-8 1,2-8 3,3-8 5,6 1-4,-4-1 2,4 5-3,-4 10 0,-7 8 0,2 3-2,-3 0-4,6 10 6,1 11 13,-1 4-2,2 1-3,-2 1-3,0-1-3,-3-6 0,-2 1-2,2-4 0,-4 3-3,-3 1-11,0-1-84,0-10-152</inkml:trace>
  <inkml:trace contextRef="#ctx0" brushRef="#br0" timeOffset="36394.2275">8479 14815 189,'0'0'14,"0"0"3,0-3-3,0 3 12,0-1 12,0 1 5,0 0 4,-6 0-15,-3 0-14,-8 0-6,-2 0-3,-3 0-5,-1 0-3,-4 0-1,1 0-1,-3 1-3,8 13 0,0-3 3,14 1 0,4 0-3,3 2-5,6 2-5,17 8 7,2-3 0,7 0 6,-1 1 0,-9-2 0,-1 6 1,-2 3 0,-5-4 1,-7-3 2,-7-4 1,0-4-1,-2-2 2,-17-2-1,-3-2 1,-8-3-2,5-3-2,-3-2-1,2 0-4,-1 0-10,5 0-21,7 0-39,7 0-84</inkml:trace>
  <inkml:trace contextRef="#ctx0" brushRef="#br0" timeOffset="36854.257">8566 14671 242,'-2'0'48,"-2"0"38,4 0-45,0 0-41,0 0-10,7 0-1,6 0 11,6 3 0,-4-1 1,4 1-1,4-3-1,-2 0-2,-1 0-17,-3-17-108</inkml:trace>
  <inkml:trace contextRef="#ctx0" brushRef="#br0" timeOffset="37288.3608">8881 14462 80,'6'-3'44,"5"-2"16,4 5-17,4 0-20,0 0-11,-2 0-3,0 0-3,-7 5 0,-5 6 1,-5 2 5,0 4 4,0 0 1,-3 6-10,-11 1-2,-3-1-4,6-3 0,-1-3 0,2-3-1,5-2 0,2-3-1,3-4 1,0-3-1,0-2-1,0 0 1,0 2 1,0 2 2,8 6 4,9 2 8,6 2 0,2 3-1,7-3-13,2-6 0,-3-8-14,-1-3-123</inkml:trace>
  <inkml:trace contextRef="#ctx0" brushRef="#br0" timeOffset="39379.479">6428 15450 87,'0'0'71,"0"0"-41,0 0-20,0 0-10,0 0 0,11 0 0,2 0 0,3 0 5,4 0 2,2 0 3,3 4-6,0 0 7,0-4-1,7 4-1,-3 2-2,-5 5-1,8-2 1,-2 0 0,-1 1-1,0-2 1,1-3 0,4-5-2,3 0 6,1 0-6,4 0 1,5 0 4,3-1-3,-6-3-2,3 0-2,-5 4-1,-7 0 2,1 0 0,-3 0-3,3 1 0,-2 3-1,2-1 2,-3-2-1,4 3-1,0-2 1,-4 1 0,6-3 0,-2 0-1,-1 0 1,1 0 3,3 0-2,-3 0 0,-2 0-1,-1 0-1,-7 0 0,5 0 3,-2 0-3,-2 0 1,-3-5-1,5 1 1,-4 0 4,6 3-2,-2 1-1,-1 0-2,-3 0 5,1 5 1,1 5-2,1-3-2,4-6 2,-1-1-3,3 0 1,2 0-1,0 0 1,3-1 0,-5-3 0,6 0 0,-7 1-1,0 1 0,-2-2 0,0 4-1,4-1 0,-7-3 0,8-3-1,-2-2 1,-4 2-1,-8 3-7,-13 4-34,-10 0-212</inkml:trace>
  <inkml:trace contextRef="#ctx0" brushRef="#br0" timeOffset="40221.5303">7357 15631 90,'0'-3'147,"0"3"-112,0 0 43,0 21-47,0 7-19,0 10-12,0 12 3,0 4-3,-6 6 0,0 1 1,-4 1-1,0-6 0,0-6-1,4-8-2,-2-6-12,4-10-40,-1-13-61,-4-12-68</inkml:trace>
  <inkml:trace contextRef="#ctx0" brushRef="#br0" timeOffset="40392.5369">7299 16092 16,'16'-22'44,"11"-4"-14,10-6 36,4-4-31,2 5-1,0-1-18,-3 5-16,-8-4-1,-7 13-15,-14 0-113</inkml:trace>
  <inkml:trace contextRef="#ctx0" brushRef="#br0" timeOffset="40641.5496">7431 15945 204,'7'9'3,"3"7"-3,1 12 4,3 6 3,-1 7 4,4-1-2,-2 3-5,-7-8-4,5-8 1,2-7-1,1-6-1,-2-14-10,5 0-39</inkml:trace>
  <inkml:trace contextRef="#ctx0" brushRef="#br0" timeOffset="41275.5908">7932 15994 25,'0'-13'176,"0"3"-156,0 5 6,0-4 2,-2 0 16,-7 1-35,-7 0-3,1 6 2,-3 2-3,-5 0-5,4 0-6,-3 15-1,5 11-3,1 15 4,4-1 3,8 0-3,4-1 1,0-14 0,4-9-2,18-9-8,1-7-11,4-2-30,-3-25 26,-1-4 25,-1-4 2,-9-3 3,2 2 1,-5 2 4,-5 6 3,0 0 15,-5 3 8,0 7 8,0 6 1,0 6-14,0 6-15,0 0 12,0 10-23,2 16 4,7 13-4,2 8 3,1 10 1,-1 3-4,-2 0 0,-3-2 0,0 2-2,-6-2 2,0-7 0,0-5 0,0-6 0,-10-8 0,-8-6 2,-2 2 0,-5 2 0,-5-4-2,-3-2 0,0-5-2,1-12 2,2-7-7,2 0-13,2-2-47,4-19-78</inkml:trace>
  <inkml:trace contextRef="#ctx0" brushRef="#br0" timeOffset="42283.6449">9382 15008 405,'-6'0'40,"4"0"22,2 0-32,0-5-30,0 1-1,0-4 1,2 2 0,5 3-5,-6-3-16,-1 1-150</inkml:trace>
  <inkml:trace contextRef="#ctx0" brushRef="#br0" timeOffset="43062.6878">9568 14846 225,'0'3'145,"0"-1"-138,0 2 2,0 6-9,0 4-5,1 11 5,4-2 0,-5 7 2,0-4-1,0-1 1,0 4-2,0-3 0,-5-2 2,4-6-2,-3 1 0,3-7-1,1-4 1,0-7 0,0-1 0,0 0-4,0 0-6,0 0 1,0-4 9,0-5 6,0-6 1,0 2 1,0-5-5,3-5 0,7 0-2,2-9 0,0 7 0,7 1 1,-5 4-2,5 8 1,-2 1-1,-6 10 0,1 1-1,-7 0-1,3 0 2,0 0 3,-6 1 1,1 6-1,1 3 1,-2 7-1,1 8-1,-3 5 2,1 6-3,-1-8 0,2-10-1,3-10 0,0-8-9,5 0-5,0-24-4,10-18 18,-1-8 3,6 1-1,0 3-2,-1 17 0,-8 8 0,-4 13 0,-2 8 0,1 0-2,-1 19 2,7 13 12,-4 16 6,1 2-3,-6-5-4,1-2-5,4-13-5,-5-6-1,3-8-4,-7-4-7,-4-2-25,0-10-150</inkml:trace>
  <inkml:trace contextRef="#ctx0" brushRef="#br0" timeOffset="45167.8104">8769 14212 121,'0'0'38,"0"0"-14,0 0-13,0 0-7,0 0 1,-2 0-3,2 0 3,0 0 1,0 0-1,0-3-2,0 1 1,0 2 2,0 0 2,0 0-1,0 0 1,0 0-4,0 0-4,0 0 0,0 0 0,0 0 1,7 0 1,4 0 2,7-2-1,1 2 1,-3 0 1,4 0 2,-2 0-3,-3 0 2,4 0-2,1 0-2,3 0 0,0 0 2,5 0 2,0 0-2,4 0-1,-1 0-1,-1 0 0,3 0 0,-4 0 4,0 0-1,0 0 0,-7 0-2,8 0 0,-6-2 1,4-6 7,-1 0 2,3-2-7,4 6-2,2 2-3,-1 2 2,-1 0-1,-4 0 1,-4 9 0,4 4-1,1-6 1,-1 2 0,0-3-3,-2-4 1,-5 2-1,3 0 1,-6-3-1,-4 2 0,-2-3 0,1 0 0,-2 0 1,0 0 1,8 0 4,2-3-4,5-2-1,1 1 0,-1 4 1,-1 0-2,-7 0 0,-8 0-3,-7 0 3,5 0 1,-2 0-1,-5 0 2,4 0-2,-2 0 1,2 0-1,-4 0 1,5 0-1,-6 0 0,-2 0 0,2 0 3,3 0 3,-2 0-3,3 0 1,-3 0-1,0 0 1,-2 0 5,6 0 0,-5 0 0,4 0-3,-1 0-3,-4 0-1,-1 0 1,0 0 2,0 0-2,0 0 0,0 0-3,0 0 0,0 0 0,1 6 2,5 10 6,-5 10 5,1 8-5,-2 9-6,0 5-2,0-1-9,0-4-39,0-26-219</inkml:trace>
  <inkml:trace contextRef="#ctx0" brushRef="#br1" timeOffset="50868.2383">7030 16846 410,'-18'0'73,"15"0"-73,3 0-6,26-28-25,19-20 31,24-31 10,18-14 4,14-10-5,16-2-4,6 10-4,-5 8 1,-9 17-1,-26 19-1,-23 25-19,-27 17-70,-25 9-95</inkml:trace>
  <inkml:trace contextRef="#ctx0" brushRef="#br1" timeOffset="51665.2825">6443 15238 285,'0'0'37,"0"0"-4,0 0 23,0-8-38,7-14-18,16-18 2,18-24 7,11-20 0,17-9-3,10-1-3,4 0 1,-4 11-4,-12 17-7,-27 24-30,-24 20-281</inkml:trace>
  <inkml:trace contextRef="#ctx0" brushRef="#br0" timeOffset="57605.6929">7535 17556 378,'7'0'0,"9"0"-10,6 0 5,9 5-6,6 0 11,5-3 2,0-2-1,-4 0-1,0-12-6,-6-6 2,-8-8-16,-5 8-52,-8 4-82</inkml:trace>
  <inkml:trace contextRef="#ctx0" brushRef="#br0" timeOffset="58000.7161">7473 17779 192,'0'0'79,"0"0"-79,0 0 3,0 0-3,0 0 0,15-9 4,11-3 8,2 1 8,12-1-3,-2 1 0,-1-1-14,3 8 0,0 4-3,-11 0-1,0 0-115</inkml:trace>
  <inkml:trace contextRef="#ctx0" brushRef="#br0" timeOffset="59237.7891">8211 18337 77,'12'44'32,"7"19"-30,2-5-4,3-8 4,0-8-2,0-17 0,4-7 1,-3-6 6,-5-12 6,2 0-7,-10 0 0,-5 0 0,-3 0 4,0 0-2,-4 0-3,0 0 0,2 0-4,1 0 1,5-22 1,2-14 21,2-19 3,1-13-7,0-14-11,-4-7-1,1-4 0,0-6 2,-1-5 5,1-7-1,4 9-6,7 5-3,-4 10 0,-2 5-2,3 9 9,-6 1 3,-2 14-9,-4 12-3,-2 8-2,-3 8 2,-1 6-2,0-3 2,0 4-2,0 0-1,0 4 0,0-1-1,3-2 0,3-5-1,0 6 1,-1 7 0,0-1 0,-3 3 1,-2 2 0,5-2 0,-3-6 0,5 0-1,-1-8 1,2 4-1,-1 7 0,-2 8-1,-4 7-1,-1 0 1,0 0-1,0 0 1,0 0 0,0 0 2,2 0 2,7 0-1,0 0 2,4 0-1,8 0-1,2 4 4,14-1-2,0 0 2,11-1-1,-1-2-2,-2 0 0,6 0-1,-5 0 3,6-12 0,2-2 0,9 6 1,0 8-2,0 0 3,2 12 1,-7 16-1,4 0 2,-2 0-4,0-10-3,1-6 1,0-10-1,-4-2 1,-2 0 2,0-6 1,7-12 0,0 4-1,4 4-3,-10 3-1,-7 7 0,-4 0-1,-10 0-2,-5 0-2,-8 2-25,-4-2-82,-5 0-124</inkml:trace>
  <inkml:trace contextRef="#ctx0" brushRef="#br0" timeOffset="61075.8955">9188 17374 128,'0'0'56,"0"-2"-46,0 2 18,0 0 8,0 0-14,0 0-13,0 0-4,2 5 6,-2 13 0,0 14-7,0 5 2,0 1-5,0 0 3,-2 0-4,-4-6 0,6-11 0,0-2 0,0-7 0,0-8 0,0-4-4,0 0-4,0 0-5,0 0-6,0-8 16,0-5 3,4-1 6,0 2-1,4-5-3,-3-3-1,4-1-1,3-6 0,-1-1 3,8-7-3,0 9 1,-2-1 0,4 4 2,-6 11-3,-4 6 0,-6 6-1,1 0-2,-5 0 3,1 0 7,-1 9 4,5-4-4,-5-1-6,3 2-1,-3 2-1,1 1 0,4 3-1,-4-6 1,4 6 1,-4-6-1,-1 4-1,1-3 2,-2 2 0,0-1 0,5-2 0,-4 3-1,1-2 1,0 5 0,-1-5 0,-1 5 0,1-1 1,3-2-1,-2 8 2,-1-3-2,1 4 1,-1-4-1,3-7 0,-3 0-1,1-3 1,-2-4 0,0 0 0,0 0-2,0 0 2,0 0 0,0 0 0,0 0 5,0 0 5,0 0 0,0 0-6,0 0-4,0 0-4,0-4-1,0-3 3,0 7-1,0 0 3,0 0 3,0 0 1,0 0-4,0 0 8,0 0 2,0 0-9,0 0 2,0 0 2,0 0-3,0 0-1,0 0-1,0 0-1,0 0 1,0 0 2,0 0-2,0 0 0,0 0 0,0 0 2,0 0 0,0 0-1,0 0-1,0-5 0,0-13 3,0-4 1,0-8-3,0 3-1,5 1 0,9 3-1,-6 0 0,6 11 0,-1 3-1,-3 5-1,3 2-2,-1 2 1,-1 0 0,-1 0 4,1 0 0,0 0 2,-2-3-2,-6 3 0,2 0 0,-5 0 0,1 0-7,-1 21-3,4 11 10,-3 3 4,6 11-1,-3-3-1,4-5 0,1-3-2,1-6 2,0-7-2,-6-6-2,3-8-2,-4-8-6,-3 0-45,0 0-71</inkml:trace>
  <inkml:trace contextRef="#ctx0" brushRef="#br0" timeOffset="61578.0383">9740 17173 125,'0'-7'56,"0"7"-54,0 0-1,0 0 23,0 0-12,7 0-12,4 0 0,3 7 8,7-3 4,2 0-9,-2 1 2,-2 0-3,-9-1-2,-7 6 1,1 0 9,-4-4 13,0 0-3,0 0-8,0 0-3,-6 4-6,-5-1-3,-8 3-3,-4 8-2,-3-3-6,-1 5-3,11 0 14,1-6 2,13-6 3,2-4-5,2-2-12,18 0 10,9 0 2,3-4 1,1 0 4,-3 0 2,-7 0-5,-8 0-2,0 0-5,-13 0-70,-2 0-122</inkml:trace>
  <inkml:trace contextRef="#ctx0" brushRef="#br0" timeOffset="62140.0709">9040 17931 49,'-8'0'19,"6"4"-5,2-4 34,0 0-32,0 0-15,0 0 2,8-4 22,6 0 7,3 2-10,8-2-1,9-1 7,18 4 9,5-1-8,15-2 3,2-1-16,1 2-11,1-3-2,-9-2-3,5 6 0,-11 2-3,-7 0-1,0 0-9,-16 0-37,-7 5-72,-15 9-5</inkml:trace>
  <inkml:trace contextRef="#ctx0" brushRef="#br0" timeOffset="63340.1342">9615 18253 117,'0'-5'138,"0"1"-132,0 4-3,0-4 3,0 2 4,0-1-2,-7-2 2,0 1 1,1-3-3,-4 5 3,0 1-5,-7-1-1,1 2 10,-2 0-12,4 0-3,-2 0 15,12 0-4,-3 0 0,5 0-11,2 0 0,0 0-5,0 0-5,0 0-4,0 0 13,0 0 1,0 0 6,0 0 3,0 0-3,0 0-4,0 0-2,0 0 0,0 0 0,0 0 1,0 0 0,0 0 2,-1 0 1,1 0-4,-4 0 1,-2 0-1,5 0 0,-3 2-1,-3-1-3,-2 4-7,0 4 2,4 0 0,3-1 5,2-4 2,0 0-1,0 0-4,0-2 0,2 1 0,3 2 2,3-1 4,-1-1 0,-1 8 1,2 1 0,-1 4 0,4 0 1,2 4-1,1-3 0,3 4 1,-2 1-1,2-7 0,-1-2 0,-5 0 0,-1-4-1,-3 5 1,-3 0 1,5-2-1,-8 2 2,0 1 0,-1-3-1,0 2 1,0-6 1,0 1-2,-1 6 2,-9-7-1,-1 5-1,-1 0 0,-1-1 0,-6-2-1,3-3 1,-3-4 1,-1-3 8,0 0-10,5 0-3,0-15-8,9 6-5,1-9-58,5-3-81</inkml:trace>
  <inkml:trace contextRef="#ctx0" brushRef="#br0" timeOffset="63972.1702">9760 18075 132,'-4'0'62,"4"0"-46,0 0 27,0 0-18,0 0-9,0-6-15,4 2 2,9 4 0,6-1 1,1 1-3,0 0 1,-3 0-2,0 0 1,-7 0 0,-6 0-1,2 1 1,-6 7 3,0 0 1,0 6 3,0 1-4,-12 6-3,0-3 0,-1-4-1,5 5 0,1-2 1,4-2-1,-3-7 0,6-4 0,0 0 0,0-4 0,6 0 2,5 0-2,4 0 1,7 0 1,1-11 3,6-1-5,-4-1-5,-1 1-92</inkml:trace>
  <inkml:trace contextRef="#ctx0" brushRef="#br0" timeOffset="64533.2015">10749 17909 330,'9'0'25,"2"0"-25,12 0-13,7 0 13,3 0 3,0 4-3,-1-4-4,-2 0-32,-8 0-101,-9 0-31</inkml:trace>
  <inkml:trace contextRef="#ctx0" brushRef="#br0" timeOffset="64751.2184">10846 18078 211,'0'0'185,"0"0"-185,9 1-31,2 3 20,9 0 11,4 4 0,6-4 0,3-2-4,5-2-41,-3 0-135</inkml:trace>
  <inkml:trace contextRef="#ctx0" brushRef="#br0" timeOffset="66056.3237">11737 17724 70,'0'-4'165,"0"2"-145,5 0-10,-3-2-4,1 4-6,2-4 0,-2-1 14,-3 2 7,2 1-7,-2 2-3,0 0 22,0 0 0,0 0-18,0 10-5,0 6-7,1-2 1,3 0-3,-2 0 0,0-4 0,-2 2 1,0 5-2,0-6 1,0 2 0,0-1-1,0 3 1,0-2-1,0 3 0,0-4-1,0-7 1,0-3-1,0-2-3,0 0-2,0 0-16,0-19 8,7-8 14,3-8 4,3-7-3,1-4-1,7-5 2,1 3-2,-1 8 0,-4 14 0,-5 12 0,-8 10 0,-2 4-4,2 4-1,-1 24 5,0 7 9,1 4-3,-4 1-4,0 0 1,0-8 0,0-9-2,1-9-1,1-10-1,1-4-1,3 0-9,-4-6 6,8-16 5,-1-9 5,3-3 0,1 0-3,0-2-2,4 12 1,-7 8-1,-5 7 0,1 9 0,-3 0-3,-3 5 3,6 19 1,-1 13 9,2 1-3,-2 6-6,0-5-1,-2-6-2,7-10-8,0-2-50,-1-15-145</inkml:trace>
  <inkml:trace contextRef="#ctx0" brushRef="#br0" timeOffset="66379.3415">12003 18244 231,'0'0'145,"7"-4"-145,4-17-3,6-13 3,11-6 3,14-7 2,3-10 0,10-10-2,9 2 4,4-3-6,1 8-1,-6 9-3,-7 19-14,-18 16-72,-21 11-198</inkml:trace>
  <inkml:trace contextRef="#ctx0" brushRef="#br0" timeOffset="66827.367">12734 17931 107,'-21'17'91,"-2"0"-91,1-1 4,-3 0 29,2-7-3,-3 2 4,9-3-15,2-4-7,11-4-7,2 4-5,2-4 0,0 7-9,0 5-8,10 5 10,5 12 7,-2-3 1,7 9-1,0-4 1,-4-4-1,-3-6 2,-8-7 5,0-4 7,-5-7 11,0 4 17,-10 0-9,-19 2-23,-7 3-6,-4-1-2,-5-4-2,-4-2-3,9 2-24,6-3-41,12-1-53,7-3-81</inkml:trace>
  <inkml:trace contextRef="#ctx0" brushRef="#br0" timeOffset="67951.4348">11735 17333 196,'-10'0'138,"-5"0"-137,-3 0 3,5 4 28,-4-4 4,5 0-9,0 0-7,3 0-7,-2 0-6,1 0-3,6 0-2,-5 0-2,7 0 0,-1 0-1,3 0 0,-4 4-3,1 8-3,-6 7 0,0 4 0,-4 12 3,-2 4 2,-2 0 1,2 3 1,0-6 0,8-8 1,0-11-1,7 10 0,0-5-1,10 2-1,2 2 1,6 0 1,-3 6 0,-4 4 0,-3 5 1,-5 7 1,-3-1-2,0 12 0,0-3 0,0 9 1,-6 2-1,-1 5 0,-2 3-1,9-7 1,0-14 0,0-15-1,0-16 0,0-13-3,0-7 1,7-3-3,-5 0-4,1 0 2,6 0 7,10 0 1,5 6 4,6 6-2,4 1-2,0 2-2,7-11-10,2-4-72,-1-10-104</inkml:trace>
  <inkml:trace contextRef="#ctx0" brushRef="#br0" timeOffset="68814.4834">12784 17331 251,'0'0'176,"0"-2"-176,1 1-5,6 1-1,1 0 3,11 0 3,7 0 4,1 0-3,8 3 0,-4 9-1,1 0 1,-2 2-1,-8 0-1,-3-2 0,-9 2 1,-7-10 1,-1 1 1,-2-5 2,0 0-2,6 0 0,-6 0-2,0 0 0,0 0 0,0 0 2,0 0 3,0 5 3,0 8 2,0 5-7,0 4-3,0 10 1,0 0 0,0 6-1,0 6 0,2 6 0,8 13 0,-1 9 0,-5 6 0,5-3-1,-2 6 1,-3-7-1,5 1-1,-1 0 2,4 2-2,0 3-1,0-5 1,-1-15 0,2-9-1,-3-12-2,1-14-2,-10-11 6,-1-5 1,0-1 7,-1-2 2,-14-3-5,-7 6 1,-4 3-5,0-1 0,-4 6-2,6-5-3,-3-6-6,3-6-41,2 0-90,-3-30-101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06T22:41:13.92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905 10955 144,'-28'-15'80,"3"-3"-47,4 8 8,6 8-7,12-2-3,3 4-18,0 0-2,0 0 1,0 0-1,0 0-2,0 0-5,0 0 0,0 0-2,10 8-1,10 6 7,8 1-7,5-5 1,5-3-2,9 1 0,4 0 2,11-3-2,3-1 0,-3 1 0,7 2 4,-4-1 1,5-5 0,1-1 3,-1 0 3,12-19-2,5-16 1,7 3-3,4-1 1,-13 12-8,-20 15 0,-18 6-5,-19 30-5,-16 26-20,-12 6-44,-2-4-126</inkml:trace>
  <inkml:trace contextRef="#ctx0" brushRef="#br0" timeOffset="1284.1969">1505 11032 28,'0'0'55,"0"0"-27,0 0 5,0 0-4,0 0 5,0 0 12,0 0 0,0 0-14,0 0-10,0 0-4,0 0-5,0 0-6,0 0-4,0 0-1,0 0-1,0 0 1,0 0 0,0 0-1,0 0 0,-1 0 0,1 0 0,0 0 1,0 0 0,0 0-1,0 0 0,0 0 0,0 0 3,0 0-3,0 0 0,0 0 0,0 0 0,0 0 1,0 0 1,0 0-1,0 0 1,0 0 1,0 0-1,0 0 0,0 0 3,0 0 2,0 0-2,0 0-6,0 0 0,0 0-5,10 0 2,6 0 0,6-3 3,-2-13 3,3 0-2,-1 0 2,-2 3-2,1 5-1,5 5-1,1-1 1,5 1 1,4-3 0,7-3-1,-2-1 1,-1 2-1,-7 1 1,-8 7-1,-6 0 0,-8 0 0,2 0 0,-4 0 2,3 0-2,-1 0 0,3 0 0,0 0 0,-1 0 0,1 0 1,5 0-1,-3 4 0,-3 3 1,3 0 0,-1 1 0,-1-1-1,0-2 0,-4-3 0,-3 6 0,1 6 1,-5 8 1,-1 7 5,-2 5-4,0-1-1,0 6 1,0-3-3,-4-1 1,-8-2-1,-5 3 1,-5 0 1,-6 1-1,-7-3 1,-8-5-1,-9 2 2,-20-5-3,-11-3 1,-10-2-1,-14-1 0,-1 2-4,-4 2 4,-3 0-1,9-2 1,26-4 0,26-2 1,26-6-1,26 7-3,2-2-20,24 1-67</inkml:trace>
  <inkml:trace contextRef="#ctx0" brushRef="#br0" timeOffset="2753.2765">2172 10999 14,'0'0'40,"0"0"7,0 0-11,0 0-26,0 0-8,0 0-1,0-2 1,0-2 9,3 1 9,-1 3 13,0 0 7,-2 0-6,0 0-12,0 0-14,0 0-8,0 0 0,4 0 0,1 0 0,1 0 4,2 0-2,1 3 2,-2 5 1,3 4 0,-4 5 4,2 5 2,0 9-4,-1 8-1,-4 4 5,1 6-6,-4 2 2,0 2-2,0-6-1,0 0 0,0 1-1,0-6 2,-2-4-2,-3 6-2,0 0 3,0 4 0,-2 5-3,3 1 5,0-3-1,2 4 1,2-5-1,-1-1-2,1-3-1,-1-7 0,-1 2-1,2-1 2,0 2-1,0 4-1,-2 2 0,1 6 5,-2 0-5,0 3 0,1 4-1,0 2 2,0 0 0,-1 2-1,2-5-1,1 1 0,0-3 4,0-5-1,0 0 0,4-2-2,-2 0 0,3 3-1,-5 6 1,0 8 2,0 9-2,0 3 1,0-5-1,-1-1 2,1-13-2,0-4 0,0-10-1,0 2 0,-2-1 2,2 8-2,-3 8 0,-1 9 0,-2 10 0,-2 2 1,2-6 0,1-6-1,1-5 0,2-11 0,2-3 0,0-3 0,0 0-1,0 5 1,0 7 0,-2 3 0,2 2 1,-2 0-1,2-7 0,0-2-1,0 2 2,0 3-1,0 6 0,-1-2 0,1 6 0,-2-6 0,2-7 0,0-5 0,0-3 1,0-7-1,0 5-1,0 5 1,0-1 0,-3 5 1,-1-6-1,1-1 0,2-9 0,1-7 0,0-7 0,0-5 0,0-2-1,0 1 1,1 8-1,2 0 1,1 1 1,-1 4-1,-1 0 0,-1-1 0,-1 4 1,0-10-1,0-2 0,0-12 0,0-9 0,0-7 0,0 0-6,0-5-2,0-17 8,0-2-3,0 2 3,8 4-20,-1 5-89,3-4-212</inkml:trace>
  <inkml:trace contextRef="#ctx0" brushRef="#br0" timeOffset="3825.3392">2264 16733 28,'0'0'71,"0"-7"-71,4-3 1,-2-4-1,2-2 26,-4 3-1,0 1 2,0 2 22,0 0 15,-14 0-9,0 3-18,-3-2-11,-4 4-17,1-6-4,2 3 1,-5-2-5,-1 7-1,-1 0 0,1 3 0,3 0 1,-1 3-1,3 14 3,1 12-1,7 6-2,4 15-1,7 15 0,0 3-1,0 8 1,15-7 1,9-13-1,6-6 0,2-19 1,8-15-4,0-11 0,-2-5 0,1-17-1,-3-20 5,-2-11 5,-9-5 5,-5-10 2,-6-4-3,-10 5-5,-4 6-1,0 18-3,-24 14-9,-10 12-26,-6 12-68,1 9-143</inkml:trace>
  <inkml:trace contextRef="#ctx0" brushRef="#br0" timeOffset="4613.384">2122 17186 130,'0'-5'101,"0"-3"-75,0 0-8,0-5-15,0 6-1,0 2-1,0 5 3,0 0 36,0 0 34,-3 14-23,-4 13-42,-7 9-8,1 10-1,2 0 3,-3 0-3,3 0 1,0-3-1,4-11 0,-1-2 0,5-12 0,2-1-4,1-2-11,-4-5-77,-1-6-214</inkml:trace>
  <inkml:trace contextRef="#ctx0" brushRef="#br0" timeOffset="5049.409">1819 17467 107,'-7'0'165,"3"0"-138,4 0 15,0-1-20,0-1-22,13 2 1,18 0 7,12 0 4,10 12 6,3 15-3,-3-1-2,-5 1-13,0-5 0,-1-8-1,-7-2 1,-3-8-13,-9-4-61,-14-2-221</inkml:trace>
  <inkml:trace contextRef="#ctx0" brushRef="#br0" timeOffset="5469.4324">1976 17552 22,'-3'0'0,"1"0"-15</inkml:trace>
  <inkml:trace contextRef="#ctx0" brushRef="#br0" timeOffset="6351.4865">1976 17552 22,'-6'0'42,"6"0"-25,0 0-11,0 0-5,0 0-1,0 0-2,0 0 2,0 0 2,0 0 11,0 0 0,0 0 5,0 0 0,0 0-8,0 0-4,0 0-1,0 0 6,0 0 10,0 0 1,0 0 1,0 0 0,0 0 4,0 0-8,0 0-11,0 0-3,0 0 6,0 0 12,0 0-1,0 0-7,0 0-5,0 0-5,0 0-4,0 0-1,0 0 0,0 0-1,0 0 1,0 0 2,0 0 3,0 0 3,0 0 0,0 0-1,0 0-6,0 0-1,0 0-6,0 0 2,0 0 1,0 0 3,0 0 0,0 0 1,0 0 1,0 0 2,0 0 2,0 0 1,0 4-4,0 4-1,0 1 4,0 14-1,-5 5-1,-7-2 0,-2 15 1,-2 3-1,1 2-2,-1 0 0,-2 0-1,4-6 0,4-5-1,-1-6 2,3-3-2,2-4 0,-1-4 0,4 0 0,0-4 0,0-6 0,3-4 0,-1-4-2,1 0-1,0 0 0,0 0 0,0 0 3,0 0 1,0 0 4,0 0 2,0 0-1,-1 0-1,1 0-2,0 0-3,0 0 0,0 0 1,0 0-1,-2 0 1,0 0 7,-2 0 8,-3 0 8,-2 0-6,-7 6-11,-7 6-2,-2 7-4,-6 6-1,-8 1 0,-3 1 0,-5-3 0,4-2 0,5 4 0,9-2 0,8 8-3,8-6-2,5-1-1,7-2 3,1 0-8,0-6-46,19-7-85,10-10-154</inkml:trace>
  <inkml:trace contextRef="#ctx0" brushRef="#br0" timeOffset="7049.526">1737 18110 127,'0'0'54,"0"0"6,0 0-11,0 0-17,0 0-10,0 0-3,0 0-10,0 0-5,0 0-2,0 0 0,0 0 1,0 0-1,0 0 5,0 0-2,0 0-5,0 0-1,0 0 1,0 9-2,0 3 4,0-2-2,0 5 0,0-10 0,0 2 0,2-7-3,-2 0-3,4 0-9,-1 0-10,2 7 2,3 8 4,4 2 2,1 16 13,0 1 3,2-2 1,-6-8 0,-2-12 2,-4-8 3,0-4-5,-1 0 0,-1-4-3,1-15 3,0 2 2,-2-1-2,0 7 0,0 6 0,0 3 1,0-3 3,0 5 0,0 0 0,0-3 0,0 1-4,0 0 0,0 2-3,0 0 1,0 0-9,0 7-8,0 12 3,-2-3 12,-1 4 4,-2-6 5,2-6 0,0-4-2,3-4-3,0 0-6,-6 0-80</inkml:trace>
  <inkml:trace contextRef="#ctx0" brushRef="#br0" timeOffset="8991.6805">2139 16525 86,'-7'0'42,"5"0"0,2 0 8,-1 0-26,1 0-12,0 0-12,0-2-2,0-1-5,0 0 7,0-3 2,0 3 18,0 3 1,0 0-2,0-2 2,0-1-11,0-3-10,0-6 0,3-6 0,12-4 1,3-14 0,8-4-1,6-4 0,2-5-1,10-2 1,-2 6 0,-4 1-3,-4 4 0,-12 10 1,-6 4-1,-11 6 0,-5-2 3,0-6 10,-21-6-5,0-3 1,-4-7-2,-3 2-2,-3-4 1,1 2-3,-2 8 0,9 6 0,8 10 2,3 10 2,5 0 3,5 6-5,-1-1 1,2 4-2,1 1-1,0 0-3,0 0-1,0 0-2,0 0-2,0-6-2,0 0-37,0-12-117</inkml:trace>
  <inkml:trace contextRef="#ctx0" brushRef="#br0" timeOffset="10327.8622">2450 15811 54,'0'-4'85,"0"-1"-4,0-7-27,0-3-29,3-4-8,-1-12-1,4-8 5,-2-10-2,-1-9-3,0-2-3,0-6-2,-1 1-1,-1 0-1,2 0-6,-2-3-2,-1-3 1,0 3-1,0 0 2,0 3 1,0 4-3,0 4-1,-1 6 0,1 0 0,0 1 0,0-6 0,0 0-1,0-4 1,0-3-1,0 7 1,4 6 0,3 1 0,-3 3-1,0 7 3,-4 3-1,0 6 1,0-1 0,0-4 2,0 2-2,0-4-2,-1 0 0,-3 3 0,4 5 0,-1 2 0,1 5-1,0 0 1,0 1-1,0 0 1,0-4-1,0-3-2,0 0 1,0 5 0,0 9 2,0 3 0,0 11 2,0 0 3,0 0 0,0 0-3,0 0-2,0 11-2,-2 8-4,-5 4 2,0 0 4,1 7 0,-2 1 0,0 3 0,-1 3 0,0 6 0,1 6 0,-5 11 0,-1-6 0,-2-1 1,4-10 0,5-19-1,2-10 0,2-14 0,3 0-1,0 0-5,0 0-7,0-9 5,0-10 8,4-11 1,6-10-1,-2-10 2,6-7 0,0-6-2,6-2 0,1 0 0,5 4 2,-4 13-4,-7 16 4,-5 18-2,-7 12 0,-3 2 0,0 0 0,0 29 2,3 16 3,3 6 0,0 4 0,3-6-4,-1-5 0,1-3-1,-2-5 0,3-2-3,0-6-5,4-3-56,-6-13-162</inkml:trace>
  <inkml:trace contextRef="#ctx0" brushRef="#br0" timeOffset="12772.0029">988 14253 104,'-29'0'8,"2"0"-7,2-15 29,0-11 4,-2-3-20,3 0 2,2 4 5,1 9 9,10 6 18,5 8 7,5 0-31,1-1-24,0-2-4,14-3-5,9-4 9,9 0-1,5-4-1,3 7 1,-3 8 0,-1 1-1,-7 0 0,-7 4-1,-7 18 3,-7 2 4,-5 6 5,-3 6-4,0 4 0,-21 4-1,4 2 2,-12 3-3,-3-8 2,-3 3-2,0-3 0,4-7-1,7-6 0,9-8-1,7-8-1,8-2 0,0-2-3,6 1-2,18 3 1,4-1 3,9-2 1,-1-6 1,6-3 1,3 0-2,0-9 0,2-17-5,-3-15-28,-9-13-140</inkml:trace>
  <inkml:trace contextRef="#ctx0" brushRef="#br0" timeOffset="13102.0196">1367 14075 306,'-21'12'14,"8"2"-14,2 2 0,7 6 0,4 2 0,0 6 0,0 2-1,4 1 0,12-4 0,3-7 1,4-6-4,2-12-7,6-4-1,0 0 12,-3-24 5,-1-11 6,-6-4 2,-7-3 1,-6 2-2,-8 1 2,0 4-1,-16 5-7,-11 11-5,2 18-1,-5 1-11,5 25-40,4 14-56,5-8-89</inkml:trace>
  <inkml:trace contextRef="#ctx0" brushRef="#br0" timeOffset="13837.0641">1724 14391 137,'-5'2'113,"1"0"-110,3 3 13,-2 4 27,0 4-25,0 4-18,-1 8 0,1-6 0,-3 4 3,3-7 3,2-4 2,-1-5-1,2-7-1,0 0-6,0 0 1,0 0-1,0 0 0,0 0-1,0-7-2,0-19 3,10-11 8,9-11 0,5-8-8,6 8 0,0 6 4,-3 16-4,-3 14-1,-8 12-6,-5 0 2,-2 31 5,-5 6 6,-4 10-1,0 0-3,-6-7-1,-4 2 0,2-13 0,3-9 0,5-11 2,-1-9-2,1 0-1,0 0-8,0-17-5,3-13 13,14-2 7,4-3-6,0 12-1,-4 5 3,1 1-2,-8 15-1,-1 2 0,-1 0-3,-1 12 3,2 17 10,-1 7-1,-1 14-5,-2-6-4,1-7 0,0-30-63,-4-14-209</inkml:trace>
  <inkml:trace contextRef="#ctx0" brushRef="#br0" timeOffset="14812.1164">1686 13357 220,'-10'6'78,"4"-2"-73,5-4 63,1 0-10,0 0-23,0-16-8,0-19-13,0-18-7,1-19-4,8-18 3,0-14-1,-5-5-3,0-14-1,-4-9 1,0 0 0,0 7-2,0 11 0,0 15 0,0 16 0,0 11 2,2 5-2,1 9-2,-3 6 0,0 0 2,0 2 2,0-6-2,0 1-4,0 3 1,0-3 0,0 15 1,3 3-1,1 8 2,-4 17 0,0 2 1,0 6 4,0-2-2,0 1-1,0 1-1,0 1 0,0 2 1,0 1-1,0 0-1,-3 0-1,0 0 2,2 0-1,1 0-3,0 0 4,0 0 0,0-9 0,0-5-3,0-2 0,-3 0 3,-1 4 0,2 4 1,1 4 2,1 4 0,-2 0-2,1 0-1,-3 0-6,2 12-1,-6 14-2,-2 10 5,-7 9 4,-1 5 0,-3-6 1,5-8-1,3-8 0,8-17 0,5-5 0,0-5-1,0-1-1,0 2 2,0 0 2,0-2-1,0 0-1,0 0 0,0 0 0,0 0-12,0-2-9,10-12 17,3-10 4,2-2 0,3-3 1,-1-6-1,-4 8 0,-3 5 1,-6 17 0,-2 2 0,-2 3 5,0 0-6,0 0-1,3 3 1,4 8 9,1 9-2,3 1-2,2 5-5,2 4-1,2 6-3,2 10-12,1 1-50,-1 0-135</inkml:trace>
  <inkml:trace contextRef="#ctx0" brushRef="#br0" timeOffset="16177.1983">1449 15066 54,'0'-5'191,"0"5"-156,0 0-14,0 0 2,0 0-16,0 0-7,0 0-3,0 10 3,1 16 6,4 10 4,-2 11 6,-1 9-5,-2 4 2,0 4-4,0 12-6,0 3-2,0 2 1,0 3-2,0-3 0,0-11 2,0-7-2,0-12 0,0-2-1,1-3 1,3 1 1,-2 4-1,-2 2 0,0-6 0,1 1 0,2-5 0,0-11 0,-3-6 0,3-4 0,-2-8-1,0-1 1,2-4-1,-1 1-2,-2 2 1,0 4 1,0 0 0,0-7-2,0-2 3,0-2 0,0-5 0,0 5 0,0 10 0,0 0-1,0 5 1,-2-8 0,-2-1 0,3-8 0,1-3 0,0 0-1,0 0-1,0 0-2,0 0 4,0 0 3,0 4-3,0 4 0,0-2-4,-3 2 0,3-8 1,0 0 3,0 0 2,0 0-2,-2 0 1,-2-8-1,-3-10 3,-2-5 1,-1-8 0,-3 4 0,0-4 1,2 9 2,3 0-2,2 4-2,2 6-2,0 1 0,2-3 2,2 9-3,0 3 1,-1 2 2,1 0 6,0 0-3,0 0-5,0 0-1,0 16-4,1 4 4,11 6 0,2 6 0,2-6 2,0-4-1,-5 0-1,-3-10 0,-1 0 0,-1-12 0,-3 0 0,0 0-1,2 0 1,5-16 3,6-10 6,3-8-2,6-6-7,4-6-1,-3 4-14,-7-9-144</inkml:trace>
  <inkml:trace contextRef="#ctx0" brushRef="#br0" timeOffset="22135.5323">12507 734 100,'-24'-50'58,"5"-7"11,6 10-11,4 15-16,5-1-14,0 1 0,2 2-22,2 10-1,0 5-3,0 10 2,-3 2 5,-2 3 9,0 0-2,-3 0-9,6 0-2,-5 0-1,3 0-3,4 7-1,-2 20-3,-4 6 0,5 11 2,1 8 1,-3-2-1,-3 8 1,3 7 0,-4 3 0,5 6 0,-2 0 1,-2 1-1,5-3 0,1-6 0,-4 0 0,-1-11 0,2-2 1,0-9-1,3-3 0,0-10-1,0-8-6,0-9-12,0-10-60,0-4-70,2-2-27</inkml:trace>
  <inkml:trace contextRef="#ctx0" brushRef="#br0" timeOffset="22363.5458">12227 1291 132,'0'-12'62,"0"-10"-1,10 0-31,8 2-3,10-1-14,12 2-7,5 7 4,8 0-4,-2 7-6,-4 5-5,0 0-12,-12 0-50,-10 5-90</inkml:trace>
  <inkml:trace contextRef="#ctx0" brushRef="#br0" timeOffset="22991.582">12807 688 26,'0'56'32,"0"5"-5,0 8 9,-9 4-6,-4 3-4,-7 2 0,-1-2-4,-3-4-6,4-16-10,6-14 0,3-18-5,5-12-1,6-10 0,0-2 3,0-2 9,0-25 25,7-12-25,8-5-12,7-3-1,9 4-3,-3 6 4,5 6-2,7 8 1,-2 9-3,3 14 1,-1 0-5,-8 5-5,-11 18 3,-6 4 6,-12-1 0,-3-2 2,0 2 2,-7-2 2,-21 0 6,-8 3 1,-7-4 8,-1 1-5,-3-6-6,2-8 0,13-6-6,3-4-7,15 0-23,7 0-64</inkml:trace>
  <inkml:trace contextRef="#ctx0" brushRef="#br0" timeOffset="23599.621">13259 1245 67,'2'-22'77,"5"-4"6,-4-3-11,-3 6-23,0-1-13,0 4-18,0 4 0,-5 7 3,-2 6-16,-6 3-5,1 1-10,-6 30-7,2 10 11,-7 7 6,4 5 0,0-7 0,6 3 0,3-10 0,4-8-2,6-8-1,0-9-3,0-7-10,6-7 6,4 0 3,0 0 7,2-15 1,1-12 0,5-10 1,3-7 0,2-10-1,0-14 0,7-16 0,-3-15-1,3-8 0,-3 0-1,-3 8 1,-10 19 0,-4 19 2,-1 24-2,-8 23 2,-1 14 13,0 2-9,0 36-6,-4 17 0,-10 18 0,0 14 3,-7 12 3,1 8-4,-4 1 4,6-3-4,6-15-2,10-16-2,2-12-4,0-18-7,12-22-129</inkml:trace>
  <inkml:trace contextRef="#ctx0" brushRef="#br0" timeOffset="24341.6574">14202 1289 111,'-9'-14'81,"6"6"-64,2 2 45,-5 6-50,2 0 10,-6 10-22,-2 18-4,-1 20 4,-3 3 0,12-1 0,-2-2-3,6-6 2,0-11-1,8-8-1,13-9 1,-3-14 2,4 0 1,2-10 5,2-22 2,2-9 0,-6-5-3,-9-1-1,-4 0 1,-9 3-1,-12 4-1,-20 14-3,-11 5-3,-8 14-4,6 7 5,9 0-1,14 26-5,16 8-4,6 3-25,34-20-124</inkml:trace>
  <inkml:trace contextRef="#ctx0" brushRef="#br0" timeOffset="24709.6817">14779 680 274,'0'-49'3,"0"3"-3,-9 10 0,-1 12 3,1 14 2,3 8 11,-5 2 3,-6 0 1,2 22-8,-2 15-7,-3 14-1,5 15 0,-2 11 1,2 5-5,2 5 0,3 5 1,1-4 0,2-9-1,7-9-3,0-11 2,0-11-4,0-10-5,0-6-4,0-8-20,0-4-9,-10-6-54,-8-7-54</inkml:trace>
  <inkml:trace contextRef="#ctx0" brushRef="#br0" timeOffset="24883.6901">14448 1261 81,'8'0'159,"8"0"-156,12 2-3,13 2 8,7-4 5,6 0-10,1-8-3,2-6-3,-7 4-4,-7 6-43,-5 4-97</inkml:trace>
  <inkml:trace contextRef="#ctx0" brushRef="#br0" timeOffset="25195.708">15131 1259 248,'0'-20'32,"0"2"47,0 2-55,0 5-11,-7 2 2,-4 7-8,-2 2-7,-6 4-8,-3 24 8,1 9 2,-1 4 3,3 10-5,6-6 0,7 0 0,6-7 0,0-6 0,0-6-4,15-8 0,5-4 0,5-10-4,6-4-12,2 0-89,-2-28-134</inkml:trace>
  <inkml:trace contextRef="#ctx0" brushRef="#br0" timeOffset="25481.7243">15392 698 347,'0'-4'7,"0"4"0,2 0-7,6 21-9,-5 24 9,-1 17-2,-2 14 4,0 9 5,-7 3-1,-11 1-1,-1 0-2,1-3-3,-6-4 0,10-3 0,-1-11-4,-1-14-6,10-10-12,1-21-12,5-14-38,0-9-65</inkml:trace>
  <inkml:trace contextRef="#ctx0" brushRef="#br0" timeOffset="25671.7391">15467 1293 244,'0'0'81,"0"0"-37,2 0-29,-1 5-14,4 20-1,-5 6 0,0 0 0,0 1-2,0-3-8,0-8-19,0-11-84,4-10-75</inkml:trace>
  <inkml:trace contextRef="#ctx0" brushRef="#br0" timeOffset="25819.7465">15522 1048 134,'3'-20'39,"5"8"12,-6 6-41,5 6-10,3 0-10,3 0-12,0 13-35,3 1 11,-3 1-22</inkml:trace>
  <inkml:trace contextRef="#ctx0" brushRef="#br0" timeOffset="26269.9306">15636 1417 11,'-7'32'34,"5"-5"-2,1-9-14,1-10 11,0-4 7,0-4 2,0 0 17,0 0 5,0 0-8,0-2-12,0-17-14,10-3-19,5-6-7,6 2 0,1 0 0,-2 2 0,2 7 0,-1 0-1,-3 7 0,-7 5 0,-6 5-3,2 0-2,-5 13 0,-2 11 5,0 5 1,0 0 1,-11 1 0,4-5 1,3-9-2,4-11 0,0-2-2,0-3-1,0 0 3,4-12 1,12-7 2,-4 1-2,1 4-1,-3 5 0,-2 2 0,-5 7 0,4 0-1,-5 0 0,0 9 1,5 12 0,-3 4 0,3 3 0,-5 4-1,-1 0-1,1 0-7,-1-8-50,3-16-137</inkml:trace>
  <inkml:trace contextRef="#ctx0" brushRef="#br0" timeOffset="26719.9594">16112 846 316,'0'-4'14,"0"2"31,1 2-44,-1 0-1,2 11-7,-2 32 7,0 13 8,0 12 1,-12 9 5,-1-1-6,1 2-3,1-6 0,1-4-4,7-4-1,-1-8 0,4-8 0,0-9-1,0-8 1,0-8-1,8-5 1,3-8-1,0-6-2,2-4 3,4 0 4,-2-18 1,5-16 0,-2 0-2,-6-7 1,-1-3-3,-10 0 1,-1 4 1,0 8-2,-8 10 2,-8 10 0,4 12 3,-6 0-6,3 19-8,4 13-7,4 2-13,7-8-73,0-10-164</inkml:trace>
  <inkml:trace contextRef="#ctx0" brushRef="#br0" timeOffset="27243.9885">16317 1572 102,'2'0'120,"5"0"-119,3 0 7,5 0-5,4 0 13,0-10-4,2-6-6,-5 0 4,2-5 9,-4 4-11,-4-1 13,-3 2 22,-6 2-25,-1-3 17,0 6-18,0-3-11,-3 3-6,-5 5 0,-1 6-4,-1 0-2,-3 0-11,-5 24-5,-4 11 20,-1 6 2,-1 8 2,4-2 3,8-4-2,4-1-3,8-6-2,0-7 0,13-12-1,5-1-1,5-12-1,6-4 2,-3 0-4,2-13-8,-6-9-80,-1-9-71</inkml:trace>
  <inkml:trace contextRef="#ctx0" brushRef="#br0" timeOffset="27566.0043">16576 1590 33,'-3'23'14,"2"2"14,1-4-7,0 5 2,0-6-3,0-6-4,0-2 7,0-9-2,0-1-5,0-2 9,0 0 20,0 0 2,0 0-8,0-19 8,1-6-36,10-5-8,2-5 5,5 9 1,-5-1 0,7 3-2,4 0-7,4 2 0,2 3-2,2 1-1,0 4 0,3-1-2,0-2-7,0-1-5,-4-2-45,-10-2-187</inkml:trace>
  <inkml:trace contextRef="#ctx0" brushRef="#br0" timeOffset="27943.0259">17065 1598 306,'0'0'34,"0"0"-22,0-2-7,0-8-5,3 0-88,7 3-140</inkml:trace>
  <inkml:trace contextRef="#ctx0" brushRef="#br0" timeOffset="28152.0387">17048 1881 234,'0'0'173,"0"0"-140,0 0 7,6 0-40,4-7-15,-8-7-87</inkml:trace>
  <inkml:trace contextRef="#ctx0" brushRef="#br0" timeOffset="32867.3068">13570 3589 151,'-17'3'4,"1"4"26,4-5-20,10 6-4,2 0-2,0 4-4,0 9 0,2 2 2,11 3 3,4-1 0,-2-7-4,4-4-1,-1-6-6,-1-8 6,3 0 6,2-12 5,-1-15 2,-1-9-6,-7 4-5,-6 0 4,-7 2 1,0 2 4,-7 7 1,-16 2-5,-5 6-7,1 12 0,-1 1 0,3 0 3,1 21 1,6 12 0,3 7-3,6 3-1,3-4-1,6-3 1,0-14-1,15-5 0,0-14-1,3 0-4,-4-3 6,0 0 8,2-13 4,-3-6-1,-3-3-7,2-1-3,-9 7 1,2 5-1,-5 4 2,0 5 4,0 2 6,-5 0-9,-7 0-1,3 5-3,-3 9 0,5-1-1,0 1 1,6-8 0,1-6-4,0 0-5,0 0 1,1 0-10,10 0 14,0-13 4,1-3 7,5-5 0,-6 5-4,-6 4-3,0 5 0,-3 4 2,-2 0 6,0 2-1,0 1 2,-2 0-9,-4 0 0,2 7-3,-4 2 2,1 6-1,4-1 0,1-9 1,2 1-1,0-6-3,0 0 3,0 0-1,0 0-5,2-16 5,8-6 3,3-6 6,7 1-6,-3 4-2,-5 12 1,-8 6 1,-4 5-2,0 0 0,0 0-8,-3 12 10,-7 4 4,0 4 0,-1 0 3,-3-2-1,6 3-2,-1-6-2,6-5-1,3 1-1,0-10-2,0-1-2,0 0 1,5 0 3,5-9 2,6-12 10,-3-3-2,-2-2-4,2 2-3,-12 6 0,-1 6-1,0 4 7,0 8 1,-1 0-5,-12 0-2,2 0-4,-2 14 1,-4 2-1,5 0 1,2-4 1,7 0-1,1 2 0,2-3-3,0 1-1,5-5 0,8-2-8,6-5 5,-6 0 7,5 0 2,-9-12-1,-3-3 4,1-3 0,-4 5 0,-3-2 0,0 6 3,0 2-2,-11 1-6,-3 5-7,-3 1 0,6 0 5,-2 0-3,1 19 0,3 3 2,8 0 1,1-3 2,0-5-2,0-6-3,3-7-4,4-1-1,1 0 10,-8 0 0,2 0 7,-2 0 8,0 0 3,2-9-4,-2-8-13,0 3-1,0 1-1,0 4-1,0 1 0,-4 2 1,-7 3-2,2 0 3,1 1 5,6 2 3,2 0-1,0 0-7,0 0-10,0 2 5,0 10 4,0-1 0,0-6 0,0-1-1,0-4 2,0 0 0,0 0 3,0 0 3,0 0 11,0 0 3,0 0-6,0-4-9,-3 4 1,3 0 1,-3 0-1,3 0-4,0 0 0,0-2-1,-4 2 1,1 0-1,-6 0-1,-2 0-1,-2 12-2,-2-1 3,9-6 0,5 0 0,1-5-1,0 0-2,0 0 0,0 0 1,0 0-2,0 0-3,0 0 7,0-3 1,0-1 6,0-2 1,0-2 0,-5-2-4,1 2-3,2 4 0,-1 4 0,3 0-1,-2 0-2,1 0-4,1 0-4,0 0-6,0 2 6,0 3 8,0-2 2,-2-1 1,2-2 1,0 0 0,0 0-1,0 0-1,0 0-3,0 0 1,0 0 2,2 0 1,1 0 0,0 0 0,-3 0-1,0-2 1,0 2 1,0 0 1,0-2-1,0 2-2,0 0-7,0 0-21,2 0-46,0 0-70,0 8-39</inkml:trace>
  <inkml:trace contextRef="#ctx0" brushRef="#br0" timeOffset="34607.4084">13600 3511 26,'0'0'53,"0"0"34,0 0 9,0 0-38,0 0-37,0 0-7,0 0-9,0 0-4,0 0-1,0 0 2,0 0-2,0 0 5,0 0 3,0 0 1,0 0 2,0 0 1,0 0 7,0 0 7,0 0 1,0-6-9,0-6-5,0-6-2,0-6-8,0-9-2,0-8 2,0-10 1,0-5-2,0-6-2,0-7 0,2 8-1,3-3 1,-3-2 0,-1 1 0,-1-1 0,0 4 0,0 1 0,0 1 0,0 2 0,0 5 1,0 2-1,0 7-1,0 4 1,0 8 0,0-2 0,0 4 0,0-1 1,0 5 0,0-3-1,0-4 0,0-1 0,0-4-1,0 0 0,0 9 0,0 0-1,0 12 0,0 2 1,0 7 1,0 6 0,0 0 3,0 2 1,0 0-3,0 0 0,0 0-1,0 0 0,0 0 0,0-2 0,0-1-1,0 2 1,0-1 0,0 0 1,0 0 0,0 0 1,0 2-2,0 0 0,0 0-2,0 0 1,0 0-1,0 0 2,0 0-1,0 0 1,0 0 0,0 0 1,0 0 0,0 0 1,0 0-1,0 0 1,0 0-2,0 0-1,0 2-4,-3 10 1,-5 6-3,-2 10 5,-8 4 2,6 4 0,-6 4 0,1 2 0,-5-1 0,0-5 0,4-11 1,8-6 0,1-8-1,6-7 1,3-4 0,0 0-1,0 0 0,0-5-4,0-13 4,7 0-1,-1-7 1,6-1 0,6-4 1,-5-8-1,9-8-1,5-4 0,-3 1-2,-1 14 2,-5 12 0,-7 16 0,-10 7-1,-1 0-1,0 4-10,4 22-6,2 9 17,3 2 2,1-2 1,-4 4 1,3-7-1,2-1-1,-1-5-1,-1-2-8,-1 2-34,-5-7-64,-1 4-124</inkml:trace>
  <inkml:trace contextRef="#ctx0" brushRef="#br0" timeOffset="35317.4485">14152 2502 56,'0'-4'172,"0"4"-111,0 0 5,0 4-51,-4 24-2,0 6-7,-3 8-3,-2-2-2,7-6-1,2-5 1,-1 2 1,1-4 1,0 2 0,-1 5 3,0-1-1,-7 2-2,8-2-1,-7-2-2,6-8 0,1-4 0,0-7-1,0-8-5,0-3-4,0-1-11,0 0-27,0 0-42,0-9-88</inkml:trace>
  <inkml:trace contextRef="#ctx0" brushRef="#br0" timeOffset="35696.4678">13946 2496 68,'-12'-12'51,"4"2"-8,5 6 33,3 4-19,0 0-20,0 0-37,0 0-4,1 0-9,19 6 10,8 2 3,7-2 4,8-6-1,3 0 4,6-9 2,5-14 2,0 0-5,-2 4-6,-10 5-3,-10 8-12,-16 6-105</inkml:trace>
  <inkml:trace contextRef="#ctx0" brushRef="#br0" timeOffset="36486.7725">14491 2953 119,'0'0'83,"0"0"-52,0-2 3,-2 0-29,-8 1 1,-3 1 1,-5 0 0,1 0-2,0 0-3,-1 3 7,5 5-2,1-2-4,3 1-1,7-4-2,-3 3-1,5 1 0,0 1-2,0 0-1,0 2-2,5-1 3,4 2 0,3 1 3,-3 6 3,-2-4-3,2 2 1,-7-2 2,4-2 4,-6-5 0,0-2 3,0 1-1,0-5 2,-13 4 2,-4-3-6,-5-2-7,1 0-2,2 0-14,4 0-46,4-10-138</inkml:trace>
  <inkml:trace contextRef="#ctx0" brushRef="#br0" timeOffset="38529.8899">13662 3868 31,'0'-8'48,"0"-2"-44,0 0 0,0-2 9,0-4 14,4 6-3,-3 6 9,-1 4-2,0 0 3,0 0 26,0 0-8,0 0-5,0 0-6,0 0-15,0 0-10,0 0-5,0 0-4,0 0-2,0 0-2,0 0-3,0 0-1,0 0 0,0 7-4,0 13-1,0 13 6,-1 7 1,-3 8 1,-4 10-2,-1 6 1,6 10 1,-4 10-2,4-1 1,0 1 0,-2-3-1,2-3 0,-3-2 1,2 4 0,2-1-1,-5-3 0,4-2 0,-4-11 1,4-6-1,-4-13 0,6-7 0,-1-13 0,0-15-1,2-3 0,-1-4-1,1 1 0,0-1 2,-5-1 0,5 3 0,0-2 0,0 1 0,0-3-1,0 0 1,0 0 0,0 0 1,0-10 4,0-1 2,0 5-2,-1 2-2,1 3 4,-1 1-1,1 0-4,0 0-2,0 0-2,0 0 2,0-7 0,0-1 0,0-8 1,-3-6-1,1 2 0,-5-3 1,-3-4 0,0-1-1,-2 0-1,-1 0 1,-3 8-2,10 6 1,-1 6 1,7 6 4,0 2 0,0 0-4,0 0 0,0 0-1,0 0-3,0 0 2,0 0-2,0 0 0,0 0 0,0 0 2,0 0 0,0 0 0,0 2-1,0 10 0,2 2 3,8 2 2,2-4-2,4-3 0,-7 3 0,3-5 0,-3 3 1,-2 2-1,2 5 0,-2-2 0,-4 2 0,-1-2 0,4-4 1,-3 1-1,-1 1 0,3-6 0,-3-2 0,-1-5-1,1 0 1,-1 0 0,5 0-3,-4 0 3,9 0 0,-1-18 10,10-6-2,4-10-4,7-4-3,1-10-1,1-3-7,-8 2-36,-6 3-111,-11 5-183</inkml:trace>
  <inkml:trace contextRef="#ctx0" brushRef="#br0" timeOffset="39257.9342">13997 4354 251,'0'0'44,"0"0"-42,1 3-2,1 8 0,5 10 0,-6 10 4,-1 0 0,0 6 11,-1 0 6,-11-2-1,3-8-5,1-4-5,6-11-5,2-9-2,0-3-3,0 0 0,0 0-1,0-1 1,0-15 6,3-12 5,11-2-8,0-9 3,2-1-5,9-4-1,-1 3 0,7 4-1,-6 9 0,-3 14-4,-7 8 4,-4 6-7,-10 0 0,1 20 8,-2 8 0,0 6 4,0 3-2,-9 1-1,-1-4 1,0-5 0,5-8-1,-2-8-1,7-11 0,0-2-1,0 0-5,0 0-3,9-15 9,6-11 0,5-5 2,7-1 0,-4 4-1,-1 8-1,-7 8 2,-5 8-1,-3 4-1,-4 0-4,5 11 4,-3 14 5,2 9-1,0 4-1,-3 1-3,-2-3-4,5-2-11,2-16-66,2-17-120</inkml:trace>
  <inkml:trace contextRef="#ctx0" brushRef="#br0" timeOffset="39789.9606">14558 4371 125,'0'-17'159,"0"2"-130,0 1 8,0 5-18,0 4-3,-3 3-5,-7 2-8,-1 0 1,-3 14-4,-5 17-3,-1 6 0,2 6 3,3-2 3,5-2-2,10-7-1,0-11-2,0-1-1,3-6 0,7-9-5,-2-5-2,2 0 3,0 0 2,2-5 5,-2-21 0,6-1 2,1-5-2,4-1 2,-3 1-2,-4 6 1,-3 6-1,-4 6 0,-4 9 2,-3 5 3,2 0 0,-2 0 0,3 5-5,4 16 0,3 4 2,0 8 3,-5 4-1,0 6 1,-5 3 2,0 4 4,0 9 1,-12-3 3,-8-3-5,-7-4-2,1-9-2,-10-6-2,-2-6-2,2-5-2,-3-11 0,6-4-18,-2-8-71,3-20-231</inkml:trace>
  <inkml:trace contextRef="#ctx0" brushRef="#br0" timeOffset="41035.1055">16451 3988 76,'-8'0'211,"6"-16"-194,2-21 3,3-12-14,18-17-1,3-5 6,4-8-7,-4-6 7,5 2 0,-13 2 6,-5 1-6,-11 5-3,0 17-4,-1 16 0,-12 22 3,2 12 9,1 4-1,-1 2 7,10 2-5,1 0-13,0 0-4,0 0-8,0 0-4,5 0 1,15 6 9,8 8 1,4-2 1,10 4 0,3-4 1,8-6 0,3-2-1,6-4-1,-6 0-6,-5 0-15,-7-2-81,-20-10-156</inkml:trace>
  <inkml:trace contextRef="#ctx0" brushRef="#br0" timeOffset="41299.1153">16511 3555 184,'0'0'83,"0"0"-83,6 0-6,16 0 6,12 0 14,11 0 5,10 0-4,2 0 1,-1 0-11,-3 0-5,-10 0-5,-11 0-12,-16 0-81</inkml:trace>
  <inkml:trace contextRef="#ctx0" brushRef="#br0" timeOffset="41829.1467">16733 4023 137,'0'5'29,"0"4"-29,0 0 6,0 5 7,0 4 3,0 3-8,0 1 4,1-6 2,1-4-8,6-8-2,-6-4-1,-1 0 3,4 0 22,-2-12 5,7-11 5,1-8 0,2-8-18,5-1-13,-6 4-7,0 8 0,-6 10 0,-4 10 0,-2 4 0,2 4-1,-2 0-5,0 0-1,1 0-1,6 18-3,-4 6 11,6 0 4,-5 0 0,3-5-1,2-8-2,-5 0-1,4-10 3,-7-1-1,-1 0 4,2 0 15,-1-1 6,6-19 1,2-5-13,1-5-15,-3-2-1,4 3-12,-3 4-64,-2 4-243</inkml:trace>
  <inkml:trace contextRef="#ctx0" brushRef="#br0" timeOffset="42220.1733">17133 3999 157,'17'0'6,"0"0"-3,8-6 12,-2-7-6,-8 0-7,0 2 1,-10-1 0,0 3-3,-5 2 6,0 0 8,-7 2-11,-6 1-1,-7 4 3,-3 0 10,1 0-8,1 4-4,0 10-1,2 2 1,8 2 1,-1 6 1,2 2 3,10 2 6,0 3-4,0-1 0,0-4-3,13-1-7,1-4 0,3-4-6,-3-9 4,3-3-7,2-5-33,-4-2-87</inkml:trace>
  <inkml:trace contextRef="#ctx0" brushRef="#br0" timeOffset="42634.191">17409 3824 156,'0'14'143,"0"11"-143,0 4-1,0 13 1,0 4 0,0-3 0,0 0 0,0 0 1,0-6-1,0-1-4,0-5-8,0-9-23,0-12-104</inkml:trace>
  <inkml:trace contextRef="#ctx0" brushRef="#br0" timeOffset="42792.2018">17327 4062 205,'19'2'5,"15"-2"6,5 0 5,1-5-10,-3-12-6,-3 3-8,-6-1-64</inkml:trace>
  <inkml:trace contextRef="#ctx0" brushRef="#br0" timeOffset="43061.2152">17885 3560 76,'8'3'215,"5"-3"-214,15 0 5,5 0 1,9 0-2,3-12 2,-3 0-7,-6 0-6,-10 2-40,-20 0-202</inkml:trace>
  <inkml:trace contextRef="#ctx0" brushRef="#br0" timeOffset="43255.2285">17918 3805 151,'9'0'98,"19"-13"-90,9-9-9,13 1 2,0 10-2,-5 8-2,-10 3-55,-6 0-133</inkml:trace>
  <inkml:trace contextRef="#ctx0" brushRef="#br0" timeOffset="43615.3141">18461 3597 141,'0'16'76,"-7"9"-73,6 10-3,1 13 4,0 6 10,0 8-5,0-1-5,0-3 2,0-4-5,17-9-1,3-13-3,-4-16-4,-3-13 7,3-3 13,-3-14 15,7-21 15,4-9-18,-3-11-14,0 1-7,-3-8-1,-12 0-1,-6-1 0,0 8 3,-13 11 0,-13 18 8,-11 21-3,-9 5 3,0 40-13,-7 13-83</inkml:trace>
  <inkml:trace contextRef="#ctx0" brushRef="#br0" timeOffset="44681.4613">16695 4763 268,'0'0'58,"0"0"-58,0 0-1,0 17 1,0 19 2,0 11 11,0 3 1,4 4-3,-4-1 1,0 5-6,0-3-2,-4 3 1,-11-2-3,0 2-2,-2 0 0,3-9-1,4-11-11,1-18-86,7-20-131</inkml:trace>
  <inkml:trace contextRef="#ctx0" brushRef="#br0" timeOffset="44995.4778">16426 4700 119,'0'-12'47,"0"0"-15,7 0 17,1 7-21,4 5-9,3 3-14,13 23 15,7 3-6,6 0-2,2-3-5,0-3-4,11-11 5,1-9 0,5-3 2,6 0-5,-4-5-5,3-16-1,-10 1-17,-12-2-157</inkml:trace>
  <inkml:trace contextRef="#ctx0" brushRef="#br0" timeOffset="45379.4989">17402 5264 349,'20'2'0,"19"-2"-1,6 0 1,7 0 2,-4-9-2,-5 4-2,-6-2-18,-9-5-100</inkml:trace>
  <inkml:trace contextRef="#ctx0" brushRef="#br0" timeOffset="46083.5392">17925 5157 308,'0'0'52,"0"0"-47,0 6-5,6 22-2,-2 2 2,-3 10 2,-1 1 2,0 3-2,0 2 0,0-4 1,-5-9 0,-3-10 3,7-11-5,1-8 0,0-4-1,0 0 0,0-7 0,12-25 0,2-3 7,5-9-5,0 0-2,-1 0 0,7 5 0,-2 3 0,-1 14-2,-7 8 1,2 7-1,-8 4-4,2 3 2,-5 0 3,-1 20 1,1 2 1,-3 2 3,-3 2-2,0-6-1,0-6 3,0-2 0,0-4-4,0-4 0,0 3 1,0-6 1,0-1-1,0 0-1,2-12-1,9-15 1,5-7 4,10-6-2,-1 10-2,0-1 0,2 15-1,-7 8 1,-6 8-1,-2 0 0,0 4 1,-2 19 2,-4 12 5,-1 11 2,1 3 0,-4 6-3,-2-4-5,2-7-1,3-8 0,-2-12-2,2-10-13,4-14-60,3 0-110</inkml:trace>
  <inkml:trace contextRef="#ctx0" brushRef="#br0" timeOffset="46727.5758">18677 5298 22,'11'-19'34,"0"-4"23,-1 2 5,0 2-17,-2 1 19,-8-1-4,1 6-17,-1 2-10,0 1-6,-1 3-6,-9 7-10,-3-2-9,-4 2 1,-2 3 3,2 21-6,-4 9-1,3 2 1,5 8 0,3-1-1,8 0 0,-2 0 1,4-6-2,0-5 1,0-10-3,6-5-2,4-6 1,-4-4 2,2-6-4,1 0 3,1 0 4,5-20 1,3-10 0,2-4-1,2-4-1,-2-4 0,-3 2 0,-2 2 0,-6 5 1,-5 9 0,-1 12 1,-3 6 4,0 6 0,0 0-5,4 8-7,0 30-5,-2 25 12,5 17 4,2 7-1,-6 8 1,2 2-2,-5 2 2,0-2 1,-8-9 5,-14-14-1,-6-17 5,-4-19-6,-2-12-2,-4-19-6,-4-7-3,-4 0-11,-1-25-16,-11-8-12,-1-11-66,-9-7-143</inkml:trace>
  <inkml:trace contextRef="#ctx0" brushRef="#br0" timeOffset="47537.6225">16893 5532 38,'6'-14'24,"2"0"27,2-2-7,-1 7-12,-5-3 23,2 7-14,-6-1-2,0 3 0,0 3-17,0-3-5,0 3 3,0 0 1,0 0-7,-11 0-9,-7 0-2,4 10-3,-4 0 2,8-1-2,7 4 0,2 1 0,1 2-3,0-1-1,0 2 1,11-2-1,4-3 1,2-1 1,-6-3 1,-1 2 1,-9-5 0,-1 2 0,0 3 0,0 4 3,-7-1 2,-10-1-3,-8-5 0,-1 0-2,-4-7 0,8 0-4,3 0-12,7 0-26,9-14-64</inkml:trace>
  <inkml:trace contextRef="#ctx0" brushRef="#br0" timeOffset="48086.6547">19469 5266 165,'22'0'29,"12"0"-28,17-7 2,13-9 3,2-3-6,-2 4-5,-12 0-68</inkml:trace>
  <inkml:trace contextRef="#ctx0" brushRef="#br0" timeOffset="48288.6638">19558 5525 278,'20'0'3,"20"0"-3,16-17 13,7-3-10,2-1-1,1 2-2,-2 1-5,-12-3-13,-9-2-119</inkml:trace>
  <inkml:trace contextRef="#ctx0" brushRef="#br0" timeOffset="48639.6866">20340 5075 271,'0'8'12,"-2"16"-7,-9 16-5,-1 16 0,-5 11 1,2 11 12,-2 8 9,7-4 8,7-6-9,3-15-16,13-19-4,14-16-1,5-16 4,3-10 2,5-10 6,-2-31 2,11-12-4,-6-10-3,-9-7-1,-9-6 8,-17 0 7,-8 5 12,-19 6-15,-22 9-9,-11 15-4,-10 21-5,-1 20-20,-2 15-73,3 34-76</inkml:trace>
  <inkml:trace contextRef="#ctx0" brushRef="#br0" timeOffset="49488.7305">17835 6764 143,'-5'-17'35,"0"3"5,0 6 19,3 7-13,1 1 8,1 0-26,0 7-17,0 23-7,3 14 12,7 11 0,0 5-9,0 2-3,1-6-3,-4-4-1,0-6-1,0-9-4,-4-3-13,-3-12-77,0-13-104</inkml:trace>
  <inkml:trace contextRef="#ctx0" brushRef="#br0" timeOffset="49842.7538">17499 6649 318,'10'16'2,"20"-2"-2,9-6 4,6-8 9,8 0 0,12-8 9,7-9 3,-2 2-3,-4 7-22,-8 5-1,-11 3-1,-12 0-14,-14 0-67,-11 7-234</inkml:trace>
  <inkml:trace contextRef="#ctx0" brushRef="#br0" timeOffset="50341.7812">18288 7166 227,'-22'7'20,"2"1"16,-2 1-20,1 4-5,2-1-9,7 4-2,8 0-1,4 0-2,0 2-2,3 0-3,11-2 1,8 0-5,-1 0 12,-3 0 1,-8-2 4,-1-2 2,-8-2 10,-1-2 7,0 0 3,0 2-9,0-2-9,-17 0-9,-8 0-1,-7 1-15,-8 7-11,2 0-5,1-3 14,12-1-16,15-10-34,10-2-104</inkml:trace>
  <inkml:trace contextRef="#ctx0" brushRef="#br0" timeOffset="50576.7928">18502 6953 310,'17'0'2,"18"0"-2,10 0 10,7 0 10,-3-5 2,5-2-18,-7 6-4,-14-3-5,-16 0-46</inkml:trace>
  <inkml:trace contextRef="#ctx0" brushRef="#br0" timeOffset="50771.8039">18706 7090 194,'24'0'20,"17"0"11,1 0 19,1 0-42,-1 0-8,-7 9-5,-3-8-31,-12-1-200</inkml:trace>
  <inkml:trace contextRef="#ctx0" brushRef="#br0" timeOffset="51355.8391">19200 6907 247,'2'31'13,"1"10"5,-3 11 5,0-1 11,0-1-12,0 0-10,0 1 4,0-3-4,-5-1-6,-6-12-5,0-12 4,10-10-3,-3-13 3,4 0 5,0-13 3,0-22-6,5-14-6,17-10-1,0 3-2,3-7-2,8 5 1,4 12 3,-5 10-2,-8 16 0,-5 20-3,-7 0 1,-3 26 4,-8 16 1,-1 8 5,0 2-2,0-4 1,0-6-1,0-9-2,0-11-2,0-8 1,0-11-1,2-3-3,6 0-4,5-15 3,9-28 4,14-13 4,5-8-3,4 0-1,2 9 0,-5 9 1,-14 27 2,-10 13-3,-6 6-3,-9 25 3,1 18 15,-4 9 3,0 4-13,0-1-3,0 1-2,0-8-1,0-6-8,0-8-23,0-16-103,0-18-142</inkml:trace>
  <inkml:trace contextRef="#ctx0" brushRef="#br0" timeOffset="51865.8712">20009 7106 57,'7'-22'187,"-6"2"-183,1 4 23,-2 8-15,0 8 47,0 0-19,-5 0-33,-7 14-4,-6 14-3,-4 8-2,1 5 0,0 7-2,0 2 3,-1 1 1,5-2 0,11-7 2,6-9 2,0-13-4,11-14-7,12-6 5,8-6 2,1-26 4,-5-9 0,9-5-4,-8-2-1,-6 3 1,-7 8 0,-3 5 0,-12 15 0,0 12 3,0 5 15,0 0 0,0 1-3,-2 26-15,-3 5 0,5 4 0,0 4 1,0 10 2,0 10 0,-2 9 3,-8 8 2,-4 6 1,-3 3-5,0-1-2,-8-8 0,-2-14-1,0-15-1,1-20 3,-3-19 1,4-9-4,-2-3-6,6-31-76,-1-17-53</inkml:trace>
  <inkml:trace contextRef="#ctx0" brushRef="#br0" timeOffset="52091.8801">20315 7171 280,'1'6'112,"10"2"-108,10-1-1,4 1 9,4-4 7,4-4-11,-3 3-8,-5-3-8,-8 0-17,-13 0-125</inkml:trace>
  <inkml:trace contextRef="#ctx0" brushRef="#br0" timeOffset="52269.8895">20285 7340 460,'-2'7'0,"2"0"-4,12 2 3,12 7 1,10 2 3,-1 0 7,3 4-10,-15-10-91</inkml:trace>
  <inkml:trace contextRef="#ctx0" brushRef="#br0" timeOffset="53433.9588">21158 6775 71,'-26'21'14,"10"7"42,11 2-11,5 2-30,15-2 7,17-6-14,12-11 8,4 1 1,-7 5 0,-8-3-9,-6 7-2,-10 4 7,-4-1 1,-6 2 19,-2-3-12,0-6-14,-4-5-1,-1 0-1,0-5-3,0-4-2,0 2 1,0-2-1,0 3 4,0 2-1,0 3 1,-1-1-1,-6-1 2,4 1-3,-3-1-2,2-1 0,-6 2-1,-2 0 1,-6 1-1,3-1 1,-7 1 0,1-5 0,2-4 1,2-4 2,5 0 4,6-8 4,-1-18-2,4-9-1,-1-4-8,1-3 0,0 5 0,-1 5 2,-1 10 0,4 6 2,-1 8 1,2 3-5,0-4 0,8-3-4,12-8 3,9-9 0,4-4 1,2-9 0,-1-1-2,-6 1 0,-3 2 2,-10 4 0,-5 8 0,-8 7 0,-2 6 4,0 5 1,0 4 6,-10 2 2,-14 4 4,-10 0-9,-4 0-1,-5 0 1,6 8 5,10 4 8,13 1-16,14 1-5,0 4-27,23-4-25,7-14-157</inkml:trace>
  <inkml:trace contextRef="#ctx0" brushRef="#br0" timeOffset="54053.9915">21777 6837 283,'-20'-8'19,"4"1"33,1 0-27,1 7 6,2 0-6,0 5-25,-3 21 0,0 16-1,2 14 1,3 11 0,1 8 4,9 0-2,0 2 4,9-2-4,7-9-2,10-13-1,-3-14 1,9-17 0,-5-13 1,4-9 3,-2-17 3,-3-27 7,3-11-2,3-16-5,-11-8-4,-8-3 0,-13 0-1,0 6 0,-26 10-2,-14 14 0,-1 16 0,-2 18-3,7 16-9,-5 2-16,13 18-42,10 12-142</inkml:trace>
  <inkml:trace contextRef="#ctx0" brushRef="#br0" timeOffset="54581.0272">22314 7022 298,'6'0'42,"3"9"-38,6 6 0,5 8 9,1 0 6,1 0-8,0-4-11,1-3-2,-4-3-9,-12-8-52,-1-2-200</inkml:trace>
  <inkml:trace contextRef="#ctx0" brushRef="#br0" timeOffset="54784.0336">22237 7212 400,'0'0'31,"19"-3"-26,18-17-5,14-8 4,2 1 1,7-1-5,-3 0 0,-10 2-13,-6 2-55,-16-2-197</inkml:trace>
  <inkml:trace contextRef="#ctx0" brushRef="#br0" timeOffset="55284.0643">22916 6874 207,'6'0'78,"-2"-2"-60,3-14 24,0-4-30,-4-2-1,-3 6 17,0-3-27,0 6 5,0-1 11,-10 2-1,-9 1-12,-5 3-4,-2 7-8,-1 1-23,-2 1 15,0 25 11,11 11 5,2 7 1,11 3 3,5 2-2,0-3-2,11-2-2,12-12 0,6-9 2,-6-12 0,-2-9 2,-4-2 4,0-2 2,2-24 2,-3-4 1,3-6-8,0-2-3,-6 2 0,2 4-1,-5 8 0,-2 8 0,-5 11 1,-3 5 3,0 7 1,-4 27-1,-13 15 3,0 6-1,-1 5 2,1-2 1,3-5-6,6 3-1,2-2-1,4-4-2,-2-2-3,4-6-31,0-10-131</inkml:trace>
  <inkml:trace contextRef="#ctx0" brushRef="#br0" timeOffset="55519.078">23229 7377 326,'3'0'43,"2"0"14,5 0-46,4-6-3,1-4-8,-1 2 0,4-3-25,-7 0-164</inkml:trace>
  <inkml:trace contextRef="#ctx0" brushRef="#br0" timeOffset="56169.1168">23690 7022 248,'10'-26'49,"1"-8"29,5 0-57,-4 1-12,-6 8 2,-6 1-10,0 7 1,-6 8 19,-14 1-4,-6 8-11,-4 0 0,-6 0-2,8 12 7,-1 8-8,6 1-3,3 9-2,9 3 1,7 1 1,4 4-1,0-4-3,0 4 3,2-4 0,8 9 0,-1-3 1,3 2-2,4-3 1,5-1-3,2-4 4,7-5-2,0-5 1,-2-6 1,-5 1 0,-10-4 1,-5-4-1,-8 5 0,0 2 1,0 1 4,-14 3-5,-3-2-3,-1-1-14,0-8-1,0 0 2,-4-8 5,4-3 6,-2 0 3,5 0 2,-5-11 0,1-10-1,5-1 1,-5 7 7,7 2 2,9 5 1,-1 0 11,4-6 1,9-7-14,22-14-4,20-8 3,4-8 3,6-3-5,-3-5-3,-7-2 0,-14 4-2,-14-1-3,-18 6-6,-5 6-67,-18 7-256</inkml:trace>
  <inkml:trace contextRef="#ctx0" brushRef="#br0" timeOffset="64499.5876">18493 8226 149,'2'0'65,"-2"0"-30,0-3-12,0 1 2,0 2-12,0 0-6,0 0-7,0 0-5,0 0-1,0 0 3,0 0 2,0 0 1,0 0 16,0 0 33,0 0 14,0 0-15,0 0-28,0 0-19,11 0 1,8 0-2,10 5 1,0 2 0,7-2 0,-8-3-1,-1-2-2,-7 0-11,-7 0-40,-11 0-119</inkml:trace>
  <inkml:trace contextRef="#ctx0" brushRef="#br0" timeOffset="64724.6006">18461 8465 282,'0'9'48,"0"-1"-47,15-2 3,12 0 8,5-1-4,0-5-2,0 0-6,-8 0-15,-3 0-100</inkml:trace>
  <inkml:trace contextRef="#ctx0" brushRef="#br0" timeOffset="65195.6252">18892 8090 231,'-14'9'163,"3"-4"-122,11-2-12,0-3-13,11 0-16,22 0 0,15-14 6,16-6 5,6-4-3,10 4-6,-1 2-2,-9 10 0,-17 5 0,-14 3 0,-23 3-6,-9 23 0,-7 9 6,-20 11 10,-11 5-3,-4 3 1,-4 3 2,2 0 3,4 4-2,1 9-6,4 1-5,6-4 2,2-1-1,8-9-1,0-8-1,2-12-4,6-11 3,-5-2-6,4-2-9,0-2-44,-2-4-115</inkml:trace>
  <inkml:trace contextRef="#ctx0" brushRef="#br0" timeOffset="65757.6626">19731 8293 185,'18'-26'23,"1"-1"-2,2-2 40,-5 5-12,-1 7-31,-13 6 10,-2 5 13,0 0 7,-5 0-21,-17 1-18,-5 5-3,-6 0-4,-7 0-2,-1 0-2,5 15 2,7 5 0,10 4-1,14 0 1,5 2-3,0-1 1,21-2-3,6 4 1,4 2-1,0 5 2,-2 10 1,-5 5-1,-4 6 0,-6-4-2,-6 3 4,-5-9 0,-3-7-1,0-6 2,-12-6 1,-2-9 1,-6-6 2,1-11-3,2 0-1,-3-16-5,3-17-11,3-18 1,2-5 4,4-11 1,6 9 2,2 8 8,0 9 0,22 12 3,4 1 2,6 3-2,5 3 1,-2 3-4,0-8-4,3 0-16,-11-10-114,-5 1-142</inkml:trace>
  <inkml:trace contextRef="#ctx0" brushRef="#br0" timeOffset="66079.6785">20004 8205 60,'0'6'293,"0"2"-274,0 6-13,0 5 8,-5 6-10,-5 4 1,-2 1-4,7 2 1,-2-2-2,7-4 0,0-6 0,0-6-3,19-7 2,3 0 1,1-7 8,2 0 3,3 0-1,1-19-7,4-2 1,3-5-2,-5 1-2,-1 4-16,-10 3-60,-7 1-156</inkml:trace>
  <inkml:trace contextRef="#ctx0" brushRef="#br0" timeOffset="66291.7361">20256 8110 380,'-12'17'30,"9"15"-30,-2 6 17,3 14-8,2 9-9,0 1 11,0 12-1,0 4-7,0 2 3,0 5-6,7-4-2,3-11-9,-5-4-64,0-25-148</inkml:trace>
  <inkml:trace contextRef="#ctx0" brushRef="#br0" timeOffset="66859.7922">20554 8710 165,'0'0'70,"0"0"-8,0-14 6,3-11-40,4-15 1,4-15-10,10-1-10,0-4-9,4 4 0,2 12 0,-4 7 0,-2 10 0,-11 8-2,-6 5 2,-2 3 1,2 4 3,-2 2-2,-2 5 1,0 0 6,0 0 7,0 0-4,0 0-10,0 3-2,0 15 0,0 10 2,3 8 2,8 7-3,5 1 3,7 2 1,0 4-2,6 0-1,5 2 0,-2-3 0,2-10 2,-2-1-1,-9-13 1,-3-11 0,-5-7 3,-7-7 7,-1 0 5,-1-38 18,4-20 7,0-20-29,1-8-15,-4-3 0,-7 5-7,0 14-17,-12 12-57,-17 20-95</inkml:trace>
  <inkml:trace contextRef="#ctx0" brushRef="#br0" timeOffset="67544.9114">18096 8090 5,'0'-5'47,"0"1"-12,0 1 30,0 3-10,0 0-20,0 19-8,-2 20-6,-7 14-3,1 7 7,-2 1 5,5-6-7,-5 2 2,2-3-10,-2 2-6,5-4-6,-5 2-3,0-7-1,5-13-4,3-14-10,2-16-42,0-4-109</inkml:trace>
  <inkml:trace contextRef="#ctx0" brushRef="#br0" timeOffset="67820.9257">17818 8124 30,'19'-2'12,"9"-5"13,10-7 21,13-9 10,2-6 6,12 0-1,0-5-25,1 9-9,-8 4-19,-8 13-6,-11 8-2,-16 0-2,-11 0-19,-8 0-57,-4 0-186</inkml:trace>
  <inkml:trace contextRef="#ctx0" brushRef="#br0" timeOffset="68368.9558">18341 8779 132,'0'0'124,"-14"0"-118,-1-2-4,2 2 1,2 0 1,1 0-1,4 0 3,6 0-4,0 5-2,0 7-5,0 5 0,10-7-2,-4 2 2,-6 4 5,0-2 0,0 2 1,0 4 5,-10 0 3,-2-4 4,2-2 11,5-8 3,2-4-8,3-2-15,0 0-4,0 0-8,-4 0 1,-11 0-32,-8 0-132</inkml:trace>
  <inkml:trace contextRef="#ctx0" brushRef="#br0" timeOffset="69726.0327">12907 10122 224,'-8'2'73,"4"-2"-18,4 0-14,8-11-32,17-20-3,15-11 5,9-4-4,5 3 5,-4 14-6,-6 11-5,-9 12 0,-14 6 1,-9 0 0,-7 21 6,-4 10 1,-1 7 3,0 12-1,-6 6-5,-3 16-2,1 9-4,6 3 0,2-4 2,0-15-2,3-17-3,15-19 0,6-18-2,-4-11 2,4-22 3,-3-32 7,7-23-1,-12-18 0,0-4-2,-7-3-3,-6 5 0,-3 6-1,0 18 1,0 20 0,0 24 0,0 17 0,0 12 19,0 0-13,0 19-7,15 9 0,14 2 0,3-6 4,11-4-2,2-13-2,6-7 0,0 0 1,-3 0-1,2 0-11,-16-2-48,-12-10-173</inkml:trace>
  <inkml:trace contextRef="#ctx0" brushRef="#br0" timeOffset="69989.048">14093 10014 172,'14'0'189,"13"0"-185,5 0-4,13 0 6,-1 0-6,-2 0 0,-7 0-8,-5 8-16,-16 6-110</inkml:trace>
  <inkml:trace contextRef="#ctx0" brushRef="#br0" timeOffset="70168.0588">14134 10253 379,'4'0'47,"16"0"-47,11 0-10,11 0 7,3 0 3,-1 0-17,-12-2-338</inkml:trace>
  <inkml:trace contextRef="#ctx0" brushRef="#br0" timeOffset="71240.1228">14586 10874 375,'1'62'9,"10"15"-9,8-5 0,-3 2 0,2-4 1,3-6 2,-5-7 3,3-11-1,-2-8-2,-5-16 0,-7-10 2,2-12-4,0-14 1,1-42 16,8-24 5,-3-29-19,-3-11 2,-2-11-6,-7-3 2,-1-8-2,0-9 8,0-6-4,0 5-3,0 2-1,0 19 0,0 27 6,3 28-4,0 29-1,2 22 2,0 13 9,0 10 1,-2 0-5,6 2-8,-1 0-4,7 0 2,5 21 2,10 0 2,7 4 1,8-2-1,8 1 3,16-4 2,3-9-7,10-11 3,6 0 5,14-22-5,7-17-2,3-3 0,0-5 1,-17 10 0,-19 7-2,-23 14-2,-21 14 2,-17 2-1,-7 6 1,-5 22 5,-1 6 4,4 9-1,-4-4 0,8 5-6,0 2-2,2-1 0,-1-6-6,3-7-23,-6-15-139</inkml:trace>
  <inkml:trace contextRef="#ctx0" brushRef="#br0" timeOffset="71653.1431">15567 10101 198,'0'0'214,"0"0"-187,0 9-23,0 35 5,0 14 3,0 12-2,0 8-7,-5-11 4,-2-4-1,4-3-6,2-4-3,-8-7 0,6-8-7,-3-15-35,-4-22-120</inkml:trace>
  <inkml:trace contextRef="#ctx0" brushRef="#br0" timeOffset="71901.1813">15256 10207 215,'-1'0'194,"1"0"-194,10 0-15,21-11 15,11-7 16,12-1 13,11-4-14,-2-3-5,4 8 1,-5 0-6,-9 6-4,-11 7-1,-8 5-12,-12 0-10,-12 0-68,-10 15-137</inkml:trace>
  <inkml:trace contextRef="#ctx0" brushRef="#br0" timeOffset="72315.2291">15995 10531 51,'-1'0'230,"-14"0"-227,-10 0-3,2 0 0,1 0 3,-2 4 1,5 3-4,6 1 0,4 2-1,9 1 1,0 8-3,0 1-1,9-1 1,4 2 3,-1-2 1,-2-2-1,-2-3 1,-6-2 0,-1-4 5,-1 0 3,0-1 4,0 2 14,-14 5-5,-5-2-19,-4 2-3,1-5-3,5 0-31,4-6-61,3-3-136</inkml:trace>
  <inkml:trace contextRef="#ctx0" brushRef="#br0" timeOffset="72680.2494">15278 11047 163,'-40'17'125,"2"-8"-125,13-4 0,7-2 2,10-1 16,8 0 22,6 2-40,17 3 0,16-2 7,10-3 19,16-2-2,14 0 1,11-16-12,10 2 1,2-4-2,-4 7-12,-12 6-1,-10 1-20,-21 4-85,-18-6-218</inkml:trace>
  <inkml:trace contextRef="#ctx0" brushRef="#br0" timeOffset="73296.4403">15227 11976 233,'0'7'11,"24"-7"-11,11-14-2,10-25 2,6-19 13,6-9 3,-3-3-5,-8-1 8,-7 8-11,-10 5-4,-12 12-1,-9 9 4,-1 9-3,-5 10 10,-1 9 2,3 9 3,-4 0-1,0 0-9,0 7-8,0 18 0,0 9 3,0 1-2,-7 7-1,0 0 0,4-2-1,3-2 4,0-8-4,2-10 0,16-9-5,5-11-2,6-11 1,-3-23 3,4-8 3,-6-2 0,-5 4 1,-6 11-1,-5 14 3,-6 11 1,-2 4 12,0 0 0,0 0-8,5 4-3,0 12 4,6 6-2,3-2-5,4-2 0,2-7-2,1-2-1,0-9-7,1 0-21,-3-14-78</inkml:trace>
  <inkml:trace contextRef="#ctx0" brushRef="#br0" timeOffset="73708.4684">16637 10666 64,'0'3'308,"8"2"-271,5 3-33,7-1 37,8 2-5,7-4-4,-1-5-14,3 0-16,0 0-2,-12 0-17,-6 0-74,-19 0-247</inkml:trace>
  <inkml:trace contextRef="#ctx0" brushRef="#br0" timeOffset="73901.4741">16693 10848 301,'0'6'107,"10"0"-107,17 5-4,6 0 4,1 4 0,10 0-2,-13-9-128</inkml:trace>
  <inkml:trace contextRef="#ctx0" brushRef="#br0" timeOffset="76737.636">6475 5666 9,'0'0'41,"0"0"2,-2 0-2,2 0-2,-1 0-9,-3 0-4,4-2 10,-5-3-9,4-4 7,-1 5-1,-2-3-23,4 0 2,0 4-6,-1 1-4,1 2 1,0 0-3,0 0 0,0 0-5,0 0-1,0 0 2,5 2 3,8 8-2,2-7 2,7 4 0,3-6 0,-1 2 1,-1-3 0,2 0 0,-4 0 0,5 4 0,1 2 0,3 2-1,0 3 1,-2 2 0,4 3 0,-7-1-2,3-3-1,-2 0 3,-3-1-1,0-2 1,-3-4 0,-1 1 0,-4 0 0,3 0 0,-1 0-2,4-2 2,0 0 0,6-4 0,1 0 0,9 0 0,-1 0 2,3 0-2,-7 0 0,-8 0 0,-3 0 0,-3 0 0,-2 0 0,3 6 0,0 0 0,-2-2 0,5 1 0,4-5-2,-4 0 2,2 0 0,0 0 0,-6 0 2,4 0-2,0 0 0,-1 0 0,4 0 0,4 0 0,1 0 0,0 0 0,5 0 0,-2 0 0,-2-3 0,-5-1 1,1-1 0,-1-4-1,6-2 2,0 4 1,1-3-3,-1 1 0,-6 4 0,-8 1 0,-1 4 0,-6 0-1,-2 0 1,-3 0-4,4 6 3,2 2 1,5-4-1,4 1 1,0-2 0,5-3 0,3 0 0,-5 0 1,-3 0 0,-3 0-1,-3 0 2,4 0-1,0-5 0,0 0-1,-1 1 1,1 1-1,-1-2 0,-3 1 0,-2 0 0,4 2 0,2 0 0,3-2 0,2 0 1,5-3-1,5 2 0,-1-6 2,2 0 1,2-1-1,-3 2-1,0 1-1,-2 2 1,0 2 2,-2 1-2,-2 1-1,4 1 0,-1 0 0,1-1 1,-5-1 0,-9 4-1,1-1 0,-7 1 0,-1 0-1,6 0-1,-2 0 0,3 0 1,4 0-1,1 0-4,10-3-14,-3-16-122</inkml:trace>
  <inkml:trace contextRef="#ctx0" brushRef="#br0" timeOffset="84290.0673">17322 11448 452,'0'0'36,"0"2"-36,-2 6-3,2 6-8,0 14 10,11 4 1,13 8 6,-3 2-6,5 0 0,-5 0 0,-2 3 5,0-3-2,-6-1-3,-2-2-2,-2-6 2,-6-8 4,3-13-4,-6-10-1,0-2 1,1 0 17,-1-32 16,2-24-2,-2-22-26,0-22-5,0-19 5,0-17 1,-3-8-6,-13-15-1,3-1 1,0 12 2,3 20-2,4 24-3,6 26 3,0 13 0,0 16 0,4 5 0,1 12-5,3 6 5,2 5 1,0 3-1,-3-1-3,7 3 2,-10 0 1,4 3 1,-3 3-1,2 0-1,-4 3 1,4-2 1,-3 4-1,3-8-1,3 6-2,2-2 3,2-1 0,6 4 0,2 0-2,5 0 1,8-3 1,8-3 0,15 1 0,14-1-1,15 4 1,17 4 1,12-2-1,12-2-1,9-6 1,10-4 0,1-8 2,6-2-2,-5-1 0,-12 5 0,-20 6 0,-19 7 0,-30 4 0,-10 7 0,-15 0 0,-9 0 3,-2 0-1,0-1 1,-4-3 2,2-3-1,2-3-1,3-1 1,3-2-3,7 3 0,-3 0 1,-2 6-2,-6 1 0,-2 0-1,-9 2 1,-1-3 1,-4-1-1,2-2 0,-2-4 2,8-3 2,0-2-1,-3 2-3,1 0 0,-7 4 1,-4 5 0,1-2 0,-6-3 0,2-5 2,5-2 4,6-3-1,10-3-6,-5 2 0,2 9 0,-4 1 0,-5 6 0,-11 3-2,-1 2 1,-7 0 1,0 0 0,0 0 5,0 0-1,0 0-3,0-2-1,11-3-1,-2 5 1,9-5 3,-4 1-2,0 1-1,3 2 0,-7 1 0,6 0 0,0 0-1,-3 0 1,1 1-3,1 16 2,-3 7 1,-1 5 5,-4 12 0,3 5-2,-2 4 1,1 2-1,2-4-2,2-2 0,-1-7-1,6-9-3,3-10-21,1-20-65,-12 0-201</inkml:trace>
  <inkml:trace contextRef="#ctx0" brushRef="#br0" timeOffset="87283.2387">9617 5224 350,'0'0'23,"0"0"-23,14-8 0,17-5 0,10 1 2,4 3-2,-1 0 1,-1 6-1,-1-1-1,-10 1-6,-3 3-15,-12-4-80</inkml:trace>
  <inkml:trace contextRef="#ctx0" brushRef="#br0" timeOffset="87533.2521">9669 5456 106,'13'0'170,"8"-8"-170,13-10 0,1 2 4,7 8-4,3 4-16,-7 0-63,-8-2-67</inkml:trace>
  <inkml:trace contextRef="#ctx0" brushRef="#br0" timeOffset="90756.4356">10342 5003 12,'-5'-4'69,"-4"-2"-18,1-2 7,6-1-13,-2 2-15,0-1 3,4 2-7,0-4-17,0 0-9,15-2 0,5 0 0,6 1 0,2 3 1,-2 2 2,-5 4-3,-1 2 0,-9 0 0,-2 5 0,-6 10-2,-3 8 2,0 0 4,-3 2-1,-16 3 0,-4-4-3,-4 0 2,2-4-2,-4-2 0,6-8-2,3-5-2,10-2 3,7-3-1,3 0-4,11 0-38,11 0 21,10 8 23,0 6 2,-1 7-2,-7 0 2,-3 4-1,-4-1 3,-12-1 3,0 0 1,-5-1 5,0 0-2,-7-3 2,-6 1-4,-5 1-6,-2-3-2,-2-6-1,-1-6-4,2-6-23,-1-14-46,1-15-162</inkml:trace>
  <inkml:trace contextRef="#ctx0" brushRef="#br0" timeOffset="91421.4706">10593 4995 133,'-8'4'8,"8"-4"-5,0 0-3,0 0-14,10 0 9,-1 0 5,1-4 13,-5 0 2,1 1 2,0 3 1,4 0-12,5 0 5,2 0 1,10 0-1,1 0-8,12 0 4,-1 0-2,-1 0-1,-6-3-2,-11-3-1,-9 2 0,-4 4-1,-8 0 5,0 0 36,0 0 2,-4 13-26,-7 2-11,3 2 0,-1 0 3,-2 3-1,-2 6-1,-4 10 0,-6 4-2,4 2-2,1 2-3,2-1-1,5-11-2,11-12-17,0-16-56,0-4-188</inkml:trace>
  <inkml:trace contextRef="#ctx0" brushRef="#br0" timeOffset="92015.503">10190 5687 183,'-11'5'50,"0"-2"-48,9-3 27,0 0 2,2 0-2,0 0-18,0 0-9,0 0-1,15 0 0,4 0 0,13 0 3,13 0-1,15 0 4,16 0 10,10-8 4,6-6-2,10 0-9,-3-6 0,4-2-7,-3 4-1,-6 2-2,-10 7-5,-17 4-13,-26 2-47,-24 1-183</inkml:trace>
  <inkml:trace contextRef="#ctx0" brushRef="#br0" timeOffset="92549.5342">10280 6021 255,'0'0'114,"2"0"-112,-1 3-2,1 23-8,0 10 8,-2 10 1,0 2 5,0 1-5,0-3-1,0-7 0,-4 3-2,-4-14-7,6-8-59,-1-17-125</inkml:trace>
  <inkml:trace contextRef="#ctx0" brushRef="#br0" timeOffset="92877.5571">10470 6029 250,'-11'26'1,"8"9"-1,1 8 0,2 4-1,0 2 1,13-10 0,9-7 1,1-8-1,5-10 2,-2-10-1,-7-4 12,3 0 2,-8-26 9,-6-3 8,1-12-9,-6-2-3,-3-3-7,0 2-11,-12 5-2,-8 8 0,-4 12-5,-2 11-16,-1 8-32,5 4-29,1 22-49</inkml:trace>
  <inkml:trace contextRef="#ctx0" brushRef="#br0" timeOffset="93311.5816">10856 5985 253,'0'7'75,"-10"15"-75,2 7 2,-2 6-2,-1 11 0,5-2 0,5 2 0,1-6 0,0-6 0,1-10 0,10-8-2,2-3 1,-3-9-7,-2-4 7,1 0 1,-5 0 5,7-9 3,-2-15 3,3-1-3,-2-8 5,0-5 0,-3-2-2,-5-4 5,-2 2 1,0 2-8,-9 7-7,-2 11 3,1 12-3,-4 10-2,-1 3-8,2 29-33,0 5-38,-1 2-78</inkml:trace>
  <inkml:trace contextRef="#ctx0" brushRef="#br0" timeOffset="93753.6055">11059 6067 68,'-13'3'220,"2"2"-217,5 7-3,2 11 0,4 7-2,0 6-2,0 8 4,2-3 0,17-4 2,1-7-2,0-4-3,-4-12-1,4-10 2,2-4 2,-4 0 5,-3-27 10,3-11 5,-15-3 0,3-3-5,-6 2 4,-4 2-8,-13 4 3,-9 4-7,-2 12-7,-2 9-3,0 8-17,-2 3-60,9 0-207</inkml:trace>
  <inkml:trace contextRef="#ctx0" brushRef="#br0" timeOffset="94584.6528">11672 4981 297,'0'50'1,"0"16"2,0 8-3,-2 4 3,2-3 9,0-11-9,2-8-3,13-8 0,-3-12-1,-4-12-8,-5-10-28,-3-14-117</inkml:trace>
  <inkml:trace contextRef="#ctx0" brushRef="#br0" timeOffset="94739.6591">11712 5360 160,'22'-14'10,"10"-7"-10,0-6 8,11-1-8,-8 0 5,-4-1-5,-3 14-13,-14 2-87</inkml:trace>
  <inkml:trace contextRef="#ctx0" brushRef="#br0" timeOffset="94923.6961">11712 5314 261,'0'18'11,"2"6"-9,15-2-2,7-2 6,5 0 5,0-4-4,0-2-2,3-4-5,-5-8-5,0-2-23,-6 0-114</inkml:trace>
  <inkml:trace contextRef="#ctx0" brushRef="#br0" timeOffset="95681.7356">12062 5274 170,'0'0'114,"0"-3"-110,-4 3-3,4 0-1,0-1 0,0 1-11,0 0-10,0 0 17,0 0 4,0 0 0,0 0 1,0 0 2,0 0 10,0 0 7,0 0-4,0 0-4,0 0-3,0-3 1,0 0-1,0-4 0,0-1-3,0 1-2,0-4-2,-5 1 1,-2 5-2,6 2 4,1 1 0,0 2-3,0-2-2,0 2-4,0 0 0,-2 0 2,-3 0 1,2 0-3,-8 8-3,0 10-2,-1 6 7,-1-1 2,2-1-1,3-2 1,5-2-1,-1 0 1,4-3 0,0 5 0,0-1-1,7-1 1,5-2-1,0-6-3,3-4 4,-9-3 2,2 2-2,-6-3 2,-2 0 1,2-2 0,2 0 2,-1 0-2,2-9 1,3-10-3,4-8-1,3-4-2,-2-8-6,-8 5-1,2 8-2,-7 14 6,0 7 5,0 5 10,0 0-4,0 14-6,0 14 0,3 7 0,3 2 1,-3 3 0,-3 4 1,0 0 7,0 4 0,0-2 1,-3-3 0,-9-5-2,-5-7-4,2-4-1,-3-6-1,-3-7-2,0-9 0,-3-5-12,1-5-69</inkml:trace>
  <inkml:trace contextRef="#ctx0" brushRef="#br0" timeOffset="96297.7754">12237 5274 181,'1'0'21,"-1"0"-16,4 4-4,1 16 28,-4 4 4,1 2-19,0 1 1,-2-2-1,0-4-3,0 0-4,0-7-3,0-3-1,0-4-2,0-2 1,0-5 2,0 0-3,0 0 2,0 0-3,7 0 0,1-5 3,2-13-1,5-6-1,3-8-1,3-5-1,0 2-1,1 9-1,-9 8 0,-4 9 3,-7 8 0,0 1 0,-2 0 1,2 0 1,-2 14 9,0 0-3,0 4-3,0-1-3,0-3 0,0-2-1,0-7 1,4-5 1,-2 0-3,0 0-3,5 0 0,0 0 3,7-2 7,-1 2-4,7 0-1,1 0-2,1 0 2,0 4 0,-8 9-2,-2 2 0,-3 3 3,-6 2 2,0-3-2,-1 6-3,-2 0 0,0-2-4,2-4-18,1-6-59,6-9-128</inkml:trace>
  <inkml:trace contextRef="#ctx0" brushRef="#br0" timeOffset="97219.8281">11787 5879 96,'-3'2'165,"3"-2"-158,0 0 2,0 0-2,5-16-3,15-14 13,5-9-5,10-14-4,3-1-2,10-13 0,0-1 7,4-2 4,3-2-4,-4 2 1,-4 2-4,0 3-9,-3 6 2,-8 4-3,-3 11 2,-11 13-2,-3 10-2,-12 13-3,-7 8-19,0 2-90</inkml:trace>
  <inkml:trace contextRef="#ctx0" brushRef="#br0" timeOffset="98277.8827">11952 4359 42,'-5'-12'178,"-1"4"-157,6 2 27,0 3-33,15-2-14,10 1-1,16-1 1,12 0-1,9-3 4,-1 1-4,11-5 1,-7 3-1,0 1 1,-1 5 0,-9 3-1,-8 0 0,-19 25 0,-6 9 5,-10 17 15,-5 10-5,1 10-5,-5 9-2,4 12-4,-4 5 1,0 19-5,3 8 1,-3 11-1,4 11 0,-4 2 0,-2-4-1,-1-11-1,0-21 0,0-18 1,0-17-1,-6-11 2,-2-3 0,-2-5 0,0 5 2,-1-7-2,1-1 0,6-9 1,-3-8-1,-1-6 1,4-6-1,-4-1 0,3 2 0,-6-5 1,-5-2 1,-6-2 1,-8-1 2,-7 2 3,-7 1-1,-8-1 9,0-4-3,0-9-1,-1-6-12,8-4-5,2-32-73,3-12-271</inkml:trace>
  <inkml:trace contextRef="#ctx0" brushRef="#br0" timeOffset="100564.014">17799 10437 396,'-26'0'0,"-1"0"-3,24 0 1,3 0 2,0 0 5,3-2-5,23-3-11,10 2 11,14-3 4,9-2 4,10-2-4,0 0-2,3 0 2,-2 1 8,-8 7-11,-17 2-1,-16 0-1,-16 0 0,-8 17 1,-5 9 2,-10 8 3,-19 12 4,-5 7-3,-7 5 1,5 0-4,-4 0-3,6-4 2,7-6-1,9-7-1,3-7 0,10-7-3,5-13-3,0-10-15,0-4-39,10 0-131</inkml:trace>
  <inkml:trace contextRef="#ctx0" brushRef="#br0" timeOffset="101210.0545">18781 10483 96,'0'-32'198,"-13"6"-198,-4-4-14,-4 0 14,1 4 2,0 6 5,2 8-7,0 6 3,6 4 9,4 2-12,-1 0 0,4 0-1,-3 20-3,1 6 2,1 12 0,0 4 2,5 2 2,1 0-2,0-2 0,0 0-3,10-3 0,3-6 1,1 1-2,-9-5 2,3-3 1,-8-4 1,0-2 0,0 2 0,-10-2 0,-12 1 0,-1-6-2,-10 1-29,-2-1-37,-2-10-43,5-5 83,10 0 28,4 0 64,16-17 9,2-9-42,19-11-27,15-4-4,7 2 0,3-1 7,2 2-1,3-5 9,-10 6-6,-2-2-4,-10 7-5,-9 9-9,-7 0-49,-11 9-131</inkml:trace>
  <inkml:trace contextRef="#ctx0" brushRef="#br0" timeOffset="101575.0721">18975 10407 369,'0'-2'51,"0"2"-51,0 0 0,0 0 2,0 0 13,0 4-15,-12 17-2,-7 0 2,0 11 1,1-2-1,2 5-2,9-8 2,7 2 0,0-9-2,8-6 1,11-4-1,6-8 2,4-2 6,11 0 0,-2-17-1,5-2-4,5-1-1,-10-3 0,-6 7-9,-13 4-52,-12 0-180</inkml:trace>
  <inkml:trace contextRef="#ctx0" brushRef="#br0" timeOffset="101782.0857">19200 10395 370,'-33'46'0,"1"10"1,3-7 0,11-1 0,3 1 10,5 4-10,1 3-1,5 2-1,-5 3-20,-1 3-120</inkml:trace>
  <inkml:trace contextRef="#ctx0" brushRef="#br0" timeOffset="102191.1091">18096 11239 291,'-2'0'51,"2"0"-51,13-4 5,31-8 11,28-2 20,27-4 2,20-5-13,22-9 18,9 6-11,16-9-13,12 1-10,4-4-3,9-5-3,0 1-3,-29-2-10,-12 9-17,-33 3-71,-43 13-252</inkml:trace>
  <inkml:trace contextRef="#ctx0" brushRef="#br0" timeOffset="103165.193">18397 11444 308,'-21'-10'14,"1"2"-14,-5 1 9,-2 6 23,1 1-4,2 0-14,-1 5-12,7 16 0,-2 7-2,1 10 0,6 12 0,0 8 0,3 4 0,4 2 0,6-6 0,0-11 0,21-9 0,9-16-1,12-16 1,4-6 3,8-22 5,-1-25-2,1-14-2,-11-10-1,-4 1 0,-21 4-1,-12 5-1,-6 8-1,-13 5 0,-19 15-3,-8 14-10,-3 19-10,-2 0 3,4 28 2,7 14-15,12 2-74</inkml:trace>
  <inkml:trace contextRef="#ctx0" brushRef="#br0" timeOffset="103385.2037">18647 11951 469,'4'0'26,"3"0"-26,0 0-17,6 0 14,5-12 2,-5-2-25,-5-4-184</inkml:trace>
  <inkml:trace contextRef="#ctx0" brushRef="#br0" timeOffset="103833.2299">19001 11471 302,'0'-3'52,"-5"3"-52,0 0-6,-1 0 6,-3 8 0,-2 24-1,-3 15 0,-6 11 1,0 9 1,1 6 0,9-5 3,10-8 1,0-11-2,10-15-2,18-17 1,-2-9-2,11-8 2,-2-6 6,5-26 2,-5-18-4,2-11-2,-7-4-1,-8 2 1,-12 7 0,-10 4 1,-3 10 3,-25 3 1,-8 18 1,-1 9-2,2 12-5,3 0-3,9 10-3,5 10-16,6-2-47,9-8-163</inkml:trace>
  <inkml:trace contextRef="#ctx0" brushRef="#br0" timeOffset="104360.2601">19409 11465 289,'17'-3'59,"4"-15"-59,11-3 0,11 5 1,0 13 14,0 3 2,-1 0-14,-10 10-1,-11 10 3,-10-3 0,-10 6 1,-1 0 2,-12 2 0,-17 1 3,-11 1-6,-3-6-5,6-4 1,5-6 0,5-5 1,14-3-2,10-3-3,3 2-11,0 1-24,16 1 31,9 6 6,-1 0 2,8 4-1,2 3 4,6 4 0,-7 2-2,-10-2 1,-4 1 4,-16-4 1,-3-2 1,0-5 5,-9-2 4,-17 0-7,-6-3-8,-8 5-3,4 4 0,0-1-5,10 2-13,6 0-34,8-7-89</inkml:trace>
  <inkml:trace contextRef="#ctx0" brushRef="#br0" timeOffset="104749.2815">19923 11462 155,'-13'0'60,"4"-2"-8,7 2 31,1 0-20,1-2-24,0 0-34,5 2-5,15-2 0,11 2 1,9 0 1,3 0 0,11-3-2,-1 0 0,4-3 0,0-2 4,-7 1-2,-9 6 0,-12 1 1,-18 0-2,-11 22 0,0 22 13,-29 19 10,-15 15-6,2 6 3,-2-3-4,12-2-9,10-17-7,11-16-1,11-14-8,0-20-50,10-12-131</inkml:trace>
  <inkml:trace contextRef="#ctx0" brushRef="#br0" timeOffset="105381.3182">20953 10834 369,'0'0'60,"0"0"-59,9 0 4,19 0-3,12 0 10,13 0 1,5-8-12,0 1-1,-3 4-1,-8 3-20,-18 0-40,-13 0-137</inkml:trace>
  <inkml:trace contextRef="#ctx0" brushRef="#br0" timeOffset="105582.3328">20960 11051 419,'0'0'60,"2"0"-60,22-4-10,12-2 10,7 2 0,3 2 0,5-3 0,4 0-15,-1-5-90</inkml:trace>
  <inkml:trace contextRef="#ctx0" brushRef="#br0" timeOffset="109495.5763">21725 10316 210,'-14'-9'13,"2"-1"-12,-7 4 3,10 4 42,9 2-3,0 0-13,0-2-24,0 2 4,0 0-3,0 0 3,0 2-3,0 25 2,0 17 7,0 17 2,0 7-5,-8 0-3,-4 4-4,-1-5 1,1-3-3,4-6-1,3-8-1,0-9-2,3-7 0,2-13-1,0 1-4,0-9-10,0-9-46,13-4-127</inkml:trace>
  <inkml:trace contextRef="#ctx0" brushRef="#br0" timeOffset="110057.6089">22004 10409 237,'0'-6'148,"0"4"-137,0 2-11,0 0 0,0 0 14,0 0-6,0 17-8,-9 9-1,-4 13 1,2 2 4,1-1-4,6-3 1,3-5-1,1-5 1,0-10 2,0-2-3,0-7-1,0-7 1,0-1 0,0 0 1,1 0 0,10 0 1,10 2 6,6 1 0,10-3-3,8 0-1,-2 0-3,-3 2 1,-12 4-2,-2-2-3,-11 2-2,-2-6-6,-3 0-36,-3 0-69,-3 0-117</inkml:trace>
  <inkml:trace contextRef="#ctx0" brushRef="#br0" timeOffset="110314.6244">22251 10357 282,'-11'-2'26,"-3"2"-26,-7 17 2,2 18-2,1 13 17,4 2 24,6 2-29,3 1-7,2-6 6,-3 4-5,2-1 1,-7 2-6,2 1-1,-3-4-5,-5-4-24,2-5-56,8-16-110</inkml:trace>
  <inkml:trace contextRef="#ctx0" brushRef="#br0" timeOffset="111107.6704">22624 10441 159,'0'-6'58,"0"1"-42,0-2 43,0 2 3,-1 2-15,-1-1-14,-3 4-14,0-2 3,0 0-1,1 2-12,-6 0-3,-1 0-2,-2 0-4,-5 0-1,-2 0 0,4 11 1,6-2-1,-1-4 1,10 4-3,1-1-1,0 7-3,0-3 1,8 5 4,6 1 1,4 13 1,1 0 1,5 11-1,3 3-1,-3-2 1,-1-2 0,-3-7 0,-2-7 1,-7-4-1,-4-5 0,-4-1 0,-3-3 0,0-1 3,-19 7 0,-4-2 0,0 0-1,-9-6-1,-1 1 0,4-1-1,0-10 2,4-2 1,2 0-2,1-13-1,2-6-10,7-2-16,3-2-12,10-4-29,0 5-50,0-2-42</inkml:trace>
  <inkml:trace contextRef="#ctx0" brushRef="#br0" timeOffset="111334.6805">22526 10397 0,'0'0'407,"10"0"-397,11 6-7,11-4-3,13-2 9,11 0 2,7 0-5,10-12-6,-9-2-1,-6-2-3,-7 4-49,-18 6-182</inkml:trace>
  <inkml:trace contextRef="#ctx0" brushRef="#br0" timeOffset="114288.9101">22990 11076 370,'0'0'39,"0"0"-27,0-1 54,0-1-7,0-4-11,0-2-24,12-7-11,9-2-5,6-6-4,0 2-4,0-2 0,-10 7 0,0 4-9,-6 2-9,-9 5-30,-2 2-97,-14 3-192</inkml:trace>
  <inkml:trace contextRef="#ctx0" brushRef="#br0" timeOffset="116082.0121">23548 10423 38,'10'-8'79,"-1"0"-66,1 0-7,-4 0 26,1 2-11,2 2-7,-3 0-2,-1-1 8,-3 5 14,1-3 10,-3 1 8,0 0-8,0-3-12,0 2-6,0-1-7,0 0-9,0-2-6,0 3 0,0 2 0,-3-1-1,-7 2-3,-2 0-1,-1 10-1,-7 15-2,-2 8 2,-1 3 1,-3 8 0,3 2 1,0 3-1,2 2 1,1 4-1,0 1 1,5 0-2,7 0 2,8-8-3,0-6 1,5-7-1,12-11 1,4-9-4,1-8 2,5-7 2,-6 0 2,6-8-1,-4-12 1,-4-1 0,-3 0 1,-5 1-1,-11-3 2,0-3 1,0 5-3,-17 4 0,-13 3-2,-7 10 0,-3 4-4,4 0 4,-3 0-1,3 9-7,4 3-27,5-3-60,3 2-117</inkml:trace>
  <inkml:trace contextRef="#ctx0" brushRef="#br0" timeOffset="116997.0652">23995 10583 128,'0'0'89,"-7"13"-89,-6 20 4,-3 12-4,0 5 8,3-2-2,9-6-1,4-5-1,0-11 6,1-9-3,9-2-4,0-10 2,-4-1-2,-5-4 3,-1 0 1,0 0 7,0 0 7,0-6-3,5-18-18,3-4 0,6-10-3,4-6 1,7-4-3,-1 0 1,-1 6 0,-2 8 3,-4 10-1,-2 11 2,-4 13 1,-8 0-1,4 11 0,-2 23 4,-2 7 5,-2 5 0,2 0 4,-2-7-2,2-6-5,3-6 0,-3-10-1,-2-6 1,0-8 0,-1-2 1,0 1 0,0-2 4,6 0 0,-4 0 1,6-6 0,6-22-8,7-8-4,-2-2 0,3 4-1,-9 8 1,-2 10 0,-2 9 1,-6 2 2,2 3 5,-5 0 4,6 2-6,6 0-3,4 0 0,0 0 1,0 12-1,-6 11-2,-3 9 3,-3 3 4,-4 2-2,0-2-1,0-7-5,0-4 0,10-8-8,5-12-50,0-4-184</inkml:trace>
  <inkml:trace contextRef="#ctx0" brushRef="#br0" timeOffset="117246.1032">24040 11478 587,'23'-42'0,"22"-16"-15,14-19 9,12-1 6,2 2 0,4 4-5,-5 14 5,1 1 1,-5 18-1,-6 4-16,-7 14-33,-13 14-85,-20 5-135</inkml:trace>
  <inkml:trace contextRef="#ctx0" brushRef="#br0" timeOffset="117610.1216">24911 11110 265,'-40'3'66,"-8"6"-66,-8 11 0,1 1 3,4 1 7,9 4 6,15 1-13,11 0-3,9 1-2,7 4 2,0-2 0,10-7 2,10-3-2,2-6 1,-3-3 6,-8-2 0,-5-4 0,-6 2 8,0 0 5,-11 4 7,-11 1 1,-6-4-24,-2 4-4,0-4-2,-3-2-13,8-3-18,-6-3-83</inkml:trace>
  <inkml:trace contextRef="#ctx0" brushRef="#br0" timeOffset="124266.5026">4084 12374 318,'-34'26'12,"1"-5"-7,17-18 7,16-3-5,28-22-1,18-14-2,23-12 7,16-4 0,14-6-3,9 0 2,-2 4-6,-6 4-1,-20 19-3,-13 15-3,-18 13-1,-20 3-4,-9 0-15,-9 0-48,-10 0-123</inkml:trace>
  <inkml:trace contextRef="#ctx0" brushRef="#br0" timeOffset="124709.5244">4425 11909 132,'-2'-2'83,"2"2"-41,0-2-8,0 2-7,0 0-6,0 0-5,0 0 6,-6 10 3,-10 19-18,-11 12-6,-4 15 0,-8 8 1,-2 4 2,-1 3-2,1-3 0,4 0 0,5-9 1,8-15-2,12-14 1,11-5-2,1-8-2,1-3 1,18-2 1,4-2 1,9-5 6,5-2 3,9-3-1,9 0 2,6-12-2,-2-9-8,-4 0-1,-9 5-7,-12 0-58</inkml:trace>
  <inkml:trace contextRef="#ctx0" brushRef="#br0" timeOffset="125383.5677">5541 12471 402,'-17'-37'27,"5"-14"-27,9-24 8,2-11-2,1-21-1,0-11-3,0-2 1,0 4-3,0 19 3,3 27-3,-2 19 0,5 25 1,-2 11 0,-2 10-1,6 5 0,1 0-8,6 32 1,6 28 7,11 23 1,4 24 2,0 11-3,3 0 2,4-14 1,3-14-1,-5-15-1,-4-22-1,-4-19 4,-7-20 1,-5-14 1,-3-11 13,-2-33 15,0-28 11,1-28-15,-2-21-13,-4-9-16,-8 6 0,-3 17-1,0 32-5,-10 26-29,1 26-52,7 23-21,2 1-186</inkml:trace>
  <inkml:trace contextRef="#ctx0" brushRef="#br0" timeOffset="125765.5855">6332 12163 238,'6'0'65,"4"0"-59,0 0-5,3-17 16,-3-12 1,0-5 1,-2-6-10,-6 5-3,-2 0-1,0 9-2,-3 9 2,-14 5 3,2 9 9,-3 3 1,2 8-9,-3 19-6,0 6-2,3 15 0,1 6-1,5 7 0,-1 5 0,11-5 0,0-2 1,9-11-1,15-16 2,16-15-2,3-16 0,2-1-2,2-24 0,-3-16-17,-6-6-105,-7 5-181</inkml:trace>
  <inkml:trace contextRef="#ctx0" brushRef="#br0" timeOffset="126305.7017">6681 12154 18,'11'-11'34,"-2"-1"50,-2-5 5,-6-5-10,-1-4-20,0 3-22,0 3-14,-1 7 2,-15 2 7,-6 3-12,3 8-13,-4 0-7,2 32-3,4 6-2,2 16 1,6 4 1,6 4 1,3-7 1,0-3 1,12-9-2,9-18-1,1-11-6,7-14-4,-4 0 3,0-22 3,-8-8 0,-2-3 3,-9-1 2,0 2 2,-6 3 0,0-1 4,0 2-3,0 8-1,0 8 0,0 12 0,0 0 0,10 9-5,3 22 5,2 10 0,5 10 3,-4 9-2,-5 6 0,-6 7 0,-5 3 2,0 5 2,0 8-1,-1-1 5,-10 1-1,-2-9-1,-3-10-1,0-15-2,-1-20-4,5-15 3,-4-17-3,-2-3-12,-6-38-41,-6-20-120</inkml:trace>
  <inkml:trace contextRef="#ctx0" brushRef="#br0" timeOffset="126571.744">6916 11536 269,'2'0'166,"4"32"-165,-1 15-1,4 17 5,-2 13 3,2 6-4,-2 1-2,3 3 3,2-8 1,3-5-6,-1-7 0,4-11-9,-6-16-52,-6-18-278</inkml:trace>
  <inkml:trace contextRef="#ctx0" brushRef="#br0" timeOffset="126899.7909">7175 12273 365,'10'3'0,"9"-3"-2,4 0 2,1 0 0,1-10 2,-7-12 0,2-8 2,-9-2 1,-1-3-2,-8 3-2,-2 6-1,0 8 1,-5 4 1,-16 11-2,-3 3 0,-3 0 0,1 29 3,4 7 15,4 13 4,9 4-2,8-2-10,1-1-2,6-9-2,18-9-1,6-13-3,3-9-2,5-10-3,11-2-26,2-23-84</inkml:trace>
  <inkml:trace contextRef="#ctx0" brushRef="#br0" timeOffset="127409.821">7883 12122 297,'-16'-5'50,"-2"0"-44,3-3 34,-2 4 3,4 1-9,0 3-11,2 0-6,1 0-12,1 15 0,-1 6-5,2 6-4,-2 9 4,5 3-1,4 6 1,1 1 0,0 0 0,1-2 1,14-10-1,8-8-1,5-12 0,3-14 1,1 0 0,5-3 0,-4-29-12,-1-5-50,-5 2-164</inkml:trace>
  <inkml:trace contextRef="#ctx0" brushRef="#br0" timeOffset="127891.8489">8033 11635 62,'0'0'91,"0"0"7,0 0-24,5 5-27,1 22-31,6 18-2,5 22 13,-2 11-10,-4 9 0,-1 4-2,2-7-5,2-2-10,-1-3 0,0-8-1,-3-13-3,1-19-35,-9-25-78,2-14-184</inkml:trace>
  <inkml:trace contextRef="#ctx0" brushRef="#br0" timeOffset="128070.8542">8024 12087 63,'0'0'426,"0"0"-426,14 0-22,14 0 22,5 0 3,7-4 2,-7-10-1,5-7-4,-5 0-4,-6-3-60,-2-3-155</inkml:trace>
  <inkml:trace contextRef="#ctx0" brushRef="#br0" timeOffset="129299.1707">9069 11846 422,'-9'0'52,"1"5"-52,-1 27-7,4 12 0,-1 8 5,4 4 2,0-4 0,2-10 0,0-8 0,0-11-1,0-13 0,2-5-5,8-5-1,-1 0 3,6-12 4,4-14 1,3-4 2,1-3-3,-1-1 0,-2 9 0,-3 7 0,-12 10-2,2 8-3,-7 0-4,0 16 0,0 10 8,0 9 1,0-8 1,0-3-1,0-7 1,0-9-1,0-8 0,0 0-1,0-13 1,5-23 2,7-8 12,4-8-5,-3 5-3,-1 18-2,-2 12-2,-3 14-2,-4 3-2,7 14 2,0 21 3,0 11 6,2 1-5,0-1-3,-1-6-1,6-6-2,-2-11-7,6-14-30,-2-9-111</inkml:trace>
  <inkml:trace contextRef="#ctx0" brushRef="#br0" timeOffset="129681.2979">9677 11941 313,'-7'-20'135,"-4"-4"-135,-5-1 0,4 6 0,2 9 2,-2 10 3,1 0-5,-4 17 0,1 27-10,1 5 8,2 1 2,1-2-2,5 1 1,1-13 0,4-9 0,0-6-3,4-14-7,9-7-15,7 0 0,2-14 5,1-20 9,0-9 0,1-3 8,-4 5 4,-8 9 0,-2 18 1,-10 11 11,0 3 24,0 0 20,0 27-42,0 17-14,-2 4 0,2 5 0,0-9-1,7-3-1,16-10-19,0-7-64,2-10-120</inkml:trace>
  <inkml:trace contextRef="#ctx0" brushRef="#br0" timeOffset="129997.3155">10041 11976 386,'-16'0'41,"-3"0"-41,-2 0-1,5 0 0,-2 20-1,-1 7 0,11 4-11,6 7 6,2-2 0,0-4 4,10-5-3,7-5 1,-2-7 2,-3-1 3,-3-5 3,-1-2-2,-5 1 1,-2-3 1,-1 1 3,0 3 5,0-1-2,-10 0-8,-4-4-1,-7-4-10,1 0-40,4 0-112</inkml:trace>
  <inkml:trace contextRef="#ctx0" brushRef="#br0" timeOffset="130320.3292">10318 11860 295,'0'-3'91,"0"-3"-90,-3 6-1,-5 0 5,-1 0 10,4 2 3,0 20-7,5 7-9,0 4-1,0 1 1,15 5 2,0-6-3,-2-3 3,-2 1 10,-1-2-3,-3 0 7,-7 0 6,0-4-5,0-6-9,-19 0-1,-1-6-3,-2-1-6,-3-5 0,-6 0-25,-4-7-47,-4 0-161</inkml:trace>
  <inkml:trace contextRef="#ctx0" brushRef="#br0" timeOffset="131039.3748">5803 13549 228,'-6'0'133,"-11"2"-133,-4 18 16,5 14-2,-5 16-6,4 9-3,6 11-4,7 4 1,4 0 1,0-7-1,13-19-1,10-16-1,7-15 0,4-17-1,-1 0 1,0-39 4,-1-12 3,-6-11 6,-10 1-6,-11-2 0,-5 9-2,-3 4-1,-19 9 0,-10 9-4,4 13-1,-4 9-13,5 10-43,11 0-59,7 0-85</inkml:trace>
  <inkml:trace contextRef="#ctx0" brushRef="#br0" timeOffset="131353.6881">6280 12974 386,'-21'-18'35,"10"8"-35,2 5 11,1 5 13,5 3 7,0 35-21,-2 14-10,5 24-2,0 5 2,0 3 1,0-1-1,10 2 0,-2 3 0,-4-2-1,3-5-9,-3-9-23,-4-14-20,0-18-63</inkml:trace>
  <inkml:trace contextRef="#ctx0" brushRef="#br0" timeOffset="131528.7142">6124 13605 450,'0'0'30,"29"0"-29,15-4-2,10-4 0,6-12-1,0-10-27,8-8-176</inkml:trace>
  <inkml:trace contextRef="#ctx0" brushRef="#br0" timeOffset="132029.7237">7533 13443 222,'15'36'65,"-2"19"-64,-2-6 0,0 1 4,-6-1 9,-3-13 8,-2-2 2,0-7 3,0-10 8,0-5-16,0-6-5,0-6-1,0 0 0,0 0-8,0 0-5,0-18 0,4-19 5,6-18 7,2-20-1,-1-5-5,-2 4-4,3 21-2,-3 18-1,7 21-2,2 11-5,12 5-8,2 5 6,2 14-6,-3 1-34,-3 1-22,-7-5-11,-6-4-42</inkml:trace>
  <inkml:trace contextRef="#ctx0" brushRef="#br0" timeOffset="132373.7434">8031 13381 28,'-3'0'277,"-3"0"-252,2 0 25,4 0-22,-6 20-19,5 14-9,-1 7 0,2 8 0,0 1 0,0-3 1,9-11 1,6-10 0,6-14 2,1-12-3,-1 0 1,-4-16 10,-3-18 11,-6-12 3,-6 1-7,-2-2-6,0 1 2,-10 17-7,-12 0-5,-8 9-3,-3 17-7,2 3-13,4 8-9,6 28-8,11 4-21,10 3-26,0-5-80</inkml:trace>
  <inkml:trace contextRef="#ctx0" brushRef="#br0" timeOffset="132794.7661">8190 13505 151,'10'24'160,"-6"8"-160,8 7 11,-1 4-6,-3 3 2,2 3 3,-6 1-5,2 4 9,-4 6-9,-2 5 4,0 2 0,0 7-2,0 1-6,0-7-1,0-18-1,0-18 0,0-26-4,0-10-7,0-47-4,0-26 10,-2-17 3,2-3 2,0 7 1,1 18 3,13 2 0,16 4 1,5 7-3,5 9-2,4 16 1,-11 20-2,-3 14 0,-10 12 2,-7 16 8,-4 12 2,-9-8 3,0-1 11,0-5 0,-13-4 0,-9-2-3,-5-6-14,-3-9-7,-6-5-8,6 0-43,-1-1-59</inkml:trace>
  <inkml:trace contextRef="#ctx0" brushRef="#br0" timeOffset="133221.793">8651 13696 77,'10'0'187,"2"0"-187,12 0 0,0-10 11,6-8 1,3-3 7,-1 0-3,-5-9-8,-4 2-1,-8-6-2,-5-4 1,-3 1-1,-7 3 5,0 0-4,-10 8-6,-9 7-1,-2 6 1,1 11 1,-1 2 13,8 12-3,2 17-4,2 14-5,7 7 2,2 7 1,0-4 2,13-6 0,9-11-4,6-7 2,3-7-4,3-5-1,1-5 0,-2-10-14,-1-2-110</inkml:trace>
  <inkml:trace contextRef="#ctx0" brushRef="#br0" timeOffset="133395.7987">9321 13708 378,'0'1'70,"1"2"-70,6-3-2,-5 0-22,9 0-116</inkml:trace>
  <inkml:trace contextRef="#ctx0" brushRef="#br0" timeOffset="133635.8133">9799 13735 565,'-16'21'43,"15"-5"-43,1-14-9,5-2-64,17-2-67,4-28-246</inkml:trace>
  <inkml:trace contextRef="#ctx0" brushRef="#br0" timeOffset="133821.8229">10103 13673 555,'-22'23'91,"7"-10"-87,8-10 23,6-3-27,1 0-31,0-8-123,18-19-160</inkml:trace>
  <inkml:trace contextRef="#ctx0" brushRef="#br0" timeOffset="133994.8369">10497 13476 540,'0'23'206,"-18"-2"-206,5-10 60,-7 1-60,-1-6-33,1-4-107,-2-2-277</inkml:trace>
  <inkml:trace contextRef="#ctx0" brushRef="#br0" timeOffset="135905.945">4208 14943 39,'0'0'284,"0"0"-284,0 10 0,0 13-3,0 12 3,2 8 2,8 4-1,-7 3 1,-1 3 0,-2-1 5,0-8-2,0-7 2,0-4-1,-3-15-4,-4-11 3,6-7-3,1 0 6,0-19-8,0-25 0,9-9 1,14-18-1,7-5 1,9-2-1,0 0-1,5 15-1,-4 15-1,-8 17 1,-12 20 0,-7 11-6,-6 14 7,-2 24 1,-2 8 7,1 4-3,-3-1 0,-1 0 0,3-6-2,3-11-2,-2-6 2,2-10-2,0-8 0,-1-8-4,0-4-8,9-35 0,-6-11 12,8-10 2,-4 2-1,3 5 1,-1 10 1,-2 23 1,-6 10-3,-1 10 2,0 4 2,0 22 4,2 20 2,0 8-3,1 5-8,4-1 1,2-3-1,12-6-1,-3-13-4,3-18-31,-4-18-124</inkml:trace>
  <inkml:trace contextRef="#ctx0" brushRef="#br0" timeOffset="136319.9702">5087 14950 5,'0'3'433,"-3"3"-426,3 0-7,3-4-7,18 6 7,7-4 0,9-1 1,5-3-1,-2 0 0,4-9-1,-4-9-6,-9-1-28,-7-1-85</inkml:trace>
  <inkml:trace contextRef="#ctx0" brushRef="#br0" timeOffset="136919.0009">5180 15155 147,'0'15'110,"0"-5"-109,0-6 23,0-1 13,0-3-30,0 0-6,5 0-1,1-14 13,1 4 2,-4 2-1,1 4-6,-4 4-4,0 0 9,0 0 3,0 0-9,0 0-5,0 0-1,0 0 0,0 0-1,0 0 2,0 0 4,2-6 2,-1 2 1,5-4-2,2-1-6,3 7 0,0-8-1,10-5 2,-2-3-2,1-6 1,1 2-1,-2 2 1,-7 12-1,-1 8-2,-1 0-7,2 28 9,1 2 5,2 2-1,1-8-2,-2-7-2,2-8 0,-3-9 0,2 0 0,-4 0 3,8-8 1,-1-14-1,3 4-3,-4-4-14,5 2-62,2-6-242</inkml:trace>
  <inkml:trace contextRef="#ctx0" brushRef="#br0" timeOffset="138456.0879">6099 14762 410,'-18'-4'152,"13"3"-149,5-2-3,0-4-4,23-10 1,12 1 3,6-4 0,4 6-1,-2 8-1,-12 6 0,-7 0-2,-7 5-5,-13 14 2,-4 8 5,0 2 2,-11 5 2,-16 7-2,-6-3 2,0 2-1,-5-2 1,5-4-2,5-8 0,6 2 1,10-2-1,11 4-3,1 3 0,0-4 1,1-5 1,11-8-1,10-6 0,-2-3 2,7-7 0,1 0 3,7 0-3,0 0 0,7-4-6,0-5-12,-4-2-25,3-10-62,0-9-66</inkml:trace>
  <inkml:trace contextRef="#ctx0" brushRef="#br0" timeOffset="138756.1292">6666 14768 237,'-10'0'95,"0"0"-93,-1 16 8,1 12-5,2 17-2,8 7 2,0 6 1,0 8-4,16-6 4,2-9-4,8-18 1,1-15-1,1-12 1,-3-6 7,-3-3 1,0-27 7,-3-14 3,-7-11 13,-2-9-5,-1 9-7,-9-3-5,-9 15-9,-13 5-1,-12 14-3,-10 13-4,1 11-6,-2 19-5,9 31-13,14 9-45,9-1-121</inkml:trace>
  <inkml:trace contextRef="#ctx0" brushRef="#br0" timeOffset="139731.185">7252 15063 274,'0'23'75,"0"4"-71,-1 0-4,-4 5 0,3-6 0,-2-6 0,4-8 0,0-9 2,0-3-2,0 0-6,0 0-10,4-17 10,12-13 6,4-12 8,2-9-4,5 7-1,-2 3-1,0 16-2,0 9 1,-7 16-1,-7 0 3,4 8 9,-9 16-1,-1 10-2,-1-1-2,-3-2-3,1-6-1,-2-11-1,0-5-2,5-9 0,-3 0 0,1 0-3,7-16-14,1-24 17,10-12 1,3-6 5,5 6-6,-2 9 1,-9 24 1,1 11-1,-6 8 5,-4 6 1,4 26 6,0 14 4,-5 1-4,1 6-4,2-7-4,6-9-5,4-16-2,2-12-16,-1-9-78</inkml:trace>
  <inkml:trace contextRef="#ctx0" brushRef="#br0" timeOffset="140063.2029">8138 14815 371,'4'4'74,"3"6"-73,10 2-1,1 2 1,8-2 1,-1-2-2,-3 5 3,1 2-3,0 1 0,-1 0-3,-4-1-23,-6-6-82,-5-5-185</inkml:trace>
  <inkml:trace contextRef="#ctx0" brushRef="#br0" timeOffset="140254.2169">8170 15031 337,'-3'0'133,"3"-2"-133,0-16 0,13-5 0,10-3 7,7-9-4,5-5 2,0 4-5,5-13 0,-1-2-21,-4-11-172</inkml:trace>
  <inkml:trace contextRef="#ctx0" brushRef="#br0" timeOffset="141140.2919">8976 14666 338,'-21'-16'131,"-1"16"-126,3 0-5,8 0 10,-1 14-3,8 22-7,-2 13-6,6 13 2,0 10 4,0 4 2,6-4-2,5-16-2,4-10 1,0-20 1,3-17-3,0-9 1,1 0-5,2-31 7,-5-11 5,2-13 5,-4-3-4,-7 1 0,-7 4 1,0 10 3,-10 7 2,-12 5-3,-1 11-4,-2 8-2,4 11-3,8 1-1,4 8-36,8 17-81,1 10-150</inkml:trace>
  <inkml:trace contextRef="#ctx0" brushRef="#br0" timeOffset="141329.3053">9277 15109 492,'0'3'66,"0"-3"-65,0 0 15,0 0-8,0 0-8,0-3-18,0-13-10,0-4-82</inkml:trace>
  <inkml:trace contextRef="#ctx0" brushRef="#br0" timeOffset="141643.323">9531 14797 342,'-8'0'120,"6"1"-114,-1 8-6,-1 13 12,4 18-9,0 12-2,0 10-1,0 1-1,10-5 1,6-17 2,2-14-2,4-15-6,2-12 1,2 0 5,-7-30 3,2-9 9,-9-10 2,-9-4 6,-3 5 14,0-2 0,-25 7-2,-14 4-16,1 6-8,-5 21-8,-3 12-3,0 12-26,10 25-56,15-5-82</inkml:trace>
  <inkml:trace contextRef="#ctx0" brushRef="#br0" timeOffset="142295.4239">9966 14691 132,'0'0'295,"0"-11"-295,0 3-17,10 0 17,18 8 0,8 0 3,5 10 0,4 14 3,-2 3 1,1-3-5,-8-3-2,-10-7 0,-13-1 0,-4-10 3,-9 8 3,0-1 10,-2 2-2,-18 1-6,-3-1-5,-8-7-3,0-5-13,-3 0-7,12 0-5,2 0 11,12 0 14,8 2-1,0 10-3,22 6 3,6 2 0,4-2 1,-1-1 0,-7-2 1,-7-1 4,-4 4 0,-11-2 5,-2 8 8,0 2 19,-26 0 0,-10-2-6,-3-1-7,-4-9-18,3-9-6,10-2-6,9-3-23,9-13-59,9-13-156</inkml:trace>
  <inkml:trace contextRef="#ctx0" brushRef="#br0" timeOffset="142699.443">10437 14839 331,'0'-2'77,"0"2"-56,0 0 35,1 0-18,3 0-24,0 0-14,7 0-6,9 0 6,10 0 0,13-3 4,0 2-2,2-3 1,6 4-3,-12-6 0,-3 4-4,-12 2-2,-12 0 0,-11 0 2,-1 0 4,0 24 8,-1 12 5,-14 20-4,-4 6 2,1 5-5,1-1-3,2-11-3,5-9-1,4-7-7,0-9-53,6-4-147</inkml:trace>
  <inkml:trace contextRef="#ctx0" brushRef="#br0" timeOffset="143639.4963">11336 14797 445,'-10'12'67,"1"24"-67,8 3-1,-2 14 0,-6 3 1,1 2-1,-5 0-6,3-4 6,-1 1-4,-2-11-12,0-6-9,2-15-25,2-12-45,2-8-111</inkml:trace>
  <inkml:trace contextRef="#ctx0" brushRef="#br0" timeOffset="143831.5097">11294 15159 399,'2'0'32,"9"-1"-31,6-24-1,7-8 8,7-8-1,7-5-5,-3 6-2,-8 6 3,-1 6-3,-15 8-29,-11 8-163</inkml:trace>
  <inkml:trace contextRef="#ctx0" brushRef="#br0" timeOffset="144028.5213">11336 15104 280,'0'18'106,"0"4"-106,12-4 0,9 0 1,11 3-1,0-2 0,1-1-1,-1 0-1,-2-8-11,-5-2-56,-4-8-209</inkml:trace>
  <inkml:trace contextRef="#ctx0" brushRef="#br0" timeOffset="144499.5452">11764 14933 315,'-2'0'117,"-3"0"-115,5-3-2,0 0 3,0 3-3,-2-2-8,0 0 8,-6 2 3,-3 0 3,-4 0 2,-2 10-1,-5 16 6,4 6-2,6 11-8,7 5 1,5-3-4,0-9 0,2-8 0,10-15-3,9-13-2,1 0-6,-2-9 5,2-23 5,-4-4 1,-3-4-1,-3 4 1,-3 2 1,-1 10-1,-5 6-1,-3 2 1,0 4 1,0 6 3,0 1-1,0 5 5,0 0 9,0 0-6,0 26-11,4 15-3,12 17 3,-1 3 1,2-1 0,-4-4 0,-4 0 0,-9-2 8,0 2 0,-2-7 4,-18-3-5,-3-2-1,-6-10-7,-3-4-4,0-10-20,-3-10-56,-3-5-175</inkml:trace>
  <inkml:trace contextRef="#ctx0" brushRef="#br0" timeOffset="144867.566">10928 15673 301,'0'-4'107,"15"-2"-107,25 0 0,26-6 5,24 0 18,12-4-1,6-5-6,8 2-5,-8 1-6,-9-3-5,-13 3-1,-12 2-10,-13-12-29,-9-2-109</inkml:trace>
  <inkml:trace contextRef="#ctx0" brushRef="#br0" timeOffset="145483.6003">11371 16034 13,'0'0'352,"0"0"-337,0 12-12,8 8-2,1 6 8,1 4-3,-7 2-4,4-2-1,-4-6 0,-3-12 3,2-7-2,-2-5 1,7-9-3,5-27 0,6-11 8,7-6-1,7 2-5,1 3-2,-1 17 0,-9 11 1,-1 13-1,-12 7-1,-2 4 1,-5 21 9,4 3 2,-4 2-6,-1-6-4,3-6 0,-1-4-1,-1-7 0,1-7-1,-1 0-4,0-3-10,5-23 12,4-6 3,3-4 8,-1 12 0,-1 6-1,5 11 2,-2 7-4,3 5 6,2 22 13,-3 8-8,-2 3-8,3-2-6,-6-8-2,-1-5-30,-7-14-145</inkml:trace>
  <inkml:trace contextRef="#ctx0" brushRef="#br0" timeOffset="146234.643">6206 16449 205,'-10'6'134,"1"-4"-132,5 0 61,2 1-5,2-3-32,0 0-24,0 0-2,0 0-2,2 0-3,11 0 3,6-17 2,2-5 4,2 6-2,2-4 0,4 14-2,-3 2-2,-4 4 2,2 0-1,-6 13-1,-1 6 2,-5-5 1,-1-1 0,-2-4 0,-5-5 0,0-4-2,1 0 1,-2 0 0,6 0 0,1 0 1,3 0 0,2-16-1,0-13-3,-3-17-9,9-15-44,-4-6-121</inkml:trace>
  <inkml:trace contextRef="#ctx0" brushRef="#br0" timeOffset="151751.9578">6478 15859 291,'0'0'85,"0"3"-81,-1-2 20,-1 1 12,0-2-11,2 4-4,0-1-15,0-3-3,-5 2 5,0 5 4,-8 2-5,-4 0 1,-2 5-1,-8 5 4,-4 1-5,-7 4-4,-5 10-1,6 0-1,-2-3 1,6 0 0,8-4-1,5-10 0,7-1 0,7-10-1,6-6 0,0 0-2,0 0 0,0 0 0,0 0 0,0 0 0,0 0 2,0 0 0,0 0 1,0 0-2,4 7 1,4-4 0,10 3 1,4 0 0,7 0 1,3 2-1,6-4 1,2 2-1,0-1 1,-4-2 0,-6 1 0,-6-4-1,-8 7 0,-3 0-1,-5-2-15,-1 4-50,-2-5-167</inkml:trace>
  <inkml:trace contextRef="#ctx0" brushRef="#br0" timeOffset="152474.0018">7206 15913 388,'-15'9'29,"9"28"-28,5 16-1,1 19 1,0 9-1,0-4 0,0-3 1,0-9 1,0-10-2,0 3 0,0-5-2,0 5 2,0 0-2,-7-7-39,3-21-115</inkml:trace>
  <inkml:trace contextRef="#ctx0" brushRef="#br0" timeOffset="152910.022">7773 16102 241,'0'0'195,"0"0"-193,0 0-1,0 0-1,0 24 1,0 16 0,4 10 3,-4 10-2,0 1-1,0-1 0,-2-2 0,-7-5 3,-4-4-4,3-1 0,0-9-4,7-10-1,-4-11-27,5-10-47,-8-8-112</inkml:trace>
  <inkml:trace contextRef="#ctx0" brushRef="#br0" timeOffset="153113.0366">7708 16537 257,'0'-4'160,"3"-4"-160,13-6-9,0-3 9,11-10 8,1 3-5,4-4-2,-3 8-1,-5-2-2,2-5-19,-10 8-64,-4 1-185</inkml:trace>
  <inkml:trace contextRef="#ctx0" brushRef="#br0" timeOffset="153316.0676">7721 16399 159,'-11'16'226,"11"5"-226,0 0-1,7 1 1,13-4 1,2 2-1,2 0 0,1-2 0,3 2 0,0-8-12,2-6-37,3-6-90</inkml:trace>
  <inkml:trace contextRef="#ctx0" brushRef="#br0" timeOffset="153800.1747">8201 16305 311,'-7'0'41,"-4"0"-22,0 0 35,5 0-21,-4 0-22,0 4-11,-5 12 0,3 5-2,2 8-7,5 9 0,-2-2 6,7 4 1,0-6 1,0-10-5,2-5-6,8-14-11,0-5-3,2 0-3,-1-5-2,-2-21 7,3-8 9,-3-5 6,2-5 5,-4 8 4,-4 0 0,-3 5 5,0 9 8,0 8 17,0 9 12,0 5-2,0 0 0,0 0-20,0 0-19,0 16-1,0 18-1,3 6 1,5 6 0,4 12 0,-1 9 0,-3 3 1,0 6-1,-3-2 1,-1 0-1,-1-8 2,-3-16-2,0-1 1,0-14 2,-9-8 0,-9-9 1,0-4-4,-8-11-1,-2-3-18,-7 0-25,2 0-43,-1-3-139</inkml:trace>
  <inkml:trace contextRef="#ctx0" brushRef="#br0" timeOffset="163515.7274">14124 12818 22,'14'-25'15,"5"2"6,-5-12 39,7-3 18,2 0-17,-14 24 9,-6 2-13,-3 8 5,0 2 15,-5-4-8,-14 0-11,-5 4-52,-5 2 1,-4 0-6,-1 20-1,-6 22-2,5 14 1,-1 9 0,0 3-1,11 2 1,5-2-1,8-2-2,12-8-4,2-5-8,28-7-1,12-15-2,10-12 1,6-18 0,7-1 0,4-22 9,-2-24-10,-11-10-26,-11-12-40,-14-7-138</inkml:trace>
  <inkml:trace contextRef="#ctx0" brushRef="#br0" timeOffset="163821.7423">14416 12747 152,'0'0'198,"0"0"-194,0 11-3,-3 12-1,-3 15 2,6 17 1,0 7 2,0 6 11,7-6 3,10-12-8,8-16-6,0-16-4,4-14 2,2-4 0,4-24 6,-1-26 5,-2-19-1,-9-2-4,-6 1-1,-16 5-3,-1 12 9,-20 6 5,-13 11 1,-10 12-13,-3 20-4,4 4-3,1 21-1,9 16-12,12 5-19,17 4-25,3-5-58,5-11-110</inkml:trace>
  <inkml:trace contextRef="#ctx0" brushRef="#br0" timeOffset="164175.7607">14858 12818 310,'-11'40'42,"-1"7"-39,1-1 7,2 7 11,4-2-4,0-5 3,3-11-14,2-12-5,0-14-1,0-9-1,8-14-2,5-34 3,8-24 10,3-6-5,6 1-2,-2 12 1,-1 10-3,1 19 8,-4 13-2,-4 16 2,-4 7-6,0 24 0,-2 29 19,-7 14 5,-2 9-19,5-1-8,8-11-2,6-15-15,6-17-46,2-15-138</inkml:trace>
  <inkml:trace contextRef="#ctx0" brushRef="#br0" timeOffset="164533.8539">15594 12741 353,'-5'-6'102,"-10"2"-101,-5 4 18,-1 0-6,-5 7-6,-2 10 2,4 3-6,11-2-2,6 0-1,7 1-6,0 1 0,19-1 1,2-2-3,-6 1 2,4-4 6,-10 2 1,-2 1 1,-1 10 2,-6-3 4,0 0 3,0-2-2,0-6-5,-2-5-2,-10 1-2,-3-1-3,-8 4-25,-1-2-39,-4-1-72</inkml:trace>
  <inkml:trace contextRef="#ctx0" brushRef="#br0" timeOffset="164798.8642">15758 12279 223,'1'0'173,"0"0"-131,4 26-25,-5 27 1,1 18 0,-1 4-2,0 5-11,0 4-2,0 1-2,0-3 0,0-5-1,0-11-4,0-18-22,0-16-50,0-26-61</inkml:trace>
  <inkml:trace contextRef="#ctx0" brushRef="#br0" timeOffset="165008.8789">15651 12712 333,'-10'0'168,"10"0"-160,0 0-7,23 0-1,9 0 1,8 0-1,2 0-4,4 0-10,3 0-54,-4-5-156</inkml:trace>
  <inkml:trace contextRef="#ctx0" brushRef="#br0" timeOffset="165299.897">16147 12675 402,'-24'0'28,"1"0"-28,1 2 22,1 21-21,-4 6-1,5 14-3,2 10 3,7 8 2,10 1-2,1 2-2,0-14 0,10-16 0,11-16-6,3-18-12,1-4-21,1-34-2,-5-17-11,-1-11 35,2 1 7,-10 2 12,0 15 4,-5 22 12,-7 16 48,0 10 11,0 0-14,0 28-25,0 10-11,-7 11-22,5 1 0,2-4-3,0 0-1,0-4-1,1-10-6,7-12-26,4-20-70,-3-3-106</inkml:trace>
  <inkml:trace contextRef="#ctx0" brushRef="#br0" timeOffset="165637.935">16366 12772 249,'-7'33'56,"6"8"-45,1-1 19,0-1-8,0 2-15,1-5-4,11-6-2,-4 6-1,2-8 0,-5-10 1,1-14-1,-2-4-2,8-38-1,3-16 3,2-4 6,8-2-2,-2 7 7,4 12 1,0 4-1,-5 13 2,-10 14 3,-1 10-8,-3 24 1,-6 39 16,-2 25 5,0 14-19,0 6-8,-3-7-3,3-21 0,0-26-5,10-33-27,12-21-71,-4-31-125</inkml:trace>
  <inkml:trace contextRef="#ctx0" brushRef="#br0" timeOffset="165844.9663">16844 12506 247,'7'0'90,"1"0"-82,2 31 0,-2 15 24,1 18-1,-2 15-18,-7 9-11,0 7-1,0 2-1,0-11 0,0-14-12,0-24-81</inkml:trace>
  <inkml:trace contextRef="#ctx0" brushRef="#br0" timeOffset="166051.9614">16648 12789 672,'-54'32'74,"14"2"-74,17-1 18,15-9-14,8-2-4,16-15-1,35-7-6,17-7 2,20-34-32,15-6-108,3-8-188</inkml:trace>
  <inkml:trace contextRef="#ctx0" brushRef="#br0" timeOffset="166628.0219">18415 13050 80,'0'-12'210,"-16"3"-198,2 2-12,1 1 22,-3 2 38,4 0-14,4 0-16,3-3-4,-3 2 1,-1-2-9,-2 4-8,-10 1-2,-3 2-5,-5 0 4,-3 12-2,6 8-3,6-3 1,10 0 0,10-1-3,0-3-3,13 4-2,14-1 2,-2 2-1,3-2 3,-3 1 0,-6 3 1,-8-1 1,-4 5 1,-7 3 2,0 0 2,-18-3-2,-4-3 0,0-11-1,1-4-3,0-6-1,10 0-18,2 0-47,8 0-41,1-4-155</inkml:trace>
  <inkml:trace contextRef="#ctx0" brushRef="#br0" timeOffset="167054.0701">18480 13048 342,'2'0'101,"6"7"-94,-5 16-5,6 9 14,-8 8 5,2 4-13,-3 1 0,0 4 0,0 9 3,0 3-4,0 3-3,0-4-2,0-16-2,0-14-3,-3-13-1,2-13 0,0-4 0,-4-17-5,5-21 5,0-18 4,0-9 1,16-4-1,-1-5-1,7-1 1,8 5 0,-7 9 0,5 15 0,-4 15-5,-4 19 5,-4 12-2,0 0-1,-5 14 1,0 10 2,0 1 4,-3-2 2,-6-5-2,-2-4 0,0-2 3,0-2 4,-19 2-7,-4 3-4,1-3-3,-9-7-15,6-3-45,0-2-89</inkml:trace>
  <inkml:trace contextRef="#ctx0" brushRef="#br0" timeOffset="167408.1166">18877 13154 76,'12'8'153,"2"-2"-128,7-3 15,6-3 18,-2 0-7,5-9-16,-3-15-17,1-13-11,-6-4-1,-2-7-6,-10 12-1,-10-1-8,0 14-10,-20 8 2,-8 5 12,0 10 4,-4 0 1,2 18 15,2 10 8,12 9-4,7 1-2,7 0-12,2-1-3,4-2-1,19-5 1,8-6-1,9-7-1,3-10-1,4-4 1,4-3-2,-10-3-22,-7-26-83</inkml:trace>
  <inkml:trace contextRef="#ctx0" brushRef="#br0" timeOffset="167820.1377">19414 13009 313,'6'0'6,"11"0"-2,5 0 6,3-5 16,2-17-2,-2-6-11,2-3-6,-9-1 6,-3 0-7,-3 3-5,-12 0-1,0 5-3,-2 8 1,-18 10-7,-3 6-6,-7 6 15,-2 20 7,0 8-1,2 3 7,7-4 3,11-2-5,5-5-2,7 2-1,0-2-4,7-2 3,13 5 5,2-2-2,1-3-5,3 0-3,-1-6-2,-2-2 0,-3-6 0,-7-4-1,6-6 0,-6 0-1,-1 0-11,2-9-36,-5-12-117</inkml:trace>
  <inkml:trace contextRef="#ctx0" brushRef="#br0" timeOffset="168877.1953">20019 13000 74,'0'0'243,"0"-10"-225,0-12-16,-3-2 13,-7 5 22,-2-1 4,0 5-24,-6 1-5,5 3 4,-8 8-5,3 3-7,2 0 2,-2 16 3,5 14-2,2 6-7,2 14 0,6-1 1,-2 4-1,5-9-1,0-12-1,1-10 2,15-13-5,4-9-1,4 0 2,-3-17 4,4-19 1,-2-10 1,4-10 0,-5 0-2,-8-2 0,2-2 1,-11 2-1,2-3 0,-4-1 0,-2 2 2,-1 14-1,0 14 0,0 20 4,-15 12 11,-3 14 3,-4 32 8,-1 19-20,1 8 2,11 9-3,0-4-4,11-3 1,0-3-2,4-12-1,14-9-1,4-14-2,3-16-13,3-16-40,-3-5-93</inkml:trace>
  <inkml:trace contextRef="#ctx0" brushRef="#br0" timeOffset="169085.2068">20389 12909 454,'0'0'85,"0"0"-85,0 0-4,0 0-3,0 0-10,0 0-53,-19 4-212</inkml:trace>
  <inkml:trace contextRef="#ctx0" brushRef="#br0" timeOffset="169294.2688">20435 13208 516,'-18'17'71,"1"-5"-67,0-7-3,4-5-1,-8 0-104,-1 0-298</inkml:trace>
  <inkml:trace contextRef="#ctx0" brushRef="#br0" timeOffset="170670.4197">14773 14388 38,'6'-14'54,"-4"-6"-34,-2-1 51,0 7-33,0 6-4,0 4 20,0 4-13,0-2-20,0 2-15,0-4-6,0 2-1,0-1 0,0 0-1,0 3 2,0-2 3,0 2 2,0 0 1,0 0-4,0 0-2,0-2-1,0-3 1,0 0 0,0-1 1,0 3 1,0 3 1,0 0 10,0 0 21,0 0-11,0 0-12,0 0-11,1 0 0,0 0-1,-1-3-3,1 1 4,-1-2 4,5 1-2,-2 0-1,7-3-1,9 2 0,2-3 2,6 2 3,3-2-3,-7 4-1,-1 1 0,-5 2-1,-13 0 0,-4 0 0,0 12 5,0 18 12,-5 12-11,-11 8-1,3 8-3,2 0-1,3 0-1,8-3 0,0-6 0,8-8-1,6-12-1,7-14 1,5-13-3,-1-2 4,5-29 1,-4-24 5,6-15 2,-2-10-4,-8-1-4,-5 8 1,-11 6-1,-6 5 0,0 14 0,0 8-1,0 15 2,-3 12 0,3 8 2,0 3-3,0 0-1,13 0-10,16 3 11,3 3 1,4-4 0,5-2 2,-7 0-1,4-11-1,-3-6-1,-5-3 0,-5-6-14,-5 6-104</inkml:trace>
  <inkml:trace contextRef="#ctx0" brushRef="#br0" timeOffset="170884.4308">15629 14177 295,'20'3'73,"7"2"-72,3-5 24,3 0 6,-4 0-19,-4 0-9,-8 0-3,-6 0-1,-8 6-18,-3 8-127</inkml:trace>
  <inkml:trace contextRef="#ctx0" brushRef="#br0" timeOffset="171097.4618">15727 14408 276,'0'0'190,"0"0"-190,6 0-8,7-4 7,9-5 1,10 4 0,-1 3-8,11 2-72,-4 0-121</inkml:trace>
  <inkml:trace contextRef="#ctx0" brushRef="#br0" timeOffset="171471.5136">16257 14395 361,'-9'-30'88,"-3"-3"-87,-5-6 4,1 4 0,-1 8 1,-6 8 5,4 10 1,0 9 3,3 0-5,-4 28-10,8 18-2,-5 12-2,7 11 1,8-5 3,2-10 0,0-15 0,2-22-4,17-17-1,1 0-2,3-38 6,1-22 1,2-16 0,-2-12 1,-3-2 1,-1-3-2,-10-2 2,-5 5 0,1-2 3,-6 10 2,0 16-7,0 30 0,0 19 0,-4 17 24,-1 17 6,5 32-24,-3 26-6,3 15 0,0 6 0,0 1 1,1-5-1,14-10 1,5-12-1,2-17-2,1-9-4,1-16-20,0-8-65,-8-8-109</inkml:trace>
  <inkml:trace contextRef="#ctx0" brushRef="#br0" timeOffset="171765.5301">15903 14941 353,'-5'0'145,"5"-4"-145,12-12 2,19-1-2,22-10 13,8 1 10,4-6-4,6 1-13,-1 0-3,5 0-3,-3 5-6,-17 5-29,-12 6-40,-21 13-194</inkml:trace>
  <inkml:trace contextRef="#ctx0" brushRef="#br0" timeOffset="172183.5501">16282 15117 223,'-6'0'171,"-8"12"-169,3 17-2,1 13 11,5 10-7,0 4-3,3 5 8,0-4 4,2 1-6,0-4 0,0 3-3,2-11 0,8-10 0,10-8-2,3-12-1,9-12 2,3-4 6,5 0-4,1-25-5,-9-10-4,-5-7-22,-7-4-80,-19 7-216</inkml:trace>
  <inkml:trace contextRef="#ctx0" brushRef="#br0" timeOffset="172407.566">16136 15430 438,'-3'0'73,"3"6"-73,12-6-9,22 0 9,16 0 9,7 0 1,15-16-6,3-9-4,1-10-2,-6 0-90</inkml:trace>
  <inkml:trace contextRef="#ctx0" brushRef="#br0" timeOffset="172831.587">17467 14772 330,'14'15'12,"-1"5"-10,2 10-1,3 2 9,-8 10 8,-6 4 5,-4 2 17,-2 4 4,-22-4-10,-2-2-19,-8-10-15,-2-11-3,-7-16-46,2-9-134</inkml:trace>
  <inkml:trace contextRef="#ctx0" brushRef="#br0" timeOffset="173315.6141">18493 14129 284,'2'-4'118,"-2"4"-108,0 0-4,0 20 7,0 20 2,-2 20-9,-8 20-2,0 7 0,0 3 4,8-5 5,-1-6-4,3-8-4,0-10-5,3-8-2,6-12 2,6-6 0,3-12 0,6-16-3,6-7 0,12-10 1,1-28 1,3-14-5,-2-17-18,-3 6-59,-11-4-85</inkml:trace>
  <inkml:trace contextRef="#ctx0" brushRef="#br0" timeOffset="173534.6289">18368 14492 400,'0'0'29,"5"0"-29,17 0 0,4 0 0,7-2 2,6-5 4,3 4-6,5 3 0,1 0 0,-1 0-19,2 0-135</inkml:trace>
  <inkml:trace contextRef="#ctx0" brushRef="#br0" timeOffset="173758.6434">19148 14400 333,'13'0'58,"15"0"-58,3 0-5,4 0 5,6-3 3,-7-1 0,0 4-3,-12 0-7,-4 0-47,-13 0-272</inkml:trace>
  <inkml:trace contextRef="#ctx0" brushRef="#br0" timeOffset="173973.6509">19220 14668 407,'0'0'49,"24"-14"-49,17-12-7,12-1-6,-5 13-48</inkml:trace>
  <inkml:trace contextRef="#ctx0" brushRef="#br0" timeOffset="175243.8023">20341 14388 439,'-4'0'29,"-8"-23"-24,-4 0-3,2-3 8,1-6-2,-8 3-8,1 5-3,-3 2 3,-4 4-1,1 10-1,-8 8-7,4 0-7,3 20 7,4 22 2,9 14 2,3 8 2,11 8 3,0 0 0,0-15 0,16-13 0,11-21-3,5-20 3,0-3 0,0-18 0,2-25 0,0-12 2,-3-11 0,-2-6 0,-7-3-2,0 1 2,-16 2-1,-6 7 1,0 10 0,-3 16-2,-10 16 2,2 12 15,4 11 2,6 0-5,1 19-11,0 23-3,0 20-1,0 12 1,1-1 0,9-6 0,-2-13 0,3-4 0,0-13-1,1-3 0,0-6-2,-3-7-15,-2-2-54,-7-5-165</inkml:trace>
  <inkml:trace contextRef="#ctx0" brushRef="#br0" timeOffset="175575.8189">20029 14892 429,'-9'0'23,"6"0"-19,3 0 8,0 0 8,0 0-12,0 0-8,13 0-4,16 5 4,13 2 10,1 0-5,11-7-5,-2 0-2,-3 0-2,5-10-19,-5-14-56,-4 2-155</inkml:trace>
  <inkml:trace contextRef="#ctx0" brushRef="#br0" timeOffset="176135.9187">20133 15230 437,'4'-9'9,"8"-8"-8,7-3-1,1 6 0,-2 7 2,-3 7-2,-2 0 4,-4 0-1,-1 17 0,-5 7 1,4 14-1,-5 2 5,1 1-8,5 2 0,-6-9 0,7-5 0,4-17 0,0-5-1,4-7-5,3 0-1,-6-10 7,4-19 2,-5-2-2,-4-5 1,2 6 1,-7 6 0,1 8-2,-5 10 0,0 6 2,0 0 12,0 0-12,0 0-2,0 0-2,1 0 0,-1 0 1,2 0 1,-2 0 1,2 0 5,3 0 2,0 0-1,8 0 0,8 0-5,7-8 1,3-18-3,11-15-1,0-10-15,-2-10-34,-3 2-186</inkml:trace>
  <inkml:trace contextRef="#ctx0" brushRef="#br0" timeOffset="176384.9362">21026 14508 477,'7'-6'28,"7"-1"-20,6 0-12,2 1 4,0 2-4,-7 4 1,-1 0-1,-10 0-75,-4 0-254</inkml:trace>
  <inkml:trace contextRef="#ctx0" brushRef="#br0" timeOffset="176610.9853">20998 14807 509,'15'0'8,"12"0"-8,10 0-4,5-7 4,-4 2-2,7 5-14,3 0-116,-6 0-175</inkml:trace>
  <inkml:trace contextRef="#ctx0" brushRef="#br0" timeOffset="177142.0161">21902 14212 441,'-10'-25'6,"10"-3"-6,17 0 0,16-2 2,8 8-3,0 7 2,4 10 0,-6 5 3,-7 0 4,-10 10-3,-6 20-4,-13 8 1,-3 5 6,-15 8-5,-18-1-3,-8 1 5,-8 3-4,0-6 1,1 6-2,4-8 0,10-5 2,11-6-1,18-9 2,5-6-3,0-4-2,24-8 2,14-4 9,2-4 0,9 0-5,-3 0-3,4 0-1,-9 0-11,-7 0-48,-3 0-170</inkml:trace>
  <inkml:trace contextRef="#ctx0" brushRef="#br0" timeOffset="177480.0329">22412 14296 449,'0'-23'67,"-5"5"-67,0 4-18,0 12 16,-5 2 2,-6 31 0,-1 22-1,-2 14-3,6 2 4,7-4 9,6-11-6,10-14-3,18-16-3,10-16 3,5-8 8,10-12 0,5-34 5,-2-8-2,-2-8-5,-14-1-1,-17 12-5,-18 8 1,-6 8 1,-34 9 5,-21 17-7,-12 9 0,-11 21-10,1 23 3,15-4-1,15-3-15,30-15-33,18-15-66,18-7-178</inkml:trace>
  <inkml:trace contextRef="#ctx0" brushRef="#br0" timeOffset="178529.0909">23279 14350 121,'0'12'15,"-3"16"-15,-5 5 0,2 6 3,1-6 1,2 1 8,3-11 5,0 0 1,0-6-7,0-1-7,0-10-1,0-4 6,0-2 8,0 0 10,0 0-1,2-16-9,11-14-2,5-11-11,3 0-4,4-1-4,-7 9 4,-5 11 0,-3 7 0,-5 6 0,-1 9 1,-4 0 2,0 0-2,0 21 3,0 4 2,0-1-2,0 7-1,0-7 0,0-4 2,0-6 0,0-6 4,2-8-4,4 0-3,9-17 0,10-20 9,7-11-9,8 4-2,-5 7 0,-6 18 1,-9 10 0,-8 9 1,-3 0-2,-9 16 3,0 10 16,0 10-1,0-5-8,0-4-5,0-3-5,4-5-9,7-5-30,1-1-23,-4-6-50,-6 5-62</inkml:trace>
  <inkml:trace contextRef="#ctx0" brushRef="#br0" timeOffset="179062.1858">21887 14725 354,'-32'-13'1,"7"8"-1,2 5-9,-7 0 9,-3 11 0,0 11 9,5 0-4,12-5 15,7-9 16,9-8-17,0 0-17,5 0-2,12 0 6,4 0 4,11 0 1,2 0 1,6 6 7,5 6-5,5 4 13,5-3-6,12-6-3,18-5 3,15-2 3,17 0 3,12 0-12,7-9 8,3-6-2,11 3-7,-1 3-6,-9 4-3,-9 0-5,-12 5-1,-14 0-2,-24 0 2,-11 0-10,-23 0-17,-18 0-43,-14 9-47,-15-1-76</inkml:trace>
  <inkml:trace contextRef="#ctx0" brushRef="#br0" timeOffset="179903.2291">21933 15191 399,'3'0'1,"-3"0"-1,1 18-8,-1 17 8,0 5 7,0 10 1,-8 6 4,3-5 4,-5 2-3,4-9-8,2-3-5,2-9 0,2-10-10,0-13-55,0-9-183</inkml:trace>
  <inkml:trace contextRef="#ctx0" brushRef="#br0" timeOffset="180223.2492">22226 15282 228,'-11'8'109,"4"0"-109,2-1-7,1 4 3,1-2 3,3 8 1,0 4 0,0-1 2,2 1 2,13-5-4,-2-2 1,5-7 1,-2-2 4,4-5-2,-4 0 0,1 2 1,-1 3-1,0-1-2,3 0-2,-3-4-4,3 0-1,5 0-21,3-23-81</inkml:trace>
  <inkml:trace contextRef="#ctx0" brushRef="#br0" timeOffset="180479.2963">22429 15187 282,'-20'26'71,"3"3"-71,3-1 0,1 2 1,2 2 8,5 5 7,3 0 5,3 1-10,0 2-1,0 5-10,0 3 0,0 6-3,2 4-22,1-2-31,1-4-31,-4-6 22,4-17 0,2-20-30</inkml:trace>
  <inkml:trace contextRef="#ctx0" brushRef="#br0" timeOffset="180935.3424">22805 15266 357,'0'-4'0,"-10"1"-5,-6 3 5,1 0 0,1 0 8,-6 15-5,7 2-2,4 3 6,3-6 1,6 3-8,0 1-1,0-2 1,12 3 0,8-2 0,3 0 0,3 0 0,2 5 0,-1 7 2,-2 0-1,-3 2 2,-5-5 4,-5-1 2,-2-2 9,-9-5 3,-1-1 13,0-3 1,-13-3-7,-7-2-14,-1-6-11,0-3-3,-1 0-7,2 0-15,5 0-44,-5 2-69,8 0-158</inkml:trace>
  <inkml:trace contextRef="#ctx0" brushRef="#br0" timeOffset="181259.3847">22808 15262 363,'0'8'76,"7"-2"-76,4 2-4,4-2 3,4-5 1,5 4 1,0-3-1,11-2-1,-3 0-16,3 0-52,5 0-100</inkml:trace>
  <inkml:trace contextRef="#ctx0" brushRef="#br0" timeOffset="181513.402">23261 15595 486,'1'0'0,"5"0"-2,-2 1-5,1 4 6,-3-3-2,-2 0-1,0-2-97,0 0-236</inkml:trace>
  <inkml:trace contextRef="#ctx0" brushRef="#br0" timeOffset="182007.6943">23675 15208 139,'-17'0'21,"-1"12"11,1 6 19,-1 3-2,1 2-7,6-3-4,-1 3-25,4 6-12,-1 5 2,1 8 0,1 4 1,0 2 4,0 3 4,4-7 1,3-4-6,0-10 0,3-7-5,16-8-1,8-7 1,-2-8-1,5 0 2,2 0-2,0-14 1,-7-12 0,-5-4 3,-9 2-1,-9 4 5,-2 2 5,-5 1 4,-22 10 3,-2 9-9,-9 2-6,3 8-6,-1 15-1,9 6-1,1-5-11,15-8-55,9-14-119</inkml:trace>
  <inkml:trace contextRef="#ctx0" brushRef="#br0" timeOffset="182803.7401">23930 15233 241,'0'-5'83,"0"5"-83,0 0-7,0 0 7,0 2 28,0 20-5,0 10-20,0 16-2,-7 6 0,0-4 13,2-6-1,3-4 6,2-13-9,0-13-8,0-6-1,0-8-1,0-3 0,10-25 3,8-3 2,4-14-4,4 5-1,-2 1-2,0 10 0,-7 7 2,-6 15-5,-8 5 2,-3 2-1,0 0 2,0 14 2,0 9 3,0 0 0,-1-6-3,1-5 1,0-4-1,0-6 0,0-2 0,6 0 0,4-6 4,6-24 7,5-14-6,1 4-3,0 0-2,0 11 0,-11 14 1,-4 10-1,-5 5 2,-2 15 5,0 16 12,0 12 2,-2-8-9,0 4-3,2-9-6,0-4-3,5-4-1,12 4-11,-1-2-32,1-8-106</inkml:trace>
  <inkml:trace contextRef="#ctx0" brushRef="#br0" timeOffset="183046.7574">24135 15934 564,'-8'0'0,"8"-12"-3,0-33-15,24-16 18,13-14 3,11-7 7,11 0 1,10 7-4,12 9-4,1 13-3,2 0-4,-6 17 0,-10 4-34,-15 3-140</inkml:trace>
  <inkml:trace contextRef="#ctx0" brushRef="#br0" timeOffset="183411.7784">24913 15516 423,'-47'10'0,"4"7"-11,-2 9 11,4 1 9,7 11 6,12-6 8,14-5-16,8-8-4,14-10-3,18-3 0,7-4 0,-2 0 0,-7 0 0,-8 3 4,-12 10-4,-9 2 1,-1 10 2,-4 5 8,-18-2 3,-4 2 7,-2-5-1,-2-9-13,-3 0-7,-1-9-2,-4-4-46,-4-5-130</inkml:trace>
  <inkml:trace contextRef="#ctx0" brushRef="#br0" timeOffset="184407.8347">16279 16309 344,'0'-21'111,"0"9"-111,0 1 0,0 4 1,0 7 8,0 0 6,0 0 1,0 3 1,0 24 6,0 17-15,-3 21-3,-1 11-3,-7 10 1,2 16-2,-1-3-1,5 5 0,-3-6 2,6-8-2,-4-11 0,6-15-1,0-8 1,15-16-1,6-12 0,8-14 1,9-10 0,6-4-2,-1-14 0,1-26-11,-3-10-32,-6-8-78,-6 0-95</inkml:trace>
  <inkml:trace contextRef="#ctx0" brushRef="#br0" timeOffset="184657.8481">16129 16765 264,'0'-5'100,"0"1"-99,0-3-1,15 0 7,4 1 12,9 0-1,2-3 2,6 9-11,1 0-6,6 0-3,2 0-2,6-3-24,1-13-50,0-4-152</inkml:trace>
  <inkml:trace contextRef="#ctx0" brushRef="#br0" timeOffset="184897.8621">16934 16593 338,'17'0'0,"4"0"1,7-6-1,6-2 0,-3-2-1,-7-2-14,-4 0-23,-9 0-113</inkml:trace>
  <inkml:trace contextRef="#ctx0" brushRef="#br0" timeOffset="185131.8943">16948 16772 312,'11'0'89,"11"0"-89,8 0-14,3 0 14,1 0 0,-2 0-32,-3 0-142</inkml:trace>
  <inkml:trace contextRef="#ctx0" brushRef="#br0" timeOffset="185555.8948">17968 16503 275,'-13'0'150,"-19"5"-150,0 22-4,-1 4 4,0 16 17,5 12-12,9 7-2,9 7 6,10-1 0,0-1-6,21-5 0,17-7-3,5-14 3,5-10-6,4-13 2,-5-17 1,-2-5 5,-7-5-2,-1-27 3,-3-12 3,-2-13 0,-9-6-1,-5-7-2,-11-5 1,-7 0 7,-7 9-6,-24 3-1,-14 8-2,-4 15-2,-2 19-1,3 14-2,4 7-2,6 12-27,2 17-91</inkml:trace>
  <inkml:trace contextRef="#ctx0" brushRef="#br0" timeOffset="185941.9199">18634 17057 477,'-4'0'137,"-1"0"-137,5 0-22,0 0-3,4 0 16,4 0-42,-1 0-166</inkml:trace>
  <inkml:trace contextRef="#ctx0" brushRef="#br0" timeOffset="186433.9744">18912 16579 268,'0'0'164,"0"0"-164,0 0 2,0 0-1,0 0 21,0 12-12,0 9-3,0 7-4,0 4 8,0 3 0,0 2-7,0 3-2,0-1 3,-2 2-2,-7 5 0,7-8-2,-5 1-1,6-11 4,-1-10 0,2-8-4,0-6-2,0-3 1,0 6 1,0 4 2,0 12-1,0 15-1,-5 8 0,3 4 3,-1-6-1,3-14 6,0-11-2,0-16-5,0 1-1,0-4-2,0 0-3,0-21-19,0-6-136</inkml:trace>
  <inkml:trace contextRef="#ctx0" brushRef="#br0" timeOffset="186862.0869">19173 16645 264,'0'-1'177,"0"1"-177,0 0 2,0 0-2,0 0 37,0 14-9,-1 14-14,-10 12-12,1 4-2,3 6 5,1-6 0,5-4-5,1-8 0,0-10 0,0-2 0,7-10 1,4-6-1,-2-4 0,7 0 6,4 0 9,5-5-2,8-9-8,7-5-2,0 6-1,-3 1-2,-3 1 0,-4 5-25,-3-6-37,-11-5-70,-7-6-162</inkml:trace>
  <inkml:trace contextRef="#ctx0" brushRef="#br0" timeOffset="187110.1018">19371 16529 289,'-12'44'151,"2"10"-150,4 14 2,2 2 49,-2 7-8,3 3-25,0 6-8,-2 7-6,3-8-5,2-13-5,0-14-73,2-37-204</inkml:trace>
  <inkml:trace contextRef="#ctx0" brushRef="#br0" timeOffset="189305.2236">20230 16932 287,'-2'0'59,"2"-2"-59,-5 2 0,5-1 17,0-6 32,-2 3-21,-1-2-23,-7-2-5,-2-1 13,-6 9 14,-6 0-21,-6 0 0,-2 0-5,-6 0 0,0 13 0,-4-3-1,12 1-1,5-4 1,9-2 2,11 2 0,5 7-2,0 9-7,11 7 3,14 5 4,6-1 0,10-1-1,0-10 1,-6 2 0,-3-9 2,-3-4 0,-13-7-2,-7 9 0,-9-5 1,0 5 5,-24 9 14,-18 4-16,-13 4-4,-14-2-2,4-5 0,6-7-5,4-8-18,9-9-38,12-4-93</inkml:trace>
  <inkml:trace contextRef="#ctx0" brushRef="#br0" timeOffset="192073.5099">15734 15823 143,'0'-18'61,"0"8"-31,0 2 12,0 5 8,0 3 24,0 0-20,0 0-23,-1 11-18,1 25-10,-3 24-1,-1 20 0,-5 24 2,-4 12-1,-7 4 0,-5 14-2,-7 16 4,2-3 0,7 1 2,1-18-2,12-13-2,10-19-3,0-17 1,0-20-2,15-20 0,10-11-1,0-16-1,7-7 3,10-5 1,1 3 0,8-5 0,4 5 0,0 2 1,-1 4-1,7 2-1,-4 9 1,1 5-1,6 2 0,1 0 1,14 2-1,9 5 0,19-6 0,9-4 0,15-10 0,8-8 0,1-4 0,-1 2 0,-9 2 0,-4-4 0,-10 6 0,-2-3 0,3-1 0,-1-2 1,-9-4-1,1 0 0,-8 0 0,3-15 0,-3-1 3,-7 2 1,-2 5-3,-10 9-1,-7 0 0,-7 0 0,-4 9 1,-8 4-1,-1-3 0,-1-6 1,0-3-1,10-1 1,-8 0-1,-3 0 0,-7 0 0,-8 0 0,-10 0 0,-6 0-1,-1 0 1,-3 0 0,1 0-1,7 0 1,3 0 0,4 0 0,0-5 0,1-5-1,-1-3 1,-7 4-1,-6 4 0,-5 1 0,1 4-1,-4 0 0,2 0 1,6 0 0,-1 10 1,6-6 0,-1 0-1,-3-4 0,-4 0 1,0 0 0,-5-8 0,2-2 1,-4 5 0,3 0-1,-3 3-2,3 2 0,5 0 2,0 0 0,3 0 0,-7 0 0,-1 0 0,-2-2 0,-2-1 0,2-2 1,1 1-1,0 4-1,4 0 1,2 0-1,-5 0 0,-1 0 0,0 0 1,-6 0-1,-1 0 0,-1 0 0,4 0 0,0 0 1,2-8 0,1 2 0,-4 0 0,-1 3-2,-3 3 2,-2 0 0,0 0 2,0 0-2,0 0 0,3 0-2,-1 0-3,-1 0 2,2 0 3,3 0-1,-6 0 1,0 0 0,0 0 2,0 0 7,0 0-4,0-5-3,0-4-2,0-8 0,5-1-1,3-8 0,1-6 0,-5-8 0,3-18 0,-4-15 1,3-19 0,-5-24-1,2-8 1,4-15-8,6 13 6,-2 7 2,2 22 0,-2 14 0,1 21 0,-1 4 2,-5 10-3,-3-2 2,-3 9-1,0 6 3,0 8-2,-3 7 3,-8 11 3,3 2 3,4 7 0,-3 0-9,5 0 1,2 0-1,0-2-1,0 0-1,0-6-2,0-4-1,0 0 4,0 2 1,0 4 0,0-1 2,0 7 6,-3-3-4,-5-1-3,1-2 0,2-2 3,4-2-3,-6-4-1,3 2 0,-3-3 0,4 6-1,-2 1 2,-1 1 1,-4 2 1,-7 1-1,0-1 0,-3 0 1,-7-10-4,-5 3 1,4-2 0,-9 1-1,1 3 0,-8 3 0,-4 7 1,-8 0-1,-5 13 0,-9 4 0,-1-3 0,-4-2 2,7-7-1,2-5 0,-5 0 0,2 0-1,-13 0 0,1 2 0,-1 2 0,5 5-1,-3-2 0,11 0 1,-4 0-1,0 1 2,10-6-2,3-2 2,0 0-2,6 0 2,6 0-1,-4 0 0,6 0 0,1 0 0,0 0 1,11 0-1,-1 0 0,3-5 0,0-2 1,-4-3-1,-2 1 0,-5 0 0,-6 5 0,-4 2 0,-2 2-1,1 0 1,8 0-1,1 0 1,4-2 0,7-3 0,-3 0 0,10 0 0,-5 4 0,3-6 0,-4-2 1,-2 3-1,-6-1 0,-4 6 0,-3 1-1,0 0 1,-2 0-1,-2 0 1,7 4 0,0-4 0,-5 0 0,5 0 1,-4-17-1,2-1 1,2 4-2,6 5 2,5 6-2,0 3 1,1 0-3,-4 16 0,2-2 2,3-2 0,0-5 1,2-3 2,-3-4-1,-1 0-1,-1 0 0,-5 4 0,0 0-2,0 6 1,0 2 0,8-2-3,-2 2 4,-3-2-1,4-5 1,7-2 0,-3-3 0,-1 0-1,-2 0 0,-3 0-1,4-3 1,0 0-1,7 3-1,4 0-2,8 0-12,7 0-4,1 3-5,1 6-9,3-1-4,-3 1-6,-5 2-20,-5-5-79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06T22:50:44.8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13055 9394 101,'-250'-29'0,"4"10"-2,10 3-12,3 2-5,19-2 19,18-3 1,13-1 6,15-1-5,28 1-2,20 6 0,22-1-12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06T22:51:33.62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4323 17016 113,'0'41'19,"0"-2"-14,0 2 17,-5-1 8,-7-5-7,2 6 3,-3-1-15,1 4-6,-3 2 9,2-4 3,1-1-5,1-4 1,1 0-8,4-7-3,3 4-2,3-7 0,0-4 0,0 0-1,0-6 0,0-5-1,7 0 2,-1-6 0,3 0 2,4 4 3,7-6 10,3 1 11,9-2-4,11 3-2,8 1-4,6-2-8,3-5 0,-2 0-8,-5 0-1,-2 0-4,-10-8-8,-1-5-63,-11-1-162</inkml:trace>
  <inkml:trace contextRef="#ctx0" brushRef="#br0" timeOffset="382.0226">4956 17573 301,'25'11'0,"7"-5"-4,1-6-1,-1 0 4,-6-3-1,2-14 1,-12-1 1,-4 0 1,-10-1-1,-2 7 2,-4 1 5,-19 2-1,-4 9 2,-1 0 4,3 5 11,3 19 9,7 12-10,6 3-14,9 2-6,0-1-1,16-2 3,6-9-4,11-3 0,-2-8-5,6-9 2,1-9-8,-4 0-11,-4-26-61,-3-24-71</inkml:trace>
  <inkml:trace contextRef="#ctx0" brushRef="#br0" timeOffset="572.0853">5383 17119 316,'-10'72'39,"7"7"6,3 2 0,0 0-15,2-1-21,9-5-5,5-4-3,-1-6-1,-2-12-3,4-14-20,-5-25-76,-5-14-226</inkml:trace>
  <inkml:trace contextRef="#ctx0" brushRef="#br0" timeOffset="730.0941">5284 17391 463,'-11'22'26,"11"1"-26,2-7 0,22-6-2,12-1-1,1-9 0,2 0 0,7-5-13,-2-25-135</inkml:trace>
  <inkml:trace contextRef="#ctx0" brushRef="#br0" timeOffset="880.1049">5875 17195 504,'-23'36'1,"10"-2"-1,7-6 8,3 7-8,3-1-12,0-9-93</inkml:trace>
  <inkml:trace contextRef="#ctx0" brushRef="#br0" timeOffset="1178.1196">6102 17432 408,'-36'9'1,"3"-1"-1,5 0 27,8 1 6,8-4 15,12 0-21,0 9-27,12 4-13,24 3 12,3 11 0,9-7-3,0-1 4,-5-3 1,-11 8 7,-12-5 6,-15 0 7,-5 3 17,-8 3 9,-29-7-20,-7-4-27,-4-10-10,9-9-40,13 0-137</inkml:trace>
  <inkml:trace contextRef="#ctx0" brushRef="#br0" timeOffset="1770.1548">6896 17650 216,'1'73'25,"5"4"-15,-1 1 55,1-3-34,1-3-1,-2 1-11,-2 2-12,3 5-2,-5-5-2,1-17-3,-1-22-2,-1-22 0,0-14-3,0-18-10,0-40-1,0-18 16,-1-23 5,-1-3-5,2 8 2,3 7 0,19 12 2,8 10 3,6 15-4,0 15-3,-2 20 2,-6 15-2,-5 0 6,-5 4 11,-9 16 3,-2 2 7,-7 8 11,0-3-1,-9-4-3,-12 5-7,-4-3-14,-2-1-11,2-6-2,-4-14-6,3-4-15,-1-4-62,6-37-141</inkml:trace>
  <inkml:trace contextRef="#ctx0" brushRef="#br0" timeOffset="1982.1647">7309 17151 183,'2'0'210,"-2"12"-196,1 20 15,1 24-6,-1 9-3,3 5 4,-4 10-17,3-2-7,-1-8-3,-1-12-1,8-18-16,-1-17-83,4-18-185</inkml:trace>
  <inkml:trace contextRef="#ctx0" brushRef="#br0" timeOffset="2221.183">7464 17626 87,'0'42'247,"0"13"-244,12-4 1,5-5 15,6-10-9,7-14-10,2-15 0,2-7 0,-1-16 0,-8-24 16,-4-1 14,-4-7 17,-14 2 1,-3 10 0,0 6-3,-14 10-13,-15 8-22,-12 12-10,-8 6-38,0 23-151,16 8-179</inkml:trace>
  <inkml:trace contextRef="#ctx0" brushRef="#br0" timeOffset="2620.1996">7824 17244 380,'0'7'43,"0"25"-37,3 13 6,5 8-12,-1 7 3,3 1 0,0 1-2,-3 2-1,-4-1-3,2-2-12,-3-6-70,-2-16-184</inkml:trace>
  <inkml:trace contextRef="#ctx0" brushRef="#br0" timeOffset="2800.2151">7804 17512 352,'-8'0'242,"6"0"-238,2 0 15,0 0-11,10 0-6,10 0-2,8 0-7,9-2 1,4-14-18,-1-12-48,-2-11-289</inkml:trace>
  <inkml:trace contextRef="#ctx0" brushRef="#br0" timeOffset="4852.3311">9158 17348 82,'1'0'260,"-1"0"-239,1 1 12,-1 1 9,0-2-5,0 2-8,0 0-9,0 8 0,-12 2-12,-4 6-7,-9 10-1,-9 6 0,-2 11 1,-6 1 0,-3-2-1,1-5-1,14-5 1,6-13 2,10-4 4,12-8-4,2 2-2,0-4-7,16 7 2,10 0 2,-1-6-3,12 0 5,-4-3 1,1-5 0,1 0 0,-4 0 0,3 0 1,-3-9 1,-2 5 1,-6 0-2,-6 4-1,-5-1 0,-7-2 0,-1 3 1,-4-2 0,0-5 9,0-7 20,-14-13 13,-2-4-40,-10-10-3,4 1-3,0 0 2,-1 4-5,3 10-6,4 15-39,4 9-110</inkml:trace>
  <inkml:trace contextRef="#ctx0" brushRef="#br0" timeOffset="5408.4434">9306 17355 282,'0'10'23,"0"8"-23,12 10 0,1 9 3,5 7 4,-1 2 6,2-2 1,0-7 7,-4-11-6,4-6-8,2-13-4,-2-7-3,3 0 0,-1-27 5,-6-4 2,5-10-3,-1-3 4,-4 7-1,-4 2-5,-3 14-1,2 7 3,-9 5 1,-1 9 11,0 0 24,0 0 11,0 9-4,0 23-5,-11 24-32,-3 24-7,-2 16 1,-7 11 1,3 1-3,5-3-2,2-1-3,5-7-12,6-20-49,2-24-196</inkml:trace>
  <inkml:trace contextRef="#ctx0" brushRef="#br0" timeOffset="6052.4799">10573 17258 75,'0'-25'213,"0"-10"-211,-9 6 38,-3-7 2,-1-3-7,-5 6-2,-3 6-10,8 12 4,-4 7-5,4 8 8,2 0 3,2 8-17,-1 23-16,5 13 0,0 16-3,4 7 3,1 3 0,0-6-3,0-1-2,0-10-1,0-2-6,0-7-19,5-8-32,-2-10-38,-2-9-10,-1-8-53</inkml:trace>
  <inkml:trace contextRef="#ctx0" brushRef="#br0" timeOffset="6279.4915">10230 17471 189,'0'-2'5,"0"-3"-5,0-2-4,10 2 4,10 1 4,3 4 6,1 0 7,9 0 7,4 0-12,-2 0-4,-3 0-8,0 0 0,3 0-9,-1 0-27,1 0-151</inkml:trace>
  <inkml:trace contextRef="#ctx0" brushRef="#br0" timeOffset="6549.5075">10714 17445 171,'0'4'53,"0"13"-10,0 5-20,0 5-9,0 14-8,0-5-4,2 3 3,8-5-5,3-8 0,3-9 0,-2-7-1,-2-10 0,5 0-11,-4-10 12,-2-18 9,0-7 7,-1-4 1,-8 1 2,-2 4-3,0 3 3,-3 4 4,-18 8-6,-2 14 0,1 5 0,1 0-17,2 5-3,9 14-27,2-7-141</inkml:trace>
  <inkml:trace contextRef="#ctx0" brushRef="#br0" timeOffset="6870.5214">10973 17469 94,'3'29'36,"3"-5"-34,1 4 9,-3-10 12,-2-6 0,3-8-8,-5-4-4,0 0 52,0-4 56,0-15-15,0-4-62,0-3-6,0 4-7,1-2-17,20-10-9,6 1-3,14 1-2,11-2-8,3 15-51,6-2-170</inkml:trace>
  <inkml:trace contextRef="#ctx0" brushRef="#br0" timeOffset="8302.6027">12280 17399 31,'0'-8'128,"0"0"-127,-3-3 9,-4 2 18,3 1 15,-7 2-19,-2 2-9,1 2 4,-1 2 2,-6 0-11,6 0-3,-6 0-2,5 0 0,-1 10 0,-2-1-2,8 3 2,3 0-4,-1 8-1,4 6-1,-1 9 0,4 1-1,0 1-1,4-4-1,8-2-1,1-11-2,-2-13-3,3-2-2,0-5-2,-2 0-8,-3-10 2,-3-14 0,3-8 18,1 2 2,-1-2 9,-5 4 9,3 2 0,-3 13 5,-4 8-3,1 5-8,3 0 13,0 16-7,0 15 4,6 8-6,5 9-10,-2 1-6,7-10 0,3-6-32,-1-16-136</inkml:trace>
  <inkml:trace contextRef="#ctx0" brushRef="#br0" timeOffset="9052.651">12883 17538 80,'7'0'267,"-4"12"-266,6 11-1,-4 14 5,0 1 1,-2 8-5,-3 0-1,0 0 1,0-3 1,0 1-2,-5-13-2,-2-4 2,6-13 0,-1-11-1,1-3-6,-5-5-8,2-34-22,-2-19 19,-5-9 18,9-18 1,-1-1 4,-1-7 3,4 14 4,0 8 6,20 13-3,9 12-7,6 18-4,7 12-4,1 16 3,-3 4 3,-5 24-1,-6 10 0,-13 0 6,-6 0-3,-7-6 4,-3 3 5,-4-8-2,-18-1-7,-8-1-4,-5-7-2,-7 0 0,0-1-2,4-5-5,10 1-2,9-7-17,16 4-59,3-4-123</inkml:trace>
  <inkml:trace contextRef="#ctx0" brushRef="#br0" timeOffset="9494.6735">13376 17436 81,'0'-23'87,"0"-4"-73,0 4 44,0 3-18,0 5 8,-3 6 9,-10 6-13,-2 3-23,3 0-4,-7 7-5,8 21-7,-1 12-5,7 13-1,0 1-1,5 0 2,0 0 0,0-12-2,8-13 0,4-12-1,-2-13-5,0-4-2,3-7 0,-1-26 2,-2-11 8,6-14 0,-10 5 2,2 4-2,-1 8 4,-5 18 0,-2 14 1,0 5 1,0 4 8,0 0-2,0 4-4,1 16-2,6 11-2,0 6-3,1 2 0,1-9-1,-5-7-3,5-11-18,-2-12-72,-4 0-114</inkml:trace>
  <inkml:trace contextRef="#ctx0" brushRef="#br0" timeOffset="9756.6908">13559 17409 56,'7'39'8,"-3"5"14,5-2-9,-2 8-7,-3-8 2,3-8-1,-4-14 10,-1-14 23,-2-6 21,0-14 16,0-27 26,0 2-74,-2-5 5,2 8-12,0 12-11,11 2-11,13 0-2,10 0 0,11-5-9,2 6-62,-2 2-143</inkml:trace>
  <inkml:trace contextRef="#ctx0" brushRef="#br0" timeOffset="11565.8149">14020 16997 163,'0'-3'164,"0"3"-128,0 0 5,0 12-1,0 29-18,0 13-19,1 18 2,1 4-4,-2-6 0,0 2 0,0 3-1,-2-7-1,-2-6-2,-5 2-4,-1-12-14,1-15-90,4-24-123</inkml:trace>
  <inkml:trace contextRef="#ctx0" brushRef="#br0" timeOffset="11753.8797">13872 17265 464,'0'10'0,"0"0"-7,28 2 7,8 7 1,6-7-1,7-7-3,-4-1 1,0-4-3,3 0-31,-3-8-108,-1-14-121</inkml:trace>
  <inkml:trace contextRef="#ctx0" brushRef="#br0" timeOffset="11865.8897">14372 17333 44,'0'44'179,"0"6"-161,0 4 32,0-1-16,0-3-25,2-6-9,5-7-7,-7-16-44</inkml:trace>
  <inkml:trace contextRef="#ctx0" brushRef="#br0" timeOffset="12006.8977">14529 17207 450,'-9'0'43,"6"0"-39,3 0-4,0 16-14,12 5-69,5 2-193</inkml:trace>
  <inkml:trace contextRef="#ctx0" brushRef="#br0" timeOffset="12257.913">14682 17316 455,'-19'0'26,"7"0"15,3 0 23,0 3-26,-1 19-20,5 14-10,-3 12-6,6 10-1,2 3 4,0-3-3,0-15 3,3-8-5,16-11-3,-4-10-3,5-8-3,8-6-2,3 0-18,-5-16-97,5-12-170</inkml:trace>
  <inkml:trace contextRef="#ctx0" brushRef="#br0" timeOffset="12749.9409">14984 17418 28,'0'-9'135,"0"-5"-102,0 9 8,0 2 10,0 3 16,0 0 5,0 0-23,0 3-16,0 20-17,-6 13-15,4 9-1,0 5 0,2-2 2,0-2-2,0-7-2,7-10 1,-1-12-1,10-14-4,-3-3-4,-2-10-4,3-22-1,-4-14 11,1 0 4,1-2 0,-4 10 0,-1 13 2,-5 13 1,0 12 4,-2 0 5,1 2 1,6 26-1,-2 7 1,3 4-6,2 2-6,0-5-1,-2-4-1,-1-10-5,7-14-28,-8-8-125</inkml:trace>
  <inkml:trace contextRef="#ctx0" brushRef="#br0" timeOffset="12962.954">15360 16992 261,'0'-2'203,"0"2"-164,0 0 7,0 22-18,0 27-8,0 23-15,0 12-2,0 8-3,0-6-1,0 2-2,0-10 3,0-20-7,6-17-23,1-21-49,2-18-93</inkml:trace>
  <inkml:trace contextRef="#ctx0" brushRef="#br0" timeOffset="13385.9772">15627 17432 106,'0'-7'147,"0"0"-105,0-5 18,0 5-10,0 3-6,-3 4-9,-13 0-8,4 0-3,-5 27-8,1 8-11,2 16-4,4 9-1,2 0 0,-1 3 0,9-10 0,0-11 0,0-13-1,7-15-1,6-14-9,-1 0-4,7-24-1,-6-20 8,0-9 8,-2-5 0,3 4 1,-6 2 1,-1 6-2,2 10 4,-8 10 1,2 15-1,-3 11-1,2 0 9,-2 0 10,0 24-8,0 13-9,5 4-3,-2 5-1,7 0-1,-8-5 0,5-7-8,-6-16-63,-1-18-264</inkml:trace>
  <inkml:trace contextRef="#ctx0" brushRef="#br0" timeOffset="13769.9942">15865 17584 312,'0'0'138,"0"0"-135,0 0 6,0 2 2,0 4-5,0 4 6,4 7 8,2 2 5,-2 3-11,3-5-13,-4-3 0,4-11-1,-7 1 2,0-2 6,0-2 2,0 0 4,0 0 1,0 0 1,0 0-8,0 0-4,0 0-3,0 0 1,0 0-2,0 0-1,0 0-3,2 0-3,6 0 1,1-11 4,4-10 2,2 1 4,5 0-1,1 6-1,-2-1-2,2 2-2,0 0-1,-4 6-29,-1 7-155</inkml:trace>
  <inkml:trace contextRef="#ctx0" brushRef="#br0" timeOffset="14482.0355">16937 17494 169,'4'0'228,"-1"0"-194,1 12-33,-1 20 3,1 12 4,0 5-7,-1 9 0,-3-3 2,0 1-3,0-5 0,0 0-2,-4-8 2,1-14 2,-3-2-2,1-11-4,-2-13-2,0-3 1,3 0-3,-3-26-22,3-20 22,4-12 8,0-9 0,4-14 3,13-3 2,5-1 0,8 11 4,6 15 0,-6 14 3,10 24-4,-6 16-2,1 5 2,-1 14 3,-3 16-2,-9 9-6,-5-1 5,-12-6 4,-5 2 4,0 0 9,-14-5 9,-9-8-9,-7-3-10,-10-10-8,5-8-3,1 0-4,4-4-10,8-18-25,12 4-76,10-8-164</inkml:trace>
  <inkml:trace contextRef="#ctx0" brushRef="#br0" timeOffset="14932.0622">17503 17515 79,'3'-5'78,"1"-11"-33,1-7 31,-3 6-15,-2 3-30,0 1-4,0 8 17,-10-4-5,-3 9-19,-4 0-5,1 17-5,-3 19-1,4 10-8,5 12-1,3 3-1,6 8 1,1-13 0,0-12-1,10-15-3,3-19-2,4-10-4,-2-2-3,2-30 3,-4-15 8,-1-7 2,-1-5 3,2 6 3,-6 17 0,-5 7 0,0 17 3,-2 9 4,0 3-3,0 0-2,0 0-2,2 0 0,3 0-6,5 22 1,2 10-1,-1 10 2,2 4-2,-3 4-6,-1-12-30,-1-15-73,-6-22-109</inkml:trace>
  <inkml:trace contextRef="#ctx0" brushRef="#br0" timeOffset="15203.0755">17714 17436 241,'0'33'34,"4"6"-33,6 14 4,0-4 1,2 6-4,0-12-1,-2-4 1,-6-20 4,-2-9 12,2-10 11,-4-14 48,0-25 17,0-12-15,0 3-40,0 8-8,6 8-11,16 7-15,8 8-5,15 1-7,5-2-6,4-1-40,9 2-115,-5-10-206</inkml:trace>
  <inkml:trace contextRef="#ctx0" brushRef="#br0" timeOffset="15586.1028">18314 16860 90,'0'0'310,"0"21"-272,0 27-32,0 17-1,0 20 9,0 9-4,4 3-3,0 2-2,-4-6-5,0-5-1,0-14 1,0-16-10,0-20-44,-4-28-171</inkml:trace>
  <inkml:trace contextRef="#ctx0" brushRef="#br0" timeOffset="15768.1079">18146 17261 446,'-5'0'72,"5"0"-72,5 0-10,17 2 10,6 5 2,10 2-2,6 2-5,2-8-8,5-3-38,-1 0-130</inkml:trace>
  <inkml:trace contextRef="#ctx0" brushRef="#br0" timeOffset="15855.1175">18589 17441 99,'-10'51'91,"-1"-5"-91,2-4-1,-1-8-33</inkml:trace>
  <inkml:trace contextRef="#ctx0" brushRef="#br0" timeOffset="16014.1263">18675 17253 277,'0'-6'108,"0"3"-104,0 3 9,0 0-13,10 9-10,3 13-58,4 10-147</inkml:trace>
  <inkml:trace contextRef="#ctx0" brushRef="#br0" timeOffset="16244.1615">18931 17406 275,'-20'-15'111,"0"1"-101,1 11 40,3 3-1,1 0-6,3 30-11,6 20-27,0 8-3,6 3 1,0-3-3,7-9-4,10-11 3,8-16-1,1-13-2,7-9-16,7-2-27,8-37-66,2-9-72</inkml:trace>
  <inkml:trace contextRef="#ctx0" brushRef="#br0" timeOffset="16540.1812">19168 16994 313,'0'79'142,"0"14"-86,-1 11 19,-2 0-14,3-7-33,0 0-21,-3-15-6,2-8-1,1-17-20,0-23-79,0-26-138</inkml:trace>
  <inkml:trace contextRef="#ctx0" brushRef="#br0" timeOffset="16874.2003">19328 17680 369,'0'14'81,"0"-4"-81,16-2 0,12-2 16,-4-6 1,4 0-12,-5 0-1,-1-18 3,-2-10-3,-6-8 1,-6-4-3,-8 0 0,0-1-2,-5 14 2,-12 3 2,-10 12 12,2 12 4,-6 0 26,8 34-21,1 14-11,10 10-11,8 0 0,4-4 0,16-14-3,14-14-5,13-15-11,18-11-13,12-19-8,22-25 5,13-14-59,13-6-77,7 2 68</inkml:trace>
  <inkml:trace contextRef="#ctx0" brushRef="#br0" timeOffset="17452.2332">20435 17293 87,'0'-3'314,"0"-8"-257,0 2-46,-3-3 29,-6-2 7,1 3-20,-2 2-10,0 6-6,-3 3 2,-5 0-3,1 18-1,-9 22-9,1 14-1,3 8 0,-1 14 0,6-3 1,13-3 0,4-7-2,0-14 0,11-14-3,9-20-5,-3-12-1,0-3-5,3-27 7,3-21 8,0-20 1,2-7 1,2 4 0,-8 11 1,-4 16-2,-4 21 0,-9 13 0,-1 10 1,-1 0 8,0 10 10,0 22-3,0 25-16,0 3 3,-1 10-3,1-7 0,0 4-3,0-13-8,15-9-19,2-19-79,3-26-77</inkml:trace>
  <inkml:trace contextRef="#ctx0" brushRef="#br0" timeOffset="17668.2428">20823 16791 399,'0'0'51,"0"3"-51,0 33 2,0 17 9,0 18-6,0 22 2,0 5 1,0 4-6,0 6-1,0-1-1,3-5 0,1-16 0,-3-12-32,-1-32-138</inkml:trace>
  <inkml:trace contextRef="#ctx0" brushRef="#br0" timeOffset="17827.2542">20692 17293 511,'0'0'33,"10"0"-33,21 12-2,12-3 2,7-7 0,9 1-4,4-3-30,-6 0-118</inkml:trace>
  <inkml:trace contextRef="#ctx0" brushRef="#br0" timeOffset="18382.286">21741 17205 184,'0'-7'220,"0"4"-214,0 3 1,0 0 10,0 0 32,0 0-17,0 0-24,0 0 0,0 0 1,0 8-3,4 24 0,10 18-2,7 14 8,6 5-1,6 7-1,2 0-4,9-15-2,-2-1-3,-1-21-1,-4-8-3,-1-16-2,-13-8-10,-4-7-9,-8 0-65,-11-21-113</inkml:trace>
  <inkml:trace contextRef="#ctx0" brushRef="#br0" timeOffset="18630.2967">21703 17786 299,'0'-5'141,"0"-24"-127,13-7-14,18-12 38,9-1-1,12-9-4,6-1-9,6 2-9,-4 2-7,-12 6-8,-6 5-10,-10 0-13,-9 8-45,-8 5-125</inkml:trace>
  <inkml:trace contextRef="#ctx0" brushRef="#br0" timeOffset="18976.3184">22247 17628 291,'0'17'58,"0"10"-50,0 4 51,3 6-1,0-3-14,0-1-26,-1-8-15,1-1 0,3-7-3,-5-9-8,-1-8-76,0-8-309</inkml:trace>
  <inkml:trace contextRef="#ctx0" brushRef="#br0" timeOffset="19404.3426">22714 17913 669,'3'3'27,"-3"-3"-27,0 0 5,0 0 10,0 0 30,0 3-35,-9 3-10,-12-4-96,-12-2-422</inkml:trace>
  <inkml:trace contextRef="#ctx0" brushRef="#br0" timeOffset="21836.6387">14869 18422 326,'21'-32'43,"-6"6"-35,-3 4-7,5-14 8,11 7-3,-3 17 1,4 3 2,-4 1 1,0 0-7,0 6-2,-10-3 3,0 5-4,-5 0 4,-7 0 0,4 2 2,-4 16 7,-1 6-2,-2 15-2,3 1-8,-3 8 0,4 2-1,0-2 0,4 7-2,5-4 2,2-7-1,2-7 1,0-16-4,0-14-1,2-7-2,3-5-1,-9-26 4,2-10 4,-3-10 3,-7-4-2,-5-3 6,0-3-3,0-2 0,-2-1-1,-9 11 0,1 16 2,1 14-4,7 16 7,2 7 11,0 5-6,11 26-9,19 5-3,5 3 3,3-7-3,0-9-1,1-15 0,-8-8-2,0 0-1,-5-19-2,-4-20-35,-5-5-117</inkml:trace>
  <inkml:trace contextRef="#ctx0" brushRef="#br0" timeOffset="23372.723">15970 18204 1,'-31'0'185,"2"0"-160,-5 0-24,2 12-1,8 3 9,1-2 3,4 3-10,12 0-2,7-1-8,0 8 2,7 0 5,13-4 1,2 6 1,1 4 0,-1 1 0,-2 0 3,0-2 0,-8 3 8,-1-8 12,-6-1 1,-1-5 1,-4-2 16,0-2 7,-4 5-13,-11-3-18,-7-4-6,1 3-3,1-5-5,5-4-4,-1 2-1,12 2-13,-3-4-55,7-5-249</inkml:trace>
  <inkml:trace contextRef="#ctx0" brushRef="#br0" timeOffset="23523.731">16236 18574 543,'0'0'7,"0"0"-7,0 0-1,0 5-35,0-2-226</inkml:trace>
  <inkml:trace contextRef="#ctx0" brushRef="#br0" timeOffset="24152.7732">17330 18033 222,'0'0'153,"0"0"-125,1 0-5,-1 0 10,3 0-4,-3 7-16,0 5-2,0 5-6,0 13 4,0 11 0,0 13-5,-14 17-2,-4 16-2,-4 5 0,0-7 1,5-13 1,7-14-2,7-22-2,3-7 2,0-9 0,20-8-4,10 1 1,4-6-1,2-7 4,7 0-1,-5 0 1,-5 0-12,-3-11-10,-8-10-40,-6-11-78,-16 1-150</inkml:trace>
  <inkml:trace contextRef="#ctx0" brushRef="#br0" timeOffset="24349.7828">17118 18524 228,'21'0'33,"15"0"-30,13 0 27,-3-8 7,6 4-34,-4 3-3,-1-4-10,-10 1-83</inkml:trace>
  <inkml:trace contextRef="#ctx0" brushRef="#br0" timeOffset="24508.7888">17739 18418 127,'-1'44'244,"-7"9"-222,8 2-21,0 3 1,0-5-2,0-1-12,0-15-49</inkml:trace>
  <inkml:trace contextRef="#ctx0" brushRef="#br0" timeOffset="24679.8363">17807 18219 432,'-8'-7'67,"6"-1"-67,2 6-6,0 2 3,18 0-20,-2 10-15,1 16-121</inkml:trace>
  <inkml:trace contextRef="#ctx0" brushRef="#br0" timeOffset="25406.9217">17957 18647 42,'0'2'275,"0"-2"-217,0 0-17,0 0-13,0-9-8,0-4-10,10-9-3,2-4 2,2 4 2,5-1-11,3 1-2,-1 7 1,-2 6-1,-6 9-2,-1 0-2,-4 10 6,2 21 0,-7-3 2,3-3-2,-5-1-3,-1-7 3,1-7 1,3-6-1,1-4-3,1 0-4,2-2-2,2-25 1,2-7 6,6 7 1,2-4 1,2 12 0,-1-2 0,3 7-2,-1 10-4,-1 4 5,-4 4 1,-5 31 3,1 6 3,1 10 4,-2-3-1,6 4-4,-3-6-2,4-2-3,1-8 0,-2-6 0,3-12 0,-8-8-5,5-10-3,0 0 3,-2-1-2,0-22-2,-1-7 4,1 2 4,3-7 1,-4 3 1,1 1 0,-3-7 2,2 2 3,-3-9-1,6 2-1,-5-3-2,-4 1 1,-2 9-2,-6 10-1,-2 2 4,0 12 8,-16 5 2,0 6 0,-5 1-3,8 0 0,2 20-2,3 20-5,6 6-4,2 12 0,0 1-2,12-6 2,2-4 2,5-10-1,3-6-1,0-11-3,-2-8 0,-4-5-2,2-9-10,1 0-29,-3 0-102</inkml:trace>
  <inkml:trace contextRef="#ctx0" brushRef="#br0" timeOffset="25549.9275">19103 18739 350,'0'0'130,"0"5"-114,0 0-9,0 7-6,0 6-1,3 0-9,7 0-8,-3-5-16,-3-10-99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06T22:54:43.57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17848 10233 301,'-8'-4'37,"-5"-3"-23,-4 0 13,10-1-2,7-1-6,0 9-10,0-2-2,0 2 7,0 0 11,0 0-6,-4 0-11,4 11-5,-2 15-1,1 6 1,0 8-2,-2-2-1,3-4 1,0-2-1,0-9 0,7-4-2,11-5-1,0-8-5,8-6 2,-2-7 1,4-30-2,5-13 4,-3-13 3,-2-4-1,0 1 1,-8 12 1,-8 23 2,-4 17-1,-6 12 0,-1 2 7,-1 0-4,2 16-3,-2 10 1,0 14-3,5 3 0,-2 3-2,8 5 2,-1 4-3,1-5-13,4-13-115,2-16-179</inkml:trace>
  <inkml:trace contextRef="#ctx0" brushRef="#br0" timeOffset="353.0178">18344 10235 204,'0'23'27,"2"10"-25,2 1-2,-4 1 9,0-4-4,1-4-2,0-15-3,1-7 1,1-5-2,3 0 0,3-5 1,-6-22 4,8-11 28,4-8-20,0-3-6,2 12-6,-2 9 2,-5 13-2,-7 15 3,-3 0-1,2 13 11,0 17 3,1 10-3,-3 3-5,2 1-5,1-5-3,4-8 0,3-12-8,2-7-30,-1-12-149</inkml:trace>
  <inkml:trace contextRef="#ctx0" brushRef="#br0" timeOffset="502.0286">18712 10196 277,'0'25'39,"0"10"-38,-3 10 0,1-3-1,1 4 0,1-5-9,0-6-20,0-17-194</inkml:trace>
  <inkml:trace contextRef="#ctx0" brushRef="#br0" timeOffset="646.0397">18912 9982 275,'-9'-24'0,"5"2"-4,-1 8-2,3-1-5,2 3-74</inkml:trace>
  <inkml:trace contextRef="#ctx0" brushRef="#br0" timeOffset="862.1006">19061 9803 292,'-8'46'5,"5"12"2,3 5 33,0 5-15,0 0-3,0 7-6,0-7-7,0-3-5,0-7-4,3-5-2,5-11-9,-3-14-42,1-18-135</inkml:trace>
  <inkml:trace contextRef="#ctx0" brushRef="#br0" timeOffset="1059.2175">18911 10175 387,'3'1'0,"16"-1"-20,11 0 17,5 0 3,10-1 0,5-8 0,6 3-4,5-4-16,-6 2-51,-1-6-86</inkml:trace>
  <inkml:trace contextRef="#ctx0" brushRef="#br0" timeOffset="1322.2347">19429 10101 165,'-22'5'39,"0"6"-6,-2 0 20,2 8-5,3-6-15,9 5-15,6 0-10,4 1-5,0 5-3,11-5-1,11 5 1,4-4 0,1 1 0,-5-4 1,-2 3 0,-7-6 1,-4 1 3,-7-1 4,-2-2 0,-2 3 1,-20-4 2,-13 3-10,1 2-2,1-4-2,1 2-9,7-8-32,8-4-111</inkml:trace>
  <inkml:trace contextRef="#ctx0" brushRef="#br0" timeOffset="3104.3333">20843 9705 425,'-41'0'1,"4"0"9,7 0 0,-1 0 24,7-6-17,2 1 10,4-4-8,8-1-7,6 6 6,0 1 1,4 3-10,0 0-8,0 0-1,0 0 0,0 0 0,0 0 0,0 0 3,0 0 0,0 0 4,0 0-1,0 0-2,-2 0 2,-1 0-4,2 0-2,-1 0 0,-3 0-1,5 5 0,0 13-3,-2 8-2,2 6 4,0 8 1,0 8 0,0 5 1,0 3 1,0 9 0,0 8 0,-1 9 0,-9 6 0,-8 9 0,-3-1 0,-3 10-1,0-4 1,3-1-1,4-11 2,4-14 0,10-12-2,3-13-2,0-12 2,0-2 0,13-14 0,11-4 0,6-6 0,10-6 0,5 0 4,2-4-1,5-1-3,-2-2-3,-2 0-3,1 0-7,-6 0-24,-11-10-75,-16-10-170</inkml:trace>
  <inkml:trace contextRef="#ctx0" brushRef="#br0" timeOffset="3763.3729">21045 9924 158,'0'0'53,"0"0"-23,0 0-30,0 15-1,0 8 1,2 0 2,6 10 4,-2-5 2,4 0 3,-4-4-1,0-7 1,1-5-4,-4-3 1,3-9-5,-6 0 1,0 0 11,0-4 28,0-18 1,0-2-37,0-2-3,0 0 4,0 3 0,0-3 1,1 3-1,8 2-5,4 4-2,2-1-1,2 4-1,4 0 1,3 0-2,3 4-2,-6 2-15,-7-1-80</inkml:trace>
  <inkml:trace contextRef="#ctx0" brushRef="#br0" timeOffset="4244.3988">21485 9999 86,'2'-17'16,"-2"-1"3,1-2 39,-1 2-20,0 2-2,0 4 6,-1 0-20,-9 4 0,1 2 3,-2 3-8,5 3-7,-4 0-9,-5 3-1,3 11 0,0 6 0,3 4-1,4 2-1,-2 3 2,4 6 0,3-5 0,0-4 0,0-4-1,0-10 0,0-5 0,5-4 0,3-3-3,2 0-4,3-14 3,4-14 5,3-7 1,-5-4-1,4 9 0,-9 4 0,-6 10 1,1 8 2,-5 8-1,0 0 2,0 0 2,0 6-6,-3 14-4,-2 6-2,4 6-6,1 6-1,0 5 2,1-8-54,19 1 20,2-14-45,10-14 18</inkml:trace>
  <inkml:trace contextRef="#ctx0" brushRef="#br0" timeOffset="4761.4264">21855 9825 168,'0'-14'114,"-1"4"-111,-11 0-1,-3 6-1,-6 4 1,-1 0 9,2 13 1,-3 15-6,4 5 1,0 1 0,8 3-3,1-4-3,6-4 2,4-3-3,0-10-1,0-9 0,2-2 1,6-5 0,-1 0-1,7 0 1,-3-5 8,2-16 0,1-7-1,-3-1 0,5-2-6,-5-5 2,3-4 2,-1-7-3,4-7 2,-7-4-4,1 0 4,-7 2-4,3 6 0,-6 9 1,-1 7 7,0 17 1,0 9 13,0 5 10,0 3-6,0 0-18,0 8-8,0 23-3,-1 16 3,1 13 2,0 1-2,1 1 3,11-2-1,2-7-2,12-7 0,-2-6-1,7-8-3,2-6-1,-2-6-9,-1-8-36,-8-5-84,-11-7-154</inkml:trace>
  <inkml:trace contextRef="#ctx0" brushRef="#br0" timeOffset="5123.4462">20938 10490 211,'0'0'63,"0"0"-47,0 0-3,10 0-10,15 0 9,15 0 8,12 0 17,9-2-11,15-13-9,4-3-6,9-7-5,-4 8-6,-7 1-6,-3 8-16,-7 5-28,-13 3-85</inkml:trace>
  <inkml:trace contextRef="#ctx0" brushRef="#br0" timeOffset="7026.5577">21663 10720 152,'0'0'96,"0"0"-83,0-10 15,-3 1 3,-2 2 2,-9 2 16,1-2-29,-2 2-13,-6 5 0,-1 0 10,-5 0-8,3 0-6,3 7-3,2 7-1,6 3 1,4 3-2,5 1-1,4-1 0,0 2 0,13-2-2,13 2 3,1-4 1,4 1 1,-8-8 0,-1 7 1,-9-3-1,-6 4 2,-6 1 2,-1 6 3,-1 3 2,-19 0 1,-9-2-4,-4-5-4,-1-2-2,-1-11-1,2-9-6,4 0-21,8-12-44,12-23-95</inkml:trace>
  <inkml:trace contextRef="#ctx0" brushRef="#br0" timeOffset="7896.6084">22219 9525 338,'-1'0'64,"1"0"-56,0 0-2,13 0-5,9 0 1,17 0-2,2-2 3,7-1 1,1 1-1,3 1-3,-5 1 0,-7 0 1,-2 0 3,-6 0-4,-7 6-2,-8 8-1,-8 1 3,-3 8 2,-6-3-2,0 0 4,0 4 1,-9 5 3,-2 4-2,1 4-5,3 4-1,4 1 1,3 2 0,0 5 0,0 7-1,0 10 0,3 13 0,4 9 0,3 6 0,-5 2 0,1-4 0,-4-4 1,-2 1-1,0-7-1,0-7 0,0-8 1,0-5 0,-2-9 1,-4-11 3,4-9-3,2-2 0,0-13 1,0-8-1,0-3-1,0-7 7,-13 0 34,-10 0 8,-18-6-48,-10 3-1,-8 1 0,-4 2-1,-2 0-4,1 0-25,1 0-103,7-9-240</inkml:trace>
  <inkml:trace contextRef="#ctx0" brushRef="#br0" timeOffset="36478.2292">16991 14281 71,'0'-8'111,"-2"2"-36,-5 0-15,6 3-23,1 3-14,0 0 0,0 0-2,-2 0-2,2 0-1,0 0 1,0 0-6,0 0-3,-6 0-8,3 15-2,-9 8-2,-2 10 1,-4 3 1,5 4 0,-1-1 1,9 2-1,4 0-1,1-5 0,0-8 1,9-8-1,6-8-4,5-10 1,1-2-1,0 0 5,10-28 3,-7-18 3,7-12 0,-2-12-3,-5-5-2,-3 9 0,-8 14 0,-4 20-1,-7 18 0,-2 8 3,0 6 4,0 0 0,0 0-6,0 6-1,0 14-4,0 6 2,0 12 2,0 11 0,0 0 0,0 6-1,0-9-1,9-8-18,11-13-56,3-18-73,3-7-25</inkml:trace>
  <inkml:trace contextRef="#ctx0" brushRef="#br0" timeOffset="36844.2529">17400 14284 169,'0'0'54,"2"13"-53,-2 4 0,0 6 5,0 2 4,0 4 2,0 3-5,0-7 7,0-2-5,0-9-1,0-7-8,0-7-1,0 0 0,4 0 1,-1-12 13,1-18 8,5-2-5,3-10-8,3 9-5,-2 4-1,-1 8-1,-1 12 0,-4 4-1,-2 5-1,2 2 1,-2 21 6,3 5 11,2 4-7,-1 8-10,-4-7 0,5 8-18,-2-10-78,3-11-109</inkml:trace>
  <inkml:trace contextRef="#ctx0" brushRef="#br0" timeOffset="37049.2646">17830 14205 207,'-3'44'15,"3"6"-14,0 5 3,0 0-3,0 0 5,1-2-6,8-8-5,4-17-56</inkml:trace>
  <inkml:trace contextRef="#ctx0" brushRef="#br0" timeOffset="37214.2702">18010 13972 254,'-11'-26'116,"4"2"-95,4 14-20,3 7-2,0 3-18,0 0-93,11 0-84</inkml:trace>
  <inkml:trace contextRef="#ctx0" brushRef="#br0" timeOffset="37438.3661">18239 13834 75,'7'17'224,"-4"15"-219,7 14-4,-1 15 10,-1 1 6,-2 13 3,-2-2-18,-1 2-2,0 4 0,4-3-1,1 2-20,-3-6-63,3-14-75</inkml:trace>
  <inkml:trace contextRef="#ctx0" brushRef="#br0" timeOffset="37597.3803">18137 14444 388,'0'-12'30,"21"-7"-29,10-1-2,6-1 0,6 6 1,6 5-1,1 0-7,0 2-54,2-5-176</inkml:trace>
  <inkml:trace contextRef="#ctx0" brushRef="#br0" timeOffset="38788.447">18899 14261 214,'-32'0'37,"2"9"-30,-1-2-5,6 0 16,5 2 29,8-3-20,10-1-10,2 2-17,2 3-19,20 4 15,4-2-1,4 0 5,1 1 1,-5 3 2,-3-3-2,-8-1 1,-7 2 0,-7-2 5,-1 7 7,-8 5 6,-16 2-8,-8 6-6,-2-2-6,-7-4-1,10-4-4,9-7-2,10-15-8,12 0-27,0-3-101,24-27-27</inkml:trace>
  <inkml:trace contextRef="#ctx0" brushRef="#br0" timeOffset="39500.4849">19940 13784 388,'-6'-14'14,"-11"2"-14,-4-2 24,-10 0 19,0 2-11,-3 2-20,4 2-4,4 2 2,2 6 0,8 0 5,5 0-10,1 0-4,5 6-1,5 3-4,0 10-2,5 11-2,15 3 5,4 10 3,8 1 0,-6 7 0,2 12 0,-16 6 1,0 15 0,-6 9 2,-6 8 2,0 6-1,-6 11-2,-14-2-1,-4 2 2,-1-1-2,1-3-1,5-10 5,-2-7-1,12-19-2,5-17-1,4-21 0,0-11-1,0-10-1,4-10-1,7 0 1,3-4 1,3-5 0,6 0 2,6 0 0,4 0 0,3 0-2,4 0-3,-4-1-21,-3-20-104,-1-5-243</inkml:trace>
  <inkml:trace contextRef="#ctx0" brushRef="#br0" timeOffset="40083.5188">20256 14205 342,'0'0'52,"2"0"-52,3 0-5,-2 16 5,6 18 3,-1 8 17,-3 3-3,3-1-8,0-5 1,-4-5-4,3-8-2,-3-9 0,-2-11-2,2-6 0,-4 0 6,0-13 17,0-24-2,0-17-16,0-5-5,0 1 1,10 9-2,-4 8 4,10 7 1,0 5-1,13 10-5,1 5 0,-1 6 0,9 8-3,-9 0-4,-1 0-9,-7 3-86,-2 4-197</inkml:trace>
  <inkml:trace contextRef="#ctx0" brushRef="#br0" timeOffset="40721.5543">20895 14145 171,'-16'-8'74,"1"0"-38,4-2 18,-2 1-13,3 0-15,-6 4-1,6 0-15,0 1-4,4 4 7,-4 0 5,4 0-7,-1 2-7,1 12-4,-4 8-1,-1 4 0,-2 6 1,2 2 0,-1 7-2,2 5 2,8-7 0,-3 0 1,5-9-1,0-10-1,0-6-1,10-6-1,1-8 1,2 0 2,3-4 0,0-19 5,2-4-1,1-4-1,-3 7-3,-1 2 1,-3 3-1,-2-1 1,-4 6-1,5 2 1,-6 1-1,-4 7 2,1 2-1,-2 2 3,0 0-3,0 10 1,0 16-1,0 8 8,0 6-6,0-1-2,0-4-1,10-6-3,9-7-10,7-8-36,3-12-55,-2-2-35</inkml:trace>
  <inkml:trace contextRef="#ctx0" brushRef="#br0" timeOffset="41261.639">21175 14281 37,'0'-20'201,"0"-6"-171,0-6-29,0 0 41,-10 2 0,-3 4-18,-2 7-12,-2 2 7,-3 11-9,0 6-7,-2 3 17,4 26-7,-4 11-12,9 8-1,3 8 2,7 0 3,3-6-4,0-5 2,10-18-2,6-8-1,9-11 0,-1-8 0,-2 0 1,2-24 4,-2-6-1,-5-11 0,0 3-1,-2-8 1,-5-8-3,2-6 1,-8-12-1,3-13 2,-4-13-3,4-6 0,3 10 0,-5 29-3,3 27 3,-8 33 7,0 5 9,0 41 4,-6 30-16,-9 29-2,2 10 5,3 6 0,3-3 4,7-17-11,17-15 0,7-19-15,10-18-39,1-14-91,-4-18-117</inkml:trace>
  <inkml:trace contextRef="#ctx0" brushRef="#br0" timeOffset="41779.6712">20228 14869 231,'6'-8'115,"14"-8"-100,12 0 2,25-1 18,15 7-17,14 5 0,9-4-2,4 1-3,-1-2-2,-5-2-11,-9-2 0,-11 0-1,-17 1-7,-15 4-19,-23 5-72,-18 4-131</inkml:trace>
  <inkml:trace contextRef="#ctx0" brushRef="#br0" timeOffset="43527.7668">21609 13580 318,'-7'0'45,"1"0"-45,6 0 16,0-2 46,0-3-47,6 0-15,15-4-1,3-1 1,7 2 1,-4 1 0,5 0-1,-4 0-1,-1 2 1,-5-2 1,-7 4 0,-9 1-1,-2 2 0,-4 0 12,0 0 49,-12 0-19,-3 0-32,2 5-5,9-5 1,-1 0 2,3 0-3,2 0-4,0 0-1,0 0 0,0 0 2,0 0-2,0 0-2,0 0 1,0 0 0,0 0 0,0 0-4,0 0-8,0 3-48,0 6-97,-14 2-200</inkml:trace>
  <inkml:trace contextRef="#ctx0" brushRef="#br0" timeOffset="54869.5693">20447 15008 86,'0'0'154,"0"-3"-127,0 3-17,0-2 3,0 2 7,7 0 1,-6 0-4,4 0-11,0 2 8,-2 13 11,4 14 0,-5 8-6,-2 4-3,0 9-14,-6 1-1,-7-5 1,2-6-2,1-12 0,5-4 0,0-12 0,3-7 1,2-5-1,0 0 0,0 0-6,0-9 2,8-14 4,6-8 0,4-5 1,-1-4-1,0-6-1,0-2 1,0 2-1,6 3 1,-7 15-1,-3 12 0,-4 14-1,-7 2 1,-2 14-10,0 23 8,0 2 3,-12 11 1,-4-5 3,4-9 1,0-10 3,8-9-5,4-12-3,0-5-1,14 0-7,10 0 8,4 0 4,-2 0-3,1 0 0,-2-2 0,2-1 0,-3-6 2,5-5-2,-5-4 1,-1 0 0,-11 2-1,-4 13 1,-8 3 0,0 20 1,0 26 13,-8 10-8,3-3-5,0-7-3,5-11-3,5-8-17,11-14-49,8-11-111</inkml:trace>
  <inkml:trace contextRef="#ctx0" brushRef="#br0" timeOffset="56497.6643">21626 13404 128,'0'-5'83,"0"3"-73,0 0-9,0 2 2,0 0-1,0 0 2,0 0 10,2 2 1,5 2 10,-2-1 0,0 4 2,-2 0-3,4-2-8,-6 2-8,4 2 1,1 2-2,-6-2 0,0 1 2,0-3 1,0 2 0,0-9-4,0 0-2,0 0 1,0 3 1,0-3 9,0 0-9,-6 0-4,1 0 1,0 0-2,-1 0-1,-8 0-1,-1 0-5,-5 0-4,-1 9-1,7-1 4,4 0 6,9-6 0,1 0 0,0-2-5,0 0 0,0 0 6,1 0 0,2 0 2,-1 0 1,2 0 0,-4 0 0,0 3 3,1 2-4,8 4-1,3 4 4,2-3 3,5 1-2,1-4 1,1-2 5,0-3-3,-3-2-2,1 0-3,8 0 0,-1 0-1,4-11-2,0 6-1,-5 0 0,-3 3 0,-8 2 0,-4 0-1,-10 0-2,0 0 2,0 0 1,0 0 1,0 0 2,0 0-3,0 0 0,4 0 0,-4 0 0,0 5 2,0 0 1,0 9 8,-4 3-2,-9 10-1,2 5-3,1 9-2,5 5-3,-4 10 0,4 10 4,-1 10-3,-4 10-1,-2 11 0,4 5 1,5 4-1,-1 0 1,4 5-1,0-7-1,0-6 1,5-3-1,-2-8 0,-1-8 0,-2-3 1,0-9 0,0-13 1,0-10-1,-2-10-1,1-6-1,-1 2 1,2 2 1,0 0-2,-1 2 0,-6 0 2,3-2-1,-1-1-1,0-9 1,-3-4 0,5-10 1,-1-3-1,4-5-1,-1 7-2,-1-5-1,-1 1 0,-2 0 1,0-1 4,-1-2 2,-5 0-1,-4 0 1,-7 0 2,-1-5 0,-14-12 0,-5-5-2,-5 1-2,4 10 0,4 11-1,13 0-2,6 24-1,8 20-15,5 5-19,5-3-35,2-17-112</inkml:trace>
  <inkml:trace contextRef="#ctx0" brushRef="#br0" timeOffset="64632.1275">7208 6671 261,'0'0'30,"0"0"-15,-18-6 32,3-23 3,-1 4-31,5 6-12,0 5 18,-5 2-3,7 3-13,-8 1-2,-5 2-3,-5 6-4,-1 0-1,-2 0-2,3 22 1,-1 10 2,1 10 0,5 14-1,8 15 0,4 7 0,10 6-1,0-1 0,13-16-2,11-14-5,14-23-3,-1-20 2,12-10 2,-2-8 8,2-27 3,-11-5-1,-3-10 0,-7-4 0,-11 6 2,-6-6-3,-11 4-1,0 4-14,-11 3-13,-16 9-58,-6 0-97</inkml:trace>
  <inkml:trace contextRef="#ctx0" brushRef="#br0" timeOffset="65044.1474">7347 6108 18,'0'-12'77,"0"8"-61,0 4 48,0 0 8,0 0 4,0 0-39,-6 4-26,-3 16-5,-8 14-6,1 19 1,-4 22-1,-7 17 0,-1 12 3,-9 9 0,-2 11 0,-4 7 1,1-6-2,6 3-1,8-16 1,6-11-2,3-10-2,4-9 1,1-17-4,14-24-4,0-18-57,0-18-108</inkml:trace>
  <inkml:trace contextRef="#ctx0" brushRef="#br0" timeOffset="65503.1756">7394 7173 96,'0'0'141,"0"4"-134,-7 11-8,-1 12 1,2 7-2,-3 0 2,4 2 1,3-5-1,2-2-2,0-6 0,7-9 1,6-7-2,0-7-6,-2 0 9,3-2 9,2-17 2,-3-6 0,2-3-3,-4 0-1,-8-1-1,-3 6-1,0 6 4,-10 4 2,-9 6-8,5 7-3,-5 0-4,5 4-17,-4 13-37,3-9-94</inkml:trace>
  <inkml:trace contextRef="#ctx0" brushRef="#br0" timeOffset="65796.1927">7880 6898 354,'3'-3'0,"8"3"-14,0-5 14,6 3 0,6-4 0,1-2 0,8-3 0,-1 2-1,0-3-37,-8 2-133</inkml:trace>
  <inkml:trace contextRef="#ctx0" brushRef="#br0" timeOffset="66012.2057">7927 7132 285,'-3'0'39,"3"0"-39,0 0-16,21 0-10,8 0 26,9 0 2,9 0 1,2 0-3,-6-5-135</inkml:trace>
  <inkml:trace contextRef="#ctx0" brushRef="#br0" timeOffset="66815.2701">8901 7008 392,'5'0'0,"2"0"-25,1 12 12,3 22-8,-1 15 21,-7 5 8,-3 13-7,0 4 1,0 1 2,-12 6-2,-7 1 2,5-4-4,-5-4 3,7-21-3,2-21 2,7-20 0,3-9 4,0-22-6,0-28 1,0-26-1,3-19 0,3-14-3,-2-4-7,7-7-4,0 11-5,9 7 12,4 30 5,7 22 2,1 17 2,2 22-2,6 11-3,-5 0-1,-5 11-1,-7 16 4,-4 2 1,-8 3 4,-9 3 1,-2-3 6,0 6 7,-10-4 5,-14 4-9,-12 0-6,-6-3-5,-5-2 0,1-11-1,2-7 1,2-9-3,11-6-5,19 0-31,12-21-107</inkml:trace>
  <inkml:trace contextRef="#ctx0" brushRef="#br0" timeOffset="67264.2996">9436 6284 138,'0'0'159,"0"0"-159,0 25 0,0 22 0,0 20 11,0 5-3,-7 2 7,-4 0 1,-1-2 1,2-5-9,-1-5-1,6-8-3,-1-11-1,3-19-2,1-7-1,2-17 2,0 0 2,0-3 7,0-28 14,5-15-2,14-10-21,0 3-2,2 14 1,-5 13-1,3 13 0,-9 11-2,-1 2-3,-2 0 0,-1 22 5,-3 10 3,4 8 3,-3 11-1,3 7-5,-4 4 0,7-2-4,-2-3-8,5-21-43,0-17-133</inkml:trace>
  <inkml:trace contextRef="#ctx0" brushRef="#br0" timeOffset="67684.3209">9955 6921 101,'6'-31'117,"-5"-3"-107,1 2 44,-2 4-23,0 10-12,0 6 14,-15 3-5,-7 8-17,-4 1-7,1 0-4,-6 15 0,0 17-1,0 14-2,7 11 3,3 4 0,10 9 0,2-8 0,6-11 0,3-12 0,0-17-2,19-16-13,3-6-19,1-8 26,2-24 4,-4-11 3,3-3-2,-6 0-6,-5 4 4,-4 7 2,-1 18 3,-8 9 0,0 6 3,0 2-1,0 0-2,0 20-14,0 14 5,0 8 9,-3 8 0,-2 0-5,5-3-5,0-7-52,8-16-87</inkml:trace>
  <inkml:trace contextRef="#ctx0" brushRef="#br0" timeOffset="68022.3438">10405 6705 113,'-12'0'219,"-12"0"-212,-8 0-7,2 15 0,5 5-2,5 6 2,7-1 0,9 6-4,4 1-1,8-3 0,14 0-3,5-5 5,-9-4 1,2 3 2,-8-3 3,-5-3 6,-7 1 7,0 5 9,-4 2-4,-14 1-6,-1 0-7,-4-6-6,1-1-2,-2-3-5,5-8-13,6-8-35,4 0-97</inkml:trace>
  <inkml:trace contextRef="#ctx0" brushRef="#br0" timeOffset="68322.3599">10444 7031 123,'13'0'0,"10"0"28,7-3 5,-5-14-2,4-4 5,-8-7-3,1 0-2,-5-4 9,-3 0-22,-10 2-10,0 2-1,-4 7-3,-4 5 11,-10 11 10,-5 2-12,-1 3 1,5 4-5,2 28 1,3 14-7,4 12 3,6 2-1,5-2-5,18-11-1,11-11-4,10-12-4,6-15-10,2-9-121</inkml:trace>
  <inkml:trace contextRef="#ctx0" brushRef="#br0" timeOffset="68965.3937">11981 6694 299,'-32'0'18,"-4"8"-15,-1 7 9,-1 8 5,0 1-3,7 3 1,7 6-4,3-3 3,12 6-6,6 4-8,3-5-3,0 8 2,13-5 1,13-4 5,0-1 0,5-5-2,-1-5-3,8 0-3,2-11-12,0-12-60,-2 0-119</inkml:trace>
  <inkml:trace contextRef="#ctx0" brushRef="#br0" timeOffset="69385.4191">12259 6757 162,'0'0'125,"-9"0"-111,-1 0 5,-1 7-8,-1 13-8,-1 11 1,-5 10-2,8 10 4,6 0 1,4 2 1,0-10-4,1-13-2,16-8 1,0-8 2,5-12-2,-3-2 4,5-7 5,-1-22 4,-3-9 0,0-6-7,-10-4-2,-8 4 1,-2 2-2,0 8 0,-5 3-2,-13 8 1,-2 8-4,-1 9-1,4 6-19,-4 9-27,5 17-76,4 2-133</inkml:trace>
  <inkml:trace contextRef="#ctx0" brushRef="#br0" timeOffset="69761.4427">12569 6834 267,'0'10'0,"0"11"1,2 6-1,-2 8 3,0-2 0,0 3-2,0-7 7,0-9 7,0-11-3,0-6-3,0-3 6,0 0 10,0-15-4,12-13-5,5-7-4,4 2-8,1 5 0,-6 10-3,4 6-1,1 7 1,-3 5 0,-2 0 1,2 21 7,-7 13 5,0 0 4,1 10-4,0 4-14,4-8 0,5-3-18,3-17-35,0-20-112</inkml:trace>
  <inkml:trace contextRef="#ctx0" brushRef="#br0" timeOffset="70497.4817">13234 6779 375,'-33'0'3,"-8"10"-3,-2 18 5,2 9-2,4 4 5,8-4-5,11-7 2,15 0-4,3-6-1,8-2-7,17-1 4,8-8-1,1-3 4,3-4 5,-13-2-2,-6 3-3,-14-2 5,-2-1 2,-2 5 16,0 5 8,-13 1-7,-9 5-19,0 3 0,1-5-5,8-6-4,1 0-4,3-5-13,9 0-35,0-3-92,0-4-51</inkml:trace>
  <inkml:trace contextRef="#ctx0" brushRef="#br0" timeOffset="70798.499">13534 6459 221,'0'0'106,"0"0"-33,0 0-19,0 17-30,0 18-16,0 20 1,-6 10-1,3 6 0,-5 1-4,4 1-2,3-2 1,1-1-3,0-6-4,0-10-3,3-11-9,5-11-15,-7-14-42,-1-10-87,0-8-63</inkml:trace>
  <inkml:trace contextRef="#ctx0" brushRef="#br0" timeOffset="70977.5077">13374 6918 447,'2'-6'0,"8"1"-7,9-4 4,3-3 3,10 6 0,2 4-11,7 2-55,-5 12-38,1 14-48</inkml:trace>
  <inkml:trace contextRef="#ctx0" brushRef="#br0" timeOffset="71395.5312">13903 7066 36,'8'-16'68,"-5"0"1,-3 0 11,0 2-20,0 2-5,0 2-19,-6 2-19,-14 4-12,-9 4-2,-1 2 4,4 26-6,-1 14 0,1 4 2,5 7 2,6 3-3,5-8 0,5-4 0,5-10-2,0-10-2,21-10-3,7-14-4,3 0 5,6-10 2,3-25 1,-5-6 1,-5-5-3,-6-2 2,-12 6 1,-3 7 1,-3 13 3,-6 12 4,0 8 11,0 2 11,0 0-4,0 2-24,0 25-2,-4 8-4,1 12 1,3 5 3,0-3-5,0 4 0,1-2-10,18-10-21,3-13-54,-2-18-30,0-10-84</inkml:trace>
  <inkml:trace contextRef="#ctx0" brushRef="#br0" timeOffset="71763.5527">14227 7100 95,'4'0'30,"-3"0"-17,1 8 8,-2 20 35,0 4-9,0 12-29,0 2-6,0-2 5,-3-9 0,-1-12-3,4-14-14,0-9-2,0 0 2,7-15 7,11-18 18,5-13-15,-1-8-6,1-3-3,1 10 0,3 0-1,-4 11 2,-3 10 1,-5 18 0,2 8 2,-7 4 0,-3 30 17,-1 8 5,-4 12-4,-1-1-19,5-4-4,-3-4-1,7-11-8,0-9-16,3-5-26,2-15-93,-8-5-99</inkml:trace>
  <inkml:trace contextRef="#ctx0" brushRef="#br0" timeOffset="72115.5733">14834 6589 210,'0'0'15,"0"0"-15,0 0 0,0 15 10,0 12 33,0 21-4,0 13-16,-10 6-2,1 9 3,4-6 0,0-3-12,5-13 2,0-11-9,0-10 1,5 2-4,2-8-3,0-3 1,4-3 0,-1-8-1,3 2-1,5-9-1,2-6 2,4 0-1,0-18-1,6-17-3,-1-6-42,-5-2-66,-9 7-66</inkml:trace>
  <inkml:trace contextRef="#ctx0" brushRef="#br0" timeOffset="72417.5885">14770 6878 360,'-10'-10'4,"8"3"5,2 6 38,0-3-29,2 2-17,15 2-1,6 0 0,4 0 2,10 0-2,-2 0 0,0 0 3,2-2-3,-2-1-3,-3 0-4,-1-1-15,-7-2-53,-5-2-79</inkml:trace>
  <inkml:trace contextRef="#ctx0" brushRef="#br0" timeOffset="74216.6914">16991 6583 372,'0'-24'46,"-10"-3"-46,1 0-8,-1 3 8,3 0 13,-7 2-1,-1 5-2,-2 8 14,1 0 3,-5 8 0,1-2-11,-1 3-10,-1 0-5,0 0-1,0 4 0,-2 9 0,-5-3-1,7-3 1,2 0 0,8-7 6,9 0 0,3 0 7,0 0 1,0 0-4,0 0-5,0 0-5,0 0-1,0 0-1,0 0 0,-3 0 2,3 4-4,-2 8-1,0 9-4,2 10 9,-3 10 2,-5 3 0,5-1 1,-6 3 1,-1 3-3,0-2-1,-1 6 1,-8 7 2,-2 2-1,-3 4-2,-1 2 0,5-3 0,0-5 0,8-12 0,2-12 0,7-10 0,-1-10 0,4-4 0,0-5-3,0 4 2,0-1 0,8 6 0,13-1-3,13 4 4,11-3 0,14-4 1,0-1 1,2-5-2,-5-2 0,-4-4-9,-11 0-39,-6-10-150</inkml:trace>
  <inkml:trace contextRef="#ctx0" brushRef="#br0" timeOffset="74709.7234">17172 6930 121,'1'10'214,"1"6"-212,5 10-2,-4 3 4,4 8-1,-4 3-2,-2 0 1,0-5 4,4-1 4,-5-12-9,1-8 5,-1-7-1,0-4-2,2-3 7,-2 0 11,0-7 5,0-17-1,0-11-18,0-8-7,0 1-1,8 4 1,3 6 2,2 6 4,7 0-6,1 9 1,3 2 1,1 4-1,2 4-1,-2 5-3,2 0-5,-6 2-19,1 0-129,-6 2-87</inkml:trace>
  <inkml:trace contextRef="#ctx0" brushRef="#br0" timeOffset="75189.7515">17688 7106 62,'0'-11'77,"1"-2"-26,-1 0-16,0-4-6,0 3 8,0-2-22,0 0 14,-1 4-17,-9 4 2,-2 6 4,-1 2-5,-4 0-1,2 4-12,-6 19 0,4 6 0,-4 5 0,2 9 0,1-1 1,0 6-1,8-5 2,2-2-4,6-11 1,2-9 0,0-9-2,5-6-11,7-6 6,4 0 7,10-20 1,-2-13 0,0-11-2,3-2-3,-9-5-2,-1 5-4,-4 4 5,-3 12 6,-1 10 1,-6 12 2,-3 8 4,0 0 3,0 0-4,0 28-3,-3 10 5,-7 8 2,0 3-8,7-6-2,-1-2 0,4-7-10,0-10-48,5-16-137</inkml:trace>
  <inkml:trace contextRef="#ctx0" brushRef="#br0" timeOffset="75753.7825">18159 7161 75,'0'-12'107,"0"-3"-98,-1 1 38,-11 2-1,-7 0-43,-1 6-3,-2 6-6,-1 0-11,3 6 14,-9 20 3,8 9 3,1 8 2,2 4-3,-1-1 8,7-6-4,6-4-4,6-10 0,0-10-2,10-2 0,5-10 1,-3-4 5,1 0 2,-4-4-1,4-15-2,7-1-3,-9-12-2,10-1 0,-7-7 0,6-12-1,2-11-1,0-7-3,2-10-5,-3-8-4,0-3-14,0 6-9,-3 12 2,1 15 15,-6 15 20,-4 20 13,-8 11-8,-1 10 23,0 2 29,0 18-33,-8 27-8,-4 18-5,-5 12 0,5 8 6,6 4 5,-1-9-2,7-8-10,0-15-5,0-17-5,3-6-4,6-10 0,1-5-10,-2-3-33,-8-3-60,0-2-100</inkml:trace>
  <inkml:trace contextRef="#ctx0" brushRef="#br0" timeOffset="76346.813">18389 6459 247,'0'0'29,"10"0"-29,18 0-12,6-2 12,8-2 3,4 4 5,9 0-3,-1 0-4,-5-3-1,-1-2 9,-6-1 6,-6-5-5,-10 6 0,-7-2 5,-8 5 9,-9 2-7,-2 0 3,0 0 25,-2 9-18,-8 13-20,-2 9-2,3 6-5,2 7 1,2 3-1,3 6 2,-3 10-1,5 10-1,0 9-2,0-1 2,0 3 1,0-9-1,-2-12 0,-2-1-1,-5-3 1,-2-5 3,-1-8-2,-3-4 1,8-13 1,-1-11 1,-1-7 3,-1-3 3,-3-4 7,-6-4 3,-2 0-8,-3 0-9,1 2-3,0 6-2,-2 3-1,1 3-10,-2-3-36,-5-11-118</inkml:trace>
  <inkml:trace contextRef="#ctx0" brushRef="#br0" timeOffset="87399.5015">17734 17325 312,'9'0'0,"-8"0"5,-1 0-5,0 0 17,0 0-13,0 0-3,0 0 1,0 0 11,0 0 8,0 0-2,0 0 5,0 0 2,0 0-4,0 0-10,0 0-12,7 4-3,2 0 2,6 6 1,6-2-1,4-4-3,4 3 3,3-6 1,-1 1 0,2-2-5,-7 0-8,-5 0-12,-1 0-80,-10-10-179</inkml:trace>
  <inkml:trace contextRef="#ctx0" brushRef="#br0" timeOffset="87799.5201">17763 17610 229,'0'0'62,"0"0"-52,0 0-6,23-2 7,11-14 1,11 2 14,12-3-2,-7 2-16,7 3-8,-7 7-2,-7 5-6,-6 0-20,-11 0-70</inkml:trace>
  <inkml:trace contextRef="#ctx0" brushRef="#br0" timeOffset="90991.8494">18862 16605 155,'-4'0'105,"-3"0"-85,5 0 17,0 0 27,2-12-42,0-3-13,0-11-3,14 3-3,3 0 5,-1-2-6,2 6 3,3 6-3,-2 7 0,-2-1-2,2 7 1,-1 0 1,-1 0 0,-2 0-2,-5 0 0,-5 13 0,-4 5 2,-1 4 0,0 0-1,0 2 1,-14 2-2,-8 11-2,-7 1-1,-1 3-7,1 3 2,-2-3 5,9 3 2,-1-10-1,6-5 1,6-6 0,4-11 1,4-1 0,3-8 0,0-3 0,0 0-3,0 4 3,13 1 1,7-2 3,3-1 2,6-2 0,6 0-1,4 0-4,-5 0-1,1 0-1,1 0-2,-4 0-7,-3 0-24,-2-2-97</inkml:trace>
  <inkml:trace contextRef="#ctx0" brushRef="#br0" timeOffset="91248.8636">19399 16695 209,'5'0'40,"0"0"-39,3 7 7,1 17 18,-1 12-1,-5 4-1,-1 0-2,0-1-9,-2-2-10,0-1-3,3-3-1,-1-4-1,-1-2-21,-1-1-46,0-13-138</inkml:trace>
  <inkml:trace contextRef="#ctx0" brushRef="#br0" timeOffset="91473.8725">19595 16721 224,'0'0'114,"0"0"-113,0 17 2,0 17 3,0 5-1,0-1 1,1 1-2,1-5-3,6-6-1,-4 0-1,4-7-3,-5-5-6,-1-7-26,-2-4-95</inkml:trace>
  <inkml:trace contextRef="#ctx0" brushRef="#br0" timeOffset="91721.8867">19222 16714 150,'0'2'184,"0"1"-184,20-1-1,15 3 1,16-5 7,6 0 1,5-8-1,3-15-5,-1-2 1,0 0-3,-11 7-10,-9 8-7,-10 8-56,-12 2-142</inkml:trace>
  <inkml:trace contextRef="#ctx0" brushRef="#br0" timeOffset="92079.9109">20196 16566 105,'0'-29'33,"0"-7"-31,0 0 11,-5-2 29,-8 10-23,-4-2 18,-1 6-4,-2 8-8,4 10 6,1 6-2,5 0 14,-3 23-21,3 16-21,5 7-1,5 12 0,0 7 0,0 8 1,4 4 0,2-2-1,2-6 0,2-9-1,-1-10-4,1-6-7,-5-10-32,-5-13-49,0-9-85</inkml:trace>
  <inkml:trace contextRef="#ctx0" brushRef="#br0" timeOffset="92252.9207">19928 16834 184,'12'-2'129,"4"2"-127,5 0-2,11 0 8,5 0-3,-1 0-3,2 0-2,1 0-4,-2 0-11,-13 0-73</inkml:trace>
  <inkml:trace contextRef="#ctx0" brushRef="#br0" timeOffset="92933.9559">18717 17386 153,'-10'0'90,"1"-3"-59,1-6-24,3 4 21,0 3 10,3 2 16,2 0-25,0 0-25,2 0-4,22 0-2,10 0 2,12 0 6,11 0 6,14 0 0,16-2 10,16-8 4,8 4-2,6-6-6,-1 3-15,-4-3 3,-6 3-2,-3 7-4,-12 2 0,-14 0 0,-8 18-3,-12 0 0,-14-4-5,-14 0-9,-15-6-33,-12-2-117</inkml:trace>
  <inkml:trace contextRef="#ctx0" brushRef="#br0" timeOffset="94458.0419">18898 17779 222,'0'-13'104,"1"3"-104,3-11 1,4 2 6,1 3 6,2 7-10,5 2 0,6 5 3,4 2 0,-3 0-1,-3 0-4,-7 2 1,-1 14 1,-5 0 1,-5 3 7,-2 2-3,0-1 0,0 4-4,-11 0-2,-7 3 2,-4 3-4,-3-2 0,4-6-1,-2 2 1,2-8 0,6-2 0,6-5 0,3-4 0,6-5 0,0 2 0,0 3-5,6 0 5,9 4 0,-1 0 5,8-3-2,3 2-3,0 1 0,4-9-1,-5 3-4,3-3-6,-2 0-26,-1 0-70,-4-12-128</inkml:trace>
  <inkml:trace contextRef="#ctx0" brushRef="#br0" timeOffset="94677.0567">19312 17811 173,'4'0'169,"-4"0"-169,1 0-19,4 18 19,1 16 15,-2 2-4,2 6-5,-5-2-1,-1-1-2,4 2-1,-2-1-2,4 0-6,-3-6-27,4-11-59,-4-14-117</inkml:trace>
  <inkml:trace contextRef="#ctx0" brushRef="#br0" timeOffset="94901.0677">19495 17776 271,'0'5'73,"0"21"-73,0 4 0,0 11 2,0 2 2,4-5-2,0-3-2,4-6 1,-3-9-1,4 2-1,-1-4-11,-4-3-26,-4-8-91</inkml:trace>
  <inkml:trace contextRef="#ctx0" brushRef="#br0" timeOffset="95140.0846">19217 17904 331,'-2'-5'60,"2"-4"-60,0 2-2,20-7 2,15-9 8,15 4 12,5-6-8,7 6-4,-3 2-8,-3 16-7,-10 1-6,-6 0-21,-14 9-77,-7 10-125</inkml:trace>
  <inkml:trace contextRef="#ctx0" brushRef="#br0" timeOffset="95530.1073">19495 18819 16,'0'0'264,"0"-22"-252,16-14-5,10-22-3,12-14 18,5-21-19,10-11 3,6-10 6,0 6-5,2 6-1,-1 7-6,-6 11 0,-4 9 0,-13 12-2,-10 17 2,-14 15-16,-13 13-33,0 11-83</inkml:trace>
  <inkml:trace contextRef="#ctx0" brushRef="#br0" timeOffset="96003.1297">20144 18145 173,'2'-8'188,"1"-5"-188,7 2-11,1-1 11,5 12 0,4 0-4,4 26 4,-1 15 1,0 5 5,-1 2 2,-4-4-4,3-4 0,-9-5-3,0 2-1,-3-1 0,-6-5-3,-3-4-14,0-5-28,0-9-104</inkml:trace>
  <inkml:trace contextRef="#ctx0" brushRef="#br0" timeOffset="96244.143">20370 18349 166,'-17'0'61,"2"0"-55,-4 3-4,-2 9 27,5 5-19,-10 10-6,3 9 0,-2 8 3,-1 11-5,2 3-2,-1-4-6,3-6-31,2-7-160</inkml:trace>
  <inkml:trace contextRef="#ctx0" brushRef="#br0" timeOffset="97082.1954">18833 18207 172,'55'-16'30,"16"-7"-23,23-5-2,13-7 3,7-1 10,-2-4-18,3 10 0,-10-2-3,-12 10-7,-14 4-67</inkml:trace>
  <inkml:trace contextRef="#ctx0" brushRef="#br0" timeOffset="97660.2274">18609 16613 265,'1'11'63,"31"5"-63,16 2 0,21-3 3,9-2 4,16-8-3,6-5 4,6 0-1,-8 0 3,-6 0-10,-16 0-2,-17 0-15,-12 0-39,-21 0-140</inkml:trace>
  <inkml:trace contextRef="#ctx0" brushRef="#br0" timeOffset="100571.3937">20853 17381 327,'0'0'137,"0"2"-137,0-2-28,11 3 14,8-3 14,4 0 0,9 0-2,2-14 1,2-9 0,3 3-6,-3 7-23,-6 6-70,-10 7-37</inkml:trace>
  <inkml:trace contextRef="#ctx0" brushRef="#br0" timeOffset="100892.4117">20769 17564 172,'-5'4'113,"2"-2"-113,3 1-14,8-3 8,21 0 6,4 0 4,19-5 21,3-13-7,0 2-14,7 4-4,-8 2-14,-11 10-40,-6 0-94</inkml:trace>
  <inkml:trace contextRef="#ctx0" brushRef="#br0" timeOffset="101453.4388">21864 17096 267,'-9'-26'67,"-4"-11"-67,-2-9 0,0-5 0,2 5 4,1 10 2,-1 10 23,-2 9 6,3 8-8,-3 9-14,-3 0-4,3 0-7,-2 0-2,-2 9-1,1 3 1,1 7-1,2 3 1,4 9 0,-3 6-1,6 7 1,1 4 0,6 7 0,1-1 0,0-1 3,0 0-2,3 1-1,7 1 0,-3-8 0,-4 12 2,0-10-1,-3 4-1,0-7-1,0-6-2,0-5 1,0-14-8,0-11-16,-3-10-38,-6 0-36</inkml:trace>
  <inkml:trace contextRef="#ctx0" brushRef="#br0" timeOffset="101703.4571">21430 17546 289,'4'-12'114,"9"-10"-114,4 2 0,4-5 1,-5 10 0,-1 7-1,-1 8-1,6 0-2,0 13 3,-4 16 0,3-3-1,2-4-7,-2-6-4,3-10-20,3-6-38,-3 0-116</inkml:trace>
  <inkml:trace contextRef="#ctx0" brushRef="#br0" timeOffset="102211.4831">22087 17029 306,'-11'-9'44,"4"8"-33,2-6-5,5 3 52,0 2-24,0 2-7,0-4-16,0 4-11,12 0 3,8 0-1,6 10 4,5 9 1,-1 0 1,2 5-5,0 7 0,1 4-2,-2 11 2,-5-1 0,-4 3 0,-1-2 0,-4 3-2,-5-5 0,-2 0 0,0-4-1,-9 2 0,1 0 0,-2-2-1,0 2-1,0-6-1,0-5-5,-3-8-21,-7-11-42,-2-12-90</inkml:trace>
  <inkml:trace contextRef="#ctx0" brushRef="#br0" timeOffset="102529.5027">22369 17476 301,'0'-5'40,"0"5"-37,0 0-3,0 0 11,0 0 13,0 0 9,-11 19-15,-3 6-7,-8 16 0,-4 7-1,-2 2 1,-3 4-3,-1-1 1,2-7-6,1-7-3,4 2-1,5-13-4,6-7-7,4-4-60,8-10-102</inkml:trace>
  <inkml:trace contextRef="#ctx0" brushRef="#br0" timeOffset="104842.6348">24040 17573 114,'-12'31'4,"2"-9"-4,0-17-6,10-5 6,0 0 18,0 0-5,0 5-10,1 1 6,6 2-4,0 8 4,1 7 6,2 4 0,0 6-2,-1 4 2,0 0-4,-2-14-1,2 4-1,-1-13 1,1-11-3,-3-3 2,10-9 12,7-43 50,15-28-14,15-31-31,14-19-22,9-4-4,3 7-9,4 25-9,-10 26-64,-18 27-202</inkml:trace>
  <inkml:trace contextRef="#ctx0" brushRef="#br0" timeOffset="109145.8776">13807 16334 223,'0'0'39,"-4"0"-37,-9 9 12,6 3 10,7 2-17,0 4-7,0 4 0,10 0 3,-6 9-3,2 10 4,-4 10 0,-2 19 6,0 10 14,0 16-1,0 8-7,0 4-5,0-1-3,0-3 1,0-4-4,0-10-5,0-5 1,0-5 1,0-8-2,0 2 2,0-5-1,0-1 2,0-4-3,0-6 1,2-8-2,7-5 1,-2-6-3,-4 0 3,-3-4 0,0 0 0,0-1 0,0 0 0,-7 9 2,4-2-2,0 3 0,-3-8 0,6-6 0,0-10 0,0-8 0,0-3-3,0-9-1,0 0-2,0 0 3,0 0 3,0 0 9,0 0 2,0 0 0,0 4 6,0 1 0,0 12-8,0-7-9,0-1-2,0-4 2,0-5-4,0 0-4,0 0 4,0 0 4,0 0 2,0 0 5,0 0 0,0 0 1,0 0-1,0 0-1,0 0-6,0 0-2,0 0-3,0 0 1,0 0 3,0 0-1,7 0 2,-3 0 0,4 3 2,2-3-2,2 7 2,5-4-1,-1 2 0,4-1-1,2-4 1,7 0-1,-2 4 0,11-3 3,-2 1-1,4 0 0,1 1-1,-4-1-1,3 2 2,-4 0-1,4 4 0,-5-2-1,3 4 1,3-5-1,-3 2 1,4 0 1,-2-1-1,-2 3 0,1 1-1,1-3 1,-5 7-1,6 1 1,-4-7 0,4 1-1,1-6 0,-7-1 0,5-2 1,-5 0-1,2 2 0,-2 0 0,-3 6 0,11 7 2,0-1-2,1-2 0,-2 1 1,4 6-1,-4-8 0,0 4 0,-2-3-1,2 3 1,-5-3 0,1 0 0,-4-5 0,0-3-2,-1-3 1,1-1 1,3 3 0,-3-3-1,-1 4 1,2-3 0,2-1 1,-4 4-1,1-4 0,-1 0 0,6 0-1,-1 0 1,2 0 0,-5 0 0,-3 0 0,-1 9-1,-1 4 1,-4-1 0,-3-1 0,-3-3 0,-1-6-1,2-2 1,-2 0-1,3 0 1,1 0 0,-1 0 0,6 0 0,1 0 0,-1 0 1,2 0-1,6 0 0,-6 0 1,4 0-1,-2 0 0,-7 0 0,3 0 0,-4 0 0,0 0 0,-3 0 0,0-5 0,-1 0 0,3 5 0,-2-4 0,4 0 0,-1 4 0,-3 0 0,1-3-1,0 1 1,0 2 0,-4-1 0,-2-1 0,1 2 0,-5-2-1,-2 2 1,-7-5-1,4 5-1,-5-4 2,1 4 2,2 0-1,-2 0-1,4 0 0,-2-4 0,4-1 0,-5 1-1,3-1 1,-2-4 0,0-4 0,-5-9 1,2-2 2,-2-2 2,0 4-4,0 5 3,0 2 0,0-5 1,1-3-3,4-9 3,-3-3-4,0-9 1,1-15-1,-1 1-1,-2-2 2,0 5-2,0 8 1,3 9 1,0 6 0,-3 8 1,2-3-1,5-2-2,-5-2 0,5-1 0,-4-8 0,-2-6-1,2-6 1,-3 4 0,4 6-1,-3 10 1,3 2 0,2 8 1,-4 4-1,3-5 0,0 1 1,-1 0-1,3-6 0,-6-2 1,9-2-1,-5 2 1,2 2-1,0 5 0,-2 6 0,1 2 0,-2 1 0,3-1 1,-4 1 1,0-8 0,2-2 0,-3-3 1,1-7 2,5 10-2,-1-6-3,-2-5 0,3 3 0,-4-5-1,1-1 1,-2 2 0,-3 1 1,2 4-1,-1 4 1,-1 4 1,2 0-1,2 5 3,-3 1 1,1-10 2,-1 3-3,6-6-3,-5-5 0,2 6-1,2-3 0,-3 6 1,2 0-1,-1 1 0,-3-2 0,1-2 1,2-2 1,-1 0-1,-2-7 1,2 3-2,3 1-1,-4 1 1,0 5-1,5 2 1,-5 6 0,1-6 0,2-2 0,-2-6-1,5 4 0,-4-2 1,2 6-1,-5 9 1,-1 7 0,0 5 1,0 2 0,0 3 1,0 0-1,0 0 2,0 0 2,0 0-2,0 0 1,0 0 2,0-4 4,0-1 4,0-4-8,-11 1-6,0 0 5,-6-1 0,4 0-2,0 1 0,-7 2 0,0-3 1,-1 4-3,0-1 1,-1 2-2,-1-2 0,-2 6 0,-2-2 0,1-1 0,-6 3 0,-2-5 0,-4 5-2,3 0 2,3 0 0,-5 0 0,3 0 1,0 2-1,-1 1 0,3 0 1,-1-3-1,-6 0 1,5 0-1,-9 0 0,1 10 0,0 3-1,-3 7 0,0-3 0,-3-1 1,4-2 0,2-6 0,4-2 0,-2-6 0,4 0 1,-5 0-1,-3 0 0,3 4 0,-8 6 0,3 12 0,-8 0 0,5 7 0,3-10 0,0 0 0,3-9 0,0-5 0,0-5 1,-5 0-2,1 0 2,2 0-2,4 0 2,-1 0-1,-3 7 0,2 3 0,-6 4 0,4-1 1,-8-1-1,6 2 0,-5-9 0,-1 1 0,8-5 0,2 2 0,-4-3-2,11 0 2,-7 0-1,8 0 0,-2-4-1,5-2 1,5 1 1,-1 5 0,4-3 0,3 3 0,-7 0-1,2 0 2,-4 0-1,-3 0 0,4 0-1,1 3 1,-2-3 0,-2 0-2,0 0 2,2 0 0,7 0 0,-6 0 0,4 0 2,4-7-2,-2-3-2,1 1 2,-1-2-2,-2 2 2,-1 2 0,-6 2 0,2 5 0,4 0 0,-3 0 0,7 0 0,1 0 2,2 0-2,6 0 0,-7 0-1,0 5 1,-2-1-1,-3-3 0,2 6 0,3-1-3,1-2-13,5 0-51,-7-4-108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FF646D4-3BFA-E74D-A4AF-6678D14BE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5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FDB66-43C4-7E4A-9449-BAA98630E155}" type="slidenum">
              <a:rPr lang="en-US"/>
              <a:pPr/>
              <a:t>16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4F68FB-EE49-9343-A0ED-B0856B50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0A5F7B-88EF-7B45-8812-1532E15AA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F44708-FAB7-2045-8B3A-6927164A3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1DC41E4-161D-AD48-AF17-D1FE093EF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D8FF46A-E926-D546-BE79-04D6CFA6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1C2E7EE-3F0F-F04F-BC9B-A63CA1690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576F906-14E8-7945-A91B-E55F87741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ED08B8-F681-A54C-8FFA-FC0952B85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27D9AC-3F73-A348-BDD5-1BA1C4122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A60D5-5E86-4146-B7DB-47C3ADEC7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2122C6-74C2-914D-A144-6F089015A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DD08A-62AC-B24A-8465-7668FA505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6E55F0-21D3-514B-BCC5-621A06495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8BF4E4-0EF4-544A-89A3-67E2D5BD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EE343-5AAC-6B4F-B0C7-7D21E6D06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62B28E-DA43-FF4F-BBBD-88F512B7E9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ebspace.utexas.edu/cokerwr/www/index.html/wave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customXml" Target="../ink/ink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s.gla.ac.uk/~fhg/waves/waves1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customXml" Target="../ink/ink4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s.gla.ac.uk/~fhg/waves/waves1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42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/>
            <a:r>
              <a:rPr lang="en-US" sz="4000" dirty="0"/>
              <a:t>PHY132H1F Introduction to Physics </a:t>
            </a:r>
            <a:r>
              <a:rPr lang="en-US" sz="4000" dirty="0" smtClean="0"/>
              <a:t>II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700" y="4330700"/>
            <a:ext cx="3035300" cy="2679700"/>
          </a:xfrm>
          <a:prstGeom prst="rect">
            <a:avLst/>
          </a:prstGeom>
        </p:spPr>
      </p:pic>
      <p:pic>
        <p:nvPicPr>
          <p:cNvPr id="5" name="Picture 4" descr="lightn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907926"/>
            <a:ext cx="2438400" cy="1826249"/>
          </a:xfrm>
          <a:prstGeom prst="rect">
            <a:avLst/>
          </a:prstGeom>
        </p:spPr>
      </p:pic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Hello and welcome!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This is the </a:t>
            </a:r>
            <a:r>
              <a:rPr lang="en-US" sz="2600" dirty="0" smtClean="0"/>
              <a:t>second course of a 1-year sequence: PHY131/132.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We will study waves, </a:t>
            </a:r>
            <a:r>
              <a:rPr lang="en-CA" sz="2600" dirty="0"/>
              <a:t>sound, light, electricity, magnetism and special relativity.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CA" sz="2600" dirty="0"/>
              <a:t>Required Text: </a:t>
            </a:r>
            <a:r>
              <a:rPr lang="en-CA" sz="2600" b="1" dirty="0"/>
              <a:t>“Physics for Scientists and Engineers” </a:t>
            </a:r>
            <a:r>
              <a:rPr lang="en-CA" sz="2600" dirty="0" smtClean="0"/>
              <a:t>3rd </a:t>
            </a:r>
            <a:r>
              <a:rPr lang="en-CA" sz="2600" dirty="0"/>
              <a:t>Edition (Copyright </a:t>
            </a:r>
            <a:r>
              <a:rPr lang="en-CA" sz="2600" dirty="0" smtClean="0"/>
              <a:t>2011) </a:t>
            </a:r>
            <a:r>
              <a:rPr lang="en-CA" sz="2600" dirty="0"/>
              <a:t>by Randall Knight.</a:t>
            </a:r>
            <a:r>
              <a:rPr lang="en-US" sz="2600" dirty="0"/>
              <a:t> </a:t>
            </a:r>
          </a:p>
        </p:txBody>
      </p:sp>
      <p:pic>
        <p:nvPicPr>
          <p:cNvPr id="6" name="Picture 4" descr="Andrew Meyerthol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018835"/>
            <a:ext cx="1984375" cy="2309813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a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29" y="127000"/>
            <a:ext cx="1115171" cy="1377818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7390" y="97223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latin typeface="Comic Sans MS" panose="030F0702030302020204" pitchFamily="66" charset="0"/>
              </a:rPr>
              <a:t>You recognize these guys?</a:t>
            </a:r>
            <a:endParaRPr lang="en-CA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692390" y="9144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626350" y="1504265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162800" cy="982133"/>
          </a:xfrm>
        </p:spPr>
        <p:txBody>
          <a:bodyPr/>
          <a:lstStyle/>
          <a:p>
            <a:r>
              <a:rPr lang="en-US" dirty="0" smtClean="0"/>
              <a:t>Pre- and Post-course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8" y="970844"/>
            <a:ext cx="8484370" cy="5152864"/>
          </a:xfrm>
        </p:spPr>
        <p:txBody>
          <a:bodyPr/>
          <a:lstStyle/>
          <a:p>
            <a:r>
              <a:rPr lang="en-US" sz="2800" dirty="0" smtClean="0"/>
              <a:t>1% of your mark is reserved for the pre and post course quizzes</a:t>
            </a:r>
          </a:p>
          <a:p>
            <a:endParaRPr lang="en-US" sz="2800" dirty="0" smtClean="0"/>
          </a:p>
          <a:p>
            <a:r>
              <a:rPr lang="en-US" sz="2800" dirty="0" smtClean="0"/>
              <a:t>We use these tests as one way to measure how the course is going</a:t>
            </a:r>
          </a:p>
          <a:p>
            <a:endParaRPr lang="en-US" sz="2800" dirty="0" smtClean="0"/>
          </a:p>
          <a:p>
            <a:r>
              <a:rPr lang="en-US" sz="2800" dirty="0" smtClean="0"/>
              <a:t>The first you will take in practicals this week</a:t>
            </a:r>
          </a:p>
          <a:p>
            <a:endParaRPr lang="en-US" sz="2800" dirty="0" smtClean="0"/>
          </a:p>
          <a:p>
            <a:r>
              <a:rPr lang="en-US" sz="2800" dirty="0" smtClean="0"/>
              <a:t>The second you will take at the end of the semester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841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7536"/>
            <a:ext cx="7162800" cy="654627"/>
          </a:xfrm>
        </p:spPr>
        <p:txBody>
          <a:bodyPr/>
          <a:lstStyle/>
          <a:p>
            <a:pPr algn="l"/>
            <a:r>
              <a:rPr lang="en-US" dirty="0" smtClean="0"/>
              <a:t>Piazza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495801"/>
          </a:xfrm>
        </p:spPr>
        <p:txBody>
          <a:bodyPr/>
          <a:lstStyle/>
          <a:p>
            <a:r>
              <a:rPr lang="en-US" sz="2800" dirty="0" smtClean="0"/>
              <a:t>Online discussion board (invites go out today)</a:t>
            </a:r>
          </a:p>
          <a:p>
            <a:endParaRPr lang="en-US" sz="2800" dirty="0" smtClean="0"/>
          </a:p>
          <a:p>
            <a:r>
              <a:rPr lang="en-US" sz="2400" dirty="0"/>
              <a:t>https://piazza.com/utoronto.ca/winter2014/phy132/home</a:t>
            </a:r>
            <a:endParaRPr lang="en-US" sz="2400" dirty="0" smtClean="0"/>
          </a:p>
          <a:p>
            <a:endParaRPr lang="en-US" sz="2800" dirty="0" smtClean="0"/>
          </a:p>
          <a:p>
            <a:r>
              <a:rPr lang="en-US" sz="2800" dirty="0" smtClean="0"/>
              <a:t>Fastest way to get help</a:t>
            </a:r>
          </a:p>
          <a:p>
            <a:endParaRPr lang="en-US" sz="2800" dirty="0" smtClean="0"/>
          </a:p>
          <a:p>
            <a:r>
              <a:rPr lang="en-US" sz="2800" dirty="0" smtClean="0"/>
              <a:t>We will check this as often as we do e-mail</a:t>
            </a:r>
          </a:p>
          <a:p>
            <a:endParaRPr lang="en-US" sz="2800" dirty="0" smtClean="0"/>
          </a:p>
          <a:p>
            <a:r>
              <a:rPr lang="en-US" sz="2800" dirty="0"/>
              <a:t>P</a:t>
            </a:r>
            <a:r>
              <a:rPr lang="en-US" sz="2800" dirty="0" smtClean="0"/>
              <a:t>lease be nice!</a:t>
            </a:r>
          </a:p>
          <a:p>
            <a:endParaRPr lang="en-US" sz="28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548" y="76200"/>
            <a:ext cx="7019925" cy="12573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64" y="3276600"/>
            <a:ext cx="13906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98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487363"/>
          </a:xfrm>
        </p:spPr>
        <p:txBody>
          <a:bodyPr/>
          <a:lstStyle/>
          <a:p>
            <a:pPr eaLnBrk="1" hangingPunct="1"/>
            <a:r>
              <a:rPr lang="en-US" sz="3200" b="1" dirty="0"/>
              <a:t>How to get more information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5638800"/>
          </a:xfrm>
        </p:spPr>
        <p:txBody>
          <a:bodyPr/>
          <a:lstStyle/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US" sz="2333" dirty="0"/>
              <a:t>The main way of keeping up with what’s going on in the course is the web-site at:</a:t>
            </a:r>
          </a:p>
          <a:p>
            <a:pPr marL="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dirty="0"/>
              <a:t>https://</a:t>
            </a:r>
            <a:r>
              <a:rPr lang="en-US" dirty="0" smtClean="0"/>
              <a:t>portal.utoronto.ca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US" sz="2333" dirty="0"/>
              <a:t>The Course Information page on the portal page for this course has all the rules for the course – PLEASE READ IT!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US" sz="2333" dirty="0"/>
              <a:t>Also, we will email you from time to time at your utoronto.ca email address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US" sz="2333" dirty="0"/>
              <a:t>The above forms of electronic communication are mandatory – please use them!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500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10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s://webspace.utexas.edu/cokerwr/www/index.html/wa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60" y="4989573"/>
            <a:ext cx="3638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5314" y="821613"/>
            <a:ext cx="8686796" cy="117075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vibration </a:t>
            </a:r>
            <a:r>
              <a:rPr lang="en-US" dirty="0" smtClean="0"/>
              <a:t>is a periodic linear motion of a particle about an equilibrium position.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5314" y="1876095"/>
            <a:ext cx="8515790" cy="367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When many particles vibrate and carry energy through space, this is a </a:t>
            </a:r>
            <a:r>
              <a:rPr lang="en-US" i="1" dirty="0" smtClean="0"/>
              <a:t>wave. </a:t>
            </a:r>
            <a:r>
              <a:rPr lang="en-US" dirty="0" smtClean="0"/>
              <a:t>A wave extends from one place to another.</a:t>
            </a:r>
          </a:p>
          <a:p>
            <a:r>
              <a:rPr lang="en-US" dirty="0" smtClean="0"/>
              <a:t>Examples are:</a:t>
            </a:r>
          </a:p>
          <a:p>
            <a:pPr lvl="1"/>
            <a:r>
              <a:rPr lang="en-US" dirty="0" smtClean="0"/>
              <a:t>water waves</a:t>
            </a:r>
          </a:p>
          <a:p>
            <a:pPr lvl="1"/>
            <a:r>
              <a:rPr lang="en-US" dirty="0" smtClean="0"/>
              <a:t>light, which is an electromagnetic wave</a:t>
            </a:r>
          </a:p>
          <a:p>
            <a:pPr lvl="1"/>
            <a:r>
              <a:rPr lang="en-US" dirty="0" smtClean="0"/>
              <a:t>sound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9779" y="6580248"/>
            <a:ext cx="6574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[image from </a:t>
            </a:r>
            <a:r>
              <a:rPr lang="en-CA" sz="1000" dirty="0" smtClean="0">
                <a:hlinkClick r:id="rId4"/>
              </a:rPr>
              <a:t>https://webspace.utexas.edu/cokerwr/www/index.html/waves.html</a:t>
            </a:r>
            <a:r>
              <a:rPr lang="en-CA" sz="1000" dirty="0" smtClean="0"/>
              <a:t> ©1999 by Daniel A. Russell ]</a:t>
            </a:r>
            <a:endParaRPr lang="en-CA" sz="1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3887" y="76200"/>
            <a:ext cx="8229600" cy="9493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1" kern="0" smtClean="0">
                <a:solidFill>
                  <a:srgbClr val="316598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Chapter 20. Traveling Waves</a:t>
            </a:r>
            <a:r>
              <a:rPr lang="en-US" b="1" kern="0" smtClean="0">
                <a:solidFill>
                  <a:srgbClr val="316598"/>
                </a:solidFill>
              </a:rPr>
              <a:t>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0168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19_0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3"/>
          <a:stretch>
            <a:fillRect/>
          </a:stretch>
        </p:blipFill>
        <p:spPr bwMode="auto">
          <a:xfrm>
            <a:off x="820738" y="4212462"/>
            <a:ext cx="749935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Amplitude and Wavelength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100012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Amplitude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distance from the midpoint to the crest or to the trough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Wavelength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distance from the top of one crest to the top of the next crest, or distance between successive identical parts of the wave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>
              <a:solidFill>
                <a:schemeClr val="hlin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620800" y="1039680"/>
              <a:ext cx="5330160" cy="1802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1080" y="1030680"/>
                <a:ext cx="5344200" cy="18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21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7" name="Picture 45" descr="19_06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8"/>
          <a:stretch>
            <a:fillRect/>
          </a:stretch>
        </p:blipFill>
        <p:spPr bwMode="auto">
          <a:xfrm>
            <a:off x="385618" y="4114800"/>
            <a:ext cx="864616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33832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dirty="0" smtClean="0"/>
              <a:t>Wave speed</a:t>
            </a:r>
          </a:p>
          <a:p>
            <a:r>
              <a:rPr lang="en-US" sz="2800" dirty="0" smtClean="0"/>
              <a:t>Describes how fast a disturbance moves through a medium</a:t>
            </a:r>
          </a:p>
          <a:p>
            <a:r>
              <a:rPr lang="en-US" sz="2800" dirty="0" smtClean="0"/>
              <a:t>Related to frequency and wavelength of a wave</a:t>
            </a:r>
          </a:p>
          <a:p>
            <a:pPr>
              <a:buFontTx/>
              <a:buNone/>
            </a:pPr>
            <a:r>
              <a:rPr lang="en-US" sz="2800" dirty="0" smtClean="0"/>
              <a:t>	</a:t>
            </a:r>
          </a:p>
          <a:p>
            <a:pPr>
              <a:buFontTx/>
              <a:buNone/>
            </a:pPr>
            <a:r>
              <a:rPr lang="en-US" sz="2800" dirty="0" smtClean="0"/>
              <a:t>Example:</a:t>
            </a:r>
            <a:r>
              <a:rPr lang="en-US" dirty="0" smtClean="0"/>
              <a:t> </a:t>
            </a:r>
          </a:p>
          <a:p>
            <a:pPr lvl="1">
              <a:buFontTx/>
              <a:buChar char="•"/>
            </a:pPr>
            <a:r>
              <a:rPr lang="en-US" sz="2400" dirty="0" smtClean="0"/>
              <a:t>A wave with wavelength 1 meter and frequency of </a:t>
            </a:r>
          </a:p>
          <a:p>
            <a:pPr lvl="1">
              <a:buFontTx/>
              <a:buNone/>
            </a:pPr>
            <a:r>
              <a:rPr lang="en-US" sz="2400" dirty="0" smtClean="0"/>
              <a:t>	1 Hz has a speed of 1 m/s.</a:t>
            </a: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1638300" y="2291232"/>
            <a:ext cx="6316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Wave speed </a:t>
            </a:r>
            <a:r>
              <a:rPr lang="en-US" sz="2800" dirty="0">
                <a:sym typeface="Symbol" pitchFamily="18" charset="2"/>
              </a:rPr>
              <a:t></a:t>
            </a:r>
            <a:r>
              <a:rPr lang="en-US" sz="2800" dirty="0"/>
              <a:t> frequency </a:t>
            </a:r>
            <a:r>
              <a:rPr lang="en-US" sz="2800" dirty="0">
                <a:sym typeface="Symbol" pitchFamily="18" charset="2"/>
              </a:rPr>
              <a:t></a:t>
            </a:r>
            <a:r>
              <a:rPr lang="en-US" sz="2800" dirty="0"/>
              <a:t> wavelength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245400" y="2697480"/>
              <a:ext cx="4420080" cy="880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6400" y="2686680"/>
                <a:ext cx="4438800" cy="89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046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20_stt03"/>
          <p:cNvPicPr>
            <a:picLocks noChangeAspect="1" noChangeArrowheads="1"/>
          </p:cNvPicPr>
          <p:nvPr/>
        </p:nvPicPr>
        <p:blipFill>
          <a:blip r:embed="rId3"/>
          <a:srcRect b="13412"/>
          <a:stretch>
            <a:fillRect/>
          </a:stretch>
        </p:blipFill>
        <p:spPr bwMode="auto">
          <a:xfrm>
            <a:off x="152400" y="1752600"/>
            <a:ext cx="6404173" cy="4114800"/>
          </a:xfrm>
          <a:prstGeom prst="rect">
            <a:avLst/>
          </a:prstGeom>
          <a:noFill/>
        </p:spPr>
      </p:pic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4867275" y="552450"/>
            <a:ext cx="3802063" cy="1554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336699"/>
                </a:solidFill>
              </a:rPr>
              <a:t>What is the frequency of this traveling wave?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7010400" y="2819400"/>
            <a:ext cx="153352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01638" indent="-401638">
              <a:lnSpc>
                <a:spcPts val="3000"/>
              </a:lnSpc>
              <a:spcBef>
                <a:spcPct val="35000"/>
              </a:spcBef>
              <a:buFontTx/>
              <a:buAutoNum type="alphaUcPeriod"/>
            </a:pPr>
            <a:r>
              <a:rPr lang="en-US" sz="2800" dirty="0"/>
              <a:t>0.1 Hz</a:t>
            </a:r>
          </a:p>
          <a:p>
            <a:pPr marL="401638" indent="-401638">
              <a:lnSpc>
                <a:spcPts val="3000"/>
              </a:lnSpc>
              <a:spcBef>
                <a:spcPct val="35000"/>
              </a:spcBef>
              <a:buFontTx/>
              <a:buAutoNum type="alphaUcPeriod"/>
            </a:pPr>
            <a:r>
              <a:rPr lang="en-US" sz="2800" dirty="0"/>
              <a:t>0.2 Hz</a:t>
            </a:r>
          </a:p>
          <a:p>
            <a:pPr marL="401638" indent="-401638">
              <a:lnSpc>
                <a:spcPts val="3000"/>
              </a:lnSpc>
              <a:spcBef>
                <a:spcPct val="35000"/>
              </a:spcBef>
              <a:buFontTx/>
              <a:buAutoNum type="alphaUcPeriod"/>
            </a:pPr>
            <a:r>
              <a:rPr lang="en-US" sz="2800" dirty="0"/>
              <a:t>2 Hz</a:t>
            </a:r>
          </a:p>
          <a:p>
            <a:pPr marL="401638" indent="-401638">
              <a:lnSpc>
                <a:spcPts val="3000"/>
              </a:lnSpc>
              <a:spcBef>
                <a:spcPct val="35000"/>
              </a:spcBef>
              <a:buFontTx/>
              <a:buAutoNum type="alphaUcPeriod"/>
            </a:pPr>
            <a:r>
              <a:rPr lang="en-US" sz="2800" dirty="0"/>
              <a:t>5 Hz</a:t>
            </a:r>
          </a:p>
          <a:p>
            <a:pPr marL="401638" indent="-401638">
              <a:lnSpc>
                <a:spcPts val="3000"/>
              </a:lnSpc>
              <a:spcBef>
                <a:spcPct val="35000"/>
              </a:spcBef>
              <a:buFontTx/>
              <a:buAutoNum type="alphaUcPeriod"/>
            </a:pPr>
            <a:r>
              <a:rPr lang="en-US" sz="2800" dirty="0"/>
              <a:t>10 Hz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997000" y="2380680"/>
              <a:ext cx="1891800" cy="936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2680" y="2372400"/>
                <a:ext cx="1904760" cy="9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87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http://www.maths.gla.ac.uk/%7Efhg/waves/transver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34" y="4355279"/>
            <a:ext cx="5631120" cy="250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607" y="672860"/>
            <a:ext cx="8229600" cy="411323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4000" dirty="0" smtClean="0"/>
              <a:t>Transverse waves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Medium vibrates perpendicularly to direction of energy transfer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Side-to-side movement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	Example: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Vibrations in stretched strings of musical instruments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7435519" y="5149520"/>
            <a:ext cx="32015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from </a:t>
            </a:r>
            <a:r>
              <a:rPr lang="en-CA" sz="800" dirty="0" smtClean="0">
                <a:hlinkClick r:id="rId4"/>
              </a:rPr>
              <a:t>http://www.maths.gla.ac.uk/~fhg/waves/waves1.html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57940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3534" y="228600"/>
            <a:ext cx="522763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4000" dirty="0"/>
              <a:t>Transverse waves</a:t>
            </a:r>
          </a:p>
          <a:p>
            <a:pPr eaLnBrk="1" hangingPunct="1"/>
            <a:r>
              <a:rPr lang="en-US" sz="2800" dirty="0" smtClean="0">
                <a:cs typeface="Arial" panose="020B0604020202020204" pitchFamily="34" charset="0"/>
              </a:rPr>
              <a:t>The </a:t>
            </a:r>
            <a:r>
              <a:rPr lang="en-US" sz="2800" dirty="0">
                <a:cs typeface="Arial" panose="020B0604020202020204" pitchFamily="34" charset="0"/>
              </a:rPr>
              <a:t>speed of transverse waves on a string stretched with tension </a:t>
            </a:r>
            <a:r>
              <a:rPr lang="en-US" sz="28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800" baseline="-25000" dirty="0" err="1">
                <a:latin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800" dirty="0">
                <a:cs typeface="Arial" panose="020B0604020202020204" pitchFamily="34" charset="0"/>
              </a:rPr>
              <a:t> is: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400050" y="3886200"/>
            <a:ext cx="83423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800" dirty="0">
                <a:cs typeface="Arial" panose="020B0604020202020204" pitchFamily="34" charset="0"/>
              </a:rPr>
              <a:t>Where </a:t>
            </a:r>
            <a:r>
              <a:rPr lang="en-US" sz="2800" i="1" dirty="0"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sz="2800" i="1" dirty="0">
                <a:cs typeface="Arial" panose="020B0604020202020204" pitchFamily="34" charset="0"/>
              </a:rPr>
              <a:t> </a:t>
            </a:r>
            <a:r>
              <a:rPr lang="en-US" sz="2800" dirty="0">
                <a:cs typeface="Times New Roman" panose="02020603050405020304" pitchFamily="18" charset="0"/>
              </a:rPr>
              <a:t>is the string’s mass-to-length ratio, also called the </a:t>
            </a:r>
            <a:r>
              <a:rPr lang="en-US" sz="2800" b="1" dirty="0">
                <a:cs typeface="Times New Roman" panose="02020603050405020304" pitchFamily="18" charset="0"/>
              </a:rPr>
              <a:t>linear density</a:t>
            </a:r>
            <a:r>
              <a:rPr lang="en-US" sz="2800" dirty="0">
                <a:cs typeface="Times New Roman" panose="02020603050405020304" pitchFamily="18" charset="0"/>
              </a:rPr>
              <a:t>:</a:t>
            </a:r>
            <a:endParaRPr lang="el-GR" sz="2800" i="1" dirty="0">
              <a:cs typeface="Times New Roman" panose="02020603050405020304" pitchFamily="18" charset="0"/>
            </a:endParaRPr>
          </a:p>
        </p:txBody>
      </p:sp>
      <p:pic>
        <p:nvPicPr>
          <p:cNvPr id="26631" name="Picture 11" descr="CH20_PPT_Slide_20-2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68"/>
          <a:stretch>
            <a:fillRect/>
          </a:stretch>
        </p:blipFill>
        <p:spPr bwMode="auto">
          <a:xfrm>
            <a:off x="1554480" y="2208212"/>
            <a:ext cx="926727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2" descr="CH20_PPT_Slide_20-2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89"/>
          <a:stretch>
            <a:fillRect/>
          </a:stretch>
        </p:blipFill>
        <p:spPr bwMode="auto">
          <a:xfrm>
            <a:off x="3509413" y="5103812"/>
            <a:ext cx="1791060" cy="114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4571206" y="2208212"/>
            <a:ext cx="4950746" cy="11323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pic>
        <p:nvPicPr>
          <p:cNvPr id="26630" name="Picture 10" descr="20_Pg562_Un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5461332" y="161418"/>
            <a:ext cx="3682668" cy="353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81344" y="5449824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Units: [kg/m]</a:t>
            </a:r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40760" y="4727880"/>
              <a:ext cx="4613760" cy="2032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640" y="4724280"/>
                <a:ext cx="4628520" cy="20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668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5232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Example.</a:t>
            </a:r>
          </a:p>
          <a:p>
            <a:r>
              <a:rPr lang="en-CA" sz="2400" dirty="0" smtClean="0"/>
              <a:t>An 80 kg climber hangs from a rope, 20 m below a rocky overhang. The rope has a linear density of 37 g/m.</a:t>
            </a:r>
          </a:p>
          <a:p>
            <a:r>
              <a:rPr lang="en-CA" sz="2400" dirty="0" smtClean="0"/>
              <a:t>Approximately how long would it take a transverse pulse to travel the length of the rope from the climber to the overhang? </a:t>
            </a:r>
            <a:endParaRPr lang="en-CA" sz="24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52400"/>
            <a:ext cx="2914650" cy="183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213123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77200" y="147600"/>
              <a:ext cx="8691840" cy="6496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280" y="138960"/>
                <a:ext cx="8708040" cy="651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52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drew Meyertho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93825"/>
            <a:ext cx="1926764" cy="2403145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1" y="258310"/>
            <a:ext cx="6260727" cy="704452"/>
          </a:xfrm>
        </p:spPr>
        <p:txBody>
          <a:bodyPr/>
          <a:lstStyle/>
          <a:p>
            <a:pPr eaLnBrk="1" hangingPunct="1"/>
            <a:r>
              <a:rPr lang="en-US" sz="3167" dirty="0" smtClean="0"/>
              <a:t>Course Overview</a:t>
            </a:r>
            <a:endParaRPr lang="en-US" sz="3167" dirty="0">
              <a:latin typeface="Times New Roman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39071" y="1599735"/>
            <a:ext cx="5715513" cy="1260871"/>
          </a:xfrm>
        </p:spPr>
        <p:txBody>
          <a:bodyPr/>
          <a:lstStyle/>
          <a:p>
            <a:pPr marL="0" indent="0">
              <a:buNone/>
            </a:pPr>
            <a:r>
              <a:rPr lang="en-US" sz="2333" dirty="0"/>
              <a:t>First half, now until </a:t>
            </a:r>
            <a:r>
              <a:rPr lang="en-US" sz="2333" dirty="0" smtClean="0"/>
              <a:t>Feb. 14:</a:t>
            </a:r>
            <a:endParaRPr lang="en-US" sz="2333" dirty="0"/>
          </a:p>
          <a:p>
            <a:pPr eaLnBrk="1" hangingPunct="1"/>
            <a:r>
              <a:rPr lang="en-US" sz="2333" b="1" dirty="0"/>
              <a:t>Jason Harlow</a:t>
            </a:r>
            <a:endParaRPr lang="en-US" sz="2333" dirty="0"/>
          </a:p>
        </p:txBody>
      </p:sp>
      <p:pic>
        <p:nvPicPr>
          <p:cNvPr id="1026" name="Picture 2" descr="Ja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03479"/>
            <a:ext cx="1353117" cy="1653382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819401" y="4343400"/>
            <a:ext cx="6148917" cy="153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33" kern="0" dirty="0"/>
              <a:t>Second half, </a:t>
            </a:r>
            <a:r>
              <a:rPr lang="en-US" sz="2333" kern="0" dirty="0" smtClean="0"/>
              <a:t>February 24 </a:t>
            </a:r>
            <a:r>
              <a:rPr lang="en-US" sz="2333" kern="0" dirty="0"/>
              <a:t>to </a:t>
            </a:r>
            <a:r>
              <a:rPr lang="en-US" sz="2333" kern="0" dirty="0" smtClean="0"/>
              <a:t>April 2:</a:t>
            </a:r>
            <a:endParaRPr lang="en-US" sz="2333" kern="0" dirty="0"/>
          </a:p>
          <a:p>
            <a:r>
              <a:rPr lang="en-US" sz="2333" b="1" kern="0" dirty="0"/>
              <a:t>Andrew </a:t>
            </a:r>
            <a:r>
              <a:rPr lang="en-US" sz="2333" b="1" kern="0" dirty="0" err="1"/>
              <a:t>Meyertholen</a:t>
            </a:r>
            <a:endParaRPr lang="en-US" sz="2333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1859340"/>
            <a:ext cx="28552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omic Sans MS" panose="030F0702030302020204" pitchFamily="66" charset="0"/>
              </a:rPr>
              <a:t>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omic Sans MS" panose="030F0702030302020204" pitchFamily="66" charset="0"/>
              </a:rPr>
              <a:t>Optics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omic Sans MS" panose="030F0702030302020204" pitchFamily="66" charset="0"/>
              </a:rPr>
              <a:t>Electric 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omic Sans MS" panose="030F0702030302020204" pitchFamily="66" charset="0"/>
              </a:rPr>
              <a:t>Electric Field</a:t>
            </a:r>
            <a:endParaRPr lang="en-CA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8244" y="5212140"/>
            <a:ext cx="48237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omic Sans MS" panose="030F0702030302020204" pitchFamily="66" charset="0"/>
              </a:rPr>
              <a:t>Electric Circuits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omic Sans MS" panose="030F0702030302020204" pitchFamily="66" charset="0"/>
              </a:rPr>
              <a:t>Magnetism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omic Sans MS" panose="030F0702030302020204" pitchFamily="66" charset="0"/>
              </a:rPr>
              <a:t>Electromagnetic Induction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omic Sans MS" panose="030F0702030302020204" pitchFamily="66" charset="0"/>
              </a:rPr>
              <a:t>Einstein’s Theory of Relativity</a:t>
            </a:r>
            <a:endParaRPr lang="en-CA" sz="2400" dirty="0">
              <a:latin typeface="Comic Sans MS" panose="030F0702030302020204" pitchFamily="66" charset="0"/>
            </a:endParaRPr>
          </a:p>
        </p:txBody>
      </p:sp>
      <p:sp>
        <p:nvSpPr>
          <p:cNvPr id="2" name="AutoShape 6" descr="data:image/jpeg;base64,/9j/4AAQSkZJRgABAQAAAQABAAD/2wCEAAkGBxQSEhUUExQVFRUVFRcVFxgUFRQUFRQUFBUXFhcUFBQYHCggGBolHBQUITEhJSkrLi4uFx8zODMsNygtLisBCgoKDg0OGxAQGywkHCQsLCwsLCwsLCwsLCwsLCwsLCwsLCwsLCwsLCwsLCwsLCwsLCwsLCwsLCwsLCwsLCwsLP/AABEIAQsAvQMBIgACEQEDEQH/xAAbAAACAwEBAQAAAAAAAAAAAAACAwEEBQYAB//EADoQAAIBAgQDBgMHAwQDAQAAAAECAAMRBBIhMQVBURMiYXGBkQahsSMyQlLB0fAUYpJyguHxU6PCM//EABkBAQEBAQEBAAAAAAAAAAAAAAMCAQQABf/EACURAAMBAAICAgIBBQAAAAAAAAABAhEDIRIxQVETImEEMkJScf/aAAwDAQACEQMRAD8A+RgSQJ60IT6WHDpIEK0gCEBKSIYSrLWGo3NyO6Nz5C9ohJYUxoSBtscXvpYAdANI6gLEEaEaxCSzSEZI56Z0K8P7bJVsoXKDUOwVlNmuOp0OnWerurubKoUGygKB3b6TSxWCyYWmtMMTVZWbQ3PdvYjlqdp7hfCTmGYgeAILfLb1h9ZrPPfRc4Vh1KNdRa3QTm+JqApFh3joLDTLz+dp13Fqgp0yqabA+t/2nH8U1yn+36Eg/v6zOKdenqedGBVQdBKlVB0mhVEqVBLuSoZQqLEMJbqCV2E5Lk7YYq0v8I4gaL7KyMQHV1VlK310O2l9ZStIg5jFfaw0PiDhpoV6i5Sql2NO+zUyTlKnmLW1mbadDwXjLBDSrntKFgMjfhzOuqva62AJ06TM41gewr1KfJXIXndL3U353Ug+sm4+T0W9xmfaQRDIgmC0OmARAyxhgzMNLdoQnhJAn0MOJkrDEgCMUS0iGyVjkEBRHII0oGmNQTovhjgxrvdlPZgG9tMx5KD1/QTM4ZgO0uxOSmurOQTa+gAHNjyE7nhSKjs5c5aFIhaev2fdzHMdi9jrbYmJTxdAPtiONY37TKCBSpg6K+tRrWAsDe2w8gYrg2PRGuEsf9VwPlOYesWYsdyST5k3lvDVLSlxLxwOre6dtxeldc6WsRroD8jOX4rTL0w9xdLqw2O9wQOe/wApu8G4iLZW1BjuNcPQqUHdNs4bSxOtgx6a2v4wY/R+LLf7LUfN6wlSoJr8QwTJYsNDsQQw03FxzmXUEekj0Mo1BKzy5VEq1Jx2jthiTIkmRac7Q6Jz6W8bzo8OtPHLTplmTEpT7NCQDTrBLlFJvdWt3b6jac1NP4ZYjF4ci9+2p7b6uJi+jKXWmWwgGXOKAdtVAtbtHtba2Y2t4SpOejon0CYMIwZJRetJUSBtJWfSOINRGCAJcp4NzbunXbTTXx5RJQVNL2KUR1NZbw3CKrmyKG591lOnXQ6CdNgODmlSXNXWgxZmcm4fLoFUHpofXraIlgFWvgtcNwlKlhqRcXDN2xZmChGVQPu7vr3bcz0lXAcZVq6pltSe6MWPeYVNGcnYEkgnyEz/AIp4gKtUBamdFRQADdQQNbH8XW/UmZ+ArZKita+Ug2OxtylzOrsMucRwZo1WpndTa/Ubg+xE9Qmh8WpbEk3+8qt4jugWPqDM/Dxo7Wh2jb4WpuLTb+J2yqmtmAlP4coZnH82h/FlW7EDlpBffIkeXUactXxDJqhsrbjdbjcEGVXxyupFSmGZTdSO5dSRdCFHLcdNYdWoLEEXBIOhttf95QxCi1xf5aHzi0ipEY9FsrKMubNpcm1j1PgR7GZlQTSxFS9NRzUmx/tOtj6/WZ9WcfIjr4iuRBMYRBM52jpTAM2vhJLVmq2v/T0nrqOr0x3PMBiCfAGYs0OBcR/p6y1LBl1V1OoemwyuvqCZHya/Rn1GuSTuST76xZmv8Q8NWjUHZtnpVF7Sk210JIsRyYEEHxEySIFzjGh6gTAhmDIwvS8J5ZAkifROJlmhVI0AHqAfrNetRoq7B69TMDZ8tMWYjQqpz+FtRMSi1iDYHz1HtLLgklnNiTc33NzvaLLeAXPZsJjy11pp2dIZe6lg72Ogera5O56eGkTxXGl3YAnID3Re+wtc9TKdGv3h+VdQLgXNvrEiKvQfj2PUx9E6ysk2fh/DK7s1QXSnTaowuRmsLKtx1YrETxEUjX+L1Bem417RSwPVTZgPTMfcTKw01fiOp2lDDOFCjKy2F7KBYKNddgfaUOCYcVKqIxsGa1xvK43kkV2zrvhNLWO9zYeQ3PzEH4qw65S4P4rWI36kHwjuHcSVXWmmYAHKc1tl7thb1PrG/EeDLqygaqS66Xup3A9baTn1rk1m4vHD51iJVUbjlY+ltj7y5iksdZRdiNp1UZJUqCVnEt12uB6yq85ORHVAkiCVhmQYDQ6YoiRaGYJhtFo28f3uH4cnQpWrIv8AchCPceAYkes58zqsSM+FrUyAf6ZaNSkw3C1ezWp5gkq3nOWMPlXZXGwCIBEZAMHBtLokz0JRO7DkbH4RPxaWGuptfS9h12gCQW5D/swhEX0G/sJY28UIxYkh0MWdV8PYItQqWOtY9kdgtNKeWo9RyfC1vWc5gcOajog3dgo82Nv1nVYeqDVOFpAhEWslj96rUKEFm6aqLDkFlgss0uGu1Mj7Nkz9oW1an2QULcPbQixuND4RdLH0aDfYpqCozsSWdCNWVfwk/SZXEOJMtayN3KfdVRqmgswtsQTfXnLVSgtQI9NgDY9xrgqFNyAx0IAbre0pL7If8DaJK1CL31vfqDqG9Z2OMxJFBGubEFWI+8LjkeonIU6RLWzIcpstmF7D8NjOsrUj/SAWuT8pPLmoyPkxqqU3sXQVGelVIqEFfuBtXQbsCBrecFWE7XA4g01ql+8iKQF/uqXUZW/Dzvac/wARwAZe1o3KXsy7tSJvo1t1NjZpaWait+TAqiV2EtVBEMINo6IYkieU2B0Got4jW+n85wzFmC0KhTCAY1jAMOkImbOBx2RBWsGK/YVUN8tSgyWW/Q90i45hTKHH8EKNd0W5TRkJ3KOAynx0YawGbLStzds3kEzKPmW9hL1DidJ1SniaTNkXItWmxDqmpAKnR8pOg000kWt9mz09RhWgmanFuGdkEdH7SlUHccDLqPvIy3OVhfbxBmbpAzB099Fu0kCekidpysJRGWgKYYaWiGSs0+E8MNYt3lREXM7vfKoJAG2pJJ0AlCktyABcnQDmT4CdPXIwtFMOaeas5FWopv3Tb7JGA+8QCSV/uloKmafDP6bDPTFO9Ws2Qgshuc22QGwp77kk+Uo8VxdKiGWlrWqg9o+bNkDm5RGFgbjc9DaVuL49qTNTTusQDUckGo7Mikre3cAuRlHrMXPfflElA58lm+YX/ELX8Rtc+O3vNXhLhLhiASDlJ1ysykAnoLH3tMxLKu1y3XkAdPn9JIa+8ZIlmmaDU2s3vr+s7L4YxZYZCdLHT0nHq32VME83Pl90W+R95rcFrMrAjrM5J8pJTyguL0jSp1L71WyAf2ocxbzvlHqZytPFPSbMjMp6qSPe28+h/ESZi6EXBpFwOjqL3X0vPnWIWZxvynsvMeB1eNufvU6DczmopcnqSLEmDVwtPEd6kyUn/FSc5Uv1pOdLH8p28pQqRJh1IiIxeEamxVxYj131BBGhB6iVys3cDW7YChUAOlqT276NqQt+aHUWO19JjEQmhZorlYBEcRAIhNCpnsULED8oA9+9f5yu0tYrU5uoHoQLESsRDtdlw+jQ4Pxbsbo4L0XuKlPTUEEZlvsw0IPhGNwmhUANHEoBrdcR9kw6Wy5gw8fCZNoJEP8A6Xn0WgJIE8JInQCyQIYEgRtFSSANybDzMtEM3fh7DdkP6uoCEpn7MWH2tXYBb8l3J5WlziNY4de0U/bYhnYPe7LRJBVl5qzXOvQGW8fhcO1qZchMIjCoqrZi2mdlqG4N30nNcVx3bVC4GUWVVW97KihQL+QiIH2ysTc3Ot4amAIYiyjGWQcy+Kgeov8A8xmGpliANybRVFtx1H01lzhxAJb8qkj/AFHQfM/KKgmW2qA2UahRYHqbkk+5M6X4VwgZrnYfU7CcphxrO84Ucj0qYFhlVjpqzMtyT729JPK8nETK/Yr8cxbDEXXTIDfQEZQNRr1GnrOP49TGZWACipTV7D7oJ0IXw0nT/FZszW5tr4gDmJzAxxAyOoqJe+VtCvijDVdvLwmca/VNF72zEcRJE26tTC5SAlUMRoS6kKdbG2XUbaabTJYDqT6WmUtLTD4dpUVr2yHObb2TU28dJTqsSSeZjL2i2hV6EQoiAY1oBEFiJgh7DrF1Rz6/KMIgNDZaEyGEO0giGJo0SVngJKiMQEJr8F4cKmapULLRpi7uLXvbuol92Jtp6yeBcG7Wogd1VTqVBvUZQCxCqNiQpte3KFicb25ChVpUKV2CJyBsCSd3c90XMtIGnpp8b4hnpEkFRVdXyjlo9mY/iJUJfxvtOcYWjMXi89gBlVdhcnzJJ3P7ROaImQlgYMYsWsMRUyWOQy7hzdSvO4I8QLgj5iUklmmsVBtG1wHD56yqdr3PWyi5HynR8JxRqVg1tyLf2qNlA5aTH4cOypGqx7zqUpjnqbM/gALj1l/4dqhXUnrI5O02SumiPi23aN/OU5DECdr8V4UhieR1E47EpK4nsI1/3MzqgiWEs1BEMJlItCyIsiNIiyINCIAiCRDIgkQWWmLIi2WOMAiHRaYm0grGWkFZGCaFyk0RqPMeU9aSgiEs2+B1L1a5BP8A+Fcj81shsAf5peZ6dxXudWAW19dWBN/8fnLuFrjCd616xXY2yop3DDckrpbSwaVOJ0QlTu3ysquut7B1DWvzsSR6S10F7KwMIRYMNTKRrGrGJFrNXB8NNs9bNTpad4qcz5rkCmD94mx12EWQaK1MTY4Pgg4d3LKlNQWKgEkkgBRf19jGijhFpqxFY5mazXQGy2ucuotra99bGBV4oLZKKdkua+jMzNoVGYnwJ26mKnvSJw0uJMrJSZLimFKAHVgykscx/wBwMbwzcSlhKhahUzEnK1Mi+uveFh6X9pa4TVAYEzf8WgqXenW8Vw4qU1W9mI7t+ZttfrPnvEaJViCCCORn0XEZXVKvJSCfIHlOW4sp1RgjkHMhJtmRjoFa42PLx8IPBWdC37046qsQwmtiOzBIKVAeYzgFTzFiv1lCvTXdWv4EEG3jyjM8io0CMaLMGi0DIaSYJMJmgMIJEImAYVCIEiQZJMgyCwVaW0x5H3QoI2bKuYeRtpKUKUm0a0mGzkm5NydSTzJ53l2s+ekDzp2TzU3t7W+coAxtOoRe3OXLJpAAxtMekBjfWSs1ezGX8PWVWHdVgCLlgdeul9oWKxj1Td2J6Dko6KvIeAlNRNPhWGBPa1Ldkh1v+NgLimo5k6X6Axl2C1hY4uxFQJ/46dNLdCEBYf5FpXpGKrVS7FmNyxJJ6ky1gVF8zfdX5nkvyjz0Gzaw9IjDuDvmpvboveW/mcw06CM4cLkSthGzUa7E6lqd/G5Ym3jeXeBi7Dzm/DIr4Ou0p4fvfiE5l2SsEpVMwa5FN1Ga2YjusvMXv5Ta+J3IAHK2k42piCpVgbFWuPMWI+kHinZ0qn+2EYrD5iUNRWKmwOxFrgr3rEjTTf5zGxFPKbb7G4vY385sccpq6rXQWFQsHXcJUGpA8CDcTCcxN6KFtFkw2ijBotEXgs09BaEy0iC0UzQjFvCoWUe7SRmgwTD0vBtoQEILCyxsIbAAk2h5YVpqklsWBGqJ60sYVRe7C4Ava9r9BeJMk1QeGwTOLgWXmzEKo/3H6S7i3UJTpqcwphrkAgM7m5IvysFHpKdauzm55bAaBR0UchCpm3mfpGlAth0adybmwGpP6ecc1S9gNFGw/UnmYrMTv+0ZTWIkQa+BX7CrfQFky9TUW+gH+lm+UZgatiIFNb4fTdKlz4ioosf/AFn3juH0RfUiw1O97D9Zq9Mmzrq9q2GzNuosD1nDYpdbeOnnO5wT58PUHhceA6CcTxBNTD4Xmo2vaZYwNNWV8K2rP3gw1CVVBIUeYBBPjOZcTSTEMjK6mzKbg+XWXexp4kPkQ06wUvZdadTLq1lOqm1zbaa+mIu0cy8WRLNVYoiRSNTEmCY0iARCaETEsIthHsIphBpCSxUExtoJh4ImWwsnLDtCAnX4nM6AtPARlpIEpInQAsYqyQIxRLSMbBCxgEMLGKsRIkhFlmlTnqNK+00MMijXcjXoP3Mr0YWigpp2XNgrMbc7Aqo8ACfU+EnC076Q6lO6oTvlP+IJyk+/yEuYHD6iRuIhrWblAdlhyRu05rjNEMFfRSwII2F1NiRbzE6bivdpqvhec32g1R/uMd+aH8w/UQuL/Yuvo56vTtzB8r/qJc4C2Q1KtrmnSJA1GrEJy/1GexuBdPvDQ7EaqfIjSMwgFOhVbcv9iByA0dmPjototdoqSvxrBXfMv4gpF9M5KjUHYm9wR1HjMN0mqcU6qMrMLXFgdLXuNPWeeqlUHMMr75kA73W69fETMNMVhAIlp1HjEMJDR5MSViyscwgEQKQiYoiCVjSsEiRhaZatJAnhCE6gDwEK09CE0wlVhhJ5IwSkeCRI1UgoZYpy0YHSQ2mhgaF99FGrHn5StSmrhx3SPI/MftMpmBWzG9rbachYW09pq8PpajSVMKs3MBR1nPyViPStYnjg28py+JSdLxWpe/8ANJzuJaVw+jb9lfCu1yosQwOhAIJAuDY6esatUOr0sqkBC4soBNRNSwt4Zh5StmsGPhb35+wPvD4Oftg35Q7m3RVJiV601GRVGkr7aiXsRUD3vYG+mlrjxI5/vKdRbf8AGso0TWHPrK7COcxLQ6NFtAMMmATBZqBkWniZBklDgZIMXeEDE0jBoMIGKBkhpqZmD1MYpldWjA0tM8W0MdTaVEaPptLTPGhReaOFaZFJpo4R5tEM38ENRN7CrYE7CYfDdxNfiD2UDwnHydvC49aZHFdD4HY8iJgYh5t1qw7Ns1yuYAW5Gx1HoJhY5FGoYkHbu2HlvvH4/RLKtWppYbfWN4PVtVVfz9w9bNKFVoNGuUOYbjY9D/LxH6KQmo0Q7S9xcDtGI2bveWbX9ZmuZjZoDNFMYTRLGDTNPExZaeJi3MGqLSJvPFooNPM0hUX4ljNCDRN4QMvyIaGgyQYoGTeV5E4PVoxTKwMYrS1RLRaUx6NKitHI0VM8X6TzQw1SZNNpdoPE0lo63g7c+Q3M1+Ki4BnNYHEk5Rf+f9CdPhqoqIQOW05ORZWmz6w5vHm1K3PPdvC6m30PvOfrPym7xEWzKdLm48CL7+5nO1zOiPRiK7vFM0lzEs01sobjMRmN/AD2Fr/KU2MlmimaG2eIcxLNCZolmgVRcogtFsZJMWTAqhpR6QTIJkEyNLwbnHUQgw6ynlhAQ/zv6E/Avst54WcdZVVY2nTudJa5myHwr7Hh4xXnqeG67y5Rw/UCNNsJ8aEK0cjS9SoDoPaaNHCCw7onRLI/GZKNLdImbuEwi/lHlpaalGmBsLW6Wv5xPPCXBgYNHP3VY+QJ+k6fgvaKwujgHqplqixA0Blnt28YV8m9YYuPvTB+JcK2c5VY+Skj5Tlq+Fqfkf8Axb9p9GfFEdZWxOKblc+Vps8rSw9+M+a1KDflb2MrMp6GdxjMY223hcXmFi6tzzPpK8i1xs51zEs00cQ3UW9Zn1j4TnvlSKXEJZx1imYRVQ3iWnLX9R/B0TwDy0EmInoL52xlwpDbwSYswLzPys38SH310vGBtNSZNId0nnIvqPEzDxNIdb+ku0Rt3yPPaJqKAw03t8yZZFMDNptFlYHT0dRZuut+uhHUGaOHZyLkE/UevoZVw/8A8g+uv7SKdYmwOuh5COngWaa6sbjcctSu0uUq73GttARm5D95i4A5ioOt/wDmanDFuNeh5nlGi9Jaw2qOL6uBbwBsP59Zo06p3LG3kOdvCZ+Bojvm2tvpGlz2d+Zve4BvrbW8RkM2KdRuR08QAfPaT2x8DK2HOinmSQfb5RpAyjQb9AZGEnnrnp166m20zsZiLjRfr8rCHV/n+dv0iq+ikjf3285qRSMypUYHRbbkXNreRMzsUCxN2DW/KRvbrealWqcrHS/kLaHTTaVEoqzC43t4fSebLOcxigX7u25vz95m1FJ2HPzPXQTcxWFSzabZuZ5AEc/GZD/d9vqROXkXYkszqt/eJtLDnT3+Rin69Zx0dMgGRCgyCyDAjDFzD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83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wave_anim.gif"/>
          <p:cNvPicPr>
            <a:picLocks noChangeAspect="1"/>
          </p:cNvPicPr>
          <p:nvPr/>
        </p:nvPicPr>
        <p:blipFill>
          <a:blip r:embed="rId3"/>
          <a:srcRect t="-1559" b="-1559"/>
          <a:stretch>
            <a:fillRect/>
          </a:stretch>
        </p:blipFill>
        <p:spPr bwMode="auto">
          <a:xfrm>
            <a:off x="-1641242" y="2643049"/>
            <a:ext cx="11363493" cy="624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786" y="152400"/>
            <a:ext cx="8505414" cy="11430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tx1"/>
                </a:solidFill>
              </a:rPr>
              <a:t>Transverse Waves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Maxwell’s Theory of Electromagnetic Waves</a:t>
            </a:r>
          </a:p>
        </p:txBody>
      </p:sp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384897" y="1486598"/>
            <a:ext cx="8319716" cy="253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A changing electric field creates a magnetic field, which then changes in just the right way to recreate the electric </a:t>
            </a:r>
            <a:r>
              <a:rPr lang="en-US" sz="2600" dirty="0" smtClean="0">
                <a:cs typeface="Arial" charset="0"/>
              </a:rPr>
              <a:t>field</a:t>
            </a:r>
            <a:r>
              <a:rPr lang="en-US" sz="2600" dirty="0">
                <a:cs typeface="Arial" charset="0"/>
              </a:rPr>
              <a:t>, which then changes in just the right way to again recreate the magnetic field, and </a:t>
            </a:r>
            <a:br>
              <a:rPr lang="en-US" sz="2600" dirty="0">
                <a:cs typeface="Arial" charset="0"/>
              </a:rPr>
            </a:br>
            <a:r>
              <a:rPr lang="en-US" sz="2600" dirty="0">
                <a:cs typeface="Arial" charset="0"/>
              </a:rPr>
              <a:t>so on.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This is an </a:t>
            </a:r>
            <a:r>
              <a:rPr lang="en-US" sz="2600" b="1" dirty="0">
                <a:cs typeface="Arial" charset="0"/>
              </a:rPr>
              <a:t>electromagnetic wave</a:t>
            </a:r>
            <a:r>
              <a:rPr lang="en-US" sz="2600" dirty="0">
                <a:cs typeface="Arial" charset="0"/>
              </a:rPr>
              <a:t>.</a:t>
            </a:r>
            <a:endParaRPr lang="en-US" sz="2600" b="1" dirty="0"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0630" y="4804720"/>
            <a:ext cx="612756" cy="16709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950630" y="5283735"/>
            <a:ext cx="612756" cy="167099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588747"/>
              </p:ext>
            </p:extLst>
          </p:nvPr>
        </p:nvGraphicFramePr>
        <p:xfrm>
          <a:off x="8551695" y="4596063"/>
          <a:ext cx="3762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Equation" r:id="rId4" imgW="152280" imgH="203040" progId="Equation.3">
                  <p:embed/>
                </p:oleObj>
              </mc:Choice>
              <mc:Fallback>
                <p:oleObj name="Equation" r:id="rId4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1695" y="4596063"/>
                        <a:ext cx="37623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919972"/>
              </p:ext>
            </p:extLst>
          </p:nvPr>
        </p:nvGraphicFramePr>
        <p:xfrm>
          <a:off x="8550275" y="5043488"/>
          <a:ext cx="3762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Equation" r:id="rId6" imgW="152280" imgH="203040" progId="Equation.3">
                  <p:embed/>
                </p:oleObj>
              </mc:Choice>
              <mc:Fallback>
                <p:oleObj name="Equation" r:id="rId6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0275" y="5043488"/>
                        <a:ext cx="376238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649545" y="4082670"/>
            <a:ext cx="4301085" cy="47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itchFamily="-1" charset="2"/>
              <a:buChar char="§"/>
            </a:pPr>
            <a:r>
              <a:rPr lang="en-US" sz="2600" dirty="0" smtClean="0">
                <a:cs typeface="Arial" charset="0"/>
              </a:rPr>
              <a:t>It travels at 300,000 km/s.</a:t>
            </a:r>
            <a:endParaRPr lang="en-US" sz="26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76" y="21283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dirty="0" smtClean="0"/>
              <a:t>Longitudinal waves</a:t>
            </a:r>
          </a:p>
          <a:p>
            <a:r>
              <a:rPr lang="en-US" sz="2800" dirty="0" smtClean="0"/>
              <a:t>Medium vibrates parallel to direction of energy transfer </a:t>
            </a:r>
          </a:p>
          <a:p>
            <a:r>
              <a:rPr lang="en-US" sz="2800" dirty="0" smtClean="0"/>
              <a:t>Backward and forward movement</a:t>
            </a:r>
            <a:r>
              <a:rPr lang="en-US" sz="2800" dirty="0"/>
              <a:t> </a:t>
            </a:r>
            <a:r>
              <a:rPr lang="en-US" sz="2800" dirty="0" smtClean="0"/>
              <a:t>consists of</a:t>
            </a:r>
          </a:p>
          <a:p>
            <a:pPr lvl="1"/>
            <a:r>
              <a:rPr lang="en-US" sz="2400" dirty="0" smtClean="0"/>
              <a:t>compressions (wave compressed)</a:t>
            </a:r>
          </a:p>
          <a:p>
            <a:pPr lvl="1"/>
            <a:r>
              <a:rPr lang="en-US" sz="2400" dirty="0" smtClean="0"/>
              <a:t>rarefactions (stretched region between compressions)</a:t>
            </a:r>
          </a:p>
          <a:p>
            <a:pPr lvl="1">
              <a:buFontTx/>
              <a:buNone/>
            </a:pPr>
            <a:r>
              <a:rPr lang="en-US" sz="2400" dirty="0" smtClean="0"/>
              <a:t>Example: sound waves in solid, liquid, gas</a:t>
            </a:r>
          </a:p>
        </p:txBody>
      </p:sp>
      <p:pic>
        <p:nvPicPr>
          <p:cNvPr id="33800" name="Picture 8" descr="http://www.maths.gla.ac.uk/%7Efhg/waves/longi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23" y="4256691"/>
            <a:ext cx="6366879" cy="244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7435519" y="5149520"/>
            <a:ext cx="32015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from </a:t>
            </a:r>
            <a:r>
              <a:rPr lang="en-CA" sz="800" dirty="0" smtClean="0">
                <a:hlinkClick r:id="rId4"/>
              </a:rPr>
              <a:t>http://www.maths.gla.ac.uk/~fhg/waves/waves1.html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78505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349"/>
            <a:ext cx="8229600" cy="1143000"/>
          </a:xfrm>
        </p:spPr>
        <p:txBody>
          <a:bodyPr/>
          <a:lstStyle/>
          <a:p>
            <a:r>
              <a:rPr lang="en-US" dirty="0" smtClean="0"/>
              <a:t>Longitudinal Waves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483" y="1092133"/>
            <a:ext cx="8229600" cy="3274128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Sound is a longitudinal wave.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Compression regions travel at the speed of sound.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In a compression region, the density and pressure of the air is higher than the average density and pressure.</a:t>
            </a:r>
          </a:p>
        </p:txBody>
      </p:sp>
      <p:pic>
        <p:nvPicPr>
          <p:cNvPr id="5" name="Picture 12" descr="http://www.acs.psu.edu/drussell/Demos/waves/Lwave-v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3" y="4262471"/>
            <a:ext cx="7872227" cy="26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14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" y="187325"/>
            <a:ext cx="8229600" cy="269875"/>
          </a:xfrm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chemeClr val="tx1"/>
                </a:solidFill>
              </a:rPr>
              <a:t>Snapshot Graph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0800" y="831850"/>
            <a:ext cx="8653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800">
                <a:cs typeface="Arial" panose="020B0604020202020204" pitchFamily="34" charset="0"/>
              </a:rPr>
              <a:t>A graph that shows the wave’s displacement as a function of position at a single instant of time is called a </a:t>
            </a:r>
            <a:r>
              <a:rPr lang="en-US" sz="2800" b="1">
                <a:cs typeface="Arial" panose="020B0604020202020204" pitchFamily="34" charset="0"/>
              </a:rPr>
              <a:t>snapshot graph</a:t>
            </a:r>
            <a:r>
              <a:rPr lang="en-US" sz="2800">
                <a:cs typeface="Arial" panose="020B0604020202020204" pitchFamily="34" charset="0"/>
              </a:rPr>
              <a:t>.</a:t>
            </a:r>
            <a:endParaRPr lang="en-US" sz="2800" b="1">
              <a:cs typeface="Arial" panose="020B0604020202020204" pitchFamily="34" charset="0"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44450" y="2252663"/>
            <a:ext cx="361315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For a wave on a string, a snapshot graph is literally a picture of the wave at this instant.</a:t>
            </a:r>
          </a:p>
        </p:txBody>
      </p:sp>
      <p:pic>
        <p:nvPicPr>
          <p:cNvPr id="31750" name="Picture 7" descr="20_04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"/>
          <a:stretch>
            <a:fillRect/>
          </a:stretch>
        </p:blipFill>
        <p:spPr bwMode="auto">
          <a:xfrm>
            <a:off x="3881895" y="2188210"/>
            <a:ext cx="5039601" cy="458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949560" y="3308760"/>
              <a:ext cx="750600" cy="7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6320" y="3305520"/>
                <a:ext cx="757800" cy="8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764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87325"/>
            <a:ext cx="7543800" cy="269875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tx1"/>
                </a:solidFill>
              </a:rPr>
              <a:t>One-Dimensional Waves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0325" y="838200"/>
            <a:ext cx="43592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The figure shows a sequence of snapshot graphs as a wave pulse moves.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These are like successive frames from a movie.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Notice that the wave pulse moves forward distance </a:t>
            </a:r>
            <a:br>
              <a:rPr lang="en-US" sz="2600" dirty="0">
                <a:cs typeface="Arial" panose="020B0604020202020204" pitchFamily="34" charset="0"/>
              </a:rPr>
            </a:br>
            <a:r>
              <a:rPr lang="en-US" sz="2600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2600" dirty="0" err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600" dirty="0">
                <a:cs typeface="Arial" panose="020B0604020202020204" pitchFamily="34" charset="0"/>
              </a:rPr>
              <a:t> during the time interval </a:t>
            </a:r>
            <a:r>
              <a:rPr lang="en-US" sz="2600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That is, the wave moves with </a:t>
            </a:r>
            <a:r>
              <a:rPr lang="en-US" sz="2600" i="1" dirty="0">
                <a:cs typeface="Arial" panose="020B0604020202020204" pitchFamily="34" charset="0"/>
              </a:rPr>
              <a:t>constant speed.</a:t>
            </a:r>
          </a:p>
        </p:txBody>
      </p:sp>
      <p:pic>
        <p:nvPicPr>
          <p:cNvPr id="32773" name="Picture 6" descr="20_05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"/>
          <a:stretch>
            <a:fillRect/>
          </a:stretch>
        </p:blipFill>
        <p:spPr bwMode="auto">
          <a:xfrm>
            <a:off x="4762500" y="0"/>
            <a:ext cx="4381500" cy="802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512360" y="6044760"/>
              <a:ext cx="6666120" cy="749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5520" y="6036120"/>
                <a:ext cx="6686280" cy="76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380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8" y="187325"/>
            <a:ext cx="8229600" cy="269875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tx1"/>
                </a:solidFill>
              </a:rPr>
              <a:t>History Graph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263" y="831850"/>
            <a:ext cx="8653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A graph that shows the wave’s displacement as a function of time at a single </a:t>
            </a:r>
            <a:r>
              <a:rPr lang="en-US" b="1" dirty="0">
                <a:cs typeface="Arial" panose="020B0604020202020204" pitchFamily="34" charset="0"/>
              </a:rPr>
              <a:t>position</a:t>
            </a:r>
            <a:r>
              <a:rPr lang="en-US" dirty="0">
                <a:cs typeface="Arial" panose="020B0604020202020204" pitchFamily="34" charset="0"/>
              </a:rPr>
              <a:t> in space is called a </a:t>
            </a:r>
            <a:r>
              <a:rPr lang="en-US" b="1" dirty="0">
                <a:cs typeface="Arial" panose="020B0604020202020204" pitchFamily="34" charset="0"/>
              </a:rPr>
              <a:t>history graph.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61913" y="1746250"/>
            <a:ext cx="2932112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This graph tells the history of that particular point in the medium.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Note that for a wave moving from left to right, the shape of the history graph is </a:t>
            </a:r>
            <a:r>
              <a:rPr lang="en-US" i="1" dirty="0">
                <a:cs typeface="Arial" panose="020B0604020202020204" pitchFamily="34" charset="0"/>
              </a:rPr>
              <a:t>reversed </a:t>
            </a:r>
            <a:r>
              <a:rPr lang="en-US" dirty="0">
                <a:cs typeface="Arial" panose="020B0604020202020204" pitchFamily="34" charset="0"/>
              </a:rPr>
              <a:t>compared to the snapshot graph</a:t>
            </a:r>
            <a:r>
              <a:rPr lang="en-US" sz="26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3798" name="Picture 7" descr="20_0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2"/>
          <a:stretch>
            <a:fillRect/>
          </a:stretch>
        </p:blipFill>
        <p:spPr bwMode="auto">
          <a:xfrm>
            <a:off x="3505200" y="2286000"/>
            <a:ext cx="53340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03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533400"/>
          </a:xfrm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chemeClr val="tx1"/>
                </a:solidFill>
              </a:rPr>
              <a:t>The Mathematics of Sinusoidal Waves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89218" y="2763044"/>
            <a:ext cx="8134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4963" indent="-3349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T</a:t>
            </a:r>
            <a:r>
              <a:rPr lang="en-US" sz="2800" dirty="0" smtClean="0">
                <a:cs typeface="Arial" panose="020B0604020202020204" pitchFamily="34" charset="0"/>
              </a:rPr>
              <a:t>he </a:t>
            </a:r>
            <a:r>
              <a:rPr lang="en-US" sz="2800" i="1" dirty="0">
                <a:cs typeface="Arial" panose="020B0604020202020204" pitchFamily="34" charset="0"/>
              </a:rPr>
              <a:t>angular frequency</a:t>
            </a:r>
            <a:r>
              <a:rPr lang="en-US" sz="2800" dirty="0">
                <a:cs typeface="Arial" panose="020B0604020202020204" pitchFamily="34" charset="0"/>
              </a:rPr>
              <a:t> of </a:t>
            </a:r>
            <a:r>
              <a:rPr lang="en-US" sz="2800" dirty="0" smtClean="0">
                <a:cs typeface="Arial" panose="020B0604020202020204" pitchFamily="34" charset="0"/>
              </a:rPr>
              <a:t>the wave is omega: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154305" y="4250531"/>
            <a:ext cx="8134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T</a:t>
            </a:r>
            <a:r>
              <a:rPr lang="en-US" sz="2800" dirty="0" smtClean="0">
                <a:cs typeface="Arial" panose="020B0604020202020204" pitchFamily="34" charset="0"/>
              </a:rPr>
              <a:t>he </a:t>
            </a:r>
            <a:r>
              <a:rPr lang="en-US" sz="2800" i="1" dirty="0">
                <a:cs typeface="Arial" panose="020B0604020202020204" pitchFamily="34" charset="0"/>
              </a:rPr>
              <a:t>wave number</a:t>
            </a:r>
            <a:r>
              <a:rPr lang="en-US" sz="2800" dirty="0">
                <a:cs typeface="Arial" panose="020B0604020202020204" pitchFamily="34" charset="0"/>
              </a:rPr>
              <a:t> of </a:t>
            </a:r>
            <a:r>
              <a:rPr lang="en-US" sz="2800" dirty="0" smtClean="0">
                <a:cs typeface="Arial" panose="020B0604020202020204" pitchFamily="34" charset="0"/>
              </a:rPr>
              <a:t>the wave is k:</a:t>
            </a:r>
            <a:endParaRPr lang="en-US" sz="28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8" name="Text Box 9"/>
              <p:cNvSpPr txBox="1">
                <a:spLocks noChangeArrowheads="1"/>
              </p:cNvSpPr>
              <p:nvPr/>
            </p:nvSpPr>
            <p:spPr bwMode="auto">
              <a:xfrm>
                <a:off x="154305" y="5867400"/>
                <a:ext cx="8134350" cy="83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sz="2800" dirty="0" smtClean="0">
                    <a:cs typeface="Arial" panose="020B0604020202020204" pitchFamily="34" charset="0"/>
                  </a:rPr>
                  <a:t> This wave travels at a speed: </a:t>
                </a:r>
                <a14:m>
                  <m:oMath xmlns:m="http://schemas.openxmlformats.org/officeDocument/2006/math">
                    <m:r>
                      <a:rPr lang="en-CA" sz="3600" b="0" i="1" smtClean="0">
                        <a:latin typeface="Cambria Math"/>
                        <a:cs typeface="Arial" panose="020B0604020202020204" pitchFamily="34" charset="0"/>
                      </a:rPr>
                      <m:t>𝑣</m:t>
                    </m:r>
                    <m:r>
                      <a:rPr lang="en-CA" sz="36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CA" sz="36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CA" sz="36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𝜔</m:t>
                        </m:r>
                      </m:num>
                      <m:den>
                        <m:r>
                          <a:rPr lang="en-CA" sz="3600" b="0" i="1" smtClean="0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 smtClean="0">
                    <a:cs typeface="Times New Roman" panose="02020603050405020304" pitchFamily="18" charset="0"/>
                  </a:rPr>
                  <a:t>.</a:t>
                </a:r>
                <a:endParaRPr lang="el-GR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27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305" y="5867400"/>
                <a:ext cx="8134350" cy="833626"/>
              </a:xfrm>
              <a:prstGeom prst="rect">
                <a:avLst/>
              </a:prstGeom>
              <a:blipFill rotWithShape="1">
                <a:blip r:embed="rId2"/>
                <a:stretch>
                  <a:fillRect l="-375" b="-7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280" name="Picture 12" descr="20_KeyEquation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20575" b="20155"/>
          <a:stretch>
            <a:fillRect/>
          </a:stretch>
        </p:blipFill>
        <p:spPr bwMode="auto">
          <a:xfrm>
            <a:off x="239791" y="990600"/>
            <a:ext cx="8547578" cy="120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13" descr="CH20_PPT_Slide_20-5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5"/>
          <a:stretch>
            <a:fillRect/>
          </a:stretch>
        </p:blipFill>
        <p:spPr bwMode="auto">
          <a:xfrm>
            <a:off x="3540443" y="3372644"/>
            <a:ext cx="214153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4" descr="CH20_PPT_Slide_20-50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75"/>
          <a:stretch>
            <a:fillRect/>
          </a:stretch>
        </p:blipFill>
        <p:spPr bwMode="auto">
          <a:xfrm>
            <a:off x="4002405" y="4874419"/>
            <a:ext cx="1219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469600" y="2193120"/>
              <a:ext cx="6412320" cy="4643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0240" y="2185560"/>
                <a:ext cx="6424920" cy="466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50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87325"/>
            <a:ext cx="8229600" cy="269875"/>
          </a:xfrm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chemeClr val="bg1"/>
                </a:solidFill>
              </a:rPr>
              <a:t>Wave Motion on a String</a:t>
            </a:r>
            <a:endParaRPr lang="en-US" b="1" smtClean="0">
              <a:solidFill>
                <a:srgbClr val="2E6099"/>
              </a:solidFill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76200" y="831850"/>
            <a:ext cx="35814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Shown is a snapshot graph of a wave on a string with vectors showing the velocity of the string at various points.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As the wave moves along </a:t>
            </a:r>
            <a:r>
              <a:rPr 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2600" dirty="0">
                <a:cs typeface="Arial" panose="020B0604020202020204" pitchFamily="34" charset="0"/>
              </a:rPr>
              <a:t>, the velocity of a particle on </a:t>
            </a:r>
            <a:br>
              <a:rPr lang="en-US" sz="2600" dirty="0">
                <a:cs typeface="Arial" panose="020B0604020202020204" pitchFamily="34" charset="0"/>
              </a:rPr>
            </a:br>
            <a:r>
              <a:rPr lang="en-US" sz="2600" dirty="0">
                <a:cs typeface="Arial" panose="020B0604020202020204" pitchFamily="34" charset="0"/>
              </a:rPr>
              <a:t>the string is in the </a:t>
            </a:r>
            <a:br>
              <a:rPr lang="en-US" sz="2600" dirty="0">
                <a:cs typeface="Arial" panose="020B0604020202020204" pitchFamily="34" charset="0"/>
              </a:rPr>
            </a:br>
            <a:r>
              <a:rPr 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2600" dirty="0">
                <a:cs typeface="Arial" panose="020B0604020202020204" pitchFamily="34" charset="0"/>
              </a:rPr>
              <a:t>-direction.</a:t>
            </a:r>
          </a:p>
        </p:txBody>
      </p:sp>
      <p:pic>
        <p:nvPicPr>
          <p:cNvPr id="56325" name="Picture 7" descr="20_1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"/>
          <a:stretch>
            <a:fillRect/>
          </a:stretch>
        </p:blipFill>
        <p:spPr bwMode="auto">
          <a:xfrm>
            <a:off x="3657600" y="990600"/>
            <a:ext cx="4879975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9" descr="CH20_PPT_Slide_20-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3"/>
          <a:stretch>
            <a:fillRect/>
          </a:stretch>
        </p:blipFill>
        <p:spPr bwMode="auto">
          <a:xfrm>
            <a:off x="3740150" y="5341938"/>
            <a:ext cx="50990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6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792162"/>
          </a:xfrm>
        </p:spPr>
        <p:txBody>
          <a:bodyPr/>
          <a:lstStyle/>
          <a:p>
            <a:pPr eaLnBrk="1" hangingPunct="1"/>
            <a:r>
              <a:rPr lang="en-US" dirty="0"/>
              <a:t>Before Class</a:t>
            </a:r>
            <a:r>
              <a:rPr lang="en-US" dirty="0" smtClean="0"/>
              <a:t> 2 </a:t>
            </a:r>
            <a:r>
              <a:rPr lang="en-US" dirty="0"/>
              <a:t>on</a:t>
            </a:r>
            <a:r>
              <a:rPr lang="en-US" dirty="0" smtClean="0"/>
              <a:t> Wednesday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77200" cy="5257800"/>
          </a:xfrm>
        </p:spPr>
        <p:txBody>
          <a:bodyPr/>
          <a:lstStyle/>
          <a:p>
            <a:pPr eaLnBrk="1" hangingPunct="1"/>
            <a:r>
              <a:rPr lang="en-US" sz="2800" dirty="0"/>
              <a:t>Please read </a:t>
            </a:r>
            <a:r>
              <a:rPr lang="en-US" sz="2800" dirty="0" smtClean="0"/>
              <a:t>all of Chapter 20: pages 560-583 in Knight.</a:t>
            </a:r>
            <a:endParaRPr lang="en-US" sz="2800" dirty="0"/>
          </a:p>
          <a:p>
            <a:pPr eaLnBrk="1" hangingPunct="1"/>
            <a:r>
              <a:rPr lang="en-US" sz="2800" dirty="0"/>
              <a:t>Please do the short pre-class </a:t>
            </a:r>
            <a:r>
              <a:rPr lang="en-US" sz="2800" dirty="0" smtClean="0"/>
              <a:t>quiz on </a:t>
            </a:r>
            <a:r>
              <a:rPr lang="en-US" sz="2800" dirty="0" err="1" smtClean="0"/>
              <a:t>MasteringPhysics</a:t>
            </a:r>
            <a:r>
              <a:rPr lang="en-US" sz="2800" dirty="0" smtClean="0"/>
              <a:t> by tomorrow evening.</a:t>
            </a:r>
          </a:p>
          <a:p>
            <a:pPr eaLnBrk="1" hangingPunct="1"/>
            <a:r>
              <a:rPr lang="en-US" sz="2800" dirty="0" smtClean="0"/>
              <a:t>Problem </a:t>
            </a:r>
            <a:r>
              <a:rPr lang="en-US" sz="2800" dirty="0"/>
              <a:t>Set 1 on </a:t>
            </a:r>
            <a:r>
              <a:rPr lang="en-US" sz="2800" dirty="0" err="1" smtClean="0"/>
              <a:t>MasteringPhysics</a:t>
            </a:r>
            <a:r>
              <a:rPr lang="en-US" sz="2800" dirty="0" smtClean="0"/>
              <a:t> </a:t>
            </a:r>
            <a:r>
              <a:rPr lang="en-US" sz="2800" dirty="0"/>
              <a:t>is due </a:t>
            </a:r>
            <a:r>
              <a:rPr lang="en-US" sz="2800" dirty="0" smtClean="0"/>
              <a:t>Jan.19: </a:t>
            </a:r>
            <a:r>
              <a:rPr lang="en-US" sz="2800" dirty="0"/>
              <a:t>take a look at it.  Don’t leave problem sets until the last minute</a:t>
            </a:r>
            <a:r>
              <a:rPr lang="en-US" sz="2800" dirty="0" smtClean="0"/>
              <a:t>!</a:t>
            </a:r>
          </a:p>
          <a:p>
            <a:pPr eaLnBrk="1" hangingPunct="1"/>
            <a:r>
              <a:rPr lang="en-US" sz="2800" dirty="0" smtClean="0"/>
              <a:t>Don’t forget to bring </a:t>
            </a:r>
            <a:r>
              <a:rPr lang="en-US" sz="2800" smtClean="0"/>
              <a:t>your clicker!</a:t>
            </a:r>
            <a:endParaRPr lang="en-US" sz="2800" dirty="0"/>
          </a:p>
          <a:p>
            <a:pPr eaLnBrk="1" hangingPunct="1"/>
            <a:r>
              <a:rPr lang="en-US" sz="2800" dirty="0"/>
              <a:t>Something to think about:  </a:t>
            </a:r>
            <a:r>
              <a:rPr lang="en-US" sz="2800" dirty="0" smtClean="0"/>
              <a:t>As a police siren is approaching you, does its frequency get higher and higher as it approaches?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37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460501" y="152400"/>
            <a:ext cx="6260727" cy="704452"/>
          </a:xfrm>
        </p:spPr>
        <p:txBody>
          <a:bodyPr/>
          <a:lstStyle/>
          <a:p>
            <a:pPr eaLnBrk="1" hangingPunct="1"/>
            <a:r>
              <a:rPr lang="en-US" sz="3167" dirty="0"/>
              <a:t>My contact information</a:t>
            </a:r>
            <a:endParaRPr lang="en-US" sz="3167" dirty="0">
              <a:latin typeface="Times New Roman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72372" y="1005682"/>
            <a:ext cx="7495428" cy="5395118"/>
          </a:xfrm>
        </p:spPr>
        <p:txBody>
          <a:bodyPr/>
          <a:lstStyle/>
          <a:p>
            <a:pPr eaLnBrk="1" hangingPunct="1"/>
            <a:r>
              <a:rPr lang="en-US" sz="2333" b="1" dirty="0"/>
              <a:t>Jason </a:t>
            </a:r>
            <a:r>
              <a:rPr lang="en-US" sz="2333" b="1" dirty="0" smtClean="0"/>
              <a:t>Harlow</a:t>
            </a:r>
            <a:endParaRPr lang="en-US" sz="2333" dirty="0" smtClean="0"/>
          </a:p>
          <a:p>
            <a:pPr eaLnBrk="1" hangingPunct="1"/>
            <a:r>
              <a:rPr lang="en-US" sz="2333" dirty="0" smtClean="0"/>
              <a:t>jharlow@physics.utoronto.ca</a:t>
            </a:r>
            <a:endParaRPr lang="en-US" sz="2333" dirty="0"/>
          </a:p>
          <a:p>
            <a:r>
              <a:rPr lang="en-US" sz="2333" b="1" dirty="0"/>
              <a:t>Office: </a:t>
            </a:r>
            <a:r>
              <a:rPr lang="en-US" sz="2333" b="1" dirty="0" smtClean="0"/>
              <a:t>MP121B </a:t>
            </a:r>
            <a:r>
              <a:rPr lang="en-US" sz="2333" dirty="0" smtClean="0"/>
              <a:t>– right beside the </a:t>
            </a:r>
            <a:r>
              <a:rPr lang="en-US" sz="2333" dirty="0" err="1" smtClean="0"/>
              <a:t>Practicals</a:t>
            </a:r>
            <a:r>
              <a:rPr lang="en-US" sz="2333" dirty="0" smtClean="0"/>
              <a:t> rooms</a:t>
            </a:r>
            <a:endParaRPr lang="en-US" sz="2333" dirty="0"/>
          </a:p>
          <a:p>
            <a:pPr eaLnBrk="1" hangingPunct="1"/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www.facebook.com/harlowphysics</a:t>
            </a:r>
          </a:p>
          <a:p>
            <a:r>
              <a:rPr lang="en-US" sz="2333" dirty="0"/>
              <a:t>Twitter 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jasonjbharlow</a:t>
            </a:r>
            <a:endParaRPr lang="en-US" sz="2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/>
              <a:t>Voice line (no texts): 416-946-4071</a:t>
            </a:r>
          </a:p>
          <a:p>
            <a:endParaRPr lang="en-US" sz="2333" dirty="0"/>
          </a:p>
          <a:p>
            <a:r>
              <a:rPr lang="en-US" sz="2333" dirty="0" smtClean="0"/>
              <a:t>Winter/Spring 2014 office </a:t>
            </a:r>
            <a:r>
              <a:rPr lang="en-US" sz="2333" dirty="0"/>
              <a:t>hours: </a:t>
            </a:r>
            <a:r>
              <a:rPr lang="en-CA" sz="2400" dirty="0"/>
              <a:t>Mondays: 3-4PM, Thursdays and Fridays: 11AM-12 noon.  </a:t>
            </a:r>
            <a:endParaRPr lang="en-CA" sz="2400" dirty="0" smtClean="0"/>
          </a:p>
          <a:p>
            <a:r>
              <a:rPr lang="en-CA" sz="2400" dirty="0" smtClean="0"/>
              <a:t>In </a:t>
            </a:r>
            <a:r>
              <a:rPr lang="en-CA" sz="2400" dirty="0"/>
              <a:t>addition to these hours, you have are invited to call or email for an appointment, or just drop by my office. </a:t>
            </a:r>
            <a:endParaRPr lang="en-US" sz="2400" dirty="0"/>
          </a:p>
        </p:txBody>
      </p:sp>
      <p:pic>
        <p:nvPicPr>
          <p:cNvPr id="1026" name="Picture 2" descr="Ja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1343772" cy="1653382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1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460501" y="152400"/>
            <a:ext cx="6260727" cy="704452"/>
          </a:xfrm>
        </p:spPr>
        <p:txBody>
          <a:bodyPr/>
          <a:lstStyle/>
          <a:p>
            <a:pPr eaLnBrk="1" hangingPunct="1"/>
            <a:r>
              <a:rPr lang="en-US" sz="3167" dirty="0"/>
              <a:t>Other important contacts</a:t>
            </a:r>
            <a:endParaRPr lang="en-US" sz="3167" dirty="0">
              <a:latin typeface="Times New Roman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12842" y="838200"/>
            <a:ext cx="6242158" cy="5650310"/>
          </a:xfrm>
        </p:spPr>
        <p:txBody>
          <a:bodyPr/>
          <a:lstStyle/>
          <a:p>
            <a:pPr eaLnBrk="1" hangingPunct="1"/>
            <a:r>
              <a:rPr lang="en-US" sz="2333" b="1" dirty="0"/>
              <a:t>Dr. Pierre </a:t>
            </a:r>
            <a:r>
              <a:rPr lang="en-US" sz="2333" b="1" dirty="0" err="1"/>
              <a:t>Savaria</a:t>
            </a:r>
            <a:r>
              <a:rPr lang="en-US" sz="2333" dirty="0"/>
              <a:t>, Course Coordinator</a:t>
            </a:r>
          </a:p>
          <a:p>
            <a:pPr eaLnBrk="1" hangingPunct="1"/>
            <a:r>
              <a:rPr lang="en-US" sz="2333" dirty="0" smtClean="0"/>
              <a:t>phy132@physics.utoronto.ca</a:t>
            </a:r>
            <a:endParaRPr lang="en-US" sz="2333" dirty="0"/>
          </a:p>
          <a:p>
            <a:r>
              <a:rPr lang="en-US" sz="2333" dirty="0"/>
              <a:t>Office: MP129E</a:t>
            </a:r>
          </a:p>
          <a:p>
            <a:pPr eaLnBrk="1" hangingPunct="1"/>
            <a:r>
              <a:rPr lang="en-US" sz="2000" dirty="0"/>
              <a:t>Voice </a:t>
            </a:r>
            <a:r>
              <a:rPr lang="en-US" sz="2000" dirty="0" smtClean="0"/>
              <a:t>line (no texts): </a:t>
            </a:r>
            <a:r>
              <a:rPr lang="en-US" sz="2000" dirty="0"/>
              <a:t>416-978-4135</a:t>
            </a:r>
          </a:p>
          <a:p>
            <a:pPr eaLnBrk="1" hangingPunct="1"/>
            <a:endParaRPr lang="en-US" sz="2333" dirty="0"/>
          </a:p>
          <a:p>
            <a:pPr eaLnBrk="1" hangingPunct="1"/>
            <a:r>
              <a:rPr lang="en-US" sz="2333" b="1" dirty="0"/>
              <a:t>Ms. April Seeley</a:t>
            </a:r>
            <a:r>
              <a:rPr lang="en-US" sz="2333" dirty="0"/>
              <a:t>, Course Administrator</a:t>
            </a:r>
          </a:p>
          <a:p>
            <a:pPr eaLnBrk="1" hangingPunct="1"/>
            <a:r>
              <a:rPr lang="en-US" sz="2333" dirty="0"/>
              <a:t>seeley@physics.utoronto.ca</a:t>
            </a:r>
          </a:p>
          <a:p>
            <a:r>
              <a:rPr lang="en-US" sz="2333" dirty="0"/>
              <a:t>Office: MP129</a:t>
            </a:r>
          </a:p>
          <a:p>
            <a:pPr eaLnBrk="1" hangingPunct="1"/>
            <a:r>
              <a:rPr lang="en-US" sz="2000" dirty="0"/>
              <a:t>Voice </a:t>
            </a:r>
            <a:r>
              <a:rPr lang="en-US" sz="2000" dirty="0" smtClean="0"/>
              <a:t>line (no texts): </a:t>
            </a:r>
            <a:r>
              <a:rPr lang="en-US" sz="2000" dirty="0"/>
              <a:t>416-946-0531</a:t>
            </a:r>
          </a:p>
          <a:p>
            <a:pPr eaLnBrk="1" hangingPunct="1"/>
            <a:r>
              <a:rPr lang="en-US" sz="2333" dirty="0"/>
              <a:t>Office hours: </a:t>
            </a:r>
            <a:r>
              <a:rPr lang="en-CA" sz="2333" dirty="0" err="1"/>
              <a:t>Monday,Tuesday</a:t>
            </a:r>
            <a:r>
              <a:rPr lang="en-CA" sz="2333" dirty="0"/>
              <a:t>, Thursday, Friday 9:30am to 5:00pm, and Wednesdays from 9:30am to 4:30pm</a:t>
            </a:r>
            <a:endParaRPr lang="en-US" sz="2333" dirty="0"/>
          </a:p>
          <a:p>
            <a:pPr eaLnBrk="1" hangingPunct="1"/>
            <a:endParaRPr lang="en-US" sz="2333" dirty="0"/>
          </a:p>
        </p:txBody>
      </p:sp>
      <p:sp>
        <p:nvSpPr>
          <p:cNvPr id="2" name="AutoShape 2" descr="https://portal.utoronto.ca/courses/1/Fall-2012-PHY131H1-F-LEC5101.LEC0101/staffinformation/_397472_1/SavariaPierre.jpg"/>
          <p:cNvSpPr>
            <a:spLocks noChangeAspect="1" noChangeArrowheads="1"/>
          </p:cNvSpPr>
          <p:nvPr/>
        </p:nvSpPr>
        <p:spPr bwMode="auto">
          <a:xfrm>
            <a:off x="891647" y="-685799"/>
            <a:ext cx="11906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https://portal.utoronto.ca/courses/1/Fall-2012-PHY131H1-F-LEC5101.LEC0101/staffinformation/_397472_1/SavariaPierre.jpg"/>
          <p:cNvSpPr>
            <a:spLocks noChangeAspect="1" noChangeArrowheads="1"/>
          </p:cNvSpPr>
          <p:nvPr/>
        </p:nvSpPr>
        <p:spPr bwMode="auto">
          <a:xfrm>
            <a:off x="1018646" y="-533399"/>
            <a:ext cx="11906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0" name="Picture 6" descr="http://www.physics.utoronto.ca/images/portrait/SavariaPier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74" y="742951"/>
            <a:ext cx="1555642" cy="1744403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74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406183"/>
            <a:ext cx="8229600" cy="594042"/>
          </a:xfrm>
        </p:spPr>
        <p:txBody>
          <a:bodyPr/>
          <a:lstStyle/>
          <a:p>
            <a:pPr eaLnBrk="1" hangingPunct="1"/>
            <a:r>
              <a:rPr lang="en-US" dirty="0" smtClean="0"/>
              <a:t>Clickers…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667000"/>
            <a:ext cx="8610600" cy="3962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sz="2400" dirty="0" smtClean="0"/>
              <a:t>You will receive marks participation only; there is no penalty for getting the wrong answer. </a:t>
            </a:r>
          </a:p>
          <a:p>
            <a:pPr>
              <a:spcAft>
                <a:spcPts val="600"/>
              </a:spcAft>
            </a:pPr>
            <a:r>
              <a:rPr lang="en-CA" sz="2400" dirty="0" smtClean="0"/>
              <a:t>Clicker Participation is worth 2% of your course mark. </a:t>
            </a:r>
          </a:p>
          <a:p>
            <a:pPr>
              <a:spcAft>
                <a:spcPts val="600"/>
              </a:spcAft>
            </a:pPr>
            <a:r>
              <a:rPr lang="en-CA" sz="2400" dirty="0" smtClean="0"/>
              <a:t>In this course </a:t>
            </a:r>
            <a:r>
              <a:rPr lang="en-US" sz="2400" dirty="0" smtClean="0"/>
              <a:t>you </a:t>
            </a:r>
            <a:r>
              <a:rPr lang="en-US" sz="2400" dirty="0"/>
              <a:t>have the option of using an </a:t>
            </a:r>
            <a:r>
              <a:rPr lang="en-US" sz="2400" dirty="0" err="1"/>
              <a:t>i</a:t>
            </a:r>
            <a:r>
              <a:rPr lang="en-US" sz="2400" dirty="0"/>
              <a:t>&gt;clicker, </a:t>
            </a:r>
            <a:r>
              <a:rPr lang="en-US" sz="2400" dirty="0" err="1"/>
              <a:t>i</a:t>
            </a:r>
            <a:r>
              <a:rPr lang="en-US" sz="2400" dirty="0"/>
              <a:t>&gt;clicker+, or </a:t>
            </a:r>
            <a:r>
              <a:rPr lang="en-US" sz="2400" dirty="0" err="1"/>
              <a:t>i</a:t>
            </a:r>
            <a:r>
              <a:rPr lang="en-US" sz="2400" dirty="0"/>
              <a:t>&gt;clicker2 remote, or using </a:t>
            </a:r>
            <a:r>
              <a:rPr lang="en-US" sz="2400" dirty="0" err="1"/>
              <a:t>i</a:t>
            </a:r>
            <a:r>
              <a:rPr lang="en-US" sz="2400" dirty="0"/>
              <a:t>&gt;clicker GO, which enables you to vote via a web-enabled device like a laptop or smart phone</a:t>
            </a:r>
            <a:r>
              <a:rPr lang="en-US" sz="2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You do </a:t>
            </a:r>
            <a:r>
              <a:rPr lang="en-US" sz="2400" b="1" i="1" dirty="0" smtClean="0"/>
              <a:t>not</a:t>
            </a:r>
            <a:r>
              <a:rPr lang="en-US" sz="2400" dirty="0" smtClean="0"/>
              <a:t> need to re-register your remote if you’re using the same one as last semester (fall 2013) </a:t>
            </a:r>
          </a:p>
        </p:txBody>
      </p:sp>
      <p:pic>
        <p:nvPicPr>
          <p:cNvPr id="212994" name="Picture 2" descr="http://www.classrooms.uci.edu/ars/packag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49942" y="-141470"/>
            <a:ext cx="1645920" cy="19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&gt;clicker GO  mobile polling and audience response application for smart devices and lapt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8989">
            <a:off x="248924" y="-390550"/>
            <a:ext cx="702072" cy="21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&gt;clicker + audience response remote with LED lig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5232">
            <a:off x="6021188" y="-270671"/>
            <a:ext cx="86868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1169447"/>
            <a:ext cx="6019800" cy="131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39" indent="-285739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00" indent="-23811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33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kern="0" dirty="0" smtClean="0"/>
              <a:t>Beginning Wednesday, we will be asking in-class clicker questions every class.  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8418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487363"/>
          </a:xfrm>
        </p:spPr>
        <p:txBody>
          <a:bodyPr/>
          <a:lstStyle/>
          <a:p>
            <a:pPr algn="l" eaLnBrk="1" hangingPunct="1"/>
            <a:r>
              <a:rPr lang="en-US" sz="3200" b="1" dirty="0"/>
              <a:t>Online </a:t>
            </a:r>
            <a:r>
              <a:rPr lang="en-US" sz="3200" b="1" dirty="0" smtClean="0"/>
              <a:t>Homework:</a:t>
            </a:r>
            <a:endParaRPr lang="en-US" sz="3200" b="1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3276600"/>
          </a:xfrm>
        </p:spPr>
        <p:txBody>
          <a:bodyPr/>
          <a:lstStyle/>
          <a:p>
            <a:pPr marL="444482" indent="-359986">
              <a:lnSpc>
                <a:spcPct val="90000"/>
              </a:lnSpc>
              <a:spcAft>
                <a:spcPts val="500"/>
              </a:spcAft>
            </a:pPr>
            <a:r>
              <a:rPr lang="en-CA" sz="2800" dirty="0" smtClean="0"/>
              <a:t>Hopefully you still have your </a:t>
            </a:r>
            <a:r>
              <a:rPr lang="en-CA" sz="2800" dirty="0" err="1" smtClean="0"/>
              <a:t>MasteringPhysics</a:t>
            </a:r>
            <a:r>
              <a:rPr lang="en-CA" sz="2800" dirty="0" smtClean="0"/>
              <a:t> account from PHY131.</a:t>
            </a:r>
            <a:endParaRPr lang="en-CA" sz="2800" dirty="0"/>
          </a:p>
          <a:p>
            <a:pPr marL="444482" indent="-359986">
              <a:lnSpc>
                <a:spcPct val="90000"/>
              </a:lnSpc>
              <a:spcAft>
                <a:spcPts val="500"/>
              </a:spcAft>
            </a:pPr>
            <a:r>
              <a:rPr lang="en-CA" sz="2800" dirty="0"/>
              <a:t>Enrol in this course: </a:t>
            </a:r>
            <a:r>
              <a:rPr lang="en-CA" sz="2800" b="1" dirty="0" smtClean="0"/>
              <a:t>MPPHY132S14</a:t>
            </a:r>
            <a:endParaRPr lang="en-CA" sz="2800" b="1" dirty="0"/>
          </a:p>
          <a:p>
            <a:pPr marL="444482" indent="-359986">
              <a:lnSpc>
                <a:spcPct val="90000"/>
              </a:lnSpc>
              <a:spcAft>
                <a:spcPts val="500"/>
              </a:spcAft>
            </a:pPr>
            <a:r>
              <a:rPr lang="en-CA" sz="2800" b="1" dirty="0"/>
              <a:t>Problem Sets </a:t>
            </a:r>
            <a:r>
              <a:rPr lang="en-CA" sz="2800" dirty="0"/>
              <a:t>(worth 9% of course mark) are quite long – make take between 1 and 3 </a:t>
            </a:r>
            <a:r>
              <a:rPr lang="en-CA" sz="2800" dirty="0" smtClean="0"/>
              <a:t>hours per week</a:t>
            </a:r>
            <a:endParaRPr lang="en-US" sz="2800" dirty="0"/>
          </a:p>
        </p:txBody>
      </p:sp>
      <p:pic>
        <p:nvPicPr>
          <p:cNvPr id="1026" name="Picture 2" descr="MasteringPhy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843"/>
            <a:ext cx="3217411" cy="60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0"/>
            <a:ext cx="6477000" cy="435522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36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9"/>
            <a:ext cx="8610600" cy="778098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Pre-Class Reading Quizzes: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39259"/>
            <a:ext cx="8458200" cy="5303520"/>
          </a:xfrm>
        </p:spPr>
        <p:txBody>
          <a:bodyPr/>
          <a:lstStyle/>
          <a:p>
            <a:pPr eaLnBrk="1" hangingPunct="1"/>
            <a:r>
              <a:rPr lang="en-US" sz="2400" dirty="0"/>
              <a:t>In order to get the best out of our classes (which will include lots of clicker questions and discussion) you must read the chapters </a:t>
            </a:r>
            <a:r>
              <a:rPr lang="en-US" sz="2400" b="1" i="1" dirty="0"/>
              <a:t>before</a:t>
            </a:r>
            <a:r>
              <a:rPr lang="en-US" sz="2400" dirty="0"/>
              <a:t> coming to class</a:t>
            </a:r>
          </a:p>
          <a:p>
            <a:pPr eaLnBrk="1" hangingPunct="1"/>
            <a:r>
              <a:rPr lang="en-US" sz="2400" dirty="0"/>
              <a:t>If you hate reading, I have also posted pre-class videos, which go over the main points from each day’s reading</a:t>
            </a:r>
          </a:p>
          <a:p>
            <a:pPr eaLnBrk="1" hangingPunct="1"/>
            <a:r>
              <a:rPr lang="en-US" sz="2400" dirty="0"/>
              <a:t>Beginning this Wednesday, there will be a short online multiple choice quiz on </a:t>
            </a:r>
            <a:r>
              <a:rPr lang="en-US" sz="2400" dirty="0" err="1" smtClean="0"/>
              <a:t>MasteringPhysics</a:t>
            </a:r>
            <a:r>
              <a:rPr lang="en-US" sz="2400" dirty="0" smtClean="0"/>
              <a:t> due </a:t>
            </a:r>
            <a:r>
              <a:rPr lang="en-US" sz="2400" dirty="0"/>
              <a:t>by 8:00am before class.</a:t>
            </a:r>
          </a:p>
          <a:p>
            <a:pPr eaLnBrk="1" hangingPunct="1"/>
            <a:r>
              <a:rPr lang="en-US" sz="2400" dirty="0"/>
              <a:t>The quiz will be based on your reading </a:t>
            </a:r>
            <a:r>
              <a:rPr lang="en-US" sz="2400" b="1" dirty="0"/>
              <a:t>or</a:t>
            </a:r>
            <a:r>
              <a:rPr lang="en-US" sz="2400" dirty="0"/>
              <a:t> watching of the pre-class video.</a:t>
            </a:r>
          </a:p>
          <a:p>
            <a:pPr eaLnBrk="1" hangingPunct="1"/>
            <a:r>
              <a:rPr lang="en-US" sz="2400" dirty="0"/>
              <a:t>The questions are not too tricky – if you’ve read the material, you should find them quite straightforward.</a:t>
            </a:r>
          </a:p>
          <a:p>
            <a:pPr eaLnBrk="1" hangingPunct="1"/>
            <a:r>
              <a:rPr lang="en-US" sz="2400" dirty="0"/>
              <a:t>These quizzes are worth </a:t>
            </a:r>
            <a:r>
              <a:rPr lang="en-US" sz="2400" dirty="0" smtClean="0"/>
              <a:t>2% </a:t>
            </a:r>
            <a:r>
              <a:rPr lang="en-US" sz="2400" dirty="0"/>
              <a:t>of your course mark</a:t>
            </a:r>
          </a:p>
          <a:p>
            <a:pPr eaLnBrk="1" hangingPunct="1"/>
            <a:endParaRPr lang="en-US" sz="2400" b="1" dirty="0"/>
          </a:p>
        </p:txBody>
      </p:sp>
      <p:pic>
        <p:nvPicPr>
          <p:cNvPr id="5" name="Picture 2" descr="MasteringPhy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789" y="381000"/>
            <a:ext cx="3217411" cy="60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87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487363"/>
          </a:xfrm>
        </p:spPr>
        <p:txBody>
          <a:bodyPr/>
          <a:lstStyle/>
          <a:p>
            <a:pPr eaLnBrk="1" hangingPunct="1"/>
            <a:r>
              <a:rPr lang="en-US" sz="2667" b="1" dirty="0"/>
              <a:t>Tests and Exam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153400" cy="5867400"/>
          </a:xfrm>
        </p:spPr>
        <p:txBody>
          <a:bodyPr/>
          <a:lstStyle/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US" sz="2800" b="1" dirty="0"/>
              <a:t>Test 1</a:t>
            </a:r>
            <a:r>
              <a:rPr lang="en-US" sz="2800" dirty="0"/>
              <a:t> is </a:t>
            </a:r>
            <a:r>
              <a:rPr lang="en-CA" sz="2800" b="1" dirty="0"/>
              <a:t>Tuesday </a:t>
            </a:r>
            <a:r>
              <a:rPr lang="en-CA" sz="2800" b="1" dirty="0" smtClean="0"/>
              <a:t>February 4, 6:00-7:30PM </a:t>
            </a:r>
            <a:r>
              <a:rPr lang="en-CA" sz="2800" dirty="0"/>
              <a:t>in room(s) to be announced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CA" sz="2800" dirty="0"/>
              <a:t>An alternate sitting will be scheduled just before the main sitting of the test for students who demonstrate a conflict with another academic activity at U of T – you must visit April in MP129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CA" sz="2800" b="1" dirty="0"/>
              <a:t>Test 1</a:t>
            </a:r>
            <a:r>
              <a:rPr lang="en-CA" sz="2800" dirty="0"/>
              <a:t> is worth 15% of the course mark, and covers Chapters </a:t>
            </a:r>
            <a:r>
              <a:rPr lang="en-CA" sz="2800" dirty="0" smtClean="0"/>
              <a:t>20</a:t>
            </a:r>
            <a:r>
              <a:rPr lang="en-CA" sz="2800" dirty="0"/>
              <a:t>, 21, 23, 24 and 25 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CA" sz="2800" b="1" dirty="0"/>
              <a:t>Test 2</a:t>
            </a:r>
            <a:r>
              <a:rPr lang="en-CA" sz="2800" dirty="0"/>
              <a:t>, also worth 15%, is Tue. </a:t>
            </a:r>
            <a:r>
              <a:rPr lang="en-CA" sz="2800" dirty="0" smtClean="0"/>
              <a:t>March 11, </a:t>
            </a:r>
            <a:r>
              <a:rPr lang="en-CA" sz="2800" dirty="0"/>
              <a:t>6</a:t>
            </a:r>
            <a:r>
              <a:rPr lang="en-CA" sz="2800" dirty="0" smtClean="0"/>
              <a:t>:00PM</a:t>
            </a:r>
            <a:endParaRPr lang="en-CA" sz="2800" dirty="0"/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CA" sz="2800" dirty="0"/>
              <a:t>The </a:t>
            </a:r>
            <a:r>
              <a:rPr lang="en-CA" sz="2800" b="1" dirty="0"/>
              <a:t>Final Exam </a:t>
            </a:r>
            <a:r>
              <a:rPr lang="en-CA" sz="2800" dirty="0"/>
              <a:t>is worth 40% of the course mark, covers the entire course, and will be held some time TBA between </a:t>
            </a:r>
            <a:r>
              <a:rPr lang="en-CA" sz="2800" dirty="0" smtClean="0"/>
              <a:t>April 9-30.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724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9939"/>
            <a:ext cx="7162800" cy="939993"/>
          </a:xfrm>
        </p:spPr>
        <p:txBody>
          <a:bodyPr/>
          <a:lstStyle/>
          <a:p>
            <a:r>
              <a:rPr lang="en-US" dirty="0" smtClean="0"/>
              <a:t>Practicals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60546" cy="5215919"/>
          </a:xfrm>
        </p:spPr>
        <p:txBody>
          <a:bodyPr/>
          <a:lstStyle/>
          <a:p>
            <a:pPr marL="533400" indent="-533400" eaLnBrk="1" hangingPunct="1">
              <a:spcAft>
                <a:spcPts val="600"/>
              </a:spcAft>
            </a:pPr>
            <a:r>
              <a:rPr lang="en-US" sz="2800" dirty="0" smtClean="0"/>
              <a:t>Note that Practicals begin this week, starting </a:t>
            </a:r>
            <a:r>
              <a:rPr lang="en-US" sz="2800" b="1" i="1" dirty="0" smtClean="0"/>
              <a:t>today</a:t>
            </a:r>
            <a:r>
              <a:rPr lang="en-US" sz="2800" dirty="0" smtClean="0"/>
              <a:t>.  This week is a short Practical.</a:t>
            </a:r>
          </a:p>
          <a:p>
            <a:pPr marL="533400" indent="-533400" eaLnBrk="1" hangingPunct="1">
              <a:spcAft>
                <a:spcPts val="600"/>
              </a:spcAft>
            </a:pPr>
            <a:r>
              <a:rPr lang="en-US" sz="2800" dirty="0" smtClean="0"/>
              <a:t>All Practicals are either in MP125A or MP125B, which are right beside each other – lists will be posted so you know which room to go to</a:t>
            </a:r>
          </a:p>
          <a:p>
            <a:pPr marL="533400" indent="-533400" eaLnBrk="1" hangingPunct="1">
              <a:spcAft>
                <a:spcPts val="600"/>
              </a:spcAft>
            </a:pPr>
            <a:r>
              <a:rPr lang="en-US" sz="2800" dirty="0" smtClean="0"/>
              <a:t>You will be assigned to sit with 3 other people from this course, and the 4 of you will form a team for the next five practical sessions.</a:t>
            </a:r>
          </a:p>
          <a:p>
            <a:pPr marL="533400" indent="-533400" eaLnBrk="1" hangingPunct="1">
              <a:spcAft>
                <a:spcPts val="600"/>
              </a:spcAft>
            </a:pPr>
            <a:r>
              <a:rPr lang="en-US" sz="2800" dirty="0" smtClean="0"/>
              <a:t>You will be working on Practicals activities together and sharing a mark on the notebooks.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1567</Words>
  <Application>Microsoft Office PowerPoint</Application>
  <PresentationFormat>On-screen Show (4:3)</PresentationFormat>
  <Paragraphs>176</Paragraphs>
  <Slides>28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Equation</vt:lpstr>
      <vt:lpstr>PHY132H1F Introduction to Physics II</vt:lpstr>
      <vt:lpstr>Course Overview</vt:lpstr>
      <vt:lpstr>My contact information</vt:lpstr>
      <vt:lpstr>Other important contacts</vt:lpstr>
      <vt:lpstr>Clickers…</vt:lpstr>
      <vt:lpstr>Online Homework:</vt:lpstr>
      <vt:lpstr>Pre-Class Reading Quizzes:</vt:lpstr>
      <vt:lpstr>Tests and Exam</vt:lpstr>
      <vt:lpstr>Practicals</vt:lpstr>
      <vt:lpstr>Pre- and Post-course quiz</vt:lpstr>
      <vt:lpstr>Piazza</vt:lpstr>
      <vt:lpstr>How to get more information</vt:lpstr>
      <vt:lpstr>PowerPoint Presentation</vt:lpstr>
      <vt:lpstr>Amplitude and Wavelength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Transverse Waves Maxwell’s Theory of Electromagnetic Waves</vt:lpstr>
      <vt:lpstr>PowerPoint Presentation</vt:lpstr>
      <vt:lpstr>Longitudinal Waves</vt:lpstr>
      <vt:lpstr>Snapshot Graph</vt:lpstr>
      <vt:lpstr>One-Dimensional Waves</vt:lpstr>
      <vt:lpstr>History Graph</vt:lpstr>
      <vt:lpstr>The Mathematics of Sinusoidal Waves</vt:lpstr>
      <vt:lpstr>Wave Motion on a String</vt:lpstr>
      <vt:lpstr>Before Class 2 on Wednesday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PHY132 Introduction to Physics II</dc:title>
  <dc:creator>Jason Harlow</dc:creator>
  <cp:lastModifiedBy>Jason Harlow</cp:lastModifiedBy>
  <cp:revision>53</cp:revision>
  <cp:lastPrinted>1601-01-01T00:00:00Z</cp:lastPrinted>
  <dcterms:created xsi:type="dcterms:W3CDTF">2010-09-15T02:22:54Z</dcterms:created>
  <dcterms:modified xsi:type="dcterms:W3CDTF">2014-01-11T02:25:37Z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