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2" r:id="rId2"/>
    <p:sldId id="304" r:id="rId3"/>
    <p:sldId id="318" r:id="rId4"/>
    <p:sldId id="343" r:id="rId5"/>
    <p:sldId id="344" r:id="rId6"/>
    <p:sldId id="349" r:id="rId7"/>
    <p:sldId id="350" r:id="rId8"/>
    <p:sldId id="351" r:id="rId9"/>
    <p:sldId id="321" r:id="rId10"/>
    <p:sldId id="320" r:id="rId11"/>
    <p:sldId id="296" r:id="rId12"/>
    <p:sldId id="309" r:id="rId13"/>
    <p:sldId id="298" r:id="rId14"/>
    <p:sldId id="322" r:id="rId15"/>
    <p:sldId id="315" r:id="rId16"/>
    <p:sldId id="336" r:id="rId17"/>
    <p:sldId id="342" r:id="rId18"/>
    <p:sldId id="339" r:id="rId19"/>
    <p:sldId id="340" r:id="rId20"/>
    <p:sldId id="341" r:id="rId21"/>
    <p:sldId id="332" r:id="rId22"/>
    <p:sldId id="334" r:id="rId23"/>
    <p:sldId id="323" r:id="rId24"/>
    <p:sldId id="324" r:id="rId25"/>
    <p:sldId id="325" r:id="rId26"/>
    <p:sldId id="327" r:id="rId27"/>
    <p:sldId id="291" r:id="rId28"/>
    <p:sldId id="352" r:id="rId29"/>
    <p:sldId id="353" r:id="rId30"/>
    <p:sldId id="354" r:id="rId31"/>
    <p:sldId id="355" r:id="rId32"/>
    <p:sldId id="329" r:id="rId3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CF3292-33C7-43FF-904B-C1EE60920AF0}" type="datetimeFigureOut">
              <a:rPr lang="en-US" smtClean="0"/>
              <a:pPr/>
              <a:t>1/10/2014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F43C4F-8E5E-4B44-9BB1-05D8F3A863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085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15:18:46.7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13123 9742 64,'0'9'0,"0"-1"-6,0-6 6,0-2-9,0 0-3,0 0 4,0 0 8,0 0 4,0 0 1,0 0 14,0 0 3,0 0-13,0 0 4,0 0 9,0 0-1,0 0-6,0 0 8,0 0 3,0 0 0,0 0-3,0 0-5,0 0-3,0 0-2,0 0-5,0 0-4,0 0-2,0 0-1,0 0 0,0 0 0,0 0 1,0 0 0,0 0 1,0 0 3,0 0 1,0 0-1,0 0 0,0 0-1,0 0-2,0 0 0,0 0 1,0 0 2,0-2 5,0-6-1,0 2-7,0-2 0,0 2-1,0 2-2,0-1 2,0-1-2,0-5 3,0 3-3,0-6 2,0 4 1,0-1-3,0-2 0,0-1 1,2 4 2,8-6-2,-6 0-1,6-1 1,-6 2 0,4 0 0,-4 8 0,6-6-1,-6 10 0,2-4 0,14-2 1,-10 1 0,4-3 1,2 1 0,4-1 0,2 0-2,-8 0 1,14-4 0,-6-1-1,0-1 3,-10 7-3,8 0 1,0 4-1,-4-2 0,5 0 1,3 2-1,0-1 0,2-1 1,4-1-1,0 2 1,6-4-1,-2 3 1,6-3-1,-6 3 1,-4 0 0,2 0-1,10 0 2,-4 3-2,10-1 0,-10-2 0,16-1 1,-10 2 0,-2 2-1,3 2 0,5 1 1,-10-2 0,2 4 0,2 0-1,0 0 2,6 0-2,-10 0 2,10 0-2,-16 0 1,12 0 1,-6 0 0,4 0-1,-2 0 1,6 0-2,-3 0 2,-7 0-2,6 0 0,-2 0 0,-8 0 0,10 0 1,-14 6-1,14-1 0,-6 1 1,0 2 0,8-3 0,-10 3 0,14 0 0,-20 0 0,14 3 0,-8-6 2,-6 1-2,15-1 0,-9-3 0,-6 2-1,12-1 2,-10 1-1,-4 4-1,0-5 1,-4 3-1,2-6 0,-10 0 1,8 0-1,6 0 0,-10 0 0,4 0 0,0 0 0,-8 0-1,0 0 1,-2-9 0,2-3 0,-6-8 5,0-1-1,6 2 0,-2-2-1,-4 5-3,4 3 1,-4 2-1,-4 0 0,0-2 0,8-1 0,-10-2 0,-4 0 1,2 0 2,4-3-3,4 4 0,-2 1 1,-4 0-1,-4 7 1,0-1-1,0 4 1,0 4-1,0-2 3,0 2-1,0 0 0,0 0-2,0 0-1,0 0 1,0-3-1,0 1 1,0-6 0,2 3 0,-2-1 1,0 3-1,0 3 0,0 0 0,0 0 1,0 0 2,0 0 1,0 0-1,0 0 0,0 0-2,0 0 0,0 0 1,0 0-2,0 0 2,0 0 3,0 0-1,0 0-1,0 0-1,0 0-1,0 0 0,0 0-1,0 0 2,0 0 0,0 0 1,0 0-1,0 0 0,0 0-1,0 0 0,0 0-1,0 0 0,0 0 0,0 6 0,0-1 0,0 1 0,0-1-1,6 0 1,2 3 0,-2-2 1,2 5-1,-6-1 0,13-3-1,-5 5 1,-6-2 0,6-1 0,6-2 0,-12-1 0,12 5 0,-6-4 0,4 4-1,-2 0 1,8-3 0,-2 3 0,0 0 0,-6-1 0,0-2 0,8-2 0,-10-1-1,4 3 0,0-3 1,8 3 0,-14-3 0,14 1 0,-16-2 0,12 3 0,2-2 0,-8 0 0,0-2-2,0 2 2,-2-5-2,8 3 1,4 0 1,-12-1-1,18 1 0,-12-1 1,0 1 0,8-3-2,2 0 2,-6 0 0,4 0-1,2 0 1,-6 0 0,7 0 0,-3 0-1,2 0 1,-2 0 0,2 0 0,-4 0 0,-6 0 0,14 0 0,-4 0 0,14 0 0,-6-8 0,-2 6 0,-2-6 0,12 5-1,-10-2 1,-4 2 0,4 3 0,0 0 0,-2 0 0,-6 0 0,18-5 1,-12 2-2,2-2 1,1-1 0,-3 3-1,0-4 1,8 1 0,-8 1 1,0-7 0,0 11-1,-4-3 1,4-1-1,6 0 0,-6 0 0,-6-4 0,8 8 1,-2-5-1,-6 3 0,18 3 0,-16-3 0,4 2 2,0-6-2,8 4 0,-8-2 0,9 3 1,-9-1 0,0-2-1,0 5-1,-4-2 1,2-2 0,2 4 0,-8 0 1,8 0-1,-6 0 0,6 0 0,6 0 1,-6 0-1,0 0 0,10 0 0,-10 0 0,4 0 0,-2 0 1,-4 0-1,-2 4 1,4 0 0,-4 2 0,-7 1-1,-7 3 0,12-6 0,0 1 1,-4 4-1,-2-2 0,0 4 0,8-5 0,-18 5 0,6-9 1,-6 5 0,-4-1 0,-4-3 1,4 2-1,6 1 1,-6 4-1,4-2 0,-4 3 0,6 2-1,-2 1 0,0 0 1,-8 3 0,4 3 1,6-2-1,-10 1 1,0 2 0,0 1 0,0 4 0,4-1 1,-2 1-2,-2-4 0,4-7 0,-4 0-1,0 0 2,0-4 0,0 2 2,0-2-2,0-6 0,0 3 1,0-3-2,0-2 1,0 0-2,0-3 0,0 0-3,0 3-4,0 4-34,-24 1-159</inkml:trace>
  <inkml:trace contextRef="#ctx0" brushRef="#br0" timeOffset="2423.1367">14237 7454 35,'0'-3'40,"0"3"-38,-4 0 7,4 0 4,0 0 2,0 0-6,0 0 0,0-2 6,0-1 15,-14-2 3,14-1-6,0 6 1,-6 0 10,6 0-9,0 0-16,0 0-8,0 0-3,0 14-1,0 4 6,0 6-4,0-2-3,0 4 0,6 1 0,12 3-2,-6-4-7,6-2-25,-18-5-133</inkml:trace>
  <inkml:trace contextRef="#ctx0" brushRef="#br0" timeOffset="2791.1569">14453 7387 168,'0'3'30,"0"15"-29,0 6 3,0 3-4,0 3 4,0-4-3,0-2-1,4 3 0,2-3-1,0 8-10,2 0-52</inkml:trace>
  <inkml:trace contextRef="#ctx0" brushRef="#br0" timeOffset="3734.2135">14884 7665 205,'0'0'13,"10"0"-9,-4 0 22,0 3-16,2 19-10,14 12 13,-8 19-3,-4 14-1,-4 0-1,-2 10-2,10 1 0,-14-5 3,4-4-2,-4-10-1,2-17-4,-2-12-1,6-14 1,-6-5-2,0-4 0,0-1 1,0-3-1,0-3 0,0 0 0,0 0 1,0 0 2,0 0 2,0-19-5,-30-13-2,4-11-6,-4-3 6,14 1 0,-4 5 2,14 3 1,-6-1-1,12 1 0,0-9 0,0-4 1,0-7-1,12 7 0,0-2 0,-8 8 2,12 1-2,-6 8 1,-6 8 1,6 8 0,-6 14 1,4 2-2,-4 3-1,10 0 0,-2-5 0,6 5 0,8 0 0,-2 0 0,18 0 0,8 0 2,-2 8 3,2 10-1,-8-1 2,-6 4-2,2-2-3,-10 0 3,-12-3 4,-2 3-2,-6-4 1,-8 4 1,0 0-1,0 0-2,-36 2 5,-18-2-6,-16-6-2,4-5-2,-14-5 0,0-3-4,26 0 0,18 0 4,20 0 0,16 2-8,0 11-65,36 9-111</inkml:trace>
  <inkml:trace contextRef="#ctx0" brushRef="#br0" timeOffset="4672.2643">15657 7218 64,'4'-7'108,"-4"-4"-108,14 8 10,-12 3 6,4 0-9,2 0-5,8 19 6,4 18 30,-10 9-14,10 15-11,-16 9-1,-4-1-2,0 1-2,0-6-4,0-3 5,0-7-3,0-12 0,-4-12-4,4-14-2,-14-10-1,14-6 1,-6 0 1,4 0 4,-2 0 4,4-14-9,0-2 2,0-2 0,0-7 1,30-7-3,-4-2 0,4-4-1,4 1 1,-4 7 0,-4 12-2,-6 12 1,-10 6 0,16 0 1,-12 8 4,2 21 8,-8 5 2,2-1-4,-4-3-5,8-8-3,-4-1-2,-8-8 0,4 6-2,4 5-2,-8 11-11,4 2-29,-6-5-138</inkml:trace>
  <inkml:trace contextRef="#ctx0" brushRef="#br0" timeOffset="5436.3089">16542 7673 57,'0'0'121,"0"0"-101,0 0-17,0 0-2,0-5 11,0 0 5,0-1-13,-14 3 8,-20-2-2,12 5 7,-2 0 27,-2 0-28,-4 0-5,6 0-6,8 0-1,2 5 1,0 4-5,12 1 0,-12 4 4,0 7-4,2-2 0,0 10 0,6-8 0,4 1 0,2-1 0,0 3 0,0-2 0,0-1 0,0-5-2,8-5 2,4 2 0,0-5-1,2 0-2,2 0 3,-2-3 2,0-2-2,8-3-4,-4 0 3,-2 0-3,2-8 2,-10-16 2,-4-9 1,10 5 2,-2-4-1,-4 5-2,4 3 1,-2 2 1,4 1-4,-8 5 4,8 5-4,-8 3 4,-6 3-2,0 5 2,0 0 0,0 0 7,4 0 0,0 0-3,-2 11-5,18 5 9,-10 10-1,4 1-5,-2 2-2,4 4-2,-4 2-1,4-3-6,12 2-18,-12-12-84,6-12-153</inkml:trace>
  <inkml:trace contextRef="#ctx0" brushRef="#br0" timeOffset="5916.3417">17195 7665 61,'0'-8'41,"0"0"-20,-22-2 6,-22 1-7,6 1 8,-12 3-22,-8 5-2,10 0 19,-8 0-5,22 0-2,10 11 3,18 10-1,6 0-18,0-1-1,6-2-1,24 1 1,14 0 1,10 1 0,-12-3 1,8 1-1,-14 1 2,-12-3 0,0 2 1,-20-1 7,-4 2 2,0-3 2,0 5-6,-30-5-5,-4-3 3,-18-2-6,4-5-5,22-1 1,10-5 0,2 0-5,14 0-16,0-11-66,0-11-126</inkml:trace>
  <inkml:trace contextRef="#ctx0" brushRef="#br0" timeOffset="6418.3655">17566 7879 7,'20'3'6,"-8"-3"12,30 0 1,-24 0-1,6 0-6,2 0 3,-8 0 2,-12-5-3,-6-6 7,0-6 3,0-4 0,0 0-5,-20-1-18,-6 3 1,-2 4 9,16-1 5,-8 11-10,-4-1 6,14 3 6,4 3 4,-8 0-6,8 0-3,-4 0-3,-4 0-5,8 6-3,-18 7 0,14 6 2,-4 5 1,14 2 0,0 9 2,0 5-2,0 1 0,14-3 1,10-8-5,12-2 2,-2-4-1,10-6-1,-6-8-1,14 2-1,-6-4-3,14-8-2,10 0-5,4-30-13,-10-12-136</inkml:trace>
  <inkml:trace contextRef="#ctx0" brushRef="#br0" timeOffset="7185.4071">18127 7159 60,'0'0'29,"0"0"-17,2 0 19,12 0-13,-14 0-3,6 0-5,-2 7 6,-4 0 5,0 1-2,0 8 6,0-5-10,0 10-5,0 6-7,0 0-3,0 5-7,0 0-26,-12-9-137</inkml:trace>
  <inkml:trace contextRef="#ctx0" brushRef="#br0" timeOffset="7408.4811">18347 7152 203,'0'35'7,"14"2"-2,-6 0 18,14 3-12,-10 1-7,8-4-4,0-2 0,-14 0-3,-6-4-5,0-9-45</inkml:trace>
  <inkml:trace contextRef="#ctx0" brushRef="#br0" timeOffset="8009.6095">18974 7681 140,'-4'0'43,"4"0"31,0 0-19,0 0-41,0 0-10,0 0-3,0 0 1,0 0-2,0 0 0,16 0 1,22 0 5,4 2 0,18 2 1,12 1-7,-14-5-1,8 0-10,-18 0-22,-18 0-231</inkml:trace>
  <inkml:trace contextRef="#ctx0" brushRef="#br0" timeOffset="8445.6324">19042 7788 151,'0'0'131,"0"0"-129,0-3 6,0 3-5,0-5-3,4 2 0,16 1 13,10-1-1,0 3 3,12 0-5,-4 0-1,6 0 1,-2 18-10,-4 6-5,-10 4-41,-26-7-267</inkml:trace>
  <inkml:trace contextRef="#ctx0" brushRef="#br0" timeOffset="9313.6813">20168 7496 22,'0'-7'59,"0"-2"-3,0 4 16,0-3-3,-14 3-25,-2-1-19,-4-1 11,-6 1-15,-9 6 1,11 0-9,4 0 4,4 0-3,-6 0-4,-6 23-1,12 0-7,0 12-2,-2 2 0,8 0 0,10 6 0,0-1-1,0-1 0,30 4 1,12-2 0,20-3 0,5-5 0,-3-13-1,6-6 0,2-16-5,-2 0 3,-22-11 0,-10-19 3,-14-12 6,-14-6 1,-10 0-5,0 2-2,-30 5 0,-24 4-4,-18 2-17,-22 0-55,8 11-82</inkml:trace>
  <inkml:trace contextRef="#ctx0" brushRef="#br0" timeOffset="9376.6885">20168 7496 25,'-253'30'0</inkml:trace>
  <inkml:trace contextRef="#ctx0" brushRef="#br0" timeOffset="9965.7855">20514 7157 172,'0'-3'9,"0"3"5,0 0 12,0 0-6,0 0-1,0 0-14,0 0-3,0 0 8,0 0 10,0 0 1,0 12 0,0 0 1,0 10-15,-16 20 2,-8 7 2,-6 20 0,-14 14-5,8 10 8,-14 12-3,0 5 8,8-1 0,12-6-4,4-14-11,4-16-2,2-16-2,18-12-1,2-20-1,0-10-5,0-15-19,0-11-54,-4-34-270</inkml:trace>
  <inkml:trace contextRef="#ctx0" brushRef="#br0" timeOffset="13506.99">17432 11007 23,'0'0'43,"0"0"-5,0 0 3,0 0 5,0 0-9,0 0-7,0 0 1,0 0-7,0 0-11,0 0-5,0 3-2,0 10-4,0 9-2,0 4 0,0 1 0,-7 8 0,1-3 0,-8-8 0,14-8 0,0-5 0,0-3-1,0-3 0,0 1 0,31-4 0,-5 1 0,0-3-2,12 0 3,-2 0 0,-6 0 1,6 0-1,-6 0 2,14 0-2,10 0 2,-4 0 0,6 0-1,14 0 3,-14-3-3,8-5 2,-17 3-1,7-6-1,-4 6 0,-6-1 4,-4 4-3,-8-1 0,10 3-1,0 0 2,4 0 0,-6 0 3,8 0-3,-22 0-2,6 0 0,-2 0 1,-6 0-1,6 0-1,-4 0 0,-4 0 0,-10 0 0,7 0 1,-11 0-1,-8 0 0,18 0 0,-14 0 0,-2 0 0,22 0 0,-6 0 0,2 0 0,2 0 0,0 0 0,-14 0 0,6 0 0,-14 0 0,0 0 1,0 0 0,0 0 3,0 0-2,0 0 1,0 0-2,0 0 1,0 0-2,0 0 3,0 0 4,0 0 7,0-8 4,0-5 5,0-6-13,0-3-7,0-3-1,-12 0-2,10 1-1,2 0-2,0 4-4,0 7-4,0 8-27,0 5-104</inkml:trace>
  <inkml:trace contextRef="#ctx0" brushRef="#br0" timeOffset="14330.0331">18419 11253 30,'0'0'49,"4"0"-5,-4 0-12,0 0-3,0 0-3,0 0-2,0 0 3,0 0 4,0 0 4,0 0-23,0 0-9,0 0 2,0 0 0,0 0 0,0 0-1,0 8-1,0 3-2,0 7-1,10 9 2,0 0-1,2 3 0,6 4 0,-2 1 1,10 8-1,18 8 2,-8 12-1,18 11 6,20 7-1,-7 2 1,13 3 2,6 0-3,0 2 0,-4 3-3,4-1 3,4 4 3,0-8 0,7-6-3,3-9-4,4-22-1,-8-6-1,-12-19-1,-2-10 0,-22-9-1,-12-5-1,-15 0-2,-13 0-21,-20 0-117</inkml:trace>
  <inkml:trace contextRef="#ctx0" brushRef="#br0" timeOffset="32682.1057">19901 13241 147,'0'-10'21,"0"10"-10,0 0 2,0 0 19,0 0 1,0 0 0,0 0-7,0 0-12,0 0-5,0 10-6,0 4 0,0 14 5,0 9 2,0 14-1,0 10-4,0 17 1,0 15-2,-4 6 2,0 0-2,-4-5 2,8-17-5,0-18 0,0-14 1,0-7-2,-12-8 0,10-2 0,-2 0 0,-14-2 0,10 1 0,-2-5 0,6-10-2,-4-3 2,8-9 0,0 0 0,-6 0 2,4 0-2,2-19 1,0-3 2,0-7-2,0-14-1,0-4 0,0-15 1,8-10-1,10-11 0,8-8 0,-16 3 0,10 13 3,-12 26-3,-6 20 0,-2 11 1,0 8 1,0-10-1,0 7 0,0-6-1,0 2 0,0 5 0,0 1 1,0 6 0,0 3-1,-2 2 2,2 0-2,0 0-2,0-4 1,0 4 1,0-2 0,0 2 1,0-4 3,0-1 4,-4-2 3,4 1-10,-4 4 1,4-1 2,0 0-3,-6-1-1,6-2-1,0-5 0,0-8-1,0 1 2,0-4-2,0-2 2,0 5-1,6 6 1,-2 4-1,0 7 1,-4 2 0,0 0-1,0 0 1,0 0 0,0 0 0,0 0-1,2 0-2,-2-2 2,0-2 1,12 2-1,-12-1 1,0 1-1,2-1 1,-2 3-1,6 0 0,-6-2 0,0 2 0,4 0-1,0-4 1,12 4-1,-4-2 0,16 0 1,6 2-2,-12 0 0,13 0 0,-5 0-4,0 0 2,0 0 2,0 0 0,2 2 0,-2 6 0,-6 2-6,-4 5-3,-10-2 8,-4-1-1,2 3 5,-8-2 0,0 3 0,0 0 0,-14 3 2,-22 1 1,-12 2-2,-4-4 0,-4 1-1,3-5 1,5-4 0,24 2 0,-14-2-1,32-4 0,0-6-1,4 0 0,-16 0-30,-8-6-114</inkml:trace>
  <inkml:trace contextRef="#ctx0" brushRef="#br0" timeOffset="33989.1807">20584 12932 12,'0'0'33,"0"-2"-15,0 2-10,0 0 1,0 0 6,0 0 9,0 0 12,0 0 3,0-2-16,-6-2-3,-2 4 7,8-3 6,-6 1-8,6-1-5,0-3-9,-2 4-5,-2 0-2,4-1-2,0 0-2,0 3 0,0-3-1,0 3 0,0-2 1,0 2-2,0-3 1,-4 3 0,4 0-1,0 0-3,0 3-5,0 21 10,0 10 3,0 21 7,0 3-4,0 6-4,0-2-1,0-6 0,0-8 1,0-5-1,0-11 0,-6-8 0,-2-9-1,2-9 1,6-2-1,0-4-1,0 1 0,0-1-4,0 3 4,0-3 1,0 0 0,0 3 0,0-3 0,0 0-2,0 3 1,0-3-2,0 0 0,0 2 2,0-2-2,0 0 0,0 0 0,0 0 0,0 0 0,0 0 3,0-8 1,0-2 4,0-8-4,0 1-1,0-6 0,14 0 0,2-1-1,8 3 1,-16 2 0,16 1 1,-10-2-1,-4 6 0,-6 7-1,-2 7 1,12 0-2,0 0 0,0 0-4,2 0 2,6 0 2,9 0 2,-11 0 2,-10 0-2,4 0-2,-8 0-4,0 0 4,-2 0 2,4-3 4,-8 3-4,0 0 1,0 0-1,6 0-2,-2 17-5,4 4 7,6-2 6,-6-4-3,-6-1-2,-2-8 0,0 4 0,0-2-1,0 6 5,0 4-1,0-5-1,0 4-1,0-6-2,0-6 0,0 0-1,0-2-1,0 1-3,0-1-3,12 3-9,0 5-72,-6 0-67</inkml:trace>
  <inkml:trace contextRef="#ctx0" brushRef="#br0" timeOffset="34924.2336">21486 13275 112,'10'-14'35,"-6"-5"-33,-2 3-1,4-3-1,-6 6 5,0 2 9,0 5 26,0 1 28,0 3 4,-12 2-40,-14 0-14,-4 0-13,-13 0-1,11 0-4,-16 0-1,18 0 1,0 0 1,0 0-1,8 6 0,6-1-1,2 6-1,2 2-1,-2 6-2,6 2 4,-14 3 1,8 0 0,-2 0 0,2 0 0,0 1 0,8-7 0,-8 1 0,10 2 0,-2-2 0,6 3 0,0-7-2,0-2 1,0 1-1,6-6-2,12 3 1,2-9-3,-4 1-2,8-3 1,-6 0-4,0 0 3,8 0 5,2 0 3,12-3 1,-4-18 2,-6-6-2,20-3 1,-16 1-1,-7 4-1,-7 8 0,-10 0 0,-10 2 0,0-1 3,0 5-3,0 2 0,0 7 3,0 2 1,0 0-4,0 0 0,0-2 0,0 2 1,0 0 0,0 0 2,0 0 4,0 0 0,0 2-2,0 6-2,0-2-1,0-3-1,0-3 2,0 0-2,0 0 2,0 0 3,0 0 0,0 0 2,0 0-3,0 0 1,0 7-6,0 9 0,0 8 0,0 6 2,0-3-2,0-7 0,0 2 0,0-1-3,14 9-3,-2 2-5,6-1-17,8-17-108,-10-14-79</inkml:trace>
  <inkml:trace contextRef="#ctx0" brushRef="#br0" timeOffset="35450.2593">22243 13224 31,'0'-3'78,"0"3"-49,0 0 2,0 0-10,-18 0-12,-18 0 2,-4 3-6,4 10 0,-12 1 13,9-1-8,-5-2-8,16 0 1,14-7-2,-4 2-1,18-1-1,0 5-3,0 5-2,0 0 4,30 4 1,10 0-2,2 2 1,7-5 2,-13 3 0,18-4 0,-22 2 3,-8-4-1,-6-4-1,-16-2 2,-2-1 2,0-3 13,0 2 18,-20 3-27,-34 0-5,10-6-4,-8 1-3,-5 0-6,5 0-15,4 1-12,14 2-23,14 6-45</inkml:trace>
  <inkml:trace contextRef="#ctx0" brushRef="#br0" timeOffset="36208.3077">22535 13445 14,'14'0'19,"-4"0"-9,14 0 9,2-2 6,0-9-11,-16 6-2,14-1-1,-18 1-3,6 3 1,-12-2 8,0 2 16,0-3-8,0-2-19,0 6-3,0-4-3,0-1 0,0-2 2,0-2-2,0-1 1,0 3-1,-14-3 0,0 6 0,0-3 1,4 2-1,-10 3-2,-4 0-2,6 1-2,4 0 3,4 2 3,10 0 1,0-3-1,0 3 0,0-3-1,0 3-3,0 0 4,0 0 0,0 0 6,-10 0 12,6 0 12,4 0 0,0 0-16,-8 0-4,0 0-1,-6 8-1,6-3-5,-10 4-1,14-1-1,-2 2 0,-8 1-1,12 3 0,2 2 0,0 5 0,0 0 0,0 0 0,0 1 0,26-3 2,-6 0 0,4-1-2,-8-4 1,4 4 1,4-2 1,2 6-2,4-1 3,-4 4-2,12-5-2,9-10 0,-11-1-5,20-9 5,-4 0-1,-6-9-2,-22-12-56</inkml:trace>
  <inkml:trace contextRef="#ctx0" brushRef="#br0" timeOffset="37204.3599">20342 14389 14,'0'-10'2,"0"-1"15,0 3 12,0 3 20,0 2-1,0 3 0,0 0-13,0 0-8,0 0 2,0-3-4,0 1-4,-8-1-5,-6 3-9,6 0 6,0 0-4,-6 0 4,2 0 2,-6 0-6,-18 0-5,16 3 0,-6 2-2,-4 3-2,4 3 0,-2 2 0,12 3 0,-5 10-1,3 4-2,0 8 1,4 5 1,4-1 1,0 6 0,10-5 0,0-8 0,0-6 0,0-8-2,26-7-3,0-4 2,19-1-3,-7-3 3,6-6 1,-2 0-3,10 0-1,2-12-2,2-16-13,-8-8-29,-8-1-67,-18 4-84</inkml:trace>
  <inkml:trace contextRef="#ctx0" brushRef="#br0" timeOffset="37722.3888">20829 14432 82,'-30'-2'19,"10"-2"20,-4 4 12,14 0-25,-11 0-9,5 0-7,2 0-5,-2 4 1,0 9-3,-2 3-1,0 6 0,10 4 1,-2 8 1,-2 1-1,12 11 0,0-3-3,0-3 1,22-3-1,8-8 0,2-10-1,12-2 0,-3-10-3,5-4 2,-16-3-1,14 0 0,-14 0 3,-2-10 0,-14-13 7,10-7 2,-20-8 1,6-2-6,-10-1-2,0 6 1,0 6-2,-22 5-1,-26 11-3,6 13-2,0 0 0,18 0-8,6 16-17,4 5-44,14-5-63</inkml:trace>
  <inkml:trace contextRef="#ctx0" brushRef="#br0" timeOffset="38300.4229">21261 14459 190,'10'19'1,"0"-1"-1,-4 3 3,8 3-1,-14 4 3,0 1 6,0 3 11,0 3 1,0-3-5,0-5-9,0-6-1,0-5-3,0-11-5,0-5 0,0 0-3,0 0 3,0 0 3,0-11-2,0-3 3,0-9-1,0-6-2,10-9 1,18 2-2,-6-8 0,8 12 0,-9 0-2,15 11 2,-14 7 0,-10 6 0,6 8-2,-16 0 1,-2 0 1,0 5 13,6 17 8,-2 4 2,10 4-7,-2-6-11,-8-3-2,16 2-2,0-5-1,-14-6-1,12 8-5,-6-4-13,16-3-98,-12 0-99</inkml:trace>
  <inkml:trace contextRef="#ctx0" brushRef="#br0" timeOffset="38682.4435">22161 14539 107,'0'-11'89,"0"0"-89,-22 1 12,-4-1 9,-18 6-7,9 2-4,-3 3-10,-6 0 27,14 0 27,6 22-39,18 5-10,2-1-5,4 3-2,0 3-1,22-5 2,20 0 0,4 0 1,8-3-2,3-5-1,-17 2 3,0-8 0,-4 1 3,-28-3-1,2-4 3,-10 3 6,0 5 1,0 1-1,-44 5-9,-6-4-2,-4-5-2,-3-7-6,-3-2-31,0-3-84</inkml:trace>
  <inkml:trace contextRef="#ctx0" brushRef="#br0" timeOffset="39013.5222">22437 14213 238,'0'0'34,"2"0"-34,-2 0-2,10 8 2,-6 18 11,12 14 9,-6 20-4,-10 3 1,0 15 2,0 0-9,0-9 0,0 1-5,4-11-3,10-9-2,-12-4-1,4-13-3,-2-18-10,6-15-27,-10 0-70,0-19-13</inkml:trace>
  <inkml:trace contextRef="#ctx0" brushRef="#br0" timeOffset="39224.5315">22285 14600 276,'4'0'40,"16"0"-40,24 0-6,4 0 6,18-2 8,-6-6-3,-8 0-2,4 1-2,-16-2-1,15-6-2,-15 3-10,-20-1-43,6 2-123</inkml:trace>
  <inkml:trace contextRef="#ctx0" brushRef="#br0" timeOffset="39710.5617">22950 14496 140,'0'0'68,"0"0"-48,0 0 40,0 0-11,0 0-33,-12 0-12,-10 0-1,-14 0 7,12 0 5,-6 14-11,-6 7-2,22 3 1,-6 3-3,14 8 0,0-1 0,6 4 0,0-3 0,0-5-1,0-9 1,0-6-1,0-6-4,6-7-2,14 0 4,-8-2-2,18 0 0,0 0 1,0 0 4,14-13 0,-10-13 1,-8-7 2,4-6-2,-10-8-1,-14 5-1,-2 10-1,-4 11 2,0 18 2,0 3 8,0 0 9,0 4-11,0 20-4,0 6 1,0 3-1,-4 2-2,4-6-1,0 3-1,0 5-3,0 6-6,0 0-10,0 0-45,30-10-84,-8-12 7</inkml:trace>
  <inkml:trace contextRef="#ctx0" brushRef="#br0" timeOffset="40084.5844">23306 14660 70,'0'0'75,"0"18"-73,0 4 8,0-1-1,0-8 0,0-6-3,0-7-6,0 0 1,0 0 15,0-10 2,0 0-6,0-1-3,0-5-1,24 3-8,-12-6 0,14-2 0,-1 4 0,3 2 0,-6 9-1,-12 6-2,10 0 3,-16 6 2,10 20 29,-2 7-4,-12 4-2,0 3 6,0-1-19,0-6-8,0-3-4,6-4-2,12-4-6,-8-1-21,0-13-104</inkml:trace>
  <inkml:trace contextRef="#ctx0" brushRef="#br0" timeOffset="40444.6009">23891 14264 325,'0'-2'69,"0"2"-64,0 0 3,0 0-8,0 0-4,0 17 2,0 19 2,0 9 15,0 8-4,0 15 0,0-8-3,0 2-5,14 0 0,0-13 1,2-9-3,-2-10-1,10-11-1,2-8 0,-2-5-1,-10-3-1,31-2-3,-7-1 1,10 0 3,14 0 0,2-4-1,-10-13-8,-14-2-11,-18-1-32,-22 4-139</inkml:trace>
  <inkml:trace contextRef="#ctx0" brushRef="#br0" timeOffset="40664.6144">23581 14523 422,'8'0'24,"22"0"-23,18 0-1,12 0 1,10 0 3,-4 0-2,6 0 1,-16 0-3,-14-6-7,3 2-60,-9 4-222</inkml:trace>
  <inkml:trace contextRef="#ctx0" brushRef="#br0" timeOffset="40812.6217">24915 14676 561,'0'5'226,"0"0"-223,0-5 27,0 3 8,0 0-38,0 2-20,6 5-41,6-7-110,-12-3-249</inkml:trace>
  <inkml:trace contextRef="#ctx0" brushRef="#br0" timeOffset="42169.7466">3937 14731 253,'-12'-2'16,"-28"-1"-10,16-2-6,-12 0 3,-8-4 4,2 2-5,-26 4-2,-6 3 2,-19 0 11,-5 0 20,4 0-5,6 19-18,16-1-6,20 2 13,26-5-7,16 0-9,10 8-1,10 3-5,46 9 5,30 7 0,22-4 0,4 2 0,-3 0 0,-13-5 0,-26 1 2,-14-6-2,-14 0 1,-22-7 7,-20 2 3,0-1 5,-20-4-2,-50-5-9,-20-2-3,-18-7-2,-9-6-1,13 0-10,14-3-20,34-16-7,30-2-48,26-5-119</inkml:trace>
  <inkml:trace contextRef="#ctx0" brushRef="#br0" timeOffset="42723.7812">4127 14247 312,'0'0'33,"0"0"-33,8 0-1,6 17-2,2 26 3,2 12 9,1 19 12,-7 7 1,-6 13-3,-4 5-2,-2 8-3,0 9-7,0 1 1,0 9-3,0-20-1,0-16-2,0-38-2,0-36-2,0-16-9,0 0-6,0-30 16,10-32 0,16-8 1,12-3-3,6 7-2,-12 11-1,22 15 2,-16 11 3,0 13 0,-2 5 1,-6 6 1,0 5 0,-4 0 0,-2 0 2,-10 24 5,2 16 5,-4 8 1,-12 1 3,0-4-11,0-8-6,0-8-1,2-5-2,8 11-14,8-5-32,-6 8-98</inkml:trace>
  <inkml:trace contextRef="#ctx0" brushRef="#br0" timeOffset="43130.8028">5129 15013 283,'0'-14'18,"0"5"-17,-10 5 6,10 4 12,0 0 7,0 0-15,0 16-3,0 23-6,-2 19 7,2 5-4,0 4-1,0-14-1,22-7-2,20-17-1,6-7-1,0-12-1,-4-10-1,0 0 1,-4-5 2,-14-32 0,-4-7 7,-14-8-6,-2-5 1,-6 7-2,0 5 3,-12 7 0,-28 8 0,-10 12 0,-8 12 3,-14 6-6,10 0-4,2 19-9,12 7-11,26 4-8,18 0-74,4-1-57</inkml:trace>
  <inkml:trace contextRef="#ctx0" brushRef="#br0" timeOffset="43615.8339">5688 15018 118,'0'13'160,"2"6"-158,12 3-2,-12 5 7,22 7 0,-6 5 4,-6-1 0,4 3-2,-6-14 3,-4-2 0,-6-8-1,0-12-6,0-5-1,0 0 0,0 0 4,0-7 13,0-15-16,0-5-5,8 9-2,-8-2 2,4-4 0,-2-1 2,12-3-2,-4-12 1,2-2-1,6-2 0,-2 9 0,2 11 1,-10 15-1,10 9 0,0 0 0,2 0 1,16 18 6,-4 3-5,4-5-2,-2-13-11,-16-3-43,-16-8-147</inkml:trace>
  <inkml:trace contextRef="#ctx0" brushRef="#br0" timeOffset="44008.8558">6429 14515 194,'0'0'185,"0"0"-184,0 0 15,0 0-10,0 30-5,0 15 7,0 22 0,0 2 0,0 6 1,-6-3-4,4-2 4,-6-10-3,8-5-3,0-14-3,0-7 0,0-10-2,0-9-5,0-6-6,0-8-17,0-1-62,0 0-91</inkml:trace>
  <inkml:trace contextRef="#ctx0" brushRef="#br0" timeOffset="44217.8644">6275 14940 322,'0'0'113,"0"0"-56,0 0-42,0 0-12,8 0-1,36 0 6,20 0 3,-2 3-5,10-3-6,0 0-3,4-22-6,-16-15-25,-4-3-186</inkml:trace>
  <inkml:trace contextRef="#ctx0" brushRef="#br0" timeOffset="45265.924">8278 14566 14,'8'-19'47,"6"0"-9,-12 8 15,-2 7-6,0-2 23,0 1 21,0-6-62,-2-2-16,-16-1-7,-6-2-4,0 0-1,-6 3-1,4 2 0,-5 9 2,15 2 7,-10 0 4,8 0-11,-4 0-2,8 7 0,-2 18-1,0 6 0,-6 10-2,14 12 3,-4 11 2,10 9-2,2 4 2,0 3-1,0 1 2,0-9 0,0-6-1,2-9 0,10-12-2,4-10 0,0-3-1,-6-11-2,-6-8-3,-2-7-11,-2-6-42,0 0-78</inkml:trace>
  <inkml:trace contextRef="#ctx0" brushRef="#br0" timeOffset="45537.9392">7617 15039 75,'4'-16'46,"16"3"-37,0-4 24,10 4-15,6 2 4,-6 4 2,28 1 10,-14 6-3,-6 0-12,6 0-12,-8 0-3,6 0-2,0 0-2,-2 0-4,6 0-11,3 0-25,-5-11-87</inkml:trace>
  <inkml:trace contextRef="#ctx0" brushRef="#br0" timeOffset="45926.9668">8476 14855 107,'0'2'38,"0"1"-36,0 5 23,0 0 1,0 9-20,0 3 7,0 5 5,0 10-3,0 2-1,0 3-4,0 3-2,0-3 0,0-5-3,2-3-5,36-9-3,-6-1 3,4-9 0,-2-8-1,-4-5 1,4 0 3,-4 0 1,-12-25 4,4-8 3,-20-7-1,-2-3 0,0-3-1,0 4 2,0 4-5,-6 4-1,-20 5-2,-14 4-1,2 6 2,-14 9-4,8 2 0,12 8-7,6 0 2,12 15-21,10 23-59,4 7-88</inkml:trace>
  <inkml:trace contextRef="#ctx0" brushRef="#br0" timeOffset="46452.0237">8951 15058 182,'12'11'116,"6"4"-112,-4 1-4,-4 1 3,14-1-2,-10-1 1,-8 5 0,0 5 1,-2 3 2,0 6 9,6 4-4,-4-3-2,4-6-5,0-7-3,-2-12 0,-6-7-1,-2-3 1,0 0 0,0-20 21,6-16-1,-6-4-13,4 2-5,10 11 0,-6 6-1,4 4-1,0-7-1,18 1 1,-2-6 1,2-6-1,-2-6 0,-4 13-1,-6 5 1,-6 21-24,-12 2-138,0 8-19</inkml:trace>
  <inkml:trace contextRef="#ctx0" brushRef="#br0" timeOffset="47186.0623">9590 15055 146,'0'0'65,"0"0"-61,14 0 2,-12 14 7,8 7 0,-10 6 0,0 2 5,0 6 2,0 0-2,0 0 3,0-11-10,0-6-7,0-10-4,0-8 1,0 0-1,0 0 4,0 0 2,0-2-1,10-18-2,0-6-1,10-11 0,10-3-2,-6-3 0,6 9 0,-6 9-4,6 12 1,-14 7 0,10 6-3,-12 0-4,2 11 8,2 13 2,-6 3 7,2 2 2,-12 1-8,2-6 5,-4-3-1,0-4-1,0-10 1,0 1-2,0-6-1,0 1 0,0-3-2,6 0-3,2 0-5,2-5-5,-2-17 13,16-2 2,-4 3-2,4 0 0,-8 13 0,-2 8-1,14 0-4,-14 0 5,10 0 1,-6 15 5,3 13 5,11 3-4,-16 4-1,-2 6 0,-4-7-5,-4-2-1,8-3-8,-10-7-6,2-8-71,6-14-165</inkml:trace>
  <inkml:trace contextRef="#ctx0" brushRef="#br0" timeOffset="47377.0729">10733 15117 130,'0'-3'220,"0"1"-209,0-1 3,0-3-3,0-4-6,0-4-5,0-2-6,0 11-74</inkml:trace>
  <inkml:trace contextRef="#ctx0" brushRef="#br0" timeOffset="47539.0842">10733 15117 607,'141'165'94,"-151"-165"-87,10 0 21,0 0-28,0 3-5,0-3-2,0 8-27,0-2-115,-10-4-265</inkml:trace>
  <inkml:trace contextRef="#ctx0" brushRef="#br0" timeOffset="49010.2748">10799 15475 151,'0'0'44,"0"0"-30,0 0 33,0 0 16,0 0-2,0 0 11,0 0 0,0 0 1,0 0-18,0 0-21,0 0-14,0 0-15,0 0-5,0 0-4,0 0-21,0-13-77,0-11-264</inkml:trace>
  <inkml:trace contextRef="#ctx0" brushRef="#br0" timeOffset="50854.3782">7565 16491 88,'0'-11'61,"0"-6"-40,0 2 37,0-3-22,10 1 4,-6 7-11,-2 4-3,4 4 1,-2 2 8,0 0-12,-4 0-13,0 0 6,10 18-3,-6 23-6,-4 15 8,0 21-6,0 8-5,0 9 1,0 0-3,0 0 1,-4-12-2,-6-9-1,10-17-3,0-16-1,0-14-6,0-9-12,0-12-67,0-5-116</inkml:trace>
  <inkml:trace contextRef="#ctx0" brushRef="#br0" timeOffset="51484.4136">7555 16357 201,'0'0'127,"0"-2"-127,0 2 32,0-6-9,0 5-19,0 1 1,0 0-3,0 0-2,6 0 2,-6 0 2,0 0-2,4 0-2,10 0-3,2 0-4,30 0 4,4 0 3,16 9 0,18 10 2,-8 10 0,-4 6 1,-10 5 0,-12 7 0,-4 0 2,-15 12 4,-11 2 4,10 3-6,-16-2-3,-4-6 5,-6-11-4,-4-5 0,0-10 0,-14-4-1,-32 1 4,-3-10-4,-19-4 0,-10-8-2,4 1-2,8-4 0,20 4-1,12 7-4,10 0-9,24 9-31,-6-2-91,-12-3-121</inkml:trace>
  <inkml:trace contextRef="#ctx0" brushRef="#br0" timeOffset="52214.455">7871 17111 33,'0'0'27,"0"0"7,0 0-14,-4 0-2,-2 3-6,6 7-3,-6-1-5,2-4 1,-2-2 8,-2-3 10,0 3 7,-6-1-1,0 3-10,8 1 9,-8-2-9,4 3-9,-4 0-3,14-1-6,-6-1 0,-12-2-1,10 0 0,-10-1 0,6-2-7,-6 0-45,2 0-130</inkml:trace>
  <inkml:trace contextRef="#ctx0" brushRef="#br0" timeOffset="53020.5041">9063 16189 62,'0'0'84,"0"0"15,0 0-18,0 0-32,0 0-17,0 0-10,-28 0-16,-2 3 4,-16 15-7,6 14 1,-14 8 2,-13 15-1,17 16 1,-10 12-2,16 5-4,2 15 1,24 11 0,18-4-1,0 1 0,8-7 0,62-18-5,8-21 0,4-24-8,-1-24-13,-3-17-43,-12 0-90,-24-34-20</inkml:trace>
  <inkml:trace contextRef="#ctx0" brushRef="#br0" timeOffset="53375.5208">9249 16568 124,'0'0'182,"0"0"-162,0 0-22,0 22 3,0 5-1,20 8 1,10 2 3,6 3-1,-10 0 1,8 3-2,-4 0-2,4 2 0,3-5-4,-13 0-9,0-16-82,-16-8-74</inkml:trace>
  <inkml:trace contextRef="#ctx0" brushRef="#br0" timeOffset="53614.5598">9219 17034 311,'0'0'0,"12"-14"-2,24-7-1,6-14 3,10-10 0,12 5 0,-14-6 3,1 1-1,-17-7-2,-4 9 0,-16-2-8,-14 14-144</inkml:trace>
  <inkml:trace contextRef="#ctx0" brushRef="#br0" timeOffset="54198.6289">9948 17079 251,'0'0'0,"8"0"0,-2 6 2,-6 7 12,0 8 3,0-2 12,0 4-4,-6 2-14,-20 7-1,-8-5-10,4-2 0,0-2-19,-4-4-38,-4-1-127</inkml:trace>
  <inkml:trace contextRef="#ctx0" brushRef="#br0" timeOffset="54670.6536">10437 16389 25,'0'0'67,"0"0"-38,0 0-3,0 0 18,0 0-6,0 0-13,0 0-10,0 8 7,0 11 4,0 13-5,-24 11-10,-8 10 1,-12 9-2,10 4-3,4 8 1,4 3-3,16-11-4,10-1 0,0-15-1,0-3-1,36-11-2,12 4 1,14-6 1,-2-6 0,20-2-3,-16-10-4,2-10-2,-12-6-22,-18 0-58,-10-6-81</inkml:trace>
  <inkml:trace contextRef="#ctx0" brushRef="#br0" timeOffset="54971.8235">10046 16849 152,'-2'0'56,"2"0"-33,0 0 8,0 0-25,0 0-6,0 0-3,8 0-7,46 0 10,27 0 0,-3 0 1,8 0 1,-4-2 1,-16-12-3,-12-5-3,-4-2-27,-22 0-154</inkml:trace>
  <inkml:trace contextRef="#ctx0" brushRef="#br0" timeOffset="55256.8398">10908 16349 288,'26'0'0,"16"0"-7,24 24 7,2 16 16,-8 10-3,10 18 7,-18 13 13,-24 1-13,2 0 2,-24-1-7,-6-11-6,0-9 7,-12-13-13,-28-13-3,-14-8-1,-8-6-24,-2-10-148</inkml:trace>
  <inkml:trace contextRef="#ctx0" brushRef="#br0" timeOffset="55625.8606">11667 16713 42,'0'0'153,"14"0"-150,-8 0-5,4 0 2,8 0 0,8 0 2,-6 0 1,-4 0-1,28 0 0,-8 0 2,-2 0-1,12 0 0,-10 0-3,2 0-1,-8 0-17,-20 0-91</inkml:trace>
  <inkml:trace contextRef="#ctx0" brushRef="#br0" timeOffset="55893.8761">11771 16895 342,'4'2'2,"-2"-2"-4,28 0-5,12 3-3,0-1 10,14 2 6,-6 3 5,18 1-9,-22 5-2,1-10-24,-27-3-144</inkml:trace>
  <inkml:trace contextRef="#ctx0" brushRef="#br0" timeOffset="56906.9347">13067 17151 33,'0'0'125,"0"0"-123,0 0 29,0 0 38,0 0-20,0 0-5,0 0-8,0 0-15,0-2-5,0-1-6,0-9 2,0-11-6,0-20-6,8-13 0,22-8-1,0-8 1,10-1 0,-2-7 0,0 3-1,10-8 1,-2 2 0,-6 0 0,16 0 0,-11 13 0,-11 20-2,-8 20 2,-22 16 0,-4 14 2,0 0 4,0 0 11,0 14-2,0 16-5,-4 5-7,-6 13-2,2-3-1,8 11 0,-6 2 0,6 10 3,0 4-1,-2 8 0,2 0 0,0 9-1,0-6 1,0-7-2,0-3 1,0-11-1,0-14-1,8-14 0,14-7-2,0-16-5,-14-8-10,8-3-28,-10 0-62,-6-25-130</inkml:trace>
  <inkml:trace contextRef="#ctx0" brushRef="#br0" timeOffset="57215.9528">13205 16833 45,'0'0'172,"0"0"-172,0-2 0,0-4 4,0 6-3,0 0 2,24 0 10,16 0 11,12 6-4,12 7 3,13-2-5,3-6-10,4-5-8,-10 0-1,-18 0-12,-34-13-119</inkml:trace>
  <inkml:trace contextRef="#ctx0" brushRef="#br0" timeOffset="58054.0004">14830 16763 132,'0'-2'11,"0"-1"-8,0-4 26,0 4 7,0-5 8,0 2 6,0 3-8,-10 3-2,-26 0-9,-9 0-17,-5 0-6,-6 0-3,0 5-3,4 17-2,10-8 1,18-4 0,8-4-1,12-3-2,4 2-5,0 2-7,4 7 4,22 0 3,18 4 2,-10-2 0,10 5 5,-12 1 0,4 7 1,-6-2 0,-10-3 2,-10 0 2,0 5-1,-10 1 2,0-7 0,-10 4-1,-24-4-1,-18-6-1,-4-3-1,-8-11-2,-10-3-4,8 0-15,20 0-37,16 0-26,8 0-14,22 0-48</inkml:trace>
  <inkml:trace contextRef="#ctx0" brushRef="#br0" timeOffset="58325.0116">15118 16876 253,'0'16'21,"2"0"-14,4 1-3,-2 0 0,-4 2-1,0 8 3,0 2-3,0 9-3,0-6-7,-26-8-52</inkml:trace>
  <inkml:trace contextRef="#ctx0" brushRef="#br0" timeOffset="58505.0209">15160 16590 397,'-4'-22'146,"-18"4"-146,18-9 0,4 0-1,0 6-13,0 2-9,0 19-46,18 0-52,-6 0-98</inkml:trace>
  <inkml:trace contextRef="#ctx0" brushRef="#br0" timeOffset="58826.2473">15384 17031 192,'0'30'2,"0"-15"21,0-12 10,0-3-26,0 0-2,0 0 18,0-14 15,10-15-15,-4-8-2,14-7-16,-10 4 0,17 14-4,1 9-1,-2 2-2,-6 10-1,16 5 3,-6 0 0,-6 3 10,4 23 8,-2 1-1,-14 16 2,8 2-8,-10 3 1,4-1-12,-2 0 0,10-13-13,-14-17-37,-8-12-184</inkml:trace>
  <inkml:trace contextRef="#ctx0" brushRef="#br0" timeOffset="59838.3082">16754 16627 316,'-30'-5'4,"4"0"3,0-3-7,-4-1 17,-12 4-11,16 5 3,-6 0 11,-2 0-3,10 0 8,0 0 4,-2 27-24,0 8-5,0 7-2,22 7 1,0 6 1,4-1-2,0 2 2,8 3-2,32-14 2,-2-4 0,6-18-2,2-11-5,4-12-1,4 0 2,-6-14 6,4-21 0,-13-16 4,-11-8-2,-12-7-2,-16-1 0,0 6-2,-16 14-25,-34 0-11,-7 10-27,11 4-11,-4 14 16,6 9 18,20 7-19</inkml:trace>
  <inkml:trace contextRef="#ctx0" brushRef="#br0" timeOffset="60356.4074">16871 16218 67,'0'-8'6,"0"-3"-3,4 6 1,-4 0-2,0 5 11,0 0 17,0 0-2,0 0 13,0 0-4,0 7-14,0 7-5,0 13 2,-4 8-1,-22 5 2,-18 24-3,1 14-5,-13 18-6,-4 16 7,-8 8-2,8 4-3,10-6-3,8-9-6,2-18 0,24-19-7,2-19-4,14-18-15,0-10-86,14-7-143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22:56.6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6435 8233 11,'-2'-4'9,"1"1"-6,1-2 0,-2 3 7,0 2-4,2 0-4,0 0-2,0 0-1,0 0-3,0 0 2,0-2 2,0 2 0,0 0 0,0 0 4,0 0 2,0 0 1,0 0 2,0 0-4,0-2 3,0 2 6,0-1 14,0 1 9,0 0 0,0 0-14,0 0-20,0 0-3,0 0-1,0 0-1,0 0 1,0 0-4,0 0-2,0 0 7,0 0 3,0 5 1,0 4-3,-3-4 1,3 2 1,-2-4-1,1 6 1,-3-1 0,0 4 3,-7 4 2,5-1 2,-4 5-7,-2 1-2,-2 0-1,2 2 2,-1 7-2,-1-4 0,-2-2 1,-4 2-1,2-2 1,-2 4-1,-8 0 3,5 6 0,-7 0-2,2 2 1,-3 3-2,0-3 0,1-2 1,0-5 3,6 4 5,0-8-2,1 0 6,1-5-7,0 0-5,-2 2 0,1 2-1,-2 4 0,-2 0 0,2 2-1,-1-2 1,0-1 0,5-5 0,4-1 0,-1-1 1,1-6-1,5-3 0,-1-1 4,-2 1 9,-5 1-2,0 5-8,0 5-3,-5 8 0,-4 2 0,-2 1 0,5-3 0,-4-2 0,1-7 0,8-2 0,-4 3 1,-4-3-1,5-2 1,-5 1 1,7 0-1,-3-6 1,5 0 3,0-4 9,0-3-1,-2 0 2,0-3-9,-1 3-1,-1 4-5,-4-1 0,1 4 0,2-2 1,-4-3-1,0 2 0,-1-4 1,0-5 3,2 0-1,-9 0 3,3 0 2,-8 0-1,8-7-4,-7 0-1,-1 2-1,3 1 2,2 4 0,5 0-2,-1 0-1,1 0 1,2 0-1,0 0 0,5 0 1,1 0 0,3 0 1,-3 0 3,0-8 8,-1-4-1,-4 0-7,3-2 0,0 6 0,0-4-2,2 2-1,0-2-1,0-2-1,-4 4 0,6-2 1,-6 2-2,5-7 1,-2-1 0,-3-3-1,-2 0 1,-3-1 0,0-2 1,-4 3-1,3 0 1,3 3-1,10 6 2,5 4-2,5 0 1,1-4-2,-1 0 0,-2-4-2,-3-9 3,1 0-1,-3-5 2,-2 0 0,-1-1 1,-2-1 0,-1 4 2,-2-4-4,-1 2 1,-1 0-1,2 4 0,1 1 0,5-2 0,0 1 1,-2 0-1,-1-2 0,3 2 0,-3-1 0,-1-4-1,1-8 1,-4 3 0,2-1 0,2-4-1,0 10 1,3-2-1,-2 5 1,1-1 0,2 3 2,-2-7-2,1-4 0,0 1 0,-2-6 0,1-4-1,-1-2 1,-1 0 1,-1 0-1,-3 2 0,2 4-1,-6 0 0,-1-2 1,-3-1 0,-4-5 0,1-7-1,1-6 1,-1-4 0,2 0-2,-2 4 2,7 9 0,4 13-13,0 16-24,0 9-63,-5 11-168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24:38.4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17754 7796 14,'-2'0'50,"1"-1"-22,0 1 0,-3-2-10,4 2-6,0-3-4,0 3-1,0-2-3,0 2-2,0 0 4,0 0 5,0 0 3,0 0-5,0 0 2,0 0 2,0 0-1,-2 0-6,2 0-2,0 0 1,0 0-2,0 0-1,0 0-1,0 0 0,0 0 1,0 0 2,0 0 5,0 0 8,0 0-1,0 0-8,-1 0-5,1 0 3,-2 0-6,2 0 0,0 0-1,0 0-1,0 0 1,0 0 1,0 0 0,0 0 1,0 0-1,0 0 0,0 0-1,0 5 1,0-2-2,0-1 1,0 2 0,0-2-1,0 1 1,0 0 0,0 1 1,0-2 0,0 2 2,0-2-1,0 0 2,0 2-1,0-2 0,0 1 0,0 6-1,3 2 1,4 3 0,2 1 0,-2 3-1,-1 0 2,3-4 1,-6 3 2,0-8-2,-2 2-3,5-6 0,-6 4 1,2-2-2,4 3 0,-2 3 1,4 1-1,-2-2 0,0 0-1,4-2-1,-6 4 2,5-6 2,2 2-2,-7-2 0,4 1 1,-1-4 0,-4-1 2,3 4-1,-4 1-2,0 4 1,6-1 0,-3 2-1,2 0 0,-3-2 1,2 2-1,-1-6 2,1 0 0,-5 1-1,2-6 1,1 3-1,0-2-1,-2-1 0,5 2 0,-2 4 0,2-2 0,-2 4 0,3-6 0,1 3 2,-5-2 0,2 1-1,-5-3 0,3-2 0,1 1 0,-4-3-1,-1 2 2,0 1-2,0-2 1,0-1-1,2 3 1,-1-2 0,3 2-1,-2-2 0,-2 2 0,0-3 0,0 2 0,0 0 2,0 0-2,0 1 0,0-1 0,0-2 0,0 0 1,1 0 1,-1 3-2,0-3 1,0 0-1,0 0 1,0 0 0,0 0-1,0 0 0,0 2 1,0-2-1,0 2-1,0-2 1,0 0 1,0 0-1,0 0 0,3 2 0,-1 2 0,-2 1 0,0 8 0,0 0 0,4-1 0,-3 3 0,1-4 0,0 0 0,-2-5 0,0-3 0,0-3 1,0 0 0,0 0 2,0 0-1,0 3 1,0 1 1,0-2-3,0 8 2,0-2-1,-4 4-2,-3 0 0,1 0 2,-2-2-2,1 2 0,4-4 0,-4-4 0,4 3 0,1-4 1,2-1 0,-5 0 1,3-2-2,-2 5 0,-2-2 0,3 3 0,-4-2 0,2-2 0,-1 0 1,4 4-1,1-2 1,-7 1 0,4-3 1,-7 1-2,1-1 1,-1 5-1,0-4 0,3 3 1,-2-2-1,-2 0 0,2-1 0,2 0 0,0 1 1,0 1 0,-2-3-1,1-1 0,0 3 1,-2 1-1,5-1 0,-4-3 0,-2 3 1,-2-1-1,2-1-1,0 1 1,0 2 0,-6-4 0,8 2 0,-3 1 1,2-3-1,2 2 0,-1 0 0,2-1 0,-6 3-1,3-1 2,-1-1-1,-1 8 0,2-6 0,-1 0 0,2 0 0,1-1 0,6 0 0,-3 1 0,-4-1 0,5 1 0,-4 2-1,-1 3 1,-1 2 0,-2 0 0,0 3 1,-1-4-1,3 4 0,4 0-1,-3-1 1,2 0 0,-2 2 0,2-2 0,-2-2 0,5 0 1,-1-2 0,1-2-1,4-2 0,-3-2 0,4-2 0,0 2-2,0 1 1,0 0-1,-2 6 2,1 0 0,-1 1 0,-5 2 0,6 5 1,0-3-1,1-5 0,0 1-1,0-2 0,0 1 1,0 0 0,0 1 0,8-5 0,-4 0 0,6 4 2,3 2 1,5 0 1,2-1 0,2-3 1,-2 3-1,0 1-3,-5-3 1,-2 1 0,-2-4 0,5 1 0,-4-2-2,-2 0 1,-4 0 0,2-2 0,1 3 3,1-4-4,2 1 1,1 3 0,2-2 1,-3 2-1,-2 2-1,-2-1 0,6 2 0,-3 0 1,-1 1 0,3-1-1,-10-2 0,5-1 0,-4-2 0,3 0 0,-5 2 0,4 0 1,-2 3 1,-1 4 0,5-1-1,1-4-1,-5 1 2,2-1-2,-6 0 0,3-5 0,3 3 0,-6-2 0,0-3 0,0 1 1,0-3 1,0 2-1,0 0 2,0-2-2,0 3 0,0 2 0,0-3 1,0 2-2,0-1 1,0 0-1,-6 1 1,3 0 0,-2 2 0,0-3 0,5 2-1,-3-1 3,-1-4-2,2 3 0,0-3-1,1 0 1,-4 2 0,0 1-1,2-1 0,-5 2 0,2-1 0,2 2 0,-4-1 0,6 2-1,-5 0 1,2-2-1,-2 3 1,4-4 0,-3 1 0,0 1 0,1-3 0,-1 5 0,-3-2 0,2-2 1,-3 3-1,4 0-1,-4 0 1,0-4 0,7 2 0,-4-2 0,3-2 0,-3 0 1,6 0 0,-6 3 0,4-3-1,-5 3 0,5-1 0,-5 2-1,4 1 1,-3-2 0,2 1 1,-2-2-1,-2 1 0,-2 4 1,-1 1-1,4-2 0,1-2 1,0 0-1,-3-1 0,7 0 0,-7 3 1,3-1-1,-3 0 0,-1 3 0,0-1 0,1-4 1,-1 3 2,0-1-3,-4 0 1,4 3 0,-8 1-1,3 1-1,-1-1 1,6 1 0,-1 0 0,4-1-1,3 1-1,-2 0 2,4-2-1,-6 1 1,6 0 0,-2-1 0,3 0 1,2-4-1,-3 0 0,3 0 0,-4-4 0,4 0 0,0 1 0,0-1 2,0 0-2,0 0 1,0 0-1,0 3 0,0 1 0,0 6-1,0 2 1,0-2 0,0 0-3,0-2 2,0-2 0,0 0 0,0 3 0,0-4 1,0 4 0,4-2 0,-1-1-1,1 4 1,2-1 1,-1 0-1,2 3 1,3 0 0,0 4 0,0 0 1,0 4 1,2-1-2,-3 0 0,4 1 0,-2 1-1,1-2 1,-3 2-1,2-5 1,-2 0-1,-5-2 0,5 0 0,1-2 0,-6 0 0,5 0 0,0-6 0,-1 5 0,-2 1 0,3-3 0,1 5 0,3 0 0,3 2 2,-5 0 0,5 2-1,-5-1-1,-3-3 2,2-1-2,-5-1 0,2 2 1,1-4-1,-6 1 0,0-4 0,-1 0 0,4-2 0,-3 1 0,1 2 0,-1-4 0,1 5 0,-3-6-1,1 2 1,-1 2 0,0 0 0,0 1 1,0-3-1,0-3 1,0 3-1,0-3 0,0 0 1,0 1 0,-4 4 1,-1 3-1,-3 0 0,3 2 0,-3 0-1,2-2 0,2-2 0,3-2 0,1-4-1,-1 0 1,1 0 1,-6 2 0,2 1 0,-1-2 0,-2 1 0,-2-2 1,-3 1-2,4 4 0,4-3 0,-5-1-2,0 4 2,-2-3 0,1 0 0,0 2 2,0-2-2,-2 0 0,2-1 0,0 2 0,0-1 0,-1-1 0,-1 4 0,0-3 0,0-1 0,-1 4 0,-2-1 0,0 1 0,2 0 0,-4 1 0,2-2 0,-2 5 0,4-5 0,1-1 0,2-1 0,5-2 1,3-2 0,1 0-1,-1 0-1,0 2 1,-4 5-1,1 0 1,-5-1 0,-5 5 0,-1 0 0,-1 0 1,3-4-1,3 1 0,5-2 0,2-2 0,3-4 0,1 0 0,-2 0 0,0 3 1,-4 2-1,-3 2 0,3 0 0,-3 4 0,-1-1 0,2-3 0,5 0 0,-3-5 0,6 0-1,-1-2 1,-1 1 0,2 1 0,0-2 1,0 0 0,0 0-1,0 3 0,0-3-1,0 2-1,0 2 0,0-1 2,0 2 3,0-3-2,0 2-1,0 0 0,0 4 0,0 0-1,0 4 1,0 6 0,2-6 0,-1 0 1,3 1 0,-2-7-1,-2 1 1,1-1-1,-1-2 1,0-1-1,2 0-1,0 3 1,3-1 0,-2 6 0,5 1 0,-4-2 0,3 4 1,-1-4 0,1-2-1,1 2 0,-3 0 1,3 2 0,-5 1-1,5 2 2,2 3-2,-6 0 1,5 0-1,0-1 0,2-5 0,1-4 0,-1-5-1,-2 3 1,-1-1 1,-4-3-1,2 0 2,-2 0-2,3 6 0,-1 2 0,4 0 0,5 6 0,-2 2 1,-1-6-1,3 2 0,0-3 0,-3-5 0,-4 5 0,-3-5 0,2 2 2,-5-4-2,-2-1 1,2 0-1,-1 1-1,6 2 1,-6 6 1,2 0 0,3 6 0,-3 2 2,-2-3-2,-1-2 2,0-4 3,0 0 1,0-1-3,0-4-1,0-3 0,0-3-1,0 0-2,0 4 1,0 1 0,-4 9-1,-6 4 0,-6 5 0,5-1 3,-1-2-3,3-4 0,-4 2 0,2-1 2,-4 2-1,-11 3 0,-2 4 2,-10 2 1,1 2 3,-2-2 7,5-4-10,-3-6-4,0-4-2,-5-10-39,0-4-292</inkml:trace>
  <inkml:trace contextRef="#ctx0" brushRef="#br0" timeOffset="4299.3205">17728 7918 43,'-10'0'6,"2"0"-1,7 0 2,-2 0-7,3 0-11,0 3 4,0-1 2,0-2 5,0 2 1,0-2 5,0 0 13,0 2 16,0-2 0,0 0-3,0 0-16,0 0-8,0 0 0,3 0 3,-1 0 4,7 0 11,-5 0-8,5 0-8,-1 4-5,2 1-4,2 8 5,0-1-2,-1 1 0,2 3 0,3 1-2,-4-1-1,2-4-1,3-4 0,-2-2-1,2 2 1,-4-1 0,1 2 1,0-4-1,1 4 1,-6 1-1,3 0 2,-3 2 0,4-4 1,-3-2 1,0 6-3,1-4 0,1 0 2,-2 2-2,-1-2 0,-5 2 0,3 0 0,-2 2 3,2 3 0,-4-1 1,5-1-2,-4-1-1,3 0-1,-3 0-1,3 2 0,-4-2 0,4 5 1,-4-2 0,3 6 0,-4-6 3,2 6-1,3-5 1,2-3-4,-3 4 0,2-3 0,-2-2 2,-1-2-2,-3-2 2,2-3-1,-4 4 0,0 1 3,0 3 4,0 1-2,0 1-2,0 1 1,-4 2-3,0-4-2,-5 0 0,5 0 2,-5-1 3,1 1-1,-3-2 2,7-2 2,-7-2-4,2 2-2,-1-1-1,-1 5 0,0-1 1,-1-1-1,2 0 0,0-2 0,0-1-1,1 3-1,-4 5 1,2-5 1,1 8-1,-4-3 0,4-3-1,0 1 1,1-3 0,1-2 0,5-3 1,2-2-1,1 2 0,0 0-1,0 0 1,0 2 0,0-1 3,-3-2-3,0 3 1,0-4 0,3-1 0,0 1-1,0-5 0,0 0 0,0 0 0,0 0-2,0 0 2,0 0 0,0 0 1,0 2 0,0-2 1,0 0-1,0 1 0,0 1-1,0 2 0,0-1 2,0-2-2,0 2-2,0-2 1,0 3 1,0-2 1,-2 2 1,2 3-1,0 3-1,0-1 0,0 4-1,0-4 1,0 1 0,2 0 0,1-8 0,3 7 0,-5-6 2,6 6-1,-3 1 1,5-2 0,0 2-2,-3-6 2,0 0-2,-2-3 1,5 4 0,1-3 1,0 2 2,0-3 1,0 2-3,-5 1 5,3-2-5,-6 0 0,1-1-2,2 2 0,-2-3 0,4 2 1,-2 0-1,3-2 1,2 0 0,-1 0 2,-4 0-3,3 0 1,0 4-1,-1 0 0,1-2 0,1 1 0,-2 2 0,-2-3 0,3 0 0,1 0 0,2-2 0,1 0 2,0 0 0,1 0 2,0 0 2,4 0-3,-2 0-2,3 0-1,2-2 1,1 0 0,0 0 2,1 2-2,-7-3 1,4 3-1,-1 0-1,-5 0 0,-3 0 0,2 0 1,-1 0-1,-4 3 0,1 3 0,2 2 0,0-1 1,0 2 0,0 2-1,-1-2 0,1-1 0,1-2 1,-9 0-1,4-4 1,-6-2-1,0 2 1,0-2-1,0 2 3,0 2-2,0 4 2,1 3 3,3 3-3,-2-5-3,4 1 1,-6-2-1,0-3 0,0-2 1,0 1-1,0 4 4,0 1 0,0 0 0,0-3-3,-7 2 0,6-4-1,-1 0-1,-1 1 1,-3 0-1,2 2 2,-5-2 0,-1 4 0,1 1 0,-1-1 0,-1 2-1,1-6 0,7 2 0,-4-2 0,4 2-1,1 0 1,-3-3 0,1 3 0,-3 2 0,3-2 0,-3 3 0,1-1 0,-4 3 1,-1 5-1,-6-3 0,4-2 0,3-2 0,2 0 0,2-2 1,-5 1-1,1 0 0,0 1 0,-1-2 0,2 0 0,1 1 0,3 3 0,-5-1 0,4-1 0,-4 0 0,4 0 0,-4 2 0,3-2 0,2 3 0,-2-2-1,3 3 0,-5 1 1,2-4 0,3 1 0,-5 2 0,6-3 1,-6-1-1,6-4 0,3-1 0,0 4 0,0-2-1,0 2 0,0-4 0,0 2 0,0-2 0,0 2 1,2 3 1,4 0 1,4 0 0,0 4 0,1-2-1,-2-2-1,5-2 0,0 3 0,-1 1 0,1 1 0,4-5 2,-4 0-2,5-2 0,1 0 3,-3 2-2,8-2 1,-3 2 0,1 0-1,0-1 0,6 2 0,-4-1 0,5 1 2,0 0-2,-7 3-1,-3-1 2,-5-2-2,2 1 1,-4 0-1,6 3 1,-3-2-1,2 1 1,3-3-1,-2-1 0,-2-1 1,2 0-1,0 1 3,-5-1-3,5 2 0,-4-3 0,3 2 0,3-2 0,-6 4 1,4-2-1,0 1 0,-7 5 0,-4 1-1,-3 2 1,3-3 0,-5 3 2,4-5-2,-3 0 0,4-2 1,-6-3-1,1 5 0,1-1 0,-3-2 0,-1-4 0,0 2 0,0-4 2,0 3-1,0-2 0,0 2 0,0 4 2,-5 2-3,-5 6 1,-2 0 1,-1-2-1,0 2 0,-3 1 0,3-6-1,0 1 0,2 1 1,-4-1-1,0 0 0,1 2-2,-3-2 2,2 0 0,2 1-2,-4-3 2,4 1 0,-4 1 0,6 0 1,0-2 0,1 2-1,0 0 0,-6 2 0,5 0 0,-6 1-1,5-6 2,2 5-1,4-6 1,-2 1-1,-1-1-1,5-1 1,-6 0 0,1 5 0,-3 0 0,4-5 0,0 4 0,3-5 0,-5-1 0,10 0 0,-6-3 0,5 2 0,1 2-1,0 4-3,0 2 2,0 2 2,0 4-1,0-3 1,0-3 1,0 1-1,0-7 2,0-4-1,0-2-1,0-2 0,0 0-3,0 0-3,0 0-3,0 0 9,7 0 0,4 3 2,-1-3-1,3 0 2,5 0-1,-1 0 1,5 0 0,4 0 0,1 0-3,11 0 0,-6-7 1,2 1-1,-2 2 0,-2 4 1,-4-3 0,1 3-1,-10 0 1,0 0 0,-4 0-1,4 0 1,-3 0 0,0 0 0,3 0-1,2 3 0,-3 5 0,8 1 0,-3-2 0,5 7 0,-4-2 0,-6 2 2,-1 0-2,-5 0-3,-5 4 3,0 0 0,-3 7 0,0-1 0,-1-2 0,-1 0 0,2-2 1,5-7-1,-6 1 2,6 1-2,-4-5-2,2 2 2,2 3 0,1-1 2,-1 3-2,0 1 0,-3-2 0,-4 3-2,0-2 1,0 1 0,-3 0 1,-9 2 0,-1 2 0,-7 1 0,2 4 2,-7 2 0,0-2-2,-5 2 1,3-3-1,1-4 1,13-2-1,4-1 0,0-2-8,6-1-14,-6-3-26,9-4-50,0-6-98</inkml:trace>
  <inkml:trace contextRef="#ctx0" brushRef="#br0" timeOffset="6264.4329">18610 10495 302,'0'-6'92,"0"2"-92,0 0 33,0 2 16,-5 2-36,0 0-13,2 0-1,-5 0 0,2 0 1,2 2-1,0 10 0,-1 5 0,5 2 0,0-2-2,0-2 1,0-1-1,2-2-3,5-5 4,3-7 2,-7 0 3,4 0 8,-6-14 1,-1-2 4,0 0 1,0 2-8,0-1-3,-3 7-1,-5 4 7,-2 0 0,1 4-4,0 0 4,5 0-8,1 0-4,3 4-2,0 4-1,0-1-3,0-4 0,3-3 6,0 0 1,4 0 6,1 0 0,-4-3-1,4-6-6,-6 1-2,8 5-5,-5-4-12,3 0-30,-1-5-81,-7-7-186</inkml:trace>
  <inkml:trace contextRef="#ctx0" brushRef="#br0" timeOffset="7540.5034">17335 10539 147,'-4'-5'54,"0"-4"-28,4 8 32,-2-4 32,1 3-57,1 2-29,0-2 0,0 2-1,0 0 4,-2 0-7,-5 20-3,4 5 3,-6 7 2,8-5-2,-1-4 0,2-8 1,0-4-2,0-10-1,0-1-3,3 0 5,6-3 8,1-13 4,-5-6-6,-2 2-2,-3 2 2,0-1 7,0 8-2,-6 4-11,-1 7 0,3 0 0,3 0-14,-1 0-38,-2 8-109</inkml:trace>
  <inkml:trace contextRef="#ctx0" brushRef="#br0" timeOffset="8419.5542">16024 10011 6,'8'-23'67,"-5"9"-8,-1-7 17,-2 0-9,7-4-33,-3-1-13,2 1-21,-3 2 4,2 11 9,-2 6 17,-3 6 6,0 0 7,-5 10-14,-10 21-15,-6 5-8,9 2 3,3-6-1,9-9-4,0-4 0,0-7-1,2-6 0,6-6 2,3 0 3,-1-4-1,-4-17-6,2-4-1,-1-1-55,-7 2-120</inkml:trace>
  <inkml:trace contextRef="#ctx0" brushRef="#br0" timeOffset="9242.6035">15415 9404 290,'-3'5'18,"3"-5"-17,0 0 1,0 0 39,0 0-18,0 0-11,5-7 10,2-5 10,-7-1-7,4 1-11,0-2-1,-4-1-5,0 1-6,0-3-2,0 0 1,0 5 0,-5 4-1,0 8 2,-4 0 11,-1 0 2,-3 18-15,-2 6 0,6 0 0,3-7 1,6-8-1,0-4-1,0-3-3,0-2 2,0 0 2,2 0-3,5-19-1,-4-5-55,-3-7-130</inkml:trace>
  <inkml:trace contextRef="#ctx0" brushRef="#br0" timeOffset="9888.6747">15142 8676 105,'-6'-1'50,"4"-1"5,-5-3-5,4 3-13,-7 2 0,6-2-23,-6 2-10,1 0 5,0 0 2,5 0-10,-2 7-1,3 0 0,0 5 3,3 1-2,0-4 1,0 5-1,0-7 2,0-4-2,0-3-1,0 0 0,6 0 7,0 0 9,0-12 3,3-7-9,-2 3-5,-5-2-1,-2 1 3,0 3 3,0 6-2,-1 0-1,-6 6 6,4 2-3,3 0-6,0 0-4,-2 0-6,1 0-5,-6 0-16,-2 0-92,-2 0-191</inkml:trace>
  <inkml:trace contextRef="#ctx0" brushRef="#br0" timeOffset="10419.702">14909 7690 123,'-7'6'20,"1"-2"-11,-1 2 25,5 0 8,-1 0-26,-2-2-9,3 0 14,2-1-3,0-3-9,0 0 0,0 0 10,0 0 3,0 0 13,0 0-3,0 0-8,0 0-9,0 0-8,0 0-3,0-5-1,2-13-3,5-10-3,-6-5-45,-1-8-121</inkml:trace>
  <inkml:trace contextRef="#ctx0" brushRef="#br0" timeOffset="11230.748">15048 6636 29,'0'-3'246,"0"-1"-172,-7 0-74,-7-4-111</inkml:trace>
  <inkml:trace contextRef="#ctx0" brushRef="#br0" timeOffset="15442.9903">17442 7710 36,'2'2'66,"-1"-2"-17,-1 2-10,7-2-6,-4 0-11,4 0 2,3 0-2,-1 0 9,-5 0 2,0-4 6,1-3 1,-5 4-10,3-3-14,-1 2-13,-2 0-3,4 1 2,-4 3 1,0-1-2,0-1 1,0-1 2,0 3 5,0-3 10,-4 3 2,4 0-11,-2 0-3,2 0-3,-1-3-3,-1 0 3,2-5-1,-5-2 7,1 0-1,0-2-3,-5-2 0,4-1-4,0 3-2,-5-1 0,0-5-1,2 1 0,-4-1-1,2-1 2,4 2 0,-4 3 0,1 4 0,3 1 0,1 1 2,3-1-2,-7-1-2,4-4 2,2 3 0,1 2-1,-6 1 0,5 0 1,-7 0 0,1 1-1,-3-4-1,1-1 2,-2 3-2,-4 0-1,3-2 2,4 2 0,-1 3 1,1 0 0,0 1-1,1 4 1,-2-3 0,0 2-1,-3 0 0,-2-1 0,-1 3 0,5 0 1,-6 0-1,0 0 0,0 0-2,-2 0 3,0 0-1,-2 0-1,4 0 1,-2 5 0,6 7 1,4 3 0,-3-2-1,3 0 1,-3 6-1,-6-5 1,-1 2 0,0 0 0,-3-3 1,-1-2-1,4 4 0,-2-3 1,4-4-1,1-2 0,0 3 0,4-2 0,-5 2 0,4 0 0,-6-2-1,6 4 1,-5-4 0,-1 4 0,1-1 0,5-2 0,3-2 0,1-2 0,7-3 0,-5-1 1,1 0 0,2 0 1,-4 0-1,-1 0 0,0 0-1,-3 0 0,2 0 0,-3 0 0,-4 0 0,1-1 0,0-3-1,6 0 1,-1 2 0,2-1 1,2-1-1,5 1 3,-3-1-2,5-3-1,1 2 0,-2-5-1,-3-3 1,0-1 0,-4-4 0,1 0 1,3 3-1,-3-4 0,4 5 0,-1-2 0,4 2-1,-1-4 1,2 0-3,0 0 3,-1-1 0,1 0 0,-2-1 0,-2 3 3,3-1-2,-3 5-1,3-1 0,-4-3 0,1 3 1,4 0-1,-3 6 0,-1-3 0,3 2 1,-1 4-1,2-4 1,-1 1-1,-1 0 3,-3-4-1,-1 1 0,-3-1-2,6 0 2,-4-1-1,5 5-1,-8 0-1,2 0 1,-1 2 1,-2-2-1,-2 2 0,4 2-1,-1-2 1,5-2 0,-2 5 1,4 0-1,-4-1 0,3 0 1,-5 1-1,0-4 1,5 1-1,-5 0 0,2 2 0,3-2-1,3 3 1,-9 3-1,7-1 1,-3 1 0,-3-2-1,3 0 1,0 0 0,2 2 1,-3 0-1,5 0 0,1 0 0,-6-2 0,2 2-1,-4 0 0,-1 0 0,1 0 1,-3 0 0,2 0-2,-2 4 2,2-2 0,1 0 2,5-1-2,-5 5-2,2-5 2,1 3-1,-3 2 1,-1 0-1,-3 0 0,-1 2 0,1-2 0,1 4 1,-1 2 0,3-4 0,-3 2 0,2-3 0,-4-2 0,11-3 0,-4 0 0,3-2 1,-2 2-1,2 0 0,-4 2 0,1 0 1,-4 1-1,1-2 0,-8 2 0,1-2 0,1 1 0,0 3-1,2-2 1,6 1 0,-2-2 0,3-1 0,5-2 0,-4-1 0,4 2 1,-1-2 0,-4 0-1,-5 0 0,-3 2 0,5 0 0,-1 2 0,3-2 0,3 0 0,-2 1 0,-2-3 0,1 0 0,-1 0 0,-3 0 0,1 0 1,2 0-1,-1 0 1,4 0 1,3 0-2,-2 0 1,2 0 1,-3 0 0,1-7 0,-2-1 1,-4 0-2,8-2 1,-2-2-1,0 2 2,0-2-2,-3-2 1,7 0-1,-7-4-1,6-2 0,-4 4 1,4 0-1,-4-2 0,4 1 0,1 4 0,-1 1 0,1-2 0,0 0-1,2-4 1,0-4 0,-3 2 0,2-1 0,-6 5 1,5 0 0,-3 4-1,2 0 0,3 4 0,0 2 1,-2 0-1,2 0 1,-3-3-1,-2-2 0,3-5 0,-5 2 0,4 0 0,3-2 0,-2 0 0,-6 2 0,-1-2 0,2 4 0,1-2 0,5 7 0,-1 7 0,2-5 0,0 3 1,-5-3 0,2 2 0,-4 3-1,1-6-2,-5 0 2,3 1-1,-4 0 1,3 3-1,-6 2-1,-3 0-1,4 0 1,-2 0-2,3 0 3,4 0 0,-4 0 1,2 0 0,5 4 1,3-3-1,0-1 0,-4 2 0,2-2 0,-3 5-1,-1-1 0,-1 2-1,-3-2 1,0 4 0,-6 0 0,5 0 1,-4 0 0,3-2-1,-3 2 1,6-2-1,-5-2 1,7-1-1,4 4 1,-2-5 1,1 1-1,1 2 0,-4-3 0,1 2 0,-1-1 0,-1 4 0,0-2 0,4 0-1,1 1 1,-3-2 0,-1 2-1,0-2 0,2 3-2,2-7 3,-3 5-1,0-1 0,-1 1 1,0 4-1,-1-3 1,-3-1-3,5-2 3,-6-1-1,1-2 1,1 0 0,0 2 0,1 0 0,0 3 0,-4-2 0,2 4-4,2-4 2,-3 2-2,8-2 2,-3 0 2,2-3-1,-4 0 1,4 0 1,-5 0-1,3 0 0,-2 0 0,2 0 0,0 0 0,7-3 0,-3 3 0,5 0 0,-1-2 0,2 2 0,0 0 1,0-1-1,0 1 2,0-5 2,0-3 2,0-2-6,-1-2 0,-6 0 1,5-4 0,-1 6-1,-2-4 0,3 0 0,-1-2 0,1 2 0,-2-2 0,2-2 0,1 1-1,-1 4 1,-6 1 0,5-2 1,-4-5-1,4 2 0,-4-1 0,4 0 1,-4-2-1,2-4 0,-3 0-1,-2-5 0,5 4 0,-3-1 0,-1-3-3,-1 7 2,5 3 2,-2 10-1,3 7 0,0 0 1,2 2-1,2 0 1,-1 0-1,-1 0 0,-5 0-1,-4 0 0,-2 0-1,-6 0-1,3 0 3,-2 0 1,-3 0 0,2 0 0,-3 0 0,-2 0 0,0 4 0,-6 8 0,-3 2-2,0-2 2,-6 0-1,4 0 1,0-2 0,3 2 1,2-3-2,3 7 1,2-3 0,5-1 0,0 5 0,3-1-1,-1-9-33,-2-7-142</inkml:trace>
  <inkml:trace contextRef="#ctx0" brushRef="#br0" timeOffset="17873.1545">18204 1494 18,'2'0'15,"-1"-2"25,-1-1-2,4 2-9,-4-2-6,2-1-9,-2 0 1,0 3 14,0 1-9,0-2 0,0 2-1,0 0-7,0 0-10,0 0-2,0 0-10,0 0 1,0 0 2,0 0-1,0 0 4,0 0 4,0 0 0,0 0 2,0 0 2,0 0-2,0 0-2,0 0 0,3 0 0,4 0 1,-2 0 2,4-2-1,2 2 3,6 0 3,-4-2-2,7 2-1,2 0 3,-2 0-4,2 0 3,-4 0 2,3 0-5,3 0 3,-1 0 7,2 0 2,5 0-7,-3 0 4,4 0-2,1 0-4,-3-5-1,0 3-2,-6 2-4,1 0 0,-2 0-1,7 0 1,-6 4 0,6 5 1,-6-5-1,4 1 0,0-2 3,-4 1-2,1-2 0,3 0-1,-4 1 0,-2 2 0,3 0 0,-3 4 0,-1 1-2,1 0-1,-5 2 3,5-2 0,-2-1 3,3-6-3,1 1 1,3-2 0,0-2 0,-3 0 0,-4 0 0,2 0-1,-10 0 0,2 0-1,4 0 1,0 0 1,4 2-1,-1-2 0,3 0 0,4 0 0,-3 0 0,-3 0 0,-2 0 0,-6 4-1,-1-2 0,-1 2 0,0 0 1,-4-2 0,4 0 0,1 1 0,6 0 1,-1-1 0,10 0 2,-6-2 0,1 0 0,0 0-2,0 0 1,-11 0 0,0 0-1,-10 0-1,0 0 0,0 0 0,5 0 0,4 0 0,-3 0 0,7 0 0,2 0 1,1 0-1,-4 0-1,2 0-7,0 0-11,-2 0-9,0 0-25,5 0-49,-2 0-42</inkml:trace>
  <inkml:trace contextRef="#ctx0" brushRef="#br0" timeOffset="35854.6142">17848 7425 4,'0'-5'33,"0"5"6,0-3-6,0 3 3,0 0-3,0 0-6,0 0-9,0 0-4,0 0-6,0 0-2,0 0 3,0 0 5,0 0 6,0 0 1,0 0-5,0 0-3,0 0-5,0 0-5,0 0 1,0 0-3,0 0-1,0 0 1,0 0-1,0 0 0,0 0 0,0 0 0,0 0-1,0 0-2,0 0 3,0 0-2,0 0 2,0 0 0,2 0 2,1 0-2,5-6 2,1-6-1,6-6-1,6 0 0,-2-5 0,10 2 0,-7-5 0,6 0 0,2-1 0,-2 2 0,2-3 3,-3 0-2,3 0-1,0 0 4,-2-3-3,8-1 0,-1 0-1,-2-6 1,6 2 0,-4-3 0,5 0-1,-4 3 2,-1-2-2,-1 1 0,6 0 0,-1-4 1,-4 3-1,1-1 0,-1 6 0,1-7 0,-1 6 0,3-7 0,0-1 0,3 0 0,0-4 0,3 6 0,-1 0 1,2-1-1,4 2 0,-1 0 0,9 0-1,-2-1 1,11-4 0,-10 0 0,4-5 0,-11 3 0,-2-2 0,-7 0 0,0 5 0,-1 2 1,-6 1-1,-4 4 0,2-5 1,-4 7 0,8-2-1,-5 0 0,1 2 1,-7 2 0,3 1 1,-4 2-2,7-4 0,-6 3 0,2-1 0,0 4 0,-8 1 0,-1 8 0,-6 0 0,1 4 1,-4-2-1,-3 8 0,0 2 1,-1 3 0,-3 3 5,-1-3 6,0 3 6,0 0-2,0 0-5,0 0-4,0 0-4,0 0 2,0 0 1,-1 0 13,-13 0-19,-7 0 0,-10 0 0,-9 0 0,-6 3 0,-4 6 0,3 5 0,6-4 0,11-6 0,14-4 1,7 0-1,2 0 2,7 0-2,0 0 0,0 0-7,0 0-11,7 0-5,0 0 14,5 0 8,1 0-2,9 0 3,7-2 1,2-14-1,4 0 3,7 2-3,-4 4 0,-1 2 0,-3 6 0,-4 0 0,-5 2 0,-5-2 0,-6 0 0,4 0 0,-8 0 0,-7 2 0,-3 0 1,0 0 1,0 0-2,-3 18 2,-16 17-2,-4 8 5,0 6-2,-6 0-1,6-1-2,6 3 0,0-3-1,5-2-3,3-8-41,-3-15-206</inkml:trace>
  <inkml:trace contextRef="#ctx0" brushRef="#br0" timeOffset="37676.7189">17654 7095 76,'-20'-38'29,"-1"-11"-14,-1-13 11,3-19 26,9 21-45,0-10-5,-1-2-1,0-4 6,-4-6-6,3 0 4,-5 1 14,3 7 9,-6 0 3,2 10 2,4 0-4,3 2 1,-2 5 10,-3-4-18,4-2-13,-1-5-3,-6 0-6,7-9 0,-6 4 5,1-6-5,-4-1-5,1 0 5,-3 6 5,1 12-5,2 4 1,0 15 0,6 2 0,-5 4 2,6-1-3,-3-4 0,3-3-1,1-3 1,0 1 0,-1-2-1,-1-3 1,1 3-2,2-2 2,-4 0-1,-1 7 1,6 12-1,4 10 1,-1 9 0,6 8 3,-2 1-1,3 1 0,0 1 1,0-1-3,0 3 0,0 0-3,0 0 0,0 5-9,0 16-12,0 9 13,4 9 11,7 4 4,-9 2-4,4 2 1,-5-1-1,-1 1 2,2-1-2,-2 0 0,0-3 0,0-10 0,0-7 1,0-10-1,0-7 1,0-4-1,0-5 0,0 0 2,0 0 2,0 0 3,0-3 1,0-20 9,0-9-13,0-14-4,0-8 2,1-8-2,-1-10 1,2-4-1,2 7 0,-1 15 0,0 22 0,3 18 0,4 10 0,-4 4-1,9 0-5,2 0 5,8 4 1,0 10 1,-3 2-1,9 4 1,1 3-1,-2 4 0,2-3-11,-9-2-89,-8-9-167</inkml:trace>
  <inkml:trace contextRef="#ctx0" brushRef="#br0" timeOffset="38486.7656">17358 5542 80,'0'0'24,"0"0"8,0 0 15,0 0 1,0 0-23,0 0-10,0 0 18,0 0 12,0 0-13,0 0-11,0 0-12,0 0-9,0 0-1,0 0-1,0 0-1,16 0 3,-3 0 0,9-5 0,0-4 0,1-3 0,0 4 0,3-1 0,-10 0 0,2 7 0,-9-2 0,-4 4 0,-4-2 0,-1 2 0,0 0 2,0 0 1,0 0 10,0 0 3,0 8-16,0 13-1,0 5 1,0 1 3,0 1-1,0-5 0,0-6-1,0 1-1,0-7 0,0-4 0,0 2-1,0-9-17,0 0-119</inkml:trace>
  <inkml:trace contextRef="#ctx0" brushRef="#br0" timeOffset="39664.8298">19338 6113 178,'0'-5'20,"0"-2"6,0 0 33,0-8 18,0 2-41,-5 2-5,5 4 9,0 2-11,0 5-18,0 0-11,0 0-2,-1 0-1,1 0 0,0 0 0,0 0-1,0 0 2,0 0 0,0 9-2,12 9 4,0 4 0,4-3 0,-2 2 0,-1-3 0,2-4 0,-10-4-1,2-2 1,-7-8-2,1 2 2,-1-2 2,0 0-1,0 0-1,0 0 1,0 2 2,0 3 1,0 0 4,-3 9-5,-8 0 10,-5 2-5,4-2 2,0 2-6,0 2-4,-9 1 0,-2 0 0,-6 5-1,-1-6-1,6 0-7,3-9-12,12-9-71,7-9-245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34:15.5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11413 1789 151,'-12'17'37,"4"-10"-24,2-7 3,1 0 11,5-11-1,0 0-8,0 0-8,0 4 4,0 0 13,0-1-1,0-2-12,0 0-12,0-4-2,0-4-1,11-3 1,6-8 0,3 0 0,2-2 0,4-3 0,7-2 1,6-1 1,-3-1-2,3 3 0,-9 10 0,-9 15-2,-8 6 0,-9 4-2,5 0 4,-1 8 2,-4 19 2,4 12 0,-5 6 0,4 7-2,-4 1-1,7 5 1,-3 5-2,-1-1 0,5 1 2,-3-5-2,5 0 1,1-2-1,1-2 0,-3 3 0,1-7 0,4-8 0,-4-7 0,4-4 0,-1-7-1,1-2 1,-2-8 0,1-4 0,-3-5-2,-2-5 0,0 0 2,-1 0-1,1 0-1,-1-12 2,2-15 0,-2-13 2,2-6 1,1-11-1,5-1-1,-4 4 1,-1 4-1,2-4 0,-2-1-1,-2-3 1,-2-2-1,-4-3 1,2 0 0,-4 3-1,-3 9 1,0 7-1,0 14 2,0 12 0,0 8 0,-3 3-1,3 2-1,0 3-2,0 1 1,0-2-3,0 3-1,0 0 1,0 0 0,0 0-2,0 0 5,0 0 1,0 0 0,1 0 2,5 0-2,-1 0 2,2 0 1,5 0 1,3 0-3,11 0 1,8 0 0,4-14 1,13-4 1,10-2-4,4 5 0,0 5-7,-8 6-11,-15-1-151</inkml:trace>
  <inkml:trace contextRef="#ctx0" brushRef="#br0" timeOffset="549.0308">12979 1826 195,'0'0'21,"7"-2"-12,15-12-9,4 0 16,11-4-9,-1 3-6,4-2-1,-6 7-1,-4 7-3,-7 1-28,-11 0-132</inkml:trace>
  <inkml:trace contextRef="#ctx0" brushRef="#br0" timeOffset="831.0494">13010 2029 77,'31'0'17,"11"0"38,7-12 5,9-8-29,5-1-27,-5 1-4,-4-6-32</inkml:trace>
  <inkml:trace contextRef="#ctx0" brushRef="#br0" timeOffset="1657.0971">14500 1191 185,'0'-58'9,"-11"-2"-8,-10 2 0,-8 12 25,-2 7 13,6 11-15,-6 12 15,10 4-26,-1 10 2,7 2 0,-2 0-9,7 0-1,5 16-5,-2 12-1,3 16 0,4 19-2,0 16 3,0 10-1,0 4 1,11-1 0,2-1 1,-8 2-1,2 3 0,-5-4 0,-2-2 0,0-5 0,0-6 0,-9-14 0,5-2 0,0-12-1,-1-15-1,3-9-3,2-14-16,-3-13-41,-5 0-62,-4-22-9</inkml:trace>
  <inkml:trace contextRef="#ctx0" brushRef="#br0" timeOffset="1959.1116">14065 1722 149,'0'7'7,"10"-2"-6,20-1-1,12 1 3,8-5 3,8 0 0,7-9-1,-1-8-5,-4-2-8,-11-5-88</inkml:trace>
  <inkml:trace contextRef="#ctx0" brushRef="#br0" timeOffset="2497.1432">14855 956 85,'0'-8'114,"0"-2"-98,0-2-15,0 4 14,0 4 23,0 4-36,22 0 3,1 7 8,11 20 8,6 19-7,2 15-11,1 6 4,10 14-3,-7 1-2,4 4-1,-5 1 3,-6-2-3,-6-1 0,-7-3-1,-5-7-1,-3-7 1,-5-3 1,-3-1-1,-6 4 0,-1 3-2,-3-2-6,0-7-14,0-19-36,0-21-9,0-21-60</inkml:trace>
  <inkml:trace contextRef="#ctx0" brushRef="#br0" timeOffset="2799.1603">15307 1782 94,'-19'16'18,"6"9"-10,-6 8 34,-3 4 1,6 2-7,-5 0-12,0 3-2,-2 5-14,-6 12-8,-4 11-20,-10 0-112</inkml:trace>
  <inkml:trace contextRef="#ctx0" brushRef="#br0" timeOffset="38707.549">4059 16740 11,'53'12'3,"-53"-12"-3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38:26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13913 16363 298,'-20'14'13,"-2"-8"-8,12-6 25,10-14-7,0-18-23,10 6 0,5 8 0,-2 8 0,-9 3 0,4 7 0,4-2-4,1 2 2,9 0 2,7 0 1,11 0-1,5 0 1,11-4-1,6-8 3,6-8-3,5-2 0,2 2 0,-5 3-4,-10 3-14,-1 3-70,-20 2-62</inkml:trace>
  <inkml:trace contextRef="#ctx0" brushRef="#br0" timeOffset="549.0288">14193 16026 188,'-12'3'0,"7"6"0,-2-1 2,0 2 7,3 2-7,-2 0-2,-1 0 0,-4 4 7,0-2 7,-7 2 5,-1 6-7,-4 4-3,0 4-4,-7 1-3,-2-2 0,1-3-1,4 1 5,0-5 4,6-4 1,8-9 6,9-4 1,4-3-3,0-2-7,0 0-8,0 2-2,1 1-3,19 6 5,5 1 13,10-4-1,5-2 1,4 0-2,-2 0-9,1 0-1,0 6-1,-4 2-6,-5 0-60,-14-3-253</inkml:trace>
  <inkml:trace contextRef="#ctx0" brushRef="#br0" timeOffset="3309.1897">15435 15874 355,'-22'0'4,"5"0"24,4 20 10,5 6-29,3 8-9,4 14 1,1 2-2,0 6-1,0 1 2,1-6 0,8-6 0,2-13 0,2-9-2,8-10 1,0-8-7,4-5 3,4-5-1,1-31 5,4-13 0,2-13 1,3-10-1,-5 0-4,-10 5-1,-6 32 6,-6 12 0,-5 18 0,-7 5 3,0 1-3,1 30-6,1 10 6,6 16 3,-3-3-2,4 2-1,1-6 0,1-10-1,7 1-11,-5-20-64,0-12-145</inkml:trace>
  <inkml:trace contextRef="#ctx0" brushRef="#br0" timeOffset="3536.1986">16013 15833 348,'-13'41'31,"7"7"-30,6 1-2,0 9 1,0-7-2,0-5-11,0-14-3,0-8-4,2-15 4,-2-9 5,0 0-8,0-7-20,0-21 3,0-8-53</inkml:trace>
  <inkml:trace contextRef="#ctx0" brushRef="#br0" timeOffset="4148.2379">15982 16104 48,'-7'16'53,"4"-3"-4,3-1-3,0-7-20,0-5-23,0 0-3,7 0 0,4 0 4,1-8 14,-1-10-3,-2-6 0,1-6 0,-5-6-3,6 2 3,-2-4-2,4-1-6,-1 6 1,3 2-3,-3 15-2,-8 10-3,1 6-3,-3 0 3,0 14 7,-1 18 15,5 7-4,-2 5-13,4 2 2,-5 3-6,7 3 3,-1 1-4,2-3 0,1-1-6,-1-17-13,4-18-95</inkml:trace>
  <inkml:trace contextRef="#ctx0" brushRef="#br0" timeOffset="4329.2465">16434 15909 515,'-13'27'0,"7"8"-3,6 14 3,0 1 0,0 2-5,8-4-9,5-10-14,2-18-74,-3-20-175</inkml:trace>
  <inkml:trace contextRef="#ctx0" brushRef="#br0" timeOffset="4464.2563">16538 15689 376,'-20'-12'120,"11"0"-116,5 6 40,4 1-44,0 5-7,0 0-53,0 0-179</inkml:trace>
  <inkml:trace contextRef="#ctx0" brushRef="#br0" timeOffset="4706.2661">16780 15418 323,'6'8'73,"4"14"-73,1 18-4,2 15 4,8 15 4,-10 10 0,1 2-1,-4 20-2,-5 1-1,4 4 3,-4-8-3,3-11-3,-3-17-29,-3-26-70,0-20-87</inkml:trace>
  <inkml:trace contextRef="#ctx0" brushRef="#br0" timeOffset="4907.2786">16695 15877 507,'0'0'76,"0"0"-76,0 0-5,20 0 5,12-3 8,10-12-6,13-7-2,5-2-10,6-8-11,-3 0-88,-17 0-228</inkml:trace>
  <inkml:trace contextRef="#ctx0" brushRef="#br0" timeOffset="5627.3188">17592 15802 379,'0'0'48,"-8"0"-29,-12 0 28,-7 0-26,-4 14-15,-1 13-6,-1 4 0,2-1 1,8-2-1,11-6 0,7 0-3,5 5 0,6-1-1,20 3 3,13-5-5,-3-6 1,2-5-1,-7 5 6,-13-7-1,-9 1-1,-3 6 2,-6 1 6,-6 2 7,-16 2-1,-9-2-8,3-7-1,-3-8-2,1-3-1,8-3-21,5 0-42,12-3-37,5-8-100</inkml:trace>
  <inkml:trace contextRef="#ctx0" brushRef="#br0" timeOffset="5792.3278">18019 15841 344,'0'0'173,"-10"0"-157,0 2-16,3 0-2,4 4-4,3 5-71,0 1-228</inkml:trace>
  <inkml:trace contextRef="#ctx0" brushRef="#br0" timeOffset="5926.339">18034 16170 446,'-17'7'88,"7"-4"-82,10-3-6,0 0-3,3 0-111,17-10-108</inkml:trace>
  <inkml:trace contextRef="#ctx0" brushRef="#br0" timeOffset="6892.3906">19050 15390 86,'-2'-2'99,"-6"-3"-30,1 2 14,2-3-26,4 4-8,-5 0-13,5 2-7,-1 0-6,2 0-12,0 0-8,0 20-3,0 26-3,0 20 1,13 16 2,7 9 1,4-1-1,4-7 0,3-4 1,-1-16-2,-1-13 2,0-17-1,-4-19 0,-2-9-1,5-5 0,-9-22 1,4-26 5,2-22 0,-4-13-5,-3-7 0,-8 0-4,-7 8 3,-1 13-4,-2 30 4,0 20 2,0 19 2,1 0-3,16 39-10,5 17 10,14 16 0,4 2 3,1-8-1,1-10 1,1-12-2,-6-18 1,2-14 2,-14-12 2,-2 0 6,-6-24 9,1-26 7,-6-18 11,-2-12-24,-7-15-13,-3-1-2,0 2-4,0 10-6,-10 29-24,3 23-64,4 29-64,1 3-156</inkml:trace>
  <inkml:trace contextRef="#ctx0" brushRef="#br0" timeOffset="7359.4175">20209 15721 162,'0'-18'96,"0"2"-56,-1 2 45,-11 4-37,-3 1-16,-1 9-11,4 0-14,-5 0-3,4 26-2,-3 11-2,5 9-1,-1 0 1,7-5 1,4-4-1,1-4-2,0-8 0,1-2 0,11-8 0,-1-4-1,3-11-6,5 0-2,0-28 1,3-16 9,1-4 1,-2 3 2,-1 7 0,-9 17 1,-4 9 2,-4 10-2,-3 2 0,0 0 5,0 14-3,0 18-2,0 3 0,0 2-2,0-2-1,0 1-3,3-5-27,7-5-114,-1-18-98</inkml:trace>
  <inkml:trace contextRef="#ctx0" brushRef="#br0" timeOffset="7600.4315">20471 15238 396,'-4'0'135,"4"0"-135,0 6-5,8 32-5,7 10 10,2 17 1,-5 1 0,-6 7 2,-1 1-3,-5-5-1,0 1 1,0-6-6,0-12-42,0-6-47,0-19-19,-5-15-37</inkml:trace>
  <inkml:trace contextRef="#ctx0" brushRef="#br0" timeOffset="7794.4911">20304 15659 350,'0'16'33,"0"0"-33,12-2-5,15-2 3,3-4 2,7-2 0,0-2 1,8-1-1,3-3-1,6 0 1,-1-9-8,-5-15-29,-7-4-85</inkml:trace>
  <inkml:trace contextRef="#ctx0" brushRef="#br0" timeOffset="8199.627">20906 15194 265,'0'0'138,"0"1"-130,3 25-3,8 15 1,6 9 9,-6 7-11,1 6 1,-8 4-1,-4 4-2,0 1-2,0 3 0,-2-11-11,-2-4-43,-6-18-77,0-17-109</inkml:trace>
  <inkml:trace contextRef="#ctx0" brushRef="#br0" timeOffset="8372.6402">20724 15601 201,'0'0'263,"0"0"-263,9 2-7,17 8 7,13-4 6,4 6-6,11-6-3,-5 6-2,5-7-48,-1-2-128</inkml:trace>
  <inkml:trace contextRef="#ctx0" brushRef="#br0" timeOffset="8663.6575">21399 15623 391,'-23'4'27,"-4"-3"15,3-1-2,5 0-7,0 0-15,7 0-10,9 3 0,2-3-5,1 0-3,0 6-1,0 4-10,11 6 4,4 8 6,-3 6 1,-5 2 4,-4 0 1,-3 3 1,0-14 1,0-3 0,0-8 0,0-3-7,0-7-2,-6 0-9,-12 0-49,-3 0-90,-3 0-30</inkml:trace>
  <inkml:trace contextRef="#ctx0" brushRef="#br0" timeOffset="9256.688">19386 16644 258,'-19'-3'58,"3"2"-25,4-6 41,1 1-13,6 1-24,5-7-28,0-5-9,10-7 0,18 0 6,7 2-3,16 5 0,25-4 1,17 3 7,26-4-1,16-2 3,19-2 5,4-4-7,11 2 2,2 0 3,-8 5-7,-12 2-7,-17 0-2,-27 0-1,-22 4 1,-20 2-4,-18 4-7,-19 3-23,-17 8-75,-11 0-128</inkml:trace>
  <inkml:trace contextRef="#ctx0" brushRef="#br0" timeOffset="10493.7575">19747 16941 363,'4'15'0,"5"19"0,1 9-2,0 8 2,-1 2 2,1-4-2,-7-6 0,1-7 0,3-8 2,-7-10 5,0-10-2,0-2-4,0-6 0,0 0 4,0 0 2,0 0 3,4 0 2,2-14-2,5-18-6,2-12 9,14-16-7,-1 0-6,8 0 1,3 7-1,1 13 0,-5 12 0,-3 16-2,-10 12-3,-5 7 5,1 26 0,-8 13 6,-3 7-2,-5 1 1,0 0 0,0-2 0,0-3-2,-3-3 2,-7-7-2,4-17 4,3-12-3,2-7-3,1-3 0,0-16-2,4-25 2,16-22 5,11-12-6,0-1 0,3 9 1,1 12-1,0 14 0,-6 24 0,-2 17-6,-11 0 3,-2 23 3,-3 17 1,-6 6 3,-4-1-4,6-1 3,-7 0-3,2 6-2,5-6-4,-4 0-55,4-8-33,-1-8-68,1-16 11</inkml:trace>
  <inkml:trace contextRef="#ctx0" brushRef="#br0" timeOffset="10851.7785">20692 16672 181,'5'-2'138,"5"2"-135,7 0-3,6 0 15,-1 12-4,0 4-2,-5 2-7,-7 2 3,-9 2 2,-1 4 1,0 4 18,-17-2-2,-4-1-9,-4 2-7,5-11-1,7-7 3,3-6 6,8-3-5,2 0-11,0 1 0,18-1-8,12 3 8,9-3 3,-1-2-3,11 0-1,-8 0-4,-5 0-48,-8 0-177</inkml:trace>
  <inkml:trace contextRef="#ctx0" brushRef="#br0" timeOffset="12091.8519">14923 17873 319,'-11'0'113,"1"0"-69,10-4-18,0 4-12,3-4-14,21 0-1,10-1 1,16-5 0,9 6 0,0 1 1,-1 1-1,4 2-3,-17 0-30,-10 4-101,-15 11-124</inkml:trace>
  <inkml:trace contextRef="#ctx0" brushRef="#br0" timeOffset="12293.859">14952 18141 149,'0'0'281,"22"0"-281,18-14 0,18 0 0,16-1 5,11 0-5,5 13-4,-11-1-72,-19 0-279</inkml:trace>
  <inkml:trace contextRef="#ctx0" brushRef="#br0" timeOffset="12877.9175">16391 17119 231,'-12'-13'170,"1"0"-168,9-1 20,2 4-10,0 2-12,13 8-8,8 13-9,9 37 17,-4 17 6,-4 15-4,-4 0-2,-5-1 2,-13-5 5,0-2 1,0-10 2,-13-6 0,-5-14-1,-2-8 11,-5-17 2,-4-15 1,-3-4-5,-3-18-3,2-19-11,-2-7-4,5 0-7,10 7-6,8 16-10,5 13-29,7-2-97</inkml:trace>
  <inkml:trace contextRef="#ctx0" brushRef="#br0" timeOffset="13469.9555">16832 17959 280,'-15'0'133,"5"0"-126,3 0 18,7 0 10,0 0-29,2-4-6,20-24-5,16-21 5,7-14 5,10-14-2,11-11-1,4 4-2,2-11-1,-1 7 1,-2 10 0,-12 12-3,-14 20-19,-19 24-57,-17 22-60,-7 6-69</inkml:trace>
  <inkml:trace contextRef="#ctx0" brushRef="#br0" timeOffset="13904.9813">17578 17552 87,'-16'-2'120,"-7"2"-110,-2 0 34,-4 0-27,-2 20-7,6 2 1,2 5 0,8-1-2,10-3-9,5 0 0,0-8-2,10 2 0,13 2-1,10 5 3,1 8 4,-3-1 5,0-2 7,-9 0 4,-9-7 7,-10-4 2,-3 0-5,0-3 15,-18-4 3,-16 7-29,-6-8-10,-9-3-3,4-2-4,2-1-21,3-4-41,5 0-50,3 0-208</inkml:trace>
  <inkml:trace contextRef="#ctx0" brushRef="#br0" timeOffset="14303.0008">16175 18534 276,'-14'4'71,"4"5"-59,1-5 21,8 5-8,-5-4-10,6 4-15,0 4 0,0-3-2,7 6 1,14-2-1,23-1 2,8-4 5,19-7 8,14-2-2,21 0-1,21-20 7,16-10 0,14-2 3,-9-8-15,-13-1-5,-12 7-1,-26 12-5,-23 12-14,-27 10-76,-25 0-207</inkml:trace>
  <inkml:trace contextRef="#ctx0" brushRef="#br0" timeOffset="15082.0442">17036 18721 77,'0'0'238,"0"3"-223,0-3-15,0 0-10,8 3 6,1 3 4,2 0 0,-6 6 1,2-2 2,-4-4 5,3 0-3,-5-3-4,-1-3-1,0 0 0,0 0 0,2 0-1,-1 0 1,4 0-3,-1 0-2,4-3 3,4-26 2,3-3 14,4-5-12,11-1 0,-7 7-2,-1 4 3,-4 8-3,-5 10-3,-3 5 3,0 4 0,1 0 4,0 13 3,-1 19 4,0 3-4,-5 1-4,-3-4 0,-2-10 0,0-6-2,0-10 3,0-6-2,0 0-2,0-4-1,7-24-6,-3-10 7,12-8 3,-5 2-3,0 8-1,0 13 1,-1 9-1,-1 6 1,-6 8-3,1 0-2,3 0 5,4 4 1,-3 10 4,4 6-5,-4-1 2,-2 0 2,4 4 1,0 3 3,-6-9-2,4 2-4,1-5-2,-5-10-2,3-4-25,-4 0-182</inkml:trace>
  <inkml:trace contextRef="#ctx0" brushRef="#br0" timeOffset="16110.1059">17724 18485 202,'0'0'62,"0"0"-38,0 0-11,0-9-10,6-5 12,7-4-3,4 8-8,-4 3 0,0 2-1,-3 1 2,2 4-3,-3 0 1,-1 0 2,-3 4 2,2 4-2,-7 2-3,3-6 4,-3 8 0,0-6-2,0 8 0,-5-2-2,-12 2-1,-2 4-1,3-7-2,0-4 2,3 3 0,5-6 0,3 1 2,2-5 0,-1 0-1,4 0 4,0 3-4,0-3 1,0 5-2,0-1-1,0 0 0,0 2 1,10 2 2,8-3 3,-2 4 1,5-5-1,5 4-3,-3-2 0,4 2-2,-6 0-5,0-8-31,-10 0-205</inkml:trace>
  <inkml:trace contextRef="#ctx0" brushRef="#br0" timeOffset="25112.6131">16147 17494 423,'-48'-32'53,"-19"10"-53,-18 0 3,11 5-3,21 11-3,-2 6 3,-6 23 0,5 25-3,-6 13-2,-2 16 4,9 3 1,3-6 1,19-21-1,20-18-3,13-16 3,38-19-18,35-19 18,33-25 1,25-28 5,17-8-4,11-2 4,1-3-2,2-3 4,10 9-4,-10 7 4,-15 19-7,-40 28-1,-53 25-2,-54 20-13,-36 50 15,-51 27 10,-34 26-6,-21 11-2,-17 8 5,-10 19 9,5 13-3,4-1 1,34-32 26,46-44 4,42-52-20,38-45-24,47-27-17,43-67 17,40-40 2,30-18-1,21-3-1,15 20-1,4 24 1,-8 18 0,-26 31 0,-48 23-6,-56 39-12,-62 20-38,-43 47 12,-53 35 44,-32 12 0,-12 23 6,-12 22 1,0 15 6,4 0-2,28-25-3,40-55 21,45-49-8,35-36-21,49-18-21,30-50 21,33-25 1,24-25-1,16-14 0,15-1 0,8 6 0,-2 11 0,-12 26 0,-30 26-2,-49 26-3,-43 23-15,-39 6-7,-42 38 13,-34 26 14,-20 18 5,-20 25 2,-12 15 4,2 11 2,2 0-8,16-16 14,34-29 4,36-34-19,38-28-4,33-26-13,46-14 11,34-56 2,26-32-4,20-23 4,12 6 0,-1 20 4,-18 27-8,-23 40 4,-39 24-6,-39 8-7,-43 36-15,-16 22 15,-45 25 13,-25 9 0,3-5 3,-5-7 3,21-22 19,22-21 15,22-16-14,15-7-26,29-8-10,24 1 10,14-5 0,9-2-2,8-9-19,4-11-63,6-15-40,-5-17-110</inkml:trace>
  <inkml:trace contextRef="#ctx0" brushRef="#br0" timeOffset="26133.6712">20315 18052 261,'0'9'22,"0"-9"-22,0 0-5,0 0-9,13 0 12,18 0 2,3-4 6,10-1 3,9 0 3,1 1-10,1 4-2,0 0-2,-8 0-19,-13 0-115</inkml:trace>
  <inkml:trace contextRef="#ctx0" brushRef="#br0" timeOffset="26463.6907">20382 18356 204,'-9'4'37,"6"5"-34,3-6 11,0 3-5,2 2-7,18-4 1,11-4 5,6 0 4,14-4 4,5-13-7,4 8-9,3 9-16,-9 0-34,-10 12-201</inkml:trace>
  <inkml:trace contextRef="#ctx0" brushRef="#br0" timeOffset="27495.7486">22215 17476 160,'-7'-7'44,"5"2"-32,1-5 14,1 4-10,0-1-4,0 2-6,0 1-1,0-3 16,0 0 4,0-2-11,0 1 2,0 6-5,0 2-4,0 0 6,0 0 10,0 10-9,0 8-10,0 3-3,0 0-1,0-4 0,3-1 0,2 2 1,-3 10-1,-1 6 0,1 3 1,-2 4 1,0-3-1,0-6-1,0-6 0,1-3 0,-1-5 0,0-8 1,0 3-1,0-1 1,-4 2 0,-8 5 0,-6-3 0,-3-7-1,2 0 0,-5-6 1,1-3 2,0 0-1,-8-1-1,8-15 4,-4-4-2,5-3-1,11 10 5,3 3-6,5-2-1,3-2-8,0 7-6,0 0-58,3-2-296</inkml:trace>
  <inkml:trace contextRef="#ctx0" brushRef="#br0" timeOffset="28105.784">21651 18122 170,'0'-9'34,"0"-3"-9,0 4 0,0-2-1,0 10-12,0-2-10,0 2 5,0 0 5,0 0-5,5 2-2,10 10 6,9 8-1,6 1-1,14-8 2,10 1 1,10-9 0,17-5 0,-2 0-1,4 0-3,-4 0-5,-3 0-2,-3 0-1,-6 0 0,-5 5-2,-12 4-2,-13 3-12,-9 6-28,-19 3-60,-9 4-105</inkml:trace>
  <inkml:trace contextRef="#ctx0" brushRef="#br0" timeOffset="29175.8441">21855 18570 87,'0'0'66,"0"0"-48,0 0 6,0-1-5,0-3-8,0-1 5,0 0 12,-1-3-12,-8-1-2,-1 2 3,-3-4-8,-2 6-6,-2 1 2,-3-1-3,4 1-2,-5 0 0,2 4 0,10 0 9,3 0-7,-3 0 0,7 0-2,-3 13-1,2-4-1,3 5 1,0-1 1,0 0-2,0 9 1,0-3 1,10 3 0,1 2 0,8 1 0,-1-4 0,1-2 0,-1 4 0,-3-7 0,-3 0 0,0 0 0,-6-2 0,3 0 1,-9 2 2,0-6-2,0 1 0,0-4 1,-2 5 1,-15-2-2,-3 0 0,-3-2 2,-3-8-1,-3 0 2,5 0 1,4 0 0,3-4 9,6-10-7,6 2-7,-2-2-14,5 0-60</inkml:trace>
  <inkml:trace contextRef="#ctx0" brushRef="#br0" timeOffset="30323.909">22161 18640 147,'0'0'48,"0"0"-42,0 0-3,1 0 0,3 0-3,-2 0 3,2 0 7,-1 12 3,-3 9 1,6 4-1,-4 7-8,0-6-1,-2 8-3,0-9 0,0 1-1,0-7 0,0-10 0,0-5 0,0-4 0,0 0 0,0 0 0,0 0-1,0 0-4,0 0 4,0 0 1,0-6 14,0-10 5,0 2-12,1-8-1,6 0-1,3-6-2,0-2-1,3 5-2,-1 0 2,0-1 0,5 4-1,-4 4 2,-1 7 3,-1 4-2,-2 7-4,1 0 3,1 0 1,3 0-1,-2 0-1,4 5-2,-6 4 0,2-1 0,-2 6 3,2 1 3,-6-1-4,1-3 0,0 3 0,-7-2 0,0 6 0,0 0 1,0 4 0,0 0-1,-7-12-1,4-1 0,3-2 0,-4-5-1,4 2 0,0 0 0,0 2 0,-2-6 0,2 0 0,0 0 4,0 0-2,0-6 1,0-11 4,0 2 2,0-11-7,0 9 0,2-6 0,5 0-1,5 6-1,-1-1 0,5 0 0,-5 1 0,0 4 1,0 4-1,-6 4-1,0 5 0,-3 0 1,2 4 1,3 14 6,3 8 0,1 0-4,-5 2-1,2-1-1,-2-4-1,-2 0 2,-1-2-2,0-7-3,-3 6-5,0-3-28,0-5-113</inkml:trace>
  <inkml:trace contextRef="#ctx0" brushRef="#br0" timeOffset="30977.0235">22702 18524 67,'-3'0'101,"3"0"-80,0-4 14,0 4-10,0-4-18,0 3-7,0-3-2,0-1 2,10-3 10,2 2-6,2 2 3,2 1-4,-1 3 3,-2 0-1,3 0 4,-6 9-3,-4 5 1,-1-2-2,-5 6-2,0-4 0,0-1 0,0-4-1,-5-1-1,-7 7-1,-2-7 0,2 0 0,3-2 0,2-2 0,4 1 2,3-2-2,0-3-2,0 0 1,0 0-1,0 0 0,0 0 2,0 0 2,0 0 1,0 6 0,7 4 4,6-2 0,8 0-4,-1 1-1,2-6 2,-1 3-3,1-2-1,-6 0-3,0-2-16,-10-2-97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39:44.6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2315 7918 258,'-13'21'87,"-1"-3"-85,-4-18-2,10 0 22,8 0 48,0 0-39,0 0-23,0 0 10,-2 0-6,2 0 8,-2 0 7,1 0-10,1 0-4,0 0-7,0 0-1,0 0-5,0 0 0,0 0 0,0 0 0,0 0 0,0 0-1,0 0 0,0 0-1,0 0 1,-1 0 0,1 0 0,-3 0 1,3 0 0,0 0 0,0 0-1,0 0-2,0 0-2,0 0-1,7 0 2,10 0 4,11 0 0,4-17 3,7 0 1,3 2 2,3 4-4,-2 0 0,-3 10-2,-3 1 0,-4 0-1,-3 0 1,1 0 0,-1 0-1,6 5 2,4-3-1,7-2 2,5 0-2,5 0 2,5 0-2,10-7 1,11-6 2,11-3-3,9 0 2,13-4-1,6-5-1,8-2 0,7-5-1,6 6 2,2-4-1,3 0 1,7 0 0,4 2-2,5 3 2,3 1-2,-5 2 2,2 3-2,-8-2 1,0 1 0,10 3 0,-1-2 1,7 0 0,4 4-2,-4-1 1,1 4 0,-8 0 0,-6 3-1,3 2 2,-2 0 0,1 0-1,1-3 1,-4 2-2,-3-2 2,-5-1-1,-9 2 0,-2-1 0,-10 0 0,-2 0 3,-9 2-3,-5 0 0,-15 2 0,-6 0 1,-3 0 1,-9 0 0,-6 0 0,-8-1-1,-6 2 1,-8-2 0,-8 2 4,-5 0-1,-10 3-3,-9 0 1,-7 2-3,-5-1-1,-4 1-1,-4 0-4,0 0 0,0 0-10,0 0-57,-22 0-197</inkml:trace>
  <inkml:trace contextRef="#ctx0" brushRef="#br0" timeOffset="3194.1814">2341 8424 67,'0'0'59,"0"0"-8,0 0-14,0 0-16,0 0-7,0 0-6,0 0 2,0 0 4,0 0 0,0 0-3,0 0-1,0 0-6,0 0-2,0 0 1,0 0 2,0 0 3,0 0-2,0 0 3,0 0 2,0 0-4,0 0-3,0 0-4,2 0-2,1 0 2,2 0 3,0 0-3,3 0 0,2-2 0,2-2 0,4 0 0,4 0 0,1-4 0,4 1 0,2-6 1,6 0-1,-1 5 0,-1-4 0,0 3 2,-1-3-2,-3-2 2,4 0 0,2 0 1,-1 0 0,3 2 1,1-1-1,-1 4-2,0 0 2,1 1-2,1 1-1,2 0 0,0-1 2,2 0-2,6 0 0,-2-2 0,2 0 0,-2 0-2,-5-2 2,0 2 1,-7 3-1,-2 2 0,-4-1 0,4 3-1,4-6 2,3 3-1,-1-4 0,5 0 0,-5-1 0,5-2 1,-3 3 3,2-4 2,-2 0-1,0 1-2,1 2-2,0 1-1,-5-2 0,4 2 0,-1-4 1,4 6-1,-3 0 0,-3 2 0,-3 3 0,-1 1-1,-2 2 0,-2 0 1,0 0 0,-3 0 0,5 0 0,1 0 1,5 0-1,4-5 1,1-2-1,3 0 0,-1-4 2,1 3-2,-7 2 0,2 2-2,-9 3 2,2 1 0,-5 0-1,-1 0 1,5 0 0,2 0 1,-5-2 2,3 2-2,1 0 1,-4-2-1,8 2-1,-3 0 0,-1 0 0,-4 0-1,2 0 1,-3 0 0,-2 0 1,1-3-1,6 1 1,4-3 6,2 1 0,6-3 0,-2 4-3,2-3-3,-2 5-1,5-1 1,-7 2-1,-3 0 0,-1 0 0,4 0 1,4 0 0,2-2 1,2 2-2,-3 0 0,-3 0-2,-6 0 2,-3 0 0,-1 0-1,-3 0 1,4 0 1,0 0 1,0-4-1,6 0 6,3 0 0,3-2-4,0 3 0,-1-4-2,5 2 2,-1-4-2,5 1 1,1 0-1,6-1 0,-2-3 0,5 5 3,1 0-2,-5 1-1,1 5 1,2-1-1,0 2 3,2-2-4,7 0 2,-4-2 1,3-2-2,-3 0 3,-4 0-1,6 0 0,-2 1-2,0-2 1,-1-1 2,-2 0 0,1 2-1,-2 0-2,-4 4 0,0 0-1,-4-3 0,2 2 0,-1-1-1,0-2 2,0-2-1,2-6 0,-2 1 0,1 3 2,2-2-1,-6 4-1,-5 1 0,2 0 0,-5 4-1,0 1 0,-1 0 0,3 2 1,-3-3 0,0-1-1,-2 3 2,-7-5-1,-3 2 0,-9 0 0,-1 0 0,-5-1-1,-5 3 1,-5-1 0,0 0-1,3-1 2,2 3-2,0-2 1,8 1 0,0 2 0,2 0 0,-4 0-1,-3 0-1,-3 0 2,-3 0 1,-1 0-1,-5 0 0,4 0 0,-3 0 0,5 0-1,0 0 1,-1 0-1,-1 2 1,-2 1 0,-2-2 0,-2 2-2,-1-2 0,9 3-1,3 0 3,8 2 3,4 2-1,8 1 1,2-4 0,1 2 1,-1-5 6,-6-2 0,-7 0 3,-4 0-2,-8 0-1,-6 0-1,-2 0 2,-1 0 8,0 0 9,0 0-7,0 0-5,0 0-4,0 0-10,0 0-2,0 0-4,0 0-2,0 0-1,0 0-8,-6 0-39,-9 0-77,0-14-167</inkml:trace>
  <inkml:trace contextRef="#ctx0" brushRef="#br0" timeOffset="3810.239">9750 7054 69,'-15'0'199,"4"0"-189,0 0-8,1 0-2,2 0 31,3 3-17,-2 6-13,-3 3-1,-1 5 0,-2 5 5,-3 0 3,4 2 3,-1 10 3,2-2-3,1 6-7,2 0 1,-2 2 0,9-2 3,1-6-3,0-2 1,6-5 2,8-7-1,7-3 6,12-5-2,0-6-1,-1-1-1,-1-3-2,-3 0-2,-2-3 3,-4-11-2,-1-6 4,-7-6 4,-7-6 5,-7-7-3,-10-12 2,-20-5-1,-4 6-14,2 6 2,6 12 7,0 18-10,3 7-2,-3 7-56,-8 0-133</inkml:trace>
  <inkml:trace contextRef="#ctx0" brushRef="#br0" timeOffset="4807.296">2352 8101 28,'-8'2'108,"-4"-1"-73,2 8-20,-4 0 14,-2 8-2,-5 12-7,0 0-7,1 12 17,1 3-2,3-3-2,4 4-10,2-3-11,7-2 4,3 0-5,0-2-3,13-2-1,16-8-2,16-12-25,20-16-165</inkml:trace>
  <inkml:trace contextRef="#ctx0" brushRef="#br0" timeOffset="6090.372">9804 7432 14,'-4'0'97,"2"0"-67,-3 0 43,4 0-10,-3 0-8,-2 0-19,4-3-21,-1-1 13,-1 0-4,4 4-6,-1-1-4,1 1-2,0 0 1,0 0 4,0 0 8,0-3-1,0 3-5,0 0 1,0 0-6,0 0-10,0 0-4,0 0-2,0 0-3,0 0-2,0 0-2,11 3 4,10 14 5,10 7 1,11 10 0,2 9 2,4 5-1,-8 6-2,-3 6 0,-14 1 0,-12 5 0,-11 2 3,0 2 1,-19 2 0,-13 2-2,-12 2 1,-9 4 2,-5 2-2,-12 5 1,0 3 3,-11 1 1,-6-1 4,-9 4 1,-3-4-2,1 2 7,11-4-7,8-5-6,9 3-5,12 0-3,11 1-8,13-6-45,17-11-188</inkml:trace>
  <inkml:trace contextRef="#ctx0" brushRef="#br0" timeOffset="7004.4259">7559 10701 209,'35'-47'6,"14"-13"7,9-12 28,18-6 3,-1-3-11,10-12-26,-3-1 5,-4 4-4,-9 6-3,-10 18 14,-16 11-11,-13 16-8,-15 15 5,-7 9 1,-6 10 10,-2 5 32,0 0-18,0 3-19,-2 28-11,-6 9-1,5 18 1,-4 16 0,5 18 0,-1 10 1,-4 5-1,3-3 2,-3-6-1,2-8-1,0-11 0,5-13 0,0-15-2,0-16-2,5-12-6,0-10-12,0-13-27,-3 0-39,-2-20-39</inkml:trace>
  <inkml:trace contextRef="#ctx0" brushRef="#br0" timeOffset="7216.4323">7945 10309 404,'0'-20'8,"0"6"3,11 9-7,19 5 3,12 0 4,18 15-3,10-1-2,0-8-6,0-2 0,-5-4-7,-9 0-44,-22 0-350</inkml:trace>
  <inkml:trace contextRef="#ctx0" brushRef="#br0" timeOffset="8747.519">8859 10268 260,'0'0'56,"0"0"-48,0-3 13,19-13-7,1 0-2,-4 9-6,5 3-2,0 1 7,5-1-3,0 1 9,3 3-5,-2 0-12,3 0 0,-6 9-8,3 6-8,-12 0-44,-5-5-197</inkml:trace>
  <inkml:trace contextRef="#ctx0" brushRef="#br0" timeOffset="9010.5342">8859 10427 316,'22'0'17,"10"0"-10,19-14-7,6 4 6,7 4-6,-2 6-7,-6 0-20,-13 0-130</inkml:trace>
  <inkml:trace contextRef="#ctx0" brushRef="#br0" timeOffset="9280.5482">9695 10325 377,'0'0'0,"0"0"0,0 0 0,0 20 28,0 16-17,-5 13-4,-10 9-1,2-3-4,-6 6-2,7-3 3,3-5-3,4-4-4,-3-8-9,8-7-37,0-22-121</inkml:trace>
  <inkml:trace contextRef="#ctx0" brushRef="#br0" timeOffset="9519.563">9987 10447 264,'0'0'153,"0"0"-153,-3 26-4,-8 6 4,-6 14 7,3-1-6,-1 2-1,0 2-1,5-6 1,2 0 0,1-5-3,-1-3-14,2-8-29,-3-1-57,-1-8-66</inkml:trace>
  <inkml:trace contextRef="#ctx0" brushRef="#br0" timeOffset="9856.5832">9601 10372 231,'7'-9'114,"5"-3"-100,6 0-14,6-1 19,6 6 6,2 4-7,0 3-9,-1 0-4,1 17 0,3 1 0,0 0-1,5-2-4,7-8-1,5-8-2,3 0-3,5 0-6,-5 0-19,-8 0-57,-10 0-168</inkml:trace>
  <inkml:trace contextRef="#ctx0" brushRef="#br0" timeOffset="10412.6142">10399 10604 244,'0'4'71,"0"6"-70,0 5-1,1 7 9,3 5 3,-3-1-9,6 1 1,-3-4 0,1-1 0,-2 0-2,-2-5 5,-1 0 4,0 3 4,0-2-6,0-2-9,-3 3 4,-3-10-4,4-2 1,2-6 0,0-1 2,0 0 10,0 0 4,0 0 6,0 0 2,0 0-3,0-4-14,-2 3 15,1 1 6,1 0-19,0-3-7,0 2-3,0-7-1,0-7-6,0-2-7,5-12 0,10-3 8,0-2 6,8-1 2,-2 0 1,7 5 1,-2-2 0,6 0-3,-1 4-1,-2-1-2,3 11-13,-9 4-55,-4 7-106,-6 7-111</inkml:trace>
  <inkml:trace contextRef="#ctx0" brushRef="#br0" timeOffset="10838.6385">10856 10189 317,'19'0'6,"4"0"2,6 0 33,-3 0-10,3 0-5,-7 0-20,-9 0-1,-6 5-5,-4 4 5,-3-2 6,0 7 6,0 1-5,-9 0-1,-4 1-4,-7-1-1,6-1-2,-5 1-2,7-4 0,3-1-1,9 2-1,0 1-1,0-1-1,12 1-1,12 1 3,4-8 3,6 0-3,6-4-1,-5-2-10,-4 0-37,-11 0-280</inkml:trace>
  <inkml:trace contextRef="#ctx0" brushRef="#br0" timeOffset="12512.7365">3499 11787 383,'-13'0'5,"4"24"-5,3 18-1,6 20 1,0 6 1,0 4 3,4 2-4,7-9 2,-6-7 1,-2-8 8,-2-4-6,-1-6 7,0-12-5,0-5-3,0-14 0,0-4-1,0-5-1,0 0 13,0-9 18,0-25 11,0-13-37,0-11-6,0 3 3,0 5-3,14 5 1,9 9-2,9 4 4,5 0-1,6 6-3,2-2 2,7 3-2,-7 11 0,-6 11-9,-6 3-7,-4 24-12,-3 18-55,-3-3-65,-1-6-79</inkml:trace>
  <inkml:trace contextRef="#ctx0" brushRef="#br0" timeOffset="12836.7515">4311 12041 224,'10'2'67,"7"2"-64,11 0-3,12-4 17,11 0 9,2 0-13,0-8-13,-6 4-2,-16 4-20,-18 0-46</inkml:trace>
  <inkml:trace contextRef="#ctx0" brushRef="#br0" timeOffset="13016.7649">4389 12235 269,'18'0'84,"13"0"-82,14 0-2,8 0 4,9 0-4,-1 0-47,-8 0-226</inkml:trace>
  <inkml:trace contextRef="#ctx0" brushRef="#br0" timeOffset="13592.7945">5499 11660 248,'-25'0'9,"0"0"4,-2 20-1,0 10-10,5 13 2,5 11-1,0 11 7,3 16 5,7 1 1,7 6-1,0-3-5,12-9-7,14-14-2,1-18-1,13-18-1,4-20 1,1-6 10,-1-22 12,-6-22-2,-1-14-5,-8 0-4,-8-10-5,-12-7-5,-9-5-1,-6-7-14,-18 0-9,-5 0-8,-4 21 0,7 28-40,2 33-14,0 10-11</inkml:trace>
  <inkml:trace contextRef="#ctx0" brushRef="#br0" timeOffset="13804.8057">5877 12424 376,'1'0'1,"5"0"-1,5-2-2,-1-11-71</inkml:trace>
  <inkml:trace contextRef="#ctx0" brushRef="#br0" timeOffset="14454.8438">6283 11729 302,'-25'0'26,"8"0"-21,7 0 4,10 0 4,0 0-13,5 8-22,15 16 20,8 4 2,13 4 4,0-2 3,2 2-3,-2-4 0,3-2-2,-3 1-2,-6-6 2,-10 5 1,-6 0 1,-15 1 2,0 6 11,-4-1 3,-5 5 6,-16-2-3,-5-1-8,-7-2-6,-4-6-5,-1-14 1,4-5-1,-1-7-3,3 0-1,6-19-21,2-16-42,-3-14-93</inkml:trace>
  <inkml:trace contextRef="#ctx0" brushRef="#br0" timeOffset="14650.8554">6318 11771 264,'27'0'76,"9"0"-75,11-3 28,3-11 12,7 3-14,-2-2-9,-1 1-15,-1 2-3,-3-4-4,-3 2-12,-10 2-24,-8 9-121</inkml:trace>
  <inkml:trace contextRef="#ctx0" brushRef="#br0" timeOffset="14911.8687">7085 11962 185,'12'5'29,"8"9"8,5 8 13,2 0-10,0 1-16,-1 7-16,-2-4-3,-1-4-2,-3 3 0,-4 0-3,1-1-8,-7-2-16,-8-6-88</inkml:trace>
  <inkml:trace contextRef="#ctx0" brushRef="#br0" timeOffset="15106.8804">7075 12158 355,'0'-18'137,"0"-7"-137,22-7 0,14-5 5,13 2-2,4 0-3,1 6-12,-8 5-56,-2 5-114,-11 0-28</inkml:trace>
  <inkml:trace contextRef="#ctx0" brushRef="#br0" timeOffset="15377.8964">7697 11729 317,'0'6'23,"3"6"-21,-2 6-2,3 11 12,-4 10 5,0 13-1,0 14 17,-10 2-5,-8 9-16,-2-3-10,5 0-2,3 2-4,7-10-11,5-16-52,0-22-173</inkml:trace>
  <inkml:trace contextRef="#ctx0" brushRef="#br0" timeOffset="15727.9171">7977 11957 378,'0'0'52,"0"12"-52,0 20-5,0 15 5,0 17 2,0 4 0,0 2-2,3-8 0,14-3 0,4-20 0,2-13 0,0-16-3,1-10 3,-4 0 3,-3-17 18,0-20 14,0-9-6,2-10-8,3-4-10,-6-2-3,-7-2 0,-9 1-5,0 5 2,-19 16-3,-9 12 3,-1 16-4,-4 14-1,1 0-11,0 0-53,4 0-122</inkml:trace>
  <inkml:trace contextRef="#ctx0" brushRef="#br0" timeOffset="16158.9404">8452 11601 301,'0'0'21,"0"0"-10,7 0-10,14 0 10,10 0 9,3 0-13,-2 0-2,3 0-5,-6 0-2,-4 0-13,2 0-56</inkml:trace>
  <inkml:trace contextRef="#ctx0" brushRef="#br0" timeOffset="16635.9707">8988 11361 195,'21'-3'14,"8"3"24,-2 0-7,2 7-7,-5 11-4,-4 0-15,0 7-4,-11-3 5,-7 1 5,-2 0 11,-2 1 7,-18 1 12,-9 4-22,3-5-8,-4-5-5,1-4-4,11-7-2,1-4-2,13-4-4,4 0-3,0 0-15,0 2-22,10 4 38,7 4 8,9 3 3,0 8 0,1-1 4,-5 6-3,-6-3 3,-6 1 2,-4-2 5,-6-5 0,0-3 7,-4-5 5,-14 2 6,-14-4-8,-4-2-22,-8-2-2,-1-3-4,3 0-28,6 0-82,8-3-189</inkml:trace>
  <inkml:trace contextRef="#ctx0" brushRef="#br0" timeOffset="17469.0151">9524 12112 58,'0'42'17,"0"2"9,-6 0 42,-2-2-8,1-8-25,4-1-18,-3-10 11,3-5 11,0-6-8,2-7-16,-3-4-8,4 1-6,0-2 2,0 0 1,0 0 5,0 0 2,0-12 1,11-10-1,-1-5-8,10-2-3,1 0 0,3-6 0,7 1-1,2 1-3,7 10 0,-6 5 3,-4 8 1,-9 8-1,-7 2-3,-4 2 4,-4 21 6,-4 8 1,-2 1 0,0 2-1,0-4-4,0-8 0,-8 3-2,6-14 4,1-5-3,-1-6 0,2 0 0,0 0 1,0 0 2,3-8-2,15-12-1,6-8 2,8 6-2,1-2-1,2 7 0,-2 8 1,-8 9 3,1 0-2,-4 18 4,-1 20 8,1 6-3,-2 8 1,-5-4-4,3-6-6,4-9-2,0-9-5,7-19-17,-9-5-134</inkml:trace>
  <inkml:trace contextRef="#ctx0" brushRef="#br0" timeOffset="22018.4119">2967 13898 229,'3'-12'152,"-3"12"-142,0 18-5,0 17-5,0 10 3,0 9 3,0 11 7,0 3 5,0 4-2,0 1 9,0-1-7,0-1-9,-7 2-4,-2-1-5,2-8 0,-3-7-1,0-16-7,5-14-12,-1-22-58,-1-5-143</inkml:trace>
  <inkml:trace contextRef="#ctx0" brushRef="#br0" timeOffset="22408.4346">2740 13863 326,'-11'0'49,"4"0"-25,4 0 17,3 0-13,0 0-28,0 3-14,16 3 7,8 2 4,1-2 3,9-4 0,0 0 6,6-2 6,2 0 3,1 0-5,2-4-7,-1-4-2,-2 2 0,3-2-1,-9 4-12,-9 2-37,-14 2-142</inkml:trace>
  <inkml:trace contextRef="#ctx0" brushRef="#br0" timeOffset="22964.4622">2739 14927 69,'-2'6'55,"0"-3"-30,2-3 3,0 0-14,8 0-13,19 1 18,10 3 35,13-2 4,9-2-9,9 0-5,3 0-11,-1 0-18,-2-10-15,-8 2-4,-6-2-21,-14-1-162</inkml:trace>
  <inkml:trace contextRef="#ctx0" brushRef="#br0" timeOffset="23293.4809">3925 14233 394,'5'0'24,"5"0"-24,8 0 0,10 0 1,8 0 10,13 0-3,2-4-6,-6 0-1,0 0-1,-3 0-1,-7 4-16,-6 0-97</inkml:trace>
  <inkml:trace contextRef="#ctx0" brushRef="#br0" timeOffset="23549.4952">4025 14364 288,'0'0'98,"0"0"-98,5 1-11,18 1 11,11-2 14,3 0-3,4 0-4,-2-3-4,6-6-3,-7 4-41,-6-8-253</inkml:trace>
  <inkml:trace contextRef="#ctx0" brushRef="#br0" timeOffset="24326.5402">5191 13868 190,'7'0'255,"0"22"-248,5 24-5,3 19-2,2 10 1,1 0 2,-1-5-3,1-4 0,-6-6 0,-6 1 1,1-1 0,-4-2 1,-3 0-2,0-9 0,0-16-3,0-15-6,0-18-10,0 0 11,-12-34-37,-1-20-3,-1-13 12,-2-4 10,3-4-19,3 6 40,2 6 5,6 9 11,2 11 15,0 4-1,0 3 1,2 5-10,13 1-7,-1 1-3,5-2 5,-3 2-7,11 6 1,-2 13-1,2 10-2,3 0 5,-1 10 2,-7 13-2,-1 5-1,-8-5-2,1-4-1,-9-3 10,-5-5 9,0-3 11,0 5 14,-20 1-27,-7 0-17,-6 0 0,-4 0-2,0-4-1,0-1-1,6 0 1,5-3-14,5 4-55,8 2-40,11 0-134</inkml:trace>
  <inkml:trace contextRef="#ctx0" brushRef="#br0" timeOffset="24830.5721">4740 15194 287,'0'0'58,"22"0"-58,26 0 0,22 0 5,27-17 23,13-6 4,13-4 6,7-7-3,6-4-14,5-4-14,-9 5-5,-6 4-2,-21 13-10,-25 12-46,-26 8-193</inkml:trace>
  <inkml:trace contextRef="#ctx0" brushRef="#br0" timeOffset="25603.6145">5412 16166 160,'2'-38'41,"2"-3"-14,5 6 29,2 3-34,-2 6-13,1 2 2,0-2 2,1-5-3,-2-8 6,3-10 2,1-3-5,4 2-4,0-7-4,3 2-2,1 1 0,1 8-2,0 11 0,-7 13 0,-4 14 0,-8 8 4,-3 0 9,3 0 4,0 0-6,-1 4 7,1 0-6,-3-4-7,0 0-4,0 0-1,0 0 3,0 0 4,0 0 1,0 0 0,0 0 1,0 0 2,0 0 0,0 0-6,0 0-2,0 0-4,0 0 1,0 0 1,0 0 1,0 0 1,0 0-1,2 7-1,9 16-1,8 13 0,4 17 5,7 8-3,2 0-2,-2-5-1,-4-3 0,5-12 0,-4 0-1,-5-7 1,-4-4-2,-1-4-1,-7-2-11,-2-8-42,-7-6-43,-1-7-48,0-3-28</inkml:trace>
  <inkml:trace contextRef="#ctx0" brushRef="#br0" timeOffset="25947.6322">5487 15770 144,'0'0'211,"0"0"-193,0 0-18,0 0 0,15 0 0,12 0 13,5 0 10,6 0 2,9 3-12,-2-1-4,0 6-6,-1-8-2,-6 0-1,-7 0-16,-17-13-131</inkml:trace>
  <inkml:trace contextRef="#ctx0" brushRef="#br0" timeOffset="27043.694">6775 14740 168,'0'0'205,"0"0"-121,0 0-29,0 0-19,2 0-25,8 0-11,7 11-6,7 0 6,11-1 1,-2-3 0,6-6-1,-2-1-2,2 0-5,-2 0-15,-7-12-66,-11 1-141</inkml:trace>
  <inkml:trace contextRef="#ctx0" brushRef="#br0" timeOffset="27225.7052">6894 15033 304,'24'0'0,"14"0"-7,7 0 7,16-13 0,-2-4-12,10-7-134</inkml:trace>
  <inkml:trace contextRef="#ctx0" brushRef="#br0" timeOffset="27844.74">7990 14002 39,'6'0'269,"-1"0"-269,3 0 1,5 23 0,9 18 17,5 18 1,-5 7 3,-6 6 0,-6 4-10,0 5-4,-4 3-2,-5 4-3,-1-4-3,0-11-1,0-20-1,0-14-11,0-23-15,0-15-2,0-1 1,0-17-17,0-26 16,-10-13 29,-2-12 1,2-10-2,0-4 4,4-2-1,6 8 0,0 6 5,0 7 6,5 3 3,10 2-1,2 5-2,-3 11-5,3 9 0,-1 15 1,6 14 1,7 4 4,-3 2 5,6 22-12,-2 1-2,-2 1 0,-12 3-1,1-5 1,-10 0-1,-7-4 7,0 2 16,-13-3-1,-20 4-16,-5 3-7,-5-2 3,1-2-1,3-1 3,10-8-7,3-5-26,9-6-78,12-2-142</inkml:trace>
  <inkml:trace contextRef="#ctx0" brushRef="#br0" timeOffset="28542.7823">7645 15113 254,'0'4'157,"0"-2"-147,0-2-10,25 0 5,15 3-5,27-1 14,15-2 10,26 3-2,13-3-1,18 5-3,7-5-5,3 0-13,-4 0-1,-5-5-10,-11-17-23,-13-5-82,-28-4-155</inkml:trace>
  <inkml:trace contextRef="#ctx0" brushRef="#br0" timeOffset="29098.8126">7909 15707 344,'2'37'25,"2"6"-23,3 11-2,-2 0 1,0 3 0,0-1 2,-5 0-3,2-7-3,1-4-5,-3-12-23,0-16-78,0-13-116</inkml:trace>
  <inkml:trace contextRef="#ctx0" brushRef="#br0" timeOffset="29287.8226">8152 15813 421,'0'32'17,"0"13"-17,0 5 0,0-2 0,0 5 1,0-4-1,0-3-2,0-3-14,0-10-32,0-7-90</inkml:trace>
  <inkml:trace contextRef="#ctx0" brushRef="#br0" timeOffset="29592.8376">7711 15781 309,'10'0'61,"18"6"-61,11 9 0,19-6 9,10-4-1,6-5 8,2 0 0,2 0-3,-6 0-9,1-19-4,3-3-1,0 3-5,-4-8-23,-14 5-163</inkml:trace>
  <inkml:trace contextRef="#ctx0" brushRef="#br0" timeOffset="30140.8698">8849 15936 305,'3'27'23,"1"4"-21,1-1-2,3-2 2,1 4 1,0-3-3,-5 6 0,3-6 0,-2-2 2,0-11 0,0-6-2,-4-2-4,3-8 0,-4 0-35,0-8-71,0-10-4,0-6 84,0 1 30,-4-2 7,-2 5 18,-1 4 19,-1 4 27,6 0-7,1-2-24,-1-8-20,2-5 3,0-7 16,0 5-3,0 2 1,3 8 0,3 6-14,-2 8-11,5-4-7,2-3 0,4-4 3,5-4-4,0-6 0,2-11 2,-3 8 3,-4 3-4,0 11-5,-5 8 0,2 7-4,2 0 4,3 7 8,1 10-3,-1-5-3,-2-3-2,1-2-4,-6-5-13,-4-2-50,-1 0-94,-5-3-116</inkml:trace>
  <inkml:trace contextRef="#ctx0" brushRef="#br0" timeOffset="30514.8944">9326 15422 400,'1'0'35,"3"-4"-33,13-2 1,-1-2 7,10-1-3,-2 4-2,0 3-3,-3 2 0,-7 0-1,-6 0 2,-2 7 3,-6 13 2,0 3-2,-6 3-3,-9 9-3,-10 0-1,3 0-1,6-3 1,-2-5 1,13-1 0,1-11 1,4 2-1,4-3 0,13 3 0,11-3 2,-2-1 3,11-10-5,-4-3 0,-3 0-11,-2-12-27,-7-20-175</inkml:trace>
  <inkml:trace contextRef="#ctx0" brushRef="#br0" timeOffset="31863.9678">15499 4712 190,'0'0'147,"1"0"-98,-1 0-6,2 0 5,-1 5-38,6 28-8,3 31-2,-1 26 21,-5 21-3,-4 7-7,0 1-1,0 1-4,-8-6-6,1-8 0,2-13-3,1-15-6,-5-16-9,5-13-21,-5-18-60,-3-19-79</inkml:trace>
  <inkml:trace contextRef="#ctx0" brushRef="#br0" timeOffset="32241.9927">15266 4816 71,'-1'0'143,"1"0"-97,0 0-46,0 0 0,11 0 0,9 0 7,9 0 2,0 0 12,7-4 1,6-3 0,1-2 9,2 0-11,8 2-8,-8 5-9,-11 2-3,-5 0-3,-9 9-14,-15 11-123,-5-3-96</inkml:trace>
  <inkml:trace contextRef="#ctx0" brushRef="#br0" timeOffset="32638.013">15379 5886 242,'0'0'62,"-4"0"-35,4 5 3,0 1-30,14 6 6,10 2 0,8-2 21,9-6-2,-2-1-4,10-5-3,-7 0-5,-4 0-10,1 0-3,-8 0-2,2-7-16,-9-16-79,-5-12-265</inkml:trace>
  <inkml:trace contextRef="#ctx0" brushRef="#br0" timeOffset="32887.0263">16147 5325 363,'10'0'45,"6"-1"-43,2 1-2,10 0 9,1 0-1,2 8-5,4 4-1,-3 0-2,0 0-3,-10 3-19,-2 0-136</inkml:trace>
  <inkml:trace contextRef="#ctx0" brushRef="#br0" timeOffset="33057.0392">16261 5689 429,'0'2'60,"0"-2"-58,3 0-2,19 0 10,11 0-3,7 0-7,11-11-10,-5-10-136</inkml:trace>
  <inkml:trace contextRef="#ctx0" brushRef="#br0" timeOffset="34368.1098">18324 4758 45,'0'-2'186,"6"2"-101,-5-2-46,2-2-21,4 3-6,-4-2-1,3 3 2,-6 0 3,0 0 7,0 0 2,0 6-8,0 14-4,0 18-1,0 17 11,0 15-11,-9 12-4,-5 5-1,-3 18-2,-2 0-2,0-5-2,8-12-1,8-24 0,3-20-7,0-18-12,7-13-33,-1-13-107,-1 0-102</inkml:trace>
  <inkml:trace contextRef="#ctx0" brushRef="#br0" timeOffset="34908.1398">18761 4834 83,'4'-24'111,"2"2"-72,-6 6 62,0 10-23,0 6-20,0 0-21,0 0-7,0 9-8,-7 30-12,-5 15-10,-2 19-1,-2 9 1,4 2 0,8 10 1,2 5-1,2-4-1,0-6 0,15-21 1,9-16-1,1-20-4,1-15 0,6-13 5,1-4 0,2-21 3,2-24 2,0-16-1,0-13-1,-4-8 2,-5-4-4,-8-1 5,-10 3-3,-4 1 2,-6 6-1,-11 9 1,-15 12-1,-1 11 0,-5 23-2,1 19-1,3 3-1,3 9-11,1 24-17,4 0-51,8-6-97,5-11-141</inkml:trace>
  <inkml:trace contextRef="#ctx0" brushRef="#br0" timeOffset="35300.1616">19362 4511 248,'-8'-2'152,"5"2"-114,1 0 32,2 0-52,0 0-18,2 0-14,19 0 7,4 0 7,12 0 10,0-5-1,1-7-4,-1 0-5,-3-2-6,-1-1-26,-3-1-167</inkml:trace>
  <inkml:trace contextRef="#ctx0" brushRef="#br0" timeOffset="35846.3986">19795 4177 201,'0'-9'174,"4"1"-171,-1 2 13,10 1-7,4 2-9,5 3-1,2 0 1,7 0 7,-6 0 0,-5 11-3,-7-1-1,-5 3 3,-6-4 1,-2 5 12,0 8 4,-5-2-8,-13 5-4,-4-6-4,-1-5-5,-1-1 1,6-8 2,9-3-3,5 0-2,4-2-5,0 6-10,0 2-8,16 8 10,4 3 10,3 0 3,3 4 2,-8-4 2,-3 4 5,-9-6 1,0 4 1,-6-3 3,0 2 7,-9 1-1,-5-9-4,-12 5-3,3-3-6,-1-6-7,4-1-3,2-2-17,6-1-39,2-1-98</inkml:trace>
  <inkml:trace contextRef="#ctx0" brushRef="#br0" timeOffset="37638.4958">20315 4865 124,'0'-9'92,"0"3"-73,0 2 50,0 3 4,0-2-31,0 3-25,0 0-8,0 0-4,0 7-5,0 25-13,5 17 13,7 18 16,-1 9-9,-1 8-2,1 2-2,5-1-2,-7-9-1,8-16 0,0-18 0,-5-18 0,0-12 0,-1-9 0,6-3 1,6-4 7,-2-26 0,4-14-5,-2-14-3,-1-7-1,-4-4-6,-5 5 1,-1 16 5,-5 23-3,-2 8 4,1 15 0,-2 2 0,1 2-11,7 22-1,7 8 12,-3 4 2,5 3 4,-1-5 3,2-6 1,-2-6-3,0-9 0,-3-2 0,-7-3 1,-2-8 4,2 0 3,0-14 10,9-28 16,2-14-24,7-15-17,1-3-1,0-3-4,-6-4-15,-6 2-62,-17 14-140</inkml:trace>
  <inkml:trace contextRef="#ctx0" brushRef="#br0" timeOffset="38336.5402">17989 5823 217,'0'0'28,"-7"0"8,4 0-6,0 0-11,3 5-19,3 12-7,27 9 7,25 3 4,30 3 22,35-5 10,32-3-4,26-1-1,15-4-3,16-5-7,12-7-10,13-7-3,9 0-3,9-14-1,-10-16 1,-10-1-4,-27-1-1,-37 6-14,-50 4-97</inkml:trace>
  <inkml:trace contextRef="#ctx0" brushRef="#br0" timeOffset="40167.638">17661 6625 467,'-7'-24'7,"7"-2"-2,0 0 7,22 0-12,20 10 0,13 8 0,12 6 0,15 2 1,-12 0-1,-8 8 0,-19 7-2,-14 8 1,-19-1 0,-10 8-7,-9 4 6,-24 4 2,-16-2 0,-4-4 1,3-6-1,-1-5 0,8-7 1,8-7 3,17-3-4,9 3 0,9-4-4,9 8-44,16 3 20,13 5 20,6 3 8,-4 4 1,-10 5 1,-13-6 0,-13 10-1,-4-4 6,-1 0 1,-21 3-2,-12-6 5,-7-2-5,-6-8 7,4-1-10,1-12-1,9-5-2,2 0 0,10 0-23,12-9-107,9-8-126</inkml:trace>
  <inkml:trace contextRef="#ctx0" brushRef="#br0" timeOffset="40318.6536">18324 7134 446,'0'2'51,"0"-2"-51,0 3 0,0-1-7,-4-2-20,-2 0-125,6 0-121</inkml:trace>
  <inkml:trace contextRef="#ctx0" brushRef="#br0" timeOffset="40558.6622">18717 6619 500,'0'6'5,"0"16"-5,0 20-2,0 16 2,-8 10 7,-1 0-5,3 2-2,-3-7 0,4-7-2,2-8 0,1-11-17,1-13-50,-1-16-199</inkml:trace>
  <inkml:trace contextRef="#ctx0" brushRef="#br0" timeOffset="40856.6775">18936 6738 383,'0'0'84,"0"0"-83,0 0-2,-6 18 0,-8 8 1,5 4 2,3-2-1,6-5-1,0-4-1,0-6 1,0-2 0,10 1 2,4-2 7,7 3-2,8-1-1,2-5-3,4-3-2,9-4 0,6 0-1,-2-18-7,1-16-74,-13-6-173</inkml:trace>
  <inkml:trace contextRef="#ctx0" brushRef="#br0" timeOffset="41038.6895">19189 6662 470,'-16'49'17,"3"14"-15,1 10 6,-1 7 10,1-3-9,-3 3-7,9-10-2,6 3-8,0-18-13,11-18-91</inkml:trace>
  <inkml:trace contextRef="#ctx0" brushRef="#br0" timeOffset="41561.7173">19951 6820 198,'1'0'290,"8"0"-287,2 9-3,11 30-4,8 9 4,-2 3 2,2 4-2,-5-8 0,3-10-4,-5-9-12,-3-12-26,-7-9-83,-8-7-123</inkml:trace>
  <inkml:trace contextRef="#ctx0" brushRef="#br0" timeOffset="41757.7337">19885 7150 437,'0'0'109,"5"0"-107,15 0-2,14-18 7,11-11 12,13-10-7,6-14-11,6-5-1,-5-3-16,-7-2-102,-3 8-226</inkml:trace>
  <inkml:trace contextRef="#ctx0" brushRef="#br0" timeOffset="42618.7776">21080 6275 31,'-7'-3'134,"-8"3"-122,-5 0 19,-5 16 22,-6 20 1,-1 21-21,-2 15-10,-4 18 8,1 10-6,4 14-3,1-1-4,3-11-2,15-8-15,8-15-1,6-7-4,9-10-3,20-6-8,10-12-7,13-24-72,8-20-242</inkml:trace>
  <inkml:trace contextRef="#ctx0" brushRef="#br0" timeOffset="43016.8005">21485 6578 155,'0'-7'105,"0"2"-85,0 5 84,0 0-57,-16 0-33,-2 29-13,-12 15 1,-3 25 3,-6 7 1,7 3 2,10-4 1,11-14-7,11-14-1,0-15-1,17-14 0,9-11 6,12-7 1,6-15 4,1-21-1,-1-10-5,-8-10 1,-4-2 1,-12-9 1,-10 3-4,-10 0 2,-8 3-2,-20 20-2,-11 11-2,3 20 0,2 10-6,4 10-23,8 22-46,14 4-132</inkml:trace>
  <inkml:trace contextRef="#ctx0" brushRef="#br0" timeOffset="43211.8149">21775 7046 538,'0'0'33,"2"0"-25,1 0 31,1 0-23,-3 0-16,4 0-7,2-8-6,3 1-35,2-8-89,4-1-84</inkml:trace>
  <inkml:trace contextRef="#ctx0" brushRef="#br0" timeOffset="43564.8327">22140 6569 438,'-18'-6'0,"-2"4"0,-1 2 15,-4 0-3,6 0-2,8 8-7,6 12-3,5 8-1,0 2 1,0 8 0,22 1 0,12-2 0,11 5 1,6-1-1,4-10 1,-3-2 0,-10-6-1,-20-10-2,-12 0 2,-10 6 1,-22 3 7,-18 0 9,-5 0 2,1-3 4,-3-4-14,7-5-3,5-6-3,1-4-3,8 0-3,4-24-30,-5-13-132</inkml:trace>
  <inkml:trace contextRef="#ctx0" brushRef="#br0" timeOffset="43738.8418">22036 6619 325,'39'-4'0,"3"-4"0,14 0 54,2-2-47,6 2-4,-5 0-3,4 1-3,-8-2-16,-13-2-170</inkml:trace>
  <inkml:trace contextRef="#ctx0" brushRef="#br0" timeOffset="44188.8672">22761 6731 403,'3'-2'109,"4"2"-105,1 0-4,12 2-4,2 21 4,7 5 0,1 0 0,-5-1-1,5 1-3,2-3-4,-2-1-22,-12-11-95,-4-4-140</inkml:trace>
  <inkml:trace contextRef="#ctx0" brushRef="#br0" timeOffset="44380.8804">22709 6934 400,'5'-25'11,"21"-2"-9,12-3-2,14-2 14,4 0-10,3 1-4,-2 3-2,-9 4-4,-10 3-21,-5 2-61,-6-1-83</inkml:trace>
  <inkml:trace contextRef="#ctx0" brushRef="#br0" timeOffset="44578.894">23333 6629 255,'-14'12'142,"-7"17"-139,-6 4-3,0 9 4,-1 4 3,7 3-5,7-3-2,5-2-1,8-2-4,1 0-14,0-11-81</inkml:trace>
  <inkml:trace contextRef="#ctx0" brushRef="#br0" timeOffset="44920.9105">23540 6636 204,'0'0'120,"0"13"-114,-15 23-6,-5 10 14,-5 16 9,3 10-10,3 1-7,8-9-1,11-12 1,0-14-4,13-13 8,15-14 1,8-11 7,-3 0 6,1-22-1,-3-12-9,-2-6-2,-8-13-2,-6-6-7,-2-5 1,-13-6-2,0 5 1,-7 7-3,-15 12-18,2 19-29,-4 20-3,-1 7-76</inkml:trace>
  <inkml:trace contextRef="#ctx0" brushRef="#br0" timeOffset="45156.9233">23747 6541 367,'24'-14'16,"7"2"-15,1 4 4,1 4-5,0 0-1,-3 2-19,-4 0-106,-8-3-111</inkml:trace>
  <inkml:trace contextRef="#ctx0" brushRef="#br0" timeOffset="45647.9514">24078 6353 305,'7'0'35,"3"0"-35,4 0 0,6 1 0,-2 5 2,-5 1 0,-6-2-2,-7 2-2,0 0 2,0 3 2,-13 3 21,-1 3-15,-2-2-5,1-3-3,8 1 0,3-3-2,4-6-4,0 4-1,0-3 4,0-1 3,4 4 0,0 3 0,4-2 0,3 10 0,6-3 1,1 2-1,7 1-1,0-2 1,-9-4 1,-4-4 1,-7-1-1,-5-2 3,0 2 5,-15 0 23,-11 5-9,-9-4-8,8 2-7,1 1-6,7-1-2,8-1-4,1-3-6,9-2-20,1-4-91</inkml:trace>
  <inkml:trace contextRef="#ctx0" brushRef="#br0" timeOffset="46046.9756">24258 6053 445,'6'-1'0,"7"1"0,12 20 0,8 30 2,13 14 10,-3 16-6,0 4-3,-2 1 7,-3-5 5,-10 0-1,-6-2-12,-19 6 2,-3 11 0,-7 6 8,-19 12-6,-10 2 0,-5-14-3,8-14-3,3-24-2,8-28 0,5-17-4,4-15-29,0-3-52,1-31-108</inkml:trace>
  <inkml:trace contextRef="#ctx0" brushRef="#br0" timeOffset="46535.0016">24793 5997 250,'10'-9'146,"0"2"-146,2 1 0,6 6 4,-1 0-2,4 0-1,4 18-1,-2 10 8,-1 3 10,2-5-9,-2 0-3,0-10-3,-4-4 4,-3-4 3,-5-6 0,-9 1 2,-1-3-2,0 0 22,-13 0 1,-10 0-20,-7 0-13,-3 0 0,8 7 2,-5 3 0,12 2-2,8 2 1,0 1-1,9 8 0,1 0 1,0-2 3,11 1-4,10-4 0,6-2 0,-2-1-6,3-3-10,-3-7-56,-10-5-202</inkml:trace>
  <inkml:trace contextRef="#ctx0" brushRef="#br0" timeOffset="49137.1505">16758 8661 143,'-22'-7'166,"4"5"-131,6-5 43,9-2-33,3-3-29,24 5-15,14-4-1,16 1 0,12 3 2,1 7-2,5 0 0,-10 0-3,-5 0-12,-12 5-41,-18 4-179</inkml:trace>
  <inkml:trace contextRef="#ctx0" brushRef="#br0" timeOffset="49332.1608">16902 8959 137,'0'0'52,"28"-2"-51,15-14 23,20 0-7,4 4-15,5 8-2,-6 1-17,-12-4-86</inkml:trace>
  <inkml:trace contextRef="#ctx0" brushRef="#br0" timeOffset="50735.2388">17861 8320 332,'-8'0'64,"5"0"-42,3 8-5,0 28-16,0 22-1,11 19 8,-2 18-5,1 4 2,-8 7-1,-1 1 5,-1-7-1,0-14-7,7-10 0,-2-20-1,3-14-2,2-15-4,-6-10-11,2-8-12,-6-9-64,0 0-140</inkml:trace>
  <inkml:trace contextRef="#ctx0" brushRef="#br0" timeOffset="51280.276">18288 8586 324,'0'-16'73,"0"3"-50,1-4 24,6 8-17,-2-2-13,14 5-13,7 3-1,13 3-3,13 0 3,-6 11-1,-1 13 5,-1 0-6,-11 4-1,-4-2-1,-9 0 1,-7-1 0,-6-10-4,-7 5 4,0 3 1,-10 0 5,-13 10 2,-14 6-3,-8 12-4,-1 2 2,3 3-1,1-3 1,2-7-2,15-7 1,8-13 2,12-4-4,5-7-3,0-6-2,0-4 3,13 0 2,9-1 6,10-4 0,3 0 0,4 0-4,2 0 3,6-9-5,3-5 0,-2-1-6,1-3-32,-2 0-117,-10 2-125</inkml:trace>
  <inkml:trace contextRef="#ctx0" brushRef="#br0" timeOffset="51692.2985">18925 8562 370,'-1'-5'16,"1"5"-11,0 0-5,7 0 2,20 0 1,14 1 3,11 5 0,5-6 2,13 0-2,-1 0 2,6 0-6,-5-4 0,-6 1-2,-9-4 0,-8 3 0,-10 1-2,-14 0 2,-11 3 2,-4 0-1,-8 15 2,-8 26 21,-19 15 1,-8 4-2,0 9-5,1-7-9,2-6-5,9-2-3,-1 0-1,8-4 0,-4 3-2,-2 1-3,0 0-9,-2-2-31,-7-3-119</inkml:trace>
  <inkml:trace contextRef="#ctx0" brushRef="#br0" timeOffset="52292.3285">19813 8552 260,'14'-14'14,"6"4"-12,8-2-1,6 7 3,9 5 0,7 0-1,0 0 4,-1 11 6,-6 10 7,-1-2 7,-15-3-10,-10 4-6,-7 0-3,-10 0 3,0 3 16,-20 2-4,-11-1-16,-5 6-3,-3 0-4,4-7 1,3-7-1,9-2-1,5 3-3,8 0-1,8 3-5,2 2 2,0 0 4,22 1 1,8 0 3,2 0 1,-4-2-1,-7-3 0,-4 6 1,-8-2 3,-9-1 5,0 7 7,-26-2 16,-6 8-4,-12-8-18,-1-1-2,0-8-4,1-8-4,2-2-5,4-5-14,0-2-67,0 0-227</inkml:trace>
  <inkml:trace contextRef="#ctx0" brushRef="#br0" timeOffset="53022.3692">14986 11078 264,'1'0'123,"5"5"-123,-3 37 0,4 18 32,3 15-5,-5 2-13,1 0-4,-3 1-2,-3-4-3,0 2-3,0 0-2,0-5-1,0-13 1,-8-10-7,5-18-8,1-20-39,1-10-199</inkml:trace>
  <inkml:trace contextRef="#ctx0" brushRef="#br0" timeOffset="53329.3875">14834 11180 199,'0'0'151,"0"0"-122,0 0 30,0-12-11,13 1-37,17 1-11,13 2 0,13 5 5,9 2 1,11-1-4,5-2 2,2-8-1,-2-2 0,-8 1-3,-19 8 0,-25 5-12,-24 8-53,-6 21-197</inkml:trace>
  <inkml:trace contextRef="#ctx0" brushRef="#br0" timeOffset="53674.4072">14931 12011 278,'0'0'162,"11"0"-162,12 0 0,18-8 6,19-12 8,16 4-6,3-1-7,7 6-1,-14 2-12,-14 6-35,-13-6-125</inkml:trace>
  <inkml:trace contextRef="#ctx0" brushRef="#br0" timeOffset="53952.4233">16210 11529 245,'19'0'26,"3"-3"-25,8-1 31,3 0-13,-1 0-14,3 0-5,5-2-5,-5-1-16,-5 0-90</inkml:trace>
  <inkml:trace contextRef="#ctx0" brushRef="#br0" timeOffset="54242.44">16264 11753 220,'18'1'54,"6"8"-54,16-9 4,8 0-4,6-7-1,7-20-111</inkml:trace>
  <inkml:trace contextRef="#ctx0" brushRef="#br0" timeOffset="54925.4779">17347 11145 166,'0'2'51,"0"19"-33,1 14-2,6 17 14,-2 7 6,0 0-7,4 0-5,-7-1 3,1 0-8,-3 2-15,0 4-3,0 3-1,-11-5-4,1-3-10,0-10-19,6-14-56,4-14-87</inkml:trace>
  <inkml:trace contextRef="#ctx0" brushRef="#br0" timeOffset="55442.5082">17548 11193 386,'11'-22'61,"14"-1"-58,14 2-3,13 7 4,7 11-1,12 3 0,-6 0 0,-4 15 0,-17 8-3,-15 2 2,-13-1 5,-7 0 8,-9 4-1,0-2 6,-29 3 1,-3 0-8,-11-2-1,-2-6-6,0-2-3,5-7 3,1-1-5,11-4 0,6-3-1,8-2-1,13 1-1,1 6-14,8 3-19,23 6 27,11 1 8,3 4 1,1 0 1,-3 3-1,-11 3 0,-6-3 3,-20-2 3,-6 0 3,0-3 7,-5 4 4,-22-3 5,-8 1-14,-7-6-6,-2-3-3,0 1-3,5-3-5,6 1-4,7-4-19,9-6-61,13-3-220</inkml:trace>
  <inkml:trace contextRef="#ctx0" brushRef="#br0" timeOffset="56103.5462">18468 11187 159,'-28'2'52,"-2"12"-8,-4 2 24,9 4-30,-2 4-6,10 6-16,9 9-12,1 7 3,7 10-2,0 7-1,7 9-4,12 6 0,3-11 0,3-8 0,6-21-2,3-16 2,1-15 2,3-7 7,-1-9 11,6-29 2,-1-8-5,-2-7-13,-7-3-1,-5 2-2,-11-1 3,-9 4 5,-8-4 7,0 1 5,-24 4-14,-7 6-3,-3 12-4,-6 15-1,-2 17-16,-3 0-58,1 21-150</inkml:trace>
  <inkml:trace contextRef="#ctx0" brushRef="#br0" timeOffset="56711.5804">19161 11346 159,'-27'32'55,"-3"9"-15,9 22-3,1 7-22,8 6-5,11 1 2,1-9-5,11-15-2,19-16-5,16-19 15,9-18 29,7-9-6,1-29 2,-8-7-15,-13-9-6,-9-2-2,-13-1-2,-8 3 0,-12 3 2,0-2-6,-27 1 0,-6 8-8,-5 4 3,-5 9-4,1 18-2,0 13-6,10 0-47,3 21-121</inkml:trace>
  <inkml:trace contextRef="#ctx0" brushRef="#br0" timeOffset="58044.6597">20082 11233 191,'0'-2'40,"0"0"17,0-1 8,0 3-13,0 0-23,0 0-22,0-3 6,0 3-3,0 0-9,0 0-1,0 0-7,2 17-1,5 20 8,1 1 5,-1 7-1,0 0-1,4 1 1,0 3 0,1-1 3,6-2-3,-2-4 1,2-5-1,3-5 3,0-7-2,4-2 3,-2-5 0,-1 0 0,2-6-4,-12-2-1,-6-4-2,0-2 0,-6-4 0,1 0 5,1-9 24,6-24 13,4-16-17,-1-13-21,1-5-4,-2-8-1,-2 7-1,-8 3 1,0 15-1,0 18 1,0 14 0,0 14 1,0 4 1,0 0-2,0 3-3,4 24-10,9 18 5,7 9 8,5 13 1,-1 0 1,4-4-2,0-2 2,4-15 0,0-14-2,-7-15 2,1-15 2,-9-2 4,3-10 7,0-27 8,2-13 2,5-12-14,-5-12-9,-11-1-2,-4-11 0,-7 4-7,0 11-31,-12 22-42,-4 27-25,-6 20-14,0 2-161</inkml:trace>
  <inkml:trace contextRef="#ctx0" brushRef="#br0" timeOffset="58966.7124">20051 12166 348,'-10'0'63,"8"0"-51,2 0 51,12-3-15,26-2-41,20-2-5,28 6 1,8-2 1,14 3-4,9-4 0,-8 2 3,-1 1 0,-13-1-3,-15 0-2,-11 2-4,-15-3-5,-20 3-39,-13 0-87,-17 0-133</inkml:trace>
  <inkml:trace contextRef="#ctx0" brushRef="#br0" timeOffset="59694.749">20351 12633 80,'8'-6'201,"-8"6"-193,3 0 5,3 22 5,-4 18 53,0 4-41,-2 2-21,0-4 1,1-5-1,-1-7 2,0-6-3,0-6-1,0-11-3,0-7 0,0 0 1,0 0 4,0 0 7,0 0 14,5-5 1,-1-19-14,3-8-17,6-9-1,0-1 0,7-2-2,5 0-3,7 7-1,-1 11 1,0 11 1,-3 15 4,-4 0-6,-4 15-1,-6 16 3,-2 5 5,-10 2 1,2-1 1,-4-3 0,0-6 2,0-7 0,0-9 3,0-5 0,0-7-3,0 0-3,1 0 1,4-7 6,11-18-4,6-10-4,9-3 0,-3 0-4,4 4 1,-2 5 2,-7 10 0,5 12 0,-16 7 0,-2 7-4,-2 27 5,-3 6 5,2 2-1,-3-1-1,-2-8-3,4-5 0,3-3-6,-6-6-9,1-6-31,2-12-123</inkml:trace>
  <inkml:trace contextRef="#ctx0" brushRef="#br0" timeOffset="60070.7735">21100 12499 155,'20'-7'57,"1"7"-38,7 0 74,2 12-54,-2 10-19,-5 0-9,-11-1-1,-3-3 4,-9 0-2,0-1-1,-9 6 5,-14-3-4,-4-5-6,-1 0 0,6-3-2,5-5-1,12-2 6,5-3-7,0 3-2,22-5-1,13 0 1,12 0 5,1 0 0,-5-7-4,-2 3-1,-11 3 0,-5 1-6,-5 0-21,-8 0-64,-9 1-85</inkml:trace>
  <inkml:trace contextRef="#ctx0" brushRef="#br0" timeOffset="63466.9627">14338 10423 274,'10'18'107,"-3"31"-104,9 18-3,-4 16 1,-12 9 1,0 8 7,-18 8-5,-6 13 4,-7 12 2,-4 16-5,-6 14 7,-3 10-4,12-5-1,8 0 0,5-11-5,9-19-2,10-9 0,0-21 0,0-28-1,0-16 0,10-22 1,0-12-1,1-9 1,-2-4-1,-2-4 1,1-4 1,1-2 1,3-4 3,9-1 0,4-2 4,12 0-1,8-2 2,-2-15-5,8-2-3,-6-1 4,0 2-3,-4 5-1,10 5-1,-2 8 1,3 0-1,9 0 3,-3 1 1,4 7 0,2-2-2,8-4-1,7-2 0,8 0 2,7 0-1,-6-2 2,6-8 2,-4 0 6,13 0 1,-2 1-4,11 0-2,-3 1 2,1 4-3,-4 0-5,0 0 1,3-1 0,6 2-3,-3-1 4,4 2-4,-2-1-1,-10 3 0,2 0 1,-3 0 0,-6 0-2,-9 12 2,-3-1 0,-10 3 2,0 4-4,-8 0 4,-4 2-2,-1 0 0,-5-2 1,4 1 0,-3-2-1,0-1-1,-3-2 1,-3-1 0,-5 0 1,3 0-1,-5-1 0,2-1 0,-4-1 1,-4 3-1,-3 3 0,1-4 0,-4 0 1,-1-2-1,5-2 0,2-4 1,-4 1 1,-2-2 0,-2 3-1,-2 0-1,-2 5 0,-2-2 0,-7 1-1,-2-2 1,4 2 0,-7-1 0,2-6 0,2 3 0,-6-3 1,7 4-1,-2-2 0,2 0 0,-1 1 0,1 3 0,2-2-1,2 1 1,0-2 1,1-1-1,5 2 0,6-1 0,0-2 1,7 0-1,1 2 0,4 1 0,-1 3-1,-1 4 1,-5-1 0,-3 4 0,3-1 0,-5 0-1,4-2 1,0-2 1,11-1-1,-4-2 0,7 0 0,0-2 0,3 1 0,-2 1 1,2 2-1,0 1 0,0-4 0,-3-5 0,5 4 0,-2-5 0,-2 1 0,6-3 1,-2 0-1,5 0 1,6 0 0,4 0-1,1 0 1,-6 7-1,5-7 0,-6 2-1,2 0 1,1 1 0,1-3 0,0 0 0,-2 0 0,4 0 0,-5 0 0,0 0 0,-4 0 0,-2 0 1,-6-3-1,-7 1 0,-6 0 0,-6-2 0,-3 4 0,-10 0 0,-1 0 0,-2 0 0,-9 0 0,-2 0 0,-4 0-1,2 0 1,-7 0 1,3 0 1,-3 0 2,3-15 3,4-5 0,4-3-5,0-3-2,-3-2 0,-3-2 3,0-9-3,0-3 1,2-4-1,-3-10 0,5-12 0,-1-9-1,3-10 1,-5-14-2,-2-14-2,-4-6-3,0-7-2,0-1-5,0 4 0,0 13 13,-10 11 0,-2 14 1,-2 14 1,5 13-1,3 12 1,3 4 1,-2 4-2,5-4-1,0-2 1,0-7 0,0-5 0,7-2 1,3 6-1,0 8 1,1 9-1,0 5 1,-5 9 1,1 3 2,-5 2-1,3 2-1,-5-2 0,1-5-1,-1 2-1,0-9 1,5 2-2,0-2 1,-3-1 0,3 4 0,-2 6 0,-3 1 0,0 0 2,0 4 0,0 0-1,0-2-1,0-2 0,0 0-1,0 0 1,-8 4 1,-2 2-1,0 0 3,-7 2 4,-1 2-7,-2-3 0,-4 6-1,-4-4-1,4-3 0,-4 6 1,1 0-1,-4 3-1,-7 0 1,0 1 2,-10 2-1,-4 2 1,-6 0-1,-6 0 0,-3 0-3,-8 0 3,-9 0 0,-2 0 1,-1 2 2,0 2-2,3-1 2,-1-3-2,3 0 3,0 0-3,2 0 1,5-4-1,6-3 0,7-3 0,0 0 1,7 2-1,0 0 2,1-2-2,4 2 1,2-2-1,-3 0 0,5-4 0,-7-1 0,0 4 0,-6-3 0,-1-2 0,-5-1 1,0 6-1,-4-3 1,-8 0-1,-1 0 0,-13-2-1,4 2 0,-5 0 0,0 0 0,0 4 0,-6-3 1,-2 2 0,1-1 0,-5 0 0,-5 3 0,3 2 0,-1 7-2,-2 0 1,2 0-2,2 0 2,9 0 0,-3 0 0,4 0 1,-1 0 1,-1 0-1,2 0-1,5 0 0,-2 0 1,5 4 0,5 1 0,2-3 0,5 1 0,5-3 1,-4 0-1,1 0 1,2-7-1,3-7 0,5 3 1,0 0-1,5 7 0,-5 4-1,-3 0 0,4 0 0,-4 3-1,-5 11 2,3-1 0,-4-1 0,1 0 0,-2 0 0,0-5 0,8-3 2,0-2-1,-2 3 0,-5 4 0,5 3-1,4 2 0,2-2 0,8 0 1,-1 3-1,0-4 1,1-1 2,5-2-2,5-2 2,4-6-3,6 0 1,8 0 0,-1 0-1,11 0 0,4 2 0,-2-2-1,6 2 1,-3 0-2,-2 3 1,0 0-5,-6 4-15,-4 3-33,-4 1 4,-1 6 16,2-5 5,-4 13-6,6-3-29,-7-8-145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44:49.0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14981 17807 143,'-7'8'121,"4"0"-117,-3-7 45,3-1 13,3 0-18,0 0-13,-2-17-12,-8-7-3,1-7-13,-3-5 10,-5-3 0,2-12 0,-5-9-8,1-12-5,6-16 0,2-2 0,4-2-1,7 5 0,0 7-2,15 10 2,8 1-1,8 5-1,0 1 2,5-2-1,4 2 1,3 5 1,2 7 0,0 14-1,-3 15-2,-10 8 1,-12 10 0,-9 4 0,-8 0-2,-3 0 4,0 0 0,0 12 9,0 7 0,-13 2-3,-7 2-2,-4-2-2,-4-11 1,2 2-1,-5-6 0,8-2-2,3-4-7,9 5 3,11-3 2,0 5-7,4 7-18,25 9 19,11 1 4,5 3 0,2-1 2,-5 1 2,-5 3 0,-14-4 0,-10 0 1,-4-4 4,-9 9 2,0-4 3,-24 1 1,-11 0-7,-5-7 2,-7-5-5,-2-11-1,7-5 0,4 0-8,18 0-5,14-8-25,6-12-92,0 1-127</inkml:trace>
  <inkml:trace contextRef="#ctx0" brushRef="#br0" timeOffset="254.0136">15800 16721 253,'10'0'92,"3"0"-91,5 0-1,4 0 7,1 0-1,2 0-6,1 0-2,-9 0-23,-6 0-169</inkml:trace>
  <inkml:trace contextRef="#ctx0" brushRef="#br0" timeOffset="433.0238">15851 16864 386,'2'0'72,"11"0"-72,10-16-15,13-4 15,9-6 6,2 6-5,3 3-1,-7 10-29,-6-7-161</inkml:trace>
  <inkml:trace contextRef="#ctx0" brushRef="#br0" timeOffset="729.0414">16662 16305 264,'0'0'45,"3"18"-42,-1 20 46,-2 14-14,0 18-20,-12 16-5,-8 8-1,0 8 7,-1-7-9,6-11-7,6-9-1,7-15-11,2-15-34,0-15-173</inkml:trace>
  <inkml:trace contextRef="#ctx0" brushRef="#br0" timeOffset="1057.0629">16926 16543 345,'0'0'111,"0"16"-111,0 30-1,0 19 1,4 7 5,14 6-3,4-8-2,6-14-2,7-8 1,0-22 0,3-17-7,0-9 1,3-13 4,-6-25 3,-3-18 10,-4-14 3,-8-12 1,-8-11 5,-12-1 6,0 8 4,-22 10-14,-16 24-3,-9 17 3,-9 24-2,-7 11-13,5 14-7,8 24-48,16-4-135</inkml:trace>
  <inkml:trace contextRef="#ctx0" brushRef="#br0" timeOffset="2601.1475">18149 16872 318,'-1'23'16,"1"-2"-16,0-3 6,16-8 4,12-10 4,13 0-1,2-26 12,4-23-8,2-18-6,-1-14-2,-3-13-2,-4 7-4,-12 2-2,-7 15-1,-12 10 2,-10 14-1,0 11 3,-10 14-1,-12 14 4,2 7 10,-5 2-6,-4 32-10,-2 14-1,0 17 0,4 6 0,5 13 2,5 1 1,11 5-1,6-13-1,0-15-1,16-20 0,9-18-1,2-12-2,-1-12-4,3 0 7,-3-22 3,4-16 3,-1-12 1,4-8-5,1 4 0,-4-3 0,-4 11-2,-9 13-1,-7 16 0,-10 9 1,0 8 4,0 0 9,0 0 0,0 18-2,-7 18-11,-4 21-1,-1 7 0,-1 6 0,1-7 1,2-8 1,5-11-1,5-12 0,0-10 0,7-10-2,13-3 0,2-9-2,2 0 1,5-24 3,1-19 1,-6-6 3,-9-6 2,-5-3-5,-9 6 0,-1 4 2,-5 6-1,-14 3-2,-3 7-1,-2 10-6,4 15-6,7 7 9,-1 0-2,8 15 2,6 17-2,0 0 4,0 3 2,6-9-1,14-7-3,7 0 2,7-11-2,-1-4 3,6-4 1,-5 0 1,0 0 1,-4-21 0,-2-6 0,-1-4 3,-3-1-3,-4 6 2,-9 8-3,-4 14-1,-7 4 0,0 0 8,0 7 0,-15 16-2,0 3-5,-4 15-1,5-5 0,-2 2 0,5 4 0,5-3 0,0-2 0,6 3-1,0-8 1,0-11-2,17-8-3,3-11-8,-2-2 2,8-15 7,-5-16 4,1-13 0,-4-2 0,-3-7-2,-2 0 2,-4 7 1,-7 7 0,-2 15-1,0 17 0,0 7 5,0 0-5,0 7-7,0 17-1,0 10 8,0 9 0,8 11 1,-8 8-2,0 8 0,0 11-5,0 7 4,-10 4 1,-12 1 1,1-3 1,-7-13 3,2-16 1,4-21 4,4-22 10,5-18 12,7-18 17,6-32-31,0-20-16,20-5-1,24-3-5,16 6 4,15 15-6,9 12-6,9 4-12,-1 2-41,6 2-23,-15-3-58,-10 1-125</inkml:trace>
  <inkml:trace contextRef="#ctx0" brushRef="#br0" timeOffset="3036.1719">19967 15837 39,'0'0'388,"-5"0"-345,-16 4-30,2 10 20,-4 12-16,-1 6-14,3 17-1,1 18 1,-8 24 2,4 26 0,-7 33 3,-1 29-1,6 11 0,4 4 0,22-9 4,0-35-6,20-24-2,16-29-3,5-21 0,4-29-10,0-20-37,4-27-172</inkml:trace>
  <inkml:trace contextRef="#ctx0" brushRef="#br0" timeOffset="3532.2002">20756 15904 233,'0'-5'100,"0"5"-89,-2 0 77,-6 26-57,0 15-29,5 10 0,-5 7 4,5 3-2,3-3 2,0-3-2,0-7-3,0-6-1,0-8-8,3-10-13,5-6-33,-5-14-87,-3-4-60</inkml:trace>
  <inkml:trace contextRef="#ctx0" brushRef="#br0" timeOffset="3760.2117">20498 15901 339,'-8'-6'127,"8"2"-127,3-6-6,32-9 6,15-6 10,14-1 1,7-6-7,-12 6-4,-5 4-2,-6 6-3,-14 10-20,-12 6-123,-14 3-157</inkml:trace>
  <inkml:trace contextRef="#ctx0" brushRef="#br0" timeOffset="3998.2279">20637 16311 185,'-5'0'170,"2"0"-165,3 0 47,0 0 19,0 0-55,3 0-16,9 5 0,8-1 2,7 1-2,5-1 0,1-1 0,5-3-3,4 0-7,7-12-52,-8-15-161</inkml:trace>
  <inkml:trace contextRef="#ctx0" brushRef="#br0" timeOffset="4280.2437">21141 16249 338,'0'7'4,"0"7"0,0 11-4,0 9 9,0 2 4,11-2-9,-5-6-3,10-2 7,-5-12-1,10-7-1,-1-7-3,-2 0 7,3-17 4,-2-19-3,-6 0 0,-8-6-4,-5-1 0,-1 8-4,-25 7-1,-2 16-2,-12 12-16,-10 24-54,-2 15-213</inkml:trace>
  <inkml:trace contextRef="#ctx0" brushRef="#br0" timeOffset="4572.259">20413 16818 227,'24'-7'60,"24"-4"-60,19-5 61,20-3 10,14-8-32,15-2-14,8-5-12,-4 3-7,-4 4-6,-19 11-5,-27 8-17,-22 8-122</inkml:trace>
  <inkml:trace contextRef="#ctx0" brushRef="#br0" timeOffset="5264.2996">20885 17006 268,'0'-4'105,"0"4"-103,0 0 31,0 9 28,0 28-21,-7 21-37,-5 17-2,-1 14 0,0-8 2,3-5 3,1-9-6,6-11 0,3-10 0,0-14-6,0-12-11,0-8-46,0-12-114,3-12-82</inkml:trace>
  <inkml:trace contextRef="#ctx0" brushRef="#br0" timeOffset="5481.3111">20630 17087 387,'-4'0'116,"0"0"-116,4 0 0,22-14 6,19-4 5,18-4-3,10-5-2,3 1-1,-7 8-5,-2 2-1,-5 9-3,-10 4-10,-23 3-56,-21 0-211</inkml:trace>
  <inkml:trace contextRef="#ctx0" brushRef="#br0" timeOffset="5738.3281">20626 17703 264,'-10'0'220,"10"0"-220,0 0-4,3 0 4,25 0 4,15-12 3,5-2-6,8-1-1,1-2 0,1 0-4,3-3-61,-3-1-188</inkml:trace>
  <inkml:trace contextRef="#ctx0" brushRef="#br0" timeOffset="6028.3427">21291 17471 48,'-20'0'193,"3"15"-192,3 5 6,6 1 21,5 8-1,3-1-19,0-2-7,0 0 25,4-2-1,13-7-5,2-3-11,-1-11 2,4-3 1,-1 0-5,-2-10 9,-3-26 14,-3-8-1,-3-8-17,-5 2-8,-5 2-4,0 12 0,-10 13-17,-12 19-49,-12 4-103</inkml:trace>
  <inkml:trace contextRef="#ctx0" brushRef="#br0" timeOffset="6568.3721">21421 15124 203,'0'0'59,"13"21"-54,22 29-5,13 21 50,10 17-6,2 15-27,-3 9-7,-8 10 1,-5 12 9,-15 9-4,-14 11-2,-15 5 1,-6 5-1,-22 6-1,-13-1 16,-2-3-7,-5-8-7,1-22-11,6-29-4,0-28-6,15-33-12,7-16-41,9-26-178</inkml:trace>
  <inkml:trace contextRef="#ctx0" brushRef="#br0" timeOffset="8235.4664">22106 16489 345,'-14'8'84,"11"-8"-61,3 0-20,3 0-3,22 0-8,8 0 8,5 0-6,0 0-30,-8 0-120</inkml:trace>
  <inkml:trace contextRef="#ctx0" brushRef="#br0" timeOffset="8442.4787">22076 16659 52,'0'0'232,"3"0"-231,20-3 6,13-8 20,-1 2-5,1 0-13,2 4-9,-5 2 0,-7 3-9,-7-6-51</inkml:trace>
  <inkml:trace contextRef="#ctx0" brushRef="#br0" timeOffset="8700.4935">22464 16226 355,'-14'36'41,"-1"9"-29,3 9 11,6 1-9,-4 10-7,5-5-4,0 11-2,0-3-1,1-6-3,4-2-23,-1-25-86,1-20-192</inkml:trace>
  <inkml:trace contextRef="#ctx0" brushRef="#br0" timeOffset="9094.5187">22734 16351 283,'-17'22'29,"2"12"-28,2 8 21,0 12-15,3 9-1,5 2-4,5-2 12,0-8 2,3-6-9,20-17-7,1-14 2,5-17 2,6-1 2,1-15 0,-4-28 5,-4-10-2,-9-12 4,-9-5-5,-10 4 12,0 6-5,-19 8 6,-12 14-11,-8 18-1,-1 11-7,9 9-2,0 23-9,14 17-49,12 6-79,5-12-137</inkml:trace>
  <inkml:trace contextRef="#ctx0" brushRef="#br0" timeOffset="9920.5637">23052 16802 51,'-2'9'280,"2"-4"-280,0-5-3,13 0 2,6 0 1,7-22 5,-1-16 5,11-9 18,-1-11-2,0-6-12,-2 2-7,-4 4-7,-6 0 2,-6 10-2,-13 6-3,-4 2 0,0 8-2,-15 10 2,-15 13 2,-4 9 1,-5 0 1,3 36 7,2 17 8,7 11-8,13 8-4,9 0 1,5 2-1,0-5-2,16-11-1,8-14-1,3-6-1,-3-16-2,1-10 1,-2-8 0,-2-4 0,0-6 2,3-24 2,1-10-1,-2-2 5,-1 1-6,-3 11 0,-8 9 0,-4 9 1,-7 5 0,0 7 8,0 0 6,0 0 3,0 0-13,0 0-3,-4 5-2,0 21-5,-6 11 0,4 11 4,2 3 0,4-7 1,0-12 0,0-11-1,6-9-3,9-12-3,0 0-3,2-9-1,-2-21 8,2-10 3,-1-13 1,-6 3-1,-3 5-2,-7 3-5,0 13-1,-7 12-6,-9 10 1,-8 7 13,6 14 7,3 16 0,5 12-6,5-5 1,5-3-2,0-10 0,15-8-6,5-7 2,7-9-5,5 0 2,-2-7-9,-1-13-69,0-4-170</inkml:trace>
  <inkml:trace contextRef="#ctx0" brushRef="#br0" timeOffset="10422.5957">23716 16605 417,'-16'10'32,"4"-1"-29,5 0-1,0 3-2,-2 11-1,2 3-6,-4 1 4,4 0 1,0 1 2,6-6-1,1-9 1,0-4-1,11-9-6,9 0-4,-5 0 3,4-18 4,0-10 4,-2-8-1,-3-4 1,-2 3 0,-5 3 4,-4 12-4,-3 8 7,0 10-4,0 4 6,0 0 0,0 0-8,0 0-1,0 23-5,0 8 5,0 8 2,0 2 3,-7 10-1,-8-3-3,-5 1 4,-5 4-3,1 1 3,-2 1-1,4-2-1,0-4 0,6-11 1,7-14-4,4-14 1,4-8 0,1-2 10,0-2 1,0-26-12,3-14-2,20-14 2,14-7-1,7-3-6,2 8-7,-1 3-39,-3 14-49,-7 17-71</inkml:trace>
  <inkml:trace contextRef="#ctx0" brushRef="#br0" timeOffset="10753.6102">24126 16252 247,'0'0'117,"0"0"-71,1 17-13,3 11-18,2 20 4,-1 4-7,-2 0-4,0 7-4,0-12-4,0 3-1,0-1-10,0-12-75,-3-2-212</inkml:trace>
  <inkml:trace contextRef="#ctx0" brushRef="#br0" timeOffset="12824.2729">22203 17909 453,'23'14'12,"-2"-10"-7,16-4-5,26 0 4,-8-18-4,6-4-9,-5-2-22,-11 5-120</inkml:trace>
  <inkml:trace contextRef="#ctx0" brushRef="#br0" timeOffset="13005.2835">22314 18198 291,'27'-13'3,"12"0"-3,13-5 0,11-3-9,4-2-42</inkml:trace>
  <inkml:trace contextRef="#ctx0" brushRef="#br0" timeOffset="13332.3345">23020 17738 439,'-23'43'19,"3"8"-19,10 19 0,8 5-1,2 7 0,5 0 0,18-1 0,7-15 1,10-12-5,1-27 1,3-22 0,4-5 1,0-28 3,-5-27 3,-7-14 6,-8-12 4,-6-5 5,-12-7 1,-10 12 11,-17 7-4,-28 5-15,-19 17-6,-6 16-5,-1 28-2,7 14-1,14 52-15,9 10-86,15-3-151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8T22:45:25.9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19977 4055 94,'0'-32'23,"-3"-1"28,0 5 16,-4-4-20,4-10-6,3 12-18,0-3 11,0 6 3,0 7-9,0 6-10,0 7-7,0 6 4,0 1-15,0 0-2,1 6-7,19 20 5,4 14 3,2 12-2,3 10 2,-1 6 1,-6 5 0,-6 4 1,-6 1-1,-7-3 0,-3-5 4,-7-4 0,-13-1 3,-2-7-2,-7-2 1,4-8 1,5-7 1,5-12-7,2-9 1,2-8-2,5-2 0,-2-2 0,5-2 3,-7-1 0,0-3-2,3-2 1,1 0-1,-2 0 1,7 0 0,-5 0-1,6 0 0,-1 0-1,-1 0 0,1-13 0,1-8 0,0 2 0,0-8-2,0 1 0,1 3 1,8 5 1,-6 6-1,3 7 1,-2 2 0,-2 1-1,-2 0-1,0 2 1,0 0-1,0 0 2,0 0 3,0 0-3,0 0 0,0 2-6,0 17-1,0 10 7,0 5 1,-4 0 0,-7-2 0,-7 4 0,4-10-1,4-5 2,7-10 0,3-4-2,0-5-2,4-2 2,21 0 0,11-5 6,2-16-3,11-6-3,-4-6-6,-5-8-48,-4-6-321</inkml:trace>
  <inkml:trace contextRef="#ctx0" brushRef="#br0" timeOffset="654.035">20930 4538 317,'2'0'27,"4"1"-27,7-1 0,13 0 9,10-10 18,16-20-8,2-8-7,-9-3-1,-3-2-6,-9-1-5,-11 0-1,-8 0 0,-12 4-2,-2 10-1,-15 12 2,-18 15-9,-12 3 2,-7 26 4,-7 25 5,-1 14 5,0 10 4,11 5 7,19-2-3,9-7-4,15-7-3,6-11-6,19-9-1,16-17 0,12-6-1,7-16 2,11-5-1,0-2-6,-1-26-17,-6-6-83</inkml:trace>
  <inkml:trace contextRef="#ctx0" brushRef="#br0" timeOffset="1141.0639">21660 4528 52,'8'-24'95,"2"-5"-65,-5 0 37,0 0 8,-5 5-37,0-1-3,0 8-28,0 1 6,-17 11-4,1 5-1,-9 0-6,-3 19-1,-8 15 2,0 10-2,2 7 1,4 3 0,5-6 1,15 0-1,10-14-2,0-4-1,22-8-2,4-6-1,1-14-3,7-2 7,8-20 2,2-21 2,-7-6-4,-7-5-7,-9 4 7,-3 4-2,-17 5 2,-1 14 2,0 9 3,-11 16-1,-10 0-4,5 37 0,-1 14 0,4 7 0,6 4 0,7-11-2,15 0-4,22-15-14,17-16 12,6-16-109,-3-4-165</inkml:trace>
  <inkml:trace contextRef="#ctx0" brushRef="#br0" timeOffset="1478.0828">22251 4435 272,'0'-18'97,"0"1"-78,-1 0 0,-5 2 31,-3 6-33,-8 5-10,-5 4-7,-2 6-3,-8 26 1,0 12 2,3 8 5,7 5 1,9-3-6,12-6-3,1 2 0,10-12 1,18-8-4,8-14-7,7-16-3,10 0-25,1-40-133</inkml:trace>
  <inkml:trace contextRef="#ctx0" brushRef="#br0" timeOffset="1824.1053">22708 3880 308,'0'0'71,"-12"24"-66,-7 25-2,-2 16 23,-1 8-13,-1 3-10,4 2 2,1 0 2,1 4 1,-4-2-3,1-10-4,4-21 0,9-21-1,6-20-1,1-8-1,1-4 2,26-34 15,12-8-5,4-7-9,2 10 0,-10 14-1,-9 14 1,-11 10 3,-3 5 0,-2 13-1,-5 25 17,-4 15 9,-1 6-14,12 7-15,18-8-2,18-10-19,7-22-64</inkml:trace>
  <inkml:trace contextRef="#ctx0" brushRef="#br0" timeOffset="2399.1356">23849 4271 214,'-33'-10'17,"-8"8"-7,-2 2 20,4 11 31,4 15-43,10 6-18,15 3-3,5-3-2,5-2 5,12-2 0,21-1 0,1-1 4,6-3 5,-3 0 1,-7-8-7,-12 2-2,-10-1-1,-8 0 0,0 8 20,-21-5 22,-11 10-7,-2-5-18,0-6-9,6-2-3,10-8-5,2-8-4,11 0-23,5-30-37,0-16-271</inkml:trace>
  <inkml:trace contextRef="#ctx0" brushRef="#br0" timeOffset="2627.1471">24085 3874 264,'8'21'71,"1"18"-65,-8 19-3,-1 16 47,-1 9-10,-14-1-25,1 0-4,-2-4-4,0-6-5,4-7-2,2-13-5,7-10-4,-4-19-25,-1-20-67</inkml:trace>
  <inkml:trace contextRef="#ctx0" brushRef="#br0" timeOffset="2786.1558">23921 4337 379,'25'14'0,"7"0"0,6-4 10,-1-4-6,3 1-4,-2-4-12,-8-3-75</inkml:trace>
  <inkml:trace contextRef="#ctx0" brushRef="#br0" timeOffset="3098.173">24167 4550 138,'0'17'35,"0"6"-25,23-5 9,2-8 29,2-8-6,5-2-3,-8 0-11,0-14 9,-3-12-7,0 1-22,-10-9-7,-5 5-1,-6 0 0,0 7-4,-10 6 2,-12 11-1,0 5-1,0 0-2,2 29 6,0 11 0,3 7 5,7-3-3,10 0-2,0-9 0,7-2-1,12-8 0,2-12-1,3-7 1,-1-6-4,3 0-12,-2-14-56,-2-12-160</inkml:trace>
  <inkml:trace contextRef="#ctx0" brushRef="#br0" timeOffset="3496.2">24500 4555 196,'0'0'89,"0"0"-89,0 12 0,0 19 18,0 9 10,0 2-25,-5 7 4,-6-3 15,-1 3-5,0-2-8,1-4 1,1-4-8,0-7-2,7-12-5,1-12-5,2-8 10,0-2 2,0-33-2,5-11-12,15-13 7,3-3-12,8 5-10,9 11 20,3 11 5,5 6 0,3 5 2,-1 7 0,-18 9 4,-4 8 4,-11 0 4,-13 11 2,-4 10 9,0 4 7,-6 5 11,-16-4-13,-15 0-13,-5-6-4,-7-6-2,-2 0-8,1-10-1,2-4-3,8 0-8,5 0-21,4-12-90</inkml:trace>
  <inkml:trace contextRef="#ctx0" brushRef="#br0" timeOffset="4786.2699">19903 5104 177,'-13'-23'7,"3"5"-5,4 1 14,-3 8 40,-1-1-34,2 0-11,4 0 7,-2-2-3,3-2 14,-4 0-5,2 2-15,3 7-1,-3 4 9,5 1-1,0 4-16,0 22-9,8 15 7,16 6 2,7 5 0,3 4-4,-5 2 3,1 5 1,-7-5 0,-11 2 1,-8 0 0,-4 0-1,-1 1 3,-22 3 1,-7 1 6,-7 2-4,-4-4-3,1-4-1,2-11 2,9-10 0,6-8-4,6-7 0,5-8-1,2 2 1,4-7-1,-1-5 1,4-5 0,3 0 1,0 0 6,-2 2-2,-4 1-5,-4 3-5,-4 2-1,-3 2 3,1-2 2,1 1 0,3-6 1,2-3 1,5 0-1,0 0 0,4 0 0,-1 0-2,0-8-3,2-8 2,-1-9 0,1-10 1,0-5 1,0-6 1,0 5 0,3 9 0,8 10 2,1 8-2,-4 8 0,1 6-2,-6 0 0,4 0-2,-4 12 4,0 8 4,-3 2 0,0 7 0,0 4 0,0 2 1,-4 1 0,-8 0-1,4-4 0,6-5-1,0-4 1,-1-9-1,3-5-2,0-9 1,0 0-2,5 0 7,18-9 1,21-19 9,12-8-6,8 2-11,6 7-8,-16 16-41,-16 6-235</inkml:trace>
  <inkml:trace contextRef="#ctx0" brushRef="#br0" timeOffset="5536.3373">21197 5692 204,'-23'0'0,"-5"0"8,1 12 27,-9 19-12,4 15-15,9 4-8,3 0 7,14-2 5,6-3-7,3-10-5,27-8 0,6-13 0,4-12 4,1-2 2,-8-13 5,-1-17-1,-12-5-4,-5-7-3,-8-4 4,-7 2-6,0-2-1,-22 3-1,-6 9-10,-4 12-10,7 17-29,6 5 6,8 37-53</inkml:trace>
  <inkml:trace contextRef="#ctx0" brushRef="#br0" timeOffset="5851.3551">21693 5496 275,'0'-72'7,"0"-10"36,0-6-21,0 4 11,0 25-10,0 27-5,0 26-4,-5 6 4,-5 36-8,-8 30-5,-2 25 2,-1 9-5,0 4-1,-2 4-1,-2 1 0,-3-3 0,5-6 0,1-14-4,4-12-1,6-17 0,-2-17-13,4-19-21,-4-21-80,-1 0-169</inkml:trace>
  <inkml:trace contextRef="#ctx0" brushRef="#br0" timeOffset="5957.3607">21404 5879 244,'49'-12'12,"9"6"-12,13 6 8,-5 0-8,0 4 0,0 2-68</inkml:trace>
  <inkml:trace contextRef="#ctx0" brushRef="#br0" timeOffset="6683.4037">20253 7042 290,'1'-11'106,"1"8"-103,-2 0 11,0 3 29,0 0 0,0 0-24,-13 15-7,-9 5-4,-8 6-6,-3-2 3,-2 2 0,-6 1-5,1 7 0,2 0 1,1 0-1,10 0 0,9-5-1,8-12-1,10-2-1,0-8-6,15 1 6,19 0 3,11-5 5,13-3 2,9 0 2,0-12-6,-4-11-2,-8-3 0,-7 0 1,-7-3 1,-9-1 0,-8 5 0,-3-1 1,-16-2-2,-5 6 10,-5-7 5,-22-4-14,-5-2-3,-6-1 0,6 4 0,11 11-2,5 12 1,11 9-2,5 0-14,0 2-64,0 8-201</inkml:trace>
  <inkml:trace contextRef="#ctx0" brushRef="#br0" timeOffset="7584.4544">20433 7950 182,'-10'7'58,"0"-2"-51,10-2 10,0-3 13,0 0-8,0 0-14,0-26 10,4-6-7,11-15-7,-2-6-2,9-18 2,10-5 0,6-23-4,9-10-2,-1-15 2,4-1 0,-7-1 0,-7 14-1,-2 29 0,-8 25 1,-9 25 2,5 20-2,3 6-2,0 7 2,8 0 0,-1 0 0,-3 11-2,-13 0 2,-1 1 0,-11 5 3,-4 1 5,0 5 9,-7 9 2,-15-6 2,-1 6-15,0-6-1,2-5-5,0-3 0,-1-4 0,-1-1-1,-1-4 0,-1-3-1,3-4 0,6-2 2,6 0-2,8 2 2,2 8 0,2 11-16,28 4 9,6 5 7,15 7 4,-3-12-1,-6 1-2,-10-3-1,-12-7 1,-12-2 2,-8 0 6,0 4 7,-28 6 14,-9 0-17,-10-2-9,-1-9 0,-1-6-4,14-7-1,2 0-6,9-22-27,9-6-67,11 5-126</inkml:trace>
  <inkml:trace contextRef="#ctx0" brushRef="#br0" timeOffset="7823.4672">21324 7209 301,'11'-10'129,"10"-4"-127,12-5 6,11 3 11,2 2-2,3 2-12,-5 5-5,-7-2 0,-1 5-7,-10 3-21,-9-6-124</inkml:trace>
  <inkml:trace contextRef="#ctx0" brushRef="#br0" timeOffset="8027.4796">21492 7256 381,'-11'0'32,"9"0"-32,2 0 0,19 0 0,21 0 7,14-11-4,4 1-3,3-3-6,-3 0-83</inkml:trace>
  <inkml:trace contextRef="#ctx0" brushRef="#br0" timeOffset="8557.5097">22407 6729 262,'-10'0'15,"-12"0"21,1 2 11,-9 26-22,-4 16-21,-3 16-2,4 13 4,6 7 1,-2 4-3,15 1 1,4-7 7,10-10-8,0-16-4,22-15 0,11-16 0,9-18 0,11-3 11,5-35 5,3-14 2,2-16-9,-6-9-6,-11-5 0,-5-3 1,-14-4 4,-19 7-4,-8 4-4,-17 11-6,-23 19-7,-12 28-6,-13 17-47,-9 19-31,3 29-112</inkml:trace>
  <inkml:trace contextRef="#ctx0" brushRef="#br0" timeOffset="9307.5564">21957 6767 49,'0'-15'57,"0"3"-5,0 5 21,0 3 18,0 4-36,0 0-47,0 0-8,0 0-1,2 0-2,-2 0 2,0 0 1,0 0 0,0 13 1,0 24 15,0 20 9,0 13-8,0 8 0,0 4-4,0-2 1,0-4-6,-3-3-7,-7-8-1,0-10-1,-10 1-1,6-12-6,0-9-7,14-10-12,7-17-35,22-8-168</inkml:trace>
  <inkml:trace contextRef="#ctx0" brushRef="#br0" timeOffset="10186.6026">20042 8446 100,'-5'-7'89,"-13"0"-30,3-1-8,-5-2 19,-2 2-29,4 2-22,-6 6 2,3 0 3,-1 4-13,0 18-5,2 10-4,0 9-2,5 8 0,4 4-1,11-4 0,0-3-2,0 2-4,16-7 0,17-11-4,11-10-17,6-12-16,4-8-125,-3-18-43</inkml:trace>
  <inkml:trace contextRef="#ctx0" brushRef="#br0" timeOffset="10439.6171">20193 8627 191,'0'-3'168,"0"3"-138,0 0-9,0 4-2,0 18-13,0 1-2,0 2-3,0-1-1,5-3-4,11-8 4,1-4 3,3-9 3,3 0 3,-8-14 3,7-18 6,4-5-9,-10-5-2,-5-2 0,-7 5-4,-4-2 1,-9 11-4,-15 9 0,-12 21-14,0 9-12,-4 37-10,5 12-17,8 0-95</inkml:trace>
  <inkml:trace contextRef="#ctx0" brushRef="#br0" timeOffset="10979.6505">20622 8636 67,'0'25'12,"0"0"3,0-1 8,0 2 0,0-6-14,0-6-3,0-5-3,0-7 4,0-2 6,0 0 53,0 0 39,0-14-20,0-13-65,0-8-8,0-4 3,0-3 0,17-2-8,8 2-6,13 6-1,0 6 0,4 8 0,-3 11-1,-7 5-12,-10 5-54,-12 1-262</inkml:trace>
  <inkml:trace contextRef="#ctx0" brushRef="#br0" timeOffset="11572.8267">20977 8690 23,'-2'10'167,"-3"12"-163,3 7 10,2 2 9,0 2-11,0-5-4,0-8-2,0-9 5,2-8-5,-2-3 22,0 0 38,2-10 14,1-22-33,2-9-40,5-4-4,-4-4 3,6 1-4,6 4 1,3 5-3,3 10 0,4 11-2,-2 7 0,3 8-7,3 3-6,4 0-13,-4 3-21,-11 10-31,-5 1-142</inkml:trace>
  <inkml:trace contextRef="#ctx0" brushRef="#br0" timeOffset="11863.8474">21414 8797 359,'17'-15'10,"5"-16"13,4-12 31,8-1-19,3-7-21,-2-5-11,-4 3-3,-7 9 0,-13 14 0,-6 7 0,-5 11 0,-11 3-3,-15 9-23,-10 16 15,-7 30 11,-2 14 9,-3 4 5,10 6 3,10-16 2,12-6 1,16-11-20,0-7-2,23-10 0,12 0 0,10-11-7,3-6-39,-3-3-197</inkml:trace>
  <inkml:trace contextRef="#ctx0" brushRef="#br0" timeOffset="12329.8695">21999 8441 233,'-43'12'18,"4"5"-11,6 3-7,11 1 30,15 6-19,7-1-11,4 2-4,19-3 4,9-6 10,-4-3 5,-2-4 3,-13-5-3,-6 0-1,-7 1-1,0 2 27,-7 6 0,-12 7-21,-5-2-15,0 0-4,-2 3 0,0-2-25,4 4-14,4-10-26,8-14-101</inkml:trace>
  <inkml:trace contextRef="#ctx0" brushRef="#br0" timeOffset="12847.9005">22185 8497 229,'3'19'6,"-3"15"-4,4 10 28,-4 2-6,0 0 2,0 1-16,0-1 10,-9-2 2,-2 7-8,-10 2 0,2-1 1,3-7-5,1-8-10,6-13-3,6-10 3,2-9-1,1-5 1,0-7 4,0-33-4,0-18-12,0-14-7,4-6-33,10 2-17,2 6 32,8 14 31,3 13 6,6 9 2,5 19 2,3 6 3,-2 3 0,-6 6-4,-5 0 0,-14 0 0,-10 0 3,-4 0 9,0 5 43,-13 10-2,-10 7-24,-9 13-21,-3-2 0,-2 2-7,9-3-4,-1-6-1,9-2-4,6-6-12,4-10-48,8-8-172</inkml:trace>
  <inkml:trace contextRef="#ctx0" brushRef="#br0" timeOffset="13161.9175">22510 8663 357,'0'18'39,"0"6"-36,0 6-3,7-2 13,6-2-5,5-8-6,3-10 3,5-7 3,5-1 9,0-7-2,-1-20-6,-8-4-4,-5-8-1,-3 2-1,-11-6 0,-3-5-2,0 7-1,-13 2-4,-6 15-5,-5 14-15,-4 10 1,1 12-10,-3 28-6,6 8 25,10 9 10,9-8-13,5-8-127</inkml:trace>
  <inkml:trace contextRef="#ctx0" brushRef="#br0" timeOffset="13513.9375">22854 8689 173,'6'0'30,"2"0"-30,-2 0 8,4 16 19,-4 5 10,-6 2-10,3-7 3,-1-6-3,-2-6-9,5-4-8,-5 0-1,6 0 15,10-18 4,5-14 0,5-8-17,2 3-9,-5 9-1,-3 10 1,-10 10 4,-3 4-5,-7 4-1,6 2-1,-6 26 1,1 12 2,0 3-2,2 6-3,6-12-8,7-9-20,2-6-40,9-14-49,-3-8-55</inkml:trace>
  <inkml:trace contextRef="#ctx0" brushRef="#br0" timeOffset="13972.134">23463 8578 212,'3'-18'151,"-3"1"-141,0 2 44,0 5 5,-3 6-35,-16 4-24,1 0-6,-9 24 5,-4 10 1,6 11 1,3-3 2,6-5-2,9 3-1,-1-6 0,8-5-3,0-5-1,0-2 3,11-4-3,0-7 3,3-8-1,3-3 2,8-14 0,6-33 3,-1-11-3,-1-15-9,-1-16-23,-1-8-4,-4 0-4,-1 2-15,-8 17 18,-4 20 30,-9 23 7,-1 18 52,0 17 21,0 5-34,-6 32-36,-14 19 12,-2 15-8,3 9-6,6 8 3,5-4-2,5-4 3,3-10-3,0-13-2,10-13-4,7-14-7,0-16-11,-2-14-129</inkml:trace>
  <inkml:trace contextRef="#ctx0" brushRef="#br0" timeOffset="14272.152">24008 8546 418,'0'-18'60,"-10"8"-59,-2 3-1,-1 7 1,-6 0 0,0 13-1,3 11-5,2 0 5,10 7 1,4-6-1,4 6 0,24-1 2,6-2 2,-2-5 1,-3 0 4,-13-9-4,-12 3 4,-4 4 5,-29 4 41,-17 7-23,-16-1-27,-9 3-5,-5 2-21,-4-2-61,-5 0-216</inkml:trace>
  <inkml:trace contextRef="#ctx0" brushRef="#br0" timeOffset="14731.1747">20153 9639 372,'0'29'54,"0"24"-54,-9 13 0,0 7 5,-1-1 10,8-5-5,2 6-9,0-5-1,0-5-1,0-8-6,2-11-6,6-13-27,-8-19-222</inkml:trace>
  <inkml:trace contextRef="#ctx0" brushRef="#br0" timeOffset="14919.1848">19817 9999 320,'15'-7'119,"11"0"-119,15 4 0,16-3 2,7 2 5,8 4 0,1 0-7,2 0 0,-11 0-11,2 8-39,-13-6-128</inkml:trace>
  <inkml:trace contextRef="#ctx0" brushRef="#br0" timeOffset="15134.2717">20461 10249 264,'-11'32'39,"8"1"-37,3-8 5,0-4 12,18-7-9,9-5 2,11-9 8,0-4 8,8-28 3,-1-13 10,-2-4-22,-16-1-4,-12 3 0,-15 6 3,-6 8 10,-26 11-16,-16 14-12,-11 8-4,0 28-15,6 14-46,13-4-124</inkml:trace>
  <inkml:trace contextRef="#ctx0" brushRef="#br0" timeOffset="15824.3064">22006 10110 330,'3'-36'51,"-3"2"-51,0 5 4,0 3 20,-5 13 42,-11 1-54,-10 10-10,0 2-1,-4 0 1,-1 12-2,6 15-3,4 19 3,1 12 3,6 5-3,4 2-2,2-9 0,8-10 0,0-14 2,0-12-5,8-10-1,2-10-13,2 0 3,8-14 16,3-22 4,7-10-4,-4-8-1,-5 1-1,-8 12 2,-5 9 0,-6 21 5,-2 6 9,0 5 4,0 0-12,0 26-6,0 11 0,7 6 4,-3 1-4,3-4-4,-4-3 1,4 2 0,-4-3-10,4-4-26,-7-8-119</inkml:trace>
  <inkml:trace contextRef="#ctx0" brushRef="#br0" timeOffset="16178.3302">22153 10226 243,'0'28'26,"0"5"-19,0-6 19,1-4 16,5-3-9,-2-5-25,0-10-6,0-5 5,2 0 11,9-10 10,7-24-5,3-8 1,2-2-14,-4 14 0,-12 9 0,-1 11-1,-8 10-9,-1 3 0,7 32 0,-4 20 19,7 9-15,6 0-4,10-10-7,9-13-23,-3-24-105</inkml:trace>
  <inkml:trace contextRef="#ctx0" brushRef="#br0" timeOffset="16862.366">19759 11522 325,'0'36'46,"0"14"-41,-8 10 4,4 5 2,4-5-11,0-13 0,0-6-4,0-17-10,4-16-44,4-8-240</inkml:trace>
  <inkml:trace contextRef="#ctx0" brushRef="#br0" timeOffset="16996.373">19850 11187 430,'-3'-5'4,"-2"5"-4,5 0-7,0 0-51,0 18-93</inkml:trace>
  <inkml:trace contextRef="#ctx0" brushRef="#br0" timeOffset="17293.3906">20004 11789 101,'0'8'11,"0"-7"-2,0-1 79,0-19-6,0-20-36,6-12-29,8-5 10,-1 1 3,4 7-9,3 12-6,1 7-15,-2 15 0,7 11 0,-1 3 0,-4 14 8,-1 21 5,-6 6 2,-4 11-5,0-2-4,-4-1-6,9-12-8,-1-9-24,-1-9-34,3-16-125</inkml:trace>
  <inkml:trace contextRef="#ctx0" brushRef="#br0" timeOffset="17623.412">20695 11451 260,'0'-15'86,"0"-2"-83,0 3 3,-4 7 32,-7 5-5,-5-2-25,3 4-1,-8 0 7,5 0-7,-8 15-2,6 15 2,-2 7-2,5 7-4,6 6 2,4 6-3,5-4 4,0-3-1,14-6-3,11-9-1,7-10 0,6-11-2,5-13-9,7-13-9,-3-22-59,-8-17-120</inkml:trace>
  <inkml:trace contextRef="#ctx0" brushRef="#br0" timeOffset="17923.4267">20906 11401 168,'0'26'30,"2"3"-27,5 7 8,-5-2 14,2 4-9,-3-4-5,-1-6 14,0-10 4,0-8-20,0-8-9,0-2 1,0 0 34,0 0 38,4-21-26,-4-13-35,6-1-11,5-9 4,7 4-2,6-5-2,4 6 2,2 6 0,-2 14-3,0 8-1,-1 11-6,1 0-11,-2 0-49,-4 0-120</inkml:trace>
  <inkml:trace contextRef="#ctx0" brushRef="#br0" timeOffset="18209.4457">21261 11543 75,'8'32'62,"3"-11"-22,11-4 7,1-12-6,1-5-8,3 0 9,-5-14-10,-4-12-8,0-4-3,-8 0-13,-1 2-4,-9 2-1,0 6 3,-6-1 3,-8 8-2,-5 7-2,-1 6 3,-2 0 2,3 26-10,-5 9 0,8 8 1,-2 4 2,7-4-1,7-1-2,4-6 0,0-4-2,12-3-1,9-12-5,6-4 0,11-5-13,5-8-21,2-2-163</inkml:trace>
  <inkml:trace contextRef="#ctx0" brushRef="#br0" timeOffset="18591.4642">21730 11456 445,'-16'-12'40,"15"5"-37,1 4-2,-1 3 5,0 0-6,-1 0 0,-8 3 0,-9 22 5,-3 10 0,-1 11 0,1 5-1,5-5 7,9-6-6,8-6-5,0-5 0,4-11-1,10-8 0,6-10-2,2-4 3,8-30 1,3-15 4,1-7-1,-1-3-4,-5 1-1,-12 11 1,-9 2-3,-7 19 3,0 12 3,-12 13 1,-6 1 7,-3 20 1,7 18-12,2 11 0,4 2-2,8 7 0,0-4-3,14-2-13,16-5-28,9-18-79</inkml:trace>
  <inkml:trace contextRef="#ctx0" brushRef="#br0" timeOffset="18921.4836">22251 11454 381,'-20'-20'29,"4"0"-10,-3 4-3,4 1-11,0 8-3,2 7-2,0 0-16,-6 17 15,4 22 1,5 7 3,10-1 4,0 0-5,21-9-1,12-5 0,-2-7 2,-3-10-1,-11-3 0,-12-5 0,-5-2 4,0 10 21,-18 8-1,-20 13-25,-4 2 1,-4 0-2,6-4 0,14-14-8,6 1-13,18-10-32,2-10-137</inkml:trace>
  <inkml:trace contextRef="#ctx0" brushRef="#br0" timeOffset="19229.4997">22514 11615 486,'5'0'0,"5"-5"5,9-16-5,1-8 9,6-8-9,4 4-2,-7-1 1,-6 1-1,-15 8 2,-2 5-5,-2 10 5,-18 7-2,-8 3-13,-10 25 8,2 21 7,-2 10 1,6 4 9,10 6 10,11-2 1,11-2-6,14-9-9,31-13-6,19-22 0,17-18-1,2 0-12,2-38-80,-12-16-263</inkml:trace>
  <inkml:trace contextRef="#ctx0" brushRef="#br0" timeOffset="20219.5572">23761 11522 298,'-32'-4'19,"2"4"11,-1 0 0,3 12-6,6 26-4,6 8-20,9 8-1,7-1 1,0-7-1,17-12 1,7-12-1,5-11-5,-1-11 6,-2 0 10,-3-17 0,-1-15 2,-4-9-12,-5 0 2,-6-3 2,-7 0 6,0 5-2,-21 1-2,-5 10-4,-2 10 2,-4 11-4,7 7-4,3 15-25,14 21-11,8 12-51,0-4-67</inkml:trace>
  <inkml:trace contextRef="#ctx0" brushRef="#br0" timeOffset="20504.5742">24140 11293 327,'-15'-62'41,"-1"2"-24,2 11 5,-2 12 18,3 21-4,4 14-2,0 2 0,1 4-12,-3 32-22,1 20-2,-1 19 2,-1 5 1,2 3-1,3 4-1,-5-3 1,3 3 0,1-2-3,4-4-9,4-11-18,0-12-22,0-23-47,7-18-163</inkml:trace>
  <inkml:trace contextRef="#ctx0" brushRef="#br0" timeOffset="20642.5817">23901 11747 491,'20'-18'23,"13"-6"-22,12-1-1,16 1 0,-3-4-17,-4-6-133</inkml:trace>
  <inkml:trace contextRef="#ctx0" brushRef="#br0" timeOffset="22175.7935">20082 12846 324,'-24'-18'39,"-4"1"-16,2 3-4,-4 4 11,1 2-21,4 4-8,4 4-2,7 0 1,4 4-5,0 26 1,0 15 0,2 10 2,4 7 0,3-4 0,-3 3-2,4-15-1,0-14-1,0-14 1,7-11-1,13-7-18,2-2-4,8-27 18,2-9 10,-3-11 0,7-9 1,-9 0-1,-6 8 2,-5 15 4,-15 15-2,-1 16 21,0 4 34,0 5-9,0 33-45,0 10-1,0 13-2,0-3-2,0-8 0,16-8-5,6-5-12,14-12-43,0-17-103</inkml:trace>
  <inkml:trace contextRef="#ctx0" brushRef="#br0" timeOffset="22505.8101">21433 12547 112,'10'-71'41,"-6"-1"43,-4 2-8,0 12-13,-13 10-37,-8 11 10,-9 16-7,3 11-1,-5 10-7,0 16-15,-1 40-6,1 30 0,1 22 2,2 16-2,10 3 1,6-3-2,4-5 1,6-13-7,3-14-10,0-21-34,9-26-43,3-21-79</inkml:trace>
  <inkml:trace contextRef="#ctx0" brushRef="#br0" timeOffset="22696.8255">20932 12944 396,'-12'-7'64,"12"7"-1,6-3-63,28-4 8,8 0-8,14 0 4,2 2-4,1 1-4,6 4-5,3 0-25,2 0-52,3 4-61,-5 0-52</inkml:trace>
  <inkml:trace contextRef="#ctx0" brushRef="#br0" timeOffset="23075.8483">21735 12927 242,'-12'0'99,"0"0"-40,0 0 5,-7 0-32,-3-2-13,-1 2-16,-10 0-3,4 16 0,-3 23-3,7 5 3,5 12-1,9-3 0,2-4-1,9-9-1,0-9-3,5-12 0,12-8-10,4-11 2,4-4-6,6-26 15,0-9 5,1-5 3,-2-4-2,-3 2 3,-10 3 4,-4 20 1,-12 9 4,-1 7 7,0 7 27,0 0-2,-1 0-20,-4 32-25,-1 15 0,5 7-6,1 7 4,3-10-12,25-1-9,6-9-35,5-16-54,-6-13-51</inkml:trace>
  <inkml:trace contextRef="#ctx0" brushRef="#br0" timeOffset="23375.8609">22296 12996 405,'-33'-6'2,"1"1"-2,4 0 15,0-4 11,3 4 7,3 3-14,0 2-19,3 0 0,1 21 2,5 11-1,4 13 1,5 1-2,4 2 2,0-6-2,11-3 1,20-5-1,1-8 0,11-12-4,10-11-1,1-3-3,4-23-35,-8-17-138</inkml:trace>
  <inkml:trace contextRef="#ctx0" brushRef="#br0" timeOffset="23774.8871">22651 12521 396,'0'-3'101,"0"3"-78,-4 30-21,1 29-2,2 21 4,-3 10 0,4 0 0,0 1-2,0-6-1,0-7-1,5-13-1,5-14 0,0-12-12,2-15-11,-9-19-105,-3-5-165</inkml:trace>
  <inkml:trace contextRef="#ctx0" brushRef="#br0" timeOffset="23956.8942">22429 12920 496,'-10'0'33,"10"0"-27,4 0-5,34 0-1,9 0 2,13-7 3,11-1-5,4 0-1,4 2-13,-4-2-30,-8 1-83,-5-4-138</inkml:trace>
  <inkml:trace contextRef="#ctx0" brushRef="#br0" timeOffset="24201.9346">23000 13066 281,'-33'55'44,"13"-4"-10,10-9-5,10-9 13,0-12-25,22-9-15,7-9 12,6-3 7,10-18-2,-2-21 2,7-8-10,-7-10-3,-10-1-2,-8 0 1,-16 2 3,-9 10 1,-5 9 1,-27 13 9,-8 18-11,-6 6 2,2 32-12,4 17-10,19-1-36,21-14-86,7-22-207</inkml:trace>
  <inkml:trace contextRef="#ctx0" brushRef="#br0" timeOffset="24606.0111">23480 12801 158,'0'0'157,"0"0"-154,5 15-2,0 4 6,7 8 9,-6 1-6,2 4-5,0 4 11,-6 12 14,-1 1-6,2 6-6,0 3-4,-3-4 2,3-8-12,1-16 1,1-19-1,-3-11 1,2-7 33,12-32-2,5-17-2,14-15-5,6 1-10,5 8-5,6 12-11,3 16-3,-1 11-1,-2 17-4,-11 6-22,-19 5-150</inkml:trace>
  <inkml:trace contextRef="#ctx0" brushRef="#br0" timeOffset="25438.0589">19870 14221 231,'-12'32'2,"4"11"-2,8 6 1,0 3 2,18-10-3,4-3 0,5-13-4,-4-14 2,-1-12 2,5 0 2,0-24 21,-1-20 4,3-11-18,1-5 4,-11 2-7,-8 4 3,-11 6 10,0 6 10,-25 4 13,-12 9-13,-6 12 5,-6 15-26,12 2 2,6 28-10,10 14-6,20 2-20,1-3-46,23-20-137</inkml:trace>
  <inkml:trace contextRef="#ctx0" brushRef="#br0" timeOffset="25739.0798">20590 13485 188,'-6'-38'13,"-6"6"50,-4 4-8,-3 13 13,-2 10-21,-3 5-23,-3 0 1,-1 20-18,1 32-1,-1 24-6,5 21-1,1 17 1,4 11 3,7 3-3,7-6-1,4-11-1,0-16-3,4-9-1,15-11-24,-3-19-46,0-28-140</inkml:trace>
  <inkml:trace contextRef="#ctx0" brushRef="#br0" timeOffset="25920.0863">20230 14021 383,'-10'0'58,"10"1"-56,14 22 1,34 7-1,18-6 0,19-16 2,15-8-4,6-11-4,1-26-12,-9-6-83,-5 6-200</inkml:trace>
  <inkml:trace contextRef="#ctx0" brushRef="#br0" timeOffset="26137.0985">21475 13746 346,'0'33'39,"0"18"-33,0 15 25,-9 13-9,-3 5 0,1-1-8,-1-4-11,2-3-3,8-6-3,2-7-10,0-19-73</inkml:trace>
  <inkml:trace contextRef="#ctx0" brushRef="#br0" timeOffset="26474.1193">21795 14011 363,'0'0'76,"0"0"-76,4 27-2,6 31 2,0 14 8,1 15-8,3 5 4,1-3 0,6-5-2,5-20-2,1-20 0,1-24 0,-1-18 0,-6-2 2,-4-42 11,0-23 10,-4-12-2,-5-15-4,-8 5-3,0 0 9,-28 12-14,-7 16-2,-16 22-4,-7 26-3,-5 11-3,1 41-6,6 20-13,16 6-52,10-15-131</inkml:trace>
  <inkml:trace contextRef="#ctx0" brushRef="#br0" timeOffset="26792.1348">20977 15395 353,'-7'37'18,"-3"15"-14,1 9 1,8-1-5,-1-6-8,-2-15-127</inkml:trace>
  <inkml:trace contextRef="#ctx0" brushRef="#br0" timeOffset="26940.1929">20990 15086 493,'-17'-17'30,"17"11"-22,0 4-8,29 2-10,6 0-14,-1 22-133</inkml:trace>
  <inkml:trace contextRef="#ctx0" brushRef="#br0" timeOffset="27164.2614">21244 15637 320,'-7'0'76,"3"-20"2,4-24-64,4-14-6,20-9-5,7 7 6,2 12 13,1 22 2,-5 23-12,-3 3-9,-3 46 4,3 29 16,-4 17-17,1 3-6,7-7-14,7-28-35,4-25-163</inkml:trace>
  <inkml:trace contextRef="#ctx0" brushRef="#br0" timeOffset="27607.3111">23035 14858 335,'0'0'72,"0"0"-57,0 0 15,0 9-14,0 19 9,0 18-6,0 12 5,-6 14-15,-8 2-1,6 5-5,-2-1-1,5 3-2,1-3-12,4-2-24,0-22-77,0-26-144</inkml:trace>
  <inkml:trace contextRef="#ctx0" brushRef="#br0" timeOffset="27961.3303">22766 14865 387,'-16'0'35,"7"0"30,9 0-32,9 0-33,20-14 0,20-4 0,7-3 2,7 9-1,9 0-1,-3 7 1,2-3-1,-7-1-14,-11 0-67,-13-8-229</inkml:trace>
  <inkml:trace contextRef="#ctx0" brushRef="#br0" timeOffset="28344.3522">22815 15657 387,'-10'0'44,"4"0"14,6 0-5,0 0-53,17 0 4,18-3-2,16-14 12,14-5-3,11 2-4,3 2-4,3 7-3,-5 11-12,-7 0-91,-13 0-365</inkml:trace>
  <inkml:trace contextRef="#ctx0" brushRef="#br0" timeOffset="28568.3653">23923 15619 797,'-25'4'0,"15"-4"11,10 0-11,0-27-78,0-26-520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B3011C6-B660-4C78-9A0F-16D3978851C9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E4B9E20-8042-4F81-96C8-D7CDA589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79A76-8852-46E8-A5ED-5EC907B7D1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CB2CD-F2D3-446F-81A5-B19974975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122AD-C88F-4376-81A5-847D02439F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760B3-40B7-E045-A9F2-EB0CAEFDD6DC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3667AB-5EC8-7844-9021-E01563DFEB3D}" type="slidenum">
              <a:rPr lang="en-US" sz="1300"/>
              <a:pPr algn="r" eaLnBrk="1" hangingPunct="1"/>
              <a:t>12</a:t>
            </a:fld>
            <a:endParaRPr lang="en-US" sz="13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34CB0-890E-4D81-8119-A4D392E4A8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34CB0-890E-4D81-8119-A4D392E4A8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FBF4D0-FD78-2244-BD0E-DA67178A0E02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D47816C-EA0D-ED4B-B08D-2DF164E97647}" type="slidenum">
              <a:rPr lang="en-US" sz="1300"/>
              <a:pPr algn="r" eaLnBrk="1" hangingPunct="1"/>
              <a:t>15</a:t>
            </a:fld>
            <a:endParaRPr lang="en-US" sz="13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62900-2C37-144C-8D14-CEAEC93F4A01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D9548-C76B-414E-9BFC-73C9B491AF37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F2A8D-C6F2-4BB1-A895-FF1E11F2B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F8B8DC-B4B2-4294-A81F-0BAAD9CC7B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59A0C-FC17-DE4B-929F-45C962489EB0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BA1C52-8924-E348-9BD6-00BF5C4CA6C7}" type="slidenum">
              <a:rPr lang="en-US" sz="1300"/>
              <a:pPr algn="r" eaLnBrk="1" hangingPunct="1"/>
              <a:t>3</a:t>
            </a:fld>
            <a:endParaRPr lang="en-US" sz="130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7124-345A-B241-9DCB-39B03EE3E6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259A-FABE-467D-A8C4-8DE510A3CA65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3570-4802-496E-91F5-64F0505E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1B1D-53C0-4AAE-A1A4-6B0144FB3D6A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F94B-EA56-4641-9178-A2DF3711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01C4-8EA9-46D2-8EF4-4C73674E1F80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6C10-1453-493B-865F-0D406758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EDEA-0934-4803-A9DD-F68458C4CE7E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8376-C3FC-49D8-A248-5B9DE609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D74A-32FC-4620-AD74-91A1190A5B47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86AF-2AEA-4F8B-8072-0F3382C0A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96EF-3C82-4D80-BC4B-367CF56B5BD2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5633-333C-4ABD-9426-87755543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E9D0-D2FC-4E57-8903-9CE928B20A61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DB8D-2170-4644-B48E-793060C3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9FDE-F7FF-42E0-B718-9A4DC0CA468B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DC56-BA82-4AD8-8E23-455FD06C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2F81-14DB-4FE1-8730-23984B4445EA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CB62-BF35-48F0-97FA-81B151BB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7AFA-FD4A-4126-BBA8-7231D8A1AA32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B32E-4776-45BA-8FD4-B0DC82EAB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198D-00C6-4F25-A806-B2924EED8A33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2D67-B6AF-4505-B45B-1456C685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88DD-0FBB-43CE-B8F7-5A713E990F44}" type="datetimeFigureOut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FE83D-C431-4AC6-B4C3-C2367607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class/waves/u10l3d.cfm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0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74849"/>
            <a:ext cx="8070038" cy="56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100" y="156498"/>
            <a:ext cx="8521700" cy="101500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PHY132 Introduction to Physics II </a:t>
            </a:r>
            <a:b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Class 2 – Outline: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5100" y="1535948"/>
            <a:ext cx="8229600" cy="30614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in 2-D and 3-D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Spherical waves and plane waves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Index of Refraction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Power, Intensity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Decibels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Doppler Effect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873832"/>
            <a:ext cx="4044244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Waves in Two and Three Dimensions</a:t>
            </a:r>
          </a:p>
        </p:txBody>
      </p:sp>
      <p:pic>
        <p:nvPicPr>
          <p:cNvPr id="4" name="Picture 6" descr="20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2556"/>
          <a:stretch>
            <a:fillRect/>
          </a:stretch>
        </p:blipFill>
        <p:spPr bwMode="auto">
          <a:xfrm>
            <a:off x="4825218" y="261937"/>
            <a:ext cx="3760687" cy="63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onopo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4" y="2249948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56" y="5975449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08240" y="526680"/>
              <a:ext cx="2376000" cy="381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1040" y="518400"/>
                <a:ext cx="2391840" cy="38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5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Waves in Two and Three Dimensions</a:t>
            </a:r>
          </a:p>
        </p:txBody>
      </p:sp>
      <p:pic>
        <p:nvPicPr>
          <p:cNvPr id="5" name="Picture 7" descr="20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>
            <a:fillRect/>
          </a:stretch>
        </p:blipFill>
        <p:spPr bwMode="auto">
          <a:xfrm>
            <a:off x="2119136" y="1417638"/>
            <a:ext cx="52609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 descr="CH20_PPT_Slide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r="24689"/>
          <a:stretch>
            <a:fillRect/>
          </a:stretch>
        </p:blipFill>
        <p:spPr bwMode="auto">
          <a:xfrm>
            <a:off x="4757738" y="1155700"/>
            <a:ext cx="3852862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2"/>
          <p:cNvSpPr>
            <a:spLocks/>
          </p:cNvSpPr>
          <p:nvPr/>
        </p:nvSpPr>
        <p:spPr bwMode="auto">
          <a:xfrm>
            <a:off x="261938" y="542925"/>
            <a:ext cx="449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2600" dirty="0"/>
              <a:t>A spherical wave travels outward from a point source. What is the phase difference between the two points on </a:t>
            </a:r>
            <a:br>
              <a:rPr lang="en-US" sz="2600" dirty="0"/>
            </a:br>
            <a:r>
              <a:rPr lang="en-US" sz="2600" dirty="0"/>
              <a:t>the wave marked with dots?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04775"/>
            <a:ext cx="740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Times New Roman" charset="0"/>
              </a:rPr>
              <a:t>QuickCheck 20.8 </a:t>
            </a:r>
            <a:endParaRPr lang="en-US" sz="3200">
              <a:solidFill>
                <a:schemeClr val="bg1"/>
              </a:solidFill>
              <a:latin typeface="Gill Sans" charset="0"/>
            </a:endParaRPr>
          </a:p>
        </p:txBody>
      </p:sp>
      <p:sp>
        <p:nvSpPr>
          <p:cNvPr id="66565" name="Rectangle 2"/>
          <p:cNvSpPr>
            <a:spLocks/>
          </p:cNvSpPr>
          <p:nvPr/>
        </p:nvSpPr>
        <p:spPr bwMode="auto">
          <a:xfrm>
            <a:off x="450850" y="3371850"/>
            <a:ext cx="5326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27063" indent="-627063" eaLnBrk="1" hangingPunct="1">
              <a:lnSpc>
                <a:spcPct val="110000"/>
              </a:lnSpc>
            </a:pPr>
            <a:endParaRPr lang="en-US" sz="2800" dirty="0"/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>
                <a:latin typeface="Times New Roman" charset="0"/>
              </a:rPr>
              <a:t>/4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Symbol Proportional BT" charset="2"/>
                <a:cs typeface="Symbol Proportional BT" charset="2"/>
                <a:sym typeface="Symbol" charset="0"/>
              </a:rPr>
              <a:t> </a:t>
            </a:r>
            <a:r>
              <a:rPr lang="en-US" sz="2800" dirty="0" smtClean="0"/>
              <a:t>radians</a:t>
            </a:r>
            <a:r>
              <a:rPr lang="en-US" sz="2800" dirty="0"/>
              <a:t>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 smtClean="0"/>
              <a:t> </a:t>
            </a:r>
            <a:r>
              <a:rPr lang="en-US" sz="2800" dirty="0"/>
              <a:t>radians.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2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251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>
          <a:xfrm>
            <a:off x="473075" y="293688"/>
            <a:ext cx="8229600" cy="538868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The Index of Refraction</a:t>
            </a:r>
          </a:p>
        </p:txBody>
      </p:sp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65125" y="888072"/>
            <a:ext cx="833755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Light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waves travel with speed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c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 in a vacuum, but they slow down as they pass through transparent materials such as water or glass or even, to a very slight extent, </a:t>
            </a: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air.</a:t>
            </a:r>
          </a:p>
          <a:p>
            <a:pPr marL="225425" indent="-225425">
              <a:lnSpc>
                <a:spcPts val="3000"/>
              </a:lnSpc>
              <a:buFontTx/>
              <a:buChar char="•"/>
            </a:pPr>
            <a:endParaRPr lang="en-US" sz="2800" dirty="0">
              <a:latin typeface="Times New Roman" pitchFamily="18" charset="0"/>
              <a:ea typeface="ＭＳ Ｐゴシック"/>
              <a:cs typeface="Arial" charset="0"/>
            </a:endParaRPr>
          </a:p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The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speed of light in a material is characterized by the material</a:t>
            </a:r>
            <a:r>
              <a:rPr lang="ja-JP" altLang="en-US" sz="2800" dirty="0">
                <a:latin typeface="Times New Roman" pitchFamily="18" charset="0"/>
                <a:ea typeface="ＭＳ Ｐゴシック"/>
                <a:cs typeface="Arial" charset="0"/>
              </a:rPr>
              <a:t>’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 index of refraction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n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, defined as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53" y="3681143"/>
            <a:ext cx="7735498" cy="15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>
          <a:xfrm>
            <a:off x="473075" y="293688"/>
            <a:ext cx="8229600" cy="538868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The Index of Refraction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97" y="1140264"/>
            <a:ext cx="7441441" cy="49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6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457200" y="1028700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A light wave travels, as a plane wave, from air </a:t>
            </a:r>
            <a:br>
              <a:rPr lang="en-US" sz="2800"/>
            </a:br>
            <a:r>
              <a:rPr lang="en-US" sz="2800"/>
              <a:t>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1.0</a:t>
            </a:r>
            <a:r>
              <a:rPr lang="en-US" sz="2800"/>
              <a:t>) into glass 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1.5</a:t>
            </a:r>
            <a:r>
              <a:rPr lang="en-US" sz="2800"/>
              <a:t>). Which diagram shows the correct wave fronts?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6200" y="247650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QuickCheck 20.9 </a:t>
            </a:r>
          </a:p>
        </p:txBody>
      </p:sp>
      <p:pic>
        <p:nvPicPr>
          <p:cNvPr id="79883" name="Picture 11" descr="CH20_PPT_Slide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0" b="26857"/>
          <a:stretch>
            <a:fillRect/>
          </a:stretch>
        </p:blipFill>
        <p:spPr bwMode="auto">
          <a:xfrm>
            <a:off x="296863" y="2984500"/>
            <a:ext cx="85486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3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61240" y="313920"/>
              <a:ext cx="4090320" cy="571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8720" y="306360"/>
                <a:ext cx="4100040" cy="57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56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399"/>
            <a:ext cx="8229600" cy="53691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Power and Intensity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32004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</a:t>
            </a:r>
            <a:r>
              <a:rPr lang="en-US" altLang="en-US" sz="2600" i="1" dirty="0">
                <a:cs typeface="Arial" charset="0"/>
              </a:rPr>
              <a:t>power </a:t>
            </a:r>
            <a:r>
              <a:rPr lang="en-US" altLang="en-US" sz="2600" dirty="0">
                <a:cs typeface="Arial" charset="0"/>
              </a:rPr>
              <a:t>of a wave is the rate, in joules per second, at which the wave transfers energy.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When plane waves of power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P</a:t>
            </a:r>
            <a:r>
              <a:rPr lang="en-US" altLang="en-US" sz="2600" dirty="0">
                <a:cs typeface="Arial" charset="0"/>
              </a:rPr>
              <a:t> impinge on area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a</a:t>
            </a:r>
            <a:r>
              <a:rPr lang="en-US" altLang="en-US" sz="2600" dirty="0">
                <a:cs typeface="Arial" charset="0"/>
              </a:rPr>
              <a:t>, we define the </a:t>
            </a:r>
            <a:r>
              <a:rPr lang="en-US" altLang="en-US" sz="2600" b="1" dirty="0">
                <a:cs typeface="Arial" charset="0"/>
              </a:rPr>
              <a:t>intensity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cs typeface="Arial" charset="0"/>
              </a:rPr>
              <a:t> to be:</a:t>
            </a:r>
          </a:p>
        </p:txBody>
      </p:sp>
      <p:pic>
        <p:nvPicPr>
          <p:cNvPr id="82949" name="Picture 7" descr="CH20_PPT_Slide_20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387350" y="5451475"/>
            <a:ext cx="41084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20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3581400" y="936625"/>
            <a:ext cx="5184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87800" y="5469840"/>
              <a:ext cx="3263040" cy="133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0240" y="5461920"/>
                <a:ext cx="3276000" cy="13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8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5232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 20.9.</a:t>
            </a:r>
          </a:p>
          <a:p>
            <a:r>
              <a:rPr lang="en-CA" sz="2400" dirty="0" smtClean="0"/>
              <a:t>A laser pointer emits 1.0 </a:t>
            </a:r>
            <a:r>
              <a:rPr lang="en-CA" sz="2400" dirty="0" err="1" smtClean="0"/>
              <a:t>mW</a:t>
            </a:r>
            <a:r>
              <a:rPr lang="en-CA" sz="2400" dirty="0" smtClean="0"/>
              <a:t> of light power into a 1.0 mm diameter laser beam.  What is the intensity of the laser beam?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laserpointerforums.com/attachments/f45/19977-how-break-seal-green-la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95974"/>
            <a:ext cx="2209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81200" y="1492560"/>
              <a:ext cx="8241840" cy="435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280" y="1484280"/>
                <a:ext cx="8259480" cy="43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2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8" descr="20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812346" y="594800"/>
            <a:ext cx="5264094" cy="5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36525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of Spherical Waves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" y="946150"/>
            <a:ext cx="3886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a source of spherical waves radiates uniformly in all directions, then the power at distance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is spread uniformly over the surface of a sphere of radius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i="1" dirty="0">
                <a:cs typeface="Arial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intensity of a uniform spherical wave is:</a:t>
            </a:r>
          </a:p>
        </p:txBody>
      </p:sp>
      <p:pic>
        <p:nvPicPr>
          <p:cNvPr id="86021" name="Picture 7" descr="CH20_PPT_Slide_20-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0"/>
          <a:stretch>
            <a:fillRect/>
          </a:stretch>
        </p:blipFill>
        <p:spPr bwMode="auto">
          <a:xfrm>
            <a:off x="1079500" y="5257800"/>
            <a:ext cx="16414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7748137" y="81818"/>
            <a:ext cx="1331326" cy="20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400"/>
            <a:ext cx="7772400" cy="46657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and Decibels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7150" y="990600"/>
            <a:ext cx="88582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Human hearing spans an extremely wide range of intensities, from the </a:t>
            </a:r>
            <a:r>
              <a:rPr lang="en-US" altLang="en-US" sz="2600" i="1" dirty="0">
                <a:cs typeface="Arial" charset="0"/>
              </a:rPr>
              <a:t>threshold of hearing</a:t>
            </a:r>
            <a:r>
              <a:rPr lang="en-US" altLang="en-US" sz="2600" dirty="0">
                <a:cs typeface="Arial" charset="0"/>
              </a:rPr>
              <a:t> at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× 10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2</a:t>
            </a:r>
            <a:r>
              <a:rPr lang="en-US" altLang="en-US" sz="2600" dirty="0">
                <a:cs typeface="Times New Roman" pitchFamily="84" charset="0"/>
              </a:rPr>
              <a:t> </a:t>
            </a:r>
            <a:r>
              <a:rPr lang="en-US" altLang="en-US" sz="2600" dirty="0">
                <a:cs typeface="Arial" charset="0"/>
              </a:rPr>
              <a:t>(at midrange frequencies) to the </a:t>
            </a:r>
            <a:r>
              <a:rPr lang="en-US" altLang="en-US" sz="2600" i="1" dirty="0">
                <a:cs typeface="Arial" charset="0"/>
              </a:rPr>
              <a:t>threshold of pain</a:t>
            </a:r>
            <a:r>
              <a:rPr lang="en-US" altLang="en-US" sz="2600" dirty="0">
                <a:cs typeface="Arial" charset="0"/>
              </a:rPr>
              <a:t> at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we want to make a scale of loudness, it’s convenient and logical to place the zero of our scale at the threshold of hearing.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To do so, we define the </a:t>
            </a:r>
            <a:r>
              <a:rPr lang="en-US" altLang="en-US" sz="2600" b="1" dirty="0">
                <a:cs typeface="Arial" charset="0"/>
              </a:rPr>
              <a:t>sound intensity level</a:t>
            </a:r>
            <a:r>
              <a:rPr lang="en-US" altLang="en-US" sz="2600" dirty="0">
                <a:cs typeface="Arial" charset="0"/>
              </a:rPr>
              <a:t>, expressed in </a:t>
            </a:r>
            <a:r>
              <a:rPr lang="en-US" altLang="en-US" sz="2600" b="1" dirty="0">
                <a:cs typeface="Arial" charset="0"/>
              </a:rPr>
              <a:t>decibels</a:t>
            </a:r>
            <a:r>
              <a:rPr lang="en-US" altLang="en-US" sz="2600" dirty="0">
                <a:cs typeface="Arial" charset="0"/>
              </a:rPr>
              <a:t> (dB), as: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81000" y="5835650"/>
            <a:ext cx="820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= 1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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 </a:t>
            </a:r>
          </a:p>
        </p:txBody>
      </p:sp>
      <p:pic>
        <p:nvPicPr>
          <p:cNvPr id="87046" name="Picture 8" descr="CH20_PPT_Slide_20-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/>
          <a:stretch>
            <a:fillRect/>
          </a:stretch>
        </p:blipFill>
        <p:spPr bwMode="auto">
          <a:xfrm>
            <a:off x="2355850" y="4616450"/>
            <a:ext cx="351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37720" y="5444640"/>
              <a:ext cx="3360240" cy="117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7640" y="5438520"/>
                <a:ext cx="3378600" cy="11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Last Time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Mechanical Waves: waves that require a medium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The wave travels through the medium. The wave speed is relative to that medium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Many waves: “transverse” or “longitudinal”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Sinusoidal waves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Source: Simple Harmonic Motion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Periodic in time (period </a:t>
            </a:r>
            <a:r>
              <a:rPr lang="en-US" i="1" dirty="0" smtClean="0">
                <a:latin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cs typeface="Arial" charset="0"/>
              </a:rPr>
              <a:t> ) and space (</a:t>
            </a:r>
            <a:r>
              <a:rPr lang="en-US" dirty="0">
                <a:latin typeface="Arial" charset="0"/>
                <a:cs typeface="Arial" charset="0"/>
              </a:rPr>
              <a:t>w</a:t>
            </a:r>
            <a:r>
              <a:rPr lang="en-US" dirty="0" smtClean="0">
                <a:latin typeface="Arial" charset="0"/>
                <a:cs typeface="Arial" charset="0"/>
              </a:rPr>
              <a:t>avelength </a:t>
            </a:r>
            <a:r>
              <a:rPr lang="en-US" dirty="0" smtClean="0">
                <a:latin typeface="Symbol" pitchFamily="18" charset="2"/>
                <a:ea typeface="Symbol Proportional BT"/>
                <a:cs typeface="Symbol Proportional BT"/>
              </a:rPr>
              <a:t>l)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325" y="1524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Intensity and Decibels</a:t>
            </a:r>
          </a:p>
        </p:txBody>
      </p:sp>
      <p:pic>
        <p:nvPicPr>
          <p:cNvPr id="88068" name="Picture 6" descr="20_03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2471215" y="24808"/>
            <a:ext cx="4590767" cy="66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47000" y="1352160"/>
              <a:ext cx="1887120" cy="433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8720" y="1342800"/>
                <a:ext cx="1903680" cy="43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9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CA" sz="2800" dirty="0" smtClean="0"/>
              <a:t>A sound level of 10 decibels has 10 times more intensity than a sound level of zero decibels.</a:t>
            </a:r>
          </a:p>
          <a:p>
            <a:r>
              <a:rPr lang="en-CA" sz="2800" dirty="0" smtClean="0"/>
              <a:t>A sound level of 20 decibels has ___ times more intensity than a sound level of zero decibels.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200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4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51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When you turn up the volume on your </a:t>
            </a:r>
            <a:r>
              <a:rPr lang="en-US" sz="2800" dirty="0" err="1" smtClean="0"/>
              <a:t>ipod</a:t>
            </a:r>
            <a:r>
              <a:rPr lang="en-US" sz="2800" dirty="0" smtClean="0"/>
              <a:t>, the sound originally entering your ears at 50 decibels is boosted to 80 decibels. By what factor is the intensity of the sound has increased?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 (no increase)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41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6" y="132748"/>
            <a:ext cx="8229600" cy="623996"/>
          </a:xfrm>
        </p:spPr>
        <p:txBody>
          <a:bodyPr/>
          <a:lstStyle/>
          <a:p>
            <a:r>
              <a:rPr lang="en-US" dirty="0" smtClean="0"/>
              <a:t>Doppler Effect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8" y="953815"/>
            <a:ext cx="8551666" cy="29410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a sound source is not moving relative to you, you hear the “rest frequency” of the emitted sound.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the source is moving toward you, you will hear a frequency that is higher than the rest frequency.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the source is moving away from you, you will hear a frequency that is lower than the rest frequency.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4906"/>
            <a:ext cx="4476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5310" y="3894906"/>
            <a:ext cx="4256689" cy="27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By measuring the difference between the observed and known rest frequencies, you can determine the speed of the source.</a:t>
            </a:r>
          </a:p>
        </p:txBody>
      </p:sp>
    </p:spTree>
    <p:extLst>
      <p:ext uri="{BB962C8B-B14F-4D97-AF65-F5344CB8AC3E}">
        <p14:creationId xmlns:p14="http://schemas.microsoft.com/office/powerpoint/2010/main" val="21561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34963"/>
          </a:xfrm>
        </p:spPr>
        <p:txBody>
          <a:bodyPr/>
          <a:lstStyle/>
          <a:p>
            <a:r>
              <a:rPr lang="en-US" sz="4000"/>
              <a:t>Doppler Effect</a:t>
            </a:r>
          </a:p>
        </p:txBody>
      </p:sp>
      <p:pic>
        <p:nvPicPr>
          <p:cNvPr id="131074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45" y="1193289"/>
            <a:ext cx="6777459" cy="36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7799" y="6593138"/>
            <a:ext cx="5086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[image from </a:t>
            </a:r>
            <a:r>
              <a:rPr lang="en-CA" sz="1200" dirty="0" smtClean="0">
                <a:hlinkClick r:id="rId3"/>
              </a:rPr>
              <a:t>http://www.physicsclassroom.com/class/waves/u10l3d.cfm</a:t>
            </a:r>
            <a:r>
              <a:rPr lang="en-CA" sz="1200" dirty="0" smtClean="0"/>
              <a:t> ]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01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150876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as a police car approaches her 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 The siren on the police car emits a “rest frequency” of </a:t>
            </a:r>
            <a:r>
              <a:rPr lang="en-US" sz="3200" i="1" dirty="0">
                <a:latin typeface="Times New Roman" charset="0"/>
              </a:rPr>
              <a:t>f</a:t>
            </a:r>
            <a:r>
              <a:rPr lang="en-US" sz="3200" baseline="-25000" dirty="0">
                <a:latin typeface="Times New Roman" charset="0"/>
              </a:rPr>
              <a:t>0</a:t>
            </a:r>
            <a:r>
              <a:rPr lang="en-US" sz="3200" dirty="0">
                <a:latin typeface="Times New Roman" charset="0"/>
              </a:rPr>
              <a:t>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7843" y="701040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3604846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rises steadily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steadily decreases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does not change as the police car gets closer.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6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22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39383" y="1880441"/>
            <a:ext cx="845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</a:t>
            </a:r>
            <a:r>
              <a:rPr lang="en-US" sz="3200" dirty="0" smtClean="0">
                <a:latin typeface="Times New Roman" charset="0"/>
              </a:rPr>
              <a:t>listening to the siren of a </a:t>
            </a:r>
            <a:r>
              <a:rPr lang="en-US" sz="3200" dirty="0">
                <a:latin typeface="Times New Roman" charset="0"/>
              </a:rPr>
              <a:t>police car </a:t>
            </a:r>
            <a:r>
              <a:rPr lang="en-US" sz="3200" dirty="0" smtClean="0">
                <a:latin typeface="Times New Roman" charset="0"/>
              </a:rPr>
              <a:t>approaching her </a:t>
            </a:r>
            <a:r>
              <a:rPr lang="en-US" sz="3200" dirty="0">
                <a:latin typeface="Times New Roman" charset="0"/>
              </a:rPr>
              <a:t>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</a:t>
            </a:r>
            <a:r>
              <a:rPr lang="en-US" sz="3200" dirty="0" smtClean="0">
                <a:latin typeface="Times New Roman" charset="0"/>
              </a:rPr>
              <a:t>Daniel is listening to a similar siren on a police car that is not moving. 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80026" y="1066224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8483" y="3942544"/>
            <a:ext cx="7620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lower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higher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frequencies that Daniel and Valerie hear are exactly the same.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6" y="5299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7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894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The Doppler Effect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813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latin typeface="Calibri" pitchFamily="34" charset="0"/>
              </a:rPr>
              <a:t>The frequencies heard by a stationary observer when the sound source is moving at speed </a:t>
            </a:r>
            <a:r>
              <a:rPr lang="en-US" sz="2800" i="1">
                <a:latin typeface="Calibri" pitchFamily="34" charset="0"/>
              </a:rPr>
              <a:t>v</a:t>
            </a:r>
            <a:r>
              <a:rPr lang="en-US" sz="2800" baseline="-25000">
                <a:latin typeface="Calibri" pitchFamily="34" charset="0"/>
              </a:rPr>
              <a:t>0</a:t>
            </a:r>
            <a:r>
              <a:rPr lang="en-US" sz="2800">
                <a:latin typeface="Calibri" pitchFamily="34" charset="0"/>
              </a:rPr>
              <a:t> are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1000" y="3836304"/>
            <a:ext cx="813494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Calibri" pitchFamily="34" charset="0"/>
              </a:rPr>
              <a:t>The frequencies heard by an observer moving at speed </a:t>
            </a:r>
            <a:r>
              <a:rPr lang="en-US" sz="2800" i="1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relative to a stationary sound source emitting frequency </a:t>
            </a: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are</a:t>
            </a:r>
          </a:p>
        </p:txBody>
      </p:sp>
      <p:pic>
        <p:nvPicPr>
          <p:cNvPr id="3" name="Picture 2" descr="20_KeyEquatio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63" y="1692275"/>
            <a:ext cx="9986474" cy="2144029"/>
          </a:xfrm>
          <a:prstGeom prst="rect">
            <a:avLst/>
          </a:prstGeom>
        </p:spPr>
      </p:pic>
      <p:pic>
        <p:nvPicPr>
          <p:cNvPr id="5" name="Picture 4" descr="20_KeyEquation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382" y="5181600"/>
            <a:ext cx="1103433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light source is moving away from you, the spectrum is shifted toward the 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When</a:t>
            </a:r>
            <a:r>
              <a:rPr lang="en-US" sz="3200" dirty="0" smtClean="0">
                <a:latin typeface="+mn-lt"/>
              </a:rPr>
              <a:t> a light source is moving toward you, the spectrum is shifted toward the blue.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s://upload.wikimedia.org/wikipedia/commons/thumb/e/e4/Redshift_blueshift.svg/800px-Redshift_blueshi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7" y="992256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7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452438" y="1984961"/>
            <a:ext cx="57959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11175" indent="-511175" eaLnBrk="1" hangingPunct="1">
              <a:lnSpc>
                <a:spcPct val="110000"/>
              </a:lnSpc>
            </a:pP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1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2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4 s.</a:t>
            </a:r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Not enough information to tell.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457200" y="1505536"/>
            <a:ext cx="4352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The period of this wave is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76200" y="128588"/>
            <a:ext cx="7407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QuickCheck 20.6 </a:t>
            </a:r>
          </a:p>
        </p:txBody>
      </p:sp>
      <p:pic>
        <p:nvPicPr>
          <p:cNvPr id="52230" name="Picture 8" descr="CH20_PPT_Slide_48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5036"/>
            <a:ext cx="3508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1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7189" y="163556"/>
            <a:ext cx="41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Sinusoidal Wave Review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8393" y="6134793"/>
            <a:ext cx="677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postal code of University of Toronto is M5S1A1.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4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4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4696" y="1404349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err="1" smtClean="0">
                <a:latin typeface="Comic Sans MS" pitchFamily="66" charset="0"/>
              </a:rPr>
              <a:t>wthhhhhhhhhhhh</a:t>
            </a:r>
            <a:r>
              <a:rPr lang="en-CA" sz="6000" dirty="0" smtClean="0">
                <a:latin typeface="Comic Sans MS" pitchFamily="66" charset="0"/>
              </a:rPr>
              <a:t>??</a:t>
            </a:r>
            <a:endParaRPr lang="en-CA" sz="6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16910">
            <a:off x="2965481" y="4588527"/>
            <a:ext cx="3538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 smtClean="0">
                <a:solidFill>
                  <a:srgbClr val="FF0000"/>
                </a:solidFill>
              </a:rPr>
              <a:t>wrong</a:t>
            </a:r>
            <a:endParaRPr lang="en-CA" sz="9600" dirty="0">
              <a:solidFill>
                <a:srgbClr val="FF0000"/>
              </a:solidFill>
            </a:endParaRPr>
          </a:p>
        </p:txBody>
      </p:sp>
      <p:sp>
        <p:nvSpPr>
          <p:cNvPr id="5" name="AutoShape 4" descr="data:image/jpeg;base64,/9j/4AAQSkZJRgABAQAAAQABAAD/2wCEAAkGBxQSEhQUExQVFBUWFRUXFRcUFRQUFxQYFBUWFxQVFRYYHCggGBolHBUWITEhJSkrLi4uFx8zODMsNygtLiwBCgoKDg0OGxAQGywlICQvLCwtLSwsLCwsLCwsLCwsLCwsLCwsLCwsLCwsLCwsLCwsLCwsLCwsLCwsLCwsLCwsLP/AABEIANwA5gMBEQACEQEDEQH/xAAbAAEAAwEBAQEAAAAAAAAAAAAAAwQGBQIBB//EAD8QAAIBAgMFBQUHAgQHAQAAAAABAgMRBCExBRJBUXEGE2GBsSIykaHBFEJSctHh8GKiByNDkiQzRFOCk7IV/8QAGwEBAAIDAQEAAAAAAAAAAAAAAAMFAQIEBgf/xAA3EQACAQMCBAMHAgYBBQAAAAAAAQIDBBESMQUhQVETcYEUIjJhkaGxQtEGI1LB4fDxJDM0Q2L/2gAMAwEAAhEDEQA/AP3EAAAAAAAAAAAAAAAAAAA5e3NqdzGyznLRcvFnBfXioRwviZ2Wlq60ueyMxTp1ql6icpSWd0/a6pcjzlOrVrVHobclzZcSlQp/y3jBo9gbV71bk/fj/cufU9BYXnjLRP4l9ypvbXwnqj8LOwWRwgAAAAAAAAAAAAAAAAAAAAAAAAAAAAAAAAAAAEeIrKEXKWiV2aVKipxcnsjaEHOSiuph6lR16rnLn8FwR4jiF45Nze72PRxiqFNRR0sJW3JKS4a9OJVWN3K2uI1fr5dTkqw1xaJtuYfu5RxFLLNb1vHR+eh7O8hocbql6kVpU8SLoVPQ7+FrqpCM1o1f9i4pVFUgpLqVtSDhJxfQlJDQAAAAAAAAAAAAAAAAAAAAAAAAAAAAAAAAAAGb7V47SkvBy+i+vwKPi1zy8JebLbhtD/2v0OdhaW7Hx4nh7mr4k/kddSWqRMQGh29nWq0XTl4x8noe74HVVzZ+FL9PL06FbXzSqqa8yj2aruEp0J6ptx8tV9SfhtRwlKhLpsdF/BTjGtHruaIuSrAAAAAAAAAAAAAAAAAAAAAAAAAAAAAAAAAI8RWUIyk9Ipt+RpUmqcXJ9DaEHOSiuphqcnVqOcuLu/ojwfELlvMnvI9I0qVNQReKM5wYB0diVbTa/Evmv4z0X8N3Gi4dN7SX3RyXkMwz2K3aGDpV6daPHXrHVeaL3iCdGvGtEksmqtGVJmko1FKKktGk15l3CSnFSXUqpRcW0z2bGoAAAAAAAAAAAAAAAAAAAAAAAAAAAAAAAM92sxloxprWWcui0Xx9Cm4tXxFU113LThtHMnUfQ5eEp7sfFnhbqprqPsjtqS1SJjmNAZBJQqbslLk7nRaVnRrRqLozSpHVFo7O38N3lCVtY+0vLX5H0W+pqtbtrzRX2dTw6yz5Fbsri96m4PWDy6PNEHCq2qloe6/BNxGlpqal1O2WpXAAAAAAAAAAAAAAAAAAAAAAAAAAAAAAHxuxhvHMGGxNbvq8pcL5flWh4niV1qcp+iPSU4eDRUev9y2ebIQYAAABpNmVd+mr8Mn5H0fg9x49pFvdcn6FRXjoqMzmCf2fFuLyi3u+Us4v0OKi/Zrxxez5fXYtav8A1FqpdV/bc1x6IowAAAAAAAAAAAAAAAAAAAAAAAAAAAAADldo8X3dFpaz9lfV/D1K/iVfw6LS3fI7bGl4lVZ2XMzeAp2V+Z4K+qZlp7FvWll4LRwkIMAAAyDr7Bn7y4ZPz4nrf4Yqta4Pbf1OC9iuTKXa7De5UX5X6xfqWXF6Xw1V5E/DKm9N+Z29l4nvKUZcWs+qyZaWtXxaSkV9xT8Oo4lo6CEAAAAAAAAAAAAAAAAAAAAAAAAAAAAGP7R4nvK24tI5eb1/ngeX4tcp1GukS+sKfh0tb6iEbJI8bKWptsy3l5PpqYAAMgDGQdKjU7pR6q/nqekt6ysVB/NZ9dzinHxcnT2lhu9pSjzV11WaPX3FNVqLj3RyUKnhVFI4vZHE+/Tf5l6S+hWcIq/FTfmWHE6fw1EaQuypAAAAAAAAAAAAAAAAAAAB4lVitWl1aNXOK3ZlRb2RFLG01rOH+5Gjr01vJfU3VGo9ov6EctqUV/qR+Jo7ugv1I3VtVf6WeJbZoL/UXzNHf26/UjZWdZ/pZ4e3aH4/k/0NHxG3/qNvYa/9JFW7Q0VF2k27Oy3Xm+BHPidBReHzN48PrNrKMzgk5Scnr9WeM4hVbWOrLiriMVFF4qTnBgAAGQT4SneXgjtsKPiVcvZcyKrLCGMneXT+MzxCrrq6VshSjhZO5sqtvU1fVZfp8j2/Bbl1rSOrdcv2K24hpm8HBxkfs+LjPSM3fyeUvW5zVl7LeKfR/wCssqT9otXHqv8AUaWOJg9Jxf8A5Iu1Vg9mipdOS3TJFK5ummaYPpkAAAAAAAAAAA5e0duU6TcfektUuHVnBc8QpUXp3Z2ULKpVWdkcat2lqy92MY+TkyqqcYqdEkWEeG04/E2/sVZ4/ES+9Ly9k4KnFpvep9CZW9tHovyQyp1Zayb6ybOOfEk95NkidKOy+x5WBfNEDv4dmZ8eK2R6WA8fkaO/X9Jj2j5HpYBc/ka+3v8ApMeO+x9+wrm/ka+3z7GPHkffsMebMe31OyHjyPv2GPiY9uqfIePInpU1FWRzVKkqjzIilJyeWeiMwDIBgAAvUvYhfi8/0LygvZ7dze7/ANRyy9+eCnFXZTwTnPHc6W8I6mBrbkvB5P8AU9Pwy6VvV5/C+TOKtDXH5lvamzo14JN2azi1nb9j011bRuYYz5M57e4lQllHCn2XnwnF9U0U8+EVV8LT+xZrikOsWQvs/XWlvKViF2F3HZfR/wDBv7fQe/4Pn2HFR07zynf6mui9h0l+fxkz41pLfH0Hf4uP/d84t/Q2VzeR31eqf7Dw7OXb6npbcxEdf7oWN48TuVv+DDsbeWz+5NT7UzXvQi+ja/Umjxif6oojfC4PaTLVLtRB+9CS6NM6IcYpv4otEEuFzWzRdo7eoS+/u/mTR1Q4jby/VjzOeVjXj0L9GvGfuyjLo0/Q64VIT5xaZzShKPxLBIbmp+fyp7tSUZ6qTvfnc8LeRqQ1Lqtz1EZaqacNi7Ta5WKKep828nO8khGagAAAwAAAAAAAADIBgAAkoQ3pJHTa0vFqJGk5YRPjp6Lzf0O3iVXamiOjHqR4aPE57SG8jao+hOdpGSQryjo2jopXden8MmaSpxe6Jo4+fNPyOyPGLlbtP0I3bwPa2lLkiePHKvWKNfZl3Pa2l/T8yVcc7w+5r7N8xPa0VrF+VhP+IaMPii/sZVpJ7M+f/r03qpfBP6hfxFZy+JP6D2Sotj5LGYeWqXnD9jdcZ4dPf7xHg147fkjdDCS+7D/59DdXPDKvWP4NlO6j1Z4lsDDy926/LK/rclVhaVfgf0Zsr+4jv+CpV7MyjnSqZ+OXzRFPhMo86UiePElLlUiR4Dbc6UpQre1bK+rTXC61NKF/UpSdOtzwbVrKFSKnS5ZLPabZe9/mwWaXtJcUuPUl4nZ614sN+pHw+6UX4ctnscLD1b5PX1PHXFDQ9S2LOcMFqFTmcUodiFxJCM0BgAyAAAAADAAAMgGAAC7g42i5P+Iu7CmqdN1Jf6jmqvLwipOV23zKmpN1JuXcnSwsFuEbKxZwjpikQt5eT6bmAAAAAACpVldlVXnrnknisI8EJsAAZB1NkYJtqbyS08f2PT8B4ZOU1cT5JbfP/BxXVZY0Ik27tZUo7sXeb/t8Wehv75UVoh8X4NLO0dV6pfD+Sj2b2ZvJ1KivvZRvxzu5HNw201J1anXb9zov7nDVOHQ0peFSZbb+x91upTWWskvu+K8Dz/EeH4zUguXVFzZXmpeHU9DmUK1+vqeUr0NDytjtnDBPCdjklHJG45JkyJrBGAAYAZkFJbYw7/16X/sj+p0OzuF+h/Q08SPcs0a8Zq8JRkucWmvkQzpyg8SWDZNPYyO1e3DVaVDBYapi6kHao4+zTi+Md+zzLq34OvDVW5qKCe3c55XHPEFkm2b2xnvxp43C1MHKbtCcvbpNt5Rc17rd+JpX4THS521RTxuuv0MxrvOJrBrCmOg9QjdpczelTdSaiupiTwslzGStFRXH0RcX81TpKmuv4Oeksyyyth43fQrbaGZZ7E03yLE5pJttJLNt5JLmyySbeEQnKw/afBzn3cMVQlPTdVWDd1wtcnlaV4rU4PHkaKpF9TrHObgAAHitKyIa89MGbRWWVCrJwYAMg6mzdm71pTWXBc+vgen4RwR1MVq65dF38/kcVxc492J721thUVuws5/KPUvr6/VFeHS3+yNLSzdZ6pbfk5Gx9lSry7ypfdvfPWb/AEOGyspVpeJU2/J33V1GjHw6e/4NdFWyWh6NJLkiibyfTIDAMttzYm5epSWWsor7vivDwPP8Q4djM6a5dUXNne6v5dT0Zy6Fa+T19Tyte3cecdjunDHNE8ZWORrJE1kmjK5E1gjawfTAABn8b2elOpJweHowem5hacqt2s26k7x1v90tKV/GEEpKUn85vT9Fz+5A6Tb5YXoWqeyJU6NSNOrN1JwcVOo8oNppTUIpRTV75LOxDK8VSrGVSKwnnC6/LO5t4eE0mWdj7Lp4alGlSjaMePGT4yk9XJvO7ILm5qXFRzm/8fJG0IKCwiziKEakXCcYzjJWcZJSTT4NMihUlCSlF4aNmk1hnuKsrLhoat5eWZLmBp8fJfUtuG0d6j9DnrS6EOJqb0n8DivKviVW+i5ElOOIk1GNkddCGmBpJ5ZxNvdn/tslCtUksNG3+VTk4utLi6sl91cIrXV8CxoXKoRzBe93fTyIZQ1b7FHFf4cbOnDd+zRhylByUl43uSx4pcxedWTDow7E/ZHD4jDurha8pVY01GWHryvedOV13c3+ODVvFNGt3KlUSqw5Z3Xz7+ohqXus8YqWOTe8qtr5PDPD1Ul4xqwjK3xJI+zNcsZ/+sr8ZMPWaDAUpRpxUpyqS4ymoxk755qKSRwVWnJ6VhEq2PleV30Ku6nmWOxPBciI5TcGUs8kDsbN2ZpKa6R+rPX8I4GlitcLn0X7lfXuc+7Ah23txQvCnnLRvhH9yxvuI6f5dH1fbyJLSxc/fnt+ShsbYzqvvKt93Wz1n4vwILHh7qe/U2/J03d4qS8Onv8Ag1cYpKyVktEj0KSSwilbbeWfTJgAAAAGc23sLWpSWerivWP6FJfcN1ZnSXmi1s77HuVNu5xKNfg9f5qeTr2zXOP0LKUOqLCZxNZI2sksZXIXHBG1g9GpgAAyAADAPqRtFOTwjDeC/Ue5C3l58S+qtW9vhb7HLFa5lGnG7RSUYappHTJ4RcLYgAAAAAAPk5WVzSctMWzKWWUioby8nQfUr6GYxcmoxWWYbxzO3s/Z6h7c9dfCP7nt+FcGjbLxq/xfZf5K2vcOb0x2OXtnb17wpPLRyWr8Im17xF1P5dLbv3O20sce/V+h72LsHSdVeKj9ZfoS2PDcYnV9F+5rd336Kf1/Y0heFSAAAAAAAAAcTbWw1UvOnZT4rhL9GVV7w9Vffhyl+SwtL10/dnt+DNQqOL3ZJprLPVdTyVzaPLwsPsXDipLVEsplc10ZE0TQnchlHBG1g9GhgAHijWjNXi1JXaunfOLs11TTRvOEoPElgwmnsQ4PGxqupuZ93Nwb4OSScknxtez8UzerQlSUdXVZMRknnB0cFTvK/L1Ovh1HVU1PZEdaWFg+42d3bkZ4jV1T0LoKMcLJ8w0crmtrDEdQqPngmOs0PCrR3nC63klJx42baT6XT+BnS8auhjJ7MGQAACDEy4HFdz2iSU11IoRbaSzbOWnTlUkoQWWyRtJZZ2sNhoUI79Rq/Pl4LxPccP4bS4fT8Wt8X4+SK2pUnXlpgcLaW1p4iXd001F6Jay6+BBcXdW7loguXb9yzoWkLeOupv8Ag6+xtiKlaU7Sn8o9PHxLSy4fGj70+cvwcF1eyq+7HkvydkszgAAAAAAAAAAAAObtfZMayv7s1pLn4Pmjiu7KFdZ2fc67a7lRfy7GTq050Zbs1b+apnkruylGWJLDLyMoVo6osmhK+aKecHF4Zo1jkyeErnPJYImsHo1MGa7Tdmu9hWnQq1qFWUJN9zPdjVko2jvxtm8krqz8S3seIaJQhVipRT6rmlnoyCrSym08M6PZeNJYSh3Edym6cXGObauryUm83K97t8bnLxB1Hcz8R5ef+DeljQsGkpLch82WlGKt6GX5kEnrkUNX1KLnOfzZ1bIuRVi1jHSsHOfTYGc7YRnRj9roSiq1KO5uzTcK8ZyjalJJp7281utaNvmzus3Gb8Ga5Pn5Y6/uRVMr3kWNjxxs5KeK7mlFXtSob0nJtWvUqS4Lkks+JpWdvFaaWW+7/sjMdT3O2chIGzDeFkFOTu+pUybqT8ydckdBV6eGjeVpVHwXDw8D11lChw6GX71V/b5fI5NFS5liPKJx262Mn4L/AGw/cKNe9qZf+Ed/8mzh8/uzT7M2ZCivZzk9ZPV/oj0FraQoRxHfuU9xczrPL27F46jnAAAAAAAAAAAAAAAOX2ihDuZOSu17vNN6HDxFQ8BuS8vM7LFz8ZKL8zK4NZPqeFvH7yRd1XzwW6SK+oyCRIaGoAM5sGqsLjZYSo7U60pVsJfR3d61BeKk95LlLwPQRoq9hCut48p+mz9dn5HI5eG3Hvsa/H1NI+bOfiVbCVNG9GPUhw8c7nDawzLUSTfQsFgRAAzONq/a8dChHOlhHGtXfB1f+npdY51H0id8F4NB1HvLkvLq/wCxE/eljsaY4CUAEWIllbmc1zPTHHc3guZWK5bkxU2Zhe/q7s5Nat83bgj1dhbQrTUM4W/mTXFXwKWqKNrhsPGnFRgrJfzPmesp0o046YrCPPVKkpy1SfMlJDQAAAAAAAAAAAAAAAAGc7X4jKEObcn5ZL1ZS8Yq8ow9S14XT5ufocilGyR4qtLVNssJPLLMFkcknzIXuejUwDIIdr9nqeLoblS8WpKdOpHKdGcfcqQfBo9Hwpu3h4nffyOOv7zwZej2qqYWfc7SW7whioxfc1Vw37f8udtUR3NlG9brWjz3i915d0bQqOn7s/qbPZ+Kp1IKVOpCpF6ShKMk+jTIIUJ0Y6ZJpmXJSeUTVq8YJylKMYrNuTUUlzbehJGMpPCRhtIyG0u2Xfz+zbMtiKz96qs6FCPGcprKT0slqWNKx8NeJccl26sidTPKB3uzexIYOiqcW5Sbc6tSXvVakrb1ST5v0sclzcOvPU9ui7I3hHSsHUOc3ABUqyuyrrz1TZPFYR4ITYq4Sp3eIhL+pfCWT9T0nC62JQl6f2JqsfEt2vl+DcntzzYAAAAAAAAAAAAAAAAABituVu8xEuSaj8Nfnc8lxWtmrJ9uR6GyhooJ9+Z8ijzDeEZexOQEYMA90obzSJqFLxKiiaylhZLuLnaNlxy8i5vqip0tK68jmpLMjmzwsaqcJxjOL1jJJp9UyptXJVE4vGDoqYxzM3iv8McFKTnS77DuTu+4qyhF+TvbXgelhxauliWJeaON0I9COn/hdg20608RiEtFVrSa/ts/mZlxat+hJeSCoR6mu2bs2lh4KnRpwpwX3YJJdXzK+pVnVeqbyyVRS2LRGZAB4rSsiKtPTBs2issqFUTgwCjtCNmn/MtC14fPk0dNF5TRtsDW36cJc4p/LM+hUJ66cZd0ecqw0TcezJyUjAAAAAAAAAAAAAAAI69TdjKT4Jv4I0qS0xcn0NoR1SSRg6D3pOT43fmzwF7Uz6vJ6aa0xUUXKSKqbIJEpEaAAuYGnrLyRc8Mo4TqM5q0uhDi6l5dMjjvquurhbLkSUo4ie8PHK/MktYYjq7mJvmSnUaAAAAAAFbESu+hX3U8y09iWC6kRyEgMgr4+N49DrspYqY7ktF+8d/stW3qNvwya+Oa9T33C56qGOxVcRhprZ7nYLI4QAAAAAAAAAAAAAADldpq27QkuMmo/O7+SZX8TqabdrvyO2whqrr5czMYaNo9TwdzLM/Iuajyy3TWRxTfMge56NDB9iru3M3hFykorqYbwsnRqPch0VkehqSVvQ5dDkitcjnJXZ56KcpYOt8kXG0l4FtyiiDmyrVxn4fiyCdf+kmjR7kcMVJa5mka8lubOknsW6VZS0+B0wqKWxBKDjuSG5qfJSsrms5aVkylkp3KdvLyTnwwZAB4rRvFrwJKUtM0zMXhplvshV9qpDmlL4ZP1R7rg1TnKPqQcUhyjL0NOXxTgAAAAAAAAAAAAAAGZ7XVbypw6yfnkvqUPGauNMfUuOFwwpT9DnRWiPFSlnLOtvqWDnIgYBZwNO7vy+pZ8Npapub6EFaXLB9x1TO3IzxKrmSproKMeWSoq1tMzjpPQ8k+jJFUqN5tm7cpskjFLkirUxHCP86HXStM85fQmjT6yDnKDtNNeDVmT3FljljDCUJrMGTwnfNMrZRlB4ZE10Zco4rhL4k8K/SRBOl1RJiJ6JdSO6qclFGkI9SA4iUGAAAZBFsKe5iUue9H46HruEVf5sH3WDa9jrt8+TNoetPPgAAAAAAAAAAAAAAGN2zU38TLlGy+C/Vnj+NVc1JeiL+zjot18zzSWZ5mb5G0iUiNAAXO/jTilq+SL2FSFtTUepzaJVHk51So27sq5PVJyfU7IxUVgr1K6XiyalbynzfJEsYNnvBbPq13krR/E8l5cy7s+HTn8Cwu7NKtzSoLnuajZux6dHNLel+J/TkektrGnQWVzfcpq93Urb8l2LONwUKsbTV+T4royetQhWjpmiKlWnSeYsyu0ti1KL3o3lHmtV+ZfU85e8MlBZXOP4Lq3vYVvdnyZUpYhPXJ/I8/VtnHnHmjolTa2J4yscbjkiayTRlciccGjWD6YMAwAZBSqT3K0ZcnF/B5l7w2ppUX2Z0Ja6Lj5m8PfHmQAAAAAAAAAAAAAGAYOM96c5c238WfP+I1NUs92z02nTTjEtUkU89yGW56crGiWTVLJG6nIljHHM309yGpVS1OiFKdTYkjFvYjpRnVe7CLfT6vgWdtYuTxFZZtN06SzNnf2Z2cjG0qvtP8K91deZ6S14VGHvVeb7dCruOIylyp8l9zvRilksl4FsklyRWN5PpkAAAHG2psCFS8oWhL+19VwKy64bCr70OT+x329/OnylzRm69KpRe7NNej6M8zd2Dg8TWH3LeE6dZZgz3Tqp6FTUoyhuYlFrcnjU5nNKHYicSQ0NQYBR2lHR9SzsJcmjpoPdG2wNTepwlzivQ+iUJaqcZfI85Vjpm18yclIwAAAAAAAAAAACLFztCb5Rk/gmR1XiEn8mb01maXzMLg9GfO7z4kelq7lpTOHTlkOkjnUS1ZLClKXwo2UW9iDvJTe7BNvkldljQssvGMskxGCzJnZ2f2bb9qq7f0rXzZ6K24S96vL5Ir6/EkuVNeposPh4wW7BKK8C7p04U1pisIqpzlN5k8kpuaAAAAAAAAjxFCM1uySkvE0qU41Fpkso2hOUHmLwZnaXZ2UbypNyX4fvLpzKG64U1zp812LihxGMvdqcvmcmNdp2kmmvJrqjztazw+XJ9jucFJZiWqdTlmiunTaeGQyiTRlcgawR4K20Vkuv0O6wfvtfImoPmajs/O+Hh0a+DZ9B4e828SlvVivI6J2HKAAAAAAAAAAAARYqnvQnHnGS+KaNKsdUGu6ZvTlpmn2ZgaNTdun/GjwdxQc2ltg9PKOrDRJTlOo7Qi2/BXM0bDU8JNmktFNZmzrYHs3KWdV7q5LN+b0RfW/CJb1OS7I4a3EorlTRocHgoUlaEUvHi+rLqjQp0liCwVdWtOo8yZYJiIAAAAAAAAAAAAAFLaGy6dZe0s+Elk/wBzluLSlXXvLn3Oijc1KL91+hmsdsOrSzj7cea1XVFBd8KnHZal9y3o31KrylyZSpYrnl/ORQ1bP+k6JUs7HvF1lKOXM0taM4Vea6GKUHGXM1PZtf8ADw8/VnvOG/8AjxKW/wD++zpnccYAAAAAAAAAAAAAKlbZtKUt6VOLfO3qc87WjOWqUVkmjcVYrSpPBYpUoxVopJckkiaMIxWIrBFKTk8tns2MAAAAAAAAAAAAAAAAAAAAo47ZVKpdyjnzjk/3OSvZ0avOS5nRRuqtPlF8jJ1MFFV1Tu91yS4X9Dz8reKrqnzwXcbiToufU29CkoRUY5JKyPUQgoRUVsjz0pOTcn1PZuag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 (yes, really!)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27" y="4373216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with carefully obtained spectra of very fast moving objects like stars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There</a:t>
            </a:r>
            <a:r>
              <a:rPr lang="en-US" sz="3200" dirty="0" smtClean="0">
                <a:latin typeface="+mn-lt"/>
              </a:rPr>
              <a:t> is a slight shift in “absorption lines”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snap.lbl.gov/imag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2" y="887165"/>
            <a:ext cx="4714599" cy="3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3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pic>
        <p:nvPicPr>
          <p:cNvPr id="7170" name="Picture 2" descr="http://www.edu.pe.ca/gray/class_pages/krcutcliffe/physics521/14waves/applets/Superposition%20of%20Waves_files/supe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77" y="2631488"/>
            <a:ext cx="4655576" cy="46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2695" y="6344529"/>
            <a:ext cx="5134708" cy="773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22695" y="3345766"/>
            <a:ext cx="5134708" cy="1493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7477"/>
            <a:ext cx="8077200" cy="3406726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CA" sz="2800" dirty="0" smtClean="0"/>
              <a:t>Knight pages 591-603: Ch</a:t>
            </a:r>
            <a:r>
              <a:rPr lang="en-CA" sz="2800" dirty="0"/>
              <a:t>. 21, sections </a:t>
            </a:r>
            <a:r>
              <a:rPr lang="en-CA" sz="2800" dirty="0" smtClean="0"/>
              <a:t>21.1-21.4</a:t>
            </a:r>
            <a:endParaRPr lang="en-US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Sunday evening.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 </a:t>
            </a:r>
            <a:r>
              <a:rPr lang="en-US" sz="2800" dirty="0" smtClean="0"/>
              <a:t>What is the difference between a traveling wave and a standing wave.  Does a standing wave really stand still?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6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2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9382" y="774259"/>
            <a:ext cx="8661862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651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56% </a:t>
            </a:r>
            <a:r>
              <a:rPr lang="en-CA" sz="2400" dirty="0"/>
              <a:t>of students answered correctly: </a:t>
            </a:r>
            <a:r>
              <a:rPr lang="en-CA" sz="2400" dirty="0" smtClean="0"/>
              <a:t>The “phase” of a sinusoidal wave is the argument of the sine function (what is in the brackets)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91% answered correctly: The speed of light in a material is determined by the </a:t>
            </a:r>
            <a:r>
              <a:rPr lang="en-CA" sz="2400" b="1" dirty="0"/>
              <a:t>index of refraction</a:t>
            </a:r>
            <a:r>
              <a:rPr lang="en-CA" sz="2400" dirty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93% answered correctly: When a source is moving away from an observer, the observed frequency is changed due to the motion (also the wavelength, but that was not a choice listed)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94% answered correctly</a:t>
            </a:r>
            <a:r>
              <a:rPr lang="en-CA" sz="2400" dirty="0" smtClean="0"/>
              <a:t>: The </a:t>
            </a:r>
            <a:r>
              <a:rPr lang="en-CA" sz="2400" dirty="0"/>
              <a:t>sound intensity level in decibels is related to the </a:t>
            </a:r>
            <a:r>
              <a:rPr lang="en-CA" sz="2400" b="1" dirty="0"/>
              <a:t>logarithm</a:t>
            </a:r>
            <a:r>
              <a:rPr lang="en-CA" sz="2400" dirty="0"/>
              <a:t> of the intensity.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95% answered correctly: Human ears can detect frequencies in the range 20 Hz up to 20,000 Hz</a:t>
            </a:r>
          </a:p>
        </p:txBody>
      </p:sp>
    </p:spTree>
    <p:extLst>
      <p:ext uri="{BB962C8B-B14F-4D97-AF65-F5344CB8AC3E}">
        <p14:creationId xmlns:p14="http://schemas.microsoft.com/office/powerpoint/2010/main" val="25640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8595360" cy="1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“Phi </a:t>
            </a:r>
            <a:r>
              <a:rPr lang="en-CA" sz="2400" i="1" dirty="0"/>
              <a:t>is the argument of the sin function correct? But why is there also a phi in the brackets</a:t>
            </a:r>
            <a:r>
              <a:rPr lang="en-CA" sz="2400" i="1" dirty="0" smtClean="0"/>
              <a:t>?”</a:t>
            </a:r>
          </a:p>
        </p:txBody>
      </p:sp>
      <p:pic>
        <p:nvPicPr>
          <p:cNvPr id="4" name="Picture 12" descr="20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0575" b="20155"/>
          <a:stretch>
            <a:fillRect/>
          </a:stretch>
        </p:blipFill>
        <p:spPr bwMode="auto">
          <a:xfrm>
            <a:off x="313789" y="3361072"/>
            <a:ext cx="8547578" cy="1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3040" y="2574720"/>
              <a:ext cx="7873200" cy="369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760" y="2568600"/>
                <a:ext cx="7892280" cy="37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8595360" cy="368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“Doppler </a:t>
            </a:r>
            <a:r>
              <a:rPr lang="en-CA" sz="2400" i="1" dirty="0"/>
              <a:t>effect. don't quite understand this. will it just have a higher or lower pitch as it's moving away/towards you</a:t>
            </a:r>
            <a:r>
              <a:rPr lang="en-CA" sz="2400" i="1" dirty="0" smtClean="0"/>
              <a:t>?”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Right!  But it’s higher if it’s moving toward you, lower if it’s moving away.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“Are </a:t>
            </a:r>
            <a:r>
              <a:rPr lang="en-CA" sz="2400" i="1" dirty="0"/>
              <a:t>we being marked on whether we get the right answer on these </a:t>
            </a:r>
            <a:r>
              <a:rPr lang="en-CA" sz="2400" i="1" dirty="0" err="1"/>
              <a:t>preclass</a:t>
            </a:r>
            <a:r>
              <a:rPr lang="en-CA" sz="2400" i="1" dirty="0"/>
              <a:t> quizzes? I'm slightly confused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Yes.  You can always click on “Grading Policy” to see exactly how the marks are determined for any </a:t>
            </a:r>
            <a:r>
              <a:rPr lang="en-CA" sz="2400" dirty="0" err="1" smtClean="0"/>
              <a:t>MasteringPhysics</a:t>
            </a:r>
            <a:r>
              <a:rPr lang="en-CA" sz="2400" dirty="0" smtClean="0"/>
              <a:t> assignment.</a:t>
            </a:r>
          </a:p>
        </p:txBody>
      </p:sp>
    </p:spTree>
    <p:extLst>
      <p:ext uri="{BB962C8B-B14F-4D97-AF65-F5344CB8AC3E}">
        <p14:creationId xmlns:p14="http://schemas.microsoft.com/office/powerpoint/2010/main" val="2377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8595360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equations related to "Wave Motion on a String." Should we have to know the proof for v = </a:t>
            </a:r>
            <a:r>
              <a:rPr lang="en-CA" sz="2400" i="1" dirty="0" err="1"/>
              <a:t>sqrt</a:t>
            </a:r>
            <a:r>
              <a:rPr lang="en-CA" sz="2400" i="1" dirty="0"/>
              <a:t> (T/u) ? Or any part of that proof? I started seeing </a:t>
            </a:r>
            <a:r>
              <a:rPr lang="en-CA" sz="2400" i="1" dirty="0" err="1"/>
              <a:t>Ts</a:t>
            </a:r>
            <a:r>
              <a:rPr lang="en-CA" sz="2400" i="1" dirty="0"/>
              <a:t> and got confused</a:t>
            </a:r>
            <a:r>
              <a:rPr lang="en-CA" sz="2400" i="1" dirty="0" smtClean="0"/>
              <a:t>.”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We do not generally ask “proof” questions on tests and exams.  However, I do think it is good to work through these so you can see where equations are coming from them, and understand and apply them better.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“That </a:t>
            </a:r>
            <a:r>
              <a:rPr lang="en-CA" sz="2400" i="1" dirty="0" err="1"/>
              <a:t>preclass</a:t>
            </a:r>
            <a:r>
              <a:rPr lang="en-CA" sz="2400" i="1" dirty="0"/>
              <a:t> quiz was "intense</a:t>
            </a:r>
            <a:r>
              <a:rPr lang="en-CA" sz="2400" i="1" dirty="0" smtClean="0"/>
              <a:t>".”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“Didn't </a:t>
            </a:r>
            <a:r>
              <a:rPr lang="en-CA" sz="2400" i="1" dirty="0"/>
              <a:t>actually read, since there's no way ur reading this unless u have no life, which </a:t>
            </a:r>
            <a:r>
              <a:rPr lang="en-CA" sz="2400" i="1" dirty="0" err="1"/>
              <a:t>i</a:t>
            </a:r>
            <a:r>
              <a:rPr lang="en-CA" sz="2400" i="1" dirty="0"/>
              <a:t> hope u do have one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“How </a:t>
            </a:r>
            <a:r>
              <a:rPr lang="en-CA" sz="2400" i="1" dirty="0"/>
              <a:t>does intensity relates with numbers of sound sources? Is it directly proportional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Yes.  If you have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400" dirty="0" smtClean="0"/>
              <a:t> identical sources. The intensity at a certain distance will be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400" dirty="0" smtClean="0"/>
              <a:t> times the intensity from one of them.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508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8595360" cy="17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The Doppler Effect. </a:t>
            </a:r>
            <a:r>
              <a:rPr lang="en-CA" sz="2400" dirty="0" err="1"/>
              <a:t>EEEEEEEEEEEeeeeeeeeeeeeeeee</a:t>
            </a: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dirty="0"/>
              <a:t>explanation on the </a:t>
            </a:r>
            <a:r>
              <a:rPr lang="en-CA" sz="2400" dirty="0" err="1"/>
              <a:t>doppler</a:t>
            </a:r>
            <a:r>
              <a:rPr lang="en-CA" sz="2400" dirty="0"/>
              <a:t> effect was really interesting, especially having pre-exposed to it in the Big Bang Theory</a:t>
            </a:r>
            <a:r>
              <a:rPr lang="en-CA" sz="2400" dirty="0" smtClean="0"/>
              <a:t>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400" i="1" dirty="0" smtClean="0"/>
          </a:p>
        </p:txBody>
      </p:sp>
      <p:pic>
        <p:nvPicPr>
          <p:cNvPr id="4" name="Picture 2" descr="http://iwantsomefun.com/wp-content/uploads/2012/10/sheldon-cooper-doppler-effect-demotivational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73" y="2155966"/>
            <a:ext cx="6661863" cy="51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5" y="23186"/>
            <a:ext cx="8229600" cy="7231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  <a:cs typeface="Arial"/>
              </a:rPr>
              <a:t>Sinusoidal Waves</a:t>
            </a:r>
          </a:p>
        </p:txBody>
      </p:sp>
      <p:pic>
        <p:nvPicPr>
          <p:cNvPr id="5" name="Picture 7" descr="20_17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>
            <a:fillRect/>
          </a:stretch>
        </p:blipFill>
        <p:spPr bwMode="auto">
          <a:xfrm>
            <a:off x="2178232" y="922668"/>
            <a:ext cx="48799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20_PPT_Slide_20-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3"/>
          <a:stretch>
            <a:fillRect/>
          </a:stretch>
        </p:blipFill>
        <p:spPr bwMode="auto">
          <a:xfrm>
            <a:off x="3711928" y="4981229"/>
            <a:ext cx="4280568" cy="7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981229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</a:pPr>
            <a:r>
              <a:rPr lang="en-US" sz="2000" dirty="0" smtClean="0">
                <a:cs typeface="Arial" charset="0"/>
              </a:rPr>
              <a:t>As </a:t>
            </a:r>
            <a:r>
              <a:rPr lang="en-US" sz="2000" dirty="0">
                <a:cs typeface="Arial" charset="0"/>
              </a:rPr>
              <a:t>the wave moves along </a:t>
            </a:r>
            <a:r>
              <a:rPr lang="en-US" sz="2000" i="1" dirty="0">
                <a:latin typeface="Times New Roman" charset="0"/>
                <a:cs typeface="Arial" charset="0"/>
              </a:rPr>
              <a:t>x</a:t>
            </a:r>
            <a:r>
              <a:rPr lang="en-US" sz="2000" dirty="0">
                <a:cs typeface="Arial" charset="0"/>
              </a:rPr>
              <a:t>, the velocity of a particle on </a:t>
            </a:r>
            <a:br>
              <a:rPr lang="en-US" sz="2000" dirty="0">
                <a:cs typeface="Arial" charset="0"/>
              </a:rPr>
            </a:br>
            <a:r>
              <a:rPr lang="en-US" sz="2000" dirty="0">
                <a:cs typeface="Arial" charset="0"/>
              </a:rPr>
              <a:t>the string is in the </a:t>
            </a:r>
            <a:br>
              <a:rPr lang="en-US" sz="2000" dirty="0">
                <a:cs typeface="Arial" charset="0"/>
              </a:rPr>
            </a:br>
            <a:r>
              <a:rPr lang="en-US" sz="2000" i="1" dirty="0">
                <a:latin typeface="Times New Roman" charset="0"/>
                <a:cs typeface="Arial" charset="0"/>
              </a:rPr>
              <a:t>y</a:t>
            </a:r>
            <a:r>
              <a:rPr lang="en-US" sz="2000" dirty="0">
                <a:cs typeface="Arial" charset="0"/>
              </a:rPr>
              <a:t>-direction.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94149"/>
              </p:ext>
            </p:extLst>
          </p:nvPr>
        </p:nvGraphicFramePr>
        <p:xfrm>
          <a:off x="3711927" y="5831206"/>
          <a:ext cx="4028599" cy="78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6" imgW="2082800" imgH="406400" progId="Equation.3">
                  <p:embed/>
                </p:oleObj>
              </mc:Choice>
              <mc:Fallback>
                <p:oleObj name="Equation" r:id="rId6" imgW="208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1927" y="5831206"/>
                        <a:ext cx="4028599" cy="78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826200" y="2654640"/>
              <a:ext cx="1490760" cy="83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600" y="2649240"/>
                <a:ext cx="1497240" cy="8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1554</Words>
  <Application>Microsoft Office PowerPoint</Application>
  <PresentationFormat>On-screen Show (4:3)</PresentationFormat>
  <Paragraphs>165</Paragraphs>
  <Slides>32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PHY132 Introduction to Physics II  Class 2 – Outline:</vt:lpstr>
      <vt:lpstr>Last Time</vt:lpstr>
      <vt:lpstr>PowerPoint Presentation</vt:lpstr>
      <vt:lpstr>Class 2 Preclass Quiz on MasteringPhysics</vt:lpstr>
      <vt:lpstr>Class 2 Preclass Quiz on MasteringPhysics</vt:lpstr>
      <vt:lpstr>Class 2 Preclass Quiz on MasteringPhysics</vt:lpstr>
      <vt:lpstr>Class 2 Preclass Quiz on MasteringPhysics</vt:lpstr>
      <vt:lpstr>Class 2 Preclass Quiz on MasteringPhysics</vt:lpstr>
      <vt:lpstr>Sinusoidal Waves</vt:lpstr>
      <vt:lpstr>Waves in Two and Three Dimensions</vt:lpstr>
      <vt:lpstr>Waves in Two and Three Dimensions</vt:lpstr>
      <vt:lpstr>PowerPoint Presentation</vt:lpstr>
      <vt:lpstr>The Index of Refraction</vt:lpstr>
      <vt:lpstr>The Index of Refraction</vt:lpstr>
      <vt:lpstr>PowerPoint Presentation</vt:lpstr>
      <vt:lpstr>Power and Intensity</vt:lpstr>
      <vt:lpstr>PowerPoint Presentation</vt:lpstr>
      <vt:lpstr>Intensity of Spherical Waves</vt:lpstr>
      <vt:lpstr>Intensity and Decibels</vt:lpstr>
      <vt:lpstr>PowerPoint Presentation</vt:lpstr>
      <vt:lpstr>PowerPoint Presentation</vt:lpstr>
      <vt:lpstr>PowerPoint Presentation</vt:lpstr>
      <vt:lpstr>Doppler Effect</vt:lpstr>
      <vt:lpstr>Doppler Effect</vt:lpstr>
      <vt:lpstr>PowerPoint Presentation</vt:lpstr>
      <vt:lpstr>PowerPoint Presentation</vt:lpstr>
      <vt:lpstr>The Doppler Effect</vt:lpstr>
      <vt:lpstr>Doppler Shift for Light</vt:lpstr>
      <vt:lpstr>Doppler Shift for Light</vt:lpstr>
      <vt:lpstr>Doppler Shift for Light</vt:lpstr>
      <vt:lpstr>Doppler Shift for Light (yes, really!)</vt:lpstr>
      <vt:lpstr>Before Class 3 on Monday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Jones</dc:creator>
  <cp:lastModifiedBy>Jason Harlow</cp:lastModifiedBy>
  <cp:revision>226</cp:revision>
  <cp:lastPrinted>2013-01-09T11:17:25Z</cp:lastPrinted>
  <dcterms:created xsi:type="dcterms:W3CDTF">2011-12-07T00:11:11Z</dcterms:created>
  <dcterms:modified xsi:type="dcterms:W3CDTF">2014-01-11T02:26:57Z</dcterms:modified>
</cp:coreProperties>
</file>