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8.xml" ContentType="application/inkml+xml"/>
  <Override PartName="/ppt/notesSlides/notesSlide15.xml" ContentType="application/vnd.openxmlformats-officedocument.presentationml.notesSlide+xml"/>
  <Override PartName="/ppt/ink/ink9.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390" r:id="rId3"/>
    <p:sldId id="386" r:id="rId4"/>
    <p:sldId id="389" r:id="rId5"/>
    <p:sldId id="388" r:id="rId6"/>
    <p:sldId id="343" r:id="rId7"/>
    <p:sldId id="344" r:id="rId8"/>
    <p:sldId id="365" r:id="rId9"/>
    <p:sldId id="367" r:id="rId10"/>
    <p:sldId id="305" r:id="rId11"/>
    <p:sldId id="306" r:id="rId12"/>
    <p:sldId id="310" r:id="rId13"/>
    <p:sldId id="325" r:id="rId14"/>
    <p:sldId id="307" r:id="rId15"/>
    <p:sldId id="334" r:id="rId16"/>
    <p:sldId id="370" r:id="rId17"/>
    <p:sldId id="323" r:id="rId18"/>
    <p:sldId id="369" r:id="rId19"/>
    <p:sldId id="383" r:id="rId20"/>
    <p:sldId id="385" r:id="rId21"/>
    <p:sldId id="384" r:id="rId22"/>
    <p:sldId id="333" r:id="rId23"/>
    <p:sldId id="372" r:id="rId24"/>
    <p:sldId id="312" r:id="rId25"/>
    <p:sldId id="360" r:id="rId26"/>
    <p:sldId id="363" r:id="rId27"/>
    <p:sldId id="374" r:id="rId28"/>
    <p:sldId id="348" r:id="rId29"/>
    <p:sldId id="349" r:id="rId30"/>
    <p:sldId id="362" r:id="rId31"/>
    <p:sldId id="350" r:id="rId32"/>
    <p:sldId id="351" r:id="rId33"/>
    <p:sldId id="375" r:id="rId34"/>
    <p:sldId id="377" r:id="rId35"/>
    <p:sldId id="352" r:id="rId36"/>
    <p:sldId id="353" r:id="rId37"/>
    <p:sldId id="354" r:id="rId38"/>
    <p:sldId id="361" r:id="rId39"/>
    <p:sldId id="379" r:id="rId40"/>
    <p:sldId id="391" r:id="rId41"/>
    <p:sldId id="382" r:id="rId4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2" autoAdjust="0"/>
    <p:restoredTop sz="94660"/>
  </p:normalViewPr>
  <p:slideViewPr>
    <p:cSldViewPr>
      <p:cViewPr varScale="1">
        <p:scale>
          <a:sx n="61" d="100"/>
          <a:sy n="61" d="100"/>
        </p:scale>
        <p:origin x="-5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6"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6"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06:27.762"/>
    </inkml:context>
    <inkml:brush xml:id="br0">
      <inkml:brushProperty name="width" value="0.05292" units="cm"/>
      <inkml:brushProperty name="height" value="0.05292" units="cm"/>
    </inkml:brush>
  </inkml:definitions>
  <inkml:trace contextRef="#ctx0" brushRef="#br0">422 2430 33,'-10'0'9,"0"2"-7,2 8-2,1-2 13,2 2 7,1 0-11,0-1-1,2-2-3,2 0-2,0-2-3,0 1 3,0 0-2,2 0 1,6-2-1,2-1-1,0-3-2,3 0 2,-4 0 2,1 0 2,-1-9 3,-3-3 5,1-4-1,-3 4-3,-1 5-6,-3 4-2,0 3 4,0 0 8,0 12-12,-6 13-4,0 4-4,2 0 8,1-10 1,3-5-1,0 0-2,5-1-3,10-5 4,4-1 1,-4-5 0,5 1 0,-2-3 0,2 0 0,-5-5 1,-2-10 1,-2-5 7,-3-1 6,-3-1 2,0 0-2,-2 4-6,0 6-5,1 6-4,-3 6-1,1 0-3,3 0-3,1 0 6,3 6 1,3 0 0,-2 2 0,2 0 0,1 0 1,-1 0 0,3-2-1,0-2 0,2-4 0,1 0 0,3 0 0,-2-13 1,2 4-1,-2-1 2,-1 8-2,-1 2 0,-2 0 0,-3 0 0,-2 0-2,-2 0 1,1 0-2,-5 10-30,-4 3-63</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12:14.354"/>
    </inkml:context>
    <inkml:brush xml:id="br0">
      <inkml:brushProperty name="width" value="0.05292" units="cm"/>
      <inkml:brushProperty name="height" value="0.05292" units="cm"/>
    </inkml:brush>
  </inkml:definitions>
  <inkml:trace contextRef="#ctx0" brushRef="#br0">15855 4560 43,'0'-3'42,"0"3"-2,0-2-6,0-1-7,0 3-17,0 0-4,0 0 4,0 0 11,0-2 3,0 2 0,0 0 0,0 0 1,0 0-1,0 0-3,0 0 0,0 0 3,0 0-4,0 0-3,0 0-10,0 0-7,0 0 0,0 0-2,0 0-1,0 2 1,0 3-3,0 5 3,0 1 2,0 4 3,0 5-2,0-3 0,0 3 0,0 8 0,0 0 1,0 4-2,0-2 1,0 2 1,0-1-1,-2-4-1,2-1 0,-2-3 0,-4 0 1,4-4 0,0-1-1,-3 3 0,2-9 1,1 8-1,2-6 0,-1 1 0,-1 2 0,-2-4 0,3 0 0,-1-1 1,1 3-1,-1 2 0,-3 0 0,2 5 0,-3 6 0,2-2 0,2 4 0,1 0 0,1-2 0,0 1 0,-4 3 0,2 2 0,-2 7 0,-2-2 0,1 3 1,-1-3-1,4-6 0,0-3 0,2-3 0,-1-5-1,1-3 1,-5 3 0,4 2 0,-1 7 0,0-1 0,0 4 0,-4 4 1,5 2-1,-1-2 0,-3-6 0,4 0 0,-1-2 0,2 1 0,0-1 0,0-1 0,0-6 0,0 0 1,0 0-1,0-3 1,0 0 2,0 1-2,0 2-1,0-2 1,0 2-1,0 2 0,2-6 0,-2 2 0,1 2 0,2-3 0,-3 1 0,0-2 0,0-2 0,0 1 0,2 2 1,-2-2-1,0 2 0,2 1 1,-2 4-1,0-4 0,0 4 0,0-5 0,0-2 0,0 0 0,0 0 1,0 3 0,0-3-1,0 1 0,0-1 0,0 1 0,0-2 0,0 0 0,0 0 0,1 2 0,-1 1 2,0-1 2,0 0-1,0 8-2,0-2 0,0 3 0,0 0-1,0 7 0,0-5 0,0-4 0,0-2 0,0-4 0,0 0 0,0 3 0,0 8 0,0 8 0,0 8 1,-1-2 5,-1-1-3,-3-9 1,2-9-2,1-10-2,1-7-2,-5-3-6,3-1-26,-4 8-56,2 5-117</inkml:trace>
  <inkml:trace contextRef="#ctx0" brushRef="#br0" timeOffset="1845.5117">13206 4225 210,'0'0'61,"0"0"-58,0 0 1,0 6 6,0 18-4,0 10 1,0 7-2,1 3 2,8 5 5,-2-1 3,-4-2 4,-3 1-10,0-7 2,0 1-6,0-2 2,0-6-2,0-1-5,-3-13 1,-4-3-1,4-5 4,-3-11 0,5 0 9,0-23-1,-4-20-12,-2-27-5,-3-17-1,4-14-10,0-3 1,6 4-6,0 13 14,0 16 7,12 17 0,11 15 0,6 13 0,4 10 0,2 12-1,2 4-4,-4 0 1,1 4-9,-3 10-13,-7 4 12,-3 6 2,-8 3-3,-4 3-4,-7 4 12,-2-2 7,-4 2 6,-14-6 0,-4-2-1,-3-8 1,-6-7 1,-3-11 2,1 0 6,1 0-12,5-11-3,5-5-48,9 8-91</inkml:trace>
  <inkml:trace contextRef="#ctx0" brushRef="#br0" timeOffset="2257.2203">13418 4720 33,'0'12'34,"0"-6"1,0-4-1,0-2-14,2 0 14,-1-8 26,5-24-1,7-16-29,-1-8-24,8-4-2,0 2 4,0 10 3,-4 7 2,1 9-3,-3 10-10,-3 4 0,1 6 0,-1 6-2,3 3-3,1 0-6,-3 3-22,5 0-49,-4 8-52</inkml:trace>
  <inkml:trace contextRef="#ctx0" brushRef="#br0" timeOffset="2673.4541">13772 4604 23,'7'0'10,"7"0"17,-1 0 1,4 0 3,-4-11-11,6-2-3,-6-1-1,-2-6-3,-2-1-6,-4 0-1,1-2-5,-6 3-1,0 7 0,0 2-1,-8 9 1,-4 2 0,-1 0 0,-2 0 6,0 8 4,5 12-1,0 5-3,-1 1 0,1-1 4,5-2 2,-1-5-5,5 6-4,-1-3-1,2 4 1,0 3 6,0-3-5,3 1-4,14-9 0,0 0-3,4-8-3,5-1 1,-5-6 1,1-2-16,1 0-37,1-7-41</inkml:trace>
  <inkml:trace contextRef="#ctx0" brushRef="#br0" timeOffset="3089.8951">14297 4430 58,'0'-9'126,"0"5"-90,0 3 46,0-2-6,-10 3-35,0 0-23,0 0-14,1 0-1,3 12-6,-2 2 2,5 5-2,-3-3 0,6 2-2,0-1 1,2 3 0,13 3 0,2-3 0,4 4 1,1-7-4,-3 0 1,-2-5 6,-11-4 0,-5 1 0,-1 3 4,0-3 4,-3 5 12,-18 2-11,-5-2-2,-10-4-2,1-4-3,3-6-2,6 0-6,10 0-21,11-14-24,5-2-76,0 0-57</inkml:trace>
  <inkml:trace contextRef="#ctx0" brushRef="#br0" timeOffset="3569.6243">14623 4365 75,'0'-2'34,"0"0"-11,0 2 73,0 0 18,0 0-27,-2 0-39,-9 0-33,-2 0-8,-5 0-7,5 0 1,4 10-1,5 2-1,-2 5-3,4 4-4,-2 6 1,1 3 3,3 3 1,0-1-2,0 0 3,0 1 1,8-7 1,4-4-2,-1-2 1,-1-8-1,-2-2 2,-6-3 3,-2-4-1,0 3 6,0 0 7,-14 3 6,-8-2-17,-7-1-2,9-2-2,5-4-13,5 0-51,2 0-61,6-6-95</inkml:trace>
  <inkml:trace contextRef="#ctx0" brushRef="#br0" timeOffset="4297.7797">14770 4502 92,'0'-3'58,"0"3"-17,0 0-14,0 0-25,0 12-2,0 11 0,3 3 15,5 4-5,-5 0-5,5-5-2,2-2 1,-2-7-3,3-6-1,-8-4-1,5-3 1,-5-3-1,4 0 1,-1-5 1,4-19 18,7-8-6,-5-9-7,3 0-4,3-2 0,-7 7 1,-4 13-2,-4 11 0,-2 9 3,-1 3 45,0 0-3,0 15-36,0 12-6,-8 9 0,3 7-2,-2-6-2,7-2 0,0-7-1,0-1-1,0-10-9,5-8-20,6-9-52,3 0-86</inkml:trace>
  <inkml:trace contextRef="#ctx0" brushRef="#br0" timeOffset="4641.8066">15100 4590 33,'0'20'130,"0"-2"-125,0-4-1,0-4 22,0 2-7,0 0-15,0-2-2,0-4 19,0 0 0,-4-4-4,4-2 7,0 0 10,0 0-5,0 0-13,0-6-16,0-8-2,0-7 2,8-2 1,9-12 0,-2-4 0,7 1 1,1 2 1,3 7 0,-3 11 2,2 9-5,1 4 0,-4 5-2,1 0 1,-4 14 1,-2 6-13,-7-7-82,0-9-173</inkml:trace>
  <inkml:trace contextRef="#ctx0" brushRef="#br0" timeOffset="5413.6354">15379 4659 48,'-9'15'122,"5"-3"-110,1-2 0,3-1 8,0-2-20,7 1 1,12-4 7,2-2 13,4-2-7,7 0-2,-3-9-4,-3-10 2,3-8-4,-5-4-2,-3 1-4,-11 0 0,-9 5-4,-1 8 2,-8 4 2,-13 8 6,-5 5-6,-4 0 4,4 14 7,-5 9-2,3 6 0,6 13 10,7 1 0,9 8-9,6-5 5,6-2-8,26-10-7,15-15 2,13-19-2,15-7-1,0-41-33,-15-16-246</inkml:trace>
  <inkml:trace contextRef="#ctx0" brushRef="#br0" timeOffset="6569.4465">17299 2312 19,'0'0'0,"0"0"3,0 0-2,0 0 0,1 0 0,1 0 4,-2-2 21,0-1 17,0 1 23,0 2 27,0 0-21,0 0-27,0 0-16,0-3-4,0-1-7,0-6-1,0-8 0,0-5-9,0-12-6,0-18-2,0-9 1,0-10 2,4-4-3,2-4 0,4 3-2,-5 5 2,3 11 0,1 12 0,-6 11 0,-3 9 0,0 9 0,0 1 0,0 4-2,1 2-5,-1 2-39,6 4-47,-5 2-53,-1 1-53</inkml:trace>
  <inkml:trace contextRef="#ctx0" brushRef="#br0" timeOffset="7101.397">17258 2111 87,'0'-5'98,"0"0"-40,0 1 18,0 4-30,0-2-39,0 2-3,0 0-3,0 0 0,0 0-1,0 0 0,0 0-1,0 6-3,2 12-1,5 11 5,-1 0 5,3 2 2,-1-5-4,1-6-1,-6-10 0,1-3-1,0-2 0,-4-3 3,2-2 7,-2 0 12,0 0 8,0 0 3,0 0-6,0-12-7,3-8 0,4-11-21,-2-8 0,12-11-3,9-7-8,3 7-32,1 0-75,-14 11-155</inkml:trace>
  <inkml:trace contextRef="#ctx0" brushRef="#br0" timeOffset="8293.9264">17277 1211 4,'0'0'76,"0"0"-38,0 0 23,0 0 25,0 0-31,0 0-16,0-5-2,0-7 4,0-9-16,1-4-20,1-2 7,3-6-6,0 1-4,-5 1-1,0 7 0,0 9 1,0 8-1,0 4 7,0 3-1,0 0-7,0 0 0,0 0-2,0 0 1,0 0-2,0 0-5,2 3-7,6 14-6,-2 7 17,8 11 1,-4 2 3,2 2 3,1-6-2,-1 0 0,0-9 0,-4-6-1,-3-5 1,0-6 1,-5-2-1,0-2 1,2 3 0,-1 0-1,5 0 0,-3 0 1,1-1-1,2-3-1,-6-2 0,3 0 1,-3 0 5,1 0 3,3 0 4,0-19 2,-1-15 5,4-12-9,3-8-5,-6-4-2,3-2-3,3-5 0,-1 3-1,-1 6-4,6 17-11,-10 10-17,4 14-56,-6 15-159</inkml:trace>
  <inkml:trace contextRef="#ctx0" brushRef="#br0" timeOffset="9725.9887">18892 1569 85,'0'0'74,"0"0"17,0 0-19,0 0-24,0 0-8,0 0-2,0 0-8,0-3-1,0-8-8,0-1-13,0-3-3,0-4 0,0-2-1,0-7 2,0-5 2,0-9-7,0-10-1,7-4 0,-2-4 0,2 3-1,2 12-1,-7 13-2,-1 15-14,-1 14 3,0 3-8,-1 6-77,-17 20-156</inkml:trace>
  <inkml:trace contextRef="#ctx0" brushRef="#br0" timeOffset="10133.2696">18804 1403 77,'-1'-14'11,"-1"5"46,2 6 47,0 2-45,0 1-44,0 0-15,0 0-1,0 0-8,0 0 2,3 13 7,6 3 2,4 0 0,-2 4 1,1 2 2,-2 0 0,-2 1-1,2-3-1,-5-6 2,2-4 0,-5-7-1,1-3-1,-3 0 2,0 0 7,4 0 1,-3 0 3,-1 0-1,4 0-2,4-12-3,3-10-1,3-7-4,4-5-5,3-8-6,-7-1-70,-2 1-162</inkml:trace>
  <inkml:trace contextRef="#ctx0" brushRef="#br0" timeOffset="10829.4751">18749 760 117,'0'0'35,"0"0"-21,0 0 71,0 0-1,0 0-54,0-7-17,0 0-3,0-9 4,3 3-9,6-6-4,1-6-1,2-3 0,6 1 0,-2-10 0,6-3 0,-5 1 0,-2 4 0,-4 12 0,-2 6 1,-1 5-1,0 2 0,-3 0 0,-1 4 0,0 0-1,-4 4 1,0 2-1,0 0-2,0 0 1,2 0-4,-2 8 3,3 10 3,3 10 0,4 7 3,-5 14 0,1 9-1,-2 3 0,-1-1 2,3-6-3,-6-8 3,4-8-3,2-6-1,-6-6 0,1-4 0,1-8-3,0-2-5,-2-7-40,0-5-78,0 0-28</inkml:trace>
  <inkml:trace contextRef="#ctx0" brushRef="#br0" timeOffset="11116.9355">18844 696 16,'0'0'23,"2"6"-13,10 5 20,2 2 0,3-1-5,-3 3-3,3-7-1,-3-3-6,4-3-9,-1-2-6,-1 0 0,-2-2-35,-7-12-127</inkml:trace>
  <inkml:trace contextRef="#ctx0" brushRef="#br0" timeOffset="15060.0224">17420 3174 80,'11'-10'33,"-11"5"-1,0 5 1,0 0-15,0 0-7,0 0-4,0 0-1,0 0-3,0 0 5,0 0 15,0 0 21,0 0 15,0 0 2,0 0-20,0 0-19,0 0-14,0 0-8,0 0-1,0 0-7,3 0-8,5 12 15,5 5 1,4 3 0,0 4 1,3 7 1,5 0 0,-1 3-2,-1 1 0,7 2 0,3-5 0,5 3 1,10-5 3,-2 0 0,5 2-4,2-4 1,-5 2 0,0 3 0,-4-6-1,0 8-1,1-4 1,4-4 0,-3-4 1,1-2-1,-2-4 0,-10-2 0,-9 2 1,0 2-1,-4 3 0,-6 6 0,3-2 2,-5 4-2,2-2-2,-4 4 2,2 1 0,3-1 0,-5-4 0,7-1-2,-6-4-2,-5-11 3,-1-2-4,-4-2 4,-3-3 0,0 0-1,0 2-1,0 0 3,0 5 0,0 2 0,1-1 0,3 2-3,3-3-4,-5-4-4,2-2-3,0-3 7,-4-3 7,0 0 5,0 0 5,0 0 4,0-11-3,-5-10-9,-8-12-2,-5-4 0,3 0 0,-8 2 0,6 8-2,-4 10 2,4 7-2,-1 6 0,6 3 2,4 1-1,6 0 1,2 0 0,0-3-2,0 2-1,0 1-1,0 0-6,0 0-1,3 1 11,7 13 0,3 4 1,5 8 0,1-3 1,3-1-2,1-4 0,6 2 2,-1-6-1,-2-2 2,-4 0-2,-9-4-1,-3-3 2,-6 4-1,3 1-1,3 6 1,-8 2 2,5-1-1,-3-3 0,-2-5-1,4-5-1,-5-4 0,-1 0 2,0 0 7,0 0 18,0-18 13,0-14-7,2-20-33,1-6 0,2-10-25,-5-4-122,0 5-202</inkml:trace>
  <inkml:trace contextRef="#ctx0" brushRef="#br0" timeOffset="16374.2736">18620 2970 23,'0'0'39,"0"0"-30,0 0-9,0 0 0,0 14 2,0 6 4,0 8 10,0 7 17,0 6-4,-1-1-11,-9-3-7,-6 2 2,2-3 2,-8 0 2,-1 1-5,-3 1-1,0-4 3,-3-2 5,3-1-4,0-4-9,0 1-3,7-5-1,-1 0 0,2-5-1,-1 2 2,-2-3 6,-3-3 0,-1 1-7,3-1 1,-1-1 1,0 6-4,-1 2 0,-3-2-2,2 4 0,1-5 2,-5 0 0,1-6 0,4 3 2,4-2-2,4-3 3,-1-2-2,3 2-1,-4-2 0,1 4 0,-8 4-1,0 0 1,0 7-1,-5-2 1,-2 4 0,3-2 1,5 4-1,2-5 0,4-3-2,-2 2-1,2-2 0,-3-5 2,-4 8 0,2-3 1,1-3 0,9-2 0,3-2 2,6-1-2,-1-2-4,4-6 0,0-3-5,1 0 4,-3 3 5,3-3 7,-1 2 6,-5 0-1,3 2 2,-4 0-5,3 0-6,-5 0-3,8-2-2,1-2 1,0 0 1,0 0 1,0 0 5,0 0 4,0 0 6,0-10 6,0-5-20,0-2-2,1-4 0,6 1 0,-1-3 0,4-10-2,1 5 2,-3 5-2,-5 9 2,3 5 0,-6 9 1,0 0 0,0 0-1,0 0-4,0 0-6,0 0-2,0 0 3,0 10 5,0 6 2,0 3 2,0 3 0,-9 2 2,1 6 3,-3-4-5,3 8 3,3-4-2,-2-4-1,4-4 0,3-3 0,0-8-3,0-1 1,7-4-3,6-6 5,7 0 2,3-1 2,14-25-4,3-13-6,-4-9-235</inkml:trace>
  <inkml:trace contextRef="#ctx0" brushRef="#br0" timeOffset="21517.8147">15830 6196 38,'0'0'50,"-7"0"-6,5 0-19,-4 0-9,4 0 6,0 0 4,2 0-10,0 0-4,0 0 10,0 0 5,0 0-6,0-2-1,0-1 2,0 3-2,0-5-4,0 1-1,0 0-6,0 0-7,0 1 2,0 0-1,0 1 2,0-2-2,0-1-1,0 0 2,2-2-2,3-2-2,0-3 0,3-4 0,4-2 0,0-6 0,6 1 0,-3 0-1,3-4 1,4 4 0,0-6 0,7 0 0,-3-6 0,6 0 0,1-8 0,-3-1 0,3 4 0,-3 0 0,-2 6 1,-2 1-1,-2 6 1,-3 3-1,-1 1 1,2 3-1,0 0 0,-2-4 1,-1 7 2,-5-4 0,-2 3 0,0 4-1,0-3 2,-3 6-3,3-1-1,3 0 0,-1-2 0,0-4 0,6-2 0,-1-1 1,-6 5-1,0 4 0,-3 5 0,-2-4 0,0 3 0,-3 0 0,10-4 0,3-5 0,8-8 1,8-5-1,0-4 3,5 0 0,-5 2 0,-2 2 1,-5 6 0,0 6 0,-11 3-4,1 8 0,-7 2-1,0 5 1,-7 0-1,5 0 1,-3-3-1,4 1 0,4 0 1,3 0 0,-2-1 1,2 1-2,-3 0 2,0 1-1,-9 1 0,2 0 0,3 0 0,-4 0-1,3 0 0,2 0-1,2 0 2,-1 0 0,1 0 0,-3 0 0,1 0 0,-3 0 2,-3 0-2,3 0 1,-6 0-1,3 0 0,3 0 0,-5 1 0,7-1 0,-5 0 0,1 0 0,-2 0 1,6 0-1,-6 2 0,4-2 0,-4 2 0,-1-2 0,6 0 0,-5 0 0,2 3 0,-1-3 0,-1 0 0,4 2 0,-6 0 0,6-2 0,-5 2 0,9 1 0,-1-1 0,0 1 1,0 1-1,-5-2 0,2-1 0,-2 2 1,2-3-1,-6 0 0,2 2 0,-3-2 0,0 0 0,0 0 0,0 0 0,4 0 1,-2 0-1,-2 2 0,5-2 1,2 1-1,-1-1 1,0 0 2,4 0-1,-1 0-1,-6 0-1,4 0 1,-4 3-1,4-1 0,-2 0 0,4 0-1,-1-2 1,2 2 0,-5-1 0,0 2 1,-3-1-1,-2 0 0,0-2 0,0 0 0,1 0 1,1 2-1,3-2 0,-1 4 0,-1-3 0,4 2 0,-3-1 0,3-2 0,-5 0 0,-1 0 0,5 2 0,-6-2 0,1 0 0,2 0 0,4 0 0,-7 0 0,3 0 1,3 0-1,-2 0 0,-2 2 0,5 1 0,2-3 0,-6 0-1,6 0 1,1 3 0,-5-1 0,-1 0 0,-1 0 0,-1-2 0,0 0 0,3 0 0,-3 0 0,-1 2 0,1-2 0,2 0 0,0 0 0,-3 0 1,3 0-1,0 0 0,-2 0 0,0 1 0,4 2 0,-5-3-1,1 2 1,1 0 0,-1-2 0,3 0 1,-5 0-1,1 0 0,3 0-1,-1 1 1,-2-1 0,-1 3 0,4-3 0,-2 0 0,3 2 0,-3-2 0,-2 0 0,0 2 0,0-2 0,3 0 0,-2 0 0,5 2 0,-5-2 0,6 0 0,-4 3 0,-3-3 0,0 0 0,2 3 0,-1-3 0,5 2 0,-5 0 0,3-2 0,-3 2 0,3-2 0,-3 0 0,1 2 0,-2-2 0,2 0 0,1 3 0,2-3 0,-5 0 0,0 0 0,3 0 0,3 0 0,-3 0 0,5 0 0,-3 5 0,5-3 0,-1 3 0,-8-5 0,6 3 0,-5-1 0,0 0 0,0 0 0,2 0 0,-2 0 0,-2 0 1,3 0-1,-2-2 0,3 3 0,-1-2 0,-3 1 0,5-2 0,0 4 0,0-2 1,4 2-1,1 0 0,0 2 0,-3-3 0,-3 2 0,3-1 0,-3 2 0,-1-4 0,4 0 0,-3 4 0,2-2 0,4 2 0,-4-2 1,-1-2-1,4 4 0,-5-4 1,5 0-1,1 2 0,0-1 0,2 4 0,1 2 0,-1-4 0,-1 1 0,-1 1 0,0 0 0,0 1 0,-2-1 0,3-4 0,-1 4 0,0 1 0,2-1 0,1 4 0,-3-4 0,2-2 0,-1 5 0,1-3 0,5 4 0,-5-2 0,1 5 0,0 1 0,3-3 0,-5-4 0,1 0 1,-2 0-1,0-1 0,0 2 0,0 1 0,2 0 0,1 2 0,2 0 1,3-2-1,1 2 0,3 6 0,1 5 1,7 4 2,-5 4 2,7 3-2,-1-1 5,0 2 1,0 1-6,-8-2 2,1-5 0,-2 0-2,-4-5-2,1 1 1,-6-4-1,6 5 0,-3 6-1,4 7 0,0 6 0,3 5 0,2 5-1,3-3-7,2-8-13,6-14-36,4-26-115</inkml:trace>
  <inkml:trace contextRef="#ctx0" brushRef="#br0" timeOffset="25513.681">15866 6041 31,'-3'2'23,"-5"1"-1,4-3-4,4 0-13,-6 0 0,6 0 14,0 0-8,0 0-5,0 0 7,0 0 5,0 0 7,0 0-1,0 0 1,-2 0-17,-1 2-8,-3 0-6,3 0 2,3-2 3,0 0 1,0 0-1,0 0 1,0 0 1,0 0 2,0 0 3,0 0 3,-3 0 2,-4 1-7,6 1-1,-1-2 0,2 0 0,0 0-3,0 0 0,0 0-2,0 0 2,0 0 1,0 0 5,0 0 2,0 0 5,0 0 2,0 0-15,0 0 0,3 2-2,10 3 2,6-1 0,1-3 1,3-1-1,6 0 2,6 0-1,1 0 3,5 0-2,0-1-1,1 1-1,0 0 0,-4 0 0,-1 0 0,-2 0 0,-1 1 0,4 2 0,0-3 0,10 0 1,-2 0 1,9-4-1,0 0 1,-1 2-1,-1 2 2,-4 0-3,-5 0 1,-1 0-1,2 0 1,-2 0-1,0 0 1,8 0-1,-4-8 3,5-10 2,-1-2 0,3-1-2,-6 7 2,-1 2-1,-2 0 3,-3 4-3,2 2 0,-4 2 0,-6 1-2,2 1 1,-4-1-2,-4 1 1,-5 0 1,-4 0-3,3 2 0,-5-2 0,11 2 0,-5-1 0,2-2 1,2 3-1,-4-1 0,2-3 2,10-1 3,-3-2 1,4 2-2,-2-1-2,3 3-1,1-2-1,3 3 2,-7 0-2,4 2 0,-9 0 0,0 0 0,1 0 0,-7 2-2,1 8 2,-3-2 0,-1 0 0,1 0 0,-3 0 0,0-2 0,2 1 0,0-2 0,2 2 0,0-2 0,-1-1 2,-4 2-2,6-4 1,-4-2 0,5 0 1,2 0 0,3 0 3,1 0-2,-4 0-3,2 0 1,3 0-1,-7 0 1,-1 0 1,4 0-1,-4 0 0,3 0 0,2 0 0,-2 0 0,3 0 0,-5 0-1,0 0 0,-4 0 0,-2 0 0,1 4 0,-3-1 1,2-3-1,5 0 0,1 0 0,3 0 2,5 0-1,2-3 1,2-5-1,4 0 1,-4 3-1,-1-6-1,-6 3 1,9 1-1,-4-1 2,7 1-2,-6 2 0,5 2 0,6-1 0,3 4-2,-3 0 2,0 0 0,2 0 0,-9 0 0,-2 0 0,-4 0 0,0 0 2,-1 0-2,0 0 0,-2 0 0,2 0 0,1-2 0,-1-3 1,3 5-1,5-5 0,2 3-1,3-2 2,0-2 0,-1 0-1,-3 0 0,7 0-1,0-3 1,2 2 0,-3 0 1,5-4-1,-7 3-1,-4 0 1,0 3 0,-5 0 0,4 3 0,2 2 0,2 0 0,2 0 0,2 0 0,-4 0-1,-9 2 1,6 6 0,-6 2 0,-2-2 0,2 3 0,2-6 0,5 1 0,3-3 1,10-3 0,7 0 0,4 0 0,-4 0 6,2 0 8,-9 0-4,0 0-8,3 0-3,0 0 1,-3 0 1,0 0 0,-3 0-1,0 5-1,0-3 4,4-2 6,-6 2 4,-3-2-9,-9 3-2,-8-3-3,-8 0 0,-5 0-16,-13 0-45,-4 0-89</inkml:trace>
  <inkml:trace contextRef="#ctx0" brushRef="#br0" timeOffset="27159.5612">22453 5833 243,'-11'-20'18,"2"0"4,8 4-11,1 2 60,0 0-17,0 6-30,0 2-22,0-3 1,0 5 13,0 3 9,0-1 6,-7 0 0,-9-3-9,-3 2-18,-2 1 2,2 2 1,7-3-3,7 2-4,5 1-2,0 0 1,0-4-1,4 0-1,16-6 1,8 0 1,-3-1 1,4 6 0,3 0-3,-10 5 2,1 0-2,-3 0 3,-8 14 0,-6 3-2,-1 1 1,-2-2 1,3 3 1,-3 4-1,7-2 0,3 2-1,4-3-1,-5-3 2,-3-2-2,-9 2 0,0 0 0,-21 1 2,-12 2 0,-7-2 3,-5-2-1,-1 0 0,-2-5-2,7 3-1,8-2-1,11 0-12,15-2-43,7-9-78,17-1-157</inkml:trace>
  <inkml:trace contextRef="#ctx0" brushRef="#br0" timeOffset="27773.1707">23020 5729 143,'-1'-7'121,"-3"4"-55,4-1-17,-3 0-9,3 2-12,0 0-7,0-1-1,0 3 2,0 0-2,0 0-15,0 0-5,0 13-9,0 15-4,17 16 12,4 6 1,11 0-1,-3-4 1,8-6 0,-7-4 0,3-6-2,-8-4-6,-4 3-7,-6-9-34,-8-3-64,-7-5-88</inkml:trace>
  <inkml:trace contextRef="#ctx0" brushRef="#br0" timeOffset="28018.6478">23009 6052 204,'0'-20'64,"0"-8"-47,16 2 37,9-8-25,9-7-11,4 1-8,9 2 2,-5 2-8,1 2-3,-8 10-1,0 2-3,-6 5-19,-9 5-83,-10-2-140</inkml:trace>
  <inkml:trace contextRef="#ctx0" brushRef="#br0" timeOffset="29130.8327">21959 5747 57,'0'-4'69,"0"-1"-10,0 2-9,0 1 30,0-2-22,0 4-9,0 0-8,0 0 0,0 0-20,0 0-21,0 4-9,2 24-2,-2 7 11,3 11 3,1-5-3,-1-3-3,0 0-4,1-9-14,-4-3-3,3-11-50,-2-12-121</inkml:trace>
  <inkml:trace contextRef="#ctx0" brushRef="#br0" timeOffset="29978.0939">21754 4947 16,'0'-8'14,"0"-1"1,0-3 21,10 3-21,1-1 22,6 3-17,3 1-1,7-1 7,-1 0-7,6 2 19,-5 3-21,-5 2-9,-11 0-7,-9 0-1,-2 0 0,0 6 0,-17 12 1,-9 0 1,-6 0-2,2-1-3,6 2-25,1-1-4,1 0-1,4 0 31,5-2 4,13-1-4,0 5 2,0 3 0,10-1 0,6 3 4,6-6 0,-1-8-2,-5-4 1,-10-3 5,-1-4-5,-5 0-1,0 2 17,0 3 11,0 5-14,-15 2-13,-1-5-3,-1 4-2,0-2-6,-4 0 6,5-4-6,1 0 5,2-5 0,2 0-76</inkml:trace>
  <inkml:trace contextRef="#ctx0" brushRef="#br0" timeOffset="30727.518">22063 4935 14,'0'-8'63,"1"-1"-47,14 2 15,2-1-5,3 0 3,4 2-13,-4 3 3,3 3-4,-3 0-11,-5 0-4,2 18-2,-5 1 0,-3-1 2,2-2 0,-5-4 2,-5-5-2,-1 5 0,0-1 11,-16 3 11,-5 4-12,-8 0-1,-4 0-3,4 0 0,-1-4-3,2 6-3,6-3 1,5-3 2,5-2-2,8-8-1,4 0-4,0-3-7,1 1 8,18 2 3,-1-2 3,7-2-2,-4 0 1,5 0 1,3 0 0,-5 0-2,6 0-1,-12-8-6,-4 3-28,-1 2-73,-10-3-44</inkml:trace>
  <inkml:trace contextRef="#ctx0" brushRef="#br0" timeOffset="31085.2751">22472 5089 111,'12'-22'23,"-1"1"-6,-2 6 52,-5 7-19,-4 5 10,0 3-25,0 0-13,-8 0-17,-14 0-5,-4 11-6,-6 7 4,4 4 2,5-4-1,2 8 2,8 0-2,4-4 1,7 6-4,2-6 2,0-4 1,13 3 0,8-12 1,1 0 0,5-9 0,-2 0 0,4 0-5,-3 0-20,-3-11-52,-1-3-51,-5-3-7</inkml:trace>
  <inkml:trace contextRef="#ctx0" brushRef="#br0" timeOffset="31656.2379">22651 5085 6,'0'0'1,"0"0"6,0 0 27,0 4 11,0 11 0,0 5-2,0-3-13,0-3 12,0-2-30,0-4-5,0-1-2,0-5-2,0-1-3,0-1 0,0 0 0,0 0 0,0 0-3,3 0 2,-1 4-1,3-4 0,3 0 2,2 0 0,3-4-2,3-8-3,-7 2 0,4 4 2,-8 2 1,5 1 2,-2 0 0,0-1 0,2-1 0,-2-2 0,3 3 0,-6 1 0,-1 3 0,0 0 0,-4 0 0,0 0-1,0 5 1,0 11 0,-4-6 4,1-2 5,3-4-5,0-1-4,0-3 0,0 0 0,7 0 3,5 0-1,1-7-2,2-1-1,0 3-2,-2 5 0,-4 0 1,-4 0 0,0 3 2,1 15 2,3 7-1,2-8 1,2 1-2,1-2 0,1 1-3,-2-6-22,-1 3-178</inkml:trace>
  <inkml:trace contextRef="#ctx0" brushRef="#br0" timeOffset="34483.138">18858 6249 22,'0'-5'38,"0"1"4,0 0-6,0 0-12,0 1 9,0 3-10,0-3-7,0 1 0,0 2-2,-2-2 3,2 2-3,0-2 1,0 2 5,0 0-5,0 0-10,0 0-5,0 0 0,0 0-5,0 0-7,0 0-2,0 6 12,0 4 1,3 3 0,5-1 1,2 2 0,-3 2 1,7 0-1,-2 3 0,0 5 0,-3 0 0,3 1 0,-3-3 1,-2 2-1,-1-4 0,4-2 1,-7-1-1,4 0 0,4 3 0,-2 0 0,2-2 1,3-1-1,-1 0 1,5-5 2,-6-2-2,1-2 2,-1 0 0,2 0-2,-3-1 0,1 2-1,-3 4 1,4-2 0,-2 2-1,3 0 0,-2-3 0,-1 2 0,-1 1 0,0-3 0,-3-1 0,1 2 0,-3-1 0,4-1 0,1 6 1,0-6-2,1 4 1,2-1 0,-4-3 0,0 2 0,-5-7 0,3 1 0,-6-2 0,9 1 0,-5 4 0,4 0 0,3-2 0,-4 0 1,3 3-1,-8-4 0,5 1 0,1-3 0,-6 2 0,4 2 0,-1-2 0,4 7 0,5 4 0,-1 2 0,-1 0 0,5 2 2,-4-3-2,-1-6 1,-2 1-1,3-4 1,-6-2 0,6 1 1,-8-4 2,5 4-2,0-2-1,4 4-1,-1-2 1,4 5 1,-3-4-1,2 4 1,-2-1 2,-1-3-2,3-1 0,4-2 2,-5-2 0,2 0 2,0-3-2,-2 1 0,1-1-2,-2 3 0,-2-1-2,2 1 0,-5 2 0,3 2-1,0 7 0,5 1 1,-5 2 0,4-5 0,-5-1 0,-1-2 1,3-8-1,2-1 1,-1 0 4,5 0 2,1 0 1,0-7-5,2-2 2,-1-1-3,1 0 1,6 0 0,-4-2-1,2 3 0,-1 2-2,3 0 1,-1 0-1,4-1 7,-2 1-6,-1-1 2,-8 3-1,1 0-1,-7 1-1,2-1 1,-2-2-1,2 2 1,-3-6-1,7 3 1,0-2-1,-1 0 0,2-2 0,1 1 0,1-4 0,4 0 0,1-4 0,-3-3 1,5-2-1,-1-1 0,-5-1 0,6 7 0,-2 1 0,-3-3 0,3 1 0,-6-1 0,1-1 1,4-3 0,-4 0-1,0-3 2,4-5-1,-4 3-1,4 2 0,-4 1 0,1 0 0,2 1 0,-7 2 0,2 4 0,-6 1 0,1 6 0,4 1 0,-5-4 0,8-2-1,1-2-1,3-3 2,-3 1-2,-2 5 0,2 1 1,0-1 1,-1 5 0,2-3-2,0 3 2,-4-3-3,2-2 2,-5-2 1,-4-3-1,2 2 0,-6-3 1,0 6 1,2-3-1,-2-2 0,3 0 1,-3-1 4,5 0-1,4 5-2,2-3-2,1 0 0,-2 5 0,1 3-1,1 1-11,-4 0-23,-6 0-72,2-4-146</inkml:trace>
  <inkml:trace contextRef="#ctx0" brushRef="#br0" timeOffset="39328.32">15905 6254 33,'4'-12'71,"-2"4"-16,2 3-10,-4 5-25,0 0-15,0 0-5,0 0 0,0 0 2,0 0 4,0 0 5,0 0 8,0 0 1,0 0-3,0 0-12,0 0-5,0 0 0,0 0-5,0 0-5,2 3 7,1 7 3,2 2 0,0 2 0,4 6 0,3 1 0,7 8 0,-5 3 1,5-2-1,0-2 2,-6-2-1,0-4 1,-4 1 0,1-5 1,-2 6-1,-1 0 5,0 0-5,3 2 0,-2 0-1,0 4 0,2 2 0,6-6 0,-5 1 2,0-4 0,1-4 3,2 3-2,-3-2 2,6-2-3,-5 4-2,1 0-1,6 3 1,-4 1-1,3 3 0,2 0 0,-1-2 0,-4-1 0,3 2 0,-3 0 1,-2-2 0,3 1 5,-5-1-3,1-3 3,3 0-4,-1-1 1,-1-4-2,8 0-1,-7 0 0,6-2 0,4 1 1,1 6 0,-1-1 0,-2-1-1,1 0 0,-3-1 0,2-2 0,-2-2 0,3-1 0,-2-4 1,-1 1-1,-3-4 2,1 1-1,0-2 1,-3 1-2,4 1 0,-5-4 0,5-2 0,1-2 0,0-1 1,1 0 1,2 0 1,-2-4-1,4-8 1,-5 2 1,1 1-1,0 0-2,-4 6-1,0-1 0,-4 1 0,4 3 0,-4 0 0,2-4 0,2-1 0,-2-5 0,2-3 0,4-1 2,-2 1-2,3-2 0,1 1 0,-1 0 0,1-6 0,1 2 0,4-6 1,-5-4-1,6-1 1,-5 3 0,0 1 0,3 3 0,-4-2 0,1 0 1,-3-2-1,-2 1-1,-3-1 1,-1 0-1,-3-1 1,1 1 0,-1 1 0,6 1-1,-4 0 0,4 2 0,3-7 0,-1 5 0,1-5 0,3 0 0,-1 6 0,5 0 0,-4 0 0,-3 0 0,0 1 0,-1-2 0,-5 0 1,5-8-1,-2 5 3,-1-2-2,3 0 0,1 0-1,3 0 0,-1 0 0,3 0-1,-6 3 1,3 1 0,-8 4 1,2-1-1,-4 5 1,0 0 0,4-1 0,3 0 0,-2-2-1,8 3 0,-4-2 0,4 0-1,1 6 1,-5-3 0,-8-1 0,3 2 1,-3-4-1,-1-2 3,-2 1-1,1 3 0,-1 2 1,-2 1-1,1-1-2,0 1 0,2 2 1,3 0-1,-1-1 0,-3-1 0,4-1 0,2 2 0,-4-3 1,6 2-1,2-1 0,-2 1 1,3-1-1,-1 1-1,-4 2 1,2-1 0,-6 1 0,0 0 0,2 0 1,-2-2-1,6-1 0,-4 6-1,3-8 1,0 5 0,-1-3 0,2 1 0,-3 0 0,0 2 0,-3-1 0,-2 5 0,0 1 0,2-2 0,1 1 0,-1-6 0,0 2 0,6-3-1,1 1 1,-2 3 0,0-1 0,1 4-1,-8 0 1,4-2 0,2 2 1,-7-1-1,3 2 0,-1 2 0,-2-6 0,0 3 0,2 2 0,-1 5-1,3-4 1,0 3 0,-3-2-2,-1-2 2,2 0 0,0 2 0,4-6 0,2 1 0,1 0 0,-3-2 0,1 4 0,-3 2 0,-3 5 0,-2-3-1,-1 1 1,1 0 0,-1-5 0,5 0 1,2-1 1,4-2-2,1 0 0,2 0 0,2-5 0,7 4 0,-7 3-2,0-1 2,-6 5 0,4 1-1,-1-6 1,1-1 1,-1 0-1,0 2 0,-11 2 2,1-2-2,-2 1 0,2-4 0,0 5 0,2-2 0,5 3 0,-2-2 0,6-2 0,5-2 0,-2-1 1,6-4-1,-1 4 0,-3 2 0,-6 4 0,-9 1 0,-3 0 0,-2 5 0,-6 0 0,0 0 0,1-2 0,4 0 0,1 0 0,2-4 1,10 0-1,-1-3 2,7 4-1,0-2-1,0 4 0,-3-1 0,-1 2 0,0 0 0,-3-1 0,-1 3 0,1 0 0,-7-3 0,-5 3 0,-1 0-1,-3 0 1,-2 0 0,0 0 0,3 0 0,5 0 0,-3 0 0,5 0-1,5 6 1,0 0 1,4-1 0,-4 0-1,-4-1 1,5 2-1,-5-2 0,5 2 4,5 2-2,-3 0-2,3-2 1,-7 2 0,5-2-1,0 0-1,-3 2 1,5-2 5,-5-2-5,-4 1 2,1-2 6,0 1-4,-1 1-1,-1 0 3,5-1-2,-6 1 0,5 0 0,-5 2 0,7-3 0,-1 3 1,-3-1-1,3 0 1,-6 3-4,3-4 0,-1 2-1,0 0 0,-1 1 0,-3 2 0,3 2 0,2 2 0,-5-1 0,4 1 0,1-2 0,2-3 0,0 0 0,-3 1 0,-1-5 0,-1 2 0,-1-1 0,0 0 1,1 0-1,0 3-1,0 0 1,-3-1 0,4 4 0,-3-2 0,1-3-1,4 5 1,-3-3 0,3 2 0,3 1 0,-2-3 0,3 1 0,-2 0 0,4 0 0,-5-2 0,5 0-1,-4 0 1,1-2 0,-3 4 0,-2-4 1,2 1-1,3 0 0,5 3 0,3-3 0,6 0 1,-1-2 0,-5-2-1,0 1 0,-3 0 0,-2-1 0,-6 1 0,-1-3 0,-4 3 0,-2-2 0,1 2 0,2 4 0,-3 1 0,0 5-1,-2-2 1,3 1 0,2 3 0,-3 2-1,4 1 1,6-3 1,-3-1-1,8 5 0,5-3 1,5-1 1,2-3-1,-2-1 0,-3-3-1,-6-1 0,-6 1 0,-7-2-5,-9 6-8,0-1-65,-20 2-128</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14:41.258"/>
    </inkml:context>
    <inkml:brush xml:id="br0">
      <inkml:brushProperty name="width" value="0.05292" units="cm"/>
      <inkml:brushProperty name="height" value="0.05292" units="cm"/>
    </inkml:brush>
  </inkml:definitions>
  <inkml:trace contextRef="#ctx0" brushRef="#br0">4610 10628 76,'-5'0'76,"-2"0"-73,6 1 11,0 15-12,1 1-2,0 1-1,0 2 1,0 0 1,0-5-1,8 2 4,-1-8-1,5-2-2,2-7 2,-1 0 3,-1 0 0,-3-10 5,2-10 12,-6-4 19,-1-1-9,-3 5-19,-1 3 2,0 5 12,-8 8-8,-7 4-9,-5 0-3,1 2-8,0 20-6,5 7 5,2 10 1,4 0 0,6-4 0,2-9 0,0-8-1,2-8-4,9-6-3,2-4-1,1 0 0,-3-12 2,4-14 7,-2-8 5,-4-5-1,-2 4-2,-3 7 0,-4 10 2,0 7 10,-4 11 1,-7 0-11,-5 0-4,3 27-7,-2 7 3,4 4 4,1-1 1,4-4-1,6-8 0,0-11-2,0-7-4,8-5-8,6-2 3,1 0-3,-3-18 14,1-8 1,-3-4 3,-1-2-1,-1-1 2,-4-1-4,-4 10 3,0 7 0,0 7 10,0 8-5,0 2 11,0 0 7,0 0-13,0 0-14,0 12-18,0 10 12,0 2 6,1 0-2,1-5 2,1-1 0,1-9 0,-3-3 0,2-6-1,-1 0-8,2 0-17,-3-4 0,2-13 20,-1-4 6,-2-4 4,0 8 0,0 3 1,0 6 6,0 4-1,-2 1 7,2 3 8,0 0-8,0 0-10,0 0-7,-1 3-6,1 9-4,-3 2-56,-4-2-172</inkml:trace>
  <inkml:trace contextRef="#ctx0" brushRef="#br0" timeOffset="3473.861">19860 10672 183,'-13'-6'9,"4"-3"-7,5 6 37,-5-3 19,6 3-27,1 1-23,-1 1 10,3 1-1,0 0-11,0 0-6,0 0-1,0 0-6,0 10 7,0 10 0,0 6 2,0 0 1,0-6 0,5-6-3,-5-5 0,3-9-1,-1 0-5,-1 0-1,3 0 7,-4-15 0,0-7 11,0-2-8,0 4-3,0 10 1,0 6 0,-4 4 7,-1 0-8,4 0-3,-4 0-4,1 12-5,-3 5 5,6 8 7,-2 5-2,3 2 4,0-2-2,0-4 1,0-7-1,0-10 0,0-4-6,0-5-1,11 0-1,-2-17 8,1-15 1,-4-8 1,3-4-2,-2 3 0,-3 10-3,2 9 2,-6 12 1,0 6 8,0 1 14,0 3-16,0 0-2,-6 0 4,2 5-4,0 9-1,-1 8-2,3 7 1,2 0 1,0-3 1,0-10-4,4-12-3,14-4-9,2-29-19,2-19-95</inkml:trace>
  <inkml:trace contextRef="#ctx0" brushRef="#br0" timeOffset="9165.9751">4794 10788 69,'-1'0'42,"-3"0"-8,-2 0 6,5-2 6,-1-2-13,2 2-6,0 0 7,0 0-6,0 2-10,0 0-2,0 0-1,0 0 0,0-2-5,0 2-1,0 0-4,0 0 2,0 0-2,-4 0 0,0 0 5,4 0-1,-2 0-6,2 0 1,0 0-1,0 0-1,0 0 0,0 0-2,0 0 1,0 0-1,0 0 1,0 0 2,0 0 3,0 0 4,0-2 0,0 2-2,0 0-1,0 0-1,0 0 1,0 0-2,0 0-1,0 0-2,0-2-2,0 2 0,0 0 0,0 0 0,0 0-2,0 0 4,0 0-2,0 0 0,0 0 0,0 0 0,0 0-2,0 0 2,2 0-1,-2 0 0,4 0 1,0 0 0,-1 0 1,5 0-1,-5 0 1,-3 0 1,4 0-2,-4 0 0,0 0 0,3 0 0,0 0 0,2-2 0,1 1 1,1-5-1,0 3 0,-2 3 0,-1 0 0,-4 0-1,0 0 1,0 0-2,3 0 0,-2 0 0,1 0 1,0 0 0,-1 0 1,2 0 0,0 0 0,-2 0 0,1 0 0,-1 0 0,3 0 0,-2 0 0,2 0 0,3 0 0,2 0 0,4 0 0,-1 0 1,2 0-1,2 0 0,-1 0 0,-2 0 0,5 0 0,-1 0 0,1 0 0,2 0 0,-1 0 0,1 0 0,0 0 0,-2 0 0,1 0 0,-6 0 0,2 0 0,-3 0 0,-2 0 0,2 0-1,1 0 1,0 0 0,3 2 0,4-2 0,1 0 1,-2 0-1,-1 0 0,0 0 0,-3 0 0,-3 0 0,-2 0 0,-4 1 0,-1-1 0,-5 3 0,6-3 0,-2 0-1,-2 3 1,5-3 0,0 0 1,2 0-1,4 1 0,2-1 0,-2 0 0,2 0 0,0 0 0,-2 2 0,3 2-1,-2-2 1,-4 2 0,1-2 0,-4 0 0,-5 0 0,2 0-1,3-2 1,-3 2 0,0-2 1,-2 0-1,-2 0 0,0 0 0,1 0 0,-1 3-1,3-3 1,4 0 0,1 3 0,7 1 0,-2-2 0,3 1 0,1-3 1,3 0-1,-2 2 0,1 1 0,7-1 0,-2 0 0,9-2 0,-1 0 0,6 0 0,6 0 0,1 0 1,0 0-1,2 0-1,-2-2 1,-2-3 0,-2 3 0,-5-1 0,-2 3 0,-1 0 0,7 0 0,-5 0-1,2 0 1,-5 0 0,0 0 0,0 3 0,1 4 0,0-3 0,0-2 0,-1 2 0,2-2 0,1 0 0,3-2 0,-3 2 1,-1 0-2,-3 4 1,7 0 0,-11 0 0,5 2 0,-3 0 0,-4 2 0,4-4 0,4 2 0,0 1 0,1-4 0,2-1 0,0-1 0,7-3 0,0 1 0,-2-1 0,4 0 1,0 2-2,-3-2 1,1 5 0,-1-5 0,8 1-1,-1 2 1,1-2 0,1-1 0,-2 0 0,1 3 0,-7 0 0,2 1 0,-4 0 1,-1 3-2,-4-4 1,3 4 0,-4-2 0,1 1 0,-4 1 0,8 1 0,-5-6 0,7 0-1,-1-2 1,-1 0 1,-4 0-1,8 0 0,-2 0 0,1 0 0,0 0 0,8 0 0,-5 0 0,2-7 0,1-1 0,0 0-1,-3 1 1,6 0 0,-1 0 0,-2 0 0,9 0 0,-5 3 0,1 0 0,3-1 0,-1 3 0,0-4 0,3 1 0,0 0 0,2 1 0,-5 0 0,3 0 0,-1-1 0,-5 0 0,6-2 1,1 2-1,3-1 0,-4-2 0,6 2-1,-7-2 1,3 2 0,-1-4 0,2 1 0,2 2 0,0 0-1,-2 2 1,2 1 1,-4 0-1,2 0 0,0 2 0,-6 0 0,-1-2 0,4 3 0,-5-2 0,-5 0 0,5 2 0,-1-3 1,5 0-1,7-1 0,0 2 0,-1-3 0,5 0 0,-4 0 0,6-2-1,-3 0 1,3-1 0,-2 0 0,0 3 0,-9-3 0,-2 6-1,-5 3 1,-8 0 0,0 0 0,-6 0 0,-6 0 1,2 0-1,-3 0 0,2 2 0,-2-1 0,1-1 0,-1 0 0,0 0 0,0 0 0,0 0 0,1 0 0,4 0 0,-3 0 0,7 0 0,3 0 0,1 0 0,0 0-1,7-1 1,-6-7 0,4 0 0,6 0 0,4-2 0,-3 1 0,-1 2 0,2 0 0,-10 3 0,4 3 0,-6-2 0,3 2 0,-2-1 0,0 0 0,1-3 0,2 1 0,-5 1 0,2 1 1,1-3-1,-3 5 0,2-2 0,3 0 0,4 1 0,1 1 0,5-2 0,-2 2 0,1 0-1,-4 0 0,0 0 1,6 0 0,0 0 0,7 0 0,-6 0-2,7 0 2,-5 0-1,3 0 1,-1 0 0,-1 0 0,0 3 0,3 4 1,-7-1-1,1 2 0,2-2 0,-1 2 0,6-2 0,0-1 0,-1-1 0,2 1-1,-3-3 1,-5 0-1,-5-1 1,-1 1 0,-5 1 0,2-1 0,-10 2 0,-1-1 0,-1 2-1,-5 1 1,3-2 0,-4 1 1,-2 0-1,2 2 0,4-2 0,-3-1 0,4 1 0,2-2 0,-1-1 0,3 2 0,0-2 0,-1-1 0,4 2 0,4-3 0,2 2 0,9-2 0,-7 2 0,0-2 0,1 0 0,4 0-1,-6 0 1,4 0 0,3 0 0,-9 0 0,1 0-1,-4 0 0,1 0 1,-5 4 0,5 2-1,-5-3 1,-1 4 0,-3-2 0,-4 4 0,-2-1 0,-3 0 0,-2 0 0,5-2 0,-1 1 0,-2-4 0,-6 1-1,3 1 1,-6-5 0,5 2-1,0-2 1,3 0 1,-1 0-1,0 0 0,0 0 0,-3 3 0,1 1-1,-6-2 1,-6 1-1,1 2 1,-5-3-1,0 2 0,-2-2 1,0 0 0,2 3 1,2-4-1,5-1 0,1 2 0,9-2 0,2 0 0,4 0 0,6 0 0,3 0 0,5 0 1,5-2-1,6-6 0,-5 2 1,7-2-1,1 0 1,-6 0-1,-1 2 0,-5 0 0,-6 4 0,-7 0 0,-3 2 0,-3 0 1,-2 0-1,1 0 0,-4 0 0,1 0 0,8 0 0,-3 0 0,7-2 0,-8 0 2,3 0-2,-6-2 2,-4 2-1,-7-2-1,-8 1 1,1 0-1,-7 3 2,1-3-1,2 2 0,-2-1 0,-2 0 1,-1 2-2,-2-2 0,4 2 0,-4 0 0,0 0 0,1 0-1,2 0-1,8 0 0,6 4 2,-1 8 0,6-2 0,-2 0 0,3-2 0,-3 1 0,-1 2 0,-8-1-2,-6 1 2,0-4-4,-5 1-7,0 1-12,0-4-23,0 4-47,0 0-34,10 2-16</inkml:trace>
  <inkml:trace contextRef="#ctx0" brushRef="#br0" timeOffset="12699.0016">4760 10760 96,'9'0'64,"2"0"-62,0 0-1,-4-2 39,-4 0 1,-2 0-20,1 2 19,-2-2 15,0-3-18,0 0-23,0-2-9,1 0-1,2-1-2,-2 2-1,-1 2 1,0 2 2,0 2 4,0 0-4,0 0-4,0 0 0,0 0-1,0 0-2,0 0 2,0 0 0,0 0 1,0 0 0,0 0-1,0 0 1,0 0 0,0 0 1,0 0-1,0 0 0,0 0 1,0 0 1,0 0 5,0 0 4,0 0 1,0-2 4,0-1-8,0 0-4,1-1-1,3 2-1,2-3-2,-1-2-1,4-1 1,-1 0 0,6-3-1,-2 1 1,4 3-1,1-2 1,4-1-1,5 2 0,3-4 1,0-4 0,4-2 0,1 3 0,6-10-1,3 3 1,2 0 0,8-4 0,1-2 0,3 0 0,0-2 0,5-4 0,-2-2 0,0-2 0,4-2 0,-3-3 0,7 1 0,1 2 0,2 1 0,-4 4-2,-1-2 0,-4 8 1,0-3 1,0 1 0,0 3-1,-2 3 0,-6 0 0,-2 1 1,-4 2 0,0 2 0,-1 0-1,-2 0 1,7 0-1,-2-4 1,2 2 0,2-2 0,4-2 0,-3-3 0,8 0 0,2 0 0,9-6 0,7 3 1,0-5-1,10 2 0,-4 0-1,11 1 1,-1 0 0,3 0 0,0 4-1,-2-1 0,-1 4-1,-2 3 2,-2-2-1,1 2 1,4-1-1,6-1 1,-2 2-1,5-4 1,0 4 0,0-2-1,-1 6 0,-1 2 1,-6 1 0,-3 2 0,1-2 0,-4 4 0,1 3-1,-2-2 0,5 0 0,-1 1 1,1 4-3,-1 0 3,-4-5-1,-1 3 1,0-2 0,-1-1 1,-3 3-1,-3 1 0,-6 3 0,2 0 0,-4-2 0,-8 0 0,9-1 0,-2 2 3,7-1-3,-5 4 0,-3-2 0,-1 3-3,-5 2 3,4 0 0,-3 0-1,4 0 1,-2 0 0,-2 10 0,7 1 0,-1 1 1,9 1-1,-7-3 0,4 2 0,-7 2 3,-3-3-3,5-1 1,4 0-1,-1-2 0,-3 1 0,5-2 0,-11-2 0,3 2 1,-1 1-1,-5 2 0,-2-1-1,2 8 1,0 3 0,1-1 0,-4-2 0,1 3 0,0-4 0,-4 0 1,-3-2-1,2-2 0,-3 0 0,5 2 0,-3-1 1,5-6-1,-3 5 0,4-3 0,0 3 0,0-7-1,6 1 1,-1 2-1,5 0 2,0 1-1,-2-4 1,-1 2-1,6 3 1,-4-4-1,9 3 2,-3-2-1,4-2 0,0-3-1,6 3 3,4 1-3,5 0 0,-1 0 0,3-2 0,-1 2-1,-2-3 1,5 2 0,-12 1 1,1 3-1,-8 0 1,-3 5-1,-5 0 0,-4 0 1,-4 2-1,1 0 1,-1 5-1,6-4 0,-2 1 0,-1-2-1,8-2 1,3-4 0,0 3 0,5-2 0,-4 3 0,-4 3 1,1 0 0,-5 3-1,-5 6 1,2 1-1,-5-3 1,-2 3-1,-3-8 0,-1 3-1,-3-3 2,0 2-2,-5-3 1,-4 6 0,-6-2 0,-1 2-1,-4 0 1,0 0 0,2 1 0,-5-1 1,8 2-1,-3-1-1,-2 4 1,0 0 0,0-3 0,0 1 0,0-1 0,3 2 1,-1-5-1,2-2 0,-6-1 0,1 2 0,-3 0 0,-6 0 0,2-2 0,-1 3 0,-5-3 0,5-1 0,-6 0 0,2-2 0,1 3 0,0-3 0,5-1 0,-1 0 0,3 2 0,-3 2 0,-2 0 0,8-2 0,-8 2 0,1-3 1,1 0-1,-3-5 0,5 0 1,-3 2 0,2-2 0,-4-2 1,-1-2 0,-3 2-2,0 1 0,-3-1 1,2 4-1,0-2 1,2 1 2,5 1-1,1-5 5,-3-1-3,1-4 6,-6-4 2,-3 0-9,-9 0 1,-9 0-4,-1 0-1,0 0-3,0 0-15,-1 0-31,-15-4-60,-7-13-221</inkml:trace>
  <inkml:trace contextRef="#ctx0" brushRef="#br0" timeOffset="16329.5176">4961 10790 126,'-10'-16'31,"-9"6"-31,-2 6-4,8 2 4,2 0 0,3 0 0,3-3-6,-1 3 3,4 2 3,-1 0 6,3 0 6,0 0 4,-2 0 2,2 0 1,-2 0-3,2 0 6,-2-3 5,1 1 1,-5-2-11,2 1 0,-1 3 14,0 0 6,0-5-10,1 3 2,0 0-3,3 2-13,1 0-7,0 0-2,0 0-4,0 0-3,0 0-1,0 0-5,0 0-1,0 14 9,9 4 0,-2 2 0,5 4 1,4 0 0,1 1 0,6 1 0,3-4 0,4 5 0,2-3 0,3-2 1,3 5-1,-1-8 2,7 2-1,-2-3-1,0 0 1,-1 0 0,1 4 0,-1-2-1,-4 2 0,3-2 0,1 0 0,-3 2 0,6-3 0,-4-4 2,3 4-2,-1-2 0,0 1 0,4 3 0,-1-2 0,-3 2 0,7 1 0,-4-5 0,-1 3 0,1-1 0,-4-3 0,-2 0 0,3 0 0,-4 1-2,-1 2 2,-3 1 0,-3 2 0,1 0 0,-6-2 0,3 2 0,-3-2 0,-5 0 0,4-3 0,-1-5 0,2-5 0,1 2 0,-1-1 2,1 0-2,0-2 0,2 2 0,-5 2 0,7 0 1,-3 2-1,-1 2 0,2 0 0,-3 0 0,5 0 0,3-2-1,3 0 1,-1 0 1,-2-2-1,8 0 0,1 0 0,4 3 0,4-1 0,7 1 0,0-1 0,-3 2 0,7 0 0,-7 2 0,7-2 0,2 2 0,1-2 0,-2-2 0,6 6 0,-6-2-1,2 3 2,-3-1-2,-5 2 1,5 0 0,-2-2 1,-2-1-1,3-2 0,-3-7 0,6 0 1,2-5-1,8-3 0,3 5 0,3-3 1,-10 0-1,5 4-1,-1-2 1,2 0 0,-2 2-1,1-6 1,0 2 0,-5-2 1,-1 0-1,-5 0 0,0 0 0,-4 0 0,-7 0 0,-5 0 0,3 0 0,-8 0 0,1 4 0,-1-1 0,2 3 0,-3-3 0,1 3 0,-8-1 0,6 0-1,-10 2 0,1-2 1,-2 5 0,-3-4 0,3-2 0,-1 3-2,-4-5 2,6-1 0,3 1 0,-3-2 0,-1 2 0,5-2 0,-2 0 0,0 0 0,5 0 0,2 0 0,-1 0 0,4 0 0,6 0 0,-4 0 2,0 0-2,4 0 0,-4 0 0,-1 0 0,1 0 0,-3 0 0,1 0 0,0 0 0,10 0 0,1 0 0,-3 0 1,6 0-1,-3 0 0,6 0-1,-2-2 1,-1-3 0,0-2 0,0 3 0,-2-2 0,4 0 0,-3 4 0,-1 0 0,-1 0 0,6-1-2,-5 0 2,0 1 2,2-2-2,2 1 0,-7 3 0,-3 0 0,2 0 1,-6 0-1,4 0-1,-3 0 1,6 0 1,1 0-1,-1 0 0,3 3 0,-1-3-1,-2 0 1,4 0 0,1 0 0,-2 0 0,9 0 0,-1 0 0,2 0 0,0 0 0,4 0 0,-3 0 0,0-3 0,-1-2 0,9-4 1,-5-6 0,1 1 0,-1-1-1,0 4 0,7-1 0,-2 1 1,0 1-1,-6 1-1,3-5 1,1 1 0,0 1-1,3-2 1,-2 2 0,1 0 0,-4 0 0,-1 2 0,0-2 0,-1 0 1,0 1-1,-2 2 0,-5 1 0,-1-1 0,3-2 0,0 1 0,9-3 0,-4-4 0,0 5 0,0-4 0,-3-2 0,1 4 0,3-2 0,0 2 0,-4-2-1,-6 0 1,2 4 1,2-2-1,1 0 0,-6 2 0,4-2 0,-7 2 0,6-3 0,-6 2 0,-2 0 1,-1 1-1,5-3 0,3-2 0,-2 2 0,6-6 0,-2 7 0,-5-4 0,-2 1 0,5-2 0,-2-3 0,4-2 1,2 2-1,1-4 0,-2 0 0,1-2 1,-7-1-1,-2 7 0,-3 0 1,-1 3-1,-2-2 0,-1 4 0,0-3 0,0 1 0,-6 3 0,-4 5 1,0-1-1,-6 0 0,1 3 0,0 1-1,-4 2 2,3-3-2,-5 4 1,1-4 0,-5 4 0,1 1 0,-5-2 0,4 0 0,1-5 0,4 2 0,3-3-1,1-2 1,3 0 0,4 2 0,-4 6 0,5-2 0,-5 2 0,1 0-1,1 0 1,0 2 1,5 0-1,-2-1 0,-2 0 0,1-2 0,3 0 1,0-1-1,-1-2 0,-3 0 0,2-2 0,-3 1 0,0 1 1,-5 3-1,1-1 0,-9-1 0,-5 4 0,5-2 1,-8 2-1,0-5 0,1-1 0,-5 3 1,8 0 1,-6 0-1,0 2-1,-4 2 0,1 1 0,-5 3-1,0 0-1,-1 0 2,0 0-1,5 0 1,3 0 1,3-7 1,8-3 0,5-2 2,3-3-2,8 1 3,0-3-2,-1 1-2,1 3 5,-5-2-3,-3 1 2,-8 4 0,-7 0-2,-5 4 1,-9 3-2,-3 0-2,0 3-4,0 0-28,-4 0-65,-8 0-163</inkml:trace>
  <inkml:trace contextRef="#ctx0" brushRef="#br0" timeOffset="21007.1083">10552 12738 144,'0'-7'76,"0"5"-54,0-1 38,0 3-15,0 0-38,0 0-7,3-3 1,4 1 1,-2 2 6,2 0 5,-1 0-2,1 17 4,3 22 28,0 19 2,-3 11-16,-5 7-14,-2-1-8,0-2-2,0-5-3,-10 1-2,0 3-5,-2 2-2,-1-9-8,3-14-6,4-23-22,6-28-66,0-9-185</inkml:trace>
  <inkml:trace contextRef="#ctx0" brushRef="#br0" timeOffset="21793.6433">10566 13539 86,'0'0'55,"0"0"-24,0 0-13,0 0-14,0 0-4,0 0-2,0 0 1,0 0-2,0 0 1,0 0 2,0 0 2,1 0 12,3 0 15,-4 0-2,0 0-2,0 0 17,0 0 13,0 0-15,0 2-19,0-2-10,0 0-8,0 0-3,0 0-2,5 2-4,4 1 4,13-3 2,9 1 2,14-1 1,15 0 5,4 0 0,7-10 0,14-19 1,11-10-9,0 5-2,-19 3-30,-26 19-168</inkml:trace>
  <inkml:trace contextRef="#ctx0" brushRef="#br0" timeOffset="23789.4589">10143 13124 121,'3'0'87,"-1"2"-87,2 0 0,-3-2 9,-1 0 27,0 0 5,0 2 30,-8 1-40,-9 0-8,3 1 3,-6-2-13,2 3-7,-2-4-2,-6-1 2,3 2-1,-1-2 0,-3 0-2,3 0 0,3 0 4,-3 0-1,3 0 2,-1 0-3,-6-2 1,0-1-4,-1 3-2,-5 0 0,1 0-1,-4 0 1,2 0 1,0 0 1,5 0-2,-2 0 2,0 0 0,2-5 7,-2-2-7,0-2-2,-1 1 0,0-2 1,6-2 0,-8 0-1,9 0 2,-5 0 3,-1 0-5,0-2 0,-1 4 1,-3 0-1,-3 2-1,-3 1 1,-3 4 0,-7 1 0,0-2-1,3 0 1,-9-4 0,13 0 0,-17-9 0,4 3 0,-1 2 1,-6 3-1,6 1 1,0 4 0,0 1-1,-1 3 0,2 0 0,-6 0 0,-2 0 0,5 0 0,-2 0 0,-1 0 0,1 0 0,-3 4 3,3 3-1,-2 1 2,0-1-4,-1 3 0,0-6 0,1 1 0,-5-3 0,3-2 0,3 0 1,1 0-1,5-2 0,5-8 2,-2-1-2,-4-1 1,6 7-1,-5 1 0,0 1 0,2 3 0,-2 0 0,-6 0 0,1 0-1,-6 0-1,-3 0 2,2 4 0,0-1 2,-1-2-1,2 2 0,-2-3-1,-3 0 0,6 0 0,2 1-1,4-1 1,1 0 0,6 0-1,-5 0-1,-6 3 1,4 1 1,0 3 0,5 0 0,8-4 0,7-3 1,9 0 1,7 0-1,9 0 3,4 0-1,2-5 0,3-4-3,-1 4 1,-1-4-1,-3 4 0,0-2 0,-3 3 0,-1 1 1,-2-1-1,0 1 0,-2-1 0,-1 1 1,2-1-1,2 1 1,6 1-1,5 0 0,5 1 1,2 1-1,0-2-3,0 2 0,0 0-5,1 0-2,7 0 4,4 0 2,0 0-1,-2 5 2,1 7 0,2 6 1,1 7-1,7 3 2,5 6 1,0-4 0,-2 4 0,1-7 0,-3 2 0,-7-5 0,-2-2 0,-3-1 0,-2-3 0,-1-4 0,-4-5 0,0-3-3,-3-3 1,0-3 2,0 0 0,0 0 6,0 0 6,0 0 5,-6-14-2,-12-11-13,-11-7-2,1-2-1,-11-10-1,-3-6-1,-4 2 0,0-3-3,16 14 1,4 10 5,15 14 1,8 9 1,0 4 0,3-3-1,0 3-1,0-4-1,0-1 1,3-7 0,11-1 0,13-3 0,5 0 1,6 2 2,12 1-2,-4-2-1,3-2-1,2-2-3,-2-3-23,-5-4-103</inkml:trace>
  <inkml:trace contextRef="#ctx0" brushRef="#br0" timeOffset="26394.4015">11971 13172 305,'0'0'140,"0"0"-135,0-4 7,0 4 24,0-2-16,0 2-8,0 0 3,0 0-3,0 0-5,0-2-4,0 2 1,0 0-4,0 0 0,0 0-4,2 0-2,6 0-1,3 0 1,2 0 6,6 0-2,2 0 2,2 0 2,6 0-2,-5 0-2,7 2 1,-7 3 1,4-2 1,-3 2-1,-2-2 0,2 4 0,-2-3 0,1-3 0,-3 1 0,2-2 0,5 0 0,-3 0 0,6 0 2,3 0-2,1 0 0,5-3 0,-7-8 0,7 3 1,1-2-1,-6 5 0,-1 0-1,-5 1 1,3 2 0,0 1 0,0-1 0,1 2 0,-1 0-2,2 0 4,0 0-2,-1 0 0,3 0 0,-3 0 0,0 5 0,1 4 1,-2-4-1,-1 2-1,3-6 1,-1 1 1,7-2-1,-3 0 1,10 0-1,-2-2 0,9-6 2,-2-2-2,1 3 0,2 0 0,3 3 2,5-2-2,4 4 0,5-2-1,-6-4 1,4 2 0,-2-3 0,6 0 0,1-1 0,7 0 0,-3 2 0,-4 2 2,2 3-2,-2 3 1,-2-3-1,0 3 0,-5 0 1,0 0 0,4 0-1,6-2 1,2-5 1,-2 2-1,1-4 2,-6 6-2,0 1 0,2 0 0,-1 2 0,-2 0 0,-7 0-1,0 0 1,-7 0-1,-2 0 0,3 0 0,-3-2 0,0-2 1,4 2-1,-8 2 0,-3 0 0,9 0 0,-9 0 1,12 0-1,5 0 0,0 2 0,7-1 0,-1-1-1,-4 0 1,13 0 1,-2 0-1,5 0 0,-5 0 0,3-3 1,-7 1-1,-1 2 0,-6 0 0,-3 0 0,-2 0 0,0 0 0,-10 0 0,5 0 0,-3 0 1,4 0-1,-4 4 0,0 4 0,-1-3 0,1 4 0,-2-4-1,6-5 1,-2 5 0,5-5 0,2 0 0,1 0 0,-1 0 1,0 0-1,1 0 0,0 0 0,-6 0 0,1 0 0,-3 0 1,-2 0-1,-2 0 0,1 4 0,-1-1 0,5 0 1,-3-1-1,3 2 0,2 0 0,-6 0-1,-6-1 1,1 4 0,-3 0 0,2 0 0,-4-2 0,3 0 0,-4-1 0,-4-4 0,-5 3 0,-8-2 1,-5 1-1,0 3 0,-6-5 0,-3 0 0,-6 0 0,4 0 0,-2 0 0,1 0 1,-4 0-1,1 0 0,-5 0 1,0 0 0,-1 0 5,0 0 4,0 0 13,0 0 8,0 0-1,0-5-13,-1-3-16,-6-2 2,-3 1-3,-2-5 0,0-1-1,-8-2-2,-1-4 1,-7 5-6,0-2-2,-2 1 3,-3 2-1,-1 3 2,0 5 3,2 2 2,3 3 1,6-3 0,4 2 2,8-1 1,6 4 2,0 0-3,5 0-2,0 0-3,0 0-5,0 0-2,5 0 4,7 5 3,2 2 2,3-1 1,-6-5 0,4 1 0,0 0 0,-1 3 0,7 0 0,-1 3 1,1 4-2,1-1 1,0 1 0,-6-2 0,2 0 1,1 0-1,-2 0 0,0 2 0,4-3 0,-2-4 0,-7-1 0,-8-2 0,3-2 0,-7 0 2,0 2-2,0-2 2,0 2 3,0 6 3,0 6-2,-10 7 6,-3 6-8,-7 4 0,-2 5-2,0 6 0,-9 6-1,-7 8 2,-8 4-2,-8-4 0,8 2-1,-1-14 0,13-11-2,8-8-9,7-11-30,-1-2-61,7-5-64</inkml:trace>
  <inkml:trace contextRef="#ctx0" brushRef="#br0" timeOffset="28794.2069">17220 14309 25,'10'-34'239,"8"8"-215,7 8-15,26 12 34,22 6-15,-6 0-8,6 1 0,3 24-7,-3 15-7,-5 14 3,-5 10 0,-19 7 8,-4 1 1,-18 2-2,-11-2-3,-11 2 1,0 0 0,0 1-9,-9-5-3,-1-6-2,7-10-1,-3-9-6,6-15-17,0-16-58,0-14-167</inkml:trace>
  <inkml:trace contextRef="#ctx0" brushRef="#br0" timeOffset="29184.1012">18004 14580 136,'-12'0'120,"2"0"-102,0 0 31,2 0 3,-2 7-31,2 6-9,-4 5 5,-4 2 5,-1 6-5,-14 4 3,-4 2-3,-5 7-5,-5 1-4,5 8-3,1-10-2,12 1-3,6-2-1,2-3-9,6-1-20,5-6-73,4-15-238</inkml:trace>
  <inkml:trace contextRef="#ctx0" brushRef="#br0" timeOffset="29541.3049">18385 14575 10,'1'0'362,"5"0"-346,9 0-16,5 7 0,4-2 4,11 0-3,2-1 0,5-4 1,2 2-2,-8 0-4,-4 2-8,-13 0-93,-11 2-160</inkml:trace>
  <inkml:trace contextRef="#ctx0" brushRef="#br0" timeOffset="29770.5608">18427 14770 250,'0'6'38,"0"5"-34,10-1 5,14-2-1,11 2-1,5-4-5,6-1-2,-3-2-1,-10-3-52</inkml:trace>
  <inkml:trace contextRef="#ctx0" brushRef="#br0" timeOffset="33498.0795">19371 14400 144,'0'-3'68,"0"-6"-8,0-7-27,6-1-22,9 1-8,9-4 2,4 2 2,2 4-1,7 2 2,-2 7-3,-1 5-3,-4 0-2,1 0 1,-6 14-1,-3-1 0,-2 1 1,-5-2-1,-8 7 3,-2-2 5,-5 14 10,-4 2 3,-13 3-5,-12 5-9,-6 0 0,-6 5-6,1-5 0,2-1-1,-2 3 1,7-7-1,2-3 0,10-8 0,9-11 0,10-4 0,2-10-6,0 0 1,0 0 5,0 0 3,0 0 3,12 0 0,8 0 8,8-3-3,15-4 2,9-1 1,10-3-5,7-1 1,-3 7-5,-10 1-5,-9 4-1,-12 0-4,-17 8-11,-9 12-35,-9 2-87,0-2-137</inkml:trace>
  <inkml:trace contextRef="#ctx0" brushRef="#br0" timeOffset="34073.5932">20275 14342 229,'0'-3'93,"0"3"-88,0 0 15,0 0 0,0 15-20,0 10 4,0 9 4,-9 1 1,-4 11-1,-4 0-1,-5 6 0,-3 4-1,-3 3-5,-2 0 3,1-2 1,6 3-1,6-7 2,9-18 1,8-11-4,0-14-3,4-7 1,17-3 8,11 0 0,10 0 6,4-7-7,9-1 0,2 3-1,7 0 0,1-2-5,6 4-2,-4 3 0,-6 0-2,-10 0-10,-17 0-29,-14 0-106</inkml:trace>
  <inkml:trace contextRef="#ctx0" brushRef="#br0" timeOffset="36414.0156">17109 13936 168,'1'-4'73,"-1"4"-42,0 0 54,0 0-25,0 0-10,-9 0-42,-1 0 2,4-6 9,-3 2-7,1 0-2,-2-2-1,0 0-7,-4 4-1,0 2 2,-12 0-1,-2 0 0,-11 18 1,-3 18-3,-14 12-2,-5 8 1,-7 11 1,-7 7 0,-1 7 0,-5 4 0,16 8 0,11-9 0,17-8 0,6-7 0,11-6-2,13-2 0,7-1 1,0 4-2,18-4 3,4-2-1,10-2 1,7-6 0,6-1 0,8-5 0,14 0-1,6-4 1,4 8 1,5-4-1,0 4-1,1-2 1,6-3 0,-2-4-1,6-6 1,0-8 0,-6-4 0,9-5 0,-6-4 0,-3 0 1,5 2-1,-3 3 1,6-2-1,0 2 0,2-2 0,-3-4 0,-6-2-1,1 3 1,3-6-1,-11 2 1,3-4 0,-3 3 0,-1 0 1,-2-2-1,-3 0 0,-1-1 0,-1-4 0,10 0 1,-2 0-1,8 0 0,-9-9 0,4-3-1,-1-2 1,-1-1 0,1 3 1,1-2-1,-5 2 0,3-4-1,-7 7 0,-1 2 1,-5 2-1,-8 0 1,1 1 0,-6-1-2,-8-6 2,10-1 0,0-2 2,2-4-2,-5-2 0,0 0 0,-3-4 0,-5 2 0,0-2 0,-3-3 0,-4-1 0,0-2-2,1-3 4,0 2-2,1-4 0,-5-6 0,7 1 1,-4 0-1,0-4 0,-4-2 0,-2-2 1,3-5 0,-9 3-1,-2 0 1,-8 8 0,-10 2 2,-2 6 2,-6 1 1,0-1-5,-6 0 1,-8-2-2,-4 4 0,2-2 0,-4-4 0,-2-1-1,-1 0 1,-9 0 0,-4 6 0,-10-4 0,-4 10-1,-10-3 1,-3-1-1,-8-4 0,3 3 0,-6-7 1,0-1 0,-1 1 0,-2 4 1,-1 3 0,5 4 1,-3 4-1,1 6-1,1 2-2,-7 2 1,-1-3-1,0 3 2,-7-4-2,-1-3 2,-3 1-2,-3 1 2,0 3 0,-2 5 3,2-1-1,-1 3-2,3-1 1,5-2-2,3-3 0,1-2-1,-1 1 2,-4-2 0,4-1 1,-7 2-1,-2 4 1,-3 2 1,-8 4-1,-9 7 0,-7 0 1,-11 0-1,-7 21 3,-10 11-4,-11 7 0,-4 7 0,-6-3 0,14-2 3,7-6-2,20-7-1,16-6-8,12-5-10,24-7-21,14-2-45,9-7-24,13-1-180</inkml:trace>
  <inkml:trace contextRef="#ctx0" brushRef="#br0" timeOffset="37096.236">13000 14684 253,'3'-48'46,"4"-8"-27,4-4 7,-4-6 46,-6 7-24,-1 6-15,0 2-23,-8 11-2,-13 6-2,-2 17 1,-2 10 16,-2 7-12,-3 14-7,-2 28-4,-2 23-5,-3 11 5,1 12 0,11 2 4,5-8-2,16 7-2,4-12 0,0 2-2,0 1 1,4-12-2,8-7-5,-2-14-9,1-11-30,-3-14-39,-7-13-47,1-9-118</inkml:trace>
  <inkml:trace contextRef="#ctx0" brushRef="#br0" timeOffset="37285.4284">12579 14851 405,'5'0'45,"14"6"-45,9 0 0,9-4 0,6-2 2,8-2-2,5-22-2,6-6-10,-7 0-93,-1 2-222</inkml:trace>
  <inkml:trace contextRef="#ctx0" brushRef="#br0" timeOffset="37418.0325">13223 14812 346,'-18'43'43,"6"6"-43,2-3-6,6-5 1,4-3-20,0-16-87</inkml:trace>
  <inkml:trace contextRef="#ctx0" brushRef="#br0" timeOffset="37570.151">13286 14552 379,'0'-9'68,"-7"7"-68,7 1-15,0 1 12,0 0-47,0 12-159</inkml:trace>
  <inkml:trace contextRef="#ctx0" brushRef="#br0" timeOffset="37790.9191">13518 14798 308,'6'21'102,"-2"13"-102,12 5 0,0 12 2,6-3 5,3 2-7,-1-8-1,2-10 1,4-6 0,-1-8-2,-6-2-15,-10-5-70,-5-7-137</inkml:trace>
  <inkml:trace contextRef="#ctx0" brushRef="#br0" timeOffset="37957.0544">13541 15170 454,'12'-7'96,"11"-32"-91,12-19-5,11-15-2,11-2-1,-2 8-1,-1 9-25,-6 12-68,-11 10-206</inkml:trace>
  <inkml:trace contextRef="#ctx0" brushRef="#br0" timeOffset="38461.6675">13968 14749 276,'16'9'125,"8"1"-125,15-3 0,7-7 4,9-3 20,0-17-9,0-3-15,-6 1-4,-18 4 3,-14 1 1,-10 7 0,-7 2-1,-12 4 0,-18 4-1,-11 0-6,-4 0-2,-2 14 4,5 8 6,0 9 12,2 6 6,9 6 14,13 1-4,12-4-14,6 4-13,12-2-1,18-8-1,6 2-6,14-14-10,1-12-53,4-10-134</inkml:trace>
  <inkml:trace contextRef="#ctx0" brushRef="#br0" timeOffset="38903.7195">14597 14834 327,'-12'-15'5,"-5"3"3,4 5-8,-6 7 12,6 0 22,-4 0-24,5 21-7,1 7-2,4 4-1,0 2 3,7-4-3,0-4 0,0-9-3,7-2-1,5-3 2,-1-7 1,0-5 0,2 0 0,9-21 1,2-23 0,7-16 0,2-9-2,-1-3-9,-1-6-7,-2-6-4,-6-2-10,-2 2 7,-9 9 15,-10 19 6,-2 20 4,0 16 22,-2 20 62,-10 3 5,-7 40-67,-1 27-10,0 18 3,6 14-1,6 2-5,8-9-9,0-6-6,17-7-11,2-14-75,-6-16-299</inkml:trace>
  <inkml:trace contextRef="#ctx0" brushRef="#br0" timeOffset="46743.7418">6450 16501 28,'-11'-4'8,"0"1"-8,1-6 0,7 1 0,3-4 3,0 2 1,0 0 1,0-8 4,0 7 3,0-1 6,0-2 14,0-1-7,0 3 20,3 0-7,1-2-9,2-3-9,5-8 2,6-4 6,12-12-5,6 0-2,4-1 6,-2 8-14,3 8-12,-7 12-1,-3 12-3,-4 2 2,-4 0 1,-2 14 0,-4 14 2,-5 9 6,-6 12 2,-3 9-1,-2 9-6,0 4-1,0 12 2,0-1-1,0 4 1,0-11-3,5-12 1,9-19-2,8-7 1,9-5-1,4-12 0,2-10-1,1-10 1,6 0 0,-3-27 0,3-16 3,-7-7-1,-4-8-2,-3-4 2,-7-5-2,-7-8 1,-1-3-1,-11-3 0,-4-12 0,0 13 0,0 5 2,0 15-1,-4 21 2,0 22 2,4 12 1,0 5-6,0 0 0,14 10-10,9 9 10,10 4 6,9-5-6,3-8 0,7-10-3,-5 0-13,1-14-132</inkml:trace>
  <inkml:trace contextRef="#ctx0" brushRef="#br0" timeOffset="48207.5029">8318 17610 265,'0'0'105,"-5"0"-75,0-28-7,4-20-10,1-19-9,0-23 2,0-20-2,4-20-4,6-17 2,-1-20-1,-4-2 0,2-8 1,-4-2-4,3 23 4,-2 14-3,-4 19 2,0 21-2,0 30 2,0 16 0,-2 17 2,-6 15 2,2 6-1,0 2 2,1 4-6,0 4 1,3 4-1,2 4 2,0 0 5,-3 3 8,-2 23-3,-7 14-12,-1 19-1,-5 8 0,-4 7 0,1 0 0,-2-9 1,2-9-1,4-8 1,2-16 1,6-15-1,6-12 1,3-5-1,0 0-6,0 0-7,0-17-1,0-14 14,10-11 2,4-10-1,3-8 0,3-7 0,2 2 1,-1-2-1,-1 7-1,-3 12 0,-6 12 1,-1 15-1,-4 11 1,-5 9 0,-1 1 3,0 0 6,0 0-3,0 0-4,0 0-3,0 0 0,0 0 1,0 0-1,2-3 1,-2 3 0,0 0-1,0 0 1,0 0-2,3 3 0,7 12 1,2 10 0,8 11 2,7 6-1,8 12 1,7 4 1,4 1 0,7-8-2,-8-11-1,1-5-1,-6-17-7,-10-18-30,-18 0-263</inkml:trace>
  <inkml:trace contextRef="#ctx0" brushRef="#br0" timeOffset="54499.8167">11054 15906 183,'-27'-15'73,"16"11"-37,0 3-1,7 1-5,0 0-30,0 5 0,0 16-2,-2 1 2,5-2 4,-1-3 0,1 6 1,-5 5 3,4 2 0,-8 10 0,2 6-1,4 7-5,-5 8 1,0 14-2,5 5 1,-5 8 1,6 4-1,-2 7-2,3-3 1,2-2 3,0-2-3,0-5 0,0-7-1,0-10 0,0-2-1,0-8-4,2-12 0,5-11-12,-6-19-20,2-13-18,-3-5-97</inkml:trace>
  <inkml:trace contextRef="#ctx0" brushRef="#br0" timeOffset="55465.906">11011 16012 28,'0'-12'0,"0"0"8,0 5 5,0 6-5,0-3 6,0 4 32,0 0 3,0 0-12,-6-5-13,6 5 2,-1-1 1,-2-1-15,3 2-9,0-2-3,0 2 0,0 0-3,0 0 0,0 0-2,0 0 1,0 0 4,11 0 4,1 0 3,6 0-3,6-7 4,0 2 0,8 5-4,-2 0-1,-3 0 1,2 9 2,-5 4 4,-2 5-1,-3-2-4,-2 3 0,-4 4 3,-5 9 8,-2-3-1,3 3-8,-6-5-3,4-3-4,0-8-6,-3 0-11,1 0-30,1-8-50,-3 1-30</inkml:trace>
  <inkml:trace contextRef="#ctx0" brushRef="#br0" timeOffset="55916.1332">10723 16672 83,'0'0'131,"0"0"-127,0 0-1,11 0-3,8 0 10,5 0 12,7-4 2,4-6 5,4-4-10,0-11-2,11-1-6,-4-1-7,7 4-4,1 13-5,-1 6-13,-1 4-88,-12 11-117</inkml:trace>
  <inkml:trace contextRef="#ctx0" brushRef="#br0" timeOffset="56751.4698">12069 17253 39,'0'0'178,"0"0"-128,0 0-18,0-9 19,0-11-29,0-9-13,-3-15-3,3-16 4,-3-12 0,-2-13-1,2-9 2,-7-8 0,0-5-3,-1 5 0,0 14-3,1 14 3,7 7 0,-3 16 0,5 8-1,1 5-2,0 6-1,0 6-3,0 8-1,0 4-1,0 9 1,0 5 1,0 0 2,0 0 5,-1 0 1,-1 0 0,-6 14-2,-1 9-7,-5 12 0,-8 8-2,2-1 1,-1 7-1,4-9 2,0-13 0,9-4 0,5-14 0,1-6 0,2-3 0,0 0 0,0 0-3,0 0-3,0 0-2,0-12 5,0-1 3,0-6 0,12-7 0,3-4 0,5-14 0,1 1 0,-1-6 0,-2 4 1,-11 11-1,2 9 0,-9 13 2,0 12 2,0 0 7,0 0 4,5 0-10,6 27-4,5 9-1,5 5 2,7-2-2,-1-3 0,14-2-3,0-7-11,2-13-77,-2-9-225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23:39.782"/>
    </inkml:context>
    <inkml:brush xml:id="br0">
      <inkml:brushProperty name="width" value="0.05292" units="cm"/>
      <inkml:brushProperty name="height" value="0.05292" units="cm"/>
    </inkml:brush>
  </inkml:definitions>
  <inkml:trace contextRef="#ctx0" brushRef="#br0">12549 4008 0,'0'0'0,"0"-2"0,0 0 0,0 2 0,0 0 0,0 0 4,0 0-3,0 0-1,0 0 0,0 0-1,0 0 0,0 0-1,0 0 1,0 0 1,0 0 3,0 0 1,0-2 12,0 0 5,0 2 1,0-1-3,0-2-2,-1 0 0,0 2-13,1-3 0,0 3 3,0-4-7,0-1-1,0 0 1,0-2 1,0-1 1,0 0-2,0 3 0,0 0 1,0 0-1,2 1 1,-2-4-1,7-1 0,-2-3 0,-4 2-1,8-1 1,-3-3 1,0 2-1,1-1 0,1-3 0,-1 8 0,2-4 0,-3-2 0,2-1 0,-1-3 0,4 1 0,1 0 0,-4 0 0,2 7 0,0-4 1,-1 1 0,3 0-1,-1 4-1,-1 2 1,3 3-1,-1-2 1,4-3 0,4 0 0,1-1 0,4-4 0,0 1 0,-2-2 1,1 2-1,1-5 0,0 6 0,4 3 1,-5-2 0,-2 4-1,0 2 0,-2 2 0,-8-1 0,5 5 0,-4 0 0,-1-5 0,-1 3 0,0-3 0,1 4 0,-2-2 0,1 2 0,-1 1 0,-2 0 0,-3 0 0,3 0 0,1 0-1,-4 0 1,2 0 0,4 0 0,-2 0 0,-3 0 0,2 0 0,1 0 0,-1 0 0,-6 0 0,1 0 0,5 0 0,-7 0-1,2 0 1,1 5 1,-1 0 0,0-1-1,4 1 0,-4 2 0,2-4 0,0 4 2,-2-3-2,2-1 0,-2 4 0,-2-3 0,4 2 1,0 0-1,5 0 0,-2 6 0,4 2 1,1-2-2,0 2 2,3 0-1,-1 2 0,-4-2 0,-2-3 0,-1 1 0,-6-7 0,1-1 0,1-2 0,-4 1 0,0-3 1,0 6-1,0-5 0,0 3 0,0-2 0,0 0 1,0-2 2,0 0-3,0 0 0,0 0 0,0 0 1,0 0 1,0 0 1,0 5 1,0-2-4,0 6 0,0 0 5,0-1-4,0-2-1,0-2-1,0-1-1,0-3 2,0 0 2,0 0 5,0 0 5,0 0 2,0 0 6,0-7-7,0-3-11,-7-3-2,7-4 0,-2-1 0,-3-2-2,3 2 2,1-2 0,1 0 0,0 0-3,0-2 3,0 2-3,6 1 3,5 2 0,-1-1 0,-3 0 0,7-1 0,-1 2 0,-2 0 0,2 1 0,-1-4 0,6 2 0,-5 2-1,0 0 0,5 0 1,-5 0 0,7 1 0,0-2 0,2 1 1,-2-2-1,0 4 0,-4 6 0,4-2 0,-8 1 1,7 2-1,-6 2-1,-3 2 1,0 1 0,0 0 0,2 0-1,-1-1 1,3 2 0,4-1 0,-6 2 0,1 0 0,2 0-1,-4 0 0,0 0 1,-1 0 0,-4 0 0,2 0 0,3 0 0,1 0-1,-1 0 1,6 3 0,-3 4 1,-1-2-1,2-2 0,-5 1 0,-4 0 0,3-1 0,-1 4-1,-3-2 1,3 2 0,3-1 1,2 1 0,-1-2-1,2 2 0,-1 4 0,0-2 1,0-2-1,-1 1 0,2 0 0,-8 0 0,2-1 0,1 4 0,-4 3 0,3 2 1,1-2 2,1 3-2,-1-4-1,3-3-1,-2-1 1,1-1 0,-5-4 0,0 1 0,-4 1 0,-2 1-2,0 1 1,0 0-2,0 0 0,0 3 3,2 1 0,-1-1 0,5-2-1,-5 0 0,-1-7-4,1 2 4,1-4 1,-2 0 0,0 0 1,0 0 0,0 0 1,0 0 1,0 0 3,4 0-2,-2 0-2,-2 0 0,0 0 1,0 0 0,0 0 2,0 0 0,0 0-1,0 0-1,0-4-2,0-5 0,0 7-1,0-3 0,0 1 0,0 1 0,0-1-1,3-3 1,6-2-2,1-2 0,0-4 0,6 2 1,3-4 0,2-1-1,-1 0 1,0 3 1,-5-1-2,5 1 1,1-1 1,-1 2-1,0 1 1,-2 1-3,3-2 3,-4 1-3,4 3 0,-8 6 1,0 2 0,3 2 0,0 0 1,2 0 0,4 0 1,0 0 0,-3 0 0,2 0 0,1 0-1,-7 0 1,6 0 0,-2 0 0,3 0-1,-1 0 1,1 2 0,7 0-1,-3-2 1,3 0 0,2 0 0,-7 0 0,-1 0 0,-2 0 0,-9 0-2,0 0 2,-2 8-1,2 0-1,-4 1 2,2 0-1,2 1 1,6 0-3,-4-1 3,2 2 0,-1 5 0,-3 1-2,-3-2-2,2 3 0,-8 2-3,4 4 3,0 5 3,-1-3 0,5 1-1,-1 0 1,1-7-5,1-2 4,0-4-2,-2-4 0,-3-4 4,-7-4-1,0 0 1,0 1 0,3-3 0,-2 3 0,5-3 0,-5 2 0,3 0-2,-1-2 1,0 0-4,-3 0 4,0 0 0,2 2 1,1-2 0,2 3 0,-3 0-1,-2-1 0,1 0 0,-1 2-2,0-2-2,0 2 1,0 0-2,0-2 1,0 4 5,2-1 0,-2-4-4,0 3 4,0-2-1,0 3 0,0 4 1,0 5 0,0 4 0,0-1 0,0-4 0,0-3 0,0-7 1,0-3-1,0 0 5,0 0 1,0 0 6,0 0-3,0-3-8,-6-7 2,-4 0-1,-6-5-2,0-2 0,-4-3 3,-2 0-3,3-1 0,4 7 0,-1 2 1,11 5 9,-2 5 5,7-2-1,0 3-11,0-2-3,0 0 0,0 3 0,0 0 0,0 0 0,0 0 1,0 0 1,0 0-2,0 0 0,0 0-3,0 0 0,7 0 2,4 11 1,2 1 0,5 0 0,-6-2 0,-2-2 1,3 2-1,-9 0 0,5-5 0,-1 0 0,-1-1 0,-3-4 0,4 0 0,-3 0 0,3 0 4,4-14 5,1-7 1,3-6 3,-3-1-6,-2 0 2,-3 8-5,-1-1 0,3 11-4,6 1-1,0-1-4,10 4-3,-1-5-6,-2-1-31,-12-5-150</inkml:trace>
  <inkml:trace contextRef="#ctx0" brushRef="#br0" timeOffset="5550.3274">18878 3217 5,'-1'0'15,"-4"0"6,4 0-2,-1 0-8,2 0-2,0 0 3,0 0 8,0 0 4,0 0-5,0 0 3,-2 0-9,2 0 0,-1-5-4,-3 3-3,3 0-4,-1-1-1,-1-4 1,1 1-2,-5-2 0,6-5-1,-6 4 1,5-1 1,-1-3 7,-2-1-8,2 2 0,1 0 2,-3 5 2,2-3-4,0 4 0,-1-3 0,-1 4 0,2-2-2,-4-2 2,-1 3-1,5-1 0,-8 4-1,3-1 2,-1-1 0,3 0 0,-4 1 0,1-1 0,6 0 0,-5 0 0,4 0 0,-4 0 0,0 1 0,3 0-2,-9 0 1,2 1 0,2-4-1,-4 3 2,-1-1 0,-2 3-2,2-3 1,0 3 1,3 1 0,2-1 2,5 0-1,-1-3-1,5 4 0,1-2 0,0 3 0,-1-1 0,0-2 0,-1 3 0,-6-1 2,2-2-2,-1 3-3,3 0 1,-2 0 0,-4 0-1,3 0 0,1 0 1,-2 0 1,1 0 1,2 0 1,3 0 1,-5 0-1,7 0 1,-3 0-1,-1 0-1,1 0-1,0 0-1,-7 0-2,-1 0 3,0 0 0,0 0 1,-2 3 2,4-2-2,-1 2 0,0 1 0,-2 2 0,-3-1-1,1 5-1,-4 1-3,0 0 4,-2 0 1,0 1-4,3-2 4,4 1-2,0-1 2,1 5-1,-6 1 1,4-1-1,-2 4 1,-5-1 0,5 2-2,-5-2 2,4 4 2,1 2-2,-2 0 0,3 2-2,-5 2 2,-3-2-1,2 2 1,0-2-2,0 1 3,3 0-1,5-2 0,4 1 0,-1-3-1,8 0-4,2-9 0,-3-5 1,3-9-2,0 0-3,0 0 9,0 0 0,0 0 2,0 0-2,0 0 3,0 0-2,0 0 1,0 0-2,0 0 0,0 0 1,0 0 0,0 0 0,0 0 0,0 0 2,0 0-1,0 0-1,0 0-1,0 0 0,0 0 0,0 0 0,0 0 0,0 0 0,0 0 3,0-7-3,0 1 0,0-2 2,0 2 1,0-4-3,0 4 2,0-4-2,0 4 0,0-2 0,0 3 0,0-2 0,0-1 0,0 0-2,0-1 2,-1-4 0,-3 3 0,1-5 0,1 0 0,2-2-3,-7-2 2,3 1 0,-3-4-8,2-4 5,-3-1-4,-4 1-6,2 2 8,-3-3-2,-6 8 2,2 5 3,-1 1-3,0 1 6,-4 7-3,2-2 6,1 2-3,3 1 1,-4-1 0,6-1 3,-1 5-3,3-3 0,0 2 0,1 2 0,-1-2 2,-6 2-3,3-3 2,-4 1-1,-4 1 2,2-1-1,-3 2 0,-1 0-2,3 0 6,-1 0-1,3 0 0,3-2-3,-1 2 0,4 0 1,-3 0-3,6 0 0,-2 0-4,1 0 2,-5 0 1,1 5 1,-4 6-3,-1-2 2,0 0 1,0 1 0,1 2 0,-1 0 1,-1 2-1,0-2 0,-3 3-1,-1 5 1,8-5-1,-3 3 1,2-2 1,6 0-1,5 1-1,0-6-4,4 1 4,3 2-3,-5 2 3,3-1 1,-5 0 0,-1 1 1,3 1-1,-2-3 0,-2 4 2,-1 0-2,3-2 2,2 0-2,-1-4 1,4-4-1,1 1 0,-1-7-1,3-2 0,0 0 1,0 0-1,0 0 1,0 0 0,0 0 4,0 0-1,0 0-2,0 0 0,0 0-1,0 0 0,0 0 1,0 0 2,0 0-1,0 0 3,0 0 4,0 0 2,0 0 1,0 0 2,0 0-5,0-5-5,0 1-2,-4-1 2,3 0 2,-5-2 0,1-2-6,0-3 0,-2-2 0,-4-4 0,1 2 0,-9-2-3,-1-2 0,-1 1 0,-3 2 1,1-2 1,3-1 1,-1 1 0,0 4 0,2-3-1,-2 6-1,5 4 2,-5 0 0,0 2-2,2 3-1,-4-2-3,1 3 2,-1 0 2,-5 0-3,5 0 4,1 2 1,1 0 2,3 0-2,1 0 0,-1 0 0,4 0-1,-3 2-1,4 2 2,-2 3-3,-4 0 3,7-2 1,-6 2-1,5-2 0,0 0 2,-1 3-2,1 2-2,-5 1 1,1 4 1,-4 1 0,-1-1 0,-1-1 0,1 0 1,3-1-1,1 1 2,7-4-1,1-2-1,7 1-1,-7-2 1,7 4-3,-5-2 3,2 3 0,-1 3 1,-2-1-1,-1 2 3,-2-3-2,4 8-1,0-5-1,1-2 1,-1 2 0,-1 2 0,4-2 0,-3 2 1,0-4-1,6-2 0,-1-2-1,-3 0 0,2 0 1,-5 4 0,2-2 0,2 0 0,1-5 0,1-3-2,3-4 1,0 0-8,0 0-1,0 0 9,0 0 1,0 0 6,0 0 8,0-9-7,0-5-3,0 2-2,0 2-1,0-4-1,0-4 0,0 0 2,0 0-2,0 2 0,0 4 0,7-2 3,-2 0-3,5 0 0,0 2 0,2 0-1,-2 2 1,-4 6 0,-4 1-1,0 3 0,-2 0-2,0 0 0,0 0-1,0 0 1,0 0 1,0 0 1,0 3 1,0 1 0,0 8 3,0-5-2,0 4 1,0-2-1,0-2 5,0-2-5,0 0-1,0-3 0,0 0 0,0 0-1,0 0 1,0 2 0,2 4 1,-2 2 2,0-2-1,0 4-2,0-1 1,0-6-1,0 3 4,0-4-4,0-2-1,0-2 1,4 2 0,-4 0-3,1 1 1,1 0 2,-2-1-1,0 0 1,0 1 0,4-3 0,2 0 3,5 0 1,11-10 2,8-13 1,8-5 0,14-2-7,0 7-1,-2 2-9,-22-13-145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34:28.777"/>
    </inkml:context>
    <inkml:brush xml:id="br0">
      <inkml:brushProperty name="width" value="0.05292" units="cm"/>
      <inkml:brushProperty name="height" value="0.05292" units="cm"/>
    </inkml:brush>
    <inkml:context xml:id="ctx1">
      <inkml:inkSource xml:id="inkSrc35">
        <inkml:traceFormat>
          <inkml:channel name="X" type="integer" max="1024" units="cm"/>
          <inkml:channel name="Y" type="integer" max="768" units="cm"/>
        </inkml:traceFormat>
        <inkml:channelProperties>
          <inkml:channelProperty channel="X" name="resolution" value="39.84436" units="1/cm"/>
          <inkml:channelProperty channel="Y" name="resolution" value="39.79275" units="1/cm"/>
        </inkml:channelProperties>
      </inkml:inkSource>
      <inkml:timestamp xml:id="ts1" timeString="2014-01-13T22:36:08.925"/>
    </inkml:context>
  </inkml:definitions>
  <inkml:trace contextRef="#ctx0" brushRef="#br0">6769 12404 48,'-2'5'14,"-3"-5"-14,-3 0 8,1 0 5,-5 0 3,9-3-2,0-1 5,-1-1 9,3 0-2,-2 3-8,3 0 7,-2 0-7,2 2-5,-2 0 4,-1 0 11,3 0 8,-2 0-2,2 0-10,0 0-7,0 0-7,0 0-6,0 0-2,0 0 2,0 0-1,0 0 4,0 0 7,-1 0 11,1 0-1,0 0-9,0 0-4,0 0-7,0 0-4,0 0 0,0 0-1,0 0 1,0 0 3,0 0 4,0 0 3,0 0 0,0 0-2,0-1-4,0-1 1,0-3-1,0-1 1,0-8-2,0-5 2,3-10 4,5 1-4,-1-4 0,3 3-1,-2-6 0,6 0 1,-2 6 1,-6 4-4,2 11-1,-2 6 1,-5 8-1,1 0 0,-1 0-1,1 0 0,0-4 0,3-6 0,0-4 0,4 1 2,1-8 1,-1-3 3,5 6 1,-4 0-4,0 0-1,1 1 1,-4-4 1,-1 1 0,3-2 1,-2 4 3,-2-7 0,5 4 0,-5-2-1,1 2-1,1 7-2,-4 2-4,6-1 1,-1-2-1,-2-5 0,5-1 1,4-5 0,-1 1 1,4 2-2,-6 0 1,-2 0-1,3 2 1,-5 2-1,3 1 1,-5 0-1,4 4 0,0-5 0,-2 3 0,1 2 0,2-6 1,0 1 0,0-5 0,2 4 0,-1-3 1,4 5-2,-5-4 0,2 1 0,1 2 1,-2-6-1,3 2 1,-4 0 0,-1 0 2,0-3-1,-2 8 1,2-7 1,0 4 0,2 1-3,2 0 1,-6-5-1,7 7 0,-4-1 0,-2 0 0,1-3 1,-2 5-1,6-4 3,-2-3-2,1-1 0,0 2-1,3-3 0,-3 4 0,2-4 0,-5 4 0,1 2-1,6-1 1,-5 3 0,-1 0-1,0 1 0,0-3 0,2-3 0,5-7 0,2 2 0,-3-4 0,4 3 0,-4 4 0,-3 4 0,2 2-1,-3 3 1,-2 2 0,0 2 0,0-6 0,3 0 0,-3-6 1,6-3-1,-2-1 2,1 0-1,0 4-1,-1 0 1,-2 8-1,1 1 0,-4-2 0,0 2 0,0 1 0,1 2 1,-2-5 1,3 0-1,-1 0-1,2 1 0,0-2 0,-1 2 0,1 2 1,0-2-1,0-1 0,0 3 0,3-1 0,-3 1 0,-1-3 0,1 1 0,4 2 0,-4-2 0,6-1 0,-5-1 0,6 2 0,-8 1 1,4 3-1,-3 4-1,-1-3 1,1 2 0,5-1 0,1 2 0,-3 0 0,1-1 0,-2 2 0,2 0 0,-1 0 0,2-1 0,1 0 0,-2-1 0,3 4 0,-2-2 0,3 4-1,-1-3 1,1-2 0,3-6 0,6 2 1,-2 0 0,2-5-1,0 5 1,-3-3-1,1 5 0,2 3 0,-3 3-1,2 1 1,-5-4 1,3-1-1,0 0 1,2-3 0,1-1 0,-4-3 1,1 2-1,-5 2-1,-2 6 0,-4 0 0,-2 3-1,1 0 1,-2 0 0,0 2 0,-1-1 1,2-1-1,-1-3 1,-1-1 0,-1 0-1,2 2 0,-5 2 1,-3 0-1,3 0 0,-4 2 0,0 0-1,-3 0 1,1 0 0,0 0 0,-2 0 0,4 0 0,-2 0 0,-2 0 0,1-2 0,0 2 0,0 0 0,5 0 0,-4 0 0,0 0 0,-1 0-1,-1 0 0,6 0 1,-2 0 0,5 0 0,-1 0 0,5 2 2,-3 0-2,4-2 1,4 0-1,-2 0 1,3 2-1,2-2 0,0 2 0,-2 2 0,1-2-1,3 2 2,-3 2-2,3 2 2,-1 1-1,1-2 0,1 0 0,3-6 0,-1 3 1,6-1-1,0-3 1,-1 0-1,1 1 0,-2-1 0,1 4 0,-6-2 0,-2 3 0,5-2 0,-3 1 0,-2 3 0,-1-2 0,2 2 0,0-4 0,-1 3 0,-2-2 0,3 0 0,-3 0 0,1-2 1,0 2-1,0-4 0,-2 5 0,-7-2 0,6-1-1,-2 5 1,-1-2-1,1 2 1,-2-3 0,-2 6 0,5-4 1,-4 1-2,5 0 2,-7 0-1,5 4 0,-3-5 0,3 6 0,-3 0 0,0-2 1,3 2 1,-3 0-2,6 0 1,-2-2-1,-4 2 1,4-2-1,-4 2 0,-2-2 0,5 0 0,-3 4 1,0-5 0,1 2-1,2-2 0,-2 0 1,0-1-1,-4 3 0,6-1 0,-4-2 0,1 1 0,1 1 0,-4 2 0,1 0 0,-2 0 0,1-2 0,-5 2 0,2-2 1,2 1-1,-1-1 1,-1 0-1,-1 0 0,0-3 0,-3 2 0,5-1 0,-1 4 0,1-2 0,-3 2 0,3-2 0,-3 2 1,-1-2-1,4-3 0,-5 7 0,6 1 0,-1-3 0,0 2 1,-2 1-1,0-4 1,3 5-1,-1-2 0,1 0 0,-1 3 0,1 3 1,-3-3-1,2 1 0,1 0 0,2-1 0,-2-3 0,1 4 0,1 1 0,5 2 1,-4 1-1,0 0 0,1-2 2,-1-1-2,1 0-2,-3-1 2,5 0 0,-3-1 0,0 4 0,0 2 0,3-4 0,-3 3 0,-1 2 0,5-4 2,-3 4-2,-1-2 0,-1 1 0,6 1 0,-6-1 0,4-2 0,-1 4 0,-2 0 0,4-1 0,-2 2 1,-4-2-1,8 0 0,-1-4 0,-1 4 1,4-4-1,1 1 0,0-4 0,3 6 0,-3-3 0,1-2 0,-1 4 1,0 2-1,-1-4 0,-2 3 0,4 0 1,-3-3-1,-5 2 0,6-3 0,-2 4 0,-2-2 0,2 1 0,-1-1 1,-2-1-1,4 0 0,-1-2 0,0 3 0,-3-2 0,4 0 0,-3 2 0,-1 2 0,2-1 0,-5-1 0,0-4 1,4 3-1,-2 1 0,2-2 1,-4 1-1,0-4-1,2 0 0,-3 0 1,1 1 0,-1 0 1,-2 3-1,7 1 0,-4 3 0,0 0 0,-1-1 0,7 3 0,-5 3 1,2-3-1,-2 6 0,5-3 0,-4 0 0,6-3 0,-2 4 0,0-6 0,3 0 0,-5 5 1,4-5-2,-1 5 1,1-2 0,-7 0 0,4 4 0,1-2 0,-3 0 0,0 0 0,0 5 0,2-5 0,-1 1 1,-2 1-1,4-3 0,-4 0 0,2-7 0,-3 6 0,5-3 0,-4-5 0,2 1 0,-4-1 1,-1-3-1,-1 2 0,0-2 0,0-1 0,-1-2 1,0-1-1,0 2 0,-1-2 0,-6-2 1,8 2 0,-2 2 0,-2-2-1,-1 2 1,2 0-1,0-2 0,-4 1 0,6-2 0,-3 1 0,-1 0 0,3 0 0,2 2 0,-2 5 0,3 1 1,-4-2-1,4 6 0,0-1 0,-1-3 0,2 6 0,4-5 0,-3-1 0,-3 0 1,5-2-1,-2 5 0,0-2 0,2 2 0,-3-2 0,-2 3 1,2-2-2,4 2 1,-4-2 0,-1-1 0,1 2 0,1-4 0,-6 0 0,6 8 0,-3-8 0,-4 6 0,3-1 1,-2 2-1,-1 0 0,-2 0 0,5-3-1,-2-6 1,1 8 0,1-6 0,-5 2 1,4-6-1,2 4 0,-3-3-1,2 0 2,-2 2-1,1-5 0,-2 2 0,6-1 0,-5 0 2,-3-2-2,5 2 0,-1 2 0,2 0 0,-2 2 0,-1 2 0,4-4 0,-1 6 0,-2-1 0,3-2 0,-1 4 0,3-1 0,4-2 0,-3 1 0,4 0 0,-6-1 0,7-3 0,-2 4 0,6 1 0,-4-2 0,3 2 0,-1-2 0,0-2 0,0 0-2,-1 0 2,1 0 0,-1 1 0,1 0 0,-2 0 0,2 1 0,2-1 0,-2 1 0,1-6-1,-2 7 2,3-1-2,-6-3 1,2 0 0,2-3 0,-1-1 0,-1 4 0,1 1 0,-3-2 1,0 0-1,-1 1 0,2-6 0,-5 1 0,0 0 0,1-2 0,-3 0 0,-1-2 0,-1 2 0,-1-2 2,-1 1-2,-1-1 0,2-1 0,-4 0 0,2-2 0,3 4-2,-3-4 2,-2 2 2,1-1-2,-2-1-2,5 1 2,-6 1 2,4-2-2,-2 2 0,3 1 0,0-3-2,-3 2 4,4-2-2,1 4 0,-2 3 0,-2-4 0,5 0 0,-1-2-2,0 4 2,0 0 0,1-4 0,1 5 0,3 1 0,-3 0 0,0-1 0,0 5 0,1-4 0,0-2 0,1 0 0,-1 0 0,-5 0 0,4-4 0,-2 6 2,0 0-2,2 0 0,-2-2 0,-2 0 0,6-1 0,-8-4-2,2 2 2,1-6-1,-5 6 1,3-4 0,-2 5 1,3-1-1,2 1 0,-2-1 0,-2 3 2,2-3-2,3 1 0,-4-7-2,-1 5 1,1-2 1,1-1 0,-3 2 0,3 2 0,1-4 0,-4 1 0,5 1 0,0-3 0,0 0-1,1 2 1,1-3 0,4 6 0,-2-4 1,8 4 0,0-3-1,2 0 0,4-2 0,5-2 0,3 2 0,4-2 2,0 0-2,-3 0 0,5 0-2,-1 0 2,-1 1 0,-5-1 0,8 0 0,2 0 0,0 0 0,4 0 0,-4 0 0,0 0 0,-3 0 0,5-5 0,-9-3 2,2 1-2,-2 0 1,-1-5-1,-4 0 0,7 0 1,-6-5-1,3 5 0,-5 0 1,4-4-1,-2 1 1,-4-2-1,-2 3 0,1 0 0,-4-2 1,4 2-1,-5 2 0,-2 4 0,-2-1 1,0 2 0,1-1-1,0-2 0,1 3 0,-2-4 0,2 2 0,-2 0 0,-2 1 0,2-1-1,0-3 1,1 1 0,3-3 0,-2-2 0,3-2 0,2-4 0,0 4 1,-1-3-1,4 0 1,-1-1-1,1 4 1,1-2-1,0 0-1,-3-1 1,-5 4 0,0 0 0,-2 1 0,-2 3 0,5 1 0,-4-1 0,1 1 0,-1-2 0,-2-2 0,0 0 1,0 0-1,3-4 0,-3-4 0,0 0 1,1-5 0,-3 2-1,1 5 3,-8-1-3,1 8 0,-5 2 0,1 6 0,-4 2 0,0 1 0,1-1 0,2 0 0,-5-2 0,2 2 1,1 1 1,-3-6 1,4-3 1,-3-1-2,1-3-1,-1-1-1,2-5 1,4-11-1,4-7 0,-1-8-1,4-1 1,5 4-1,-5 7 1,2 7 0,-4 3 0,-2 3 0,5-3 0,3-3-1,2-3 1,2-4-1,1-3 1,8-6 0,-1-6 0,3-2-1,0 4 1,1 3 0,8 3 0,-8 3 0,0 0 1,-2 6-1,-4-2 0,-3 8-1,-2-1 1,-1 3-1,-2 0 1,0 0 0,-2 5 0,5-2 0,-2-1-1,3 2 0,4-6 1,-1 4-1,4-6 1,7 1-1,-2-2 1,6-2 0,-2-3 0,-4 4 0,-1-3 0,-3-3 1,0 5-1,-3 0-1,-6 9 1,-1 1 1,-4 6-1,-4-3 0,3 3 0,-6 0 0,2-1 0,-2-4 1,-1 1 0,1-4 0,1 0-1,1-4 1,4 2-1,-1-2 0,3-2 0,0-6-1,2 3 1,9-14 0,-5 5 1,4-9-1,-6 1 0,2-4 0,-2 5 0,-3 2 1,-1 5-1,-5 5 1,-2 3 0,-2 4-1,1 2 0,-1 0 1,-2-3-1,2 12 0,0-5 0,0 1 0,0 4 0,-5-4 0,4 1 0,1-2 0,0-2 0,1 2 0,0 2-1,-1 1 1,1-2 0,2 1 0,8-6-1,0-4 1,-1-3-1,5 3 1,-1-1-1,-1 6 1,1-1 0,-3 0 0,3-3-1,5-2 1,0-1 0,1-3-2,10 6 2,-3-4 0,5 1-1,5 0 1,-7-6 0,3 0 0,-3 2 0,-1 0 0,-5 6 0,-4 2-1,-2 3 1,-7 8 0,-1 0 0,-8 3 1,3-4 0,-2 4-1,-2-4 2,0 5-2,-3 2 1,-1 5-1,-2 2 0,0-4 1,4 0-1,-1-2 0,4 0 0,3-1-1,0 4 0,-3 1 0,1 2-3,-1-1 4,-4 6-1,1-2 1,-3 4 0,-1-1 1,-5 2-1,2 2 0,-1 0-1,-1 0 1,0 0-1,0 0 1,0 0 0,0 0 0,0 0-3,2 0 2,8 0 1,7 0-1,2-3 1,5 3 1,-3 0-1,-4 0-1,-1 0 1,-8 0 0,0-1 0,-1 1 1,-5-3 2,-2 3-3,5 0 0,-3-1 2,-1-3-2,8-5 0,-3 0 0,9-3-8,2-4-27,0 0-99,-8-5-126</inkml:trace>
  <inkml:trace contextRef="#ctx0" brushRef="#br0" timeOffset="3554.5071">9524 9610 33,'0'0'46,"-3"0"-40,-10 0 1,8 0 13,2 0-5,3 0-3,0 0-12,0 0-2,0 0 1,0 0 1,0 12 2,3 2 0,-2 9 4,3 7 10,-2 7 1,-2 2 3,0-1-11,0 3-1,0-4-1,0 6 4,0 3 2,0 0-5,0 0-5,0-4 0,0-8-2,0-6-1,0-5-1,0-7 1,0-9 1,0 0-1,0-5 2,0-1-2,0-1 1,0 0 1,0 0-1,0 0 5,0 0 5,0 0 13,0 0 0,0 0-5,0 0 1,0-5-3,0-12-14,-7-8-3,2-8-1,-5-3-1,0-1-3,0 8 4,1 9-1,5 8 2,-2 6 4,6 6 4,0 0-2,0 0-6,0 0-3,0 0-4,0 0-4,0 6 6,9 10 4,-1 0 1,-1 8 1,1 4-1,-6 0 4,3 8 3,-3-3-4,-1-7-1,2-5 0,-3-8-2,4-9 0,-1-4-4,-1 0 3,3 0 1,1-13 6,6-19 5,5-12 6,4-10-14,2 8-3,-1 6-4,-1 6-55,-13 16-190</inkml:trace>
  <inkml:trace contextRef="#ctx0" brushRef="#br0" timeOffset="8076.193">7021 12453 203,'-12'0'58,"0"0"-49,-2 2 20,2 0-6,-3-1-14,-2 1-3,4-2-6,5 2-2,3 0 1,0-2 0,5 0 1,0 0 2,0 0 0,0 0-1,0 0 2,0 0 4,0 0-1,0 0 0,0 0-2,0 0 2,0 0-1,0 0-1,0 0-3,0-7-1,5-6 0,7-5 5,2-4 2,6-2-3,1 2 0,3 3-2,4 2 0,-3 0 1,6 0-2,-1-4 1,0-2 0,-1-7 2,6-7 0,-1-2-1,0-2 1,-2-1-2,3 4-1,3-6 0,-3 4-1,4-4 3,-1-5-1,0 6-1,-1-1 0,-5 3 0,0 9 1,-1 6 1,-8 2-2,0 7 0,1 0-1,-6 7 1,-7 0-1,3 2 1,-6 2-1,6-6 1,-2-2 2,1 0 1,0-4 0,4-4 3,-2-2-1,7-2-2,-2-1 0,0 3-1,2-3-2,-1 1 0,1-5 1,1 3-1,0-1 2,5 6 1,-8-1-2,-4 6-1,3 0 1,-5 3-2,2-5 2,-3 5 0,0-2 1,6 5-2,-8 5-1,2-3 1,-2-2 2,0 0-3,7-2 2,-5-5 1,8 0 2,3-6 0,4 1 0,6-2-2,-1-6-1,6 5 0,-4-2-2,3 5 0,-4 4 0,1 2 0,-3 0 1,6 0-1,-3 4 0,-3 0 0,1 7 0,-3-5 1,-2 4-1,4 1 0,0-5 0,5-2 1,1 0 1,2 2-1,-5-1 1,2 6-1,-3-1-1,-1-1 0,-1 1 1,0-2-1,1 1 0,-3-6 1,7-5 1,-4 6 0,3 0-1,-5 2 0,-4 2-1,0 6 1,-5-2-1,-6 4 0,2 2 1,-5 0 1,-4 0-1,1 0 1,-5 0 0,1 0-2,-2 2 1,3 2 1,-3 0-1,2 1 0,3-2 0,-3 3-1,5-3 1,5 4-1,0-1 0,3 0 0,-1 1 0,0-4 1,6 3-1,-1 0 1,2 1 0,-2 0-1,8 1 0,-3 1 0,-1 0 0,3 3 0,0 4 1,0 0-1,-3 1 0,5-2 1,-2 2 4,0-3-4,3-1-1,-2 2 0,-2-4 0,1 1 1,1-1-1,-3 1 0,-1-3 0,-6 4 0,6-3 1,-1 0-1,-4 0 0,1 0 0,-2 2 0,-1 0 0,0-2 0,0 4 0,1 1 1,0-1-1,-1-3 0,4 0 1,-1 2-1,-4-3 0,7 3 1,-4-4-1,1 2 0,2 1 0,-3 2 0,-1-2 1,1 1-1,-1 2 0,-4-4 0,4 1 1,-1 1 0,1-1-1,-2-3 2,3 6-2,1-1 0,0-2 1,1 0-1,-3 0 0,-1 0 1,8 1 0,-8-1 0,5 1-1,-5-1 0,1-2 1,0 1-1,1-2 0,0 2 1,2-2-1,-3 1 1,3 0-1,1 0 1,-1 1 1,0-2-1,4 4 0,-4-3-1,0-1 0,3 4 0,-6-2 0,3 0 0,0-2 0,-3 2 1,0-3-1,1 4 1,0 2-1,-1-3 0,-2 2 0,1 1 1,-5-2-1,3 0 1,-6 0 0,1-2 0,4 2-1,-3-2 0,-3 1 0,2 1 0,1-3 0,-1 3 1,-2-2-1,-1 0 0,3 2 0,-2 1 0,1-1 0,0-3 0,-2 3 0,7-2 0,-2 2 0,-2 1 0,2 1 0,-2-3 1,-1 0-1,0 1 0,3-1 0,-1 2 0,-1-1 0,5 4 0,-5-4 0,4 1 0,0 4 0,-1-5 0,-1-2 1,2 2-1,-2-2-1,2 0 1,-4-2 0,1 3 1,-2 3-1,4-5 0,-3 5 0,1 0 0,1-4-1,-3 1 2,1 2-1,-2 3 0,7-2 0,-5 1 1,0-3-1,4 1-1,-4 6 1,-2-4 0,7 4 0,-3-2 1,-1 1-1,5 1 1,-2-1-1,-2-2 0,-2 2 0,4-1-1,-2 4 2,2 3-2,-3-4 2,2 6 0,-1-1-1,5-4 2,-2 2-2,-3-4 1,4-1-1,-4 0 0,3 0 1,-2 1-1,4-3 0,-2 6 0,2-4 0,-2 0 0,6 0 1,-6-1-1,2-4 0,1-1 0,-2 1 0,-6 0 0,7-3 0,-3 1 1,-1 1-1,-2-1 0,1 1 1,-2-1-1,-1 1 0,-2-3 0,0 3 0,-1-4 0,-4 2 0,5 0 2,0-1-2,-3-2 0,-3-1 0,5 1 0,-1 0 0,-2 0 0,4-2 0,-1 4 0,-1-4 0,-3 1 0,3 2 0,3 0 0,-1 2 0,-2 0 0,3 2 0,0-2 0,-1 2 0,0 0 0,2 0 0,-2 2 0,0 1 2,2 1-2,-2-1 0,1 0 0,-1 5 1,1 3-1,2-3 1,0-1-1,6 0 0,-6-4 1,6 4-1,-7-2 0,3 1 0,1 3 0,0-2 0,1-1 0,-5 3 0,8-3 0,-7-4 0,0 2 1,3-2-1,-6 2 0,3 0 0,-1 0 1,-2-3-1,1 0 0,-1 5 0,0-3 0,1 2 0,-3-2 0,-3 2 2,5 1-2,0-4 0,-2 0 0,2-2 1,1 0-1,-4-2 0,3 2 1,0 0-1,2-6 0,2 5 0,-2 1 0,-2-5 0,0 3 0,1 1 1,3-1-1,-2-1 0,-1 2 1,0 1-1,5-3 0,-4 1 0,1 1 0,-2-2 0,1 5 0,1-3 0,1-1 0,-1 0 0,1 0 0,3 2 0,-3-2 0,7 2 0,-4 0 0,0 0 0,4 2 0,-1-2 0,1 2-1,1 0 1,4-2 0,-2-3-1,0 4 1,1-1 1,2-5 0,-3 5-1,-2-3 0,0 0 0,0 0 0,-3 1 0,2-1 0,1 0 0,-2 1 0,1 1 0,1-6 1,0 4-1,0-2 0,1 2 1,0-2-1,0 2 0,5-1 0,-5 2 1,0 0-1,0 0 0,7 4 0,-6-2 0,4 3 0,3-1 0,-7 1 0,7 2 1,-1-2-1,-1-1 0,1 0 0,9-2 1,-2-2-1,5 2 1,5-2-1,-1 0 0,1 0 0,2-1 0,-1 3 0,0-7 0,-4 5 0,6-3 0,-3-2 0,-2 2 0,0 0 0,1 3 0,-3-1 0,-5-2 1,2-1-1,-5-3 0,3 1 0,-4-4 0,0 0 1,-1 0 0,0 0 0,5 0-1,-5 0 1,0-11-1,1-3 1,0-2 0,5 0 1,-2-3-2,1-2 2,-4-6-1,6 1 1,3-7-2,1-3 1,2-2 1,5-3-2,1-3 1,-4 0-1,1-3 0,-5-4 0,1 7 0,-1-2 0,-4 3 0,5 8 0,-5 0 0,3 3 0,-10 2 0,0-2 0,0 1 0,-1 1 0,-2-7 1,1-4-1,-4-4 0,11-1 0,-7 4 0,4 1 0,-6 3 0,0 2 0,1 3 0,4-2 0,2 1 0,-1-6 0,1-8-2,2-5-6,6-3-11,-4 6-34,-6 6-55,-13 8-145</inkml:trace>
  <inkml:trace contextRef="#ctx0" brushRef="#br0" timeOffset="9546.3004">9780 11087 188,'0'0'14,"-11"0"-14,-2 6-3,-3 18-2,1 4 5,-3 7 0,6 2-2,0 1 2,4 0-1,2 4-1,-1 4-6,5 3-4,2 1 8,0 2-1,0 5 4,0 1-2,0-2 3,2-1-1,6-1 1,-3-1 1,2 3 0,-4-6 2,4 8 0,-5-2-1,-2 10-2,0 7 3,0 8 1,0 6 7,0-7-3,0-5-5,0-9-2,0-11-1,3-2-5,7-1 3,-3 5-8,-3 3-17,2 6 2,-5 4 12,-1 5 8,3 4 5,-1-3 4,6 5 4,2-5-4,-2-1-3,-3-6-1,4 0 1,-7-6-1,-2 2 0,0 1 1,0 2 0,0 4 1,0 5 0,0 3 2,0 3 0,0-2-3,0 0-1,0 1-1,-2 3 1,-1-4 3,2-5 0,1-11 4,0-16-4,0-6 0,0-11-2,0-10-1,4-3-3,-1-8-1,3-11-2,-6 0-9,0-16-17,0-26 26,0-12-31</inkml:trace>
  <inkml:trace contextRef="#ctx0" brushRef="#br0" timeOffset="9703.5538">9707 14432 60,'-10'-9'59,"0"6"-59,5 3-1,-2 0 1,5 14 8,-2 28 12,4 11-16,0 5 1,6-5-5,14-9 0,0-8-4,-7-14-17</inkml:trace>
  <inkml:trace contextRef="#ctx0" brushRef="#br0" timeOffset="12471.6033">6804 12571 33,'16'51'28,"5"10"-25,6-5-1,-1-4-2,4-1 3,-3 0 10,5-3 10,3 3-8,2-9-8,-2 2-2,0-1-1,-1-5-2,-2 8-1,5 3 0,1-1 0,-5 3 1,3-5-2,4 2 0,-3-4 0,3-4 0,-1-2 0,-4-2 6,2 2-5,3 1 1,-1 0 4,-1 7-5,-1 1-1,1 2 1,-6-6 1,-1 6-2,0-5 3,-3-5-3,0 2 0,2-5 0,-1-4 0,-3-4 0,2 0 0,-2 0 0,3 2 0,-3 2 0,1 3 0,-2-4 1,-4 5-1,7-4 0,-1 0 0,-5-3 0,9-3 0,-3-4 0,3 3 0,-4-4 0,5-2 2,0 6-2,2-1 1,-4 5-1,0-1 0,2-5 0,-6 1 0,4 1 0,3-6 0,-2-1 0,0 3-1,1-7-1,3 2 2,3-6 3,-1 0-1,-3 4 2,4-2-2,-3 2 3,3-2-3,-2 4 2,-1-4-2,2 3-2,-4-6-1,1-1 1,-3 1-4,1 3 4,-1 2 1,0 3-1,1 1 3,1 0-2,1 4 1,-2-7-2,-2 5 0,3-5 0,-7-2 0,6-1 0,1-2 0,-3 0 0,4-5 2,6 2 2,1-3-3,-5-4 1,8 1-1,-2 2-1,-1-1 1,-4-2-1,3 0 0,-3 0 0,2 0 1,1 0 0,-4 0 4,4 0-3,1-6 3,-5-5-2,4 2-2,-6-4 1,4-1 0,0-1 0,0-2-2,-3 0 0,-1-7 0,5-3 1,-2-5-1,-5-1 3,5 7-3,1-6 0,-1 7 0,-2-3 2,0 0-2,-4 2 0,4-6 0,2-3 1,-2-2 0,0-11-1,5-3 2,1-5-1,2-4-1,-3 0 0,-5 4 0,-2-1 0,-2 3 2,-5 2-2,3 2 0,-4 6 0,-4 1 0,-1 4 0,2-5 0,-2-6 0,4-4 0,3-1 0,-2-3 0,-4 0 0,3 4 0,-4-6 0,2 2 0,-3-9 0,3-7 1,3-3-1,4 0-1,0-1 1,-3 6 0,3-1 0,-5 7 0,0-1 0,-3 4 0,-1-5 0,4-2 0,0-1 0,-1-1-2,0-3 2,1 8 0,3 2 2,-5 3-4,4 8 4,1 2-2,-1-2 0,4 0 0,4-5 0,-2-3 0,0 4 0,-2-6 0,8 4 0,2 2 0,5 1 0,2 5 0,-2 4 0,0 0 0,5 6 0,-3-6 0,6-3 0,-1 0 0,3-6 0,-1 3 0,8-4-2,-2-2 2,2-2 0,1 0 0,-1-1-1,-4 1 2,1 3-1,-4-4 0,-1 1 0,0 0 0,-1-3 0,3 2 0,-2 0 0,2-4 2,5 1-2,5 3 0,-3 3-2,0 4 2,-1 7 0,-5-1 0,1 4 0,4-2 0,1 0 0,-1 4-1,-3 1 1,-2 12-2,-2 1 1,-9 9-2,3 1-5,-8 3-6,0 2 4,-1 1 6,0 2 1,-5 2 2,2 3 0,1 7 1,-4 0 1,-2 0-1,-1 0 0,1 5 4,0 2 3,8 0-6,0 0-1,9-4 2,4 1-2,2 0 0,-1 0 2,2 2-2,1-2 1,-4 3 0,8-2 4,1-1-3,0 1 0,3 0 0,-2-1-2,-4 2 0,3 4 0,-7 2 1,-1 7-1,-3 3 0,1 4 0,-4 2 0,1 2 1,-3 0 0,-1 0 3,-1 2 0,5-3-2,-1 5-1,4 7 5,3-5-6,-2 1 4,1 4-1,-6 1-2,-1 5 0,2 3 4,-4-3-3,-2 2 0,4-6 1,0 1-2,-1-5 1,-2-1-2,5 5 3,-4-1-2,-4 4 0,3 2 1,-2 4-1,-3 0-1,0 0 2,1 3-2,-4-4 0,5 2 0,-5-3 1,3 4-1,-2 0 1,0 6 0,-2 3 2,0 2-1,-2 4-2,3 1 1,-1 11 4,-1 2-3,7 6 3,-1-2-3,-4 0-2,5-5 0,-8-1-2,2 3-2,2 0-5,1 2-6,4-2-9,1-1-12,0-9-8,7 2-1,-8-8-44</inkml:trace>
  <inkml:trace contextRef="#ctx0" brushRef="#br0" timeOffset="20155.4055">18450 12811 76,'0'-12'173,"0"6"-144,0 0-10,0 3 44,0 0-31,0 1-21,0 2-10,0 0-1,0 0-1,0 0 1,3 0 0,5 10 9,1 12 4,1 13-6,-5 9 7,1 10-6,-1 16 0,2 10-2,-4 8 4,-1 9-1,2 7-1,-3 4-2,-1 2 0,0-2-1,0 3-2,0 3 0,0 0 2,0 13 0,0-5 1,0-6 2,0 0 1,0-12-1,6-3-1,-2-9-5,-2-5 0,3-5 0,-1 2-1,-3-4 2,-1 1-1,0-9 0,0-8 2,3 1-2,3-4-2,-3 7 1,-1 3-1,3 0 0,-5-8 0,0 5 2,0 2 1,0-2 2,0 3-2,0 1 2,3-10-3,0-11 1,5-4-3,3-6 0,-7-3 0,2 3 0,2-2 0,-6-1 1,-2 1-1,0-12 1,0-1 0,0-12-1,0-8 0,0-6 0,0 0-6,0 0-7,0 0-13,0-12-44,-10-24-108</inkml:trace>
  <inkml:trace contextRef="#ctx0" brushRef="#br0" timeOffset="21094.7189">13462 15270 211,'-12'-8'65,"5"5"-42,4-2-7,3 3-7,0 2 1,0 0-4,0 0-6,0 0 0,0 0 0,0 0 0,12 7 9,6 8 2,5 9-1,11 12-2,8 13 1,3 9 1,5 13 1,0 12-2,-3 2 1,-3 5-1,-3-10-4,-6-5 3,-3-10-5,-4-9-2,-6-6 0,-9-4 0,-2-4 1,-3-6 0,-5 0-2,-3-11 0,0-11 0,0-9-14,0-5-40,-5-16-95</inkml:trace>
  <inkml:trace contextRef="#ctx0" brushRef="#br0" timeOffset="21423.7373">13908 15936 3,'0'0'253,"0"0"-237,0 4-14,0 0 7,0 6 35,0 4-14,0 4-14,-8 12 11,-9 0-1,-1 6-9,-8 1-7,3 0 0,-3 5-6,-3 2-3,-1 2-1,6-2-2,1-9-18,5-17-114</inkml:trace>
  <inkml:trace contextRef="#ctx0" brushRef="#br0" timeOffset="22891.8737">14573 15811 303,'0'-6'114,"-5"5"-110,5-1 7,0 2 5,0 0-8,0 0-8,0 0 0,8 0 0,13 0 1,2 0 4,2 5-1,3 4 3,6-2-5,7-1-2,3-6 1,3 0 2,11 0-1,6-10-2,9-2 0,5-4 3,-3 6 0,4-1-2,3 2-1,-2-3 0,4-2 1,1-4 1,-1 1-1,-6 0-1,-1-3 1,-2 4 1,4 0 0,-7 0-1,1-3 1,2 0-1,8-1-1,0 1 2,-1 1-1,-1 9-1,-7-3 0,-5 7 0,1 1 1,-10 4 1,2 0-2,-6 0 0,-5 0 0,1 0 3,-9 0-2,2 0 0,1 0 0,2 0 1,-5 0-2,1 0 2,-2 0-1,1 0-1,-3 0 0,-3 0 0,2 0 2,-3 0-2,3 0 0,-4 0 0,0 0 1,-1 0-1,4 0 0,-2 0 0,0 0-1,-3 0 1,3 0 0,-4 0 0,3 0 1,1 4-1,-7 4-1,8-2 1,-2-2 1,-1-1-1,-1-3 0,-4 0 1,-7 0-1,-2 0 0,-10 0 0,-7 0 0,-2 0 0,-1 0 1,4 0 1,-1 1-2,9 3 0,6 6-1,0-2 1,6-3 0,-2-5 0,-6 0-1,2 0 1,2 0 0,-7 0 0,7 0 0,-5 5 0,3 8 0,-3-4 1,0 0-1,-7 0 1,-1-2-1,-4-7 0,-3 0 0,0 0 1,0 0 4,0 0 0,0 0-1,0 0 9,0 0 0,0 0-4,0 0-4,0 0 0,-3-2-4,-5-7-1,-4 0 0,-1-5 1,-9-2-1,1-5 0,-10-1 1,5-4-1,-6 0-1,3 8 1,6 4 0,3 5 0,8 6 5,1 3 4,1 0-2,4 0-1,3 0-3,3 0-3,0 0-2,0 0-4,19 16-5,6 8 11,9-2-1,4-2 1,-6-9 0,-1 1 0,-4-8-2,-7 1 2,-7 1 0,-3 6 0,0 9 0,-1 3 2,1 1 1,-2 0 2,-5-4-2,5-4-1,-7-1-1,-1 2 5,0 0 6,-7 4-1,-13-2-3,-5-6-5,-10 2-3,-8-7 0,-5-6-4,0 1-7,-4 6-52,-1 2-173</inkml:trace>
  <inkml:trace contextRef="#ctx0" brushRef="#br0" timeOffset="25643.2819">13390 15901 169,'0'3'69,"-5"-3"-69,-6 2 26,-1-2 18,-4 2-8,3-1-8,0 3-6,-4 1 1,3-1-5,-4-3-1,3-1 1,-6 2-4,2-2-10,-3 0 8,0 0-4,0 0-3,1 0-1,-4 0 10,4 0-9,-8 0 1,4 2-2,-6 1-2,-2-1-1,0 0 0,-4 4-1,2 4 2,-7 2-2,0-3 0,6 8 1,-4-3-1,-1-4 1,3-2 0,-2-8 1,-2 0 0,-1 0 3,-1 0-1,0-3-1,0-2-3,1 3 1,2 2 2,-1 0-1,1 0-2,-1 0 0,-3 2 1,-2 6-1,-2 1 0,-3 0 0,3-1-1,-2-2 2,-2 4-1,-1 1 0,3-2 1,-3 1-1,1 0 0,-1-2 1,1-5-1,-2 3 0,1-5 0,2 1 0,2-2 0,-4 0 3,-3 0-2,1-12-1,3 2 0,0-3 0,7 6 0,0 2 1,-3 0-1,6 3-1,1 0 1,-2 0 0,-1-1 0,0-6 0,3 5 0,-1-3 0,0 0 1,-5 2-1,5 2 0,-1-1 0,-2 2 0,-3-2 1,1 0-1,-2-2 0,-4-6 0,1 4 0,-5-7 0,4 10 0,-5-7 0,4 3 0,-4 4 0,-1 1 0,4 0 0,1 2 1,4-1-2,1-2 2,4 1-2,-6-1 1,6 0 0,-5 1 0,-3-1 0,5 1 0,1 4 0,-4 0 0,4 0 0,-2 0 0,-1 0 0,-3 0 0,-1 0 0,1 0 0,1 0 0,-1 0 1,1 0-1,0 0 0,-2 0 1,1 0-1,-4 0-1,1 0 1,1 0 0,3 0 0,10 0-1,-4 0 1,3 0 0,1 0-1,-6-8 1,8 0-1,-6-2 1,3-4 0,-1 7-1,5 0 1,-2 3 0,2 4 0,3 0 0,-1 0 0,4 0 0,2 0 0,0 0 0,8 0 0,0 0 1,4 0-1,-1-4-1,-2 0 1,2-2-4,-6-1 4,2 4 0,-3-1 0,4 2 0,4 0 1,2 2 2,3-1-3,0 1 0,-1 0 0,0 0 0,5 0 0,2 0 1,6 0-1,-1 0 2,3 0-1,1 0-1,0 0 1,0 0-1,0 0 0,-1 0 1,-9-2 0,1-3-1,-6 3 0,-7-6 0,-7 2 0,-2 0 1,-2 4 0,3 2-1,7 0 0,10 0 2,3 2-2,6 6-2,-1-1 2,4-2-3,1-3 1,-5 5 2,-2-4 0,-3 3 1,-4 2 1,-8-1-2,-1 2 0,-4-3 0,-5-4 1,2 3-1,-4-5 0,-4 0 0,-4 0-1,-3 0-1,9-5 1,8 5 1,13 0 2,15 0-2,0 14 0,19 22-15,14 5 13,8-7 1,0-10-3,-3-6-1,0-8 0,-10-6 2,-9-4 0,-3 0 1,-8 0-1,2 0 1,-4 3 1,2 6 0,0 1 1,7 4 1,0 4-1,3 0 0,-6-6 0,0 2-1,-1-7 0,-1-5 1,-7 3-1,6-1 1,-3-1 0,-3 0 0,0-1-1,2-2 1,0 6 0,2 3 0,1-2 0,1 3 0,3 4-1,-5 2 1,3-8 0,-1 2 0,-6-10 0,1 0-1,-4 0 1,0 0 0,-4 0 7,-16-12-7,-8-15-1,-11-10 0,-3-9-1,-1-6 1,1 2 0,3 1-1,14 14 2,4 8 0,13 15 1,4 6-2,4 3 1,0 3-5,0 0 3,0 0-1,0 0-2,9 0-2,11 0 7,5 0 0,12-5 2,5-13 0,1-5 3,-4-10-4,7-4 3,-7-4-3,-6 1-1,-2-9-5,-10 0-7,-1-10-97,-9 0-225</inkml:trace>
  <inkml:trace contextRef="#ctx0" brushRef="#br0" timeOffset="26925.967">706 13275 149,'0'-21'53,"3"-3"-47,0-1 29,5-4 10,0 1-13,2-6-2,7-5 0,6-7-23,9 1-2,10-3 0,3 0-1,1 2-1,0 9 0,-7 7-1,-12 13-2,-6 12 0,-6 5 0,-4 6 2,-2 31 9,-2 13 4,-4 17-2,2 16-8,2 3 3,3 4-5,10 1-1,1-3 3,7-6-5,5-10 0,2-22-4,0-18 1,-2-18-4,-7-10 4,-3-4 1,-4-1-2,-2-25 4,-1-18 5,-5-14 0,0-11-1,-8 1-1,-3-3-2,0 1-1,0 5 1,-14 2 0,-1 10 2,3 20-3,4 13 1,2 10 4,3 10 7,3 0 1,0 0-13,0 0-4,5-3-5,16-4 9,5-3 2,10-11 0,2 1-2,8-1 1,-1-1-1,1 0-6,-4 1-20,-10 1-137</inkml:trace>
  <inkml:trace contextRef="#ctx0" brushRef="#br0" timeOffset="27485.7049">1938 13166 401,'2'0'17,"8"0"-17,5 0-7,11 0 7,9-7 5,7-12 0,7 1-4,-3 2 0,-4 6-1,-8 8-5,-5 2-4,-9 0-35,-10 10-44,-10 10-66</inkml:trace>
  <inkml:trace contextRef="#ctx0" brushRef="#br0" timeOffset="27664.5834">2046 13353 429,'3'2'67,"5"1"-67,5 2-12,7-3 12,7-2 0,3 0-7,6-12 5,-2-18-32,-7-9-143</inkml:trace>
  <inkml:trace contextRef="#ctx0" brushRef="#br0" timeOffset="28178.2726">2944 12741 309,'0'-41'72,"-10"-5"-68,-8-7-4,0 2 7,-9 5 1,-3 14 22,-4 6-13,0 9 12,4 12-10,6 5-13,2 2 2,9 32-6,3 17-1,6 21-1,2 13 0,2 10 1,0 1-1,9 1 0,8 2 1,2-7-2,3 1 1,2-7-2,-6-8-5,9-11-1,-8-15-9,-6-14-18,-8-17-89,-5-21-126</inkml:trace>
  <inkml:trace contextRef="#ctx0" brushRef="#br0" timeOffset="28357.9452">2610 13208 17,'16'4'364,"7"-4"-364,6 0-3,6 0 3,5-5 5,4-18-2,5-5-1,6-6-2,-4 1-12,-1-4-179</inkml:trace>
  <inkml:trace contextRef="#ctx0" brushRef="#br0" timeOffset="28695.9355">3174 12566 189,'-3'-7'87,"2"-2"-86,1 6-1,0 1 8,0 2 1,0 0 5,14 2 3,15 20 18,11 8 2,10 2-15,6 5-14,2-5 1,-1-1-1,-4-3-3,-6-3-5,-9 5 1,-7-2 2,-9 8-1,-8 8 1,-4 2-2,-5 3-1,-5 2-7,0-11-2,-1-8-22,-11-8-37,2-9-86,-1-5 38</inkml:trace>
  <inkml:trace contextRef="#ctx0" brushRef="#br0" timeOffset="29042.3178">3605 12867 173,'0'-5'48,"0"1"-46,0 1 36,0 3-4,0 0-5,0 0-9,0 0-1,0 0 6,0 0 6,0 0 6,-4 10-1,-5 6-6,-3 15-16,-5 11-13,-3 8 3,-1 1 0,3-5-3,3-5-1,0-1-7,0-8-40,-2-9-130</inkml:trace>
  <inkml:trace contextRef="#ctx0" brushRef="#br0" timeOffset="30220.3523">1602 14524 265,'-25'0'69,"1"0"-63,1 0 27,1 0 7,-4 0-26,-3 0-12,1 5-2,-2 2 1,6 3 0,10-4 2,3 3 0,8-4-3,3 7-6,7 2-14,14 12 18,11 1 2,5-1-1,0 1 1,-6 1 0,-3-2 1,-7 2 2,-8-1 4,-4 3-1,-9 2-2,0-6 1,-9 2-1,-18-4 3,-4-4 2,-14 1-9,-6-6 1,-2-7-1,5-8-3,9 0-14,20-10-21,19-16-42,3-8-94</inkml:trace>
  <inkml:trace contextRef="#ctx0" brushRef="#br0" timeOffset="30498.9673">1880 14008 201,'0'0'193,"0"22"-193,1 31 0,4 15 6,2 16 3,0 6 4,-1 3-6,0-2 2,1 0-7,0-7-2,5-6 1,-4-7-1,-6-13-5,1-2-5,-3-16-20,0-24-48,0-16-67,-5-6-28</inkml:trace>
  <inkml:trace contextRef="#ctx0" brushRef="#br0" timeOffset="30702.7872">1858 14679 419,'0'0'43,"0"0"-39,2 0-4,8 0 0,2 0 0,12 0 0,5-5 2,4-3-2,6-8-3,3-4-10,0-12-34,6-4-129,-8 3-34</inkml:trace>
  <inkml:trace contextRef="#ctx0" brushRef="#br0" timeOffset="30835.4823">2364 14694 141,'0'55'30,"0"-2"-26,0-4 19,0-17 8,0-8-2,0-13-27,0-8-2,0-3-37,0-8-80</inkml:trace>
  <inkml:trace contextRef="#ctx0" brushRef="#br0" timeOffset="30989.1923">2426 14233 491,'-17'-8'43,"5"4"-22,6-2 7,6 3-28,0 3-4,0-3-32,0 1-152,14 2-63</inkml:trace>
  <inkml:trace contextRef="#ctx0" brushRef="#br0" timeOffset="31232.4486">2587 14185 368,'0'2'57,"0"2"-57,1 5-12,2 16 12,0 13 5,4 15 3,-3 13-2,-3 10 5,-1 6-2,0 6-3,0 1-6,0-8 0,2-2-8,2-3-4,-3-18-24,1-18-95,-1-34-96</inkml:trace>
  <inkml:trace contextRef="#ctx0" brushRef="#br0" timeOffset="31436.3561">2884 14091 484,'0'19'57,"-2"32"-50,-3 19-7,-1 18 8,1 20-5,-3 5-3,7-3-2,1-8 0,0-15-19,6-25-87,5-24-273</inkml:trace>
  <inkml:trace contextRef="#ctx0" brushRef="#br0" timeOffset="32108.3507">1873 16148 96,'9'-15'17,"1"-5"-9,-7 3 41,-3-4 19,0-4 17,0-5-36,-7-2-32,-11 3 3,-2 6 0,-8 9-3,-2 5-4,-5 9 3,-3 0-11,0 21-5,4 8-6,9 10-1,10 9 6,10 4-2,5 2 0,5-6 2,17-10-1,5-14-5,1-11-2,1-13-3,-3 0-6,-1-9 8,-1-19 10,-3-6 1,-1-4 0,-2-1 1,-7 4-2,-3 12 2,-3 2-1,-2 15-1,-1 6 0,-2 0 1,0 0 3,1 0-1,2 18-2,1 10-1,5 13 2,1 10-2,2 12-1,5-1-14,2-6-57,-2-17-178</inkml:trace>
  <inkml:trace contextRef="#ctx0" brushRef="#br0" timeOffset="32544.1308">2191 16142 340,'0'24'39,"0"16"-38,0 12-1,0 10 1,0 8 1,0 7-2,0 8 1,0 8 0,0 6-1,0-1 0,0-22-1,0-21 1,1-34-1,-1-21-1,0-4-4,0-45-6,0-32 12,0-21 0,0-15 0,0 5 0,2 8 0,15 11-2,4 13 2,11 14 2,6 13-2,-1 16 0,0 14 0,-8 6-2,-8 11 1,-6 6 0,-8 0-3,-5 0 4,-2 0 2,0 8 17,0 14-2,-21 4-11,-6 8-2,-2 5-3,-7-2 0,1-1-1,-3-5-2,8-19-16,7-12-69,7-2-170</inkml:trace>
  <inkml:trace contextRef="#ctx0" brushRef="#br0" timeOffset="33032.5128">2594 16128 277,'0'26'25,"0"11"-24,0 2-1,0 17 10,0 3 2,0 5-5,0 4 0,-3 2 6,0 7 0,2-7 5,-2-12-15,2-4-3,-1-18-3,1-6-2,-3-12 2,1-18 3,-2 0 2,4-38 5,-1-20-6,2-17-1,0-4 2,8-14-2,10 8-1,6-10 1,3-2-2,1 13-1,2 8 2,2 28-2,-2 15 3,-4 20-4,4 13 2,-4 0-2,-4 0 0,-4 16 4,-4 0 5,-8 4 4,-6 2 1,0 1-3,-3 12 0,-17-1-3,-11-4-1,-2-4-1,-7-6 0,6-17-2,-2-3-13,3-19-114</inkml:trace>
  <inkml:trace contextRef="#ctx0" brushRef="#br0" timeOffset="33440.072">3292 15400 183,'0'20'252,"3"14"-252,5 23 0,1 11 0,-1 12 3,-1 12 3,-2-6-6,-2 9 0,5-11 0,-1-8-4,-1-12-7,1-20-32,-3-21-126</inkml:trace>
  <inkml:trace contextRef="#ctx0" brushRef="#br0" timeOffset="33748.6102">3410 16062 79,'0'13'177,"5"2"-177,0-5-8,0-2 8,-1-3 0,-3 1 1,-1-5 0,0 1 6,0-2 10,0 0 14,0 0 28,0 0-20,0 0-17,0 0-8,0 0-5,0 0-7,0 0 3,-5 0-2,-5 0-1,2 0-2,-1 0-5,5 0-10,-2 9-48,4-7-235</inkml:trace>
  <inkml:trace contextRef="#ctx0" brushRef="#br0" timeOffset="34156.8753">3527 16008 101,'0'2'67,"0"-2"-46,0 2 25,0 2-21,0 4-11,0 6-6,0 6 2,-3 4 21,-4 0-6,2 3-9,-2-4-4,4-2-5,0-7-7,3 3 0,0-2-3,0 11-6,0-1-15,0-4-56</inkml:trace>
  <inkml:trace contextRef="#ctx0" brushRef="#br0" timeOffset="34437.7718">3580 15761 281,'-3'-5'153,"-4"2"-123,6-1 10,1 4-23,0-2-17,0 2 0,0 0-9,0 0-8,0 0-16,0 4-62,1 12-52,6-2-10</inkml:trace>
  <inkml:trace contextRef="#ctx0" brushRef="#br0" timeOffset="34839.9456">3786 16034 316,'0'16'9,"7"-2"-3,1-3-6,8 1 2,-1-7-2,2-1 0,2-4 4,-2 0 0,-2-16 2,-2-14-4,-1-8 2,-1-6 2,-4 3-2,-5 5-4,-2 8-9,0 8-3,-10 10 9,-8 8 3,-1 2 2,-2 0-2,1 6 22,5 12 2,1 18-8,9 5-3,4 3-11,1 9-2,0 0-1,7-2 1,8-4-1,-1-4 1,5-4-7,-4-13-6,11 5-19,1-18-50,-4-13-140</inkml:trace>
  <inkml:trace contextRef="#ctx0" brushRef="#br0" timeOffset="35230.6969">4371 15962 250,'-23'6'31,"-2"-3"-25,1 6 68,4-3-51,4-2-14,7 0-1,4 2-4,3 4-4,2 0-4,0 8-5,0 2 6,10-3 2,7 4-1,0-7 1,3 0-3,1-5 1,-2 0 0,-6-6 3,-6 2 2,-4-1-2,0 2 9,-3 2 8,-7 6 6,-15 2-14,-8 2-7,-2-4 0,0 5-1,3-6-1,6-5 0,10 1-4,11-4-12,2-5-23,5 0-124</inkml:trace>
  <inkml:trace contextRef="#ctx0" brushRef="#br0" timeOffset="35377.3487">4633 16276 437,'0'7'81,"0"-6"-76,0-1-6,0 0 1,4 0-20,-4-1-119</inkml:trace>
  <inkml:trace contextRef="#ctx1" brushRef="#br0">4986 14263</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42:47.976"/>
    </inkml:context>
    <inkml:brush xml:id="br0">
      <inkml:brushProperty name="width" value="0.05292" units="cm"/>
      <inkml:brushProperty name="height" value="0.05292" units="cm"/>
    </inkml:brush>
  </inkml:definitions>
  <inkml:trace contextRef="#ctx0" brushRef="#br0">9962 14103 20,'-6'5'89,"5"0"-53,-2-5 8,3 0 14,-1 0 25,-1 0 5,-3 0-16,3 0-18,-1 0-15,-2 0-12,2 0-8,1 0 3,0 0-2,2 0-11,0 0-9,0 0-1,0 0-6,0 0-7,11-8-1,3-8 10,8-9 5,1-5 2,8 4-1,-6-3 0,2 7 0,-3-1 0,-2 3-1,4 10 1,-10-2-1,6 3-1,-12 9 1,1 0-1,-3 0-3,0 19-3,-2 13 6,4 10 1,-4 7 3,0 5 1,1 1-3,-3 8 0,3 5 1,-3 4-1,4 0 0,0-3-1,1-9 0,4-8 0,0-14-1,7-8-1,1-12-1,-2-8-2,2-7-1,-3-3-2,1-3 5,-1-27 3,2-13 0,-4-15 5,2-7 1,-4-3-4,-4-3-1,-7 4 0,4 12 0,-4 11-1,-3 16 0,0 13 0,0 10 4,0 2 0,0 3 0,0 0-4,0 0-3,0 0-5,0 8-3,11 4 6,0-5 5,8-2 1,1 2 0,-1-5-1,7 0 1,3-2 1,-3 0-2,4 0-1,-7-12-1,5-2-2,-8 2-12,-7-5-121,-10 2-286</inkml:trace>
  <inkml:trace contextRef="#ctx0" brushRef="#br0" timeOffset="450.4639">11066 14379 313,'-9'0'46,"6"0"-42,3 0 49,0 0-40,0 0-13,13 0-11,10-14 11,9 3 2,-2 0-2,1 1-1,-6 5-7,-2 5-49,-6 0-59,-14 0-115</inkml:trace>
  <inkml:trace contextRef="#ctx0" brushRef="#br0" timeOffset="663.7619">11069 14616 455,'0'2'48,"8"4"-48,5 3-11,9 3 11,8-1 0,4-5 0,-1-6-53,-1-3-221</inkml:trace>
  <inkml:trace contextRef="#ctx0" brushRef="#br0" timeOffset="1408.7486">11755 13842 157,'0'-22'72,"0"7"-53,0 8 21,0 7 11,0 0-14,11 7-37,6 20 0,8 19 18,5 17-1,5 18-2,-4 10-2,4 3-6,-3 3 3,-2-4 2,-7-2-2,-4-4-3,-4-6-4,-7-7-1,-1-2-1,-7-5 1,0-18-2,0-8-1,0-24-24,-11-17-75,-6-11-232</inkml:trace>
  <inkml:trace contextRef="#ctx0" brushRef="#br0" timeOffset="1851.6952">12020 14575 49,'0'0'40,"0"0"10,0 0 15,0-3 7,0-17-6,0 0-14,0 0-26,0 5-16,0 10 0,0 3 26,0 2 8,0 0-13,0 0-15,0 0-8,0 0-6,0 0-2,0 0-2,0 0-1,0 0 0,0 0 1,0 0 2,0 0 2,0 0 12,0 5 5,-6 14 9,-7 10-21,-7 12-7,-3 8 0,-7 0-1,-1 3 1,8-2-2,-2-1-1,5-7-12,7-13-47,7-15-56,6-14-89</inkml:trace>
  <inkml:trace contextRef="#ctx0" brushRef="#br0" timeOffset="2458.4824">12718 14048 31,'0'-30'197,"-5"-4"-164,-8-2 9,-1 2 19,-9 8-26,5 9-2,-1 4-2,6 9 18,0 4-10,1 0-18,5 0 1,-3 0-10,1 14-10,3 14-2,-5 15-2,-3 12 2,2 20 0,0 10 0,-1 10 0,-4 3 0,4-4 1,1-6 0,9-13-1,3-15-1,0-10 1,0-10-2,0-10 1,0-5-5,0-11-22,0-3-49,0-11-63,0 0-112</inkml:trace>
  <inkml:trace contextRef="#ctx0" brushRef="#br0" timeOffset="2669.9496">12345 14532 350,'-11'-12'155,"1"-2"-139,10 5 24,-1 9 14,1 0-28,0 0-24,2 3-2,21 11 0,18 1 2,8-6-2,7-9-28,0-24-204</inkml:trace>
  <inkml:trace contextRef="#ctx0" brushRef="#br0" timeOffset="3276.6841">13223 14502 95,'1'0'199,"1"0"-155,3 0-43,2 0 6,8 6 8,1 3-7,4 3-5,2-1-2,1-8-1,3-3-8,-4 0-106</inkml:trace>
  <inkml:trace contextRef="#ctx0" brushRef="#br0" timeOffset="3696.6214">13228 14729 6,'0'0'145,"0"0"-56,6 0-65,3 0-17,7 0 0,4 0 19,8 0-8,-2 0-8,4 0-7,-6 18-1,3 5-2,-3 5-11,-10-3-119</inkml:trace>
  <inkml:trace contextRef="#ctx0" brushRef="#br0" timeOffset="11292.6119">14481 14115 177,'0'-8'88,"-9"0"-41,8 2-20,1 4-14,0 2-11,0-2-2,0 2 1,0-2 7,0 2 7,0 0 15,0 0 2,0 0 2,0 0-4,0 0-1,-2 0-10,2 0-5,0 0 0,0 0 2,-1 0-5,-6 2-4,2 5-5,-7 5-2,-6 11-2,-2 9 1,-10 17 1,-4 12 0,2 23 1,-1 23-1,1 9 2,8 8 0,0 1 1,9-7-2,12-11-1,3-11 0,0-14-1,11-14-4,9-10-4,4-8-12,0-5-67,4-6-170</inkml:trace>
  <inkml:trace contextRef="#ctx0" brushRef="#br0" timeOffset="12300.5565">14939 14618 113,'0'-10'50,"0"0"-34,0-4 38,-8 0-2,4 2-9,-3-3-22,-3 8 5,2 0 1,2 4-4,-6 3-3,-3 0-5,3 0-7,-6 8-7,1 10 4,-3 5-4,-1 3-1,3 11 0,3 1-1,5 11 1,6 1-1,-2 4-3,6 0 3,0 4 0,10-6 0,10-4 0,5-6-2,6-10 0,-1-10 1,1-8-1,-4-7-1,5-7 0,1-7-2,3-31 6,0-14 0,4-10 4,-5-10-3,-3 3 0,-10 6 1,-11 5-2,-11 7 1,-1 5 0,-24 7 2,-11 16 2,-3 9-4,-3 14 3,2 6-1,4 31-1,5 6-2,4 7-1,12-3-8,5-7-46,10-18-120</inkml:trace>
  <inkml:trace contextRef="#ctx0" brushRef="#br0" timeOffset="12607.1367">15427 15115 401,'0'4'167,"0"-4"-163,0 0 1,0 0 34,0 0-12,0 0-21,0 0-6,0 0-25,-3 0-135</inkml:trace>
  <inkml:trace contextRef="#ctx0" brushRef="#br0" timeOffset="12930.2984">15734 14436 145,'2'0'140,"0"18"-91,-1 30-36,2 20 4,-3 12 3,0 10-8,0-1-3,0-2 4,0-6-8,0-9-1,0-12-4,0-7 0,0-15-8,4-18-105</inkml:trace>
  <inkml:trace contextRef="#ctx0" brushRef="#br0" timeOffset="13411.2984">16040 14607 313,'8'-15'64,"4"1"-60,8-6 1,9 2 6,3 7-3,-5 2-1,2 9-2,-9 0-5,-1 0 5,-4 6 0,-4 9-1,-1 6 1,-8 4-1,-2 6 6,0 1 4,0 2-4,-2-4-5,-11-4-4,-4 0 0,2 3-1,-13-1 2,-3 6-2,-1-4-2,-1 10 2,7-5 0,3-4 0,4-7 0,8-10 3,11-4 0,0-5-1,0-5-2,0 3-1,0 2-3,16 0 4,9 2 5,3 5 4,4-1 4,6 0-2,-1-6-5,-1 2-5,-10-7-1,5 1-7,-10-1-52,-5 0-236</inkml:trace>
  <inkml:trace contextRef="#ctx0" brushRef="#br0" timeOffset="14138.4142">16951 14504 177,'0'0'100,"0"0"26,-3 0-42,-4 10-37,2 14-38,-1 13-8,3 4-1,2 1 0,1 3 0,0-4-1,-1 2 0,-1-4-3,-4-2-37,4-16-75,0-13-115</inkml:trace>
  <inkml:trace contextRef="#ctx0" brushRef="#br0" timeOffset="14511.0245">16812 14700 6,'-2'-6'197,"-1"6"-145,3-3 34,0 3-16,0 0-35,0 0-16,0 0-6,0 0-10,0 0-3,17 9 0,11 2 3,5-2 0,8 0-2,3-4 0,2 0 0,3-5-1,-5 0-2,-10 0-10,-5 0-72,-18-10-252</inkml:trace>
  <inkml:trace contextRef="#ctx0" brushRef="#br0" timeOffset="14836.6142">16841 14991 118,'0'0'290,"0"0"-278,0 6-7,0 2 25,0 2-28,0 8-2,14-2-2,13 1 1,6 0 0,7-9 2,3-4-2,3-4-2,-2 0-6,-2-2-77,-9-13-198</inkml:trace>
  <inkml:trace contextRef="#ctx0" brushRef="#br0" timeOffset="15403.091">17581 14601 295,'-13'0'45,"3"0"-10,-2 0 25,2 12-47,1 8-8,-1 13-4,3 4-1,3 11-1,4 3 1,0 12 2,3 2-2,18-4-1,0-3 1,7-10-1,-1-12 0,1-11-1,-4-15 0,3-10-2,-3 0-1,-9-6 2,0-19 3,-8-7 2,-2-4 6,-5-8 3,0-10 1,-7-6-1,-7-8-6,-7-7-4,-3 1 1,0 10-1,6 18-1,-8 23 0,8 17 4,-2 6 0,1 20-4,7 19-6,0 11-42,3-3-87,9-9-172</inkml:trace>
  <inkml:trace contextRef="#ctx0" brushRef="#br0" timeOffset="15952.1217">18075 15046 445,'0'-6'146,"-8"0"-100,3 1 23,0 1-32,2 4-23,3 0-14,0 0-4,0 0-3,0-5-23,0-7-103,0-9-153</inkml:trace>
  <inkml:trace contextRef="#ctx0" brushRef="#br0" timeOffset="16610.7014">18416 14584 87,'-20'12'244,"-1"6"-218,2 1-18,7 2 37,8 1-20,0 6-22,4 2-3,0 6 0,14 3 1,8 9-1,1-1 0,9-6 0,-1-4 1,2-11-1,-2-3-2,-5-11 2,2-9 0,-7-3 1,-8 0 4,-3-21 3,-7-5 10,-3-11 3,0-4-3,-11-8-5,-12-2-7,-1 2-6,-3 2 0,8 6-3,1 15 3,-1 13-2,-2 13-10,0 9-99,-4 13-212</inkml:trace>
  <inkml:trace contextRef="#ctx0" brushRef="#br0" timeOffset="17331.8184">18844 14714 288,'0'-6'81,"2"-6"-75,3-2 6,11 0-3,6-4-6,9 10 1,3-1 2,8 9-3,-1 0-2,-3 0-1,-9 0 3,2 5-3,-15 7 1,-7 4-1,-8 0 0,-1 9 4,-13 2 15,-16 7-2,-10 0-9,-1 3-5,-4-4-1,11-1 2,1-6-1,5 3-1,12-5-1,4 1 2,5-2-2,6-3-1,0 0-1,6 0-2,14-6 2,5-4-1,8-6 1,7-4 1,4 0 2,2 0 1,-2 0-3,-6 0 0,-6 0 0,-10 0-6,-10 0-21,-4-14-86,-6-2-123</inkml:trace>
  <inkml:trace contextRef="#ctx0" brushRef="#br0" timeOffset="18282.4313">19317 14034 105,'-8'-4'72,"5"3"-1,0-2-3,3 2-39,0-2-9,-3 3-5,3-1 1,0 1-4,0 0 1,0 0 6,0 0-2,0 0-10,0 8-5,7 6 0,9 14 11,12 8-5,2 8-5,3 8 3,5 3-4,5 6-1,-3 6 2,-6 1-2,-2 4 3,-3 0-3,-6 1 2,-5 3 0,-6 3 6,-10 8 2,-2 3-5,0 7-2,-2-2 3,-15-2 1,1-3 2,-11-4-2,5-2 1,-1-13-5,-1-15-2,-5-19-2,0-14 0,-1-9-8,-7-5-22,4 0-41,4-1-3,5 12-38,1-6-177</inkml:trace>
  <inkml:trace contextRef="#ctx0" brushRef="#br0" timeOffset="22753.1181">20286 14231 42,'0'7'124,"0"-4"-56,0-3-8,0 0-35,0-3-21,0-4-2,0 1 3,0-2 0,0 8 7,0-2 11,0 2 4,-1 0 8,-1 0-3,-5 0-10,2 0-12,-5 8-10,-1 4 0,-6 2 1,2 2 0,-4 3 0,0 6-1,-3 8 0,-3 8 0,-2 12 0,0 13-1,0 4 1,5 8 0,8 11 0,5 9 0,9 8 2,0 2 1,9-1-2,12-9-1,6-17 0,4 0-1,-2-15-2,1-7-6,2-9-15,2-16-39,-1-19-99,-3-15-30</inkml:trace>
  <inkml:trace contextRef="#ctx0" brushRef="#br0" timeOffset="23472.9123">20311 14811 159,'0'-23'37,"0"-4"-15,9-8 22,14 0-19,9 2-1,10-3 2,2 6-9,7 8 0,-7 10-9,-10 9-8,-4 3 0,-6 6 8,-7 13 2,-3 8 2,1 6-5,-13 7-2,-2 6-1,0 4-2,0 3 0,-21-7-1,1-3 0,-5 1 0,-7-7 1,0 1-1,0-6-1,2-4 0,1-8 0,5 3 1,10-8-2,4 0 1,5-5-1,2 0-1,3 1 0,0-3 1,7-1-1,9-3 2,13-4 0,13 0 8,3 0 2,7 0-2,1 0-3,1 0-4,-8 0-1,-3 10-3,-5 0-27,-10-6-138</inkml:trace>
  <inkml:trace contextRef="#ctx0" brushRef="#br0" timeOffset="23892.7128">21184 14680 181,'0'0'50,"0"0"-26,0 0 41,0 6-36,0 15-23,-9 6 8,-4 7-14,-5 0 1,0 5 0,4-5 1,3-5 0,3-8-2,4-3 1,4-2 1,0-2-1,0-4 0,0-5 0,3 2 2,14-3 5,7-2 10,7-2 1,2 0-7,7 0-3,-3 0-6,-5-6 0,-3-4-3,-5 0-7,-5-6-15,-3-4-97,-8-8-156</inkml:trace>
  <inkml:trace contextRef="#ctx0" brushRef="#br0" timeOffset="24113.5022">21368 14714 120,'0'35'52,"0"4"-36,1 6 12,1-3-4,-2 4-16,0 0-7,0-2 3,-6 4-3,-6-3 1,-3-8-2,2-3-1,4-5-7,-1-7-15,5-10-36</inkml:trace>
  <inkml:trace contextRef="#ctx0" brushRef="#br0" timeOffset="24656.8206">21667 14821 43,'0'-6'59,"0"0"20,0-1-29,0 5 3,0 2-19,0 0-3,0 0 3,0 0-16,0 0 2,0 0-14,0 0-4,-9 0-2,2 7-8,-3 1 3,0-2 2,-2 2 3,1 2 0,1-4 3,4 4-2,-1-2 0,4 4-1,1-4 0,-3 6-1,5 4 0,0-6 1,7 11-3,13-6 2,9 1 1,7-4 4,-2-5-4,6 3 1,-14-3 1,-6 2-2,-8-2 1,-5 5 0,-7 2 9,0 0 2,0 2 1,-9 1-3,-4 0-1,-7 0-4,-7-3-2,-1-4-3,-1-6 0,-1-6 0,6 0-7,3 0-14,8 0-11,3 0-47,3 0-131</inkml:trace>
  <inkml:trace contextRef="#ctx0" brushRef="#br0" timeOffset="24891.7444">21631 14829 281,'4'-34'65,"6"-3"-48,5-3 11,3 8-14,3 12-10,0 12-4,0 8 0,3 0 0,1 6 2,2 9 0,0-8 3,1-2-1,2-5-4,1 0-30,-7 0-67,-9 0-92</inkml:trace>
  <inkml:trace contextRef="#ctx0" brushRef="#br0" timeOffset="25624.6361">22215 14691 305,'-19'-2'113,"8"2"-57,1 0-14,7 0-17,-3 0-21,0 0-4,-3 15-3,-2 11-3,-1 12 4,-3 5 1,3 7-2,7 0 2,1 1 1,4-2 0,0 3 0,21-10-3,6-11 0,5-13 1,1-14-6,-1-4 2,-2-4 4,-4-26 2,-3-5 5,-4-11 0,-4-6 4,-6-6-3,-1-6 0,-6 4 1,-2 5-4,0 5 2,-10 10 0,-5 14-5,-9 14-1,-3 12-10,-3 19-37,2 18-22,-4 7-72,4-4-116</inkml:trace>
  <inkml:trace contextRef="#ctx0" brushRef="#br0" timeOffset="26309.8911">22933 14659 3,'0'0'120,"0"0"-72,0 0-8,0 0 7,0 5-18,0 3-12,2 6 14,10 11 1,0 4-12,6 10 3,-2-3-10,3 2-7,-1-4-4,2-3-2,-6-4 0,4-7-1,-7-3-12,0-12-41,-6-4-147</inkml:trace>
  <inkml:trace contextRef="#ctx0" brushRef="#br0" timeOffset="26507.6368">22886 14941 170,'14'-16'79,"11"0"-56,11-6 16,3 4-22,3-6-11,3-5-2,-6 1-4,-4 5-4,-14-3-88</inkml:trace>
  <inkml:trace contextRef="#ctx0" brushRef="#br0" timeOffset="26759.0869">23363 14650 183,'-17'26'87,"1"5"-76,9 2-1,3 6 26,1 5-18,-1 10-10,0 14-2,-6 2-5,-1 2-1,1-4-1,5-14-4,4-16-10,1-13-46,0-25-124</inkml:trace>
  <inkml:trace contextRef="#ctx0" brushRef="#br0" timeOffset="27148.0435">23668 14640 311,'0'0'31,"-1"0"-13,-2 5 33,-6 22-46,6 13-5,-6 13 0,2 8 0,1 4 1,3 3-1,3-7 0,0 2 2,3-13-2,14-10 0,4-12-1,1-9 1,-1-15-2,5-4 2,-4-3 0,-4-24 10,2-9 0,-3-9 4,-5-2-2,-2-8-4,-7 6-1,-3 0-1,0-1-4,-19 3 2,-7 7-2,-2 8 0,2 13 4,5 6 9,7 13-4,4 0-11,5 0-38,2 6-164</inkml:trace>
  <inkml:trace contextRef="#ctx0" brushRef="#br0" timeOffset="29886.3166">24242 14393 191,'0'-11'71,"0"-4"-1,0 3-15,0 4-35,3 4-9,-1 3 2,-2 1-3,0 0 7,0-3 17,0 3 0,0 0-9,0 0-10,0 0-3,0 0-4,0 0-8,0 0-1,-5 11-4,-9 3-1,-2 10 0,-4 1 0,-2 8 5,3 1 1,3 0 0,-1 0 0,5 2 0,4 0-2,7-2 1,1 3 0,0-8 0,0 0-1,5-8-4,6-7 1,-5-10-4,1 1-4,2-5 3,-4 0 3,0 0 4,1 0 3,0-5 1,-2-7 0,5-2 0,-1 1 0,-4-6 1,-3 3 3,1-2-2,-2 2-1,0 4 2,0 3 1,0 4 2,-3 1 0,-12 2-5,2-1-2,-3 3 3,2 0 5,-2 0-6,10 0-2,-1 17-10,7 10-60,0 2-116</inkml:trace>
  <inkml:trace contextRef="#ctx0" brushRef="#br0" timeOffset="30440.7121">24485 14175 169,'-7'-28'62,"-2"1"-39,9 8 27,0 1 3,0 4-37,0 4-5,2 1-6,5 9-5,5 0 0,12 21 2,15 25 17,7 14 0,1 18-8,0 10-4,-11 3-2,-5 4 0,-11-4 0,-17-7 1,-3 0 12,-22 0 6,-20 9-11,-6 3-1,-7 6 6,2-3-10,4-4-8,7-20 0,10-15 0,4-18-11,3-28-37,2-14-128</inkml:trace>
  <inkml:trace contextRef="#ctx0" brushRef="#br0" timeOffset="31943.4069">11542 16177 138,'38'31'50,"-1"-16"-50,15-8-5,-11-2 5,1-5-6,-1 0 2,-2 0-37,-5-5-43</inkml:trace>
  <inkml:trace contextRef="#ctx0" brushRef="#br0" timeOffset="32293.4271">11645 16427 158,'14'6'91,"7"-3"-84,14 4-5,8-5 35,7-2-14,-4 0-11,3 0-12,-3-12-7,-13-5-112</inkml:trace>
  <inkml:trace contextRef="#ctx0" brushRef="#br0" timeOffset="33364.3592">13226 15717 57,'0'-12'63,"2"5"-45,1 0 48,-3 5-9,0 2-1,0 0 5,0 0-9,0 0 1,0 0-6,0 0-7,0 0-12,-8 0-17,-4 11-5,-5 10-6,0 16 0,-4 18-8,-6 13 1,-3 13 6,3 7 1,-1 7 0,6 4 0,9 8 2,2 1 1,10 2-1,1-4 1,11-7-3,20-13-1,11-12-1,6-11-6,9-22-12,3-13-47,-5-28-202</inkml:trace>
  <inkml:trace contextRef="#ctx0" brushRef="#br0" timeOffset="34423.3303">13669 16351 74,'-7'0'259,"7"0"-229,0 0-8,0-10-10,10-11-10,18-11 4,16 2 5,7-10-5,5 10-3,-3 2-1,-2 13 0,-8 12-2,-1 3 0,-7 0 0,-5 16 5,-9 12-2,-6 4 1,-8 11 3,-7-2-3,0 8-1,-10-3 0,-15 2-3,-5 4 0,-10-4-4,-5 5 0,0-7-7,-4 0 3,10-6 3,0-8 2,14-4 3,7-10 3,11-10 2,5-6 4,2-2-1,0 0-8,2 0-7,16 0 7,6 0 4,9-2 3,5-12-1,-1 6 2,5-4-7,-2 4-1,0-1 0,-5 9-8,-3 0-43,-3 9-167</inkml:trace>
  <inkml:trace contextRef="#ctx0" brushRef="#br0" timeOffset="34642.7346">14583 16869 359,'2'0'176,"-2"0"-166,0 0-7,1 0 14,-1 0-17,1 0-10,1-9-14,4-9-82,-6-1-154</inkml:trace>
  <inkml:trace contextRef="#ctx0" brushRef="#br0" timeOffset="35190.197">15042 16191 172,'0'-19'81,"0"3"-78,0-2 54,0 0-7,-8 4-25,-6 0-4,1 4-18,2 3-2,-4 7 15,-3 0 18,4 9-11,-4 17-10,4 9-12,-4 11 0,-4 1-1,3 3-2,6-4 1,2-3 1,8-11 0,3-5 0,0-6-3,8-7 0,8-6 1,5-6-3,-1-2 0,4-8 1,-2-20 4,-1-10 2,5-2 0,-2 0-1,-3-1-1,-7 7 2,4 10-2,-5 8 1,-8 8 1,0 7 0,-3 1-2,-2 0 5,0 3 6,0 26 9,0 19-3,0 14-2,0 12-2,0 10-3,-3 11-3,3-7-7,0-9-2,13-14-15,10-35-53,2-30-199</inkml:trace>
  <inkml:trace contextRef="#ctx0" brushRef="#br0" timeOffset="35736.1446">15843 16358 214,'-7'0'114,"1"0"-58,-1 0 23,5 11-32,2 3-32,0 7-15,0-4 1,0 7-1,0-4 0,2-2 0,5 2-1,-7 0 0,0 4-12,0 4-54,-6-4-117</inkml:trace>
  <inkml:trace contextRef="#ctx0" brushRef="#br0" timeOffset="35944.9649">15706 16535 270,'6'0'126,"-1"0"-121,8-10-1,6-4 9,11 4-9,9 3 3,-1 2 0,2 5 0,-3 0-7,0 0-8,-12 0-48,-7-6-233</inkml:trace>
  <inkml:trace contextRef="#ctx0" brushRef="#br0" timeOffset="36215.423">15779 16823 305,'19'14'33,"6"-9"-32,8-5 10,7 0 3,3-24-5,0-12-9,-7-6-10,-14-3-244</inkml:trace>
  <inkml:trace contextRef="#ctx0" brushRef="#br0" timeOffset="36860.5749">16530 16279 186,'-24'0'43,"-3"7"-32,10 7 51,-1 6-32,5 3-22,3 3-1,9 14-4,1 13 1,0 10 5,20 11-3,5 4-4,8-3-1,2-11-1,0-20 1,2-14-1,-5-22-4,1-8-5,-3-15 9,-7-26 7,0-13 7,-6-15-2,-6-5-5,-10-5 1,-1 7-3,-8 3 0,-15 13-4,-12 12 0,-6 7 4,-2 15-4,1 14-1,8 8 0,3 30-19,11 27-79,8 5-163</inkml:trace>
  <inkml:trace contextRef="#ctx0" brushRef="#br0" timeOffset="37102.9496">17051 16860 262,'0'9'218,"0"-2"-217,0-7 5,3 0-6,1 0 0,3 0-8,-3 0-11,-4-16-181</inkml:trace>
  <inkml:trace contextRef="#ctx0" brushRef="#br0" timeOffset="39664.6735">17581 16302 10,'0'7'252,"-10"-5"-220,-1 3 9,2-5 16,1 0-23,1 0-11,-2 3-18,-1 1-4,-1 2 0,2 6-1,-2 2-3,-1 4-2,5 4-2,1 2 6,0 2 0,6 0 0,0-3-1,7-9-2,13 3 2,4-5 1,7-4-1,0-6 1,-5 3 0,3 2 1,-9 3 0,-7 2 1,-3 2 0,-10 3 3,0-2 13,0 7 5,0 1-2,-13-4-13,-6 6 0,-2-8-6,-1-6-1,-5 5-4,2-4-19,0-5-11,0-2-11,3 1-16,7-6-21,2 0-36,5 0-16</inkml:trace>
  <inkml:trace contextRef="#ctx0" brushRef="#br0" timeOffset="39944.7685">17536 16358 138,'0'-2'150,"0"2"-107,0 0 31,0 0-36,0 0-38,12 7 0,10 3-2,2 0 4,5-6-2,2-4 0,3 0 0,8-6-5,-5-12-4,4-2-20,-9-3-80,-4 0-115</inkml:trace>
  <inkml:trace contextRef="#ctx0" brushRef="#br0" timeOffset="40256.3265">17818 15913 145,'0'7'174,"7"7"-171,21 9 5,21 14 4,6 10 14,8 12-2,2 7 10,-11 6-11,-4 6-8,-13 1 7,-9 3 1,-14 7-8,-11 3 1,-3 3-2,-13 4-1,-17-10-5,-6 1-4,-2-25-4,-1-21-1,-1-18-3,7-21-37,1-5-46,14-22-60</inkml:trace>
  <inkml:trace contextRef="#ctx0" brushRef="#br0" timeOffset="40590.501">18433 16515 136,'4'0'47,"-3"0"-40,4 0 43,3 0-29,9 20 22,-2 4 0,8 10-12,1 0-15,5 0 10,4 0-11,-3-8-13,-1-3-1,-6-9-1,-3-10-3,-7-4-19,-8 0-50,-5-2-113</inkml:trace>
  <inkml:trace contextRef="#ctx0" brushRef="#br0" timeOffset="40798.303">18427 16788 209,'0'0'47,"3"-16"-32,17-16-2,6-6 26,10-13 13,-2-1-11,0-2-23,-4 8-12,-6 9-6,-4 2-6,-12 5-78</inkml:trace>
  <inkml:trace contextRef="#ctx0" brushRef="#br0" timeOffset="41325.5513">19222 16404 290,'0'0'56,"0"0"-26,0 0 48,0 0-32,0 21-17,-5 19-23,-2 15-6,-9 16 4,0 8-4,-2 0-1,-4 4 1,3-11 1,3-8-1,6-13-1,8-18-32,2-16-94,0-17-147</inkml:trace>
  <inkml:trace contextRef="#ctx0" brushRef="#br0" timeOffset="41751.6674">19478 16235 177,'-20'17'83,"8"10"-82,3-1 7,1 10 26,8 6-27,0 6-2,0 10-3,8 7-1,6 3 0,13-8 3,-1-4-3,7-15-1,5-12 0,-4-14-1,1-10 1,-4-5-3,-7-10 1,2-24 2,-10-12 13,2-6 2,-9-7-1,-6 7-3,-3-3 6,-1 0 0,-18 5-3,-5 2 4,-5 6 2,-5 10-7,-2 15-8,-6 11-5,-1 6-1,-1 13-15,3 13-20,9 4 2,13 0-13,16-2-38,3-10-89</inkml:trace>
  <inkml:trace contextRef="#ctx0" brushRef="#br0" timeOffset="42432.3489">20026 15843 245,'-29'5'49,"3"6"-48,-1 2 29,6-6 0,5 0-4,5-2-8,2 3-18,2 1-3,7 5 3,0 5 0,2 8 0,14-1-2,-1 6 1,4-6 1,0 2-1,-3 0 1,-1 0-3,-3 4 1,-2-2 2,-7-5 0,0-1 1,-3-6-1,0-9 3,0 1-2,0-6 1,-4 5-2,-8-1-3,-7-2-15,5 3-1,-6-4 5,2-5 2,4 0 4,3 0 8,1 0 4,9 0-1,1-5 3,0-13-2,0-1-1,11-15 4,3-7-2,4-2 8,3-9-6,-1 7 1,-2 3-1,-1 4 0,-4 12-2,-2 4 1,1 4 0,-5 2 1,-2 1-5,-1 1-2,-4-1 0,0 4-4,0 1-18,0 0-73</inkml:trace>
  <inkml:trace contextRef="#ctx0" brushRef="#br0" timeOffset="43642.7052">20630 16547 207,'0'0'63,"0"0"-42,0 7 7,7 14-21,-5 9-6,3-4 0,1 1 2,-2-5-2,-4-3 1,4 3 2,-4 1-2,0 12-1,0-3-1,0 3 0,0-12 1,0-4-2,1-15 0,12-4-2,10-28 0,5-20 3,5-19 8,9-2-6,-4-1-1,5 5-1,-6 19 2,-9 14 1,-8 14 2,-9 18-1,-6 0-3,-5 13 14,2 20 9,1 7-14,-3-2-2,0-1-5,0-10 3,0-1-1,0-3-1,0-5-2,0 4 0,0-6-2,0-6 0,0-10 0,1 0-1,15-16-1,4-26 2,5-12 12,5-3-8,2 7-2,0 12 2,-4 14-2,-3 12-2,-7 12 2,-8 0-2,-3 20 7,-6 21 9,-1 5-4,0 10-6,0 2-1,0-2-5,-1-1-1,-1-9-6,2-11-68,-5-9-178</inkml:trace>
  <inkml:trace contextRef="#ctx0" brushRef="#br0" timeOffset="43932.675">21002 17444 319,'6'-8'35,"19"-29"-35,9-14 21,18-22-2,13-11 16,16-1-5,13-2-8,3 9-12,-3 6-10,-4 9 0,-7 5-1,-7 9-5,-14 13-40,-19 13-178</inkml:trace>
  <inkml:trace contextRef="#ctx0" brushRef="#br0" timeOffset="44314.6649">22011 16790 243,'-29'16'38,"4"1"-7,-5 6 5,1 0-24,2 3-9,6 1-3,1 4 0,10-4 0,9-5 0,1-4-4,10-4-5,11-1 3,9-5 4,-4 2 2,-5 7 5,-2 6 3,-8 5 16,-9 4 0,-2-2 2,0 2-3,-11-3-7,-13-6-5,-12 0 2,-2-2-9,-5-7-4,0-3 0,-1-8-4,7-3-31,9 0-95</inkml:trace>
  <inkml:trace contextRef="#ctx0" brushRef="#br0" timeOffset="46016.535">10445 16467 363,'11'-5'50,"0"-8"-50,-1-11 0,12-11 0,13-4 7,-5 13-5,1-1 2,-7 12-1,-5 2-1,-1 5 5,-10 7-4,1 1-1,-4 0 1,0 0 8,2 9-1,-1 9 1,2 14 3,1 6-6,-4 8-4,1 3-1,1 6-3,1-2-2,8 5 2,0-7-2,10-9 1,-1-14-1,5-8-2,3-10-1,-3-10 1,-3 0-4,4-28 6,-4-15 2,-3-16 1,1-12 1,-5-3 1,-7-5-1,-3 6-1,-5 0-1,-5 6-2,-8 9-3,-12 17 4,0 17 1,6 12 0,6 12 13,8 0 26,0 0-32,0 0-7,10 10-9,12-1 9,5-4 0,6-5-2,3 0 0,7 0 1,12-17 0,-1-6-8,-12-3-120</inkml:trace>
  <inkml:trace contextRef="#ctx0" brushRef="#br0" timeOffset="62520.4144">10233 17668 359,'-46'60'37,"-5"-22"-25,19-30 9,29-8 25,2 0-4,1 0-17,0 0-14,0 0-10,3-4-1,10-1 0,7 2 0,2 3 3,7 0-2,-5 0 0,3 0-1,-3 3-1,1-2-5,-5 9-8,0 0-44,-10 4-119,-10 9-126</inkml:trace>
  <inkml:trace contextRef="#ctx0" brushRef="#br0" timeOffset="62687.1768">10211 18099 405,'9'0'33,"3"0"-33,5-1-4,7-6 4,1-1 0,5 4-3,2 0-5,-2 4-28,-4 0-141</inkml:trace>
  <inkml:trace contextRef="#ctx0" brushRef="#br0" timeOffset="63130.4825">11276 17846 265,'-2'-5'165,"-21"-7"-165,-9 7-5,-8-3 5,-5 8-2,-9 0-1,3 0-10,12 16 9,10 3 4,18 8 14,11-4-13,6 3-1,28 0-6,13-2 6,6 0-2,8-6 1,-12-2 0,0 1 1,-15 0 1,-10 9 2,-15 3 11,-8 5 16,-1 6 22,-10 6-15,-24 4-23,-8 2-9,-2-12-2,8-4-3,2-5 0,14-11-6,12-5-16,8-5-39,1-10-115</inkml:trace>
  <inkml:trace contextRef="#ctx0" brushRef="#br0" timeOffset="63573.9229">11552 17977 345,'0'29'95,"0"12"-90,0 10-3,0 9 15,8 8-6,-5 12-8,6 0-3,-7-4 1,4-5 0,-4-13-1,-2-18-1,0-19-1,0-10-1,0-11 2,1 0-15,-1-35-9,0-28 14,0-40 9,7-25 2,3-11 0,12 13-7,6 28-2,12 31 5,-1 28 4,0 18 0,-7 21 0,-1 0-6,-11 21 6,-7 9 3,-4-2 11,-8 4 8,-1-2 12,-12 5 5,-12 6-6,-10-3-14,-4-1-5,1-10-11,7-8-3,1-10-3,14-5-14,5-1-49,9-3-82,1 0-175</inkml:trace>
  <inkml:trace contextRef="#ctx0" brushRef="#br0" timeOffset="64044.2232">11952 18075 334,'7'6'58,"5"0"-54,5-6-4,0 0 20,2-6-10,2-14-4,-3-1-2,-5-8-1,-3 1 3,-8-7-3,-2 0-3,0-5 0,0 6-7,0 6-5,-9 10-23,5 9 6,-6 9 29,0 0 14,-2 4 6,1 15-15,-7 1 3,4-1-1,-5 8 3,-1-10-1,7 2 10,1-1-3,4-6-4,8 4 3,0 0-13,6 12-2,12-2-1,11 4 1,1-4 0,2-2 0,1-2 0,-1-4 0,-3 0 0,-5 1 1,0-2 0,-2 1 8,0-4-4,-3-5-2,5-5-2,-4-4-2,0 0 1,-1-4-3,-2-22 0,3-6-7,-4-5-25,-7-3-129</inkml:trace>
  <inkml:trace contextRef="#ctx0" brushRef="#br0" timeOffset="64426.4184">12549 18101 248,'0'9'74,"0"-9"-74,17 0 0,5-9 6,3-17 7,-3-6 5,1 0-14,-6 4 2,-6-7-5,-7 3-1,-4 1-2,0 4-7,-4 1-2,-14 18 11,3 8 2,-5 0 19,0 5 15,-3 12-18,5 10-2,7 4 3,-1-4 1,11 4-4,1 8-11,0 1-4,10 6-1,6 0-1,3 3 1,4-9-2,2-4-4,-1-17-4,1-12-13,3-7-24,-2-7-65,-1-26-57</inkml:trace>
  <inkml:trace contextRef="#ctx0" brushRef="#br0" timeOffset="64855.9466">13031 17955 133,'0'-7'98,"0"0"-23,0 1-1,0-2-31,0 4-10,-7 2-8,-6 2-13,2 0-2,0 14-1,1 11-9,-1 16 0,7 1 2,0 6 0,4-3-2,0-8 0,10-6-1,9-13 1,0-10-4,-5-8-7,5-8-6,-6-29 8,-3-7 8,-2-16-3,-4-10-7,-3-6-1,-1-8 3,0-1 6,0 1 3,0 4 0,-6 12 0,-9 17 0,8 22 1,0 16 8,0 13 23,7 0 30,0 30-30,0 25-31,7 27 2,5 18 0,-2 8 4,-3 1-6,-2-9-1,2-15-1,-3-13-3,13-16-5,5-29-48,0-18-208</inkml:trace>
  <inkml:trace contextRef="#ctx0" brushRef="#br0" timeOffset="65380.5296">14384 18043 298,'0'4'90,"0"4"-87,0 2 10,0 8 3,9 14-14,4 2-1,4 2 2,1 1 1,4-11 2,3-12 1,-3-14-3,2 0 4,-1-9 0,-4-27 3,-8-6-5,-1-2 1,-10 0-1,0 9 0,-18 8 0,-6 3 5,-7 12-5,6 6 1,4 6-1,2 0-6,6 6-9,1 11-57,2 2-150</inkml:trace>
  <inkml:trace contextRef="#ctx0" brushRef="#br0" timeOffset="65740.738">14876 17423 284,'-22'-37'101,"0"4"-101,4 5 11,4 12 42,4 14 14,2 2-24,5 9-3,1 26-40,-2 18 1,4 12-1,0 6 0,0 3 0,0 6-3,0 7 3,0 1-1,9 2 1,1 3-2,7-5-5,-4-6-15,-3-20-41,-5-23-46,-5-28-79</inkml:trace>
  <inkml:trace contextRef="#ctx0" brushRef="#br0" timeOffset="65899.9051">14755 17931 347,'2'0'111,"1"-4"-109,7 2-2,2-2 24,6-1-10,3 2-2,2-1-12,2 4 0,5-5-26,0-2-118</inkml:trace>
  <inkml:trace contextRef="#ctx0" brushRef="#br0" timeOffset="66321.5017">15938 17587 326,'0'-3'94,"1"1"-85,1 2 10,7 0 11,3 28 2,5 20 2,-2 10-16,-3 7-8,-1 0-4,-1 4 0,0-13-6,1 6-4,-2-14-12,-8-12-53,-1-16-215</inkml:trace>
  <inkml:trace contextRef="#ctx0" brushRef="#br0" timeOffset="66485.2485">16284 18055 349,'0'40'86,"0"-8"-85,0-1 0,0-9 3,0-7-4,0-3-18,0-12-103</inkml:trace>
  <inkml:trace contextRef="#ctx0" brushRef="#br0" timeOffset="66623.7839">16346 17793 377,'0'0'85,"-2"0"-85,-3 7-6,3 17-54,2 13-187</inkml:trace>
  <inkml:trace contextRef="#ctx0" brushRef="#br0" timeOffset="67118.9341">16640 17869 340,'-25'-4'30,"-6"2"-30,7 2 7,-3 0 17,9 10 0,-1 16-14,11 10-9,6 12-1,2 9 5,0 2-2,15 5-1,7-8-2,5-13-1,-4-14 0,0-18-6,-1-11-4,-3-14-11,-8-18 6,1-17 9,-4-9 4,-4 7 2,1 0 1,-5 7 1,0 12 0,0 14 7,0 4 5,0 10 0,0 4 4,0 0-1,3 0-16,10 20 1,6 10 6,2 10-2,-6 4-1,2 4 2,-6 3 1,0 7 3,-7 0 5,-4 7 5,0-4 0,-7-9-4,-15-6-2,-10-16-7,-8-8-7,-10-8-2,0-14-19,-7 0-49,10 0-61,12-14-200</inkml:trace>
  <inkml:trace contextRef="#ctx0" brushRef="#br0" timeOffset="67794.3511">17101 17628 73,'2'-24'98,"-2"6"-57,0 10 29,3 3-8,-3 5-14,0 0 4,0 0-12,0 19-10,3 8-19,-3 8-7,1 11 0,-1 6-3,1 7-1,-1-1 0,1-2 0,4-14 1,-2-10-1,-2-16-1,5-11-4,-3-5 0,0 0-9,3-14-5,5-9 19,0-5 2,1 4 3,3 6-3,5 7-2,-1 11-1,4 0 1,-1 13 5,-2 20 7,0 4 0,-5 11-2,-4-2-6,5-3-2,-6-6-2,0-6 0,-5-14-9,2-2-31,-2-15-79,-4 0-208</inkml:trace>
  <inkml:trace contextRef="#ctx0" brushRef="#br0" timeOffset="68052.8095">17570 17584 281,'0'0'140,"0"0"-97,0 8 16,1 19-32,6 4-23,-4 13-3,2 4-1,3-2 0,-2 7 0,4 5 0,-7-4 0,1-1-1,3 2-2,-3-3-6,1-4-21,-5-10-51,0-18-95</inkml:trace>
  <inkml:trace contextRef="#ctx0" brushRef="#br0" timeOffset="68218.5214">17474 17913 315,'0'0'175,"13"0"-173,7 0 5,12 0 18,1 0-4,1 0-13,-1 0-8,-3 0-1,2-9-9,-9-5-45,-3-7-135</inkml:trace>
  <inkml:trace contextRef="#ctx0" brushRef="#br0" timeOffset="68796.5227">18350 17441 308,'0'0'213,"0"0"-179,0 23-12,0 15-4,0 12-8,0 6-3,2 2-7,8 6-2,-5 8 0,0-1 0,-2 1-6,2-11-16,0-6-81,-5-15-227</inkml:trace>
  <inkml:trace contextRef="#ctx0" brushRef="#br0" timeOffset="68988.7928">18401 18182 268,'0'3'206,"0"-3"-185,4 0 6,-2 0 3,1 0-28,3 0-2,3 0-1,-3 0-1,1 0-21,-7 0-94,0 5-238</inkml:trace>
  <inkml:trace contextRef="#ctx0" brushRef="#br0" timeOffset="69652.0658">18717 17432 324,'0'22'136,"0"0"-128,0 10 12,0 6 1,0 8-21,9 0 1,-3 10 0,5-6-1,-2 3-6,0-6-6,1-1-5,-6 3-32,4-7-55,-7-3-53,0 0-9</inkml:trace>
  <inkml:trace contextRef="#ctx0" brushRef="#br0" timeOffset="69919.0017">18797 18294 369,'0'4'53,"0"-4"-7,0 0-1,6 2-36,0 8-9,1-2-1,1-3 0,-3 4-5,-5-6-19,0-3-111</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45:38.416"/>
    </inkml:context>
    <inkml:brush xml:id="br0">
      <inkml:brushProperty name="width" value="0.05292" units="cm"/>
      <inkml:brushProperty name="height" value="0.05292" units="cm"/>
    </inkml:brush>
  </inkml:definitions>
  <inkml:trace contextRef="#ctx0" brushRef="#br0">16509 13114 355,'0'-39'42,"0"-2"-18,-34 9 12,2-6-2,-7 11 15,16 3-22,2-1-2,5 1-2,-5 3-9,-5 3-3,3 7-8,0 4-3,3 7-1,-1 0 1,5 4 2,-2 24-2,7 9-2,1 10 0,2 12 2,5 9 2,3 12-2,0 15-1,0 17 1,0 13 1,-2 10 0,2 3-1,-6-7 0,6-8 0,0-11 1,0-13-1,6-15-4,-1-25-3,2-19-4,-4-19-11,1-20-36,-4-1-45,-4-33-13,-20-20-157</inkml:trace>
  <inkml:trace contextRef="#ctx0" brushRef="#br0" timeOffset="190.2559">15950 13868 240,'-11'-4'197,"10"3"-179,1-4-11,0-2 9,24 0-13,9 0 13,9-2 0,10 3-16,1 6-2,2 0-1,5 0-8,9 0-17,4 0-68,-7-4-172</inkml:trace>
  <inkml:trace contextRef="#ctx0" brushRef="#br0" timeOffset="400.6869">16988 13712 198,'23'-11'144,"-1"1"-122,10-6 50,4-4-11,2 1-51,6 0-10,-3 3-6,-5 12-2,-7 4-19,-15 0-91</inkml:trace>
  <inkml:trace contextRef="#ctx0" brushRef="#br0" timeOffset="596.1087">17161 13929 337,'21'-3'60,"7"-7"-53,14 0 28,5 4-33,0 4-2,3 0-25,-12-2-171</inkml:trace>
  <inkml:trace contextRef="#ctx0" brushRef="#br0" timeOffset="4049.9027">18751 12876 297,'0'-2'36,"0"0"-20,0-1 42,0 3-27,0 0-29,0 0-2,0 0-2,0 0 1,0 0-2,1 0 3,1 0 1,-1 17 3,-1 9 4,0 12-1,0 20-2,-11 6-2,-7 9-2,-1-1 0,0 4 0,5 0-1,2-6 2,4-4-2,-1-7 1,6-9-1,3-13 1,0-8 0,0-9 2,3-6-1,17-7 4,11-2 6,16-5 10,7 0 8,11 0-11,6-10-12,2-5-4,-3 0-3,-5-1-2,-6 4-9,-17 8-17,-17 4-47,-14 0-181</inkml:trace>
  <inkml:trace contextRef="#ctx0" brushRef="#br0" timeOffset="7126.0245">18837 12775 80,'0'-14'92,"0"12"-37,0 2 12,-24 18-16,-10 38-21,-17 24-25,0 19-1,-11 13-4,2 4 5,1-3 7,11-11 3,10-23-1,20-26-6,18-23-8,5-30-3,38-17-3,20-49 6,14-38 0,15-19-6,-2 0-1,-3 9 2,-11 15 5,-15 28 2,-24 29 1,-20 26-1,-17 16 1,-22 36 25,-23 25-18,-24 29-9,-6 19-1,-2 4 3,0 7 2,12-2 3,12-15-1,18-18 1,19-29 0,16-27-8,28-29-7,27-6 1,20-49 5,10-24 1,5-14-1,5-6 0,-1 12-1,-18 20 4,-16 25-4,-25 26 2,-35 16-1,-7 11 1,-36 35 12,-13 22-8,-7 19-3,-2 6 4,1 3 3,9-7 3,12 1 2,11-8-4,16-12-3,16-18-6,9-24 0,31-28-5,14-12 5,13-48 1,14-18 4,6-6-3,0 6-2,-20 19 2,-14 19-4,-25 21 1,-18 16 1,-10 3 0,0 8 5,-16 14 0,1 6-5,-2-1-3,12-1-4,5-1-11,0 1-18,27-1-44,10-4-68</inkml:trace>
  <inkml:trace contextRef="#ctx0" brushRef="#br0" timeOffset="7726.1104">20047 13171 237,'0'-21'91,"2"4"-72,7-6 27,7-5-5,11 1-21,5 1-8,10 6-12,1 8 1,-3 5 1,-2 2-1,3 5-1,-14 0-4,-2 11 0,-12 10 0,-5 12 3,-8 6 1,0 8 2,-14 3-1,-4 11 4,-1 1 0,7 1 0,2 4-3,10-13-1,0-8 0,4-10 0,16-10-1,8-1-1,6-20 1,1-5 0,6-2 1,-7-34 0,1-10-1,-4-16 2,-3-10 0,-4-10 0,-6 0-2,4-1-4,-12 6 0,-7 12 4,-1 25 1,-2 15 2,0 17 10,1 8 13,6 0-4,8 3-22,15 19-1,12-2 1,20-7 5,7-10-4,12-3-1,-2-18-6,-7-18-28,-19 1-177</inkml:trace>
  <inkml:trace contextRef="#ctx0" brushRef="#br0" timeOffset="8588.1797">19838 14154 217,'-4'0'38,"4"0"-33,0 0 38,0-3-26,9-15-3,12-5-4,2 0-1,9-7 8,5 2 1,13-2 12,15 2-9,10-2 0,15 3-7,11 5 1,7-2-2,9 2-7,-4 1-1,0 4-5,-18 5 0,-16 4-4,-11 6-12,-18 2-19,-17 0-73</inkml:trace>
  <inkml:trace contextRef="#ctx0" brushRef="#br0" timeOffset="9682.0397">19935 14480 215,'4'-21'156,"-2"-4"-142,14-4-12,2-2 13,16 2 2,6 3-6,10 8-5,-2 10-3,6 8 2,-11 0-3,-5 8 2,-17 14 1,-5 6-4,-8 4 3,-7-2 2,-1 5 2,-1 2 1,-22 2-6,1 1 0,-10-3 1,-5 0 0,-1-3-3,-6-3-1,4-9 0,7-5 1,7-2 1,10-4-2,4-4 1,10-3-1,2 0 2,0 1-1,12 9-1,11 0 8,11-1 7,8-1 1,13-7 1,7-5-6,-4 0-11,5 0-4,-4-3-30,-15-7-169</inkml:trace>
  <inkml:trace contextRef="#ctx0" brushRef="#br0" timeOffset="11482.138">20831 14233 191,'2'-21'69,"5"-2"-45,-1 0 36,2 6-11,-6 9-20,0 8-13,-2 0-2,0 0 11,0 0-7,0 13-4,0 20-7,-5 18-2,-7 12-4,1 8 0,-8 7 0,1 1 0,-3 2-1,5-5 0,-4-10 0,8-16 1,7-9-1,3-19 0,2-8-2,0-6 1,8-3-1,16 0 2,15-5 1,6 0 5,18 0 2,5 0-1,6-2 4,-1-10-1,-10 1-6,-8 4-4,-13-1 0,-16 6-9,-10-2-7,-6-1-35,-10 0-133</inkml:trace>
  <inkml:trace contextRef="#ctx0" brushRef="#br0" timeOffset="13410.217">21864 13055 49,'0'-9'26,"1"1"6,5-1 27,-6 4-27,1 1-14,1 1-6,-1 3-2,-1 0-1,0 0 4,0 0 5,0 12 5,0 14-5,0 6 0,0 7-8,-3 1-4,-4 2 1,3-1-3,-7-2 2,3 4-4,-4-5-1,2-10 2,2-7-1,5-9-1,1-7-1,2-5 0,0 0 0,0 0 1,0 0-1,0 0 3,0-17 3,12-9 1,4-8-3,4-5-2,5-5 0,8-1-1,-4 1 1,7 5-2,-3 6 1,-1 11 4,-9 8 0,-2 14-5,-7 0 2,-6 11 3,0 16 6,-8 4-2,0-2-5,0 2-1,0-6-1,0-3-1,0-5 0,0-8-1,-1-5 0,-2 0 1,3-4-1,0 0 0,0 0-1,0-9 0,4-21-10,17-12 11,1-6 0,10 3-1,-5 11 1,4 14 1,-1 12 1,-5 8 2,2 18 1,-5 22 5,-6 9 3,-1 9-5,-8-4-3,0-6-4,1-2-1,-5-4-3,-3 1-12,0-8-86</inkml:trace>
  <inkml:trace contextRef="#ctx0" brushRef="#br0" timeOffset="14152.2798">21152 13834 44,'-6'0'60,"4"0"-53,-1 0 32,3-6-4,0-6-22,0-2-7,0 2-1,0 4 9,0 0 10,0 6 0,0 2 16,0 0 1,-4 0-8,-1 0-15,-2 0-13,2 0-1,-2 0 2,6 0-1,0 0 8,1 0 0,0 0-6,0 0-7,1 0-2,19 2 2,10 3 5,10 6 2,17-1 7,11-5 9,16-2 9,14-3-11,16 0-1,10 0-5,4 0-1,8 0-9,-7-3-2,-22 3-2,-9 0-1,-24 0-1,-15 7-4,-17-3-6,-14-4-25,-25 0-154</inkml:trace>
  <inkml:trace contextRef="#ctx0" brushRef="#br0" timeOffset="15232.1852">15522 15874 270,'0'21'39,"0"20"-36,0 11 11,1 22 13,28 6 4,-2-31-14,1-5 0,-6-10-6,1-19-8,-1-11-3,0-4 3,-1-14 1,1-30 9,-3-6-2,-1-10-8,-5 2-3,-2 16 0,-7 16-2,2 18 1,-5 8 1,9 8-5,5 20 5,7 6 7,6 2-4,3-2-1,-1-2 3,2-6-2,-8-6 2,-3-8-2,-8-10 2,-2-2 3,-2-18 7,-6-28 13,4-16-16,-5-1-12,-2 5-6,0 14-9,0 11-33,0 4-64,0 1-197</inkml:trace>
  <inkml:trace contextRef="#ctx0" brushRef="#br0" timeOffset="15832.3245">16265 15376 285,'7'7'84,"5"26"-77,1 13 35,4 18-7,2 6-4,-8 11-19,0 5 2,-8 2 9,-3 5-14,0-3-1,0-11 0,0-8-2,0-18-3,0-20-3,0-19-2,0-14-2,1-8-7,11-30 5,6-9 5,4-6 1,0 5-1,-2 14 1,-10 12 0,-5 17 0,-5 5-6,0 0-1,5 19 4,-2 20 3,10 14 4,-1 7-1,5-4-1,4-12 4,2-10 1,-1-12-4,7-11-2,-2-11 1,11 0 5,-3-21-2,4-18 0,-2-12-3,3-14 0,-7 0-1,-4 1-1,-16 4-2,-13 6-2,0 14 3,-10 9 1,-12 17 0,-1 14 7,-6 14 1,6 27-3,5 12-2,4 20-1,6 5 2,8-9 5,0-8-5,11-16-4,15-13-1,4-16-7,8-15-7,-3-1-11,2-7-103,-9-35-209</inkml:trace>
  <inkml:trace contextRef="#ctx0" brushRef="#br0" timeOffset="16079.8649">17088 16087 233,'3'19'66,"5"11"-62,2 2 16,-1 6 7,3 0 1,-3-3-18,1-9 2,-7-11 7,1-10-4,0-5 6,-1-18 46,7-24 6,3-23-25,11-11-11,3 8-24,13 6-10,3 16-3,5 20-3,6 17-8,6 9-13,-3 19-46,-4 3-206</inkml:trace>
  <inkml:trace contextRef="#ctx0" brushRef="#br0" timeOffset="16622.3955">17958 16225 328,'-4'40'102,"4"-10"-93,0-9-7,14-12 4,7-9 13,10 0-5,0-2-5,-8-24-2,2-1-6,-7-13 1,-5 4 1,-2-8-3,-11-2-1,0 3-2,-2 6-5,-18 11-4,-5 11 3,-7 15 9,0 3 7,-6 35 4,10 13 6,-1 19 2,12 1 10,17 1 4,4-4-14,32-15-7,19-13-12,26-22 0,14-18-7,8-18-18,10-32-111</inkml:trace>
  <inkml:trace contextRef="#ctx0" brushRef="#br0" timeOffset="17348.1598">19708 15645 438,'-12'30'27,"7"12"-24,5 16-3,0 10 6,0 2 1,4-3 0,5-3-2,-4-16 12,1-7-3,-2-16-3,-3-15 2,-1-6-7,0-4-2,3 0 13,-3 0 5,0-10-1,2-19-7,4-8-14,10-11-3,5-6 3,11 0 0,5 5-5,1 9-1,-4 22 0,-4 18-1,-12 12-7,-10 49 11,-8 13 3,0 14 3,-4 0 1,-12-14 2,5-16 0,5-17-3,1-24 1,5-12-4,0-5 0,9-40 0,20-13 0,4-23 5,2-10-5,7-2 0,-2 0-1,7 5 1,-6 19-1,-7 26 1,-13 30-1,-11 8-9,-3 40 10,-7 22 3,0 13 3,0-3-3,0 2-2,0-16-1,3-18-5,18-16-31,3-17-159</inkml:trace>
  <inkml:trace contextRef="#ctx0" brushRef="#br0" timeOffset="17545.9987">20706 15934 361,'17'2'58,"9"-2"-55,6 0-3,6 0 0,4 0-1,1 0-8,1-2-4,-9-7-26,-5-3-123</inkml:trace>
  <inkml:trace contextRef="#ctx0" brushRef="#br0" timeOffset="17756.862">20746 16113 488,'-2'0'33,"2"0"-33,10 0 4,24-3-4,9-5 8,15 6-8,1 2-9,-5 0-14,-6 13-58,-9 7-292</inkml:trace>
  <inkml:trace contextRef="#ctx0" brushRef="#br0" timeOffset="18033.8538">21476 15617 338,'0'46'75,"0"16"-66,-7 4 28,2 5 16,0 1-19,3-3-18,1 3-6,-1-2-2,1-3-8,1-9-5,0-12-24,0-19-199</inkml:trace>
  <inkml:trace contextRef="#ctx0" brushRef="#br0" timeOffset="18258.0998">21854 16316 281,'0'35'131,"0"11"-100,0 2 26,0-4 5,-10 7-24,-4-8-15,-9-2-15,-6-4 0,-5-7-6,-10-2-2,-1-3-50,-8 1-244</inkml:trace>
  <inkml:trace contextRef="#ctx0" brushRef="#br0" timeOffset="19094.1567">22306 15784 375,'-28'-14'37,"6"2"-23,10-2 15,5 3 19,7 1-2,1-1-44,24-6-2,13-1 0,8-2 0,4 0 3,5 6-3,1 2 0,-5 8-1,-6 4 1,-6 1 0,-11 25 1,-11 11-1,-9 7 2,-8 8 4,0 0 1,-21-2-5,-7-6-2,-8-3 0,-1-5 0,-1-2 3,-6 0-3,9-8-2,8-6 2,16-11 2,11-2 0,0-7-2,10 0-9,22 0 9,5 0 0,13-12 4,1 6-4,6 6-2,1 0 0,-1 26-6,-2 4-21,-10-2-100</inkml:trace>
  <inkml:trace contextRef="#ctx0" brushRef="#br0" timeOffset="19293.4798">23305 16274 418,'-17'26'52,"5"15"-52,4 5 5,2 12-5,1 12 10,-2 2-10,1 4-4,-9-6-8,-2-15-12,-4-25-75,-4-28-229</inkml:trace>
  <inkml:trace contextRef="#ctx0" brushRef="#br0" timeOffset="19755.4401">23423 15872 421,'18'-17'27,"14"5"-25,13 2-2,7 8 6,-2 2-2,4 0-1,-12 0 0,-15 0-3,-8 0 0,-10 6 0,-9 7 4,0 9 14,-12 1 2,-18 16-15,-6-5-3,-5-4 1,7-6 1,11-12-2,11-6-2,12-2 0,0-2-8,12 4-11,16 6 19,14 8 1,3 6 4,0 9 2,-3 0-1,-9 1-1,-7 4 7,-15-3 3,-7-1 1,-4 2 9,-9-1-5,-17 0-14,-8-5-6,-6-6 0,1-8-14,3-12-47,4-6-118</inkml:trace>
  <inkml:trace contextRef="#ctx0" brushRef="#br0" timeOffset="19921.7572">24048 16449 468,'-15'28'76,"-9"10"-70,1 1 18,4 5-1,-1 3-23,-1 7-3,-4-1-46,-2-3-102</inkml:trace>
  <inkml:trace contextRef="#ctx0" brushRef="#br0" timeOffset="20121.6711">24283 16383 602,'0'0'0,"5"0"-14,7 0-6,-1 0-6,1-6-210</inkml:trace>
  <inkml:trace contextRef="#ctx0" brushRef="#br0" timeOffset="20276.3572">24623 16462 677,'-22'0'10,"13"0"-6,9 0 14,0 0-18,14 0-64,11-5-195</inkml:trace>
  <inkml:trace contextRef="#ctx0" brushRef="#br0" timeOffset="20407.9566">24961 16471 570,'-18'3'97,"9"4"-88,9-7 35,0 0-31,0 4-13,0-4-88,1 0-256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59:26.486"/>
    </inkml:context>
    <inkml:brush xml:id="br0">
      <inkml:brushProperty name="width" value="0.05292" units="cm"/>
      <inkml:brushProperty name="height" value="0.05292" units="cm"/>
    </inkml:brush>
  </inkml:definitions>
  <inkml:trace contextRef="#ctx0" brushRef="#br0">4405 16288 5,'-37'81'13,"-3"-27"2,-4-4 16,21-8-2,5-5-5,0-8-13,8-12 14,5-10 12,3-2-22,-2-5-15,4 0-13,-2-15-55</inkml:trace>
  <inkml:trace contextRef="#ctx0" brushRef="#br0" timeOffset="3484.9224">4180 16436 30,'0'-9'36,"0"-3"-31,-3 1-2,3-6 0,0 8 2,0 4-4,0 1 2,0 4 19,0 0 28,0 0-4,0 0-17,0 0-12,0 0-9,0 6 2,0 6 6,0 8 2,0 6-3,0 8 5,0 7 6,0 6-4,0 11 3,-5 4 1,0 5-13,0 5-4,-1-3-1,0 4-4,2 4 1,1 3-4,-1-2 1,0 6 1,-2-6 2,4-1-2,0-4 1,2-6-1,0-6-2,0-10 0,0-10 0,0-15-1,4-9 0,2-2-1,-2-8 0,-3 3 1,2 3 0,-2 3 1,1 3 0,-1 12-1,2-4 0,-3 0 0,0-1 0,6 2 1,-5-2-1,1 6 0,-1-2 0,-1-2 1,0-2-1,0-8 0,0-2 1,0-2-1,0-4-1,0-4 1,0-2 0,0-4-1,0 0-1,2 0 0,0 0 1,-2 0 1,0 7 1,3-2 0,-3 7 0,2-1 0,-1-1 1,1-2-1,-2-4-1,0-3 0,0-1 0,0 0 0,0 0 0,0 3 2,0 1 3,0 1 0,0 6 3,0-10-2,0 1 0,0-2-2,0 0-4,0 0 0,0 0 1,0 5-1,0-5 0,0 4 1,0-4-1,0 6 0,0 0 0,4 0 0,0 2-1,-2-2 0,8-3 0,-4 4 1,0-3 0,5-1 0,-1 6 0,8-3 0,-4 2 0,5-4 0,-2 4 0,1-2 1,7 2-1,0-8 0,0 0 1,11 0 0,-7 0 0,3 0 1,0 0-2,3-8 0,1 2 1,1 3 1,-1-2-2,-1 1 2,0 4-1,1-2 0,0 2 0,-3 0 0,-6 0-1,1 0 0,-1 0 1,-1 0-1,4 0 1,-4 0-1,2 0 0,3-2 1,-1-5 0,-1 0-1,3-3 0,-3 1 1,-5 2-1,4 2 0,-5 0 0,2 1 0,2 2 0,-1 0 1,1 2-1,-1 0 1,2 0-1,2 0 0,-3 0 0,1 0 0,0 0 2,1 0-2,-1 0 0,6 0 0,-2 0 0,1-1 0,-2-2 0,-1-3 1,-1 6-1,4-4 0,-1 4 0,3 0 0,-1 0 0,-3 0 2,1 0-2,0 0 0,-4 7 0,-1 2 0,-1 2 1,2 1-1,-2-1 0,2-8 0,0 6 0,2-6 0,3 2 0,0 1 0,4 3 1,-4 0-1,-2-6 0,-3 10 0,-1 1 0,-1-4 1,3 8-1,-1-10 0,0 2 0,1-2 0,1-2 0,-3 2 0,3 4 1,2-3-1,-1 0 0,-1-3 0,4-2 0,-4 0 0,3-4 0,1 0 0,-2 0-1,-3 0 2,0 0-1,0 0 0,7 0 0,-4 0 0,3 0 0,-7 9 1,1-4-1,0 4-1,-5-5 1,2-3 0,-1 2 0,-2-2 0,0-1-1,6 3 2,-1-3-1,1 0 0,-5 0 0,4 0 0,0-4-1,2-4 1,1 1 0,-3 2 1,-6-2-1,-5 3 0,2 4 0,-6 0 0,2 0 0,-1 0 0,-1 0-1,7 0 2,3 0-2,-3 4 2,4 3-1,-5-2 0,3-3 0,-4 3-1,-7-5 1,-6 0-1,0 0 0,-5 0-3,0 0 4,0 0 1,0 0 3,0 0-1,0 0-1,0 0-1,0 0 0,0 0-1,0 0 0,0 0 1,0 0 1,0 0 5,0 0-3,2-5-3,1 3-1,-1 0 0,3 2 0,-4-1-1,1 1 1,-2 0 0,0 0 2,0-2 3,0 2-2,0 0 1,0-2-3,0 2 1,0 0-2,0 0-3,0 0 1,0 0-1,0 0 2,0 0 1,0 0 0,0 0 2,0 0 0,0 0 0,0-5-1,0 5-1,0-4-1,0 0 1,0 0 1,1 0 1,3-2-2,-4 6 0,0 0 0,0-4 0,0 4 0,2-10 0,-2-5 0,0-18 0,0-13 5,0-14 0,0-9-4,0 2 2,0 0-3,0 5 1,0 4-1,0 2 0,0-12 0,-7-3 2,4-10-1,-6-6-1,1 7 0,3 4 0,-2 7 1,1 13 0,-1 8-1,-2 8 1,3 0-1,-4-6 4,2-2-4,-3-8 0,3-4 0,-1-7 0,4 3 0,-1 0 0,1-10-2,0 4 2,2 2 0,-1 5 0,-1 19 0,5 10 0,-1 10 0,-1 3 2,0 0-1,1 1-1,-3-2 0,2 4 0,2-3 0,-4 7 0,0-1 0,2 3-1,2 5 1,0 4 1,-1 3 1,1 0 5,0 0 0,-2 0 2,2 0 0,-7-4 0,3-1-8,-2-3 0,2 4-1,-3-2 1,2-1 0,-2 5 1,-4-3 1,-3 1 0,-4 3 6,-6 1 4,-6 0-9,-6 0-2,-2 0-2,-5 0 0,0 12 1,-5 8-1,-3-1 0,-1 4 0,-4 9 1,-6-6 0,5 4-1,-7-8 0,12-7-1,-1-2 1,5-7 0,6-4 0,1-2 0,2 2 0,-3 1 0,4 6-1,-1 3 1,-5 8-1,1 2 1,-7 0-1,3 10 1,2-8 0,-4-3 1,0 0-1,2-3 0,-2 1 0,2-3 0,4-2 0,3-5 0,2 3 0,4-7 0,1-1 0,1-4 1,-1 0-1,-5 0 0,1-9-1,-7-5 1,0 2-1,1 4 1,3 3-1,2 2 1,4 3 0,1 0 0,1 0 0,-2 0-1,1 0 2,-3 3-1,1 1 0,8-4 0,-2 0 0,-1 0 0,0 0 0,2 0 0,4 0 0,0-3 0,1-6-1,0 3 1,1-2-1,-3-1 1,-2 4 0,-5-2 1,-5-3-1,1 0 0,2 3-1,3 0 1,8 3 0,1 4 0,4 0 0,-5 0 0,2 0 0,-3 0 0,-6 0 0,-2 0 0,-1 0 0,-9-8 0,-5 2 0,-9-6-1,-1 3 1,2-3 0,5 5 0,13 2 0,7 3 0,7 2 0,1 0 0,0 0 0,3 0 0,5 0-1,4 0 1,1-5 0,3 5-1,-1 0-5,0 0-23,-5 0-45,1 0-59,-11 7-223</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1-13T22:59:39.257"/>
    </inkml:context>
    <inkml:brush xml:id="br0">
      <inkml:brushProperty name="width" value="0.05292" units="cm"/>
      <inkml:brushProperty name="height" value="0.05292" units="cm"/>
    </inkml:brush>
  </inkml:definitions>
  <inkml:trace contextRef="#ctx0" brushRef="#br0">4180 16529 7,'0'-9'131,"-3"0"-131,-2-5-2,0 2 2,3 6 3,2 6 10,-1 0 18,1 0 19,0 0-6,0 0-6,0 0-7,0 0-12,-2 6-3,2 8-3,-2 4-8,1 10-4,1 8 0,0 2 0,0 6-1,0 7 1,0 7-1,0 4 1,0 4-1,3-4 1,0 9-1,-1-3 2,0 4-1,-1-1 0,1-1-1,-2-7 2,4-4-2,0-5 1,-2-4-1,2 0 0,-1 0 0,-1 8 0,1 2 0,1 5 0,-3-1 0,4-6 0,0 0 0,0-9 1,3-10-1,-5-3 3,1-5-3,-1-9 0,1-4 0,-4-4 1,3 0 0,-3 0-1,4 4 0,-3-2 2,2-2-1,-1 12-1,-1 2 0,-1 2 0,0 6 1,0-4 0,0 4 1,0-1-2,0-8 2,0 4 0,-1-3-2,-2-2 0,1 0 0,1-3 0,-3-2 0,1-5 1,1-4-1,0-9 0,2 0 0,0-3 0,0 0 0,0 0-3,0 0-2,0 0 4,0 0 1,0 3 0,4 0 4,-1 3 0,1 6-1,-3-7 1,2 6-3,0-5 0,1-3 0,-1-3-1,-3 3 0,0-3-1,0 0 1,6 0 0,-2 0 0,3 0 1,3 0 1,4 0 0,-1 0-1,5 0 0,2 0 0,-1 0-1,-1 0 0,7 0 0,-1 0 0,3 0 0,-2 0 0,1-3-1,-3-4 1,3-6 0,2 4 1,-1-3-1,-1 4 3,5-7 0,-1 6-3,2 1 1,2-2-1,-2 0 1,0 1 0,-3 2-1,-1-3 1,3 1-1,0 2 1,-1-3 0,0-5-1,2 1 2,3-6 1,1 1-1,1-3 1,0 0-2,-1 3 0,3 1 2,-2 2-3,-2 2 1,-2 0-1,-2 0 0,-1 2 0,-2 3 0,0 4 1,-3 5 0,1 0-1,-2 0 1,1 0 2,7 0 1,-4 0-2,0 0 0,1 2-2,-1-2 0,-1 2 0,2-1 0,-3-1 0,-5 0 0,6 0 0,-2 0 1,-2 0-1,7-1 0,-1-12 1,3 1 0,0 1 1,-2-1 0,3 1-2,-5-1 1,5 7-2,0-3 2,-4-2-1,1 1 0,-4 2 0,3 0 1,0 0-1,-3-3 0,2 2 0,-4 0 0,0 4 0,-3-1 0,1 3 0,4 0 0,-3 2 0,-1-1 0,-1 1 0,3 0 1,-1 0-1,4 0 0,-4-4 0,4 4 0,0 0 0,-1-4 0,0 4 0,-2 0 0,1 0 0,6 0 0,-4 0 0,1 0 0,2 0 0,-2 0 1,3 0-1,2 0 0,-6 4 0,4-4 0,-1 5 0,-5-1 0,2 1-1,-1 3 1,2-3 0,-5 4 0,0-1 0,-2-1 0,-3 0 0,2 0 0,-2-1 1,2-3-1,3-1 0,-4 6 0,2-4 0,-3 0 0,-2 1 0,1 0 0,-1 1 0,1 2 0,-2 2 0,10 2 0,1 5 1,-2 3-1,5 1 1,-5-4-1,2-3 0,-8-5 0,2 3 0,-4-6-1,-4 2 1,-2-4 0,-3 1 0,7-4 0,-6-1 0,6 4 0,-1-4 0,-1 0 0,0 0 0,-2 0-1,0 0 1,-2 0-2,-2 0 2,1 0 0,-4 0 0,1 0 0,-4 0 0,0 0 1,0 0-1,0 0 1,0 0 0,0 0-1,0 0 3,0 0-1,0 0 3,0 0 0,0 0-4,0-4-1,0 4-1,0 0 1,0 0 0,0-1 0,0-4 1,0 5 3,0 0 0,0 0 0,0 0-1,0 0 0,0-2-3,0 2 0,0-2-4,0-6 2,0-4 0,0-12 2,0-4 2,0-10-2,0-8 0,2-9 0,3-5 1,1-8-1,-1 2 1,2-6-1,-2 0 0,3-4 0,-3-1 0,2-1 0,-2 1 1,0 2-1,-5-10 0,0 0-1,0 4 2,0 3-1,0 14 0,0 7 0,0 16-1,0 9 1,0 1 0,-8 14 0,4-2 1,-1 1 1,2 4-2,0-2 0,1-2-2,1 1 1,1-2 0,0 11 0,0-6-2,0 6 2,0-3 0,0 4 0,0-7 0,0 2 1,0-2-1,0-2 1,0 0 0,1 5 0,1-1 0,-2 5 0,0 2 1,0 0 0,0 5 2,0 0 3,0 0-2,0 0-1,0 0-2,-2 0-1,-6-2 1,-1-5-1,4 3 0,-12-1-1,7-6 0,-1-1 1,-2 0 0,3 2 1,-4 2-1,4 2 2,1 6-1,-3 0 1,0-3-1,0 3 0,-3 0 1,0 0-1,-2 0 0,-1 0 1,1 0-1,-3 0 0,-3 0-1,0 0 0,-5 0 0,3 3 1,-6 6-1,1-4 1,-5-1 0,0 2 0,-4-1 2,-1 0-3,3-3 0,2 5 1,-3-2 1,-3 2-1,2-3 0,-5 4-1,3-3 1,-7 0-1,2 0 0,-1-2 1,0 4-2,5-5 1,-3 8 0,2-1 0,-1-5 0,-1 4 0,1-7 1,-4-1 0,5 0 0,-2 0 0,4 0 1,0 0 0,-3-1-2,1-7 1,1 2-1,5-6 1,-1 7 0,2 3-1,0-1 0,-1 1 0,1-5 0,-3 4 1,5 3-1,-2-5 0,-1 1 1,4 3-1,-4-7 0,1 4 0,0-1 3,-4-4-3,3 0 0,-4-1 0,0 1 0,-1 2 0,7-2 0,1 7-3,-4 2 6,6-5-3,-5 5 0,1-2 0,0 0 2,-1-1-2,-3-2 0,5-1 1,-4 0-1,1-4 0,1 5 0,-3-7 0,5 5 0,0 3 0,2 3 0,1 1 0,0 0 0,3 0 2,6 0-1,1 0 0,2-2-1,0-3 1,0 1 0,2 1 1,-4-2-2,2-1 0,0 2 0,-2 2 2,1-1-2,-3 3 2,-1 0-1,2 0 0,-8 0 0,3 0-1,-5 0 3,-4 0-2,1 3-1,2 3 0,7-2 5,5 0-3,4-1 2,11-3 1,2 3-5,5-1-2,0 5-7,2 7-25,18-2-37,0-7-64,-8-5-198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6" y="4387442"/>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EAD7597D-20C1-48D4-B553-0F58BB1F4265}" type="slidenum">
              <a:rPr lang="en-US" altLang="en-US" sz="1200"/>
              <a:pPr/>
              <a:t>33</a:t>
            </a:fld>
            <a:endParaRPr lang="en-US" altLang="en-US" sz="1200"/>
          </a:p>
        </p:txBody>
      </p:sp>
      <p:sp>
        <p:nvSpPr>
          <p:cNvPr id="15974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CD5DD2AD-2127-4B34-9EF4-CCC55B0DC3CA}" type="slidenum">
              <a:rPr lang="en-US" altLang="en-US" sz="1200"/>
              <a:pPr algn="r" eaLnBrk="1" hangingPunct="1"/>
              <a:t>33</a:t>
            </a:fld>
            <a:endParaRPr lang="en-US" altLang="en-US" sz="1200"/>
          </a:p>
        </p:txBody>
      </p:sp>
      <p:sp>
        <p:nvSpPr>
          <p:cNvPr id="159748" name="Rectangle 1026"/>
          <p:cNvSpPr>
            <a:spLocks noGrp="1" noRot="1" noChangeAspect="1" noChangeArrowheads="1" noTextEdit="1"/>
          </p:cNvSpPr>
          <p:nvPr>
            <p:ph type="sldImg"/>
          </p:nvPr>
        </p:nvSpPr>
        <p:spPr>
          <a:solidFill>
            <a:srgbClr val="FFFFFF"/>
          </a:solidFill>
          <a:ln/>
        </p:spPr>
      </p:sp>
      <p:sp>
        <p:nvSpPr>
          <p:cNvPr id="159749" name="Rectangle 1027"/>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82C6C69D-6980-496B-9D66-C8A46C3C5B34}" type="slidenum">
              <a:rPr lang="en-US" altLang="en-US" sz="1200"/>
              <a:pPr/>
              <a:t>34</a:t>
            </a:fld>
            <a:endParaRPr lang="en-US" altLang="en-US" sz="1200"/>
          </a:p>
        </p:txBody>
      </p:sp>
      <p:sp>
        <p:nvSpPr>
          <p:cNvPr id="161795"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DE7A4DD5-238A-4E46-9C80-EEE9E391FEA2}" type="slidenum">
              <a:rPr lang="en-US" altLang="en-US" sz="1200"/>
              <a:pPr algn="r" eaLnBrk="1" hangingPunct="1"/>
              <a:t>34</a:t>
            </a:fld>
            <a:endParaRPr lang="en-US" altLang="en-US" sz="1200"/>
          </a:p>
        </p:txBody>
      </p:sp>
      <p:sp>
        <p:nvSpPr>
          <p:cNvPr id="161796" name="Rectangle 1026"/>
          <p:cNvSpPr>
            <a:spLocks noGrp="1" noRot="1" noChangeAspect="1" noChangeArrowheads="1" noTextEdit="1"/>
          </p:cNvSpPr>
          <p:nvPr>
            <p:ph type="sldImg"/>
          </p:nvPr>
        </p:nvSpPr>
        <p:spPr>
          <a:solidFill>
            <a:srgbClr val="FFFFFF"/>
          </a:solidFill>
          <a:ln/>
        </p:spPr>
      </p:sp>
      <p:sp>
        <p:nvSpPr>
          <p:cNvPr id="161797" name="Rectangle 1027"/>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37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21CE9037-DD77-4C4F-AB5A-CD5DBF123EE1}" type="slidenum">
              <a:rPr lang="en-US" altLang="en-US" sz="1200"/>
              <a:pPr/>
              <a:t>39</a:t>
            </a:fld>
            <a:endParaRPr lang="en-US" altLang="en-US" sz="1200"/>
          </a:p>
        </p:txBody>
      </p:sp>
      <p:sp>
        <p:nvSpPr>
          <p:cNvPr id="16384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1F2AA630-AB3C-49AF-85F7-537EAF35FC5E}" type="slidenum">
              <a:rPr lang="en-US" altLang="en-US" sz="1200"/>
              <a:pPr algn="r" eaLnBrk="1" hangingPunct="1"/>
              <a:t>39</a:t>
            </a:fld>
            <a:endParaRPr lang="en-US" altLang="en-US" sz="1200"/>
          </a:p>
        </p:txBody>
      </p:sp>
      <p:sp>
        <p:nvSpPr>
          <p:cNvPr id="163844" name="Rectangle 2"/>
          <p:cNvSpPr>
            <a:spLocks noGrp="1" noRot="1" noChangeAspect="1" noChangeArrowheads="1" noTextEdit="1"/>
          </p:cNvSpPr>
          <p:nvPr>
            <p:ph type="sldImg"/>
          </p:nvPr>
        </p:nvSpPr>
        <p:spPr>
          <a:solidFill>
            <a:srgbClr val="FFFFFF"/>
          </a:solidFill>
          <a:ln/>
        </p:spPr>
      </p:sp>
      <p:sp>
        <p:nvSpPr>
          <p:cNvPr id="16384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1052513" y="669925"/>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03C4BBA7-126A-47A3-8E20-C3D4B2D83718}" type="slidenum">
              <a:rPr lang="en-US" altLang="en-US" sz="1200"/>
              <a:pPr/>
              <a:t>8</a:t>
            </a:fld>
            <a:endParaRPr lang="en-US" altLang="en-US" sz="1200"/>
          </a:p>
        </p:txBody>
      </p:sp>
      <p:sp>
        <p:nvSpPr>
          <p:cNvPr id="149507"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EC1FDFB1-F958-4DAE-97AD-5A5BE8BFDC5C}" type="slidenum">
              <a:rPr lang="en-US" altLang="en-US" sz="1200"/>
              <a:pPr algn="r" eaLnBrk="1" hangingPunct="1"/>
              <a:t>8</a:t>
            </a:fld>
            <a:endParaRPr lang="en-US" altLang="en-US" sz="1200"/>
          </a:p>
        </p:txBody>
      </p:sp>
      <p:sp>
        <p:nvSpPr>
          <p:cNvPr id="149508" name="Rectangle 2"/>
          <p:cNvSpPr>
            <a:spLocks noGrp="1" noRot="1" noChangeAspect="1" noChangeArrowheads="1" noTextEdit="1"/>
          </p:cNvSpPr>
          <p:nvPr>
            <p:ph type="sldImg"/>
          </p:nvPr>
        </p:nvSpPr>
        <p:spPr>
          <a:solidFill>
            <a:srgbClr val="FFFFFF"/>
          </a:solidFill>
          <a:ln/>
        </p:spPr>
      </p:sp>
      <p:sp>
        <p:nvSpPr>
          <p:cNvPr id="149509" name="Rectangle 3"/>
          <p:cNvSpPr>
            <a:spLocks noGrp="1" noChangeArrowheads="1"/>
          </p:cNvSpPr>
          <p:nvPr>
            <p:ph type="body" idx="1"/>
          </p:nvPr>
        </p:nvSpPr>
        <p:spPr>
          <a:xfrm>
            <a:off x="701040" y="4387136"/>
            <a:ext cx="5608320" cy="41562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67BBDA37-909B-43F1-A01C-5DD6365C53D8}" type="slidenum">
              <a:rPr lang="en-US" altLang="en-US" sz="1200"/>
              <a:pPr/>
              <a:t>9</a:t>
            </a:fld>
            <a:endParaRPr lang="en-US" altLang="en-US" sz="1200"/>
          </a:p>
        </p:txBody>
      </p:sp>
      <p:sp>
        <p:nvSpPr>
          <p:cNvPr id="151555"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F6F3C727-A4C8-412D-83E3-FF461A5BB941}" type="slidenum">
              <a:rPr lang="en-US" altLang="en-US" sz="1200"/>
              <a:pPr algn="r" eaLnBrk="1" hangingPunct="1"/>
              <a:t>9</a:t>
            </a:fld>
            <a:endParaRPr lang="en-US" altLang="en-US" sz="1200"/>
          </a:p>
        </p:txBody>
      </p:sp>
      <p:sp>
        <p:nvSpPr>
          <p:cNvPr id="151556" name="Rectangle 2"/>
          <p:cNvSpPr>
            <a:spLocks noGrp="1" noRot="1" noChangeAspect="1" noChangeArrowheads="1" noTextEdit="1"/>
          </p:cNvSpPr>
          <p:nvPr>
            <p:ph type="sldImg"/>
          </p:nvPr>
        </p:nvSpPr>
        <p:spPr>
          <a:solidFill>
            <a:srgbClr val="FFFFFF"/>
          </a:solidFill>
          <a:ln/>
        </p:spPr>
      </p:sp>
      <p:sp>
        <p:nvSpPr>
          <p:cNvPr id="151557"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CAE67BB2-E106-42CA-A5E3-0166B1CA50A7}" type="slidenum">
              <a:rPr lang="en-US" altLang="en-US" sz="1200"/>
              <a:pPr/>
              <a:t>16</a:t>
            </a:fld>
            <a:endParaRPr lang="en-US" altLang="en-US" sz="1200"/>
          </a:p>
        </p:txBody>
      </p:sp>
      <p:sp>
        <p:nvSpPr>
          <p:cNvPr id="153603"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012EA245-47DA-4716-819C-C66BC2BB92C7}" type="slidenum">
              <a:rPr lang="en-US" altLang="en-US" sz="1200"/>
              <a:pPr algn="r" eaLnBrk="1" hangingPunct="1"/>
              <a:t>16</a:t>
            </a:fld>
            <a:endParaRPr lang="en-US" altLang="en-US" sz="1200"/>
          </a:p>
        </p:txBody>
      </p:sp>
      <p:sp>
        <p:nvSpPr>
          <p:cNvPr id="153604" name="Rectangle 2"/>
          <p:cNvSpPr>
            <a:spLocks noGrp="1" noRot="1" noChangeAspect="1" noChangeArrowheads="1" noTextEdit="1"/>
          </p:cNvSpPr>
          <p:nvPr>
            <p:ph type="sldImg"/>
          </p:nvPr>
        </p:nvSpPr>
        <p:spPr>
          <a:solidFill>
            <a:srgbClr val="FFFFFF"/>
          </a:solidFill>
          <a:ln/>
        </p:spPr>
      </p:sp>
      <p:sp>
        <p:nvSpPr>
          <p:cNvPr id="15360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EB5FE2A6-6A02-4A2B-98F2-DD1D4E1A4DFA}" type="slidenum">
              <a:rPr lang="en-US" altLang="en-US" sz="1200"/>
              <a:pPr/>
              <a:t>23</a:t>
            </a:fld>
            <a:endParaRPr lang="en-US" altLang="en-US" sz="1200"/>
          </a:p>
        </p:txBody>
      </p:sp>
      <p:sp>
        <p:nvSpPr>
          <p:cNvPr id="155651"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013B2A96-CD22-4807-955C-560C94D6B244}" type="slidenum">
              <a:rPr lang="en-US" altLang="en-US" sz="1200"/>
              <a:pPr algn="r" eaLnBrk="1" hangingPunct="1"/>
              <a:t>23</a:t>
            </a:fld>
            <a:endParaRPr lang="en-US" altLang="en-US" sz="1200"/>
          </a:p>
        </p:txBody>
      </p:sp>
      <p:sp>
        <p:nvSpPr>
          <p:cNvPr id="155652" name="Rectangle 2"/>
          <p:cNvSpPr>
            <a:spLocks noGrp="1" noRot="1" noChangeAspect="1" noChangeArrowheads="1" noTextEdit="1"/>
          </p:cNvSpPr>
          <p:nvPr>
            <p:ph type="sldImg"/>
          </p:nvPr>
        </p:nvSpPr>
        <p:spPr>
          <a:solidFill>
            <a:srgbClr val="FFFFFF"/>
          </a:solidFill>
          <a:ln/>
        </p:spPr>
      </p:sp>
      <p:sp>
        <p:nvSpPr>
          <p:cNvPr id="155653"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sz="2600">
                <a:solidFill>
                  <a:schemeClr val="tx1"/>
                </a:solidFill>
                <a:latin typeface="Arial" charset="0"/>
                <a:ea typeface="ＭＳ Ｐゴシック" pitchFamily="84" charset="-128"/>
              </a:defRPr>
            </a:lvl1pPr>
            <a:lvl2pPr marL="754193" indent="-290074">
              <a:defRPr sz="2600">
                <a:solidFill>
                  <a:schemeClr val="tx1"/>
                </a:solidFill>
                <a:latin typeface="Arial" charset="0"/>
                <a:ea typeface="ＭＳ Ｐゴシック" pitchFamily="84" charset="-128"/>
              </a:defRPr>
            </a:lvl2pPr>
            <a:lvl3pPr marL="1160297" indent="-232059">
              <a:defRPr sz="2600">
                <a:solidFill>
                  <a:schemeClr val="tx1"/>
                </a:solidFill>
                <a:latin typeface="Arial" charset="0"/>
                <a:ea typeface="ＭＳ Ｐゴシック" pitchFamily="84" charset="-128"/>
              </a:defRPr>
            </a:lvl3pPr>
            <a:lvl4pPr marL="1624416" indent="-232059">
              <a:defRPr sz="2600">
                <a:solidFill>
                  <a:schemeClr val="tx1"/>
                </a:solidFill>
                <a:latin typeface="Arial" charset="0"/>
                <a:ea typeface="ＭＳ Ｐゴシック" pitchFamily="84" charset="-128"/>
              </a:defRPr>
            </a:lvl4pPr>
            <a:lvl5pPr marL="2088535" indent="-232059">
              <a:defRPr sz="2600">
                <a:solidFill>
                  <a:schemeClr val="tx1"/>
                </a:solidFill>
                <a:latin typeface="Arial" charset="0"/>
                <a:ea typeface="ＭＳ Ｐゴシック" pitchFamily="84" charset="-128"/>
              </a:defRPr>
            </a:lvl5pPr>
            <a:lvl6pPr marL="2552654" indent="-232059" eaLnBrk="0" fontAlgn="base" hangingPunct="0">
              <a:spcBef>
                <a:spcPct val="0"/>
              </a:spcBef>
              <a:spcAft>
                <a:spcPct val="0"/>
              </a:spcAft>
              <a:defRPr sz="2600">
                <a:solidFill>
                  <a:schemeClr val="tx1"/>
                </a:solidFill>
                <a:latin typeface="Arial" charset="0"/>
                <a:ea typeface="ＭＳ Ｐゴシック" pitchFamily="84" charset="-128"/>
              </a:defRPr>
            </a:lvl6pPr>
            <a:lvl7pPr marL="3016773" indent="-232059" eaLnBrk="0" fontAlgn="base" hangingPunct="0">
              <a:spcBef>
                <a:spcPct val="0"/>
              </a:spcBef>
              <a:spcAft>
                <a:spcPct val="0"/>
              </a:spcAft>
              <a:defRPr sz="2600">
                <a:solidFill>
                  <a:schemeClr val="tx1"/>
                </a:solidFill>
                <a:latin typeface="Arial" charset="0"/>
                <a:ea typeface="ＭＳ Ｐゴシック" pitchFamily="84" charset="-128"/>
              </a:defRPr>
            </a:lvl7pPr>
            <a:lvl8pPr marL="3480892" indent="-232059" eaLnBrk="0" fontAlgn="base" hangingPunct="0">
              <a:spcBef>
                <a:spcPct val="0"/>
              </a:spcBef>
              <a:spcAft>
                <a:spcPct val="0"/>
              </a:spcAft>
              <a:defRPr sz="2600">
                <a:solidFill>
                  <a:schemeClr val="tx1"/>
                </a:solidFill>
                <a:latin typeface="Arial" charset="0"/>
                <a:ea typeface="ＭＳ Ｐゴシック" pitchFamily="84" charset="-128"/>
              </a:defRPr>
            </a:lvl8pPr>
            <a:lvl9pPr marL="3945010" indent="-232059" eaLnBrk="0" fontAlgn="base" hangingPunct="0">
              <a:spcBef>
                <a:spcPct val="0"/>
              </a:spcBef>
              <a:spcAft>
                <a:spcPct val="0"/>
              </a:spcAft>
              <a:defRPr sz="2600">
                <a:solidFill>
                  <a:schemeClr val="tx1"/>
                </a:solidFill>
                <a:latin typeface="Arial" charset="0"/>
                <a:ea typeface="ＭＳ Ｐゴシック" pitchFamily="84" charset="-128"/>
              </a:defRPr>
            </a:lvl9pPr>
          </a:lstStyle>
          <a:p>
            <a:fld id="{BEA8CCB1-A4C9-4261-B638-7A5AE6021162}" type="slidenum">
              <a:rPr lang="en-US" altLang="en-US" sz="1200"/>
              <a:pPr/>
              <a:t>26</a:t>
            </a:fld>
            <a:endParaRPr lang="en-US" altLang="en-US" sz="1200"/>
          </a:p>
        </p:txBody>
      </p:sp>
      <p:sp>
        <p:nvSpPr>
          <p:cNvPr id="147459" name="Rectangle 7"/>
          <p:cNvSpPr txBox="1">
            <a:spLocks noGrp="1" noChangeArrowheads="1"/>
          </p:cNvSpPr>
          <p:nvPr/>
        </p:nvSpPr>
        <p:spPr bwMode="auto">
          <a:xfrm>
            <a:off x="3970938" y="8772669"/>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4" tIns="46412" rIns="92824" bIns="46412" anchor="b"/>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algn="r" eaLnBrk="1" hangingPunct="1"/>
            <a:fld id="{3C77B9B9-1756-4D3D-8500-BAD2D48E5803}" type="slidenum">
              <a:rPr lang="en-US" altLang="en-US" sz="1200"/>
              <a:pPr algn="r" eaLnBrk="1" hangingPunct="1"/>
              <a:t>26</a:t>
            </a:fld>
            <a:endParaRPr lang="en-US" altLang="en-US" sz="1200"/>
          </a:p>
        </p:txBody>
      </p:sp>
      <p:sp>
        <p:nvSpPr>
          <p:cNvPr id="147460" name="Rectangle 2"/>
          <p:cNvSpPr>
            <a:spLocks noGrp="1" noRot="1" noChangeAspect="1" noChangeArrowheads="1" noTextEdit="1"/>
          </p:cNvSpPr>
          <p:nvPr>
            <p:ph type="sldImg"/>
          </p:nvPr>
        </p:nvSpPr>
        <p:spPr>
          <a:solidFill>
            <a:srgbClr val="FFFFFF"/>
          </a:solidFill>
          <a:ln/>
        </p:spPr>
      </p:sp>
      <p:sp>
        <p:nvSpPr>
          <p:cNvPr id="147461" name="Rectangle 3"/>
          <p:cNvSpPr>
            <a:spLocks noGrp="1" noChangeArrowheads="1"/>
          </p:cNvSpPr>
          <p:nvPr>
            <p:ph type="body" idx="1"/>
          </p:nvPr>
        </p:nvSpPr>
        <p:spPr>
          <a:xfrm>
            <a:off x="701040" y="4387136"/>
            <a:ext cx="5608320" cy="415623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ea typeface="ＭＳ Ｐゴシック" pitchFamily="84" charset="-128"/>
              </a:rPr>
              <a:t>Answer: 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customXml" Target="../ink/ink6.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ustomXml" Target="../ink/ink7.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customXml" Target="../ink/ink8.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3.emf"/><Relationship Id="rId5" Type="http://schemas.openxmlformats.org/officeDocument/2006/relationships/customXml" Target="../ink/ink9.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physicsclassroom.com/mmedia/newtlaws/mb.cfm" TargetMode="External"/><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hyperlink" Target="http://www.acs.psu.edu/drussell/demos/superposition/superposition.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1_03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0192"/>
            <a:ext cx="9141445" cy="615541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title"/>
          </p:nvPr>
        </p:nvSpPr>
        <p:spPr>
          <a:xfrm>
            <a:off x="304800" y="266700"/>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3 – </a:t>
            </a:r>
            <a:r>
              <a:rPr lang="en-US" sz="3300" b="1" dirty="0" smtClean="0"/>
              <a:t>Outline:</a:t>
            </a:r>
            <a:endParaRPr lang="en-US" sz="3300" b="1" dirty="0"/>
          </a:p>
        </p:txBody>
      </p:sp>
      <p:sp>
        <p:nvSpPr>
          <p:cNvPr id="3" name="Content Placeholder 2"/>
          <p:cNvSpPr>
            <a:spLocks noGrp="1"/>
          </p:cNvSpPr>
          <p:nvPr>
            <p:ph idx="1"/>
          </p:nvPr>
        </p:nvSpPr>
        <p:spPr>
          <a:xfrm>
            <a:off x="76200" y="1600200"/>
            <a:ext cx="7391400" cy="5257800"/>
          </a:xfrm>
        </p:spPr>
        <p:txBody>
          <a:bodyPr/>
          <a:lstStyle/>
          <a:p>
            <a:r>
              <a:rPr lang="en-CA" dirty="0">
                <a:solidFill>
                  <a:schemeClr val="bg1"/>
                </a:solidFill>
              </a:rPr>
              <a:t>Ch. 21, sections </a:t>
            </a:r>
            <a:r>
              <a:rPr lang="en-CA" dirty="0" smtClean="0">
                <a:solidFill>
                  <a:schemeClr val="bg1"/>
                </a:solidFill>
              </a:rPr>
              <a:t>21.1-21.4</a:t>
            </a:r>
          </a:p>
          <a:p>
            <a:r>
              <a:rPr lang="en-CA" dirty="0" smtClean="0">
                <a:solidFill>
                  <a:schemeClr val="bg1"/>
                </a:solidFill>
              </a:rPr>
              <a:t>The </a:t>
            </a:r>
            <a:r>
              <a:rPr lang="en-CA" dirty="0">
                <a:solidFill>
                  <a:schemeClr val="bg1"/>
                </a:solidFill>
              </a:rPr>
              <a:t>Principle of Superposition </a:t>
            </a:r>
            <a:endParaRPr lang="en-CA" dirty="0" smtClean="0">
              <a:solidFill>
                <a:schemeClr val="bg1"/>
              </a:solidFill>
            </a:endParaRPr>
          </a:p>
          <a:p>
            <a:endParaRPr lang="en-CA" dirty="0" smtClean="0">
              <a:solidFill>
                <a:schemeClr val="bg1"/>
              </a:solidFill>
            </a:endParaRPr>
          </a:p>
          <a:p>
            <a:endParaRPr lang="en-CA" dirty="0">
              <a:solidFill>
                <a:schemeClr val="bg1"/>
              </a:solidFill>
            </a:endParaRPr>
          </a:p>
          <a:p>
            <a:endParaRPr lang="en-CA" dirty="0" smtClean="0">
              <a:solidFill>
                <a:schemeClr val="bg1"/>
              </a:solidFill>
            </a:endParaRPr>
          </a:p>
          <a:p>
            <a:endParaRPr lang="en-CA" dirty="0">
              <a:solidFill>
                <a:schemeClr val="bg1"/>
              </a:solidFill>
            </a:endParaRPr>
          </a:p>
          <a:p>
            <a:r>
              <a:rPr lang="en-CA" dirty="0" smtClean="0">
                <a:solidFill>
                  <a:schemeClr val="bg1"/>
                </a:solidFill>
              </a:rPr>
              <a:t>Standing </a:t>
            </a:r>
            <a:r>
              <a:rPr lang="en-CA" dirty="0">
                <a:solidFill>
                  <a:schemeClr val="bg1"/>
                </a:solidFill>
              </a:rPr>
              <a:t>Waves </a:t>
            </a:r>
            <a:endParaRPr lang="en-CA" dirty="0" smtClean="0">
              <a:solidFill>
                <a:schemeClr val="bg1"/>
              </a:solidFill>
            </a:endParaRPr>
          </a:p>
          <a:p>
            <a:r>
              <a:rPr lang="en-CA" dirty="0" smtClean="0">
                <a:solidFill>
                  <a:schemeClr val="bg1"/>
                </a:solidFill>
              </a:rPr>
              <a:t>Nodes </a:t>
            </a:r>
            <a:r>
              <a:rPr lang="en-CA" dirty="0">
                <a:solidFill>
                  <a:schemeClr val="bg1"/>
                </a:solidFill>
              </a:rPr>
              <a:t>and Antinodes </a:t>
            </a:r>
            <a:endParaRPr lang="en-CA" dirty="0" smtClean="0">
              <a:solidFill>
                <a:schemeClr val="bg1"/>
              </a:solidFill>
            </a:endParaRPr>
          </a:p>
          <a:p>
            <a:r>
              <a:rPr lang="en-CA" dirty="0" smtClean="0">
                <a:solidFill>
                  <a:schemeClr val="bg1"/>
                </a:solidFill>
              </a:rPr>
              <a:t>Musical </a:t>
            </a:r>
            <a:r>
              <a:rPr lang="en-CA" dirty="0">
                <a:solidFill>
                  <a:schemeClr val="bg1"/>
                </a:solidFill>
              </a:rPr>
              <a:t>Instruments</a:t>
            </a:r>
            <a:endParaRPr lang="en-US" dirty="0">
              <a:solidFill>
                <a:schemeClr val="bg1"/>
              </a:solidFill>
            </a:endParaRPr>
          </a:p>
        </p:txBody>
      </p:sp>
      <p:sp>
        <p:nvSpPr>
          <p:cNvPr id="7" name="Rectangle 4"/>
          <p:cNvSpPr txBox="1">
            <a:spLocks noChangeArrowheads="1"/>
          </p:cNvSpPr>
          <p:nvPr/>
        </p:nvSpPr>
        <p:spPr bwMode="auto">
          <a:xfrm>
            <a:off x="442993" y="881466"/>
            <a:ext cx="8229600" cy="7187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a:r>
              <a:rPr lang="en-US" sz="3300" kern="0" dirty="0" smtClean="0">
                <a:solidFill>
                  <a:schemeClr val="bg1"/>
                </a:solidFill>
              </a:rPr>
              <a:t>Class 3 – </a:t>
            </a:r>
            <a:r>
              <a:rPr lang="en-US" sz="3300" b="1" kern="0" dirty="0" smtClean="0">
                <a:solidFill>
                  <a:schemeClr val="bg1"/>
                </a:solidFill>
              </a:rPr>
              <a:t>Outline:</a:t>
            </a:r>
            <a:endParaRPr lang="en-US" sz="3300" b="1" kern="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3920" y="874800"/>
              <a:ext cx="205920" cy="75600"/>
            </p14:xfrm>
          </p:contentPart>
        </mc:Choice>
        <mc:Fallback xmlns="">
          <p:pic>
            <p:nvPicPr>
              <p:cNvPr id="2" name="Ink 1"/>
              <p:cNvPicPr/>
              <p:nvPr/>
            </p:nvPicPr>
            <p:blipFill>
              <a:blip r:embed="rId4"/>
              <a:stretch>
                <a:fillRect/>
              </a:stretch>
            </p:blipFill>
            <p:spPr>
              <a:xfrm>
                <a:off x="129960" y="871920"/>
                <a:ext cx="214560" cy="8280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381000"/>
            <a:ext cx="8229600" cy="868362"/>
          </a:xfrm>
        </p:spPr>
        <p:txBody>
          <a:bodyPr/>
          <a:lstStyle/>
          <a:p>
            <a:r>
              <a:rPr lang="en-US" sz="3600" b="1" kern="1200" dirty="0">
                <a:solidFill>
                  <a:srgbClr val="3366FF"/>
                </a:solidFill>
                <a:latin typeface="Calibri" pitchFamily="34" charset="0"/>
                <a:ea typeface="Arial" charset="0"/>
                <a:cs typeface="Arial" charset="0"/>
              </a:rPr>
              <a:t>Reflection of Transverse Wave Pulse</a:t>
            </a:r>
          </a:p>
        </p:txBody>
      </p:sp>
      <p:sp>
        <p:nvSpPr>
          <p:cNvPr id="89091" name="Rectangle 3"/>
          <p:cNvSpPr>
            <a:spLocks noGrp="1" noChangeArrowheads="1"/>
          </p:cNvSpPr>
          <p:nvPr>
            <p:ph type="body" sz="half" idx="2"/>
          </p:nvPr>
        </p:nvSpPr>
        <p:spPr>
          <a:xfrm>
            <a:off x="4648200" y="2209800"/>
            <a:ext cx="4191000" cy="3581400"/>
          </a:xfrm>
        </p:spPr>
        <p:txBody>
          <a:bodyPr/>
          <a:lstStyle/>
          <a:p>
            <a:r>
              <a:rPr lang="en-US" sz="3300"/>
              <a:t>A pulse traveling to the right on a heavy string attached to a lighter string</a:t>
            </a:r>
          </a:p>
          <a:p>
            <a:r>
              <a:rPr lang="en-US" sz="3300"/>
              <a:t>Speed suddenly increases</a:t>
            </a:r>
          </a:p>
        </p:txBody>
      </p:sp>
      <p:pic>
        <p:nvPicPr>
          <p:cNvPr id="89092" name="Picture 4" descr="reflect2"/>
          <p:cNvPicPr>
            <a:picLocks noGrp="1" noChangeAspect="1" noChangeArrowheads="1"/>
          </p:cNvPicPr>
          <p:nvPr>
            <p:ph sz="half" idx="1"/>
          </p:nvPr>
        </p:nvPicPr>
        <p:blipFill>
          <a:blip r:embed="rId2"/>
          <a:srcRect/>
          <a:stretch>
            <a:fillRect/>
          </a:stretch>
        </p:blipFill>
        <p:spPr>
          <a:xfrm>
            <a:off x="457200" y="1828800"/>
            <a:ext cx="4191000" cy="4191000"/>
          </a:xfrm>
          <a:noFill/>
          <a:ln/>
        </p:spPr>
      </p:pic>
      <p:sp>
        <p:nvSpPr>
          <p:cNvPr id="7" name="TextBox 6"/>
          <p:cNvSpPr txBox="1"/>
          <p:nvPr/>
        </p:nvSpPr>
        <p:spPr>
          <a:xfrm>
            <a:off x="381000" y="63246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reflect1"/>
          <p:cNvPicPr>
            <a:picLocks noGrp="1" noChangeAspect="1" noChangeArrowheads="1"/>
          </p:cNvPicPr>
          <p:nvPr>
            <p:ph sz="half" idx="1"/>
          </p:nvPr>
        </p:nvPicPr>
        <p:blipFill>
          <a:blip r:embed="rId2"/>
          <a:srcRect/>
          <a:stretch>
            <a:fillRect/>
          </a:stretch>
        </p:blipFill>
        <p:spPr>
          <a:xfrm>
            <a:off x="457200" y="1828800"/>
            <a:ext cx="4191000" cy="4191000"/>
          </a:xfrm>
          <a:noFill/>
          <a:ln/>
        </p:spPr>
      </p:pic>
      <p:sp>
        <p:nvSpPr>
          <p:cNvPr id="90115" name="Rectangle 3"/>
          <p:cNvSpPr>
            <a:spLocks noGrp="1" noChangeArrowheads="1"/>
          </p:cNvSpPr>
          <p:nvPr>
            <p:ph type="body" sz="half" idx="2"/>
          </p:nvPr>
        </p:nvSpPr>
        <p:spPr>
          <a:xfrm>
            <a:off x="4648200" y="2209800"/>
            <a:ext cx="4038600" cy="3881438"/>
          </a:xfrm>
        </p:spPr>
        <p:txBody>
          <a:bodyPr/>
          <a:lstStyle/>
          <a:p>
            <a:r>
              <a:rPr lang="en-US" sz="3300"/>
              <a:t>A pulse traveling to the right on a light string attached to a heavier string</a:t>
            </a:r>
          </a:p>
          <a:p>
            <a:r>
              <a:rPr lang="en-US" sz="3300"/>
              <a:t>Speed suddenly decreases</a:t>
            </a:r>
          </a:p>
        </p:txBody>
      </p:sp>
      <p:sp>
        <p:nvSpPr>
          <p:cNvPr id="6" name="Rectangle 2"/>
          <p:cNvSpPr>
            <a:spLocks noGrp="1" noChangeArrowheads="1"/>
          </p:cNvSpPr>
          <p:nvPr>
            <p:ph type="title"/>
          </p:nvPr>
        </p:nvSpPr>
        <p:spPr>
          <a:xfrm>
            <a:off x="457200" y="381000"/>
            <a:ext cx="8229600" cy="868362"/>
          </a:xfrm>
        </p:spPr>
        <p:txBody>
          <a:bodyPr/>
          <a:lstStyle/>
          <a:p>
            <a:r>
              <a:rPr lang="en-US" sz="3600" b="1" kern="1200" dirty="0">
                <a:solidFill>
                  <a:srgbClr val="3366FF"/>
                </a:solidFill>
                <a:latin typeface="Calibri" pitchFamily="34" charset="0"/>
                <a:ea typeface="Arial" charset="0"/>
                <a:cs typeface="Arial" charset="0"/>
              </a:rPr>
              <a:t>Reflection of Transverse Wave Pulse</a:t>
            </a:r>
          </a:p>
        </p:txBody>
      </p:sp>
      <p:sp>
        <p:nvSpPr>
          <p:cNvPr id="7" name="TextBox 6"/>
          <p:cNvSpPr txBox="1"/>
          <p:nvPr/>
        </p:nvSpPr>
        <p:spPr>
          <a:xfrm>
            <a:off x="381000" y="63246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152400"/>
            <a:ext cx="8229600" cy="792162"/>
          </a:xfrm>
        </p:spPr>
        <p:txBody>
          <a:bodyPr/>
          <a:lstStyle/>
          <a:p>
            <a:r>
              <a:rPr lang="en-US" sz="3600" b="1" kern="1200" dirty="0">
                <a:solidFill>
                  <a:srgbClr val="3366FF"/>
                </a:solidFill>
                <a:latin typeface="Calibri" pitchFamily="34" charset="0"/>
                <a:ea typeface="Arial" charset="0"/>
                <a:cs typeface="Arial" charset="0"/>
              </a:rPr>
              <a:t>Standing Waves on a String</a:t>
            </a:r>
          </a:p>
        </p:txBody>
      </p:sp>
      <p:pic>
        <p:nvPicPr>
          <p:cNvPr id="4" name="Picture 8" descr="21_10_Figure"/>
          <p:cNvPicPr>
            <a:picLocks noChangeAspect="1" noChangeArrowheads="1"/>
          </p:cNvPicPr>
          <p:nvPr/>
        </p:nvPicPr>
        <p:blipFill>
          <a:blip r:embed="rId2">
            <a:extLst>
              <a:ext uri="{28A0092B-C50C-407E-A947-70E740481C1C}">
                <a14:useLocalDpi xmlns:a14="http://schemas.microsoft.com/office/drawing/2010/main" val="0"/>
              </a:ext>
            </a:extLst>
          </a:blip>
          <a:srcRect b="3587"/>
          <a:stretch>
            <a:fillRect/>
          </a:stretch>
        </p:blipFill>
        <p:spPr bwMode="auto">
          <a:xfrm>
            <a:off x="2209800" y="1143000"/>
            <a:ext cx="480267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49264" y="5108138"/>
            <a:ext cx="8636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0" indent="0" eaLnBrk="1" hangingPunct="1">
              <a:spcBef>
                <a:spcPct val="20000"/>
              </a:spcBef>
              <a:buClr>
                <a:srgbClr val="93001B"/>
              </a:buClr>
            </a:pPr>
            <a:r>
              <a:rPr lang="en-US" dirty="0" smtClean="0">
                <a:cs typeface="Arial" charset="0"/>
              </a:rPr>
              <a:t>Reflections </a:t>
            </a:r>
            <a:r>
              <a:rPr lang="en-US" dirty="0">
                <a:cs typeface="Arial" charset="0"/>
              </a:rPr>
              <a:t>at the ends of the string cause waves of </a:t>
            </a:r>
            <a:r>
              <a:rPr lang="en-US" i="1" dirty="0">
                <a:cs typeface="Arial" charset="0"/>
              </a:rPr>
              <a:t>equal amplitude and wavelength</a:t>
            </a:r>
            <a:r>
              <a:rPr lang="en-US" dirty="0">
                <a:cs typeface="Arial" charset="0"/>
              </a:rPr>
              <a:t> to travel in opposite directions along the </a:t>
            </a:r>
            <a:r>
              <a:rPr lang="en-US" dirty="0" smtClean="0">
                <a:cs typeface="Arial" charset="0"/>
              </a:rPr>
              <a:t>string, which results in a standing wave.</a:t>
            </a:r>
            <a:endParaRPr lang="en-US" dirty="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457200" y="274638"/>
            <a:ext cx="8229600" cy="762000"/>
          </a:xfrm>
          <a:noFill/>
        </p:spPr>
        <p:txBody>
          <a:bodyPr/>
          <a:lstStyle/>
          <a:p>
            <a:pPr eaLnBrk="1" hangingPunct="1"/>
            <a:r>
              <a:rPr lang="en-US" sz="3600" b="1" kern="1200" dirty="0">
                <a:solidFill>
                  <a:srgbClr val="3366FF"/>
                </a:solidFill>
                <a:latin typeface="Calibri" pitchFamily="34" charset="0"/>
                <a:ea typeface="Arial" charset="0"/>
                <a:cs typeface="Arial" charset="0"/>
              </a:rPr>
              <a:t>The Mathematics of Standing Waves</a:t>
            </a:r>
          </a:p>
        </p:txBody>
      </p:sp>
      <p:sp>
        <p:nvSpPr>
          <p:cNvPr id="7171" name="Text Box 11"/>
          <p:cNvSpPr txBox="1">
            <a:spLocks noChangeArrowheads="1"/>
          </p:cNvSpPr>
          <p:nvPr/>
        </p:nvSpPr>
        <p:spPr bwMode="auto">
          <a:xfrm>
            <a:off x="473075" y="950913"/>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According to the principle of superposition, the net displacement of a medium when waves with displacements D</a:t>
            </a:r>
            <a:r>
              <a:rPr lang="en-US" sz="2600" baseline="-25000" dirty="0">
                <a:latin typeface="Times New Roman" charset="0"/>
                <a:cs typeface="Arial" charset="0"/>
              </a:rPr>
              <a:t>R</a:t>
            </a:r>
            <a:r>
              <a:rPr lang="en-US" sz="2600" dirty="0">
                <a:latin typeface="Times New Roman" charset="0"/>
                <a:cs typeface="Arial" charset="0"/>
              </a:rPr>
              <a:t> and D</a:t>
            </a:r>
            <a:r>
              <a:rPr lang="en-US" sz="2600" baseline="-25000" dirty="0">
                <a:latin typeface="Times New Roman" charset="0"/>
                <a:cs typeface="Arial" charset="0"/>
              </a:rPr>
              <a:t>L</a:t>
            </a:r>
            <a:r>
              <a:rPr lang="en-US" sz="2600" dirty="0">
                <a:latin typeface="Times New Roman" charset="0"/>
                <a:cs typeface="Arial" charset="0"/>
              </a:rPr>
              <a:t> are present is</a:t>
            </a:r>
          </a:p>
        </p:txBody>
      </p:sp>
      <p:graphicFrame>
        <p:nvGraphicFramePr>
          <p:cNvPr id="2" name="Object 1"/>
          <p:cNvGraphicFramePr>
            <a:graphicFrameLocks noChangeAspect="1"/>
          </p:cNvGraphicFramePr>
          <p:nvPr>
            <p:extLst>
              <p:ext uri="{D42A27DB-BD31-4B8C-83A1-F6EECF244321}">
                <p14:modId xmlns:p14="http://schemas.microsoft.com/office/powerpoint/2010/main" val="59676697"/>
              </p:ext>
            </p:extLst>
          </p:nvPr>
        </p:nvGraphicFramePr>
        <p:xfrm>
          <a:off x="445763" y="2362200"/>
          <a:ext cx="7860037" cy="533400"/>
        </p:xfrm>
        <a:graphic>
          <a:graphicData uri="http://schemas.openxmlformats.org/presentationml/2006/ole">
            <mc:AlternateContent xmlns:mc="http://schemas.openxmlformats.org/markup-compatibility/2006">
              <mc:Choice xmlns:v="urn:schemas-microsoft-com:vml" Requires="v">
                <p:oleObj spid="_x0000_s2500" name="Equation" r:id="rId3" imgW="2997200" imgH="203200" progId="Equation.3">
                  <p:embed/>
                </p:oleObj>
              </mc:Choice>
              <mc:Fallback>
                <p:oleObj name="Equation" r:id="rId3" imgW="2997200" imgH="203200" progId="Equation.3">
                  <p:embed/>
                  <p:pic>
                    <p:nvPicPr>
                      <p:cNvPr id="0" name=""/>
                      <p:cNvPicPr/>
                      <p:nvPr/>
                    </p:nvPicPr>
                    <p:blipFill>
                      <a:blip r:embed="rId4"/>
                      <a:stretch>
                        <a:fillRect/>
                      </a:stretch>
                    </p:blipFill>
                    <p:spPr>
                      <a:xfrm>
                        <a:off x="445763" y="2362200"/>
                        <a:ext cx="7860037" cy="533400"/>
                      </a:xfrm>
                      <a:prstGeom prst="rect">
                        <a:avLst/>
                      </a:prstGeom>
                    </p:spPr>
                  </p:pic>
                </p:oleObj>
              </mc:Fallback>
            </mc:AlternateContent>
          </a:graphicData>
        </a:graphic>
      </p:graphicFrame>
      <p:sp>
        <p:nvSpPr>
          <p:cNvPr id="7172" name="Text Box 12"/>
          <p:cNvSpPr txBox="1">
            <a:spLocks noChangeArrowheads="1"/>
          </p:cNvSpPr>
          <p:nvPr/>
        </p:nvSpPr>
        <p:spPr bwMode="auto">
          <a:xfrm>
            <a:off x="457200" y="2895600"/>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We can simplify this by using a trigonometric identity, and arrive </a:t>
            </a:r>
            <a:r>
              <a:rPr lang="en-US" sz="2600" dirty="0" smtClean="0">
                <a:latin typeface="Times New Roman" charset="0"/>
                <a:cs typeface="Arial" charset="0"/>
              </a:rPr>
              <a:t>at: </a:t>
            </a:r>
            <a:endParaRPr lang="en-US" sz="2400" dirty="0">
              <a:latin typeface="Times New Roman"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516747580"/>
              </p:ext>
            </p:extLst>
          </p:nvPr>
        </p:nvGraphicFramePr>
        <p:xfrm>
          <a:off x="2209800" y="3781425"/>
          <a:ext cx="4292809" cy="641350"/>
        </p:xfrm>
        <a:graphic>
          <a:graphicData uri="http://schemas.openxmlformats.org/presentationml/2006/ole">
            <mc:AlternateContent xmlns:mc="http://schemas.openxmlformats.org/markup-compatibility/2006">
              <mc:Choice xmlns:v="urn:schemas-microsoft-com:vml" Requires="v">
                <p:oleObj spid="_x0000_s2501" name="Equation" r:id="rId5" imgW="1358900" imgH="203200" progId="Equation.3">
                  <p:embed/>
                </p:oleObj>
              </mc:Choice>
              <mc:Fallback>
                <p:oleObj name="Equation" r:id="rId5" imgW="1358900" imgH="203200" progId="Equation.3">
                  <p:embed/>
                  <p:pic>
                    <p:nvPicPr>
                      <p:cNvPr id="0" name=""/>
                      <p:cNvPicPr/>
                      <p:nvPr/>
                    </p:nvPicPr>
                    <p:blipFill>
                      <a:blip r:embed="rId6"/>
                      <a:stretch>
                        <a:fillRect/>
                      </a:stretch>
                    </p:blipFill>
                    <p:spPr>
                      <a:xfrm>
                        <a:off x="2209800" y="3781425"/>
                        <a:ext cx="4292809" cy="641350"/>
                      </a:xfrm>
                      <a:prstGeom prst="rect">
                        <a:avLst/>
                      </a:prstGeom>
                    </p:spPr>
                  </p:pic>
                </p:oleObj>
              </mc:Fallback>
            </mc:AlternateContent>
          </a:graphicData>
        </a:graphic>
      </p:graphicFrame>
      <p:grpSp>
        <p:nvGrpSpPr>
          <p:cNvPr id="9" name="Group 8"/>
          <p:cNvGrpSpPr/>
          <p:nvPr/>
        </p:nvGrpSpPr>
        <p:grpSpPr>
          <a:xfrm>
            <a:off x="1102556" y="4844822"/>
            <a:ext cx="5268875" cy="694900"/>
            <a:chOff x="457200" y="5613771"/>
            <a:chExt cx="5268875" cy="694900"/>
          </a:xfrm>
        </p:grpSpPr>
        <p:sp>
          <p:nvSpPr>
            <p:cNvPr id="15" name="Text Box 13"/>
            <p:cNvSpPr txBox="1">
              <a:spLocks noChangeArrowheads="1"/>
            </p:cNvSpPr>
            <p:nvPr/>
          </p:nvSpPr>
          <p:spPr bwMode="auto">
            <a:xfrm>
              <a:off x="457200" y="5715000"/>
              <a:ext cx="1143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rPr>
                <a:t>w</a:t>
              </a:r>
              <a:r>
                <a:rPr lang="en-US" sz="2600" dirty="0" smtClean="0">
                  <a:latin typeface="Times New Roman" charset="0"/>
                </a:rPr>
                <a:t>here </a:t>
              </a:r>
              <a:endParaRPr lang="en-US" sz="2600" dirty="0">
                <a:latin typeface="Times New Roman" charset="0"/>
                <a:cs typeface="Arial"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13323205"/>
                </p:ext>
              </p:extLst>
            </p:nvPr>
          </p:nvGraphicFramePr>
          <p:xfrm>
            <a:off x="2031961" y="5613771"/>
            <a:ext cx="3694114" cy="694900"/>
          </p:xfrm>
          <a:graphic>
            <a:graphicData uri="http://schemas.openxmlformats.org/presentationml/2006/ole">
              <mc:AlternateContent xmlns:mc="http://schemas.openxmlformats.org/markup-compatibility/2006">
                <mc:Choice xmlns:v="urn:schemas-microsoft-com:vml" Requires="v">
                  <p:oleObj spid="_x0000_s2502" name="Equation" r:id="rId7" imgW="1079500" imgH="203200" progId="Equation.3">
                    <p:embed/>
                  </p:oleObj>
                </mc:Choice>
                <mc:Fallback>
                  <p:oleObj name="Equation" r:id="rId7" imgW="1079500" imgH="203200" progId="Equation.3">
                    <p:embed/>
                    <p:pic>
                      <p:nvPicPr>
                        <p:cNvPr id="0" name=""/>
                        <p:cNvPicPr/>
                        <p:nvPr/>
                      </p:nvPicPr>
                      <p:blipFill>
                        <a:blip r:embed="rId8"/>
                        <a:stretch>
                          <a:fillRect/>
                        </a:stretch>
                      </p:blipFill>
                      <p:spPr>
                        <a:xfrm>
                          <a:off x="2031961" y="5613771"/>
                          <a:ext cx="3694114" cy="694900"/>
                        </a:xfrm>
                        <a:prstGeom prst="rect">
                          <a:avLst/>
                        </a:prstGeom>
                      </p:spPr>
                    </p:pic>
                  </p:oleObj>
                </mc:Fallback>
              </mc:AlternateContent>
            </a:graphicData>
          </a:graphic>
        </p:graphicFrame>
      </p:grpSp>
      <p:sp>
        <p:nvSpPr>
          <p:cNvPr id="19" name="TextBox 18"/>
          <p:cNvSpPr txBox="1"/>
          <p:nvPr/>
        </p:nvSpPr>
        <p:spPr>
          <a:xfrm>
            <a:off x="992135" y="5914354"/>
            <a:ext cx="7064479" cy="492443"/>
          </a:xfrm>
          <a:prstGeom prst="rect">
            <a:avLst/>
          </a:prstGeom>
          <a:noFill/>
        </p:spPr>
        <p:txBody>
          <a:bodyPr wrap="none" rtlCol="0">
            <a:spAutoFit/>
          </a:bodyPr>
          <a:lstStyle/>
          <a:p>
            <a:r>
              <a:rPr lang="en-US" sz="2600" dirty="0">
                <a:latin typeface="Times New Roman" charset="0"/>
                <a:ea typeface="ＭＳ Ｐゴシック" charset="0"/>
              </a:rPr>
              <a:t>For a standing wave, the pattern is not propagating!</a:t>
            </a:r>
          </a:p>
        </p:txBody>
      </p:sp>
    </p:spTree>
    <p:extLst>
      <p:ext uri="{BB962C8B-B14F-4D97-AF65-F5344CB8AC3E}">
        <p14:creationId xmlns:p14="http://schemas.microsoft.com/office/powerpoint/2010/main" val="289442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kern="1200" dirty="0">
                <a:solidFill>
                  <a:srgbClr val="3366FF"/>
                </a:solidFill>
                <a:latin typeface="Calibri" pitchFamily="34" charset="0"/>
                <a:ea typeface="Arial" charset="0"/>
                <a:cs typeface="Arial" charset="0"/>
              </a:rPr>
              <a:t>Standing Wave:</a:t>
            </a:r>
          </a:p>
        </p:txBody>
      </p:sp>
      <p:sp>
        <p:nvSpPr>
          <p:cNvPr id="59396" name="Text Box 4"/>
          <p:cNvSpPr txBox="1">
            <a:spLocks noChangeArrowheads="1"/>
          </p:cNvSpPr>
          <p:nvPr/>
        </p:nvSpPr>
        <p:spPr bwMode="auto">
          <a:xfrm>
            <a:off x="939800" y="1196975"/>
            <a:ext cx="7381875" cy="1066800"/>
          </a:xfrm>
          <a:prstGeom prst="rect">
            <a:avLst/>
          </a:prstGeom>
          <a:noFill/>
          <a:ln w="9525">
            <a:noFill/>
            <a:miter lim="800000"/>
            <a:headEnd/>
            <a:tailEnd/>
          </a:ln>
          <a:effectLst/>
        </p:spPr>
        <p:txBody>
          <a:bodyPr>
            <a:prstTxWarp prst="textNoShape">
              <a:avLst/>
            </a:prstTxWarp>
            <a:spAutoFit/>
          </a:bodyPr>
          <a:lstStyle/>
          <a:p>
            <a:r>
              <a:rPr lang="en-US" sz="3200"/>
              <a:t>The superposition of two 1-D sinusoidal waves traveling in opposite directions.</a:t>
            </a:r>
          </a:p>
        </p:txBody>
      </p:sp>
      <p:pic>
        <p:nvPicPr>
          <p:cNvPr id="3" name="Picture 2" descr="standing.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09800"/>
            <a:ext cx="5969000" cy="4476750"/>
          </a:xfrm>
          <a:prstGeom prst="rect">
            <a:avLst/>
          </a:prstGeom>
        </p:spPr>
      </p:pic>
      <p:grpSp>
        <p:nvGrpSpPr>
          <p:cNvPr id="11" name="Group 10"/>
          <p:cNvGrpSpPr/>
          <p:nvPr/>
        </p:nvGrpSpPr>
        <p:grpSpPr>
          <a:xfrm>
            <a:off x="1676400" y="2667000"/>
            <a:ext cx="5867400" cy="3581400"/>
            <a:chOff x="1676400" y="2667000"/>
            <a:chExt cx="5867400" cy="3581400"/>
          </a:xfrm>
        </p:grpSpPr>
        <p:cxnSp>
          <p:nvCxnSpPr>
            <p:cNvPr id="5" name="Straight Connector 4"/>
            <p:cNvCxnSpPr/>
            <p:nvPr/>
          </p:nvCxnSpPr>
          <p:spPr>
            <a:xfrm>
              <a:off x="1676400" y="3886200"/>
              <a:ext cx="58674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3048000"/>
              <a:ext cx="5867400"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876800" y="2667000"/>
              <a:ext cx="0" cy="3581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03520" y="2667000"/>
              <a:ext cx="0" cy="35814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2667000" y="6400800"/>
            <a:ext cx="4016732" cy="307777"/>
          </a:xfrm>
          <a:prstGeom prst="rect">
            <a:avLst/>
          </a:prstGeom>
          <a:noFill/>
        </p:spPr>
        <p:txBody>
          <a:bodyPr wrap="none" rtlCol="0">
            <a:spAutoFit/>
          </a:bodyPr>
          <a:lstStyle/>
          <a:p>
            <a:r>
              <a:rPr lang="en-US" sz="1400" dirty="0" smtClean="0"/>
              <a:t>[</a:t>
            </a:r>
            <a:r>
              <a:rPr lang="en-US" sz="1400" dirty="0"/>
              <a:t>Animation courtesy of </a:t>
            </a:r>
            <a:r>
              <a:rPr lang="en-US" sz="1400" dirty="0" smtClean="0"/>
              <a:t>Dan Russell, Penn State]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xfrm>
            <a:off x="457200" y="274638"/>
            <a:ext cx="8229600" cy="762000"/>
          </a:xfrm>
          <a:noFill/>
        </p:spPr>
        <p:txBody>
          <a:bodyPr/>
          <a:lstStyle/>
          <a:p>
            <a:pPr eaLnBrk="1" hangingPunct="1"/>
            <a:r>
              <a:rPr lang="en-US" sz="3600" b="1" kern="1200" dirty="0">
                <a:solidFill>
                  <a:srgbClr val="3366FF"/>
                </a:solidFill>
                <a:latin typeface="Calibri" pitchFamily="34" charset="0"/>
                <a:ea typeface="Arial" charset="0"/>
                <a:cs typeface="Arial" charset="0"/>
              </a:rPr>
              <a:t>The Mathematics of Standing Waves</a:t>
            </a:r>
          </a:p>
        </p:txBody>
      </p:sp>
      <p:sp>
        <p:nvSpPr>
          <p:cNvPr id="7174" name="Text Box 14"/>
          <p:cNvSpPr txBox="1">
            <a:spLocks noChangeArrowheads="1"/>
          </p:cNvSpPr>
          <p:nvPr/>
        </p:nvSpPr>
        <p:spPr bwMode="auto">
          <a:xfrm>
            <a:off x="304800" y="1106992"/>
            <a:ext cx="868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a:latin typeface="Times New Roman" charset="0"/>
                <a:cs typeface="Arial" charset="0"/>
              </a:rPr>
              <a:t>The amplitude reaches a maximum value of </a:t>
            </a:r>
            <a:r>
              <a:rPr lang="en-US" sz="2600" i="1" dirty="0">
                <a:latin typeface="Times New Roman" charset="0"/>
                <a:cs typeface="Arial" charset="0"/>
              </a:rPr>
              <a:t>A</a:t>
            </a:r>
            <a:r>
              <a:rPr lang="en-US" sz="2600" baseline="-25000" dirty="0">
                <a:latin typeface="Times New Roman" charset="0"/>
                <a:cs typeface="Arial" charset="0"/>
              </a:rPr>
              <a:t>max</a:t>
            </a:r>
            <a:r>
              <a:rPr lang="en-US" sz="2600" dirty="0">
                <a:latin typeface="Times New Roman" charset="0"/>
                <a:cs typeface="Arial" charset="0"/>
              </a:rPr>
              <a:t> = 2</a:t>
            </a:r>
            <a:r>
              <a:rPr lang="en-US" sz="2600" i="1" dirty="0">
                <a:latin typeface="Times New Roman" charset="0"/>
                <a:cs typeface="Arial" charset="0"/>
              </a:rPr>
              <a:t>a</a:t>
            </a:r>
            <a:r>
              <a:rPr lang="en-US" sz="2600" dirty="0">
                <a:latin typeface="Times New Roman" charset="0"/>
                <a:cs typeface="Arial" charset="0"/>
              </a:rPr>
              <a:t> at points where sin </a:t>
            </a:r>
            <a:r>
              <a:rPr lang="en-US" sz="2600" dirty="0" smtClean="0">
                <a:latin typeface="Times New Roman" charset="0"/>
                <a:cs typeface="Arial" charset="0"/>
              </a:rPr>
              <a:t>(</a:t>
            </a:r>
            <a:r>
              <a:rPr lang="en-US" sz="2600" i="1" dirty="0" err="1" smtClean="0">
                <a:latin typeface="Times New Roman" charset="0"/>
                <a:cs typeface="Arial" charset="0"/>
              </a:rPr>
              <a:t>kx</a:t>
            </a:r>
            <a:r>
              <a:rPr lang="en-US" sz="2600" dirty="0">
                <a:latin typeface="Times New Roman" charset="0"/>
              </a:rPr>
              <a:t>)</a:t>
            </a:r>
            <a:r>
              <a:rPr lang="en-US" sz="2600" i="1" dirty="0" smtClean="0">
                <a:latin typeface="Times New Roman" charset="0"/>
                <a:cs typeface="Arial" charset="0"/>
              </a:rPr>
              <a:t> </a:t>
            </a:r>
            <a:r>
              <a:rPr lang="en-US" sz="2600" dirty="0">
                <a:latin typeface="Times New Roman" charset="0"/>
                <a:cs typeface="Arial" charset="0"/>
              </a:rPr>
              <a:t>= </a:t>
            </a:r>
            <a:r>
              <a:rPr lang="en-US" sz="2600" dirty="0" smtClean="0">
                <a:latin typeface="Times New Roman" charset="0"/>
                <a:cs typeface="Arial" charset="0"/>
              </a:rPr>
              <a:t>1</a:t>
            </a:r>
            <a:r>
              <a:rPr lang="en-US" sz="2600" dirty="0">
                <a:latin typeface="Times New Roman" charset="0"/>
                <a:cs typeface="Arial" charset="0"/>
              </a:rPr>
              <a:t>.</a:t>
            </a:r>
          </a:p>
        </p:txBody>
      </p:sp>
      <p:pic>
        <p:nvPicPr>
          <p:cNvPr id="16" name="Picture 9" descr="21_07_Figure"/>
          <p:cNvPicPr>
            <a:picLocks noChangeAspect="1" noChangeArrowheads="1"/>
          </p:cNvPicPr>
          <p:nvPr/>
        </p:nvPicPr>
        <p:blipFill>
          <a:blip r:embed="rId2">
            <a:extLst>
              <a:ext uri="{28A0092B-C50C-407E-A947-70E740481C1C}">
                <a14:useLocalDpi xmlns:a14="http://schemas.microsoft.com/office/drawing/2010/main" val="0"/>
              </a:ext>
            </a:extLst>
          </a:blip>
          <a:srcRect b="3700"/>
          <a:stretch>
            <a:fillRect/>
          </a:stretch>
        </p:blipFill>
        <p:spPr bwMode="auto">
          <a:xfrm>
            <a:off x="1672631" y="2209800"/>
            <a:ext cx="59511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54160" y="3355920"/>
              <a:ext cx="7055640" cy="2762280"/>
            </p14:xfrm>
          </p:contentPart>
        </mc:Choice>
        <mc:Fallback xmlns="">
          <p:pic>
            <p:nvPicPr>
              <p:cNvPr id="2" name="Ink 1"/>
              <p:cNvPicPr/>
              <p:nvPr/>
            </p:nvPicPr>
            <p:blipFill>
              <a:blip r:embed="rId4"/>
              <a:stretch>
                <a:fillRect/>
              </a:stretch>
            </p:blipFill>
            <p:spPr>
              <a:xfrm>
                <a:off x="249120" y="3342240"/>
                <a:ext cx="7069320" cy="2783520"/>
              </a:xfrm>
              <a:prstGeom prst="rect">
                <a:avLst/>
              </a:prstGeom>
            </p:spPr>
          </p:pic>
        </mc:Fallback>
      </mc:AlternateContent>
    </p:spTree>
    <p:extLst>
      <p:ext uri="{BB962C8B-B14F-4D97-AF65-F5344CB8AC3E}">
        <p14:creationId xmlns:p14="http://schemas.microsoft.com/office/powerpoint/2010/main" val="2432660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nvSpPr>
        <p:spPr bwMode="auto">
          <a:xfrm>
            <a:off x="460375" y="1411288"/>
            <a:ext cx="3654425"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a:t>What is the wavelength of this standing wave?</a:t>
            </a:r>
          </a:p>
        </p:txBody>
      </p:sp>
      <p:sp>
        <p:nvSpPr>
          <p:cNvPr id="33795"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21.3</a:t>
            </a:r>
          </a:p>
        </p:txBody>
      </p:sp>
      <p:sp>
        <p:nvSpPr>
          <p:cNvPr id="33797" name="Rectangle 26"/>
          <p:cNvSpPr>
            <a:spLocks noChangeArrowheads="1"/>
          </p:cNvSpPr>
          <p:nvPr/>
        </p:nvSpPr>
        <p:spPr bwMode="auto">
          <a:xfrm>
            <a:off x="381000" y="2819400"/>
            <a:ext cx="44958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33400" indent="-533400">
              <a:defRPr sz="2600">
                <a:solidFill>
                  <a:schemeClr val="tx1"/>
                </a:solidFill>
                <a:latin typeface="Arial" charset="0"/>
                <a:ea typeface="ＭＳ Ｐゴシック" pitchFamily="84" charset="-128"/>
              </a:defRPr>
            </a:lvl1pPr>
            <a:lvl2pPr marL="833438"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 typeface="Arial" charset="0"/>
              <a:buAutoNum type="alphaUcPeriod"/>
            </a:pPr>
            <a:r>
              <a:rPr lang="en-US" altLang="en-US"/>
              <a:t> </a:t>
            </a:r>
            <a:r>
              <a:rPr lang="en-US" altLang="en-US">
                <a:latin typeface="Times New Roman" pitchFamily="84" charset="0"/>
              </a:rPr>
              <a:t>0.25 m.</a:t>
            </a:r>
            <a:endParaRPr lang="en-US" altLang="en-US"/>
          </a:p>
          <a:p>
            <a:pPr eaLnBrk="1" hangingPunct="1">
              <a:spcBef>
                <a:spcPct val="20000"/>
              </a:spcBef>
              <a:buFont typeface="Arial" charset="0"/>
              <a:buAutoNum type="alphaUcPeriod"/>
            </a:pPr>
            <a:r>
              <a:rPr lang="en-US" altLang="en-US"/>
              <a:t> </a:t>
            </a:r>
            <a:r>
              <a:rPr lang="en-US" altLang="en-US">
                <a:latin typeface="Times New Roman" pitchFamily="84" charset="0"/>
              </a:rPr>
              <a:t>0.5 m.</a:t>
            </a:r>
          </a:p>
          <a:p>
            <a:pPr eaLnBrk="1" hangingPunct="1">
              <a:spcBef>
                <a:spcPct val="20000"/>
              </a:spcBef>
              <a:buFont typeface="Arial" charset="0"/>
              <a:buAutoNum type="alphaUcPeriod"/>
            </a:pPr>
            <a:r>
              <a:rPr lang="en-US" altLang="en-US"/>
              <a:t> </a:t>
            </a:r>
            <a:r>
              <a:rPr lang="en-US" altLang="en-US">
                <a:latin typeface="Times New Roman" pitchFamily="84" charset="0"/>
              </a:rPr>
              <a:t>1.0 m.</a:t>
            </a:r>
          </a:p>
          <a:p>
            <a:pPr eaLnBrk="1" hangingPunct="1">
              <a:spcBef>
                <a:spcPct val="20000"/>
              </a:spcBef>
              <a:buFont typeface="Arial" charset="0"/>
              <a:buAutoNum type="alphaUcPeriod"/>
            </a:pPr>
            <a:r>
              <a:rPr lang="en-US" altLang="en-US"/>
              <a:t> </a:t>
            </a:r>
            <a:r>
              <a:rPr lang="en-US" altLang="en-US">
                <a:latin typeface="Times New Roman" pitchFamily="84" charset="0"/>
              </a:rPr>
              <a:t>2.0 m.</a:t>
            </a:r>
          </a:p>
          <a:p>
            <a:pPr eaLnBrk="1" hangingPunct="1">
              <a:spcBef>
                <a:spcPct val="20000"/>
              </a:spcBef>
              <a:buFont typeface="Arial" charset="0"/>
              <a:buAutoNum type="alphaUcPeriod"/>
            </a:pPr>
            <a:r>
              <a:rPr lang="en-US" altLang="en-US"/>
              <a:t> Standing waves don’t </a:t>
            </a:r>
            <a:br>
              <a:rPr lang="en-US" altLang="en-US"/>
            </a:br>
            <a:r>
              <a:rPr lang="en-US" altLang="en-US"/>
              <a:t> have a wavelength.</a:t>
            </a:r>
          </a:p>
          <a:p>
            <a:pPr eaLnBrk="1" hangingPunct="1">
              <a:spcBef>
                <a:spcPct val="20000"/>
              </a:spcBef>
              <a:buFont typeface="Arial" charset="0"/>
              <a:buAutoNum type="alphaUcPeriod"/>
            </a:pPr>
            <a:endParaRPr lang="en-US" altLang="en-US"/>
          </a:p>
        </p:txBody>
      </p:sp>
      <p:pic>
        <p:nvPicPr>
          <p:cNvPr id="33799" name="Picture 7" descr="CH21_PPT_Slide_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181100"/>
            <a:ext cx="4041775" cy="311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139038"/>
            <a:ext cx="2701381" cy="461665"/>
          </a:xfrm>
          <a:prstGeom prst="rect">
            <a:avLst/>
          </a:prstGeom>
          <a:noFill/>
        </p:spPr>
        <p:txBody>
          <a:bodyPr wrap="none" rtlCol="0">
            <a:spAutoFit/>
          </a:bodyPr>
          <a:lstStyle/>
          <a:p>
            <a:r>
              <a:rPr lang="en-CA" sz="2400" dirty="0" smtClean="0"/>
              <a:t>Clicker Question </a:t>
            </a:r>
            <a:r>
              <a:rPr lang="en-CA" sz="2400" dirty="0"/>
              <a:t>3</a:t>
            </a:r>
          </a:p>
        </p:txBody>
      </p:sp>
    </p:spTree>
    <p:extLst>
      <p:ext uri="{BB962C8B-B14F-4D97-AF65-F5344CB8AC3E}">
        <p14:creationId xmlns:p14="http://schemas.microsoft.com/office/powerpoint/2010/main" val="4914222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685800"/>
          </a:xfrm>
        </p:spPr>
        <p:txBody>
          <a:bodyPr/>
          <a:lstStyle/>
          <a:p>
            <a:r>
              <a:rPr lang="en-US" sz="3600" b="1" kern="1200" dirty="0" smtClean="0">
                <a:solidFill>
                  <a:srgbClr val="3366FF"/>
                </a:solidFill>
                <a:latin typeface="Calibri" pitchFamily="34" charset="0"/>
                <a:ea typeface="Arial" charset="0"/>
                <a:cs typeface="Arial" charset="0"/>
              </a:rPr>
              <a:t>Node Spacing on a String</a:t>
            </a:r>
            <a:endParaRPr lang="en-US" sz="3600" b="1" kern="1200" dirty="0">
              <a:solidFill>
                <a:srgbClr val="3366FF"/>
              </a:solidFill>
              <a:latin typeface="Calibri" pitchFamily="34" charset="0"/>
              <a:ea typeface="Arial" charset="0"/>
              <a:cs typeface="Arial" charset="0"/>
            </a:endParaRPr>
          </a:p>
        </p:txBody>
      </p:sp>
      <p:pic>
        <p:nvPicPr>
          <p:cNvPr id="5124" name="Picture 5" descr="21_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3743" y="1051112"/>
            <a:ext cx="6362457" cy="5578288"/>
          </a:xfrm>
          <a:noFill/>
        </p:spPr>
      </p:pic>
    </p:spTree>
    <p:extLst>
      <p:ext uri="{BB962C8B-B14F-4D97-AF65-F5344CB8AC3E}">
        <p14:creationId xmlns:p14="http://schemas.microsoft.com/office/powerpoint/2010/main" val="2640578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8" descr="21_06_Figure"/>
          <p:cNvPicPr>
            <a:picLocks noChangeAspect="1" noChangeArrowheads="1"/>
          </p:cNvPicPr>
          <p:nvPr/>
        </p:nvPicPr>
        <p:blipFill>
          <a:blip r:embed="rId2">
            <a:extLst>
              <a:ext uri="{28A0092B-C50C-407E-A947-70E740481C1C}">
                <a14:useLocalDpi xmlns:a14="http://schemas.microsoft.com/office/drawing/2010/main" val="0"/>
              </a:ext>
            </a:extLst>
          </a:blip>
          <a:srcRect b="3192"/>
          <a:stretch>
            <a:fillRect/>
          </a:stretch>
        </p:blipFill>
        <p:spPr bwMode="auto">
          <a:xfrm>
            <a:off x="152400" y="861022"/>
            <a:ext cx="5504516" cy="56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ext Box 3"/>
          <p:cNvSpPr txBox="1">
            <a:spLocks noChangeArrowheads="1"/>
          </p:cNvSpPr>
          <p:nvPr/>
        </p:nvSpPr>
        <p:spPr bwMode="auto">
          <a:xfrm>
            <a:off x="5486400" y="300185"/>
            <a:ext cx="3429000"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Clr>
                <a:srgbClr val="93001B"/>
              </a:buClr>
              <a:buFont typeface="Wingdings" pitchFamily="84" charset="2"/>
              <a:buChar char="§"/>
            </a:pPr>
            <a:r>
              <a:rPr lang="en-US" altLang="en-US" dirty="0">
                <a:cs typeface="Arial" charset="0"/>
              </a:rPr>
              <a:t>In Chapter 20 you learned that the </a:t>
            </a:r>
            <a:r>
              <a:rPr lang="en-US" altLang="en-US" i="1" dirty="0">
                <a:cs typeface="Arial" charset="0"/>
              </a:rPr>
              <a:t>intensity </a:t>
            </a:r>
            <a:r>
              <a:rPr lang="en-US" altLang="en-US" dirty="0">
                <a:cs typeface="Arial" charset="0"/>
              </a:rPr>
              <a:t>of a wave is proportional to the square of the amplitude: </a:t>
            </a:r>
            <a:r>
              <a:rPr lang="en-US" altLang="en-US" i="1" dirty="0">
                <a:latin typeface="Times New Roman" pitchFamily="84" charset="0"/>
                <a:cs typeface="Arial" charset="0"/>
              </a:rPr>
              <a:t>I</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a:t>
            </a:r>
            <a:r>
              <a:rPr lang="en-US" altLang="en-US" i="1" dirty="0">
                <a:latin typeface="Times New Roman" pitchFamily="84" charset="0"/>
                <a:cs typeface="Arial" charset="0"/>
              </a:rPr>
              <a:t>A</a:t>
            </a:r>
            <a:r>
              <a:rPr lang="en-US" altLang="en-US" baseline="30000" dirty="0">
                <a:latin typeface="Times New Roman" pitchFamily="84" charset="0"/>
                <a:cs typeface="Arial" charset="0"/>
              </a:rPr>
              <a:t>2</a:t>
            </a:r>
            <a:r>
              <a:rPr lang="en-US" altLang="en-US" dirty="0">
                <a:latin typeface="Times New Roman" pitchFamily="84" charset="0"/>
                <a:cs typeface="Arial" charset="0"/>
              </a:rPr>
              <a:t>.</a:t>
            </a:r>
          </a:p>
          <a:p>
            <a:pPr eaLnBrk="1" hangingPunct="1">
              <a:spcBef>
                <a:spcPct val="20000"/>
              </a:spcBef>
              <a:buClr>
                <a:srgbClr val="93001B"/>
              </a:buClr>
              <a:buFont typeface="Wingdings" pitchFamily="84" charset="2"/>
              <a:buChar char="§"/>
            </a:pPr>
            <a:r>
              <a:rPr lang="en-US" altLang="en-US" dirty="0">
                <a:cs typeface="Arial" charset="0"/>
              </a:rPr>
              <a:t>Intensity is maximum </a:t>
            </a:r>
            <a:br>
              <a:rPr lang="en-US" altLang="en-US" dirty="0">
                <a:cs typeface="Arial" charset="0"/>
              </a:rPr>
            </a:br>
            <a:r>
              <a:rPr lang="en-US" altLang="en-US" dirty="0">
                <a:cs typeface="Arial" charset="0"/>
              </a:rPr>
              <a:t>at points of constructive interference and zero </a:t>
            </a:r>
            <a:br>
              <a:rPr lang="en-US" altLang="en-US" dirty="0">
                <a:cs typeface="Arial" charset="0"/>
              </a:rPr>
            </a:br>
            <a:r>
              <a:rPr lang="en-US" altLang="en-US" dirty="0">
                <a:cs typeface="Arial" charset="0"/>
              </a:rPr>
              <a:t>at points of destructive interference.</a:t>
            </a:r>
          </a:p>
        </p:txBody>
      </p:sp>
      <p:sp>
        <p:nvSpPr>
          <p:cNvPr id="32771"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t>Standing Waves</a:t>
            </a:r>
          </a:p>
        </p:txBody>
      </p:sp>
    </p:spTree>
    <p:extLst>
      <p:ext uri="{BB962C8B-B14F-4D97-AF65-F5344CB8AC3E}">
        <p14:creationId xmlns:p14="http://schemas.microsoft.com/office/powerpoint/2010/main" val="25936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86" y="224725"/>
            <a:ext cx="7094378" cy="584775"/>
          </a:xfrm>
          <a:prstGeom prst="rect">
            <a:avLst/>
          </a:prstGeom>
          <a:noFill/>
        </p:spPr>
        <p:txBody>
          <a:bodyPr wrap="none" rtlCol="0">
            <a:spAutoFit/>
          </a:bodyPr>
          <a:lstStyle/>
          <a:p>
            <a:r>
              <a:rPr lang="en-CA" sz="3200" dirty="0" smtClean="0"/>
              <a:t>Standing Waves in a Microwave Oven</a:t>
            </a:r>
            <a:endParaRPr lang="en-CA" sz="3200" dirty="0"/>
          </a:p>
        </p:txBody>
      </p:sp>
      <p:pic>
        <p:nvPicPr>
          <p:cNvPr id="13314" name="Picture 2" descr="http://192.168.0.195:8080/api/asset/asset.JPG%3Fid%3D5FF9B4E2-18EA-454B-9E49-DBF4127B9CBC%26ext%3DJPG/screen/DFR/2/IMG_19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159" y="809500"/>
            <a:ext cx="5915841" cy="4440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990600"/>
            <a:ext cx="3075760" cy="4154984"/>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Microwaves are electromagnetic waves, which travel at the speed of light.</a:t>
            </a:r>
          </a:p>
          <a:p>
            <a:pPr marL="342900" indent="-342900">
              <a:buFont typeface="Arial" panose="020B0604020202020204" pitchFamily="34" charset="0"/>
              <a:buChar char="•"/>
            </a:pPr>
            <a:r>
              <a:rPr lang="en-CA" sz="2400" dirty="0" smtClean="0"/>
              <a:t>I removed the turntable from my microwave oven, and poured egg whites into a flat plate</a:t>
            </a:r>
            <a:endParaRPr lang="en-CA" sz="2400" dirty="0"/>
          </a:p>
        </p:txBody>
      </p:sp>
    </p:spTree>
    <p:extLst>
      <p:ext uri="{BB962C8B-B14F-4D97-AF65-F5344CB8AC3E}">
        <p14:creationId xmlns:p14="http://schemas.microsoft.com/office/powerpoint/2010/main" val="127403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56556" y="152400"/>
            <a:ext cx="8835044" cy="490240"/>
          </a:xfrm>
        </p:spPr>
        <p:txBody>
          <a:bodyPr/>
          <a:lstStyle/>
          <a:p>
            <a:r>
              <a:rPr lang="en-CA" sz="2800" b="1" dirty="0"/>
              <a:t>Getting into Medical School and the MCAT</a:t>
            </a:r>
          </a:p>
        </p:txBody>
      </p:sp>
      <p:sp>
        <p:nvSpPr>
          <p:cNvPr id="164867" name="Text Box 3"/>
          <p:cNvSpPr txBox="1">
            <a:spLocks noChangeArrowheads="1"/>
          </p:cNvSpPr>
          <p:nvPr/>
        </p:nvSpPr>
        <p:spPr bwMode="auto">
          <a:xfrm>
            <a:off x="156556" y="685800"/>
            <a:ext cx="8911244" cy="6001643"/>
          </a:xfrm>
          <a:prstGeom prst="rect">
            <a:avLst/>
          </a:prstGeom>
          <a:noFill/>
          <a:ln w="9525">
            <a:noFill/>
            <a:miter lim="800000"/>
            <a:headEnd/>
            <a:tailEnd/>
          </a:ln>
          <a:effectLst/>
        </p:spPr>
        <p:txBody>
          <a:bodyPr wrap="square">
            <a:prstTxWarp prst="textNoShape">
              <a:avLst/>
            </a:prstTxWarp>
            <a:spAutoFit/>
          </a:bodyPr>
          <a:lstStyle/>
          <a:p>
            <a:pPr marL="342900" indent="-342900">
              <a:buClr>
                <a:srgbClr val="FF0000"/>
              </a:buClr>
              <a:buFont typeface="Wingdings" panose="05000000000000000000" pitchFamily="2" charset="2"/>
              <a:buChar char="§"/>
            </a:pPr>
            <a:r>
              <a:rPr lang="en-CA" sz="2400" dirty="0" smtClean="0"/>
              <a:t>Back </a:t>
            </a:r>
            <a:r>
              <a:rPr lang="en-CA" sz="2400" dirty="0"/>
              <a:t>by popular demand, U of T's Pre-Medical Society presents two seminars - Getting into Medical School and the MCAT. </a:t>
            </a:r>
          </a:p>
          <a:p>
            <a:pPr marL="342900" indent="-342900">
              <a:buClr>
                <a:srgbClr val="FF0000"/>
              </a:buClr>
              <a:buFont typeface="Wingdings" panose="05000000000000000000" pitchFamily="2" charset="2"/>
              <a:buChar char="§"/>
            </a:pPr>
            <a:r>
              <a:rPr lang="en-CA" sz="2400" dirty="0"/>
              <a:t>The first seminar is hosted by our popular speaker, Alfred </a:t>
            </a:r>
            <a:r>
              <a:rPr lang="en-CA" sz="2400" dirty="0" err="1"/>
              <a:t>Basilious</a:t>
            </a:r>
            <a:r>
              <a:rPr lang="en-CA" sz="2400" dirty="0"/>
              <a:t> (BSc, MD) and will encompass everything you need to know for the admission process including the role of GPA, MCAT, volunteering, </a:t>
            </a:r>
            <a:r>
              <a:rPr lang="en-CA" sz="2400" dirty="0" err="1"/>
              <a:t>extracurriculars</a:t>
            </a:r>
            <a:r>
              <a:rPr lang="en-CA" sz="2400" dirty="0"/>
              <a:t> and much more! There will be a raffle for a $500 gift card for  PREP 101 course as well!</a:t>
            </a:r>
          </a:p>
          <a:p>
            <a:pPr marL="342900" indent="-342900">
              <a:buClr>
                <a:srgbClr val="FF0000"/>
              </a:buClr>
              <a:buFont typeface="Wingdings" panose="05000000000000000000" pitchFamily="2" charset="2"/>
              <a:buChar char="§"/>
            </a:pPr>
            <a:r>
              <a:rPr lang="en-CA" sz="2400" dirty="0"/>
              <a:t>Event details: </a:t>
            </a:r>
            <a:r>
              <a:rPr lang="en-CA" sz="2400" b="1" dirty="0"/>
              <a:t>Wednesday, January 15, 6-8 PM. </a:t>
            </a:r>
          </a:p>
          <a:p>
            <a:pPr marL="342900" indent="-342900">
              <a:buClr>
                <a:srgbClr val="FF0000"/>
              </a:buClr>
              <a:buFont typeface="Wingdings" panose="05000000000000000000" pitchFamily="2" charset="2"/>
              <a:buChar char="§"/>
            </a:pPr>
            <a:r>
              <a:rPr lang="en-CA" sz="2400" dirty="0"/>
              <a:t>Medical Sciences Building McLeod Auditorium (</a:t>
            </a:r>
            <a:r>
              <a:rPr lang="en-CA" sz="2400" b="1" dirty="0"/>
              <a:t>MS 2158</a:t>
            </a:r>
            <a:r>
              <a:rPr lang="en-CA" sz="2400" dirty="0"/>
              <a:t>) </a:t>
            </a:r>
          </a:p>
          <a:p>
            <a:pPr marL="342900" indent="-342900">
              <a:buClr>
                <a:srgbClr val="FF0000"/>
              </a:buClr>
              <a:buFont typeface="Wingdings" panose="05000000000000000000" pitchFamily="2" charset="2"/>
              <a:buChar char="§"/>
            </a:pPr>
            <a:r>
              <a:rPr lang="en-CA" sz="2400" dirty="0"/>
              <a:t>Free for members, $7 for new memberships</a:t>
            </a:r>
          </a:p>
          <a:p>
            <a:pPr marL="342900" indent="-342900">
              <a:buClr>
                <a:srgbClr val="FF0000"/>
              </a:buClr>
              <a:buFont typeface="Wingdings" panose="05000000000000000000" pitchFamily="2" charset="2"/>
              <a:buChar char="§"/>
            </a:pPr>
            <a:r>
              <a:rPr lang="en-CA" sz="2400" dirty="0"/>
              <a:t>Pizza will be provided free of </a:t>
            </a:r>
            <a:r>
              <a:rPr lang="en-CA" sz="2400" dirty="0" smtClean="0"/>
              <a:t>cost</a:t>
            </a:r>
          </a:p>
          <a:p>
            <a:pPr marL="342900" indent="-342900">
              <a:buClr>
                <a:srgbClr val="FF0000"/>
              </a:buClr>
              <a:buFont typeface="Wingdings" panose="05000000000000000000" pitchFamily="2" charset="2"/>
              <a:buChar char="§"/>
            </a:pPr>
            <a:r>
              <a:rPr lang="en-CA" sz="2400" dirty="0" smtClean="0"/>
              <a:t>The </a:t>
            </a:r>
            <a:r>
              <a:rPr lang="en-CA" sz="2400" dirty="0"/>
              <a:t>second seminar focuses specifically on the MCAT, covering its various categories, scoring and the new 2015 </a:t>
            </a:r>
            <a:r>
              <a:rPr lang="en-CA" sz="2400" dirty="0" smtClean="0"/>
              <a:t>format:</a:t>
            </a:r>
            <a:r>
              <a:rPr lang="en-CA" sz="2400" dirty="0"/>
              <a:t> Wednesday, January 22nd, 6-8 PM. </a:t>
            </a:r>
          </a:p>
        </p:txBody>
      </p:sp>
    </p:spTree>
    <p:extLst>
      <p:ext uri="{BB962C8B-B14F-4D97-AF65-F5344CB8AC3E}">
        <p14:creationId xmlns:p14="http://schemas.microsoft.com/office/powerpoint/2010/main" val="15244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86" y="224725"/>
            <a:ext cx="7094378" cy="584775"/>
          </a:xfrm>
          <a:prstGeom prst="rect">
            <a:avLst/>
          </a:prstGeom>
          <a:noFill/>
        </p:spPr>
        <p:txBody>
          <a:bodyPr wrap="none" rtlCol="0">
            <a:spAutoFit/>
          </a:bodyPr>
          <a:lstStyle/>
          <a:p>
            <a:r>
              <a:rPr lang="en-CA" sz="3200" dirty="0" smtClean="0"/>
              <a:t>Standing Waves in a Microwave Oven</a:t>
            </a:r>
            <a:endParaRPr lang="en-CA" sz="3200" dirty="0"/>
          </a:p>
        </p:txBody>
      </p:sp>
      <p:pic>
        <p:nvPicPr>
          <p:cNvPr id="14338" name="Picture 2" descr="http://192.168.0.195:8080/api/asset/asset.JPG%3Fid%3DA441E5BE-0169-4E8A-A45F-7E4E83B27DB3%26ext%3DJPG/screen/DFR/2/IMG_1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88898"/>
            <a:ext cx="601980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990600"/>
            <a:ext cx="3075760" cy="5632311"/>
          </a:xfrm>
          <a:prstGeom prst="rect">
            <a:avLst/>
          </a:prstGeom>
          <a:noFill/>
        </p:spPr>
        <p:txBody>
          <a:bodyPr wrap="square" rtlCol="0">
            <a:spAutoFit/>
          </a:bodyPr>
          <a:lstStyle/>
          <a:p>
            <a:pPr marL="342900" indent="-342900">
              <a:buFont typeface="Arial" panose="020B0604020202020204" pitchFamily="34" charset="0"/>
              <a:buChar char="•"/>
            </a:pPr>
            <a:r>
              <a:rPr lang="en-CA" sz="2400" dirty="0"/>
              <a:t>T</a:t>
            </a:r>
            <a:r>
              <a:rPr lang="en-CA" sz="2400" dirty="0" smtClean="0"/>
              <a:t>he egg whites heat faster around the edges.  This is because the microwaves attenuate as they travel through the egg.</a:t>
            </a:r>
          </a:p>
          <a:p>
            <a:pPr marL="342900" indent="-342900">
              <a:buFont typeface="Arial" panose="020B0604020202020204" pitchFamily="34" charset="0"/>
              <a:buChar char="•"/>
            </a:pPr>
            <a:r>
              <a:rPr lang="en-CA" sz="2400" dirty="0" smtClean="0"/>
              <a:t>There also is a pattern of “hot spots”.  These are antinodes in 3-dimensional standing wave pattern </a:t>
            </a:r>
            <a:endParaRPr lang="en-CA" sz="2400" dirty="0"/>
          </a:p>
        </p:txBody>
      </p:sp>
      <p:grpSp>
        <p:nvGrpSpPr>
          <p:cNvPr id="3" name="Group 2"/>
          <p:cNvGrpSpPr/>
          <p:nvPr/>
        </p:nvGrpSpPr>
        <p:grpSpPr>
          <a:xfrm>
            <a:off x="4676775" y="1721604"/>
            <a:ext cx="3476625" cy="2428051"/>
            <a:chOff x="4676775" y="1721604"/>
            <a:chExt cx="3476625" cy="2428051"/>
          </a:xfrm>
        </p:grpSpPr>
        <p:cxnSp>
          <p:nvCxnSpPr>
            <p:cNvPr id="5" name="Straight Arrow Connector 4"/>
            <p:cNvCxnSpPr/>
            <p:nvPr/>
          </p:nvCxnSpPr>
          <p:spPr>
            <a:xfrm>
              <a:off x="4676775" y="2133600"/>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884871" y="2940804"/>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6324600" y="3463855"/>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8153400" y="2895600"/>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848600" y="2255004"/>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334000" y="1721604"/>
              <a:ext cx="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38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9586" y="224725"/>
            <a:ext cx="7094378" cy="584775"/>
          </a:xfrm>
          <a:prstGeom prst="rect">
            <a:avLst/>
          </a:prstGeom>
          <a:noFill/>
        </p:spPr>
        <p:txBody>
          <a:bodyPr wrap="none" rtlCol="0">
            <a:spAutoFit/>
          </a:bodyPr>
          <a:lstStyle/>
          <a:p>
            <a:r>
              <a:rPr lang="en-CA" sz="3200" dirty="0" smtClean="0"/>
              <a:t>Standing Waves in a Microwave Oven</a:t>
            </a:r>
            <a:endParaRPr lang="en-CA" sz="3200" dirty="0"/>
          </a:p>
        </p:txBody>
      </p:sp>
      <p:pic>
        <p:nvPicPr>
          <p:cNvPr id="15362" name="Picture 2" descr="http://192.168.0.195:8080/api/asset/asset.JPG%3Fid%3D877A4BC5-DD4B-4431-82DA-4563AE54E93B%26ext%3DJPG/screen/DFR/2/IMG_19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026" y="836622"/>
            <a:ext cx="5788516" cy="43449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152399" y="836622"/>
                <a:ext cx="3075760" cy="5262979"/>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I measured the distance between antinodes to be about 6 cm ± 1 cm</a:t>
                </a:r>
              </a:p>
              <a:p>
                <a:pPr marL="342900" indent="-342900">
                  <a:buFont typeface="Arial" panose="020B0604020202020204" pitchFamily="34" charset="0"/>
                  <a:buChar char="•"/>
                </a:pPr>
                <a:r>
                  <a:rPr lang="en-CA" sz="2400" dirty="0" smtClean="0"/>
                  <a:t>This should be about </a:t>
                </a:r>
                <a14:m>
                  <m:oMath xmlns:m="http://schemas.openxmlformats.org/officeDocument/2006/math">
                    <m:f>
                      <m:fPr>
                        <m:type m:val="lin"/>
                        <m:ctrlPr>
                          <a:rPr lang="en-CA" sz="2400" i="1" smtClean="0">
                            <a:latin typeface="Cambria Math"/>
                          </a:rPr>
                        </m:ctrlPr>
                      </m:fPr>
                      <m:num>
                        <m:r>
                          <a:rPr lang="en-CA" sz="2400" i="1" smtClean="0">
                            <a:latin typeface="Cambria Math"/>
                            <a:ea typeface="Cambria Math"/>
                          </a:rPr>
                          <m:t>𝜆</m:t>
                        </m:r>
                      </m:num>
                      <m:den>
                        <m:r>
                          <a:rPr lang="en-CA" sz="2400" b="0" i="1" smtClean="0">
                            <a:latin typeface="Cambria Math"/>
                          </a:rPr>
                          <m:t>2</m:t>
                        </m:r>
                      </m:den>
                    </m:f>
                  </m:oMath>
                </a14:m>
                <a:r>
                  <a:rPr lang="en-CA" sz="2400" dirty="0" smtClean="0"/>
                  <a:t>, so </a:t>
                </a:r>
                <a:r>
                  <a:rPr lang="el-GR" sz="2400" dirty="0" smtClean="0"/>
                  <a:t>λ</a:t>
                </a:r>
                <a:r>
                  <a:rPr lang="en-CA" sz="2400" dirty="0" smtClean="0"/>
                  <a:t> = 12 cm </a:t>
                </a:r>
                <a:r>
                  <a:rPr lang="en-CA" sz="2400" dirty="0"/>
                  <a:t>± </a:t>
                </a:r>
                <a:r>
                  <a:rPr lang="en-CA" sz="2400" dirty="0" smtClean="0"/>
                  <a:t>2 cm</a:t>
                </a:r>
              </a:p>
              <a:p>
                <a:pPr marL="342900" indent="-342900">
                  <a:buFont typeface="Arial" panose="020B0604020202020204" pitchFamily="34" charset="0"/>
                  <a:buChar char="•"/>
                </a:pPr>
                <a:r>
                  <a:rPr lang="en-CA" sz="2400" dirty="0" smtClean="0"/>
                  <a:t>My microwave manual says in specifications that its cooking frequency is 2450 MHz</a:t>
                </a:r>
                <a:endParaRPr lang="en-CA" sz="2400" dirty="0"/>
              </a:p>
              <a:p>
                <a:pPr marL="342900" indent="-342900">
                  <a:buFont typeface="Arial" panose="020B0604020202020204" pitchFamily="34" charset="0"/>
                  <a:buChar char="•"/>
                </a:pPr>
                <a:endParaRPr lang="en-CA"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2399" y="836622"/>
                <a:ext cx="3075760" cy="5262979"/>
              </a:xfrm>
              <a:prstGeom prst="rect">
                <a:avLst/>
              </a:prstGeom>
              <a:blipFill rotWithShape="1">
                <a:blip r:embed="rId3"/>
                <a:stretch>
                  <a:fillRect l="-2574" t="-810" r="-1386"/>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3573720" y="4967280"/>
              <a:ext cx="5348520" cy="1751760"/>
            </p14:xfrm>
          </p:contentPart>
        </mc:Choice>
        <mc:Fallback xmlns="">
          <p:pic>
            <p:nvPicPr>
              <p:cNvPr id="3" name="Ink 2"/>
              <p:cNvPicPr/>
              <p:nvPr/>
            </p:nvPicPr>
            <p:blipFill>
              <a:blip r:embed="rId5"/>
              <a:stretch>
                <a:fillRect/>
              </a:stretch>
            </p:blipFill>
            <p:spPr>
              <a:xfrm>
                <a:off x="3561840" y="4959720"/>
                <a:ext cx="5369400" cy="1768320"/>
              </a:xfrm>
              <a:prstGeom prst="rect">
                <a:avLst/>
              </a:prstGeom>
            </p:spPr>
          </p:pic>
        </mc:Fallback>
      </mc:AlternateContent>
    </p:spTree>
    <p:extLst>
      <p:ext uri="{BB962C8B-B14F-4D97-AF65-F5344CB8AC3E}">
        <p14:creationId xmlns:p14="http://schemas.microsoft.com/office/powerpoint/2010/main" val="3382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14"/>
          <p:cNvSpPr txBox="1">
            <a:spLocks noChangeArrowheads="1"/>
          </p:cNvSpPr>
          <p:nvPr/>
        </p:nvSpPr>
        <p:spPr bwMode="auto">
          <a:xfrm>
            <a:off x="5694859" y="989531"/>
            <a:ext cx="355944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600" dirty="0" smtClean="0">
                <a:latin typeface="Times New Roman" charset="0"/>
                <a:cs typeface="Arial" charset="0"/>
              </a:rPr>
              <a:t>On a string of length </a:t>
            </a:r>
            <a:r>
              <a:rPr lang="en-US" sz="2600" i="1" dirty="0" smtClean="0">
                <a:latin typeface="Times New Roman" charset="0"/>
                <a:cs typeface="Arial" charset="0"/>
              </a:rPr>
              <a:t>L</a:t>
            </a:r>
            <a:r>
              <a:rPr lang="en-US" sz="2600" dirty="0" smtClean="0">
                <a:latin typeface="Times New Roman" charset="0"/>
                <a:cs typeface="Arial" charset="0"/>
              </a:rPr>
              <a:t> with fixed end points, </a:t>
            </a:r>
            <a:endParaRPr lang="en-US" sz="2600" dirty="0">
              <a:latin typeface="Times New Roman" charset="0"/>
              <a:cs typeface="Arial" charset="0"/>
            </a:endParaRPr>
          </a:p>
        </p:txBody>
      </p:sp>
      <p:pic>
        <p:nvPicPr>
          <p:cNvPr id="19" name="Picture 7" descr="21_11_Figure"/>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228600" y="235639"/>
            <a:ext cx="5303957" cy="836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240924209"/>
              </p:ext>
            </p:extLst>
          </p:nvPr>
        </p:nvGraphicFramePr>
        <p:xfrm>
          <a:off x="5690984" y="1980131"/>
          <a:ext cx="3352800" cy="403008"/>
        </p:xfrm>
        <a:graphic>
          <a:graphicData uri="http://schemas.openxmlformats.org/presentationml/2006/ole">
            <mc:AlternateContent xmlns:mc="http://schemas.openxmlformats.org/markup-compatibility/2006">
              <mc:Choice xmlns:v="urn:schemas-microsoft-com:vml" Requires="v">
                <p:oleObj spid="_x0000_s3554" name="Equation" r:id="rId4" imgW="1689100" imgH="203200" progId="Equation.3">
                  <p:embed/>
                </p:oleObj>
              </mc:Choice>
              <mc:Fallback>
                <p:oleObj name="Equation" r:id="rId4" imgW="1689100" imgH="203200" progId="Equation.3">
                  <p:embed/>
                  <p:pic>
                    <p:nvPicPr>
                      <p:cNvPr id="0" name=""/>
                      <p:cNvPicPr/>
                      <p:nvPr/>
                    </p:nvPicPr>
                    <p:blipFill>
                      <a:blip r:embed="rId5"/>
                      <a:stretch>
                        <a:fillRect/>
                      </a:stretch>
                    </p:blipFill>
                    <p:spPr>
                      <a:xfrm>
                        <a:off x="5690984" y="1980131"/>
                        <a:ext cx="3352800" cy="403008"/>
                      </a:xfrm>
                      <a:prstGeom prst="rect">
                        <a:avLst/>
                      </a:prstGeom>
                    </p:spPr>
                  </p:pic>
                </p:oleObj>
              </mc:Fallback>
            </mc:AlternateContent>
          </a:graphicData>
        </a:graphic>
      </p:graphicFrame>
      <p:sp>
        <p:nvSpPr>
          <p:cNvPr id="17" name="Text Box 3"/>
          <p:cNvSpPr txBox="1">
            <a:spLocks noChangeArrowheads="1"/>
          </p:cNvSpPr>
          <p:nvPr/>
        </p:nvSpPr>
        <p:spPr bwMode="auto">
          <a:xfrm>
            <a:off x="5684527" y="3124200"/>
            <a:ext cx="345947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00" indent="-3175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marL="0" indent="0" eaLnBrk="1" hangingPunct="1">
              <a:spcBef>
                <a:spcPct val="20000"/>
              </a:spcBef>
              <a:buClr>
                <a:srgbClr val="93001B"/>
              </a:buClr>
            </a:pPr>
            <a:r>
              <a:rPr lang="en-US" dirty="0" smtClean="0">
                <a:latin typeface="Times New Roman" charset="0"/>
                <a:cs typeface="Arial" charset="0"/>
              </a:rPr>
              <a:t>Only oscillations with specific wavelengths are allowed.</a:t>
            </a:r>
            <a:endParaRPr lang="en-US" dirty="0">
              <a:latin typeface="Times New Roman" charset="0"/>
              <a:cs typeface="Arial" charset="0"/>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5587920" y="4593240"/>
              <a:ext cx="3398400" cy="1462320"/>
            </p14:xfrm>
          </p:contentPart>
        </mc:Choice>
        <mc:Fallback xmlns="">
          <p:pic>
            <p:nvPicPr>
              <p:cNvPr id="2" name="Ink 1"/>
              <p:cNvPicPr/>
              <p:nvPr/>
            </p:nvPicPr>
            <p:blipFill>
              <a:blip r:embed="rId7"/>
              <a:stretch>
                <a:fillRect/>
              </a:stretch>
            </p:blipFill>
            <p:spPr>
              <a:xfrm>
                <a:off x="5580720" y="4586760"/>
                <a:ext cx="3416040" cy="1475280"/>
              </a:xfrm>
              <a:prstGeom prst="rect">
                <a:avLst/>
              </a:prstGeom>
            </p:spPr>
          </p:pic>
        </mc:Fallback>
      </mc:AlternateContent>
    </p:spTree>
    <p:extLst>
      <p:ext uri="{BB962C8B-B14F-4D97-AF65-F5344CB8AC3E}">
        <p14:creationId xmlns:p14="http://schemas.microsoft.com/office/powerpoint/2010/main" val="305130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556E-7 3.00578E-6 L 0.00174 -0.2659 " pathEditMode="relative" rAng="0" ptsTypes="AA">
                                      <p:cBhvr>
                                        <p:cTn id="6" dur="2000" fill="hold"/>
                                        <p:tgtEl>
                                          <p:spTgt spid="19"/>
                                        </p:tgtEl>
                                        <p:attrNameLst>
                                          <p:attrName>ppt_x</p:attrName>
                                          <p:attrName>ppt_y</p:attrName>
                                        </p:attrNameLst>
                                      </p:cBhvr>
                                      <p:rCtr x="87" y="-13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p:cNvSpPr>
          <p:nvPr/>
        </p:nvSpPr>
        <p:spPr bwMode="auto">
          <a:xfrm>
            <a:off x="460375" y="1219200"/>
            <a:ext cx="41116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pPr>
            <a:r>
              <a:rPr lang="en-US" altLang="en-US"/>
              <a:t>What is the mode number of this standing wave?</a:t>
            </a:r>
          </a:p>
        </p:txBody>
      </p:sp>
      <p:sp>
        <p:nvSpPr>
          <p:cNvPr id="50179"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21.4</a:t>
            </a:r>
          </a:p>
        </p:txBody>
      </p:sp>
      <p:sp>
        <p:nvSpPr>
          <p:cNvPr id="50181" name="Rectangle 8"/>
          <p:cNvSpPr>
            <a:spLocks noChangeArrowheads="1"/>
          </p:cNvSpPr>
          <p:nvPr/>
        </p:nvSpPr>
        <p:spPr bwMode="auto">
          <a:xfrm>
            <a:off x="381000" y="2362200"/>
            <a:ext cx="4191000" cy="31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84200" indent="-5842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 typeface="Arial" charset="0"/>
              <a:buAutoNum type="alphaUcPeriod"/>
            </a:pPr>
            <a:r>
              <a:rPr lang="en-US" altLang="en-US"/>
              <a:t>4.</a:t>
            </a:r>
          </a:p>
          <a:p>
            <a:pPr eaLnBrk="1" hangingPunct="1">
              <a:spcBef>
                <a:spcPct val="20000"/>
              </a:spcBef>
              <a:buFont typeface="Arial" charset="0"/>
              <a:buAutoNum type="alphaUcPeriod"/>
            </a:pPr>
            <a:r>
              <a:rPr lang="en-US" altLang="en-US"/>
              <a:t>5.</a:t>
            </a:r>
          </a:p>
          <a:p>
            <a:pPr eaLnBrk="1" hangingPunct="1">
              <a:spcBef>
                <a:spcPct val="20000"/>
              </a:spcBef>
              <a:buFont typeface="Arial" charset="0"/>
              <a:buAutoNum type="alphaUcPeriod"/>
            </a:pPr>
            <a:r>
              <a:rPr lang="en-US" altLang="en-US"/>
              <a:t>6.</a:t>
            </a:r>
          </a:p>
          <a:p>
            <a:pPr eaLnBrk="1" hangingPunct="1">
              <a:spcBef>
                <a:spcPct val="20000"/>
              </a:spcBef>
              <a:buFont typeface="Arial" charset="0"/>
              <a:buAutoNum type="alphaUcPeriod"/>
            </a:pPr>
            <a:r>
              <a:rPr lang="en-US" altLang="en-US"/>
              <a:t>Can’t say without knowing what kind of wave it is.</a:t>
            </a:r>
          </a:p>
          <a:p>
            <a:pPr eaLnBrk="1" hangingPunct="1">
              <a:spcBef>
                <a:spcPct val="20000"/>
              </a:spcBef>
              <a:buFont typeface="Arial" charset="0"/>
              <a:buAutoNum type="alphaUcPeriod"/>
            </a:pPr>
            <a:endParaRPr lang="en-US" altLang="en-US"/>
          </a:p>
        </p:txBody>
      </p:sp>
      <p:pic>
        <p:nvPicPr>
          <p:cNvPr id="50187" name="Picture 11" descr="CH21_PPT_Slide_46"/>
          <p:cNvPicPr>
            <a:picLocks noChangeAspect="1" noChangeArrowheads="1"/>
          </p:cNvPicPr>
          <p:nvPr/>
        </p:nvPicPr>
        <p:blipFill>
          <a:blip r:embed="rId3">
            <a:extLst>
              <a:ext uri="{28A0092B-C50C-407E-A947-70E740481C1C}">
                <a14:useLocalDpi xmlns:a14="http://schemas.microsoft.com/office/drawing/2010/main" val="0"/>
              </a:ext>
            </a:extLst>
          </a:blip>
          <a:srcRect t="15862" b="30560"/>
          <a:stretch>
            <a:fillRect/>
          </a:stretch>
        </p:blipFill>
        <p:spPr bwMode="auto">
          <a:xfrm>
            <a:off x="4664075" y="1520825"/>
            <a:ext cx="4264025" cy="1758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 y="139038"/>
            <a:ext cx="2701381" cy="461665"/>
          </a:xfrm>
          <a:prstGeom prst="rect">
            <a:avLst/>
          </a:prstGeom>
          <a:noFill/>
        </p:spPr>
        <p:txBody>
          <a:bodyPr wrap="none" rtlCol="0">
            <a:spAutoFit/>
          </a:bodyPr>
          <a:lstStyle/>
          <a:p>
            <a:r>
              <a:rPr lang="en-CA" sz="2400" dirty="0" smtClean="0"/>
              <a:t>Clicker Question 4</a:t>
            </a:r>
            <a:endParaRPr lang="en-CA" sz="2400" dirty="0"/>
          </a:p>
        </p:txBody>
      </p:sp>
    </p:spTree>
    <p:extLst>
      <p:ext uri="{BB962C8B-B14F-4D97-AF65-F5344CB8AC3E}">
        <p14:creationId xmlns:p14="http://schemas.microsoft.com/office/powerpoint/2010/main" val="22842660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152400" y="1600200"/>
            <a:ext cx="8686800" cy="3354765"/>
          </a:xfrm>
          <a:prstGeom prst="rect">
            <a:avLst/>
          </a:prstGeom>
          <a:noFill/>
          <a:ln w="9525">
            <a:noFill/>
            <a:miter lim="800000"/>
            <a:headEnd/>
            <a:tailEnd/>
          </a:ln>
          <a:effectLst/>
        </p:spPr>
        <p:txBody>
          <a:bodyPr wrap="square">
            <a:prstTxWarp prst="textNoShape">
              <a:avLst/>
            </a:prstTxWarp>
            <a:spAutoFit/>
          </a:bodyPr>
          <a:lstStyle/>
          <a:p>
            <a:pPr>
              <a:spcAft>
                <a:spcPts val="1200"/>
              </a:spcAft>
            </a:pPr>
            <a:r>
              <a:rPr lang="en-US" sz="2600" dirty="0">
                <a:latin typeface="Times New Roman"/>
                <a:ea typeface="Arial" charset="0"/>
                <a:cs typeface="Times New Roman"/>
              </a:rPr>
              <a:t>There are three things to note about the normal modes of </a:t>
            </a:r>
            <a:r>
              <a:rPr lang="en-US" sz="2600" dirty="0" smtClean="0">
                <a:latin typeface="Times New Roman"/>
                <a:ea typeface="Arial" charset="0"/>
                <a:cs typeface="Times New Roman"/>
              </a:rPr>
              <a:t>a string</a:t>
            </a:r>
            <a:r>
              <a:rPr lang="en-US" sz="2600" dirty="0">
                <a:latin typeface="Times New Roman"/>
                <a:ea typeface="Arial" charset="0"/>
                <a:cs typeface="Times New Roman"/>
              </a:rPr>
              <a:t>.</a:t>
            </a:r>
          </a:p>
          <a:p>
            <a:pPr marL="342900" indent="-342900">
              <a:spcAft>
                <a:spcPts val="1200"/>
              </a:spcAft>
              <a:buFontTx/>
              <a:buAutoNum type="arabicPeriod"/>
            </a:pPr>
            <a:r>
              <a:rPr lang="en-US" sz="2600" dirty="0">
                <a:latin typeface="Times New Roman"/>
                <a:ea typeface="Arial" charset="0"/>
                <a:cs typeface="Times New Roman"/>
              </a:rPr>
              <a:t> </a:t>
            </a:r>
            <a:r>
              <a:rPr lang="en-US" sz="2600" i="1" dirty="0">
                <a:latin typeface="Times New Roman"/>
                <a:ea typeface="Arial" charset="0"/>
                <a:cs typeface="Times New Roman"/>
              </a:rPr>
              <a:t>m</a:t>
            </a:r>
            <a:r>
              <a:rPr lang="en-US" sz="2600" dirty="0">
                <a:latin typeface="Times New Roman"/>
                <a:ea typeface="Arial" charset="0"/>
                <a:cs typeface="Times New Roman"/>
              </a:rPr>
              <a:t> is the number of </a:t>
            </a:r>
            <a:r>
              <a:rPr lang="en-US" sz="2600" i="1" dirty="0">
                <a:latin typeface="Times New Roman"/>
                <a:ea typeface="Arial" charset="0"/>
                <a:cs typeface="Times New Roman"/>
              </a:rPr>
              <a:t>antinodes</a:t>
            </a:r>
            <a:r>
              <a:rPr lang="en-US" sz="2600" dirty="0">
                <a:latin typeface="Times New Roman"/>
                <a:ea typeface="Arial" charset="0"/>
                <a:cs typeface="Times New Roman"/>
              </a:rPr>
              <a:t> on the standing </a:t>
            </a:r>
            <a:r>
              <a:rPr lang="en-US" sz="2600" dirty="0" smtClean="0">
                <a:latin typeface="Times New Roman"/>
                <a:ea typeface="Arial" charset="0"/>
                <a:cs typeface="Times New Roman"/>
              </a:rPr>
              <a:t>wave.</a:t>
            </a:r>
            <a:endParaRPr lang="en-US" sz="2600" dirty="0">
              <a:latin typeface="Times New Roman"/>
              <a:ea typeface="Arial" charset="0"/>
              <a:cs typeface="Times New Roman"/>
            </a:endParaRPr>
          </a:p>
          <a:p>
            <a:pPr marL="342900" indent="-342900">
              <a:spcAft>
                <a:spcPts val="1200"/>
              </a:spcAft>
              <a:buFontTx/>
              <a:buAutoNum type="arabicPeriod"/>
            </a:pPr>
            <a:r>
              <a:rPr lang="en-US" sz="2600" dirty="0">
                <a:latin typeface="Times New Roman"/>
                <a:cs typeface="Times New Roman"/>
              </a:rPr>
              <a:t>The </a:t>
            </a:r>
            <a:r>
              <a:rPr lang="en-US" sz="2600" i="1" dirty="0">
                <a:latin typeface="Times New Roman"/>
                <a:cs typeface="Times New Roman"/>
              </a:rPr>
              <a:t>fundamental mode</a:t>
            </a:r>
            <a:r>
              <a:rPr lang="en-US" sz="2600" dirty="0">
                <a:latin typeface="Times New Roman"/>
                <a:cs typeface="Times New Roman"/>
              </a:rPr>
              <a:t>, with </a:t>
            </a:r>
            <a:r>
              <a:rPr lang="en-US" sz="2600" i="1" dirty="0" err="1">
                <a:latin typeface="Times New Roman"/>
                <a:cs typeface="Times New Roman"/>
              </a:rPr>
              <a:t>m</a:t>
            </a:r>
            <a:r>
              <a:rPr lang="en-US" sz="2600" dirty="0">
                <a:latin typeface="Times New Roman"/>
                <a:cs typeface="Times New Roman"/>
              </a:rPr>
              <a:t> = 1, has </a:t>
            </a:r>
            <a:r>
              <a:rPr lang="el-GR" sz="2600" i="1" dirty="0">
                <a:latin typeface="Times New Roman"/>
                <a:cs typeface="Times New Roman"/>
              </a:rPr>
              <a:t>λ</a:t>
            </a:r>
            <a:r>
              <a:rPr lang="en-US" sz="2600" baseline="-25000" dirty="0">
                <a:latin typeface="Times New Roman"/>
                <a:cs typeface="Times New Roman"/>
              </a:rPr>
              <a:t>1</a:t>
            </a:r>
            <a:r>
              <a:rPr lang="en-US" sz="2600" dirty="0">
                <a:latin typeface="Times New Roman"/>
                <a:cs typeface="Times New Roman"/>
              </a:rPr>
              <a:t> = </a:t>
            </a:r>
            <a:r>
              <a:rPr lang="en-US" sz="2600" dirty="0" smtClean="0">
                <a:latin typeface="Times New Roman"/>
                <a:cs typeface="Times New Roman"/>
              </a:rPr>
              <a:t>2</a:t>
            </a:r>
            <a:r>
              <a:rPr lang="en-US" sz="2600" i="1" dirty="0" smtClean="0">
                <a:latin typeface="Times New Roman"/>
                <a:cs typeface="Times New Roman"/>
              </a:rPr>
              <a:t>L</a:t>
            </a:r>
            <a:r>
              <a:rPr lang="en-US" sz="2600" dirty="0" smtClean="0">
                <a:latin typeface="Times New Roman"/>
                <a:cs typeface="Times New Roman"/>
              </a:rPr>
              <a:t>.</a:t>
            </a:r>
          </a:p>
          <a:p>
            <a:pPr marL="342900" indent="-342900">
              <a:spcAft>
                <a:spcPts val="1200"/>
              </a:spcAft>
              <a:buFontTx/>
              <a:buAutoNum type="arabicPeriod"/>
            </a:pPr>
            <a:r>
              <a:rPr lang="en-US" sz="2600" dirty="0" smtClean="0">
                <a:latin typeface="Times New Roman"/>
                <a:cs typeface="Times New Roman"/>
              </a:rPr>
              <a:t>The </a:t>
            </a:r>
            <a:r>
              <a:rPr lang="en-US" sz="2600" dirty="0">
                <a:latin typeface="Times New Roman"/>
                <a:cs typeface="Times New Roman"/>
              </a:rPr>
              <a:t>frequencies of the normal modes form a series: </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2</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3</a:t>
            </a:r>
            <a:r>
              <a:rPr lang="en-US" sz="2600" i="1" dirty="0">
                <a:latin typeface="Times New Roman"/>
                <a:cs typeface="Times New Roman"/>
              </a:rPr>
              <a:t>f</a:t>
            </a:r>
            <a:r>
              <a:rPr lang="en-US" sz="2600" baseline="-25000" dirty="0">
                <a:latin typeface="Times New Roman"/>
                <a:cs typeface="Times New Roman"/>
              </a:rPr>
              <a:t>1</a:t>
            </a:r>
            <a:r>
              <a:rPr lang="en-US" sz="2600" dirty="0">
                <a:latin typeface="Times New Roman"/>
                <a:cs typeface="Times New Roman"/>
              </a:rPr>
              <a:t>, </a:t>
            </a:r>
            <a:r>
              <a:rPr lang="en-US" sz="2600" dirty="0" smtClean="0">
                <a:latin typeface="Times New Roman"/>
                <a:cs typeface="Times New Roman"/>
              </a:rPr>
              <a:t>…</a:t>
            </a:r>
            <a:r>
              <a:rPr lang="en-CA" sz="2600" dirty="0" smtClean="0">
                <a:latin typeface="Times New Roman"/>
                <a:cs typeface="Times New Roman"/>
              </a:rPr>
              <a:t>These are also called </a:t>
            </a:r>
            <a:r>
              <a:rPr lang="en-CA" sz="2600" b="1" dirty="0" smtClean="0">
                <a:latin typeface="Times New Roman"/>
                <a:cs typeface="Times New Roman"/>
              </a:rPr>
              <a:t>harmonics</a:t>
            </a:r>
            <a:r>
              <a:rPr lang="en-CA" sz="2600" dirty="0" smtClean="0">
                <a:latin typeface="Times New Roman"/>
                <a:cs typeface="Times New Roman"/>
              </a:rPr>
              <a:t>.  2</a:t>
            </a:r>
            <a:r>
              <a:rPr lang="en-CA" sz="2600" i="1" dirty="0" smtClean="0">
                <a:latin typeface="Times New Roman"/>
                <a:cs typeface="Times New Roman"/>
              </a:rPr>
              <a:t>f</a:t>
            </a:r>
            <a:r>
              <a:rPr lang="en-CA" sz="2600" baseline="-25000" dirty="0" smtClean="0">
                <a:latin typeface="Times New Roman"/>
                <a:cs typeface="Times New Roman"/>
              </a:rPr>
              <a:t>1</a:t>
            </a:r>
            <a:r>
              <a:rPr lang="en-CA" sz="2600" dirty="0" smtClean="0">
                <a:latin typeface="Times New Roman"/>
                <a:cs typeface="Times New Roman"/>
              </a:rPr>
              <a:t> is the “second harmonic”, 3</a:t>
            </a:r>
            <a:r>
              <a:rPr lang="en-CA" sz="2600" i="1" dirty="0" smtClean="0">
                <a:latin typeface="Times New Roman"/>
                <a:cs typeface="Times New Roman"/>
              </a:rPr>
              <a:t>f</a:t>
            </a:r>
            <a:r>
              <a:rPr lang="en-CA" sz="2600" baseline="-25000" dirty="0" smtClean="0">
                <a:latin typeface="Times New Roman"/>
                <a:cs typeface="Times New Roman"/>
              </a:rPr>
              <a:t>1</a:t>
            </a:r>
            <a:r>
              <a:rPr lang="en-CA" sz="2600" dirty="0" smtClean="0">
                <a:latin typeface="Times New Roman"/>
                <a:cs typeface="Times New Roman"/>
              </a:rPr>
              <a:t> is the “third harmonic”, etc.</a:t>
            </a:r>
            <a:endParaRPr lang="el-GR" sz="2600" dirty="0">
              <a:latin typeface="Times New Roman"/>
              <a:ea typeface="Times New Roman" charset="0"/>
              <a:cs typeface="Times New Roman"/>
            </a:endParaRPr>
          </a:p>
        </p:txBody>
      </p:sp>
      <p:sp>
        <p:nvSpPr>
          <p:cNvPr id="174083" name="Rectangle 3"/>
          <p:cNvSpPr>
            <a:spLocks noGrp="1" noChangeArrowheads="1"/>
          </p:cNvSpPr>
          <p:nvPr>
            <p:ph type="title"/>
          </p:nvPr>
        </p:nvSpPr>
        <p:spPr>
          <a:xfrm>
            <a:off x="457200" y="0"/>
            <a:ext cx="8229600" cy="914400"/>
          </a:xfrm>
          <a:noFill/>
          <a:ln/>
        </p:spPr>
        <p:txBody>
          <a:bodyPr/>
          <a:lstStyle/>
          <a:p>
            <a:r>
              <a:rPr lang="en-US" sz="3600" b="1" kern="1200" dirty="0">
                <a:solidFill>
                  <a:srgbClr val="3366FF"/>
                </a:solidFill>
                <a:latin typeface="Calibri" pitchFamily="34" charset="0"/>
                <a:ea typeface="Arial" charset="0"/>
                <a:cs typeface="Arial" charset="0"/>
              </a:rPr>
              <a:t>Standing Waves on a String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50800" y="762000"/>
            <a:ext cx="50593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0200" indent="-3302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Instruments such as the harp, the piano, and the violin have strings fixed at the ends and tightened to create tension.</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A disturbance generated on the string by plucking, striking, or bowing it creates a </a:t>
            </a:r>
            <a:r>
              <a:rPr lang="en-US" sz="2500" b="1" dirty="0">
                <a:cs typeface="Arial" panose="020B0604020202020204" pitchFamily="34" charset="0"/>
              </a:rPr>
              <a:t>standing wave </a:t>
            </a:r>
            <a:r>
              <a:rPr lang="en-US" sz="2500" dirty="0">
                <a:cs typeface="Arial" panose="020B0604020202020204" pitchFamily="34" charset="0"/>
              </a:rPr>
              <a:t>on the string.</a:t>
            </a:r>
          </a:p>
        </p:txBody>
      </p:sp>
      <p:sp>
        <p:nvSpPr>
          <p:cNvPr id="73731" name="Text Box 3"/>
          <p:cNvSpPr txBox="1">
            <a:spLocks noChangeArrowheads="1"/>
          </p:cNvSpPr>
          <p:nvPr/>
        </p:nvSpPr>
        <p:spPr bwMode="auto">
          <a:xfrm>
            <a:off x="50800" y="3962400"/>
            <a:ext cx="83597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93001B"/>
              </a:buClr>
              <a:buFont typeface="Wingdings" panose="05000000000000000000" pitchFamily="2" charset="2"/>
              <a:buChar char="§"/>
            </a:pPr>
            <a:r>
              <a:rPr lang="en-US" sz="2500" dirty="0">
                <a:cs typeface="Arial" panose="020B0604020202020204" pitchFamily="34" charset="0"/>
              </a:rPr>
              <a:t>The fundamental frequency is the musical note you hear when the string is sounded:</a:t>
            </a:r>
          </a:p>
        </p:txBody>
      </p:sp>
      <p:sp>
        <p:nvSpPr>
          <p:cNvPr id="73732" name="Text Box 3"/>
          <p:cNvSpPr txBox="1">
            <a:spLocks noChangeArrowheads="1"/>
          </p:cNvSpPr>
          <p:nvPr/>
        </p:nvSpPr>
        <p:spPr bwMode="auto">
          <a:xfrm>
            <a:off x="388938" y="5692775"/>
            <a:ext cx="83581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dirty="0">
                <a:cs typeface="Arial" panose="020B0604020202020204" pitchFamily="34" charset="0"/>
              </a:rPr>
              <a:t>where </a:t>
            </a:r>
            <a:r>
              <a:rPr lang="en-US" sz="2500" i="1" dirty="0" err="1">
                <a:latin typeface="Times New Roman" panose="02020603050405020304" pitchFamily="18" charset="0"/>
                <a:cs typeface="Arial" panose="020B0604020202020204" pitchFamily="34" charset="0"/>
              </a:rPr>
              <a:t>T</a:t>
            </a:r>
            <a:r>
              <a:rPr lang="en-US" sz="2500" baseline="-25000" dirty="0" err="1">
                <a:latin typeface="Times New Roman" panose="02020603050405020304" pitchFamily="18" charset="0"/>
                <a:cs typeface="Arial" panose="020B0604020202020204" pitchFamily="34" charset="0"/>
              </a:rPr>
              <a:t>s</a:t>
            </a:r>
            <a:r>
              <a:rPr lang="en-US" sz="2500" dirty="0">
                <a:cs typeface="Arial" panose="020B0604020202020204" pitchFamily="34" charset="0"/>
              </a:rPr>
              <a:t> is the tension in the string and </a:t>
            </a:r>
            <a:r>
              <a:rPr lang="en-US" sz="2500" i="1" dirty="0">
                <a:latin typeface="Lucida Grande" pitchFamily="84" charset="0"/>
                <a:cs typeface="Arial" panose="020B0604020202020204" pitchFamily="34" charset="0"/>
                <a:sym typeface="Symbol" panose="05050102010706020507" pitchFamily="18" charset="2"/>
              </a:rPr>
              <a:t></a:t>
            </a:r>
            <a:r>
              <a:rPr lang="en-US" sz="2500" dirty="0">
                <a:cs typeface="Arial" panose="020B0604020202020204" pitchFamily="34" charset="0"/>
              </a:rPr>
              <a:t> is its linear density.</a:t>
            </a:r>
          </a:p>
        </p:txBody>
      </p:sp>
      <p:sp>
        <p:nvSpPr>
          <p:cNvPr id="73733"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r>
              <a:rPr lang="en-US" sz="3200"/>
              <a:t>Musical Instruments</a:t>
            </a:r>
          </a:p>
        </p:txBody>
      </p:sp>
      <p:pic>
        <p:nvPicPr>
          <p:cNvPr id="73735" name="Picture 10" descr="21_Pg603_UnPhoto"/>
          <p:cNvPicPr>
            <a:picLocks noChangeAspect="1" noChangeArrowheads="1"/>
          </p:cNvPicPr>
          <p:nvPr/>
        </p:nvPicPr>
        <p:blipFill>
          <a:blip r:embed="rId2">
            <a:extLst>
              <a:ext uri="{28A0092B-C50C-407E-A947-70E740481C1C}">
                <a14:useLocalDpi xmlns:a14="http://schemas.microsoft.com/office/drawing/2010/main" val="0"/>
              </a:ext>
            </a:extLst>
          </a:blip>
          <a:srcRect b="3035"/>
          <a:stretch>
            <a:fillRect/>
          </a:stretch>
        </p:blipFill>
        <p:spPr bwMode="auto">
          <a:xfrm>
            <a:off x="5162550" y="922338"/>
            <a:ext cx="367665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1" descr="CH21_PPT_Slide_2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811713"/>
            <a:ext cx="26860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358775" y="1536700"/>
            <a:ext cx="817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800">
                <a:solidFill>
                  <a:srgbClr val="000000"/>
                </a:solidFill>
                <a:cs typeface="Arial" charset="0"/>
              </a:rPr>
              <a:t>The frequency of the third harmonic of a string is</a:t>
            </a:r>
          </a:p>
        </p:txBody>
      </p:sp>
      <p:sp>
        <p:nvSpPr>
          <p:cNvPr id="19459" name="Text Box 1027"/>
          <p:cNvSpPr txBox="1">
            <a:spLocks noChangeArrowheads="1"/>
          </p:cNvSpPr>
          <p:nvPr/>
        </p:nvSpPr>
        <p:spPr bwMode="auto">
          <a:xfrm>
            <a:off x="355600" y="2416175"/>
            <a:ext cx="825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2300" indent="-6223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FontTx/>
              <a:buAutoNum type="alphaUcPeriod"/>
            </a:pPr>
            <a:r>
              <a:rPr lang="en-US" altLang="en-US" sz="2800">
                <a:cs typeface="Arial" charset="0"/>
              </a:rPr>
              <a:t>One-third the frequency of the fundamental.</a:t>
            </a:r>
          </a:p>
          <a:p>
            <a:pPr eaLnBrk="1" hangingPunct="1">
              <a:spcBef>
                <a:spcPct val="20000"/>
              </a:spcBef>
              <a:buFontTx/>
              <a:buAutoNum type="alphaUcPeriod"/>
            </a:pPr>
            <a:r>
              <a:rPr lang="en-US" altLang="en-US" sz="2800">
                <a:cs typeface="Arial" charset="0"/>
              </a:rPr>
              <a:t>Equal to the frequency of the fundamental.</a:t>
            </a:r>
          </a:p>
          <a:p>
            <a:pPr eaLnBrk="1" hangingPunct="1">
              <a:spcBef>
                <a:spcPct val="20000"/>
              </a:spcBef>
              <a:buFontTx/>
              <a:buAutoNum type="alphaUcPeriod"/>
            </a:pPr>
            <a:r>
              <a:rPr lang="en-US" altLang="en-US" sz="2800">
                <a:cs typeface="Arial" charset="0"/>
              </a:rPr>
              <a:t>Three times the frequency of the fundamental.</a:t>
            </a:r>
          </a:p>
          <a:p>
            <a:pPr eaLnBrk="1" hangingPunct="1">
              <a:spcBef>
                <a:spcPct val="20000"/>
              </a:spcBef>
              <a:buFontTx/>
              <a:buAutoNum type="alphaUcPeriod"/>
            </a:pPr>
            <a:r>
              <a:rPr lang="en-US" altLang="en-US" sz="2800">
                <a:cs typeface="Arial" charset="0"/>
              </a:rPr>
              <a:t>Nine times the frequency of the fundamental.</a:t>
            </a:r>
          </a:p>
        </p:txBody>
      </p:sp>
      <p:sp>
        <p:nvSpPr>
          <p:cNvPr id="19460"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Reading Question 21.5</a:t>
            </a:r>
          </a:p>
        </p:txBody>
      </p:sp>
      <p:sp>
        <p:nvSpPr>
          <p:cNvPr id="6" name="TextBox 5"/>
          <p:cNvSpPr txBox="1"/>
          <p:nvPr/>
        </p:nvSpPr>
        <p:spPr>
          <a:xfrm>
            <a:off x="76200" y="139038"/>
            <a:ext cx="2701381" cy="461665"/>
          </a:xfrm>
          <a:prstGeom prst="rect">
            <a:avLst/>
          </a:prstGeom>
          <a:noFill/>
        </p:spPr>
        <p:txBody>
          <a:bodyPr wrap="none" rtlCol="0">
            <a:spAutoFit/>
          </a:bodyPr>
          <a:lstStyle/>
          <a:p>
            <a:r>
              <a:rPr lang="en-CA" sz="2400" dirty="0" smtClean="0"/>
              <a:t>Clicker Question </a:t>
            </a:r>
            <a:r>
              <a:rPr lang="en-CA" sz="2400" dirty="0"/>
              <a:t>5</a:t>
            </a:r>
          </a:p>
        </p:txBody>
      </p:sp>
    </p:spTree>
    <p:extLst>
      <p:ext uri="{BB962C8B-B14F-4D97-AF65-F5344CB8AC3E}">
        <p14:creationId xmlns:p14="http://schemas.microsoft.com/office/powerpoint/2010/main" val="1956150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9688" y="939800"/>
            <a:ext cx="83931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spcBef>
                <a:spcPct val="20000"/>
              </a:spcBef>
              <a:buClr>
                <a:srgbClr val="93001B"/>
              </a:buClr>
              <a:buFont typeface="Wingdings" pitchFamily="84" charset="2"/>
              <a:buChar char="§"/>
            </a:pPr>
            <a:r>
              <a:rPr lang="en-US" altLang="en-US" dirty="0">
                <a:cs typeface="Arial" charset="0"/>
              </a:rPr>
              <a:t>Standing electromagnetic waves can be established between two parallel mirrors that reflect light back and forth.</a:t>
            </a:r>
          </a:p>
          <a:p>
            <a:pPr eaLnBrk="1" hangingPunct="1">
              <a:spcBef>
                <a:spcPct val="20000"/>
              </a:spcBef>
              <a:buClr>
                <a:srgbClr val="93001B"/>
              </a:buClr>
              <a:buFont typeface="Wingdings" pitchFamily="84" charset="2"/>
              <a:buChar char="§"/>
            </a:pPr>
            <a:r>
              <a:rPr lang="en-US" altLang="en-US" dirty="0">
                <a:cs typeface="Arial" charset="0"/>
              </a:rPr>
              <a:t>A typical laser cavity has a length </a:t>
            </a:r>
            <a:r>
              <a:rPr lang="en-US" altLang="en-US" i="1" dirty="0">
                <a:latin typeface="Times New Roman" pitchFamily="84" charset="0"/>
                <a:cs typeface="Arial" charset="0"/>
              </a:rPr>
              <a:t>L</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30 cm</a:t>
            </a:r>
            <a:r>
              <a:rPr lang="en-US" altLang="en-US" dirty="0">
                <a:cs typeface="Arial" charset="0"/>
              </a:rPr>
              <a:t>, and visible light has a wavelength </a:t>
            </a:r>
            <a:r>
              <a:rPr lang="en-US" altLang="en-US" i="1" dirty="0">
                <a:latin typeface="Lucida Grande" pitchFamily="84" charset="0"/>
                <a:cs typeface="Arial" charset="0"/>
                <a:sym typeface="Symbol" pitchFamily="84" charset="2"/>
              </a:rPr>
              <a:t></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600 nm.</a:t>
            </a:r>
          </a:p>
          <a:p>
            <a:pPr eaLnBrk="1" hangingPunct="1">
              <a:spcBef>
                <a:spcPct val="20000"/>
              </a:spcBef>
              <a:buClr>
                <a:srgbClr val="93001B"/>
              </a:buClr>
              <a:buFont typeface="Wingdings" pitchFamily="84" charset="2"/>
              <a:buChar char="§"/>
            </a:pPr>
            <a:r>
              <a:rPr lang="en-US" altLang="en-US" dirty="0">
                <a:cs typeface="Arial" charset="0"/>
              </a:rPr>
              <a:t>The standing light wave in a typical laser cavity has a mode number</a:t>
            </a:r>
            <a:r>
              <a:rPr lang="en-US" altLang="en-US" dirty="0">
                <a:latin typeface="Times New Roman" pitchFamily="84" charset="0"/>
                <a:cs typeface="Arial" charset="0"/>
              </a:rPr>
              <a:t> </a:t>
            </a:r>
            <a:r>
              <a:rPr lang="en-US" altLang="en-US" i="1" dirty="0">
                <a:latin typeface="Times New Roman" pitchFamily="84" charset="0"/>
                <a:cs typeface="Arial" charset="0"/>
              </a:rPr>
              <a:t>m</a:t>
            </a:r>
            <a:r>
              <a:rPr lang="en-US" altLang="en-US" dirty="0">
                <a:latin typeface="Times New Roman" pitchFamily="84" charset="0"/>
                <a:cs typeface="Arial" charset="0"/>
              </a:rPr>
              <a:t> that is 2</a:t>
            </a:r>
            <a:r>
              <a:rPr lang="en-US" altLang="en-US" i="1" dirty="0">
                <a:latin typeface="Times New Roman" pitchFamily="84" charset="0"/>
                <a:cs typeface="Arial" charset="0"/>
              </a:rPr>
              <a:t>L</a:t>
            </a:r>
            <a:r>
              <a:rPr lang="en-US" altLang="en-US" dirty="0">
                <a:latin typeface="Times New Roman" pitchFamily="84" charset="0"/>
                <a:cs typeface="Arial" charset="0"/>
              </a:rPr>
              <a:t>/</a:t>
            </a:r>
            <a:r>
              <a:rPr lang="en-US" altLang="en-US" i="1" dirty="0">
                <a:latin typeface="Lucida Grande" pitchFamily="84" charset="0"/>
                <a:cs typeface="Arial" charset="0"/>
                <a:sym typeface="Symbol" pitchFamily="84" charset="2"/>
              </a:rPr>
              <a:t></a:t>
            </a:r>
            <a:r>
              <a:rPr lang="en-US" altLang="en-US" dirty="0">
                <a:latin typeface="Times New Roman" pitchFamily="84" charset="0"/>
                <a:cs typeface="Arial" charset="0"/>
              </a:rPr>
              <a:t> </a:t>
            </a:r>
            <a:r>
              <a:rPr lang="en-US" altLang="en-US" dirty="0">
                <a:latin typeface="Times New Roman" pitchFamily="84" charset="0"/>
                <a:cs typeface="Arial" charset="0"/>
                <a:sym typeface="Symbol" pitchFamily="84" charset="2"/>
              </a:rPr>
              <a:t></a:t>
            </a:r>
            <a:r>
              <a:rPr lang="en-US" altLang="en-US" dirty="0">
                <a:latin typeface="Times New Roman" pitchFamily="84" charset="0"/>
                <a:cs typeface="Arial" charset="0"/>
              </a:rPr>
              <a:t> 1,000,000!</a:t>
            </a:r>
          </a:p>
        </p:txBody>
      </p:sp>
      <p:sp>
        <p:nvSpPr>
          <p:cNvPr id="54275"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dirty="0"/>
              <a:t>Standing Electromagnetic Waves</a:t>
            </a:r>
          </a:p>
        </p:txBody>
      </p:sp>
      <p:pic>
        <p:nvPicPr>
          <p:cNvPr id="54277" name="Picture 7" descr="21_15_Figure"/>
          <p:cNvPicPr>
            <a:picLocks noChangeAspect="1" noChangeArrowheads="1"/>
          </p:cNvPicPr>
          <p:nvPr/>
        </p:nvPicPr>
        <p:blipFill>
          <a:blip r:embed="rId2">
            <a:extLst>
              <a:ext uri="{28A0092B-C50C-407E-A947-70E740481C1C}">
                <a14:useLocalDpi xmlns:a14="http://schemas.microsoft.com/office/drawing/2010/main" val="0"/>
              </a:ext>
            </a:extLst>
          </a:blip>
          <a:srcRect b="6982"/>
          <a:stretch>
            <a:fillRect/>
          </a:stretch>
        </p:blipFill>
        <p:spPr bwMode="auto">
          <a:xfrm>
            <a:off x="1371600" y="4191000"/>
            <a:ext cx="60547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59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p:sp>
        <p:nvSpPr>
          <p:cNvPr id="178179" name="Text Box 3"/>
          <p:cNvSpPr txBox="1">
            <a:spLocks noChangeArrowheads="1"/>
          </p:cNvSpPr>
          <p:nvPr/>
        </p:nvSpPr>
        <p:spPr bwMode="auto">
          <a:xfrm>
            <a:off x="381000" y="914400"/>
            <a:ext cx="8305800" cy="5493813"/>
          </a:xfrm>
          <a:prstGeom prst="rect">
            <a:avLst/>
          </a:prstGeom>
          <a:noFill/>
          <a:ln w="9525">
            <a:noFill/>
            <a:miter lim="800000"/>
            <a:headEnd/>
            <a:tailEnd/>
          </a:ln>
          <a:effectLst/>
        </p:spPr>
        <p:txBody>
          <a:bodyPr wrap="square">
            <a:prstTxWarp prst="textNoShape">
              <a:avLst/>
            </a:prstTxWarp>
            <a:spAutoFit/>
          </a:bodyPr>
          <a:lstStyle/>
          <a:p>
            <a:pPr marL="171450" indent="-171450">
              <a:spcAft>
                <a:spcPct val="50000"/>
              </a:spcAft>
              <a:buFontTx/>
              <a:buChar char="•"/>
              <a:tabLst>
                <a:tab pos="214313" algn="l"/>
              </a:tabLst>
            </a:pPr>
            <a:r>
              <a:rPr lang="en-US" sz="2600" dirty="0" smtClean="0">
                <a:ea typeface="Arial" charset="0"/>
                <a:cs typeface="Arial" charset="0"/>
              </a:rPr>
              <a:t>A </a:t>
            </a:r>
            <a:r>
              <a:rPr lang="en-US" sz="2600" dirty="0">
                <a:ea typeface="Arial" charset="0"/>
                <a:cs typeface="Arial" charset="0"/>
              </a:rPr>
              <a:t>long, narrow column of air, such as the air in a tube or</a:t>
            </a:r>
            <a:r>
              <a:rPr lang="en-US" sz="2600" dirty="0" smtClean="0">
                <a:ea typeface="Arial" charset="0"/>
                <a:cs typeface="Arial" charset="0"/>
              </a:rPr>
              <a:t> pipe</a:t>
            </a:r>
            <a:r>
              <a:rPr lang="en-US" sz="2600" dirty="0">
                <a:ea typeface="Arial" charset="0"/>
                <a:cs typeface="Arial" charset="0"/>
              </a:rPr>
              <a:t>, can support a longitudinal standing sound wave. </a:t>
            </a:r>
          </a:p>
          <a:p>
            <a:pPr marL="171450" indent="-171450">
              <a:spcAft>
                <a:spcPct val="50000"/>
              </a:spcAft>
              <a:buFontTx/>
              <a:buChar char="•"/>
              <a:tabLst>
                <a:tab pos="214313" algn="l"/>
              </a:tabLst>
            </a:pPr>
            <a:r>
              <a:rPr lang="en-US" sz="2600" dirty="0" smtClean="0"/>
              <a:t>A </a:t>
            </a:r>
            <a:r>
              <a:rPr lang="en-US" sz="2600" dirty="0"/>
              <a:t>closed end of a column of air must be a displacement node. Thus the boundary conditions — nodes at the ends — are the same as for a standing wave on a string.  </a:t>
            </a:r>
          </a:p>
          <a:p>
            <a:pPr marL="171450" indent="-171450">
              <a:spcAft>
                <a:spcPct val="50000"/>
              </a:spcAft>
              <a:buFontTx/>
              <a:buChar char="•"/>
              <a:tabLst>
                <a:tab pos="214313" algn="l"/>
              </a:tabLst>
            </a:pPr>
            <a:r>
              <a:rPr lang="en-US" sz="2600" dirty="0" smtClean="0"/>
              <a:t>It </a:t>
            </a:r>
            <a:r>
              <a:rPr lang="en-US" sz="2600" dirty="0"/>
              <a:t>is often useful to think of sound as a pressure wave rather than a displacement wave. The pressure oscillates around its equilibrium value. </a:t>
            </a:r>
          </a:p>
          <a:p>
            <a:pPr marL="171450" indent="-171450">
              <a:spcAft>
                <a:spcPct val="50000"/>
              </a:spcAft>
              <a:buFontTx/>
              <a:buChar char="•"/>
              <a:tabLst>
                <a:tab pos="214313" algn="l"/>
              </a:tabLst>
            </a:pPr>
            <a:r>
              <a:rPr lang="en-US" sz="2600" dirty="0" smtClean="0"/>
              <a:t>The </a:t>
            </a:r>
            <a:r>
              <a:rPr lang="en-US" sz="2600" dirty="0"/>
              <a:t>nodes and antinodes of the pressure wave are interchanged with those of the displacement wave.</a:t>
            </a:r>
          </a:p>
        </p:txBody>
      </p:sp>
    </p:spTree>
    <p:extLst>
      <p:ext uri="{BB962C8B-B14F-4D97-AF65-F5344CB8AC3E}">
        <p14:creationId xmlns:p14="http://schemas.microsoft.com/office/powerpoint/2010/main" val="3936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21_16_Figure_S1"/>
          <p:cNvPicPr>
            <a:picLocks noChangeAspect="1" noChangeArrowheads="1"/>
          </p:cNvPicPr>
          <p:nvPr/>
        </p:nvPicPr>
        <p:blipFill>
          <a:blip r:embed="rId2">
            <a:extLst>
              <a:ext uri="{28A0092B-C50C-407E-A947-70E740481C1C}">
                <a14:useLocalDpi xmlns:a14="http://schemas.microsoft.com/office/drawing/2010/main" val="0"/>
              </a:ext>
            </a:extLst>
          </a:blip>
          <a:srcRect b="2420"/>
          <a:stretch>
            <a:fillRect/>
          </a:stretch>
        </p:blipFill>
        <p:spPr bwMode="auto">
          <a:xfrm>
            <a:off x="228600" y="609600"/>
            <a:ext cx="4191000" cy="624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21_16_Figure_S2"/>
          <p:cNvPicPr>
            <a:picLocks noChangeAspect="1" noChangeArrowheads="1"/>
          </p:cNvPicPr>
          <p:nvPr/>
        </p:nvPicPr>
        <p:blipFill>
          <a:blip r:embed="rId3">
            <a:extLst>
              <a:ext uri="{28A0092B-C50C-407E-A947-70E740481C1C}">
                <a14:useLocalDpi xmlns:a14="http://schemas.microsoft.com/office/drawing/2010/main" val="0"/>
              </a:ext>
            </a:extLst>
          </a:blip>
          <a:srcRect b="2434"/>
          <a:stretch>
            <a:fillRect/>
          </a:stretch>
        </p:blipFill>
        <p:spPr bwMode="auto">
          <a:xfrm>
            <a:off x="4572000" y="609600"/>
            <a:ext cx="4183360" cy="566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p:spTree>
    <p:extLst>
      <p:ext uri="{BB962C8B-B14F-4D97-AF65-F5344CB8AC3E}">
        <p14:creationId xmlns:p14="http://schemas.microsoft.com/office/powerpoint/2010/main" val="137208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365" y="45769"/>
            <a:ext cx="3533879" cy="157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6" name="Rectangle 2"/>
          <p:cNvSpPr>
            <a:spLocks noGrp="1" noChangeArrowheads="1"/>
          </p:cNvSpPr>
          <p:nvPr>
            <p:ph type="title"/>
          </p:nvPr>
        </p:nvSpPr>
        <p:spPr>
          <a:xfrm>
            <a:off x="800100" y="228600"/>
            <a:ext cx="7315200" cy="762000"/>
          </a:xfrm>
        </p:spPr>
        <p:txBody>
          <a:bodyPr/>
          <a:lstStyle/>
          <a:p>
            <a:pPr algn="l"/>
            <a:r>
              <a:rPr lang="en-US" sz="2800" b="1" dirty="0"/>
              <a:t>Class </a:t>
            </a:r>
            <a:r>
              <a:rPr lang="en-US" sz="2800" b="1" dirty="0" smtClean="0"/>
              <a:t>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9382" y="1769839"/>
            <a:ext cx="8661862" cy="4783361"/>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651 </a:t>
            </a:r>
            <a:r>
              <a:rPr lang="en-US" sz="2400" dirty="0"/>
              <a:t>students submitted the quiz on time</a:t>
            </a:r>
          </a:p>
          <a:p>
            <a:pPr marL="257175" indent="-257175">
              <a:spcAft>
                <a:spcPts val="675"/>
              </a:spcAft>
              <a:buClr>
                <a:srgbClr val="FF0000"/>
              </a:buClr>
              <a:buFont typeface="Wingdings" pitchFamily="2" charset="2"/>
              <a:buChar char="§"/>
            </a:pPr>
            <a:r>
              <a:rPr lang="en-CA" sz="2400" dirty="0"/>
              <a:t>The figure shows the displacement of a standing sound wave in a 32-cm-long horizontal tube of air open at both ends</a:t>
            </a:r>
            <a:r>
              <a:rPr lang="en-CA" sz="2400" dirty="0" smtClean="0"/>
              <a:t>.</a:t>
            </a:r>
          </a:p>
          <a:p>
            <a:pPr marL="257175" indent="-257175">
              <a:spcAft>
                <a:spcPts val="675"/>
              </a:spcAft>
              <a:buClr>
                <a:srgbClr val="FF0000"/>
              </a:buClr>
              <a:buFont typeface="Wingdings" pitchFamily="2" charset="2"/>
              <a:buChar char="§"/>
            </a:pPr>
            <a:r>
              <a:rPr lang="en-CA" sz="2400" dirty="0" smtClean="0"/>
              <a:t>The mode is </a:t>
            </a:r>
            <a:r>
              <a:rPr lang="en-CA" sz="2400" b="1" dirty="0" smtClean="0"/>
              <a:t>m = 2 </a:t>
            </a:r>
            <a:r>
              <a:rPr lang="en-CA" sz="2400" dirty="0" smtClean="0"/>
              <a:t>(count pressure antinodes)</a:t>
            </a:r>
          </a:p>
          <a:p>
            <a:pPr marL="257175" indent="-257175">
              <a:spcAft>
                <a:spcPts val="675"/>
              </a:spcAft>
              <a:buClr>
                <a:srgbClr val="FF0000"/>
              </a:buClr>
              <a:buFont typeface="Wingdings" pitchFamily="2" charset="2"/>
              <a:buChar char="§"/>
            </a:pPr>
            <a:r>
              <a:rPr lang="en-CA" sz="2400" dirty="0" smtClean="0"/>
              <a:t>The air molecules are moving </a:t>
            </a:r>
            <a:r>
              <a:rPr lang="en-CA" sz="2400" b="1" dirty="0" smtClean="0"/>
              <a:t>horizontally.  </a:t>
            </a:r>
            <a:r>
              <a:rPr lang="en-CA" sz="2400" dirty="0" smtClean="0"/>
              <a:t>That’s because sound is a longitudinal wave.</a:t>
            </a:r>
            <a:endParaRPr lang="en-CA" sz="2400" b="1" dirty="0" smtClean="0"/>
          </a:p>
          <a:p>
            <a:pPr marL="257175" indent="-257175">
              <a:spcAft>
                <a:spcPts val="675"/>
              </a:spcAft>
              <a:buClr>
                <a:srgbClr val="FF0000"/>
              </a:buClr>
              <a:buFont typeface="Wingdings" pitchFamily="2" charset="2"/>
              <a:buChar char="§"/>
            </a:pPr>
            <a:r>
              <a:rPr lang="en-CA" sz="2400" dirty="0" smtClean="0"/>
              <a:t>The displacement antinodes are at </a:t>
            </a:r>
            <a:r>
              <a:rPr lang="en-CA" sz="2400" b="1" dirty="0" smtClean="0"/>
              <a:t>0, 16, 32 cm</a:t>
            </a:r>
          </a:p>
          <a:p>
            <a:pPr marL="257175" indent="-257175">
              <a:spcAft>
                <a:spcPts val="675"/>
              </a:spcAft>
              <a:buClr>
                <a:srgbClr val="FF0000"/>
              </a:buClr>
              <a:buFont typeface="Wingdings" pitchFamily="2" charset="2"/>
              <a:buChar char="§"/>
            </a:pPr>
            <a:r>
              <a:rPr lang="en-CA" sz="2400" dirty="0" smtClean="0"/>
              <a:t>The pressure antinodes </a:t>
            </a:r>
            <a:r>
              <a:rPr lang="en-CA" sz="2400" dirty="0"/>
              <a:t>are at </a:t>
            </a:r>
            <a:r>
              <a:rPr lang="en-CA" sz="2400" b="1" dirty="0"/>
              <a:t>8</a:t>
            </a:r>
            <a:r>
              <a:rPr lang="en-CA" sz="2400" b="1" dirty="0" smtClean="0"/>
              <a:t>, 24 </a:t>
            </a:r>
            <a:r>
              <a:rPr lang="en-CA" sz="2400" b="1" dirty="0"/>
              <a:t>cm</a:t>
            </a:r>
          </a:p>
          <a:p>
            <a:pPr marL="257175" indent="-257175">
              <a:spcAft>
                <a:spcPts val="675"/>
              </a:spcAft>
              <a:buClr>
                <a:srgbClr val="FF0000"/>
              </a:buClr>
              <a:buFont typeface="Wingdings" pitchFamily="2" charset="2"/>
              <a:buChar char="§"/>
            </a:pPr>
            <a:endParaRPr lang="en-CA" sz="2400" dirty="0" smtClean="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741560" y="137160"/>
              <a:ext cx="3676680" cy="2596320"/>
            </p14:xfrm>
          </p:contentPart>
        </mc:Choice>
        <mc:Fallback xmlns="">
          <p:pic>
            <p:nvPicPr>
              <p:cNvPr id="2" name="Ink 1"/>
              <p:cNvPicPr/>
              <p:nvPr/>
            </p:nvPicPr>
            <p:blipFill>
              <a:blip r:embed="rId5"/>
              <a:stretch>
                <a:fillRect/>
              </a:stretch>
            </p:blipFill>
            <p:spPr>
              <a:xfrm>
                <a:off x="4733640" y="129240"/>
                <a:ext cx="3687480" cy="2608920"/>
              </a:xfrm>
              <a:prstGeom prst="rect">
                <a:avLst/>
              </a:prstGeom>
            </p:spPr>
          </p:pic>
        </mc:Fallback>
      </mc:AlternateContent>
    </p:spTree>
    <p:extLst>
      <p:ext uri="{BB962C8B-B14F-4D97-AF65-F5344CB8AC3E}">
        <p14:creationId xmlns:p14="http://schemas.microsoft.com/office/powerpoint/2010/main" val="8491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21_16_Figure_S2"/>
          <p:cNvPicPr>
            <a:picLocks noChangeAspect="1" noChangeArrowheads="1"/>
          </p:cNvPicPr>
          <p:nvPr/>
        </p:nvPicPr>
        <p:blipFill>
          <a:blip r:embed="rId2">
            <a:extLst>
              <a:ext uri="{28A0092B-C50C-407E-A947-70E740481C1C}">
                <a14:useLocalDpi xmlns:a14="http://schemas.microsoft.com/office/drawing/2010/main" val="0"/>
              </a:ext>
            </a:extLst>
          </a:blip>
          <a:srcRect b="2434"/>
          <a:stretch>
            <a:fillRect/>
          </a:stretch>
        </p:blipFill>
        <p:spPr bwMode="auto">
          <a:xfrm>
            <a:off x="304800" y="677779"/>
            <a:ext cx="4115233" cy="557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21_16_Figure_S3"/>
          <p:cNvPicPr>
            <a:picLocks noChangeAspect="1" noChangeArrowheads="1"/>
          </p:cNvPicPr>
          <p:nvPr/>
        </p:nvPicPr>
        <p:blipFill>
          <a:blip r:embed="rId3">
            <a:extLst>
              <a:ext uri="{28A0092B-C50C-407E-A947-70E740481C1C}">
                <a14:useLocalDpi xmlns:a14="http://schemas.microsoft.com/office/drawing/2010/main" val="0"/>
              </a:ext>
            </a:extLst>
          </a:blip>
          <a:srcRect b="2689"/>
          <a:stretch>
            <a:fillRect/>
          </a:stretch>
        </p:blipFill>
        <p:spPr bwMode="auto">
          <a:xfrm>
            <a:off x="4648200" y="675003"/>
            <a:ext cx="4114800" cy="603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0"/>
            <a:ext cx="8229600" cy="715962"/>
          </a:xfrm>
        </p:spPr>
        <p:txBody>
          <a:bodyPr/>
          <a:lstStyle/>
          <a:p>
            <a:r>
              <a:rPr lang="en-US" sz="3600" b="1" kern="1200" dirty="0">
                <a:solidFill>
                  <a:srgbClr val="3366FF"/>
                </a:solidFill>
                <a:latin typeface="Calibri" pitchFamily="34" charset="0"/>
                <a:ea typeface="Arial" charset="0"/>
                <a:cs typeface="Arial" charset="0"/>
              </a:rPr>
              <a:t>Standing Sound Waves</a:t>
            </a:r>
          </a:p>
        </p:txBody>
      </p:sp>
    </p:spTree>
    <p:extLst>
      <p:ext uri="{BB962C8B-B14F-4D97-AF65-F5344CB8AC3E}">
        <p14:creationId xmlns:p14="http://schemas.microsoft.com/office/powerpoint/2010/main" val="4089561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21_17_Figure"/>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3200400" y="334972"/>
            <a:ext cx="5867400" cy="919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54890" y="304800"/>
            <a:ext cx="3069310" cy="617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0200" indent="-330200">
              <a:defRPr sz="2600">
                <a:solidFill>
                  <a:schemeClr val="tx1"/>
                </a:solidFill>
                <a:latin typeface="Arial" charset="0"/>
                <a:ea typeface="ＭＳ Ｐゴシック" charset="0"/>
                <a:cs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600">
                <a:solidFill>
                  <a:schemeClr val="tx1"/>
                </a:solidFill>
                <a:latin typeface="Arial" charset="0"/>
                <a:ea typeface="ＭＳ Ｐゴシック" charset="0"/>
              </a:defRPr>
            </a:lvl3pPr>
            <a:lvl4pPr marL="1600200" indent="-228600">
              <a:defRPr sz="2600">
                <a:solidFill>
                  <a:schemeClr val="tx1"/>
                </a:solidFill>
                <a:latin typeface="Arial" charset="0"/>
                <a:ea typeface="ＭＳ Ｐゴシック" charset="0"/>
              </a:defRPr>
            </a:lvl4pPr>
            <a:lvl5pPr marL="2057400" indent="-228600">
              <a:defRPr sz="2600">
                <a:solidFill>
                  <a:schemeClr val="tx1"/>
                </a:solidFill>
                <a:latin typeface="Arial" charset="0"/>
                <a:ea typeface="ＭＳ Ｐゴシック" charset="0"/>
              </a:defRPr>
            </a:lvl5pPr>
            <a:lvl6pPr marL="2514600" indent="-228600" eaLnBrk="0" fontAlgn="base" hangingPunct="0">
              <a:spcBef>
                <a:spcPct val="0"/>
              </a:spcBef>
              <a:spcAft>
                <a:spcPct val="0"/>
              </a:spcAft>
              <a:defRPr sz="2600">
                <a:solidFill>
                  <a:schemeClr val="tx1"/>
                </a:solidFill>
                <a:latin typeface="Arial" charset="0"/>
                <a:ea typeface="ＭＳ Ｐゴシック" charset="0"/>
              </a:defRPr>
            </a:lvl6pPr>
            <a:lvl7pPr marL="2971800" indent="-228600" eaLnBrk="0" fontAlgn="base" hangingPunct="0">
              <a:spcBef>
                <a:spcPct val="0"/>
              </a:spcBef>
              <a:spcAft>
                <a:spcPct val="0"/>
              </a:spcAft>
              <a:defRPr sz="2600">
                <a:solidFill>
                  <a:schemeClr val="tx1"/>
                </a:solidFill>
                <a:latin typeface="Arial" charset="0"/>
                <a:ea typeface="ＭＳ Ｐゴシック" charset="0"/>
              </a:defRPr>
            </a:lvl7pPr>
            <a:lvl8pPr marL="3429000" indent="-228600" eaLnBrk="0" fontAlgn="base" hangingPunct="0">
              <a:spcBef>
                <a:spcPct val="0"/>
              </a:spcBef>
              <a:spcAft>
                <a:spcPct val="0"/>
              </a:spcAft>
              <a:defRPr sz="2600">
                <a:solidFill>
                  <a:schemeClr val="tx1"/>
                </a:solidFill>
                <a:latin typeface="Arial" charset="0"/>
                <a:ea typeface="ＭＳ Ｐゴシック" charset="0"/>
              </a:defRPr>
            </a:lvl8pPr>
            <a:lvl9pPr marL="3886200" indent="-228600"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spcBef>
                <a:spcPct val="20000"/>
              </a:spcBef>
              <a:buClr>
                <a:srgbClr val="93001B"/>
              </a:buClr>
              <a:buFont typeface="Wingdings" charset="0"/>
              <a:buChar char="§"/>
            </a:pPr>
            <a:r>
              <a:rPr lang="en-US" dirty="0">
                <a:cs typeface="Arial" charset="0"/>
              </a:rPr>
              <a:t>D</a:t>
            </a:r>
            <a:r>
              <a:rPr lang="en-US" dirty="0" smtClean="0">
                <a:cs typeface="Arial" charset="0"/>
              </a:rPr>
              <a:t>isplacement </a:t>
            </a:r>
            <a:r>
              <a:rPr lang="en-US" dirty="0">
                <a:latin typeface="Symbol Proportional BT" charset="2"/>
                <a:cs typeface="Symbol Proportional BT" charset="2"/>
                <a:sym typeface="Symbol" charset="0"/>
              </a:rPr>
              <a:t></a:t>
            </a:r>
            <a:r>
              <a:rPr lang="en-US" i="1" dirty="0">
                <a:latin typeface="Times New Roman" charset="0"/>
                <a:cs typeface="Arial" charset="0"/>
              </a:rPr>
              <a:t>x</a:t>
            </a:r>
            <a:r>
              <a:rPr lang="en-US" dirty="0">
                <a:cs typeface="Arial" charset="0"/>
              </a:rPr>
              <a:t> and pressure graphs for the </a:t>
            </a:r>
            <a:r>
              <a:rPr lang="en-US" i="1" dirty="0">
                <a:latin typeface="Times New Roman" charset="0"/>
                <a:cs typeface="Arial" charset="0"/>
              </a:rPr>
              <a:t>m</a:t>
            </a:r>
            <a:r>
              <a:rPr lang="en-US" dirty="0">
                <a:latin typeface="Times New Roman" charset="0"/>
                <a:cs typeface="Arial" charset="0"/>
              </a:rPr>
              <a:t> = 2</a:t>
            </a:r>
            <a:r>
              <a:rPr lang="en-US" dirty="0">
                <a:cs typeface="Arial" charset="0"/>
              </a:rPr>
              <a:t> mode of standing sound waves in a closed-closed tube.</a:t>
            </a:r>
          </a:p>
          <a:p>
            <a:pPr eaLnBrk="1" hangingPunct="1">
              <a:spcBef>
                <a:spcPct val="20000"/>
              </a:spcBef>
              <a:buClr>
                <a:srgbClr val="93001B"/>
              </a:buClr>
              <a:buFont typeface="Wingdings" charset="0"/>
              <a:buChar char="§"/>
            </a:pPr>
            <a:r>
              <a:rPr lang="en-US" dirty="0">
                <a:cs typeface="Arial" charset="0"/>
              </a:rPr>
              <a:t>The nodes and antinodes of the pressure wave are interchanged with those of the displacement wave.</a:t>
            </a:r>
          </a:p>
        </p:txBody>
      </p:sp>
    </p:spTree>
    <p:extLst>
      <p:ext uri="{BB962C8B-B14F-4D97-AF65-F5344CB8AC3E}">
        <p14:creationId xmlns:p14="http://schemas.microsoft.com/office/powerpoint/2010/main" val="410842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9.24855E-7 L -0.00416 -0.41827 " pathEditMode="relative" rAng="0" ptsTypes="AA">
                                      <p:cBhvr>
                                        <p:cTn id="6" dur="2000" fill="hold"/>
                                        <p:tgtEl>
                                          <p:spTgt spid="3"/>
                                        </p:tgtEl>
                                        <p:attrNameLst>
                                          <p:attrName>ppt_x</p:attrName>
                                          <p:attrName>ppt_y</p:attrName>
                                        </p:attrNameLst>
                                      </p:cBhvr>
                                      <p:rCtr x="-208" y="-2092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nding_soun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32656"/>
            <a:ext cx="7947992" cy="6181771"/>
          </a:xfrm>
          <a:prstGeom prst="rect">
            <a:avLst/>
          </a:prstGeom>
        </p:spPr>
      </p:pic>
    </p:spTree>
    <p:extLst>
      <p:ext uri="{BB962C8B-B14F-4D97-AF65-F5344CB8AC3E}">
        <p14:creationId xmlns:p14="http://schemas.microsoft.com/office/powerpoint/2010/main" val="2840077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descr="CH21_PPT_Slide_62"/>
          <p:cNvPicPr>
            <a:picLocks noChangeAspect="1" noChangeArrowheads="1"/>
          </p:cNvPicPr>
          <p:nvPr/>
        </p:nvPicPr>
        <p:blipFill>
          <a:blip r:embed="rId3">
            <a:extLst>
              <a:ext uri="{28A0092B-C50C-407E-A947-70E740481C1C}">
                <a14:useLocalDpi xmlns:a14="http://schemas.microsoft.com/office/drawing/2010/main" val="0"/>
              </a:ext>
            </a:extLst>
          </a:blip>
          <a:srcRect t="4485" b="8148"/>
          <a:stretch>
            <a:fillRect/>
          </a:stretch>
        </p:blipFill>
        <p:spPr bwMode="auto">
          <a:xfrm>
            <a:off x="398463" y="685800"/>
            <a:ext cx="8548687" cy="5753100"/>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21.6</a:t>
            </a:r>
          </a:p>
        </p:txBody>
      </p:sp>
      <p:sp>
        <p:nvSpPr>
          <p:cNvPr id="66565" name="Rectangle 1026"/>
          <p:cNvSpPr>
            <a:spLocks/>
          </p:cNvSpPr>
          <p:nvPr/>
        </p:nvSpPr>
        <p:spPr bwMode="auto">
          <a:xfrm>
            <a:off x="444500" y="685800"/>
            <a:ext cx="4775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400"/>
              <a:t>An open-open tube of air has length </a:t>
            </a:r>
            <a:r>
              <a:rPr lang="en-US" altLang="en-US" sz="2400" i="1">
                <a:latin typeface="Times New Roman" pitchFamily="84" charset="0"/>
              </a:rPr>
              <a:t>L</a:t>
            </a:r>
            <a:r>
              <a:rPr lang="en-US" altLang="en-US" sz="2400">
                <a:latin typeface="Times New Roman" pitchFamily="84" charset="0"/>
              </a:rPr>
              <a:t>.</a:t>
            </a:r>
            <a:r>
              <a:rPr lang="en-US" altLang="en-US" sz="2400"/>
              <a:t> Which is the displacement graph of the </a:t>
            </a:r>
            <a:r>
              <a:rPr lang="en-US" altLang="en-US" sz="2400" i="1">
                <a:latin typeface="Times New Roman" pitchFamily="84" charset="0"/>
              </a:rPr>
              <a:t>m</a:t>
            </a:r>
            <a:r>
              <a:rPr lang="en-US" altLang="en-US" sz="2400">
                <a:latin typeface="Times New Roman" pitchFamily="84" charset="0"/>
              </a:rPr>
              <a:t> = 3</a:t>
            </a:r>
            <a:r>
              <a:rPr lang="en-US" altLang="en-US" sz="2400"/>
              <a:t> standing wave in this tube?</a:t>
            </a:r>
          </a:p>
          <a:p>
            <a:pPr eaLnBrk="1" hangingPunct="1">
              <a:buFont typeface="Arial" charset="0"/>
              <a:buAutoNum type="alphaUcPeriod"/>
            </a:pPr>
            <a:endParaRPr lang="en-US" altLang="en-US" sz="2400"/>
          </a:p>
          <a:p>
            <a:pPr eaLnBrk="1" hangingPunct="1">
              <a:buFont typeface="Arial" charset="0"/>
              <a:buAutoNum type="alphaUcPeriod"/>
            </a:pPr>
            <a:endParaRPr lang="en-US" altLang="en-US" sz="2400"/>
          </a:p>
          <a:p>
            <a:pPr eaLnBrk="1" hangingPunct="1">
              <a:buFont typeface="Arial" charset="0"/>
              <a:buNone/>
            </a:pPr>
            <a:endParaRPr lang="en-US" altLang="en-US" sz="2400"/>
          </a:p>
        </p:txBody>
      </p:sp>
      <p:sp>
        <p:nvSpPr>
          <p:cNvPr id="6" name="TextBox 5"/>
          <p:cNvSpPr txBox="1"/>
          <p:nvPr/>
        </p:nvSpPr>
        <p:spPr>
          <a:xfrm>
            <a:off x="76200" y="139038"/>
            <a:ext cx="2701381" cy="461665"/>
          </a:xfrm>
          <a:prstGeom prst="rect">
            <a:avLst/>
          </a:prstGeom>
          <a:noFill/>
        </p:spPr>
        <p:txBody>
          <a:bodyPr wrap="none" rtlCol="0">
            <a:spAutoFit/>
          </a:bodyPr>
          <a:lstStyle/>
          <a:p>
            <a:r>
              <a:rPr lang="en-CA" sz="2400" dirty="0" smtClean="0"/>
              <a:t>Clicker Question 6</a:t>
            </a:r>
            <a:endParaRPr lang="en-CA" sz="2400" dirty="0"/>
          </a:p>
        </p:txBody>
      </p:sp>
    </p:spTree>
    <p:extLst>
      <p:ext uri="{BB962C8B-B14F-4D97-AF65-F5344CB8AC3E}">
        <p14:creationId xmlns:p14="http://schemas.microsoft.com/office/powerpoint/2010/main" val="7819391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8" name="Picture 10" descr="CH21_PPT_Slide_64"/>
          <p:cNvPicPr>
            <a:picLocks noChangeAspect="1" noChangeArrowheads="1"/>
          </p:cNvPicPr>
          <p:nvPr/>
        </p:nvPicPr>
        <p:blipFill>
          <a:blip r:embed="rId3">
            <a:extLst>
              <a:ext uri="{28A0092B-C50C-407E-A947-70E740481C1C}">
                <a14:useLocalDpi xmlns:a14="http://schemas.microsoft.com/office/drawing/2010/main" val="0"/>
              </a:ext>
            </a:extLst>
          </a:blip>
          <a:srcRect l="54796" t="4869" r="1274" b="76567"/>
          <a:stretch>
            <a:fillRect/>
          </a:stretch>
        </p:blipFill>
        <p:spPr bwMode="auto">
          <a:xfrm>
            <a:off x="5334000" y="765175"/>
            <a:ext cx="3505200" cy="1139825"/>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CH21_PPT_Slide_64"/>
          <p:cNvPicPr>
            <a:picLocks noChangeAspect="1" noChangeArrowheads="1"/>
          </p:cNvPicPr>
          <p:nvPr/>
        </p:nvPicPr>
        <p:blipFill>
          <a:blip r:embed="rId4">
            <a:extLst>
              <a:ext uri="{28A0092B-C50C-407E-A947-70E740481C1C}">
                <a14:useLocalDpi xmlns:a14="http://schemas.microsoft.com/office/drawing/2010/main" val="0"/>
              </a:ext>
            </a:extLst>
          </a:blip>
          <a:srcRect t="25636"/>
          <a:stretch>
            <a:fillRect/>
          </a:stretch>
        </p:blipFill>
        <p:spPr bwMode="auto">
          <a:xfrm>
            <a:off x="301625" y="2095500"/>
            <a:ext cx="8258175" cy="4729163"/>
          </a:xfrm>
          <a:prstGeom prst="rect">
            <a:avLst/>
          </a:prstGeom>
          <a:noFill/>
          <a:extLst>
            <a:ext uri="{909E8E84-426E-40DD-AFC4-6F175D3DCCD1}">
              <a14:hiddenFill xmlns:a14="http://schemas.microsoft.com/office/drawing/2010/main">
                <a:solidFill>
                  <a:srgbClr val="FFFFFF"/>
                </a:solidFill>
              </a14:hiddenFill>
            </a:ext>
          </a:extLst>
        </p:spPr>
      </p:pic>
      <p:sp>
        <p:nvSpPr>
          <p:cNvPr id="68610"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21.7</a:t>
            </a:r>
          </a:p>
        </p:txBody>
      </p:sp>
      <p:sp>
        <p:nvSpPr>
          <p:cNvPr id="68613" name="Rectangle 1026"/>
          <p:cNvSpPr>
            <a:spLocks/>
          </p:cNvSpPr>
          <p:nvPr/>
        </p:nvSpPr>
        <p:spPr bwMode="auto">
          <a:xfrm>
            <a:off x="457200" y="685800"/>
            <a:ext cx="4762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300"/>
              <a:t>An open-closed tube of air of length </a:t>
            </a:r>
            <a:r>
              <a:rPr lang="en-US" altLang="en-US" sz="2300" i="1">
                <a:latin typeface="Times New Roman" pitchFamily="84" charset="0"/>
              </a:rPr>
              <a:t>L</a:t>
            </a:r>
            <a:r>
              <a:rPr lang="en-US" altLang="en-US" sz="2300"/>
              <a:t> has the closed end on the right. Which is the displacement graph of the </a:t>
            </a:r>
            <a:r>
              <a:rPr lang="en-US" altLang="en-US" sz="2300" i="1">
                <a:latin typeface="Times New Roman" pitchFamily="84" charset="0"/>
              </a:rPr>
              <a:t>m</a:t>
            </a:r>
            <a:r>
              <a:rPr lang="en-US" altLang="en-US" sz="2300">
                <a:latin typeface="Times New Roman" pitchFamily="84" charset="0"/>
              </a:rPr>
              <a:t> = 3</a:t>
            </a:r>
            <a:r>
              <a:rPr lang="en-US" altLang="en-US" sz="2300"/>
              <a:t> standing wave in this tube?</a:t>
            </a:r>
          </a:p>
          <a:p>
            <a:pPr eaLnBrk="1" hangingPunct="1">
              <a:buFont typeface="Arial" charset="0"/>
              <a:buAutoNum type="alphaUcPeriod"/>
            </a:pPr>
            <a:endParaRPr lang="en-US" altLang="en-US" sz="2300"/>
          </a:p>
          <a:p>
            <a:pPr eaLnBrk="1" hangingPunct="1">
              <a:buFont typeface="Arial" charset="0"/>
              <a:buAutoNum type="alphaUcPeriod"/>
            </a:pPr>
            <a:endParaRPr lang="en-US" altLang="en-US" sz="2300"/>
          </a:p>
          <a:p>
            <a:pPr eaLnBrk="1" hangingPunct="1">
              <a:buFont typeface="Arial" charset="0"/>
              <a:buNone/>
            </a:pPr>
            <a:endParaRPr lang="en-US" altLang="en-US" sz="2300"/>
          </a:p>
        </p:txBody>
      </p:sp>
      <p:sp>
        <p:nvSpPr>
          <p:cNvPr id="7" name="TextBox 6"/>
          <p:cNvSpPr txBox="1"/>
          <p:nvPr/>
        </p:nvSpPr>
        <p:spPr>
          <a:xfrm>
            <a:off x="76200" y="139038"/>
            <a:ext cx="2701381" cy="461665"/>
          </a:xfrm>
          <a:prstGeom prst="rect">
            <a:avLst/>
          </a:prstGeom>
          <a:noFill/>
        </p:spPr>
        <p:txBody>
          <a:bodyPr wrap="none" rtlCol="0">
            <a:spAutoFit/>
          </a:bodyPr>
          <a:lstStyle/>
          <a:p>
            <a:r>
              <a:rPr lang="en-CA" sz="2400" dirty="0" smtClean="0"/>
              <a:t>Clicker Question 7</a:t>
            </a:r>
            <a:endParaRPr lang="en-CA" sz="2400" dirty="0"/>
          </a:p>
        </p:txBody>
      </p:sp>
    </p:spTree>
    <p:extLst>
      <p:ext uri="{BB962C8B-B14F-4D97-AF65-F5344CB8AC3E}">
        <p14:creationId xmlns:p14="http://schemas.microsoft.com/office/powerpoint/2010/main" val="11436486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equation21"/>
          <p:cNvPicPr>
            <a:picLocks noChangeAspect="1" noChangeArrowheads="1"/>
          </p:cNvPicPr>
          <p:nvPr/>
        </p:nvPicPr>
        <p:blipFill>
          <a:blip r:embed="rId3"/>
          <a:srcRect/>
          <a:stretch>
            <a:fillRect/>
          </a:stretch>
        </p:blipFill>
        <p:spPr bwMode="auto">
          <a:xfrm>
            <a:off x="1115616" y="4906384"/>
            <a:ext cx="7184718" cy="1936750"/>
          </a:xfrm>
          <a:prstGeom prst="rect">
            <a:avLst/>
          </a:prstGeom>
          <a:noFill/>
        </p:spPr>
      </p:pic>
      <p:pic>
        <p:nvPicPr>
          <p:cNvPr id="5" name="Picture 12" descr="21_18_FigureB"/>
          <p:cNvPicPr>
            <a:picLocks noChangeAspect="1" noChangeArrowheads="1"/>
          </p:cNvPicPr>
          <p:nvPr/>
        </p:nvPicPr>
        <p:blipFill>
          <a:blip r:embed="rId4">
            <a:extLst>
              <a:ext uri="{28A0092B-C50C-407E-A947-70E740481C1C}">
                <a14:useLocalDpi xmlns:a14="http://schemas.microsoft.com/office/drawing/2010/main" val="0"/>
              </a:ext>
            </a:extLst>
          </a:blip>
          <a:srcRect b="1929"/>
          <a:stretch>
            <a:fillRect/>
          </a:stretch>
        </p:blipFill>
        <p:spPr bwMode="auto">
          <a:xfrm>
            <a:off x="2987824" y="116632"/>
            <a:ext cx="3214970" cy="488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482120" y="5845320"/>
              <a:ext cx="1354680" cy="834840"/>
            </p14:xfrm>
          </p:contentPart>
        </mc:Choice>
        <mc:Fallback xmlns="">
          <p:pic>
            <p:nvPicPr>
              <p:cNvPr id="2" name="Ink 1"/>
              <p:cNvPicPr/>
              <p:nvPr/>
            </p:nvPicPr>
            <p:blipFill>
              <a:blip r:embed="rId6"/>
              <a:stretch>
                <a:fillRect/>
              </a:stretch>
            </p:blipFill>
            <p:spPr>
              <a:xfrm>
                <a:off x="1475640" y="5832720"/>
                <a:ext cx="1372320" cy="857880"/>
              </a:xfrm>
              <a:prstGeom prst="rect">
                <a:avLst/>
              </a:prstGeom>
            </p:spPr>
          </p:pic>
        </mc:Fallback>
      </mc:AlternateContent>
    </p:spTree>
    <p:extLst>
      <p:ext uri="{BB962C8B-B14F-4D97-AF65-F5344CB8AC3E}">
        <p14:creationId xmlns:p14="http://schemas.microsoft.com/office/powerpoint/2010/main" val="28286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equation21"/>
          <p:cNvPicPr>
            <a:picLocks noChangeAspect="1" noChangeArrowheads="1"/>
          </p:cNvPicPr>
          <p:nvPr/>
        </p:nvPicPr>
        <p:blipFill>
          <a:blip r:embed="rId3"/>
          <a:srcRect/>
          <a:stretch>
            <a:fillRect/>
          </a:stretch>
        </p:blipFill>
        <p:spPr bwMode="auto">
          <a:xfrm>
            <a:off x="1115616" y="4906384"/>
            <a:ext cx="7184718" cy="1936750"/>
          </a:xfrm>
          <a:prstGeom prst="rect">
            <a:avLst/>
          </a:prstGeom>
          <a:noFill/>
        </p:spPr>
      </p:pic>
      <p:pic>
        <p:nvPicPr>
          <p:cNvPr id="4" name="Picture 12" descr="21_18_FigureA"/>
          <p:cNvPicPr>
            <a:picLocks noChangeAspect="1" noChangeArrowheads="1"/>
          </p:cNvPicPr>
          <p:nvPr/>
        </p:nvPicPr>
        <p:blipFill>
          <a:blip r:embed="rId4">
            <a:extLst>
              <a:ext uri="{28A0092B-C50C-407E-A947-70E740481C1C}">
                <a14:useLocalDpi xmlns:a14="http://schemas.microsoft.com/office/drawing/2010/main" val="0"/>
              </a:ext>
            </a:extLst>
          </a:blip>
          <a:srcRect b="2841"/>
          <a:stretch>
            <a:fillRect/>
          </a:stretch>
        </p:blipFill>
        <p:spPr bwMode="auto">
          <a:xfrm>
            <a:off x="2987824" y="91489"/>
            <a:ext cx="3240360" cy="471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497240" y="5932440"/>
              <a:ext cx="1364040" cy="828360"/>
            </p14:xfrm>
          </p:contentPart>
        </mc:Choice>
        <mc:Fallback xmlns="">
          <p:pic>
            <p:nvPicPr>
              <p:cNvPr id="2" name="Ink 1"/>
              <p:cNvPicPr/>
              <p:nvPr/>
            </p:nvPicPr>
            <p:blipFill>
              <a:blip r:embed="rId6"/>
              <a:stretch>
                <a:fillRect/>
              </a:stretch>
            </p:blipFill>
            <p:spPr>
              <a:xfrm>
                <a:off x="1488960" y="5924880"/>
                <a:ext cx="1382040" cy="844560"/>
              </a:xfrm>
              <a:prstGeom prst="rect">
                <a:avLst/>
              </a:prstGeom>
            </p:spPr>
          </p:pic>
        </mc:Fallback>
      </mc:AlternateContent>
    </p:spTree>
    <p:extLst>
      <p:ext uri="{BB962C8B-B14F-4D97-AF65-F5344CB8AC3E}">
        <p14:creationId xmlns:p14="http://schemas.microsoft.com/office/powerpoint/2010/main" val="102630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6" name="Picture 4" descr="equation21"/>
          <p:cNvPicPr>
            <a:picLocks noChangeAspect="1" noChangeArrowheads="1"/>
          </p:cNvPicPr>
          <p:nvPr/>
        </p:nvPicPr>
        <p:blipFill>
          <a:blip r:embed="rId3"/>
          <a:srcRect/>
          <a:stretch>
            <a:fillRect/>
          </a:stretch>
        </p:blipFill>
        <p:spPr bwMode="auto">
          <a:xfrm>
            <a:off x="1691680" y="4794497"/>
            <a:ext cx="5791200" cy="2063503"/>
          </a:xfrm>
          <a:prstGeom prst="rect">
            <a:avLst/>
          </a:prstGeom>
          <a:noFill/>
        </p:spPr>
      </p:pic>
      <p:pic>
        <p:nvPicPr>
          <p:cNvPr id="4" name="Picture 13" descr="21_18_FigureC"/>
          <p:cNvPicPr>
            <a:picLocks noChangeAspect="1" noChangeArrowheads="1"/>
          </p:cNvPicPr>
          <p:nvPr/>
        </p:nvPicPr>
        <p:blipFill>
          <a:blip r:embed="rId4">
            <a:extLst>
              <a:ext uri="{28A0092B-C50C-407E-A947-70E740481C1C}">
                <a14:useLocalDpi xmlns:a14="http://schemas.microsoft.com/office/drawing/2010/main" val="0"/>
              </a:ext>
            </a:extLst>
          </a:blip>
          <a:srcRect b="1929"/>
          <a:stretch>
            <a:fillRect/>
          </a:stretch>
        </p:blipFill>
        <p:spPr bwMode="auto">
          <a:xfrm>
            <a:off x="2987824" y="71475"/>
            <a:ext cx="3168352" cy="472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5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50800" y="900113"/>
            <a:ext cx="850106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With a wind instrument, blowing into the mouthpiece creates a standing sound wave inside a tube of air.</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The player changes the notes by using her fingers to cover holes or open valves, changing the length of the tube and thus its fundamental frequency:</a:t>
            </a:r>
          </a:p>
        </p:txBody>
      </p:sp>
      <p:sp>
        <p:nvSpPr>
          <p:cNvPr id="74755" name="Text Box 3"/>
          <p:cNvSpPr txBox="1">
            <a:spLocks noChangeArrowheads="1"/>
          </p:cNvSpPr>
          <p:nvPr/>
        </p:nvSpPr>
        <p:spPr bwMode="auto">
          <a:xfrm>
            <a:off x="50800" y="4849813"/>
            <a:ext cx="83581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In both of these equations, </a:t>
            </a:r>
            <a:r>
              <a:rPr lang="en-US" sz="2500" i="1" dirty="0">
                <a:latin typeface="Times New Roman" panose="02020603050405020304" pitchFamily="18" charset="0"/>
                <a:cs typeface="Arial" panose="020B0604020202020204" pitchFamily="34" charset="0"/>
              </a:rPr>
              <a:t>v</a:t>
            </a:r>
            <a:r>
              <a:rPr lang="en-US" sz="2500" dirty="0">
                <a:cs typeface="Arial" panose="020B0604020202020204" pitchFamily="34" charset="0"/>
              </a:rPr>
              <a:t> is the speed of sound in the air </a:t>
            </a:r>
            <a:r>
              <a:rPr lang="en-US" sz="2500" i="1" dirty="0">
                <a:cs typeface="Arial" panose="020B0604020202020204" pitchFamily="34" charset="0"/>
              </a:rPr>
              <a:t>inside </a:t>
            </a:r>
            <a:r>
              <a:rPr lang="en-US" sz="2500" dirty="0">
                <a:cs typeface="Arial" panose="020B0604020202020204" pitchFamily="34" charset="0"/>
              </a:rPr>
              <a:t>the tube.</a:t>
            </a:r>
          </a:p>
          <a:p>
            <a:pPr eaLnBrk="1" hangingPunct="1">
              <a:spcBef>
                <a:spcPct val="20000"/>
              </a:spcBef>
              <a:buClr>
                <a:srgbClr val="93001B"/>
              </a:buClr>
              <a:buFont typeface="Wingdings" panose="05000000000000000000" pitchFamily="2" charset="2"/>
              <a:buChar char="§"/>
            </a:pPr>
            <a:r>
              <a:rPr lang="en-US" sz="2500" dirty="0">
                <a:cs typeface="Arial" panose="020B0604020202020204" pitchFamily="34" charset="0"/>
              </a:rPr>
              <a:t>Overblowing wind instruments can sometimes produce higher harmonics such as </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2</a:t>
            </a:r>
            <a:r>
              <a:rPr lang="en-US" sz="2500" dirty="0">
                <a:latin typeface="Times New Roman" panose="02020603050405020304" pitchFamily="18" charset="0"/>
                <a:cs typeface="Arial" panose="020B0604020202020204" pitchFamily="34" charset="0"/>
              </a:rPr>
              <a:t> </a:t>
            </a:r>
            <a:r>
              <a:rPr lang="en-US" sz="2500" dirty="0">
                <a:latin typeface="Times New Roman" panose="02020603050405020304" pitchFamily="18" charset="0"/>
                <a:cs typeface="Arial" panose="020B0604020202020204" pitchFamily="34" charset="0"/>
                <a:sym typeface="Symbol" panose="05050102010706020507" pitchFamily="18" charset="2"/>
              </a:rPr>
              <a:t></a:t>
            </a:r>
            <a:r>
              <a:rPr lang="en-US" sz="2500" dirty="0">
                <a:latin typeface="Times New Roman" panose="02020603050405020304" pitchFamily="18" charset="0"/>
                <a:cs typeface="Arial" panose="020B0604020202020204" pitchFamily="34" charset="0"/>
              </a:rPr>
              <a:t> 2</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1</a:t>
            </a:r>
            <a:r>
              <a:rPr lang="en-US" sz="2500" dirty="0">
                <a:cs typeface="Arial" panose="020B0604020202020204" pitchFamily="34" charset="0"/>
              </a:rPr>
              <a:t> and </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3</a:t>
            </a:r>
            <a:r>
              <a:rPr lang="en-US" sz="2500" dirty="0">
                <a:latin typeface="Times New Roman" panose="02020603050405020304" pitchFamily="18" charset="0"/>
                <a:cs typeface="Arial" panose="020B0604020202020204" pitchFamily="34" charset="0"/>
              </a:rPr>
              <a:t> </a:t>
            </a:r>
            <a:r>
              <a:rPr lang="en-US" sz="2500" dirty="0">
                <a:latin typeface="Times New Roman" panose="02020603050405020304" pitchFamily="18" charset="0"/>
                <a:cs typeface="Arial" panose="020B0604020202020204" pitchFamily="34" charset="0"/>
                <a:sym typeface="Symbol" panose="05050102010706020507" pitchFamily="18" charset="2"/>
              </a:rPr>
              <a:t></a:t>
            </a:r>
            <a:r>
              <a:rPr lang="en-US" sz="2500" dirty="0">
                <a:latin typeface="Times New Roman" panose="02020603050405020304" pitchFamily="18" charset="0"/>
                <a:cs typeface="Arial" panose="020B0604020202020204" pitchFamily="34" charset="0"/>
              </a:rPr>
              <a:t> 3</a:t>
            </a:r>
            <a:r>
              <a:rPr lang="en-US" sz="2500" i="1" dirty="0">
                <a:latin typeface="Times New Roman" panose="02020603050405020304" pitchFamily="18" charset="0"/>
                <a:cs typeface="Arial" panose="020B0604020202020204" pitchFamily="34" charset="0"/>
              </a:rPr>
              <a:t>f</a:t>
            </a:r>
            <a:r>
              <a:rPr lang="en-US" sz="2500" baseline="-25000" dirty="0">
                <a:latin typeface="Times New Roman" panose="02020603050405020304" pitchFamily="18" charset="0"/>
                <a:cs typeface="Arial" panose="020B0604020202020204" pitchFamily="34" charset="0"/>
              </a:rPr>
              <a:t>1</a:t>
            </a:r>
            <a:r>
              <a:rPr lang="en-US" sz="2500" dirty="0">
                <a:latin typeface="Times New Roman" panose="02020603050405020304" pitchFamily="18" charset="0"/>
                <a:cs typeface="Arial" panose="020B0604020202020204" pitchFamily="34" charset="0"/>
              </a:rPr>
              <a:t>.</a:t>
            </a:r>
            <a:endParaRPr lang="en-US" sz="2500" baseline="-25000" dirty="0">
              <a:latin typeface="Times New Roman" panose="02020603050405020304" pitchFamily="18" charset="0"/>
              <a:cs typeface="Arial" panose="020B0604020202020204" pitchFamily="34" charset="0"/>
            </a:endParaRPr>
          </a:p>
        </p:txBody>
      </p:sp>
      <p:sp>
        <p:nvSpPr>
          <p:cNvPr id="74758"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r>
              <a:rPr lang="en-US" sz="3200" dirty="0"/>
              <a:t>Musical Instruments</a:t>
            </a:r>
          </a:p>
        </p:txBody>
      </p:sp>
      <p:grpSp>
        <p:nvGrpSpPr>
          <p:cNvPr id="3" name="Group 2"/>
          <p:cNvGrpSpPr/>
          <p:nvPr/>
        </p:nvGrpSpPr>
        <p:grpSpPr>
          <a:xfrm>
            <a:off x="1768475" y="3957638"/>
            <a:ext cx="6791325" cy="854075"/>
            <a:chOff x="1768475" y="3957638"/>
            <a:chExt cx="6791325" cy="854075"/>
          </a:xfrm>
        </p:grpSpPr>
        <p:sp>
          <p:nvSpPr>
            <p:cNvPr id="74757" name="Text Box 3"/>
            <p:cNvSpPr txBox="1">
              <a:spLocks noChangeArrowheads="1"/>
            </p:cNvSpPr>
            <p:nvPr/>
          </p:nvSpPr>
          <p:spPr bwMode="auto">
            <a:xfrm>
              <a:off x="3381375" y="3957638"/>
              <a:ext cx="5178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a:cs typeface="Arial" panose="020B0604020202020204" pitchFamily="34" charset="0"/>
                </a:rPr>
                <a:t>for an open-closed tube instrument, such as a clarinet</a:t>
              </a:r>
            </a:p>
          </p:txBody>
        </p:sp>
        <p:pic>
          <p:nvPicPr>
            <p:cNvPr id="74760" name="Picture 12" descr="CH21_PPT_Slide_21-7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475" y="3962400"/>
              <a:ext cx="13049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1752600" y="3009900"/>
            <a:ext cx="6807200" cy="854075"/>
            <a:chOff x="1752600" y="3009900"/>
            <a:chExt cx="6807200" cy="854075"/>
          </a:xfrm>
        </p:grpSpPr>
        <p:sp>
          <p:nvSpPr>
            <p:cNvPr id="74756" name="Text Box 3"/>
            <p:cNvSpPr txBox="1">
              <a:spLocks noChangeArrowheads="1"/>
            </p:cNvSpPr>
            <p:nvPr/>
          </p:nvSpPr>
          <p:spPr bwMode="auto">
            <a:xfrm>
              <a:off x="3381375" y="3009900"/>
              <a:ext cx="51784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ea typeface="ＭＳ Ｐゴシック" panose="020B0600070205080204" pitchFamily="34" charset="-128"/>
                </a:defRPr>
              </a:lvl1pPr>
              <a:lvl2pPr marL="742950" indent="-285750">
                <a:defRPr sz="2600">
                  <a:solidFill>
                    <a:schemeClr val="tx1"/>
                  </a:solidFill>
                  <a:latin typeface="Arial" panose="020B0604020202020204" pitchFamily="34" charset="0"/>
                  <a:ea typeface="ＭＳ Ｐゴシック" panose="020B0600070205080204" pitchFamily="34" charset="-128"/>
                </a:defRPr>
              </a:lvl2pPr>
              <a:lvl3pPr marL="1143000" indent="-228600">
                <a:defRPr sz="2600">
                  <a:solidFill>
                    <a:schemeClr val="tx1"/>
                  </a:solidFill>
                  <a:latin typeface="Arial" panose="020B0604020202020204" pitchFamily="34" charset="0"/>
                  <a:ea typeface="ＭＳ Ｐゴシック" panose="020B0600070205080204" pitchFamily="34" charset="-128"/>
                </a:defRPr>
              </a:lvl3pPr>
              <a:lvl4pPr marL="1600200" indent="-228600">
                <a:defRPr sz="2600">
                  <a:solidFill>
                    <a:schemeClr val="tx1"/>
                  </a:solidFill>
                  <a:latin typeface="Arial" panose="020B0604020202020204" pitchFamily="34" charset="0"/>
                  <a:ea typeface="ＭＳ Ｐゴシック" panose="020B0600070205080204" pitchFamily="34" charset="-128"/>
                </a:defRPr>
              </a:lvl4pPr>
              <a:lvl5pPr marL="2057400" indent="-228600">
                <a:defRPr sz="2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tx1"/>
                  </a:solidFill>
                  <a:latin typeface="Arial" panose="020B0604020202020204" pitchFamily="34" charset="0"/>
                  <a:ea typeface="ＭＳ Ｐゴシック" panose="020B0600070205080204" pitchFamily="34" charset="-128"/>
                </a:defRPr>
              </a:lvl9pPr>
            </a:lstStyle>
            <a:p>
              <a:pPr eaLnBrk="1" hangingPunct="1">
                <a:buClr>
                  <a:srgbClr val="FF0000"/>
                </a:buClr>
              </a:pPr>
              <a:r>
                <a:rPr lang="en-US" sz="2500" dirty="0">
                  <a:cs typeface="Arial" panose="020B0604020202020204" pitchFamily="34" charset="0"/>
                </a:rPr>
                <a:t>for an open-open tube instrument, such as a flute</a:t>
              </a:r>
            </a:p>
          </p:txBody>
        </p:sp>
        <p:pic>
          <p:nvPicPr>
            <p:cNvPr id="74761" name="Picture 13" descr="CH21_PPT_Slide_21-7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09900"/>
              <a:ext cx="13176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191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p:cNvSpPr>
          <p:nvPr/>
        </p:nvSpPr>
        <p:spPr bwMode="auto">
          <a:xfrm>
            <a:off x="461963" y="1539875"/>
            <a:ext cx="81946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lnSpc>
                <a:spcPct val="110000"/>
              </a:lnSpc>
            </a:pPr>
            <a:r>
              <a:rPr lang="en-US" altLang="en-US" sz="2800"/>
              <a:t>At room temperature, the fundamental frequency of an open-open tube is </a:t>
            </a:r>
            <a:r>
              <a:rPr lang="en-US" altLang="en-US" sz="2800">
                <a:latin typeface="Times New Roman" pitchFamily="84" charset="0"/>
              </a:rPr>
              <a:t>500 Hz</a:t>
            </a:r>
            <a:r>
              <a:rPr lang="en-US" altLang="en-US" sz="2800"/>
              <a:t>. If taken outside on a cold winter day, the fundamental frequency will be</a:t>
            </a:r>
          </a:p>
          <a:p>
            <a:pPr eaLnBrk="1" hangingPunct="1">
              <a:spcBef>
                <a:spcPct val="100000"/>
              </a:spcBef>
              <a:buFont typeface="Arial" charset="0"/>
              <a:buAutoNum type="alphaUcPeriod"/>
            </a:pPr>
            <a:r>
              <a:rPr lang="en-US" altLang="en-US" sz="2800"/>
              <a:t>  Less than </a:t>
            </a:r>
            <a:r>
              <a:rPr lang="en-US" altLang="en-US" sz="2800">
                <a:latin typeface="Times New Roman" pitchFamily="84" charset="0"/>
              </a:rPr>
              <a:t>500 Hz.</a:t>
            </a:r>
          </a:p>
          <a:p>
            <a:pPr eaLnBrk="1" hangingPunct="1">
              <a:spcBef>
                <a:spcPct val="20000"/>
              </a:spcBef>
              <a:buFont typeface="Arial" charset="0"/>
              <a:buAutoNum type="alphaUcPeriod"/>
            </a:pPr>
            <a:r>
              <a:rPr lang="en-US" altLang="en-US" sz="2800"/>
              <a:t>  </a:t>
            </a:r>
            <a:r>
              <a:rPr lang="en-US" altLang="en-US" sz="2800">
                <a:latin typeface="Times New Roman" pitchFamily="84" charset="0"/>
              </a:rPr>
              <a:t>500 Hz</a:t>
            </a:r>
            <a:r>
              <a:rPr lang="en-US" altLang="en-US" sz="2800"/>
              <a:t>.</a:t>
            </a:r>
          </a:p>
          <a:p>
            <a:pPr eaLnBrk="1" hangingPunct="1">
              <a:spcBef>
                <a:spcPct val="20000"/>
              </a:spcBef>
              <a:buFont typeface="Arial" charset="0"/>
              <a:buAutoNum type="alphaUcPeriod"/>
            </a:pPr>
            <a:r>
              <a:rPr lang="en-US" altLang="en-US" sz="2800"/>
              <a:t>  More than </a:t>
            </a:r>
            <a:r>
              <a:rPr lang="en-US" altLang="en-US" sz="2800">
                <a:latin typeface="Times New Roman" pitchFamily="84" charset="0"/>
              </a:rPr>
              <a:t>500 Hz.</a:t>
            </a:r>
          </a:p>
          <a:p>
            <a:pPr eaLnBrk="1" hangingPunct="1">
              <a:lnSpc>
                <a:spcPct val="110000"/>
              </a:lnSpc>
              <a:buFont typeface="Arial" charset="0"/>
              <a:buAutoNum type="alphaUcPeriod"/>
            </a:pPr>
            <a:endParaRPr lang="en-US" altLang="en-US" sz="2800"/>
          </a:p>
          <a:p>
            <a:pPr eaLnBrk="1" hangingPunct="1">
              <a:lnSpc>
                <a:spcPct val="140000"/>
              </a:lnSpc>
              <a:buFont typeface="Arial" charset="0"/>
              <a:buNone/>
            </a:pPr>
            <a:endParaRPr lang="en-US" altLang="en-US" sz="2800"/>
          </a:p>
        </p:txBody>
      </p:sp>
      <p:sp>
        <p:nvSpPr>
          <p:cNvPr id="75779"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21.8</a:t>
            </a:r>
          </a:p>
        </p:txBody>
      </p:sp>
      <p:sp>
        <p:nvSpPr>
          <p:cNvPr id="5" name="TextBox 4"/>
          <p:cNvSpPr txBox="1"/>
          <p:nvPr/>
        </p:nvSpPr>
        <p:spPr>
          <a:xfrm>
            <a:off x="76200" y="139038"/>
            <a:ext cx="2701381" cy="461665"/>
          </a:xfrm>
          <a:prstGeom prst="rect">
            <a:avLst/>
          </a:prstGeom>
          <a:noFill/>
        </p:spPr>
        <p:txBody>
          <a:bodyPr wrap="none" rtlCol="0">
            <a:spAutoFit/>
          </a:bodyPr>
          <a:lstStyle/>
          <a:p>
            <a:r>
              <a:rPr lang="en-CA" sz="2400" dirty="0" smtClean="0"/>
              <a:t>Clicker Question 8</a:t>
            </a:r>
            <a:endParaRPr lang="en-CA" sz="2400" dirty="0"/>
          </a:p>
        </p:txBody>
      </p:sp>
    </p:spTree>
    <p:extLst>
      <p:ext uri="{BB962C8B-B14F-4D97-AF65-F5344CB8AC3E}">
        <p14:creationId xmlns:p14="http://schemas.microsoft.com/office/powerpoint/2010/main" val="24316272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00100" y="228600"/>
            <a:ext cx="7315200" cy="490240"/>
          </a:xfrm>
        </p:spPr>
        <p:txBody>
          <a:bodyPr/>
          <a:lstStyle/>
          <a:p>
            <a:r>
              <a:rPr lang="en-US" sz="2800" b="1" dirty="0"/>
              <a:t>Class </a:t>
            </a:r>
            <a:r>
              <a:rPr lang="en-US" sz="2800" b="1" dirty="0" smtClean="0"/>
              <a:t>3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9382" y="1600200"/>
            <a:ext cx="8661862" cy="156966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A </a:t>
            </a:r>
            <a:r>
              <a:rPr lang="en-CA" sz="2400" dirty="0"/>
              <a:t>guitar string is fixed at both ends. If you tighten it to increase its tension </a:t>
            </a:r>
            <a:r>
              <a:rPr lang="en-CA" sz="2400" b="1" dirty="0"/>
              <a:t>the frequencies of its vibrational modes will increase but its wavelengths will not be affected. </a:t>
            </a:r>
            <a:endParaRPr lang="en-CA" sz="2400" b="1" dirty="0" smtClean="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47000" y="3110400"/>
              <a:ext cx="6091560" cy="3229560"/>
            </p14:xfrm>
          </p:contentPart>
        </mc:Choice>
        <mc:Fallback xmlns="">
          <p:pic>
            <p:nvPicPr>
              <p:cNvPr id="2" name="Ink 1"/>
              <p:cNvPicPr/>
              <p:nvPr/>
            </p:nvPicPr>
            <p:blipFill>
              <a:blip r:embed="rId4"/>
              <a:stretch>
                <a:fillRect/>
              </a:stretch>
            </p:blipFill>
            <p:spPr>
              <a:xfrm>
                <a:off x="1639080" y="3101400"/>
                <a:ext cx="6109560" cy="3246480"/>
              </a:xfrm>
              <a:prstGeom prst="rect">
                <a:avLst/>
              </a:prstGeom>
            </p:spPr>
          </p:pic>
        </mc:Fallback>
      </mc:AlternateContent>
    </p:spTree>
    <p:extLst>
      <p:ext uri="{BB962C8B-B14F-4D97-AF65-F5344CB8AC3E}">
        <p14:creationId xmlns:p14="http://schemas.microsoft.com/office/powerpoint/2010/main" val="16250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52400"/>
            <a:ext cx="8763000" cy="792162"/>
          </a:xfrm>
        </p:spPr>
        <p:txBody>
          <a:bodyPr/>
          <a:lstStyle/>
          <a:p>
            <a:pPr eaLnBrk="1" hangingPunct="1"/>
            <a:r>
              <a:rPr lang="en-US" dirty="0" err="1" smtClean="0"/>
              <a:t>Practicals</a:t>
            </a:r>
            <a:r>
              <a:rPr lang="en-US" dirty="0" smtClean="0"/>
              <a:t> Begin This Week!!</a:t>
            </a:r>
            <a:endParaRPr lang="en-US" dirty="0"/>
          </a:p>
        </p:txBody>
      </p:sp>
      <p:sp>
        <p:nvSpPr>
          <p:cNvPr id="6" name="Rectangle 3"/>
          <p:cNvSpPr txBox="1">
            <a:spLocks noChangeArrowheads="1"/>
          </p:cNvSpPr>
          <p:nvPr/>
        </p:nvSpPr>
        <p:spPr bwMode="auto">
          <a:xfrm>
            <a:off x="457200" y="2514601"/>
            <a:ext cx="8077200" cy="20996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CA" sz="2800" kern="0" dirty="0" smtClean="0"/>
              <a:t>Check “My PRA Group” on the portal page for this course to see what room you go to.</a:t>
            </a:r>
          </a:p>
          <a:p>
            <a:r>
              <a:rPr lang="en-US" sz="2800" kern="0" dirty="0" smtClean="0"/>
              <a:t>Don’t miss it!</a:t>
            </a:r>
          </a:p>
          <a:p>
            <a:endParaRPr lang="en-US" sz="2800" kern="0" dirty="0"/>
          </a:p>
        </p:txBody>
      </p:sp>
      <p:sp>
        <p:nvSpPr>
          <p:cNvPr id="2" name="TextBox 1"/>
          <p:cNvSpPr txBox="1"/>
          <p:nvPr/>
        </p:nvSpPr>
        <p:spPr>
          <a:xfrm>
            <a:off x="4114800" y="1295400"/>
            <a:ext cx="3018775" cy="369332"/>
          </a:xfrm>
          <a:prstGeom prst="rect">
            <a:avLst/>
          </a:prstGeom>
          <a:noFill/>
        </p:spPr>
        <p:txBody>
          <a:bodyPr wrap="none" rtlCol="0">
            <a:spAutoFit/>
          </a:bodyPr>
          <a:lstStyle/>
          <a:p>
            <a:r>
              <a:rPr lang="en-CA" dirty="0" smtClean="0"/>
              <a:t>(they actually began today!)</a:t>
            </a:r>
            <a:endParaRPr lang="en-CA" dirty="0"/>
          </a:p>
        </p:txBody>
      </p:sp>
    </p:spTree>
    <p:extLst>
      <p:ext uri="{BB962C8B-B14F-4D97-AF65-F5344CB8AC3E}">
        <p14:creationId xmlns:p14="http://schemas.microsoft.com/office/powerpoint/2010/main" val="21525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152400"/>
            <a:ext cx="8763000" cy="792162"/>
          </a:xfrm>
        </p:spPr>
        <p:txBody>
          <a:bodyPr/>
          <a:lstStyle/>
          <a:p>
            <a:pPr eaLnBrk="1" hangingPunct="1"/>
            <a:r>
              <a:rPr lang="en-US" dirty="0"/>
              <a:t>Before Class</a:t>
            </a:r>
            <a:r>
              <a:rPr lang="en-US" dirty="0" smtClean="0"/>
              <a:t> 4 </a:t>
            </a:r>
            <a:r>
              <a:rPr lang="en-US" dirty="0"/>
              <a:t>on</a:t>
            </a:r>
            <a:r>
              <a:rPr lang="en-US" dirty="0" smtClean="0"/>
              <a:t> Wednesday</a:t>
            </a:r>
            <a:endParaRPr lang="en-US" dirty="0"/>
          </a:p>
        </p:txBody>
      </p:sp>
      <p:sp>
        <p:nvSpPr>
          <p:cNvPr id="28675" name="Rectangle 3"/>
          <p:cNvSpPr>
            <a:spLocks noGrp="1" noChangeArrowheads="1"/>
          </p:cNvSpPr>
          <p:nvPr>
            <p:ph type="body" idx="1"/>
          </p:nvPr>
        </p:nvSpPr>
        <p:spPr>
          <a:xfrm>
            <a:off x="457200" y="1207477"/>
            <a:ext cx="8077200" cy="3406726"/>
          </a:xfrm>
        </p:spPr>
        <p:txBody>
          <a:bodyPr/>
          <a:lstStyle/>
          <a:p>
            <a:r>
              <a:rPr lang="en-US" sz="2800" dirty="0"/>
              <a:t>Please read </a:t>
            </a:r>
            <a:r>
              <a:rPr lang="en-CA" sz="2800" dirty="0" smtClean="0"/>
              <a:t>Knight </a:t>
            </a:r>
            <a:r>
              <a:rPr lang="en-CA" sz="2800" dirty="0"/>
              <a:t>Ch. 21, sections </a:t>
            </a:r>
            <a:r>
              <a:rPr lang="en-CA" sz="2800" dirty="0" smtClean="0"/>
              <a:t>21.5-21.8 (finish the chapter)</a:t>
            </a:r>
            <a:endParaRPr lang="en-CA" sz="2800" dirty="0"/>
          </a:p>
          <a:p>
            <a:pPr eaLnBrk="1" hangingPunct="1"/>
            <a:r>
              <a:rPr lang="en-US" sz="2800" dirty="0" smtClean="0"/>
              <a:t>Please </a:t>
            </a:r>
            <a:r>
              <a:rPr lang="en-US" sz="2800" dirty="0"/>
              <a:t>do the short pre-class </a:t>
            </a:r>
            <a:r>
              <a:rPr lang="en-US" sz="2800" dirty="0" smtClean="0"/>
              <a:t>quiz on </a:t>
            </a:r>
            <a:r>
              <a:rPr lang="en-US" sz="2800" dirty="0" err="1" smtClean="0"/>
              <a:t>MasteringPhysics</a:t>
            </a:r>
            <a:r>
              <a:rPr lang="en-US" sz="2800" dirty="0" smtClean="0"/>
              <a:t> by Tuesday evening.</a:t>
            </a:r>
          </a:p>
          <a:p>
            <a:pPr eaLnBrk="1" hangingPunct="1"/>
            <a:r>
              <a:rPr lang="en-US" sz="2800" dirty="0" smtClean="0"/>
              <a:t>Something </a:t>
            </a:r>
            <a:r>
              <a:rPr lang="en-US" sz="2800" dirty="0"/>
              <a:t>to think about:  </a:t>
            </a:r>
            <a:r>
              <a:rPr lang="en-US" sz="2800" dirty="0" smtClean="0"/>
              <a:t>What is “constructive interference”?  How can you interfere with something and </a:t>
            </a:r>
            <a:r>
              <a:rPr lang="en-US" sz="2800" b="1" dirty="0" smtClean="0"/>
              <a:t>increase</a:t>
            </a:r>
            <a:r>
              <a:rPr lang="en-US" sz="2800" dirty="0" smtClean="0"/>
              <a:t> its strength?</a:t>
            </a:r>
            <a:endParaRPr lang="en-US" sz="2800" dirty="0"/>
          </a:p>
        </p:txBody>
      </p:sp>
      <p:pic>
        <p:nvPicPr>
          <p:cNvPr id="7" name="Picture 4" descr="21_00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48200"/>
            <a:ext cx="3284537" cy="208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66007" y="228600"/>
            <a:ext cx="8595359" cy="490240"/>
          </a:xfrm>
        </p:spPr>
        <p:txBody>
          <a:bodyPr/>
          <a:lstStyle/>
          <a:p>
            <a:r>
              <a:rPr lang="en-US" sz="2800" b="1" dirty="0"/>
              <a:t>Class 3</a:t>
            </a:r>
            <a:r>
              <a:rPr lang="en-US" sz="2800" b="1" dirty="0" smtClean="0"/>
              <a:t>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66007" y="866616"/>
            <a:ext cx="8595360" cy="599138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a:t>“The frequency at which I am reading the textbook has increased dramatically... Maybe because I just have too much tension in me. ” </a:t>
            </a:r>
            <a:endParaRPr lang="en-CA" sz="2400" i="1" dirty="0" smtClean="0"/>
          </a:p>
          <a:p>
            <a:pPr marL="257175" indent="-257175">
              <a:spcAft>
                <a:spcPts val="675"/>
              </a:spcAft>
              <a:buClr>
                <a:srgbClr val="FF0000"/>
              </a:buClr>
              <a:buFont typeface="Wingdings" pitchFamily="2" charset="2"/>
              <a:buChar char="§"/>
            </a:pPr>
            <a:r>
              <a:rPr lang="en-CA" sz="2400" i="1" dirty="0" smtClean="0"/>
              <a:t>“I </a:t>
            </a:r>
            <a:r>
              <a:rPr lang="en-CA" sz="2400" i="1" dirty="0"/>
              <a:t>was wondering: if you are listening to sound from two different speakers, is there a spot you could find somewhere at the nodes of the superimposed waves where you would hear no sound</a:t>
            </a:r>
            <a:r>
              <a:rPr lang="en-CA" sz="2400" i="1" dirty="0" smtClean="0"/>
              <a:t>?” </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Yes, but only if both speakers were playing a single frequency (pure note).  Also, you have to be at the same distance from both of them in order for the amplitudes to cancel exactly, and there needs to be no echoes interfering.  In practice, it’s difficult to demonstrate this.</a:t>
            </a:r>
          </a:p>
          <a:p>
            <a:pPr marL="257175" indent="-257175">
              <a:spcAft>
                <a:spcPts val="675"/>
              </a:spcAft>
              <a:buClr>
                <a:srgbClr val="FF0000"/>
              </a:buClr>
              <a:buFont typeface="Wingdings" pitchFamily="2" charset="2"/>
              <a:buChar char="§"/>
            </a:pPr>
            <a:r>
              <a:rPr lang="en-CA" sz="2400" i="1" dirty="0" smtClean="0"/>
              <a:t>“It </a:t>
            </a:r>
            <a:r>
              <a:rPr lang="en-CA" sz="2400" i="1" dirty="0"/>
              <a:t>is hard to absorb all this reading while watching TV</a:t>
            </a:r>
            <a:r>
              <a:rPr lang="en-CA" sz="2400" i="1" dirty="0" smtClean="0"/>
              <a:t>.”</a:t>
            </a:r>
          </a:p>
          <a:p>
            <a:pPr marL="257175" indent="-257175">
              <a:spcAft>
                <a:spcPts val="675"/>
              </a:spcAft>
              <a:buClr>
                <a:srgbClr val="FF0000"/>
              </a:buClr>
              <a:buFont typeface="Wingdings" pitchFamily="2" charset="2"/>
              <a:buChar char="§"/>
            </a:pPr>
            <a:r>
              <a:rPr lang="en-CA" sz="2400" i="1" dirty="0" smtClean="0"/>
              <a:t>“Don't </a:t>
            </a:r>
            <a:r>
              <a:rPr lang="en-CA" sz="2400" i="1" dirty="0"/>
              <a:t>listen to that mean student. You are an intelligent human being living a great life. Have an awesome day</a:t>
            </a:r>
            <a:r>
              <a:rPr lang="en-CA" sz="2400" i="1" dirty="0" smtClean="0"/>
              <a:t>!”</a:t>
            </a:r>
          </a:p>
        </p:txBody>
      </p:sp>
    </p:spTree>
    <p:extLst>
      <p:ext uri="{BB962C8B-B14F-4D97-AF65-F5344CB8AC3E}">
        <p14:creationId xmlns:p14="http://schemas.microsoft.com/office/powerpoint/2010/main" val="18693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im'n of motorcycke-wall collis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444" y="304800"/>
            <a:ext cx="8790776" cy="2461419"/>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3"/>
          <p:cNvSpPr>
            <a:spLocks noGrp="1" noChangeArrowheads="1"/>
          </p:cNvSpPr>
          <p:nvPr>
            <p:ph type="title" idx="4294967295"/>
          </p:nvPr>
        </p:nvSpPr>
        <p:spPr>
          <a:xfrm>
            <a:off x="66675" y="123825"/>
            <a:ext cx="7924800" cy="381000"/>
          </a:xfrm>
          <a:noFill/>
        </p:spPr>
        <p:txBody>
          <a:bodyPr/>
          <a:lstStyle/>
          <a:p>
            <a:pPr algn="l" eaLnBrk="1" hangingPunct="1"/>
            <a:r>
              <a:rPr lang="en-US" sz="3200">
                <a:solidFill>
                  <a:schemeClr val="bg1"/>
                </a:solidFill>
                <a:latin typeface="Arial" charset="0"/>
                <a:ea typeface="ＭＳ Ｐゴシック" charset="0"/>
              </a:rPr>
              <a:t>Waves in Two and Three Dimensions</a:t>
            </a:r>
            <a:endParaRPr lang="en-US" b="1">
              <a:solidFill>
                <a:srgbClr val="336699"/>
              </a:solidFill>
              <a:latin typeface="Arial" charset="0"/>
              <a:ea typeface="ＭＳ Ｐゴシック" charset="0"/>
            </a:endParaRPr>
          </a:p>
        </p:txBody>
      </p:sp>
      <p:sp>
        <p:nvSpPr>
          <p:cNvPr id="63492" name="Text Box 3"/>
          <p:cNvSpPr txBox="1">
            <a:spLocks noChangeArrowheads="1"/>
          </p:cNvSpPr>
          <p:nvPr/>
        </p:nvSpPr>
        <p:spPr bwMode="auto">
          <a:xfrm>
            <a:off x="74613" y="914400"/>
            <a:ext cx="87458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000"/>
              </a:lnSpc>
              <a:spcBef>
                <a:spcPct val="20000"/>
              </a:spcBef>
              <a:spcAft>
                <a:spcPct val="20000"/>
              </a:spcAft>
              <a:buClr>
                <a:srgbClr val="93001B"/>
              </a:buClr>
              <a:buFont typeface="Wingdings" charset="0"/>
              <a:buChar char="§"/>
            </a:pPr>
            <a:r>
              <a:rPr lang="en-US" dirty="0" smtClean="0">
                <a:cs typeface="Arial" charset="0"/>
              </a:rPr>
              <a:t>Particles cannot occupy the same space.  They </a:t>
            </a:r>
            <a:r>
              <a:rPr lang="en-US" b="1" dirty="0" smtClean="0">
                <a:cs typeface="Arial" charset="0"/>
              </a:rPr>
              <a:t>collide</a:t>
            </a:r>
            <a:r>
              <a:rPr lang="en-US" dirty="0" smtClean="0">
                <a:cs typeface="Arial" charset="0"/>
              </a:rPr>
              <a:t>.</a:t>
            </a:r>
            <a:endParaRPr lang="en-US" dirty="0">
              <a:cs typeface="Arial" charset="0"/>
            </a:endParaRPr>
          </a:p>
        </p:txBody>
      </p:sp>
      <p:sp>
        <p:nvSpPr>
          <p:cNvPr id="6" name="Rectangle 2"/>
          <p:cNvSpPr txBox="1">
            <a:spLocks noChangeArrowheads="1"/>
          </p:cNvSpPr>
          <p:nvPr/>
        </p:nvSpPr>
        <p:spPr>
          <a:xfrm>
            <a:off x="457200" y="0"/>
            <a:ext cx="8229600" cy="86836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4000" b="1" dirty="0" smtClean="0">
                <a:solidFill>
                  <a:srgbClr val="3366FF"/>
                </a:solidFill>
                <a:latin typeface="Calibri" pitchFamily="34" charset="0"/>
                <a:ea typeface="Arial" charset="0"/>
                <a:cs typeface="Arial" charset="0"/>
              </a:rPr>
              <a:t>Particles and Waves</a:t>
            </a:r>
            <a:endParaRPr lang="en-US" sz="4000" b="1" dirty="0">
              <a:solidFill>
                <a:srgbClr val="3366FF"/>
              </a:solidFill>
              <a:latin typeface="Calibri" pitchFamily="34" charset="0"/>
              <a:ea typeface="Arial" charset="0"/>
              <a:cs typeface="Arial" charset="0"/>
            </a:endParaRPr>
          </a:p>
        </p:txBody>
      </p:sp>
      <p:sp>
        <p:nvSpPr>
          <p:cNvPr id="11" name="TextBox 10"/>
          <p:cNvSpPr txBox="1"/>
          <p:nvPr/>
        </p:nvSpPr>
        <p:spPr>
          <a:xfrm>
            <a:off x="132732" y="6334780"/>
            <a:ext cx="8153400" cy="523220"/>
          </a:xfrm>
          <a:prstGeom prst="rect">
            <a:avLst/>
          </a:prstGeom>
          <a:noFill/>
        </p:spPr>
        <p:txBody>
          <a:bodyPr wrap="square" rtlCol="0">
            <a:spAutoFit/>
          </a:bodyPr>
          <a:lstStyle/>
          <a:p>
            <a:r>
              <a:rPr lang="en-US" sz="1400" dirty="0" smtClean="0"/>
              <a:t>[Animations from </a:t>
            </a:r>
            <a:r>
              <a:rPr lang="en-US" sz="1400" dirty="0">
                <a:hlinkClick r:id="rId3"/>
              </a:rPr>
              <a:t>http://</a:t>
            </a:r>
            <a:r>
              <a:rPr lang="en-US" sz="1400" dirty="0" smtClean="0">
                <a:hlinkClick r:id="rId3"/>
              </a:rPr>
              <a:t>www.physicsclassroom.com/mmedia/newtlaws/mb.cfm</a:t>
            </a:r>
            <a:r>
              <a:rPr lang="en-US" sz="1400" dirty="0"/>
              <a:t> and </a:t>
            </a:r>
            <a:r>
              <a:rPr lang="en-US" sz="1400" dirty="0">
                <a:hlinkClick r:id="rId4"/>
              </a:rPr>
              <a:t>http://</a:t>
            </a:r>
            <a:r>
              <a:rPr lang="en-US" sz="1400" dirty="0" smtClean="0">
                <a:hlinkClick r:id="rId4"/>
              </a:rPr>
              <a:t>www.acs.psu.edu/drussell/demos/superposition/superposition.html</a:t>
            </a:r>
            <a:r>
              <a:rPr lang="en-US" sz="1400" dirty="0" smtClean="0"/>
              <a:t> ]</a:t>
            </a:r>
            <a:endParaRPr lang="en-US" sz="1400" dirty="0"/>
          </a:p>
        </p:txBody>
      </p:sp>
      <p:pic>
        <p:nvPicPr>
          <p:cNvPr id="10244" name="Picture 4" descr="http://www.acs.psu.edu/drussell/Demos/superposition/pulse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433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28600" y="3004746"/>
            <a:ext cx="87458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3000"/>
              </a:lnSpc>
              <a:spcBef>
                <a:spcPct val="20000"/>
              </a:spcBef>
              <a:spcAft>
                <a:spcPct val="20000"/>
              </a:spcAft>
              <a:buClr>
                <a:srgbClr val="93001B"/>
              </a:buClr>
              <a:buFont typeface="Wingdings" charset="0"/>
              <a:buChar char="§"/>
            </a:pPr>
            <a:r>
              <a:rPr lang="en-US" dirty="0" smtClean="0">
                <a:cs typeface="Arial" charset="0"/>
              </a:rPr>
              <a:t>Waves pass right through each other.  They </a:t>
            </a:r>
            <a:r>
              <a:rPr lang="en-US" b="1" dirty="0" smtClean="0">
                <a:cs typeface="Arial" charset="0"/>
              </a:rPr>
              <a:t>interfere</a:t>
            </a:r>
            <a:r>
              <a:rPr lang="en-US" dirty="0" smtClean="0">
                <a:cs typeface="Arial" charset="0"/>
              </a:rPr>
              <a:t>.</a:t>
            </a:r>
            <a:endParaRPr lang="en-US" dirty="0">
              <a:cs typeface="Arial" charset="0"/>
            </a:endParaRPr>
          </a:p>
        </p:txBody>
      </p:sp>
    </p:spTree>
    <p:extLst>
      <p:ext uri="{BB962C8B-B14F-4D97-AF65-F5344CB8AC3E}">
        <p14:creationId xmlns:p14="http://schemas.microsoft.com/office/powerpoint/2010/main" val="207311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title" idx="4294967295"/>
          </p:nvPr>
        </p:nvSpPr>
        <p:spPr>
          <a:xfrm>
            <a:off x="66675" y="123825"/>
            <a:ext cx="7924800" cy="381000"/>
          </a:xfrm>
          <a:noFill/>
        </p:spPr>
        <p:txBody>
          <a:bodyPr/>
          <a:lstStyle/>
          <a:p>
            <a:pPr algn="l" eaLnBrk="1" hangingPunct="1"/>
            <a:r>
              <a:rPr lang="en-US" sz="3200">
                <a:solidFill>
                  <a:schemeClr val="bg1"/>
                </a:solidFill>
                <a:latin typeface="Arial" charset="0"/>
                <a:ea typeface="ＭＳ Ｐゴシック" charset="0"/>
              </a:rPr>
              <a:t>Waves in Two and Three Dimensions</a:t>
            </a:r>
            <a:endParaRPr lang="en-US" b="1">
              <a:solidFill>
                <a:srgbClr val="336699"/>
              </a:solidFill>
              <a:latin typeface="Arial" charset="0"/>
              <a:ea typeface="ＭＳ Ｐゴシック" charset="0"/>
            </a:endParaRPr>
          </a:p>
        </p:txBody>
      </p:sp>
      <p:sp>
        <p:nvSpPr>
          <p:cNvPr id="63492" name="Text Box 3"/>
          <p:cNvSpPr txBox="1">
            <a:spLocks noChangeArrowheads="1"/>
          </p:cNvSpPr>
          <p:nvPr/>
        </p:nvSpPr>
        <p:spPr bwMode="auto">
          <a:xfrm>
            <a:off x="457200" y="2514600"/>
            <a:ext cx="83250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t>If two or more waves combine at a given point, the resulting disturbance is the </a:t>
            </a:r>
            <a:r>
              <a:rPr lang="en-US" sz="3200" i="1" dirty="0"/>
              <a:t>sum</a:t>
            </a:r>
            <a:r>
              <a:rPr lang="en-US" sz="3200" dirty="0"/>
              <a:t> of the disturbances of the individual waves.</a:t>
            </a:r>
          </a:p>
        </p:txBody>
      </p:sp>
      <p:sp>
        <p:nvSpPr>
          <p:cNvPr id="6" name="Rectangle 2"/>
          <p:cNvSpPr txBox="1">
            <a:spLocks noChangeArrowheads="1"/>
          </p:cNvSpPr>
          <p:nvPr/>
        </p:nvSpPr>
        <p:spPr>
          <a:xfrm>
            <a:off x="457200" y="304800"/>
            <a:ext cx="8229600" cy="9144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4000" b="1" dirty="0" smtClean="0">
                <a:solidFill>
                  <a:srgbClr val="3366FF"/>
                </a:solidFill>
                <a:latin typeface="Calibri" pitchFamily="34" charset="0"/>
                <a:ea typeface="Arial" charset="0"/>
                <a:cs typeface="Arial" charset="0"/>
              </a:rPr>
              <a:t>The Principle of Superposition</a:t>
            </a:r>
            <a:endParaRPr lang="en-US" sz="4000" b="1" dirty="0">
              <a:solidFill>
                <a:srgbClr val="3366FF"/>
              </a:solidFill>
              <a:latin typeface="Calibri" pitchFamily="34" charset="0"/>
              <a:ea typeface="Arial" charset="0"/>
              <a:cs typeface="Arial" charset="0"/>
            </a:endParaRPr>
          </a:p>
        </p:txBody>
      </p:sp>
      <mc:AlternateContent xmlns:mc="http://schemas.openxmlformats.org/markup-compatibility/2006" xmlns:a14="http://schemas.microsoft.com/office/drawing/2010/main">
        <mc:Choice Requires="a14">
          <p:sp>
            <p:nvSpPr>
              <p:cNvPr id="2" name="TextBox 1"/>
              <p:cNvSpPr txBox="1"/>
              <p:nvPr/>
            </p:nvSpPr>
            <p:spPr>
              <a:xfrm>
                <a:off x="3172482" y="4782234"/>
                <a:ext cx="2799036"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3600" b="0" i="1" smtClean="0">
                          <a:latin typeface="Cambria Math"/>
                        </a:rPr>
                        <m:t>𝐷</m:t>
                      </m:r>
                      <m:r>
                        <a:rPr lang="en-CA" sz="3600" b="0" i="1" smtClean="0">
                          <a:latin typeface="Cambria Math"/>
                        </a:rPr>
                        <m:t>=</m:t>
                      </m:r>
                      <m:sSub>
                        <m:sSubPr>
                          <m:ctrlPr>
                            <a:rPr lang="en-CA" sz="3600" b="0" i="1" smtClean="0">
                              <a:latin typeface="Cambria Math"/>
                            </a:rPr>
                          </m:ctrlPr>
                        </m:sSubPr>
                        <m:e>
                          <m:r>
                            <a:rPr lang="en-CA" sz="3600" b="0" i="1" smtClean="0">
                              <a:latin typeface="Cambria Math"/>
                            </a:rPr>
                            <m:t>𝐷</m:t>
                          </m:r>
                        </m:e>
                        <m:sub>
                          <m:r>
                            <a:rPr lang="en-CA" sz="3600" b="0" i="1" smtClean="0">
                              <a:latin typeface="Cambria Math"/>
                            </a:rPr>
                            <m:t>1</m:t>
                          </m:r>
                        </m:sub>
                      </m:sSub>
                      <m:r>
                        <a:rPr lang="en-CA" sz="3600" b="0" i="1" smtClean="0">
                          <a:latin typeface="Cambria Math"/>
                        </a:rPr>
                        <m:t>+</m:t>
                      </m:r>
                      <m:sSub>
                        <m:sSubPr>
                          <m:ctrlPr>
                            <a:rPr lang="en-CA" sz="3600" b="0" i="1" smtClean="0">
                              <a:latin typeface="Cambria Math"/>
                            </a:rPr>
                          </m:ctrlPr>
                        </m:sSubPr>
                        <m:e>
                          <m:r>
                            <a:rPr lang="en-CA" sz="3600" b="0" i="1" smtClean="0">
                              <a:latin typeface="Cambria Math"/>
                            </a:rPr>
                            <m:t>𝐷</m:t>
                          </m:r>
                        </m:e>
                        <m:sub>
                          <m:r>
                            <a:rPr lang="en-CA" sz="3600" b="0" i="1" smtClean="0">
                              <a:latin typeface="Cambria Math"/>
                            </a:rPr>
                            <m:t>2</m:t>
                          </m:r>
                        </m:sub>
                      </m:sSub>
                    </m:oMath>
                  </m:oMathPara>
                </a14:m>
                <a:endParaRPr lang="en-CA"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3172482" y="4782234"/>
                <a:ext cx="2799036" cy="646331"/>
              </a:xfrm>
              <a:prstGeom prst="rect">
                <a:avLst/>
              </a:prstGeom>
              <a:blipFill rotWithShape="1">
                <a:blip r:embed="rId2"/>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25977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21.1</a:t>
            </a:r>
          </a:p>
        </p:txBody>
      </p:sp>
      <p:pic>
        <p:nvPicPr>
          <p:cNvPr id="25604" name="Picture 17" descr="CH21_PPT_Slide_22"/>
          <p:cNvPicPr>
            <a:picLocks noChangeAspect="1" noChangeArrowheads="1"/>
          </p:cNvPicPr>
          <p:nvPr/>
        </p:nvPicPr>
        <p:blipFill>
          <a:blip r:embed="rId3">
            <a:extLst>
              <a:ext uri="{28A0092B-C50C-407E-A947-70E740481C1C}">
                <a14:useLocalDpi xmlns:a14="http://schemas.microsoft.com/office/drawing/2010/main" val="0"/>
              </a:ext>
            </a:extLst>
          </a:blip>
          <a:srcRect t="10414" b="10414"/>
          <a:stretch>
            <a:fillRect/>
          </a:stretch>
        </p:blipFill>
        <p:spPr bwMode="auto">
          <a:xfrm>
            <a:off x="355600" y="1219200"/>
            <a:ext cx="83693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6"/>
          <p:cNvSpPr>
            <a:spLocks/>
          </p:cNvSpPr>
          <p:nvPr/>
        </p:nvSpPr>
        <p:spPr bwMode="auto">
          <a:xfrm>
            <a:off x="457200" y="914400"/>
            <a:ext cx="335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2400"/>
              <a:t>Two wave pulses on a string approach each other at speeds of </a:t>
            </a:r>
            <a:br>
              <a:rPr lang="en-US" altLang="en-US" sz="2400"/>
            </a:br>
            <a:r>
              <a:rPr lang="en-US" altLang="en-US" sz="2400">
                <a:latin typeface="Times New Roman" pitchFamily="84" charset="0"/>
              </a:rPr>
              <a:t>1 m/s.</a:t>
            </a:r>
            <a:r>
              <a:rPr lang="en-US" altLang="en-US" sz="2400"/>
              <a:t> How does the string look at </a:t>
            </a:r>
            <a:r>
              <a:rPr lang="en-US" altLang="en-US" sz="2400" i="1">
                <a:latin typeface="Times New Roman" pitchFamily="84" charset="0"/>
              </a:rPr>
              <a:t>t</a:t>
            </a:r>
            <a:r>
              <a:rPr lang="en-US" altLang="en-US" sz="2400">
                <a:latin typeface="Times New Roman" pitchFamily="84" charset="0"/>
              </a:rPr>
              <a:t> = 3 s?</a:t>
            </a:r>
            <a:endParaRPr lang="en-US" altLang="en-US" sz="2400"/>
          </a:p>
          <a:p>
            <a:pPr eaLnBrk="1" hangingPunct="1">
              <a:lnSpc>
                <a:spcPct val="140000"/>
              </a:lnSpc>
              <a:buFont typeface="Arial" charset="0"/>
              <a:buNone/>
            </a:pPr>
            <a:endParaRPr lang="en-US" altLang="en-US" sz="2400"/>
          </a:p>
        </p:txBody>
      </p:sp>
      <p:sp>
        <p:nvSpPr>
          <p:cNvPr id="6" name="TextBox 5"/>
          <p:cNvSpPr txBox="1"/>
          <p:nvPr/>
        </p:nvSpPr>
        <p:spPr>
          <a:xfrm>
            <a:off x="76200" y="152400"/>
            <a:ext cx="2701381" cy="461665"/>
          </a:xfrm>
          <a:prstGeom prst="rect">
            <a:avLst/>
          </a:prstGeom>
          <a:noFill/>
        </p:spPr>
        <p:txBody>
          <a:bodyPr wrap="none" rtlCol="0">
            <a:spAutoFit/>
          </a:bodyPr>
          <a:lstStyle/>
          <a:p>
            <a:r>
              <a:rPr lang="en-CA" sz="2400" dirty="0" smtClean="0"/>
              <a:t>Clicker Question 1</a:t>
            </a:r>
            <a:endParaRPr lang="en-CA" sz="24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516920" y="1053720"/>
              <a:ext cx="2279520" cy="389520"/>
            </p14:xfrm>
          </p:contentPart>
        </mc:Choice>
        <mc:Fallback xmlns="">
          <p:pic>
            <p:nvPicPr>
              <p:cNvPr id="2" name="Ink 1"/>
              <p:cNvPicPr/>
              <p:nvPr/>
            </p:nvPicPr>
            <p:blipFill>
              <a:blip r:embed="rId5"/>
              <a:stretch>
                <a:fillRect/>
              </a:stretch>
            </p:blipFill>
            <p:spPr>
              <a:xfrm>
                <a:off x="4512600" y="1047960"/>
                <a:ext cx="2286360" cy="397800"/>
              </a:xfrm>
              <a:prstGeom prst="rect">
                <a:avLst/>
              </a:prstGeom>
            </p:spPr>
          </p:pic>
        </mc:Fallback>
      </mc:AlternateContent>
    </p:spTree>
    <p:extLst>
      <p:ext uri="{BB962C8B-B14F-4D97-AF65-F5344CB8AC3E}">
        <p14:creationId xmlns:p14="http://schemas.microsoft.com/office/powerpoint/2010/main" val="3712778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ChangeArrowheads="1"/>
          </p:cNvSpPr>
          <p:nvPr/>
        </p:nvSpPr>
        <p:spPr bwMode="auto">
          <a:xfrm>
            <a:off x="63500" y="25400"/>
            <a:ext cx="8229600" cy="55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21.2</a:t>
            </a:r>
          </a:p>
        </p:txBody>
      </p:sp>
      <p:pic>
        <p:nvPicPr>
          <p:cNvPr id="27652" name="Picture 16" descr="CH21_PPT_Slide_24"/>
          <p:cNvPicPr>
            <a:picLocks noChangeAspect="1" noChangeArrowheads="1"/>
          </p:cNvPicPr>
          <p:nvPr/>
        </p:nvPicPr>
        <p:blipFill>
          <a:blip r:embed="rId3">
            <a:extLst>
              <a:ext uri="{28A0092B-C50C-407E-A947-70E740481C1C}">
                <a14:useLocalDpi xmlns:a14="http://schemas.microsoft.com/office/drawing/2010/main" val="0"/>
              </a:ext>
            </a:extLst>
          </a:blip>
          <a:srcRect t="10800" b="8101"/>
          <a:stretch>
            <a:fillRect/>
          </a:stretch>
        </p:blipFill>
        <p:spPr bwMode="auto">
          <a:xfrm>
            <a:off x="381000" y="1041400"/>
            <a:ext cx="85486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7"/>
          <p:cNvSpPr>
            <a:spLocks/>
          </p:cNvSpPr>
          <p:nvPr/>
        </p:nvSpPr>
        <p:spPr bwMode="auto">
          <a:xfrm>
            <a:off x="469900" y="901700"/>
            <a:ext cx="3111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600">
                <a:solidFill>
                  <a:schemeClr val="tx1"/>
                </a:solidFill>
                <a:latin typeface="Arial" charset="0"/>
                <a:ea typeface="ＭＳ Ｐゴシック" pitchFamily="84" charset="-128"/>
              </a:defRPr>
            </a:lvl1pPr>
            <a:lvl2pPr marL="742950" indent="-285750">
              <a:defRPr sz="2600">
                <a:solidFill>
                  <a:schemeClr val="tx1"/>
                </a:solidFill>
                <a:latin typeface="Arial" charset="0"/>
                <a:ea typeface="ＭＳ Ｐゴシック" pitchFamily="84" charset="-128"/>
              </a:defRPr>
            </a:lvl2pPr>
            <a:lvl3pPr marL="1143000" indent="-228600">
              <a:defRPr sz="2600">
                <a:solidFill>
                  <a:schemeClr val="tx1"/>
                </a:solidFill>
                <a:latin typeface="Arial" charset="0"/>
                <a:ea typeface="ＭＳ Ｐゴシック" pitchFamily="84" charset="-128"/>
              </a:defRPr>
            </a:lvl3pPr>
            <a:lvl4pPr marL="1600200" indent="-228600">
              <a:defRPr sz="2600">
                <a:solidFill>
                  <a:schemeClr val="tx1"/>
                </a:solidFill>
                <a:latin typeface="Arial" charset="0"/>
                <a:ea typeface="ＭＳ Ｐゴシック" pitchFamily="84" charset="-128"/>
              </a:defRPr>
            </a:lvl4pPr>
            <a:lvl5pPr marL="2057400" indent="-228600">
              <a:defRPr sz="26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6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6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6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600">
                <a:solidFill>
                  <a:schemeClr val="tx1"/>
                </a:solidFill>
                <a:latin typeface="Arial" charset="0"/>
                <a:ea typeface="ＭＳ Ｐゴシック" pitchFamily="84" charset="-128"/>
              </a:defRPr>
            </a:lvl9pPr>
          </a:lstStyle>
          <a:p>
            <a:pPr eaLnBrk="1" hangingPunct="1">
              <a:lnSpc>
                <a:spcPct val="110000"/>
              </a:lnSpc>
            </a:pPr>
            <a:r>
              <a:rPr lang="en-US" altLang="en-US" sz="2400"/>
              <a:t>Two wave pulses on a string approach each other at speeds of </a:t>
            </a:r>
            <a:br>
              <a:rPr lang="en-US" altLang="en-US" sz="2400"/>
            </a:br>
            <a:r>
              <a:rPr lang="en-US" altLang="en-US" sz="2400">
                <a:latin typeface="Times New Roman" pitchFamily="84" charset="0"/>
              </a:rPr>
              <a:t>1 m/s.</a:t>
            </a:r>
            <a:r>
              <a:rPr lang="en-US" altLang="en-US" sz="2400"/>
              <a:t> How does the string look at </a:t>
            </a:r>
            <a:r>
              <a:rPr lang="en-US" altLang="en-US" sz="2400" i="1">
                <a:latin typeface="Times New Roman" pitchFamily="84" charset="0"/>
              </a:rPr>
              <a:t>t</a:t>
            </a:r>
            <a:r>
              <a:rPr lang="en-US" altLang="en-US" sz="2400">
                <a:latin typeface="Times New Roman" pitchFamily="84" charset="0"/>
              </a:rPr>
              <a:t> = 3 s?</a:t>
            </a:r>
            <a:endParaRPr lang="en-US" altLang="en-US" sz="2400"/>
          </a:p>
          <a:p>
            <a:pPr eaLnBrk="1" hangingPunct="1">
              <a:lnSpc>
                <a:spcPct val="140000"/>
              </a:lnSpc>
              <a:buFont typeface="Arial" charset="0"/>
              <a:buNone/>
            </a:pPr>
            <a:endParaRPr lang="en-US" altLang="en-US" sz="2400"/>
          </a:p>
        </p:txBody>
      </p:sp>
      <p:sp>
        <p:nvSpPr>
          <p:cNvPr id="7" name="TextBox 6"/>
          <p:cNvSpPr txBox="1"/>
          <p:nvPr/>
        </p:nvSpPr>
        <p:spPr>
          <a:xfrm>
            <a:off x="76200" y="139038"/>
            <a:ext cx="2701381" cy="461665"/>
          </a:xfrm>
          <a:prstGeom prst="rect">
            <a:avLst/>
          </a:prstGeom>
          <a:noFill/>
        </p:spPr>
        <p:txBody>
          <a:bodyPr wrap="none" rtlCol="0">
            <a:spAutoFit/>
          </a:bodyPr>
          <a:lstStyle/>
          <a:p>
            <a:r>
              <a:rPr lang="en-CA" sz="2400" dirty="0" smtClean="0"/>
              <a:t>Clicker Question 2</a:t>
            </a:r>
            <a:endParaRPr lang="en-CA" sz="2400" dirty="0"/>
          </a:p>
        </p:txBody>
      </p:sp>
    </p:spTree>
    <p:extLst>
      <p:ext uri="{BB962C8B-B14F-4D97-AF65-F5344CB8AC3E}">
        <p14:creationId xmlns:p14="http://schemas.microsoft.com/office/powerpoint/2010/main" val="36538130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10625</TotalTime>
  <Words>1687</Words>
  <Application>Microsoft Office PowerPoint</Application>
  <PresentationFormat>On-screen Show (4:3)</PresentationFormat>
  <Paragraphs>186</Paragraphs>
  <Slides>41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Equation</vt:lpstr>
      <vt:lpstr>PHY132 Introduction to Physics II  Class 3 – Outline:</vt:lpstr>
      <vt:lpstr>Getting into Medical School and the MCAT</vt:lpstr>
      <vt:lpstr>Class 3 Preclass Quiz on MasteringPhysics</vt:lpstr>
      <vt:lpstr>Class 3 Preclass Quiz on MasteringPhysics</vt:lpstr>
      <vt:lpstr>Class 3 Preclass Quiz – Student Comments…</vt:lpstr>
      <vt:lpstr>Waves in Two and Three Dimensions</vt:lpstr>
      <vt:lpstr>Waves in Two and Three Dimensions</vt:lpstr>
      <vt:lpstr>PowerPoint Presentation</vt:lpstr>
      <vt:lpstr>PowerPoint Presentation</vt:lpstr>
      <vt:lpstr>Reflection of Transverse Wave Pulse</vt:lpstr>
      <vt:lpstr>Reflection of Transverse Wave Pulse</vt:lpstr>
      <vt:lpstr>Standing Waves on a String</vt:lpstr>
      <vt:lpstr>The Mathematics of Standing Waves</vt:lpstr>
      <vt:lpstr>Standing Wave:</vt:lpstr>
      <vt:lpstr>The Mathematics of Standing Waves</vt:lpstr>
      <vt:lpstr>PowerPoint Presentation</vt:lpstr>
      <vt:lpstr>Node Spacing on a String</vt:lpstr>
      <vt:lpstr>PowerPoint Presentation</vt:lpstr>
      <vt:lpstr>PowerPoint Presentation</vt:lpstr>
      <vt:lpstr>PowerPoint Presentation</vt:lpstr>
      <vt:lpstr>PowerPoint Presentation</vt:lpstr>
      <vt:lpstr>PowerPoint Presentation</vt:lpstr>
      <vt:lpstr>PowerPoint Presentation</vt:lpstr>
      <vt:lpstr>Standing Waves on a String</vt:lpstr>
      <vt:lpstr>PowerPoint Presentation</vt:lpstr>
      <vt:lpstr>PowerPoint Presentation</vt:lpstr>
      <vt:lpstr>PowerPoint Presentation</vt:lpstr>
      <vt:lpstr>Standing Sound Waves</vt:lpstr>
      <vt:lpstr>Standing Sound Waves</vt:lpstr>
      <vt:lpstr>Standing Sound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Practicals Begin This Week!!</vt:lpstr>
      <vt:lpstr>Before Class 4 on Wednesday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172</cp:revision>
  <cp:lastPrinted>2010-09-20T14:45:34Z</cp:lastPrinted>
  <dcterms:created xsi:type="dcterms:W3CDTF">2010-09-20T13:36:26Z</dcterms:created>
  <dcterms:modified xsi:type="dcterms:W3CDTF">2014-01-20T19:22:31Z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