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400" r:id="rId2"/>
    <p:sldId id="401" r:id="rId3"/>
    <p:sldId id="403" r:id="rId4"/>
    <p:sldId id="505" r:id="rId5"/>
    <p:sldId id="404" r:id="rId6"/>
    <p:sldId id="418" r:id="rId7"/>
    <p:sldId id="419" r:id="rId8"/>
    <p:sldId id="420" r:id="rId9"/>
    <p:sldId id="422" r:id="rId10"/>
    <p:sldId id="429" r:id="rId11"/>
    <p:sldId id="430" r:id="rId12"/>
    <p:sldId id="431" r:id="rId13"/>
    <p:sldId id="433" r:id="rId14"/>
    <p:sldId id="435" r:id="rId15"/>
    <p:sldId id="436" r:id="rId16"/>
    <p:sldId id="437" r:id="rId17"/>
    <p:sldId id="438" r:id="rId18"/>
    <p:sldId id="448" r:id="rId19"/>
    <p:sldId id="449" r:id="rId20"/>
    <p:sldId id="450" r:id="rId21"/>
    <p:sldId id="452" r:id="rId22"/>
    <p:sldId id="459" r:id="rId23"/>
    <p:sldId id="462" r:id="rId24"/>
    <p:sldId id="463" r:id="rId25"/>
    <p:sldId id="440" r:id="rId26"/>
    <p:sldId id="441" r:id="rId27"/>
    <p:sldId id="453" r:id="rId28"/>
    <p:sldId id="503" r:id="rId29"/>
    <p:sldId id="464" r:id="rId30"/>
    <p:sldId id="466" r:id="rId31"/>
    <p:sldId id="455" r:id="rId32"/>
    <p:sldId id="456" r:id="rId33"/>
    <p:sldId id="457" r:id="rId34"/>
    <p:sldId id="458" r:id="rId35"/>
    <p:sldId id="469" r:id="rId36"/>
    <p:sldId id="471" r:id="rId37"/>
    <p:sldId id="472" r:id="rId38"/>
    <p:sldId id="399" r:id="rId3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autoAdjust="0"/>
    <p:restoredTop sz="94660"/>
  </p:normalViewPr>
  <p:slideViewPr>
    <p:cSldViewPr>
      <p:cViewPr varScale="1">
        <p:scale>
          <a:sx n="61" d="100"/>
          <a:sy n="61" d="100"/>
        </p:scale>
        <p:origin x="-56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6"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6"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0T16:16:21.603"/>
    </inkml:context>
    <inkml:brush xml:id="br0">
      <inkml:brushProperty name="width" value="0.05292" units="cm"/>
      <inkml:brushProperty name="height" value="0.05292" units="cm"/>
    </inkml:brush>
  </inkml:definitions>
  <inkml:trace contextRef="#ctx0" brushRef="#br0">6191 13263 26,'-10'0'38,"-9"0"2,11 0 15,-3-5-9,2 3-14,2 0-2,-2 2-2,5-1-3,0-1-7,-1 2-7,3-2 3,-3 0-4,-2-1 1,3 3-2,0 0-3,-5 0-1,-3 0 4,6 0-3,-6 0-5,-1 5-1,0 7-1,-1-2 1,1 2-1,6-2 1,0-5-1,5 2 0,2-5-3,0 3 1,0-3-1,0 5 2,0-3 2,0 2 0,0 2 0,0 2 0,0 1 0,0 1 0,0 0 0,2 1 1,4 1 0,-2-4-1,0-1 0,3-2 0,-1 3 2,4 0-2,-6 2 1,2 8-1,-1-1 0,-3 4 0,0-3 1,-2-3 0,7-2 0,0-1-1,0 1 1,-1-5-1,1-1 4,-3 0-2,1-6 0,0 0-1,1-3 1,3 1 2,0-1-1,0 0-2,4 0 2,1 0 1,-1 0-2,3 0-1,-3 0 1,1 0 0,1 0-1,1 0 0,-1-1 1,-1-2-1,-3 0-1,-4 1-1,6-3 1,-4-1 1,-1 1 1,4-3-1,1-6 1,-2-1 0,3-1 1,-6-2 1,4 1-3,-5 3 1,-1-3-1,-2 5 1,3-3 4,-3 1 1,-2 7 0,4-7-1,-4-2-3,-2 4-3,2-2 0,0 4 0,0 4 0,-2-2 0,0 4 1,0-2 1,0-1 4,0 0 1,0-5 0,0-2-1,-14-6-4,-1 2-2,0-4 0,3 4 0,-1 3 1,2 4 5,-3 0-1,1 4-3,0 0-1,-2 2-1,3-2-1,-1 3-9,1 0-67,10 2-92</inkml:trace>
  <inkml:trace contextRef="#ctx0" brushRef="#br0" timeOffset="2086.118">6314 13305 125,'0'0'73,"0"0"-33,0 0-7,0 0-19,0 0-14,0 0-2,0 0 2,0 0 0,0 9 4,0 3 3,0 3 4,0-5 2,0 4-1,0-2-1,0 3-2,0 14-2,-4 0-1,-5 9-6,-2-4 0,-4-2 0,3-6 0,6-10-2,-2-8-5,6 0-14,2-8-50,0 0-48,0 0-18</inkml:trace>
  <inkml:trace contextRef="#ctx0" brushRef="#br0" timeOffset="2387.135">6162 13365 75,'0'0'109,"0"-2"-73,0 2-25,0 0 0,0 0 3,0 0-10,0 0-4,6 0-3,2 0 3,13 0 5,-4 6 5,10 0-5,-5 0-2,5-3-2,0 2-1,-1-3-1,3-2-3,-2 0-14,-1-12-78</inkml:trace>
  <inkml:trace contextRef="#ctx0" brushRef="#br0" timeOffset="3180.1846">6343 13311 30,'0'-2'27,"0"-5"-10,0 2-3,0-1 15,0-5-6,0 2 14,0-4-7,0-1-12,0 0 5,0-2-7,0-4-9,0 0 0,0-2-5,0-2-1,0 0 0,0 0-1,3-1 1,-1-1 0,-2 6 0,2-4 1,3-2-1,-1 3 1,-2-4-1,0-1-1,5 1 1,-5-6-1,0 1 0,-1 1-1,-1 4 1,0 5 0,0 6 4,0 6-1,0 2-3,0 1 0,0 0-3,0 0-17,0-5-67,0 3-82</inkml:trace>
  <inkml:trace contextRef="#ctx0" brushRef="#br0" timeOffset="3772.216">6375 12617 119,'0'0'28,"0"0"15,0 0-11,0 4-17,-3 6-11,-8 6-4,-2 5-1,-3 8 1,-2 0 1,3-2-1,0-3 2,6-8 0,6-5 0,3-8-2,0-3-2,0 0 0,0 0-4,0-16-6,3-5 12,12-8 2,-2 2-2,3-2-2,-3 3 2,-2 8 2,1 4-2,-8 6 4,-2 4-1,-2 4 1,0 0 5,0 0-9,9 6-7,3 18 7,3 4 4,7-1 1,3-4-4,2-8-1,-6-12-7,0-3-151</inkml:trace>
  <inkml:trace contextRef="#ctx0" brushRef="#br0" timeOffset="8669.7265">6261 13168 47,'0'0'52,"0"0"-19,0 0 7,0 0 3,0 0 2,0 0-8,0 0-11,0 0-7,0 0-1,0-6-6,0 3-4,-4-2-3,-4 1-4,2 1 9,-9 1-6,1-1 4,-3-1-4,-4 4 1,-1-2-3,-5 2-1,0 0 4,1 0-1,-1 0-3,-2 0 0,0 0 2,0 0-2,2 0-1,-3 6 4,4 0-3,-3 5-1,9 1-1,-6-1-2,-1 5 1,7 3-3,2-4-1,0 4 4,1 2 1,5 0-1,5-2 1,0 6-4,5-4 3,2 0 0,0-1-2,0-1 1,0-2 1,14-2-1,-3 0 1,3 1 1,5 0 1,6-8-2,6 2 0,0-5 1,5-3 1,0-1 1,4-1 1,-4 0-2,-3 0 1,-2 0-1,0 0-1,3 0 1,-1-10 0,0-7 0,6-3 1,-6 3 0,1 3 2,-10-1-3,1 0-2,-8 4 0,-3-1 2,-5 4-1,2 5-3,-5-6 4,2 4-1,-2-4 0,-4 2-1,7-3-3,-3-2 0,2 4 3,-4-2 2,-4-1 0,0-1 1,0-4-1,-2-2-27,-14-2-104,-1 4-83</inkml:trace>
  <inkml:trace contextRef="#ctx0" brushRef="#br0" timeOffset="10161.811">6234 13371 95,'0'0'6,"0"0"-3,0 0-3,0 0 7,0 0 27,0 0-16,0 0-18,0 0 9,0 0 29,0 0-8,0 0 0,0 0 2,-4 0-25,-8 0-3,-1 0 1,-1 0 0,-1 8 0,-5-4 0,-2-3 12,0 6-6,-6-1 1,0 4-8,-10 6-4,-3 4 0,-3 2 0,-3 4 0,-6 5 0,2-6 0,1-1 0,6-3 0,1-4 1,0 3 1,9-3 2,-4 5-4,-5-1 0,-3-1 0,-6 4 0,-6 1 0,2-1 0,4-1 0,2-3 0,5-1 0,10-3 0,1-2 1,1-5-1,0-4 1,8-3 1,0-2 9,10 0-1,3 0-2,8 0-4,4 0 6,-4 0-3,4 0-5,-5 0 1,3 0-3,-2 0 0,2 0-2,-3 0 1,5 0 0,0 0-1,0 0-1,0 0-2,0 0-8,0 0-7,0-7 9,13-4 11,0-1 0,8-2 0,-1-2 1,3-4-1,0-4 0,4-3 1,0 6 1,-4-1-2,-8 11-1,-6 6 0,-3 3 0,-3 0 0,-1 2 0,-2 0-2,2-2 3,-2-1 0,5-1 0,-3 3 2,0-1-2,0 2 2,-2 0-1,0 0 1,0 0-1,0 0 2,0 0-2,0 0 0,0 0 1,0 0 3,0 0-2,0 0 1,0 0-1,-11 7-3,3 6 0,-13 4 0,-1 6-2,-5 3 1,-4 2-2,3 2 2,1-4 1,2-2 1,9-7-1,5-8 0,7-7 0,4 1 0,0-3-2,0 3-4,0-3 3,17 0 3,8 0-2,8-3 2,8-11 1,-1-3-1,0-1-7,-9 9-49,-9 9-153</inkml:trace>
  <inkml:trace contextRef="#ctx0" brushRef="#br0" timeOffset="11002.8595">4899 13863 76,'-9'0'42,"6"0"-30,1 0 23,0 0 15,2 0-7,0 0-23,0 0-20,0 3-11,0 5 0,14-2 11,3 4 1,-1 0 0,4-4-1,-2-3 0,2 2 3,-5-3 0,8-2-2,-7 2 1,-1 1-2,3 0 0,0 2-3,-2 2-13,-8-2-67,3 2-69</inkml:trace>
  <inkml:trace contextRef="#ctx0" brushRef="#br0" timeOffset="11871.9103">5423 14165 39,'0'0'114,"-5"0"-81,5-2 1,-4-7 10,2-3-16,-5 1 5,2-3-18,3 0-10,-2 4-3,-1-4 3,5 8 0,-4-5-1,2-3-4,0 3-1,2-1-2,0-2-1,0 5 1,0 1 0,0 4-3,0 4 3,0-1-1,0-1 2,0 2 2,2-5 1,4 2 0,-1-4 2,-3 3-1,0-2 1,0 2 1,-1 3-3,-1 1 4,0 0 4,0 0-1,0 0-4,0 0 1,0 0-5,0 0-5,0 0-4,9 0-2,-3 5 10,3 1 1,-3 5 0,8 0 1,-1 5-2,3 3 2,-1-1-1,1 1 0,7-2 1,-6-5-1,-1-7 1,-3 0 1,-2-3 1,-1-2 0,-6 0-2,-4 0 3,2 0 1,-1 0 2,-1 0 2,0 0 1,0 0-2,0 0 1,0-4 0,0-16 1,3-2-1,2-10-4,1-11-1,2 0-3,0-1-1,2-3-2,5 7-16,-4 6-105</inkml:trace>
  <inkml:trace contextRef="#ctx0" brushRef="#br0" timeOffset="13598.0351">6586 13145 14,'0'0'19,"0"0"0,0 0 10,0 0 15,0 0-6,0 0-13,0-3-4,0 1 1,0 2 2,0 0-5,0 0-6,0 0-1,0 0 4,0 0-4,0 0-7,0 0 0,0 0 0,0 0 0,0 0 2,0 0 2,0 0 3,0-2-2,0 0-3,0-1-3,0-4 0,0-3 0,0-5-4,0-2 0,0-1-2,0-5 2,0-3 1,0 5 0,0-4-1,0-7 0,0 6 0,0-1 0,0 0 0,0 5 0,0 10 0,0 6 1,0 6 5,0 0 9,0 0 0,0 0-3,0 0 0,0 0-1,0-1-6,0-1 1,0 0-3,0 2-3,0 0 0,0 0-1,0 0-2,0 0 0,0 0-2,0 0 0,0 0-1,3 0-2,14 0 7,10 0 1,2 0 1,7 0 0,-1 0 1,-4 0-1,5-3-1,-4-1 0,-8 2-1,-4 1-4,-5 1-14,-1 0-85,-14 0-113</inkml:trace>
  <inkml:trace contextRef="#ctx0" brushRef="#br0" timeOffset="13914.0558">6560 12990 138,'0'0'110,"0"0"-110,0 0 8,0-6-8,0-4 15,9 2 5,-3 0-10,-5 6-3,-1 2 3,8 0-10,1 0 2,9 0 2,2 0-2,-3 10-1,4-5-1,-3 0-3,-3-3-3,3-2-20,7 0-42,-8 0-61</inkml:trace>
  <inkml:trace contextRef="#ctx0" brushRef="#br0" timeOffset="14474.088">6834 13078 56,'0'0'74,"-2"0"-74,2 2 0,0-2 4,0 0 7,0 0 1,2 0-7,9 0-1,-7 0 5,4 0-1,0 0 0,1 0 3,-6 0-2,5 0 1,-2-8-3,-6-2-4,3-2 1,2 0-4,-5-4 0,0 6-4,0 2-7,0 0 1,0 0 1,-8 4-14,0 0 18,-3 0 4,-1 4 1,1 0 3,7 0 8,-7 0-7,4 0-4,-4 8 0,0 4 0,4 1 0,0-2 1,5-2 3,0 2 3,2-5-2,0 3-4,0 4 1,0-3 0,0 2 6,4-1-5,12 1 3,6 1 3,5-3-3,-6-1-1,7-2-3,1-5-2,-8 3 0,0-5-20,-5 0-81</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0T16:28:12.856"/>
    </inkml:context>
    <inkml:brush xml:id="br0">
      <inkml:brushProperty name="width" value="0.05292" units="cm"/>
      <inkml:brushProperty name="height" value="0.05292" units="cm"/>
    </inkml:brush>
  </inkml:definitions>
  <inkml:trace contextRef="#ctx0" brushRef="#br0">10936 13689 41,'-14'7'36,"3"-7"-36,2 0-9,9 0 5,0 0 2,0-5 2,0 0 1,0 3 5,0 0 11,0 2 1,0 0-8,0 0 8,0 0-3,0 0-6,0 0 0,0 0 11,0-2 3,0-1 9,0-1 9,0 3-4,0-3-17,5-2-8,-1-2-10,0-5-2,7-4-2,6-7 1,9-3-1,3-9 2,15-4 0,12-7 0,4-8-1,17 6 1,-4-2 0,0 9-1,-8 3-2,0 9 1,-5 5 2,-6-1-1,-1 3 1,-2 3 0,-7 5 0,-3 8 0,1 1-4,-9 6 3,5 0-5,-5 0 5,4 0 0,-6 2 0,2 0 1,-4-2 0,3 0 1,-8 0-1,2 0 0,-1 0 2,0 0-2,4 0 2,-7 0-1,7 0-1,-2 0 0,-1 0-1,-10 0 1,7 2-2,-15 0 4,3 3-2,-1-5 0,-6 3 0,7 1 0,-3 1 1,17-2 0,3 1 2,6-4 2,7 0-3,-5 0 6,-3 0-3,4-5 1,-12-4 0,4 1 0,-4 2 4,-10 2-1,1 2-7,-3 2 0,-3 0-2,-6 0 0,7 0 0,0 0 0,-2 0 0,9 0 0,2 0-13,5-17-100</inkml:trace>
  <inkml:trace contextRef="#ctx0" brushRef="#br0" timeOffset="944.0592">13387 13106 183,'-15'-8'1,"-1"-1"4,1 2 4,4 0-5,1 4 2,8-1 9,2 0-15,0 4-8,0-4-12,0 4 9,12 0 11,-3 0 0,-3 0 1,-2 0-1,6 0 1,-6 0-1,7 0 2,2 0 0,12 0 4,2 6 3,6 3 0,12-4-2,1 4 1,21-4-2,1 5 0,-2 0-3,4 2-2,-2 2 1,-10 5-1,4 4-1,-1 5 1,-1 6-1,0 6 6,-4 5 0,-11-2 3,-3 3 2,-4-9-7,-9-4 2,0-4-2,-7 0-1,5 3-2,-1 2 2,2 1 0,-2 0-3,-4-12-15,2-14-83</inkml:trace>
  <inkml:trace contextRef="#ctx0" brushRef="#br0" timeOffset="5548.3263">1776 16108 136,'-2'0'142,"-3"0"-142,-1-8-2,6-8 2,0-2 4,0 4 1,0 8-5,0 0 0,2 0 5,-2 6 6,0 0 0,0 0 7,0 0-7,0 0-7,0 0-2,2 0-2,0 0-1,5 0-3,8 0 2,10 6 2,17 12 8,11 6 7,13 7-3,5 6-2,6 4 1,16 5-11,2 3 0,1-1 1,0 1-1,-7-5 0,-2 10 0,-4-6 0,-6 6 2,2 4-2,-4 0 0,-4-1 2,-8 3-2,-2-7 0,-9 0 2,-2-1 0,6-2 3,-4 0 3,4-5-5,9-5-1,-2-4 1,-10-2-3,-6-7 0,-11-13-1,-14-5-1,-11-5 2,-9-4 0,-2 2 3,0-2 2,0 0-2,0 2-3,2 4-2,12 10 0,6 8 2,11 5 5,-2-5-3,5 1-2,2-6 0,-5-5 0,-4-4-1,-6-7-1,2 6-1,-7-6 1,-5-1-4,-5 3-8,-4-5-1,3 0-9,-5 4 2,2-4 13,-2 0-13,0 0-19,0 0-6,0 0-43</inkml:trace>
  <inkml:trace contextRef="#ctx0" brushRef="#br0" timeOffset="6486.3798">4123 17471 113,'0'0'85,"0"0"-80,0 0-1,0 0 18,0 0-1,0 0-3,0 0-11,0 0 2,-7 0 33,-3 0-8,-15 0-30,-13-4 1,-7 4 1,-15-3 6,-15 1 3,-10-3-7,-9-4 2,-5-3-3,7-2 11,9-4-6,6 1 14,15 4-6,16 1-8,5-2-7,12 3 6,7 2-7,0 0-4,9 1 0,-1 2 0,1-2 0,-1 4 0,-1 2 0,1-6 0,-2 0 0,-4 3 0,-2 0 0,1 1 0,0 1 0,11 3 1,2 0 0,4-2 0,4 2-1,-2-5 0,-3 1 0,-3-4 2,-4 2-1,-3-3 1,-1 2 1,5 2 2,2 5-1,9 0-3,0 0-1,0 0-2,0 0-4,0 0-4,9 3-4,11 9 10,9 5 1,-4 2 2,11-3-1,-3 7 0,-4 3 1,-3-1-2,1 3 0,-5 0 2,1-1 0,-1-6-2,0-2 3,-2-1-1,-1-4 1,-9-2 0,3-5 0,-5 0-3,-6-1 2,-2-5-3,0-1 4,0 0 0,0 0 5,0 0 0,0 0-3,-10 0-2,-3-7 1,-3-5-1,-5-2 1,-6-6 1,-9-4 1,-2-4 1,-4-4-4,0 5 0,1 3 0,12 4 0,13 10 0,7 3 2,7 5 0,2-1 0,0 1-2,0 2 0,0-2-2,0 2 1,0-2-1,5-1 1,13-2 0,2 1 0,8 4 0,11 0 0,5 0-2,5 0-3,9 0-14,0 0-60,3-2-169</inkml:trace>
  <inkml:trace contextRef="#ctx0" brushRef="#br0" timeOffset="7512.4615">3963 17374 0,'0'3'54,"0"1"-9,0-2-16,0-2 1,0 3 10,0-3 4,0 0-12,0 0-15,0 0 2,0 0 4,0 0 7,-5 0 3,-3 0 3,-13-3-21,-1-6-8,-14 0 4,-1-3-6,-6-4 0,-10-2-3,-7-4 0,-3-5-2,-4-8 4,-2-5-4,4-3-2,4-4 2,4-1 0,1 3-2,0 1 2,10 8-1,3 4-1,12 13 2,9 2 1,8 9 0,4 0 0,3 0 0,0 0-1,-2 4 0,0-4 1,1 2-1,-4 3 0,3-6 2,3 9 2,4 0 0,2 0-2,0 0-2,0 0-4,0 0-2,0 0 0,0 0 6,0 0 0,0-2 7,-2-2 2,-4 2 3,4-1-8,0 3 0,2 0-4,0 0-9,0 3-4,2 14 3,16 9 9,0 1 1,-1 1-2,0-4-1,-4-6 2,-3-4 0,-2-6-3,-1 2 1,-5 0 1,0 4 1,2 11-3,-2 3 0,7 8 4,1-2 0,-2-10 0,3-7-2,-6-6-2,2-11-9,-5 0-5,-2 0 18,0 0 5,0-11 18,0-15 5,-11-11-18,-11-16-7,-5 3 0,-2-2-3,0 4 0,4 12-1,10 14 1,5 10 0,10 10 1,0 2 1,0 0-2,0 0-2,0 0 0,0 0-3,0 0-3,21 2 7,-1 3 1,7 9-1,4-3 1,5 1-3,8 2-1,14 2-13,4-6-36,5-2-99,11-8-75</inkml:trace>
  <inkml:trace contextRef="#ctx0" brushRef="#br0" timeOffset="8141.4985">4101 17452 157,'0'2'63,"0"-2"-33,0 0-10,0 0-1,0 0-7,0 0 3,0 0 16,-15-2 6,-8-23-16,-6-11-1,-7-7-4,-8-12-8,-10-9-8,-11-6 0,3-7-1,-4-3 1,2 8 1,6 2-1,16 10 1,9 2-1,7 14 2,10 7-2,2 7-2,8 4 2,-3 8-2,-1-3 2,4-4-1,-3 4 0,7 7-2,0 3-1,2 5 1,0 6-3,0 0-11,4 19 6,19 16 11,-4 5 2,2 4-2,-4-8 1,1 3-1,-6-10 2,-2-2-2,-3-3 0,-5-8 0,3-6-3,-5-4 0,0-4-9,-5-2-8,-12 0-22,-16 0-93,-4-18 5</inkml:trace>
  <inkml:trace contextRef="#ctx0" brushRef="#br0" timeOffset="8608.7853">3372 16738 25,'-9'-8'41,"2"-6"-1,3-4-12,4 0 6,0-4-33,0 5 0,0 3 8,0 4 26,0 5 20,-2-2 39,-7 3-34,4 1-8,2 3-17,-1 0-19,4 0-13,0 0-3,0 0-8,0 0-2,0 0-1,0 7 8,0 0 3,7-4-1,-2-3-2,-3 0 1,-2 0 2,0 0 1,0 0 2,0 0 0,0 0 3,0 0 0,0 0-3,0 0-3,0 2 0,0 0 0,0 1-5,0-1-5,5 10 0,3-4 9,8 6 1,-3-2 0,10-7 1,-2 2 0,2-7 0,4 4 1,0-4-1,-7 0-1,-9 0 0,-5 0 0,8 4-1,-1 1-2,11 4-3,15 13-10,8 4-1,17 13 1,1 4-22,4-3-1,-3-2-58,-5-11-126</inkml:trace>
  <inkml:trace contextRef="#ctx0" brushRef="#br0" timeOffset="9455.8538">4143 17427 125,'0'0'40,"0"0"11,0 0 15,0 0-24,0 0-20,0 0-11,0 0-8,0 0 0,0 0-1,0 0 2,0 0 8,0-14 20,0-18-15,0-12-17,0-14 0,0 0 1,0-11 0,0-6 1,0-3-1,0 1-1,0 4 0,0 6 0,-13 6 0,6 8 0,-2 9 0,5 3 0,0 5 0,-1 9 0,2 4 0,1 0 0,0 6-1,2 5 1,0 0 0,0 12 0,-2 0 0,2 0 0,0 0-3,-6 0-2,6 16 4,0 6 1,0-4 0,0 1 0,-1-2 1,-3-2-1,0 0 1,-8 3 1,3-4-2,-4 2 0,-4-4 0,7-3 0,1-6 0,2 1 0,7-4 0,0 0 0,0 0-7,0 0-3,0-4-3,12-20 10,5-13 3,6-4 1,2 1 1,-8 12-1,-1 7 2,-3 8 2,1 6-4,1 7-1,0 0 0,3 0 3,-2 0 3,-1 9-1,-1 2-3,-1 6-1,3-3-1,-3 4-14,-1 3-103</inkml:trace>
  <inkml:trace contextRef="#ctx0" brushRef="#br0" timeOffset="10361.8862">4156 17427 132,'0'0'47,"0"0"-42,0 0 20,0 0 17,0-16-10,14-9-13,-1 2-10,-3 5 8,-6 4-8,-4 8-4,0 4 33,0-2 11,0 4-20,-2-3-13,2 3 1,0 0-9,0-2-8,0-7-6,2-6-1,17-17 2,18-14 4,-3-15 0,14-8 1,-3-2 0,-1-1-1,5 2 1,-7 9 0,3-5 0,-9 6 0,-1 2 0,-6 9 0,-8 7 0,-6 15 0,-9 6 0,0 15 0,-6 4 0,0 2 1,0 0 1,0 0-2,0 0 0,-6 0 2,0 0-2,-3 4 0,3 0 0,-2 0-3,0 2-2,-5 2-6,-8-3 0,1 4 1,3-6 2,1 2 5,6 5 3,2-5-1,1 2 1,2 0-1,1-4 0,4 6-3,0-2-5,0-1 1,0-2 1,0-4-2,21 0-2,-2 0 10,10-4 1,2-16 0,6 1 0,-9 4 0,-6 3 0,-8 5 0,-7 4 1,-5 3 2,-2 0 4,0 0 3,0 0 0,0 20-3,0 4 1,0 16-2,0 4-6,0-5-2,0-5-10,-9-12-54</inkml:trace>
  <inkml:trace contextRef="#ctx0" brushRef="#br0" timeOffset="11291.9403">4206 17526 267,'-9'0'49,"7"1"-49,2-1 4,0 0 13,0 0 21,0-12-9,11-5-29,10-10 1,11 1-1,6-6 2,9 0 0,6-6 0,15-8-1,3-7-1,6-5-1,10-13 1,0-6 1,7 7-1,-7 2 0,0 10-1,-12 14 1,-4 6-1,-14 14-1,-15 7 2,-15 12-5,-14 0-1,-8 5 3,-5 0 2,0 0 1,0 0 1,0 0 1,-7 0 2,0 0 1,3 0 0,0 0-5,-3 0 1,-5 0 0,4 0 0,-8 0 3,-4 0-4,0 0 0,-7 0 0,-2 0-4,0 0 2,4 0-1,10 0 3,4 5 0,4-1 5,5-3-1,2-1-4,0 0-4,0 0 3,0 0 1,0 0 5,0 0 1,0 0 5,0 0 2,0 0 4,0 0 4,0 0-7,0 0-9,0 0-5,0 0-4,4 0-4,19 0 1,8 0 6,10 7 1,-2 3 0,3-8 0,-3 4 0,1-6 0,-11 0 1,-2 0-1,-14 0-1,-11 4 1,-2 0 0,-7 9-1,-30 18-5,-13 5-13,-8 8-5,0 2-2,2-10 1,14-6-23,9-19-121</inkml:trace>
  <inkml:trace contextRef="#ctx0" brushRef="#br0" timeOffset="12191.9895">4130 17606 126,'-29'8'17,"7"-3"21,13-5 16,5 0 8,4 0-10,0-9-5,4-14-39,20-8-7,5-5 1,4 4 0,4 1 0,-6 6 0,4 6 1,5 7-3,5 2 1,10 9 1,14-3 5,7-1-4,8-4 3,11-8-4,-4-5 1,7 0 0,-10-2 0,-2 2 0,-13 1-2,1 8-1,-7-1 0,-11 9 0,-11-2-1,-15 5 0,-9-3-1,-13 5-1,-2 0 0,-6 0 2,0 0 1,-6 0 10,-13 0-9,-8 0-1,-4-3-3,2-6-12,0-4-21,0-6-48,2 5-39,-2 9 28,4 1 91,4 4 4,0 0 50,7 0 2,1 0-2,9 4 0,0-4-17,4 0-12,0 0-3,0 0-2,0 0 0,0 0 6,0 0-8,0 0-9,0 0-3,0 0-2,0 0 0,8 2-4,19 8 4,9-5 0,5-3 0,9 3 1,4-5 1,4 0 0,-10 0-1,-7 4-1,-17 2 0,-12 2 0,-12 1 0,0 8 3,-5 7 10,-28 7-3,-10-2-10,-13 0-5,-3-12-32,7-1-87</inkml:trace>
  <inkml:trace contextRef="#ctx0" brushRef="#br0" timeOffset="13032.0415">4370 17638 195,'-11'0'75,"7"0"-47,4 0 5,-2 0 22,0 0 0,2-10-19,0-4-22,0 4-9,0 2 6,0 8-9,0 0-1,0 0-1,0 0-1,8 0-5,20 0 4,27 0 2,16 0 0,5 0 0,18 0 0,4 0 1,6 0 0,-1-4 0,-3-1 0,-6 0-1,-5 1-1,-13 4 1,-5-5 0,-4 5 0,-15 0 0,-13-3-1,-13 3 0,-12 0 0,-6 0 1,-8 0 0,0 0 2,0 0 0,0 0 5,0-4 2,-19-6-9,4 2 0,-5-6-3,-5 2 1,-2-4-1,-4-2-1,-2-1-5,-3 4 0,7 2 7,5 8 2,6-1 2,4 3-2,12 3 4,2 0-4,0 0 0,0 0-9,23 9 2,12 9 6,9-5-1,12 0 2,0-7 0,-2-2 0,-11 0 0,-11-4 1,-7 5-1,-11-1 0,-12 1 1,-2-1 0,0 10 4,-25 8 4,-20 3-5,-12 12-3,-13-2-1,12 4 0,8-7 0,16-10-18,25-13-52,9-9-200</inkml:trace>
  <inkml:trace contextRef="#ctx0" brushRef="#br0" timeOffset="13642.0771">6321 16874 228,'-2'9'0,"2"-4"-14,0-3 9,9-2 5,22 0 19,21-18 24,21-2-15,19-12-11,15 2-7,1-7-6,6 2 0,-2-1 0,-11 10-3,-13 3-1,-25 14-1,-28 2-3,-20 7-8,-15 0-15,-15 0-57</inkml:trace>
  <inkml:trace contextRef="#ctx0" brushRef="#br0" timeOffset="14188.1075">6691 16541 128,'0'0'196,"0"0"-188,-2 0-7,-2 0 12,2-1 20,-6-4-3,4 3-22,-3 2 1,5 0 12,0 0-10,-2 0-6,-6 0 6,-3 4-5,0 13-6,-9 4 1,-1 7-1,-10 6 2,-3 2-1,1 0 0,-2-9 3,16-7 2,0-6-1,17-5-3,1-6-1,3-3-1,0 2-1,0-2-3,0 6 1,3 0 0,10 4 3,7 2 0,5 7 3,2 0 0,0-3 1,-2 4 1,-2-4 0,-7-6-4,-4-1-1,1-7 0,-2-1 0,2-1-2,0 0-2,1 0 2,0 0 1,1 2 0,7 0 0,4-2-1,11 0 0,7 0-10,5-12-55,-5-6-208</inkml:trace>
  <inkml:trace contextRef="#ctx0" brushRef="#br0" timeOffset="14684.1337">7547 16453 113,'0'46'136,"0"21"-132,0 12 7,0 6 12,3-13-2,19-10-2,-2-4-11,6-18-8,1-5-1,-2-17-1,-3-13-10,1-5-18,-8-18-83</inkml:trace>
  <inkml:trace contextRef="#ctx0" brushRef="#br0" timeOffset="14968.1513">7404 16399 427,'0'0'0,"27"0"-15,20 0 12,22 0 3,14 10 1,6 24-1,2 12-2,-6 10 2,-16 9 0,-13-3 4,-25-4-3,-9-9 3,-15-8-1,-7-1 7,-9-5 14,-27-3-2,-20-9-7,-8-3-15,-14-10-3,2-10-10,7 0-8,20 0-30,22 0-27,20 0-61</inkml:trace>
  <inkml:trace contextRef="#ctx0" brushRef="#br0" timeOffset="15186.1664">8249 16837 456,'0'0'101,"2"0"-101,-2 0-13,0 0 4,0 9-4,8 14 12,-4 3-9,0 6-15,5-13-21,-5-11-85,6-8-174</inkml:trace>
  <inkml:trace contextRef="#ctx0" brushRef="#br0" timeOffset="15334.1741">8373 16494 383,'0'1'0,"13"29"-33,2 11 11,9 3-19,18-5-44,12-6-36</inkml:trace>
  <inkml:trace contextRef="#ctx0" brushRef="#br0" timeOffset="15612.2843">8949 16427 331,'-46'-32'57,"-4"-2"-57,6 2 0,8 5 3,2 11 16,15 6 7,1 4-22,9 6 1,3 0 7,-2 6-12,8 25-2,0 20-5,0 12 5,0 17 2,2 2 0,11-2 1,-1-1-1,-8-10 0,1-8-1,-5-6 0,0-8 0,0-9-16,-9-12-123</inkml:trace>
  <inkml:trace contextRef="#ctx0" brushRef="#br0" timeOffset="15771.294">8552 16714 319,'22'7'84,"6"2"-84,9-3 0,13-4 1,-2-2-1,10 0-11,7-19-99</inkml:trace>
  <inkml:trace contextRef="#ctx0" brushRef="#br0" timeOffset="16880.3652">9389 16395 298,'0'-8'91,"-7"-1"-84,-9-2-6,3-5 3,-5 4-1,2-7 4,-8-1-5,-1 4-2,5-2 4,1 4-1,4 11 3,3-2 9,2 5-4,6 0-8,-5 17-3,-6 17-2,3 17-1,-1 18 3,8 1 0,-1 11 0,-1-2 2,7-5 0,0-5-2,0-9 0,0-10-4,0-12 0,0-12-4,0-10-17,0-16-103,-16 0-157</inkml:trace>
  <inkml:trace contextRef="#ctx0" brushRef="#br0" timeOffset="17069.3694">8938 16672 199,'7'-4'156,"-1"-1"-146,10 1-2,5-4 4,12 6-12,7 2-1,6 0 1,6 0-1,8 5-1,0 4-2,-4-2-16,-2-7-73,-17 0-126</inkml:trace>
  <inkml:trace contextRef="#ctx0" brushRef="#br0" timeOffset="17412.3897">9508 16709 214,'0'0'92,"0"9"-92,0-1-8,0 10 8,0 12 7,0 7 0,0 4-3,0-1 2,5-3 6,4-12-2,3-5-9,2-7-1,5-12 0,3-1 0,7-3 14,0-28-1,4-5-7,-5-8-6,4 2-1,-4 1-1,-7 12 0,-12 11 2,-2 14 2,-7 4 1,0 0 15,0 9-10,0 21-8,-9 5 5,-2 0-1,9-1 0,2-5-4,0-5 0,0-2-7,13 0-2,12-10-17,0-12-71</inkml:trace>
  <inkml:trace contextRef="#ctx0" brushRef="#br0" timeOffset="17758.4139">10226 16820 303,'0'-9'94,"-4"-2"-75,-21 1-17,-1-1 16,-6 4-10,-8-3 5,9 4-13,4 3-9,8 3 0,5 0 0,10 7 2,4 12 4,0 4 0,16 5-3,10 2 4,3 2 2,2-2 1,0 4 1,-11 0 3,-1-8-2,-13-4 6,-6 1 1,0-2-1,0-2 2,-20 3-1,-9-8-10,-7-2 0,-4-9-7,9-3-5,-2 0-16,6-12-46,9-5-95</inkml:trace>
  <inkml:trace contextRef="#ctx0" brushRef="#br0" timeOffset="18184.4374">10323 17057 257,'17'0'116,"1"0"-104,14 0 12,-1-14 22,-1-5-22,-2-6-5,-1-1-13,2-11-3,-8 5-3,2-3 0,-5 8 0,-9 5 0,-7 4 0,-2 10-3,0-2-2,-14 8-11,-10-1-17,2 3 13,-3 0 20,2 0 0,8 12 2,1 8 1,8 6-2,-3-3 3,7 12 1,2-8-2,0 4 1,0-4 2,0 4 4,0-9 2,17 0-3,12-4-2,13-4 4,22-5 5,0-9-4,7 5-7,8-5-5,-17 0 0,-2 0-7,-6-10-5,-10-2-11,-11-1-16,-1 4-34,-23 2-189</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0T16:28:56.954"/>
    </inkml:context>
    <inkml:brush xml:id="br0">
      <inkml:brushProperty name="width" value="0.05292" units="cm"/>
      <inkml:brushProperty name="height" value="0.05292" units="cm"/>
    </inkml:brush>
  </inkml:definitions>
  <inkml:trace contextRef="#ctx0" brushRef="#br0">7750 16892 43,'0'-9'24,"0"9"-10,0 0-1,0 0-2,0-2-3,0-1 6,0 1 9,0 2 8,0 0 4,0 0 2,0 0-6,0 0-3,0 0-5,0 0-6,0 0-4,0 0 5,0 0 8,0 0 2,0 0-2,0 0-8,0 0-10,0 0-5,0 0-3,0 0-2,0 0-2,20 0 2,10-12 1,11 2 1,6-4 1,13-6-1,0 8 0,-4 0 0,2 6-1,-4 6-1,-12 0 0,-9 0 1,3 12 0,-7-3 1,-2 0-1,2-9 0,0 0-7,-5 0-12,8 0-38,-8-4-150</inkml:trace>
  <inkml:trace contextRef="#ctx0" brushRef="#br0" timeOffset="740.0431">8022 16695 132,'-4'0'59,"2"0"-51,2 0 24,0 0 21,0 0-35,0 0-11,0 0 2,-3 0 3,3 0 11,0 0 3,-5 0-6,5 0 2,-4 0-2,0 0-9,-5 0-8,-3 4-1,-3 1-1,-1 5 0,-3-3-1,-4 8 0,-6 1 0,2 4 0,0-1-1,8 1 1,-6 3 0,9-5-1,-1-1 1,3-8-1,5 1 0,3-3 1,4-7 0,2 0 0,0 0-1,0 0 0,0 0 0,0 0-1,0 0 0,0 0 0,0 5 0,0 5 1,0-2 1,0 4 1,0-1 0,0 2-1,0 3 0,0-1 1,4-1-1,11-5 0,1 2 2,9-4 2,-1 0-1,5-2-3,-6 5 0,12-1-2,0-5-22,-12-4-155</inkml:trace>
  <inkml:trace contextRef="#ctx0" brushRef="#br0" timeOffset="1725.1057">8646 16898 195,'-13'-3'61,"4"3"-1,6 0-5,3 0-15,0 0-24,0 0-16,0 0-1,0 0-6,0 0-1,0 0-1,5 0 9,13 3 0,0 3 2,-1 5-2,8-4 0,0 0 0,-3-4 0,-5-3 0,6 0-1,-7 0 1,-1-2-1,1-13-2,-3-5 1,-4-1-1,-5 5 1,-4 0 2,0 4 0,-2-4 2,-9 0-2,-2 2 2,-1 0-2,5 0 0,1 6 0,-2-2 0,6 8 0,-2-1 0,-1 3-3,5 0 1,-8 0-2,6 0 3,-9 5-2,-1 10-1,-3 6 3,1-4 1,1 0 0,3-5 1,1 5 0,5-8 2,-4 5-2,10-5 0,-4 0-1,4 5 0,0-2 0,0 0 0,0 1 0,0-1 0,0 3 0,4 3 1,12-4 1,7 0 2,-4-4-2,10-3 0,-4-2-2,2 0 0,2-3-12,4 3-62,3 2-97</inkml:trace>
  <inkml:trace contextRef="#ctx0" brushRef="#br0" timeOffset="2368.1376">9123 16869 159,'-7'0'61,"1"3"-59,3-1 0,3-2 14,0 0-9,0 0-7,0 0 0,0 0 1,0 2 4,0-2-1,0 7 8,-2 5 8,-2 1-11,4 6-5,0-2-2,0 9 0,2-2 0,16-2-1,0-4-1,4-4 1,-2-5-1,-5-5 3,1-4 0,-3 0 4,1 0 5,1-18 3,6-5-2,-1 5-8,-5 3-1,-6 6-4,-6 5-1,-1 4 1,0-1 2,-2-2-2,5-1 2,-3 0 1,0-4-2,-2 8 1,0 0-2,0 0 8,0 0 7,0 4 1,-9 16 1,-10 8-11,-5 4-4,3 7 0,-6-1 1,-2 1-1,2 0-1,0 1-1,7-8 0,0-4-1,11-10-6,0-4-20,5-8-60,4-6-125</inkml:trace>
  <inkml:trace contextRef="#ctx0" brushRef="#br0" timeOffset="2990.1785">9520 16985 231,'0'0'72,"0"0"-72,0 0-2,4 0-1,3 2 2,0-1-2,3-1-3,2 0 1,-5 0 0,4 0 5,2 0 0,1 0 0,-6 0 2,4-3-2,1-2 0,-6-1-5,-1 0 0,-1-6-5,2 0 0,-7 0 3,0-4 6,0 0 0,-2 6-5,-14 1 6,-7 4 0,-3 3 12,-2 0 22,2 2-11,2 0-5,1 0-1,6 0 7,3 0-19,3 18-2,-3 7-3,10 1 0,0 7 0,-1 1-1,3 5 1,2 1 0,0 0 0,0-2 1,0-8 3,0-4-3,13-8-1,3-4 1,7-6-1,-6-6 2,1-2-1,2 0 0,2 0-1,3 0-12,-7 0-136</inkml:trace>
  <inkml:trace contextRef="#ctx0" brushRef="#br0" timeOffset="7108.4146">8697 15543 79,'-8'-5'113,"-4"5"-80,1 0-2,7 0-4,0-4 6,-4 0-15,6-2 8,-9 2-10,0-5-5,-1 0 12,-9-1 4,-6-6-16,-5-2-1,-14 1 1,-10-6-7,-11 3-3,-6 2 2,-14 1-2,-9 5 0,-7 3 0,-3 4 2,-3 0 2,8-2 5,10 2 1,-1-7-2,4 0-3,2-5 1,-5 0-7,-3-1 0,7 4 2,0-4-2,7 1 0,0-3 0,-7 3 0,-7-5 0,-4 1 0,3 1 0,-11 3 0,-3-2 0,-2 3-2,-5 4 2,4 6-2,1 6 2,19 0 0,4 0 0,5 0 0,4-5-1,6 0 1,11-2-2,10 0 2,6 1 0,-4-2 0,0 3-1,-4-4-1,-6 3-1,0 1-1,-6-4 2,2 3 1,-1-2-1,-1 6 0,3-2 1,12 4 0,7 0 1,4 0 0,0 0 0,14 6 0,5-2 1,8 0-1,5-1 0,8 0-1,0 1 1,0 6-4,0 8-3,0 17 1,-2 18 1,2 6 5,0 7-1,0-2 1,0 2 0,-2-4 0,-2-6 0,2-8 0,2-5 0,0-7 0,0-2 0,2 0 0,6-2 0,3 0 0,-8-2 0,4 0 0,-5 0 1,0-2-1,-2-1 1,0 2 0,0 1 1,0 1-1,0-1-1,2 3 0,-1 2 1,-1 0 1,0-2 1,0-3 1,0-1-2,0-12-1,0-11-1,0-6-5,6-38-57,-6-32-284</inkml:trace>
  <inkml:trace contextRef="#ctx0" brushRef="#br0" timeOffset="8136.4968">3724 16779 113,'-9'0'92,"-5"0"-89,8 0 0,-4 0 46,10 0 16,0 0-21,0 0-14,0-3-9,0 3 2,0 0-16,0 0 0,0 0-1,0 0 5,-1 0-6,-3 6-3,-4 10-2,4 6 0,-2 4 2,-1 0-2,3 2 0,2 4-2,2-2 2,0 7 0,0 2 0,0 2 2,4 3-2,11-2 0,2-2-2,9 6 2,1-4 0,6 2 0,11 2 0,6 3 2,10-10-2,0-2-2,0-7 2,5-4 0,-5-8 3,-4-4-3,2-2 3,2-6 1,-5-1 2,5-5-3,-8 0 4,-5 3-6,-9 3-1,-6-3 0,0 14-3,-3 0-4,-6-14-44,-14-3-197</inkml:trace>
  <inkml:trace contextRef="#ctx0" brushRef="#br0" timeOffset="9732.5922">4307 16356 44,'6'0'0,"-2"0"4,9-11-4,-2-2 9,1 4-3,1-3 10,-6 3-3,6 5-1,-4 1-7,-5 1-2,-2 2-2,-2 0 5,0 0 9,0 0 0,0-5-4,0 5-2,0 0-3,0 0-3,0 0 0,0 0 7,0 0 15,0 0 12,0 0 25,-14 7-38,0-2-16,-4 0 4,0-1 4,-2-2 2,0-2-7,-7 8-6,-6-4-5,-3 2 0,-1 6 0,-11 3 0,-3 7 0,-2 9-1,-5 1 1,2-2-1,-2 2 1,3-6 1,10 2-1,-2 2 0,5-5 0,-1-6 0,5 4 0,2-2 0,1 3 0,6 3-1,2 3 1,-2-2-2,0 2 2,7-4-1,2-6 1,-2-4 0,8 0 0,-1 0 0,1-2 0,1 5 0,-5 10-1,-2 7 1,-2 5 0,-1 6 0,-2-1-1,4-5 2,-3-5-1,12-4 0,1-2 0,-2 0 0,1 4 0,3 4 0,3 13 0,-1 5 1,7 8 0,-2 3 2,2 3-2,0-7 0,2-8-1,13-11 0,-1-5-1,6-16-4,-6-15-16,-8-8-112</inkml:trace>
  <inkml:trace contextRef="#ctx0" brushRef="#br0" timeOffset="16114.9607">5833 8047 58,'0'0'0,"0"0"-16,0 0-22</inkml:trace>
  <inkml:trace contextRef="#ctx0" brushRef="#br0" timeOffset="16774.0004">5833 8047 52,'10'0'54,"-10"0"-17,0 0-15,0 0-8,0 0-9,0 0 0,0 0 17,0 0 2,0 0-9,0 0-1,0 0 12,0 0 10,0 0-16,0 0-9,0 0-1,0 0 1,-1 0-5,-8 0-6,-1 2-4,-2 2 2,-2 1 2,3 1-1,-2 1 1,1-5 0,4 3 0,1-5 1,-2 0-1,0 5 0,-6-1 0,-8-1 0,3 6 0,-5-5 0,6 0 0,-5 0 1,12-2-1,-4 2 0,-1 1 0,2-3 0,-2 5-2,4-2 2,2-2-1,-1-3 1,10 2 0,-3-2 1,5 0 1,0 0 0,0 0 3,0 0-3,0 0-1,0 0 1,0 0-1,0 0 0,0 0-1,-1 0 0,-6 0 0,7 0-1,0 4-2,0-4 1,0 4-2,0 3-2,0 0 4,0 5 2,0 0-2,0 2 4,0 2-2,2 5 0,9-2 1,-4 1-1,1-1 0,6-1 0,-2-7 0,1 1-1,0-3-2,-1-6 2,-4 2-1,3-3-4,-1 2-16,-3 0-43,1 4-46,-6 3-9</inkml:trace>
  <inkml:trace contextRef="#ctx0" brushRef="#br0" timeOffset="29755.7548">6616 15677 37,'0'0'64,"0"16"-48,-3-9 16,-8-7 11,11 0-17,0 0-26,0 0 3,0-7-3,0 1 16,0 2 1,0 4 3,0 0 28,0 0 9,0 0-24,0 0-10,0 0-8,-2 0-5,2 0-5,0 0-2,0 0-1,0 0 1,0 0-2,0 0-1,0 0-1,0 0-3,0 0 3,0 0 0,0 0 0,0 3-1,0 4-2,0 5 1,15 0 3,3 6 1,-3 0-1,-1-4 1,-1-6-1,-3 4 0,-4-4 0,-6-1 0,2-5 1,3-2 1,-5 0-1,2 0-1,-2 0 0,2 1 0,0 1-1,0 0 1,4-2 0,-4 2 0,-2-2 0,0 0 0,0 0 1,2 0 0,-2 0 0,0 2-1,1 4-1,2 0 1,6 2 0,-5 2 0,6-8-1,-8 1 1,0-3 0,0 0 0,-2 0 1,0 0 1,0 2 0,0-1 0,0-1-2,0 0 0,0 0 0,0 0-1,0 0 1,0 0 0,0 0 0,0 0 1,0 0 4,0 0 0,0 0 0,5 0-2,-5-6 0,8-6 6,4-5-1,5-4-6,-1-7 0,9-6-2,-8-8-4,-3-4-18,-14 4-158</inkml:trace>
  <inkml:trace contextRef="#ctx0" brushRef="#br0" timeOffset="148850.0458">5201 8228 153,'0'0'33,"-1"0"-30,1 0 0,0 0 7,0 0 0,0 0-7,0 0-3,0 0 1,0 0 0,0 0 3,0 0 6,0 0 15,0 0 2,-2 0-1,-2 1-7,-2-1-9,6 0-4,-2 0-3,2 0-1,0 0-1,0 0-1,0 0 2,0 0 0,0 0 4,0 0-2,0 0 1,0 0-1,0 0 1,0 0 0,0 0-1,0 0-4,0 0 0,0 0-1,0 2-1,0 2-3,0 4 5,0 1 0,10 0 1,-6 0 0,-3-4 2,-1 2 0,0 0 1,0 2-1,0-1 3,0 1-1,0 1-1,0 1 0,0-1-1,0 0-2,0 2-1,0 1 1,-3 4-1,-1-3 1,-2 0-1,2-4 0,2 0 1,2 0-1,-7-1 0,7 0 0,-6-1 0,-3 0 0,8-4 0,1 4 1,0-2 0,0-3-1,-2 6 3,-2-3-2,4 2 2,-7 1-3,3 3 0,-5-3 0,6-3 0,-1 4 0,-5-1 1,7 3-1,-4-3 1,-3 3 0,4-2-1,-2 3 2,3-1-2,-5-5 0,7 2 0,-3-4 0,-3 2 1,7-3 0,-3 0 0,-1-1-1,1 4 1,4-2-1,-2-1 0,0 6 0,-3-6 0,0 1 0,3 0 1,2-2 0,-2 1 0,0-4-1,2 1 4,0-1-2,0 0-1,0 0 4,0 0-2,0 0 1,0 0 0,0 0-1,0 0-1,0 0 2,0 0-4,0 0 1,0 0-1,0 0 0,0 0-1,0 0-5,0 0-7,0 0-37,4-8-165</inkml:trace>
  <inkml:trace contextRef="#ctx0" brushRef="#br0" timeOffset="150380.13">5140 8855 126,'0'0'14,"0"0"-13,0 0-1,0 0 16,0 0-3,0 0-1,-2 0 0,2 0 10,-5 0 4,5 0-4,-3 0-6,3 0-6,0 5-2,-2 0-3,-4 2-5,1 2-1,-2 3 1,1 1 0,-3-1 1,0 2-1,-2 1 2,-4 2-2,10 0 3,-6-1-1,-1-2 0,8-3-2,0-1 1,-3-1 1,-1-2 0,2-4 0,3 3 3,0 2-1,-6 0 6,3 2-3,-4-1-4,-2-2-2,7 2 2,-5-2-2,8-3 5,-2 1-2,-3-1 2,5-1 1,-2 2-3,0-3 0,-2 0 1,4 2 2,-4 0-7,-1 0 1,-4 4-1,6 0 2,-1-4-2,-1 0 1,1-3 0,-1-1 0,4 3 2,-4-1 1,1 0 0,0 3-1,-4-3-2,-1 3-1,4 2 0,1-4-1,4 1 1,-3 0 0,-4-3 0,7 4 0,-4-1 0,1-2 0,0 0 0,1 2 1,-2-1-1,3-3 1,-1 0 1,-3 3-1,5 1 1,-10-2 0,8 3-1,-2-5-1,1 3 0,1-1 1,0 0-1,-2 0 0,4 1-1,-4 4 1,-1-3-1,-1 2 1,-4-2 0,3 2 1,3-1-1,-2-5 3,8 3 2,0-3 0,0 0 3,0 0-3,0 0-1,-4 0-2,4 0 0,0 0 0,-4 0 0,-1 4-2,-1-2-1,-3 1 1,4-1 0,1-2 0,4 0 0,0 0-3,0 0-22,0 0-27,18 0-1,6-11-76</inkml:trace>
  <inkml:trace contextRef="#ctx0" brushRef="#br0" timeOffset="151640.2045">5542 8552 152,'-3'0'75,"-4"0"-71,7-2 7,-2-2 8,-3-2-16,3-2-3,-3 2 0,5 0 5,-6 0 6,-4 3 14,5 0 2,-7 1 4,1 0-14,-3 0-10,1 2 2,-1-3 2,4 3-5,1-2 0,-4 2-5,1 0-1,-1 0 0,2 0-1,-7 0 0,4 5-1,4 4-2,-9 6 2,9-1 1,-2 4-1,1-2 0,0 4 1,9 4 1,0 0-2,0 5 2,2-2-1,0 1 0,0-1 0,0-5-1,15 0 2,3-4 0,-4-5-1,3-1 1,3-3-3,-2-3-1,2-1 2,2 0 0,-4-1 1,-1 1 1,4-5 1,-1 3-1,0-3 0,-2 0 0,-5 0 0,3 0 0,-5 0 1,3-5 0,-6-7 1,0-1 1,0-3-1,-3 0 0,-3 2-2,0-6 4,-2 2-3,0-2 0,0 1-1,0-2 0,0 3 0,-9-3 0,-5 2 0,6-4-2,-6 5-2,1 0 2,-3 4 0,1 2-1,-6 0-5,6-2-1,-1 6 0,0 2-1,5 4 5,3 0-1,1 0 6,1 2 3,-3-3-1,9 3 1,-1 0 1,1 0 1,-2 0-5,-2 0-2,-7 0-5,1 17 3,-3 0 3,9 2 0,-5 1-1,9 4 1,0 0 0,0-4 0,9-4 0,6-2 0,3-3-3,3-4 2,-6-2-1,-1-2 3,-6-1-1,3-2 1,1 0 3,0 0-1,7 2 1,-2 3-1,10-3-2,2-2 0,9 0-7,3 0-118</inkml:trace>
  <inkml:trace contextRef="#ctx0" brushRef="#br0" timeOffset="152242.2413">5711 8837 114,'-10'3'13,"4"4"-6,1 1 9,3 2-3,0 4-6,2 0-7,0 2 0,0 0 2,0 0-1,0-4 4,0 0 0,0-1 0,2-6-2,0 2-2,5-5-1,-3-2 0,-3 0 0,8 0-1,-3 0-4,3 0-8,2 0-28,-2 0-41</inkml:trace>
  <inkml:trace contextRef="#ctx0" brushRef="#br0" timeOffset="152494.2562">5775 8726 28,'0'-2'195,"0"2"-138,0-2-29,0-1 33,0 3-12,0-2-31,0 2-18,0 0-2,0 0-3,0 0-17,0 0-82,0 0-198</inkml:trace>
  <inkml:trace contextRef="#ctx0" brushRef="#br0" timeOffset="153860.3358">4941 9426 100,'2'-3'78,"0"-2"-74,-2-2 0,0 0 22,0 2-3,0-2 2,0 5 7,0 2 15,0 0 1,0 0-13,0 0-16,0 0-6,0 0-7,0 0 2,-4 0-8,-5 0-3,3 7-2,-4-2 1,2 4 4,-1 1 0,-3 0-1,8-1 0,-5 8-1,3-3 0,-3 5 1,-1 4 0,2-1 1,-1 0 0,4 6-1,5-6 1,0-2-1,0 0-2,0-6 0,10 0 1,2 2 1,7-8-5,-4 0 4,5 0 0,-1-2 1,0-1 1,-1 0 0,-3-1 0,-1 1-1,1-3-1,4-2 1,-9 0 0,4 0 1,-1 0-2,-1 0 2,-1-11 0,2-5 1,-4 0 0,2-3-1,-9 0 1,5 3 0,-5-5-1,-2 4 0,0-1-1,0 0 1,0-1 0,0 6 0,0 1 0,-11-7 0,0 1 0,-5 0-1,1 3 1,-3-2-3,-5 2-7,4-1-2,-6 1-1,5 7-1,2 3 2,-2 2 1,6 3 5,1 0 4,-3 0 1,8 0-2,-3 8 2,2-2 0,4-1 0,0-2 1,5 3-1,-4 1-2,4 5 2,-2 2-1,0 5 2,2-1 0,0 5-1,0-2 1,4-2 0,19-3-1,-1-2 1,4-5-6,8-9-1,-2 3 4,3-3 2,-6 0-7,-4 0-88</inkml:trace>
  <inkml:trace contextRef="#ctx0" brushRef="#br0" timeOffset="154466.3683">5233 9761 61,'0'4'187,"0"-2"-187,0 0-15,0 1 10,0 2 5,0 5 0,5 3 1,-3-3 1,-2 3 1,0 1 0,0-2 1,0 0-3,0-4-1,0-3 1,0-3 0,0-2-1,0 0 3,0 0 3,0 0 5,0 0 17,0-7-12,0-6-14,0 1-2,0 0 5,0 1-5,0 1 4,0 2 1,18 1 2,-1-3-3,4-1-1,1 1-1,0 1-1,3-2-1,-1 4-1,1 0-4,-8 5-14,-1 2-107</inkml:trace>
  <inkml:trace contextRef="#ctx0" brushRef="#br0" timeOffset="155944.4539">4459 2701 288,'-15'0'1,"1"-2"2,-1 2-1,1 0 3,6 0 8,-1 0 0,3 0-8,-2 0-3,4 0 7,-5 10 2,-4 6-11,4 6 0,-4 6 0,-2 10 0,3 8 0,1 9 0,4 1 0,2 2 0,5-5 0,0-4-2,23-8 2,-1-6-1,10-9 0,-3-2 1,1-10 5,0-4-5,-1-8 4,-3-2-1,-4 0 0,7-19 2,-2-14 2,-2-1-1,-5-3-2,-5 5-1,-8 1 1,-7-1 0,0-4-4,0 2 0,-2-2 0,-11 1-4,-8 5 1,6 5 1,-4 2 0,4 8 2,0 2-1,-6 5 0,6 2-1,1 2 0,-6 1-1,3 3 0,-8 0 0,6 0 2,-1 0-1,6 0-2,5 7 4,-2 7-3,2 0 3,4 2-1,3 0-3,2-2 3,0 0 0,0 0 0,2 2 1,16 1-2,5 1 2,5-2 2,4 1-1,6-2 5,-3-1-2,3-4-2,-5 1-2,4-2 0,0 3-2,1-6-2,-3-5-15,-7-1-81,-4 0-140</inkml:trace>
  <inkml:trace contextRef="#ctx0" brushRef="#br0" timeOffset="156275.473">4974 3256 309,'-8'0'2,"-3"0"-1,1 0 9,2 12-9,1 7-1,3 0-1,4 3-2,0-1 1,0-6 0,0 2-2,15-3-2,3-2-7,7-6-17,-6-6-50,8 0-84</inkml:trace>
  <inkml:trace contextRef="#ctx0" brushRef="#br0" timeOffset="156416.4852">5059 3078 380,'-6'0'0,"6"-4"-42,0-1-29,0-2-196</inkml:trace>
  <inkml:trace contextRef="#ctx0" brushRef="#br0" timeOffset="156974.5509">5460 3146 342,'0'0'50,"0"0"-50,0 0-8,0 0 4,21 2 1,10-2 2,4 0 1,8 0 0,-3 0 0,4 0-1,-1-9-20,-12-6-184</inkml:trace>
  <inkml:trace contextRef="#ctx0" brushRef="#br0" timeOffset="157204.5667">5554 3324 282,'0'0'0,"18"-1"-18,12-13 18,13-1 0,9-1 1,8 4-1,0 0-14,-2-2-129</inkml:trace>
  <inkml:trace contextRef="#ctx0" brushRef="#br0" timeOffset="157812.6004">6363 2903 430,'-15'0'11,"-1"0"-11,3 0 0,-5 14-1,0 13-4,3 10 2,4 10 1,3 6 1,8 4 1,0-1-2,14-10 0,13 1-3,2-13-2,0-6 2,-2-6 4,3-9-4,-3-1 3,-2-8-1,-6-4 2,3 0 1,-5 0 0,1-9 4,-3-13-1,-1-10 1,0-7-1,-4-11-1,-3 0-2,-7-9 0,0 1-3,0 5-10,-18 5-7,-9 9 9,-5 10 9,0 6 2,1 9-3,-3 8-3,5 6 5,0 0 0,2 0-4,7 0 5,3 8 0,4 3 0,10 1-1,-3 4-3,6 3 2,-1 4 2,1-1 1,0-3 0,0 2 2,0-6-2,9 5 1,5-3 0,1-1 3,7-3 3,3-1-4,1-1 0,8-5-2,0-2 1,1-4-2,-4 0 0,-2 0-1,-2 0-13,-11 0-47,-5 4-117</inkml:trace>
  <inkml:trace contextRef="#ctx0" brushRef="#br0" timeOffset="158300.6293">6731 3326 185,'0'5'0,"2"-2"-13,-2 5 13,2 6 7,4 1-4,-4 1 0,-2-3 2,0 1-1,0-1 0,0-8 0,0 0-3,0-3 1,0-2 5,0 0 8,2 0 7,-2 0 19,2 0-3,-2-7-5,0-2-31,2-5-2,3 3 0,1 2-2,-2 2 2,4 4 2,3 1-2,-1-3 1,13 4 3,2-3-2,4-3-1,4 2-1,5-1-2,-7-1-20,-5-1-169</inkml:trace>
  <inkml:trace contextRef="#ctx0" brushRef="#br0" timeOffset="162617.8777">6203 9172 162,'0'0'15,"0"0"-8,0 0 10,0 0 2,0 0-15,0-6-3,0-3 5,0 6 8,0-3 6,0 3 24,0 2 7,0-3-24,0 4-11,0 0-1,0-2-3,0 2-8,0 0-4,0 0-3,0 0 2,0 0 0,-2 0-1,2 0 0,0 0 0,-2 6 0,0 6 1,-4 6 1,4-1 0,-3 0 1,-3-3 0,6-1-1,-2-4 0,-4 1 1,6-3-1,0 0 0,-2-3 0,4-2 2,-5-2-2,5 2 0,0-2 0,0 2 0,0-2 0,0 0-2,0 0 2,0 3 2,-2 0-2,-6 6-2,-4 5 2,-1-2 0,4-1 0,0-2 0,2-6 0,7-3 0,0 0 0,0 0-1,0 0-3,0-2-7,0-12 11,14 0 0,-3-5 2,4 0-1,3 1-1,-3 2 1,6 2 1,-3 2-2,-3 4 0,3 5 0,-7 0-1,1 3-1,-8 0-1,5 0 1,-5 0 1,-3 0 0,7 3 0,-3 4 1,-3-3 0,5 0-1,-5-2 1,-2 2 0,0 0 0,0 6-2,0 6 2,0 4 4,0 2-2,-9 1 2,2-3-2,-1-1-1,1-5 0,0 0 2,-5 0-2,10-8 0,-2-1-1,0-3 0,4-2 0,0 3-8,0 2-41,-5-1-146</inkml:trace>
  <inkml:trace contextRef="#ctx0" brushRef="#br0" timeOffset="163242.9136">6399 9397 137,'0'0'28,"0"0"-25,0 0-3,0 0 14,0 0-4,0 0-4,0 0 11,0 0 22,-2 0-1,-7 0-11,3 0 4,-2 0-18,-3 0-9,7 3-4,-7 8-2,6 3 1,-4 4-3,7 4 3,-5 3-1,3 0-1,4-5 1,0-6-3,0-2 2,7-9-4,-1-3-2,8 0-3,1 0 4,6-7 8,0-11 4,6-3 2,-2-3-2,-6-3-2,-3 4 2,-2 2-1,-9 0-2,-5 5 5,0 0 2,0 2-1,-9 4-7,-9 3-3,-5 2-2,8 3-3,-1 2-7,1 0-25,1 4-9,3 8-21</inkml:trace>
  <inkml:trace contextRef="#ctx0" brushRef="#br0" timeOffset="163724.9436">6555 9569 33,'-15'12'50,"6"2"-45,-3 1-3,9-3 4,2-3-3,1-4-3,0-2-5,0-3 5,0 0 8,0 0 42,0 0 31,0 0-13,0-6-45,0 0-13,0-2 1,0 2-4,0 0-5,1-4-2,14 0 0,0-2 0,3 1-1,4-1 1,3 4-1,-5 7-2,-3-1-8,-5 2-39,-10 0-146</inkml:trace>
  <inkml:trace contextRef="#ctx0" brushRef="#br0" timeOffset="164553.9935">6720 9653 23,'0'3'20,"0"-3"0,0 1 6,0-1-11,0 0-12,0 2-2,0-2 3,0 0 5,0 0-2,-3 2-1,2 5 3,-3-2 4,-4 7-3,4-3 1,-3-2 0,3 1 0,0 0-1,-5 1-5,8-2-4,-3 0-1,-3-4 1,7-1-1,-2 0 0,2-2 0,0 0 1,0 0 6,0 0 7,0 0 2,0 0 2,0 0 0,0 0-3,0 0-15,0-4 0,7-1 0,-1 0 6,4-2-2,-4 7-4,1-3 1,-1 3-1,4 0 0,-4 0-1,3 0-3,-3 0 2,6 0 2,-5 0 0,-4 0 1,2 0-1,-5 3-4,0 0 2,0 3 2,0 4 0,0 1 7,0 2-3,-5-3 0,4-2 1,1-6-2,0-2-2,0 0-1,0 0-2,0 0 1,0 0-6,0 0-3,0 0 1,0 0 8,0-5 1,6 0 4,4 1-1,-5 1-2,7 0 2,-3 1 0,-4 2-3,-3 0-1,0 0 0,-2 0 1,0 7 1,0 8 5,0 3 0,0 7-6,0-3-5,0 0-51,0-6-143</inkml:trace>
  <inkml:trace contextRef="#ctx0" brushRef="#br0" timeOffset="165244.0333">6963 9893 215,'-8'0'84,"2"0"-82,6 0 16,0 0 0,-4 0-14,2 0-3,-7 0 2,-5 0-2,-1 0 2,1 0 0,0 0-3,0 2 0,-2 13-2,1-3 1,0 5 0,3-3 0,-2 3 0,10-2-1,-6-3 0,7 2 2,1-5-1,2-3-2,0-4-4,0-2-4,0 0 1,0 0-1,0 0-3,0 0 10,2 0 1,1 0 1,7 0 1,-6 0 0,8 0-1,-1 0-3,0-8-2,0-1 2,0-3-2,-4 7 6,-5 5 1,-2 0 3,0 0 7,0 0-1,0 0-6,0 0-3,0 0 0,0 0 0,1 0-2,-1 0-1,6 0 3,-6 0 1,0 0 1,0-2 2,0 0 0,2 0 0,5-1-3,-3 3 0,3-3 2,-1 1-1,-4 2-1,1 0 0,-3 0-1,0 0 0,0 0 8,0 0 3,0 5 3,0 7-4,0 9-5,-3-1-4,-3 4 0,-3 0 0,-2-2-1,9 2-2,2-6-18,0-8-39,0-8-75</inkml:trace>
  <inkml:trace contextRef="#ctx0" brushRef="#br0" timeOffset="165642.058">7155 9856 49,'0'-2'58,"0"2"-40,0 0-10,0 0 29,0 0 15,0 0-30,0 0-2,0 7 3,0 13 8,-11 9-10,-5 7 0,-6 6-11,2 4 1,-8 2-5,4 2-2,2-4-3,2-3 0,5-10-1,8-5 0,0-5-4,7-9-10,0-12-77</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0T16:33:10.870"/>
    </inkml:context>
    <inkml:brush xml:id="br0">
      <inkml:brushProperty name="width" value="0.05292" units="cm"/>
      <inkml:brushProperty name="height" value="0.05292" units="cm"/>
    </inkml:brush>
  </inkml:definitions>
  <inkml:trace contextRef="#ctx0" brushRef="#br0">4326 11093 107,'-47'3'10,"21"-6"0,10-12 16,5 1 2,7-7-5,-2 1 6,6-2-20,0 0-3,34-9-4,17-8-2,28-14 1,25-10-2,19-6 1,15-12-2,25-9-2,24-14 1,19-12 2,35-17-2,12-3-5,-8 2 8,-15 14 0,-29 17 2,-28 23-2,-45 17-43</inkml:trace>
  <inkml:trace contextRef="#ctx0" brushRef="#br0" timeOffset="354.0243">4883 12089 186,'49'-70'0,"61"-31"-1,34-28 0,43-22 1,30-7 0,12-1 2,-1 6-2,-1 3 2,-19 9-2,-3 11 0,-3 14-4,-13 14-5,-23 14-76</inkml:trace>
  <inkml:trace contextRef="#ctx0" brushRef="#br0" timeOffset="638.0369">5427 12818 188,'0'0'35,"54"-43"-27,81-47-8,64-47-2,42-35 2,22-18 2,-6-11-2,21 10 3,-4 21-3,0 17 0,-26 29-3,-39 30-7,-62 14-125</inkml:trace>
  <inkml:trace contextRef="#ctx0" brushRef="#br0" timeOffset="900.0525">6004 13272 56,'0'-16'129,"40"-61"-99,70-38-29,46-36-2,32-11 0,14 2-1,15 13 2,-4 21 0,-6 29-1,-22 34 0,-50 33-20</inkml:trace>
  <inkml:trace contextRef="#ctx0" brushRef="#br0" timeOffset="2220.1327">5843 13592 42,'-20'0'6,"-1"0"-6,-4 0-7,5 0-3,-5 0 10,8 0 4,3 0 11,3 0 8,11 0-20,0 0-3,0 0-8,0-9-15,7 1 14,1 2 4,2 3 2,-10 3 0,0 0 3,0 0 1,0 0 25,-16 0-12,-9 9-5,4-1 2,-13 6-8,3 4-2,-10-2 4,-4-1-1,-1 2-2,-14 2 2,-9 0-2,0 1-1,-9 3 2,7-5-3,6-4 2,5-6-1,6-4-1,9-4 0,3 0 0,0 0 0,6 0 0,8 0 0,3 0 3,7 0-3,11 0-3,7-4-9,0-13-68</inkml:trace>
  <inkml:trace contextRef="#ctx0" brushRef="#br0" timeOffset="2940.173">6399 13619 19,'0'-7'7,"0"0"3,0 7 3,0 0 4,0 0-2,0 0-6,0 4-9,-2 4 9,-7 1 0,3 1-5,-8 0-3,1-1 5,-8 2 0,6-2-4,-7 7-1,-5 2 1,-13 3-2,-1 5 0,-7-3 2,-10-2-2,-7 4 2,-11-2 1,-9 3 0,3-2 1,-5-4 2,0 6 0,-12-2-5,-7 5-1,-10 3 1,-5 3-1,1 4 1,3 0-1,-2 4 4,1-3-2,4-4-1,14-6-1,16-10 0,34-6 0,19-6-1,18 1-6,13-6-19,8-3-45</inkml:trace>
  <inkml:trace contextRef="#ctx0" brushRef="#br0" timeOffset="3562.2063">4580 14566 99,'-9'0'6,"9"0"13,0-11-16,16 2-3,20-8 0,20-4 1,19-7-1,30-8 0,24-4 2,43-9 0,39-5-2,34-2 0,14 4 0,-5 8 0,-11 12 0,-17 8 1,-4 2-1,6-2 0,1-2 0,12-11 0,-9-6 1,-18-6-1,-26 1 3,-21 9-3,-34 6 0,-19 11 0,-22 12-1,-26 5 1,-15 5-11,-24 0-21,-22 7-61</inkml:trace>
  <inkml:trace contextRef="#ctx0" brushRef="#br0" timeOffset="4118.2402">4568 15015 77,'-24'-22'66,"18"5"-65,6 16-1,0 1-21,2-2-9,26-4 29,20 1 1,30-4 1,24 1 2,34 2 0,41 3-3,32 3 1,49 0 0,35 0 2,14 0-2,15 0 3,14 0 1,22-32 4,13-21 4,-1-10 1,-25 1 2,-26 15-3,-20 10-6,-25 17-3,-22 14-4,-49 6 0,-43 0-5,-46 17-7,-38 12-20,-43 5-57</inkml:trace>
  <inkml:trace contextRef="#ctx0" brushRef="#br0" timeOffset="4500.2626">5883 15647 58,'0'0'63,"34"0"-63,51 0-1,47-2 1,51-16 10,44-2 1,54 1 7,38 6 0,28 3-11,-1 6-5,-19 4 2,-34 0-4,-19 0-1,-36 0-37,-31-6-113</inkml:trace>
  <inkml:trace contextRef="#ctx0" brushRef="#br0" timeOffset="26290.53">16038 9402 111,'-5'0'52,"-2"-12"-14,7 4 12,0 7 4,-2 1-20,0 0-9,0 0 4,0 0 5,2 0-5,0 0-8,0 0-1,0 0 8,0 0-8,0 0-4,0 0-11,0 0-5,0 0-2,-2 0-1,2 0-3,0 1-1,0 14-4,4 6 8,14 7 2,7 2 1,1 2 0,3-1 0,-7 1 0,1-6 0,-6-1 0,-1-4 0,-5-5 0,-6-7 0,2 0 0,-7-4 0,0 0 0,0-3 0,0-2 0,0 0 1,0 0 0,0 0 0,2 0 0,-2 0 0,0 0-1,0 0 0,0 0-1,0 0-1,0 0 1,0 0 1,0 0 0,0 0 0,0 0 0,0 0 0,0 0 0,0 0 0,0 2 0,0 8 1,-14 4-1,-5 2 1,-10 5 1,-9 2 1,-5 0-1,1-6 1,9 0 2,6-5-2,9-2-3,7-3-2,-5 4-4,5 0-4,0 1-28,6 0-73,-2-1-119</inkml:trace>
  <inkml:trace contextRef="#ctx0" brushRef="#br0" timeOffset="28321.6483">16604 10483 29,'-2'0'60,"-3"0"-17,5 0 7,0 0-4,0-2 3,0-3-36,0 2-4,0 1 4,0 0 0,0 2 1,0-2 2,0 0 4,0 2-2,0-4-1,-2 2-1,0-2-3,0-2 3,0 6-2,-3-2 2,5 2-8,-2 0-4,2 0-4,0 0-1,0 0 1,0 0 0,0 0 0,0 0 0,0 0 1,0 0 2,0 0-3,0 2-5,0 14-3,0 2 2,7 6 6,6 8 2,-2-6-2,1 6 1,5-1-1,-6-2 0,0 0 0,3-3 0,1-3 0,-3-6 0,-4-1-1,1-4 1,-6-2-3,4-2 2,-5-1 1,-2-7-1,0 2 0,0-2-1,0 0 2,0 3 1,0-3 1,0 0-1,0 4 1,0 1-2,-12 4 0,-7 3 0,-8-1 0,2 2 2,-6 0-2,4-4 0,-1 4 1,14-3-1,2-2 0,6 0-1,-5 2-12,1 5-36,-5-3-114</inkml:trace>
  <inkml:trace contextRef="#ctx0" brushRef="#br0" timeOffset="34794.0256">18987 6892 92,'0'-2'29,"0"0"-27,0 0 5,0 2 15,0 0-9,0-3-13,0 3-2,0 0 1,0 0 1,0 0-2,0 0 0,0 0 1,7 0 1,-1 0 3,9 0 2,9 0-1,-3 3 0,13 3 1,-2 0 1,7 0 1,4-1 3,-8 4 1,6 0-3,-6 0-1,-1 1 1,-3 0 0,-4-1-2,0 5-5,-3-3 0,-2-2 1,-9 0 1,3-3-3,-2 2 2,-3 1-2,3 0 4,1 5-2,3-2 2,-1 4-2,8-3-2,-7 0 0,4 1 0,-13-4 1,0 0-1,0-2 3,-6 3-1,3 1 0,1 4 3,-5-1-4,2 0-1,5 1 3,-7-4-2,0-1-1,0 1 0,-2-3 0,0-1 1,0 4 1,0 0-1,0 0 4,0 0-3,0-2 0,0-1-1,-4 0 1,0 2 3,-7-4-1,4 3 2,2-2-5,2-1 1,0 0 0,-8 0-2,9 2 0,-8-1 0,1 0 0,3-1 1,-5 2-1,3 1 0,-2 2 0,6-2 0,-7 3 0,8-2 0,-6-3 0,5 3 1,-3-4-1,3 0 0,4-4 1,-2 1-1,0 0 0,2 2 1,-6-1-1,6-2 2,-2 1-1,0 0 0,0 0-1,2 1 0,-2 0 0,-5 0 0,4 3 0,2 2 1,-3 1 0,-2-2 0,2 1 1,2-3-2,-5 4 1,1-2 1,2 0 0,-4-4 0,6 4-1,0-1 0,0-1-1,-3 0 0,1-1 0,1-2 0,3 2 0,0 0 1,0 4-1,0-3 0,0-2 0,0 1 0,0 3 1,0-4-1,0 4 0,0-2 1,0 1-1,0 1 1,0-1 1,0-2 0,3 5 1,1-1-1,3-1 0,-3 0 0,-3 0 0,8-2-2,-7 0 2,0-3-1,2 0-1,3-3 0,-3 3 1,6 2 0,-4 1 0,3-3-1,3 2 1,-4-1-1,7 6 3,4-4 0,-2 1-3,-1-1 1,2 1 0,2-2 0,-2 0-1,-3 2 0,-1-5 2,-1 4-2,-5-3 0,6 2 0,-1-3 0,1 4 0,-1-3 0,5 2 0,-5 2 0,1-4 1,6 4-1,-4-1 0,-1 0 1,1-3-1,-3-1 0,1 0 0,1 1 1,-3-2 1,-8 0-1,7-1 1,-7-1-1,10 3-1,-3-3 2,5 2-2,-3 0 0,3 0 2,-1 2-2,5 3 0,0-4 0,-4-1 0,-3 2 0,3-4 0,-3 3 1,-7-1-1,6 3 0,-1-1 2,1-1-2,-8 0 1,5 3-1,-5-2 0,0 0 1,-1 2 0,4 0 1,-5 0-1,2 2 2,5-2-2,-7 0-1,8 0 2,-6 0-2,-1-2 0,5 0 0,-4-1-1,-2-3 2,-2 1-1,2-1 0,-2 2 1,0 2-1,8 3 1,-6 3 3,9 1-3,-7-3 1,5 2-2,-4-2 0,-1-1 0,1-1 0,-5-3 0,0 2 1,0-1-1,0 2 4,0-1 0,0 4-2,0 0-1,0-1 1,0 1-2,0-1 1,0-2-1,0-1 0,0-2 0,0 3 0,0 3 3,-7 3-2,3-1 3,-6-1-3,6-6-1,2 2 0,0 0 0,-9 1 0,3 0 1,0 3 1,-3-2 0,-1 4-2,4-2 0,-5 3 0,-2-1-1,1 1 1,-7-1 0,3 2 0,3-2-2,-1-2 2,3 2 0,2 0 1,4-2-1,-4-1 0,9-4 0,-7-1 0,5 4 0,-4-4 0,2 2 0,-3 2 0,3 1 0,-8 5 0,1-1 1,-3-3-1,3 4 1,1 2-1,-1-2 0,7 2-1,-6-2 0,0-2 2,2 3-1,0-3 0,4 0 0,2 2 0,-5 4 0,7-6 0,-3 0-2,5-3 2,0 0-1,0-3 0,0 4 0,0-3 1,0-2-2,0 4 2,0 3 0,0-1 2,0 5-2,0 1 0,0-3 0,7-3-2,2 0 2,-5-3 0,-2 3 0,5-3 2,5 2-2,-4 2 1,3-3 0,1-1-1,2 1 1,-1 2-1,-5-2 0,1-2 0,5 0 1,-3-2 0,-3-3-1,4 3 0,1 0 0,3-1 0,1-1 1,3 4 0,-1-3 1,-2 2-2,6 0 0,-8 3 1,5-4-1,1 1 0,-4 0 0,8-2 0,-7 4 0,1-4 0,4-2 0,-5 4 0,-2-4 1,1 1-1,1 0 0,-3-1 0,-6-2-1,2 0 1,1 0 1,3 2-1,8-2 1,-2 2-1,5-2 0,-5 3 0,2-1 0,-5-2 0,-6 3 0,3-1 0,-2 2 0,-2-1 0,3 2 0,-1-1 0,3 2 0,-1-1 0,1-2-1,-3 3 2,1-3-2,-6 2 1,-1-1 0,-2 1 0,4 0 0,-5-1 0,3-1-1,-3 2 1,0-1 0,6 0 0,-7 3 0,7-4 0,-4 3 0,2-3 0,-6 0 0,2 1 0,3-2 0,-5 5 0,-2-2 0,1 1-1,9 4 1,-5 1 0,-3-1 0,0-3 0,-1 2 1,5-3-1,-6-1 0,0 2 0,0-2 0,0 4 1,0-4 1,0 4-2,0-4 1,0 2 0,0-1-1,0-5 0,0 2 0,0-3 1,0 1-1,0 4 1,-9-1 3,7-1-3,-8 4 2,4-3-2,-3 2-1,5-2 1,2 1-1,-8 0 0,6-1 3,-7 2-3,1 2 0,2 1 1,-1-4 0,3 4-1,-4-2 0,6 5 0,-8-4-1,9 2 1,-7-1 0,6-2 0,-3-2 0,3 4 0,0-3 0,-6 2 0,8-4 0,-5 4 1,3-2-1,2-1 0,2 2 0,-4-2 0,-1 0 0,2-1 0,-1 0 0,2 3 1,-4-2-1,3 2 1,-1 0-1,-3 2 0,0-2-1,5 4 1,-5-4 0,3 3 0,-7-1 0,6 1 1,-6 0-1,7 2 1,-5-2-1,2-1 1,-4 3-1,2-1 1,5-2-1,-6 3-1,6-5 1,2 0 1,0 5-1,-3-1 0,3 3 1,0 4-1,2 4 0,0 3 2,0 4 1,0 1-2,0 0-1,0-1 0,0 0 0,0-2-4,11-4-11,5-5-30,-3-9-213</inkml:trace>
  <inkml:trace contextRef="#ctx0" brushRef="#br0" timeOffset="36308.117">20784 8201 234,'0'-6'21,"0"5"-15,0-2 32,0 3 2,0-2-30,0 2-6,0-2-2,0 0 8,2-1 14,-2-4 7,2 3-12,-2 4-1,0 0-1,0 0-17,2 0-5,6 2-4,-2 16 8,5 5 1,3 1 0,-3-1 0,-1 5 1,2 3 1,10 9 0,-6 6 0,2 8 1,6 6 3,-4 0-4,7 2 0,-3-6 0,6 2-2,-9-5 0,0-2 2,-1 0-2,-5-3 1,1-1-1,1-5 0,-7-7 0,0-3 0,2-5 0,-12-1-1,0-5 1,0-7 2,2-3-1,-2-7-1,3 0 0,-3 0 0,0 2 0,0 2 0,2 4 0,0 4-1,5 0 1,-1 0-1,0-2-3,2-4 2,-6-2 2,3-6 0,-3 0 0,-2-2 0,0 0 3,0 0 6,0-6 2,-9-14-11,-9-8-1,-7-7-1,0-4-4,-8-9-1,-2 3 1,1 1 6,1 5 0,2 14 1,6 10 9,10 6 4,8 5 2,2 4-8,5 0-8,0 0-4,0 0-5,0 14-6,7 6 13,2 6 1,9-1-1,-2 1 2,-1 6 1,5-6 2,3 6-2,-8-4 1,5-1-1,3-1 1,-8-1 1,5-4-2,-3 0-1,-7-9 1,-1-1-1,-5-8 0,3 1 0,-5-2 1,0 5-1,3-2 0,4 5 1,3 0-1,-2 0 0,0-3-1,0-3 1,-4-4 0,-6 0 1,5 0 3,-5 0 13,0-21 16,0-11-19,0-16-14,0-6 0,0-1 0,-11-3-6,0 17-9,2 10-37,2 8-130</inkml:trace>
  <inkml:trace contextRef="#ctx0" brushRef="#br0" timeOffset="37126.1609">20860 8113 134,'-4'-23'35,"-2"-1"-31,2 7 6,2 3 38,0 2-3,2 4-11,-2 1-10,-3 5-11,2 2 12,2-3 2,-1 3-15,0 0-12,-10 0-1,-1 8 0,-3 22 0,-9 4 1,4 6 0,-4 2 1,9 0 0,1 2-1,1 1 2,12-4-2,-3-2-2,5-5 2,0-12-1,0-6 1,0-8 0,0-6 0,0-2 0,0 0 8,0 0 4,0 0 0,0 0 6,0-11 7,0-12-14,0-10-8,0 4-2,0-10 0,0 3 0,0 6-1,0 9 0,0 8 0,0 5 0,0 0-1,7 3-1,0 0 1,2-1 0,2-2 0,-2 3 1,2 0 0,0 1 1,1 4-1,-4 0-1,5 0-3,3 2 3,5 14 1,-4 0 1,3 3 0,1-2-1,0 4 0,2-1-2,-1 4-9,0 3-22,5-3-66,-6-3-220</inkml:trace>
  <inkml:trace contextRef="#ctx0" brushRef="#br0" timeOffset="37922.2309">21399 7994 140,'2'-8'6,"-2"3"-6,0 1 11,3 4 30,-3 0-28,4 0-13,2 0-2,6 4 2,-1 9 7,9 4 2,0 3 0,-5 2 2,1 3-6,-5 0 5,-1-4-1,-8 6 0,-2 1-2,0 4-1,0 4 5,-12 5-1,-3 0-5,1-2 1,3-5-4,5 0 0,-2-8-2,4-2 0,0-4-1,1-6-6,-7 0-9,3-2-15,0 0-42,-2-4-63</inkml:trace>
  <inkml:trace contextRef="#ctx0" brushRef="#br0" timeOffset="38276.254">21437 8369 153,'-4'-1'12,"1"-3"1,3 1 20,0 3 6,0 0-21,0 0-12,0 0 2,-9 0 7,1 0-8,-11 0 7,-2 7-4,-8 3 1,4 0-3,7-3 0,1 0-2,3 1-6,3-2-35,9-6-93</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0T16:37:25.614"/>
    </inkml:context>
    <inkml:brush xml:id="br0">
      <inkml:brushProperty name="width" value="0.05292" units="cm"/>
      <inkml:brushProperty name="height" value="0.05292" units="cm"/>
    </inkml:brush>
  </inkml:definitions>
  <inkml:trace contextRef="#ctx0" brushRef="#br0">7594 10828 35,'-16'-23'1,"12"2"1,4 7-2,0 0 0,0 0 1,0 7 1,0-2 2,0 1 8,0 2 7,-2 0-1,2-2-13,-7-1-5,7 4 0,-2 1 0,-2 1 0,4 3 10,0 0 46,0 0-11,0 0-6,0 0-11,0-1-20,0-1-6,0 2-2,0 0-2,0 0-1,0 0 2,0 0 1,6 0 11,7 8 1,1 6-1,10 4-3,0 10 0,8 2-1,1 5-1,6 6-5,-6-7 3,-2 9 0,-2-10 3,-2-1-4,4-1-3,-5-8 0,3 6 0,-2-1 1,0 4-1,0 3 4,-7 2-3,9 4-1,5-6 3,-10 2-2,2-5 1,1-4 0,-4-2-2,-1 0 1,5-5-1,2 4 1,-2-1-1,-3-1 1,-2 6 0,3-3 1,-6 0-1,4 0 1,2-2-2,-3 2 1,7-1 0,-4 0-1,1 1 0,5 1 1,-7 1-1,10 1 2,-3 3-2,-2-3 0,-3 3 0,6-1 0,-3-7 0,7 5 1,0-3 1,-7 2 0,9 2-1,-7 2 1,2-2-1,9 5 0,6-5-1,0 2 0,-3-2 1,-1-6-1,1 4 0,-5 1 0,-2-3 0,3-1 1,-6 1 0,-6 1-1,7-3 0,-5 6 0,0-2 0,2 2 0,1-2 1,-7-1-1,-4-1 0,3-1 2,-1-1-2,-4 0 0,6 0 0,-2 2 0,-3 2 0,3 3 0,4 0 1,-5 1 0,3-4 1,2 7-2,0-3 0,0 3 1,2 2 0,-6-4 3,-1-1 1,0-6-4,-6-4 1,3 3 0,-4 4 1,-1 0 4,1 6 1,4-3-1,-7-6-4,1-6-1,-7-8 1,2-2-1,-8-10-1,-2 0-1,0 0-4,0 0 4,0 0 0,0 2-1,0 12-78</inkml:trace>
  <inkml:trace contextRef="#ctx0" brushRef="#br0" timeOffset="1500.0868">14246 14458 43,'-4'-4'28,"-4"4"6,6 0 7,0-8-15,-2-2-17,-6-1-1,7-1 11,-7 8 0,8 0 15,2 4 21,-2 0-6,2 0-15,0 0-17,0 0-17,0 7-5,6 8 5,17 8 0,4 7 1,2 4 0,6 2 3,8 6-3,-1 6 1,0 3 3,-3 5-3,5-5 1,3 2-2,-3-7 2,8 7-1,-2-4-1,0-2 5,-3-2-6,-8 1 1,1 3 1,-4 1-1,3-2 1,-8 0 1,2 0 0,3-10-2,-3-3 0,-4-4 1,0 0-2,-3-8 3,4 5-2,-3 2-1,2 1 0,2 5 0,5 1 3,-3 4-2,-2 1 0,7 4-1,-7-10 1,2 3 0,-4-7-1,10 0 0,-6 0 0,5 2-1,0 7 1,-3-3 0,8 7 4,-1 1-3,3-3-1,1-4-1,2-2-2,-6-5 3,-5-4-1,2-2 1,3 1 0,-7 4 0,3 8 0,-4-5 1,4 4-1,-5-3 3,7 3-3,5 1 0,4 4 0,-1 8-3,11 2 3,1 10 0,5 3 0,-8 1 0,0-4 0,-14 0-1,-9-7-3,2-1-25,-18-11-61</inkml:trace>
  <inkml:trace contextRef="#ctx0" brushRef="#br0" timeOffset="5686.3265">14165 16571 192,'-2'12'37,"2"6"-37,0 3 0,9-3 20,9 1-8,7-1-11,2-4-1,-4 2 2,4 3-1,0-3 2,2 2-2,-2 6-1,2 0 0,0 5 0,-2 3 2,2-1 2,4 1 5,-4-8-2,0 0-1,-1-2-1,0-4-1,6 5-2,-3 0-2,4 2 1,5 1-1,1 2 4,-10-7 1,7-1 2,-5-8-6,-4 2 0,2 1 0,-4-3 1,9 10 0,-3 2-1,0 10-1,7 2 1,-1 4 2,-6 1-2,0-6 0,1 2-1,-3-4 0,0 6 0,2 0 1,5 7-1,3-3 0,-6 7 0,5-1 0,1 7 1,1-3-1,0-2 0,3-1 0,-3-6-1,1-4 1,1-1-1,1-2 0,-1 5-7,8 1-32,-4 9-112</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0T16:38:32.900"/>
    </inkml:context>
    <inkml:brush xml:id="br0">
      <inkml:brushProperty name="width" value="0.05292" units="cm"/>
      <inkml:brushProperty name="height" value="0.05292" units="cm"/>
    </inkml:brush>
  </inkml:definitions>
  <inkml:trace contextRef="#ctx0" brushRef="#br0">16981 8275 305,'-12'16'18,"6"-7"-13,-5-9 64,0 0-27,2 0-13,0 0 1,-2-2-12,4-7-5,-4 2 7,-5 0-4,-10-1-6,-3 2 2,-18 2-5,-9 0-4,-13 3-2,-4 1 0,0-5 1,9 3-1,15 0 1,11 2-1,19 0 0,8 0-1,11 0-2,0 6-5,9 20 0,19 9 5,15 2 1,13-2-1,15-3-5,3-6 1,3-4 3,-8-2-1,-11 2 0,-21 5 4,-7-1 0,-23 3 0,-7 7 0,0 3 0,-33-5 4,-14 2-1,-16-6 0,-1-12-2,1-6 2,14-10 0,7-2 3,17 0-6,17 0 0,2-11-13,6-10-44,14-7-28,20-9-115</inkml:trace>
  <inkml:trace contextRef="#ctx0" brushRef="#br0" timeOffset="174.0093">17019 8407 139,'0'29'79,"2"9"-68,0 8 28,0 3 33,10 0-41,-3-3-25,1-10-6,4-1-2,-5-19-42</inkml:trace>
  <inkml:trace contextRef="#ctx0" brushRef="#br0" timeOffset="330.0184">17278 8051 436,'0'-24'27,"-2"8"-15,-4 8-9,6 5-3,0 3-1,0 3-50,12 29-42,13 11-44</inkml:trace>
  <inkml:trace contextRef="#ctx0" brushRef="#br0" timeOffset="540.0314">17386 8555 189,'0'7'98,"0"-7"-90,0-4 36,0-32 26,10-12-38,14-12-23,7 6-1,-4 16 3,-9 17 7,-3 18-1,-5 3-9,-6 25 5,-4 26 7,0 21 1,0 6-10,0-1-8,0-19-3,27-17-9,20-20-58,19-21-363</inkml:trace>
  <inkml:trace contextRef="#ctx0" brushRef="#br0" timeOffset="1350.0813">18702 8249 287,'-7'-26'33,"-20"0"1,-1 2 0,-4 2 7,-6-2-10,3 10-14,1 4 13,12 4-7,-3 4-5,10 2-13,-3 0-1,0 6-4,2 20-1,1 15 0,-3 8 0,3 9 1,1 7 0,10 9 0,4 2-1,0-2 0,29-10 1,2-11-1,10-15 0,3-14 0,-4-9 0,7-10-1,-5-5 1,3-7 1,-3-28 5,-1-18 0,3-12-3,-13-10-1,-14 0-1,-9 0-3,-8 11-4,-27-1-4,-27 7-16,-8 12-4,-5 16 16,-4 22 15,3 8 13,10 17 5,7 27 0,8 5-6,17 4 2,22-1-7,4-6-3,18-2-4,26-8-1,18-8-2,9-14-1,12-10-3,0-4-3,-8 0-1,-3-6-20,-14-4-43,-18 0-87</inkml:trace>
  <inkml:trace contextRef="#ctx0" brushRef="#br0" timeOffset="1896.1321">19241 8747 199,'0'-14'61,"0"0"-40,0-2 45,0 3-8,-9 5-10,-4-3-25,2 4 0,-12 4-8,6 3 4,-8 0-4,-3 0-8,7 15-3,-5 5-2,8 8 1,7 1-2,1-3 2,10 4-1,0-4-1,12 2-1,15-5 0,13 0-1,2-11 1,-4-1-1,0-11-2,-3 0-11,1 0-18,-5-13-84,-6-11-236</inkml:trace>
  <inkml:trace contextRef="#ctx0" brushRef="#br0" timeOffset="2424.1645">19903 8301 247,'0'0'193,"0"0"-160,0 0-25,0 0 3,7 0-10,11 0 1,9 6-2,19 1 0,6-3 2,1-2-2,1-2-5,-8 0-14,-8 0-66,-13 0-239</inkml:trace>
  <inkml:trace contextRef="#ctx0" brushRef="#br0" timeOffset="2646.176">19955 8506 361,'17'5'16,"9"-5"-8,18 0-8,4 3 15,6-1-8,6 6-7,5-1-3,-14-7-38,-9 0-287</inkml:trace>
  <inkml:trace contextRef="#ctx0" brushRef="#br0" timeOffset="3810.2427">21201 8119 360,'4'-16'25,"3"2"-22,-6 6-3,4 8 34,-5 0-19,3 0-8,4 14-7,-3 10 5,7 6 3,-5 3-2,2 0 0,-8 4 2,0 2 3,-8 10-4,-13-1 0,-2 0-1,3-14-3,8-12 0,11-15-2,1-7-1,0-2-1,6-31 1,29-15 0,11-10 2,9 3-2,1 4 0,-7 6-1,5 8 0,-10 3 1,-13 22 0,-6 10 0,-9 2-4,-5 27 4,-9 21 7,-2 16 7,0 7-2,-2 1 1,-5 0-2,7-8-10,0-8-1,22-12-9,18-20-37,-2-17-328</inkml:trace>
  <inkml:trace contextRef="#ctx0" brushRef="#br0" timeOffset="5728.3571">21901 8511 104,'-9'-12'94,"4"5"-76,3 0 10,2 0 51,-5 3-22,5 2-27,0 2-18,0 0-8,0 0-1,0 0-3,0 0 0,7 0 0,12 0 0,18 0 2,-6 0-1,10 0 2,-10 0-1,-4 2-2,-10 6-1,-5 2 1,-10 2 1,-2 0 1,0 3 5,0 2 3,-16 4-2,-9-4-3,-2 5 2,-3-6-5,-2-2 0,4-2 2,3-1-3,5-1-1,6-3 1,7 1-1,7 1 0,0-1-1,0 6 0,12 0 1,12-2 0,16 1 1,3-6 2,4 0 1,-5-4-1,3-3-3,-5 0-6,-3 0-36,-16-3-273</inkml:trace>
  <inkml:trace contextRef="#ctx0" brushRef="#br0" timeOffset="6374.3923">21029 8951 350,'0'0'21,"0"0"-19,0 0 2,18 0-1,24 0 9,27 0 8,16 0-1,18 8-2,10 4 11,2 2-12,2 0-4,1 0-5,3-2-6,-7 4-1,-12-6-1,-9-5-10,-14-4-23,-26-1-80,-24 0-215</inkml:trace>
  <inkml:trace contextRef="#ctx0" brushRef="#br0" timeOffset="7154.4381">21185 9298 310,'2'-17'6,"12"2"-3,-2 5 26,-2 8 12,3 2-30,10 2 6,-9 24-5,1 11-1,-9 11-2,-6 6-1,0-3-1,-6 6-2,-10-8 3,-2-3 0,-3-9-1,11-7 2,3-16-5,4-10 0,3-4-3,0 0-1,0 0 1,0 0 3,3-20 2,17-10 6,16-10-5,6-8-5,14-3-1,2-4-1,4 8-1,-4 7-2,-11 15 2,-13 14 1,-19 11-9,-4 4 4,-11 32 5,0 14 12,0 12-3,-6 1 2,1 2 1,3-12-5,2-2-7,0-8 0,22-11-2,14-8-5,7-7-11,-1-10-45,3-2-127</inkml:trace>
  <inkml:trace contextRef="#ctx0" brushRef="#br0" timeOffset="7357.4529">22171 9740 409,'2'12'91,"2"3"-91,6 11 2,-10 9 7,6 13 16,-6 15-17,0 6-8,-6-1-5,-6-24-130</inkml:trace>
  <inkml:trace contextRef="#ctx0" brushRef="#br0" timeOffset="8782.536">5686 12385 310,'0'0'58,"2"0"-58,0 0-9,5 15 5,7 15 4,-6 8 15,5 2-6,-3 7-2,-6-9 1,5-9 2,-5-2-3,-2-11-1,5-8-3,-4-4-2,-1-4-1,0 0 0,0 0 5,7-9 0,0-17 2,7-9-4,4-15-3,6-6 4,8 5-4,2 7 0,-9 16 0,-6 14-4,-7 14-1,-1 2 5,-3 29 3,-2 8 8,1 10 1,-5-1-1,1-2-5,4-8-5,2-4-1,2-5-2,5-9-13,-4-8-40,-3-12-249</inkml:trace>
  <inkml:trace contextRef="#ctx0" brushRef="#br0" timeOffset="9127.5535">6288 12617 237,'4'0'53,"9"0"-53,7 0-1,1 0 1,1 0 0,-6 0 2,-8 0-2,3 0-3,-11 0 3,0 5 6,0 10 6,-11 5-2,-9 3-9,-4-3 0,8 6 12,1-5 9,8 2-3,2-4-2,5-4-6,7-5-11,15-6-3,16-4 0,1 0 2,3 0-3,-5-2-16,-8 0-121</inkml:trace>
  <inkml:trace contextRef="#ctx0" brushRef="#br0" timeOffset="9832.5935">5711 13525 320,'0'26'39,"0"8"-39,0 17 5,0-1 3,0 2 1,-10 1-1,-1 4-1,-5 1-1,3-2 4,0-14 4,6-20-6,5-14-5,0-8-2,2 0-1,0 0 5,0-16-2,8-12 3,21-9-2,8-10-3,5 4 1,8-6 1,4 7-2,2 8 0,-13 10 0,-10 19 0,-10 5 1,-8 5 5,-2 21 3,-6 6-3,2 1 0,-5 6-2,-2 0-2,-2-1-3,5 5-2,2 6-12,0-5-47,1-2-136</inkml:trace>
  <inkml:trace contextRef="#ctx0" brushRef="#br0" timeOffset="10185.6145">6355 14061 186,'0'10'164,"4"15"-164,0 10 0,5 5 9,-6 4 3,6-1-7,-3-8-1,-4 0-4,5-9-4,-7-11-40</inkml:trace>
  <inkml:trace contextRef="#ctx0" brushRef="#br0" timeOffset="12125.7273">18967 10614 238,'0'0'96,"-9"0"-67,-4 0 12,-3 0 22,-2-3-33,1-4-14,-8-7-1,0-8-2,-2-3 3,-7-13-9,4-3-5,-1-14-2,-5-5 1,9-7-1,5 0-1,7 4-1,8 5-3,7 7 0,0 5 2,15 9-3,12-1 1,-1-1 2,2 2 0,-1 1 3,-14 5 0,-7 12 1,-4 4 1,-2 8 3,0 2 3,0 5 1,0 0-1,0 0-2,0 0-3,-15 0-3,1 5 1,-5 10-1,1 7 0,-7 9 0,3 3 0,-7 2 0,0 0 0,4-7 0,1-6 0,11-9 0,9-10 0,-2-4 0,6 0 0,0-6-4,10-29-8,17-11 5,6-7 3,4 0-2,-3 9 1,-5 10 4,-4 10 1,-6 8 2,-3 13 1,-3 3-1,-1 0 4,0 5-2,3 23-1,0 13 0,8 8-2,-5 7-1,13 3-1,8 0-5,4-2-11,8-5-28,-4-16-93</inkml:trace>
  <inkml:trace contextRef="#ctx0" brushRef="#br0" timeOffset="13371.8007">17167 10885 331,'0'-25'30,"-10"-3"-28,-8 3 7,-2 6 26,-6 3-13,-5 11-6,-8 5-7,10 0 4,1 13-5,9 19-8,4 12 0,6 12 0,9 11 1,0 1-1,13-5 0,20-16-1,8-19 0,16-20 1,2-8 0,6-25 6,-9-21 4,-12-15 1,-11-6-1,-17 1-5,-16 9 0,0 5-1,-29 9-1,-16 11-3,-9 12 0,6 14-4,-2 6-7,15 10-12,6 20-21,20 5-21,9 4-54,0 0-24</inkml:trace>
  <inkml:trace contextRef="#ctx0" brushRef="#br0" timeOffset="13707.8195">17465 10997 111,'0'14'109,"0"4"-109,0 5 1,0 3 21,0 6 0,0 3-3,0-3 2,0-4 5,0-12-8,0-8-6,0-8-12,13-12 0,14-28 18,8-18 5,6-4-16,7 4 1,-5 16-4,-5 20 7,-11 15 0,-10 7-2,1 11-1,-7 21 8,1 15-3,-7 6-1,3-2-8,3-5-4,5-9-3,6-11-14,1-10-63,-3-14-197</inkml:trace>
  <inkml:trace contextRef="#ctx0" brushRef="#br0" timeOffset="14077.8421">18115 10535 274,'0'0'53,"0"0"-20,0 26-26,0 24 5,0 16 6,0 13-2,0 5-6,0-2-3,-6-5-3,-2-9-3,8-10-1,0-12-4,0-16-16,0-22-92</inkml:trace>
  <inkml:trace contextRef="#ctx0" brushRef="#br0" timeOffset="14392.8588">18381 10981 364,'0'40'8,"0"10"-8,0 1 0,4-10 19,14-10-5,9-8-12,9-17-1,-5-6 0,9-12 8,-5-22 2,1-4-8,-7 0-3,-9 8 0,-9 16 3,-8 9 5,-3 5 1,0 3 8,0 25 2,0 20-5,-16 15 2,-11 15 0,-2 10-7,4 6-6,6-5-3,15 4-6,4-7-18,12-15-65,31-21-242</inkml:trace>
  <inkml:trace contextRef="#ctx0" brushRef="#br0" timeOffset="14953.8916">20242 10471 399,'0'10'14,"0"19"-14,0 11 0,0 4 0,0 12 4,0 4-1,0 6 0,0 4 1,0 2 0,0 4 1,-11-1 2,5-8-1,-4-12 1,8-17-3,2-20-4,0-18-2,0-1-8,29-40 10,2-7 4,10-2-1,-10 10 0,-4 17 2,-10 14-3,-5 9 1,1 0-2,0 0 3,-1 26-2,-2 9 1,1 12-3,1 7-1,1 0-13,5-9-61,7-16-127</inkml:trace>
  <inkml:trace contextRef="#ctx0" brushRef="#br0" timeOffset="15351.915">20846 11119 181,'0'-16'144,"0"-6"-144,0 2 0,-2 0 15,-11 2 15,-3 3-13,-1 6-7,-6 0-6,5 9-3,-4 0 1,4 16 4,4 22-3,1 11 0,9 11-3,4-4 1,0-4 1,0-13-2,20-18 0,9-14-2,5-7-2,-3-14 0,-2-23 2,0-5 2,-3 0 1,-10 8 0,-4 18 0,-12 9 1,0 7 13,0 0 6,0 21-10,0 9-6,0 9 1,0 2 1,0-4-7,0-11-4,20-17-30,8-9-203</inkml:trace>
  <inkml:trace contextRef="#ctx0" brushRef="#br0" timeOffset="16310.9958">21419 10972 241,'-2'-1'26,"-11"1"-8,-5-3 32,-11 3-17,-9 0-16,-3 3-15,-5 12 7,8 2-3,5-3 13,13 1-5,6 4-2,14 1-11,0 2-1,16 2-1,26 2 0,3-1 1,15 1 1,-6 1 0,-8-1-1,-15-4 1,-8-2 0,-13-4 2,-10 0 3,-12-2 21,-36 1 20,-16-1-34,-7-5-11,-3 1-2,11-3 0,24-4-5,14-3-15,25 0-34,0 0-112</inkml:trace>
  <inkml:trace contextRef="#ctx0" brushRef="#br0" timeOffset="17376.0618">22617 11135 76,'4'-13'33,"7"-12"-31,0 1 1,0-5 39,-2 0-6,0 0 17,-9 3 4,0 10-10,0 2 7,-24 9-17,-5 5-21,-2 0-3,-12 25-7,6 14-1,5 4-1,3 3-2,13 9 0,3-6-2,13-2 0,0-9-1,10-8 0,15-12-4,9-12-1,-5-6-3,2-7 0,2-28-2,1-9 6,-3-11 5,-2 0 0,-11 5 0,-5 14 0,-9 15 9,-4 14 10,0 7 12,0 2-8,0 32-15,0 15-8,0 12 2,0-1-2,8-10-3,14-13-16,0-23-52,-4-14-260</inkml:trace>
  <inkml:trace contextRef="#ctx0" brushRef="#br0" timeOffset="18224.1064">14908 11979 134,'0'0'55,"0"-3"-20,0-4 39,0-3 1,-3 1-48,-14-6 2,-10 7-17,-2 2 4,-9 6 0,-5 0-10,-1 9-4,11 8 0,6 0-2,14-5 0,13 11-2,0 0-2,13-2 1,25 2-2,9-2 3,1 0 0,0-1 1,-13-1 1,-8 0 0,-9-1 0,-9-4 1,-9 0 1,0 2 1,-23 0 6,-14 2-4,-12 2-3,-1-6 0,-5-2-2,3-6-2,18-6-5,10 0-16,20 0-47,4-16-118</inkml:trace>
  <inkml:trace contextRef="#ctx0" brushRef="#br0" timeOffset="18734.1406">15173 11988 196,'-23'43'5,"8"6"-5,2 2 40,11 2 10,2-5-22,2-10-16,26-10-9,11-12 3,1-10 0,-3-6 3,2-18 11,-6-14-7,-6-6 0,-12-5-2,-5 1-7,-10 3 5,-3 2-2,-31 9 5,-3 8-9,-13 10-3,2 10-4,-6 0-16,12 6-40,10 16-12,15-4-61</inkml:trace>
  <inkml:trace contextRef="#ctx0" brushRef="#br0" timeOffset="18981.1509">15491 11673 297,'5'0'102,"0"3"-102,-1 24 5,8 10-4,-6 17 16,2 5-8,-3 9-4,-3-1-2,4-1-2,-2-1-1,2-8-1,5-9-13,-1-14-71,-8-13-222</inkml:trace>
  <inkml:trace contextRef="#ctx0" brushRef="#br0" timeOffset="19304.1692">15719 12176 377,'0'25'12,"0"12"-12,0 1 0,0 4 7,16-2-4,0-10 2,12-9-2,8-12-3,-2-9 0,4-2 1,-7-28 12,0-10 2,-11-8-8,0 2-2,-14 6 1,2 14-3,-8 12 13,0 12 13,0 2 12,0 0-26,0 19-11,0 18-4,0 16 0,0 0 0,2-2-5,13-12-23,3-17-56,7-18-111</inkml:trace>
  <inkml:trace contextRef="#ctx0" brushRef="#br0" timeOffset="19581.1859">16370 11773 380,'0'12'43,"0"17"-39,0 6-4,0 13 10,0 6-4,0 0 0,9 5-2,2-4 3,7-6 0,5-9-4,-2-6-3,6-9-1,-1-4 0,-6-7-1,4-6-1,-5-8-11,4 0-30,-5-12-127,-5-14-63</inkml:trace>
  <inkml:trace contextRef="#ctx0" brushRef="#br0" timeOffset="19778.1997">16281 12008 404,'7'7'92,"11"0"-92,11-2-9,4-5 9,16 0 2,-2 0-2,11-16-2,0-4-18,-13 5-40,1 4-140</inkml:trace>
  <inkml:trace contextRef="#ctx0" brushRef="#br0" timeOffset="19898.2039">16832 12176 281,'-23'54'14,"8"-4"-12,1-8-2,8-13-5,-2-20-34,7-9-151</inkml:trace>
  <inkml:trace contextRef="#ctx0" brushRef="#br0" timeOffset="20016.215">16856 11805 486,'-20'0'25,"7"0"-25,1 14-10,10 13-2,2-6-113</inkml:trace>
  <inkml:trace contextRef="#ctx0" brushRef="#br0" timeOffset="20324.2343">16923 12200 318,'3'28'7,"7"4"-7,6-2 24,7 0 8,-4-6-17,8-10-2,2-8 3,0-6 6,-1 0-6,-2-24 1,-6-11 5,2-4-8,-16-5 3,-3-2-6,-3-1 1,-5 5-6,-24 6-2,0 14-4,-2 16 2,-5 6-2,5 20-14,6 26-20,6 3-47,5-3-113</inkml:trace>
  <inkml:trace contextRef="#ctx0" brushRef="#br0" timeOffset="20616.2491">17270 12273 166,'0'20'30,"8"7"-23,-6-7 13,4-9 37,1-8-40,7-3-15,-1-20 43,5-21 19,-1-8-27,6 3-8,-2 10 1,7 14-5,-2 10-10,3 12-3,8 0-7,-2 26-1,3 16-4,4 4 0,5-2-7,-1-16-55,4-14-355</inkml:trace>
  <inkml:trace contextRef="#ctx0" brushRef="#br0" timeOffset="21412.2932">18683 12250 278,'0'26'66,"-9"8"-63,-6 7 11,-2-2 24,-2 1-29,7-2-9,-2-5-5,-1-12-113</inkml:trace>
  <inkml:trace contextRef="#ctx0" brushRef="#br0" timeOffset="21568.3298">18842 12027 507,'-25'4'0,"17"20"-60,8 14 35,2 7 10,41 1-89,14-8-139</inkml:trace>
  <inkml:trace contextRef="#ctx0" brushRef="#br0" timeOffset="21794.3718">19469 11959 411,'-58'-34'14,"3"2"-10,12 4 29,2 12 9,14 13-12,12 3 8,9 0-10,-6 17-16,8 38-12,-14 12-1,2 19 1,1 5 2,-3 3-2,3 1-3,1-2-2,10-11-12,-1-17-58,3-34-151</inkml:trace>
  <inkml:trace contextRef="#ctx0" brushRef="#br0" timeOffset="21946.3826">18994 12395 566,'0'11'0,"6"1"-26,35 2 26,12-5 0,12-9 0,17 0-33,19-15-187</inkml:trace>
  <inkml:trace contextRef="#ctx0" brushRef="#br0" timeOffset="22490.4103">20728 11918 422,'0'37'77,"0"9"-77,0 8-7,-2 6 7,-3-3 3,5-3 1,0-1-3,0-10 0,0-11-1,0-8 0,0-12 0,0-5 1,0-7-1,0 0 2,0 0-1,7-29 2,11-11 5,13-9-2,7-6-4,-3 11 0,2 11-2,-9 17-1,-3 16-1,-7 0 2,-5 27 5,-9 19 5,-4 8-2,0 13 1,0-4-5,-3-5-2,3-12-2,0-12-4,0-17-13,20-17-65,8-6-235</inkml:trace>
  <inkml:trace contextRef="#ctx0" brushRef="#br0" timeOffset="23077.4454">21243 12404 179,'0'2'76,"0"-2"-76,20 0 0,7 0 14,4 0 1,-2 0-10,-2 0-4,-5 6 4,-7 4 2,-10 0 1,-5 1 1,0 3 9,0 0 0,-13 4 4,-7-4-6,-7 5-8,0-4-4,2-4 0,8 0-3,5-8 0,10-3 4,2 2-5,0-2 0,0 0 0,0 7 0,0 1 0,0 2 4,0 2 5,10-4 2,5-2-6,3-4 2,7-2-1,1 0 0,3 0-6,0 0-11,0-12-43,0-14-297</inkml:trace>
  <inkml:trace contextRef="#ctx0" brushRef="#br0" timeOffset="23480.4712">22117 12064 185,'0'0'6,"2"0"1,0 0 66,-2 0 16,0 0-32,0 0-6,0 0 1,-6 18-18,-21 5-30,-14 10-1,-3 1-3,0 0 1,-9 2 2,8-2 2,-1-5 0,18 0 0,5-12 0,14-5-2,9-7-3,0 3 0,7 1-2,22 4 2,16 3 5,6-1 2,0-3 2,-1-3-3,-2 1-3,-5 1-3,-5 1-4,-5-5-10,4-5-30,-5-2-172</inkml:trace>
  <inkml:trace contextRef="#ctx0" brushRef="#br0" timeOffset="23968.496">22701 12010 227,'0'0'156,"0"19"-123,0 16-23,-13 11 33,1 2-8,-3 2-18,6 2-7,0-2-2,2 0 1,5-8 4,2-14-6,0-14-7,2-12-3,11-2-4,10-16 7,-6-24 8,17-13-4,6-4-1,3 3-3,3 10 1,-3 12 0,-5 15 0,-9 13 0,-9 4 0,-7 26 5,-4 20 1,-9 13 6,0 9-4,0-1 1,0-7-4,0-11-6,14-8-5,13-15-8,4-24-45,13-2-215</inkml:trace>
  <inkml:trace contextRef="#ctx0" brushRef="#br0" timeOffset="24672.6838">23374 12455 31,'0'2'120,"0"-2"-79,0 0 5,0 1 25,0 5-19,3 6-24,2 6-1,5 14 17,-4 8-7,-1 1-10,-2-3-13,3-3-11,1-6-3,-1-7-3,1-7-25,-2-12-122</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20T16:45:01.781"/>
    </inkml:context>
    <inkml:brush xml:id="br0">
      <inkml:brushProperty name="width" value="0.05292" units="cm"/>
      <inkml:brushProperty name="height" value="0.05292" units="cm"/>
    </inkml:brush>
  </inkml:definitions>
  <inkml:trace contextRef="#ctx0" brushRef="#br0">14705 12010 5,'42'0'70,"1"5"-64,3 5 6,16 8 34,13 5-8,10-4-13,19 1 18,14-2-5,20 0-4,15-4-1,22-1 2,24-1 3,17 4-2,13 6-22,5 7-11,3 3-2,-13-3-1,-1 3 1,-10-1-1,-22-4 0,-19-4-1,-28-8-3,-32-7-21,-16-6-60,-31-2-123</inkml:trace>
  <inkml:trace contextRef="#ctx0" brushRef="#br0" timeOffset="706.0405">14444 10936 175,'-29'-8'3,"11"5"5,-3-4 8,18 3 24,-4 0 36,3 3-8,4-2-25,0 3-13,0 0-8,0 0-11,0 0-11,0 0-1,29 0-4,26 3 5,28 10 0,22 9 1,37-2 0,19 9 0,24 3 0,17 4 1,12 0 2,27 3-1,29 2-2,27-4 1,17-5-1,11-3-1,-24-7 0,-35-1 1,-41-7 0,-40-3-1,-27 0 0,-28-5-1,-30-2 0,-25-3-2,-28 2-10,-13-3-36,-24 0-164</inkml:trace>
  <inkml:trace contextRef="#ctx0" brushRef="#br0" timeOffset="1584.0887">16397 11277 359,'-2'-4'54,"2"3"-44,0 1 21,0-3 29,0 3-12,0 0-35,0 0-13,0 0-2,0 6-9,0 19 3,-7 10 8,-7 11 1,-8 10 1,-6 9-2,0 9 2,6 6 0,-2 1-1,8-7-1,16-13 0,0-12-4,18-15-18,22-18-45,5-11-141</inkml:trace>
  <inkml:trace contextRef="#ctx0" brushRef="#br0" timeOffset="2265.1295">18098 11526 403,'11'-18'31,"5"-8"-31,12 2 4,0 0 3,0 4 15,-12 6-10,-12 10-11,1 1 2,-5 3 0,0 0 10,0 21-10,-12 29-2,-9 18 8,1 18 4,4 4 1,2 4-2,1-3-1,6-8-3,5-4-3,2-11-3,0-15-2,0-13 0,0-14-2,0-12-8,0-10-34,0-4-84,0-13-229</inkml:trace>
  <inkml:trace contextRef="#ctx0" brushRef="#br0" timeOffset="3037.1726">14732 9860 104,'62'21'21,"32"0"26,33 7-4,35 4-4,28 3 12,20 14-12,15 1 1,13 4-12,5-4-6,5-1-8,-1-9-8,-11-4-4,5-1 0,-16-4 0,-16-4 2,-19-10-2,-28-8-2,-18-6 0,-21-3-1,-23 2 1,-27 0-1,-12 4-1,-21 2-6,-25 0-16,-15 2-64,-44 0-178</inkml:trace>
  <inkml:trace contextRef="#ctx0" brushRef="#br0" timeOffset="3420.1956">17576 10415 138,'0'-46'0,"5"8"-6,-5 8 6,0 14 15,0 12 92,0 4-56,-12 1-38,-8 28-13,-8 20 4,-1 14 19,-5 17 9,10 16-5,-11 6 1,14 2-10,-4 0-2,10-12-6,-1-17-6,12-6-3,-1-20-1,0-8 0,5-13 0,-3-10-2,-3-12-20,6-6-115</inkml:trace>
  <inkml:trace contextRef="#ctx0" brushRef="#br0" timeOffset="4838.2777">16032 10022 44,'0'0'43,"0"0"-9,-6 0-23,0 0-3,4 0 4,2 0 2,0 0 6,0 0 4,0 0 9,0 0 12,0 0-3,0 0 4,0 0-3,0-4-21,0-10-10,0-5-2,0-6 1,0-13-4,14-12-5,3-11 2,12-10-4,2-13 0,0-8-1,2-3-4,-8 14-1,-2 19-20,-14 22-48,-5 10-253</inkml:trace>
  <inkml:trace contextRef="#ctx0" brushRef="#br0" timeOffset="5549.3229">15237 9003 158,'10'-10'103,"-7"2"-75,7 4-20,-6 2 19,8 2 17,5 0-42,24 0-2,19 18 0,26 2 1,30 13 0,20-1 3,12 8 3,21 6 13,14 0-7,9 1-6,22-3-1,13-7 1,14-1 0,4-3-3,-7-8-2,-5-1-2,-19-8 4,-16 2-1,-22-4 1,-20-2 9,-25 3-3,-13 1-4,-4 4 5,-4-4-4,-8-4-4,-2-1-3,-1-8 0,-15-1 0,-4-2-6,-11 0-24,-11 0-79</inkml:trace>
  <inkml:trace contextRef="#ctx0" brushRef="#br0" timeOffset="9561.5566">20271 6242 172,'-2'-34'82,"2"4"-64,0 14 16,0 4 9,0 7-3,0 5-16,0 0-10,0 0-3,0 0-5,0 0-6,0 0 0,0 0-3,0 0 0,0 5-1,2 13 4,25 5 2,18 15 1,15 8 2,13-1 3,10 14 0,6-1-3,5 2-4,-7 2-1,-5-2 0,-15 0 0,-14-8-3,-12-9-8,-24-5-11,-3-13-28,-10-6-140</inkml:trace>
  <inkml:trace contextRef="#ctx0" brushRef="#br0" timeOffset="10109.5849">20367 6314 235,'0'-14'22,"0"6"-19,0 4-1,0 0 39,0 4-20,0 0-21,0 0-13,0 23 13,0 15 6,0 3 3,0 8-1,0-1-7,0-6 5,0-1-2,-5-8-3,3-8-1,2-13 0,0-5 1,-2-7 0,2 0 5,-2 0 7,-7-14 6,0-18-19,-4-14 0,-8-8 0,2-11-8,-6 0-3,7 5-1,1 14 12,3 14 8,5 20 7,6 9 4,3 3 1,0 0-15,0 0-5,0 0 0,14 0 0,29 0 12,19 0 4,18 0 3,9 0 7,2 10-13,-1 2-13,-18 6-4,-26-8-38,-30-10-321</inkml:trace>
  <inkml:trace contextRef="#ctx0" brushRef="#br0" timeOffset="15517.8996">21450 7229 10,'7'-2'16,"0"-1"-9,2 1-1,-5 1 0,3 1 5,-7-2 15,0-5 20,0 4 18,0-6-23,0-1-10,0 1 6,0-6-18,-10 3-8,7 3 7,-9-2 5,7 5-4,-5-4 3,10 2-5,-9 2-10,4-2-6,5 4 0,-9-2 0,2 0-1,-1 3 0,-4-4-1,4 1 1,-5 1 1,1 0-1,5 1 1,-1 4 1,6-2-1,-6 0 0,2 1 0,-3-2-1,-5 1-2,-1 2-2,-4 0 1,0 0 2,-5 0 1,6 0 0,-7 0-1,3 6 1,0 10-1,-3 8-2,6 10 1,-7 3 2,11 9 0,2 0 0,11-2-3,2-6 3,0-6-3,15-6 0,12-9 3,6-6 0,12-8 3,15-3 4,7-13-2,4-15-2,1-11-2,-5-5 0,-17-2 0,-13-4 2,-24 0-1,-13 4 0,-13 2 2,-30 6-2,-9 12-1,2 12-1,0 14-1,8 0-6,13 20-8,13 12-34,16-2-103</inkml:trace>
  <inkml:trace contextRef="#ctx0" brushRef="#br0" timeOffset="15967.929">21878 7146 163,'7'-4'22,"-5"4"-22,3 0-4,4 0 4,-7 8 3,0 20 7,-1 6 3,-1 10 1,0-4-2,0 3-5,0-5-2,8-9 1,-6-3-1,10-13 3,-6-5-3,5-6 6,5-2 4,1 0 16,15-20-2,5-15-8,4-4-9,2-7-9,-3-4-1,-9 6 1,-9 4 0,-9 9 2,-13 15 7,0 4 10,0 12 16,-4 0-22,-14 24-16,-10 19-3,7 8 2,2 0 1,16-3 0,3-6-1,0-3 0,8-6-2,19-1-20,9-10-29,-7-8-151</inkml:trace>
  <inkml:trace contextRef="#ctx0" brushRef="#br0" timeOffset="16258.944">22467 7337 25,'0'0'183,"5"0"-183,-5 5 0,2 16 7,-2 5 3,0 0-2,0 4 2,0-5-8,0-12 4,0-3-3,0-6-2,0-4 4,0 0 15,14-19 10,14-18-8,15-5-9,1 0 5,-2 4-2,-4 10 2,2 7-3,10 8-14,-6 9-1,1 4-8,-1 4-32,-6 20-199</inkml:trace>
  <inkml:trace contextRef="#ctx0" brushRef="#br0" timeOffset="16962.9875">21113 8124 264,'0'0'38,"0"0"-38,0 0 1,0 0 22,0 12-18,-1 13 2,-10 5-4,-1 0 2,1-4 1,5 1 1,4-12 1,-4-3-6,6-7 0,0-5-2,0 0 7,8 0 7,21-27 5,19-10-5,16-8-12,9 5-2,-5 7 0,-18 13 2,-10 11-2,-19 4-3,-13 5 0,-7 0-1,-1 13-7,0 11 11,0 10 0,-10 0 2,-4 0 0,8-3 3,-3-9-2,9-6-1,0-8-1,0-7 2,0-1-2,15 0 1,12-4 6,4-16-2,3-2-4,-5-1-2,-9 0-1,-5 9 1,-3 4 0,-3 6 0,-7 4 0,-2 0-6,0 14-3,0 14 9,0 6 1,0 6-1,0 3-3,0-6-23,6-2-99</inkml:trace>
  <inkml:trace contextRef="#ctx0" brushRef="#br0" timeOffset="17130.9952">22086 8249 376,'0'-4'53,"-7"4"-32,7 0-21,0 12-2,-2 20 2,-2 15 0,-6 3 0,6 4 0,1 3-10,3-16-61,0-9-157</inkml:trace>
  <inkml:trace contextRef="#ctx0" brushRef="#br0" timeOffset="17272.0019">22275 8136 240,'13'-23'55,"-6"7"-37,2 6-15,3 8-3,-10 2-13,-2 2-41,0 21-158</inkml:trace>
  <inkml:trace contextRef="#ctx0" brushRef="#br0" timeOffset="17512.0156">22302 8560 220,'0'0'145,"0"0"-123,0-8 29,16-18-4,19-12-40,14-4-7,2 6 3,-1 7-3,-24 16-2,-12 10 2,-14 3-1,0 30-5,-7 23 6,-13 13 1,5-2 2,1 5-3,9-16 0,5-2-6,26-9-47,13-14-151</inkml:trace>
  <inkml:trace contextRef="#ctx0" brushRef="#br0" timeOffset="17910.0424">22946 8690 275,'14'-27'35,"3"-8"-26,3 1 0,1 2 48,-17 10-45,-4 8-5,0 8 1,-4 6 5,-25 2-13,-12 33-3,-12 11 3,4 8 1,-1-3 3,15-1-4,13-9 7,22-15-6,0-8 1,34-18-2,14 0 9,19-41 0,7-21-8,9-14-1,2-19-10,1-10-4,-10-12 1,6-7-1,-24 11-19,-8 16 8,-15 37 25,-33 32 32,-2 28 10,-27 36-31,-24 38-7,-9 30-2,-18 34 8,0 12-8,13 3-2,27 3-1,34-18-19,4-24-193</inkml:trace>
  <inkml:trace contextRef="#ctx0" brushRef="#br0" timeOffset="18353.0648">20763 8891 304,'-6'0'42,"-9"0"-28,4 27 14,-3 26-6,-4 26-5,-11 11 11,0 8-7,3-4-13,-1-3-1,9-6-7,5-6 0,1-9 0,10-13-7,2-22-10,-3-12-21,-3-21-28,0-2-13,-12-27-11</inkml:trace>
  <inkml:trace contextRef="#ctx0" brushRef="#br0" timeOffset="18533.0785">20158 9307 271,'0'0'33,"0"0"-33,32 0 0,22 0 33,20 0-3,13 0 0,9 0-4,-6 0-11,-2-5-9,-6-7-6,-3-4-4,-7-6-17,-12-6-76,-3-10-215</inkml:trace>
  <inkml:trace contextRef="#ctx0" brushRef="#br0" timeOffset="18892.097">21116 8959 195,'-11'40'36,"7"12"-32,-6 7 6,4 7 21,-7 7-2,-10 4 4,-4 8-12,-3-7 1,9-16-11,1-14 5,16-23-3,4-13-8,0-12-5,11 0 3,16-17-3,8-19 11,7-8-8,-3 6-3,-8 4-3,-7 11 0,-8 10 3,-10 3 0,1 7 2,-7 3-2,0 0-1,5 8 0,-3 23 1,0 11 12,-2 6-1,0 6-4,0-10-1,0-4-6,9-11 0,16-12-18,17-15-62,7-2-262</inkml:trace>
  <inkml:trace contextRef="#ctx0" brushRef="#br0" timeOffset="19057.1089">21801 9460 317,'-46'58'5,"-3"11"-4,3 3 3,1-5 6,25-12-2,20-8-8,0-14-18,5-13-78</inkml:trace>
  <inkml:trace contextRef="#ctx0" brushRef="#br0" timeOffset="19201.1134">21930 9191 393,'0'-5'20,"0"5"-20,0 0-17,0 14-25,0 10-152</inkml:trace>
  <inkml:trace contextRef="#ctx0" brushRef="#br0" timeOffset="19442.1278">21901 9733 361,'42'-30'0,"9"-10"0,16 6 11,3 4 18,-8 6-18,-9 4-1,-8 8-5,-18 12 0,-10 0-5,-10 8 2,-7 30 9,0 9 7,-9 8-8,-6 1-5,4-3-5,10-6 0,1-6-21,1-11-84</inkml:trace>
  <inkml:trace contextRef="#ctx0" brushRef="#br0" timeOffset="19995.1638">22754 9402 407,'0'0'45,"0"19"-45,0 18 0,-2 16 1,-18 14 8,-9 6-4,0 2-5,-9 0 1,-2 5 0,5-8-2,6-1-4,13-17-28,3-22-55,6-15-16,2-17-16,2 0 43</inkml:trace>
  <inkml:trace contextRef="#ctx0" brushRef="#br0" timeOffset="20108.1704">22487 10028 35,'4'-38'73,"21"8"1,6 0-36,14-5 6,8 5-18,3 7-12,2 0 0,-7 10-8,-9 0-6,-6 6 0,-7 0-11,-2 0-48</inkml:trace>
  <inkml:trace contextRef="#ctx0" brushRef="#br0" timeOffset="20287.2697">22775 9828 284,'-23'37'24,"5"4"-21,13-1 4,5-4 19,0-4-15,0 2-5,20-4-6,10-7-12,1-9-20,5-12-54</inkml:trace>
  <inkml:trace contextRef="#ctx0" brushRef="#br0" timeOffset="20564.2856">23394 9858 90,'-4'-11'202,"-25"6"-192,2 5 15,2 0 23,-3 5-29,10 22-19,4 9-5,14 4 5,0 4 3,14 5 1,15 0 3,1-9-2,-4-6 4,-13-7-1,-13-8-1,0 0 9,-13-7 1,-32-1-5,-11-4-12,-4-5 0,-9 2-28,-2-1-77,6 8-235</inkml:trace>
  <inkml:trace contextRef="#ctx0" brushRef="#br0" timeOffset="22115.3744">20460 10281 196,'0'-27'126,"0"9"-83,0 6-9,0 7 14,0 5-25,0 5-23,0 38 6,0 21-4,0 14 10,-2 6-7,-11-4-2,2 2 1,-5 3-4,1-7-1,-1-6-5,7-9-14,7-17-76,2-20-126</inkml:trace>
  <inkml:trace contextRef="#ctx0" brushRef="#br0" timeOffset="22275.3854">20675 10754 402,'0'0'21,"0"16"-19,0 14-2,-14 10 4,-1 2-4,-1 4-2,5-7-29,7-5-93</inkml:trace>
  <inkml:trace contextRef="#ctx0" brushRef="#br0" timeOffset="22409.3934">20800 10531 319,'0'-16'36,"-12"16"-36,10 16-33,2 28-90,0 21 20</inkml:trace>
  <inkml:trace contextRef="#ctx0" brushRef="#br0" timeOffset="22895.4189">21116 11055 397,'-25'-25'16,"6"3"-16,5 3 16,-1 1-1,1 7 14,-2 8-25,-6 3-3,0 0-2,-5 14 0,-3 19-1,5 6-4,0 1 6,13 4 1,8-3 0,4-8-1,0-8 0,26-5-7,17-15-6,4-5 12,4-8 0,-2-24 1,1-11-2,-13 2 2,-14-1 0,-17 12 7,-6 7-3,-2 8 4,-16 6 1,3 9-2,-1 0 2,2 7-9,6 19-5,4 9 4,-5 16-2,4 13 3,1 10 2,-7 12-1,-1 9-1,-1 9 0,-2 0 1,-1-4 1,-8-8 0,1-25 0,-14-18-1,3-23 2,-8-13 4,1-13 6,-3 0 0,1-32-13,5-10-7,7-13-28,11-15-83,9-10-217</inkml:trace>
  <inkml:trace contextRef="#ctx0" brushRef="#br0" timeOffset="23301.4418">21506 10604 311,'13'0'33,"-3"4"-27,-4 43 12,1 12 27,-5 9-6,-2 6-22,0 0-7,0 0-4,-7-2-2,-11 9-3,-6-9 2,2-8-1,-3-20 1,12-17-3,11-18 1,2-9-1,0 0-3,11-12 3,18-19 8,11-7-2,2-1-6,-10 12 1,-11 15-1,-7 5 0,-7 7 0,-5 0-1,2 0-1,5 8 1,5 15 1,-7 12 3,1 10 2,-5 1 2,-3-5-5,0-2-2,4-11-2,9-15-21,12-13-54,6 0-142</inkml:trace>
  <inkml:trace contextRef="#ctx0" brushRef="#br0" timeOffset="23491.4555">22237 10981 201,'0'0'179,"0"9"-179,7 22 1,-7 12 9,0 6 10,0 3-12,0 4-5,-11 2 0,-7 5-3,-10-1-2,3-2-13,-2-14-95</inkml:trace>
  <inkml:trace contextRef="#ctx0" brushRef="#br0" timeOffset="23647.4639">21988 11223 458,'22'-9'50,"15"0"-48,20-2-2,18 2 6,6 1-6,1 4-4,0-1-4,-5 0-113</inkml:trace>
  <inkml:trace contextRef="#ctx0" brushRef="#br0" timeOffset="24395.5065">19868 12080 341,'-5'-5'26,"-13"1"-14,-3-3 20,0-2-2,5 5-11,3 0-5,9 3-2,-6 1 2,7 0-5,2 0-8,-8 0-1,-7 0 0,-10 2 0,-12 21 0,-17 6 0,3 7 0,1 10 0,-2 7 0,19 5 3,-2 0-1,19 0-1,9-7-1,8-8 0,0 1 0,23-8-2,15-9-5,20-8 0,8-7 5,19-12 0,11 0 2,1-22-4,-4-14-26,-12-10-73,-18-2-115</inkml:trace>
  <inkml:trace contextRef="#ctx0" brushRef="#br0" timeOffset="24651.5211">20017 12326 376,'-19'0'18,"7"22"-18,8 10 0,-1 6 0,5 8 2,0 1-2,9 1 6,16-8-6,6-14 3,4-6 8,7-16-1,8-4 3,-6-7 1,-1-25-1,-3-9-1,-9-7-5,-15-5-1,-14 1-1,-2 7-1,-25 4-4,-18 13-2,-9 22-22,-13 6-42,-5 41-18,6 8-110</inkml:trace>
  <inkml:trace contextRef="#ctx0" brushRef="#br0" timeOffset="25611.5792">20570 12529 319,'4'0'12,"0"6"-12,4 7 0,-6 8 17,1 3 5,-3 2 0,0 9-13,0-4 6,0 3-6,-3-4 2,-1-7 9,-2-11-6,6-9-14,0-3-1,0 0 1,21-10 1,8-20 14,13-8-8,9-6-7,-1 1 0,-2 10 0,-5 5 1,-1 10-1,-6 5 0,-16 9-2,-8 4 0,-1 0 0,-9 4 1,-2 16-1,0 5 2,0 3 1,-13 2 2,-1 2 1,-4-2 1,5-6-5,1-8-1,9-8 1,3-8-3,0 0-10,28-12 13,4-22 6,14-4-6,8-2 1,-10 10 0,-2 7 1,-10 9-2,-10 10 0,-13 4-2,-9 0 2,0 16 2,0 19 9,0 7 2,0 4-6,-5-4-2,2-8-1,3-4-3,0-5-1,17-10-3,16-5-8,3-7 6,7-3-3,1-4-12,-9-15-26,5 1 7,-13 0-15,-11 8 10,-6 0 24,-7 6 20,-1 2 0,8 0 1,3 1 0,7 1 3,7-3 3,6-3 0,7-2 2,7-7 3,6-4 1,0-3 1,4 0 1,-20 0-6,-8 2-3,-8 6 1,-17 3 16,-2 2 7,-2 1 1,0 0 3,-6 1-13,-17 5-10,-7 2-7,-2 2-4,-8 30-3,-7 3 3,5 9 1,-3-2 2,7-4 0,11-6 3,7-5-3,9-4-2,9 4-1,2 2 0,0 3 2,2 2-2,25 1-1,13-7-3,9-10-9,18-10-10,12-8-55,11-5-74,-2-24-111</inkml:trace>
  <inkml:trace contextRef="#ctx0" brushRef="#br0" timeOffset="25919.5951">22508 12631 315,'0'-6'77,"-1"3"-48,-18 0 10,5 1 8,0 2-32,1 0-15,9 2 0,-3 16-2,4 8 2,1 2 0,2 7-2,0 0 2,0 3 0,0 0 3,0-1-3,0-7 7,0-2 1,-15-9 0,-8 1 0,-10-9-1,-9-3 0,-3-6-7,-11-2-4,-2 0-27,1 0-65,-1 2-162</inkml:trace>
  <inkml:trace contextRef="#ctx0" brushRef="#br0" timeOffset="27291.6736">19137 13647 371,'-14'-4'32,"3"2"-24,11 1-2,0-3 7,0-5-9,0-4-4,0-8-5,6 1 5,4-2 0,-6-2 2,-4 2 1,0 2 1,-6-3 3,-23 6 5,-10-3 0,-4 2-5,-5 12-6,-8 6 0,3 20-1,6 24 2,5 20-1,1 8-1,10 11 0,7 7-1,10 0 0,8 1 1,4-12-5,2-8-19,0-19-23,0-18-52,4-18-69</inkml:trace>
  <inkml:trace contextRef="#ctx0" brushRef="#br0" timeOffset="27495.6891">18452 13837 304,'16'0'155,"-5"0"-155,7 0-9,22 7 9,16-5 4,6 0 1,9-2-5,12 0-2,-3 0 1,5 0 0,-14 0-16,-15-2-64,-18 2-99</inkml:trace>
  <inkml:trace contextRef="#ctx0" brushRef="#br0" timeOffset="27717.702">19054 14050 70,'0'41'7,"0"-15"-1,0-12 31,0-8 8,0-6-7,0 0 9,11-15 9,5-24 25,13-14-37,2-1-22,0 0-16,-2 15-5,-4 10-1,2 7-1,-6 10-1,18 4-2,-1 1-3,1-2-14,15-1-55,11 3-118</inkml:trace>
  <inkml:trace contextRef="#ctx0" brushRef="#br0" timeOffset="27958.7135">19710 13968 241,'-25'33'123,"9"-4"-114,9 5 6,7-5 20,0-7-20,23-4 4,4-6-2,2-6-6,0-6-3,-2 0-4,2-20 6,-3-12 3,-6-3-2,-4-3-1,-14 2-5,-2 3 2,-7 0-1,-21 15-4,-15 10-2,1 8-23,-5 11-27,-7 24-42,10 0-103</inkml:trace>
  <inkml:trace contextRef="#ctx0" brushRef="#br0" timeOffset="28453.7433">20088 14115 394,'0'0'35,"0"7"-33,0 8-2,-2 5 5,0 0-2,-7 8-3,5-2 0,-9 1 2,8-8 5,-2-7 5,7-8-2,0-4-10,0 0 3,15-16-3,23-20 15,11-12-5,14-3-9,-3 5-1,-2 9 0,-11 11 1,-11 15-1,-17 11 0,-5 0-3,-3 0 3,-4 15 1,0 5 4,-3-1 3,0 1-1,3-3-3,-3-3-3,6-7 0,5-4-1,2-3-2,9-6 2,7-20 3,5-6 3,2 4-1,-7 13 1,-6 15 0,-7 0-3,-5 27 1,-6 17 18,3 9 0,-8 2-19,14-13-3,22-16-31,20-22-106</inkml:trace>
  <inkml:trace contextRef="#ctx0" brushRef="#br0" timeOffset="29091.7783">21765 13543 373,'0'-4'77,"0"4"-77,0 44 3,0 24-3,-10 23 21,-18 9-14,-8 2-3,7-12-3,11-5 1,-4-13-2,4-14 4,9-16 2,7-19-2,2-18-4,0-5-6,9-8 6,22-28 4,14-14 1,12-4-5,-1 5 0,-2 11 0,-12 13 0,-15 9 0,-11 14 0,-14 2-3,-2 16-2,0 23 5,0 10 12,-4 9-5,-10 2-2,3-4-5,11-11 0,0-5 0,6-12-4,21-14-15,3-14-112</inkml:trace>
  <inkml:trace contextRef="#ctx0" brushRef="#br0" timeOffset="29443.7987">22246 14258 425,'0'12'0,"7"2"-20,31-11 11,13-3 9,9 0 1,10-22 3,-8-12-4,-4-4-1,-16-6-5,-22 2-10,-20 4 11,0 3 5,-33 14 12,-10 7 19,-6 14 6,-4 0-2,-3 17-10,2 19-13,6 15-2,5 3-3,12 1-3,9-2-2,10-2 0,12 0-2,0 5-2,27-3-2,15-7-5,10-7-11,10-18-35,5-16-65,-3-5-118</inkml:trace>
  <inkml:trace contextRef="#ctx0" brushRef="#br0" timeOffset="29735.8196">22777 14333 96,'0'31'87,"0"6"-68,-10 1 16,4 1 17,6-9-9,0-6-15,0-10-17,0-10-4,0-4 3,0-10 14,14-24 16,5-14-13,8-9-10,1 1-1,9 0-10,-6 10-4,12 10-2,1 14-3,-1 12-5,0 10-16,12 0-40,-9 2-137</inkml:trace>
  <inkml:trace contextRef="#ctx0" brushRef="#br0" timeOffset="30065.9517">23390 14400 95,'0'13'148,"6"-1"-115,8-10-3,8-2 12,-2 0-14,7-4-12,4-14-4,-8-1-9,-6 0-2,-7 6 3,-8-4 1,-2-1 3,0 0-4,-23-2 1,-6 0-5,-4 4 1,2 4-1,2 12 1,0 0 10,4 12 0,10 24-10,3 11 2,10 8-1,2 1 8,0 5-4,14-9 4,5-6-1,8-14-4,0-6 4,0-10 1,0-4-2,2-5-8,0-7-3,-2 0-32,2 0-173</inkml:trace>
  <inkml:trace contextRef="#ctx0" brushRef="#br0" timeOffset="30202.9595">24023 14747 538,'-4'2'51,"-1"-2"-51,5 0-1,0 0 0,0 0-68,0 0-312</inkml:trace>
  <inkml:trace contextRef="#ctx0" brushRef="#br0" timeOffset="40299.5472">13162 16293 347,'36'5'65,"-20"-5"-59,-10-17 14,15-29-9,-15-10-3,1 22-2,-5 8-1,-2 3 11,0 7 9,0 2 0,-2 0-9,-27 8 5,-11 1-5,-14 5-9,-15 0-7,-7 0-2,-6 17 2,2 0 0,9 4 5,5-4-4,11 1-1,23-1 0,19 5-3,13 6-1,0 4-3,43 8 0,22 6 5,14 1-1,22-3 1,8-2 0,-2-2 2,-11 0 0,-13-3-1,-35-4 1,-19 1 0,-20-4 2,-9 5 7,-26-7 7,-22-2-3,-18-6-5,-6-8-3,-3-12 0,-8 0-5,12 0-3,11 0-15,18-10-30,28-4-58,14-2-129</inkml:trace>
  <inkml:trace contextRef="#ctx0" brushRef="#br0" timeOffset="40652.564">13898 16397 370,'4'-2'135,"1"-3"-132,15 2 4,13-6-7,21-2 8,6-5-1,11 4-4,10 0-3,-15-4-4,4 12-26,-24-1-150</inkml:trace>
  <inkml:trace contextRef="#ctx0" brushRef="#br0" timeOffset="40841.5786">14047 16555 515,'7'0'0,"31"0"5,29 0-5,16-8 0,8 4 0,7 2-25,-23 2-216</inkml:trace>
  <inkml:trace contextRef="#ctx0" brushRef="#br0" timeOffset="42159.6983">15610 16104 303,'0'-12'39,"-16"4"-35,-1-3 2,-10-1 19,2 1-9,-6 1-5,0 2-11,-12 5 1,1 0 6,-2 3 3,3 0-5,8 12 6,3 12-4,8 4-2,7 6-2,12 4-3,3 0-1,3-3 1,34 0 0,13-3 0,17 0 3,6-8 0,1-4-2,-5-1 0,-13-7 1,-14 6 2,-17 0 0,-17 4 4,-8 5 3,0-1 8,-17 8-2,-23-5-7,-6 0-7,-7-5-1,3-9-1,-4-3-1,-2-5-5,8-5-16,7-1-32,2 3-87,18-4-172</inkml:trace>
  <inkml:trace contextRef="#ctx0" brushRef="#br0" timeOffset="42453.7145">16020 15715 409,'-31'29'54,"-9"14"-52,2 18-2,16 4 8,-5 5-8,4 5-6,10-13-36,5-20-321</inkml:trace>
  <inkml:trace contextRef="#ctx0" brushRef="#br0" timeOffset="45061.8672">17336 16334 268,'0'-18'19,"2"-1"-19,-2 3 5,0 4 36,0 8 9,0 4-29,13 0-17,14-3 10,13-1 10,13-2-10,10 1-11,2-5-3,13 3 0,-3 0 0,10 0-1,-7-1-11,-3-9-9,-14-2-30,-12-5-37,-11-2-90</inkml:trace>
  <inkml:trace contextRef="#ctx0" brushRef="#br0" timeOffset="45541.8918">17548 16142 211,'-23'-11'18,"6"0"-13,7 4 8,-1 4 25,4 1 12,5 2-9,-5 0-20,5 0-10,2 0-6,0 0 3,0 0 0,0 0-1,0 0-2,0 0 0,0 0-4,0 0 2,-2 0 1,2 0 1,-9 0 9,-1 2-10,-2 16-3,-11-1-1,6 8 1,-1 3-1,-5-1 0,4 0-1,-6-5 1,7-3 1,5-7 0,3-1 0,7-4-1,3-3-1,0 3-1,0 4 2,24 5 1,3-2 3,2 1-1,2 4 1,-1-5 2,10-1-3,-8 0-1,7-5-2,-6 0-2,4 4 0,-3 0-18,6 7-78,-9-7-255</inkml:trace>
  <inkml:trace contextRef="#ctx0" brushRef="#br0" timeOffset="45991.9212">19313 15855 282,'0'-71'34,"0"4"-30,0 4-2,-18 5 18,-9 9 1,-2 10 1,-2 11-3,-5 21-3,5 7 4,0 11-5,2 38-10,2 21 1,4 25 1,7 9-1,11 3-1,5-4-1,0-9-3,0-12 0,14-14-1,3-15-1,10-16-4,-6-10-11,0-15-13,-8-10-58,-13-2-180</inkml:trace>
  <inkml:trace contextRef="#ctx0" brushRef="#br0" timeOffset="46359.9405">18829 16087 364,'0'-12'0,"31"1"-32,18-3 32,9 2 2,14 3-2,1 9-8,10 0-9,-8 0-3,-3 0 2,-19 0 7,-17 15 5,-12 5-5,-23 8 11,-1 8 4,0 8 16,0 2 0,-3 1-2,-4-12-6,7-6-2,0-12-7,9-7 1,20-10 2,0 0 7,10-22 6,-6-15-2,-6-11-9,-10-1-2,-13-1-2,-4 13-3,-10 11 1,-28 12-2,-5 14-6,1 0-38,9 19-39,6 17-75</inkml:trace>
  <inkml:trace contextRef="#ctx0" brushRef="#br0" timeOffset="46570.9562">19901 16247 425,'0'2'21,"0"-2"-21,11 0 0,5-11 4,11-19 20,8-6 14,3 4-15,9 2-16,4 18-7,5 10-1,16 2-14,7 6-31,2 16-132</inkml:trace>
  <inkml:trace contextRef="#ctx0" brushRef="#br0" timeOffset="47199.9903">21573 16203 318,'0'46'0,"-11"3"0,-3 4 1,-3-3 5,0-2 1,3 0-5,-7-5 4,3-2-1,1-7-2,1-8-2,1-6 2,3-9-3,5-8-2,3-3 2,0-14-1,4-37-10,-2-24-9,2-15 15,0-4 4,17 8 1,17 12 3,17 23 7,0 19 2,3 20-11,-1 12 3,1 0-1,-9 4-3,-16 6 1,-10 4 0,-9-5 1,-10 8 6,0 3 18,-21 8-4,-14 4-15,-12 14-3,-7-3-3,-1-4-1,10-7 0,15-13 0,6-15-8,13-4-21,5-36-139</inkml:trace>
  <inkml:trace contextRef="#ctx0" brushRef="#br0" timeOffset="47502.0341">22144 15765 234,'0'56'20,"-11"14"-20,1 7 7,2-4 9,-5-1 17,1-1-13,10-17-11,2-11-9,0-15-1,0-8-25,6-12-111</inkml:trace>
  <inkml:trace contextRef="#ctx0" brushRef="#br0" timeOffset="47868.0521">22380 16154 208,'-6'-21'62,"-20"8"-61,9 3 11,-4 8 18,-1 2-16,5 0-9,-10 25-3,5 12-1,2 9-1,4 8 4,5-1 2,9-7 1,2-2-6,0-16-1,2-7-1,23-18-1,-3-3-1,6-12-5,3-26 6,6-10 2,-10-10 0,2 1 1,-15 9 1,-2 16 0,-12 16 5,0 14 7,0 2 19,0 0-3,-12 25-21,0 8-9,2 7 0,4 5-1,6 1 1,0-6-16,0-8-87</inkml:trace>
  <inkml:trace contextRef="#ctx0" brushRef="#br0" timeOffset="48460.0869">22623 16172 338,'-9'22'25,"-2"4"-25,11 6-2,-2-5 2,2-6 2,0 2-2,0-5 0,0-8 2,0-3-2,0-7-4,2 0-8,3-7 12,8-12 5,-2-8 5,5 1-1,-1-4-7,1 7 4,-3 5 0,0 8-2,-1 3-4,-4 7-5,1 0 0,5 7 5,-1 13 6,1 11-2,-1 1-2,7-4 1,5 6 2,2-8-3,1-8-1,-1-4 0,4-6 1,-2-2-2,-2-2 2,-7-2 1,5-2 1,-4 0-2,14 0 2,2-14 0,12-18 0,2-9-4,3-5 0,-8 0-9,-12-2-12,-20 2-22,-14 4-38,0 11-30,-27 12 111,-15 19 18,-10 0 33,1 36-3,0 10 19,12 10-19,18 2-11,21 1-8,17 5-8,50-12-12,24-12-4,23-18-5,4-10-3,-7-12-14,-11 0-88,-28 0-261</inkml:trace>
  <inkml:trace contextRef="#ctx0" brushRef="#br0" timeOffset="49277.2423">20106 17406 249,'-7'-20'142,"3"1"-132,4 1-9,0 6 14,0 8-2,0 4-13,4 8 7,1 18 12,8 11-2,-4 8-3,-4 0-9,-1-1 0,-4-12-2,0-3 0,4-14 1,-4-5-4,3-8 0,1-2-4,8-2 0,5-30 3,7-12 1,15-14 5,6-9-1,1 7-4,3 13 0,-7 16-2,-6 19 1,-7 12-3,-13 2-5,-3 30 8,-7 6 1,-6 4 3,0 3 0,0-8 0,0-4-1,0-13 0,0-2-1,0-10 0,0-8 1,8 0-2,4 0-8,5-19 8,0-4 1,8-12 4,2-4-2,2-2 0,0 5-2,2 6 1,-4 12-2,-10 13 0,-1 5-2,-5 27 2,1 21 0,-8 11 5,-2 11-5,-2-3-2,9-9-25,-1-17-80,11-22-141</inkml:trace>
  <inkml:trace contextRef="#ctx0" brushRef="#br0" timeOffset="49437.3333">21141 17305 373,'0'0'48,"0"14"-48,0 22 0,-5 13 0,2 4 0,3-2-4,0-3-20,0-8-43,8-12-120</inkml:trace>
  <inkml:trace contextRef="#ctx0" brushRef="#br0" timeOffset="49569.338">21178 17091 306,'-15'-30'11,"10"21"-9,5 9-2,0 5-4,0 29-130,0 8-36</inkml:trace>
  <inkml:trace contextRef="#ctx0" brushRef="#br0" timeOffset="49801.3542">21386 17586 87,'0'28'155,"0"-6"-146,0-8 2,4-14 11,0 0-4,3 0-3,0-19 10,4-16 25,7-9-17,4-2-15,-4 2-2,0 9 3,0-1-9,-2 19-5,5-6-3,6 0-2,2-3-3,9 3-4,3 2-16,-8 10-39,0 11-124</inkml:trace>
  <inkml:trace contextRef="#ctx0" brushRef="#br0" timeOffset="50041.3659">21866 17586 210,'-5'10'55,"3"-4"-17,2-6 8,0 0 1,0 0-13,0 0-2,0-16-15,0-9-10,0-7 2,0-3-3,0-2 0,15-2 0,12-5-5,4 7-1,9 9-3,9 9-13,3 12-16,-2 7-50,-2 0-70,-13 8-53</inkml:trace>
  <inkml:trace contextRef="#ctx0" brushRef="#br0" timeOffset="50342.3836">22347 17492 95,'13'34'84,"1"6"-15,0-7-4,6-1-9,3-1-22,-3-9-15,5-8-2,0-6-1,-8-8-2,10 0-3,-5-12-4,3-17 8,0-17 1,-8-3-10,-6-6-1,-11 11 0,0 9 2,-13 0-3,-25 17 2,-11 18-6,5 0-2,-9 26-9,12 19-6,10 3-1,8 2-11,21 2-58,2-11-88</inkml:trace>
  <inkml:trace contextRef="#ctx0" brushRef="#br0" timeOffset="50589.3975">22810 17677 210,'0'0'190,"0"3"-190,0-1 0,0-2 1,0 0-1,0 0 0,0 0 6,0-10 16,0-14 7,0-5-12,0-6-7,7 3 3,-1 2 9,8 10-4,9-1-7,-4 4-11,8 1-3,13 0-12,1 2-78,2 2-345</inkml:trace>
  <inkml:trace contextRef="#ctx0" brushRef="#br0" timeOffset="50851.502">23608 17377 363,'-40'-5'1,"3"0"-1,0 5 8,11 0 1,10 0-5,14 10-4,2 8-2,0 17 2,20 2 1,7 4-1,-2-1 8,1-2 1,-8-5 11,-5-7 13,-11 1 1,-2-1-7,-29 0 3,-29-3-23,-14-4-7,-12 3-59,5-12-196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6"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6" y="4387442"/>
            <a:ext cx="5607712"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6"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a typeface="ＭＳ Ｐゴシック" pitchFamily="34"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8FC918-70E7-4BCD-9D85-59BF09DB4D06}" type="slidenum">
              <a:rPr lang="en-US" altLang="en-US" sz="1200"/>
              <a:pPr eaLnBrk="1" hangingPunct="1"/>
              <a:t>28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F26D9B3-A84D-4087-B885-213D677D9BA7}" type="slidenum">
              <a:rPr lang="en-US" sz="1200"/>
              <a:pPr/>
              <a:t>35</a:t>
            </a:fld>
            <a:endParaRPr lang="en-US" sz="1200"/>
          </a:p>
        </p:txBody>
      </p:sp>
      <p:sp>
        <p:nvSpPr>
          <p:cNvPr id="45058" name="Rectangle 7"/>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84037328-7EB7-4946-AD4E-A06375200D48}" type="slidenum">
              <a:rPr lang="en-US" sz="1200">
                <a:latin typeface="Times" charset="0"/>
              </a:rPr>
              <a:pPr algn="r"/>
              <a:t>35</a:t>
            </a:fld>
            <a:endParaRPr lang="en-US" sz="1200">
              <a:latin typeface="Times" charset="0"/>
            </a:endParaRPr>
          </a:p>
        </p:txBody>
      </p:sp>
      <p:sp>
        <p:nvSpPr>
          <p:cNvPr id="107523"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71034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2288BE0-B583-44B9-B101-3E14E2BD4703}" type="slidenum">
              <a:rPr lang="en-US" sz="1200"/>
              <a:pPr/>
              <a:t>36</a:t>
            </a:fld>
            <a:endParaRPr lang="en-US" sz="1200"/>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76753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8BB6388-8841-4B58-A06C-E9174B8EA486}" type="slidenum">
              <a:rPr lang="en-US" sz="1200"/>
              <a:pPr/>
              <a:t>37</a:t>
            </a:fld>
            <a:endParaRPr lang="en-US" sz="1200"/>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84366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1054100" y="669925"/>
            <a:ext cx="4468813"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AA1E03-6880-3F48-B42E-31C478E6C0D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701040" y="4387767"/>
            <a:ext cx="5608320"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xfrm>
            <a:off x="701040" y="4387767"/>
            <a:ext cx="5608320"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xfrm>
            <a:off x="701040" y="4387767"/>
            <a:ext cx="5608320"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D3518-FF74-6147-9494-9F235DD4922B}" type="slidenum">
              <a:rPr lang="en-US"/>
              <a:pPr/>
              <a:t>26</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5758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DB662895-DC70-5E4D-8D80-ED8525636769}" type="slidenum">
              <a:rPr lang="en-US"/>
              <a:pPr/>
              <a:t>‹#›</a:t>
            </a:fld>
            <a:endParaRPr lang="en-US"/>
          </a:p>
        </p:txBody>
      </p:sp>
    </p:spTree>
    <p:extLst>
      <p:ext uri="{BB962C8B-B14F-4D97-AF65-F5344CB8AC3E}">
        <p14:creationId xmlns:p14="http://schemas.microsoft.com/office/powerpoint/2010/main" val="4574531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physics.tutorvista.com/light/index-of-refraction.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0.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79512" y="332656"/>
            <a:ext cx="8229600" cy="1143000"/>
          </a:xfrm>
        </p:spPr>
        <p:txBody>
          <a:bodyPr/>
          <a:lstStyle/>
          <a:p>
            <a:pPr algn="l"/>
            <a:r>
              <a:rPr lang="en-US" sz="3300" dirty="0" smtClean="0"/>
              <a:t>PHY132 </a:t>
            </a:r>
            <a:r>
              <a:rPr lang="en-US" sz="3300" dirty="0"/>
              <a:t>Introduction to Physics II</a:t>
            </a:r>
            <a:r>
              <a:rPr lang="en-US" sz="3300" dirty="0" smtClean="0"/>
              <a:t> </a:t>
            </a:r>
            <a:br>
              <a:rPr lang="en-US" sz="3300" dirty="0" smtClean="0"/>
            </a:br>
            <a:r>
              <a:rPr lang="en-US" sz="3300" dirty="0" smtClean="0"/>
              <a:t>Class 5 – </a:t>
            </a:r>
            <a:r>
              <a:rPr lang="en-US" sz="3300" b="1" dirty="0" smtClean="0"/>
              <a:t>Outline:</a:t>
            </a:r>
            <a:endParaRPr lang="en-US" sz="3300" b="1" dirty="0"/>
          </a:p>
        </p:txBody>
      </p:sp>
      <p:sp>
        <p:nvSpPr>
          <p:cNvPr id="3" name="Content Placeholder 2"/>
          <p:cNvSpPr>
            <a:spLocks noGrp="1"/>
          </p:cNvSpPr>
          <p:nvPr>
            <p:ph idx="1"/>
          </p:nvPr>
        </p:nvSpPr>
        <p:spPr>
          <a:xfrm>
            <a:off x="107504" y="1628800"/>
            <a:ext cx="6264696" cy="4536504"/>
          </a:xfrm>
        </p:spPr>
        <p:txBody>
          <a:bodyPr/>
          <a:lstStyle/>
          <a:p>
            <a:r>
              <a:rPr lang="en-CA" dirty="0"/>
              <a:t>Ch. 23, sections </a:t>
            </a:r>
            <a:r>
              <a:rPr lang="en-CA" dirty="0" smtClean="0"/>
              <a:t>23.1-23.5</a:t>
            </a:r>
          </a:p>
          <a:p>
            <a:r>
              <a:rPr lang="en-CA" dirty="0"/>
              <a:t>Reflection </a:t>
            </a:r>
            <a:endParaRPr lang="en-CA" dirty="0" smtClean="0"/>
          </a:p>
          <a:p>
            <a:r>
              <a:rPr lang="en-CA" dirty="0" smtClean="0"/>
              <a:t>Refraction </a:t>
            </a:r>
          </a:p>
          <a:p>
            <a:r>
              <a:rPr lang="en-CA" dirty="0" smtClean="0"/>
              <a:t>Total </a:t>
            </a:r>
            <a:r>
              <a:rPr lang="en-CA" dirty="0"/>
              <a:t>Internal Reflection </a:t>
            </a:r>
            <a:endParaRPr lang="en-CA" dirty="0" smtClean="0"/>
          </a:p>
          <a:p>
            <a:r>
              <a:rPr lang="en-CA" dirty="0" smtClean="0"/>
              <a:t>Image </a:t>
            </a:r>
            <a:r>
              <a:rPr lang="en-CA" dirty="0"/>
              <a:t>Formation </a:t>
            </a:r>
            <a:endParaRPr lang="en-CA" dirty="0" smtClean="0"/>
          </a:p>
          <a:p>
            <a:r>
              <a:rPr lang="en-CA" dirty="0" smtClean="0"/>
              <a:t>Colour </a:t>
            </a:r>
            <a:r>
              <a:rPr lang="en-CA" dirty="0"/>
              <a:t>and Dispersion</a:t>
            </a:r>
            <a:endParaRPr lang="en-US" dirty="0"/>
          </a:p>
        </p:txBody>
      </p:sp>
      <p:pic>
        <p:nvPicPr>
          <p:cNvPr id="25602" name="Picture 2" descr="Index of Refrac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868" y="1268760"/>
            <a:ext cx="3833132" cy="49575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9995" y="6453336"/>
            <a:ext cx="4062331" cy="276999"/>
          </a:xfrm>
          <a:prstGeom prst="rect">
            <a:avLst/>
          </a:prstGeom>
          <a:noFill/>
        </p:spPr>
        <p:txBody>
          <a:bodyPr wrap="none" rtlCol="0">
            <a:spAutoFit/>
          </a:bodyPr>
          <a:lstStyle/>
          <a:p>
            <a:r>
              <a:rPr lang="en-CA" sz="1200" dirty="0" smtClean="0">
                <a:hlinkClick r:id="rId4"/>
              </a:rPr>
              <a:t>http</a:t>
            </a:r>
            <a:r>
              <a:rPr lang="en-CA" sz="1200" dirty="0">
                <a:hlinkClick r:id="rId4"/>
              </a:rPr>
              <a:t>://</a:t>
            </a:r>
            <a:r>
              <a:rPr lang="en-CA" sz="1200" dirty="0" smtClean="0">
                <a:hlinkClick r:id="rId4"/>
              </a:rPr>
              <a:t>physics.tutorvista.com/light/index-of-refraction.html</a:t>
            </a:r>
            <a:r>
              <a:rPr lang="en-CA" sz="1200" dirty="0" smtClean="0"/>
              <a:t> </a:t>
            </a:r>
            <a:endParaRPr lang="en-CA" sz="1200" dirty="0"/>
          </a:p>
        </p:txBody>
      </p:sp>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351" y="2061556"/>
            <a:ext cx="4844649" cy="47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0" name="Rectangle 2"/>
          <p:cNvSpPr>
            <a:spLocks noGrp="1" noChangeArrowheads="1"/>
          </p:cNvSpPr>
          <p:nvPr>
            <p:ph type="title"/>
          </p:nvPr>
        </p:nvSpPr>
        <p:spPr>
          <a:xfrm>
            <a:off x="457200" y="31750"/>
            <a:ext cx="8229600" cy="796925"/>
          </a:xfrm>
        </p:spPr>
        <p:txBody>
          <a:bodyPr/>
          <a:lstStyle/>
          <a:p>
            <a:r>
              <a:rPr lang="en-US" smtClean="0"/>
              <a:t>Opaque Materials</a:t>
            </a:r>
          </a:p>
        </p:txBody>
      </p:sp>
      <p:sp>
        <p:nvSpPr>
          <p:cNvPr id="232451" name="Rectangle 3"/>
          <p:cNvSpPr>
            <a:spLocks noGrp="1" noChangeArrowheads="1"/>
          </p:cNvSpPr>
          <p:nvPr>
            <p:ph type="body" idx="1"/>
          </p:nvPr>
        </p:nvSpPr>
        <p:spPr>
          <a:xfrm>
            <a:off x="232756" y="900772"/>
            <a:ext cx="8699529" cy="1061029"/>
          </a:xfrm>
        </p:spPr>
        <p:txBody>
          <a:bodyPr/>
          <a:lstStyle/>
          <a:p>
            <a:r>
              <a:rPr lang="en-US" sz="2800" dirty="0" smtClean="0"/>
              <a:t>Most things around us are </a:t>
            </a:r>
            <a:r>
              <a:rPr lang="en-US" sz="2800" b="1" dirty="0" smtClean="0"/>
              <a:t>opaque</a:t>
            </a:r>
            <a:r>
              <a:rPr lang="en-US" sz="2800" dirty="0" smtClean="0"/>
              <a:t>—they absorb light without re-emitting it.</a:t>
            </a:r>
          </a:p>
        </p:txBody>
      </p:sp>
      <p:sp>
        <p:nvSpPr>
          <p:cNvPr id="5" name="Rectangle 3"/>
          <p:cNvSpPr txBox="1">
            <a:spLocks noChangeArrowheads="1"/>
          </p:cNvSpPr>
          <p:nvPr/>
        </p:nvSpPr>
        <p:spPr bwMode="auto">
          <a:xfrm>
            <a:off x="232757" y="1878676"/>
            <a:ext cx="4066594" cy="406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t>Vibrations given by light to their atoms and molecules are turned into random kinetic energy—into internal energy.</a:t>
            </a:r>
          </a:p>
          <a:p>
            <a:r>
              <a:rPr lang="en-US" sz="2800" dirty="0" smtClean="0"/>
              <a:t>These materials become slightly warmer.</a:t>
            </a:r>
          </a:p>
        </p:txBody>
      </p:sp>
    </p:spTree>
    <p:extLst>
      <p:ext uri="{BB962C8B-B14F-4D97-AF65-F5344CB8AC3E}">
        <p14:creationId xmlns:p14="http://schemas.microsoft.com/office/powerpoint/2010/main" val="15466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31750"/>
            <a:ext cx="8229600" cy="796925"/>
          </a:xfrm>
        </p:spPr>
        <p:txBody>
          <a:bodyPr/>
          <a:lstStyle/>
          <a:p>
            <a:r>
              <a:rPr lang="en-US" smtClean="0"/>
              <a:t>Opaque Materials</a:t>
            </a:r>
          </a:p>
        </p:txBody>
      </p:sp>
      <p:sp>
        <p:nvSpPr>
          <p:cNvPr id="242691" name="Rectangle 3"/>
          <p:cNvSpPr>
            <a:spLocks noGrp="1" noChangeArrowheads="1"/>
          </p:cNvSpPr>
          <p:nvPr>
            <p:ph type="body" idx="1"/>
          </p:nvPr>
        </p:nvSpPr>
        <p:spPr>
          <a:xfrm>
            <a:off x="457200" y="1222375"/>
            <a:ext cx="8229600" cy="4525963"/>
          </a:xfrm>
        </p:spPr>
        <p:txBody>
          <a:bodyPr/>
          <a:lstStyle/>
          <a:p>
            <a:pPr>
              <a:buFontTx/>
              <a:buNone/>
            </a:pPr>
            <a:r>
              <a:rPr lang="en-US" sz="3600" smtClean="0"/>
              <a:t>Metals</a:t>
            </a:r>
            <a:endParaRPr lang="en-US" sz="2800" smtClean="0"/>
          </a:p>
          <a:p>
            <a:r>
              <a:rPr lang="en-US" sz="2800" smtClean="0"/>
              <a:t>Light shining on metal forces free electrons in the metal into vibrations that emit their own light as reflection.</a:t>
            </a:r>
            <a:endParaRPr lang="en-US" smtClean="0"/>
          </a:p>
          <a:p>
            <a:pPr>
              <a:buFontTx/>
              <a:buNone/>
            </a:pPr>
            <a:r>
              <a:rPr lang="en-US" sz="2000" smtClean="0"/>
              <a:t/>
            </a:r>
            <a:br>
              <a:rPr lang="en-US" sz="2000" smtClean="0"/>
            </a:br>
            <a:endParaRPr lang="en-US" sz="2000" smtClean="0"/>
          </a:p>
        </p:txBody>
      </p:sp>
      <p:pic>
        <p:nvPicPr>
          <p:cNvPr id="242694" name="Picture 6" descr="26_10_Figure"/>
          <p:cNvPicPr>
            <a:picLocks noChangeAspect="1" noChangeArrowheads="1"/>
          </p:cNvPicPr>
          <p:nvPr/>
        </p:nvPicPr>
        <p:blipFill>
          <a:blip r:embed="rId2">
            <a:extLst>
              <a:ext uri="{28A0092B-C50C-407E-A947-70E740481C1C}">
                <a14:useLocalDpi xmlns:a14="http://schemas.microsoft.com/office/drawing/2010/main" val="0"/>
              </a:ext>
            </a:extLst>
          </a:blip>
          <a:srcRect b="6044"/>
          <a:stretch>
            <a:fillRect/>
          </a:stretch>
        </p:blipFill>
        <p:spPr bwMode="auto">
          <a:xfrm>
            <a:off x="2511425" y="3559175"/>
            <a:ext cx="4121150" cy="299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16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990600"/>
            <a:ext cx="8229600" cy="1752600"/>
          </a:xfrm>
        </p:spPr>
        <p:txBody>
          <a:bodyPr/>
          <a:lstStyle/>
          <a:p>
            <a:pPr algn="l"/>
            <a:r>
              <a:rPr lang="en-US" sz="2400" dirty="0" smtClean="0"/>
              <a:t>Which reflects more light, a white piece of paper or a black piece of paper?</a:t>
            </a:r>
          </a:p>
        </p:txBody>
      </p:sp>
      <p:sp>
        <p:nvSpPr>
          <p:cNvPr id="224259" name="Rectangle 3"/>
          <p:cNvSpPr>
            <a:spLocks noGrp="1" noChangeArrowheads="1"/>
          </p:cNvSpPr>
          <p:nvPr>
            <p:ph type="body" idx="1"/>
          </p:nvPr>
        </p:nvSpPr>
        <p:spPr>
          <a:xfrm>
            <a:off x="457200" y="2895600"/>
            <a:ext cx="8229600" cy="3962400"/>
          </a:xfrm>
        </p:spPr>
        <p:txBody>
          <a:bodyPr/>
          <a:lstStyle/>
          <a:p>
            <a:pPr marL="609600" indent="-609600">
              <a:buFontTx/>
              <a:buAutoNum type="alphaUcPeriod"/>
            </a:pPr>
            <a:r>
              <a:rPr lang="en-US" sz="2400" dirty="0" smtClean="0"/>
              <a:t>Black</a:t>
            </a:r>
          </a:p>
          <a:p>
            <a:pPr marL="609600" indent="-609600">
              <a:buFontTx/>
              <a:buAutoNum type="alphaUcPeriod"/>
            </a:pPr>
            <a:r>
              <a:rPr lang="en-US" sz="2400" dirty="0" smtClean="0">
                <a:ea typeface="Batang" pitchFamily="18" charset="-127"/>
              </a:rPr>
              <a:t>White</a:t>
            </a:r>
          </a:p>
          <a:p>
            <a:pPr marL="609600" indent="-609600">
              <a:buFontTx/>
              <a:buAutoNum type="alphaUcPeriod"/>
            </a:pPr>
            <a:r>
              <a:rPr lang="en-US" sz="2400" dirty="0" smtClean="0">
                <a:ea typeface="Batang" pitchFamily="18" charset="-127"/>
              </a:rPr>
              <a:t>About the same</a:t>
            </a:r>
          </a:p>
          <a:p>
            <a:pPr marL="609600" indent="-609600">
              <a:buFontTx/>
              <a:buNone/>
            </a:pPr>
            <a:endParaRPr lang="en-US" sz="2400" dirty="0" smtClean="0"/>
          </a:p>
        </p:txBody>
      </p:sp>
      <p:sp>
        <p:nvSpPr>
          <p:cNvPr id="224260"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solidFill>
                  <a:schemeClr val="bg1"/>
                </a:solidFill>
                <a:cs typeface="Arial" charset="0"/>
              </a:rPr>
              <a:t>Reflection</a:t>
            </a:r>
            <a:endParaRPr lang="en-US" sz="2400" b="1" dirty="0">
              <a:solidFill>
                <a:schemeClr val="bg1"/>
              </a:solidFill>
              <a:cs typeface="Arial" charset="0"/>
            </a:endParaRPr>
          </a:p>
          <a:p>
            <a:pPr algn="ctr"/>
            <a:r>
              <a:rPr lang="en-US" sz="2400" b="1" dirty="0">
                <a:solidFill>
                  <a:schemeClr val="bg1"/>
                </a:solidFill>
                <a:cs typeface="Arial" charset="0"/>
              </a:rPr>
              <a:t>CHECK YOUR </a:t>
            </a:r>
            <a:r>
              <a:rPr lang="en-US" sz="2400" b="1" dirty="0" smtClean="0">
                <a:solidFill>
                  <a:schemeClr val="bg1"/>
                </a:solidFill>
                <a:cs typeface="Arial" charset="0"/>
              </a:rPr>
              <a:t>NEIGHBOUR</a:t>
            </a:r>
            <a:r>
              <a:rPr lang="en-US" sz="2400" b="1" i="1" dirty="0" smtClean="0">
                <a:solidFill>
                  <a:schemeClr val="folHlink"/>
                </a:solidFill>
                <a:cs typeface="Arial" charset="0"/>
              </a:rPr>
              <a:t> </a:t>
            </a:r>
            <a:endParaRPr lang="en-US" sz="2400" b="1" i="1" dirty="0">
              <a:solidFill>
                <a:schemeClr val="folHlink"/>
              </a:solidFill>
              <a:cs typeface="Arial" charset="0"/>
            </a:endParaRPr>
          </a:p>
        </p:txBody>
      </p:sp>
    </p:spTree>
    <p:extLst>
      <p:ext uri="{BB962C8B-B14F-4D97-AF65-F5344CB8AC3E}">
        <p14:creationId xmlns:p14="http://schemas.microsoft.com/office/powerpoint/2010/main" val="2877364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990600"/>
            <a:ext cx="8229600" cy="1752600"/>
          </a:xfrm>
        </p:spPr>
        <p:txBody>
          <a:bodyPr/>
          <a:lstStyle/>
          <a:p>
            <a:pPr algn="l"/>
            <a:r>
              <a:rPr lang="en-US" sz="2400" dirty="0" smtClean="0"/>
              <a:t>Which reflects more light, a white piece of paper or a mirror?</a:t>
            </a:r>
          </a:p>
        </p:txBody>
      </p:sp>
      <p:sp>
        <p:nvSpPr>
          <p:cNvPr id="224259" name="Rectangle 3"/>
          <p:cNvSpPr>
            <a:spLocks noGrp="1" noChangeArrowheads="1"/>
          </p:cNvSpPr>
          <p:nvPr>
            <p:ph type="body" idx="1"/>
          </p:nvPr>
        </p:nvSpPr>
        <p:spPr>
          <a:xfrm>
            <a:off x="457200" y="2895600"/>
            <a:ext cx="8229600" cy="3962400"/>
          </a:xfrm>
        </p:spPr>
        <p:txBody>
          <a:bodyPr/>
          <a:lstStyle/>
          <a:p>
            <a:pPr marL="609600" indent="-609600">
              <a:buFontTx/>
              <a:buAutoNum type="alphaUcPeriod"/>
            </a:pPr>
            <a:r>
              <a:rPr lang="en-US" sz="2400" dirty="0" smtClean="0"/>
              <a:t>White Paper</a:t>
            </a:r>
          </a:p>
          <a:p>
            <a:pPr marL="609600" indent="-609600">
              <a:buFontTx/>
              <a:buAutoNum type="alphaUcPeriod"/>
            </a:pPr>
            <a:r>
              <a:rPr lang="en-US" sz="2400" dirty="0">
                <a:ea typeface="Batang" pitchFamily="18" charset="-127"/>
              </a:rPr>
              <a:t>M</a:t>
            </a:r>
            <a:r>
              <a:rPr lang="en-US" sz="2400" dirty="0" smtClean="0">
                <a:ea typeface="Batang" pitchFamily="18" charset="-127"/>
              </a:rPr>
              <a:t>irror</a:t>
            </a:r>
          </a:p>
          <a:p>
            <a:pPr marL="609600" indent="-609600">
              <a:buFontTx/>
              <a:buAutoNum type="alphaUcPeriod"/>
            </a:pPr>
            <a:r>
              <a:rPr lang="en-US" sz="2400" dirty="0" smtClean="0">
                <a:ea typeface="Batang" pitchFamily="18" charset="-127"/>
              </a:rPr>
              <a:t>About the same</a:t>
            </a:r>
          </a:p>
          <a:p>
            <a:pPr marL="609600" indent="-609600">
              <a:buFontTx/>
              <a:buNone/>
            </a:pPr>
            <a:endParaRPr lang="en-US" sz="2400" dirty="0" smtClean="0"/>
          </a:p>
        </p:txBody>
      </p:sp>
      <p:sp>
        <p:nvSpPr>
          <p:cNvPr id="224260"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solidFill>
                  <a:schemeClr val="bg1"/>
                </a:solidFill>
                <a:cs typeface="Arial" charset="0"/>
              </a:rPr>
              <a:t>Reflection</a:t>
            </a:r>
            <a:endParaRPr lang="en-US" sz="2400" b="1" dirty="0">
              <a:solidFill>
                <a:schemeClr val="bg1"/>
              </a:solidFill>
              <a:cs typeface="Arial" charset="0"/>
            </a:endParaRPr>
          </a:p>
          <a:p>
            <a:pPr algn="ctr"/>
            <a:r>
              <a:rPr lang="en-US" sz="2400" b="1" dirty="0">
                <a:solidFill>
                  <a:schemeClr val="bg1"/>
                </a:solidFill>
                <a:cs typeface="Arial" charset="0"/>
              </a:rPr>
              <a:t>CHECK YOUR </a:t>
            </a:r>
            <a:r>
              <a:rPr lang="en-US" sz="2400" b="1" dirty="0" smtClean="0">
                <a:solidFill>
                  <a:schemeClr val="bg1"/>
                </a:solidFill>
                <a:cs typeface="Arial" charset="0"/>
              </a:rPr>
              <a:t>NEIGHBOUR</a:t>
            </a:r>
            <a:r>
              <a:rPr lang="en-US" sz="2400" b="1" i="1" dirty="0" smtClean="0">
                <a:solidFill>
                  <a:schemeClr val="folHlink"/>
                </a:solidFill>
                <a:cs typeface="Arial" charset="0"/>
              </a:rPr>
              <a:t> </a:t>
            </a:r>
            <a:endParaRPr lang="en-US" sz="2400" b="1" i="1" dirty="0">
              <a:solidFill>
                <a:schemeClr val="folHlink"/>
              </a:solidFill>
              <a:cs typeface="Arial" charset="0"/>
            </a:endParaRPr>
          </a:p>
        </p:txBody>
      </p:sp>
    </p:spTree>
    <p:extLst>
      <p:ext uri="{BB962C8B-B14F-4D97-AF65-F5344CB8AC3E}">
        <p14:creationId xmlns:p14="http://schemas.microsoft.com/office/powerpoint/2010/main" val="2654310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563562"/>
          </a:xfrm>
        </p:spPr>
        <p:txBody>
          <a:bodyPr/>
          <a:lstStyle/>
          <a:p>
            <a:r>
              <a:rPr lang="en-US" sz="4000" dirty="0" smtClean="0"/>
              <a:t>Specular Reflection</a:t>
            </a:r>
            <a:endParaRPr lang="en-US" sz="4000" dirty="0"/>
          </a:p>
        </p:txBody>
      </p:sp>
      <p:pic>
        <p:nvPicPr>
          <p:cNvPr id="84995" name="Picture 3" descr="serway25"/>
          <p:cNvPicPr>
            <a:picLocks noGrp="1" noChangeAspect="1" noChangeArrowheads="1"/>
          </p:cNvPicPr>
          <p:nvPr>
            <p:ph sz="half" idx="1"/>
          </p:nvPr>
        </p:nvPicPr>
        <p:blipFill>
          <a:blip r:embed="rId2"/>
          <a:srcRect/>
          <a:stretch>
            <a:fillRect/>
          </a:stretch>
        </p:blipFill>
        <p:spPr>
          <a:xfrm>
            <a:off x="2436813" y="977900"/>
            <a:ext cx="3854450" cy="2735263"/>
          </a:xfrm>
          <a:noFill/>
          <a:ln/>
        </p:spPr>
      </p:pic>
      <p:sp>
        <p:nvSpPr>
          <p:cNvPr id="84996" name="Text Box 4"/>
          <p:cNvSpPr txBox="1">
            <a:spLocks noChangeArrowheads="1"/>
          </p:cNvSpPr>
          <p:nvPr/>
        </p:nvSpPr>
        <p:spPr bwMode="auto">
          <a:xfrm>
            <a:off x="684213" y="3970338"/>
            <a:ext cx="7899400" cy="2554545"/>
          </a:xfrm>
          <a:prstGeom prst="rect">
            <a:avLst/>
          </a:prstGeom>
          <a:noFill/>
          <a:ln w="9525">
            <a:noFill/>
            <a:miter lim="800000"/>
            <a:headEnd/>
            <a:tailEnd/>
          </a:ln>
          <a:effectLst/>
        </p:spPr>
        <p:txBody>
          <a:bodyPr>
            <a:prstTxWarp prst="textNoShape">
              <a:avLst/>
            </a:prstTxWarp>
            <a:spAutoFit/>
          </a:bodyPr>
          <a:lstStyle/>
          <a:p>
            <a:r>
              <a:rPr lang="en-US" sz="3200" b="1" dirty="0" smtClean="0"/>
              <a:t>Mirrors</a:t>
            </a:r>
            <a:endParaRPr lang="en-US" sz="3200" b="1" dirty="0"/>
          </a:p>
          <a:p>
            <a:pPr>
              <a:buFontTx/>
              <a:buChar char="•"/>
            </a:pPr>
            <a:r>
              <a:rPr lang="en-US" sz="3200" dirty="0" smtClean="0"/>
              <a:t> The </a:t>
            </a:r>
            <a:r>
              <a:rPr lang="en-US" sz="3200" dirty="0"/>
              <a:t>surface is </a:t>
            </a:r>
            <a:r>
              <a:rPr lang="en-US" sz="3200" i="1" dirty="0"/>
              <a:t>flat</a:t>
            </a:r>
            <a:r>
              <a:rPr lang="en-US" sz="3200" dirty="0"/>
              <a:t> at distance scales near or above the wavelength of light</a:t>
            </a:r>
          </a:p>
          <a:p>
            <a:pPr>
              <a:buFontTx/>
              <a:buChar char="•"/>
            </a:pPr>
            <a:r>
              <a:rPr lang="en-US" sz="3200" dirty="0" smtClean="0"/>
              <a:t> It </a:t>
            </a:r>
            <a:r>
              <a:rPr lang="en-US" sz="3200" dirty="0"/>
              <a:t>looks “shiny”, </a:t>
            </a:r>
            <a:r>
              <a:rPr lang="en-US" sz="3200" dirty="0" smtClean="0"/>
              <a:t>and you can see images in it.</a:t>
            </a:r>
            <a:endParaRPr lang="en-US" sz="3200" dirty="0"/>
          </a:p>
        </p:txBody>
      </p:sp>
    </p:spTree>
    <p:extLst>
      <p:ext uri="{BB962C8B-B14F-4D97-AF65-F5344CB8AC3E}">
        <p14:creationId xmlns:p14="http://schemas.microsoft.com/office/powerpoint/2010/main" val="2249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639762"/>
          </a:xfrm>
        </p:spPr>
        <p:txBody>
          <a:bodyPr/>
          <a:lstStyle/>
          <a:p>
            <a:r>
              <a:rPr lang="en-US" sz="4000" dirty="0" smtClean="0"/>
              <a:t>Diffuse Reflection</a:t>
            </a:r>
            <a:endParaRPr lang="en-US" sz="4000" dirty="0"/>
          </a:p>
        </p:txBody>
      </p:sp>
      <p:pic>
        <p:nvPicPr>
          <p:cNvPr id="86019" name="Picture 3" descr="serway25"/>
          <p:cNvPicPr>
            <a:picLocks noGrp="1" noChangeAspect="1" noChangeArrowheads="1"/>
          </p:cNvPicPr>
          <p:nvPr>
            <p:ph sz="half" idx="2"/>
          </p:nvPr>
        </p:nvPicPr>
        <p:blipFill>
          <a:blip r:embed="rId2"/>
          <a:srcRect/>
          <a:stretch>
            <a:fillRect/>
          </a:stretch>
        </p:blipFill>
        <p:spPr>
          <a:xfrm>
            <a:off x="2451100" y="992188"/>
            <a:ext cx="3859213" cy="2952750"/>
          </a:xfrm>
          <a:noFill/>
          <a:ln/>
        </p:spPr>
      </p:pic>
      <p:sp>
        <p:nvSpPr>
          <p:cNvPr id="86020" name="Text Box 4"/>
          <p:cNvSpPr txBox="1">
            <a:spLocks noChangeArrowheads="1"/>
          </p:cNvSpPr>
          <p:nvPr/>
        </p:nvSpPr>
        <p:spPr bwMode="auto">
          <a:xfrm>
            <a:off x="720725" y="3998913"/>
            <a:ext cx="7716838" cy="2062103"/>
          </a:xfrm>
          <a:prstGeom prst="rect">
            <a:avLst/>
          </a:prstGeom>
          <a:noFill/>
          <a:ln w="9525">
            <a:noFill/>
            <a:miter lim="800000"/>
            <a:headEnd/>
            <a:tailEnd/>
          </a:ln>
          <a:effectLst/>
        </p:spPr>
        <p:txBody>
          <a:bodyPr>
            <a:prstTxWarp prst="textNoShape">
              <a:avLst/>
            </a:prstTxWarp>
            <a:spAutoFit/>
          </a:bodyPr>
          <a:lstStyle/>
          <a:p>
            <a:r>
              <a:rPr lang="en-US" sz="3200" b="1" dirty="0" smtClean="0"/>
              <a:t>White Paper</a:t>
            </a:r>
            <a:endParaRPr lang="en-US" sz="3200" b="1" dirty="0"/>
          </a:p>
          <a:p>
            <a:pPr>
              <a:buFontTx/>
              <a:buChar char="•"/>
            </a:pPr>
            <a:r>
              <a:rPr lang="en-US" sz="3200" dirty="0" smtClean="0"/>
              <a:t> The </a:t>
            </a:r>
            <a:r>
              <a:rPr lang="en-US" sz="3200" dirty="0"/>
              <a:t>surface is </a:t>
            </a:r>
            <a:r>
              <a:rPr lang="en-US" sz="3200" i="1" dirty="0"/>
              <a:t>rough</a:t>
            </a:r>
            <a:r>
              <a:rPr lang="en-US" sz="3200" dirty="0"/>
              <a:t> at distance scales near or above the wavelength of light</a:t>
            </a:r>
          </a:p>
          <a:p>
            <a:pPr>
              <a:buFontTx/>
              <a:buChar char="•"/>
            </a:pPr>
            <a:r>
              <a:rPr lang="en-US" sz="3200" dirty="0" smtClean="0"/>
              <a:t> Almost </a:t>
            </a:r>
            <a:r>
              <a:rPr lang="en-US" sz="3200" b="1" i="1" dirty="0"/>
              <a:t>all</a:t>
            </a:r>
            <a:r>
              <a:rPr lang="en-US" sz="3200" dirty="0"/>
              <a:t> surfaces reflect in this way!</a:t>
            </a:r>
          </a:p>
        </p:txBody>
      </p:sp>
    </p:spTree>
    <p:extLst>
      <p:ext uri="{BB962C8B-B14F-4D97-AF65-F5344CB8AC3E}">
        <p14:creationId xmlns:p14="http://schemas.microsoft.com/office/powerpoint/2010/main" val="23940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274638"/>
            <a:ext cx="8229600" cy="752057"/>
          </a:xfrm>
        </p:spPr>
        <p:txBody>
          <a:bodyPr/>
          <a:lstStyle/>
          <a:p>
            <a:r>
              <a:rPr lang="en-US" dirty="0" smtClean="0"/>
              <a:t>Law of Specular Reflection</a:t>
            </a:r>
          </a:p>
        </p:txBody>
      </p:sp>
      <p:sp>
        <p:nvSpPr>
          <p:cNvPr id="200707" name="Rectangle 3"/>
          <p:cNvSpPr>
            <a:spLocks noGrp="1" noChangeArrowheads="1"/>
          </p:cNvSpPr>
          <p:nvPr>
            <p:ph type="body" idx="1"/>
          </p:nvPr>
        </p:nvSpPr>
        <p:spPr>
          <a:xfrm>
            <a:off x="413084" y="1038726"/>
            <a:ext cx="8317832" cy="934453"/>
          </a:xfrm>
        </p:spPr>
        <p:txBody>
          <a:bodyPr/>
          <a:lstStyle/>
          <a:p>
            <a:pPr marL="0" indent="0">
              <a:lnSpc>
                <a:spcPct val="90000"/>
              </a:lnSpc>
              <a:buNone/>
            </a:pPr>
            <a:r>
              <a:rPr lang="en-US" sz="2800" dirty="0" smtClean="0"/>
              <a:t>The angle of reflection equals the angle of incidence.</a:t>
            </a:r>
            <a:endParaRPr lang="en-US" sz="1800" dirty="0" smtClean="0"/>
          </a:p>
        </p:txBody>
      </p:sp>
      <p:pic>
        <p:nvPicPr>
          <p:cNvPr id="200713" name="Picture 9" descr="28_06_Figure"/>
          <p:cNvPicPr>
            <a:picLocks noChangeAspect="1" noChangeArrowheads="1"/>
          </p:cNvPicPr>
          <p:nvPr/>
        </p:nvPicPr>
        <p:blipFill>
          <a:blip r:embed="rId2">
            <a:extLst>
              <a:ext uri="{28A0092B-C50C-407E-A947-70E740481C1C}">
                <a14:useLocalDpi xmlns:a14="http://schemas.microsoft.com/office/drawing/2010/main" val="0"/>
              </a:ext>
            </a:extLst>
          </a:blip>
          <a:srcRect b="4231"/>
          <a:stretch>
            <a:fillRect/>
          </a:stretch>
        </p:blipFill>
        <p:spPr bwMode="auto">
          <a:xfrm>
            <a:off x="376153" y="1973692"/>
            <a:ext cx="8447005" cy="41543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34680" y="4695480"/>
              <a:ext cx="4627800" cy="1693800"/>
            </p14:xfrm>
          </p:contentPart>
        </mc:Choice>
        <mc:Fallback xmlns="">
          <p:pic>
            <p:nvPicPr>
              <p:cNvPr id="2" name="Ink 1"/>
              <p:cNvPicPr/>
              <p:nvPr/>
            </p:nvPicPr>
            <p:blipFill>
              <a:blip r:embed="rId4"/>
              <a:stretch>
                <a:fillRect/>
              </a:stretch>
            </p:blipFill>
            <p:spPr>
              <a:xfrm>
                <a:off x="628200" y="4689360"/>
                <a:ext cx="4639320" cy="1708200"/>
              </a:xfrm>
              <a:prstGeom prst="rect">
                <a:avLst/>
              </a:prstGeom>
            </p:spPr>
          </p:pic>
        </mc:Fallback>
      </mc:AlternateContent>
    </p:spTree>
    <p:extLst>
      <p:ext uri="{BB962C8B-B14F-4D97-AF65-F5344CB8AC3E}">
        <p14:creationId xmlns:p14="http://schemas.microsoft.com/office/powerpoint/2010/main" val="297522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teeth"/>
          <p:cNvPicPr>
            <a:picLocks noChangeAspect="1" noChangeArrowheads="1"/>
          </p:cNvPicPr>
          <p:nvPr/>
        </p:nvPicPr>
        <p:blipFill>
          <a:blip r:embed="rId2"/>
          <a:srcRect/>
          <a:stretch>
            <a:fillRect/>
          </a:stretch>
        </p:blipFill>
        <p:spPr bwMode="auto">
          <a:xfrm>
            <a:off x="365125" y="2289175"/>
            <a:ext cx="2828925" cy="2600325"/>
          </a:xfrm>
          <a:prstGeom prst="rect">
            <a:avLst/>
          </a:prstGeom>
          <a:noFill/>
        </p:spPr>
      </p:pic>
      <p:sp>
        <p:nvSpPr>
          <p:cNvPr id="157700" name="Text Box 4"/>
          <p:cNvSpPr txBox="1">
            <a:spLocks noChangeArrowheads="1"/>
          </p:cNvSpPr>
          <p:nvPr/>
        </p:nvSpPr>
        <p:spPr bwMode="auto">
          <a:xfrm>
            <a:off x="582613" y="1403350"/>
            <a:ext cx="1243012" cy="579438"/>
          </a:xfrm>
          <a:prstGeom prst="rect">
            <a:avLst/>
          </a:prstGeom>
          <a:noFill/>
          <a:ln w="9525">
            <a:noFill/>
            <a:miter lim="800000"/>
            <a:headEnd/>
            <a:tailEnd/>
          </a:ln>
          <a:effectLst/>
        </p:spPr>
        <p:txBody>
          <a:bodyPr wrap="none">
            <a:prstTxWarp prst="textNoShape">
              <a:avLst/>
            </a:prstTxWarp>
            <a:spAutoFit/>
          </a:bodyPr>
          <a:lstStyle/>
          <a:p>
            <a:r>
              <a:rPr lang="en-US" sz="3200"/>
              <a:t>Mirror</a:t>
            </a:r>
          </a:p>
        </p:txBody>
      </p:sp>
      <p:sp>
        <p:nvSpPr>
          <p:cNvPr id="157701" name="Line 5"/>
          <p:cNvSpPr>
            <a:spLocks noChangeShapeType="1"/>
          </p:cNvSpPr>
          <p:nvPr/>
        </p:nvSpPr>
        <p:spPr bwMode="auto">
          <a:xfrm>
            <a:off x="1173163" y="1876425"/>
            <a:ext cx="384175" cy="8366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57702" name="Text Box 6"/>
          <p:cNvSpPr txBox="1">
            <a:spLocks noChangeArrowheads="1"/>
          </p:cNvSpPr>
          <p:nvPr/>
        </p:nvSpPr>
        <p:spPr bwMode="auto">
          <a:xfrm>
            <a:off x="3308350" y="404813"/>
            <a:ext cx="5449888" cy="4678204"/>
          </a:xfrm>
          <a:prstGeom prst="rect">
            <a:avLst/>
          </a:prstGeom>
          <a:noFill/>
          <a:ln w="9525">
            <a:noFill/>
            <a:prstDash val="sysDot"/>
            <a:miter lim="800000"/>
            <a:headEnd/>
            <a:tailEnd/>
          </a:ln>
          <a:effectLst/>
        </p:spPr>
        <p:txBody>
          <a:bodyPr>
            <a:prstTxWarp prst="textNoShape">
              <a:avLst/>
            </a:prstTxWarp>
            <a:spAutoFit/>
          </a:bodyPr>
          <a:lstStyle/>
          <a:p>
            <a:pPr marL="457200" indent="-457200">
              <a:spcAft>
                <a:spcPts val="600"/>
              </a:spcAft>
              <a:buFont typeface="Arial" pitchFamily="34" charset="0"/>
              <a:buChar char="•"/>
            </a:pPr>
            <a:r>
              <a:rPr lang="en-US" sz="3200" b="0" dirty="0"/>
              <a:t>A dentist uses a mirror to look at the back of a second molar (</a:t>
            </a:r>
            <a:r>
              <a:rPr lang="en-US" sz="2800" b="0" dirty="0">
                <a:solidFill>
                  <a:srgbClr val="FF0000"/>
                </a:solidFill>
              </a:rPr>
              <a:t>A</a:t>
            </a:r>
            <a:r>
              <a:rPr lang="en-US" sz="3200" b="0" dirty="0"/>
              <a:t>).  </a:t>
            </a:r>
            <a:endParaRPr lang="en-US" sz="3200" b="0" dirty="0" smtClean="0"/>
          </a:p>
          <a:p>
            <a:pPr marL="457200" indent="-457200">
              <a:spcAft>
                <a:spcPts val="600"/>
              </a:spcAft>
              <a:buFont typeface="Arial" pitchFamily="34" charset="0"/>
              <a:buChar char="•"/>
            </a:pPr>
            <a:r>
              <a:rPr lang="en-US" sz="3200" b="0" dirty="0" smtClean="0"/>
              <a:t>Next</a:t>
            </a:r>
            <a:r>
              <a:rPr lang="en-US" sz="3200" b="0" dirty="0"/>
              <a:t>, she wishes to look at the back of a lateral incisor (</a:t>
            </a:r>
            <a:r>
              <a:rPr lang="en-US" sz="2800" b="0" dirty="0">
                <a:solidFill>
                  <a:srgbClr val="FF0000"/>
                </a:solidFill>
              </a:rPr>
              <a:t>B</a:t>
            </a:r>
            <a:r>
              <a:rPr lang="en-US" sz="3200" b="0" dirty="0"/>
              <a:t>), which is 90</a:t>
            </a:r>
            <a:r>
              <a:rPr lang="en-US" sz="3200" b="0" dirty="0">
                <a:ea typeface="Arial" charset="0"/>
                <a:cs typeface="Arial" charset="0"/>
              </a:rPr>
              <a:t>° away.  </a:t>
            </a:r>
            <a:endParaRPr lang="en-US" sz="3200" b="0" dirty="0" smtClean="0">
              <a:ea typeface="Arial" charset="0"/>
              <a:cs typeface="Arial" charset="0"/>
            </a:endParaRPr>
          </a:p>
          <a:p>
            <a:pPr marL="457200" indent="-457200">
              <a:spcAft>
                <a:spcPts val="600"/>
              </a:spcAft>
              <a:buFont typeface="Arial" pitchFamily="34" charset="0"/>
              <a:buChar char="•"/>
            </a:pPr>
            <a:r>
              <a:rPr lang="en-US" sz="3200" b="0" dirty="0" smtClean="0">
                <a:ea typeface="Arial" charset="0"/>
                <a:cs typeface="Arial" charset="0"/>
              </a:rPr>
              <a:t>By </a:t>
            </a:r>
            <a:r>
              <a:rPr lang="en-US" sz="3200" b="0" dirty="0">
                <a:ea typeface="Arial" charset="0"/>
                <a:cs typeface="Arial" charset="0"/>
              </a:rPr>
              <a:t>what angle should she rotate her mirror?</a:t>
            </a:r>
          </a:p>
        </p:txBody>
      </p:sp>
      <p:sp>
        <p:nvSpPr>
          <p:cNvPr id="157703" name="Text Box 7"/>
          <p:cNvSpPr txBox="1">
            <a:spLocks noChangeArrowheads="1"/>
          </p:cNvSpPr>
          <p:nvPr/>
        </p:nvSpPr>
        <p:spPr bwMode="auto">
          <a:xfrm>
            <a:off x="3551446" y="5083017"/>
            <a:ext cx="2452688" cy="1569660"/>
          </a:xfrm>
          <a:prstGeom prst="rect">
            <a:avLst/>
          </a:prstGeom>
          <a:noFill/>
          <a:ln w="9525">
            <a:noFill/>
            <a:miter lim="800000"/>
            <a:headEnd/>
            <a:tailEnd/>
          </a:ln>
          <a:effectLst/>
        </p:spPr>
        <p:txBody>
          <a:bodyPr>
            <a:prstTxWarp prst="textNoShape">
              <a:avLst/>
            </a:prstTxWarp>
            <a:spAutoFit/>
          </a:bodyPr>
          <a:lstStyle/>
          <a:p>
            <a:pPr marL="457200" indent="-457200"/>
            <a:r>
              <a:rPr lang="en-US" sz="3200" b="0" dirty="0"/>
              <a:t>A. 90</a:t>
            </a:r>
            <a:r>
              <a:rPr lang="en-US" sz="3200" b="0" dirty="0">
                <a:ea typeface="Arial" charset="0"/>
                <a:cs typeface="Arial" charset="0"/>
              </a:rPr>
              <a:t>°</a:t>
            </a:r>
          </a:p>
          <a:p>
            <a:pPr marL="457200" indent="-457200"/>
            <a:r>
              <a:rPr lang="en-US" sz="3200" b="0" dirty="0">
                <a:ea typeface="Arial" charset="0"/>
                <a:cs typeface="Arial" charset="0"/>
              </a:rPr>
              <a:t>B. </a:t>
            </a:r>
            <a:r>
              <a:rPr lang="en-US" sz="3200" b="0" dirty="0"/>
              <a:t>45°</a:t>
            </a:r>
          </a:p>
          <a:p>
            <a:pPr marL="457200" indent="-457200"/>
            <a:r>
              <a:rPr lang="en-US" sz="3200" b="0" dirty="0"/>
              <a:t>C. 180°</a:t>
            </a:r>
          </a:p>
        </p:txBody>
      </p:sp>
      <p:sp>
        <p:nvSpPr>
          <p:cNvPr id="157704" name="Text Box 8"/>
          <p:cNvSpPr txBox="1">
            <a:spLocks noChangeArrowheads="1"/>
          </p:cNvSpPr>
          <p:nvPr/>
        </p:nvSpPr>
        <p:spPr bwMode="auto">
          <a:xfrm>
            <a:off x="2266950" y="2705100"/>
            <a:ext cx="441325" cy="519113"/>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rPr>
              <a:t>A</a:t>
            </a:r>
          </a:p>
        </p:txBody>
      </p:sp>
      <p:sp>
        <p:nvSpPr>
          <p:cNvPr id="157705" name="Text Box 9"/>
          <p:cNvSpPr txBox="1">
            <a:spLocks noChangeArrowheads="1"/>
          </p:cNvSpPr>
          <p:nvPr/>
        </p:nvSpPr>
        <p:spPr bwMode="auto">
          <a:xfrm>
            <a:off x="1320800" y="4035425"/>
            <a:ext cx="441325" cy="519113"/>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rPr>
              <a:t>B</a:t>
            </a:r>
          </a:p>
        </p:txBody>
      </p:sp>
      <p:sp>
        <p:nvSpPr>
          <p:cNvPr id="157706" name="Rectangle 10"/>
          <p:cNvSpPr>
            <a:spLocks noChangeArrowheads="1"/>
          </p:cNvSpPr>
          <p:nvPr/>
        </p:nvSpPr>
        <p:spPr bwMode="auto">
          <a:xfrm rot="-3286945">
            <a:off x="894556" y="2864644"/>
            <a:ext cx="1173163" cy="104775"/>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10" name="Group 9"/>
          <p:cNvGrpSpPr>
            <a:grpSpLocks/>
          </p:cNvGrpSpPr>
          <p:nvPr/>
        </p:nvGrpSpPr>
        <p:grpSpPr bwMode="auto">
          <a:xfrm rot="14075830">
            <a:off x="2242035" y="5642151"/>
            <a:ext cx="835025" cy="857250"/>
            <a:chOff x="1178" y="1676"/>
            <a:chExt cx="1765" cy="1492"/>
          </a:xfrm>
        </p:grpSpPr>
        <p:sp>
          <p:nvSpPr>
            <p:cNvPr id="11" name="Freeform 10"/>
            <p:cNvSpPr>
              <a:spLocks/>
            </p:cNvSpPr>
            <p:nvPr/>
          </p:nvSpPr>
          <p:spPr bwMode="auto">
            <a:xfrm rot="238961">
              <a:off x="1178" y="1676"/>
              <a:ext cx="1765" cy="510"/>
            </a:xfrm>
            <a:custGeom>
              <a:avLst/>
              <a:gdLst/>
              <a:ahLst/>
              <a:cxnLst>
                <a:cxn ang="0">
                  <a:pos x="0" y="510"/>
                </a:cxn>
                <a:cxn ang="0">
                  <a:pos x="1270" y="327"/>
                </a:cxn>
                <a:cxn ang="0">
                  <a:pos x="1689" y="78"/>
                </a:cxn>
                <a:cxn ang="0">
                  <a:pos x="1728" y="0"/>
                </a:cxn>
              </a:cxnLst>
              <a:rect l="0" t="0" r="r" b="b"/>
              <a:pathLst>
                <a:path w="1765" h="510">
                  <a:moveTo>
                    <a:pt x="0" y="510"/>
                  </a:moveTo>
                  <a:cubicBezTo>
                    <a:pt x="494" y="454"/>
                    <a:pt x="989" y="399"/>
                    <a:pt x="1270" y="327"/>
                  </a:cubicBezTo>
                  <a:cubicBezTo>
                    <a:pt x="1551" y="255"/>
                    <a:pt x="1613" y="132"/>
                    <a:pt x="1689" y="78"/>
                  </a:cubicBezTo>
                  <a:cubicBezTo>
                    <a:pt x="1765" y="24"/>
                    <a:pt x="1746" y="12"/>
                    <a:pt x="1728"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2" name="Freeform 11"/>
            <p:cNvSpPr>
              <a:spLocks/>
            </p:cNvSpPr>
            <p:nvPr/>
          </p:nvSpPr>
          <p:spPr bwMode="auto">
            <a:xfrm rot="237942">
              <a:off x="1178" y="2186"/>
              <a:ext cx="1497" cy="982"/>
            </a:xfrm>
            <a:custGeom>
              <a:avLst/>
              <a:gdLst/>
              <a:ahLst/>
              <a:cxnLst>
                <a:cxn ang="0">
                  <a:pos x="0" y="0"/>
                </a:cxn>
                <a:cxn ang="0">
                  <a:pos x="1257" y="589"/>
                </a:cxn>
                <a:cxn ang="0">
                  <a:pos x="1440" y="982"/>
                </a:cxn>
              </a:cxnLst>
              <a:rect l="0" t="0" r="r" b="b"/>
              <a:pathLst>
                <a:path w="1497" h="982">
                  <a:moveTo>
                    <a:pt x="0" y="0"/>
                  </a:moveTo>
                  <a:cubicBezTo>
                    <a:pt x="508" y="212"/>
                    <a:pt x="1017" y="425"/>
                    <a:pt x="1257" y="589"/>
                  </a:cubicBezTo>
                  <a:cubicBezTo>
                    <a:pt x="1497" y="753"/>
                    <a:pt x="1468" y="867"/>
                    <a:pt x="1440" y="982"/>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3" name="Freeform 12"/>
            <p:cNvSpPr>
              <a:spLocks/>
            </p:cNvSpPr>
            <p:nvPr/>
          </p:nvSpPr>
          <p:spPr bwMode="auto">
            <a:xfrm rot="234787">
              <a:off x="2317" y="1977"/>
              <a:ext cx="227" cy="733"/>
            </a:xfrm>
            <a:custGeom>
              <a:avLst/>
              <a:gdLst/>
              <a:ahLst/>
              <a:cxnLst>
                <a:cxn ang="0">
                  <a:pos x="0" y="733"/>
                </a:cxn>
                <a:cxn ang="0">
                  <a:pos x="196" y="419"/>
                </a:cxn>
                <a:cxn ang="0">
                  <a:pos x="183" y="0"/>
                </a:cxn>
              </a:cxnLst>
              <a:rect l="0" t="0" r="r" b="b"/>
              <a:pathLst>
                <a:path w="227" h="733">
                  <a:moveTo>
                    <a:pt x="0" y="733"/>
                  </a:moveTo>
                  <a:cubicBezTo>
                    <a:pt x="82" y="637"/>
                    <a:pt x="165" y="541"/>
                    <a:pt x="196" y="419"/>
                  </a:cubicBezTo>
                  <a:cubicBezTo>
                    <a:pt x="227" y="297"/>
                    <a:pt x="205" y="148"/>
                    <a:pt x="183"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4" name="Freeform 13"/>
            <p:cNvSpPr>
              <a:spLocks/>
            </p:cNvSpPr>
            <p:nvPr/>
          </p:nvSpPr>
          <p:spPr bwMode="auto">
            <a:xfrm rot="232136">
              <a:off x="2149" y="2095"/>
              <a:ext cx="351" cy="536"/>
            </a:xfrm>
            <a:custGeom>
              <a:avLst/>
              <a:gdLst/>
              <a:ahLst/>
              <a:cxnLst>
                <a:cxn ang="0">
                  <a:pos x="351" y="0"/>
                </a:cxn>
                <a:cxn ang="0">
                  <a:pos x="50" y="117"/>
                </a:cxn>
                <a:cxn ang="0">
                  <a:pos x="50" y="366"/>
                </a:cxn>
                <a:cxn ang="0">
                  <a:pos x="234" y="536"/>
                </a:cxn>
              </a:cxnLst>
              <a:rect l="0" t="0" r="r" b="b"/>
              <a:pathLst>
                <a:path w="351" h="536">
                  <a:moveTo>
                    <a:pt x="351" y="0"/>
                  </a:moveTo>
                  <a:cubicBezTo>
                    <a:pt x="225" y="28"/>
                    <a:pt x="100" y="56"/>
                    <a:pt x="50" y="117"/>
                  </a:cubicBezTo>
                  <a:cubicBezTo>
                    <a:pt x="0" y="178"/>
                    <a:pt x="19" y="296"/>
                    <a:pt x="50" y="366"/>
                  </a:cubicBezTo>
                  <a:cubicBezTo>
                    <a:pt x="81" y="436"/>
                    <a:pt x="157" y="486"/>
                    <a:pt x="234" y="53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5" name="Freeform 14"/>
            <p:cNvSpPr>
              <a:spLocks/>
            </p:cNvSpPr>
            <p:nvPr/>
          </p:nvSpPr>
          <p:spPr bwMode="auto">
            <a:xfrm rot="223206">
              <a:off x="2358" y="2225"/>
              <a:ext cx="169" cy="288"/>
            </a:xfrm>
            <a:custGeom>
              <a:avLst/>
              <a:gdLst/>
              <a:ahLst/>
              <a:cxnLst>
                <a:cxn ang="0">
                  <a:pos x="169" y="0"/>
                </a:cxn>
                <a:cxn ang="0">
                  <a:pos x="11" y="92"/>
                </a:cxn>
                <a:cxn ang="0">
                  <a:pos x="103" y="288"/>
                </a:cxn>
              </a:cxnLst>
              <a:rect l="0" t="0" r="r" b="b"/>
              <a:pathLst>
                <a:path w="169" h="288">
                  <a:moveTo>
                    <a:pt x="169" y="0"/>
                  </a:moveTo>
                  <a:cubicBezTo>
                    <a:pt x="95" y="22"/>
                    <a:pt x="22" y="44"/>
                    <a:pt x="11" y="92"/>
                  </a:cubicBezTo>
                  <a:cubicBezTo>
                    <a:pt x="0" y="140"/>
                    <a:pt x="51" y="214"/>
                    <a:pt x="103" y="28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6" name="Oval 15"/>
            <p:cNvSpPr>
              <a:spLocks noChangeArrowheads="1"/>
            </p:cNvSpPr>
            <p:nvPr/>
          </p:nvSpPr>
          <p:spPr bwMode="auto">
            <a:xfrm rot="240417">
              <a:off x="2199" y="2095"/>
              <a:ext cx="327" cy="497"/>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en-US"/>
            </a:p>
          </p:txBody>
        </p:sp>
        <p:sp>
          <p:nvSpPr>
            <p:cNvPr id="17" name="Oval 16"/>
            <p:cNvSpPr>
              <a:spLocks noChangeArrowheads="1"/>
            </p:cNvSpPr>
            <p:nvPr/>
          </p:nvSpPr>
          <p:spPr bwMode="auto">
            <a:xfrm rot="211916">
              <a:off x="2369" y="2225"/>
              <a:ext cx="158" cy="262"/>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cxnSp>
        <p:nvCxnSpPr>
          <p:cNvPr id="18" name="Straight Connector 17"/>
          <p:cNvCxnSpPr/>
          <p:nvPr/>
        </p:nvCxnSpPr>
        <p:spPr>
          <a:xfrm flipH="1" flipV="1">
            <a:off x="1523937" y="2964657"/>
            <a:ext cx="963675" cy="29206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498338" y="2936089"/>
            <a:ext cx="1209937" cy="285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98338" y="2936089"/>
            <a:ext cx="893544" cy="6208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94400" y="971640"/>
              <a:ext cx="2384640" cy="5480280"/>
            </p14:xfrm>
          </p:contentPart>
        </mc:Choice>
        <mc:Fallback xmlns="">
          <p:pic>
            <p:nvPicPr>
              <p:cNvPr id="2" name="Ink 1"/>
              <p:cNvPicPr/>
              <p:nvPr/>
            </p:nvPicPr>
            <p:blipFill>
              <a:blip r:embed="rId4"/>
              <a:stretch>
                <a:fillRect/>
              </a:stretch>
            </p:blipFill>
            <p:spPr>
              <a:xfrm>
                <a:off x="1086120" y="964440"/>
                <a:ext cx="2398680" cy="5495040"/>
              </a:xfrm>
              <a:prstGeom prst="rect">
                <a:avLst/>
              </a:prstGeom>
            </p:spPr>
          </p:pic>
        </mc:Fallback>
      </mc:AlternateContent>
    </p:spTree>
    <p:extLst>
      <p:ext uri="{BB962C8B-B14F-4D97-AF65-F5344CB8AC3E}">
        <p14:creationId xmlns:p14="http://schemas.microsoft.com/office/powerpoint/2010/main" val="421033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smtClean="0"/>
              <a:t>Refraction</a:t>
            </a:r>
          </a:p>
        </p:txBody>
      </p:sp>
      <p:sp>
        <p:nvSpPr>
          <p:cNvPr id="272387" name="Rectangle 3"/>
          <p:cNvSpPr>
            <a:spLocks noGrp="1" noChangeArrowheads="1"/>
          </p:cNvSpPr>
          <p:nvPr>
            <p:ph type="body" idx="1"/>
          </p:nvPr>
        </p:nvSpPr>
        <p:spPr/>
        <p:txBody>
          <a:bodyPr/>
          <a:lstStyle/>
          <a:p>
            <a:pPr marL="0" indent="0">
              <a:buFontTx/>
              <a:buNone/>
            </a:pPr>
            <a:r>
              <a:rPr lang="en-US" smtClean="0"/>
              <a:t>When light bends in going obliquely from one medium to another, we call this process refraction.</a:t>
            </a:r>
          </a:p>
          <a:p>
            <a:pPr marL="0" indent="0">
              <a:buFontTx/>
              <a:buNone/>
            </a:pPr>
            <a:endParaRPr lang="en-US" smtClean="0"/>
          </a:p>
          <a:p>
            <a:pPr marL="0" indent="0"/>
            <a:endParaRPr lang="en-US" smtClean="0">
              <a:latin typeface="Times" pitchFamily="48" charset="0"/>
            </a:endParaRPr>
          </a:p>
          <a:p>
            <a:pPr marL="0" indent="0"/>
            <a:endParaRPr lang="en-US" smtClean="0">
              <a:latin typeface="Times" pitchFamily="48" charset="0"/>
            </a:endParaRPr>
          </a:p>
        </p:txBody>
      </p:sp>
      <p:pic>
        <p:nvPicPr>
          <p:cNvPr id="272391" name="Picture 7" descr="28_14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60"/>
          <a:stretch>
            <a:fillRect/>
          </a:stretch>
        </p:blipFill>
        <p:spPr bwMode="auto">
          <a:xfrm>
            <a:off x="2514600" y="3044825"/>
            <a:ext cx="41148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10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0"/>
            <a:ext cx="8229600" cy="832267"/>
          </a:xfrm>
        </p:spPr>
        <p:txBody>
          <a:bodyPr/>
          <a:lstStyle/>
          <a:p>
            <a:r>
              <a:rPr lang="en-US" dirty="0" smtClean="0"/>
              <a:t>Cause of Refraction</a:t>
            </a:r>
          </a:p>
        </p:txBody>
      </p:sp>
      <p:sp>
        <p:nvSpPr>
          <p:cNvPr id="219139" name="Rectangle 3"/>
          <p:cNvSpPr>
            <a:spLocks noGrp="1" noChangeArrowheads="1"/>
          </p:cNvSpPr>
          <p:nvPr>
            <p:ph type="body" idx="1"/>
          </p:nvPr>
        </p:nvSpPr>
        <p:spPr>
          <a:xfrm>
            <a:off x="358859" y="786063"/>
            <a:ext cx="8592636" cy="4630237"/>
          </a:xfrm>
        </p:spPr>
        <p:txBody>
          <a:bodyPr/>
          <a:lstStyle/>
          <a:p>
            <a:r>
              <a:rPr lang="en-US" sz="2800" dirty="0" smtClean="0"/>
              <a:t>Bending of light when it passes from one medium to another</a:t>
            </a:r>
          </a:p>
          <a:p>
            <a:r>
              <a:rPr lang="en-US" sz="2800" dirty="0" smtClean="0"/>
              <a:t>Caused by change in speed of light</a:t>
            </a:r>
            <a:endParaRPr lang="en-US" dirty="0" smtClean="0"/>
          </a:p>
          <a:p>
            <a:endParaRPr lang="en-US" dirty="0" smtClean="0"/>
          </a:p>
          <a:p>
            <a:endParaRPr lang="en-US" dirty="0" smtClean="0">
              <a:latin typeface="Times" pitchFamily="48" charset="0"/>
            </a:endParaRPr>
          </a:p>
          <a:p>
            <a:endParaRPr lang="en-US" dirty="0" smtClean="0">
              <a:latin typeface="Times" pitchFamily="48" charset="0"/>
            </a:endParaRPr>
          </a:p>
          <a:p>
            <a:pPr>
              <a:buFontTx/>
              <a:buNone/>
            </a:pPr>
            <a:r>
              <a:rPr lang="en-US" sz="1800" dirty="0" smtClean="0"/>
              <a:t/>
            </a:r>
            <a:br>
              <a:rPr lang="en-US" sz="1800" dirty="0" smtClean="0"/>
            </a:br>
            <a:endParaRPr lang="en-US" sz="1800" dirty="0" smtClean="0"/>
          </a:p>
        </p:txBody>
      </p:sp>
      <p:pic>
        <p:nvPicPr>
          <p:cNvPr id="219144" name="Picture 8" descr="28_23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11"/>
          <a:stretch>
            <a:fillRect/>
          </a:stretch>
        </p:blipFill>
        <p:spPr bwMode="auto">
          <a:xfrm>
            <a:off x="1106905" y="2430013"/>
            <a:ext cx="3198395" cy="4186687"/>
          </a:xfrm>
          <a:prstGeom prst="rect">
            <a:avLst/>
          </a:prstGeom>
          <a:noFill/>
          <a:extLst>
            <a:ext uri="{909E8E84-426E-40DD-AFC4-6F175D3DCCD1}">
              <a14:hiddenFill xmlns:a14="http://schemas.microsoft.com/office/drawing/2010/main">
                <a:solidFill>
                  <a:srgbClr val="FFFFFF"/>
                </a:solidFill>
              </a14:hiddenFill>
            </a:ext>
          </a:extLst>
        </p:spPr>
      </p:pic>
      <p:pic>
        <p:nvPicPr>
          <p:cNvPr id="219145" name="Picture 9" descr="28_24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11"/>
          <a:stretch>
            <a:fillRect/>
          </a:stretch>
        </p:blipFill>
        <p:spPr bwMode="auto">
          <a:xfrm>
            <a:off x="4860924" y="2395934"/>
            <a:ext cx="3368675" cy="43049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517760" y="2477880"/>
              <a:ext cx="6233760" cy="3155400"/>
            </p14:xfrm>
          </p:contentPart>
        </mc:Choice>
        <mc:Fallback xmlns="">
          <p:pic>
            <p:nvPicPr>
              <p:cNvPr id="2" name="Ink 1"/>
              <p:cNvPicPr/>
              <p:nvPr/>
            </p:nvPicPr>
            <p:blipFill>
              <a:blip r:embed="rId5"/>
              <a:stretch>
                <a:fillRect/>
              </a:stretch>
            </p:blipFill>
            <p:spPr>
              <a:xfrm>
                <a:off x="1512000" y="2473200"/>
                <a:ext cx="6246000" cy="3164040"/>
              </a:xfrm>
              <a:prstGeom prst="rect">
                <a:avLst/>
              </a:prstGeom>
            </p:spPr>
          </p:pic>
        </mc:Fallback>
      </mc:AlternateContent>
    </p:spTree>
    <p:extLst>
      <p:ext uri="{BB962C8B-B14F-4D97-AF65-F5344CB8AC3E}">
        <p14:creationId xmlns:p14="http://schemas.microsoft.com/office/powerpoint/2010/main" val="1350214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23528" y="84584"/>
            <a:ext cx="8496944" cy="536104"/>
          </a:xfrm>
        </p:spPr>
        <p:txBody>
          <a:bodyPr/>
          <a:lstStyle/>
          <a:p>
            <a:pPr algn="l"/>
            <a:r>
              <a:rPr lang="en-US" sz="2800" b="1" dirty="0"/>
              <a:t>Class </a:t>
            </a:r>
            <a:r>
              <a:rPr lang="en-US" sz="2800" b="1" dirty="0" smtClean="0"/>
              <a:t>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92848" y="809273"/>
            <a:ext cx="8661862" cy="25776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674 </a:t>
            </a:r>
            <a:r>
              <a:rPr lang="en-US" sz="2400" dirty="0"/>
              <a:t>students submitted the quiz on </a:t>
            </a:r>
            <a:r>
              <a:rPr lang="en-US" sz="2400" dirty="0" smtClean="0"/>
              <a:t>time</a:t>
            </a:r>
          </a:p>
          <a:p>
            <a:pPr marL="257175" indent="-257175">
              <a:spcAft>
                <a:spcPts val="675"/>
              </a:spcAft>
              <a:buClr>
                <a:srgbClr val="FF0000"/>
              </a:buClr>
              <a:buFont typeface="Wingdings" pitchFamily="2" charset="2"/>
              <a:buChar char="§"/>
            </a:pPr>
            <a:r>
              <a:rPr lang="en-US" sz="2400" dirty="0" smtClean="0"/>
              <a:t>96% </a:t>
            </a:r>
            <a:r>
              <a:rPr lang="en-US" sz="2400" dirty="0" err="1" smtClean="0"/>
              <a:t>got:“Specular</a:t>
            </a:r>
            <a:r>
              <a:rPr lang="en-US" sz="2400" dirty="0" smtClean="0"/>
              <a:t> Reflection” is reflection by a flat, smooth object.  The “law of reflection” is obeyed.</a:t>
            </a:r>
          </a:p>
          <a:p>
            <a:pPr marL="257175" indent="-257175">
              <a:spcAft>
                <a:spcPts val="675"/>
              </a:spcAft>
              <a:buClr>
                <a:srgbClr val="FF0000"/>
              </a:buClr>
              <a:buFont typeface="Wingdings" pitchFamily="2" charset="2"/>
              <a:buChar char="§"/>
            </a:pPr>
            <a:r>
              <a:rPr lang="en-US" sz="2400" dirty="0" smtClean="0"/>
              <a:t>79% got: “Dispersion” is when the index of refraction varies slightly with wavelength.</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851" y="3425487"/>
            <a:ext cx="2802454" cy="309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3"/>
          <p:cNvSpPr txBox="1">
            <a:spLocks noChangeArrowheads="1"/>
          </p:cNvSpPr>
          <p:nvPr/>
        </p:nvSpPr>
        <p:spPr bwMode="auto">
          <a:xfrm>
            <a:off x="60267" y="3425487"/>
            <a:ext cx="5579405" cy="276742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57% of students got: Whenever the ray bends away from the normal, it means the waves are speeding up.  That means n2 &lt; n1.</a:t>
            </a:r>
          </a:p>
          <a:p>
            <a:pPr marL="257175" indent="-257175">
              <a:spcAft>
                <a:spcPts val="675"/>
              </a:spcAft>
              <a:buClr>
                <a:srgbClr val="FF0000"/>
              </a:buClr>
              <a:buFont typeface="Wingdings" pitchFamily="2" charset="2"/>
              <a:buChar char="§"/>
            </a:pPr>
            <a:r>
              <a:rPr lang="en-US" sz="2400" dirty="0" smtClean="0"/>
              <a:t>70% got:  there is only a critical angle (for possible total internal reflection) when n2 &lt; n1.</a:t>
            </a:r>
          </a:p>
        </p:txBody>
      </p:sp>
    </p:spTree>
    <p:extLst>
      <p:ext uri="{BB962C8B-B14F-4D97-AF65-F5344CB8AC3E}">
        <p14:creationId xmlns:p14="http://schemas.microsoft.com/office/powerpoint/2010/main" val="39041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64" y="2938070"/>
            <a:ext cx="9563724" cy="1738859"/>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TextBox 4"/>
          <p:cNvSpPr txBox="1"/>
          <p:nvPr/>
        </p:nvSpPr>
        <p:spPr>
          <a:xfrm>
            <a:off x="36744" y="2188564"/>
            <a:ext cx="1645002" cy="523220"/>
          </a:xfrm>
          <a:prstGeom prst="rect">
            <a:avLst/>
          </a:prstGeom>
          <a:noFill/>
        </p:spPr>
        <p:txBody>
          <a:bodyPr wrap="none" rtlCol="0">
            <a:spAutoFit/>
          </a:bodyPr>
          <a:lstStyle/>
          <a:p>
            <a:r>
              <a:rPr lang="en-CA" sz="2800" b="0" dirty="0" smtClean="0"/>
              <a:t>Dry Land</a:t>
            </a:r>
            <a:endParaRPr lang="en-CA" sz="2800" b="0" dirty="0"/>
          </a:p>
        </p:txBody>
      </p:sp>
      <p:sp>
        <p:nvSpPr>
          <p:cNvPr id="6" name="TextBox 5"/>
          <p:cNvSpPr txBox="1"/>
          <p:nvPr/>
        </p:nvSpPr>
        <p:spPr>
          <a:xfrm>
            <a:off x="159895" y="3545889"/>
            <a:ext cx="885179" cy="523220"/>
          </a:xfrm>
          <a:prstGeom prst="rect">
            <a:avLst/>
          </a:prstGeom>
          <a:noFill/>
        </p:spPr>
        <p:txBody>
          <a:bodyPr wrap="none" rtlCol="0">
            <a:spAutoFit/>
          </a:bodyPr>
          <a:lstStyle/>
          <a:p>
            <a:r>
              <a:rPr lang="en-CA" sz="2800" b="0" dirty="0" smtClean="0"/>
              <a:t>Mud</a:t>
            </a:r>
            <a:endParaRPr lang="en-CA" sz="2800" b="0" dirty="0"/>
          </a:p>
        </p:txBody>
      </p:sp>
      <p:sp>
        <p:nvSpPr>
          <p:cNvPr id="7" name="TextBox 6"/>
          <p:cNvSpPr txBox="1"/>
          <p:nvPr/>
        </p:nvSpPr>
        <p:spPr>
          <a:xfrm>
            <a:off x="36744" y="4874302"/>
            <a:ext cx="1645002" cy="523220"/>
          </a:xfrm>
          <a:prstGeom prst="rect">
            <a:avLst/>
          </a:prstGeom>
          <a:noFill/>
        </p:spPr>
        <p:txBody>
          <a:bodyPr wrap="none" rtlCol="0">
            <a:spAutoFit/>
          </a:bodyPr>
          <a:lstStyle/>
          <a:p>
            <a:r>
              <a:rPr lang="en-CA" sz="2800" b="0" dirty="0" smtClean="0"/>
              <a:t>Dry Land</a:t>
            </a:r>
            <a:endParaRPr lang="en-CA" sz="2800" b="0" dirty="0"/>
          </a:p>
        </p:txBody>
      </p:sp>
      <p:sp>
        <p:nvSpPr>
          <p:cNvPr id="9" name="TextBox 8"/>
          <p:cNvSpPr txBox="1"/>
          <p:nvPr/>
        </p:nvSpPr>
        <p:spPr>
          <a:xfrm>
            <a:off x="775151" y="233066"/>
            <a:ext cx="385042" cy="523220"/>
          </a:xfrm>
          <a:prstGeom prst="rect">
            <a:avLst/>
          </a:prstGeom>
          <a:noFill/>
        </p:spPr>
        <p:txBody>
          <a:bodyPr wrap="none" rtlCol="0">
            <a:spAutoFit/>
          </a:bodyPr>
          <a:lstStyle/>
          <a:p>
            <a:r>
              <a:rPr lang="en-CA" sz="2800" b="0" dirty="0"/>
              <a:t>1</a:t>
            </a:r>
          </a:p>
        </p:txBody>
      </p:sp>
      <p:sp>
        <p:nvSpPr>
          <p:cNvPr id="11" name="TextBox 10"/>
          <p:cNvSpPr txBox="1"/>
          <p:nvPr/>
        </p:nvSpPr>
        <p:spPr>
          <a:xfrm>
            <a:off x="7719427" y="5713753"/>
            <a:ext cx="385042" cy="523220"/>
          </a:xfrm>
          <a:prstGeom prst="rect">
            <a:avLst/>
          </a:prstGeom>
          <a:noFill/>
        </p:spPr>
        <p:txBody>
          <a:bodyPr wrap="none" rtlCol="0">
            <a:spAutoFit/>
          </a:bodyPr>
          <a:lstStyle/>
          <a:p>
            <a:r>
              <a:rPr lang="en-CA" sz="2800" b="0" dirty="0"/>
              <a:t>2</a:t>
            </a:r>
          </a:p>
        </p:txBody>
      </p:sp>
      <p:cxnSp>
        <p:nvCxnSpPr>
          <p:cNvPr id="13" name="Straight Connector 12"/>
          <p:cNvCxnSpPr/>
          <p:nvPr/>
        </p:nvCxnSpPr>
        <p:spPr>
          <a:xfrm>
            <a:off x="1349123" y="539647"/>
            <a:ext cx="6233760" cy="5448888"/>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1349123" y="539647"/>
            <a:ext cx="3507690" cy="2398423"/>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856813" y="2938070"/>
            <a:ext cx="449705" cy="1738858"/>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306518" y="4676929"/>
            <a:ext cx="2202166" cy="1298434"/>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3102968" y="2938070"/>
            <a:ext cx="3927419" cy="1738858"/>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1349123" y="539647"/>
            <a:ext cx="1753845" cy="2398423"/>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7030387" y="4676929"/>
            <a:ext cx="552496" cy="1311606"/>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3702619" y="169198"/>
            <a:ext cx="5334700" cy="1938992"/>
          </a:xfrm>
          <a:prstGeom prst="rect">
            <a:avLst/>
          </a:prstGeom>
          <a:noFill/>
        </p:spPr>
        <p:txBody>
          <a:bodyPr wrap="square" rtlCol="0">
            <a:spAutoFit/>
          </a:bodyPr>
          <a:lstStyle/>
          <a:p>
            <a:r>
              <a:rPr lang="en-CA" sz="2400" b="0" dirty="0" smtClean="0"/>
              <a:t>A soldier wants to get from point </a:t>
            </a:r>
            <a:r>
              <a:rPr lang="en-CA" sz="2400" b="0" dirty="0"/>
              <a:t>1</a:t>
            </a:r>
            <a:r>
              <a:rPr lang="en-CA" sz="2400" b="0" dirty="0" smtClean="0"/>
              <a:t> to Point 2 in the shortest amount of time.  Marching through mud is much slower than marching on dry land.  Which might be the best path? </a:t>
            </a:r>
            <a:endParaRPr lang="en-CA" sz="2400" b="0" dirty="0"/>
          </a:p>
        </p:txBody>
      </p:sp>
      <p:sp>
        <p:nvSpPr>
          <p:cNvPr id="43" name="TextBox 42"/>
          <p:cNvSpPr txBox="1"/>
          <p:nvPr/>
        </p:nvSpPr>
        <p:spPr>
          <a:xfrm>
            <a:off x="2451551" y="2439616"/>
            <a:ext cx="423514" cy="523220"/>
          </a:xfrm>
          <a:prstGeom prst="rect">
            <a:avLst/>
          </a:prstGeom>
          <a:noFill/>
        </p:spPr>
        <p:txBody>
          <a:bodyPr wrap="none" rtlCol="0">
            <a:spAutoFit/>
          </a:bodyPr>
          <a:lstStyle/>
          <a:p>
            <a:r>
              <a:rPr lang="en-CA" sz="2800" b="0" dirty="0"/>
              <a:t>A</a:t>
            </a:r>
          </a:p>
        </p:txBody>
      </p:sp>
      <p:sp>
        <p:nvSpPr>
          <p:cNvPr id="44" name="TextBox 43"/>
          <p:cNvSpPr txBox="1"/>
          <p:nvPr/>
        </p:nvSpPr>
        <p:spPr>
          <a:xfrm>
            <a:off x="3279105" y="2439616"/>
            <a:ext cx="423514" cy="523220"/>
          </a:xfrm>
          <a:prstGeom prst="rect">
            <a:avLst/>
          </a:prstGeom>
          <a:noFill/>
        </p:spPr>
        <p:txBody>
          <a:bodyPr wrap="none" rtlCol="0">
            <a:spAutoFit/>
          </a:bodyPr>
          <a:lstStyle/>
          <a:p>
            <a:r>
              <a:rPr lang="en-CA" sz="2800" b="0" dirty="0"/>
              <a:t>B</a:t>
            </a:r>
          </a:p>
        </p:txBody>
      </p:sp>
      <p:sp>
        <p:nvSpPr>
          <p:cNvPr id="45" name="TextBox 44"/>
          <p:cNvSpPr txBox="1"/>
          <p:nvPr/>
        </p:nvSpPr>
        <p:spPr>
          <a:xfrm>
            <a:off x="4466003" y="2256704"/>
            <a:ext cx="444352" cy="523220"/>
          </a:xfrm>
          <a:prstGeom prst="rect">
            <a:avLst/>
          </a:prstGeom>
          <a:noFill/>
        </p:spPr>
        <p:txBody>
          <a:bodyPr wrap="none" rtlCol="0">
            <a:spAutoFit/>
          </a:bodyPr>
          <a:lstStyle/>
          <a:p>
            <a:r>
              <a:rPr lang="en-CA" sz="2800" b="0" dirty="0"/>
              <a:t>C</a:t>
            </a:r>
          </a:p>
        </p:txBody>
      </p:sp>
      <p:pic>
        <p:nvPicPr>
          <p:cNvPr id="46" name="Picture 4" descr="C:\Users\jharlow\AppData\Local\Microsoft\Windows\Temporary Internet Files\Content.IE5\9HQU15MF\MC9003104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34960" y="197743"/>
            <a:ext cx="319103" cy="5158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jharlow\AppData\Local\Microsoft\Windows\Temporary Internet Files\Content.IE5\9HQU15MF\MC9003104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00100" y="5812971"/>
            <a:ext cx="319103" cy="51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41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smtClean="0"/>
              <a:t>Refraction</a:t>
            </a:r>
          </a:p>
        </p:txBody>
      </p:sp>
      <p:sp>
        <p:nvSpPr>
          <p:cNvPr id="271363" name="Rectangle 3"/>
          <p:cNvSpPr>
            <a:spLocks noGrp="1" noChangeArrowheads="1"/>
          </p:cNvSpPr>
          <p:nvPr>
            <p:ph type="body" idx="1"/>
          </p:nvPr>
        </p:nvSpPr>
        <p:spPr>
          <a:xfrm>
            <a:off x="457200" y="1566863"/>
            <a:ext cx="8369300" cy="4525962"/>
          </a:xfrm>
        </p:spPr>
        <p:txBody>
          <a:bodyPr/>
          <a:lstStyle/>
          <a:p>
            <a:pPr marL="114300" lvl="1" indent="0">
              <a:buNone/>
            </a:pPr>
            <a:r>
              <a:rPr lang="en-US" dirty="0" smtClean="0"/>
              <a:t>Light travels slower in glass than in air, so it minimizes the time it spends in the glass.</a:t>
            </a:r>
          </a:p>
          <a:p>
            <a:pPr marL="0" indent="0">
              <a:buNone/>
            </a:pPr>
            <a:endParaRPr lang="en-US" dirty="0" smtClean="0"/>
          </a:p>
          <a:p>
            <a:pPr marL="0" indent="0">
              <a:buNone/>
            </a:pPr>
            <a:endParaRPr lang="en-US" dirty="0" smtClean="0">
              <a:latin typeface="Times" pitchFamily="48" charset="0"/>
            </a:endParaRPr>
          </a:p>
          <a:p>
            <a:pPr marL="0" indent="0">
              <a:buNone/>
            </a:pPr>
            <a:endParaRPr lang="en-US" dirty="0" smtClean="0">
              <a:latin typeface="Times" pitchFamily="48" charset="0"/>
            </a:endParaRPr>
          </a:p>
        </p:txBody>
      </p:sp>
      <p:pic>
        <p:nvPicPr>
          <p:cNvPr id="271367" name="Picture 7" descr="28_15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83"/>
          <a:stretch>
            <a:fillRect/>
          </a:stretch>
        </p:blipFill>
        <p:spPr bwMode="auto">
          <a:xfrm>
            <a:off x="2672933" y="2790532"/>
            <a:ext cx="3711825" cy="39293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721240" y="3842640"/>
              <a:ext cx="3360960" cy="2750760"/>
            </p14:xfrm>
          </p:contentPart>
        </mc:Choice>
        <mc:Fallback xmlns="">
          <p:pic>
            <p:nvPicPr>
              <p:cNvPr id="2" name="Ink 1"/>
              <p:cNvPicPr/>
              <p:nvPr/>
            </p:nvPicPr>
            <p:blipFill>
              <a:blip r:embed="rId4"/>
              <a:stretch>
                <a:fillRect/>
              </a:stretch>
            </p:blipFill>
            <p:spPr>
              <a:xfrm>
                <a:off x="2714760" y="3836160"/>
                <a:ext cx="3374640" cy="2761560"/>
              </a:xfrm>
              <a:prstGeom prst="rect">
                <a:avLst/>
              </a:prstGeom>
            </p:spPr>
          </p:pic>
        </mc:Fallback>
      </mc:AlternateContent>
    </p:spTree>
    <p:extLst>
      <p:ext uri="{BB962C8B-B14F-4D97-AF65-F5344CB8AC3E}">
        <p14:creationId xmlns:p14="http://schemas.microsoft.com/office/powerpoint/2010/main" val="3394430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mtClean="0"/>
              <a:t>Total Internal Reflection</a:t>
            </a:r>
          </a:p>
        </p:txBody>
      </p:sp>
      <p:sp>
        <p:nvSpPr>
          <p:cNvPr id="251907" name="Rectangle 3"/>
          <p:cNvSpPr>
            <a:spLocks noGrp="1" noChangeArrowheads="1"/>
          </p:cNvSpPr>
          <p:nvPr>
            <p:ph type="body" idx="1"/>
          </p:nvPr>
        </p:nvSpPr>
        <p:spPr/>
        <p:txBody>
          <a:bodyPr/>
          <a:lstStyle/>
          <a:p>
            <a:pPr>
              <a:lnSpc>
                <a:spcPct val="90000"/>
              </a:lnSpc>
            </a:pPr>
            <a:r>
              <a:rPr lang="en-US" sz="2800" dirty="0" smtClean="0"/>
              <a:t>Total reflection of light traveling within a medium that strikes the boundary of another medium at an angle at, or greater than, the critical angle</a:t>
            </a:r>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buFontTx/>
              <a:buNone/>
            </a:pPr>
            <a:r>
              <a:rPr lang="en-US" sz="1800" dirty="0" smtClean="0"/>
              <a:t/>
            </a:r>
            <a:br>
              <a:rPr lang="en-US" sz="1800" dirty="0" smtClean="0"/>
            </a:br>
            <a:endParaRPr lang="en-US" sz="1800" dirty="0" smtClean="0">
              <a:latin typeface="Times" pitchFamily="48" charset="0"/>
            </a:endParaRPr>
          </a:p>
        </p:txBody>
      </p:sp>
      <p:pic>
        <p:nvPicPr>
          <p:cNvPr id="251910" name="Picture 6" descr="28_36_Figure"/>
          <p:cNvPicPr>
            <a:picLocks noChangeAspect="1" noChangeArrowheads="1"/>
          </p:cNvPicPr>
          <p:nvPr/>
        </p:nvPicPr>
        <p:blipFill>
          <a:blip r:embed="rId2">
            <a:extLst>
              <a:ext uri="{28A0092B-C50C-407E-A947-70E740481C1C}">
                <a14:useLocalDpi xmlns:a14="http://schemas.microsoft.com/office/drawing/2010/main" val="0"/>
              </a:ext>
            </a:extLst>
          </a:blip>
          <a:srcRect b="5386"/>
          <a:stretch>
            <a:fillRect/>
          </a:stretch>
        </p:blipFill>
        <p:spPr bwMode="auto">
          <a:xfrm>
            <a:off x="81491" y="3384884"/>
            <a:ext cx="9062509" cy="30525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029320" y="2880000"/>
              <a:ext cx="6408360" cy="2293200"/>
            </p14:xfrm>
          </p:contentPart>
        </mc:Choice>
        <mc:Fallback xmlns="">
          <p:pic>
            <p:nvPicPr>
              <p:cNvPr id="2" name="Ink 1"/>
              <p:cNvPicPr/>
              <p:nvPr/>
            </p:nvPicPr>
            <p:blipFill>
              <a:blip r:embed="rId4"/>
              <a:stretch>
                <a:fillRect/>
              </a:stretch>
            </p:blipFill>
            <p:spPr>
              <a:xfrm>
                <a:off x="2020680" y="2871000"/>
                <a:ext cx="6424560" cy="2309040"/>
              </a:xfrm>
              <a:prstGeom prst="rect">
                <a:avLst/>
              </a:prstGeom>
            </p:spPr>
          </p:pic>
        </mc:Fallback>
      </mc:AlternateContent>
    </p:spTree>
    <p:extLst>
      <p:ext uri="{BB962C8B-B14F-4D97-AF65-F5344CB8AC3E}">
        <p14:creationId xmlns:p14="http://schemas.microsoft.com/office/powerpoint/2010/main" val="920722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4638"/>
            <a:ext cx="8229600" cy="715962"/>
          </a:xfrm>
        </p:spPr>
        <p:txBody>
          <a:bodyPr/>
          <a:lstStyle/>
          <a:p>
            <a:r>
              <a:rPr lang="en-US" sz="4000"/>
              <a:t>An Optical Fibre</a:t>
            </a:r>
          </a:p>
        </p:txBody>
      </p:sp>
      <p:pic>
        <p:nvPicPr>
          <p:cNvPr id="101379" name="Picture 3" descr="serway25"/>
          <p:cNvPicPr>
            <a:picLocks noGrp="1" noChangeAspect="1" noChangeArrowheads="1"/>
          </p:cNvPicPr>
          <p:nvPr>
            <p:ph idx="1"/>
          </p:nvPr>
        </p:nvPicPr>
        <p:blipFill>
          <a:blip r:embed="rId2"/>
          <a:srcRect/>
          <a:stretch>
            <a:fillRect/>
          </a:stretch>
        </p:blipFill>
        <p:spPr>
          <a:xfrm>
            <a:off x="2215634" y="1179930"/>
            <a:ext cx="4617969" cy="4210217"/>
          </a:xfrm>
          <a:noFill/>
          <a:ln/>
        </p:spPr>
      </p:pic>
      <p:sp>
        <p:nvSpPr>
          <p:cNvPr id="4" name="TextBox 3"/>
          <p:cNvSpPr txBox="1"/>
          <p:nvPr/>
        </p:nvSpPr>
        <p:spPr>
          <a:xfrm>
            <a:off x="240632" y="5471554"/>
            <a:ext cx="8534399" cy="1077218"/>
          </a:xfrm>
          <a:prstGeom prst="rect">
            <a:avLst/>
          </a:prstGeom>
          <a:noFill/>
        </p:spPr>
        <p:txBody>
          <a:bodyPr wrap="square" rtlCol="0">
            <a:spAutoFit/>
          </a:bodyPr>
          <a:lstStyle/>
          <a:p>
            <a:pPr algn="ctr"/>
            <a:r>
              <a:rPr lang="en-CA" sz="3200" b="0" dirty="0" smtClean="0"/>
              <a:t>Speed of light in cladding is </a:t>
            </a:r>
            <a:r>
              <a:rPr lang="en-CA" sz="3200" i="1" dirty="0" smtClean="0"/>
              <a:t>higher</a:t>
            </a:r>
            <a:r>
              <a:rPr lang="en-CA" sz="3200" b="0" dirty="0" smtClean="0"/>
              <a:t> than speed of light in core.</a:t>
            </a:r>
            <a:endParaRPr lang="en-CA" sz="3200" b="0" dirty="0"/>
          </a:p>
        </p:txBody>
      </p:sp>
    </p:spTree>
    <p:extLst>
      <p:ext uri="{BB962C8B-B14F-4D97-AF65-F5344CB8AC3E}">
        <p14:creationId xmlns:p14="http://schemas.microsoft.com/office/powerpoint/2010/main" val="2359516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5105400" cy="487362"/>
          </a:xfrm>
        </p:spPr>
        <p:txBody>
          <a:bodyPr/>
          <a:lstStyle/>
          <a:p>
            <a:r>
              <a:rPr lang="en-US" sz="4000"/>
              <a:t>Medical Fibrescopes</a:t>
            </a:r>
          </a:p>
        </p:txBody>
      </p:sp>
      <p:pic>
        <p:nvPicPr>
          <p:cNvPr id="102403" name="Picture 3" descr="34-fiberscope_big"/>
          <p:cNvPicPr>
            <a:picLocks noGrp="1" noChangeAspect="1" noChangeArrowheads="1"/>
          </p:cNvPicPr>
          <p:nvPr>
            <p:ph sz="quarter" idx="1"/>
          </p:nvPr>
        </p:nvPicPr>
        <p:blipFill>
          <a:blip r:embed="rId2"/>
          <a:srcRect/>
          <a:stretch>
            <a:fillRect/>
          </a:stretch>
        </p:blipFill>
        <p:spPr>
          <a:xfrm>
            <a:off x="244475" y="1739900"/>
            <a:ext cx="3813175" cy="4537075"/>
          </a:xfrm>
          <a:noFill/>
          <a:ln/>
        </p:spPr>
      </p:pic>
      <p:pic>
        <p:nvPicPr>
          <p:cNvPr id="102404" name="Picture 4" descr="objective"/>
          <p:cNvPicPr>
            <a:picLocks noGrp="1" noChangeAspect="1" noChangeArrowheads="1"/>
          </p:cNvPicPr>
          <p:nvPr>
            <p:ph sz="half" idx="3"/>
          </p:nvPr>
        </p:nvPicPr>
        <p:blipFill>
          <a:blip r:embed="rId3"/>
          <a:srcRect/>
          <a:stretch>
            <a:fillRect/>
          </a:stretch>
        </p:blipFill>
        <p:spPr>
          <a:xfrm>
            <a:off x="3614738" y="4376738"/>
            <a:ext cx="2128837" cy="2328862"/>
          </a:xfrm>
          <a:noFill/>
          <a:ln/>
        </p:spPr>
      </p:pic>
      <p:pic>
        <p:nvPicPr>
          <p:cNvPr id="102405" name="Picture 5" descr="f10"/>
          <p:cNvPicPr>
            <a:picLocks noGrp="1" noChangeAspect="1" noChangeArrowheads="1"/>
          </p:cNvPicPr>
          <p:nvPr>
            <p:ph sz="quarter" idx="2"/>
          </p:nvPr>
        </p:nvPicPr>
        <p:blipFill>
          <a:blip r:embed="rId4"/>
          <a:srcRect/>
          <a:stretch>
            <a:fillRect/>
          </a:stretch>
        </p:blipFill>
        <p:spPr>
          <a:xfrm>
            <a:off x="4852988" y="960438"/>
            <a:ext cx="4291012" cy="3700462"/>
          </a:xfrm>
          <a:noFill/>
          <a:ln/>
        </p:spPr>
      </p:pic>
      <p:sp>
        <p:nvSpPr>
          <p:cNvPr id="102406" name="Text Box 6"/>
          <p:cNvSpPr txBox="1">
            <a:spLocks noChangeArrowheads="1"/>
          </p:cNvSpPr>
          <p:nvPr/>
        </p:nvSpPr>
        <p:spPr bwMode="auto">
          <a:xfrm>
            <a:off x="6811963" y="4729163"/>
            <a:ext cx="2181225" cy="1552575"/>
          </a:xfrm>
          <a:prstGeom prst="rect">
            <a:avLst/>
          </a:prstGeom>
          <a:noFill/>
          <a:ln w="9525">
            <a:noFill/>
            <a:miter lim="800000"/>
            <a:headEnd/>
            <a:tailEnd/>
          </a:ln>
          <a:effectLst/>
        </p:spPr>
        <p:txBody>
          <a:bodyPr>
            <a:prstTxWarp prst="textNoShape">
              <a:avLst/>
            </a:prstTxWarp>
            <a:spAutoFit/>
          </a:bodyPr>
          <a:lstStyle/>
          <a:p>
            <a:r>
              <a:rPr lang="en-US" sz="2400"/>
              <a:t>Video-laryngoscopy with a flexible fiberscope </a:t>
            </a:r>
          </a:p>
        </p:txBody>
      </p:sp>
    </p:spTree>
    <p:extLst>
      <p:ext uri="{BB962C8B-B14F-4D97-AF65-F5344CB8AC3E}">
        <p14:creationId xmlns:p14="http://schemas.microsoft.com/office/powerpoint/2010/main" val="2649907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erway26"/>
          <p:cNvPicPr>
            <a:picLocks noGrp="1" noChangeAspect="1" noChangeArrowheads="1"/>
          </p:cNvPicPr>
          <p:nvPr>
            <p:ph idx="1"/>
          </p:nvPr>
        </p:nvPicPr>
        <p:blipFill>
          <a:blip r:embed="rId2"/>
          <a:srcRect/>
          <a:stretch>
            <a:fillRect/>
          </a:stretch>
        </p:blipFill>
        <p:spPr>
          <a:xfrm>
            <a:off x="1592263" y="673817"/>
            <a:ext cx="5600700" cy="5264150"/>
          </a:xfrm>
          <a:noFill/>
          <a:ln/>
        </p:spPr>
      </p:pic>
      <p:sp>
        <p:nvSpPr>
          <p:cNvPr id="87043" name="Rectangle 3"/>
          <p:cNvSpPr>
            <a:spLocks noGrp="1" noChangeArrowheads="1"/>
          </p:cNvSpPr>
          <p:nvPr>
            <p:ph type="title"/>
          </p:nvPr>
        </p:nvSpPr>
        <p:spPr>
          <a:xfrm>
            <a:off x="457200" y="274638"/>
            <a:ext cx="8229600" cy="411162"/>
          </a:xfrm>
        </p:spPr>
        <p:txBody>
          <a:bodyPr/>
          <a:lstStyle/>
          <a:p>
            <a:r>
              <a:rPr lang="en-US" sz="4000" dirty="0" smtClean="0"/>
              <a:t>Virtual Image Formation</a:t>
            </a:r>
            <a:endParaRPr lang="en-US" sz="4000" dirty="0"/>
          </a:p>
        </p:txBody>
      </p:sp>
      <p:sp>
        <p:nvSpPr>
          <p:cNvPr id="4" name="Rectangle 3"/>
          <p:cNvSpPr txBox="1">
            <a:spLocks noChangeArrowheads="1"/>
          </p:cNvSpPr>
          <p:nvPr/>
        </p:nvSpPr>
        <p:spPr bwMode="auto">
          <a:xfrm>
            <a:off x="457200" y="5779699"/>
            <a:ext cx="8479766" cy="92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None/>
            </a:pPr>
            <a:r>
              <a:rPr lang="en-US" sz="3400" b="0" dirty="0" smtClean="0"/>
              <a:t>No light rays actually pass through or even near the image, so it is “virtual”.</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531320" y="2212200"/>
              <a:ext cx="4117320" cy="4195440"/>
            </p14:xfrm>
          </p:contentPart>
        </mc:Choice>
        <mc:Fallback xmlns="">
          <p:pic>
            <p:nvPicPr>
              <p:cNvPr id="2" name="Ink 1"/>
              <p:cNvPicPr/>
              <p:nvPr/>
            </p:nvPicPr>
            <p:blipFill>
              <a:blip r:embed="rId4"/>
              <a:stretch>
                <a:fillRect/>
              </a:stretch>
            </p:blipFill>
            <p:spPr>
              <a:xfrm>
                <a:off x="4520520" y="2203560"/>
                <a:ext cx="4137840" cy="4209840"/>
              </a:xfrm>
              <a:prstGeom prst="rect">
                <a:avLst/>
              </a:prstGeom>
            </p:spPr>
          </p:pic>
        </mc:Fallback>
      </mc:AlternateContent>
    </p:spTree>
    <p:extLst>
      <p:ext uri="{BB962C8B-B14F-4D97-AF65-F5344CB8AC3E}">
        <p14:creationId xmlns:p14="http://schemas.microsoft.com/office/powerpoint/2010/main" val="17767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1" name="Picture 3" descr="23_stt_2"/>
          <p:cNvPicPr>
            <a:picLocks noChangeAspect="1" noChangeArrowheads="1"/>
          </p:cNvPicPr>
          <p:nvPr/>
        </p:nvPicPr>
        <p:blipFill>
          <a:blip r:embed="rId3"/>
          <a:srcRect/>
          <a:stretch>
            <a:fillRect/>
          </a:stretch>
        </p:blipFill>
        <p:spPr bwMode="auto">
          <a:xfrm>
            <a:off x="3035300" y="1744663"/>
            <a:ext cx="5822950" cy="4425950"/>
          </a:xfrm>
          <a:prstGeom prst="rect">
            <a:avLst/>
          </a:prstGeom>
          <a:noFill/>
        </p:spPr>
      </p:pic>
      <p:sp>
        <p:nvSpPr>
          <p:cNvPr id="176130" name="Text Box 2"/>
          <p:cNvSpPr txBox="1">
            <a:spLocks noChangeArrowheads="1"/>
          </p:cNvSpPr>
          <p:nvPr/>
        </p:nvSpPr>
        <p:spPr bwMode="auto">
          <a:xfrm>
            <a:off x="511175" y="249238"/>
            <a:ext cx="8259763" cy="1739900"/>
          </a:xfrm>
          <a:prstGeom prst="rect">
            <a:avLst/>
          </a:prstGeom>
          <a:noFill/>
          <a:ln w="9525">
            <a:noFill/>
            <a:miter lim="800000"/>
            <a:headEnd/>
            <a:tailEnd/>
          </a:ln>
          <a:effectLst/>
        </p:spPr>
        <p:txBody>
          <a:bodyPr>
            <a:prstTxWarp prst="textNoShape">
              <a:avLst/>
            </a:prstTxWarp>
            <a:spAutoFit/>
          </a:bodyPr>
          <a:lstStyle/>
          <a:p>
            <a:r>
              <a:rPr lang="en-US" sz="3600" b="0" dirty="0"/>
              <a:t>Two plane mirrors form a right angle. How many images of the ball can </a:t>
            </a:r>
            <a:r>
              <a:rPr lang="en-US" sz="3600" b="0" dirty="0" smtClean="0"/>
              <a:t>the observer see </a:t>
            </a:r>
            <a:r>
              <a:rPr lang="en-US" sz="3600" b="0" dirty="0"/>
              <a:t>in the mirrors?</a:t>
            </a:r>
          </a:p>
        </p:txBody>
      </p:sp>
      <p:sp>
        <p:nvSpPr>
          <p:cNvPr id="176132" name="Text Box 4"/>
          <p:cNvSpPr txBox="1">
            <a:spLocks noChangeArrowheads="1"/>
          </p:cNvSpPr>
          <p:nvPr/>
        </p:nvSpPr>
        <p:spPr bwMode="auto">
          <a:xfrm>
            <a:off x="277813" y="2255838"/>
            <a:ext cx="971550" cy="3165475"/>
          </a:xfrm>
          <a:prstGeom prst="rect">
            <a:avLst/>
          </a:prstGeom>
          <a:noFill/>
          <a:ln w="9525">
            <a:noFill/>
            <a:miter lim="800000"/>
            <a:headEnd/>
            <a:tailEnd/>
          </a:ln>
          <a:effectLst/>
        </p:spPr>
        <p:txBody>
          <a:bodyPr wrap="none">
            <a:prstTxWarp prst="textNoShape">
              <a:avLst/>
            </a:prstTxWarp>
            <a:spAutoFit/>
          </a:bodyPr>
          <a:lstStyle/>
          <a:p>
            <a:pPr marL="342900" indent="-342900">
              <a:lnSpc>
                <a:spcPct val="140000"/>
              </a:lnSpc>
              <a:buFont typeface="Wingdings" charset="2"/>
              <a:buAutoNum type="alphaUcPeriod"/>
            </a:pPr>
            <a:r>
              <a:rPr lang="en-US" sz="3600" b="0" dirty="0">
                <a:latin typeface="Times New Roman" charset="0"/>
              </a:rPr>
              <a:t> 1</a:t>
            </a:r>
          </a:p>
          <a:p>
            <a:pPr marL="342900" indent="-342900">
              <a:lnSpc>
                <a:spcPct val="140000"/>
              </a:lnSpc>
              <a:buFont typeface="Wingdings" charset="2"/>
              <a:buAutoNum type="alphaUcPeriod"/>
            </a:pPr>
            <a:r>
              <a:rPr lang="en-US" sz="3600" b="0" dirty="0">
                <a:latin typeface="Times New Roman" charset="0"/>
              </a:rPr>
              <a:t> 2</a:t>
            </a:r>
          </a:p>
          <a:p>
            <a:pPr marL="342900" indent="-342900">
              <a:lnSpc>
                <a:spcPct val="140000"/>
              </a:lnSpc>
              <a:buFont typeface="Wingdings" charset="2"/>
              <a:buAutoNum type="alphaUcPeriod"/>
            </a:pPr>
            <a:r>
              <a:rPr lang="en-US" sz="3600" b="0" dirty="0">
                <a:latin typeface="Times New Roman" charset="0"/>
              </a:rPr>
              <a:t> 3</a:t>
            </a:r>
          </a:p>
          <a:p>
            <a:pPr marL="342900" indent="-342900">
              <a:lnSpc>
                <a:spcPct val="140000"/>
              </a:lnSpc>
              <a:buFont typeface="Wingdings" charset="2"/>
              <a:buAutoNum type="alphaUcPeriod"/>
            </a:pPr>
            <a:r>
              <a:rPr lang="en-US" sz="3600" b="0" dirty="0">
                <a:latin typeface="Times New Roman" charset="0"/>
              </a:rPr>
              <a:t> 4</a:t>
            </a:r>
          </a:p>
        </p:txBody>
      </p:sp>
      <p:grpSp>
        <p:nvGrpSpPr>
          <p:cNvPr id="10" name="Group 9"/>
          <p:cNvGrpSpPr>
            <a:grpSpLocks/>
          </p:cNvGrpSpPr>
          <p:nvPr/>
        </p:nvGrpSpPr>
        <p:grpSpPr bwMode="auto">
          <a:xfrm rot="9105681">
            <a:off x="8242370" y="2707199"/>
            <a:ext cx="835025" cy="857250"/>
            <a:chOff x="1178" y="1676"/>
            <a:chExt cx="1765" cy="1492"/>
          </a:xfrm>
        </p:grpSpPr>
        <p:sp>
          <p:nvSpPr>
            <p:cNvPr id="11" name="Freeform 10"/>
            <p:cNvSpPr>
              <a:spLocks/>
            </p:cNvSpPr>
            <p:nvPr/>
          </p:nvSpPr>
          <p:spPr bwMode="auto">
            <a:xfrm rot="238961">
              <a:off x="1178" y="1676"/>
              <a:ext cx="1765" cy="510"/>
            </a:xfrm>
            <a:custGeom>
              <a:avLst/>
              <a:gdLst/>
              <a:ahLst/>
              <a:cxnLst>
                <a:cxn ang="0">
                  <a:pos x="0" y="510"/>
                </a:cxn>
                <a:cxn ang="0">
                  <a:pos x="1270" y="327"/>
                </a:cxn>
                <a:cxn ang="0">
                  <a:pos x="1689" y="78"/>
                </a:cxn>
                <a:cxn ang="0">
                  <a:pos x="1728" y="0"/>
                </a:cxn>
              </a:cxnLst>
              <a:rect l="0" t="0" r="r" b="b"/>
              <a:pathLst>
                <a:path w="1765" h="510">
                  <a:moveTo>
                    <a:pt x="0" y="510"/>
                  </a:moveTo>
                  <a:cubicBezTo>
                    <a:pt x="494" y="454"/>
                    <a:pt x="989" y="399"/>
                    <a:pt x="1270" y="327"/>
                  </a:cubicBezTo>
                  <a:cubicBezTo>
                    <a:pt x="1551" y="255"/>
                    <a:pt x="1613" y="132"/>
                    <a:pt x="1689" y="78"/>
                  </a:cubicBezTo>
                  <a:cubicBezTo>
                    <a:pt x="1765" y="24"/>
                    <a:pt x="1746" y="12"/>
                    <a:pt x="1728"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2" name="Freeform 11"/>
            <p:cNvSpPr>
              <a:spLocks/>
            </p:cNvSpPr>
            <p:nvPr/>
          </p:nvSpPr>
          <p:spPr bwMode="auto">
            <a:xfrm rot="237942">
              <a:off x="1178" y="2186"/>
              <a:ext cx="1497" cy="982"/>
            </a:xfrm>
            <a:custGeom>
              <a:avLst/>
              <a:gdLst/>
              <a:ahLst/>
              <a:cxnLst>
                <a:cxn ang="0">
                  <a:pos x="0" y="0"/>
                </a:cxn>
                <a:cxn ang="0">
                  <a:pos x="1257" y="589"/>
                </a:cxn>
                <a:cxn ang="0">
                  <a:pos x="1440" y="982"/>
                </a:cxn>
              </a:cxnLst>
              <a:rect l="0" t="0" r="r" b="b"/>
              <a:pathLst>
                <a:path w="1497" h="982">
                  <a:moveTo>
                    <a:pt x="0" y="0"/>
                  </a:moveTo>
                  <a:cubicBezTo>
                    <a:pt x="508" y="212"/>
                    <a:pt x="1017" y="425"/>
                    <a:pt x="1257" y="589"/>
                  </a:cubicBezTo>
                  <a:cubicBezTo>
                    <a:pt x="1497" y="753"/>
                    <a:pt x="1468" y="867"/>
                    <a:pt x="1440" y="982"/>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3" name="Freeform 12"/>
            <p:cNvSpPr>
              <a:spLocks/>
            </p:cNvSpPr>
            <p:nvPr/>
          </p:nvSpPr>
          <p:spPr bwMode="auto">
            <a:xfrm rot="234787">
              <a:off x="2317" y="1977"/>
              <a:ext cx="227" cy="733"/>
            </a:xfrm>
            <a:custGeom>
              <a:avLst/>
              <a:gdLst/>
              <a:ahLst/>
              <a:cxnLst>
                <a:cxn ang="0">
                  <a:pos x="0" y="733"/>
                </a:cxn>
                <a:cxn ang="0">
                  <a:pos x="196" y="419"/>
                </a:cxn>
                <a:cxn ang="0">
                  <a:pos x="183" y="0"/>
                </a:cxn>
              </a:cxnLst>
              <a:rect l="0" t="0" r="r" b="b"/>
              <a:pathLst>
                <a:path w="227" h="733">
                  <a:moveTo>
                    <a:pt x="0" y="733"/>
                  </a:moveTo>
                  <a:cubicBezTo>
                    <a:pt x="82" y="637"/>
                    <a:pt x="165" y="541"/>
                    <a:pt x="196" y="419"/>
                  </a:cubicBezTo>
                  <a:cubicBezTo>
                    <a:pt x="227" y="297"/>
                    <a:pt x="205" y="148"/>
                    <a:pt x="183"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4" name="Freeform 13"/>
            <p:cNvSpPr>
              <a:spLocks/>
            </p:cNvSpPr>
            <p:nvPr/>
          </p:nvSpPr>
          <p:spPr bwMode="auto">
            <a:xfrm rot="232136">
              <a:off x="2149" y="2095"/>
              <a:ext cx="351" cy="536"/>
            </a:xfrm>
            <a:custGeom>
              <a:avLst/>
              <a:gdLst/>
              <a:ahLst/>
              <a:cxnLst>
                <a:cxn ang="0">
                  <a:pos x="351" y="0"/>
                </a:cxn>
                <a:cxn ang="0">
                  <a:pos x="50" y="117"/>
                </a:cxn>
                <a:cxn ang="0">
                  <a:pos x="50" y="366"/>
                </a:cxn>
                <a:cxn ang="0">
                  <a:pos x="234" y="536"/>
                </a:cxn>
              </a:cxnLst>
              <a:rect l="0" t="0" r="r" b="b"/>
              <a:pathLst>
                <a:path w="351" h="536">
                  <a:moveTo>
                    <a:pt x="351" y="0"/>
                  </a:moveTo>
                  <a:cubicBezTo>
                    <a:pt x="225" y="28"/>
                    <a:pt x="100" y="56"/>
                    <a:pt x="50" y="117"/>
                  </a:cubicBezTo>
                  <a:cubicBezTo>
                    <a:pt x="0" y="178"/>
                    <a:pt x="19" y="296"/>
                    <a:pt x="50" y="366"/>
                  </a:cubicBezTo>
                  <a:cubicBezTo>
                    <a:pt x="81" y="436"/>
                    <a:pt x="157" y="486"/>
                    <a:pt x="234" y="53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5" name="Freeform 14"/>
            <p:cNvSpPr>
              <a:spLocks/>
            </p:cNvSpPr>
            <p:nvPr/>
          </p:nvSpPr>
          <p:spPr bwMode="auto">
            <a:xfrm rot="223206">
              <a:off x="2358" y="2225"/>
              <a:ext cx="169" cy="288"/>
            </a:xfrm>
            <a:custGeom>
              <a:avLst/>
              <a:gdLst/>
              <a:ahLst/>
              <a:cxnLst>
                <a:cxn ang="0">
                  <a:pos x="169" y="0"/>
                </a:cxn>
                <a:cxn ang="0">
                  <a:pos x="11" y="92"/>
                </a:cxn>
                <a:cxn ang="0">
                  <a:pos x="103" y="288"/>
                </a:cxn>
              </a:cxnLst>
              <a:rect l="0" t="0" r="r" b="b"/>
              <a:pathLst>
                <a:path w="169" h="288">
                  <a:moveTo>
                    <a:pt x="169" y="0"/>
                  </a:moveTo>
                  <a:cubicBezTo>
                    <a:pt x="95" y="22"/>
                    <a:pt x="22" y="44"/>
                    <a:pt x="11" y="92"/>
                  </a:cubicBezTo>
                  <a:cubicBezTo>
                    <a:pt x="0" y="140"/>
                    <a:pt x="51" y="214"/>
                    <a:pt x="103" y="28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6" name="Oval 15"/>
            <p:cNvSpPr>
              <a:spLocks noChangeArrowheads="1"/>
            </p:cNvSpPr>
            <p:nvPr/>
          </p:nvSpPr>
          <p:spPr bwMode="auto">
            <a:xfrm rot="240417">
              <a:off x="2199" y="2095"/>
              <a:ext cx="327" cy="497"/>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en-US"/>
            </a:p>
          </p:txBody>
        </p:sp>
        <p:sp>
          <p:nvSpPr>
            <p:cNvPr id="17" name="Oval 16"/>
            <p:cNvSpPr>
              <a:spLocks noChangeArrowheads="1"/>
            </p:cNvSpPr>
            <p:nvPr/>
          </p:nvSpPr>
          <p:spPr bwMode="auto">
            <a:xfrm rot="211916">
              <a:off x="2369" y="2225"/>
              <a:ext cx="158" cy="262"/>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sp>
        <p:nvSpPr>
          <p:cNvPr id="2" name="Rectangle 1"/>
          <p:cNvSpPr/>
          <p:nvPr/>
        </p:nvSpPr>
        <p:spPr>
          <a:xfrm>
            <a:off x="7538936" y="1507787"/>
            <a:ext cx="1319314" cy="9035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4088607" y="5867513"/>
            <a:ext cx="3990419" cy="3031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8566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357188" y="6086475"/>
            <a:ext cx="8443912" cy="185738"/>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179203" name="Rectangle 3"/>
          <p:cNvSpPr>
            <a:spLocks noChangeArrowheads="1"/>
          </p:cNvSpPr>
          <p:nvPr/>
        </p:nvSpPr>
        <p:spPr bwMode="auto">
          <a:xfrm>
            <a:off x="1336675" y="1516063"/>
            <a:ext cx="6977063" cy="2520950"/>
          </a:xfrm>
          <a:prstGeom prst="rect">
            <a:avLst/>
          </a:prstGeom>
          <a:solidFill>
            <a:srgbClr val="83CCDD"/>
          </a:solidFill>
          <a:ln w="9525">
            <a:solidFill>
              <a:schemeClr val="bg1"/>
            </a:solidFill>
            <a:miter lim="800000"/>
            <a:headEnd/>
            <a:tailEnd/>
          </a:ln>
          <a:effectLst/>
        </p:spPr>
        <p:txBody>
          <a:bodyPr wrap="none" anchor="ctr">
            <a:prstTxWarp prst="textNoShape">
              <a:avLst/>
            </a:prstTxWarp>
          </a:bodyPr>
          <a:lstStyle/>
          <a:p>
            <a:endParaRPr lang="en-US"/>
          </a:p>
        </p:txBody>
      </p:sp>
      <p:pic>
        <p:nvPicPr>
          <p:cNvPr id="179204" name="Picture 4" descr="MCj03458490000[1]"/>
          <p:cNvPicPr>
            <a:picLocks noChangeAspect="1" noChangeArrowheads="1"/>
          </p:cNvPicPr>
          <p:nvPr/>
        </p:nvPicPr>
        <p:blipFill>
          <a:blip r:embed="rId2"/>
          <a:srcRect/>
          <a:stretch>
            <a:fillRect/>
          </a:stretch>
        </p:blipFill>
        <p:spPr bwMode="auto">
          <a:xfrm>
            <a:off x="4413250" y="3203575"/>
            <a:ext cx="1303338" cy="752475"/>
          </a:xfrm>
          <a:prstGeom prst="rect">
            <a:avLst/>
          </a:prstGeom>
          <a:noFill/>
        </p:spPr>
      </p:pic>
      <p:sp>
        <p:nvSpPr>
          <p:cNvPr id="179205" name="Text Box 5"/>
          <p:cNvSpPr txBox="1">
            <a:spLocks noChangeArrowheads="1"/>
          </p:cNvSpPr>
          <p:nvPr/>
        </p:nvSpPr>
        <p:spPr bwMode="auto">
          <a:xfrm>
            <a:off x="493713" y="4071938"/>
            <a:ext cx="8088312" cy="2554545"/>
          </a:xfrm>
          <a:prstGeom prst="rect">
            <a:avLst/>
          </a:prstGeom>
          <a:noFill/>
          <a:ln w="9525">
            <a:noFill/>
            <a:miter lim="800000"/>
            <a:headEnd/>
            <a:tailEnd/>
          </a:ln>
          <a:effectLst/>
        </p:spPr>
        <p:txBody>
          <a:bodyPr>
            <a:prstTxWarp prst="textNoShape">
              <a:avLst/>
            </a:prstTxWarp>
            <a:spAutoFit/>
          </a:bodyPr>
          <a:lstStyle/>
          <a:p>
            <a:pPr marL="457200" indent="-457200"/>
            <a:r>
              <a:rPr lang="en-US" sz="3200" b="0" dirty="0"/>
              <a:t>A fish swims below the surface of the water.  An observer sees the fish at:</a:t>
            </a:r>
          </a:p>
          <a:p>
            <a:pPr marL="457200" indent="-457200"/>
            <a:r>
              <a:rPr lang="en-US" sz="3200" b="0" dirty="0"/>
              <a:t>A. a greater depth than it really is.</a:t>
            </a:r>
          </a:p>
          <a:p>
            <a:pPr marL="457200" indent="-457200"/>
            <a:r>
              <a:rPr lang="en-US" sz="3200" b="0" dirty="0"/>
              <a:t>B. its true depth.</a:t>
            </a:r>
          </a:p>
          <a:p>
            <a:pPr marL="457200" indent="-457200"/>
            <a:r>
              <a:rPr lang="en-US" sz="3200" b="0" dirty="0"/>
              <a:t>C. a smaller depth than it really is.</a:t>
            </a:r>
          </a:p>
        </p:txBody>
      </p:sp>
      <p:sp>
        <p:nvSpPr>
          <p:cNvPr id="179206" name="Line 6"/>
          <p:cNvSpPr>
            <a:spLocks noChangeShapeType="1"/>
          </p:cNvSpPr>
          <p:nvPr/>
        </p:nvSpPr>
        <p:spPr bwMode="auto">
          <a:xfrm>
            <a:off x="1328738" y="1528763"/>
            <a:ext cx="6972300" cy="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179207" name="Text Box 7"/>
          <p:cNvSpPr txBox="1">
            <a:spLocks noChangeArrowheads="1"/>
          </p:cNvSpPr>
          <p:nvPr/>
        </p:nvSpPr>
        <p:spPr bwMode="auto">
          <a:xfrm>
            <a:off x="7423150" y="930275"/>
            <a:ext cx="635000" cy="579438"/>
          </a:xfrm>
          <a:prstGeom prst="rect">
            <a:avLst/>
          </a:prstGeom>
          <a:noFill/>
          <a:ln w="9525">
            <a:noFill/>
            <a:miter lim="800000"/>
            <a:headEnd/>
            <a:tailEnd/>
          </a:ln>
          <a:effectLst/>
        </p:spPr>
        <p:txBody>
          <a:bodyPr wrap="none">
            <a:prstTxWarp prst="textNoShape">
              <a:avLst/>
            </a:prstTxWarp>
            <a:spAutoFit/>
          </a:bodyPr>
          <a:lstStyle/>
          <a:p>
            <a:r>
              <a:rPr lang="en-US" sz="3200" b="0"/>
              <a:t>air</a:t>
            </a:r>
          </a:p>
        </p:txBody>
      </p:sp>
      <p:sp>
        <p:nvSpPr>
          <p:cNvPr id="179208" name="Text Box 8"/>
          <p:cNvSpPr txBox="1">
            <a:spLocks noChangeArrowheads="1"/>
          </p:cNvSpPr>
          <p:nvPr/>
        </p:nvSpPr>
        <p:spPr bwMode="auto">
          <a:xfrm>
            <a:off x="7219950" y="1470025"/>
            <a:ext cx="1176338" cy="579438"/>
          </a:xfrm>
          <a:prstGeom prst="rect">
            <a:avLst/>
          </a:prstGeom>
          <a:noFill/>
          <a:ln w="9525">
            <a:noFill/>
            <a:miter lim="800000"/>
            <a:headEnd/>
            <a:tailEnd/>
          </a:ln>
          <a:effectLst/>
        </p:spPr>
        <p:txBody>
          <a:bodyPr wrap="none">
            <a:prstTxWarp prst="textNoShape">
              <a:avLst/>
            </a:prstTxWarp>
            <a:spAutoFit/>
          </a:bodyPr>
          <a:lstStyle/>
          <a:p>
            <a:r>
              <a:rPr lang="en-US" sz="3200" b="0" dirty="0"/>
              <a:t>water</a:t>
            </a:r>
          </a:p>
        </p:txBody>
      </p:sp>
      <p:grpSp>
        <p:nvGrpSpPr>
          <p:cNvPr id="2" name="Group 9"/>
          <p:cNvGrpSpPr>
            <a:grpSpLocks/>
          </p:cNvGrpSpPr>
          <p:nvPr/>
        </p:nvGrpSpPr>
        <p:grpSpPr bwMode="auto">
          <a:xfrm rot="1566223">
            <a:off x="1887538" y="328613"/>
            <a:ext cx="835025" cy="857250"/>
            <a:chOff x="1178" y="1676"/>
            <a:chExt cx="1765" cy="1492"/>
          </a:xfrm>
        </p:grpSpPr>
        <p:sp>
          <p:nvSpPr>
            <p:cNvPr id="179210" name="Freeform 10"/>
            <p:cNvSpPr>
              <a:spLocks/>
            </p:cNvSpPr>
            <p:nvPr/>
          </p:nvSpPr>
          <p:spPr bwMode="auto">
            <a:xfrm rot="238961">
              <a:off x="1178" y="1676"/>
              <a:ext cx="1765" cy="510"/>
            </a:xfrm>
            <a:custGeom>
              <a:avLst/>
              <a:gdLst/>
              <a:ahLst/>
              <a:cxnLst>
                <a:cxn ang="0">
                  <a:pos x="0" y="510"/>
                </a:cxn>
                <a:cxn ang="0">
                  <a:pos x="1270" y="327"/>
                </a:cxn>
                <a:cxn ang="0">
                  <a:pos x="1689" y="78"/>
                </a:cxn>
                <a:cxn ang="0">
                  <a:pos x="1728" y="0"/>
                </a:cxn>
              </a:cxnLst>
              <a:rect l="0" t="0" r="r" b="b"/>
              <a:pathLst>
                <a:path w="1765" h="510">
                  <a:moveTo>
                    <a:pt x="0" y="510"/>
                  </a:moveTo>
                  <a:cubicBezTo>
                    <a:pt x="494" y="454"/>
                    <a:pt x="989" y="399"/>
                    <a:pt x="1270" y="327"/>
                  </a:cubicBezTo>
                  <a:cubicBezTo>
                    <a:pt x="1551" y="255"/>
                    <a:pt x="1613" y="132"/>
                    <a:pt x="1689" y="78"/>
                  </a:cubicBezTo>
                  <a:cubicBezTo>
                    <a:pt x="1765" y="24"/>
                    <a:pt x="1746" y="12"/>
                    <a:pt x="1728"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79211" name="Freeform 11"/>
            <p:cNvSpPr>
              <a:spLocks/>
            </p:cNvSpPr>
            <p:nvPr/>
          </p:nvSpPr>
          <p:spPr bwMode="auto">
            <a:xfrm rot="237942">
              <a:off x="1178" y="2186"/>
              <a:ext cx="1497" cy="982"/>
            </a:xfrm>
            <a:custGeom>
              <a:avLst/>
              <a:gdLst/>
              <a:ahLst/>
              <a:cxnLst>
                <a:cxn ang="0">
                  <a:pos x="0" y="0"/>
                </a:cxn>
                <a:cxn ang="0">
                  <a:pos x="1257" y="589"/>
                </a:cxn>
                <a:cxn ang="0">
                  <a:pos x="1440" y="982"/>
                </a:cxn>
              </a:cxnLst>
              <a:rect l="0" t="0" r="r" b="b"/>
              <a:pathLst>
                <a:path w="1497" h="982">
                  <a:moveTo>
                    <a:pt x="0" y="0"/>
                  </a:moveTo>
                  <a:cubicBezTo>
                    <a:pt x="508" y="212"/>
                    <a:pt x="1017" y="425"/>
                    <a:pt x="1257" y="589"/>
                  </a:cubicBezTo>
                  <a:cubicBezTo>
                    <a:pt x="1497" y="753"/>
                    <a:pt x="1468" y="867"/>
                    <a:pt x="1440" y="982"/>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79212" name="Freeform 12"/>
            <p:cNvSpPr>
              <a:spLocks/>
            </p:cNvSpPr>
            <p:nvPr/>
          </p:nvSpPr>
          <p:spPr bwMode="auto">
            <a:xfrm rot="234787">
              <a:off x="2317" y="1977"/>
              <a:ext cx="227" cy="733"/>
            </a:xfrm>
            <a:custGeom>
              <a:avLst/>
              <a:gdLst/>
              <a:ahLst/>
              <a:cxnLst>
                <a:cxn ang="0">
                  <a:pos x="0" y="733"/>
                </a:cxn>
                <a:cxn ang="0">
                  <a:pos x="196" y="419"/>
                </a:cxn>
                <a:cxn ang="0">
                  <a:pos x="183" y="0"/>
                </a:cxn>
              </a:cxnLst>
              <a:rect l="0" t="0" r="r" b="b"/>
              <a:pathLst>
                <a:path w="227" h="733">
                  <a:moveTo>
                    <a:pt x="0" y="733"/>
                  </a:moveTo>
                  <a:cubicBezTo>
                    <a:pt x="82" y="637"/>
                    <a:pt x="165" y="541"/>
                    <a:pt x="196" y="419"/>
                  </a:cubicBezTo>
                  <a:cubicBezTo>
                    <a:pt x="227" y="297"/>
                    <a:pt x="205" y="148"/>
                    <a:pt x="183"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79213" name="Freeform 13"/>
            <p:cNvSpPr>
              <a:spLocks/>
            </p:cNvSpPr>
            <p:nvPr/>
          </p:nvSpPr>
          <p:spPr bwMode="auto">
            <a:xfrm rot="232136">
              <a:off x="2149" y="2095"/>
              <a:ext cx="351" cy="536"/>
            </a:xfrm>
            <a:custGeom>
              <a:avLst/>
              <a:gdLst/>
              <a:ahLst/>
              <a:cxnLst>
                <a:cxn ang="0">
                  <a:pos x="351" y="0"/>
                </a:cxn>
                <a:cxn ang="0">
                  <a:pos x="50" y="117"/>
                </a:cxn>
                <a:cxn ang="0">
                  <a:pos x="50" y="366"/>
                </a:cxn>
                <a:cxn ang="0">
                  <a:pos x="234" y="536"/>
                </a:cxn>
              </a:cxnLst>
              <a:rect l="0" t="0" r="r" b="b"/>
              <a:pathLst>
                <a:path w="351" h="536">
                  <a:moveTo>
                    <a:pt x="351" y="0"/>
                  </a:moveTo>
                  <a:cubicBezTo>
                    <a:pt x="225" y="28"/>
                    <a:pt x="100" y="56"/>
                    <a:pt x="50" y="117"/>
                  </a:cubicBezTo>
                  <a:cubicBezTo>
                    <a:pt x="0" y="178"/>
                    <a:pt x="19" y="296"/>
                    <a:pt x="50" y="366"/>
                  </a:cubicBezTo>
                  <a:cubicBezTo>
                    <a:pt x="81" y="436"/>
                    <a:pt x="157" y="486"/>
                    <a:pt x="234" y="53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79214" name="Freeform 14"/>
            <p:cNvSpPr>
              <a:spLocks/>
            </p:cNvSpPr>
            <p:nvPr/>
          </p:nvSpPr>
          <p:spPr bwMode="auto">
            <a:xfrm rot="223206">
              <a:off x="2358" y="2225"/>
              <a:ext cx="169" cy="288"/>
            </a:xfrm>
            <a:custGeom>
              <a:avLst/>
              <a:gdLst/>
              <a:ahLst/>
              <a:cxnLst>
                <a:cxn ang="0">
                  <a:pos x="169" y="0"/>
                </a:cxn>
                <a:cxn ang="0">
                  <a:pos x="11" y="92"/>
                </a:cxn>
                <a:cxn ang="0">
                  <a:pos x="103" y="288"/>
                </a:cxn>
              </a:cxnLst>
              <a:rect l="0" t="0" r="r" b="b"/>
              <a:pathLst>
                <a:path w="169" h="288">
                  <a:moveTo>
                    <a:pt x="169" y="0"/>
                  </a:moveTo>
                  <a:cubicBezTo>
                    <a:pt x="95" y="22"/>
                    <a:pt x="22" y="44"/>
                    <a:pt x="11" y="92"/>
                  </a:cubicBezTo>
                  <a:cubicBezTo>
                    <a:pt x="0" y="140"/>
                    <a:pt x="51" y="214"/>
                    <a:pt x="103" y="28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79215" name="Oval 15"/>
            <p:cNvSpPr>
              <a:spLocks noChangeArrowheads="1"/>
            </p:cNvSpPr>
            <p:nvPr/>
          </p:nvSpPr>
          <p:spPr bwMode="auto">
            <a:xfrm rot="240417">
              <a:off x="2199" y="2095"/>
              <a:ext cx="327" cy="497"/>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endParaRPr lang="en-US"/>
            </a:p>
          </p:txBody>
        </p:sp>
        <p:sp>
          <p:nvSpPr>
            <p:cNvPr id="179216" name="Oval 16"/>
            <p:cNvSpPr>
              <a:spLocks noChangeArrowheads="1"/>
            </p:cNvSpPr>
            <p:nvPr/>
          </p:nvSpPr>
          <p:spPr bwMode="auto">
            <a:xfrm rot="211916">
              <a:off x="2369" y="2225"/>
              <a:ext cx="158" cy="262"/>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3841193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357188" y="6086475"/>
            <a:ext cx="8443912" cy="185738"/>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3250" name="Rectangle 3"/>
          <p:cNvSpPr>
            <a:spLocks noChangeArrowheads="1"/>
          </p:cNvSpPr>
          <p:nvPr/>
        </p:nvSpPr>
        <p:spPr bwMode="auto">
          <a:xfrm>
            <a:off x="1336675" y="1516063"/>
            <a:ext cx="6977063" cy="2520950"/>
          </a:xfrm>
          <a:prstGeom prst="rect">
            <a:avLst/>
          </a:prstGeom>
          <a:solidFill>
            <a:srgbClr val="83CCDD"/>
          </a:solidFill>
          <a:ln w="9525">
            <a:solidFill>
              <a:schemeClr val="bg1"/>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53251" name="Picture 4" descr="MCj034584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8" y="3186113"/>
            <a:ext cx="130333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5"/>
          <p:cNvSpPr txBox="1">
            <a:spLocks noChangeArrowheads="1"/>
          </p:cNvSpPr>
          <p:nvPr/>
        </p:nvSpPr>
        <p:spPr bwMode="auto">
          <a:xfrm>
            <a:off x="493713" y="4071938"/>
            <a:ext cx="8088312"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a:t>A fish swims </a:t>
            </a:r>
            <a:r>
              <a:rPr lang="en-US" altLang="en-US" sz="3200" i="1"/>
              <a:t>directly</a:t>
            </a:r>
            <a:r>
              <a:rPr lang="en-US" altLang="en-US" sz="3200"/>
              <a:t> below the surface of the water.  An observer sees the fish at:</a:t>
            </a:r>
          </a:p>
          <a:p>
            <a:pPr eaLnBrk="1" hangingPunct="1"/>
            <a:r>
              <a:rPr lang="en-US" altLang="en-US" sz="3200"/>
              <a:t>A. a greater depth than it really is.</a:t>
            </a:r>
          </a:p>
          <a:p>
            <a:pPr eaLnBrk="1" hangingPunct="1"/>
            <a:r>
              <a:rPr lang="en-US" altLang="en-US" sz="3200"/>
              <a:t>B. its true depth.</a:t>
            </a:r>
          </a:p>
          <a:p>
            <a:pPr eaLnBrk="1" hangingPunct="1"/>
            <a:r>
              <a:rPr lang="en-US" altLang="en-US" sz="3200"/>
              <a:t>C. a smaller depth than it really is.</a:t>
            </a:r>
          </a:p>
        </p:txBody>
      </p:sp>
      <p:sp>
        <p:nvSpPr>
          <p:cNvPr id="53253" name="Line 6"/>
          <p:cNvSpPr>
            <a:spLocks noChangeShapeType="1"/>
          </p:cNvSpPr>
          <p:nvPr/>
        </p:nvSpPr>
        <p:spPr bwMode="auto">
          <a:xfrm>
            <a:off x="1328738" y="1528763"/>
            <a:ext cx="697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254" name="Text Box 7"/>
          <p:cNvSpPr txBox="1">
            <a:spLocks noChangeArrowheads="1"/>
          </p:cNvSpPr>
          <p:nvPr/>
        </p:nvSpPr>
        <p:spPr bwMode="auto">
          <a:xfrm>
            <a:off x="7423150" y="930275"/>
            <a:ext cx="63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a:t>air</a:t>
            </a:r>
          </a:p>
        </p:txBody>
      </p:sp>
      <p:sp>
        <p:nvSpPr>
          <p:cNvPr id="53255" name="Text Box 8"/>
          <p:cNvSpPr txBox="1">
            <a:spLocks noChangeArrowheads="1"/>
          </p:cNvSpPr>
          <p:nvPr/>
        </p:nvSpPr>
        <p:spPr bwMode="auto">
          <a:xfrm>
            <a:off x="7219950" y="1470025"/>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a:t>water</a:t>
            </a:r>
          </a:p>
        </p:txBody>
      </p:sp>
      <p:grpSp>
        <p:nvGrpSpPr>
          <p:cNvPr id="53256" name="Group 9"/>
          <p:cNvGrpSpPr>
            <a:grpSpLocks/>
          </p:cNvGrpSpPr>
          <p:nvPr/>
        </p:nvGrpSpPr>
        <p:grpSpPr bwMode="auto">
          <a:xfrm rot="4644649">
            <a:off x="4344987" y="328613"/>
            <a:ext cx="835025" cy="857250"/>
            <a:chOff x="1178" y="1676"/>
            <a:chExt cx="1765" cy="1492"/>
          </a:xfrm>
        </p:grpSpPr>
        <p:sp>
          <p:nvSpPr>
            <p:cNvPr id="53271" name="Freeform 10"/>
            <p:cNvSpPr>
              <a:spLocks/>
            </p:cNvSpPr>
            <p:nvPr/>
          </p:nvSpPr>
          <p:spPr bwMode="auto">
            <a:xfrm rot="238961">
              <a:off x="1178" y="1676"/>
              <a:ext cx="1765" cy="510"/>
            </a:xfrm>
            <a:custGeom>
              <a:avLst/>
              <a:gdLst>
                <a:gd name="T0" fmla="*/ 0 w 1765"/>
                <a:gd name="T1" fmla="*/ 510 h 510"/>
                <a:gd name="T2" fmla="*/ 1270 w 1765"/>
                <a:gd name="T3" fmla="*/ 327 h 510"/>
                <a:gd name="T4" fmla="*/ 1689 w 1765"/>
                <a:gd name="T5" fmla="*/ 78 h 510"/>
                <a:gd name="T6" fmla="*/ 1728 w 1765"/>
                <a:gd name="T7" fmla="*/ 0 h 510"/>
                <a:gd name="T8" fmla="*/ 0 60000 65536"/>
                <a:gd name="T9" fmla="*/ 0 60000 65536"/>
                <a:gd name="T10" fmla="*/ 0 60000 65536"/>
                <a:gd name="T11" fmla="*/ 0 60000 65536"/>
                <a:gd name="T12" fmla="*/ 0 w 1765"/>
                <a:gd name="T13" fmla="*/ 0 h 510"/>
                <a:gd name="T14" fmla="*/ 1765 w 1765"/>
                <a:gd name="T15" fmla="*/ 510 h 510"/>
              </a:gdLst>
              <a:ahLst/>
              <a:cxnLst>
                <a:cxn ang="T8">
                  <a:pos x="T0" y="T1"/>
                </a:cxn>
                <a:cxn ang="T9">
                  <a:pos x="T2" y="T3"/>
                </a:cxn>
                <a:cxn ang="T10">
                  <a:pos x="T4" y="T5"/>
                </a:cxn>
                <a:cxn ang="T11">
                  <a:pos x="T6" y="T7"/>
                </a:cxn>
              </a:cxnLst>
              <a:rect l="T12" t="T13" r="T14" b="T15"/>
              <a:pathLst>
                <a:path w="1765" h="510">
                  <a:moveTo>
                    <a:pt x="0" y="510"/>
                  </a:moveTo>
                  <a:cubicBezTo>
                    <a:pt x="494" y="454"/>
                    <a:pt x="989" y="399"/>
                    <a:pt x="1270" y="327"/>
                  </a:cubicBezTo>
                  <a:cubicBezTo>
                    <a:pt x="1551" y="255"/>
                    <a:pt x="1613" y="132"/>
                    <a:pt x="1689" y="78"/>
                  </a:cubicBezTo>
                  <a:cubicBezTo>
                    <a:pt x="1765" y="24"/>
                    <a:pt x="1746" y="12"/>
                    <a:pt x="172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3272" name="Freeform 11"/>
            <p:cNvSpPr>
              <a:spLocks/>
            </p:cNvSpPr>
            <p:nvPr/>
          </p:nvSpPr>
          <p:spPr bwMode="auto">
            <a:xfrm rot="237942">
              <a:off x="1178" y="2186"/>
              <a:ext cx="1497" cy="982"/>
            </a:xfrm>
            <a:custGeom>
              <a:avLst/>
              <a:gdLst>
                <a:gd name="T0" fmla="*/ 0 w 1497"/>
                <a:gd name="T1" fmla="*/ 0 h 982"/>
                <a:gd name="T2" fmla="*/ 1257 w 1497"/>
                <a:gd name="T3" fmla="*/ 589 h 982"/>
                <a:gd name="T4" fmla="*/ 1440 w 1497"/>
                <a:gd name="T5" fmla="*/ 982 h 982"/>
                <a:gd name="T6" fmla="*/ 0 60000 65536"/>
                <a:gd name="T7" fmla="*/ 0 60000 65536"/>
                <a:gd name="T8" fmla="*/ 0 60000 65536"/>
                <a:gd name="T9" fmla="*/ 0 w 1497"/>
                <a:gd name="T10" fmla="*/ 0 h 982"/>
                <a:gd name="T11" fmla="*/ 1497 w 1497"/>
                <a:gd name="T12" fmla="*/ 982 h 982"/>
              </a:gdLst>
              <a:ahLst/>
              <a:cxnLst>
                <a:cxn ang="T6">
                  <a:pos x="T0" y="T1"/>
                </a:cxn>
                <a:cxn ang="T7">
                  <a:pos x="T2" y="T3"/>
                </a:cxn>
                <a:cxn ang="T8">
                  <a:pos x="T4" y="T5"/>
                </a:cxn>
              </a:cxnLst>
              <a:rect l="T9" t="T10" r="T11" b="T12"/>
              <a:pathLst>
                <a:path w="1497" h="982">
                  <a:moveTo>
                    <a:pt x="0" y="0"/>
                  </a:moveTo>
                  <a:cubicBezTo>
                    <a:pt x="508" y="212"/>
                    <a:pt x="1017" y="425"/>
                    <a:pt x="1257" y="589"/>
                  </a:cubicBezTo>
                  <a:cubicBezTo>
                    <a:pt x="1497" y="753"/>
                    <a:pt x="1468" y="867"/>
                    <a:pt x="1440" y="9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3273" name="Freeform 12"/>
            <p:cNvSpPr>
              <a:spLocks/>
            </p:cNvSpPr>
            <p:nvPr/>
          </p:nvSpPr>
          <p:spPr bwMode="auto">
            <a:xfrm rot="234787">
              <a:off x="2317" y="1977"/>
              <a:ext cx="227" cy="733"/>
            </a:xfrm>
            <a:custGeom>
              <a:avLst/>
              <a:gdLst>
                <a:gd name="T0" fmla="*/ 0 w 227"/>
                <a:gd name="T1" fmla="*/ 733 h 733"/>
                <a:gd name="T2" fmla="*/ 196 w 227"/>
                <a:gd name="T3" fmla="*/ 419 h 733"/>
                <a:gd name="T4" fmla="*/ 183 w 227"/>
                <a:gd name="T5" fmla="*/ 0 h 733"/>
                <a:gd name="T6" fmla="*/ 0 60000 65536"/>
                <a:gd name="T7" fmla="*/ 0 60000 65536"/>
                <a:gd name="T8" fmla="*/ 0 60000 65536"/>
                <a:gd name="T9" fmla="*/ 0 w 227"/>
                <a:gd name="T10" fmla="*/ 0 h 733"/>
                <a:gd name="T11" fmla="*/ 227 w 227"/>
                <a:gd name="T12" fmla="*/ 733 h 733"/>
              </a:gdLst>
              <a:ahLst/>
              <a:cxnLst>
                <a:cxn ang="T6">
                  <a:pos x="T0" y="T1"/>
                </a:cxn>
                <a:cxn ang="T7">
                  <a:pos x="T2" y="T3"/>
                </a:cxn>
                <a:cxn ang="T8">
                  <a:pos x="T4" y="T5"/>
                </a:cxn>
              </a:cxnLst>
              <a:rect l="T9" t="T10" r="T11" b="T12"/>
              <a:pathLst>
                <a:path w="227" h="733">
                  <a:moveTo>
                    <a:pt x="0" y="733"/>
                  </a:moveTo>
                  <a:cubicBezTo>
                    <a:pt x="82" y="637"/>
                    <a:pt x="165" y="541"/>
                    <a:pt x="196" y="419"/>
                  </a:cubicBezTo>
                  <a:cubicBezTo>
                    <a:pt x="227" y="297"/>
                    <a:pt x="205" y="148"/>
                    <a:pt x="18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3274" name="Freeform 13"/>
            <p:cNvSpPr>
              <a:spLocks/>
            </p:cNvSpPr>
            <p:nvPr/>
          </p:nvSpPr>
          <p:spPr bwMode="auto">
            <a:xfrm rot="232136">
              <a:off x="2149" y="2095"/>
              <a:ext cx="351" cy="536"/>
            </a:xfrm>
            <a:custGeom>
              <a:avLst/>
              <a:gdLst>
                <a:gd name="T0" fmla="*/ 351 w 351"/>
                <a:gd name="T1" fmla="*/ 0 h 536"/>
                <a:gd name="T2" fmla="*/ 50 w 351"/>
                <a:gd name="T3" fmla="*/ 117 h 536"/>
                <a:gd name="T4" fmla="*/ 50 w 351"/>
                <a:gd name="T5" fmla="*/ 366 h 536"/>
                <a:gd name="T6" fmla="*/ 234 w 351"/>
                <a:gd name="T7" fmla="*/ 536 h 536"/>
                <a:gd name="T8" fmla="*/ 0 60000 65536"/>
                <a:gd name="T9" fmla="*/ 0 60000 65536"/>
                <a:gd name="T10" fmla="*/ 0 60000 65536"/>
                <a:gd name="T11" fmla="*/ 0 60000 65536"/>
                <a:gd name="T12" fmla="*/ 0 w 351"/>
                <a:gd name="T13" fmla="*/ 0 h 536"/>
                <a:gd name="T14" fmla="*/ 351 w 351"/>
                <a:gd name="T15" fmla="*/ 536 h 536"/>
              </a:gdLst>
              <a:ahLst/>
              <a:cxnLst>
                <a:cxn ang="T8">
                  <a:pos x="T0" y="T1"/>
                </a:cxn>
                <a:cxn ang="T9">
                  <a:pos x="T2" y="T3"/>
                </a:cxn>
                <a:cxn ang="T10">
                  <a:pos x="T4" y="T5"/>
                </a:cxn>
                <a:cxn ang="T11">
                  <a:pos x="T6" y="T7"/>
                </a:cxn>
              </a:cxnLst>
              <a:rect l="T12" t="T13" r="T14" b="T15"/>
              <a:pathLst>
                <a:path w="351" h="536">
                  <a:moveTo>
                    <a:pt x="351" y="0"/>
                  </a:moveTo>
                  <a:cubicBezTo>
                    <a:pt x="225" y="28"/>
                    <a:pt x="100" y="56"/>
                    <a:pt x="50" y="117"/>
                  </a:cubicBezTo>
                  <a:cubicBezTo>
                    <a:pt x="0" y="178"/>
                    <a:pt x="19" y="296"/>
                    <a:pt x="50" y="366"/>
                  </a:cubicBezTo>
                  <a:cubicBezTo>
                    <a:pt x="81" y="436"/>
                    <a:pt x="157" y="486"/>
                    <a:pt x="234" y="5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3275" name="Freeform 14"/>
            <p:cNvSpPr>
              <a:spLocks/>
            </p:cNvSpPr>
            <p:nvPr/>
          </p:nvSpPr>
          <p:spPr bwMode="auto">
            <a:xfrm rot="223206">
              <a:off x="2358" y="2225"/>
              <a:ext cx="169" cy="288"/>
            </a:xfrm>
            <a:custGeom>
              <a:avLst/>
              <a:gdLst>
                <a:gd name="T0" fmla="*/ 169 w 169"/>
                <a:gd name="T1" fmla="*/ 0 h 288"/>
                <a:gd name="T2" fmla="*/ 11 w 169"/>
                <a:gd name="T3" fmla="*/ 92 h 288"/>
                <a:gd name="T4" fmla="*/ 103 w 169"/>
                <a:gd name="T5" fmla="*/ 288 h 288"/>
                <a:gd name="T6" fmla="*/ 0 60000 65536"/>
                <a:gd name="T7" fmla="*/ 0 60000 65536"/>
                <a:gd name="T8" fmla="*/ 0 60000 65536"/>
                <a:gd name="T9" fmla="*/ 0 w 169"/>
                <a:gd name="T10" fmla="*/ 0 h 288"/>
                <a:gd name="T11" fmla="*/ 169 w 169"/>
                <a:gd name="T12" fmla="*/ 288 h 288"/>
              </a:gdLst>
              <a:ahLst/>
              <a:cxnLst>
                <a:cxn ang="T6">
                  <a:pos x="T0" y="T1"/>
                </a:cxn>
                <a:cxn ang="T7">
                  <a:pos x="T2" y="T3"/>
                </a:cxn>
                <a:cxn ang="T8">
                  <a:pos x="T4" y="T5"/>
                </a:cxn>
              </a:cxnLst>
              <a:rect l="T9" t="T10" r="T11" b="T12"/>
              <a:pathLst>
                <a:path w="169" h="288">
                  <a:moveTo>
                    <a:pt x="169" y="0"/>
                  </a:moveTo>
                  <a:cubicBezTo>
                    <a:pt x="95" y="22"/>
                    <a:pt x="22" y="44"/>
                    <a:pt x="11" y="92"/>
                  </a:cubicBezTo>
                  <a:cubicBezTo>
                    <a:pt x="0" y="140"/>
                    <a:pt x="51" y="214"/>
                    <a:pt x="103" y="28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3276" name="Oval 15"/>
            <p:cNvSpPr>
              <a:spLocks noChangeArrowheads="1"/>
            </p:cNvSpPr>
            <p:nvPr/>
          </p:nvSpPr>
          <p:spPr bwMode="auto">
            <a:xfrm rot="240417">
              <a:off x="2199" y="2095"/>
              <a:ext cx="327" cy="497"/>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53277" name="Oval 16"/>
            <p:cNvSpPr>
              <a:spLocks noChangeArrowheads="1"/>
            </p:cNvSpPr>
            <p:nvPr/>
          </p:nvSpPr>
          <p:spPr bwMode="auto">
            <a:xfrm rot="211916">
              <a:off x="2369" y="2225"/>
              <a:ext cx="158" cy="262"/>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grpSp>
    </p:spTree>
    <p:extLst>
      <p:ext uri="{BB962C8B-B14F-4D97-AF65-F5344CB8AC3E}">
        <p14:creationId xmlns:p14="http://schemas.microsoft.com/office/powerpoint/2010/main" val="1230108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461018" y="1279359"/>
            <a:ext cx="8229600" cy="854242"/>
          </a:xfrm>
        </p:spPr>
        <p:txBody>
          <a:bodyPr/>
          <a:lstStyle/>
          <a:p>
            <a:pPr>
              <a:buFontTx/>
              <a:buNone/>
            </a:pPr>
            <a:r>
              <a:rPr lang="en-US" dirty="0" smtClean="0"/>
              <a:t>Color we see depends on frequency of light.</a:t>
            </a:r>
          </a:p>
        </p:txBody>
      </p:sp>
      <p:pic>
        <p:nvPicPr>
          <p:cNvPr id="200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6528"/>
            <a:ext cx="9151636" cy="138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124134" y="4271209"/>
            <a:ext cx="3613677" cy="1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dirty="0" smtClean="0"/>
              <a:t>High Frequency,</a:t>
            </a:r>
          </a:p>
          <a:p>
            <a:pPr>
              <a:buFontTx/>
              <a:buNone/>
            </a:pPr>
            <a:r>
              <a:rPr lang="en-US" dirty="0" smtClean="0"/>
              <a:t>Short wavelength</a:t>
            </a:r>
          </a:p>
        </p:txBody>
      </p:sp>
      <p:sp>
        <p:nvSpPr>
          <p:cNvPr id="7" name="Rectangle 3"/>
          <p:cNvSpPr txBox="1">
            <a:spLocks noChangeArrowheads="1"/>
          </p:cNvSpPr>
          <p:nvPr/>
        </p:nvSpPr>
        <p:spPr bwMode="auto">
          <a:xfrm>
            <a:off x="5393964" y="4271208"/>
            <a:ext cx="3613677" cy="1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buFontTx/>
              <a:buNone/>
            </a:pPr>
            <a:r>
              <a:rPr lang="en-US" dirty="0" smtClean="0"/>
              <a:t>Low Frequency,</a:t>
            </a:r>
          </a:p>
          <a:p>
            <a:pPr algn="r">
              <a:buFontTx/>
              <a:buNone/>
            </a:pPr>
            <a:r>
              <a:rPr lang="en-US" dirty="0" smtClean="0"/>
              <a:t>Long wavelength</a:t>
            </a:r>
          </a:p>
        </p:txBody>
      </p:sp>
      <p:cxnSp>
        <p:nvCxnSpPr>
          <p:cNvPr id="4" name="Straight Arrow Connector 3"/>
          <p:cNvCxnSpPr/>
          <p:nvPr/>
        </p:nvCxnSpPr>
        <p:spPr>
          <a:xfrm flipH="1">
            <a:off x="2919664" y="4090737"/>
            <a:ext cx="29196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996108" y="4012211"/>
                <a:ext cx="57971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a:rPr>
                        <m:t>𝑓</m:t>
                      </m:r>
                    </m:oMath>
                  </m:oMathPara>
                </a14:m>
                <a:endParaRPr lang="en-CA"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3996108" y="4012211"/>
                <a:ext cx="579710" cy="646331"/>
              </a:xfrm>
              <a:prstGeom prst="rect">
                <a:avLst/>
              </a:prstGeom>
              <a:blipFill rotWithShape="1">
                <a:blip r:embed="rId3"/>
                <a:stretch>
                  <a:fillRect/>
                </a:stretch>
              </a:blipFill>
            </p:spPr>
            <p:txBody>
              <a:bodyPr/>
              <a:lstStyle/>
              <a:p>
                <a:r>
                  <a:rPr lang="en-CA">
                    <a:noFill/>
                  </a:rPr>
                  <a:t> </a:t>
                </a:r>
              </a:p>
            </p:txBody>
          </p:sp>
        </mc:Fallback>
      </mc:AlternateContent>
      <p:grpSp>
        <p:nvGrpSpPr>
          <p:cNvPr id="10" name="Group 9"/>
          <p:cNvGrpSpPr/>
          <p:nvPr/>
        </p:nvGrpSpPr>
        <p:grpSpPr>
          <a:xfrm>
            <a:off x="3013196" y="5729350"/>
            <a:ext cx="2919662" cy="646331"/>
            <a:chOff x="3013196" y="5729350"/>
            <a:chExt cx="2919662" cy="646331"/>
          </a:xfrm>
        </p:grpSpPr>
        <p:cxnSp>
          <p:nvCxnSpPr>
            <p:cNvPr id="13" name="Straight Arrow Connector 12"/>
            <p:cNvCxnSpPr/>
            <p:nvPr/>
          </p:nvCxnSpPr>
          <p:spPr>
            <a:xfrm rot="10800000" flipH="1">
              <a:off x="3013196" y="5807876"/>
              <a:ext cx="29196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089640" y="5729350"/>
                  <a:ext cx="55964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a:ea typeface="Cambria Math"/>
                          </a:rPr>
                          <m:t>𝜆</m:t>
                        </m:r>
                      </m:oMath>
                    </m:oMathPara>
                  </a14:m>
                  <a:endParaRPr lang="en-CA"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089640" y="5729350"/>
                  <a:ext cx="559640" cy="646331"/>
                </a:xfrm>
                <a:prstGeom prst="rect">
                  <a:avLst/>
                </a:prstGeom>
                <a:blipFill rotWithShape="1">
                  <a:blip r:embed="rId4"/>
                  <a:stretch>
                    <a:fillRect/>
                  </a:stretch>
                </a:blipFill>
              </p:spPr>
              <p:txBody>
                <a:bodyPr/>
                <a:lstStyle/>
                <a:p>
                  <a:r>
                    <a:rPr lang="en-CA">
                      <a:noFill/>
                    </a:rPr>
                    <a:t> </a:t>
                  </a:r>
                </a:p>
              </p:txBody>
            </p:sp>
          </mc:Fallback>
        </mc:AlternateContent>
      </p:grpSp>
      <p:sp>
        <p:nvSpPr>
          <p:cNvPr id="15" name="Rectangle 2"/>
          <p:cNvSpPr>
            <a:spLocks noGrp="1" noChangeArrowheads="1"/>
          </p:cNvSpPr>
          <p:nvPr>
            <p:ph type="title"/>
          </p:nvPr>
        </p:nvSpPr>
        <p:spPr>
          <a:xfrm>
            <a:off x="457200" y="274638"/>
            <a:ext cx="8229600" cy="736015"/>
          </a:xfrm>
        </p:spPr>
        <p:txBody>
          <a:bodyPr/>
          <a:lstStyle/>
          <a:p>
            <a:r>
              <a:rPr lang="en-US" dirty="0" smtClean="0"/>
              <a:t>Color</a:t>
            </a:r>
          </a:p>
        </p:txBody>
      </p:sp>
      <mc:AlternateContent xmlns:mc="http://schemas.openxmlformats.org/markup-compatibility/2006" xmlns:a14="http://schemas.microsoft.com/office/drawing/2010/main">
        <mc:Choice Requires="a14">
          <p:sp>
            <p:nvSpPr>
              <p:cNvPr id="11" name="TextBox 10"/>
              <p:cNvSpPr txBox="1"/>
              <p:nvPr/>
            </p:nvSpPr>
            <p:spPr>
              <a:xfrm>
                <a:off x="1102860" y="1840197"/>
                <a:ext cx="165622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a:rPr>
                        <m:t>0.4 </m:t>
                      </m:r>
                      <m:r>
                        <a:rPr lang="en-CA" sz="3600" b="0" i="1" smtClean="0">
                          <a:latin typeface="Cambria Math"/>
                          <a:ea typeface="Cambria Math"/>
                        </a:rPr>
                        <m:t>𝜇</m:t>
                      </m:r>
                      <m:r>
                        <m:rPr>
                          <m:sty m:val="p"/>
                        </m:rPr>
                        <a:rPr lang="en-CA" sz="3600" b="0" i="0" smtClean="0">
                          <a:latin typeface="Cambria Math"/>
                          <a:ea typeface="Cambria Math"/>
                        </a:rPr>
                        <m:t>m</m:t>
                      </m:r>
                    </m:oMath>
                  </m:oMathPara>
                </a14:m>
                <a:endParaRPr lang="en-CA" sz="3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02860" y="1840197"/>
                <a:ext cx="1656223" cy="646331"/>
              </a:xfrm>
              <a:prstGeom prst="rect">
                <a:avLst/>
              </a:prstGeom>
              <a:blipFill rotWithShape="1">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837913" y="1840197"/>
                <a:ext cx="165622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a:rPr>
                        <m:t>0.7 </m:t>
                      </m:r>
                      <m:r>
                        <a:rPr lang="en-CA" sz="3600" b="0" i="1" smtClean="0">
                          <a:latin typeface="Cambria Math"/>
                          <a:ea typeface="Cambria Math"/>
                        </a:rPr>
                        <m:t>𝜇</m:t>
                      </m:r>
                      <m:r>
                        <m:rPr>
                          <m:sty m:val="p"/>
                        </m:rPr>
                        <a:rPr lang="en-CA" sz="3600" b="0" i="0" smtClean="0">
                          <a:latin typeface="Cambria Math"/>
                          <a:ea typeface="Cambria Math"/>
                        </a:rPr>
                        <m:t>m</m:t>
                      </m:r>
                    </m:oMath>
                  </m:oMathPara>
                </a14:m>
                <a:endParaRPr lang="en-CA"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837913" y="1840197"/>
                <a:ext cx="1656223" cy="646331"/>
              </a:xfrm>
              <a:prstGeom prst="rect">
                <a:avLst/>
              </a:prstGeom>
              <a:blipFill rotWithShape="1">
                <a:blip r:embed="rId6"/>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6792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5</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71905" y="687080"/>
            <a:ext cx="8595360" cy="617092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“I </a:t>
            </a:r>
            <a:r>
              <a:rPr lang="en-CA" sz="2400" i="1" dirty="0"/>
              <a:t>don't know whether this is relevant but: how come when you shine your pointer in Con Hall, we see the green dot on screen, but we don't see a ray of green light travelling from the pointer to the screen</a:t>
            </a:r>
            <a:r>
              <a:rPr lang="en-CA" sz="2400" i="1" dirty="0" smtClean="0"/>
              <a:t>?”</a:t>
            </a:r>
          </a:p>
          <a:p>
            <a:pPr marL="257175" indent="-257175">
              <a:spcAft>
                <a:spcPts val="675"/>
              </a:spcAft>
              <a:buClr>
                <a:srgbClr val="FF0000"/>
              </a:buClr>
              <a:buFont typeface="Wingdings" pitchFamily="2" charset="2"/>
              <a:buChar char="§"/>
            </a:pPr>
            <a:r>
              <a:rPr lang="en-CA" sz="2400" i="1" dirty="0" smtClean="0"/>
              <a:t>“So </a:t>
            </a:r>
            <a:r>
              <a:rPr lang="en-CA" sz="2400" i="1" dirty="0"/>
              <a:t>all objects emit light</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  Most of them are diffuse reflectors. </a:t>
            </a:r>
          </a:p>
          <a:p>
            <a:pPr marL="257175" indent="-257175">
              <a:spcAft>
                <a:spcPts val="675"/>
              </a:spcAft>
              <a:buClr>
                <a:srgbClr val="FF0000"/>
              </a:buClr>
              <a:buFont typeface="Wingdings" pitchFamily="2" charset="2"/>
              <a:buChar char="§"/>
            </a:pPr>
            <a:r>
              <a:rPr lang="en-CA" sz="2400" i="1" dirty="0"/>
              <a:t>I have a few questions: 1) You mentioned that when 2 light waves cross, they do not interfere with each other. If so, then how is thin film interference possible? </a:t>
            </a:r>
            <a:endParaRPr lang="en-CA" sz="2400" i="1" dirty="0" smtClean="0"/>
          </a:p>
          <a:p>
            <a:pPr marL="257175" indent="-257175">
              <a:spcAft>
                <a:spcPts val="675"/>
              </a:spcAft>
              <a:buClr>
                <a:srgbClr val="FF0000"/>
              </a:buClr>
              <a:buFont typeface="Wingdings" pitchFamily="2" charset="2"/>
              <a:buChar char="§"/>
            </a:pPr>
            <a:r>
              <a:rPr lang="en-CA" sz="2400" b="1" dirty="0"/>
              <a:t>Harlow answer: </a:t>
            </a:r>
            <a:r>
              <a:rPr lang="en-CA" sz="2400" dirty="0" smtClean="0"/>
              <a:t>They certainly do interfere with each other!!  But they do not bounce off one another and go in different directions..</a:t>
            </a:r>
          </a:p>
          <a:p>
            <a:pPr marL="257175" indent="-257175">
              <a:spcAft>
                <a:spcPts val="675"/>
              </a:spcAft>
              <a:buClr>
                <a:srgbClr val="FF0000"/>
              </a:buClr>
              <a:buFont typeface="Wingdings" pitchFamily="2" charset="2"/>
              <a:buChar char="§"/>
            </a:pPr>
            <a:r>
              <a:rPr lang="en-CA" sz="2400" i="1" dirty="0" smtClean="0"/>
              <a:t>2</a:t>
            </a:r>
            <a:r>
              <a:rPr lang="en-CA" sz="2400" i="1" dirty="0"/>
              <a:t>) Do we have to memorize the wavelengths of light given in the book? </a:t>
            </a:r>
            <a:endParaRPr lang="en-CA" sz="2400" i="1" dirty="0" smtClean="0"/>
          </a:p>
          <a:p>
            <a:pPr marL="257175" indent="-257175">
              <a:spcAft>
                <a:spcPts val="675"/>
              </a:spcAft>
              <a:buClr>
                <a:srgbClr val="FF0000"/>
              </a:buClr>
              <a:buFont typeface="Wingdings" pitchFamily="2" charset="2"/>
              <a:buChar char="§"/>
            </a:pPr>
            <a:r>
              <a:rPr lang="en-CA" sz="2400" b="1" dirty="0"/>
              <a:t>Harlow answer: </a:t>
            </a:r>
            <a:r>
              <a:rPr lang="en-CA" sz="2400" dirty="0" smtClean="0"/>
              <a:t>No.</a:t>
            </a:r>
          </a:p>
        </p:txBody>
      </p:sp>
    </p:spTree>
    <p:extLst>
      <p:ext uri="{BB962C8B-B14F-4D97-AF65-F5344CB8AC3E}">
        <p14:creationId xmlns:p14="http://schemas.microsoft.com/office/powerpoint/2010/main" val="350114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type="title"/>
          </p:nvPr>
        </p:nvSpPr>
        <p:spPr>
          <a:xfrm>
            <a:off x="457200" y="274638"/>
            <a:ext cx="5542547" cy="912478"/>
          </a:xfrm>
        </p:spPr>
        <p:txBody>
          <a:bodyPr/>
          <a:lstStyle/>
          <a:p>
            <a:r>
              <a:rPr lang="en-US" dirty="0" smtClean="0"/>
              <a:t>Mixing Colored Light</a:t>
            </a:r>
          </a:p>
        </p:txBody>
      </p:sp>
      <p:sp>
        <p:nvSpPr>
          <p:cNvPr id="204804" name="Rectangle 4"/>
          <p:cNvSpPr>
            <a:spLocks noGrp="1" noChangeArrowheads="1"/>
          </p:cNvSpPr>
          <p:nvPr>
            <p:ph type="body" idx="1"/>
          </p:nvPr>
        </p:nvSpPr>
        <p:spPr>
          <a:xfrm>
            <a:off x="549442" y="2341011"/>
            <a:ext cx="8125326" cy="1207168"/>
          </a:xfrm>
        </p:spPr>
        <p:txBody>
          <a:bodyPr/>
          <a:lstStyle/>
          <a:p>
            <a:pPr>
              <a:buFontTx/>
              <a:buNone/>
            </a:pPr>
            <a:r>
              <a:rPr lang="en-US" dirty="0" smtClean="0"/>
              <a:t>The spectrum of sunlight is a graph of brightness versus frequency.</a:t>
            </a:r>
            <a:endParaRPr lang="en-US" sz="2800" dirty="0" smtClean="0"/>
          </a:p>
          <a:p>
            <a:endParaRPr lang="en-US" sz="2800" dirty="0" smtClean="0"/>
          </a:p>
          <a:p>
            <a:endParaRPr lang="en-US" sz="2800" dirty="0" smtClean="0"/>
          </a:p>
          <a:p>
            <a:pPr>
              <a:buFontTx/>
              <a:buNone/>
            </a:pPr>
            <a:r>
              <a:rPr lang="en-US" sz="2800" dirty="0" smtClean="0"/>
              <a:t/>
            </a:r>
            <a:br>
              <a:rPr lang="en-US" sz="2800" dirty="0" smtClean="0"/>
            </a:br>
            <a:endParaRPr lang="en-US" sz="2800" dirty="0" smtClean="0"/>
          </a:p>
        </p:txBody>
      </p:sp>
      <p:pic>
        <p:nvPicPr>
          <p:cNvPr id="204806" name="Picture 6" descr="27_07_Figure"/>
          <p:cNvPicPr>
            <a:picLocks noChangeAspect="1" noChangeArrowheads="1"/>
          </p:cNvPicPr>
          <p:nvPr/>
        </p:nvPicPr>
        <p:blipFill>
          <a:blip r:embed="rId2" cstate="print">
            <a:extLst>
              <a:ext uri="{28A0092B-C50C-407E-A947-70E740481C1C}">
                <a14:useLocalDpi xmlns:a14="http://schemas.microsoft.com/office/drawing/2010/main" val="0"/>
              </a:ext>
            </a:extLst>
          </a:blip>
          <a:srcRect b="3514"/>
          <a:stretch>
            <a:fillRect/>
          </a:stretch>
        </p:blipFill>
        <p:spPr bwMode="auto">
          <a:xfrm>
            <a:off x="1732548" y="3548179"/>
            <a:ext cx="575911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48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168" y="0"/>
            <a:ext cx="3015916" cy="23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5198532" y="4073805"/>
            <a:ext cx="3031069" cy="1200329"/>
            <a:chOff x="5198532" y="4073805"/>
            <a:chExt cx="3031069" cy="1200329"/>
          </a:xfrm>
        </p:grpSpPr>
        <p:sp>
          <p:nvSpPr>
            <p:cNvPr id="2" name="TextBox 1"/>
            <p:cNvSpPr txBox="1"/>
            <p:nvPr/>
          </p:nvSpPr>
          <p:spPr>
            <a:xfrm rot="724660">
              <a:off x="5875867" y="4073805"/>
              <a:ext cx="2353734" cy="1200329"/>
            </a:xfrm>
            <a:prstGeom prst="rect">
              <a:avLst/>
            </a:prstGeom>
            <a:noFill/>
          </p:spPr>
          <p:txBody>
            <a:bodyPr wrap="square" rtlCol="0">
              <a:spAutoFit/>
            </a:bodyPr>
            <a:lstStyle/>
            <a:p>
              <a:r>
                <a:rPr lang="en-CA" sz="2400" dirty="0" smtClean="0"/>
                <a:t>Somehow, this mix looks “white” to us.</a:t>
              </a:r>
              <a:endParaRPr lang="en-CA" sz="2400" dirty="0"/>
            </a:p>
          </p:txBody>
        </p:sp>
        <p:cxnSp>
          <p:nvCxnSpPr>
            <p:cNvPr id="4" name="Straight Arrow Connector 3"/>
            <p:cNvCxnSpPr>
              <a:stCxn id="2" idx="1"/>
            </p:cNvCxnSpPr>
            <p:nvPr/>
          </p:nvCxnSpPr>
          <p:spPr>
            <a:xfrm flipH="1">
              <a:off x="5198532" y="4427725"/>
              <a:ext cx="703385" cy="765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28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smtClean="0"/>
              <a:t>Dispersion</a:t>
            </a:r>
          </a:p>
        </p:txBody>
      </p:sp>
      <p:sp>
        <p:nvSpPr>
          <p:cNvPr id="238595" name="Rectangle 3"/>
          <p:cNvSpPr>
            <a:spLocks noGrp="1" noChangeArrowheads="1"/>
          </p:cNvSpPr>
          <p:nvPr>
            <p:ph type="body" idx="1"/>
          </p:nvPr>
        </p:nvSpPr>
        <p:spPr>
          <a:xfrm>
            <a:off x="457200" y="1654175"/>
            <a:ext cx="8229600" cy="4800600"/>
          </a:xfrm>
        </p:spPr>
        <p:txBody>
          <a:bodyPr/>
          <a:lstStyle/>
          <a:p>
            <a:pPr>
              <a:lnSpc>
                <a:spcPct val="85000"/>
              </a:lnSpc>
            </a:pPr>
            <a:r>
              <a:rPr lang="en-US" sz="2400" dirty="0" smtClean="0"/>
              <a:t>Process of separation of light into colors arranged by frequency</a:t>
            </a:r>
          </a:p>
          <a:p>
            <a:pPr>
              <a:lnSpc>
                <a:spcPct val="90000"/>
              </a:lnSpc>
              <a:buFontTx/>
              <a:buNone/>
            </a:pPr>
            <a:endParaRPr lang="en-US" sz="1600" dirty="0" smtClean="0"/>
          </a:p>
          <a:p>
            <a:pPr>
              <a:lnSpc>
                <a:spcPct val="90000"/>
              </a:lnSpc>
              <a:buFontTx/>
              <a:buNone/>
            </a:pPr>
            <a:endParaRPr lang="en-US" sz="1600" dirty="0" smtClean="0"/>
          </a:p>
          <a:p>
            <a:pPr>
              <a:lnSpc>
                <a:spcPct val="90000"/>
              </a:lnSpc>
              <a:buFontTx/>
              <a:buNone/>
            </a:pPr>
            <a:endParaRPr lang="en-US" sz="1600" dirty="0" smtClean="0"/>
          </a:p>
          <a:p>
            <a:pPr>
              <a:lnSpc>
                <a:spcPct val="90000"/>
              </a:lnSpc>
              <a:buFontTx/>
              <a:buNone/>
            </a:pPr>
            <a:endParaRPr lang="en-US" sz="1600" dirty="0" smtClean="0"/>
          </a:p>
          <a:p>
            <a:pPr>
              <a:lnSpc>
                <a:spcPct val="90000"/>
              </a:lnSpc>
              <a:buFontTx/>
              <a:buNone/>
            </a:pPr>
            <a:endParaRPr lang="en-US" sz="1600" dirty="0" smtClean="0"/>
          </a:p>
          <a:p>
            <a:pPr>
              <a:lnSpc>
                <a:spcPct val="90000"/>
              </a:lnSpc>
              <a:buFontTx/>
              <a:buNone/>
            </a:pPr>
            <a:endParaRPr lang="en-US" sz="1600" dirty="0" smtClean="0"/>
          </a:p>
          <a:p>
            <a:pPr>
              <a:lnSpc>
                <a:spcPct val="90000"/>
              </a:lnSpc>
              <a:buFontTx/>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2800" dirty="0" smtClean="0"/>
          </a:p>
          <a:p>
            <a:pPr>
              <a:lnSpc>
                <a:spcPct val="90000"/>
              </a:lnSpc>
            </a:pPr>
            <a:r>
              <a:rPr lang="en-US" sz="2400" dirty="0" smtClean="0"/>
              <a:t>Components of white light are dispersed in a prism (and in a diffraction grating).</a:t>
            </a:r>
          </a:p>
        </p:txBody>
      </p:sp>
      <p:pic>
        <p:nvPicPr>
          <p:cNvPr id="238599" name="Picture 7" descr="28_29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748"/>
          <a:stretch>
            <a:fillRect/>
          </a:stretch>
        </p:blipFill>
        <p:spPr bwMode="auto">
          <a:xfrm>
            <a:off x="2532063" y="2690813"/>
            <a:ext cx="4079875"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92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Rainbows</a:t>
            </a:r>
          </a:p>
        </p:txBody>
      </p:sp>
      <p:sp>
        <p:nvSpPr>
          <p:cNvPr id="243715" name="Rectangle 3"/>
          <p:cNvSpPr>
            <a:spLocks noGrp="1" noChangeArrowheads="1"/>
          </p:cNvSpPr>
          <p:nvPr>
            <p:ph type="body" idx="1"/>
          </p:nvPr>
        </p:nvSpPr>
        <p:spPr>
          <a:xfrm>
            <a:off x="457200" y="1371600"/>
            <a:ext cx="8439150" cy="4754563"/>
          </a:xfrm>
        </p:spPr>
        <p:txBody>
          <a:bodyPr/>
          <a:lstStyle/>
          <a:p>
            <a:pPr>
              <a:buFontTx/>
              <a:buNone/>
            </a:pPr>
            <a:r>
              <a:rPr lang="en-US" sz="2800" dirty="0" smtClean="0"/>
              <a:t>Rainbows are a result of dispersion by many drops.</a:t>
            </a:r>
          </a:p>
          <a:p>
            <a:r>
              <a:rPr lang="en-US" sz="2800" dirty="0" smtClean="0"/>
              <a:t>Dispersion of light by a single drop</a:t>
            </a:r>
          </a:p>
          <a:p>
            <a:pPr>
              <a:buFontTx/>
              <a:buNone/>
            </a:pPr>
            <a:endParaRPr lang="en-US" sz="1600" dirty="0" smtClean="0"/>
          </a:p>
          <a:p>
            <a:pPr>
              <a:buFontTx/>
              <a:buNone/>
            </a:pPr>
            <a:endParaRPr lang="en-US" sz="1600" dirty="0" smtClean="0"/>
          </a:p>
          <a:p>
            <a:pPr>
              <a:buFontTx/>
              <a:buNone/>
            </a:pPr>
            <a:endParaRPr lang="en-US" sz="1600" dirty="0" smtClean="0"/>
          </a:p>
          <a:p>
            <a:pPr>
              <a:buFontTx/>
              <a:buNone/>
            </a:pPr>
            <a:endParaRPr lang="en-US" sz="1600" dirty="0" smtClean="0"/>
          </a:p>
          <a:p>
            <a:pPr>
              <a:buFontTx/>
              <a:buNone/>
            </a:pPr>
            <a:endParaRPr lang="en-US" sz="1600" dirty="0" smtClean="0"/>
          </a:p>
          <a:p>
            <a:pPr>
              <a:buFontTx/>
              <a:buNone/>
            </a:pPr>
            <a:endParaRPr lang="en-US" sz="1600" dirty="0" smtClean="0"/>
          </a:p>
          <a:p>
            <a:pPr>
              <a:buFontTx/>
              <a:buNone/>
            </a:pPr>
            <a:endParaRPr lang="en-US" sz="1600" dirty="0" smtClean="0"/>
          </a:p>
          <a:p>
            <a:pPr>
              <a:buFontTx/>
              <a:buNone/>
            </a:pPr>
            <a:endParaRPr lang="en-US" sz="1600" dirty="0" smtClean="0"/>
          </a:p>
          <a:p>
            <a:pPr>
              <a:buFontTx/>
              <a:buNone/>
            </a:pPr>
            <a:endParaRPr lang="en-US" sz="1600" dirty="0" smtClean="0"/>
          </a:p>
          <a:p>
            <a:pPr>
              <a:buFontTx/>
              <a:buNone/>
            </a:pPr>
            <a:r>
              <a:rPr lang="en-US" sz="1600" dirty="0" smtClean="0"/>
              <a:t/>
            </a:r>
            <a:br>
              <a:rPr lang="en-US" sz="1600" dirty="0" smtClean="0"/>
            </a:br>
            <a:endParaRPr lang="en-US" sz="2800" dirty="0" smtClean="0"/>
          </a:p>
        </p:txBody>
      </p:sp>
      <p:pic>
        <p:nvPicPr>
          <p:cNvPr id="5" name="Picture 4"/>
          <p:cNvPicPr>
            <a:picLocks noChangeAspect="1"/>
          </p:cNvPicPr>
          <p:nvPr/>
        </p:nvPicPr>
        <p:blipFill>
          <a:blip r:embed="rId2"/>
          <a:stretch>
            <a:fillRect/>
          </a:stretch>
        </p:blipFill>
        <p:spPr>
          <a:xfrm>
            <a:off x="1468993" y="2647967"/>
            <a:ext cx="5756973" cy="4025855"/>
          </a:xfrm>
          <a:prstGeom prst="rect">
            <a:avLst/>
          </a:prstGeom>
        </p:spPr>
      </p:pic>
    </p:spTree>
    <p:extLst>
      <p:ext uri="{BB962C8B-B14F-4D97-AF65-F5344CB8AC3E}">
        <p14:creationId xmlns:p14="http://schemas.microsoft.com/office/powerpoint/2010/main" val="3669293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fbcdn-sphotos-g-a.akamaihd.net/hphotos-ak-ash2/s720x720/560575_10151053440411899_138032318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866" y="1206522"/>
            <a:ext cx="3899767" cy="5199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21866" y="133515"/>
            <a:ext cx="4064934" cy="550385"/>
          </a:xfrm>
        </p:spPr>
        <p:txBody>
          <a:bodyPr>
            <a:noAutofit/>
          </a:bodyPr>
          <a:lstStyle/>
          <a:p>
            <a:r>
              <a:rPr lang="en-US" sz="3200" dirty="0" smtClean="0"/>
              <a:t>Rainbows</a:t>
            </a:r>
            <a:endParaRPr lang="en-US" sz="3200" dirty="0"/>
          </a:p>
        </p:txBody>
      </p:sp>
      <p:sp>
        <p:nvSpPr>
          <p:cNvPr id="6" name="Oval 5"/>
          <p:cNvSpPr/>
          <p:nvPr/>
        </p:nvSpPr>
        <p:spPr>
          <a:xfrm>
            <a:off x="-1260648" y="260648"/>
            <a:ext cx="7920000" cy="7920000"/>
          </a:xfrm>
          <a:prstGeom prst="ellips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518387" y="4046188"/>
            <a:ext cx="325421" cy="318916"/>
          </a:xfrm>
          <a:prstGeom prst="ellipse">
            <a:avLst/>
          </a:prstGeom>
          <a:solidFill>
            <a:srgbClr val="FFFF00"/>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43608" y="3297318"/>
            <a:ext cx="1947285" cy="923330"/>
          </a:xfrm>
          <a:prstGeom prst="rect">
            <a:avLst/>
          </a:prstGeom>
          <a:noFill/>
        </p:spPr>
        <p:txBody>
          <a:bodyPr wrap="square" rtlCol="0">
            <a:spAutoFit/>
          </a:bodyPr>
          <a:lstStyle/>
          <a:p>
            <a:r>
              <a:rPr lang="en-US" dirty="0" err="1" smtClean="0"/>
              <a:t>Antisun</a:t>
            </a:r>
            <a:r>
              <a:rPr lang="en-US" dirty="0" smtClean="0"/>
              <a:t> </a:t>
            </a:r>
          </a:p>
          <a:p>
            <a:r>
              <a:rPr lang="en-US" dirty="0" smtClean="0"/>
              <a:t>(180° away from actual sun)</a:t>
            </a:r>
            <a:endParaRPr lang="en-US" dirty="0"/>
          </a:p>
        </p:txBody>
      </p:sp>
      <p:sp>
        <p:nvSpPr>
          <p:cNvPr id="11" name="TextBox 10"/>
          <p:cNvSpPr txBox="1"/>
          <p:nvPr/>
        </p:nvSpPr>
        <p:spPr>
          <a:xfrm>
            <a:off x="5135537" y="692696"/>
            <a:ext cx="3047629" cy="369332"/>
          </a:xfrm>
          <a:prstGeom prst="rect">
            <a:avLst/>
          </a:prstGeom>
          <a:noFill/>
        </p:spPr>
        <p:txBody>
          <a:bodyPr wrap="none" rtlCol="0">
            <a:spAutoFit/>
          </a:bodyPr>
          <a:lstStyle/>
          <a:p>
            <a:r>
              <a:rPr lang="en-US" b="0" dirty="0" smtClean="0"/>
              <a:t>Radius of circle is about 41°</a:t>
            </a:r>
            <a:endParaRPr lang="en-US" b="0" dirty="0"/>
          </a:p>
        </p:txBody>
      </p:sp>
      <p:sp>
        <p:nvSpPr>
          <p:cNvPr id="3" name="TextBox 2"/>
          <p:cNvSpPr txBox="1"/>
          <p:nvPr/>
        </p:nvSpPr>
        <p:spPr>
          <a:xfrm>
            <a:off x="3024885" y="6406213"/>
            <a:ext cx="6119115" cy="492443"/>
          </a:xfrm>
          <a:prstGeom prst="rect">
            <a:avLst/>
          </a:prstGeom>
          <a:noFill/>
        </p:spPr>
        <p:txBody>
          <a:bodyPr wrap="square" rtlCol="0">
            <a:spAutoFit/>
          </a:bodyPr>
          <a:lstStyle/>
          <a:p>
            <a:pPr algn="r"/>
            <a:r>
              <a:rPr lang="en-CA" dirty="0" smtClean="0"/>
              <a:t>Image by </a:t>
            </a:r>
            <a:r>
              <a:rPr lang="en-CA" dirty="0" err="1" smtClean="0"/>
              <a:t>Bita</a:t>
            </a:r>
            <a:r>
              <a:rPr lang="en-CA" dirty="0" smtClean="0"/>
              <a:t> </a:t>
            </a:r>
            <a:r>
              <a:rPr lang="en-CA" dirty="0" err="1" smtClean="0"/>
              <a:t>Janzadah</a:t>
            </a:r>
            <a:r>
              <a:rPr lang="en-CA" dirty="0" smtClean="0"/>
              <a:t>. </a:t>
            </a:r>
            <a:r>
              <a:rPr lang="en-CA" dirty="0"/>
              <a:t>©2014. </a:t>
            </a:r>
            <a:r>
              <a:rPr lang="en-CA" sz="800" dirty="0"/>
              <a:t>https://fbcdn-sphotos-g-a.akamaihd.net/hphotos-ak-ash2/s720x720/560575_10151053440411899_1380323186_n.jpg</a:t>
            </a:r>
            <a:endParaRPr lang="en-CA" dirty="0"/>
          </a:p>
        </p:txBody>
      </p:sp>
    </p:spTree>
    <p:extLst>
      <p:ext uri="{BB962C8B-B14F-4D97-AF65-F5344CB8AC3E}">
        <p14:creationId xmlns:p14="http://schemas.microsoft.com/office/powerpoint/2010/main" val="111995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846138"/>
            <a:ext cx="2050026" cy="1143000"/>
          </a:xfrm>
        </p:spPr>
        <p:txBody>
          <a:bodyPr>
            <a:normAutofit fontScale="90000"/>
          </a:bodyPr>
          <a:lstStyle/>
          <a:p>
            <a:r>
              <a:rPr lang="en-CA" dirty="0" smtClean="0"/>
              <a:t>Double-rainbow</a:t>
            </a:r>
            <a:endParaRPr lang="en-CA" dirty="0"/>
          </a:p>
        </p:txBody>
      </p:sp>
      <p:pic>
        <p:nvPicPr>
          <p:cNvPr id="1026" name="Picture 2" descr="http://gv.pl/blog/wp-content/uploads/2008/09/rainbow_formation_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07" y="-55306"/>
            <a:ext cx="5530645" cy="6913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238" y="2958497"/>
            <a:ext cx="3319394" cy="1569660"/>
          </a:xfrm>
          <a:prstGeom prst="rect">
            <a:avLst/>
          </a:prstGeom>
          <a:noFill/>
        </p:spPr>
        <p:txBody>
          <a:bodyPr wrap="square" rtlCol="0">
            <a:spAutoFit/>
          </a:bodyPr>
          <a:lstStyle/>
          <a:p>
            <a:r>
              <a:rPr lang="en-CA" sz="2400" b="0" dirty="0" smtClean="0"/>
              <a:t>The second rainbow has blue on the top, and a radius of about 53° </a:t>
            </a:r>
            <a:endParaRPr lang="en-CA" sz="2400" b="0" dirty="0"/>
          </a:p>
        </p:txBody>
      </p:sp>
    </p:spTree>
    <p:extLst>
      <p:ext uri="{BB962C8B-B14F-4D97-AF65-F5344CB8AC3E}">
        <p14:creationId xmlns:p14="http://schemas.microsoft.com/office/powerpoint/2010/main" val="840155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46_10_transmembrane_pr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90538"/>
            <a:ext cx="8548687"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4"/>
          <p:cNvSpPr txBox="1">
            <a:spLocks noChangeArrowheads="1"/>
          </p:cNvSpPr>
          <p:nvPr/>
        </p:nvSpPr>
        <p:spPr bwMode="auto">
          <a:xfrm>
            <a:off x="569913" y="519113"/>
            <a:ext cx="38052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200" b="1"/>
              <a:t>Rods and cones contain stacks of membranes.</a:t>
            </a:r>
          </a:p>
        </p:txBody>
      </p:sp>
      <p:sp>
        <p:nvSpPr>
          <p:cNvPr id="44036" name="Text Box 13"/>
          <p:cNvSpPr txBox="1">
            <a:spLocks noChangeArrowheads="1"/>
          </p:cNvSpPr>
          <p:nvPr/>
        </p:nvSpPr>
        <p:spPr bwMode="auto">
          <a:xfrm>
            <a:off x="5060950" y="514350"/>
            <a:ext cx="3797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200" b="1"/>
              <a:t>Rhodopsin is a transmembrane protein complex.</a:t>
            </a:r>
          </a:p>
        </p:txBody>
      </p:sp>
      <p:sp>
        <p:nvSpPr>
          <p:cNvPr id="44037" name="Text Box 14"/>
          <p:cNvSpPr txBox="1">
            <a:spLocks noChangeArrowheads="1"/>
          </p:cNvSpPr>
          <p:nvPr/>
        </p:nvSpPr>
        <p:spPr bwMode="auto">
          <a:xfrm>
            <a:off x="908050" y="3667125"/>
            <a:ext cx="4540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t>Cone</a:t>
            </a:r>
            <a:endParaRPr lang="en-US" sz="1200" b="1"/>
          </a:p>
        </p:txBody>
      </p:sp>
      <p:sp>
        <p:nvSpPr>
          <p:cNvPr id="44038" name="Text Box 15"/>
          <p:cNvSpPr txBox="1">
            <a:spLocks noChangeArrowheads="1"/>
          </p:cNvSpPr>
          <p:nvPr/>
        </p:nvSpPr>
        <p:spPr bwMode="auto">
          <a:xfrm>
            <a:off x="1539875" y="3671888"/>
            <a:ext cx="3492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t>Rod</a:t>
            </a:r>
          </a:p>
        </p:txBody>
      </p:sp>
      <p:sp>
        <p:nvSpPr>
          <p:cNvPr id="44039" name="Text Box 16"/>
          <p:cNvSpPr txBox="1">
            <a:spLocks noChangeArrowheads="1"/>
          </p:cNvSpPr>
          <p:nvPr/>
        </p:nvSpPr>
        <p:spPr bwMode="auto">
          <a:xfrm>
            <a:off x="3327400" y="4002088"/>
            <a:ext cx="431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t>Light</a:t>
            </a:r>
          </a:p>
        </p:txBody>
      </p:sp>
      <p:sp>
        <p:nvSpPr>
          <p:cNvPr id="44040" name="Text Box 17"/>
          <p:cNvSpPr txBox="1">
            <a:spLocks noChangeArrowheads="1"/>
          </p:cNvSpPr>
          <p:nvPr/>
        </p:nvSpPr>
        <p:spPr bwMode="auto">
          <a:xfrm>
            <a:off x="6621463" y="4024313"/>
            <a:ext cx="431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t>Light</a:t>
            </a:r>
          </a:p>
        </p:txBody>
      </p:sp>
      <p:sp>
        <p:nvSpPr>
          <p:cNvPr id="44041" name="Text Box 18"/>
          <p:cNvSpPr txBox="1">
            <a:spLocks noChangeArrowheads="1"/>
          </p:cNvSpPr>
          <p:nvPr/>
        </p:nvSpPr>
        <p:spPr bwMode="auto">
          <a:xfrm>
            <a:off x="7339013" y="3708400"/>
            <a:ext cx="8636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t>Rhodopsin</a:t>
            </a:r>
          </a:p>
        </p:txBody>
      </p:sp>
      <p:sp>
        <p:nvSpPr>
          <p:cNvPr id="44042" name="Text Box 19"/>
          <p:cNvSpPr txBox="1">
            <a:spLocks noChangeArrowheads="1"/>
          </p:cNvSpPr>
          <p:nvPr/>
        </p:nvSpPr>
        <p:spPr bwMode="auto">
          <a:xfrm>
            <a:off x="7616825" y="1514475"/>
            <a:ext cx="719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100" b="1"/>
              <a:t>Retinal (pigment)</a:t>
            </a:r>
          </a:p>
        </p:txBody>
      </p:sp>
      <p:sp>
        <p:nvSpPr>
          <p:cNvPr id="44043" name="Text Box 20"/>
          <p:cNvSpPr txBox="1">
            <a:spLocks noChangeArrowheads="1"/>
          </p:cNvSpPr>
          <p:nvPr/>
        </p:nvSpPr>
        <p:spPr bwMode="auto">
          <a:xfrm>
            <a:off x="4995863" y="1373188"/>
            <a:ext cx="9223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100" b="1"/>
              <a:t>Opsin (protein component)</a:t>
            </a:r>
          </a:p>
        </p:txBody>
      </p:sp>
      <p:sp>
        <p:nvSpPr>
          <p:cNvPr id="44044" name="Text Box 21"/>
          <p:cNvSpPr txBox="1">
            <a:spLocks noChangeArrowheads="1"/>
          </p:cNvSpPr>
          <p:nvPr/>
        </p:nvSpPr>
        <p:spPr bwMode="auto">
          <a:xfrm>
            <a:off x="588963" y="4391025"/>
            <a:ext cx="64547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200" b="1"/>
              <a:t>The retinal molecule inside rhodopsin changes shape when retinal absorbs light.</a:t>
            </a:r>
          </a:p>
        </p:txBody>
      </p:sp>
      <p:sp>
        <p:nvSpPr>
          <p:cNvPr id="44045" name="Line 22"/>
          <p:cNvSpPr>
            <a:spLocks noChangeShapeType="1"/>
          </p:cNvSpPr>
          <p:nvPr/>
        </p:nvSpPr>
        <p:spPr bwMode="auto">
          <a:xfrm>
            <a:off x="5426075" y="1465263"/>
            <a:ext cx="358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4046" name="Line 23"/>
          <p:cNvSpPr>
            <a:spLocks noChangeShapeType="1"/>
          </p:cNvSpPr>
          <p:nvPr/>
        </p:nvSpPr>
        <p:spPr bwMode="auto">
          <a:xfrm flipV="1">
            <a:off x="6772275" y="1600200"/>
            <a:ext cx="822325" cy="968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4047" name="Text Box 24"/>
          <p:cNvSpPr txBox="1">
            <a:spLocks noChangeArrowheads="1"/>
          </p:cNvSpPr>
          <p:nvPr/>
        </p:nvSpPr>
        <p:spPr bwMode="auto">
          <a:xfrm>
            <a:off x="6653213" y="6018213"/>
            <a:ext cx="431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t>Light</a:t>
            </a:r>
          </a:p>
        </p:txBody>
      </p:sp>
      <p:sp>
        <p:nvSpPr>
          <p:cNvPr id="44048" name="Text Box 26"/>
          <p:cNvSpPr txBox="1">
            <a:spLocks noChangeArrowheads="1"/>
          </p:cNvSpPr>
          <p:nvPr/>
        </p:nvSpPr>
        <p:spPr bwMode="auto">
          <a:xfrm>
            <a:off x="7605713" y="4598988"/>
            <a:ext cx="1301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100" b="1" i="1"/>
              <a:t>trans</a:t>
            </a:r>
            <a:r>
              <a:rPr lang="en-US" sz="1100" b="1"/>
              <a:t> conformation (activated)</a:t>
            </a:r>
          </a:p>
        </p:txBody>
      </p:sp>
      <p:sp>
        <p:nvSpPr>
          <p:cNvPr id="44049" name="Text Box 27"/>
          <p:cNvSpPr txBox="1">
            <a:spLocks noChangeArrowheads="1"/>
          </p:cNvSpPr>
          <p:nvPr/>
        </p:nvSpPr>
        <p:spPr bwMode="auto">
          <a:xfrm>
            <a:off x="3481388" y="6037263"/>
            <a:ext cx="4318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solidFill>
                  <a:srgbClr val="1AA372"/>
                </a:solidFill>
              </a:rPr>
              <a:t>Opsin</a:t>
            </a:r>
            <a:endParaRPr lang="en-US" sz="1100" b="1"/>
          </a:p>
        </p:txBody>
      </p:sp>
      <p:sp>
        <p:nvSpPr>
          <p:cNvPr id="44050" name="Line 28"/>
          <p:cNvSpPr>
            <a:spLocks noChangeShapeType="1"/>
          </p:cNvSpPr>
          <p:nvPr/>
        </p:nvSpPr>
        <p:spPr bwMode="auto">
          <a:xfrm>
            <a:off x="3267075" y="6003925"/>
            <a:ext cx="212725" cy="95250"/>
          </a:xfrm>
          <a:prstGeom prst="line">
            <a:avLst/>
          </a:prstGeom>
          <a:noFill/>
          <a:ln w="12700">
            <a:solidFill>
              <a:srgbClr val="1AA37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4051" name="Text Box 31"/>
          <p:cNvSpPr txBox="1">
            <a:spLocks noChangeArrowheads="1"/>
          </p:cNvSpPr>
          <p:nvPr/>
        </p:nvSpPr>
        <p:spPr bwMode="auto">
          <a:xfrm>
            <a:off x="3154363" y="4683125"/>
            <a:ext cx="1301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sz="1100" b="1" i="1"/>
              <a:t>cis</a:t>
            </a:r>
            <a:r>
              <a:rPr lang="en-US" sz="1100" b="1"/>
              <a:t> conformation (inactive)</a:t>
            </a:r>
          </a:p>
        </p:txBody>
      </p:sp>
      <p:sp>
        <p:nvSpPr>
          <p:cNvPr id="44052" name="AutoShape 32"/>
          <p:cNvSpPr>
            <a:spLocks/>
          </p:cNvSpPr>
          <p:nvPr/>
        </p:nvSpPr>
        <p:spPr bwMode="auto">
          <a:xfrm>
            <a:off x="5776913" y="969963"/>
            <a:ext cx="117475" cy="2981325"/>
          </a:xfrm>
          <a:prstGeom prst="leftBrace">
            <a:avLst>
              <a:gd name="adj1" fmla="val 58041"/>
              <a:gd name="adj2"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Times" charset="0"/>
            </a:endParaRPr>
          </a:p>
        </p:txBody>
      </p:sp>
      <p:sp>
        <p:nvSpPr>
          <p:cNvPr id="44053" name="Text Box 34"/>
          <p:cNvSpPr txBox="1">
            <a:spLocks noChangeArrowheads="1"/>
          </p:cNvSpPr>
          <p:nvPr/>
        </p:nvSpPr>
        <p:spPr bwMode="auto">
          <a:xfrm>
            <a:off x="3786188" y="3654425"/>
            <a:ext cx="536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solidFill>
                  <a:schemeClr val="bg1"/>
                </a:solidFill>
              </a:rPr>
              <a:t>0.5 µm</a:t>
            </a:r>
            <a:endParaRPr lang="en-US" sz="1100" b="1"/>
          </a:p>
        </p:txBody>
      </p:sp>
      <p:sp>
        <p:nvSpPr>
          <p:cNvPr id="44054" name="Text Box 36"/>
          <p:cNvSpPr txBox="1">
            <a:spLocks noChangeArrowheads="1"/>
          </p:cNvSpPr>
          <p:nvPr/>
        </p:nvSpPr>
        <p:spPr bwMode="auto">
          <a:xfrm>
            <a:off x="7912100" y="5476875"/>
            <a:ext cx="4318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50000"/>
              </a:spcBef>
            </a:pPr>
            <a:r>
              <a:rPr lang="en-US" sz="1100" b="1">
                <a:solidFill>
                  <a:srgbClr val="1AA372"/>
                </a:solidFill>
              </a:rPr>
              <a:t>Opsin</a:t>
            </a:r>
            <a:endParaRPr lang="en-US" sz="1100" b="1"/>
          </a:p>
        </p:txBody>
      </p:sp>
      <p:sp>
        <p:nvSpPr>
          <p:cNvPr id="44055" name="Line 37"/>
          <p:cNvSpPr>
            <a:spLocks noChangeShapeType="1"/>
          </p:cNvSpPr>
          <p:nvPr/>
        </p:nvSpPr>
        <p:spPr bwMode="auto">
          <a:xfrm>
            <a:off x="7697788" y="5443538"/>
            <a:ext cx="212725" cy="95250"/>
          </a:xfrm>
          <a:prstGeom prst="line">
            <a:avLst/>
          </a:prstGeom>
          <a:noFill/>
          <a:ln w="12700">
            <a:solidFill>
              <a:srgbClr val="1AA37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25" name="TextBox 24"/>
          <p:cNvSpPr txBox="1"/>
          <p:nvPr/>
        </p:nvSpPr>
        <p:spPr>
          <a:xfrm>
            <a:off x="3905482" y="6468443"/>
            <a:ext cx="5238517" cy="400110"/>
          </a:xfrm>
          <a:prstGeom prst="rect">
            <a:avLst/>
          </a:prstGeom>
          <a:noFill/>
        </p:spPr>
        <p:txBody>
          <a:bodyPr wrap="square" rtlCol="0">
            <a:spAutoFit/>
          </a:bodyPr>
          <a:lstStyle/>
          <a:p>
            <a:r>
              <a:rPr lang="en-CA" sz="1000" dirty="0" smtClean="0"/>
              <a:t>Slide courtesy of Ross </a:t>
            </a:r>
            <a:r>
              <a:rPr lang="en-CA" sz="1000" dirty="0" err="1" smtClean="0"/>
              <a:t>Koning</a:t>
            </a:r>
            <a:r>
              <a:rPr lang="en-CA" sz="1000" dirty="0" smtClean="0"/>
              <a:t>, Biology Department, Eastern Connecticut State University</a:t>
            </a:r>
          </a:p>
          <a:p>
            <a:r>
              <a:rPr lang="en-CA" sz="1000" i="1" dirty="0" smtClean="0"/>
              <a:t>http://plantphys.info/sciencematters/vision.</a:t>
            </a:r>
            <a:r>
              <a:rPr lang="en-CA" sz="1000" b="1" i="1" dirty="0" smtClean="0"/>
              <a:t>ppt</a:t>
            </a:r>
            <a:endParaRPr lang="en-CA" sz="1000" dirty="0"/>
          </a:p>
        </p:txBody>
      </p:sp>
    </p:spTree>
    <p:extLst>
      <p:ext uri="{BB962C8B-B14F-4D97-AF65-F5344CB8AC3E}">
        <p14:creationId xmlns:p14="http://schemas.microsoft.com/office/powerpoint/2010/main" val="4083974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ChangeArrowheads="1"/>
          </p:cNvSpPr>
          <p:nvPr/>
        </p:nvSpPr>
        <p:spPr bwMode="auto">
          <a:xfrm>
            <a:off x="6222641" y="762000"/>
            <a:ext cx="693313" cy="6096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6" name="Oval 5"/>
          <p:cNvSpPr>
            <a:spLocks noChangeArrowheads="1"/>
          </p:cNvSpPr>
          <p:nvPr/>
        </p:nvSpPr>
        <p:spPr bwMode="auto">
          <a:xfrm>
            <a:off x="5083354" y="2977434"/>
            <a:ext cx="228600" cy="228600"/>
          </a:xfrm>
          <a:prstGeom prst="ellipse">
            <a:avLst/>
          </a:prstGeom>
          <a:solidFill>
            <a:srgbClr val="0000FF">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6086" name="TextBox 6"/>
          <p:cNvSpPr txBox="1">
            <a:spLocks noChangeArrowheads="1"/>
          </p:cNvSpPr>
          <p:nvPr/>
        </p:nvSpPr>
        <p:spPr bwMode="auto">
          <a:xfrm>
            <a:off x="0" y="0"/>
            <a:ext cx="889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solidFill>
                  <a:schemeClr val="bg1"/>
                </a:solidFill>
              </a:rPr>
              <a:t>Use both eyes, stare at area shown in blue for 15 seconds or so</a:t>
            </a:r>
          </a:p>
        </p:txBody>
      </p:sp>
      <p:pic>
        <p:nvPicPr>
          <p:cNvPr id="3074" name="Picture 2" descr="https://scontent-a.xx.fbcdn.net/hphotos-frc3/1374714_583902298343917_183933245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800141"/>
            <a:ext cx="11243030" cy="98376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219573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p:cNvSpPr/>
          <p:nvPr/>
        </p:nvSpPr>
        <p:spPr>
          <a:xfrm>
            <a:off x="7596336" y="-10272"/>
            <a:ext cx="2952328"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2"/>
          <p:cNvSpPr txBox="1">
            <a:spLocks noChangeArrowheads="1"/>
          </p:cNvSpPr>
          <p:nvPr/>
        </p:nvSpPr>
        <p:spPr bwMode="auto">
          <a:xfrm>
            <a:off x="0" y="0"/>
            <a:ext cx="2051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smtClean="0">
                <a:solidFill>
                  <a:schemeClr val="bg1"/>
                </a:solidFill>
              </a:rPr>
              <a:t>Stare at the dot on the nose for 15 seconds.</a:t>
            </a:r>
            <a:endParaRPr lang="en-US" dirty="0">
              <a:solidFill>
                <a:schemeClr val="bg1"/>
              </a:solidFill>
            </a:endParaRPr>
          </a:p>
        </p:txBody>
      </p:sp>
    </p:spTree>
    <p:extLst>
      <p:ext uri="{BB962C8B-B14F-4D97-AF65-F5344CB8AC3E}">
        <p14:creationId xmlns:p14="http://schemas.microsoft.com/office/powerpoint/2010/main" val="3857174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0" y="0"/>
            <a:ext cx="819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What do you see on this blank white slide? Blink if needed!</a:t>
            </a:r>
          </a:p>
        </p:txBody>
      </p:sp>
      <p:sp>
        <p:nvSpPr>
          <p:cNvPr id="48131" name="TextBox 3"/>
          <p:cNvSpPr txBox="1">
            <a:spLocks noChangeArrowheads="1"/>
          </p:cNvSpPr>
          <p:nvPr/>
        </p:nvSpPr>
        <p:spPr bwMode="auto">
          <a:xfrm>
            <a:off x="0" y="6019800"/>
            <a:ext cx="653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t>This is called an </a:t>
            </a:r>
            <a:r>
              <a:rPr lang="en-US" altLang="en-US"/>
              <a:t>“</a:t>
            </a:r>
            <a:r>
              <a:rPr lang="en-US"/>
              <a:t>after image</a:t>
            </a:r>
            <a:r>
              <a:rPr lang="en-US" altLang="en-US"/>
              <a:t>”</a:t>
            </a:r>
            <a:endParaRPr lang="en-US"/>
          </a:p>
          <a:p>
            <a:r>
              <a:rPr lang="en-US"/>
              <a:t>Does it move around as you move your gaze?</a:t>
            </a:r>
          </a:p>
        </p:txBody>
      </p:sp>
    </p:spTree>
    <p:extLst>
      <p:ext uri="{BB962C8B-B14F-4D97-AF65-F5344CB8AC3E}">
        <p14:creationId xmlns:p14="http://schemas.microsoft.com/office/powerpoint/2010/main" val="3526451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6 on Wednesday</a:t>
            </a:r>
            <a:endParaRPr lang="en-US" dirty="0"/>
          </a:p>
        </p:txBody>
      </p:sp>
      <p:sp>
        <p:nvSpPr>
          <p:cNvPr id="28675" name="Rectangle 3"/>
          <p:cNvSpPr>
            <a:spLocks noGrp="1" noChangeArrowheads="1"/>
          </p:cNvSpPr>
          <p:nvPr>
            <p:ph type="body" idx="1"/>
          </p:nvPr>
        </p:nvSpPr>
        <p:spPr>
          <a:xfrm>
            <a:off x="107504" y="870509"/>
            <a:ext cx="8784976" cy="2983051"/>
          </a:xfrm>
        </p:spPr>
        <p:txBody>
          <a:bodyPr/>
          <a:lstStyle/>
          <a:p>
            <a:r>
              <a:rPr lang="en-US" sz="2800" dirty="0" smtClean="0"/>
              <a:t>Please </a:t>
            </a:r>
            <a:r>
              <a:rPr lang="en-US" sz="2800" dirty="0"/>
              <a:t>read </a:t>
            </a:r>
            <a:r>
              <a:rPr lang="en-CA" sz="2800" dirty="0" smtClean="0"/>
              <a:t>Knight </a:t>
            </a:r>
            <a:r>
              <a:rPr lang="en-CA" sz="2800" dirty="0"/>
              <a:t>Pgs. </a:t>
            </a:r>
            <a:r>
              <a:rPr lang="en-CA" sz="2800" dirty="0" smtClean="0"/>
              <a:t>670-686: Ch</a:t>
            </a:r>
            <a:r>
              <a:rPr lang="en-CA" sz="2800" dirty="0"/>
              <a:t>. 23, sections 23.6-23.8</a:t>
            </a:r>
          </a:p>
          <a:p>
            <a:pPr eaLnBrk="1" hangingPunct="1"/>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tomorrow night.</a:t>
            </a:r>
          </a:p>
        </p:txBody>
      </p:sp>
      <p:sp>
        <p:nvSpPr>
          <p:cNvPr id="6" name="Rectangle 3"/>
          <p:cNvSpPr txBox="1">
            <a:spLocks noChangeArrowheads="1"/>
          </p:cNvSpPr>
          <p:nvPr/>
        </p:nvSpPr>
        <p:spPr bwMode="auto">
          <a:xfrm>
            <a:off x="250522" y="2738065"/>
            <a:ext cx="8712968" cy="23800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What is the difference between a converging and diverging lens?  Which type can be used to focus sunlight onto a piece of paper and burn a hole?</a:t>
            </a:r>
            <a:endParaRPr lang="en-US" sz="2800" kern="0" dirty="0"/>
          </a:p>
        </p:txBody>
      </p:sp>
      <p:pic>
        <p:nvPicPr>
          <p:cNvPr id="27650" name="Picture 2" descr="https://encrypted-tbn0.gstatic.com/images?q=tbn:ANd9GcTRtg64cgiu-TMxm4pmWBFF23roY6uyLIP5yVccbVXx21b9Xb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5" y="4162595"/>
            <a:ext cx="4176464" cy="266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5</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71905" y="866616"/>
            <a:ext cx="8595360" cy="562205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when </a:t>
            </a:r>
            <a:r>
              <a:rPr lang="en-CA" sz="2400" i="1" dirty="0"/>
              <a:t>are your office hours?? </a:t>
            </a:r>
            <a:endParaRPr lang="en-CA" sz="2400" i="1" dirty="0" smtClean="0"/>
          </a:p>
          <a:p>
            <a:pPr marL="257175" indent="-257175">
              <a:spcAft>
                <a:spcPts val="675"/>
              </a:spcAft>
              <a:buClr>
                <a:srgbClr val="FF0000"/>
              </a:buClr>
              <a:buFont typeface="Wingdings" pitchFamily="2" charset="2"/>
              <a:buChar char="§"/>
            </a:pPr>
            <a:r>
              <a:rPr lang="en-CA" sz="2400" dirty="0" smtClean="0"/>
              <a:t>Mondays 1:00-2:00, Thursdays and Fridays 11:00-noon.</a:t>
            </a:r>
          </a:p>
          <a:p>
            <a:pPr marL="257175" indent="-257175">
              <a:spcAft>
                <a:spcPts val="675"/>
              </a:spcAft>
              <a:buClr>
                <a:srgbClr val="FF0000"/>
              </a:buClr>
              <a:buFont typeface="Wingdings" pitchFamily="2" charset="2"/>
              <a:buChar char="§"/>
            </a:pPr>
            <a:r>
              <a:rPr lang="en-CA" sz="2400" i="1" dirty="0"/>
              <a:t>How do one-way mirrors work? Is it something like thin-film optical coatings</a:t>
            </a:r>
            <a:r>
              <a:rPr lang="en-CA" sz="2400" i="1" dirty="0" smtClean="0"/>
              <a:t>?</a:t>
            </a:r>
          </a:p>
          <a:p>
            <a:pPr marL="257175" indent="-257175">
              <a:spcAft>
                <a:spcPts val="675"/>
              </a:spcAft>
              <a:buClr>
                <a:srgbClr val="FF0000"/>
              </a:buClr>
              <a:buFont typeface="Wingdings" pitchFamily="2" charset="2"/>
              <a:buChar char="§"/>
            </a:pPr>
            <a:r>
              <a:rPr lang="en-CA" sz="2400" b="1" dirty="0"/>
              <a:t>Harlow answer: </a:t>
            </a:r>
            <a:r>
              <a:rPr lang="en-CA" sz="2400" dirty="0" smtClean="0"/>
              <a:t>Nope.  It’s just a thin coating of aluminum on glass, so it is partially reflective and partially transmitting.  And there is nothing one-way about it all mirrors are two-way.  But if you keep one room in relative darkness and keep the other room quite bright, the people in the darker room will be able to see the brighter room, but not vice-versa.</a:t>
            </a:r>
          </a:p>
          <a:p>
            <a:pPr marL="257175" indent="-257175">
              <a:spcAft>
                <a:spcPts val="675"/>
              </a:spcAft>
              <a:buClr>
                <a:srgbClr val="FF0000"/>
              </a:buClr>
              <a:buFont typeface="Wingdings" pitchFamily="2" charset="2"/>
              <a:buChar char="§"/>
            </a:pPr>
            <a:r>
              <a:rPr lang="en-CA" sz="2400" i="1" dirty="0"/>
              <a:t>After a full semester of completely new material, there is finally a topic that I have learned before from grade 10 science. </a:t>
            </a:r>
            <a:r>
              <a:rPr lang="en-CA" sz="2400" i="1" dirty="0" smtClean="0"/>
              <a:t>:)</a:t>
            </a:r>
          </a:p>
        </p:txBody>
      </p:sp>
    </p:spTree>
    <p:extLst>
      <p:ext uri="{BB962C8B-B14F-4D97-AF65-F5344CB8AC3E}">
        <p14:creationId xmlns:p14="http://schemas.microsoft.com/office/powerpoint/2010/main" val="29146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653" y="377240"/>
            <a:ext cx="4678396" cy="3108543"/>
          </a:xfrm>
          <a:prstGeom prst="rect">
            <a:avLst/>
          </a:prstGeom>
        </p:spPr>
        <p:txBody>
          <a:bodyPr wrap="square">
            <a:spAutoFit/>
          </a:bodyPr>
          <a:lstStyle/>
          <a:p>
            <a:pPr>
              <a:buClr>
                <a:srgbClr val="FF0000"/>
              </a:buClr>
              <a:buFont typeface="Wingdings" charset="2"/>
              <a:buChar char="§"/>
            </a:pPr>
            <a:r>
              <a:rPr lang="en-US" sz="2800" dirty="0" smtClean="0"/>
              <a:t> What is light?</a:t>
            </a:r>
          </a:p>
          <a:p>
            <a:pPr>
              <a:buClr>
                <a:srgbClr val="FF0000"/>
              </a:buClr>
              <a:buFont typeface="Wingdings" charset="2"/>
              <a:buChar char="§"/>
            </a:pPr>
            <a:endParaRPr lang="en-US" sz="2800" dirty="0" smtClean="0"/>
          </a:p>
          <a:p>
            <a:pPr>
              <a:buClr>
                <a:srgbClr val="FF0000"/>
              </a:buClr>
              <a:buFont typeface="Wingdings" charset="2"/>
              <a:buChar char="§"/>
            </a:pPr>
            <a:endParaRPr lang="en-US" sz="2800" dirty="0" smtClean="0"/>
          </a:p>
          <a:p>
            <a:pPr>
              <a:buClr>
                <a:srgbClr val="FF0000"/>
              </a:buClr>
              <a:buFont typeface="Wingdings" charset="2"/>
              <a:buChar char="§"/>
            </a:pPr>
            <a:r>
              <a:rPr lang="en-US" sz="2800" dirty="0" smtClean="0"/>
              <a:t> Light is an electromagnetic wave – and is highly useful in our everyday life!</a:t>
            </a:r>
          </a:p>
        </p:txBody>
      </p:sp>
      <p:pic>
        <p:nvPicPr>
          <p:cNvPr id="5" name="Picture 4"/>
          <p:cNvPicPr>
            <a:picLocks noChangeAspect="1"/>
          </p:cNvPicPr>
          <p:nvPr/>
        </p:nvPicPr>
        <p:blipFill>
          <a:blip r:embed="rId3"/>
          <a:stretch>
            <a:fillRect/>
          </a:stretch>
        </p:blipFill>
        <p:spPr>
          <a:xfrm>
            <a:off x="5292080" y="-6287"/>
            <a:ext cx="3884485" cy="3013825"/>
          </a:xfrm>
          <a:prstGeom prst="rect">
            <a:avLst/>
          </a:prstGeom>
        </p:spPr>
      </p:pic>
      <p:pic>
        <p:nvPicPr>
          <p:cNvPr id="6" name="Picture 5"/>
          <p:cNvPicPr>
            <a:picLocks noChangeAspect="1"/>
          </p:cNvPicPr>
          <p:nvPr/>
        </p:nvPicPr>
        <p:blipFill>
          <a:blip r:embed="rId4"/>
          <a:stretch>
            <a:fillRect/>
          </a:stretch>
        </p:blipFill>
        <p:spPr>
          <a:xfrm>
            <a:off x="5292080" y="3959703"/>
            <a:ext cx="3858680" cy="2898297"/>
          </a:xfrm>
          <a:prstGeom prst="rect">
            <a:avLst/>
          </a:prstGeom>
        </p:spPr>
      </p:pic>
      <p:pic>
        <p:nvPicPr>
          <p:cNvPr id="19458" name="Picture 2" descr="http://blog.eyewire.org/wp-content/uploads/2013/12/the-human-ey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 y="4490720"/>
            <a:ext cx="3782253" cy="236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9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4" name="Picture 6" descr="26_02_Figure"/>
          <p:cNvPicPr>
            <a:picLocks noChangeAspect="1" noChangeArrowheads="1"/>
          </p:cNvPicPr>
          <p:nvPr/>
        </p:nvPicPr>
        <p:blipFill>
          <a:blip r:embed="rId2">
            <a:extLst>
              <a:ext uri="{28A0092B-C50C-407E-A947-70E740481C1C}">
                <a14:useLocalDpi xmlns:a14="http://schemas.microsoft.com/office/drawing/2010/main" val="0"/>
              </a:ext>
            </a:extLst>
          </a:blip>
          <a:srcRect b="4311"/>
          <a:stretch>
            <a:fillRect/>
          </a:stretch>
        </p:blipFill>
        <p:spPr bwMode="auto">
          <a:xfrm>
            <a:off x="131706" y="2983832"/>
            <a:ext cx="8762806" cy="3469356"/>
          </a:xfrm>
          <a:prstGeom prst="rect">
            <a:avLst/>
          </a:prstGeom>
          <a:noFill/>
          <a:extLst>
            <a:ext uri="{909E8E84-426E-40DD-AFC4-6F175D3DCCD1}">
              <a14:hiddenFill xmlns:a14="http://schemas.microsoft.com/office/drawing/2010/main">
                <a:solidFill>
                  <a:srgbClr val="FFFFFF"/>
                </a:solidFill>
              </a14:hiddenFill>
            </a:ext>
          </a:extLst>
        </p:spPr>
      </p:pic>
      <p:sp>
        <p:nvSpPr>
          <p:cNvPr id="201730" name="Rectangle 2"/>
          <p:cNvSpPr>
            <a:spLocks noGrp="1" noChangeArrowheads="1"/>
          </p:cNvSpPr>
          <p:nvPr>
            <p:ph type="title"/>
          </p:nvPr>
        </p:nvSpPr>
        <p:spPr>
          <a:xfrm>
            <a:off x="398309" y="210470"/>
            <a:ext cx="8229600" cy="719973"/>
          </a:xfrm>
        </p:spPr>
        <p:txBody>
          <a:bodyPr/>
          <a:lstStyle/>
          <a:p>
            <a:r>
              <a:rPr lang="en-US" dirty="0" smtClean="0"/>
              <a:t>Electromagnetic Waves</a:t>
            </a:r>
          </a:p>
        </p:txBody>
      </p:sp>
      <p:sp>
        <p:nvSpPr>
          <p:cNvPr id="201731" name="Rectangle 3"/>
          <p:cNvSpPr>
            <a:spLocks noGrp="1" noChangeArrowheads="1"/>
          </p:cNvSpPr>
          <p:nvPr>
            <p:ph type="body" idx="1"/>
          </p:nvPr>
        </p:nvSpPr>
        <p:spPr>
          <a:xfrm>
            <a:off x="437147" y="1423738"/>
            <a:ext cx="8269705" cy="1383632"/>
          </a:xfrm>
        </p:spPr>
        <p:txBody>
          <a:bodyPr/>
          <a:lstStyle/>
          <a:p>
            <a:pPr>
              <a:buFontTx/>
              <a:buNone/>
            </a:pPr>
            <a:r>
              <a:rPr lang="en-US" sz="2800" dirty="0" smtClean="0"/>
              <a:t>The electric and magnetic fields of an electromagnetic wave are perpendicular to each other and to the direction of motion of the wave.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757880" y="4541400"/>
              <a:ext cx="759600" cy="558360"/>
            </p14:xfrm>
          </p:contentPart>
        </mc:Choice>
        <mc:Fallback xmlns="">
          <p:pic>
            <p:nvPicPr>
              <p:cNvPr id="2" name="Ink 1"/>
              <p:cNvPicPr/>
              <p:nvPr/>
            </p:nvPicPr>
            <p:blipFill>
              <a:blip r:embed="rId4"/>
              <a:stretch>
                <a:fillRect/>
              </a:stretch>
            </p:blipFill>
            <p:spPr>
              <a:xfrm>
                <a:off x="1751760" y="4535640"/>
                <a:ext cx="770040" cy="569160"/>
              </a:xfrm>
              <a:prstGeom prst="rect">
                <a:avLst/>
              </a:prstGeom>
            </p:spPr>
          </p:pic>
        </mc:Fallback>
      </mc:AlternateContent>
    </p:spTree>
    <p:extLst>
      <p:ext uri="{BB962C8B-B14F-4D97-AF65-F5344CB8AC3E}">
        <p14:creationId xmlns:p14="http://schemas.microsoft.com/office/powerpoint/2010/main" val="33742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4" name="Picture 6" descr="26_03_Figure"/>
          <p:cNvPicPr>
            <a:picLocks noChangeAspect="1" noChangeArrowheads="1"/>
          </p:cNvPicPr>
          <p:nvPr/>
        </p:nvPicPr>
        <p:blipFill>
          <a:blip r:embed="rId2" cstate="print">
            <a:extLst>
              <a:ext uri="{28A0092B-C50C-407E-A947-70E740481C1C}">
                <a14:useLocalDpi xmlns:a14="http://schemas.microsoft.com/office/drawing/2010/main" val="0"/>
              </a:ext>
            </a:extLst>
          </a:blip>
          <a:srcRect b="4539"/>
          <a:stretch>
            <a:fillRect/>
          </a:stretch>
        </p:blipFill>
        <p:spPr bwMode="auto">
          <a:xfrm>
            <a:off x="-20769" y="3176337"/>
            <a:ext cx="8871781" cy="3288631"/>
          </a:xfrm>
          <a:prstGeom prst="rect">
            <a:avLst/>
          </a:prstGeom>
          <a:noFill/>
          <a:extLst>
            <a:ext uri="{909E8E84-426E-40DD-AFC4-6F175D3DCCD1}">
              <a14:hiddenFill xmlns:a14="http://schemas.microsoft.com/office/drawing/2010/main">
                <a:solidFill>
                  <a:srgbClr val="FFFFFF"/>
                </a:solidFill>
              </a14:hiddenFill>
            </a:ext>
          </a:extLst>
        </p:spPr>
      </p:pic>
      <p:sp>
        <p:nvSpPr>
          <p:cNvPr id="206850" name="Rectangle 2"/>
          <p:cNvSpPr>
            <a:spLocks noGrp="1" noChangeArrowheads="1"/>
          </p:cNvSpPr>
          <p:nvPr>
            <p:ph type="title"/>
          </p:nvPr>
        </p:nvSpPr>
        <p:spPr>
          <a:xfrm>
            <a:off x="457200" y="-30163"/>
            <a:ext cx="8229600" cy="1143001"/>
          </a:xfrm>
        </p:spPr>
        <p:txBody>
          <a:bodyPr/>
          <a:lstStyle/>
          <a:p>
            <a:r>
              <a:rPr lang="en-US" smtClean="0"/>
              <a:t>Electromagnetic Spectrum</a:t>
            </a:r>
          </a:p>
        </p:txBody>
      </p:sp>
      <p:sp>
        <p:nvSpPr>
          <p:cNvPr id="206851" name="Rectangle 3"/>
          <p:cNvSpPr>
            <a:spLocks noGrp="1" noChangeArrowheads="1"/>
          </p:cNvSpPr>
          <p:nvPr>
            <p:ph type="body" idx="1"/>
          </p:nvPr>
        </p:nvSpPr>
        <p:spPr>
          <a:xfrm>
            <a:off x="500701" y="1114343"/>
            <a:ext cx="8350311" cy="1820779"/>
          </a:xfrm>
        </p:spPr>
        <p:txBody>
          <a:bodyPr/>
          <a:lstStyle/>
          <a:p>
            <a:pPr>
              <a:lnSpc>
                <a:spcPct val="80000"/>
              </a:lnSpc>
            </a:pPr>
            <a:r>
              <a:rPr lang="en-US" sz="2400" dirty="0" smtClean="0"/>
              <a:t>In a vacuum, all electromagnetic waves move at the same speed</a:t>
            </a:r>
          </a:p>
          <a:p>
            <a:pPr>
              <a:lnSpc>
                <a:spcPct val="80000"/>
              </a:lnSpc>
            </a:pPr>
            <a:r>
              <a:rPr lang="en-US" sz="2400" dirty="0" smtClean="0"/>
              <a:t>We classify electromagnetic waves according to their frequency (or wavelength)</a:t>
            </a:r>
          </a:p>
          <a:p>
            <a:pPr>
              <a:lnSpc>
                <a:spcPct val="80000"/>
              </a:lnSpc>
            </a:pPr>
            <a:r>
              <a:rPr lang="en-US" sz="2400" dirty="0" smtClean="0"/>
              <a:t>Light is one kind of electromagnetic wave</a:t>
            </a:r>
            <a:endParaRPr lang="en-US" sz="2800" dirty="0" smtClean="0"/>
          </a:p>
        </p:txBody>
      </p:sp>
    </p:spTree>
    <p:extLst>
      <p:ext uri="{BB962C8B-B14F-4D97-AF65-F5344CB8AC3E}">
        <p14:creationId xmlns:p14="http://schemas.microsoft.com/office/powerpoint/2010/main" val="427685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762000"/>
            <a:ext cx="8229600" cy="1752600"/>
          </a:xfrm>
        </p:spPr>
        <p:txBody>
          <a:bodyPr/>
          <a:lstStyle/>
          <a:p>
            <a:pPr algn="l"/>
            <a:r>
              <a:rPr lang="en-US" sz="2800" dirty="0" smtClean="0"/>
              <a:t>If a certain material is “transparent” (</a:t>
            </a:r>
            <a:r>
              <a:rPr lang="en-US" sz="2800" dirty="0" err="1" smtClean="0"/>
              <a:t>ie</a:t>
            </a:r>
            <a:r>
              <a:rPr lang="en-US" sz="2800" dirty="0" smtClean="0"/>
              <a:t>, not opaque), what does this mean?</a:t>
            </a:r>
          </a:p>
        </p:txBody>
      </p:sp>
      <p:sp>
        <p:nvSpPr>
          <p:cNvPr id="202755" name="Rectangle 3"/>
          <p:cNvSpPr>
            <a:spLocks noGrp="1" noChangeArrowheads="1"/>
          </p:cNvSpPr>
          <p:nvPr>
            <p:ph type="body" idx="1"/>
          </p:nvPr>
        </p:nvSpPr>
        <p:spPr>
          <a:xfrm>
            <a:off x="457200" y="2406869"/>
            <a:ext cx="8229600" cy="3962400"/>
          </a:xfrm>
        </p:spPr>
        <p:txBody>
          <a:bodyPr/>
          <a:lstStyle/>
          <a:p>
            <a:pPr marL="609600" indent="-609600">
              <a:buFontTx/>
              <a:buAutoNum type="alphaUcPeriod"/>
            </a:pPr>
            <a:r>
              <a:rPr lang="en-US" sz="2800" dirty="0" smtClean="0"/>
              <a:t>Electromagnetic waves of all frequencies can pass straight through it</a:t>
            </a:r>
          </a:p>
          <a:p>
            <a:pPr marL="609600" indent="-609600">
              <a:buFontTx/>
              <a:buAutoNum type="alphaUcPeriod"/>
            </a:pPr>
            <a:r>
              <a:rPr lang="en-US" sz="2800" dirty="0" smtClean="0"/>
              <a:t>Electromagnetic waves of all frequencies are reflected from its surface</a:t>
            </a:r>
          </a:p>
          <a:p>
            <a:pPr marL="609600" indent="-609600">
              <a:buFontTx/>
              <a:buAutoNum type="alphaUcPeriod"/>
            </a:pPr>
            <a:r>
              <a:rPr lang="en-US" sz="2800" dirty="0"/>
              <a:t>Electromagnetic waves of all frequencies are </a:t>
            </a:r>
            <a:r>
              <a:rPr lang="en-US" sz="2800" dirty="0" smtClean="0"/>
              <a:t>absorbed throughout its volume</a:t>
            </a:r>
          </a:p>
          <a:p>
            <a:pPr marL="609600" indent="-609600">
              <a:buFontTx/>
              <a:buAutoNum type="alphaUcPeriod"/>
            </a:pPr>
            <a:r>
              <a:rPr lang="en-US" sz="2800" dirty="0" smtClean="0"/>
              <a:t>Electromagnetic </a:t>
            </a:r>
            <a:r>
              <a:rPr lang="en-US" sz="2800" dirty="0"/>
              <a:t>waves of a certain frequency can pass straight through it</a:t>
            </a:r>
          </a:p>
          <a:p>
            <a:pPr marL="609600" indent="-609600">
              <a:buFontTx/>
              <a:buNone/>
            </a:pPr>
            <a:endParaRPr lang="en-US" sz="2800" dirty="0" smtClean="0"/>
          </a:p>
        </p:txBody>
      </p:sp>
      <p:sp>
        <p:nvSpPr>
          <p:cNvPr id="202756"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cs typeface="Arial" charset="0"/>
              </a:rPr>
              <a:t>Electromagnetic Waves</a:t>
            </a:r>
          </a:p>
          <a:p>
            <a:pPr algn="ctr"/>
            <a:r>
              <a:rPr lang="en-US" sz="2400" b="1" dirty="0">
                <a:solidFill>
                  <a:schemeClr val="bg1"/>
                </a:solidFill>
                <a:cs typeface="Arial" charset="0"/>
              </a:rPr>
              <a:t>CHECK YOUR </a:t>
            </a:r>
            <a:r>
              <a:rPr lang="en-US" sz="2400" b="1" dirty="0" smtClean="0">
                <a:solidFill>
                  <a:schemeClr val="bg1"/>
                </a:solidFill>
                <a:cs typeface="Arial" charset="0"/>
              </a:rPr>
              <a:t>NEIGHBOUR</a:t>
            </a:r>
            <a:r>
              <a:rPr lang="en-US" sz="2400" b="1" i="1" dirty="0" smtClean="0">
                <a:solidFill>
                  <a:schemeClr val="folHlink"/>
                </a:solidFill>
                <a:cs typeface="Arial" charset="0"/>
              </a:rPr>
              <a:t> </a:t>
            </a:r>
            <a:endParaRPr lang="en-US" sz="2400" b="1" i="1" dirty="0">
              <a:solidFill>
                <a:schemeClr val="folHlink"/>
              </a:solidFill>
              <a:cs typeface="Arial" charset="0"/>
            </a:endParaRPr>
          </a:p>
        </p:txBody>
      </p:sp>
    </p:spTree>
    <p:extLst>
      <p:ext uri="{BB962C8B-B14F-4D97-AF65-F5344CB8AC3E}">
        <p14:creationId xmlns:p14="http://schemas.microsoft.com/office/powerpoint/2010/main" val="3357674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1" name="Picture 7" descr="26_09_Figure"/>
          <p:cNvPicPr>
            <a:picLocks noChangeAspect="1" noChangeArrowheads="1"/>
          </p:cNvPicPr>
          <p:nvPr/>
        </p:nvPicPr>
        <p:blipFill>
          <a:blip r:embed="rId2">
            <a:extLst>
              <a:ext uri="{28A0092B-C50C-407E-A947-70E740481C1C}">
                <a14:useLocalDpi xmlns:a14="http://schemas.microsoft.com/office/drawing/2010/main" val="0"/>
              </a:ext>
            </a:extLst>
          </a:blip>
          <a:srcRect b="4916"/>
          <a:stretch>
            <a:fillRect/>
          </a:stretch>
        </p:blipFill>
        <p:spPr bwMode="auto">
          <a:xfrm>
            <a:off x="142002" y="2775284"/>
            <a:ext cx="8776751" cy="2774868"/>
          </a:xfrm>
          <a:prstGeom prst="rect">
            <a:avLst/>
          </a:prstGeom>
          <a:noFill/>
          <a:extLst>
            <a:ext uri="{909E8E84-426E-40DD-AFC4-6F175D3DCCD1}">
              <a14:hiddenFill xmlns:a14="http://schemas.microsoft.com/office/drawing/2010/main">
                <a:solidFill>
                  <a:srgbClr val="FFFFFF"/>
                </a:solidFill>
              </a14:hiddenFill>
            </a:ext>
          </a:extLst>
        </p:spPr>
      </p:pic>
      <p:sp>
        <p:nvSpPr>
          <p:cNvPr id="241666" name="Rectangle 2"/>
          <p:cNvSpPr>
            <a:spLocks noGrp="1" noChangeArrowheads="1"/>
          </p:cNvSpPr>
          <p:nvPr>
            <p:ph type="title"/>
          </p:nvPr>
        </p:nvSpPr>
        <p:spPr/>
        <p:txBody>
          <a:bodyPr/>
          <a:lstStyle/>
          <a:p>
            <a:r>
              <a:rPr lang="en-US" smtClean="0"/>
              <a:t>Transparent Materials</a:t>
            </a:r>
          </a:p>
        </p:txBody>
      </p:sp>
      <p:sp>
        <p:nvSpPr>
          <p:cNvPr id="241667" name="Rectangle 3"/>
          <p:cNvSpPr>
            <a:spLocks noGrp="1" noChangeArrowheads="1"/>
          </p:cNvSpPr>
          <p:nvPr>
            <p:ph type="body" idx="1"/>
          </p:nvPr>
        </p:nvSpPr>
        <p:spPr>
          <a:xfrm>
            <a:off x="296779" y="1608932"/>
            <a:ext cx="8349916" cy="1214480"/>
          </a:xfrm>
        </p:spPr>
        <p:txBody>
          <a:bodyPr/>
          <a:lstStyle/>
          <a:p>
            <a:pPr marL="0" indent="0">
              <a:lnSpc>
                <a:spcPct val="90000"/>
              </a:lnSpc>
              <a:buNone/>
            </a:pPr>
            <a:r>
              <a:rPr lang="en-US" dirty="0" smtClean="0"/>
              <a:t>Glass blocks both infrared and ultraviolet, but it is transparent to visible light.</a:t>
            </a:r>
          </a:p>
        </p:txBody>
      </p:sp>
    </p:spTree>
    <p:extLst>
      <p:ext uri="{BB962C8B-B14F-4D97-AF65-F5344CB8AC3E}">
        <p14:creationId xmlns:p14="http://schemas.microsoft.com/office/powerpoint/2010/main" val="939214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5027</TotalTime>
  <Words>1473</Words>
  <Application>Microsoft Office PowerPoint</Application>
  <PresentationFormat>On-screen Show (4:3)</PresentationFormat>
  <Paragraphs>223</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PHY132 Introduction to Physics II  Class 5 – Outline:</vt:lpstr>
      <vt:lpstr>Class 5 Preclass Quiz on MasteringPhysics</vt:lpstr>
      <vt:lpstr>Class 5 Preclass Quiz – Student Comments…</vt:lpstr>
      <vt:lpstr>Class 5 Preclass Quiz – Student Comments…</vt:lpstr>
      <vt:lpstr>PowerPoint Presentation</vt:lpstr>
      <vt:lpstr>Electromagnetic Waves</vt:lpstr>
      <vt:lpstr>Electromagnetic Spectrum</vt:lpstr>
      <vt:lpstr>If a certain material is “transparent” (ie, not opaque), what does this mean?</vt:lpstr>
      <vt:lpstr>Transparent Materials</vt:lpstr>
      <vt:lpstr>Opaque Materials</vt:lpstr>
      <vt:lpstr>Opaque Materials</vt:lpstr>
      <vt:lpstr>Which reflects more light, a white piece of paper or a black piece of paper?</vt:lpstr>
      <vt:lpstr>Which reflects more light, a white piece of paper or a mirror?</vt:lpstr>
      <vt:lpstr>Specular Reflection</vt:lpstr>
      <vt:lpstr>Diffuse Reflection</vt:lpstr>
      <vt:lpstr>Law of Specular Reflection</vt:lpstr>
      <vt:lpstr>PowerPoint Presentation</vt:lpstr>
      <vt:lpstr>Refraction</vt:lpstr>
      <vt:lpstr>Cause of Refraction</vt:lpstr>
      <vt:lpstr>PowerPoint Presentation</vt:lpstr>
      <vt:lpstr>Refraction</vt:lpstr>
      <vt:lpstr>Total Internal Reflection</vt:lpstr>
      <vt:lpstr>An Optical Fibre</vt:lpstr>
      <vt:lpstr>Medical Fibrescopes</vt:lpstr>
      <vt:lpstr>Virtual Image Formation</vt:lpstr>
      <vt:lpstr>PowerPoint Presentation</vt:lpstr>
      <vt:lpstr>PowerPoint Presentation</vt:lpstr>
      <vt:lpstr>PowerPoint Presentation</vt:lpstr>
      <vt:lpstr>Color</vt:lpstr>
      <vt:lpstr>Mixing Colored Light</vt:lpstr>
      <vt:lpstr>Dispersion</vt:lpstr>
      <vt:lpstr>Rainbows</vt:lpstr>
      <vt:lpstr>Rainbows</vt:lpstr>
      <vt:lpstr>Double-rainbow</vt:lpstr>
      <vt:lpstr>PowerPoint Presentation</vt:lpstr>
      <vt:lpstr>PowerPoint Presentation</vt:lpstr>
      <vt:lpstr>PowerPoint Presentation</vt:lpstr>
      <vt:lpstr>Before Class 6 on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165</cp:revision>
  <cp:lastPrinted>2014-01-20T15:49:23Z</cp:lastPrinted>
  <dcterms:created xsi:type="dcterms:W3CDTF">2010-09-20T13:36:26Z</dcterms:created>
  <dcterms:modified xsi:type="dcterms:W3CDTF">2014-01-20T19:55:45Z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