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00" r:id="rId2"/>
    <p:sldId id="461" r:id="rId3"/>
    <p:sldId id="462" r:id="rId4"/>
    <p:sldId id="403" r:id="rId5"/>
    <p:sldId id="465" r:id="rId6"/>
    <p:sldId id="463" r:id="rId7"/>
    <p:sldId id="448" r:id="rId8"/>
    <p:sldId id="451" r:id="rId9"/>
    <p:sldId id="452" r:id="rId10"/>
    <p:sldId id="453" r:id="rId11"/>
    <p:sldId id="454" r:id="rId12"/>
    <p:sldId id="455" r:id="rId13"/>
    <p:sldId id="456" r:id="rId14"/>
    <p:sldId id="404" r:id="rId15"/>
    <p:sldId id="405" r:id="rId16"/>
    <p:sldId id="406" r:id="rId17"/>
    <p:sldId id="407" r:id="rId18"/>
    <p:sldId id="430" r:id="rId19"/>
    <p:sldId id="428" r:id="rId20"/>
    <p:sldId id="401" r:id="rId21"/>
    <p:sldId id="416" r:id="rId22"/>
    <p:sldId id="420" r:id="rId23"/>
    <p:sldId id="422" r:id="rId24"/>
    <p:sldId id="424" r:id="rId25"/>
    <p:sldId id="425" r:id="rId26"/>
    <p:sldId id="427" r:id="rId27"/>
    <p:sldId id="433" r:id="rId28"/>
    <p:sldId id="426" r:id="rId29"/>
    <p:sldId id="429" r:id="rId30"/>
    <p:sldId id="413" r:id="rId31"/>
    <p:sldId id="414" r:id="rId32"/>
    <p:sldId id="437" r:id="rId33"/>
    <p:sldId id="467" r:id="rId34"/>
    <p:sldId id="457" r:id="rId35"/>
    <p:sldId id="438" r:id="rId36"/>
    <p:sldId id="439" r:id="rId37"/>
    <p:sldId id="440" r:id="rId38"/>
    <p:sldId id="444" r:id="rId39"/>
    <p:sldId id="445" r:id="rId40"/>
    <p:sldId id="399" r:id="rId4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93698" autoAdjust="0"/>
  </p:normalViewPr>
  <p:slideViewPr>
    <p:cSldViewPr>
      <p:cViewPr varScale="1">
        <p:scale>
          <a:sx n="67" d="100"/>
          <a:sy n="67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4-01-22T16:20:28.9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8955 10790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25:52.4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7375 11817 49,'0'0'20,"0"0"-16,0 0 0,0 0 4,0 0-8,0 0 0,0 0 8,0 0 12,0 0-5,0 0-2,0 0 1,0 0-3,0 2-2,0 10-2,0 3 0,0 11-1,0 6 0,0 5-3,0 3 1,0 10-2,0 2 0,0 5 0,0 4-1,0 11-1,-1 11 0,-6 18 0,-3 6 0,4 9 0,-4 1 0,3 6 0,-2 0 0,8 0 1,-2 6-1,1-1-1,-2-2 1,4-9-3,-4-11 3,-2-18-1,3-4 1,2-7 0,-3-2-1,1-5 1,-4-3-1,0-13-3,-1-12-2,5-9 1,0-9-1,-1-5-9,4-4-18,0-3-3,0-3 21,0-2 13,0-1 1,0-6 1,0 0 0,0 0-7,0 0-18,0-8-29</inkml:trace>
  <inkml:trace contextRef="#ctx0" brushRef="#br0" timeOffset="6044.7082">7375 11725 89,'-2'8'5,"-2"-4"-5,4-4-2,0 0-2,0 0-8,0 0 6,5 0 6,0 0 7,1 0-2,-4 0 2,1 0-1,1 0-1,-2 0 1,1 0 7,2 0-5,2 0 3,0 0-5,1 3-3,-2 0 1,5-2-2,0 2 2,-1-2-2,2 2 2,5 0 2,-2-1 2,3-2 4,4 0 0,-1 0-5,-2 0-5,2 0 4,-3 0-1,1 2-4,0-2 0,-4 3-1,0-1 1,0 0-1,2 0 1,-2-1 1,2 2-1,-3-3-1,1 0 0,3 2 0,-6 0 0,4 3 0,-3 0 0,2-1 3,0 4-3,-2-4 0,2 0 2,-5 2-2,2-5 1,-2 4 0,-2-3-1,1 0 0,0 0 0,-3 1 2,5 4-2,1-1 1,4 1-1,-5-2 0,2 1 0,-1-3 0,3 2 2,2-3-1,1-2 1,2 0 2,4 0-2,1 0 2,6 0 0,0 0-3,1 0 2,8 0 0,-4 0 0,3 5-3,-3-5 1,3 3-1,-3-3 1,-1 0-1,3 2 2,-4 0-1,4-2 2,1 0-1,5 0 1,3-4-1,2-6 0,3-2 1,-5 5-1,5-2 0,-2 1-1,-1 2-1,-2-3 2,-3 2-1,0-2-1,1 4 0,-3-3 2,6 2-2,-6 0 0,1 0 1,-4 0-1,8-1 0,-2 1 1,-3 1-1,4 2 0,5 2-1,-5 1 1,-1 0 1,1 0 1,-1 0-1,-2 0-1,1 0 1,0 0 0,2-2-1,3 2 1,-3 0-1,-2 0 0,-2 0-1,2 0 1,-3 0 0,-1 3 1,1 4-1,-4-1 1,-3 2 1,7-1-2,-2 1 0,-2 1 0,1-1 1,-1 0 0,3 0-1,-3-3 1,3 0-1,-5 1 1,7-2-1,1 1 1,7-2 2,2-1-3,-4-2 0,11 0 1,-11 0-1,4 1 2,2-1-2,-2 6 0,1-6 1,4 5 1,5 1 0,-6-3-1,3 0-1,-1-3 0,-2 0 2,2 0-2,-1 0 1,-2 0 2,5-3-1,-7 0 0,-2 1 0,1 2-1,-1-2 0,3 2 0,1-2-1,8-2 1,-2 4 0,-3 0-1,2 0 0,-3 0 0,-3 0 0,2 0 2,3 0-1,-3-1 1,8 1 0,-3-7-1,-5 2 3,3 2-1,-2-2-1,-2 4-1,-2 1 2,1 0-3,1 0 1,-2-2-1,-1 0 3,2-2-1,-6-2-2,12 4 2,-4 2 0,5 0 0,3 0-1,-6-2 0,3 0 0,-5-2 0,1 1-1,2-1 1,4 1 2,-5 3-3,4-2 1,-7 2 0,0 0 0,-3 0 2,2 0 0,-4 0-1,-3-4 1,5-1-3,-4 0 4,1-2-2,3 2-2,-5 0 1,6 3 3,-1-1-4,1-2 1,5 1 0,3-3 0,-3 3-1,2-3 0,-6 6 0,4-2 0,1-1 0,-4 4 0,7-4 0,-4 2 0,1 0 0,-6-1 0,-5 1 0,3 0 0,-6 2 0,-3 0 0,1 0 0,-3 0 0,-5 0 0,2 0 0,-2 4 0,-8-1 0,0 1 0,-9 4 0,-2-1 0,-11 1-1,2-1 1,-5 2 0,-1-1 0,3-1 2,-4 0 2,0-2-2,0-2 1,0 5-1,0-2 1,0 6-2,0 8 1,0 2-2,0 12 0,-7 8 1,6-2-1,-5-2 0,6 4 0,0 0 0,0-2 0,0 1 0,0-3 0,0 4 0,4 1 0,-1 6 0,4 1 0,-4 2 0,5 3 1,-3 8-1,3 2 0,2 1 0,-4-1-1,4-5 1,1-2 1,0 0-1,-1 0 0,-2 2 0,-2-4 0,-2-5 0,-2-2 0,-1 1 0,-1 1 0,0 5 0,0 4 0,0 6 0,0 4 0,0-4 0,0-7 0,-3-7 0,2-8 0,1-4 0,0-2 0,0 0 0,0 0 0,0 1 0,-3-1 0,3-4 0,-4 6 0,2-5 0,-4 4 0,1-3 0,-2 2-1,3 0 1,-4-4 0,3-4-1,-2-5 1,6-1 0,-6-5 0,5 1 0,-1-4 0,3 5 0,0-1-2,0-2 1,0 2 0,-1 1-1,-4-4 2,2-3 0,3-4 0,0-5 0,0 0 0,0 1-1,0 0 1,0 6 0,0 0-1,0 5 1,0 2 0,-4 1 0,-2-6 0,5-4 0,1-6 2,0-4-2,0 0-2,0 0 2,0 0 1,-2 0-1,2 0 1,0 0-1,0 0 0,-2 0-2,-1-9 0,-2-3 2,2 1 3,-4 3 2,0 0-3,2 3 1,-5 0 1,1 1-1,0-1-2,-3 2 0,1-1-1,-2-1 0,2 0 0,-2 1 0,-4 2 0,6 2 2,-7 0-2,3 0 0,1 0 1,-2 0-1,3 0 1,-4 6-1,3-1 1,2 0-1,-1-3 1,-4 3-1,5 0 0,1-1 0,-3 0 1,-1 0-1,2 0 0,1 1 1,0-4-1,-1 3 0,-4-1 1,6-2 1,-1 3-2,3-2 1,-2 1 0,1-1-1,0-2 2,1 3-2,3-1 0,-4 0-1,0-2 1,-2 0 1,2 2-1,-3 2-2,-3 0 2,5-1 1,-2-2-1,-5-1 1,7 0-1,-4 0 2,-2 0 0,4 0-2,0 0 0,-3 0 2,3 0-2,0 0 1,-5 0 0,4 0 0,1-4 0,-6 3 0,-2 1-1,0-3 0,-3 3 0,-5-4 0,4 0 0,-6-1 0,1 0 0,-4-1 2,0 0-1,-4 4 2,6-2-3,-1 2 1,-3 2-1,-2-2-1,2 2 1,-3-2 0,2-1 0,-5 3 0,-2-1 1,-4 1-2,3 0 1,0 0 0,-2 0 0,1 0-3,1 1 3,3-1 0,0 0 3,8 0-6,0 0 3,-1-11 0,-1-1 3,2 2-2,1 0 0,-2 2-1,-2 1 0,1 2 0,1 1 0,-4-1-1,2 5 1,-1-5 0,2-2 1,-3 2-1,2-3 0,2-2 1,1 6 0,7-4-1,-9 2 1,11 1-1,-5 2 0,3 1 0,-1 0 0,1 0 0,-3-1 0,2 2 0,1 1 1,-2-2-1,-2 2 0,2 0 0,3 0 0,-3 0 0,4 0 1,0 0-1,-1 0 0,4 2 1,-1-1-1,-1 2 0,2 1 0,-6-2 0,6 1 0,-3 4 0,-4-2 0,1 4 3,-1-4-3,1 2 0,2-3 1,-1 2 0,2-3 0,2 2 0,-6-1 0,3-1 0,2-3-1,-1 0 1,0 3-1,-2-1 0,2-2 1,-2 0-1,-1 0 0,-1 0 0,-2 0 0,-1 0 0,0 4 1,0-2-1,-2 1 0,2 3 0,0-3 0,0 0 0,0-3 0,0 0 0,6 0 0,-1 0 0,-3 0 0,2 0 0,-4 0 0,-1 1 0,-5 3 0,6 4-1,-8-1 1,4 5 0,1-7 0,-2 3 0,6 0 1,-3-2-1,6 2 2,-8 1-2,10-2 0,-4 1 1,-2 2-1,0-4 0,2 3 1,-2-4-1,4 0 0,-1 0 0,-2 2 1,6-1-1,-3-2 0,2 0 0,5 1 1,-3 0-1,6 0 0,-4 2-1,2-6 1,0 4 0,1-5 0,3 0 1,-3 0-1,8 0 0,-3 0 1,-3 0-1,4 0 0,-2 0 1,-3 0-1,1 0 0,2 0 0,-3 0 0,1 0 0,1 0 0,-3 0 1,2 0 0,-2 0-1,1 0 0,2 0 1,-3 0-1,-3 2 0,-2 1 0,5 1 0,-4 1 1,0-1-1,-5-3 2,4 3-2,-5 1 1,3 0 0,-3-2-1,-3 2 0,0 2-1,1-2 1,-3 6 0,2-5 0,-2 0 0,0 0 0,-3-4 0,2 4 1,-5-2-1,7 4 0,-9 4 0,4-4 0,-6 0 0,2-4 0,-1 6-1,0-2 1,-1 0 0,5-2 1,-2-3-1,-3 2 1,2-5-1,-1 0 0,-1 0 1,1 0-1,0 0 0,2 0 0,6 0 0,-1 0 0,-1-2 0,-1 2 0,-2-3 0,0 3 0,3-3-1,-2-1 0,-3-1 0,7-4 1,1 1 0,-4 0 1,5-1 0,-2 4-1,2-2 0,1-2 1,0-2-1,1 2 1,-3-1 0,2-2 0,2 2-1,-2-4 0,0 4 0,0 2 2,-1-1-1,3 4-1,-3-4 0,0 4-1,-3-2 1,-4-1-1,1 5 1,0-1 0,-3 1-1,-5 2 1,8 1 0,-1 0 0,-3 0 0,3-3 0,2 3 0,1-2 0,-5 2-1,4 0 0,-6 0 1,4 0 1,0 2-1,3 5 0,-2-2 0,5-3 0,2 2 0,0 0 0,0-1 0,2-3 1,-2 0-1,6 0 0,-1 0 1,5 0-1,4 0 1,0 0-1,1 0 0,5 0 0,-1-3-1,4-1 1,4 0 0,-1 2-2,4 1 2,-1-2 0,3 3 0,-4-1-1,4-3 1,-1 1-1,-3-2 1,-3 0 1,3-2 0,-3 0 0,-3 2 1,0-6 0,-4 1 0,-5-3-2,6 1 0,-1 1 0,-2 1 0,5 2 1,5 0-1,-4 2 0,3-4-1,-2 2 1,-1-2 0,-2-2-2,2 3 2,0 4-5,2 1-1,3 4-5,-5-3-10,5 3-16,-2 0 6,-1 0 7,5 0-17,-4 0-45,7 0-31,0 0-22</inkml:trace>
  <inkml:trace contextRef="#ctx0" brushRef="#br0" timeOffset="34524.4596">1497 12168 85,'10'4'233,"-10"-4"-211,0 0 1,-5 0 19,-2 0-20,6 0-6,-4-6 11,0-2-9,-2-3-6,-2 4 8,-2-4 1,-7 4-6,-8 0-6,-11 4-2,-6 3-7,-14 5-3,-10 24 0,-3 7 2,-3 6 1,1 0 0,7-3 1,10 2-1,13-9 0,10-1 0,16-8-1,7-2 0,9-2-1,0-1-3,32 10-2,20-1 5,15-1 0,11-6 1,2-1-1,-1 2 2,-13 7-1,-7 4 0,-14 3 0,-15 6 1,-7 1 2,-9 7 4,-9 1-1,-5 1 7,0 4-1,-22-3-2,-4-8 0,-9-7 3,-6-10-2,-4-7-5,0-11-3,5-9-2,7 0-4,11 0-10,11-14-30,11-4-34,9-5-38,18-9-106</inkml:trace>
  <inkml:trace contextRef="#ctx0" brushRef="#br0" timeOffset="34705.4669">1649 12689 448,'-2'42'0,"1"8"0,1 4 1,0 4 3,0-3-4,10-1-7,7-13-39,2-29-210</inkml:trace>
  <inkml:trace contextRef="#ctx0" brushRef="#br0" timeOffset="34834.473">1769 12434 554,'-38'-12'30,"16"8"-30,14 0-8,5 4-30,3 0-282</inkml:trace>
  <inkml:trace contextRef="#ctx0" brushRef="#br0" timeOffset="35385.5055">2155 12603 368,'-25'0'1,"3"0"5,-7-2-6,3 2 3,-6 0 2,2 18 5,-3 26 0,0 19-9,3 15 5,1 11 1,4 3-4,12-7 6,11-17-7,2-22-2,18-16-2,14-15-8,2-15 1,4 0 4,-2-26-3,-1-25 7,-4-19 1,-4-8 1,-6-4-1,-2 3 0,-9 13 2,-8 15 6,-2 12 2,0 11 7,-3 14 19,-4 3-1,3 10 5,2 1-8,2 0-32,0 0 0,0 9-10,2 22-7,12 15 17,2 19 6,1 15-3,-2 2-1,-1 10-1,-5-4 1,-4 4 1,-5 4-1,0-6 4,-8 3-2,-10-19 0,-6-18-1,-1-20 3,-7-17 1,1-14 1,-3-5-8,-1-12-13,5-23-61,8-18-74</inkml:trace>
  <inkml:trace contextRef="#ctx0" brushRef="#br0" timeOffset="35755.5297">2379 12680 299,'0'41'3,"2"11"-3,1-4 14,4 5 5,3-4-4,-1 2 6,0-11-5,0-2-2,-1-15-4,-1-16-10,-2-7 1,0 0-1,-3-10 13,3-33 12,5-18 6,3-14-22,5 3-9,0 16 3,1 22 4,-4 17 2,-1 12 4,0 5-1,-1 34 15,9 24 6,0 19-12,7-1-14,6-4-7,12-26-21,2-43-52,5-16-443</inkml:trace>
  <inkml:trace contextRef="#ctx0" brushRef="#br0" timeOffset="37126.6095">1575 14115 368,'-22'-5'1,"3"2"-1,-3 1 4,2-2 19,0 4-9,1 0-11,0 0 1,0 0-2,-5 0 6,4 7-3,2 5-1,1 5 7,1 7-4,1 12-3,0 18-3,-1 11 2,3 10-2,4 0 0,5-12 0,4-5-1,0-12-1,16-13-1,10-5 0,6-10-1,9-13-4,4-5-5,14-17 6,-1-27 3,8-20-27,-4-4-56,-2-10 7,-6 8 3,-14 10 19,-11 14 38,-12 14 19,-12 11 1,-5 16 8,0 5 57,-14 0-20,-8 13 18,1 13-37,-3 7-16,8 4 10,6 9-6,5 9-3,5-1-3,7-6-9,13-8 1,8-12-1,0-7 1,3-16 9,4-5 3,-1-11-2,5-34 6,-3-17-3,-8-13 1,-8 1-7,-14 10-4,-6 12 2,-13 20 10,-24 9 23,-10 16-8,-4 7-15,2 12-10,9 28-6,10 10-7,15 4-21,15-7-72,7-14-131</inkml:trace>
  <inkml:trace contextRef="#ctx0" brushRef="#br0" timeOffset="37477.6598">2302 14096 425,'-16'41'4,"1"2"-4,10 6 0,-1 1 3,6 6 0,0 0-1,0-1-1,0-7-1,0-13 3,8-16-3,-2-15-1,6-4-8,-3-9 9,5-34 4,3-21 16,4-10-9,3 1-2,-4 15 3,-3 22 0,-7 16-6,-6 20-4,2 0 5,-2 25 8,5 30 0,0 22 0,2 16-9,-1 2-6,3-8-3,8-22-13,5-20-29,4-33-114</inkml:trace>
  <inkml:trace contextRef="#ctx0" brushRef="#br0" timeOffset="37755.6789">2715 14022 500,'0'8'0,"0"28"-1,0 11 1,12 6 5,4 4-2,0-7 2,2-7 1,-1-5-2,1-13 4,-2-9 0,-5-7-4,-3-9-2,1 0 7,-2-4 2,1-37 11,3-14-3,1-24-7,-1-5-12,3 7-2,-2 17-17,1 18-55,-5 19-96,0 13-176</inkml:trace>
  <inkml:trace contextRef="#ctx0" brushRef="#br0" timeOffset="38107.6949">3063 14195 132,'8'5'105,"4"-5"-99,-1 0 11,3 0 39,6-3-8,3-17-8,-1 0-15,-2-6-7,-1 0-8,-11 0-5,-2-1-1,-4 8-1,-2 7 2,0 4 5,-12 3-1,-4 5 0,-4 0-1,0 0-8,-2 22 2,3 19 0,5 13-1,4 14 1,8 9-1,2 4 4,0-7-4,10-11-1,13-19-1,12-15-2,4-24-8,5-5-12,2-28-14,-4-30-72,-1-17-125</inkml:trace>
  <inkml:trace contextRef="#ctx0" brushRef="#br0" timeOffset="38415.7126">3484 14050 308,'-7'29'44,"4"5"-41,3 4-3,0 6 4,0 0 0,0 1 4,0-1 6,0-17-2,0-8 0,0-17-12,5-2 4,8-31 0,6-35 15,7-18-1,4-4-12,-5 11-6,-3 23 5,-4 26-3,-6 19-2,-6 9 2,1 23 3,1 33 16,0 19-1,-2 12-10,-2 0-4,2-11-6,8-22-10,4-19-22,4-31-96</inkml:trace>
  <inkml:trace contextRef="#ctx0" brushRef="#br0" timeOffset="38993.7458">4081 13321 425,'0'0'14,"0"0"-14,0 18 11,0 26-11,0 20 9,0 16 2,0 8-2,-6 2-3,0 3-2,-3 5 4,1 3-1,3-5 0,4-6-2,1-15-1,0-19-4,1-16-4,12-11 1,8-12-3,2-16-8,2-1-3,8-29 8,-3-14-14,-8-9-126</inkml:trace>
  <inkml:trace contextRef="#ctx0" brushRef="#br0" timeOffset="39218.7584">3968 13932 407,'0'-6'48,"0"1"-48,0-4-3,4-1 3,10 0 2,5 1 0,5 4-1,0 5 0,7 0-1,7 0-8,0 0-31,3 0-115,4-10-93</inkml:trace>
  <inkml:trace contextRef="#ctx0" brushRef="#br0" timeOffset="39337.7659">4406 13906 70,'-25'70'63,"5"2"-47,3 5 12,4-9 0,5-10-28,8-13-4,0-16-24,0-17-40</inkml:trace>
  <inkml:trace contextRef="#ctx0" brushRef="#br0" timeOffset="39489.7752">4451 13617 510,'-16'-16'32,"3"7"-3,8 2-14,1 7-15,4 0-1,0 19-92,4 10-178</inkml:trace>
  <inkml:trace contextRef="#ctx0" brushRef="#br0" timeOffset="39803.9786">4618 14025 376,'0'16'54,"7"0"-54,7-7 0,2 4 4,0-3-1,0-3 0,-6-4 4,1-3 1,-4 0 0,0 0-1,-4 0 2,4-3-1,-2-22 3,2-17 6,-4-12-2,-3-12-9,0 13-3,0 13-1,-12 15 1,-5 20 11,3 5 22,1 0-29,1 16-7,2 14-6,1 12-9,8 6 0,1 9-5,0-7-36,10-15-124</inkml:trace>
  <inkml:trace contextRef="#ctx0" brushRef="#br0" timeOffset="40268.0026">4977 13788 413,'-11'22'16,"7"5"-11,2 4-5,2 5 0,0 4-3,0-2 3,0-4-2,0-12 0,0-8 1,0-5 0,0-9-1,0 0 2,0 0 7,1-2 4,4-23 3,6-8-3,3-10-2,2-1-7,5 8-2,-3 9 1,-1 13 0,-7 9 0,1 5 0,-4 8-1,0 30 8,-1 16 3,5 13-11,0 3-15,3-12-49,2-22-301</inkml:trace>
  <inkml:trace contextRef="#ctx0" brushRef="#br0" timeOffset="40576.0245">5519 13822 361,'-17'-4'139,"-5"0"-132,-1 0-6,-1 4-1,0 0-3,4 0 1,8 12 0,5 12 0,7 6-6,0 3 4,2 11 0,9-7 0,8 2 4,-4-6 4,-5 1 1,1-5 2,-5-5 8,-6 0 0,0-2 3,-3 0 3,-21 0-5,-2 2-16,-3-3-7,2 0-26,0-7-64,13-8-269</inkml:trace>
  <inkml:trace contextRef="#ctx0" brushRef="#br0" timeOffset="40750.0282">5759 13895 23,'0'0'516,"0"0"-511,0 0-4,0 0-2,0 3-7,0 11-35,6 15-41</inkml:trace>
  <inkml:trace contextRef="#ctx0" brushRef="#br0" timeOffset="40868.037">5860 14325 393,'-11'4'0,"5"-1"-30,5-3-90</inkml:trace>
  <inkml:trace contextRef="#ctx0" brushRef="#br0" timeOffset="42594.1346">16607 13453 255,'-2'-20'57,"2"-2"-56,0-2 19,0 9-1,0 8-6,2 2-6,-2 2 4,0 3 11,0 0 5,0 0 1,0 0-8,0 0-7,0 0-6,0 0-4,0 0 1,0 0 1,-11 3-4,-2 12-1,-7-6 3,0 6 2,0 1-1,3-4 1,2-2-2,9-2 1,-3-3 1,9-5-3,0 0-2,0 0-3,0 0 0,20 0 3,12-7 1,12-13 1,11-4 1,13 2-2,17 0 4,10 4-4,9-3 0,6 5 0,-3 0 0,-11 3-1,-14 3-1,-17 3 1,-23 6-8,-17 1-27,-16 0-55,-9 12-145</inkml:trace>
  <inkml:trace contextRef="#ctx0" brushRef="#br0" timeOffset="43088.1662">16852 13080 198,'0'-5'31,"0"-2"7,0 5 27,0-2 21,0 4-51,-1 0-23,-9 0-11,-10 2-1,6 12 4,-7 4 3,-3 4-4,-5 5 0,-11 4-1,5 3 1,-6 0-1,3 1 0,3-5 3,9-5-2,4-4-1,12-7 1,0-6 2,10-1-4,0 6-1,2 5 0,18 2 5,5 0 3,3-6-1,5 5 2,0-6-5,-2-1-2,-7 0-2,-1 4-3,-3 2-11,0 1-50,-8-5-261</inkml:trace>
  <inkml:trace contextRef="#ctx0" brushRef="#br0" timeOffset="43914.2158">18183 12934 291,'-15'0'28,"-4"0"-22,-4 7 9,-7 28-1,1 6 2,4 17-7,3 5-5,6 6 6,11 0 0,5-6 0,0-10-7,18-2-2,6-15 1,0-7 1,8-12 1,8-17-1,7-12 0,8-42 1,10-16-3,3-10 0,-2-4-1,-9 7 0,-17 13-2,-18 20-5,-14 16-4,-8 13 11,-8 15 7,-15 5-3,-9 31-2,-7 16 2,6 6 2,10 8-1,4-1-3,16-1-1,3-3-1,3-6-4,24-11-9,5-16-22,3-25-79</inkml:trace>
  <inkml:trace contextRef="#ctx0" brushRef="#br0" timeOffset="44318.2337">18911 13116 243,'1'-15'12,"-1"4"-12,0 1 60,0 2-14,-1 4-20,-18 2-17,-2 2-9,-4 0-3,-2 16 3,5 6 1,8 2 6,3-2-5,10 4 2,1 3-3,12 5 3,11-1 2,5 4 1,-4-7-5,-3 0 0,-6-8 3,-6 0-1,-8 2 5,-1 1 6,0 6 7,-16 1-3,-14 0-10,-4-4-8,-5 2-1,3-7-3,-4-7-3,8-11 0,9-5-15,3 0-40,11-12-143</inkml:trace>
  <inkml:trace contextRef="#ctx0" brushRef="#br0" timeOffset="44656.2528">19044 13397 256,'10'0'76,"2"0"-75,10-5 11,6-6 48,4-7-31,3-6-9,2-3-16,-5 2-4,-7-1-2,-3 2 0,-12 1 1,-10 3 1,0 0-1,-6 5-13,-22 4-8,-7 11 0,-5 0 22,-3 18 6,-6 19 23,11 11-4,1 12-2,10 8 0,6 3 1,12 4-4,9-13-15,9-6-5,29-12 0,27-23-1,27-17-7,16-7-37,8-43-202</inkml:trace>
  <inkml:trace contextRef="#ctx0" brushRef="#br0" timeOffset="45204.2901">20606 12680 289,'3'-12'78,"-2"12"-70,-1 17 2,0 37 12,-11 26 11,-13 14-14,-5 1-13,2-7 3,0-4 1,6-3-10,11-5-1,7-9-3,3-12-2,0-11-8,2-16-23,3-18-59,-5-10-182</inkml:trace>
  <inkml:trace contextRef="#ctx0" brushRef="#br0" timeOffset="45383.2949">20283 13210 397,'0'7'0,"6"1"-20,21-1 20,16 3 9,4-10-7,14 0 1,9 0-2,-1-21-1,-4-7-3,-1-6-19,-13-4-175</inkml:trace>
  <inkml:trace contextRef="#ctx0" brushRef="#br0" timeOffset="45766.3212">20904 12807 281,'-9'40'2,"-1"14"-2,-1-1 2,0 5 21,-1-6-4,1 2 2,1 2 20,-6 4-13,4 1-8,4-10-7,3-13-11,4-11-2,1-13-3,0-9 2,0-5 1,10-26 4,11-13 2,11-10-6,5 5 0,-3 9-1,-3 6 1,-9 14 0,-7 4 0,-12 11-4,-1 0 0,-2 9 4,0 26 0,0 7 4,0 9 1,-2-1 0,2-1-2,0-2-2,0-4-1,0-5-7,9-18-7,7-15-60,6-5-289</inkml:trace>
  <inkml:trace contextRef="#ctx0" brushRef="#br0" timeOffset="45918.3264">21291 13407 429,'-20'38'0,"-1"10"-2,3-7 2,5 0 0,6-11-27,7-9-131</inkml:trace>
  <inkml:trace contextRef="#ctx0" brushRef="#br0" timeOffset="46068.3359">21485 12992 529,'-11'-12'1,"3"12"-1,8 0-6,0 20-30,22 9-3,7 10-93</inkml:trace>
  <inkml:trace contextRef="#ctx0" brushRef="#br0" timeOffset="46320.4046">21817 13234 368,'-40'0'12,"4"0"-12,7 0 58,16 6-8,6 12-50,7 7 0,7 4-3,7 8 3,8-5 0,-3 5 2,-6-8 3,-6 0 11,-7 3 0,-5-3 8,-19 2 14,-12-10-16,-6-1-19,-9-7-3,1-6-17,3 2-25,7-6-79</inkml:trace>
  <inkml:trace contextRef="#ctx0" brushRef="#br0" timeOffset="47558.4969">22571 13455 339,'7'2'11,"17"-2"-7,11 0-4,7-16 17,5-14-12,-2-6 0,-1-2-5,-18-1-1,-13 4-11,-9 1-15,-4 3 4,-15 9 3,-19 8 12,-7 11 8,-6 3 2,2 5 22,-4 25 7,7 16 2,11 16-14,7 13-8,16 7-1,8 2-1,15-8-9,20-11 0,16-16 0,2-18-4,1-16-16,6-15-84,-10-5-127</inkml:trace>
  <inkml:trace contextRef="#ctx0" brushRef="#br0" timeOffset="48269.5381">23191 13343 264,'11'-29'18,"-7"6"-11,2 3 13,-6 5 19,0 3 1,-16 8-32,-5 4-5,-6 0 2,-5 21 0,0 16 2,-5 14-1,9 1-6,1 6 4,10-9-1,9-10-2,6-8 1,2-17-2,0-9 0,4-5-3,14 0 3,2-5 1,3-18 5,2-5-3,-3 2-3,-6 4 0,0 0-1,-8 10 1,2-2 0,1-1 1,-1-2-1,-1-1 0,0 6 0,0 4-4,0 0 0,-2 8 2,-4-2 2,-2 2 0,0 0-3,-1 0 2,6 0 1,-6 0 0,0 0 2,0 0 0,2 0-1,-2-2-1,0 2 2,0 0-2,0 0-1,0 0 0,0 4-2,0 8 3,-8 4 9,-1 10 1,0-2-2,0 0 1,1 4-2,4 4-2,-4 5-2,-3 2-2,0 11 1,-5 0 1,3 3-2,-1-3 1,-2 0 2,5-8-2,1-1 0,5-15 2,3-9-3,2-11 0,0-6 0,0 0 7,17 0 0,11-8 8,13-14-5,4-9-6,7-2-4,-3-5-1,0 0-5,-6 0-13,-2-2-75,-20-2-209</inkml:trace>
  <inkml:trace contextRef="#ctx0" brushRef="#br0" timeOffset="48421.5468">23599 13585 613,'0'-2'11,"0"-6"-2,6-12-9,12-4 0,2-2-6,5-10-145</inkml:trace>
  <inkml:trace contextRef="#ctx0" brushRef="#br0" timeOffset="49641.6176">16776 14329 268,'0'-8'78,"0"3"-48,0 0-3,0 5-12,0 0 5,0 0 0,0 0-3,0 18-4,0 15-10,0 14 11,0 6-5,4-6-7,-4-4 4,7-8 0,-3-9-4,2-11-2,4-10 0,0-5-5,7 0 3,8-20 2,3-23 5,8-13-5,-11 0-7,-11 7-37,-6 14-30,-8 15 8,0 16 51,0 4 15,0 7 6,0 33 4,0 7 15,0 11-2,12-8 0,16-10-5,-2-14 0,4-14-1,3-12 4,1-8 0,5-34 6,-6-16-8,-7-10-15,-9 4-4,-17 6-8,0 15-54,-17 12-191</inkml:trace>
  <inkml:trace contextRef="#ctx0" brushRef="#br0" timeOffset="49822.6257">17409 14466 492,'-2'19'0,"-9"5"-4,-9 7 2,4 1 1,0 3-21,3-4-42,6-7-74</inkml:trace>
  <inkml:trace contextRef="#ctx0" brushRef="#br0" timeOffset="50017.6383">17578 14134 470,'-18'-19'38,"7"7"-11,3 5-24,4 0-2,3 2-1,1 5-6,0 0-26,0 0-56,0 0-153</inkml:trace>
  <inkml:trace contextRef="#ctx0" brushRef="#br0" timeOffset="50251.6522">17878 13812 439,'0'0'2,"0"0"-4,0 25 1,0 26 1,0 23 20,-10 11-5,-10 15-2,-7 0-3,-2 0-9,2-6 1,3-3-2,3-19-3,4-18-12,3-23-22,1-29-137</inkml:trace>
  <inkml:trace contextRef="#ctx0" brushRef="#br0" timeOffset="50431.6616">17636 14255 348,'18'18'2,"10"5"-2,10-5 4,9-9 6,7-9 5,7 0-10,-5-18-5,-5-22-1,2-13-7,-10-8-32,-9-6-78</inkml:trace>
  <inkml:trace contextRef="#ctx0" brushRef="#br0" timeOffset="50691.6758">18092 13936 62,'-28'82'154,"6"7"-121,10-5 0,2-10 5,10-4 10,0-8-31,0-1 6,9-10-4,4-8-7,-3-13-8,2-14-3,-4-14-1,5-2 20,1-25 46,14-21-23,4-5-25,-2 5-13,-6 19-3,-4 15-1,-5 12-1,3 15-5,-2 27-9,3 20-5,4-2-54,7-12-198</inkml:trace>
  <inkml:trace contextRef="#ctx0" brushRef="#br0" timeOffset="51262.7095">19161 14061 432,'0'0'6,"0"18"-4,0 44-2,-6 22 39,-12 14-17,1-1-13,0-9-4,7-6-2,3-10-3,4-9-3,3-16-1,0-17-18,5-17-55,2-13-203</inkml:trace>
  <inkml:trace contextRef="#ctx0" brushRef="#br0" timeOffset="51459.7212">18925 14564 423,'6'11'0,"22"-2"0,14-9 2,18 0 18,13-32 9,5-14-24,8-19-5,-9-4-4,-5-4-6,-5 0-36,-16 10-96,-21 10-68</inkml:trace>
  <inkml:trace contextRef="#ctx0" brushRef="#br0" timeOffset="51937.9433">19466 14154 203,'-32'63'37,"7"9"-20,12-2 16,2 5 2,9-1-13,0-2-6,-2-7-8,4-6-3,0-16-2,6-20-2,5-10-1,2-13 0,6 0 6,6-26 26,6-17-19,-1-5-13,-1 6 0,-7 5-2,-7 16 2,-7 13 0,-3 5 0,-1 3 0,-3 0 0,-1 29-6,2 15 6,-1 8 8,6-2 0,3-5 0,8-20 1,9-2-5,3-12 1,4-11-1,2 0 4,3-19 0,4-20-2,-4-15-5,-2-10-1,-12-7-7,-7 4-5,-9 6-3,-9 10-7,-9 10-11,-18 25 19,-8 16 11,-1 4 3,-5 41 13,7 9 6,13 9 1,6 2-8,15-5-3,0-8-8,25-7-1,10-14-1,10-13-8,0-6-6,3-12-40,-7 0-108</inkml:trace>
  <inkml:trace contextRef="#ctx0" brushRef="#br0" timeOffset="52251.96">20282 14408 196,'-8'-15'0,"-13"10"0,-1 5 0,-1 0 55,3 9-16,7 16-14,6 1-12,7 6-3,0-4-3,14-2 5,6-2-2,-1-2 0,-6-6 1,-6 1 4,-7-2 12,0 2 21,-10 2-2,-13-1-20,-7 0-15,-4-4-11,3-2 0,7 2-4,-3-2-7,12 2-7,0-1-30,9-5-65,6-7-175</inkml:trace>
  <inkml:trace contextRef="#ctx0" brushRef="#br0" timeOffset="52512.9761">20293 14722 281,'27'-19'27,"13"-8"33,2-7-11,3-4-9,8-5-33,-7-2-5,-6 3-2,-10 7-1,-17 9 0,-13 13 1,-7 4 3,-25 9 14,-7 4 3,-9 33-1,0 19 1,15 8-1,7 14-3,22-4 10,4-8-14,40-10-10,28-15-2,28-24-4,19-14-20,4-7-86</inkml:trace>
  <inkml:trace contextRef="#ctx0" brushRef="#br0" timeOffset="55642.1553">21637 14316 186,'0'-7'96,"0"-3"-41,-9 0-1,-1 0-4,-2 1-1,1 4-23,-2 1-11,-7 1-7,-1 3-7,1 0-1,-3 5 0,0 16 0,-1 9 0,3 3-2,0 10 2,6 1-1,9 7 0,6 0 1,0-5-1,3-4-1,22-8-7,10-8-11,6-16-40,1-10-129</inkml:trace>
  <inkml:trace contextRef="#ctx0" brushRef="#br0" timeOffset="55966.174">21845 14374 426,'0'-9'0,"0"8"-1,0 1 1,0 0 0,-3 0-4,-4 19-36,1 6 40,-3 3 13,3 6 1,4-2-3,2-2-8,0-7-2,17-3 3,-1-8-2,7-7-2,-4-5 1,2 0 5,-5-17 1,-2-10-1,-4-5 0,-9-4-2,-1 2 3,-9 10 2,-17 2-3,-8 13-6,-1 9-12,10 0-7,7 9-29,13 13-43,5-5-88</inkml:trace>
  <inkml:trace contextRef="#ctx0" brushRef="#br0" timeOffset="56332.3477">22102 14425 312,'0'2'0,"0"7"-18,4 3 18,-1 6 4,-3 4 2,0 2-1,0 0 19,-8-2 6,-1-8-10,5-6-7,3-4-9,1-4 0,0 0 2,0 0 6,9-20 2,8-10-5,10-7-5,-3 4-1,5 3 1,-4 9-2,-8 9 4,-5 6-3,-6 6-3,1 0 0,4 18 7,-2 8-1,1 11-2,-5-4-4,3 1 0,1-5-6,1-9-14,1-11-53,0-9-224</inkml:trace>
  <inkml:trace contextRef="#ctx0" brushRef="#br0" timeOffset="56595.359">22450 14357 467,'0'0'0,"11"2"-9,-1 21 9,1 3 2,4 2 11,2 4-10,-5-8-3,-2-8 0,-4-7 1,2-6 5,1-3 1,0 0-2,1-4 4,11-22 0,1-10-9,-4 2-2,2 0 0,-3 7-11,-11 13-70,-1 4-148</inkml:trace>
  <inkml:trace contextRef="#ctx0" brushRef="#br0" timeOffset="56888.375">22712 14520 225,'12'4'93,"9"1"-89,5-5 7,8 0 19,-6-9 1,2-17-2,-3-4-15,-14-7-3,-4 5-5,-9-4-1,0 10-2,0 4-1,-20 10-2,-1 12-1,-7 0-9,1 24 5,4 15 1,1 11 4,8 4 3,8-3 0,6 0 1,0-5-4,15-10-2,14-4-10,2-16-17,-4-10-40,0-6-122</inkml:trace>
  <inkml:trace contextRef="#ctx0" brushRef="#br0" timeOffset="57224.4249">23030 14408 67,'2'0'158,"-2"0"-152,1 5 19,1 12 0,0 1 7,-2 4-17,0 0-2,0 0 17,-7-2-1,0-2-2,-1-2-10,5-9-11,3-4-6,0-3-5,0 0 5,21-30 2,11-10 10,7-4-9,-6 5-2,-1 14 0,-10 8 5,-2 10 1,-7 7-3,0 7 2,-3 23 9,-1 7 7,-4 13-10,-5-4-10,1-2-2,3-8-5,2-14-18,4-11-28,-2-11-93</inkml:trace>
  <inkml:trace contextRef="#ctx0" brushRef="#br0" timeOffset="57474.4439">23512 14030 481,'0'15'20,"0"27"-19,0 10-1,0 9 8,0-3-1,0 0-4,0-2-3,0-1-2,0 1 1,-9-3 1,-1-11-2,2-10-5,-1-9-17,6-14-35,1-6-113</inkml:trace>
  <inkml:trace contextRef="#ctx0" brushRef="#br0" timeOffset="57663.4521">23334 14333 492,'0'-4'11,"7"3"-11,20-4 0,13 1 10,6-1-3,12-2-4,-5 4-3,-3-5-2,-1-1-31,-8-5-145</inkml:trace>
  <inkml:trace contextRef="#ctx0" brushRef="#br0" timeOffset="57795.4573">23764 14401 328,'-19'26'110,"7"6"-104,8-1 10,2-1 2,-2 2-16,3 3-2,1-4-18,0-19-40,0-12-259</inkml:trace>
  <inkml:trace contextRef="#ctx0" brushRef="#br0" timeOffset="57922.5005">23909 14093 453,'0'-6'0,"0"3"-3,0 3-4,0 12-166</inkml:trace>
  <inkml:trace contextRef="#ctx0" brushRef="#br0" timeOffset="58359.5285">23926 14592 490,'1'0'0,"7"0"1,5 0 1,6 0 18,2-10-2,3-2-15,-5 3-1,-9 3-2,-7 3 2,-3 3-1,0 0 3,0 0 3,0 0 2,0 0 0,0 0-7,0 0-1,0 0-1,0 0-1,0 0-3,0-2-3,0-8 6,4-8 1,1-2 1,-1-2 1,-4-4-2,0 8 3,0 2-2,0 4 1,-6 5 7,-4 1-2,-3 4-5,1 2 1,-8 0-3,3 2 0,1 25-3,-1 5 1,8 6-2,7 2-4,2-2-11,8-7-33,12-8-91,-5-14-153</inkml:trace>
  <inkml:trace contextRef="#ctx0" brushRef="#br0" timeOffset="58814.5552">24192 14427 125,'0'5'64,"1"2"-61,1 8 20,1-3 7,1 2 0,-3 0-16,1 1 3,-2 2 11,0-2-1,0-6-4,0-7 4,0 1-15,0-3-6,0 0 1,7-3 6,7-15-3,3-8-3,4 0-6,-4 3-1,2 3 1,-8 11-1,0 6 0,-4 1 0,-3 2 0,2 0 0,-3 19 6,4 17-1,-7 10-5,0 6-1,0 0-11,0-8-7,5-10-50,5-17-111</inkml:trace>
  <inkml:trace contextRef="#ctx0" brushRef="#br0" timeOffset="59309.5791">24836 14355 420,'-21'-12'9,"-1"2"18,-4 5 8,-1 2-18,-2 3-7,3 0-10,7 12 0,13 5-3,6-2-1,0 4-3,11-2 0,7 0 5,2-5 0,-3-2 2,-6-4 0,-5-2 0,-5 1 0,-1-2 8,0 5 8,-1-2 8,-7 6-10,-2 2-5,1 0-9,2 4-3,1 0 3,0 2 0,-5-2 0,-4 0 0,-5-2-3,-12-2 3,-3 2 0,-9-4 0,4-6 3,2-2 0,12-4 0,7 0-3,11 0 0,6 0-2,2 0-21,0 0-84,19 0-201</inkml:trace>
  <inkml:trace contextRef="#ctx0" brushRef="#br0" timeOffset="60262.6343">24945 14524 182,'-13'-4'146,"3"0"-126,4 0 52,6 0-25,0 0-25,0-3-18,13 0-4,-2-1-1,-1 4 1,1 4 0,-4 0-1,7 0 1,-2 0 1,3 7 2,-2 5-2,5 3 0,-6-1-1,-4 6 0,-8 9 3,0 12 2,-18 9 5,-4 9 8,-3 4-7,2 6-5,-1 1-4,0 4 1,2-2-1,-4-9 0,-2-12 5,-2-8 0,-3-7-2,-4-6-3,-5-3 1,-4 1-3,-3-3-5,4-1 2,6-6 1,12-7 1,9-6-4,14-3 4,4-2-3,0 0-9,0 0-13,0 0 7,7 0 16,9 0-2,1-14 0,1-2 4,0-4 1,-1-6 0,-2 3 0,5-6 0,2-3 0,0-4 0,4-9 0,-3 4 0,-6 9 0,-8 11 0,-9 15 0,0 6 1,0 0 12,-16 27-9,0 5 0,1 5 1,4 2 0,4-2-4,-3-2 0,-6 0 0,-4-2 3,-3-5 2,-2-4 2,2 2 1,4 1 1,13-8-4,6 2-6,0-2-3,9-1 3,12-5 1,10-5 2,6-8 1,8 0-4,10-18-4,9-7-41,3 3-100,-4 2-215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29:58.1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19903 14575 109,'-11'0'134,"-6"-11"-112,0-1 21,6 10 4,11 2-16,-2 0 1,2-2-13,0-5-7,0 2 6,-2-2 2,2 0-11,-5 5 5,5-1 6,0 3 2,0 0-10,0 0-12,0 0 0,0 0-2,7 0 2,15 0 0,9-1 0,-1-1 0,7-3 0,5 5 2,0 0-1,-2 0-1,-6 0-1,-3 8-2,1 4-10,-4 2-24,1-5-95,-8-9-196</inkml:trace>
  <inkml:trace contextRef="#ctx0" brushRef="#br0" timeOffset="398.0245">19874 14829 264,'0'-17'41,"1"-2"-18,22-6 2,6 6 2,5 9 0,1 5-14,6 5-7,-4 0 0,0 8-3,5 8-3,1-2-1,1 2-20,-2-7-116</inkml:trace>
  <inkml:trace contextRef="#ctx0" brushRef="#br0" timeOffset="827.0804">21262 13371 289,'0'0'36,"2"0"-14,5 16-12,-3 40-7,1 21 14,-1 15 16,-4 1-7,0-2-8,0-9 2,0-3-10,0-3-2,0-1-7,0 0 3,0-5-4,0-9-4,0-16-5,0-13-35,20-22-120</inkml:trace>
  <inkml:trace contextRef="#ctx0" brushRef="#br0" timeOffset="1326.1054">20791 14812 227,'-3'-7'43,"3"0"26,0-3-9,0-3-40,13-4-4,12 1 7,12 3-1,1 2-2,12 5 3,7 5-6,12 1-1,8 0 8,9 0-5,9-4-3,-4-3-8,-1-2-4,-1 0-2,-2 1-4,-4 5 0,-8 0-32,-11 3-118</inkml:trace>
  <inkml:trace contextRef="#ctx0" brushRef="#br0" timeOffset="1853.1367">21807 15284 242,'-12'-18'55,"-5"-8"-11,3-2-9,-9-4-18,-6-3-10,2 12 1,-2 1 5,-4 8 2,3 7 11,1 7-1,3 0-13,4 0-2,2 21-5,3 8-1,4 12-4,3 7 0,7 8 0,1 4 0,2 10 4,0 5 0,2 3 1,2 2-2,3-5-2,3-4 0,-9-6 0,-1-4-1,0-7 0,0-5 0,0-3-3,0-8-9,0-6-18,0-10-45,-12-6-89,-4-14-73</inkml:trace>
  <inkml:trace contextRef="#ctx0" brushRef="#br0" timeOffset="2036.148">21185 15819 309,'37'-10'44,"16"-16"-11,16-4 56,8-6-52,0 6-10,-3 8-18,-9 14-9,-7 8-7,-9 0-79</inkml:trace>
  <inkml:trace contextRef="#ctx0" brushRef="#br0" timeOffset="4392.3436">1173 16654 304,'0'14'34,"0"-2"-28,-6-6 25,-1 3-6,-2 0-14,5-9 18,4 0 7,0 0-11,0 0-5,0 0-3,0 0-11,0 0 0,0 0 0,-1 0 6,-2 0-5,-1 0-6,3 0 0,-1-2 1,0 2 3,2 0-3,0 0-1,0 0 0,0 0-1,0 7 0,0 26 0,0 21 0,-1 14 0,1 21 0,-2 6 1,0 2-1,2 2 1,0-12 0,0-12-1,2-14 0,8-18-1,2-12-10,-1-16-28,1-10-83,-4-5-183</inkml:trace>
  <inkml:trace contextRef="#ctx0" brushRef="#br0" timeOffset="4716.3637">526 16791 240,'-2'-3'42,"2"3"-12,0 0-24,12 0-6,16 6 0,17 11 5,7 2-1,13 3 15,6-10-8,4-7 4,6-5 0,6-15 2,7-37-4,0-19-7,0-15-4,-11 0-2,-11 21-16,-24 20-95</inkml:trace>
  <inkml:trace contextRef="#ctx0" brushRef="#br0" timeOffset="5202.3882">1669 16573 172,'0'64'3,"1"20"46,5 11-3,-1-1 6,2 2-9,-4 4-15,-2-8-11,1 3 10,0-19-16,0-23-2,1-23-4,0-20-5,1-10 0,-1 0 0,1-35 3,5-15 13,1-11-12,3-4-3,1 12-1,-1 20 0,-3 8-3,-2 22 0,3 3 0,1 3-7,-1 28 7,0 5 3,0 13 2,1-3 0,1 3-1,2-5 0,5 2 2,0-7-3,9-11-5,-3-7-27,-4-21-206</inkml:trace>
  <inkml:trace contextRef="#ctx0" brushRef="#br0" timeOffset="5526.4102">2175 17349 429,'2'0'0,"15"-4"-30,12-25 30,-2-12 6,9-13 1,-7-4-7,-3 1 5,-10 8-5,-6 7-1,-10 12-5,0 7 0,-16 11 6,-9 12 3,-6 0 0,0 24 9,6 17-4,4 13 0,7 10 18,5 6-3,9 2 1,0-10-4,22-9-18,11-16-2,19-19-3,13-18-3,7-5-39,5-44-281</inkml:trace>
  <inkml:trace contextRef="#ctx0" brushRef="#br0" timeOffset="5918.4284">3497 17079 489,'-18'58'62,"8"3"-62,10 16 0,0-11-6,0-21 4,5-13 1,7-18-32,1-14-241</inkml:trace>
  <inkml:trace contextRef="#ctx0" brushRef="#br0" timeOffset="6045.4393">3570 16656 464,'-18'-11'31,"12"10"-31,6 1-3,0 0-35,4 10-280</inkml:trace>
  <inkml:trace contextRef="#ctx0" brushRef="#br0" timeOffset="6469.4608">3759 17319 353,'-13'32'38,"13"-20"-36,0-3-2,0-9 0,7 0 3,4-9 12,3-21 9,-1-10-3,1-4-11,3-7-8,-1 12 4,6 4-4,1 16-1,-3 10-1,0 9-2,0 21-3,-7 14 5,-1 6 7,3 5-4,-8-6 1,-1 4-3,-4-5-1,1-6 1,-3-5 1,0-15 2,0-9-3,3-4-1,1-8-2,5-34 2,3-17 8,9-14-4,0-8-3,5 15-1,2 16 0,-4 25 3,-4 20-3,-7 5 0,-1 35 0,-2 30 2,1 16 6,3 0-8,3-5-10,4-27-86,6-22-282</inkml:trace>
  <inkml:trace contextRef="#ctx0" brushRef="#br0" timeOffset="7056.4948">4590 17133 344,'0'74'11,"0"26"-7,0 4 5,0 0 15,0 5 1,-6-7-1,-10-9-5,4-22-3,1-13-3,2-29-7,9-12-6,-1-17 0,-1 0 1,-1-27 8,-1-24 6,1-24-15,2-17 0,1-9-2,0 3 2,10 0 0,20 1 0,13 12 0,7 13-1,0 23-1,1 19-1,-8 17 1,-8 13-3,-10 0 1,-6 5 3,-10 11 1,-7-3 1,-2 1 5,0 9 7,-22-2 1,-7 12-7,-7 3-4,-7 6-2,-1 0-1,8-3-9,9 1-41,18-13-124</inkml:trace>
  <inkml:trace contextRef="#ctx0" brushRef="#br0" timeOffset="7378.6921">5049 17212 365,'-8'35'0,"5"8"-1,3 4 0,0 6 1,9 1 10,12-15 8,2-10-8,2-21-10,5-8 8,-3-8 6,-1-24 9,-3-23 10,-6-10-12,-7-10-8,-9 2-9,-1 13 3,-11 14 2,-18 19-2,-13 17-2,-6 10-5,-4 25-8,2 26-9,12 9-10,12 8-16,21-8-68,5-12-172</inkml:trace>
  <inkml:trace contextRef="#ctx0" brushRef="#br0" timeOffset="7647.7344">5409 17349 199,'0'16'164,"0"-4"-164,0 2-6,2-4 6,-1 2 2,-1-7-1,2-1 9,-2-4 1,0 0 21,0 0 22,0-31 8,0-11-37,0-16-23,0-2 3,19 6 1,7 10-5,9 7-1,9 11-2,4 11-5,1 7-86</inkml:trace>
  <inkml:trace contextRef="#ctx0" brushRef="#br0" timeOffset="8061.7591">5983 16610 514,'-6'26'36,"6"20"-36,0 20 0,0 20 2,8 9-2,1 9 0,-4 0 0,-3 3 0,-2-3 1,0-16-1,1-16 0,1-28-35,-1-23-89,-1-21-184</inkml:trace>
  <inkml:trace contextRef="#ctx0" brushRef="#br0" timeOffset="8226.7688">5833 17154 501,'0'5'3,"11"-5"-6,22 0-8,4-5 11,11-2 0,4-3 0,4-3-2,6 2-9,-4-6-62,5 8-140</inkml:trace>
  <inkml:trace contextRef="#ctx0" brushRef="#br0" timeOffset="8577.7905">6444 17113 275,'-5'2'26,"-6"0"-7,-2 4 9,-3 4-13,-2 8-2,-4 8-11,2 9-2,3 11 0,-1 3 0,4 4 0,8 0 1,6-4 4,0-9 2,7-16-2,17-9-5,0-15 0,6 0-2,-6-31 1,-2-8 1,-5-5 3,-7-6 2,-6 1 1,-4 0 6,0 19 8,0 12 3,0 11 6,0 7 6,-2 0 0,-3 25-26,1 9-9,4 6-3,0 4 1,0-2 2,0-6-6,11-1-9,6-7-30,-2-7-69,7-9-103</inkml:trace>
  <inkml:trace contextRef="#ctx0" brushRef="#br0" timeOffset="8899.8078">6635 17323 261,'0'14'13,"0"0"-13,0 2 15,0 0-3,0-4 6,0 4 4,0-9-4,0-7 6,0 0 2,0 0-6,0-23 0,7-3 0,2-12-3,7 0-13,6 10-4,0 10 1,1 15-2,0 3 2,-1 19-1,0 27 5,-4 10 3,-5 4-2,6-9-6,-6-19-9,7-18-60,-1-14-246</inkml:trace>
  <inkml:trace contextRef="#ctx0" brushRef="#br0" timeOffset="9149.82">7043 16517 409,'0'40'60,"0"30"-60,0 21 0,0 11 6,2 5 3,5 0 0,4-8-5,-1-5-3,-3-12-1,1-17 0,-6-26-9,-2-16-35,0-18-97,-2-5-116</inkml:trace>
  <inkml:trace contextRef="#ctx0" brushRef="#br0" timeOffset="9269.8302">6970 17177 302,'-9'-23'151,"9"16"-94,5 0-39,22 4-13,26 3 10,18 0 4,8 0-12,12-2-7,-1-16-15,-8-6-88</inkml:trace>
  <inkml:trace contextRef="#ctx0" brushRef="#br0" timeOffset="10054.8724">8524 17432 326,'-3'12'50,"3"11"-50,0 9 0,1 13 8,12 3 9,0 10 21,-1 10-13,-2 2-1,0 7-2,0-7-6,-8-4-2,5-15-10,-3-16-4,0-12 0,-2-14-1,-2-9-1,0-9-1,-5-32-4,-7-22-1,-10-16 3,10-24 5,1-13 0,9-2-1,2-1-1,14 15 1,15 16 1,11 26-3,-1 20 2,8 21-2,2 16-1,-5 5 1,-2 5 2,-4 27-1,-14-1 2,-5 5 3,-9 2 0,-10-1 5,0-2 3,-22 1 0,-13 9-5,-5-8-2,-7-3-3,0-1-1,7-15-3,14-11-23,7 0-45,16-7-97</inkml:trace>
  <inkml:trace contextRef="#ctx0" brushRef="#br0" timeOffset="10347.8946">9100 17471 216,'0'27'79,"0"-10"-77,0 12-2,0-17 20,0-4-7,0-6-4,0-2 9,0 0 36,-8-5 16,-2-18-41,1-7-21,6-2-2,3-4 3,2-9-4,20 3-4,9-2-1,4 8-1,5 7-1,-3 12-8,-1 7-13,-2 8-57,-2 2-92,-5 0-30</inkml:trace>
  <inkml:trace contextRef="#ctx0" brushRef="#br0" timeOffset="10563.9023">9466 17328 74,'2'35'77,"3"8"-24,9 5 8,-1 1-17,5-2-7,4-7-7,0-16-14,-4-10 3,3-11 10,-1-3 5,-3-3 4,0-29-9,-2-14 2,-5-16-3,-5-8-12,-5 7-5,-2 5-5,-19 14-1,-11 14-5,-4 14 0,-7 16-23,-4 10-127</inkml:trace>
  <inkml:trace contextRef="#ctx0" brushRef="#br0" timeOffset="11239.9431">10001 17328 401,'-5'0'73,"0"21"-73,5 25-5,0 23 5,0 8 4,0 10-2,0 3-2,0 7 2,0-3 4,-6 0 4,-2-10 2,5-13-1,2-22-7,1-21-4,0-25 0,0-3-8,-2-44-4,-3-26 10,0-21 1,-1-17 0,3-2 1,3 3 0,3 9 2,19 15-1,15 13-1,2 14-2,2 22 1,0 16-2,-10 17 0,-2 1-1,-13 3 4,-5 15 0,-5 4 9,-6 5 5,0 4 7,-17 6 4,-7 3-13,-10 14-7,4-3-3,0 2-2,8-9-2,12-16-11,10-14-37,0-5-135</inkml:trace>
  <inkml:trace contextRef="#ctx0" brushRef="#br0" timeOffset="11569.9627">10437 17631 184,'17'7'81,"3"-3"-81,3-1 18,2-3 15,-3-7 3,-2-17-8,-8-10-1,-4-5-5,-8-3-3,0-3-5,0 4-11,-13 11 0,-3 9 2,-7 10 3,3 11 1,-2 0-6,1 23 0,4 21-3,3 14 0,11 16 0,3 2 5,0-2 3,11-4-3,12-13 1,8-15-4,9-16-2,-3-17-5,4-9-12,-6-17-129</inkml:trace>
  <inkml:trace contextRef="#ctx0" brushRef="#br0" timeOffset="11795.9724">10786 17677 350,'-11'17'80,"7"1"-80,2-7-1,2-10-1,0-1 2,0 0 2,0-6 22,0-21 14,0-14 16,7 1-5,3-2-19,5-2-8,6 8-10,7 0-12,8 6-2,9-1-49,7 14-244</inkml:trace>
  <inkml:trace contextRef="#ctx0" brushRef="#br0" timeOffset="12209.9977">11296 16770 485,'-6'30'38,"-1"24"-36,5 21-2,0 8 5,-4 11 6,4 7 0,-7 1-6,6-7-4,-2-5-1,4-18-1,1-19-2,0-22-9,0-13-46,0-18-170</inkml:trace>
  <inkml:trace contextRef="#ctx0" brushRef="#br0" timeOffset="12384.0057">11197 17275 438,'0'0'57,"9"0"-57,16 0 0,6 0 2,10 0 0,-1 4-2,-1 7 0,9-4 0,-3 1-11,-2 1-70,-6-4-136</inkml:trace>
  <inkml:trace contextRef="#ctx0" brushRef="#br0" timeOffset="12681.0248">11605 17383 162,'0'35'108,"2"4"-98,20 3 2,8-7 18,-2 1 0,0-2-10,2-12 4,1-12 2,-7-10-11,5-8 7,-4-38 7,5-24-12,-1-6-2,-3 2-9,-3 14 1,-6 25-2,-8 19-2,-7 16-2,-2 0 12,0 32 31,-9 22-2,-6 15-33,-3 19-8,-2 10 3,5 1-4,5 3 0,4-8-3,6-14-19,19-12-52,17-25-135</inkml:trace>
  <inkml:trace contextRef="#ctx0" brushRef="#br0" timeOffset="13104.0517">12859 17258 367,'-9'75'9,"9"10"-8,0-9 8,12-24 18,9-18-11,6-18-13,0-13 2,4-3-1,-7-17 20,-6-24 1,0-10-5,-11-14-2,0-5-7,-7 2-7,0 2-3,0 14-1,-1 14 0,-16 18-6,-5 20-24,-3 6-132</inkml:trace>
  <inkml:trace contextRef="#ctx0" brushRef="#br0" timeOffset="13595.1443">13465 16800 396,'-15'-38'29,"0"14"-27,-3-2 25,-3 9-17,1 8-1,4 5 7,0 4-3,-4 4-3,7 28 2,5 12-6,5 17-3,2 16 1,1 20 0,0 11 1,0 10 3,2 7-3,8-7-2,0-11-3,3-12 0,-2-25-3,-1-25-6,-5-28-24,-3-17-112</inkml:trace>
  <inkml:trace contextRef="#ctx0" brushRef="#br0" timeOffset="13745.1989">13214 17263 479,'-8'0'96,"7"0"-92,1 7-4,29-4 0,12-3 5,15 0 0,6-8 0,2-22-5,2-7-16,-10 8-99</inkml:trace>
  <inkml:trace contextRef="#ctx0" brushRef="#br0" timeOffset="14351.235">14559 17390 124,'-8'-21'195,"-2"-5"-175,2 2-18,-2 7 43,-3 12 1,-4 5 5,0 0-17,-3 8-23,2 20-9,-1 13-1,7 8-1,6 11 2,1 9-2,5 10 1,0 14-1,0-6 2,7-8-2,4-24 0,1-26-1,8-18-3,0-11-6,3-30 9,1-35-2,4-14 3,-1-16 0,2 5 1,-8 14 1,-8 20-1,-2 26-1,-8 18 0,-3 12 0,0 0 2,0 19 5,0 20-3,0 17-3,0 6 0,0 1-1,0 4 1,0-5-1,3-9-2,12-11-13,4-18-47,4-20-149</inkml:trace>
  <inkml:trace contextRef="#ctx0" brushRef="#br0" timeOffset="14690.2547">14887 17546 153,'0'-12'116,"0"7"-83,0 5 57,0 15-26,-1 23-24,-5 8-38,5 15-2,-1-8 1,1-7 1,1-18 0,0-15-2,0-13-2,0-6 2,11-43 0,4-21 12,5-15-8,0 4-4,0 10 0,0 17 0,-3 18 3,0 14-2,1 12-1,-10 10 0,1 3 0,-2 26 0,-3 16 8,6 4-4,-3 9-3,2 0-1,4-5-8,7-2-31,5-12-80,7-17-162</inkml:trace>
  <inkml:trace contextRef="#ctx0" brushRef="#br0" timeOffset="15064.2801">15330 17418 298,'-2'0'122,"2"0"-115,0 0 6,0 4-10,13 18-2,12 5 11,3 10 2,2-1-7,3-7-3,-8 0 4,3-12-5,-3-12-3,3-5 3,-2-22 2,-5-24 7,-4-7-1,-3-5-8,-3 4 1,1 11-1,5 9 1,-5 10-2,-3 13-2,-5 11 0,3 0 1,-7 30 8,0 26 13,-7 19 1,-10 11-7,-8 16-1,0 0-2,0 0-6,0 7-5,9-7-2,-2-4-3,14-8-9,4-7-32,0-25-81,16-26-202</inkml:trace>
  <inkml:trace contextRef="#ctx0" brushRef="#br0" timeOffset="15432.3012">16431 16794 368,'5'2'17,"5"44"-17,-1 34 27,-6 31 20,-3 10-8,0 4-14,0-3-8,0-8-4,0-1-11,0-21-2,0-15-1,5-28-15,11-17-32,14-32-182</inkml:trace>
  <inkml:trace contextRef="#ctx0" brushRef="#br0" timeOffset="15762.3202">16767 17592 208,'3'0'104,"6"0"-104,1 0 0,7-6 7,-3-16 23,7-15 1,0 0-15,-2-8-8,-4-5-5,3 6-2,-7 0 0,-10 7 0,-1 6 1,0 4-2,-20 10 4,-9 8-2,1 9 2,-5 9 6,3 35 6,6 22 13,6 15-2,8 9-5,10-2-2,0-10-5,7-8-6,15-16-8,4-13-1,4-16-3,5-11-7,-2-14-26,6-2-119</inkml:trace>
  <inkml:trace contextRef="#ctx0" brushRef="#br0" timeOffset="16594.3646">17392 17198 183,'-16'17'45,"-2"-5"-35,-5 0 63,1 0-12,1 0-14,-1 0-10,9-2-17,1-2-10,4 1-4,8-9-3,0 3-3,0 1-3,11 1 0,2 4 3,6 1 0,3 6 1,-4 0 2,-4-4 4,-1 2 1,4-1-3,-11-4-1,0-4 0,-3-5-2,-3 0 1,0 0 5,0 0 7,0 0 0,0 0-5,0 0 1,0 0-4,0 0-3,0 5 1,0-1 0,0 1-4,-5-1-1,-1 4 1,3-3-2,2 3 1,-5 1 0,3 1 1,-4 0-1,3 3 1,-5 0-1,1 4 0,1 4 0,-1-3 0,2-4 0,6 0 0,0-4-1,0-6-1,0 0-2,0-4 1,0 0 1,0-4 1,0-22 1,0-10 4,4-9-2,-2-1-2,3 2 0,3 3 0,3-6 0,8-3 0,2 2 0,0 2-1,-5 12 1,-6 14 0,-4 12-2,-4 8 2,-2 0 0,0 0 0,0 0 0,1 14 0,6 7 0,-2 18 1,3 12 1,4 7 2,-4 5-3,2-1 2,-5-1-1,0-9 1,-3-10 3,3-10-3,-1-8-2,-3-8-1,1-5 0,-2-10-7,3-1-16,3 0-46,6-1-85,9-24-123</inkml:trace>
  <inkml:trace contextRef="#ctx0" brushRef="#br0" timeOffset="17022.3924">17927 17275 152,'0'-14'46,"0"2"20,0 2 5,0 10-7,-12 0-17,-1 0-13,-6 5-18,6 21-3,0 1-11,4 4-2,9-4 1,0-5-1,0 0-1,15 4 1,13 3 0,-4-2 0,5 2 1,-8 2 0,-7-2 3,-4-3 5,-10 0 3,0-3 5,-3 0-3,-19-2-5,-14-4-3,-3 0-3,-7-10-3,10 1 0,5-8-8,17 0-17,14-3-63,0-20-278</inkml:trace>
  <inkml:trace contextRef="#ctx0" brushRef="#br0" timeOffset="17474.4173">18589 17486 283,'0'4'80,"0"-2"-75,0-2 44,0 0-39,21 0-1,10-2 23,2-8-4,3-1-9,3 4 0,-3 2-16,-4 5-3,-3 0-2,-6 0-19,-1 0-123</inkml:trace>
  <inkml:trace contextRef="#ctx0" brushRef="#br0" timeOffset="17759.4312">18658 17650 408,'0'0'41,"0"0"-38,9 0-1,9 8 6,12-8 0,4 0-1,8 0-7,4 0 0,-1-8-19,4-4-137</inkml:trace>
  <inkml:trace contextRef="#ctx0" brushRef="#br0" timeOffset="18296.4659">19837 17015 328,'-12'-21'17,"-7"1"8,2-4 43,-2 8-39,-3 0 0,-1-2-16,-4 6-5,3 2-2,0 8 8,4 2 6,6 7-8,-1 26-7,9 13-3,-3 11-1,9 13-1,0 7 1,0 6-1,0 5 0,0-3 2,0 1 3,0-2-2,-1 4 0,-6-2 0,5-8-3,-4-1 0,4-13 0,-1-9-2,1-17-6,-5-21-14,3-14-15,-2-3-23,-3-23-57,-3-15-125</inkml:trace>
  <inkml:trace contextRef="#ctx0" brushRef="#br0" timeOffset="18515.4781">19339 17672 476,'6'0'0,"21"0"-20,14-22 20,13-4 21,4-6 0,3 6-3,6 6-6,-6 8-12,-14 12 1,-6 0-1,-5 0-7,-6 0-18,0 0-69,-5-5-188</inkml:trace>
  <inkml:trace contextRef="#ctx0" brushRef="#br0" timeOffset="18696.4854">20298 17883 757,'0'7'9,"0"4"-5,-3-8 2,-3-3-6,3 0-40,2 0-251</inkml:trace>
  <inkml:trace contextRef="#ctx0" brushRef="#br0" timeOffset="24988.8859">1653 1813 28,'-3'-7'16,"-3"2"10,-1 0 3,3 3-11,-5 0 21,2 2-17,1-1-6,-1-1 14,2 0 11,1 2-22,4 0-11,0 0 6,0 0-5,0 0-4,0 0-5,2-3 2,9 3-2,5 0 0,7 0 2,11 0 0,11 0 0,10 0 1,16-6 1,3-2-2,10-4-1,1 5 0,3 0 0,-9 3-1,0 4 1,-11 0 0,-1 0 2,-4 0-1,2 0 3,1 0 2,3 0-1,-3 0 1,0-2-3,-1 0 1,-4 2-1,2 0 3,-7 0-3,4 0-1,0 0 0,2 0-1,-1-2 3,0-3-2,3 2 1,2 1-4,4 2 0,-6 0 0,1 0 1,-4 2 0,-11 8 0,-3 5-1,-8 4 0,-1 2 0,-4-2 1,1 4-1,6 0 1,0-5-1,1-1 1,3-7-1,4-6 3,-2 0 1,1-4-1,3 0 0,-3 0-1,2 0 0,3 0-2,1 0 0,1 0 0,-3 0 1,8 0-1,1 0 3,5 0-3,-2-2 2,-5 2-1,-4 0-1,-1 0 0,-1 6 0,0 6 0,-2 4 0,0-4 0,-5-2 0,6-4 0,2-6 2,-1 0 0,6 0 2,2 0 0,3 0-2,-2-2 1,-3 2 3,-5 0 0,-1 0-5,1 0 0,-1 0 0,3 4-1,1 4 0,-4 1 1,-3 0-1,0 1 1,-5-3 0,-1 2-1,-1-3 3,6 2-2,-4 1-1,0-2 0,-5 0 1,0 0-1,-5-1 0,-1-2 1,-3 0-1,2 0 1,1-4-1,3 0 2,-2 0 3,0 0-2,-2 0-2,6 0-1,-2 0 2,4 2-1,0-2 1,5 0-2,-3 2 0,3-2 1,-6 3 1,3-3-2,3 0 0,-1 0 0,2 0 0,5 0 0,0 0 2,1 0 0,-1-11 0,1 5 0,-5 2 0,-4 2-1,5 0 1,-4 0 0,1-3 1,9 2 2,6-5-2,-1-2-1,7 2 0,-1-2 0,1 2 0,7 0 1,-1 2 2,-1 0-1,-3 1-1,-7 2 0,0-1-1,-6-1-2,-1 0 1,0-3 2,-2 1-2,-10 2 1,-5 1-1,-4-1 0,-5 4 0,-4-1 1,-2 2 0,-6 0-2,0 0 1,-5 0-1,0 0 0,6 0 0,-1 0 0,0 0 1,4 0-1,1 0 2,4 0-2,0 0 1,-2 0-1,2-2 3,-4 2-3,0 0-8,3 0-24,3 0-109,-1 0-204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4-01-22T16:33:13.8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24458 3944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50:28.3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4552 4055 210,'-10'0'12,"0"0"-12,3 0 12,7-9 1,0 4-5,0 2-6,0 2 3,0 1 4,0 0 0,0 0-2,0 0 0,0 0-4,0 0-3,3 0 1,5 0 0,8 4 3,7 0-1,6-3 1,10-1 2,12 0 1,14-1 4,10-19-1,9 1-2,4-3-5,-1 5-1,-5-4 0,-13 5-2,1 2 1,-17 7-1,-16 2-1,-10 5-3,-12 0 2,-12 0-1,2 5 0,-3 0 2,-1 2 1,1-2-5,-2-5-9,0 0-3,0 0-4,0 0 12,0 0 1,0 0-17,-3 0-31,-9-8 27,-1-1-12,0 2 14,0 1 27,1-1 2,-1 4 8,-2-3 14,0 0 16,0 2 17,-3-3-15,0 0-3,-4-3-2,4-2-12,1 3 8,5 0-16,5 3 20,4 3-13,3 3-12,-2-2-9,2 2-3,0 0-1,0 0-3,0 0-2,0 0 0,2 0 3,11 7 2,3 9 1,5-2 0,4 0-1,4-2 1,0-2 1,1-6-1,5-4 0,1 0 1,-10 0 0,-4 0 2,-13 0-2,-9 0 1,0 10 3,-10 16 5,-15 12 0,-13 10-4,-1 0 2,2-4-5,10-6-3,7 1-1,10-13-5,10 1-14,2-6-73,26-13-188</inkml:trace>
  <inkml:trace contextRef="#ctx0" brushRef="#br0" timeOffset="422.0208">6253 3475 238,'0'-10'46,"0"-4"-41,0 4-5,0-1 24,3 11-14,1 0-9,-4 0 0,0 29 5,0 7 26,0 10-14,0 2 0,0-4-6,4 0-10,3 0-2,0-1 0,1-9-2,6-2-7,4-12-48,-1-14-195</inkml:trace>
  <inkml:trace contextRef="#ctx0" brushRef="#br0" timeOffset="781.0418">5989 4211 248,'0'0'12,"0"0"-3,0-2 19,10-12-16,18-10-2,15-10 6,19-4-2,5-6 1,7 2-4,2-1-5,-2 11-6,-12 8-1,-7 10-3,-12 12-22,-11 2-50</inkml:trace>
  <inkml:trace contextRef="#ctx0" brushRef="#br0" timeOffset="1192.0661">6747 4211 3,'-18'-19'219,"1"0"-210,-3 0-9,-3 2 30,1 1-14,-2 4-11,3 3-4,1 4-1,1 5 9,9 0 27,-1 0-14,7 15-9,1 16-13,0 13 0,3 4 1,0 0 3,0 1-3,0-4 2,0-3 2,-2-1-3,2-7 0,-2-5 0,1-7-1,-1-1-1,-1-10 0,3 1-3,0-6-8,-2-3-19,0-3-73,-2 0-28</inkml:trace>
  <inkml:trace contextRef="#ctx0" brushRef="#br0" timeOffset="1381.0756">6380 4463 68,'13'0'156,"12"0"-149,9-5 2,4-14 27,12 1-11,-5-3-7,4 0-7,-3 1-11,-1 6-12,-3 2-36,-8 2-206</inkml:trace>
  <inkml:trace contextRef="#ctx0" brushRef="#br0" timeOffset="1749.1001">7270 3944 12,'-3'0'330,"3"0"-317,0 0-9,5 0-4,15 0 4,3-2 4,9-8-7,0 2-1,-2 2 0,-7 4-8,4 0-7,-6 2-54,-7 0-175</inkml:trace>
  <inkml:trace contextRef="#ctx0" brushRef="#br0" timeOffset="1972.1127">7269 4192 276,'0'0'6,"0"0"2,10 0-8,12 0 14,9 0-1,3-5-4,9-7-7,0 4-2,2-2-36</inkml:trace>
  <inkml:trace contextRef="#ctx0" brushRef="#br0" timeOffset="3546.2003">8203 3706 299,'0'-5'24,"0"5"-24,0-2 11,0 2 15,0 4-26,0 24 0,0 11 0,0 3 3,0 6-1,0-4 4,0 2 1,-7 0-2,-5 8-2,0 1-2,1 3-1,-4-6 0,5-3-2,3-8-5,7-15-19,0-15-56,10-11-107</inkml:trace>
  <inkml:trace contextRef="#ctx0" brushRef="#br0" timeOffset="3952.2249">8645 3774 271,'0'-3'17,"0"3"-15,0 0 21,-12 27-13,3 15-10,-3 13-1,1 8 1,2 4 0,9 0 0,0-2 0,0-11 0,19-8 1,1-14 0,3-8-1,2-7 2,3-14 2,-3-3 5,6-2 12,-1-28 0,0-12-8,2-12-4,-4-5-3,-5-3-5,-11-4 2,-12-2 1,0 0-4,-27-2-1,-12 10-11,-7 7 0,-2 16-12,6 20 19,5 17-16,3 22-63,10 38-67</inkml:trace>
  <inkml:trace contextRef="#ctx0" brushRef="#br0" timeOffset="4844.2755">9314 4006 100,'-3'7'78,"3"5"-78,0 8 0,0 3 8,0 9 1,0 0-1,0 9-1,-4-5 6,3 0 6,-1-6 0,-1-9-5,3-6-2,0-5-10,0-6 0,0 1-2,0-5 1,0 0-1,0 0 2,0 0 7,0 0 15,0-23-1,6-11-21,8-8-2,3-7-4,3 1-9,2 10-3,-6 8 2,2 10 11,-4 6 3,-2 5 0,-1 2 0,4 4 0,-5 3-3,-3 0 1,4 0-3,-2 3 4,2 13 1,-1 7 4,1 3 2,-3 2-1,0 0 1,-3 8 1,1-6-2,-2-7-3,-2-4 0,-2-11 0,1-6-2,4-2 1,-4 0-1,0 0 7,3 0-7,1-8-1,5-16-1,2-12 1,2-10-18,5-3-12,3-2-43,1 3-22,5 19 31,-13 18 65,-3 11 25,-4 0-3,-4 29 14,2 5 3,-4 9 1,-2 4 11,1-3-10,5 1-14,-1-2-18,2-6-8,2-7-1,2-5 0,-1-10-5,2-5-8,2-8-33,3-2-160</inkml:trace>
  <inkml:trace contextRef="#ctx0" brushRef="#br0" timeOffset="5122.2905">9969 3838 360,'-5'0'3,"5"0"-3,0 2-13,13 6 13,17-5 2,3 0-2,3-3 0,1 0-6,-4 0-12,1 0-56,-3 0-129</inkml:trace>
  <inkml:trace contextRef="#ctx0" brushRef="#br0" timeOffset="5370.3055">10416 3650 223,'0'0'62,"0"17"-59,0 12-3,-4 10 23,3 4 5,-1-1-10,-2 6-11,4 5-1,0-7-6,0 0-7,0-4-55</inkml:trace>
  <inkml:trace contextRef="#ctx0" brushRef="#br0" timeOffset="23648.3601">1395 10864 82,'-27'0'22,"10"0"-1,12 0 0,-2 0-2,3 0 11,2 0-3,2 0 7,0 0-5,-4 0-4,4 0-11,-1 0-8,-1 0 2,-4 0-1,-1 0-4,-4 4-3,-3 10 1,-1 6 0,-4 3 1,0 2-1,0 4 1,2 3 2,6 1 0,-1 4-3,7 7-1,5-1 0,0 3 1,3-7-1,14 1 0,11-8 0,7-6 2,6-8 2,3-11 3,5-7 1,3 0-2,2-30 1,-5-11-1,3-7 1,-4-8-3,-7-3 2,-6-5-3,-11 11 2,-13 0-1,-11 13 1,-20 2 2,-23 15-3,-12 3-1,-7 15-3,3 5 0,11 0 0,6 19 0,12 2-3,11 3 2,6-6-3,10 4-14,3-8-49,0 3-75,5-13-76</inkml:trace>
  <inkml:trace contextRef="#ctx0" brushRef="#br0" timeOffset="24224.3942">2013 10219 184,'0'0'61,"-5"5"-61,2 39 8,-1 28-8,3 23 5,1 23 4,0 18-4,0 1 8,8 4 11,5-5 1,2-18-11,4-18-9,-2-23-3,1-25 0,-3-17 1,2-16-2,-7-12 1,5-7-2,0 0 9,6-14 13,4-25 2,6-19-5,4-10-11,0-11-8,-5 3 0,-10 6-2,-12 12 2,-8 12 1,-20 14-1,-19 16-3,-16 16 2,-3 2 0,-1 35 1,2 10 0,16 2 0,11 3-2,13-12-17,14-3-64,3-13-99</inkml:trace>
  <inkml:trace contextRef="#ctx0" brushRef="#br0" timeOffset="24839.4297">2604 11085 377,'0'46'0,"0"23"-12,4 15 12,10 8 7,0 6 6,3-6-5,0-4 7,-3-2-1,-3-1-2,-3-5 4,-6-9-2,-2-4-1,0-10-5,-16-10 8,-10-5-5,-3-10 1,-1-18-5,-4-14-7,0-19 0,-1-46-27,5-38-39,7-24-61,6-21-102</inkml:trace>
  <inkml:trace contextRef="#ctx0" brushRef="#br0" timeOffset="24976.4373">2568 10571 6,'-10'0'367,"-2"0"-361,-1 33-6,3 8-14,5 10-114</inkml:trace>
  <inkml:trace contextRef="#ctx0" brushRef="#br0" timeOffset="25327.4582">3028 11122 47,'35'-5'20,"5"-27"37,0-6 17,-2-6-51,-9-2-17,-10 6-6,-10 0-5,-9 14-7,-2 5 3,-28 13-2,-8 8-26,-15 2 37,-1 32 9,1 17 28,1 12 17,20 20 5,12 1-12,14-6-20,6-10-6,24-14-11,27-12-5,19-19-5,15-11-1,12-12-13,-2 0-109</inkml:trace>
  <inkml:trace contextRef="#ctx0" brushRef="#br0" timeOffset="25843.4841">3674 10999 67,'-28'-14'317,"7"5"-317,-5 9-3,-1 0 3,2 13 3,0 15-1,4 10 3,6 12-3,4 10-1,7 4 1,4 3 1,3-3-3,18-8 1,10-4-1,6-14 0,8-14 1,1-14-1,8-10 0,5-4-2,-4-35-5,4-19-35,-4-13-151</inkml:trace>
  <inkml:trace contextRef="#ctx0" brushRef="#br0" timeOffset="26056.4954">4049 10624 185,'8'82'17,"2"22"-12,2 8 10,-4 1 34,2-3-1,4-12-32,-3-16-10,-1-17-6,-2-21 0,-1-16-2,-4-10-10,-3-13-38,0-5-170</inkml:trace>
  <inkml:trace contextRef="#ctx0" brushRef="#br0" timeOffset="26191.5046">3918 11159 7,'0'0'414,"10"0"-414,30 0 0,17-6 1,15-14 4,13-16-5,19-6-7,8-14-61</inkml:trace>
  <inkml:trace contextRef="#ctx0" brushRef="#br0" timeOffset="26645.5292">5562 10302 411,'0'87'14,"0"31"-13,0 27-1,-9 8 8,-2-1 10,1-2-1,-1-17-6,2-12-6,6-22-5,3-27-4,0-20-15,2-23-26,15-24-96,3-5-86</inkml:trace>
  <inkml:trace contextRef="#ctx0" brushRef="#br0" timeOffset="27103.5578">5995 11147 264,'0'-2'174,"0"2"-163,-6 0-6,-11 0 3,-5-2-6,-3 1 12,-3 1-9,-3 0-3,0 0 0,-1 0-2,2 3 0,3 20-4,7 14-2,9 11-3,7 10 5,4 9 2,0-1-1,0-8 2,11-17 0,5-9 1,5-25-1,6-7 0,1-18-2,2-29 3,1-20 4,-2-11-3,-6-7-2,-4 5 1,-6 20-1,-9 20 1,0 18 2,-4 20 0,0 2 6,0 27 1,0 20-7,0 15-2,-4 11 0,1 4 0,3 4 0,0-8-1,0 0-1,0-21-3,9-21-3,11-24-16,5-7-36,3-38-63,4-26-51</inkml:trace>
  <inkml:trace contextRef="#ctx0" brushRef="#br0" timeOffset="27315.5678">6359 10503 385,'0'0'94,"0"45"-94,0 25-2,-10 24 2,0 13 2,3 13-1,3-7 0,4-4-1,0-15 0,0-19-1,11-26-2,-1-21 0,-1-12-6,-2-12-27,-6-4-162</inkml:trace>
  <inkml:trace contextRef="#ctx0" brushRef="#br0" timeOffset="27511.5796">6228 11153 340,'0'4'123,"0"-2"-123,11 0-13,13 2 12,9-4 2,10 0 1,5 0 0,-2-8-2,3-10 0,4-4-10,-3-8-55,-12 2-279</inkml:trace>
  <inkml:trace contextRef="#ctx0" brushRef="#br0" timeOffset="27861.5991">6660 11277 320,'9'7'26,"11"-7"-26,5 0 0,2-12 25,-1-21 7,3-12-10,-5-1-12,-12-1-2,-2 1-8,-10 12 0,0 7 2,-1 14 2,-20 8 3,-5 5-7,-6 9-3,-5 23 2,4 10 1,7 12 3,7 4 8,8 4 4,11-2-4,0-3-5,13-11-6,10-6 0,14-12-3,1-12-2,5-14-5,-2-2-5,1-22-5,-7-15 4,-7-3-8,-6-4-18,-3 5-70,-3 0-106</inkml:trace>
  <inkml:trace contextRef="#ctx0" brushRef="#br0" timeOffset="28071.6127">7043 11355 99,'0'17'60,"0"-8"-16,2-7 35,-1-2 14,1 0-19,2-22-27,0-11-10,5-11-27,3-5 0,8 1-6,4 3-4,7-1-2,4 9-7,6 7-9,3 9-21,-4 16-25,0 5-73,-5 1 22,-7 20 0</inkml:trace>
  <inkml:trace contextRef="#ctx0" brushRef="#br0" timeOffset="28453.6334">7518 11067 6,'-17'-3'254,"-1"3"-199,-6 0-20,-3 11 2,3 21-15,-5 9 4,1 12-11,2 6-1,6 0 2,9-5 1,6-11-10,5-13-7,2-18-1,11-12-2,8 0-1,1-12-1,5-20 5,-2-4 0,-2-9 0,-1 1-1,-2 4 1,-3 10-1,-2 11 1,-5 10 1,-7 9-1,2 0-2,-3 9 2,0 17 3,4 9 6,-4 5-4,1 1 0,4-7-3,-1-5-2,3 2 0,-2-3-1,-2-7-1,1-6-2,-3-9-4,8-6-50,0-18-163</inkml:trace>
  <inkml:trace contextRef="#ctx0" brushRef="#br0" timeOffset="28724.6483">7738 10633 501,'0'0'43,"0"0"-43,0 22 7,0 7-2,0 7 0,0 2-2,0 6 0,0 12-3,0 12 0,0 17 1,-1 9 0,-9 8 0,0-8-1,4-19 0,6-32-4,0-26-6,0-17-39,12-38-205</inkml:trace>
  <inkml:trace contextRef="#ctx0" brushRef="#br0" timeOffset="29653.7079">8278 10561 270,'0'0'48,"2"3"-48,-1 29 0,5 15 14,-5 18 2,-1 15 7,0 9 7,0 5 4,0-1-7,0-4-6,-1-11-9,-1-9-8,2-18-4,0-16-1,0-21 1,0-13-2,5-1-3,6-15 2,11-28 3,6-13 7,6-2-7,1 4 0,-2 15-2,-3 16 2,-9 17 0,-7 6-2,-5 22 2,1 29 1,-2 12 8,-8 8 1,2-6-3,1-8-2,6-15-2,2-14-3,1-12-1,7-6-1,1-10-5,3 0-16,6-10-78,-3-27-220</inkml:trace>
  <inkml:trace contextRef="#ctx0" brushRef="#br0" timeOffset="29985.726">8852 11354 278,'0'14'86,"0"-6"-86,14-8-4,8 0 4,8-22 18,5-17 3,-1-7-9,-2 0-3,-9 3-8,-12 8-1,-2 7-2,-9 4 2,0 12 3,-15 12-3,-12 0-4,-3 29-1,2 18 5,-2 17 0,4 12 5,10-4 6,9-5 0,7-15-2,0-17-6,20-3-3,9-15-2,3-11 0,8-6 0,-2-14-4,3-27-17,1-4-62,-7-7-187</inkml:trace>
  <inkml:trace contextRef="#ctx0" brushRef="#br0" timeOffset="30151.7378">9251 11347 399,'-6'46'32,"2"9"-26,-2-3 14,6-12-1,0-2-15,0-15-4,10-11-3,8-12-18,5-15-56,2-35-99</inkml:trace>
  <inkml:trace contextRef="#ctx0" brushRef="#br0" timeOffset="30269.7391">9423 10936 216,'-7'-15'82,"3"11"-40,4 4-13,0 8-29,0 29-14,0 22-11,4 7-188</inkml:trace>
  <inkml:trace contextRef="#ctx0" brushRef="#br0" timeOffset="30735.7659">9568 11396 57,'0'0'276,"-10"0"-264,0 0 13,2 0 21,-8 0-24,3 0-11,-4 0-11,1 23-2,-3 23-1,6 3 2,5 1 1,5-6 0,3-10 1,0-5-1,16-10 0,11-13-1,-1-6-3,5-3-3,-2-26 5,-3-7 2,-1-3 0,-9-7 4,-2 3 0,-6-6 2,-2 2-1,-6 11 5,0 11 0,0 14 0,0 9 4,0 2 3,0 0-9,0 28-8,0 15-2,3 24 2,8 3 2,-4 16 1,-2 4 0,-3 7 1,-2 3 2,0-6 1,-12-10 4,-10-7 3,-4-17-6,-11-10 3,3-18-4,-1-6-5,-5-18-2,7-8-3,3-14-17,3-30-51,10-18-85,7-14-159</inkml:trace>
  <inkml:trace contextRef="#ctx0" brushRef="#br0" timeOffset="31153.7924">9931 10846 476,'0'0'36,"0"14"-36,0 23 0,0 16 6,1 14 4,5 6-7,-5 14 3,2 8 1,-3-3 1,0-14-1,0-18 5,6-24-7,-3-16-5,5-12-2,-1-8-1,4-11-6,8-30 9,4-11 6,7-9-6,-3 14 0,0 12-1,-6 16 0,0 8-1,-8 11 0,3 11 1,0 28 1,-5 18 4,5 5-1,-5 2-2,4-10-1,4-12 0,1-16-3,3-18-9,-1-8-26,-1-16-22,2-28-7,-4-16-27,0-7-56,-3-6 22</inkml:trace>
  <inkml:trace contextRef="#ctx0" brushRef="#br0" timeOffset="31321.7979">10514 10904 145,'7'0'47,"1"6"-21,-5 37 34,4 21 17,-6 9-30,-1 10-27,2 4-11,0-1-4,4-5-4,-1-4-1,-5-21-1,4-20-8,-4-19-30,0-16-77</inkml:trace>
  <inkml:trace contextRef="#ctx0" brushRef="#br0" timeOffset="31477.0183">10486 11238 473,'3'0'144,"7"-9"-144,12-5-8,12-7 8,0-10 0,8-7 0,6-11-5,-6 2-64,-14-6-315</inkml:trace>
  <inkml:trace contextRef="#ctx0" brushRef="#br0" timeOffset="32354.072">5994 12400 160,'-1'-40'142,"1"5"-124,0 6-5,0 17 1,1 7-2,0 5-1,-1 0-2,7 0-8,-2 9 3,5 23 9,4 19 7,-3 17-7,0 11 1,-4 12-1,0 5 6,-4 3-2,-3-6-1,0-5 5,0-11-7,0-18-7,0-21-3,0-17-4,0-15 1,0-6-1,0-4 1,0-26-1,11-14 4,10-14-4,11-2 0,1 4-5,2 12 3,-2 19 0,-9 22-2,1 3-8,2 35 12,-3 16 1,-6 13 3,-1-4-1,-2-2 1,-2-4-3,3-6-1,-2 0-1,1-5-7,4-6-20,4-10-75,7-17-169</inkml:trace>
  <inkml:trace contextRef="#ctx0" brushRef="#br0" timeOffset="32565.0793">6842 12994 379,'2'-4'50,"13"-4"-48,7-3-2,5-2 3,11 3-2,3-1-1,7 1 0,-3 1-6,-4 3-12,1-1-89</inkml:trace>
  <inkml:trace contextRef="#ctx0" brushRef="#br0" timeOffset="32754.0922">6961 13148 466,'0'6'0,"27"-4"-4,15 1 2,8-3 2,13 0-1,9-5-20,-5-13-192</inkml:trace>
  <inkml:trace contextRef="#ctx0" brushRef="#br0" timeOffset="33473.1328">8059 12462 261,'0'0'100,"0"13"-98,0 23-1,4 24 12,-1 14 15,-2 7 10,-1 9-12,4-6-6,-4-6-10,0-6-7,2-12-3,2-11-1,7-5-12,-2-10-44,2-13-268</inkml:trace>
  <inkml:trace contextRef="#ctx0" brushRef="#br0" timeOffset="34004.1665">8838 12905 325,'-20'-5'28,"3"1"-5,-4-1 22,-7 5-23,2 0-15,-1 0 11,-1 6-3,1 17-10,4 5-4,5 16-1,7 7 0,11 0 0,0 3-1,7-8 1,18-10-3,8-8 2,9-10-3,7-15-7,9-3-13,5-21-73,-2-23-213</inkml:trace>
  <inkml:trace contextRef="#ctx0" brushRef="#br0" timeOffset="34522.1965">9166 12937 242,'-18'39'98,"10"1"-97,6 4 0,2-8 6,0-4 15,0-6-12,0-4-4,10-4 3,-2-4-4,-1-5 1,0-5-2,-1-4-3,0 0 3,4-4-3,1-22 8,8-13 0,4 0-6,-1-2-3,8 7-1,-8 10 1,-2 12-1,-7 6-1,1 6-5,-4 0-3,-1 0 1,-1 0 9,-5 0 0,-3 0 0,0 0 1,0 6 1,0 9 7,0 8 2,0 3-3,0-3 1,0-11-5,0-3-4,0-9-4,8 0 0,6-6 4,3-20 2,7-9 0,-2-2-2,0 11 0,-1 10 1,1 16-1,6 0 0,-4 16 1,6 20 7,1 14 2,-5 2 0,3-4 0,-5-14-10,7-9-3,-1-10-17,2-4-73,-11-6-217</inkml:trace>
  <inkml:trace contextRef="#ctx0" brushRef="#br0" timeOffset="36921.5983">1881 14093 68,'-7'3'85,"4"0"-70,-3-1 60,-2 0-1,-2-2-28,-3 2-22,0-2 11,-1 0-23,-4 0 3,-2 2-12,5 1-2,-2 2 2,4 7-3,-2 8 0,0 10-4,3 18-1,6 11 2,6 11 2,0 8-1,18 2 2,17-8 0,9-11-1,8-17 1,7-21-1,3-23-4,0 0 5,0-40 0,-5-19 3,-11-14 3,-11-8 0,-14-2-2,-14 4 0,-7 7-1,-8 10-1,-28 16-4,-13 13-5,-10 18-19,-5 15-5,1 4-59,7 38-14,12 18 34,16 14-44</inkml:trace>
  <inkml:trace contextRef="#ctx0" brushRef="#br0" timeOffset="37423.6279">2431 13614 281,'-5'0'0,"5"3"0,0 38 0,2 15 2,9 21 0,0 4 2,0 7-2,-4 9 4,-5 5-1,-2 6 2,1-6 0,1-5-4,1-20 0,4-16-3,-2-25 0,2-20-3,4-16-3,2-34-22,9-36 23,8-14-3,7-8 3,4 17-2,7 17-6,0 24 1,-5 25-7,-2 9 14,-13 17-3,-6 24 7,-10 8 1,-9-1 8,-3 5 6,0-3 10,-20-4-8,-8-2-2,-8-5-7,-4-2-2,-7-5 9,1-9-3,1-8-8,4-11-3,10-4-10,12 0-65,13-12-98</inkml:trace>
  <inkml:trace contextRef="#ctx0" brushRef="#br0" timeOffset="37725.6433">3002 14412 325,'12'50'43,"2"14"-41,-1 2-2,-4 4 8,1-2 13,1-1-11,-6 1 4,-4 4 8,-1 4 6,0 11-15,-7-12-8,-13-8-5,-2-15 1,2-21 0,3-6 1,3-17-2,4-8-5,-1-4-20,4-34-88,-1-16-55</inkml:trace>
  <inkml:trace contextRef="#ctx0" brushRef="#br0" timeOffset="37966.6596">2931 14096 25,'-4'-12'430,"1"7"-417,3 1-7,0 2 7,0-2-13,0 1 0,0-1-9,0 3 6,2 1-6,8 0-14,3 1-44,5 21-160</inkml:trace>
  <inkml:trace contextRef="#ctx0" brushRef="#br0" timeOffset="38263.6746">3319 14400 255,'20'13'5,"8"-4"5,0-9 30,3-2-2,0-23-3,1-8-7,-9-4-13,-3 1-6,-6-2-7,-11 4 2,-3 12-2,0 4 3,-17 14-5,-10 4-3,-1 4-6,-3 36 0,0 8 8,4 15 1,12 4 3,9 0 2,6 0-2,0-9-3,18-7 0,14-10 0,8-16-1,8-15-10,11-10-57,-3 0-175</inkml:trace>
  <inkml:trace contextRef="#ctx0" brushRef="#br0" timeOffset="38533.6922">3923 14390 82,'-8'-7'190,"-4"-2"-167,-4 7 35,-3 2-7,-3 0-26,2 2 2,6 24-2,-2 8-13,9 8-6,2 4-1,5-2-1,0-2-3,9-8-1,11-4-1,3-4 0,6-6-1,4-1 1,-3-9-2,4-5-7,-4-5-13,3-8-82,-1-29-163</inkml:trace>
  <inkml:trace contextRef="#ctx0" brushRef="#br0" timeOffset="38753.7036">4140 13890 222,'0'0'252,"0"14"-249,4 28-3,1 11 0,0 10 0,-2 4 3,0 1 0,-1 10 0,-2 2-3,0 11 0,2 3-1,-1-4-6,-1-9-28,0-24-181</inkml:trace>
  <inkml:trace contextRef="#ctx0" brushRef="#br0" timeOffset="38903.7125">4075 14316 207,'0'0'270,"12"0"-270,18 0-2,17-2 2,10-16 1,11-15-1,14-9-18,0-2-139</inkml:trace>
  <inkml:trace contextRef="#ctx0" brushRef="#br0" timeOffset="39598.7541">5542 14446 452,'-21'0'3,"-1"0"-3,1 0 3,-1 0-1,-7 0 0,4 0-1,0 8 10,1 9-7,1 4-4,8 11-2,7 10 0,6 12-2,2 12 3,0 9 0,9 3-1,6-13-2,2-22-4,6-28 1,2-18-6,4-47 1,5-26 11,-4-28 1,-1-17-2,1-7 1,-6-1-10,-1 11-3,-1 12-1,-9 13 15,-6 21 2,-4 19 14,-3 22 6,0 17-4,0 14-1,0 0 10,0 40-10,0 28-13,-2 26-4,-3 25 0,0 7 1,-1 0 0,5 3 0,1-19-1,0-18-1,16-27-11,7-29-45,3-30-142</inkml:trace>
  <inkml:trace contextRef="#ctx0" brushRef="#br0" timeOffset="39757.7615">6021 14534 332,'-4'58'17,"1"4"-17,1-5 0,2-6 0,0-8-19,0-5-104</inkml:trace>
  <inkml:trace contextRef="#ctx0" brushRef="#br0" timeOffset="39884.7726">6108 14335 163,'0'-34'59,"-2"10"-59,2 12-33,0 12-123</inkml:trace>
  <inkml:trace contextRef="#ctx0" brushRef="#br0" timeOffset="40205.9249">6532 14532 346,'0'-3'99,"0"-20"-97,0-9 1,0 2 2,-14 8-5,-7 8-1,2 7 1,3 7 5,6 0-5,4 12-3,6 16-1,0 14 2,8 7 2,6 6 4,3 3 6,-5-9 3,-1-1 3,-5-10 4,-6-11 1,0 3 0,-6-10 2,-20-2-4,-10-6-11,4-4-8,-7-6-1,3-2-13,15 0-60,9-2-164</inkml:trace>
  <inkml:trace contextRef="#ctx0" brushRef="#br0" timeOffset="40673.948">6951 14191 354,'-15'79'39,"8"10"-36,6 0-2,1-8 9,0-10 8,0-12-8,8-6-8,4-11 0,1-8-2,-2 1-2,0-3-1,-1-6-8,0-6-34,-3-10-96</inkml:trace>
  <inkml:trace contextRef="#ctx0" brushRef="#br0" timeOffset="40888.9612">6831 14552 407,'0'0'0,"11"3"-5,10 0 4,10-3 1,14 0 0,9 0-1,20 0-3,-1 0-1,5 0-8,-4-6-40,-9-3-68,-4-2-79</inkml:trace>
  <inkml:trace contextRef="#ctx0" brushRef="#br0" timeOffset="41256.0212">7484 14502 282,'-20'0'38,"-3"0"-36,-3 10 22,1 7-11,-8 6 4,8 7-1,-3 8-6,11 4-10,2 3 1,10-5-1,5-4 0,0-14 0,2-4-1,12-8 0,5-10-3,1 0 3,-1-10 1,-3-18 3,4-15 10,-3-6-6,-3-4-4,-2 1 0,-2 12-2,-8 11-1,4 16 1,-6 13-1,0 0 2,0 0-1,0 30 4,1 11-1,3 5 2,-3 1-1,6-7 2,2-9-5,4-6-2,2-13-3,6-12-14,8 0-43,3-27-170</inkml:trace>
  <inkml:trace contextRef="#ctx0" brushRef="#br0" timeOffset="41594.041">7737 14492 201,'0'40'55,"0"8"-55,-4 2 6,4-4 20,-1 0 3,1-7 6,0-12-4,0-10-9,0-13-17,0-4-5,8 0 0,2-26 11,6-18 15,1-13-18,6-3-7,1 4 0,-2 12 2,-2 14-1,-5 18-2,-1 12-2,-10 0-4,6 20 6,0 14 2,-1 12-2,2 0 0,3-1-11,4-5-30,4-9-25,1-3 9,9-10 20,2-6-9,-3-5-65,-2-7 24</inkml:trace>
  <inkml:trace contextRef="#ctx0" brushRef="#br0" timeOffset="42088.0678">8398 14538 403,'-3'-9'60,"-5"-4"-57,-3 3 0,1 1 3,-1 2 0,1 5-2,0 2 1,0 0 6,-2 6-8,0 20-3,-2 12-1,2 5 1,0 6-1,4 1 0,5-3 2,3-6-1,0 0 0,5-7 0,14-10 0,5-4-1,4-14-3,6-6 2,0 0 0,5-9 0,-1-14 2,1 3 1,-1-4 0,4-6 1,-2 2-2,1-4 1,-5-7-1,-3-5-3,-1 0 1,-10-1-2,-12 8-3,-10 11 4,0 9 3,-13 16 2,-16 1-1,-4 14-1,1 28 8,4 16 8,6 2-3,14 2 0,8-5-3,16-11-5,31-12-5,20-22-2,21-12-15,8-10-68</inkml:trace>
  <inkml:trace contextRef="#ctx0" brushRef="#br0" timeOffset="42584.0957">10438 14163 368,'0'-34'75,"-3"-4"-75,-7-1 9,-4 16 20,-5 2 15,-2 12-23,-8 4-11,5 5-5,1 0-4,-2 24 2,-2 22 0,4 17-2,1 13-1,-1 17 0,6 8 0,2 4 0,-2-3 0,5-15 1,4-17-1,8-19-2,0-10-5,0-19-12,8-10-65,2-8-80,2-4-107</inkml:trace>
  <inkml:trace contextRef="#ctx0" brushRef="#br0" timeOffset="42771.1046">9962 14561 422,'0'0'96,"0"0"-96,18 1 2,20 5-2,3-2 4,6-4 3,6 0-3,7-2-3,-6-13-1,-9-2-6,-2 1-21,-5 2-126</inkml:trace>
  <inkml:trace contextRef="#ctx0" brushRef="#br0" timeOffset="42982.1189">10489 14772 210,'-3'15'81,"1"-7"-80,2-6 5,0-2 9,0 0 14,-4-9 23,4-14-9,0-13-22,0-7-10,4 2 8,12 0-8,13 5-2,1 0-9,6 4-6,0 8-13,6 6-39,-1 14-129,-2 4-27</inkml:trace>
  <inkml:trace contextRef="#ctx0" brushRef="#br0" timeOffset="43236.1663">10830 14508 5,'0'16'9,"0"3"-6,0 4 3,0 9 29,0 3 13,0 8-2,0 1-6,0-3 26,3-5 4,10-12-15,6-6-16,4-11-17,-1-7 4,3 0 2,-4-17 3,-4-15 1,2-8-6,-11-5-11,-7 4-11,-1 6 0,-6 7 1,-16 10-1,-2 12-4,-7 6-5,-1 3-14,2 30-24,14 9-22,6 8-26,10-8-162</inkml:trace>
  <inkml:trace contextRef="#ctx0" brushRef="#br0" timeOffset="43694.1934">11195 14696 373,'0'16'112,"0"2"-111,0 3-1,1 0 1,7 4-1,-3-1 0,3 4 2,-3-5 1,1-4 5,-6-6 4,0-6 5,1-7-5,-1 0-7,7-7 3,3-28-3,6-1 0,5-9-5,10-1 0,2 4-6,-1 6 3,-1 14 2,-8 16 1,-10 6-8,-3 14 0,-1 16 8,-8 4 4,-1 1-1,0-8 3,2-3-1,3-13-4,-2-7-1,4-4-2,5-3-10,8-16 9,7-6 3,4-1 0,3 9-1,4 10 0,-3 7 1,-3 16 4,1 30 9,-1 17 9,0 1-5,0-9-9,0-18-8,2-25-19,-6-12-145</inkml:trace>
  <inkml:trace contextRef="#ctx0" brushRef="#br0" timeOffset="44368.2345">2798 15342 238,'-13'58'78,"5"21"-75,6 21 4,0 12 16,2 1 24,0-9-14,0-10-14,0-9-5,0-14-8,0-11-5,0-4-1,0-10-4,0-8-25,0-9-105,2-17-145</inkml:trace>
  <inkml:trace contextRef="#ctx0" brushRef="#br0" timeOffset="44683.2503">3018 16276 288,'14'21'0,"4"-9"-1,3-12-1,-3-2 2,1-31 20,2-16 3,1-8-9,-3-7-14,-6 1-2,-8 10-3,-5 17-3,-4 11 5,-24 21-3,-7 4-24,-2 27 30,-1 25 3,4 14 18,6 16 4,11 3 8,10-1-15,7-13-5,9-12-10,23-14-3,10-19 0,13-21-10,8-5-20,9-31-58,0-27-112</inkml:trace>
  <inkml:trace contextRef="#ctx0" brushRef="#br0" timeOffset="45238.2818">3784 15959 220,'0'0'42,"0"0"-6,0 0 43,0 0-21,0-2-29,0 2-14,0 0-9,0-3-3,0 3-3,0 0 0,0 0-2,0 0 2,0 0 0,0 0 3,0 0-1,0 0 4,-1 0-3,-2 0-1,-3 0-1,-1 0-1,-1 9 2,-5 8 2,-2 13-3,-1 10 1,-6 8 0,-4 10-1,5 2 1,-5 0 2,4-7 0,5-13 1,5-14-1,10-14-4,2-10 0,0-2-4,0-5-6,10-22 7,9-11 3,5-13 8,2-7-4,2 5-2,6-4 0,4 7-1,-3 14 0,-4 14-1,-10 16-1,-5 6 1,0 16 2,-4 23 4,-6 10 4,-4 13-1,-2-4-2,0 7-2,0 1-4,0-4-1,0 4-7,2-1-43,9-16-186</inkml:trace>
  <inkml:trace contextRef="#ctx0" brushRef="#br0" timeOffset="45546.298">4364 16113 432,'-5'-13'23,"-15"0"-16,0 1 27,-8 10-16,-2 2-10,3 0-5,3 0-3,13 14 1,6 1-1,5 7-2,0-1-4,15 6 4,5 4 1,-2-6 1,-4 9 0,-4-1 2,-7 6 5,-3 2 6,0-1 6,-17 7-6,-6-10-9,-3-3-4,4-12-2,0-4-17,8-12-98,11-6-295</inkml:trace>
  <inkml:trace contextRef="#ctx0" brushRef="#br0" timeOffset="46176.3367">6378 16052 327,'0'0'126,"0"0"-120,0 0-5,0 0 18,0-4 7,-1-3-11,-17 0-11,2 2 1,-9 5-1,-3 0-4,-4 0 3,2 0 2,1 9-4,5 9-1,13 4-3,9 8-6,2 7 1,11 9 3,18 1 3,8-1 2,2-7-1,1-11 0,-9-4 1,-3-4 2,-15 0 0,-12-2 1,-1 11 8,-14-2 1,-18 7-6,-7-10-6,-3 2 0,6-12-1,1-10-10,9-2-40,13-2-151,12 0-70</inkml:trace>
  <inkml:trace contextRef="#ctx0" brushRef="#br0" timeOffset="46366.3468">6801 16220 372,'18'5'85,"11"-4"-85,13-1 0,1 0-1,-4 0 2,4-10-2,-1-2-10,-11-1-67</inkml:trace>
  <inkml:trace contextRef="#ctx0" brushRef="#br0" timeOffset="46544.3612">6966 16453 536,'4'0'0,"25"0"-2,18 0 2,12-4 4,11-9-4,6-4-22,-8 2-246</inkml:trace>
  <inkml:trace contextRef="#ctx0" brushRef="#br0" timeOffset="46979.3824">8033 15741 539,'0'50'9,"0"21"-9,0 17 0,0 3 1,0 1 3,0-2-3,-2-8-1,-1-2-1,-1-8-2,4-12-18,0-2-83,0-16-183</inkml:trace>
  <inkml:trace contextRef="#ctx0" brushRef="#br0" timeOffset="47389.683">8614 15890 327,'0'-9'69,"0"2"-66,-3-4 37,-16 10 1,-6 1-13,-5 0-22,-2 12-6,-3 9 0,7 7 0,13 1 0,8-1 0,7 4 0,19 6-2,24-1 2,12 0 0,11-5 0,-5 0 0,-7-4 0,-9 0 2,-8 2 0,-12-2 0,-10 4 8,-9 3 3,-6 5 5,-10 0-1,-20 5-5,-9-6-9,-7-6-3,4-8 0,2-15-1,-1-10-3,-1-3-18,4-34-80,-5-11-172</inkml:trace>
  <inkml:trace contextRef="#ctx0" brushRef="#br0" timeOffset="47571.6943">8537 15899 453,'11'9'80,"21"-5"-76,20-3-4,9-1 13,9-5-2,7-22-4,1-11-7,1 8-16,-12-2-67,-16 16-248</inkml:trace>
  <inkml:trace contextRef="#ctx0" brushRef="#br0" timeOffset="48335.738">9756 16258 379,'-9'0'138,"-4"-9"-130,1 2 11,-3-5 4,0 10-3,-4 0-5,-2 2-2,-1 0-10,-1 4-1,3 24 1,1 0 5,7 9-6,2 9-2,7 4 0,3 16-2,0 1 1,8 3 1,9-12 0,9-17-1,2-13-1,12-21-3,11-7-3,-4-16-2,12-29-20,-5-10-125</inkml:trace>
  <inkml:trace contextRef="#ctx0" brushRef="#br0" timeOffset="48799.7654">10136 16319 432,'-13'26'84,"13"2"-83,0 3-1,0-4 3,1 4-2,11 1-1,-6-6-1,-3 1 1,-2 9 5,-1 3 4,0-2 1,0-6 1,0-17-4,0-11-2,0-3-2,0-25-1,0-17-2,7-15 0,14-1-1,5 7-4,6 8-2,1 16 7,-1 8-1,-5 11 0,-4 8-4,-9 0-7,2 13 0,-10 18 12,1 7 3,-4 2 3,-3 1 2,0-3-1,0-11-4,6-13-1,-1-11 0,8-3 0,7-12-2,2-20 9,16-6 1,5 6-5,1 3-4,1 15-1,5 11 0,-5 3 0,-5 19 0,-6 25-3,-8 14-4,-4 4-8,-3-5-121</inkml:trace>
  <inkml:trace contextRef="#ctx0" brushRef="#br0" timeOffset="49753.8193">4284 17832 81,'0'9'11,"0"-4"-7,0 5-1,0-5 6,0-5 7,0 0 1,0 0 23,0 0 30,0 0 14,0 0-11,0 0-21,0 0-3,0 0-8,-1-19-5,-6-12-34,-1-14-1,3-13-2,-1-10 0,2-4 1,0-2-2,-1 2 2,0 13-2,-2 12-4,0 16 4,-3 9 2,-1 10 1,5 5-1,0 2 1,1 1 0,5 4 1,0 0-2,0-2 0,0 0-2,0-2-4,5-2 1,12 2 2,10 4 1,13 0 2,13 0 3,11-5-1,5-9 0,5 2-2,5-11 0,-12-3-1,-9-3-3,-9 3-8,-13 5-29,-11 10-118</inkml:trace>
  <inkml:trace contextRef="#ctx0" brushRef="#br0" timeOffset="50001.8343">4289 17552 445,'0'9'0,"19"0"-16,14-1 16,6-8 0,10 0 1,9 0 1,5-17 0,-2-3-2,2-6-5,-10 5-17,-3-7-127</inkml:trace>
  <inkml:trace contextRef="#ctx0" brushRef="#br0" timeOffset="50151.8418">5009 17561 340,'-8'58'8,"8"0"-8,0-17-1,0-7-1,3-16-9,10-12-103</inkml:trace>
  <inkml:trace contextRef="#ctx0" brushRef="#br0" timeOffset="50291.88">5060 17265 397,'-9'-7'60,"5"7"-60,4-5-3,0 1-33,0-1-79</inkml:trace>
  <inkml:trace contextRef="#ctx0" brushRef="#br0" timeOffset="50569.8949">5217 17677 74,'0'58'291,"0"-9"-284,9-10-7,2-23 3,-4-14-1,3-2-1,-1-26 6,3-27 31,5-15-15,3-4-13,5 2-4,0 16-6,-4 13 1,-2 28-2,-6 13-4,3 0-7,0 27-4,0 17 12,1 14-29,5 0-79,10 5 15,0-10 10,4-12-2</inkml:trace>
  <inkml:trace contextRef="#ctx0" brushRef="#br0" timeOffset="51011.9185">5865 17544 253,'0'-29'112,"0"12"-92,-10-5 42,-6 10-25,-5 2-8,-1 10-11,-4 0-10,-1 3-8,0 30-6,11 17-1,6 9 4,4 10 1,6 5-1,0-9 3,10-9 2,9-24-2,3-18-3,1-14-1,0-26-5,-1-30 9,4-24 7,-11-22-1,6-5-3,-8-6-3,-3 4 0,-1 5-2,-4 9 2,1 14 3,-6 32-3,0 24 8,0 25 2,0 18 10,0 45-8,0 22-11,2 18 1,6 7 0,3-6 2,2-3-1,5-9-3,7-4-3,5-12-4,12-9-16,9-20-130,7-15-208</inkml:trace>
  <inkml:trace contextRef="#ctx0" brushRef="#br0" timeOffset="51551.9516">7385 17527 117,'-18'-5'352,"-4"-5"-322,-8 6-28,2-1 11,-7 5-6,0 0-7,0 0 1,1 7 7,7 9-8,7-2-2,12-6-1,8-4 0,0 5-6,4 0-6,20 8 15,8 6 0,9 5 1,-5 6 0,1 6-1,-10 0 2,-6 1 3,-4-10 2,-12-9 1,-5 1 4,0-7 6,-5-4 15,-22 0-19,1-5-14,-9 0-1,-2-5-6,0 0-22,10-2-66,5 0-144</inkml:trace>
  <inkml:trace contextRef="#ctx0" brushRef="#br0" timeOffset="51735.9615">7636 17106 555,'0'17'19,"0"11"-19,-1 7-4,-4 18-4,0 10-25,-6 4-119</inkml:trace>
  <inkml:trace contextRef="#ctx0" brushRef="#br0" timeOffset="56640.2424">13651 5046 377,'-9'-26'2,"1"-3"0,6 5 2,2 7 12,-1 17 20,-1 0-5,2 0 2,-3 29-13,-1 21-13,3 22-5,-1 30 2,2 15 3,0-1-4,5-15-2,15-21-1,10-26-1,12-25-2,11-22 1,7-7 2,15-48 2,-1-23 2,-2-21-1,-7-14-1,-10-5-2,-6 5 0,-16 18-1,-16 23-2,-10 20 2,-7 23 1,-1 22 1,-17 0 5,2 44 3,-3 20-9,7 16-5,5 3 2,7 3 3,6-8 0,16-8-1,9-8 0,6-8-6,12-10-7,6-13-15,1-27-79,-5-4-210</inkml:trace>
  <inkml:trace contextRef="#ctx0" brushRef="#br0" timeOffset="57005.2649">14734 5216 284,'-38'8'6,"-5"10"-2,10-1 12,4 2 4,14-6-8,14 0 11,1-1-18,11 4-5,13 3-13,6 8 13,-5-1 2,-4 0 0,-4 0 0,-12 4-1,-5 4 6,0 0 13,-5 3 12,-15-8 0,0 1-11,0-7-12,4-7-9,-1-6-4,7-6-12,7-4-20,3 0-49,1 0-109</inkml:trace>
  <inkml:trace contextRef="#ctx0" brushRef="#br0" timeOffset="57276.3085">14852 5571 50,'25'-14'26,"-3"3"28,-1-1 23,-8 0-36,-2-4 19,0 0-22,-1-4-9,-2 3-7,-7 5-6,-1-1 2,0-1 11,-12 2 16,-8 2-20,-2 4-13,1 6-12,1 9-2,5 20 2,5 9 5,4 2 1,6-5-1,0-1-4,21-10-1,10-9-1,11-8 1,10-2 1,5-3-1,15-2-9,-9 0-95</inkml:trace>
  <inkml:trace contextRef="#ctx0" brushRef="#br0" timeOffset="57757.3382">15824 5224 386,'0'-11'81,"0"4"-75,0 0 16,0 7-13,4 0-9,1 10-20,-4 37-68,-1 14-231</inkml:trace>
  <inkml:trace contextRef="#ctx0" brushRef="#br0" timeOffset="57885.3403">15994 5817 309,'0'0'24,"0"2"10,0 0 30,0 0-64,0 10-24,0-5-150</inkml:trace>
  <inkml:trace contextRef="#ctx0" brushRef="#br0" timeOffset="58261.3636">17173 5049 405,'0'22'144,"0"45"-144,-1 30 0,-10 26 1,10-5 10,1-13-7,1-22 0,24-12-4,6-10 0,4-10-4,-2-12-3,-3-4-3,-9-5-24,-9 2-50,-12-1-156</inkml:trace>
  <inkml:trace contextRef="#ctx0" brushRef="#br0" timeOffset="58544.4562">16780 6441 438,'-1'0'60,"1"0"-60,23 0-10,37-14 9,24-17 1,23-7 14,13 0-10,7 10 1,-7 11-3,-4 8-1,-18 9-1,-9 2-5,-24 18-25,-26 1-187</inkml:trace>
  <inkml:trace contextRef="#ctx0" brushRef="#br0" timeOffset="58925.4771">17656 6702 341,'-35'-5'22,"-7"5"-22,-7 0 8,4 0 21,4 0 6,10 11-8,17 12-9,11 10-14,3 8-4,13 10-5,27 5 4,7-3 1,5 0 0,-4-7 3,-10-6 4,-14-3 0,-11-1 3,-13 2 2,-2 0 9,-30 4 33,-14 0 9,-8-5-28,-8-14-22,9-11-8,7-12-5,12 0-4,16-12-19,11-24-71,7-12-282</inkml:trace>
  <inkml:trace contextRef="#ctx0" brushRef="#br0" timeOffset="59355.5035">18451 6078 568,'-3'0'4,"3"6"-8,0 21-2,2 12 1,9 5 5,8 4 4,-4-2-4,3-1 0,-1-6-4,2-4 0,0-10-5,-5-7-6,-7-9-31,-7-9-105,0 0-124</inkml:trace>
  <inkml:trace contextRef="#ctx0" brushRef="#br0" timeOffset="59521.5105">18350 6296 493,'13'2'2,"29"-2"-2,14 0 0,17 0 9,12-14-1,-4-4-8,3 2-1,-10-5-60,-10-10-257</inkml:trace>
  <inkml:trace contextRef="#ctx0" brushRef="#br0" timeOffset="59761.6203">19631 5363 83,'0'49'356,"0"18"-354,0 2-2,0 10 11,0 5 2,0-2-10,9-1-2,12-9-1,4-12-6,3-11-36,-11-17-198</inkml:trace>
  <inkml:trace contextRef="#ctx0" brushRef="#br0" timeOffset="60007.6342">19307 6449 333,'54'-40'40,"4"3"-37,7 7 58,3 2-42,-2 10-11,2 6 2,-6 6-10,-10 6-1,-15 0-52,-10 0-194</inkml:trace>
  <inkml:trace contextRef="#ctx0" brushRef="#br0" timeOffset="60545.6641">19909 6691 457,'-42'-9'3,"0"-2"-3,-5 5 14,-3 4 10,7 2-21,9 7-3,13 18 0,9 13-1,12 7-3,10 2-3,23 2 6,14-5 1,6-6 1,-1-2 1,-5-4-1,-15 1 2,-11-2 0,-11 3 1,-10 1 7,0 3 9,-4-2 18,-16-4 5,-5-2-24,-6 0-13,-7-4-4,3-1-2,0-13-2,-2-7-5,10-5-18,7-8-31,10-26-104</inkml:trace>
  <inkml:trace contextRef="#ctx0" brushRef="#br0" timeOffset="60743.675">20198 6643 501,'-30'39'0,"2"0"2,1 7-5,10 9 0,0-5-56,7-10-177</inkml:trace>
  <inkml:trace contextRef="#ctx0" brushRef="#br0" timeOffset="61237.7052">20682 6287 408,'37'-7'46,"13"-12"-44,7 0 0,5 1-2,0 4 0,-6 4-2,-7 4-36,-24 0-184</inkml:trace>
  <inkml:trace contextRef="#ctx0" brushRef="#br0" timeOffset="61404.7135">20759 6619 450,'55'-15'3,"24"-8"-3,10-3 0,9-4 0,0 4-1,-1-2-22,-10-6-124</inkml:trace>
  <inkml:trace contextRef="#ctx0" brushRef="#br0" timeOffset="61643.818">21852 5777 420,'0'46'79,"0"14"-78,0 8-1,-7 5 3,4 2-3,1 4 0,2-1-1,0-8 1,12 3-11,7-19-71,-8-14-307</inkml:trace>
  <inkml:trace contextRef="#ctx0" brushRef="#br0" timeOffset="61881.829">21475 6807 508,'31'-21'28,"17"-9"-21,24-11-7,14-1 6,16 0-6,8 6 0,-7 4 0,0 12 0,-17 8-10,-17 8-97,-21 4-230</inkml:trace>
  <inkml:trace contextRef="#ctx0" brushRef="#br0" timeOffset="62279.8521">22117 6928 223,'-21'-26'126,"1"12"-120,-3-2 8,-4 9 22,3 7-5,-4 0-24,2 30-7,2 11 0,4 13 1,3 2 7,10 2 7,1-3 16,4 1-15,2-1-13,-1 6 2,-6-1-3,-3-4 0,0-4-2,-4-12 0,1-9-1,2-15-9,-3-6-29,-3-10-76,1 0-190</inkml:trace>
  <inkml:trace contextRef="#ctx0" brushRef="#br0" timeOffset="62415.8611">21705 7361 412,'42'-1'110,"23"-6"-103,21-9-7,15-5 5,1-2-5,-7-12-6,-17-6-85</inkml:trace>
  <inkml:trace contextRef="#ctx0" brushRef="#br0" timeOffset="63507.9225">14448 8122 89,'10'-18'51,"-5"4"-25,-2 2 43,-3-2 9,0-1 10,0 3-15,-8 0-21,-11 2-17,-2 3 4,-4 7-21,-7 0-17,0 9-1,2 15-2,3 6-3,2 3 0,12-4-3,3 3 0,10-3 3,10-2 2,25 1-7,16-2-2,3-5 6,1-6 4,-3-1 2,-16-2 0,-11 0 0,-10 0 0,-14 1 0,-1 3 0,-12 8 2,-14 2 7,-5 4-5,-7-3-2,3-6-2,-2 1-1,2-5-4,13-8-11,10 1-46,12-8-69,0-2-101</inkml:trace>
  <inkml:trace contextRef="#ctx0" brushRef="#br0" timeOffset="63825.9402">14762 8242 295,'-12'40'11,"3"1"-5,6 0-5,3-3 8,0-10 1,7-5-7,8-4 1,6-9-1,1-7 2,9-3 2,-1-21 11,-1-16 10,1-4 3,-4 4-15,-13 3-4,-8 8 7,-5 4-1,0 2 8,-15 2 3,-8 0-26,-6 4-3,5 6-4,-4 6-9,11 2-7,0 0-21,12 0-42,1 2-79</inkml:trace>
  <inkml:trace contextRef="#ctx0" brushRef="#br0" timeOffset="64146.9597">15124 7722 475,'-1'22'55,"-9"34"-55,-1 14-6,0 9 6,1-5 4,8-4-2,-3-6 1,5-6-3,0-8-2,0-9-3,14-10-6,-1-7-23,3-7-75,0-9-138</inkml:trace>
  <inkml:trace contextRef="#ctx0" brushRef="#br0" timeOffset="64415.9767">15285 8156 169,'7'5'262,"-1"23"-257,6 6 5,6 4-7,-1-6 6,1-3-1,1-9-4,2-8 5,-4-5-8,-5-3 2,-7-4-3,0 0 4,-3 0 2,-2 0 5,1 0 9,-1-9 7,9-19-3,-3-11-13,9-7-11,-1-3-2,4-6-28,-7 13-146</inkml:trace>
  <inkml:trace contextRef="#ctx0" brushRef="#br0" timeOffset="64715.9943">15654 8279 231,'20'7'75,"8"-5"-75,6-2 19,0 0 31,6-23-12,-6-7 4,0-4-18,-6-2-10,-14 0-7,-6 8-7,-8 5 0,0 3 0,-19 15 5,-14 5 1,-3 20-6,-4 24-4,-1 12 4,12 4 5,12 0 4,8-6 0,9-6-2,23-7-7,26-13-3,15-18-7,11-10-7,6 0-37,-2-26-122</inkml:trace>
  <inkml:trace contextRef="#ctx0" brushRef="#br0" timeOffset="65256.0275">17031 7977 137,'-3'-49'131,"-12"9"-111,1 8 22,-6 9 6,0 14-10,7 9 5,-7 0-13,7 25-17,-6 21-10,7 12-3,2 9 2,2 3 0,5 3 2,-3 4-4,5-2 0,-1 0-1,2-1 0,0-16-5,0-16-3,0-22-6,0-10-18,0-10-78,0-18-101</inkml:trace>
  <inkml:trace contextRef="#ctx0" brushRef="#br0" timeOffset="65698.2274">16700 8177 335,'0'0'65,"0"0"-46,3 0-19,24 0-1,11 5-9,13 2 10,16-7 3,2 0 2,7 0-2,-6-6-3,-8-7-1,-8 2 0,-13 3-4,-16 8-7,-8 0-29,-15 12-38,-2 20-17,-12 15 5,-10 9 41,2 7 30,0 3 20,10-5 52,10-6 14,0-18-16,17-4-24,8-18-9,7-12 4,3-3 16,3-9 16,-4-19 4,-4-6-16,-14-2-10,-2 0-3,-12 6-4,-2 2 7,-7 5-3,-18 6-8,-7 5-9,-8 6-8,7 6-3,2 0-5,8 18-3,13 18-12,10 3-38,0-7-74,22-13-178</inkml:trace>
  <inkml:trace contextRef="#ctx0" brushRef="#br0" timeOffset="66006.2436">17600 8499 61,'13'23'31,"-2"-7"9,-1-4 12,0-5 17,-5-7-39,0 0 5,-1-17 36,7-24 13,8-14-8,3-7-40,6 13-33,2 14-3,9 9-1,11 15 0,8 11-8,-1 2-10,0 18-79,-9-2-362</inkml:trace>
  <inkml:trace contextRef="#ctx0" brushRef="#br0" timeOffset="66562.2764">18951 8256 262,'-40'0'7,"0"1"-4,6 9 33,3 0-5,11 1-10,17-1-13,3 2-8,0 1-4,26 8 3,12 0 1,13 2 5,-3 3 4,1 0 3,-13-1-1,-6 0-3,-18 1 0,-9 6 1,-3-4 3,-4 6 9,-18-6 10,-8-7-13,-1-7-9,0-9-9,3-5-4,2 0-29,4 0-41,1-12-153</inkml:trace>
  <inkml:trace contextRef="#ctx0" brushRef="#br0" timeOffset="66765.2877">19396 8031 302,'-4'30'40,"-4"8"-40,1-1 0,2 6-11,-3 4-28,3 2-72</inkml:trace>
  <inkml:trace contextRef="#ctx0" brushRef="#br0" timeOffset="72278.6039">20072 8524 476,'7'0'69,"-7"0"-66,0-8 6,0-6-9,3-2-41,7 4-112</inkml:trace>
  <inkml:trace contextRef="#ctx0" brushRef="#br0" timeOffset="72444.6163">20054 8696 282,'-15'7'103,"13"-3"-85,2-4 72,0 0-41,0 0-30,0 0-13,0 0-6,5-4-16,5-14-136</inkml:trace>
  <inkml:trace contextRef="#ctx0" brushRef="#br0" timeOffset="73499.7027">16058 10333 20,'0'-24'240,"0"0"-195,2 0-2,-2 2 18,0 7-29,0 3 1,0 3 5,0-1-2,-3-1-7,-9 0-7,-6 4-6,-6 3-11,-6 4-3,-10 0-2,3 0 1,-8 13 1,-2 3-2,9 0 0,6-2 0,2 2-1,8-2 0,4 0 0,5 0-2,1 2-1,4 0-1,6 1-1,2 10 1,2 3 0,28 5-2,15-2 6,17 4 0,6-14 1,2 3 1,-4-8 0,-14 0 0,-14 5 0,-12-4-1,-21 6 1,-5 4 4,0 8 7,-13 4 0,-10 8-4,-10-5-3,3-6-4,-6-2 0,3-14 2,4-10-1,5-10-2,-3-2-1,12-10-7,0-24-14,8-7-60,7-5-83</inkml:trace>
  <inkml:trace contextRef="#ctx0" brushRef="#br0" timeOffset="73877.7246">16583 9585 363,'-1'-4'69,"-9"1"-27,0 3-15,-2 0-16,1 0-11,-5 25 0,-1 15-2,-11 14 0,3 5-1,-4 0 3,5-5 0,12-7-1,3-5-10,9-12-14,0-2-58,10-18-227</inkml:trace>
  <inkml:trace contextRef="#ctx0" brushRef="#br0" timeOffset="74318.7481">16718 10455 340,'-5'0'98,"5"0"-96,0 0 10,23-11-8,21 4-4,17-3 0,12 1 0,1 4 0,2-1-3,-12 4-9,-9 2-64,-21 0-227</inkml:trace>
  <inkml:trace contextRef="#ctx0" brushRef="#br0" timeOffset="74506.7611">16839 10677 441,'0'0'29,"10"0"-20,27-5-9,13-13 8,12 2-8,6 2-3,-4 8-11,1 3-140</inkml:trace>
  <inkml:trace contextRef="#ctx0" brushRef="#br0" timeOffset="75743.8303">18051 9622 165,'0'0'99,"0"0"-76,0 0 36,-4 0-17,2-3-5,-1 3 0,-7-2-1,-2 0-23,-1-3-2,-7 5 3,-3-7-1,-6 3-6,-4-5 1,-8 2-1,5-1-3,-4-1-2,6-2 1,7 5 0,4 0-3,8 4 1,5 2-1,3 0-4,4 0-1,2 0-2,-6 14 1,5 2 6,-5-2 0,4-2 0,1-6 0,2 1 0,-1-2 0,1 2-1,0 0 1,0 3-2,0-2 1,0-2 0,0 0 1,0-4 0,0 5 1,0 7 0,0 7-1,0 9 0,0 9 0,0 12 2,0 19-2,1 19 0,-1 18 1,0 4 2,0 0-2,0-9 0,-1-10 2,-8-7 1,3-9 0,1-7 2,-5-4-4,8-5-2,-3-2 0,2-5 0,0-6 1,3-6-1,0-11-1,0-4 1,0-8 0,-4-3 0,-1 2 1,3 0 1,-4 6-1,4-2-1,0 0 0,2-7-1,0-3 0,0-8-1,0-1 2,0-2 0,0 0 2,0 0 4,0 0 1,0 0 4,0 0-4,0 0-2,0 0-2,0 0-3,10 0 0,12 0 13,6 0 9,9 0-2,9 0-9,-1 0-9,-2 0-2,-5 10 0,-4 7-1,1-2-6,5-4-10,10-11-40,8-15-143</inkml:trace>
  <inkml:trace contextRef="#ctx0" brushRef="#br0" timeOffset="77093.9114">18665 9860 30,'0'-6'95,"0"-2"-36,0-1-21,0 4-13,0-2-8,0 3 6,0 2 1,0 2-4,0 0 13,0-1 3,0 1-9,0 0-8,0 0-10,0 0-7,0 0-2,0 0-4,0 3-4,-7 20 8,3 2 0,-6 8 1,0 6 0,5 5 1,-4 14 2,1 0 0,0-3-1,3-3-1,-1-7-2,6-9 0,0-6-3,7-10-7,18-14-32,5-6-220</inkml:trace>
  <inkml:trace contextRef="#ctx0" brushRef="#br0" timeOffset="77558.0251">18149 10752 204,'0'0'20,"0"0"5,10-5 11,23-16-23,23-5 4,19-6 2,18 0-4,13 4 6,4 3-5,1 7-11,-10 13-5,-15 5 0,-17 0-8,-10 1-7,-26 21-89</inkml:trace>
  <inkml:trace contextRef="#ctx0" brushRef="#br0" timeOffset="78084.051">18941 10918 106,'-10'-19'82,"1"0"-52,-9 4 9,2 1-2,-5 2-20,0 3-2,-1 3-2,2 6-11,1 0 2,5 0-4,-2 8 0,10 6 0,-4 4 0,1 0 1,6 10 2,2 1 2,1-1 4,0 4-5,0-1 8,6 3-5,6-5-1,-2 9 1,-2-4-3,1 1 2,-8 0 2,0-1-3,-1 1-1,0-4-3,0-1 1,-2 1-2,-8-4-2,-4 0 0,-3-5-3,6-6-7,1-7-19,7-4-63,-3-5-106</inkml:trace>
  <inkml:trace contextRef="#ctx0" brushRef="#br0" timeOffset="78287.0628">18597 11214 380,'0'-5'49,"0"-1"-49,16 0 6,25-2 0,9-1 8,11 6 1,8-1-8,-4 2-7,1-1-3,-4-4-7,-6 1-49,-9-6-247</inkml:trace>
  <inkml:trace contextRef="#ctx0" brushRef="#br0" timeOffset="78976.254">19541 10444 43,'-8'-3'140,"8"1"-124,0-2 46,0 4-5,0-3-34,0 3-10,0 0-2,0 0-1,0 0 1,3 0-8,13 0 4,8 0 4,16 7 4,10-2 2,11-5-4,1 0-3,3 0-8,-6 0-2,-8 0-4,-6 0-27,-17 0-189</inkml:trace>
  <inkml:trace contextRef="#ctx0" brushRef="#br0" timeOffset="79675.2959">20650 9806 194,'-11'17'26,"4"14"16,7 3 11,0 8-26,0 2-5,15 2-2,-1-2-12,5-7 3,2 0-10,-6-7-1,2-2 0,-6 2-1,-1 2-10,-5 4-49,-5 10-142</inkml:trace>
  <inkml:trace contextRef="#ctx0" brushRef="#br0" timeOffset="80145.3217">20315 10848 256,'0'-8'14,"22"-6"-1,11-2 34,10-1-22,15-4-2,17 1 7,9 3-12,9 2-9,-2 3-4,-4 5-4,-8 6-1,-11 1-2,-15 0-11,-14 0-46,-22 8-163</inkml:trace>
  <inkml:trace contextRef="#ctx0" brushRef="#br0" timeOffset="80678.3533">21057 11011 216,'0'-10'111,"0"-1"-83,-6 4 29,-7-4-20,-3 6-24,-10-2-9,2 4-2,-10 3-2,-5 0-2,4 0 2,2 7-1,10 10 1,4-4-1,8-3 0,9 3 1,2-3-4,0 0-2,2 4 2,13-1 3,6 1 1,8 5 2,11 1 4,-3-1-2,1 2-1,-10-1-2,-6 0 2,-7-2-2,-5 2 6,-10 0 9,0 0 4,0 2 0,-10-4-2,-8-1-6,-2-6-4,-3-3-1,-2-4 0,-13-4-4,2 0-3,-6-1-1,7-14-7,3 1-20,13 3-85,9-2-206</inkml:trace>
  <inkml:trace contextRef="#ctx0" brushRef="#br0" timeOffset="81885.4264">21206 9622 202,'-10'-12'39,"10"9"-16,0-3 76,0-5-58,13 6-32,10-5-9,9 1 0,6 4 0,4-4 0,3 4 0,7-1 3,2-3-1,1 0 0,-7-1-1,-1 0 0,-9 4 0,-8 2 2,-2 1 0,-5 3-2,-13 0 0,1 0-1,-8 0 0,1 0 0,-1 0 0,1 7 1,-4-1 1,7-3-1,-4 6-1,0 1 0,2-4 2,-3 2 0,-1-3 2,1 6 0,3 5 2,-3 2 0,1 8-2,4 8-3,-1 11-1,3 17 1,2 15 0,-2 20 3,-1 16 7,-2 10-5,1 0-1,2-9 0,1-12-3,0-1-1,2-9-1,-2-2 0,-7-6 0,5-1 1,-3-3 0,-5 0 0,0-1 0,0 0-1,0-10 0,6-18-1,-3-14 0,-2-17 1,5-12-1,-6-4 1,0-4 0,0 0 1,0 0 4,0 3 3,0 8 0,-4 7-5,-8 6-3,0 1 0,0 1 0,3-6 0,-3-8 2,4 0 1,-6-7 10,-7 1 17,-3-2-8,-14 4-10,-7-2-5,-9-4-5,2-2-1,4 0 1,5 0-2,7 0 0,10-11-6,7 0-21,5-10-92</inkml:trace>
  <inkml:trace contextRef="#ctx0" brushRef="#br0" timeOffset="82620.4687">22087 9578 146,'-8'0'61,"5"0"-51,3 0 96,0 0-37,0-3-34,0 1-7,0 0 1,0-3-16,11 0-3,1-1-3,10 2-1,3 2-3,4 2-3,2 0 1,4 0-1,4 0-1,3 0-2,-6 0-4,1-6-18,-7 2-75,-8-3-188</inkml:trace>
  <inkml:trace contextRef="#ctx0" brushRef="#br0" timeOffset="83001.4861">22564 9324 184,'4'-5'44,"-4"2"-16,0 3 41,0 0-13,0 0-24,0 0-9,0 0-7,0 0-6,3 6-9,0 16 15,1 6 14,0 13-3,3 3-7,-5 5-2,1-4-13,5 1-5,1-4 0,3-6-2,-3 4-8,2-8-33,-7-12-197</inkml:trace>
  <inkml:trace contextRef="#ctx0" brushRef="#br0" timeOffset="99819.4584">14162 12154 257,'8'12'31,"-2"-8"-28,-6-4 43,0 0-2,0 0-8,0-16-24,0 0-9,-7-3 13,-4 4 10,-2-2 0,-6 3-1,-2 2-9,-12-1-8,-1 8-7,-9 1-1,-6 4 0,4 0-2,2 0 2,11 15 0,9 6-3,13 8 1,10 7-1,0 6-3,23 2 0,17-3 1,5-8 0,0-5-1,-5-5 6,-5 0 0,-9 1 0,-11 2 1,-5 0 0,-10 3 1,0-5 3,0 6 2,-17-4-1,-8-2 1,-8-4-2,-6-6 1,-5-6-4,6-8-1,0 0-1,13-6-6,9-10-21,16-3-66,0-1-95</inkml:trace>
  <inkml:trace contextRef="#ctx0" brushRef="#br0" timeOffset="100047.4721">14379 12308 170,'14'4'61,"7"-4"-61,6 6 39,10-2-17,-2-1-11,7-2-5,-2-1-5,-4 0-1,-4 0-4,-3-4-45</inkml:trace>
  <inkml:trace contextRef="#ctx0" brushRef="#br0" timeOffset="100241.4813">14504 12462 295,'0'0'31,"7"0"-31,16 0-2,9 0 2,4 0 4,5 0-2,-1 0-2,2 0-4,-5 0-65,-4-2-164</inkml:trace>
  <inkml:trace contextRef="#ctx0" brushRef="#br0" timeOffset="100706.5059">15187 12218 306,'0'-27'81,"-2"4"-77,-8 2 8,1 5 15,-2 8 1,0 7-1,1 1-4,-7 0-14,1 28-9,-7 20-4,-7 18 3,9 14 1,0 6 0,4 2 0,10-5 0,7-13 1,0-15-2,26-23 0,14-20-7,24-12 6,-1-15 2,2-31 6,2-12-2,-14-12-3,-11-8 1,-12 4-1,-17 1 6,-13 3-4,-8 10 8,-27 10-9,-10 7-2,-14 18-1,2 17-3,1 8-3,5 8-7,17 30-20,6 12-33,15 10-89</inkml:trace>
  <inkml:trace contextRef="#ctx0" brushRef="#br0" timeOffset="100901.5171">15565 12587 430,'0'0'84,"0"4"-84,2-2-1,10 1-3,3 4-3,-2 3-3,4-1-27,-10 10-87</inkml:trace>
  <inkml:trace contextRef="#ctx0" brushRef="#br0" timeOffset="101269.5737">15972 12123 478,'-14'32'10,"-1"14"-6,5 7-4,3 5 3,-1 6-3,1-6 0,6-2 0,0-3-4,1-13-9,0-8-11,0-6-60,0-13-219</inkml:trace>
  <inkml:trace contextRef="#ctx0" brushRef="#br0" timeOffset="101687.5974">16254 12232 205,'0'-6'51,"-2"6"23,-9 0 32,-1 0-101,-7 0-3,6 6 0,2 9 0,1-4-1,9 4-1,1 2-3,0 3-4,14 7 4,4 0-1,6 6 4,-3-1 1,6 6 3,-4-2-1,-1 2 3,-9-4-3,-4-6 4,-6-4 3,-3-2 8,0-3 2,-3-2 0,-16-2-1,-2-3-10,-3-9-3,-1-1-6,-3-2-1,-2 0-3,4-17-14,-3-8-56,0-13-151</inkml:trace>
  <inkml:trace contextRef="#ctx0" brushRef="#br0" timeOffset="101847.607">16291 12160 427,'36'-6'19,"15"-5"8,14-3-1,12-3-26,6-6-2,-4-7-31,-13 2-369</inkml:trace>
  <inkml:trace contextRef="#ctx0" brushRef="#br0" timeOffset="102805.7185">16955 12416 160,'0'0'175,"0"0"-164,0 0-11,0 0 1,5 6-1,8 15 2,2 3 1,-5-1 6,-8 8 7,2-5-2,-4 2-8,0-2 5,0-5 1,-4 4-5,-5-4-3,-3-2 0,3-3-2,1-7 1,5-6-2,3-3-1,0 0 0,12-10-2,15-20 2,8-8 5,1-6-4,4 3-1,-5 7-2,3 6 0,-15 17 1,-3 7 1,-8 4-1,-4 4-6,-5 18 6,-1 7 1,-2 2 3,0 1-1,0-3 0,-5 6 0,-5-5-1,2-5 2,5-11 0,-1-2 0,4-11-3,4-1-12,17-6 6,12-27 4,6-12 2,9-3-20,-3 5-6,-1 14 17,-9 16 9,-14 13 2,-1 0 9,-13 15 6,-3 23 24,-4 6 6,5 12-26,1-2-19,12-6-2,8-7-17,11-5-23,-2-4-58,8-5-161</inkml:trace>
  <inkml:trace contextRef="#ctx0" brushRef="#br0" timeOffset="105017.8449">14630 14203 51,'13'-10'141,"-13"0"-111,0 2-2,0 4 24,-3-1-6,-7 5-11,0-1-27,-2 1-7,-5 0-1,2 0 4,-4 0 2,-5 1-4,-5 13-1,4 6-1,-6-3 2,2 1-1,6 0-1,8-4 0,3-4 0,8 4-1,4-1-2,18 4-2,15 4-1,17-4 4,7 6 2,3-5 0,-9 0 0,-9 0 1,-11 4 0,-10 2 0,-11 0 1,-10 2-1,0 3 10,-10 0 2,-16-1-2,-10-1-5,1-6-1,-5-5-4,4-7-1,1-9-3,9 0-7,13-15-36,13-21-154</inkml:trace>
  <inkml:trace contextRef="#ctx0" brushRef="#br0" timeOffset="105199.8535">15042 13793 284,'-26'47'17,"-3"9"-17,4 1 7,5-4-7,9-7-6,11-2-32,0-13-133</inkml:trace>
  <inkml:trace contextRef="#ctx0" brushRef="#br0" timeOffset="105447.8964">15417 14444 284,'40'0'29,"13"0"-25,11-10 14,1 1-18,-3 4-1,-14 5-10,-10-2-92</inkml:trace>
  <inkml:trace contextRef="#ctx0" brushRef="#br0" timeOffset="105618.9053">15510 14694 332,'32'0'6,"22"0"-5,12-3-2,10-12 1,-1 1 0,-3 0-73,-18-1-186</inkml:trace>
  <inkml:trace contextRef="#ctx0" brushRef="#br0" timeOffset="106532.1547">16551 13790 396,'-21'-11'23,"8"-1"-8,5 4 30,0 3-12,3-2-17,-2 4-15,3-1 4,-13-1 1,4 0 0,-6 3 1,-1-2-1,2 1 1,-8 3-2,3-3-2,-2 3-1,-6 0 0,3 0-1,4 0 0,10 0 2,4 0-2,10 0 1,0 0 0,0 0-2,0 0 0,0 0-2,0 3 0,0 11-6,0 13 6,12 9 2,-2 12 2,5 8-2,0 10 0,-5 7 1,-7 13-1,-1 4 2,-2 0 2,0-2-2,0-1-2,-2-5 2,-8-1-1,2 0 0,-4 0 0,1 3 1,-3 1-2,-3-6 0,3-10 0,-3-18 0,6-17 2,6-11-1,4-11-1,1 2-1,0-2-4,14-3 4,17 3 1,4-5 7,9-5-2,4-2-1,-1 0-1,5 0-3,1 0-1,11 0-10,1 0-61,2-6-222</inkml:trace>
  <inkml:trace contextRef="#ctx0" brushRef="#br0" timeOffset="107194.1897">17024 14091 153,'-11'-16'74,"11"0"-44,0 4 8,0 6 6,0 6-7,0 2-17,0 38-14,0 14 21,-2 18-10,-3 6-5,-1-1-5,-1-2-2,2 0 0,-4-9-5,3-10 0,5-13-10,1-11-12,0-21-66,19-11-257</inkml:trace>
  <inkml:trace contextRef="#ctx0" brushRef="#br0" timeOffset="107568.3869">17375 14395 257,'-11'27'18,"2"10"-18,8 6 6,1 7 5,0 5 2,11-6 0,11-1-3,3-8-8,8-12 6,7-12 0,2-9-1,2-7 1,-2-8-1,-2-21 2,-5-11-2,-5-4-4,-10-6 6,-14-4 5,-6-2 6,-1-4 4,-28 3-12,-14 7 0,-5 12-5,-4 18-6,1 20 8,12 4-1,2 40-8,12 16-5,13 9-17,12-9-75,6-20-262</inkml:trace>
  <inkml:trace contextRef="#ctx0" brushRef="#br0" timeOffset="109119.4753">18363 14441 139,'-11'0'55,"5"0"-40,1 0 50,5 0 3,0 0-19,0 0-46,0 0-3,10 3-6,11 1 6,4-2 9,15-2 3,5 0 1,7 0-6,6 0-7,4 4 0,-7 6-3,1 0-40,-15-4-138</inkml:trace>
  <inkml:trace contextRef="#ctx0" brushRef="#br0" timeOffset="109773.5121">19785 13834 186,'0'-12'30,"0"6"-2,0 6 62,0 0-28,0 4-51,-2 24-10,1 12 11,1 6 0,0 2-4,0-5-1,0-6-1,3 0-5,5-3-1,1-1-8,2-2-15,-4-7-118</inkml:trace>
  <inkml:trace contextRef="#ctx0" brushRef="#br0" timeOffset="110207.5376">19187 14548 217,'0'-8'52,"0"2"-41,22-2 8,16-1-13,24 1 11,15-1-7,21-3 5,13 0 5,3 2-4,4 2-6,-6-2-6,-14 6-1,-12-1-3,-11 3-4,-19 2-20,-22 0-86</inkml:trace>
  <inkml:trace contextRef="#ctx0" brushRef="#br0" timeOffset="110740.5658">19653 14826 229,'-23'-19'90,"-6"10"-78,-2 8 14,4 1-7,-5 3-4,-1 26-14,-1 17-1,6 6 1,8 9 2,10 0-2,10 2 4,8-5-3,22-4 2,8-6-4,11-12 2,5-14-2,2-15 0,6-7 2,-5-12 5,-12-25 3,-7-11 1,-16-8 3,-12-6 1,-10 3 0,0-3-4,-27 8-3,-12 4-8,-3 11-5,-9 15-16,8 19-3,3 5 5,13 34-34,9 16-90</inkml:trace>
  <inkml:trace contextRef="#ctx0" brushRef="#br0" timeOffset="110942.5778">20101 15256 488,'0'2'54,"0"-2"-51,0 0 4,1 0-7,11 0-13,9-4-1,-2-3-79,3-7-196</inkml:trace>
  <inkml:trace contextRef="#ctx0" brushRef="#br0" timeOffset="111167.5903">20406 14829 274,'-13'34'56,"2"7"-51,7 10-2,1-5 4,3 7 2,0-6-9,0-3-2,0-3-9,7-9-28,0-12-124</inkml:trace>
  <inkml:trace contextRef="#ctx0" brushRef="#br0" timeOffset="111563.6478">20789 14829 291,'-24'0'61,"3"0"-60,1 0 0,2 5 8,3 16 0,-1 1-9,10 8-1,6-1 1,0-3-2,13-3 2,19-5 0,10-4 9,0 0-1,1-5-7,-6-2 0,-14 5-1,-8 2 3,-14 8-3,-1 7 11,-8 2 6,-13 4-7,-6-5-2,-3-6-1,0-2-1,-2-6-6,-2-4-1,0-4-3,-8-5-6,5-3-26,4 0-108</inkml:trace>
  <inkml:trace contextRef="#ctx0" brushRef="#br0" timeOffset="111739.6623">20724 14800 523,'13'0'27,"14"0"-22,11 0-5,16-7 6,11-6-5,6-2-1,4-8-44,-10-5-346</inkml:trace>
  <inkml:trace contextRef="#ctx0" brushRef="#br0" timeOffset="112725.7529">21103 13604 409,'-4'-8'17,"-2"5"-13,6 3 24,6 0-24,21 0-4,19 12 0,14 9 1,9-4 0,-1-2 0,4-5-1,-4-3 0,-5-2-2,-9 1 1,-13-3 1,-16-1 0,-14 3-2,-5-1 1,-6 0 1,0 6 3,0 6 12,-10 12-6,1 7-4,4 12-5,2 8 0,3 5 0,0 7 1,0 10-1,0 4 0,0 6 0,0 0 0,0 3 0,-11 2 1,-4 0 1,-6 6 1,-1 2 2,1 4 1,4-3-4,8-13-2,7-17-1,2-17 1,0-7 0,0-13 0,0-1 0,0-8 0,0-8 2,0-2 0,0-8 2,0 0 2,-3-6 10,-8-1 9,-9 0-2,-4 0 1,-6 0-17,-3 4-6,-6 0-1,-3 4-1,-3 4-10,-1-12-67</inkml:trace>
  <inkml:trace contextRef="#ctx0" brushRef="#br0" timeOffset="113502.7943">22087 13721 355,'-12'0'25,"6"0"-17,6 0 6,0 0 4,23 0-15,17-3 3,11-6-1,6 5-5,-1-1 2,-4 3-2,-8 2-6,-4 0-14,-4 0-79,-16 6-196</inkml:trace>
  <inkml:trace contextRef="#ctx0" brushRef="#br0" timeOffset="113779.8107">22692 13529 284,'0'-9'77,"0"6"-52,0 3 2,0 0 33,0 6-30,0 25-30,0 11 6,-2 16-2,2 6-3,0 8-1,0-2-1,0-1-11,6-6-71,0-21-203</inkml:trace>
  <inkml:trace contextRef="#ctx0" brushRef="#br0" timeOffset="121330.2446">14803 16249 37,'0'0'59,"0"0"-14,0 0-21,0 0-12,0 0-12,0 0-2,0 0-4,2 0 2,2-2 2,-4 2 2,1 0 3,-1 0 3,0 0 5,0-3 1,0 3 13,0 0 23,0-2 9,0 2 1,0-4-18,-8 3-27,-2 1-4,-3 0-8,-4 0-1,-4 0-2,0 0 2,-6 1-8,-1 13 3,3 10 3,2 0-1,6 5 0,14 0 2,3-4 0,13 1-1,22-4-4,8 0 2,10-8 4,-2 4 0,-8-4 1,-9 2 0,-10 4 0,-12 0-1,-10 8 1,-2 2 6,-17 6 2,-9-3-4,-14-3-4,6-11-1,-5-10 0,3-9-5,4 0-9,7-2-52,9-18-119</inkml:trace>
  <inkml:trace contextRef="#ctx0" brushRef="#br0" timeOffset="121517.255">15187 15906 337,'-21'34'9,"2"7"-8,5 4 0,2-1-1,3-1-10,7 0-73</inkml:trace>
  <inkml:trace contextRef="#ctx0" brushRef="#br0" timeOffset="121750.271">15435 16409 412,'10'0'47,"22"-5"-44,4-12-6,22 5 6,-2-2-6,1 4-17,-5 10-103,-13-5-145</inkml:trace>
  <inkml:trace contextRef="#ctx0" brushRef="#br0" timeOffset="121923.2803">15522 16709 330,'0'0'34,"12"-11"-34,28-14 0,6-7 0,13-4 0,0 6-58,3-4-107</inkml:trace>
  <inkml:trace contextRef="#ctx0" brushRef="#br0" timeOffset="122259.4307">16206 16177 333,'-31'29'22,"3"14"-22,6 6 6,9 11 2,11 9 2,2 12 3,3-6-8,26-4-3,8-21 1,11-18 0,-1-28 4,6-4 4,-2-22-3,-14-21 6,-8-10-2,-8-8 0,-13-1 8,-8-1-2,0 4-1,-18 1-8,-13 4-8,-5 1-1,-11 18-9,2 12-29,1 19-3,12 4-2,9 41-13,8 6-100</inkml:trace>
  <inkml:trace contextRef="#ctx0" brushRef="#br0" timeOffset="122448.4396">16680 16758 544,'-12'2'33,"9"0"-32,3-2-2,0 0-7,15-10-27,8-4-31,7 2-110</inkml:trace>
  <inkml:trace contextRef="#ctx0" brushRef="#br0" timeOffset="122947.4659">16948 16145 331,'0'-12'86,"1"3"-84,9-2-2,12 6 4,10 5 0,8 0-2,5 11 0,-2 6 5,1 1-6,-9 0 0,-7 1 4,-16 2-1,-5-3 4,-7 13 12,0-6 0,-19-2-9,-5 2-5,-5-8-2,-3 1 0,3-6-4,5-3-5,8 0-3,8-1-4,8-2-1,0-3-8,12 8 3,11 7 16,7 4 2,2 0 2,-5 2 3,-2-2 4,-10-3 0,-5-2 1,-10-5 1,0 8 5,-19-4 14,-19 5-15,-15-3-12,-3-1-2,-1-1-1,11 2-4,13 3-13,11 1-31,13-2-140</inkml:trace>
  <inkml:trace contextRef="#ctx0" brushRef="#br0" timeOffset="131839.9823">17591 16462 170,'0'-26'101,"-2"-6"-71,2 1 19,0 3-5,0 22-22,0 4-16,0 2 1,0 0 8,0 0 1,0 0-2,0 14-2,0 2 3,0 4-9,0 8-3,0 2-1,0 10 0,0-5-1,-6-3-1,4-9 1,0-15-1,2-8-3,0 0-5,0 0-9,7-17 17,10-24 3,3 1 1,1-9-4,-4 14-3,0 7 3,-4 6 1,-1 14-1,-5 6-2,-7 2-1,0 0-1,0 0-10,0 20-3,0 9 17,0 4 3,0 3-2,0-10 2,0-5 1,0-16-2,0-5-2,4 0-6,15-16 6,4-14 6,6-10-2,6 2 0,3 2-4,5 4 0,-8 8-1,1 12-2,-4 12 1,-4 0 1,-8 24 1,-5 20 6,-8 12 14,-6 4 2,-1-2-8,0-5-8,12-19-6,11-19-12,16-15-52,8-26-303</inkml:trace>
  <inkml:trace contextRef="#ctx0" brushRef="#br0" timeOffset="136351.2363">13234 17195 14,'0'-4'135,"0"4"-107,-8 48-3,-1 29 1,5 20 13,2-30-5,-2-9 0,4-6 1,0-14-14,0 0-15,0-6-6,6-7-1,2-4-7,-3-7-17,3-6-54,1-8-167</inkml:trace>
  <inkml:trace contextRef="#ctx0" brushRef="#br0" timeOffset="136570.2499">13000 17263 248,'-8'-5'90,"5"5"-71,3 0-19,8 0-3,24-5-6,13-9 9,12-1 4,6-11-4,2 5 5,-3-2-5,-1 6-13,-13 3-97</inkml:trace>
  <inkml:trace contextRef="#ctx0" brushRef="#br0" timeOffset="136840.2662">13184 17829 195,'-5'12'100,"5"-2"-100,0 4-5,2-6 5,20 2 1,6-8 6,10-2 12,11-2 2,7-23-12,8-4-9,-9 5-17,0-5-124</inkml:trace>
  <inkml:trace contextRef="#ctx0" brushRef="#br0" timeOffset="137544.3071">13704 17476 177,'-8'36'56,"-1"13"-38,6-8 20,2-7-14,1-2-6,0-6-8,0-8-9,0-7-1,0-8 0,0-3 0,0 0 0,3 0 8,5-14 9,5-21 4,2-11-8,11-1-11,-2-8-1,5 16-1,-4 6 0,0 20-3,-7 13-6,-8 0-3,-1 20 1,-6 14 11,-3 6 4,0 2 0,0-3 3,0-10 3,0-9 3,0-8-3,0-12-2,0 0-8,10-12 0,12-18 1,7-9 8,-3-4-7,4 2-1,-8 16 0,-4 6-1,-6 14-1,-4 5 0,0 3-1,2 26 2,2 7 1,2 3-1,0 7-6,1-15-11,2 1-69,2-11-92</inkml:trace>
  <inkml:trace contextRef="#ctx0" brushRef="#br0" timeOffset="137934.3322">14472 17432 24,'-17'-14'311,"-7"7"-261,0 7-3,1 0-29,-1 0-9,-2 12-3,12 19-6,-7 14-2,9 6 2,4 5 0,6 0 0,2-6 3,0-13-3,10-12-1,12-16-8,0-9 1,2 0 8,5-25 1,-6-15 3,4-6-1,-2-7-3,-6 7-3,-4 13 3,-7 5 1,-3 24-1,-5 4 3,0 0 2,0 0-5,0 16-6,0 12 6,5 12 2,-2-1-2,6 7-9,2-11-39,10-5-100,2-20-69</inkml:trace>
  <inkml:trace contextRef="#ctx0" brushRef="#br0" timeOffset="138646.3684">14855 17538 67,'3'-30'79,"-3"5"-37,0 4 28,-3 4-10,-17 13-14,-4 4-13,-4 0-26,0 16-3,1 19-1,4 7-1,4 2 4,9 0-3,10-12 0,0-4-3,4-10-2,12-10-2,5-4-3,0-4 4,3 0-2,-4-4 3,0-15-11,-1-5-19,-5-10 14,-2 11 14,-2-1 2,-2 8 1,-6 9 1,0 2 0,-2 5 0,0 0-1,7 10 1,-4 11 8,4 6 8,-6 9-7,1 8-3,-2 9-3,0 2 4,-2 4-4,-9 3 0,-7 0 3,-1 8-1,-3 8-2,-1 3-2,0-11-1,3 0 0,7-20-2,1-18 2,10-15-3,-2-17 3,1-9-2,3-27-15,0-20-16,8-12 23,8 3 9,12-5 1,5 4 0,9 6 2,7-3 1,7 5-2,1-5-1,-4 3 1,-2 4-1,-17 5-1,-12 10 1,-17 14 0,-5 5 1,-3 4 3,-19 6 24,-1 8 10,-6 4-8,4 0-11,4 13 7,12 12-2,8 8-16,1-2-3,18 3 2,19-14-1,16-12-3,19-8-3,20-18-5,1-26-126</inkml:trace>
  <inkml:trace contextRef="#ctx0" brushRef="#br0" timeOffset="139547.421">19222 16415 120,'-2'0'20,"2"-6"17,7 1-24,28-4-5,20-8 18,19-5 12,14-5-5,8-2-16,0 8-14,-8 3-3,-13 6-5,-22 5-15,-18 7-53,-18 0-106</inkml:trace>
  <inkml:trace contextRef="#ctx0" brushRef="#br0" timeOffset="139996.4509">19491 16238 162,'-3'-1'34,"-3"1"-27,3 0 46,3 0-22,-1 0-20,-6 0-7,5 7 0,-1 1 10,-5 1 21,-1-4-1,1-2-3,4-2-3,-7-1-10,1 4-7,-2 1-5,0-1-5,-5 1 0,3-5-1,-8 10 0,-1-1 0,-5 3-1,2-2 1,1 6-1,5 0 1,3 0 0,6 2 0,0-4 1,10 4-1,1 4 1,0-4-1,3 0 4,17-4 8,5-5-2,4-6-1,9-3-1,0 0-3,4 0-5,0 0-3,2 4-9,1 1-54,-2-5-246</inkml:trace>
  <inkml:trace contextRef="#ctx0" brushRef="#br0" timeOffset="140512.4769">20422 16220 267,'-9'10'102,"-2"25"-99,5 0-3,5 6 13,1-5-5,0-4 1,0-5-9,7-1 6,1-9-2,-5-11 1,-1-2-1,-2-4 4,0 0 18,3 0 9,4-18 0,3-20-24,10-5-9,7 4-2,7-1-2,2 13-4,-2 8-19,6 6-45,-7 13-109</inkml:trace>
  <inkml:trace contextRef="#ctx0" brushRef="#br0" timeOffset="140790.4959">20876 16355 205,'10'10'23,"5"0"-4,1-7 10,8-3 10,5 0-16,-4-11 6,8-13-25,-10-3-2,-3-1-2,-14 6-4,-6-2-20,0 7-13,-19 4-4,-11 13-10,-6 0 18,-5 6 33,6 25 11,2 8 40,6 7-1,12 3-30,8-7-1,7-2-8,7-8-11,21-9-1,12-3-5,11-15-20,-3-5-51,11-2-111</inkml:trace>
  <inkml:trace contextRef="#ctx0" brushRef="#br0" timeOffset="141286.5206">21356 16288 86,'-19'0'205,"-2"0"-199,-4 0 19,-7 0 0,2 0-18,-2 9 6,7 10-10,1 2-2,6 0-1,4 6 1,7 3-2,1 0 2,6 4 0,0-10-1,9-7-2,9-12-5,0-5 7,6 0 1,-2-22 6,1-7-1,-3-2-3,-5 1-1,2-2-2,-6 2 0,-4 6 0,-2 4 1,-5 10-1,0 6 2,0 4-2,0 0 0,0 0-7,-1 7 7,1 4 1,0 1 3,0-3-2,0 2 3,0 4 6,0 8 5,0 0-3,1 4 0,2 4-3,6 2-1,3-5-5,-1-6-4,6-1-1,-4-12-3,8-9-12,3 0-73,4-23-200</inkml:trace>
  <inkml:trace contextRef="#ctx0" brushRef="#br0" timeOffset="141497.5333">21618 15936 488,'1'16'20,"8"8"-10,1 24-10,0 8 12,2 9-5,-4 2 2,2 2-4,-3-5-5,3-5-13,0-18-75</inkml:trace>
  <inkml:trace contextRef="#ctx0" brushRef="#br0" timeOffset="142431.5884">16537 17515 7,'17'-39'38,"1"-10"-1,0-4 19,-6 2 5,-6 1-6,-2 4-3,-4 8-4,-4 8-11,-14 8-2,-7 4-13,-1 10 3,2 8-14,0 0-3,2 26-2,8 23-6,-5 23 1,6 11 0,1 8 0,9-3-1,-5 2 0,8-14-3,0-13-6,0-14-7,0-18-17,8-14-18,-5 0-63,-1-15-62</inkml:trace>
  <inkml:trace contextRef="#ctx0" brushRef="#br0" timeOffset="142637.5982">16237 17599 309,'0'0'35,"0"0"-35,11 0-14,13 0 12,16 5 4,-1-3-4,10-2 5,7 0-3,6-14 0,3-8 0,0 0-9,-3-11-110</inkml:trace>
  <inkml:trace contextRef="#ctx0" brushRef="#br0" timeOffset="142905.6782">16796 17626 203,'-10'42'85,"4"-6"-81,6-10 20,4-7-9,11-7 2,7-7 11,8-5-8,-4 0-3,1-8-1,-5-12-5,-2 0 2,-8-4-7,-8 2 3,-4-5 9,0 4-3,-10-7-5,-15 4-4,-8 4-3,-2 5-3,-5 16-4,7 1-2,5 20-5,16 16-5,12 1-18,0-6-92,33-9-78</inkml:trace>
  <inkml:trace contextRef="#ctx0" brushRef="#br0" timeOffset="143087.684">17151 17654 275,'0'-9'193,"0"-8"-166,0-9 7,14-6-8,7-11-16,8 6-9,4 1-1,-1 14-2,-2 15-9,-2 7-14,9 11-39,-2 20-87,0 4-117</inkml:trace>
  <inkml:trace contextRef="#ctx0" brushRef="#br0" timeOffset="143677.7206">17611 17462 277,'-5'0'99,"5"0"-99,0 0 0,0 21-5,0 8 5,4 3 8,-1-3 1,-3 2-1,0-7 3,0-7 2,0-2-4,0-10-8,4-5 0,2 0-1,-1 0 0,6-20 7,6-11 4,5-13-7,6-6-3,-1 6 1,3 8-2,-4 7-1,-2 13-1,-12 16-3,-6 0 0,-2 18-6,-4 17 11,0-2 7,0 1-5,-4 3 9,0-9-4,2-12 1,2-6 1,0-10-9,0 0-2,0 0 2,15-22 6,8-10 1,9-12-4,7 0-3,-1 3 0,0 8-2,3 17 1,-13 11 1,-3 5 0,-10 17 0,-4 29 8,-4 14 1,5 0-9,7 7-5,7-20-48,23-24-346</inkml:trace>
  <inkml:trace contextRef="#ctx0" brushRef="#br0" timeOffset="144419.7643">18560 17391 156,'-3'0'105,"3"-5"-49,0 0 4,0-2-30,0 5-8,-3-1-8,-5 3-7,-8 0 6,-1 0-10,-5 5-1,1 11-2,1 5 1,7-5-1,4-2 6,9-1-6,0 2-9,20 4 7,4-1 2,0 2 1,-1 4 0,-2-4 2,-4-3 3,-6 0-1,-7-2 2,-4-3 1,0 5 2,-13 3 5,-11-2-9,2-1-6,-6-8-1,4 3-10,1-1-26,12-2-112</inkml:trace>
  <inkml:trace contextRef="#ctx0" brushRef="#br0" timeOffset="144981.7967">19479 17091 308,'-1'-2'109,"1"2"-87,1 0-8,31 0-11,11-2 5,13-1 12,9 3-11,-9 0-6,-9 0-3,-23 9 0,-4 9 1,-20 4 1,0 4 6,-30 10 10,-15 4-10,-9 0-6,-8-1 1,7-10-3,12-7 2,13-10-2,16-6 0,14-3-1,7 1-15,30 1-3,8 4 19,17 0 3,-6 1-2,-5 3 0,-18 5-1,-13-1 2,-15 4 2,-5-1 9,-3 9 4,-26 0 0,-9 0-5,-6-2-7,-1-8-4,9 1-1,14-13-6,12 1-10,10-8-12,0 0-70,23 0-165</inkml:trace>
  <inkml:trace contextRef="#ctx0" brushRef="#br0" timeOffset="145275.8147">20191 17227 411,'-15'29'24,"-2"8"-22,2 15 7,7 2 3,8 4 4,0-7-7,13-7-4,20-18-3,8-14 4,10-12 2,-4-17 3,10-29-1,-12-14 0,-7-16-4,-9 1-4,-20-2 3,-9 4 8,-22 12 24,-23 11-19,-15 19-4,-13 23-14,2 8-6,-3 22-17,15 33-23,16 4-49,28 6-105</inkml:trace>
  <inkml:trace contextRef="#ctx0" brushRef="#br0" timeOffset="145971.8541">21368 17253 93,'-28'-9'189,"1"0"-179,-6 9-10,0 4 31,-4 18-12,2 10 16,6 3-15,6 0-5,11 3 3,6 2 5,6-1 1,0-4-5,17-2-11,13-11-5,2-10-1,11-12-2,5 0 2,4-26-2,-1-18-18,2 3-58,-10-3-70,-9 0-17</inkml:trace>
  <inkml:trace contextRef="#ctx0" brushRef="#br0" timeOffset="146407.9048">21519 17337 158,'-6'28'69,"2"2"-36,1 7 27,3-7-20,0-4-14,0-6-7,0-4-1,7-6-9,-1-6-3,3-4 8,3 0 11,8-26 14,8-10-19,10-8-18,3-2-2,-5 13-4,-1 11 0,-9 14-3,-13 8-1,-5 0 1,-8 10-4,0 17 5,0 3 6,0 5 6,-1-3 0,-8 3 0,8-12-4,1 0-1,0-11-1,0-10-1,0-2 0,0 0-1,4 0 2,10-18 6,8-8-2,3-6-2,0 4-1,-1 7 1,4 7 0,-8 12 1,-3 2-2,-2 0 0,-5 19 0,6 15 5,4 10-6,0 4-16,5 6-56,12-10-241</inkml:trace>
  <inkml:trace contextRef="#ctx0" brushRef="#br0" timeOffset="146970.9329">23266 16765 388,'2'0'24,"1"14"-16,2 27 9,-5 11 29,0 12-24,0 2-5,0-2-4,-5 1-2,-4-7 0,1 4-6,1-2-5,-1-2-1,1 3-4,-2-5-9,-2-2-16,-5-10-32,7-14-43,0-13-87</inkml:trace>
  <inkml:trace contextRef="#ctx0" brushRef="#br0" timeOffset="147389.9601">23043 17079 408,'0'-2'17,"0"2"-17,7 0-9,15 0 2,15 5 7,11 2 4,9-5-4,10 0 4,-1-2-2,2 3-2,-17 7-6,-5 8 1,-20 12-16,-10 5-3,-9 11 14,-7 9 10,0 0 6,0-1 5,-3-5 7,-4-16 2,7-12 8,0-13-9,0-6-5,6-2-2,14 0 3,2-9 5,4-23-1,1-3-11,-5-6 1,-12 9 0,-10-3 0,0-2 4,-16 4-7,-12 8-6,-10 7-2,-3 15-37,4 3-20,-6 27-28,16 24-53,16 7-58</inkml:trace>
  <inkml:trace contextRef="#ctx0" brushRef="#br0" timeOffset="148570.0249">15512 17899 192,'-3'22'32,"-27"22"-3,8 16 16,9 13-16,-3 1-4,8 2 7,1-6-14,4-2-8,0-4 0,3-3-7,0-7-3,0-4-5,0-10-5,5-10-9,0-8-47,2-20-166</inkml:trace>
  <inkml:trace contextRef="#ctx0" brushRef="#br0" timeOffset="148764.0368">15185 18288 340,'0'9'105,"0"22"-105,25-3-9,20-3 9,13-16 3,8-9 2,9-30-4,-7-24-1,4-12-5,-14-1-17,-4 7-77,-13 12-103</inkml:trace>
  <inkml:trace contextRef="#ctx0" brushRef="#br0" timeOffset="149310.0702">15753 17935 249,'-14'48'39,"8"6"-38,-3 4 8,6 8 6,-4 4-2,-1 5-4,3 5-2,-3-4 4,-1-7 7,6-21-1,-2-14-11,5-19-6,0-15-6,0-5 5,18-36 1,11-17 1,3 0-1,-5 4-1,2 6 0,-6 21 0,-4 13 1,-6 14-2,-1 7-6,-2 32 8,-2 10 2,-6 6 8,-2-4 0,0-5 9,0-11 4,0-7-4,0-9 1,0-2-13,0-5-7,19 5 0,5-3 2,17-5 2,1-6-3,6-3 0,2-3-1,-4-25-1,-2-10-1,-7-9-2,-12-4-13,-6 0-21,-16 3-12,-3 8 19,-5 8 22,-24 15 8,-1 8 0,-3 9 1,-1 9 18,11 23 25,3-1-8,16-1-22,4 6-8,15 2 4,19 8 8,16 5-7,5-9-10,12-10-2,5-22-44,3-10-240</inkml:trace>
  <inkml:trace contextRef="#ctx0" brushRef="#br0" timeOffset="150524.1382">17452 18219 251,'-7'3'84,"4"28"-84,3 13 0,0 8 3,0 0 6,7-5-1,3-7-3,-4-12-2,1-6 6,-4-12-3,-1-6 3,-2-4-3,0 0 9,0 0 18,0-1 2,0-30-1,8-9-21,3-18-11,3 0-2,10 10 3,-3 4-3,2 12 0,-1 9-4,2 10-8,1 11-55,2 2-114</inkml:trace>
  <inkml:trace contextRef="#ctx0" brushRef="#br0" timeOffset="150717.1481">17827 18291 42,'0'7'60,"0"1"-58,0 4 8,0-7 12,0 6 8,1-3-14,2 2-3,3-2 12,-6 6-7,4 2-15,3-2-3,-7 0-7,0 2-6,0-6-7,2 4-26,1-6-42</inkml:trace>
  <inkml:trace contextRef="#ctx0" brushRef="#br0" timeOffset="150922.1647">17949 17897 386,'-21'-12'135,"8"5"-120,10 6 7,1 1-6,2 0-16,0 0-38,2 6-73,11 10-111</inkml:trace>
  <inkml:trace contextRef="#ctx0" brushRef="#br0" timeOffset="151462.1958">18265 18185 274,'0'-13'52,"-11"0"-37,0 3 27,-8 10-9,2 0-27,-1 26-6,-3 18-11,1 14 11,0-3 1,11-6 4,9-8-4,0-9 0,8-10-1,14-8-1,1-7-6,6-7-1,-2-17-6,1-19-12,-2-13-35,-5-4 14,-2-1 13,-8 6 20,-4 15 14,-6 11 10,-1 19 7,0 3 34,0 3-19,-5 24-24,0 5-8,1 8 0,-1 10 6,5 2 4,-2 10 1,2 5 0,-2 7-4,-4 0-2,4 2-3,-9-10 1,0-2 3,-8-15 4,-4-5 1,-6-12 1,-4-11 3,-2-9 0,-4-9-1,3-3-14,3 0-9,2-20-45,13-10-190</inkml:trace>
  <inkml:trace contextRef="#ctx0" brushRef="#br0" timeOffset="151882.2421">18547 17919 429,'0'0'39,"8"0"-39,-2 26-3,8 18 3,-6 19 19,-2 7-10,2 12-1,-5-2-4,1-10 2,2-16-4,-3-22-1,3-10 0,-3-8-2,-2 0 1,1-6-4,2 0-2,-1-8-1,-1 0-2,9-44-10,8-17 15,2-20 4,4 5 1,3 23 1,-12 25-1,-2 21 3,-3 7-2,1 0 0,1 19 7,6 22 2,-3 8-3,1 9 2,-6 9-5,0-1-4,-1 2-1,-7 5-5,4-1-10,-6-14-66,1-29-306</inkml:trace>
  <inkml:trace contextRef="#ctx0" brushRef="#br0" timeOffset="152070.2563">19135 18047 496,'0'10'15,"0"31"-12,0 10-3,-1 22 2,-8 11-2,7 2-2,-5 2-16,4-8-38,-4-12-109</inkml:trace>
  <inkml:trace contextRef="#ctx0" brushRef="#br0" timeOffset="152262.2657">18998 18212 489,'0'-27'65,"15"5"-65,22 0 0,6 5-8,12 17-8,7 0-91</inkml:trace>
  <inkml:trace contextRef="#ctx0" brushRef="#br0" timeOffset="152654.2886">19864 18458 276,'-6'27'124,"-5"12"-121,7 11 1,4-5 7,0-9 0,2-10-4,17-12 0,4-14 4,3 0 3,2-14 6,-4-16-5,-3-8-2,-3-2 7,-12 1-8,-2 3 1,-4 8 2,-5 2-2,-18 9-5,-7 8-8,-7 9-19,-7 0-36,6 22-39,14 8-23,11-2-39,13-2 22</inkml:trace>
  <inkml:trace contextRef="#ctx0" brushRef="#br0" timeOffset="152926.3053">20455 17881 394,'-20'-25'45,"7"8"-41,4 7 33,-2 10 6,5 0-10,-1 36-33,1 12-2,-2 13 2,3 17 1,3 6 0,2 11-1,0 9-2,0 9-6,0-9-18,0-19-40,0-19-113</inkml:trace>
  <inkml:trace contextRef="#ctx0" brushRef="#br0" timeOffset="153117.3154">20251 18335 437,'0'-29'39,"2"7"-38,23 10-1,12 10-3,7 2-5,-1 14-20,9 18-168</inkml:trace>
  <inkml:trace contextRef="#ctx0" brushRef="#br0" timeOffset="153511.3339">21057 17904 311,'-6'0'134,"5"12"-134,1 27 0,0 12 5,0 18-2,0 5 2,5 8-1,1-2-4,0-5-4,-2-17 2,-2-14-6,3-20-5,-1-16-21,-3-8-51,3 0-82,-4 0 18</inkml:trace>
  <inkml:trace contextRef="#ctx0" brushRef="#br0" timeOffset="153705.3452">20944 18233 453,'4'19'0,"18"3"-4,10-8 1,14-4 3,6-10 1,4-10 5,5-20-6,-3-16 0,-3-3-23,-4-4-170</inkml:trace>
  <inkml:trace contextRef="#ctx0" brushRef="#br0" timeOffset="154178.3733">21453 17959 393,'-30'66'25,"6"14"-24,8 0 3,9-3 2,3-2 12,4-8-8,0-9-7,6-18 3,5-11-6,2-24 1,6-5 7,1-12-3,3-32 6,9-14-3,-6-4-8,3 12 0,-7 14-6,-7 14 3,-7 14 1,-2 8 0,0 14-5,-1 28 7,1 18 0,3 20 5,0-4 1,1-10-3,1-13 3,4-22 2,4-11-3,1-15 1,9-5 4,4-10 0,3-24-2,4-12-3,5-4-5,-3-7 0,-5-3-2,-10 4-3,-12-2-1,-15 15-8,0 10-8,-17 15 9,-18 18 4,-3 18 9,-6 32 3,12 8 9,4 5 4,16-8-4,12-5-12,7-5 0,31-5-6,31-12-18,16-16-70</inkml:trace>
  <inkml:trace contextRef="#ctx0" brushRef="#br0" timeOffset="154600.4823">22890 17856 323,'0'-5'165,"0"5"-124,0 0-25,-6 34-5,-5 16-6,2 18 0,5 12 2,4 9-4,0 1-1,0-6 4,11-12-6,8-14-5,3-14-1,-1-17-9,5-23-30,3-4-72,2-22-191</inkml:trace>
  <inkml:trace contextRef="#ctx0" brushRef="#br0" timeOffset="154912.4992">23111 18354 409,'18'4'2,"7"-2"-2,5-2 24,5-4-3,2-24 2,-1-12-9,2 0-7,-7-4-4,-9 1-3,-17 6-1,-5 14 1,-5 5 5,-27 18-5,-8 0-8,0 30 4,1 25 4,9 12 4,12 0 0,12-5 3,6-4-2,4-10-5,21-7-4,12-14-8,6-8-12,7-16-42,1-3-48,-8 0 13,-13-17 31,-10-2 23,-5-3 6</inkml:trace>
  <inkml:trace contextRef="#ctx0" brushRef="#br0" timeOffset="155211.5182">23587 18194 323,'0'28'50,"0"12"-45,-4 8 9,-1-2-6,4 2 3,-4-12-5,5-3-5,0-14 2,0-9-2,0-10-1,0 0 1,10-10 14,8-24 7,7-9-14,5-3-3,0 7-3,-5 6 0,-3 10 0,-11 11-1,-5 10 0,-4 2-1,-2 2 11,0 30-6,0 11 1,0 12-6,0-7-35,0-3-33,4-10-68,15-8-80</inkml:trace>
  <inkml:trace contextRef="#ctx0" brushRef="#br0" timeOffset="155572.6526">24266 18198 379,'-24'-8'78,"2"3"-72,4 5-6,9 0 11,6 0-11,3 0 0,0 0-10,0 19-2,8 8 12,4 4 2,1 5 6,0 8 13,-1 0 5,-5 4 11,-7-6 1,0 2-14,-8-4 2,-19-3-5,-10-7-6,-1-8-15,-5-12-3,4-3-18,7-4-15,7-3-44,7 4-85,5 8-118</inkml:trace>
  <inkml:trace contextRef="#ctx0" brushRef="#br0" timeOffset="157191.7467">23281 3727 149,'-25'-2'30,"13"1"-2,8 1-1,4-3 1,0-1-23,22-4-5,18-5 27,19-3-1,8 3-8,13 1-10,11 10 6,9 2-3,13 0-1,8 10-4,-4 7-6,-6 4 1,-4 3 0,-11 7-1,-8 1 0,-13 4-1,-21-2-1,-23-6-3,-15-5-4,-16-2 4,0-5 5,-12-2 9,-5-4 0,-1-4 0,3-6-2,2 0 4,0 0-1,0-14-7,-6-13-3,3-6-5,-4-6 2,4 1 2,0 1 1,3 5 0,5 3-3,1 10 2,4 0 0,3 11 1,0 3 0,0 2-2,11 3-3,8 0 0,2 0 3,8 20 1,9 11 1,4 1 0,8 0 0,5 0 3,-2-4-3,-8-4-2,-14-8 2,-16-8 0,-11-2-1,-4-4 1,0-2 3,0 2 6,0-2 0,0 3-3,-6 4 0,-15 3-6,-13 2 2,-12 5-2,-5-2-1,1 2 0,7 2 1,9 3-2,8 5-15,16-1-65,10-8-202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53:42.0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6636 5087 22,'0'0'2,"0"0"17,0-4 7,0-1-6,0-4-5,0 1-8,0-2-1,0-4 2,0-3-5,0 2-3,0-2-1,0 8 0,0-1-4,0 6 5,-1 4 0,0 0 5,1 0 5,0 0 7,0 0 18,0 0-14,0 0-14,0 0-6,0 0-1,0 4 0,0 2 3,1 0 2,3-4 3,-4 0-3,0 1 6,0-3 8,0 0-4,0 3-3,0-3 1,3 4-9,-3-2 0,2 0 0,-2-2 0,2 0 0,-2 0 25,0 0 35,0-16 6,-4-32-9,-16-31-38,-12-39-20,-16-42 13,-12-41-12,-23-49 2,-25-11-3,-9 4-2,-8 32 0,1 55-1,16 37 1,16 44 0,27 32-1,23 34-2,11 23-6,21 18-35,10 26-65,21 0-59</inkml:trace>
  <inkml:trace contextRef="#ctx0" brushRef="#br0" timeOffset="720.0447">6514 4752 30,'-14'-6'184,"4"2"-151,8 2-2,-1 0 3,2 0 11,1 2-6,0 0-25,0 0-12,0 0-2,0 0-3,0 0-1,1 7-2,11 16 6,6 13 4,-3 4 4,-3-3-2,5-3-3,-4-6-2,0-7 0,3 0 0,-2-7-1,-2-8 0,-3-6 4,2 0 7,-4-28 8,6-36 9,7-26-10,2-26-18,1-9-6,-2 15-44,-12 21-329</inkml:trace>
  <inkml:trace contextRef="#ctx0" brushRef="#br0" timeOffset="1746.1058">3353 2002 165,'-8'-21'72,"6"-1"-55,-1 0 1,2 3 29,-3 10-11,4 5-13,-3 4 11,1 0-11,2 0-23,0 25 1,0 14 6,0 19 0,2 19-1,1 13-4,2 8-1,-5-1 3,0 12-3,0-8 0,0-6-1,0-12 2,0-18-2,0-22 0,0-19 0,5-14-2,3-10-3,1-2-9,4-34 14,7-12 7,4-10-3,6 2-3,7 14-1,6 13-1,8 12 1,0 10-3,-4 7 2,-6 0-4,-11 5-3,-8 14-2,-12 4-3,-7 3 13,-3 3 1,-1 12 4,-22-1 2,-9 0-5,-9-4 1,0-10-1,-3-14 0,-1-12-1,-1-7-1,10-32-2,7 3-24,12 2 10,8 13-9,9 12-15,0 5-67,16 0-48</inkml:trace>
  <inkml:trace contextRef="#ctx0" brushRef="#br0" timeOffset="2204.1267">4031 2368 272,'-13'0'37,"3"28"-27,6 14 6,4 6-2,0 0 1,0-4-9,16-9-5,10-14 11,-1-10-8,6-11 5,2 0-2,-3-13-2,-3-17-1,-5 6 1,-4-3-3,-4 2 0,-4-3 0,-3 0 1,-2 2 0,-2 10-2,-3 12 1,0 4 19,0 24 27,-15 38-32,-10 25-12,-5 25-1,-1 10-1,4-4 1,6-5-3,13-11-3,8-3-16,15-17-45,23-24-209</inkml:trace>
  <inkml:trace contextRef="#ctx0" brushRef="#br0" timeOffset="2895.1708">5175 2508 325,'0'0'64,"-5"-18"-60,2-2 0,-2-4 7,-5 2-6,-2 2-1,-5 4 4,-3 8-4,-5 5-1,-6 3-1,1 11-1,-4 31-1,2 10-3,3 12 3,8 0 0,14-6 0,4-13-1,3-18-1,10-12-6,18-13-3,3-2-3,3-12 5,1-27 5,4-7-2,-4-12 4,-3 0-3,-5-7-4,-3-12 7,-2-3 0,-1-11 2,-7 1 2,-2 12 0,-4 24 2,-6 30 2,-2 15 4,0 9 21,0 23-3,-15 24-22,-2 22-5,-1 14-1,0 3 1,1-4-1,7-6 1,7-5-1,1-8 0,2-3 0,2-5-2,17-11-5,12-15-24,2-16-98</inkml:trace>
  <inkml:trace contextRef="#ctx0" brushRef="#br0" timeOffset="3232.1913">5427 2664 346,'-5'3'0,"5"-3"-4,1 0-21,22-4 5,1-23 20,8-10 8,-2-7 3,-2-7-8,-2-3 0,-3-2-1,-2 8-2,-12 7 1,-9 9 0,0 15 4,-11 8 5,-18 9-10,3 0 0,-5 29 7,1 19 4,7 10-2,4 6-4,12 6-1,7-5 0,0-3-2,17-6-2,11-10-2,3-10 0,7-12-14,13-8-25,4-16-129</inkml:trace>
  <inkml:trace contextRef="#ctx0" brushRef="#br0" timeOffset="3540.2055">6106 2127 113,'-5'-58'135,"-15"12"-123,2 11-8,-3 8 50,0 10-19,-1 14-15,0 3 3,-2 14 0,3 28-23,-3 16-1,4 14 0,5 7 1,7-1 0,5-4 0,3-11 0,0-10 0,1-9 0,11-10-5,1-5 1,3-4-8,-3-4-20,0-7-75,-5-4-65</inkml:trace>
  <inkml:trace contextRef="#ctx0" brushRef="#br0" timeOffset="3752.2148">5781 2476 386,'0'-9'5,"9"-8"6,18-3-11,10-1 3,3-6-3,1 8-3,-3 2-8,1 5-42,-7 8-117</inkml:trace>
  <inkml:trace contextRef="#ctx0" brushRef="#br0" timeOffset="3900.2279">6202 2476 67,'0'18'239,"0"6"-236,-3 2-3,3-1 0,0-2 0,0-1-7,7-12-15,5-3-33,1-7-91</inkml:trace>
  <inkml:trace contextRef="#ctx0" brushRef="#br0" timeOffset="4027.256">6264 2252 357,'-11'-10'74,"6"2"-68,5 0 3,0-3-9,3 4-52,17 5-78</inkml:trace>
  <inkml:trace contextRef="#ctx0" brushRef="#br0" timeOffset="4290.2714">6422 2518 265,'-15'12'84,"5"-3"-79,6-7 30,4-2-3,0 0-18,0 0-14,6-15 0,6-3 3,2-4 7,0 3-5,1 4-4,-1 9 3,0 6-4,-2 0 0,2 0-2,-4 14 0,0 10-2,-1 10 4,-4 3-5,6-5-28,-5 0 15,1-17-95,5-13-72</inkml:trace>
  <inkml:trace contextRef="#ctx0" brushRef="#br0" timeOffset="4456.2825">6762 2342 221,'-1'44'37,"-9"16"-34,-2 2 6,5 1-5,0-13-3,7-12-1,0-15-27,0-20-85</inkml:trace>
  <inkml:trace contextRef="#ctx0" brushRef="#br0" timeOffset="4590.2882">6884 2049 422,'-20'-6'79,"10"4"-65,9 2 30,1 0-44,0 16-33,1 19-141,9 8-111</inkml:trace>
  <inkml:trace contextRef="#ctx0" brushRef="#br0" timeOffset="5056.3416">7090 1826 140,'-17'60'54,"1"13"-45,5 11 13,4 3 3,3-2 5,1 0-13,1-8-10,2-8-7,0-9-1,0-7-18,5-17-50</inkml:trace>
  <inkml:trace contextRef="#ctx0" brushRef="#br0" timeOffset="5243.354">6959 2382 23,'-1'6'407,"1"0"-407,19-2-33,16-4 23,21 0 8,6-21 0,10-16 0,-2-1-51,-5 4-110</inkml:trace>
  <inkml:trace contextRef="#ctx0" brushRef="#br0" timeOffset="5364.362">7483 2506 102,'-20'46'31,"5"-3"-27,5-6-1,5-16-3,5-11-4,0-10-19,21 0-32</inkml:trace>
  <inkml:trace contextRef="#ctx0" brushRef="#br0" timeOffset="5490.3677">7645 2256 256,'-18'-9'56,"1"8"-30,1 1-1,5 0-25,0 3-32,8 19-42,3 7-60</inkml:trace>
  <inkml:trace contextRef="#ctx0" brushRef="#br0" timeOffset="5743.3817">7657 2482 20,'2'28'56,"4"6"-32,4 3 8,3 4-11,7 0 17,4-10-22,3-12-6,1-13 11,0-6 19,-3-16-3,-1-24-6,-5-10 6,0-3-18,-16 3-8,-3 2 3,-1 10 5,-30 6-8,0 16-11,-3 12 0,3 4-3,7 17-6,8 29-18,12 1-24,4 1-76,18-7-23</inkml:trace>
  <inkml:trace contextRef="#ctx0" brushRef="#br0" timeOffset="6030.3994">8084 2627 298,'-11'19'22,"5"-1"-20,6-2-2,0-9 2,0-5 1,0-2 9,6-7-1,9-16 28,1-7-1,-1 0 1,4 12-9,-5 8-19,6 10-3,8 0 0,0 7 0,3 21 2,7 9-2,0 2-8,3-6-1,8-10-16,6-23-67,-7-3-240</inkml:trace>
  <inkml:trace contextRef="#ctx0" brushRef="#br0" timeOffset="7357.4739">9714 5217 410,'-7'-1'48,"3"1"-46,4 0-2,0 0-3,15 0-15,10 4 11,11 4-4,6-7 0,3-1-53,-9 0-171</inkml:trace>
  <inkml:trace contextRef="#ctx0" brushRef="#br0" timeOffset="7544.4864">9735 5581 463,'0'3'0,"2"-1"-36,28 0 5,15-2 31,17 0-2,6-4-1,3-14-25,-4-7-266</inkml:trace>
  <inkml:trace contextRef="#ctx0" brushRef="#br0" timeOffset="8408.5388">10551 4489 324,'-19'54'0,"6"13"-4,1-3 3,5-6 1,7-12-2,0-12-16,6-12-17,15-20-102</inkml:trace>
  <inkml:trace contextRef="#ctx0" brushRef="#br0" timeOffset="8550.5461">10628 4243 346,'-15'-18'85,"6"6"-46,3 10-5,6 2-34,0 0-15,0 12-93,0 15-64</inkml:trace>
  <inkml:trace contextRef="#ctx0" brushRef="#br0" timeOffset="8961.569">10807 4738 182,'-15'4'142,"9"-3"-136,6-1-6,0-7 5,4-24-5,14-15 0,4 0-1,-6-3 1,3 10 3,-2 11-3,-7 12 0,-4 16 0,3 0-6,-2 23-2,-3 15 8,-2 6 3,-1 2-1,-1-7 3,6-14-3,-2-9-2,2-8 2,-1-4-4,6-4-7,7 0 7,0-21 2,4-11 4,-1-5-2,1 3-1,-6 4 0,-4 17-1,-5 11 0,-7 2 1,1 0 6,6 19-7,0 11 14,8 8-7,-2 2-7,7 2-4,4-5-21,8-11-69,1-13-143</inkml:trace>
  <inkml:trace contextRef="#ctx0" brushRef="#br0" timeOffset="9366.591">11453 4567 178,'0'-10'20,"0"1"-13,0-1 36,-7 1 1,-4 1-21,-2 4-13,-1 4-8,-6 0 2,-2 15 0,1 17-4,-7 12 4,11 2-3,0 3 0,8-10 0,8-11-1,1-3 0,1-11-2,18-9-8,1 0-2,-4-5 4,11 0 2,-4-24 5,2-8 1,1-9 0,-10-3 0,4 2 3,-3 4-1,-7 12 3,-5 18 5,-5 8 2,0 0 12,0 0-11,0 18-13,0 18 0,10 5-1,0 8-3,3-7-35,9-10-119</inkml:trace>
  <inkml:trace contextRef="#ctx0" brushRef="#br0" timeOffset="10115.6343">11871 4493 268,'-13'-5'57,"-4"-2"-52,5 7 28,-1 0-28,1 0-4,-2 11-1,1 21-2,0 10 0,-4 8 2,4-2 2,4-2-1,8-13-1,1-10-1,7-11-2,9-10-8,5-2-3,-2 0 7,3-14 7,0-16 5,-4-6-2,-3-8 2,2 4-2,-5-6-3,-2 10 2,-4 6-2,1 11 2,-6 14 0,-1 5 1,0 0-1,0 1-2,0 20 0,2 6 4,2 11 6,-4 13-5,0 2 2,0 10-1,-7 3-5,-12 6 0,3 1 0,-7-1 1,-4 0-1,2-4-1,-2-12 0,6-10 0,8-19-1,5-22 1,5-5 4,3-9-4,0-24-17,0-7 4,11-3 6,12 6 7,2-3 0,10 2 1,3-5 0,3-3 3,10 0-4,-6 2 0,-3-2 0,-1-5 0,-6 2 0,-6-6 0,-7 0 0,-10 5 0,-10 8 0,-2 6 2,0 7 3,0 13 0,-4 7 5,-7 9 22,-5 3 5,2 31-23,4 11-10,6 5 8,4 0-1,1-12-7,24-1-4,17-18-5,11-12-2,14-7-2,8 0-68,4 0-238</inkml:trace>
  <inkml:trace contextRef="#ctx0" brushRef="#br0" timeOffset="10707.6707">12872 3984 311,'0'24'70,"0"27"-68,0 17-2,0 10 3,-2 4-3,-6-1 6,3-3-4,-4-7 6,-1-6-3,3-9-2,5-16 0,2-18 0,0-12-3,0-10-5,0 0-1,0 0-2,2-18 8,15-12 10,2-2-4,-1 2-3,0 8-2,-6 11-1,1 8 0,3 3 0,-3 0 1,6 11 0,-5 27 5,4 8 5,-5 12-6,-2-7 0,6 2-5,0-14 0,3-4-9,8-16-18,-5-19-129</inkml:trace>
  <inkml:trace contextRef="#ctx0" brushRef="#br0" timeOffset="11075.6932">13233 4750 170,'2'8'98,"11"-2"-98,10 0 0,6-6 0,-1 0 9,4-4 4,1-26 8,-5-3-5,-2-8 4,-11 7-10,-7 2-4,-6 3-1,-2 8 4,-4 4 11,-14 5 0,-5 9-20,-1 3 0,-1 3 0,2 30 1,4 10-1,4 10 1,8 7 1,7-5 0,0-7 1,10-4-3,12-8-1,5-9-5,0-11-8,4-16-15,6-2-23,2-33-63,1-14-20</inkml:trace>
  <inkml:trace contextRef="#ctx0" brushRef="#br0" timeOffset="11219.6976">13654 4691 13,'-13'33'231,"3"4"-211,5 0-9,1-4 2,4-6-10,0-3-3,0-7-11,0-9-18,9-8-66</inkml:trace>
  <inkml:trace contextRef="#ctx0" brushRef="#br0" timeOffset="11346.7058">13761 4377 399,'-12'-9'46,"7"8"-6,5 1-40,0 0-12,4 24-137,9 15-30</inkml:trace>
  <inkml:trace contextRef="#ctx0" brushRef="#br0" timeOffset="11795.7782">13921 4640 341,'-20'0'61,"7"0"-55,3 0 46,1 0-29,6 0-23,-4 14-4,3 16-9,-6 3 4,1 6 7,0-3 1,6-4 1,3-6 0,0-8-4,0-9-8,14-7-4,6-2-13,-2-8 0,-3-14 6,4-8 22,-6-5 1,0 5 1,3 0 0,-5 2 2,-1 6-3,-5 7 3,2 4-2,-6 5 3,0 6-4,-1 0 2,0 0 2,0 22 0,0 14 8,0 14 1,0 2-7,-1 6-1,-9 5-1,-1-1-3,-2 8 4,-10 4-2,-5 5 3,-8 4-2,-6-4-3,2-21-1,7-24 0,4-32 0,5-10 0,10-44-2,3-16-66,8-16-133</inkml:trace>
  <inkml:trace contextRef="#ctx0" brushRef="#br0" timeOffset="12193.7999">14251 4105 444,'0'19'0,"0"32"-4,0 15 4,0 12 4,0 8 0,-7 2 1,-3-3-2,-2-1 0,1-10 0,2-18 3,4-17 1,1-21-7,4-11-1,0-7-9,0 0 5,0 0 5,0-22 4,16-20 6,9-20-6,6-12-3,1 11-1,-9 22 0,-11 21 0,-3 20 2,-8 0 4,5 25-2,-2 18 16,5 9-7,-1 6-7,4-2-4,1-3-2,1-5-7,12-6-14,-1-10-26,-3-8-63,-2-20-154</inkml:trace>
  <inkml:trace contextRef="#ctx0" brushRef="#br0" timeOffset="12405.812">14698 4226 16,'0'0'447,"0"0"-400,0 29-36,-2 23-10,2 16 5,-3 5-3,3-4 0,0 1-3,0 2 0,0 7-5,0-8-9,0-15-26,-11-14-58,-9-19-70,-4-18-19</inkml:trace>
  <inkml:trace contextRef="#ctx0" brushRef="#br0" timeOffset="12563.8195">14491 4542 290,'-3'-3'233,"3"3"-221,6-1-12,34-3 0,24-10 2,23-10 6,18-6-4,7-2-4,2 3-5,-13 7-32,-21 2-179</inkml:trace>
  <inkml:trace contextRef="#ctx0" brushRef="#br0" timeOffset="13273.862">10807 5337 198,'-9'-20'73,"3"8"-54,4 5-8,0 2 29,-1 5 39,-1 0-39,4 0-21,0 0-11,0 0-8,17 3-9,18 15 7,24 2 2,29-8 5,36-12 4,40 0 0,30-29 3,20-2 0,1 9-2,4 7-1,3 15 4,5 0 1,-1 0-4,-2 0 0,-27 0-2,-19 0-7,-28 0-1,-18 3 0,-15 11-1,-21 2-4,-18 12-13,-27 6-22,-29 0-163</inkml:trace>
  <inkml:trace contextRef="#ctx0" brushRef="#br0" timeOffset="13993.904">10953 6244 278,'-26'31'12,"4"8"-11,9 12-1,6 0 1,7 4 13,0-6-8,12-4-6,12-13 0,7-16-2,7-14 0,-1-2 2,5-18 2,1-18 8,-4-8 0,-13-1-3,-5 5-5,-10 4 5,-11 10 8,0 6 15,-13 4 1,-12 1-17,-12 5-14,0 5 0,-4 1-5,-1 4-6,7 0-15,5 0-19,9 9-35,13 10-93</inkml:trace>
  <inkml:trace contextRef="#ctx0" brushRef="#br0" timeOffset="14547.9348">11697 5668 130,'-17'0'152,"3"27"-146,-4 16 9,8 18-6,-1 14 2,2 6-10,3 7 1,-2 5 2,-3 0 0,1 0 3,7-6 1,3-17 0,0-22-8,3-18-3,11-22-4,6-8 1,3-14 6,9-29 7,6 0-1,-3 1-5,7 14-1,-3 14-1,-6 14 1,-5 0 0,-6 1 0,-3 17-1,-11-2-2,-8 0 3,0-1 9,0-1 7,-17-1 11,-6 1-9,-9-2-9,-4 3-2,-6 2-7,-7 2-1,11-4-7,5 2-15,5-5-11,17-3-42,11 0-110</inkml:trace>
  <inkml:trace contextRef="#ctx0" brushRef="#br0" timeOffset="14842.9514">12101 6328 357,'9'28'0,"1"7"-4,1 9 4,-1 4 6,2 6-2,-6 1 3,-5 3 0,-1 7 3,0 2 4,-19 0 4,-2 8-2,1 0-1,-12-2-6,9-4-8,-1-13-1,1-20-4,6-20-2,2-16 5,1-45-4,9-41-78,-5-32-103</inkml:trace>
  <inkml:trace contextRef="#ctx0" brushRef="#br0" timeOffset="14993.96">12076 6055 215,'-20'-12'415,"12"5"-390,8 5-25,0 0-7,0 2-16,21 0-61,11 0-100</inkml:trace>
  <inkml:trace contextRef="#ctx0" brushRef="#br0" timeOffset="15313.9797">12366 6442 481,'0'0'0,"8"0"-8,-2 0-15,10 0 20,-1-1 3,6-19-2,-1-6 2,-1-2 2,-4-1 1,-9 10 0,-6 9-2,0 8 4,-8 2-5,-12 0-15,-2 15 11,1 16 4,6 0 6,-1-2 2,13-5-6,3-4 0,0-1-2,2 2 0,9 2-1,8 6-4,4 0-8,7 0-21,5-5-97</inkml:trace>
  <inkml:trace contextRef="#ctx0" brushRef="#br0" timeOffset="15591.994">12850 6411 63,'-12'-7'238,"1"6"-213,-2 1 35,-3 0-26,2 6-27,-5 20-7,2 10 2,0 4 0,7 4 2,9-7-3,1-4 1,0-9-2,14-3-1,12-7 1,6-11-2,5-3-6,1 0-23,-2-32-138</inkml:trace>
  <inkml:trace contextRef="#ctx0" brushRef="#br0" timeOffset="15779.005">13139 5983 68,'0'-2'506,"0"2"-503,0 2-3,9 31-16,-1 8 14,1 24 2,-3 4 0,-5 15-2,-1 9 1,0 10-10,-10-11-27,-2-14-72,-7-20-157</inkml:trace>
  <inkml:trace contextRef="#ctx0" brushRef="#br0" timeOffset="15915.0141">13039 6442 443,'0'-12'129,"16"-5"-129,16-7-2,17 0 2,5 0-8,9 3-2,-5 8-78,-4-3-319</inkml:trace>
  <inkml:trace contextRef="#ctx0" brushRef="#br0" timeOffset="16582.0556">13795 6002 363,'0'0'92,"-1"0"-79,-3 23 14,-10 19-21,0 23-6,-4 6 1,3 1 2,-4 2 1,8-9 0,2-5 1,6-7-5,3-11 0,0-21 0,0-10-4,10-11-2,10 0-1,2-20 7,7-6 6,0-6-6,7 8 2,-1 6-1,-10 4 1,-5 9-2,-10 5-3,-7 0-3,-3 0 6,3 19 0,-1 5 8,0 10-2,1-2-5,6 1-1,1-8-2,7 1-7,0-6-49,4-18-228</inkml:trace>
  <inkml:trace contextRef="#ctx0" brushRef="#br0" timeOffset="16888.0693">14160 6611 394,'2'0'7,"12"0"-7,2 0-30,14-7 30,3-14 14,6-11 0,-2-12-6,-6 6-7,-7-1 2,-9 9 3,-13 9-2,-2 7 7,-9 5 5,-14 9-9,-7 0-5,-1 30-2,0 19 3,4 15 1,6 6 1,11 2 1,10 2-3,0-10-3,16-7 0,16-11-3,8-21-8,-1-16-23,0-9-62,0-21-43,-9-16-21</inkml:trace>
  <inkml:trace contextRef="#ctx0" brushRef="#br0" timeOffset="17077.0802">14533 6565 39,'1'0'57,"-1"0"-14,0 1 17,0 23 12,0 10-18,0 1-26,0 8-10,0-3-8,-1-3-10,-3-2-1,1-13-24,3-11-75</inkml:trace>
  <inkml:trace contextRef="#ctx0" brushRef="#br0" timeOffset="17212.088">14642 6363 204,'0'-22'149,"0"1"-138,0 8-7,9 6-4,2 7-20,-1 0-66</inkml:trace>
  <inkml:trace contextRef="#ctx0" brushRef="#br0" timeOffset="17714.1682">14834 6711 439,'-10'-2'57,"0"-13"-43,-2-4-12,2 6 0,-3-2-2,-6 11-4,0 4-11,4 0 0,-3 12 4,6 18 9,8 10 2,0 9 2,4 5-1,0 1-1,10-6-2,16-16-1,0-14-8,5-19-8,2-10 5,-8-34 12,0-14-1,-10-7-1,-4 7 4,-4 6 0,-5 14 4,-2 10-1,0 16 3,1 8 9,-1 4-8,2 0-7,1 0-4,-1 4-4,0 24 8,1 20 3,-2 13 9,-1 11-6,0 12 0,0 6 5,-3 4-3,-8 2-4,-2-6-1,-6-1-1,-6-5 0,-3-10 1,-7-9-2,-3-17 1,0-20 3,1-18 12,5-10-7,0-6-10,6-26-25,3-13-86,4 1-273</inkml:trace>
  <inkml:trace contextRef="#ctx0" brushRef="#br0" timeOffset="18104.1864">15124 6092 464,'0'30'0,"0"19"0,0 12 0,0 5 4,0 3-2,0-1 3,0 4-3,0 6 2,0 8-4,0 0 0,-10-6 0,6-17 0,-4-25 2,8-26-2,0-12-4,0 0-13,15-32 2,10-16 15,1-5 10,4 3-7,-10 18-1,-8 17-2,-9 10 4,-2 5-4,5 13-2,-2 23 2,3 15-1,4 4-2,-1-9-28,4-14-35,8-20-76,-2-12-44</inkml:trace>
  <inkml:trace contextRef="#ctx0" brushRef="#br0" timeOffset="18322.1987">15724 6210 416,'0'34'74,"-7"13"-74,3 4 0,3 6 5,-5 1-5,2 8 0,-5 15-5,-8 10-16,0 16-43,-10 7-94</inkml:trace>
  <inkml:trace contextRef="#ctx0" brushRef="#br0" timeOffset="18525.2093">15509 6702 495,'0'0'79,"0"0"-79,11 0-15,21 0 15,10-3 5,13-7 3,8-2-6,-4-8-2,0-1 0,-13 4-9,-7 2-34,-21 1-174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55:38.6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2952 10136 23,'0'83'46,"0"-8"-15,0-4 12,-3-23-11,0-22 11,1-16-1,2-10-11,0 0 0,0 0-7,0 0-3,0 0-2,0 0-4,0 0 6,0 0 4,0 0 7,0 0-8,-1-2-7,-3-1 0,2-2-12,1-4-2,-3-3 3,-1-17-6,2-13 0,-2-16 0,1-12-2,3-11 2,-1-2 0,1 6 2,1 9 1,-4 12-2,2 13 3,-1 9 6,0 2-2,2-4 1,-2-5-9,3 2 0,0-1-1,0 2 1,0 14 0,0 8 0,0 11 2,0 5 1,0 0 5,0 0 1,0 0-7,0 0-2,0 0-3,0 0 1,0 0-2,0-5 0,4 1 3,4-3 0,7 0 1,9 0-3,4 0 1,12-2 1,1 4 1,2-2-1,-6 7 1,-2 0-2,-9 0-3,-4 7 1,-6 9 4,-3 10 0,-7 2 0,-3-2 3,-3 8-2,0-2 3,-6 2-2,-19 2 0,-16 3 2,-12 2-2,-1-1-1,-3-3 0,-4-7 0,9-9-1,5-4 1,15-10-1,9 0 1,15-1 1,8 1-2,10 4-14,20 9 1,10 0 12,9 8 0,2-6 1,0 2 1,-2 1-1,-5-8 0,2 9 0,-9-4-1,-7 5-7,-4-1-28,1-2-116</inkml:trace>
  <inkml:trace contextRef="#ctx0" brushRef="#br0" timeOffset="374.0166">3599 10186 217,'13'0'8,"6"-11"4,0-15 49,7-10-22,-1 1-11,-5-5-10,-5 6-15,-8 8-3,-7 8 3,0 8 35,-4 8 13,-16 2-20,-1 8-1,-4 24-24,2 18-6,7 10 1,3 6 3,6 1-4,7-4 0,0-4-2,11-7-5,14-8-11,14-4-25,10-18-95,4-14-87</inkml:trace>
  <inkml:trace contextRef="#ctx0" brushRef="#br0" timeOffset="646.1414">4254 10160 301,'0'-1'17,"0"-2"-13,0 3 23,0 0 24,0-2 13,-4 2-4,-5 0-20,-7 0-33,-1 0-4,-2 19-3,-3 16-6,1 15 3,4 11 3,3-1-1,6-9-2,8 0 0,0-15-4,15-3-10,17-19-16,8-13-8,12-1-27,3-22-66,5-22-117</inkml:trace>
  <inkml:trace contextRef="#ctx0" brushRef="#br0" timeOffset="1042.1618">4611 10273 145,'0'0'189,"0"0"-186,0 0 6,0 0 18,0 0-9,0 0 1,0 0 11,-10-6-17,-11 0-9,-3 6-4,-6 0 0,4 7 0,-1 26 0,7 5 0,6 4 0,13 0-2,1 0 0,0-2-4,13 3 4,9-9 0,3-8-3,-1-12-3,6-14-3,2 0 0,-5-26 8,4-17 3,-8 0 3,-4 0 0,-6 6 2,-3 10-3,-5 17-1,-5 6 3,0 4 4,0 0 5,2 0-12,1 20 1,2 6 1,2 12 0,-1 2-3,-4 8-4,5-1-6,-2-3-24,5-7-104</inkml:trace>
  <inkml:trace contextRef="#ctx0" brushRef="#br0" timeOffset="1313.1725">5098 9597 457,'0'0'50,"0"0"-48,0 13-4,0 24 2,0 19 0,0 16 3,0 13-3,0 13 1,0 13 0,-11 2-1,1-4 1,-4-15-1,11-20-6,3-22-11,0-15-41,0-24-90,10-13-78</inkml:trace>
  <inkml:trace contextRef="#ctx0" brushRef="#br0" timeOffset="1478.183">5282 9685 26,'0'44'527,"-12"18"-525,5 15 2,-1 6 27,8 9-27,0 3-4,0-2-5,8-10-31,4-23-185</inkml:trace>
  <inkml:trace contextRef="#ctx0" brushRef="#br0" timeOffset="2056.2157">6015 10101 574,'-1'0'27,"1"0"-27,0 0 17,0 0 10,0 0-20,0 0-7,0 0-2,0 0-16,0 5-107</inkml:trace>
  <inkml:trace contextRef="#ctx0" brushRef="#br0" timeOffset="2196.2237">6190 10488 490,'-17'11'12,"8"0"-7,9 1-10,0 8-27,11-9-171</inkml:trace>
  <inkml:trace contextRef="#ctx0" brushRef="#br0" timeOffset="2774.2605">7818 9872 465,'-10'-14'24,"-16"-2"-13,-7 6-11,-11 6 13,-4 4-6,0 0-4,-3 9-2,6 12 1,12-1-2,13 2 0,16 2 0,4 3-8,20 10-3,18 6 7,9 0-2,6 3 2,3-2 4,-5-3 2,-11-3 0,-14-4 4,-6-4 4,-12-2 1,-8 2 3,0 2 12,-27 1 4,-6 8-14,-11-10-12,3-14-4,-4-11-2,3-6-26,10-22-88,20-34-163</inkml:trace>
  <inkml:trace contextRef="#ctx0" brushRef="#br0" timeOffset="2964.2698">8214 9458 546,'-30'55'0,"-2"10"0,6 0 7,-3-3-7,13-6-30,8-17-96</inkml:trace>
  <inkml:trace contextRef="#ctx0" brushRef="#br0" timeOffset="3392.2923">8512 10080 434,'10'0'1,"22"0"3,15-2-4,8-2 5,5 2-2,4 2-3,-1 0-3,-3-3-23,-5-11-226</inkml:trace>
  <inkml:trace contextRef="#ctx0" brushRef="#br0" timeOffset="3578.3027">8649 10401 508,'15'0'0,"25"0"-18,15-4 18,14-10 9,6-4-9,12-7-16,-7-6-362</inkml:trace>
  <inkml:trace contextRef="#ctx0" brushRef="#br0" timeOffset="4326.3502">9548 9703 490,'0'-16'8,"10"-3"-6,20-2-2,13 5 1,13 9 0,5 7-2,-5 0 2,-3 17-1,-13 3 1,-10 4-1,-13-2-1,-6 2 1,-11 5 3,-4 11 7,-28 6 0,-11 3-4,-14 2-6,-3-12 2,3 2-4,4-12-1,23-12-1,12-9 3,18-6 0,6 0-36,29 4 1,20-2 36,7 3 1,4-2 1,-4 7-1,-15 8 0,-10 2 2,-17 3 4,-10 5 4,-7 2 2,-3 2 3,-13-1 4,-16 2-7,-9-1-7,-2-10-6,-7-8 0,3-9-5,11-7-29,13 0-57,18-7-54,2-15-61</inkml:trace>
  <inkml:trace contextRef="#ctx0" brushRef="#br0" timeOffset="4656.3705">10424 9914 407,'-29'25'20,"6"6"-10,-1 13-9,7 6 10,6 10-8,9 9 0,2-8-2,10-6-1,20-15-2,4-17 2,5-14 0,6-9 4,1-16 7,5-28 6,-8-19-6,-8-10 2,-8-6 3,-22 5 12,-5 4-2,-19 8 17,-26 8-12,-12 18-16,-5 22-2,6 14-13,5 37-1,19 22-48,18 5-113,14-16-283</inkml:trace>
  <inkml:trace contextRef="#ctx0" brushRef="#br0" timeOffset="5212.3964">11124 10122 432,'-42'0'35,"6"0"-34,6 13 9,3 14 15,1 16-25,10 8 2,4 7 0,8-5-1,4-7-2,0-10-2,19-2 3,13-10 1,4-6-1,15-12 2,5-6-2,6-16-12,5-23-38,-4-22-203</inkml:trace>
  <inkml:trace contextRef="#ctx0" brushRef="#br0" timeOffset="5646.4246">11488 10140 379,'-15'50'8,"4"4"-7,4-4 12,7-1 2,0-7-4,0-4-4,0-12 8,0-4 0,7-14-15,7-8 3,5 0 0,6-24 15,5-13-1,3-9-11,-2 5-4,-5 9-2,-7 14-1,-8 12 1,-2 6-2,-6 0-3,4 22 5,-4 12 3,4 7 2,-6 0-2,1 3 1,-2-6-3,0-11 2,0-10 1,0-13-4,8-4-2,3-8-2,5-24 4,15-14 13,1-2-10,9 8-3,-6 11 0,-4 20 0,-2 9 0,-6 4 1,-1 33 5,0 16 6,-4 10-1,-4 2-11,7-8-11,6-19-62,3-17-324</inkml:trace>
  <inkml:trace contextRef="#ctx0" brushRef="#br0" timeOffset="7176.5097">1795 11333 332,'-41'31'51,"1"12"-50,7 24 1,1 11 11,11 17-1,5 12-3,8 2 2,8-3-4,0-16 1,9-23-2,18-21-1,14-22-5,9-16 2,8-8-1,3-10 4,-1-38-2,1-23 4,-1-25-2,-6-18-2,4-11-3,-10-1-3,-9 12 1,-13 21-3,-12 37 2,-10 28 3,-4 26 4,0 6 22,-8 47-12,-8 23-14,5 19 0,4 16 1,7 4-1,0-1-1,25-13-1,9-20-5,7-24-8,8-25-17,2-30-103</inkml:trace>
  <inkml:trace contextRef="#ctx0" brushRef="#br0" timeOffset="7522.5884">2807 11705 385,'-32'16'0,"-3"2"0,-2-3 0,-1 4 1,5-5 0,7 0 4,13-6-5,8-5-1,5 8-6,3 3-22,22 6 15,5 8 14,3 2 3,0 6 0,-5 1 2,-5 6 6,-9-5 2,-6-2-1,-5-3 2,-3-3 2,-5-9 11,-16-2-10,-9-11-10,1-8-7,0 0-2,1-4-33,10-12-89,10-3-98</inkml:trace>
  <inkml:trace contextRef="#ctx0" brushRef="#br0" timeOffset="7768.6022">2989 12066 138,'37'-18'22,"3"-3"74,-1-10-14,-5-8-59,-2-5-5,-12-2-1,-7 8-16,-13 3 7,0 14 19,-15 13 17,-10 8-24,-10 10 19,4 40-21,0 18-5,8 8 6,13 1-9,10-9-10,10-12-3,32-10-14,18-18-18,20-25-43,7-3-343</inkml:trace>
  <inkml:trace contextRef="#ctx0" brushRef="#br0" timeOffset="8496.6429">4491 12797 476,'-1'4'23,"1"-4"-23,3 0-20,17-29 20,7-26 23,10-28 5,1-14-12,-1-16-10,-2-6-3,-4 8 1,4-1 1,-8 3-1,-8 19-3,-3 21-1,-6 31-3,-4 25 2,-3 13 1,1 12-1,2 38-6,4 23 7,3 12 5,-1 5-2,3-9 2,9-11-3,-1-8-1,8-8-1,1-16 0,2-18-5,1-18 2,7-4 0,-1-42 3,-1-22 4,1-24-4,2-19-1,4-11 1,-1-3-6,-2 21 2,-8 30-1,-19 33 3,-7 30 2,-10 13 0,0 50 9,0 35 2,-14 29-7,-5 12 3,-1 1 5,7-8-11,11-10-1,2-14-2,0-25-9,26-30-6,3-30-34,6-14-144</inkml:trace>
  <inkml:trace contextRef="#ctx0" brushRef="#br0" timeOffset="8656.6503">5959 12129 386,'21'0'0,"16"0"-3,12 0 3,2 0 0,5 0-3,-10 0-17,-12 0-187</inkml:trace>
  <inkml:trace contextRef="#ctx0" brushRef="#br0" timeOffset="8819.6608">6035 12322 531,'0'0'22,"11"0"-22,22 0-10,12 0 9,14-2-2,4-13-69,-5-6-310</inkml:trace>
  <inkml:trace contextRef="#ctx0" brushRef="#br0" timeOffset="9136.6821">6785 12247 496,'8'0'70,"7"0"-70,9 0 0,17 3-2,4 1 2,9-4 0,19 0-33,-8 0-206</inkml:trace>
  <inkml:trace contextRef="#ctx0" brushRef="#br0" timeOffset="9703.7099">8270 11857 127,'0'-18'160,"0"2"-159,-3 7 19,-18 2 93,-11 7-89,-10 0-24,-1 4 4,-3 14 0,6 2 9,12 3-1,16-4-4,12 5-8,0-2-12,19 5 1,18-3 10,3 1 1,3 1 1,-13-6 0,1 6 1,-12 1 5,-8 1 4,-9 4 4,-2 4 2,-2 3 4,-21 0-12,-9 0-9,-4-13 0,-3-9-11,-1-14-34,5-3-101</inkml:trace>
  <inkml:trace contextRef="#ctx0" brushRef="#br0" timeOffset="9869.7197">8752 11482 570,'-34'58'0,"-5"15"-11,4-10 11,2 1-36,-3-6-175</inkml:trace>
  <inkml:trace contextRef="#ctx0" brushRef="#br0" timeOffset="10252.7452">7570 12789 411,'0'0'68,"10"0"-68,40 0 0,20-10 1,28-6 19,15-4 0,4 3-6,6 0-7,2-1-2,-3 0-5,2-4-7,-14-2-27,-17 7-101</inkml:trace>
  <inkml:trace contextRef="#ctx0" brushRef="#br0" timeOffset="10708.7712">8362 13092 333,'-39'12'20,"-4"8"-16,5 6-4,0-2 4,6 2 8,18-4 16,7-4-18,7 0-10,12-1-14,18-1 13,9-2 1,-1-3 7,5 2-1,-11 1-2,-11 3 8,-14 6 2,-7 7 15,-7 7 40,-31 9-15,-10-5-23,-5-3-19,-7-16-9,11-5-3,4-12-10,11-5-43,16 0-189</inkml:trace>
  <inkml:trace contextRef="#ctx0" brushRef="#br0" timeOffset="11814.8362">9470 12386 108,'0'-1'255,"0"1"-255,11 0 0,21 7 0,6 11 8,1-2-6,4-1-2,6-10-2,-3-5-28,-2 0-167</inkml:trace>
  <inkml:trace contextRef="#ctx0" brushRef="#br0" timeOffset="11993.8411">9501 12671 405,'-7'26'0,"7"3"-41,16-6 19,16-11 12,11-12 5,21 0 3,25-28-13,7-25-146</inkml:trace>
  <inkml:trace contextRef="#ctx0" brushRef="#br0" timeOffset="12680.8812">10190 12115 272,'-3'0'114,"3"0"-101,0 0-8,14 0-5,25 0 0,14-5 1,9 5 1,5 0-2,-5 0-4,-2 0-10,0 0-88</inkml:trace>
  <inkml:trace contextRef="#ctx0" brushRef="#br0" timeOffset="13137.9098">10764 11693 178,'24'0'1,"8"0"15,1 0 23,6 0-2,0 12-6,-7 0-9,0 0-8,-9-1-10,-7-3-1,-12 5 12,-4 5 8,0 8 7,-20 15-4,-8 4-21,-10 3-5,1-6-4,8-6 3,8-10-2,16-8 2,5-4-7,17-4-23,21-3 26,16-6 5,6 2 1,10 1 3,-14 0-4,-13 9 0,-9 1 0,-17 1 1,-13 2 9,-4 2 8,-7 3 10,-28 2-1,-5-2-12,-9 0-7,-4-4-6,2-8-2,16-5-3,15-5-8,18 0-36,2 0-113</inkml:trace>
  <inkml:trace contextRef="#ctx0" brushRef="#br0" timeOffset="13437.928">11531 11867 19,'-43'44'368,"10"14"-368,4 7 0,14-3 0,5 0 5,9-6-1,1-10-4,13-13 1,19-12 1,9-13 1,6-8 7,6-17 9,-1-22 3,-8-9 3,-7-4-13,-11 1-1,-14 2 0,-12 6 3,0 3 9,-25 10-16,-10 7-7,-8 14-11,-4 9-26,11 23-72,-2 21-166</inkml:trace>
  <inkml:trace contextRef="#ctx0" brushRef="#br0" timeOffset="14086.1008">12174 12228 403,'-22'0'43,"-10"0"-40,7 4 29,-4 14-20,8 12-7,0 8-5,7 7 0,4-2 0,3-3-1,7-6-1,0-10-8,17 1 4,5-13 2,4-6 2,11-6-1,-1 0-1,4-25-40,-7-8-188</inkml:trace>
  <inkml:trace contextRef="#ctx0" brushRef="#br0" timeOffset="14608.1331">12387 12254 361,'-3'18'23,"3"6"-22,0 6-1,0-5 3,0 4-2,0-5 2,0-2-2,0 0 6,0 1 6,0-4 6,-7-3-1,4-4-5,-2-8-1,4-4-8,1 0-3,0 0 3,0 0 1,0 0-2,0 0 1,0-6-1,9-20-1,12-4-1,5-4 0,5 0-1,5 5 0,-1 8-1,0 7-1,-6 12 1,2 2 0,-9 2-2,-9 24-4,-4 5 7,-8 2 5,-1 4 0,0-5-1,0-8 2,0-5-3,0-12-1,0-7-2,0 0 0,0-15-2,15-20-1,12-13 2,3-1 2,5 10-2,0 14 1,2 17 0,-10 8 0,1 4 0,-13 30 0,-5 10 0,-1 6 0,-9-3-5,0-6-8,0-10-27,0-7-81,-6-8-157</inkml:trace>
  <inkml:trace contextRef="#ctx0" brushRef="#br0" timeOffset="14946.1542">10625 12787 328,'-6'-6'12,"6"4"0,0 2-12,22 0-10,20 0 10,20 0 11,15 0 0,38-6 14,20 0-2,25 4 3,22 2 1,9 0-8,-7 0-7,-5 10-8,-24 4-4,-12 2-3,-20 2-7,-16 2-23,-20-5-103</inkml:trace>
  <inkml:trace contextRef="#ctx0" brushRef="#br0" timeOffset="15338.1736">11025 13341 452,'-7'19'36,"0"25"-36,1 19 0,-2 9 0,3 4 4,-4-4-4,-1-7-1,6-9-2,-5-8-2,8-14-35,1-20-152</inkml:trace>
  <inkml:trace contextRef="#ctx0" brushRef="#br0" timeOffset="15658.1912">11627 13194 360,'-34'27'8,"-4"3"-4,1 3-4,-3 6 4,7-2-2,9 0-1,11 1 1,9-4-2,4 2 0,20 0 0,22-4 4,7-9 2,1-2 0,-1-2-4,-13-1 1,-9 0-1,-14-1 7,-11 2 8,-2 1 12,-5 8 13,-23-2-13,-4 0-28,-12-6-1,-1-8-17,2-4-41,1-8-109</inkml:trace>
  <inkml:trace contextRef="#ctx0" brushRef="#br0" timeOffset="15818.1986">11579 13226 285,'29'0'13,"11"0"-9,9 0 13,1 0-1,9 0-2,-3 13-14,5 4-14,-13 2-183</inkml:trace>
  <inkml:trace contextRef="#ctx0" brushRef="#br0" timeOffset="16088.2176">12108 13531 10,'-40'6'361,"7"14"-336,1 6-20,0 6 15,0 8-10,6 9-6,9 3 2,8 0-1,9-2 2,4-6-4,24-10-3,12-8-1,12-13-1,3-13-1,16-8-17,-4-35-132</inkml:trace>
  <inkml:trace contextRef="#ctx0" brushRef="#br0" timeOffset="16514.2394">12398 13658 204,'-11'38'33,"1"-1"-32,2 2 31,7-6 6,-3 2-11,4-4 1,0-6-15,0-5 2,0-2-1,0-11-1,0-7-10,0 0-2,2 0 8,9-15 6,10-15 16,12-10-18,0 2-12,0 6-1,-2 13-2,-10 14-3,-11 5-5,-3 12-6,-2 22 16,-4 12 5,4 4-3,-1-4 2,-2-6 0,-1-14-3,8-13-1,1-13-6,3-13-7,12-31 10,3-12 0,6 6 1,7 9 0,-11 16 2,3 18-2,-9 7-1,-3 35 3,-4 27 17,-6 15 9,-2 1-14,1-13-11,3-24-1,7-29-27,3-12-69</inkml:trace>
  <inkml:trace contextRef="#ctx0" brushRef="#br0" timeOffset="17474.2942">2989 15693 207,'0'24'94,"0"0"-90,-1-9-1,-1-13 33,2-2 17,0 0-11,-2-5-12,-1-27 21,3-18-34,-1-20-17,1-12 2,0-5-2,1-8 1,14 8 0,5 7-1,-2 15 0,1 21 0,-6 23-2,-2 15 0,1 6-5,4 32-2,5 24 9,6 9 4,0-2 2,-2-13-4,3-18-2,4-10-3,10-16-2,-4-6 5,5 0 0,0-18-1,-3-10 1,3-12 0,0-10 0,2-16 0,3-9 0,-4 5 0,-2 19-1,-10 25 1,-12 17-1,-8 9 1,-6 10 1,1 32 10,-2 19 4,-1 11-7,-4 3-4,3 4 0,0-8-4,3 8-4,5-3-6,2-3-15,3-13-63,1-22-198</inkml:trace>
  <inkml:trace contextRef="#ctx0" brushRef="#br0" timeOffset="17648.3041">4254 15337 483,'14'0'0,"12"5"-4,8-5 4,4 0 4,3 0-4,5 0-4,-5-5-15,-9 0-78</inkml:trace>
  <inkml:trace contextRef="#ctx0" brushRef="#br0" timeOffset="17818.3141">4331 15647 568,'7'0'0,"26"0"-57,22-2 57,9-12 0,4 0-6,3-7-171</inkml:trace>
  <inkml:trace contextRef="#ctx0" brushRef="#br0" timeOffset="18136.3318">5063 15274 4,'0'0'571,"10"0"-571,10 5-5,12 0 5,13 1 8,5-5-1,5-1-7,0 0-12,2 0-51,-9 0-192</inkml:trace>
  <inkml:trace contextRef="#ctx0" brushRef="#br0" timeOffset="18734.3713">5797 15100 511,'23'0'4,"20"0"-4,21 0 0,4 0-3,0-13 4,-7 1-1,-10 3 2,-11 6-2,-17 3 0,-15 0-5,-8 3 5,-5 26 12,-25 13 14,-7 11-15,-5 9 1,2-6-3,5-4-3,5-4-4,4-8 1,2-4 1,4-8-1,5-6 4,8-8-5,4-3 0,3-4-2,0 2-2,0 0-4,14 3 4,7-1 2,7-1 6,4-2 2,8 0 1,5-4-4,9-4-2,6 0-3,4-12-5,5-30-8,0-11-38,-10-13-169</inkml:trace>
  <inkml:trace contextRef="#ctx0" brushRef="#br0" timeOffset="20442.4688">2357 14195 11,'-8'-18'369,"5"4"-357,3 10-11,0 4 3,0 4 8,3 42-11,17 32 5,2 30 13,2 26-9,-10 13 3,-6 20 4,-8 10-2,0 16-2,-6 9 0,-10-16-6,-2-17-1,10-33-1,8-30-1,0-31-4,18-22-2,18-14-6,19-15 0,17-15 8,18-5 0,20-4 0,19 0 2,20 0 1,9-4-2,14 4-1,-3 0-1,-1 0-1,-2 4 0,-6 15-4,1-2 6,11 1 0,2-9 0,10-7 0,-4-2-2,-8 0 2,-12-15 0,-11-2 0,-13-6 1,-5 5-1,-13 4 1,-12 0 0,-10 4-1,-17 8 4,-17 2-1,-9 0-1,-12 0-1,-10 9-1,-14-4-1,-5-1 1,-9-4 1,-3 0 1,0 0 12,0 0 16,0 0 3,0 0 2,0-2-18,0-10-11,-7-2-3,0-4-3,-1-3-2,5 0 2,-2 3-2,3 8 2,2 6-1,0 4-3,0 0-2,0 0-4,0 0-6,0 0-7,7 2 23,3 0 0,-2-2 0,1 0-3,-5 0 3,-2 0 0,3 0 2,-3 0-1,1 0-1,7 5-1,2-2 0,3-1 1,0-2-1,2 0 0,-2 0-1,-2 0 1,4-7 1,-4-4 0,-3 1 0,-1 10 0,1-2 0,-2 2-1,0 0-1,2 0 0,6 0 1,-2-6-1,0-16-1,4-14 3,2-14 1,2-12 0,3-10 0,-4-3-1,2-3 1,3-6-1,-1-1 1,-2-5-1,6-2 0,-4-5 0,-3-3 1,-1 0-1,-2 12 0,-6 14 1,-3 18-1,-6 20 3,-4 14 0,0 9 7,0 8 5,-9 1-5,-8-3-1,3-3-7,-5 3-1,0-8 0,-4 1-1,2-3 0,-4 0 0,-4-1 1,-7 2-1,-3 2 2,-6-2 0,-10 0 0,-10-4 0,-7-4-1,-15-6-1,-7-2 1,-4 3-1,-10 7 0,-7 8 0,0 14 8,-7 0-8,0 0 0,-4 17 0,-5-4 2,-9-3-1,-8-3 0,-4-7 1,-11 0-1,-2-4 0,2-16-1,1-11 0,1 7 0,-1-2 0,-3 6 0,-2 12 0,-4 8 0,9 0 0,9 12 0,16 13-1,23 4-2,22-9 3,23-3-3,27-16-8,26-1-63,16-14-137</inkml:trace>
  <inkml:trace contextRef="#ctx0" brushRef="#br0" timeOffset="23128.6211">14339 5738 227,'0'0'76,"0"0"-75,0 0-1,0 12-10,2 22 10,9 10 8,-1 5 5,-1 13 11,-1 10 2,-8 9 6,0 7-2,0 4-7,-17 4 2,-1 3-7,0-5-2,1-12-9,4-16-1,7-28-5,6-21-1,0-15-8,0-2-2,15-7 10,11-24 7,6-18 2,18-5-7,-4 2-2,1 11 0,2 17-2,-6 21 1,-1 3-1,-9 29 2,-1 20 2,-9 7 12,-3 7-3,-6-4 0,-3 0-6,5-9-5,4-4-3,5-12-14,16-17-44,4-17-150</inkml:trace>
  <inkml:trace contextRef="#ctx0" brushRef="#br0" timeOffset="24899.7251">15370 5636 218,'-8'0'178,"-3"0"-161,1 0 46,-1 13-47,-6 16-16,-4 12-5,-5 10 2,0 7-8,4-3-7,4-1-27,11-12-134</inkml:trace>
  <inkml:trace contextRef="#ctx0" brushRef="#br0" timeOffset="25348.913">13985 7166 204,'-17'11'16,"12"-6"-12,5-5 16,0 3-16,0-1-4,16 1 0,16-1 9,15 1 18,12-1 2,16-2-2,17 0-12,7 0-7,6 0 0,-2 0-4,2-5-4,-1 2 0,-11-5-10,-5 5-18,-10 3-87</inkml:trace>
  <inkml:trace contextRef="#ctx0" brushRef="#br0" timeOffset="25948.057">14559 7657 352,'0'0'0,"0"29"-11,0 7 11,0 3 3,0 0-2,0 3 1,0-2 3,0 3 0,-4 3 16,0 0-3,-2-6-7,-1 4-5,5-12-3,2-4-2,0-12-1,0-10-5,2-6-8,15-4 13,7-30 8,8-14 1,5-6-7,1 8-1,1 16-1,-9 21 0,-4 9-1,-4 11 1,-1 23 11,-3 4 7,-5 6-5,-3-2 0,2 1-12,1-10-1,10-8-10,14-15-19,9-10-41,14-21-195</inkml:trace>
  <inkml:trace contextRef="#ctx0" brushRef="#br0" timeOffset="26302.2876">15554 7034 317,'13'0'79,"13"0"-79,8 0 0,13 0 0,12 0 0,-6 0-3,-3-2 2,-7 1-69,-16-5-221</inkml:trace>
  <inkml:trace contextRef="#ctx0" brushRef="#br0" timeOffset="26460.2965">15608 7347 475,'19'7'0,"23"2"-37,16-5 37,15-4 0,6 0-1,2 0-94</inkml:trace>
  <inkml:trace contextRef="#ctx0" brushRef="#br0" timeOffset="28482.412">16603 7282 269,'0'-63'2,"4"-15"2,19-11 11,5-5-4,7 8-9,-6 2 3,3 9 6,-11 12 4,-5 20 0,-5 17-1,-6 14 15,-2 12 27,-1 2-25,2 38-25,-1 14-2,-1 14 7,8-3-9,1-9-1,8-10 0,2-10-1,10-14-1,0-15-4,3-7 2,4-7 3,0-27 3,2-10-1,-4 0 1,-3-3-2,1 5-1,-3 6 0,-4 10-2,-10 12 2,-6 8-1,-4 6 0,-4 2-6,3 30 7,-5 18 20,1 15-5,-2 7-9,0-2-2,1 6-4,8-5-2,3-8-14,0 2-47,7-11-149</inkml:trace>
  <inkml:trace contextRef="#ctx0" brushRef="#br0" timeOffset="29308.4602">15427 9080 301,'-3'0'70,"3"0"-64,0 30-6,0 29 0,10 21 11,-7 5-2,4-1 6,-7-5-6,0-7 4,0-8-4,0-8 2,-5-7 1,1-20-4,4-12-5,0-14-3,0-3-4,0 0 4,0-6 1,20-19 5,5-10 5,5 3-7,-6 6-4,-1 14-2,-2 10 1,-2 2-2,4 10 1,6 20 2,-6 10 1,-1 3 1,-2 0-2,0 0-3,-1-6-15,4-13-104,-1-19-225</inkml:trace>
  <inkml:trace contextRef="#ctx0" brushRef="#br0" timeOffset="29511.4722">16067 9065 423,'0'0'74,"0"15"-74,-5 24-2,-9 16 2,-2 11 1,-8 6-1,2-7-12,8-7-65,7-14-88</inkml:trace>
  <inkml:trace contextRef="#ctx0" brushRef="#br0" timeOffset="29722.487">16463 9610 477,'26'0'0,"16"0"-10,17 0 8,-1-5 4,6-3-4,-6 6-4,-8 2-90,-11 0-236</inkml:trace>
  <inkml:trace contextRef="#ctx0" brushRef="#br0" timeOffset="29923.495">16560 9779 508,'0'8'0,"0"3"-39,32-3 39,13-3 4,13-2-4,12-3-5,6 0-7,-3-13-191</inkml:trace>
  <inkml:trace contextRef="#ctx0" brushRef="#br0" timeOffset="31160.5662">17568 9918 243,'-9'0'45,"2"0"-45,7-20 37,0-17-3,6-13-30,9-14-3,11-10 4,-2 2-4,-1-4 0,-1 4 3,-2 7 2,-2 17-1,-10 20 0,-2 18 7,-6 10-5,0 0 27,0 0-8,0 10-22,0 22-3,0 10 3,3 7 0,5-1-1,4 1-2,7-3 1,-3-2-1,5-9 2,7-15-1,3-6-2,6-14-2,3-2 2,1-34 2,6-16 2,2-14-2,-4 0-2,-3 6 0,-7 14 0,-12 19 0,-7 15 1,-13 12-1,4 6 0,-4 32 0,-3 17 11,2 8-1,-2 2-8,0-3 1,0-10-3,6-2 0,5-9-3,2-6-5,7-8-12,4-12-54,6-11-78,4-4-103</inkml:trace>
  <inkml:trace contextRef="#ctx0" brushRef="#br0" timeOffset="31558.59">18792 9200 387,'0'3'54,"0"16"-48,0 17-6,0 13 9,-1 18-5,-5 7 3,5 7-4,0 0 1,1-2-1,0-3 1,0-11-1,0-14-2,0-20-1,0-17-1,0-10-2,0-4 3,9-14 14,3-21 4,8-14-9,0 3-8,-3 7-1,0 18 1,-6 9-1,-2 12-1,3 0 1,1 1 1,7 19 6,0 6-2,-3 2-5,2 1-3,10-7-22,1-6-60,5-16-215</inkml:trace>
  <inkml:trace contextRef="#ctx0" brushRef="#br0" timeOffset="31723.5991">19419 9649 318,'8'2'95,"12"-2"-89,7 6-6,8 0 7,2 4-7,3 2-1,4-10-2,0-2-14,-3-7-56,-9-24-247</inkml:trace>
  <inkml:trace contextRef="#ctx0" brushRef="#br0" timeOffset="31955.6124">19608 9881 26,'0'0'477,"0"0"-459,5 0-14,0 0 4,5 0-8,2 0-9,9 0 8,1 0-22,4 0-69</inkml:trace>
  <inkml:trace contextRef="#ctx0" brushRef="#br0" timeOffset="32840.7005">20482 9527 298,'43'-34'3,"16"15"9,4 12 10,3 7-8,-3 0 1,-6 0 1,-1 0-9,-12 4 0,-16 6-5,-12 6-2,-13 2 21,-3 8-2,-10 11-2,-20 7-13,-9 2-2,-1 1-1,-2-6 1,5-1-1,9-6 0,1-6 0,11-5 0,6-6 0,4-3 1,6 0 2,0-1-3,16 1 1,8 1 3,6-3 0,13-7-3,3 0-2,15-5 0,1 0-9,8 0-31,2-16-151</inkml:trace>
  <inkml:trace contextRef="#ctx0" brushRef="#br0" timeOffset="33238.7208">21685 8971 305,'-14'0'59,"-2"5"-47,-4 25 8,-6 14-13,2 12-1,-5 24 1,-5 16-2,7 16 14,-5 23 6,6 4 1,12 4-5,12-10-9,2-17-7,10-20-5,23-13-4,16-20-10,13-14-5,13-11-6,10-9-25,9-8-103</inkml:trace>
  <inkml:trace contextRef="#ctx0" brushRef="#br0" timeOffset="33569.7369">22301 9353 326,'0'0'130,"-1"0"-110,1 33-12,-5 24-1,0 17 7,-7 12-4,-3-2-3,2-6-4,1-8 0,0-10-3,12-14-6,0-7-13,0-8-36,11-18-223</inkml:trace>
  <inkml:trace contextRef="#ctx0" brushRef="#br0" timeOffset="34293.7826">23025 9756 238,'0'0'44,"0"0"1,0-4 8,-2-6-36,-1 1 8,-2 2 7,-3 0 5,-7 2 8,-6 0-20,-2 5-20,-7 0-2,2 14-3,2 15 2,3 3 0,3 5-2,5 0 0,7-3-2,6-4 1,2-4-1,7-4-1,16-2-1,5 1 1,10-6 2,7-5-1,6-10-5,4 0-74,0-4-240</inkml:trace>
  <inkml:trace contextRef="#ctx0" brushRef="#br0" timeOffset="34827.8122">23341 9747 171,'0'0'74,"0"25"-65,-6 10 2,1 7 8,-4-1 1,0-5 7,2-6-4,2-8-4,-1-8 10,4 2-14,2-10-12,0-2-3,0-4-2,0 0 2,0 0-1,0 0-3,0 0-2,0 0-5,10-7 8,11-22 3,2-14 7,4-10-6,5-1 1,-9 9-4,-3 18 4,-5 14-1,-9 11 4,-1 2 3,1 12 2,-6 22 19,0 7-8,0-1-14,0-6-2,0-8-4,0-12 0,0-7-1,0-4 0,0-3-3,0 0 1,6-6 2,10-12 12,6-8-8,4 1-1,4-2-3,2 5 3,1 5-2,-1 8 0,-4 6-1,-10 3-1,-2 0 0,-6 20-3,-5 13-4,0 4-2,-5 6-3,0-9-25,0-7-12,0-10-31,2-13-73</inkml:trace>
  <inkml:trace contextRef="#ctx0" brushRef="#br0" timeOffset="35081.8233">24039 9198 375,'22'0'13,"10"17"17,1 29 10,-6 19 3,-9 9-14,-6 5-2,-12 8-5,0 4-2,-26 5-4,-7 0-9,-13 3-5,-8 1-2,-6-1-6,-3-2-8,-4-4-14,2-21-27,5-14-65,-2-23-109</inkml:trace>
  <inkml:trace contextRef="#ctx0" brushRef="#br0" timeOffset="35877.8689">17402 11872 30,'25'21'340,"9"-5"-339,9 0-1,5-11 0,0-5-4,1 0-18,0-5-61</inkml:trace>
  <inkml:trace contextRef="#ctx0" brushRef="#br0" timeOffset="36111.8835">17534 12114 383,'14'0'0,"9"0"0,6 0-2,5 0 1,3 0-16,4-9-128</inkml:trace>
  <inkml:trace contextRef="#ctx0" brushRef="#br0" timeOffset="36633.9138">18301 11355 327,'21'0'40,"9"0"-30,10 10-7,9 8 9,1-3-11,-6 1-1,-4 2 1,-6-4-2,-11 2 2,-1 2-1,-11 4 2,-8 5 14,-3 10-2,-4 5-2,-18 9-7,-10 0-3,-8 2 0,-5 1-2,2 1 2,-9-2-2,0-2 6,8 4 6,6-4 13,8-7-2,12-8-10,9-9-8,9-4-1,0-5-3,12-6 1,15-4 0,13-8 0,14 0 3,12 0-4,18-15-1,9 2-10,9 5-50,-2-6-191</inkml:trace>
  <inkml:trace contextRef="#ctx0" brushRef="#br0" timeOffset="37430.9579">19771 11935 277,'-12'-10'43,"-6"8"-43,8-3 7,4 2 12,-4-1-2,3 2-1,-2-2 2,3 0 14,4 0 3,-3 0-10,2 2-5,-4 0-9,-3 2-7,-6 0-3,-11 0-1,-1 9-2,-4 18 0,2 5 2,1 2 0,13 4 1,-1-1 1,15-3-2,2-1 0,0-3-1,10 5 1,12-3 0,0-2 1,9-8 0,6-11-1,12-11 0,-3 0-1,8-14 0,-5-25-6,7-3-61,-5 2-120</inkml:trace>
  <inkml:trace contextRef="#ctx0" brushRef="#br0" timeOffset="37940.0643">20082 11863 245,'0'30'81,"0"7"-76,0 9 17,0 3 8,-3-5-14,3-3-7,0-5 5,0-5 1,0-2 5,-1-9-7,1-11-5,0-4-7,0-5 0,0 0-1,0 0 1,4-16 6,10-7-5,6-6-2,4-10-1,5-1 1,3-6-2,1 7-1,-3 0-3,-6 14 3,-4 11 2,-8 9 1,-4 5 0,-1 2 0,-5 18 0,-1 2 3,-1 5 0,2-6-2,-2 1 1,1-4-2,1 0 0,2-1 0,-3-5 0,10-11-2,0-1 1,12-27 1,16-24 1,11-11-1,12 1 0,1 10 0,-5 21 0,-4 21 3,-12 9 2,-12 29 4,-8 26 10,-5 11 10,-6-3-21,4-5-8,3-12-3,3-11-31,1-19-167</inkml:trace>
  <inkml:trace contextRef="#ctx0" brushRef="#br0" timeOffset="38974.1242">16217 11127 345,'0'-10'73,"0"10"-73,3 0 0,6 40 0,-1 26 25,-1 18 7,-2 10-22,-5 11-2,0 7-1,-1 5-2,-15 1-1,0 0 0,-3-9-2,8-26-2,1-30-1,9-27-1,1-26 1,0-18 1,22-36 2,10-24-2,11-13 0,2 8-2,4 5 0,-5 21 2,-1 18 0,-5 24 0,1 15-2,-6 11 0,-2 36 2,-10 6 3,-6 11 1,-5-6-1,-2-7-2,-4-3-1,2-5-1,1-18-4,1-8-18,9-17-77,5-18-233</inkml:trace>
  <inkml:trace contextRef="#ctx0" brushRef="#br0" timeOffset="39142.133">17173 10989 539,'-23'50'0,"0"21"-2,-3 10 2,4 0-8,9 1-44,1-17-248</inkml:trace>
  <inkml:trace contextRef="#ctx0" brushRef="#br0" timeOffset="41540.2718">7201 15617 294,'-19'-6'43,"3"2"-9,9-2 4,1 1 9,6 5-17,0 0-25,0 0-5,19 0-12,26 7 9,20 9 3,27 10 5,20 2 1,22-3 2,7-6-4,7-11-1,-1-8-1,1-20-2,11-26 3,2-17-3,-1 4 0,-11 9-2,-27 13 1,-28 31-3,-29 6 0,-31 31-15,-19 14-64,-15 8-242</inkml:trace>
  <inkml:trace contextRef="#ctx0" brushRef="#br0" timeOffset="42274.3196">7584 15545 16,'-4'10'59,"4"12"-59,0 6-7,13 1 7,16 6 3,6-4 14,5-6 3,0-1 2,-7-6-14,-8-2 0,-6 5-3,-8-2 2,-2 1 12,-7-1-6,1 0-2,-2-6-7,-1-1 1,0-5-3,0 2 1,0-6 0,0 4 1,0-3 14,0 0 9,-10 1-7,-8 0-12,-7-3 5,0-2-3,-9 0 3,-6-16-11,-10-12-2,-5-17-1,-3-2 1,-3-11-1,1-2 1,1 3 0,8 7 2,8 14 4,14 15 15,15 11 27,12 6-10,2 4-30,0 0-8,6 0-10,16 0 4,10 0 6,4 0 1,9 0 1,9 0 4,4 0 5,9 0 6,11 0-9,6 0-5,5 0-2,4-23-1,7-12-9,3-7-39,-13-8-273</inkml:trace>
  <inkml:trace contextRef="#ctx0" brushRef="#br0" timeOffset="43092.3615">9782 15538 353,'0'73'22,"0"14"-21,0-2 0,5-13 0,6 3 6,-5-11-1,2-6-1,-1-12 2,-2-13 6,-4-19-2,8-9-9,-8-5-2,10-10 11,9-38 16,8-18-4,10-20-20,6-9-3,8 8-1,-4 2-1,-1 19 1,-11 20 1,0 22-2,-14 21 0,-4 3-2,0 27 4,-5 20 0,3 10 8,-3 1 0,-1-6 2,6-2-3,4-13-3,4-4-4,5-15 0,2-1 2,4-11-2,7-6 0,2 0 0,4 0-2,-2-24 2,3-7 0,-8-7 0,-6 0 0,-2-4 0,-10 0 0,-5 4 0,-8 0 0,-12 4 0,0 7 2,-17 2-1,-8 4-1,-11 20 3,-7 1 10,5 22 2,3 26 1,12 16-4,14 10-5,9 9-6,9-3-1,27-12 0,19-10 0,19-24-2,18-27-10,10-7-31,13-41-234</inkml:trace>
  <inkml:trace contextRef="#ctx0" brushRef="#br0" timeOffset="43804.4027">11644 15575 337,'-22'-14'76,"0"8"-70,1 1 12,2 3 13,-1 2-16,-4 0-5,5 22-10,-3 13 0,2 11 0,7 8 0,4 2 0,6-4-2,3-14-1,0-8 0,15-16 1,5-5-2,3-9 1,7-5 1,0-29-2,2-8 2,-4-8 2,2 2 1,-6 0-1,-4 8 0,0 8-1,-3 4 1,-4 6 0,-1 5 1,-5 13-1,-5 3 0,0 1-1,7 14 0,1 26 1,3 18 10,-2 14-1,0 8 0,1 6-3,-5-1 1,-4 3-4,-3-2 0,0-5 1,-10-2 0,-15-4 0,-9-11 3,-7-6-4,-1-20-1,-3-18 1,4-18 0,7-2-3,6-36 0,7-16-29,18-10-42,3-4-71,24-3-127</inkml:trace>
  <inkml:trace contextRef="#ctx0" brushRef="#br0" timeOffset="44216.6198">12182 15797 372,'0'-24'106,"-6"2"-104,-5 0-2,-1 2 8,-3 9 3,-5 6 7,-3 5-9,-4 0-9,5 16-6,8 13 3,2 8 2,5 16-1,7-4 0,0 4 0,3-7-1,13-10 1,-3-14 1,10-22-6,9 0-6,5-46 13,-1-15 2,-1-15-2,-5-2 1,-1 8 0,-9 9-1,-8 22 0,-9 20 2,-1 19 9,-2 0 21,0 33-6,0 19-18,0 14-7,0 6 0,0-5-1,0-1-1,6-12-2,8-10-9,4-16-17,3-16-22,0-12-67,4-3-137</inkml:trace>
  <inkml:trace contextRef="#ctx0" brushRef="#br0" timeOffset="44466.6298">12734 15649 237,'0'46'132,"0"3"-129,-3 4 5,-5-7 4,8-2-2,0-1-10,0-5-3,0-3-10,0-6-38,0-20-160</inkml:trace>
  <inkml:trace contextRef="#ctx0" brushRef="#br0" timeOffset="44608.6378">12892 15302 54,'-13'-18'456,"4"8"-421,2 8-35,7-3-3,0 5-75,9 0-355</inkml:trace>
  <inkml:trace contextRef="#ctx0" brushRef="#br0" timeOffset="45296.6786">12519 15119 337,'0'0'49,"-2"5"-49,2 26 0,-1 15 2,-2 19 6,-3 9 0,-7 8 4,2 7-6,-6-7 7,5-9-3,7-6-8,1-9-2,4-6-2,0-12-7,14-10-15,8-9-28,4-19-127</inkml:trace>
  <inkml:trace contextRef="#ctx0" brushRef="#br0" timeOffset="45537.6919">12335 15559 258,'0'0'173,"0"-4"-173,20-1-5,14 0 5,6-6 5,8 6 0,6 0-5,3 5 0,1 0-4,-4 0-11,-1 5-80,-6 0-133</inkml:trace>
  <inkml:trace contextRef="#ctx0" brushRef="#br0" timeOffset="45829.7093">13094 15591 491,'2'0'0,"11"0"-4,4 20 0,-1 18 4,4 13 7,1 5 3,-3 1-2,-3-7-2,2-4 3,-5-11 1,-1-17-6,-2-9 1,-6-4-5,0-5 0,-3 4-8,0-4-22,0-10-142</inkml:trace>
  <inkml:trace contextRef="#ctx0" brushRef="#br0" timeOffset="46423.7435">13408 15895 185,'10'0'96,"3"0"-86,8 0-6,2-16 25,5-10 1,3-2-1,-6-13-12,-5 2-10,1-3-2,-10 4-1,-1 10-4,-9 14 3,-1 8 1,0 6 53,0 0-15,0 0-22,-1 10-20,-9 0 0,6 4 0,-3-6 2,-3-2-1,7-5 6,-3-1 5,4 0 7,2 0 2,0 0-9,0 0-7,0 0-5,0 0-3,0 0-1,0 0 3,0 0-1,0 0 0,0 0 2,0 0 1,0 0-1,0 0 1,0 0-1,0 0-1,0 0-2,0 0-3,0 0 2,0 0 3,0 0 1,0 0 1,0 0 2,0 0 5,0 0 2,0 0-1,0 0 2,0 0-6,0 0-5,0 0 0,0 0-9,0 0-33,0 0-109</inkml:trace>
  <inkml:trace contextRef="#ctx0" brushRef="#br0" timeOffset="46804.7645">13421 15545 231,'-3'-7'121,"-1"6"-119,4 1 25,0 0-5,0 0-20,0 0 4,-3 0 12,0 0-2,3 0 9,-3 6 0,-4 8-17,5 8 1,-1 7-6,-3 8-1,5 5-2,-3-2 1,-5 3 2,-1-6 0,-3-1 3,-1 4-1,1-5-1,8-8 1,1-4-5,4-5-4,0-1-16,0-14-55</inkml:trace>
  <inkml:trace contextRef="#ctx0" brushRef="#br0" timeOffset="48228.8474">13548 15700 44,'0'0'31,"0"0"-6,0 0 25,0 0 14,0 0-16,-1 0-15,1 0-5,0 0-1,0-2-5,0-1-14,0-1-3,0 2-4,0 0 0,0 1-1,0 1 1,0 0 2,0-3-3,0 3-3,0-6-1,3 6 1,11 0 2,-1 0-6,-1 0 4,-2 0 2,-6 0 1,2 0 0,-5 0 0,-1 0 0,0 0 1,0 0 0,0 0 0,0 0-1,1 0-1,-1-2-1,4-2 2,3 2 0,-7-2 1,2 2 1,-2 2 3,0 0 4,0 0 4,0 0 19,0 0-7,0 0-12,0 0-3,-2 0-5,1 0-2,-5 0 0,2 0-2,2 0-1,-7 0-1,2 0-1,0 0-1,-8 3 2,3 4 0,-2-3 1,3 5 0,1-6 1,1-3 0,6 2-1,1 0 0,2 0-2,0 3-11,0 4 0,-3 5 11,-1 7 2,-3 2 1,3 5 1,-3-2 2,5-4-3,2 4 1,0-1-2,0 1 2,0 6 5,0-3-2,0 6 0,2-7-1,6-2-2,6-6 1,6-4 1,10-9 2,3-7 1,11 0-2,11-17 1,6-21-6,8-12-29,0-13-268</inkml:trace>
  <inkml:trace contextRef="#ctx0" brushRef="#br0" timeOffset="49271.9067">14587 15634 107,'0'71'55,"-4"11"-19,0 5 1,3-13 22,1-16-8,0-12-21,0-20-14,0-14-7,0-12-8,1 0 3,7-24 20,5-22 12,4-15-31,-1-4-5,4 0-4,2 6-6,-1 16-3,0 14 0,0 14 0,-4 15 5,-2 0 2,-3 29-1,-2 12 7,-3 10 1,-7-2 2,0 4 4,0-7 4,0-10-3,0-12-2,0-10-3,0-11-3,3-3-6,12-23 6,7-21 7,6-14-4,2-5-2,0 1-1,-5 12-1,-1 12 1,-6 13 0,-9 18-2,-6 7 2,-3 12 0,0 20 0,0 12 8,0 6-1,0 1 1,7-4 1,0-1 3,9-11-3,0-3-2,11-11-3,0-10-1,5-11 3,1 0 0,4-11 1,-7-24 0,2-5-2,-4-8-3,2-10-2,-1 5 1,-4 2-2,-7 7 1,-8 13-2,-10 9 2,0 6 1,-10 8-1,-17 8-5,2 0-2,-2 24 4,4 22 3,6 10 7,8 11-2,3-2-2,6-1 0,0-11-3,19-10-2,3-9-5,8-19-5,-1-9-5,8-6-26,5-21-111,3-22-150</inkml:trace>
  <inkml:trace contextRef="#ctx0" brushRef="#br0" timeOffset="49684.969">15920 15619 101,'13'-35'31,"-7"8"-24,-4 8 39,-2 7 14,-3 12 15,-18 0-22,-3 21-40,-11 27-13,1 11 8,3 8 14,3 2-1,5-6-4,7-7-5,11-15-4,5-20-5,0-2-3,0-11-4,3-8-3,11 0 4,3-8 3,-1-19 4,4-11 2,0-8-6,2-4 0,0 0-3,1 6 3,-3 7-1,-7 12 1,-3 11-1,-3 14 1,-7 0 0,0 34 9,0 11 7,0 8-9,0 4-3,0 1 0,0-10-4,0 0-3,0-16-1,2-14-9,15-14-21,1-4-72,3-27-232</inkml:trace>
  <inkml:trace contextRef="#ctx0" brushRef="#br0" timeOffset="49968.018">16176 15783 294,'-8'42'28,"1"7"-23,-3 2 22,1-5 3,3 5-17,6-21-1,0-12-10,0-18-2,16-2 20,6-37 28,3-19-13,5 0-24,0 10-1,-5 16-3,3 18-3,-10 11 2,0 3-1,-1 15 8,-4 16 14,-2 11-11,4-2-12,4-8-4,2-6-16,3-11-37,6-6-110</inkml:trace>
  <inkml:trace contextRef="#ctx0" brushRef="#br0" timeOffset="50366.041">16693 15765 169,'0'0'163,"0"0"-126,-3 0 26,-10 2-40,-6 12-5,-2 7-1,-1-2-7,2 1-9,8-8 2,4-2-3,8-1-1,0-7-7,11 3 8,8 6 15,1 5 4,-8 8 7,1 3 20,-5 4-14,-8 3-3,0-8-9,0-4-9,-21-5-11,-4-4 0,-5-3-16,-1 2-42,7 2-103,-7-2-269</inkml:trace>
  <inkml:trace contextRef="#ctx0" brushRef="#br0" timeOffset="50736.0626">17679 15821 510,'0'38'40,"-13"21"-39,3-1-2,3 4 2,6-13-3,1-16-3,0-15-34,10-18-119,17-16-179</inkml:trace>
  <inkml:trace contextRef="#ctx0" brushRef="#br0" timeOffset="50856.068">17861 15524 258,'0'-36'138,"-13"12"-74,5 14 21,5 9-50,3 1-35,0 22-29,21 19-57,12 16-71</inkml:trace>
  <inkml:trace contextRef="#ctx0" brushRef="#br0" timeOffset="51228.0909">18023 16020 354,'-11'0'30,"11"0"-1,0-26 37,13-16-62,19-9-3,10 3 2,5 11-3,-8 16 0,-3 10 0,-14 11-2,-7 18 0,-5 21 2,-2 10 4,-6 5 2,-1-4-1,2-15-4,-3-12-1,7-14 0,3-9-4,1 0 1,3-27 3,6-9 1,8-8-1,-4-4-2,7-3-2,-5 12 4,-3 7 0,-6 18 2,-4 14 4,-7 0-5,-5 5 6,5 29 11,-2 2-11,1 9-7,7-3-2,2-6-10,4-2-24,9-7-43,-1-12-92,11-11-29</inkml:trace>
  <inkml:trace contextRef="#ctx0" brushRef="#br0" timeOffset="51566.1749">18969 15735 90,'-11'-12'296,"-11"10"-265,-3 2-8,-7 6 0,-1 25-9,0 13-8,5 7 1,4 9-1,7-2 7,3 3-4,11-15-2,3-16-7,0-16 0,22-14-12,4-3 12,6-34 2,0-13-1,-4-14-1,-1 2 0,1-7-2,-7 11 2,-8 17 0,-4 20 2,1 16 5,-9 5 3,6 11-1,-4 24 17,6 12-4,-5 3-22,6 7-3,8-6-14,5 2-53,15-11-150</inkml:trace>
  <inkml:trace contextRef="#ctx0" brushRef="#br0" timeOffset="52444.2265">19277 15899 16,'13'-27'172,"-5"-2"-153,0 2 35,-7 6-11,-1 5-12,-4 7 30,-14 9-10,-12 0-38,7 17-11,-5 19 1,2 4 1,8 6 0,6-1-3,11-5-1,1-5 0,0-12 0,2 0-1,17-14-5,5-9 2,6 0-3,2-18 4,4-19-2,-3-12-12,5 1 2,-13-5-10,5 5-1,-9 7 13,-9 12 8,-5 13 5,-7 9 0,0 7 5,0 15 0,-4 22 1,-4 16 11,-2 13 5,0 5-3,-1 10-6,-8 0-4,0 3-3,-5 6-1,-8-2-3,-2 3 0,-7-7 0,-3-9-2,5-22 3,6-20-2,7-21 1,10-12 5,10-14 7,6-25-14,0-11-1,3-4-2,22 0 0,14 7 0,14-4 2,9-5 1,15-2 0,-2-13 0,10-1 0,-6-6 0,4-1 0,-13 7 0,-12 6 0,-15 12-1,-21 14-1,-18 13 2,-4 6 0,-3 13 8,-18 8 10,-11 0 1,3 15 1,0 12-6,8 6 3,13 1 2,8 6-13,23 2-6,28-3 0,18 2-4,13-15-9,15-12-28,13-14-134</inkml:trace>
  <inkml:trace contextRef="#ctx0" brushRef="#br0" timeOffset="52760.2409">21174 15601 505,'0'56'5,"-10"12"-3,-9-2 12,0-6 0,6-7-12,5-21-2,6-14-19,2-18-34,9-4-116,20-45-99</inkml:trace>
  <inkml:trace contextRef="#ctx0" brushRef="#br0" timeOffset="52878.247">21306 15418 145,'0'-23'102,"0"14"-21,0 9-32,0 9-49,7 30-46,16 11-18</inkml:trace>
  <inkml:trace contextRef="#ctx0" brushRef="#br0" timeOffset="53118.301">21850 15596 368,'-28'0'31,"-9"0"-29,-4 0 4,-3 21 4,11 4 9,3 4 3,9 3-14,14 0 1,7-4 3,0-7 1,9 4-3,4-5 5,-3 1 24,-6 6-1,-4 5 6,-5 3-9,-22-3-13,-11 2-21,-3-10-1,-5-6-6,-6-4-8,-8-2-34,-14 2-85,-8 4-238</inkml:trace>
  <inkml:trace contextRef="#ctx0" brushRef="#br0" timeOffset="53547.3268">15587 17544 282,'0'0'220,"0"0"-157,0 12-21,0 22-24,-13 7-11,-7 12-5,7-11-2,-3-10-2,11-11-14,5-21-41,0-14-67,14-43-146</inkml:trace>
  <inkml:trace contextRef="#ctx0" brushRef="#br0" timeOffset="53662.3332">15641 16954 88,'-3'0'108,"3"2"-108,0 29-30</inkml:trace>
  <inkml:trace contextRef="#ctx0" brushRef="#br0" timeOffset="54190.3596">15896 17492 4,'0'52'44,"0"-14"10,0-14 13,0-16-11,0-8-30,0 0-19,0 0-1,0 0 14,0 0 1,0 0-6,0 0 4,0 0 9,0 0 8,0 0-7,0 0-9,0 0-5,0 0 1,0 0-4,0 0 1,0 5-4,0-2 5,0 6 4,-3 10-13,-5 11-5,-2-4 0,4-4 2,2-8-2,4-7 0,0-7-1,0 0 1,0 0 1,0-2 4,4-25 14,15-13-5,11-12-6,10-6-5,8 0-3,3 12 0,-6 5 0,-5 15-1,-14 22 1,0 8-3,-10 45 3,1 15 9,-8 20 6,-6 2-4,6-12-11,4-14-3,13-18-12,13-19-33,3-23-149</inkml:trace>
  <inkml:trace contextRef="#ctx0" brushRef="#br0" timeOffset="54670.3873">16543 17430 333,'19'34'4,"9"8"18,2-2 12,2 0-5,5 0-3,-11 0 4,1-2-16,-11-7 3,0-5 4,-10-17-12,-2-9-7,-4 0 3,0 0 38,0-18 20,2-22-28,3-12-32,4-9-3,10 6-12,6 1-43,3 9-66,6 6-124</inkml:trace>
  <inkml:trace contextRef="#ctx0" brushRef="#br0" timeOffset="55128.5356">17130 17544 70,'21'20'15,"11"-4"33,0-4 11,-2-5-6,-3-4 0,1-3 2,-4 0-8,-4-6-10,-4-17-1,0-2-14,-5-11-12,-7 5-5,-4 2-5,0 7 0,-12 5-1,-13 10-3,-9 7 1,-1 7-3,0 29 2,12 9 4,3 2 5,9 4 0,11 5-4,0 4-1,19-3 0,11-7-1,5-14-2,9-9-1,6-18-3,-1-9-19,2-14-43,-10-20-19,-7 0 54,-13-5 34,-12 11 10,-7 2 35,-2 5 20,0-2-17,5-9-30,5 0-13,5-8-5,5 2 5,2 6 14,1 9-9,7 9-2,-5 9-3,7 5-5,0 0-2,0 0-16,2 2-141</inkml:trace>
  <inkml:trace contextRef="#ctx0" brushRef="#br0" timeOffset="55520.555">18292 17008 478,'-20'65'83,"6"14"-80,5 8-2,6-3 1,3-1 2,0 3 1,3-8-4,7-8-1,0-12-13,0-21-28,-1-23-73</inkml:trace>
  <inkml:trace contextRef="#ctx0" brushRef="#br0" timeOffset="55721.5664">18062 17355 431,'2'5'0,"30"4"-10,9 3 9,11-3 2,8 0 3,9 5-3,-2 0 2,-1 0-3,-4-1 1,-10 0-1,-5 0-1,-8-1-43,-13-6-274</inkml:trace>
  <inkml:trace contextRef="#ctx0" brushRef="#br0" timeOffset="56020.5834">18771 17592 381,'-10'14'72,"10"-10"-71,0-4-1,12 0 15,18-8 6,1-21-3,2-6-14,-1-1-4,-7 1 0,-6 9 0,-15 8-3,-4 4 3,0 6 2,-22 2 0,-5 6-2,-13 0 0,-5 4-1,3 15 1,-2 8 0,13 4 1,9 5 8,13 13-5,9 4-2,2 5-4,25 5 2,6-10-4,11-9-10,9-7-48,5-21-226</inkml:trace>
  <inkml:trace contextRef="#ctx0" brushRef="#br0" timeOffset="56448.6086">19292 17680 73,'7'-26'50,"0"3"-34,-7 2 79,0 3-13,0 4-14,-3 6-12,-15 6-11,-2 2-34,-5 12-10,-5 22 0,0 2 0,7 14 1,3-3 1,11-1 5,8-7 2,1-2-4,3-7-1,18-16-5,10-14-4,7 0 4,0-36 2,10-22 1,-3-19-2,-5-15-1,-4-2 0,-4-5-2,-2 4 2,-16 0 0,-8 9 0,-6 16 2,-3 16 2,-12 26 8,2 19 13,-7 9 29,8 45-31,-5 23-18,4 16 5,4 4 4,6-2-6,3-6-2,0-11-5,0-13-1,10-12-1,6-7 0,6-8-8,15-9-20,1-2-48,10-10-253</inkml:trace>
  <inkml:trace contextRef="#ctx0" brushRef="#br0" timeOffset="56573.615">20085 17735 539,'-16'14'214,"-16"3"-201,-1-4-13,1-13-83,11 0-548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2T22:59:09.5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22937 7437 39,'0'0'66,"0"0"-14,0 0-7,0 0-3,0 0-9,0 0-9,0 0-6,0 0-9,0 0-3,0 0-3,0 0 0,0 0 2,0 0 0,-2 0 6,0 0-1,2 0-1,0 0-1,0 0 0,0 0-2,0 0-1,0 0 0,0 0 4,0 0 1,0 0 5,0 0 2,0 0-5,0 0-7,0 0-4,0 0-1,0 0-1,0 0-2,0 0 2,0 0-1,0 0 2,0 0 0,15 4 1,4 4-1,4-2 4,6-3 1,-1 0 2,3 0 3,0-3-4,-2 0 0,2 0 1,-6 0-1,-2 0 2,-1 0-2,-1 0-1,-4 0 1,-2 3-4,5 1-2,-2 3 1,3 3 0,2-1 1,2 0 2,-5-2 7,1 0-6,-3-6-3,-5 3-1,-3-1-1,-1-3 4,-7 0-4,-1 0 2,-1 0 2,0 0 3,0 0-2,0 0 0,0 0-4,0 0-1,0 0 0,0 0 1,0 1-1,0 2 0,0-3 1,0 0 1,0 0 0,0 0 1,0 0 1,0 0 2,0 0 0,0 0 1,0 0 0,0 0 0,0 0 2,0 0-3,0 0-1,0 0 0,0 0-4,0 0 0,0 0-1,0 0 0,0 0 0,0 0 1,0 0-1,0 0 0,0 0 0,0 0-1,0 0 0,0 0 0,0 0 0,0 0 1,0 0 0,0 0 0,0 0 0,0 0 0,0 0 0,0 0 0,0 0 0,0 0-1,0 0 1,0 0 0,0 0 0,0 0 0,0 0-1,0 0 1,0 0-1,0 0 1,0 0 1,0 0-1,0 0 0,0 0 1,0 0 0,0 0 0,0 0 0,0 0 0,0 0 0,0 0 0,0 0 0,0 0-1,0 0 0,0 0 0,0 0 0,0 0 0,0 0 0,0 0 0,0 0 0,0 0 1,0 0-1,0 0 0,0 0 0,0 0 0,0 0 0,0 0 0,0 0-1,0 0 1,0 4 0,0 3 0,0 3 0,0 1 0,-3-3 0,3-2 0,-5-1 0,0-1 1,1 3-1,2-2 0,1 6 0,-3-1 0,4 2 0,-5-2-1,4 0 1,1 4 0,0 3 0,0 6 0,0 3 0,0 6 1,0-1-1,0-4 0,0 1 1,0-4-1,0 1 0,1-3 0,4 4 0,-5-2 1,0-1 1,0 3 0,0-1 0,0 3-2,0 3 1,0 4 0,0 5-1,0-2 1,0 1 0,0-4-1,0 2 1,0-5 1,0-2-1,0 2 0,0-1 1,0 1-2,0 1 2,0 1-1,0-2-1,0 4 1,0-4 0,0 1-1,0-1 1,0 2-1,0 0 1,0 0 0,0 4 0,0-2-1,0 3 2,0 2-2,0-1 1,0 7-1,0-6 0,0 2 1,0-1-1,0 0 0,0 0 0,0-5 0,0 9 0,0-2 1,0 2-1,0 1 0,0 0 0,0 1 0,0-6 0,0-1 0,0 0 1,0-1-1,0 2 0,0 2 0,0 2 0,0-3 1,0 1-1,0 4 0,0-2 0,0 2 0,0 1 0,0-8 0,0 2 0,0-5 0,0 2 0,0-1 0,0 8 0,0-3 1,0 0-1,0-2 0,0 3 0,0-3 0,0 3 0,0 4 0,0-6 0,0 1 0,0-7 0,0-2 0,0-3 0,2 2 0,-2 2 0,0 3 0,0-2 1,0-7-1,0 2 0,0-7-1,0-6 2,0 0-1,2 1 0,-1 1-1,5 5 1,-1 6 0,0 4 0,-5 3 0,2-1 0,-1-7 1,-1-4-1,2-6 0,-1-10 0,-1-1 0,2-2 0,-2-2 0,0 2 0,0 0 0,0-1 0,0 0 0,0 5 0,0-2 0,0 0 0,0 0 0,0 2 0,0-1 0,0 2 0,4 1 0,-4-4 0,0-1 0,1-2 0,-1 1 0,0-2 0,2-1 0,-2-2 1,0 0-1,0-3 3,0 0-3,0 0 1,0 0-1,0 0 1,0 0 0,0 0 1,0 0 1,0 0 2,0 0 2,0 0-1,0 0-3,0 0-1,0 0 0,0 0-2,0 0 0,-2 0 0,-5 0 0,1 0 1,-3 0 1,2 0 0,2 0-1,-1 0 0,1 0 0,-3 0-1,-1-3 1,1-1 0,-4 3-1,0-6 0,-2 3 2,-6-2-2,6 4 0,-6 2-1,-2 0 1,1 0-1,-1 0 0,0 0 1,-5 2 0,4 4 0,-3 1 0,9-6 0,4 3 0,-3-4 1,10 1-1,2-1 0,1 0 1,0 0 0,-2 0-1,4 0 1,-4 0-1,0 0 1,0 0 0,0 0 0,-1 0 0,0 0-1,0 0 0,2 0 0,-1 0 0,-3 0-1,3 0 1,-3 0 0,-2 0 1,1 0 0,-4 0 0,0 0-1,-1 0 1,6 0-1,0 0 0,2 0 0,4 0-1,1 0 1,1 0 0,0 0 0,0 0-1,0 0 1,0 0-2,0 3-3,-1 3-12,-2 5-47,-8-6-176</inkml:trace>
  <inkml:trace contextRef="#ctx0" brushRef="#br0" timeOffset="7406.4261">20888 7793 0,'0'0'22,"-2"0"6,1 0-4,-1 0-8,-2 0 0,3 0 1,-1 0-10,1 0-4,0 0 0,-5 0-2,2 0 2,1 0 3,-2 0 0,3 0 2,1 0-2,1 0-4,0 0-2,0 0 0,0 0 1,0 0 2,0 0 8,0 0 5,0 0 3,0 0-10,0 0-8,0 0-1,-2 3-4,-6 15 4,1 0-1,2-1 1,4-1-1,1-3 0,0-3 1,0 2 0,0-4 0,0 0 0,0 1 0,0-3 1,0 2-1,0 0 0,0-5-2,0 4 2,0-3-2,0 0 2,0 0 0,1-2 0,1-1 0,-1 1-1,1 1 1,2 5-1,-3 1 1,2 10 0,4 0-1,-2 0 1,2-4 0,-1 2 0,4-3-10,0-7-55</inkml:trace>
  <inkml:trace contextRef="#ctx0" brushRef="#br0" timeOffset="8394.4823">20651 8117 25,'-9'0'29,"4"0"-7,0 2 3,0-2-5,4 5-16,-5-2-4,3 1-2,2 1-1,-1 0 2,-3 5 1,2 0 0,-6 0 1,1 1 4,1 2-3,-3-1 1,2 4-1,0-1-1,4-1-1,-3-3 1,3 3 1,4-2-2,-1 2 5,1 3 0,0-1-5,0-3 1,0 6 2,0-1 0,1 0 0,9 0 4,0 0-5,-3-2 2,3 2 2,1-2-2,-1-2-2,0-4-2,-2-4 1,2-2 0,-8-2 1,-1-2-2,6 0 1,-7 0 3,0 0 8,2 0 1,-1 0-11,3 0-2,2 2-9,-2 15-3,1 4-5,5 7 13,-4 0 4,3-3 0,2-6 0,0-3 0,-3-8-3,-3-2-49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A67B4-AE4D-44F8-80C6-694C0F35336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C0BE64C2-A26C-4B98-B7DA-37486B602391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3358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5ED9-F21D-4777-A549-B72B79A42FC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7486C-8E09-429A-B64E-E9F45AD600F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9A424-5FD2-4975-A896-F7125DD7812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14789-2D23-4E13-A348-C3C3E86FEC6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E1676-2ACD-4E84-AC9F-11D0E9252E0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A0E45-18D5-4974-AFE5-F79FBC0D0F8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36ACE159-0E52-4611-9A64-BC5508BD7C2E}" type="slidenum">
              <a:rPr lang="en-US" altLang="en-US" sz="1200"/>
              <a:pPr algn="r" eaLnBrk="1" hangingPunct="1"/>
              <a:t>39</a:t>
            </a:fld>
            <a:endParaRPr lang="en-US" altLang="en-US" sz="1200"/>
          </a:p>
        </p:txBody>
      </p:sp>
      <p:sp>
        <p:nvSpPr>
          <p:cNvPr id="398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43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98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19892-C8AD-4D52-93D3-B40D6918637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27AC7E85-5621-48B9-AB10-113AF5FBB279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3235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5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23_00ChapOpener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5148064" y="1285875"/>
            <a:ext cx="38877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6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680520" cy="4536504"/>
          </a:xfrm>
        </p:spPr>
        <p:txBody>
          <a:bodyPr/>
          <a:lstStyle/>
          <a:p>
            <a:r>
              <a:rPr lang="en-CA" dirty="0"/>
              <a:t>Ch. 23, sections </a:t>
            </a:r>
            <a:r>
              <a:rPr lang="en-CA" dirty="0" smtClean="0"/>
              <a:t>23.6-23.8</a:t>
            </a:r>
          </a:p>
          <a:p>
            <a:r>
              <a:rPr lang="en-CA" dirty="0"/>
              <a:t>The Thin Lens Equation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Lens-Maker's Equation </a:t>
            </a:r>
            <a:endParaRPr lang="en-CA" dirty="0" smtClean="0"/>
          </a:p>
          <a:p>
            <a:r>
              <a:rPr lang="en-CA" dirty="0" smtClean="0"/>
              <a:t>Image </a:t>
            </a:r>
            <a:r>
              <a:rPr lang="en-CA" dirty="0"/>
              <a:t>Formation with Spherical Mirrors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smtClean="0"/>
              <a:t>Why the Sky Is Blue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00" y="1185259"/>
            <a:ext cx="10320337" cy="45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19664" y="5821599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𝑓𝑟𝑒𝑞𝑢𝑒𝑛𝑐𝑦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If molecules in the sky scattered orange light instead of blue light, the sky would be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A.	orange.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yellow.</a:t>
            </a:r>
            <a:r>
              <a:rPr lang="en-US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green.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blue.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 descr="27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>
            <a:fillRect/>
          </a:stretch>
        </p:blipFill>
        <p:spPr bwMode="auto">
          <a:xfrm>
            <a:off x="2248363" y="2460384"/>
            <a:ext cx="6558753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1040815"/>
          </a:xfrm>
        </p:spPr>
        <p:txBody>
          <a:bodyPr/>
          <a:lstStyle/>
          <a:p>
            <a:r>
              <a:rPr lang="en-US" dirty="0" smtClean="0"/>
              <a:t>Why Sunsets Are Red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97" y="1134980"/>
            <a:ext cx="8229600" cy="1030704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Light that is least scattered is light of low frequencies, which best travel straight through air.</a:t>
            </a:r>
          </a:p>
        </p:txBody>
      </p:sp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0" y="3198395"/>
            <a:ext cx="1409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23800" y="38844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440" y="3875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If molecules in the sky scattered orange light instead of blue light, sunsets would be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A.	orange.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yellow.</a:t>
            </a:r>
            <a:r>
              <a:rPr lang="en-US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green.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blue.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3121" y="56116"/>
            <a:ext cx="53732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Image formation at a spherical interface</a:t>
            </a:r>
            <a:endParaRPr lang="en-US" sz="2500" dirty="0"/>
          </a:p>
        </p:txBody>
      </p:sp>
      <p:pic>
        <p:nvPicPr>
          <p:cNvPr id="4" name="Picture 3" descr="23_44Figure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5036"/>
            <a:ext cx="9161543" cy="372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763" y="5340935"/>
            <a:ext cx="73038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/>
              <a:t> is positive means surface is convex toward the object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/>
              <a:t> is negative means surface is concave toward object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o</a:t>
            </a:r>
            <a:r>
              <a:rPr lang="en-US" sz="2400" dirty="0" smtClean="0"/>
              <a:t> is positive means object is to the left of interface</a:t>
            </a: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/>
              <a:t> is positive means image is real, to the right of interface</a:t>
            </a: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711450" y="4243388"/>
          <a:ext cx="30099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4" imgW="1079500" imgH="393700" progId="Equation.3">
                  <p:embed/>
                </p:oleObj>
              </mc:Choice>
              <mc:Fallback>
                <p:oleObj name="Equation" r:id="rId4" imgW="1079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243388"/>
                        <a:ext cx="3009900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689740" y="2739884"/>
            <a:ext cx="312826" cy="344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8030" y="2525055"/>
            <a:ext cx="48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o</a:t>
            </a:r>
            <a:endParaRPr lang="en-US" sz="2400" i="1" baseline="-250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5653" y="2720014"/>
            <a:ext cx="312826" cy="344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27195" y="2546767"/>
            <a:ext cx="43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endParaRPr lang="en-US" sz="2400" i="1" baseline="-250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01980" y="4243388"/>
            <a:ext cx="3453720" cy="162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9000" y="4213080"/>
              <a:ext cx="8742960" cy="139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20" y="4204800"/>
                <a:ext cx="8762400" cy="14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9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232" y="208100"/>
            <a:ext cx="2937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Lensmaker’s</a:t>
            </a:r>
            <a:r>
              <a:rPr lang="en-US" sz="2500" dirty="0" smtClean="0"/>
              <a:t> Formula</a:t>
            </a:r>
          </a:p>
        </p:txBody>
      </p:sp>
      <p:pic>
        <p:nvPicPr>
          <p:cNvPr id="4" name="Picture 3" descr="23_47Figure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" y="1069874"/>
            <a:ext cx="8908841" cy="3157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1397" y="4064158"/>
            <a:ext cx="3453720" cy="162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0537" y="3657479"/>
            <a:ext cx="345372" cy="311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1859" y="3637187"/>
            <a:ext cx="345372" cy="311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4750" y="3563432"/>
            <a:ext cx="54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o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859" y="3504075"/>
            <a:ext cx="50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0993" y="3114728"/>
            <a:ext cx="345372" cy="311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0653" y="3308634"/>
            <a:ext cx="345372" cy="311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95206" y="3020681"/>
            <a:ext cx="54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o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0653" y="3175522"/>
            <a:ext cx="50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74888" y="4646613"/>
          <a:ext cx="47085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4" imgW="1689100" imgH="444500" progId="Equation.3">
                  <p:embed/>
                </p:oleObj>
              </mc:Choice>
              <mc:Fallback>
                <p:oleObj name="Equation" r:id="rId4" imgW="168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4646613"/>
                        <a:ext cx="470852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88640" y="620640"/>
              <a:ext cx="7700760" cy="600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800" y="612360"/>
                <a:ext cx="7716240" cy="60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6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reeform 2"/>
          <p:cNvSpPr>
            <a:spLocks/>
          </p:cNvSpPr>
          <p:nvPr/>
        </p:nvSpPr>
        <p:spPr bwMode="auto">
          <a:xfrm>
            <a:off x="4060825" y="2019300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00100"/>
          </a:xfrm>
        </p:spPr>
        <p:txBody>
          <a:bodyPr/>
          <a:lstStyle/>
          <a:p>
            <a:r>
              <a:rPr lang="en-US"/>
              <a:t>Converging Lens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14513" y="2547938"/>
            <a:ext cx="2397125" cy="1684337"/>
            <a:chOff x="1814513" y="2547938"/>
            <a:chExt cx="2397125" cy="1684337"/>
          </a:xfrm>
        </p:grpSpPr>
        <p:sp>
          <p:nvSpPr>
            <p:cNvPr id="178180" name="Line 4"/>
            <p:cNvSpPr>
              <a:spLocks noChangeShapeType="1"/>
            </p:cNvSpPr>
            <p:nvPr/>
          </p:nvSpPr>
          <p:spPr bwMode="auto">
            <a:xfrm>
              <a:off x="1814513" y="2547938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 flipV="1">
              <a:off x="1843088" y="4232275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0063" y="2105025"/>
            <a:ext cx="1522412" cy="2511425"/>
            <a:chOff x="3040063" y="2105025"/>
            <a:chExt cx="1522412" cy="2511425"/>
          </a:xfrm>
        </p:grpSpPr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 flipH="1" flipV="1">
              <a:off x="3044825" y="2105025"/>
              <a:ext cx="1338263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>
              <a:off x="4195763" y="2543175"/>
              <a:ext cx="366712" cy="33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 flipH="1">
              <a:off x="3040063" y="4175125"/>
              <a:ext cx="1366837" cy="441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 flipV="1">
              <a:off x="4225925" y="4203700"/>
              <a:ext cx="323850" cy="33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70388" y="2225675"/>
            <a:ext cx="3814762" cy="2311400"/>
            <a:chOff x="4370388" y="2225675"/>
            <a:chExt cx="3814762" cy="2311400"/>
          </a:xfrm>
        </p:grpSpPr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 flipV="1">
              <a:off x="4370388" y="2225675"/>
              <a:ext cx="1176337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5" name="Line 9"/>
            <p:cNvSpPr>
              <a:spLocks noChangeShapeType="1"/>
            </p:cNvSpPr>
            <p:nvPr/>
          </p:nvSpPr>
          <p:spPr bwMode="auto">
            <a:xfrm>
              <a:off x="4564063" y="2573338"/>
              <a:ext cx="3614737" cy="9334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auto">
            <a:xfrm rot="-21600000">
              <a:off x="4395788" y="4149725"/>
              <a:ext cx="1185862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 flipV="1">
              <a:off x="4551363" y="3213100"/>
              <a:ext cx="3633787" cy="9890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66875" y="2071688"/>
            <a:ext cx="2713038" cy="2547937"/>
            <a:chOff x="1666875" y="2071688"/>
            <a:chExt cx="2713038" cy="2547937"/>
          </a:xfrm>
        </p:grpSpPr>
        <p:sp>
          <p:nvSpPr>
            <p:cNvPr id="178181" name="Line 5"/>
            <p:cNvSpPr>
              <a:spLocks noChangeShapeType="1"/>
            </p:cNvSpPr>
            <p:nvPr/>
          </p:nvSpPr>
          <p:spPr bwMode="auto">
            <a:xfrm>
              <a:off x="1666875" y="3360738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auto">
            <a:xfrm>
              <a:off x="2011363" y="2071688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3" name="Line 17"/>
            <p:cNvSpPr>
              <a:spLocks noChangeShapeType="1"/>
            </p:cNvSpPr>
            <p:nvPr/>
          </p:nvSpPr>
          <p:spPr bwMode="auto">
            <a:xfrm>
              <a:off x="1727200" y="2940050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4" name="Line 18"/>
            <p:cNvSpPr>
              <a:spLocks noChangeShapeType="1"/>
            </p:cNvSpPr>
            <p:nvPr/>
          </p:nvSpPr>
          <p:spPr bwMode="auto">
            <a:xfrm>
              <a:off x="1727200" y="3810000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1952625" y="4619625"/>
              <a:ext cx="23685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56063" y="2081213"/>
            <a:ext cx="4124325" cy="2547937"/>
            <a:chOff x="4056063" y="2081213"/>
            <a:chExt cx="4124325" cy="2547937"/>
          </a:xfrm>
        </p:grpSpPr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 flipV="1">
              <a:off x="4056063" y="3360738"/>
              <a:ext cx="39528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4122738" y="2949575"/>
              <a:ext cx="546100" cy="33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7" name="Line 21"/>
            <p:cNvSpPr>
              <a:spLocks noChangeShapeType="1"/>
            </p:cNvSpPr>
            <p:nvPr/>
          </p:nvSpPr>
          <p:spPr bwMode="auto">
            <a:xfrm flipV="1">
              <a:off x="4124325" y="3778250"/>
              <a:ext cx="517525" cy="25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>
              <a:off x="4386263" y="2081213"/>
              <a:ext cx="3794125" cy="1503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>
              <a:off x="4686300" y="2995613"/>
              <a:ext cx="3435350" cy="4381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0" name="Line 24"/>
            <p:cNvSpPr>
              <a:spLocks noChangeShapeType="1"/>
            </p:cNvSpPr>
            <p:nvPr/>
          </p:nvSpPr>
          <p:spPr bwMode="auto">
            <a:xfrm flipV="1">
              <a:off x="4670425" y="3300413"/>
              <a:ext cx="3433763" cy="4905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1" name="Line 25"/>
            <p:cNvSpPr>
              <a:spLocks noChangeShapeType="1"/>
            </p:cNvSpPr>
            <p:nvPr/>
          </p:nvSpPr>
          <p:spPr bwMode="auto">
            <a:xfrm flipV="1">
              <a:off x="4386263" y="3194050"/>
              <a:ext cx="3689350" cy="14351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80188" y="3417888"/>
            <a:ext cx="2214562" cy="2071687"/>
            <a:chOff x="6580188" y="3417888"/>
            <a:chExt cx="2214562" cy="2071687"/>
          </a:xfrm>
        </p:grpSpPr>
        <p:sp>
          <p:nvSpPr>
            <p:cNvPr id="178202" name="Line 26"/>
            <p:cNvSpPr>
              <a:spLocks noChangeShapeType="1"/>
            </p:cNvSpPr>
            <p:nvPr/>
          </p:nvSpPr>
          <p:spPr bwMode="auto">
            <a:xfrm flipH="1" flipV="1">
              <a:off x="7645400" y="3417888"/>
              <a:ext cx="14288" cy="155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3" name="Text Box 27"/>
            <p:cNvSpPr txBox="1">
              <a:spLocks noChangeArrowheads="1"/>
            </p:cNvSpPr>
            <p:nvPr/>
          </p:nvSpPr>
          <p:spPr bwMode="auto">
            <a:xfrm>
              <a:off x="6580188" y="4910138"/>
              <a:ext cx="221456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/>
                <a:t>Focal Point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3025" y="1184275"/>
            <a:ext cx="4197350" cy="2082800"/>
            <a:chOff x="3883025" y="1184275"/>
            <a:chExt cx="4197350" cy="2082800"/>
          </a:xfrm>
        </p:grpSpPr>
        <p:sp>
          <p:nvSpPr>
            <p:cNvPr id="178204" name="Line 28"/>
            <p:cNvSpPr>
              <a:spLocks noChangeShapeType="1"/>
            </p:cNvSpPr>
            <p:nvPr/>
          </p:nvSpPr>
          <p:spPr bwMode="auto">
            <a:xfrm flipV="1">
              <a:off x="4378325" y="1260475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5" name="Line 29"/>
            <p:cNvSpPr>
              <a:spLocks noChangeShapeType="1"/>
            </p:cNvSpPr>
            <p:nvPr/>
          </p:nvSpPr>
          <p:spPr bwMode="auto">
            <a:xfrm flipV="1">
              <a:off x="7615238" y="1184275"/>
              <a:ext cx="14287" cy="208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6" name="Text Box 30"/>
            <p:cNvSpPr txBox="1">
              <a:spLocks noChangeArrowheads="1"/>
            </p:cNvSpPr>
            <p:nvPr/>
          </p:nvSpPr>
          <p:spPr bwMode="auto">
            <a:xfrm>
              <a:off x="4664075" y="1255713"/>
              <a:ext cx="2732088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Focal length, </a:t>
              </a:r>
              <a:r>
                <a:rPr lang="en-US" sz="3200" i="1">
                  <a:latin typeface="Times New Roman" charset="0"/>
                </a:rPr>
                <a:t>f</a:t>
              </a:r>
            </a:p>
          </p:txBody>
        </p:sp>
        <p:sp>
          <p:nvSpPr>
            <p:cNvPr id="178207" name="Line 31"/>
            <p:cNvSpPr>
              <a:spLocks noChangeShapeType="1"/>
            </p:cNvSpPr>
            <p:nvPr/>
          </p:nvSpPr>
          <p:spPr bwMode="auto">
            <a:xfrm>
              <a:off x="3883025" y="1573213"/>
              <a:ext cx="493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8" name="Line 32"/>
            <p:cNvSpPr>
              <a:spLocks noChangeShapeType="1"/>
            </p:cNvSpPr>
            <p:nvPr/>
          </p:nvSpPr>
          <p:spPr bwMode="auto">
            <a:xfrm flipH="1">
              <a:off x="7629525" y="1544638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273050" y="5141913"/>
            <a:ext cx="5849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NOTE: Focal length is defined for initially </a:t>
            </a:r>
            <a:r>
              <a:rPr lang="en-US" sz="3200" i="1" dirty="0"/>
              <a:t>parallel </a:t>
            </a:r>
            <a:r>
              <a:rPr lang="en-US" sz="3200" dirty="0"/>
              <a:t>rays.</a:t>
            </a:r>
          </a:p>
        </p:txBody>
      </p:sp>
    </p:spTree>
    <p:extLst>
      <p:ext uri="{BB962C8B-B14F-4D97-AF65-F5344CB8AC3E}">
        <p14:creationId xmlns:p14="http://schemas.microsoft.com/office/powerpoint/2010/main" val="23797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reeform 2"/>
          <p:cNvSpPr>
            <a:spLocks/>
          </p:cNvSpPr>
          <p:nvPr/>
        </p:nvSpPr>
        <p:spPr bwMode="auto">
          <a:xfrm>
            <a:off x="4008438" y="2019300"/>
            <a:ext cx="765175" cy="2641600"/>
          </a:xfrm>
          <a:custGeom>
            <a:avLst/>
            <a:gdLst/>
            <a:ahLst/>
            <a:cxnLst>
              <a:cxn ang="0">
                <a:pos x="0" y="1664"/>
              </a:cxn>
              <a:cxn ang="0">
                <a:pos x="463" y="1664"/>
              </a:cxn>
              <a:cxn ang="0">
                <a:pos x="434" y="1589"/>
              </a:cxn>
              <a:cxn ang="0">
                <a:pos x="400" y="1488"/>
              </a:cxn>
              <a:cxn ang="0">
                <a:pos x="374" y="1402"/>
              </a:cxn>
              <a:cxn ang="0">
                <a:pos x="344" y="1268"/>
              </a:cxn>
              <a:cxn ang="0">
                <a:pos x="321" y="1122"/>
              </a:cxn>
              <a:cxn ang="0">
                <a:pos x="310" y="1002"/>
              </a:cxn>
              <a:cxn ang="0">
                <a:pos x="306" y="871"/>
              </a:cxn>
              <a:cxn ang="0">
                <a:pos x="306" y="781"/>
              </a:cxn>
              <a:cxn ang="0">
                <a:pos x="314" y="680"/>
              </a:cxn>
              <a:cxn ang="0">
                <a:pos x="325" y="553"/>
              </a:cxn>
              <a:cxn ang="0">
                <a:pos x="340" y="445"/>
              </a:cxn>
              <a:cxn ang="0">
                <a:pos x="374" y="310"/>
              </a:cxn>
              <a:cxn ang="0">
                <a:pos x="404" y="194"/>
              </a:cxn>
              <a:cxn ang="0">
                <a:pos x="452" y="67"/>
              </a:cxn>
              <a:cxn ang="0">
                <a:pos x="482" y="0"/>
              </a:cxn>
              <a:cxn ang="0">
                <a:pos x="11" y="0"/>
              </a:cxn>
              <a:cxn ang="0">
                <a:pos x="45" y="74"/>
              </a:cxn>
              <a:cxn ang="0">
                <a:pos x="74" y="149"/>
              </a:cxn>
              <a:cxn ang="0">
                <a:pos x="104" y="250"/>
              </a:cxn>
              <a:cxn ang="0">
                <a:pos x="123" y="329"/>
              </a:cxn>
              <a:cxn ang="0">
                <a:pos x="142" y="422"/>
              </a:cxn>
              <a:cxn ang="0">
                <a:pos x="153" y="497"/>
              </a:cxn>
              <a:cxn ang="0">
                <a:pos x="164" y="598"/>
              </a:cxn>
              <a:cxn ang="0">
                <a:pos x="175" y="722"/>
              </a:cxn>
              <a:cxn ang="0">
                <a:pos x="175" y="879"/>
              </a:cxn>
              <a:cxn ang="0">
                <a:pos x="168" y="995"/>
              </a:cxn>
              <a:cxn ang="0">
                <a:pos x="161" y="1081"/>
              </a:cxn>
              <a:cxn ang="0">
                <a:pos x="149" y="1159"/>
              </a:cxn>
              <a:cxn ang="0">
                <a:pos x="138" y="1230"/>
              </a:cxn>
              <a:cxn ang="0">
                <a:pos x="123" y="1305"/>
              </a:cxn>
              <a:cxn ang="0">
                <a:pos x="108" y="1369"/>
              </a:cxn>
              <a:cxn ang="0">
                <a:pos x="82" y="1455"/>
              </a:cxn>
              <a:cxn ang="0">
                <a:pos x="56" y="1529"/>
              </a:cxn>
              <a:cxn ang="0">
                <a:pos x="26" y="1612"/>
              </a:cxn>
              <a:cxn ang="0">
                <a:pos x="0" y="1664"/>
              </a:cxn>
            </a:cxnLst>
            <a:rect l="0" t="0" r="r" b="b"/>
            <a:pathLst>
              <a:path w="482" h="1664">
                <a:moveTo>
                  <a:pt x="0" y="1664"/>
                </a:moveTo>
                <a:lnTo>
                  <a:pt x="463" y="1664"/>
                </a:lnTo>
                <a:lnTo>
                  <a:pt x="434" y="1589"/>
                </a:lnTo>
                <a:lnTo>
                  <a:pt x="400" y="1488"/>
                </a:lnTo>
                <a:lnTo>
                  <a:pt x="374" y="1402"/>
                </a:lnTo>
                <a:lnTo>
                  <a:pt x="344" y="1268"/>
                </a:lnTo>
                <a:lnTo>
                  <a:pt x="321" y="1122"/>
                </a:lnTo>
                <a:lnTo>
                  <a:pt x="310" y="1002"/>
                </a:lnTo>
                <a:lnTo>
                  <a:pt x="306" y="871"/>
                </a:lnTo>
                <a:lnTo>
                  <a:pt x="306" y="781"/>
                </a:lnTo>
                <a:lnTo>
                  <a:pt x="314" y="680"/>
                </a:lnTo>
                <a:lnTo>
                  <a:pt x="325" y="553"/>
                </a:lnTo>
                <a:lnTo>
                  <a:pt x="340" y="445"/>
                </a:lnTo>
                <a:lnTo>
                  <a:pt x="374" y="310"/>
                </a:lnTo>
                <a:lnTo>
                  <a:pt x="404" y="194"/>
                </a:lnTo>
                <a:lnTo>
                  <a:pt x="452" y="67"/>
                </a:lnTo>
                <a:lnTo>
                  <a:pt x="482" y="0"/>
                </a:lnTo>
                <a:lnTo>
                  <a:pt x="11" y="0"/>
                </a:lnTo>
                <a:lnTo>
                  <a:pt x="45" y="74"/>
                </a:lnTo>
                <a:lnTo>
                  <a:pt x="74" y="149"/>
                </a:lnTo>
                <a:lnTo>
                  <a:pt x="104" y="250"/>
                </a:lnTo>
                <a:lnTo>
                  <a:pt x="123" y="329"/>
                </a:lnTo>
                <a:lnTo>
                  <a:pt x="142" y="422"/>
                </a:lnTo>
                <a:lnTo>
                  <a:pt x="153" y="497"/>
                </a:lnTo>
                <a:lnTo>
                  <a:pt x="164" y="598"/>
                </a:lnTo>
                <a:lnTo>
                  <a:pt x="175" y="722"/>
                </a:lnTo>
                <a:lnTo>
                  <a:pt x="175" y="879"/>
                </a:lnTo>
                <a:lnTo>
                  <a:pt x="168" y="995"/>
                </a:lnTo>
                <a:lnTo>
                  <a:pt x="161" y="1081"/>
                </a:lnTo>
                <a:lnTo>
                  <a:pt x="149" y="1159"/>
                </a:lnTo>
                <a:lnTo>
                  <a:pt x="138" y="1230"/>
                </a:lnTo>
                <a:lnTo>
                  <a:pt x="123" y="1305"/>
                </a:lnTo>
                <a:lnTo>
                  <a:pt x="108" y="1369"/>
                </a:lnTo>
                <a:lnTo>
                  <a:pt x="82" y="1455"/>
                </a:lnTo>
                <a:lnTo>
                  <a:pt x="56" y="1529"/>
                </a:lnTo>
                <a:lnTo>
                  <a:pt x="26" y="1612"/>
                </a:lnTo>
                <a:lnTo>
                  <a:pt x="0" y="166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5661025" cy="800100"/>
          </a:xfrm>
        </p:spPr>
        <p:txBody>
          <a:bodyPr/>
          <a:lstStyle/>
          <a:p>
            <a:r>
              <a:rPr lang="en-US" dirty="0"/>
              <a:t>Diverging Lens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1814513" y="2547938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1666875" y="3360738"/>
            <a:ext cx="26241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4654550" y="4327525"/>
            <a:ext cx="3614738" cy="933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V="1">
            <a:off x="1843088" y="4232275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rot="21600000">
            <a:off x="4195763" y="4206875"/>
            <a:ext cx="428625" cy="10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4625975" y="1519238"/>
            <a:ext cx="3633788" cy="9890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V="1">
            <a:off x="4324350" y="3360738"/>
            <a:ext cx="3743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1727200" y="2940050"/>
            <a:ext cx="2533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1727200" y="3810000"/>
            <a:ext cx="25034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V="1">
            <a:off x="4287838" y="2906713"/>
            <a:ext cx="247650" cy="11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4259263" y="3803650"/>
            <a:ext cx="233362" cy="33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4521200" y="3849688"/>
            <a:ext cx="3435350" cy="43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4549775" y="2400300"/>
            <a:ext cx="3433763" cy="490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 flipV="1">
            <a:off x="1154113" y="3492500"/>
            <a:ext cx="14287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209550" y="4956175"/>
            <a:ext cx="257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Virtual Focal Point</a:t>
            </a:r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 flipV="1">
            <a:off x="1139825" y="1304925"/>
            <a:ext cx="0" cy="242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H="1" flipV="1">
            <a:off x="4391025" y="1228725"/>
            <a:ext cx="1588" cy="823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1425575" y="836613"/>
            <a:ext cx="28670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Negative Focal length,</a:t>
            </a:r>
            <a:r>
              <a:rPr lang="en-US" sz="3200" dirty="0" smtClean="0"/>
              <a:t> −</a:t>
            </a:r>
            <a:r>
              <a:rPr lang="en-US" sz="3200" i="1" dirty="0" err="1" smtClean="0">
                <a:latin typeface="Times New Roman" charset="0"/>
              </a:rPr>
              <a:t>f</a:t>
            </a:r>
            <a:endParaRPr lang="en-US" sz="3200" i="1" dirty="0">
              <a:latin typeface="Times New Roman" charset="0"/>
            </a:endParaRP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644525" y="1617663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 flipH="1">
            <a:off x="4391025" y="1589088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 flipV="1">
            <a:off x="760413" y="2524125"/>
            <a:ext cx="3838575" cy="9858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538163" y="3319463"/>
            <a:ext cx="3943350" cy="51276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>
            <a:off x="628650" y="3276600"/>
            <a:ext cx="3962400" cy="9763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 flipV="1">
            <a:off x="720725" y="2949575"/>
            <a:ext cx="3824288" cy="5222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V="1">
            <a:off x="4214813" y="2535238"/>
            <a:ext cx="352425" cy="2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3705225" y="5199063"/>
            <a:ext cx="500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Rays appear to emerge from Virtual Focal Point</a:t>
            </a:r>
          </a:p>
        </p:txBody>
      </p:sp>
    </p:spTree>
    <p:extLst>
      <p:ext uri="{BB962C8B-B14F-4D97-AF65-F5344CB8AC3E}">
        <p14:creationId xmlns:p14="http://schemas.microsoft.com/office/powerpoint/2010/main" val="40592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  <p:bldP spid="179205" grpId="0" animBg="1"/>
      <p:bldP spid="179206" grpId="0" animBg="1"/>
      <p:bldP spid="179207" grpId="0" animBg="1"/>
      <p:bldP spid="179208" grpId="0" animBg="1"/>
      <p:bldP spid="179209" grpId="0" animBg="1"/>
      <p:bldP spid="179210" grpId="0" animBg="1"/>
      <p:bldP spid="179211" grpId="0" animBg="1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/>
      <p:bldP spid="179219" grpId="0" animBg="1"/>
      <p:bldP spid="179220" grpId="0" animBg="1"/>
      <p:bldP spid="179221" grpId="0"/>
      <p:bldP spid="179222" grpId="0" animBg="1"/>
      <p:bldP spid="179223" grpId="0" animBg="1"/>
      <p:bldP spid="179224" grpId="0" animBg="1"/>
      <p:bldP spid="179224" grpId="1" animBg="1"/>
      <p:bldP spid="179225" grpId="0" animBg="1"/>
      <p:bldP spid="179225" grpId="1" animBg="1"/>
      <p:bldP spid="179226" grpId="0" animBg="1"/>
      <p:bldP spid="179226" grpId="1" animBg="1"/>
      <p:bldP spid="179227" grpId="0" animBg="1"/>
      <p:bldP spid="179227" grpId="1" animBg="1"/>
      <p:bldP spid="179228" grpId="0" animBg="1"/>
      <p:bldP spid="1792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/>
          </p:cNvSpPr>
          <p:nvPr/>
        </p:nvSpPr>
        <p:spPr bwMode="auto">
          <a:xfrm>
            <a:off x="457200" y="974725"/>
            <a:ext cx="81391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/>
              <a:t>You can use the sun’s rays and a lens to start a fire. To do so, you should use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83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chemeClr val="bg1"/>
                </a:solidFill>
              </a:rPr>
              <a:t>QuickCheck 23.8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68300" y="2138363"/>
            <a:ext cx="81661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106838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527175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985963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44475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901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359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816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273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800"/>
              <a:t>A converging lens.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800"/>
              <a:t>A diverging lens.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800"/>
              <a:t>Either a converging or a diverging lens will work if you use it correctly.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81612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832622" y="20785"/>
            <a:ext cx="5661025" cy="800100"/>
          </a:xfrm>
        </p:spPr>
        <p:txBody>
          <a:bodyPr/>
          <a:lstStyle/>
          <a:p>
            <a:r>
              <a:rPr lang="en-US" dirty="0" smtClean="0"/>
              <a:t>Focusing Power</a:t>
            </a:r>
            <a:endParaRPr lang="en-US" dirty="0"/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195044" y="836712"/>
            <a:ext cx="81369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Traditionally,  lenses are specified not by their focal length, but by the inverse of their focal length.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This is called “focusing power”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60392" y="2892675"/>
                <a:ext cx="1622431" cy="1356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/>
                        </a:rPr>
                        <m:t>𝑃</m:t>
                      </m:r>
                      <m:r>
                        <a:rPr lang="en-CA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40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92" y="2892675"/>
                <a:ext cx="1622431" cy="13567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23528" y="4249457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The S.I. unit of focusing power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32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Traditionally,  this unit is called the “diopter,” abbreviated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3848" y="5847092"/>
                <a:ext cx="31067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CA" sz="4000" b="0" i="0" smtClean="0">
                          <a:latin typeface="Cambria Math"/>
                        </a:rPr>
                        <m:t>D</m:t>
                      </m:r>
                      <m:r>
                        <a:rPr lang="en-CA" sz="4000" b="0" i="1" smtClean="0">
                          <a:latin typeface="Cambria Math"/>
                        </a:rPr>
                        <m:t>=1 </m:t>
                      </m:r>
                      <m:sSup>
                        <m:sSupPr>
                          <m:ctrlPr>
                            <a:rPr lang="en-CA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4000" b="0" i="0" smtClean="0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CA" sz="4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47092"/>
                <a:ext cx="310674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804880" y="141984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95520" y="141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2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9449" y="1700808"/>
            <a:ext cx="8661862" cy="377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642 students </a:t>
            </a:r>
            <a:r>
              <a:rPr lang="en-US" sz="2400" dirty="0"/>
              <a:t>submitted the quiz on </a:t>
            </a:r>
            <a:r>
              <a:rPr lang="en-US" sz="2400" dirty="0" smtClean="0"/>
              <a:t>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94% got: </a:t>
            </a:r>
            <a:r>
              <a:rPr lang="en-CA" sz="2400" dirty="0" smtClean="0"/>
              <a:t>A </a:t>
            </a:r>
            <a:r>
              <a:rPr lang="en-CA" sz="2400" dirty="0"/>
              <a:t>lens which is thicker at the </a:t>
            </a:r>
            <a:r>
              <a:rPr lang="en-CA" sz="2400" dirty="0" smtClean="0"/>
              <a:t>centre </a:t>
            </a:r>
            <a:r>
              <a:rPr lang="en-CA" sz="2400" dirty="0"/>
              <a:t>than at the </a:t>
            </a:r>
            <a:r>
              <a:rPr lang="en-CA" sz="2400" dirty="0" smtClean="0"/>
              <a:t>edges is converging.  (And a lens which is thinner at the centre than at the edges is diverging.)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90% got: The </a:t>
            </a:r>
            <a:r>
              <a:rPr lang="en-CA" sz="2400" dirty="0"/>
              <a:t>focal length of a converging lens is the distance at which parallel light rays are focused</a:t>
            </a:r>
            <a:r>
              <a:rPr lang="en-CA" sz="2400" dirty="0" smtClean="0"/>
              <a:t>.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73% got: </a:t>
            </a:r>
            <a:r>
              <a:rPr lang="en-CA" sz="2400" dirty="0"/>
              <a:t>A virtual image </a:t>
            </a:r>
            <a:r>
              <a:rPr lang="en-CA" sz="2400" dirty="0" smtClean="0"/>
              <a:t>is a point from which rays appear to diverge.</a:t>
            </a:r>
          </a:p>
        </p:txBody>
      </p:sp>
    </p:spTree>
    <p:extLst>
      <p:ext uri="{BB962C8B-B14F-4D97-AF65-F5344CB8AC3E}">
        <p14:creationId xmlns:p14="http://schemas.microsoft.com/office/powerpoint/2010/main" val="15975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 smtClean="0"/>
              <a:t>Announcement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5897" y="876875"/>
            <a:ext cx="866186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Test 1 is Tuesday Feb. 4</a:t>
            </a:r>
            <a:r>
              <a:rPr lang="en-CA" sz="3200" baseline="30000" dirty="0" smtClean="0"/>
              <a:t>th</a:t>
            </a:r>
            <a:r>
              <a:rPr lang="en-CA" sz="3200" dirty="0" smtClean="0"/>
              <a:t> 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Room To Be Announced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If you have a conflict with the above time, the </a:t>
            </a:r>
            <a:r>
              <a:rPr lang="en-CA" sz="2400" b="1" dirty="0"/>
              <a:t>alternate sitting</a:t>
            </a:r>
            <a:r>
              <a:rPr lang="en-CA" sz="2400" dirty="0"/>
              <a:t> </a:t>
            </a:r>
            <a:r>
              <a:rPr lang="en-CA" sz="2400" dirty="0" smtClean="0"/>
              <a:t>will </a:t>
            </a:r>
            <a:r>
              <a:rPr lang="en-CA" sz="2400" dirty="0"/>
              <a:t>be from </a:t>
            </a:r>
            <a:r>
              <a:rPr lang="en-CA" sz="2400" dirty="0" smtClean="0"/>
              <a:t>4:30-6:00pm </a:t>
            </a:r>
            <a:r>
              <a:rPr lang="en-CA" sz="2400" dirty="0"/>
              <a:t>on Tuesday Feb. </a:t>
            </a:r>
            <a:r>
              <a:rPr lang="en-CA" sz="2400" dirty="0" smtClean="0"/>
              <a:t>4</a:t>
            </a:r>
            <a:r>
              <a:rPr lang="en-CA" sz="2400" baseline="30000" dirty="0" smtClean="0"/>
              <a:t>th</a:t>
            </a:r>
            <a:endParaRPr lang="en-CA" sz="2400" dirty="0" smtClean="0"/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To register, students should submit the Alternate Sitting Registration Form, available now in the PHY132S Portal course menu.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dirty="0"/>
              <a:t>location will be emailed </a:t>
            </a:r>
            <a:r>
              <a:rPr lang="en-CA" sz="2400" dirty="0" smtClean="0"/>
              <a:t>on Jan</a:t>
            </a:r>
            <a:r>
              <a:rPr lang="en-CA" sz="2400" dirty="0"/>
              <a:t>. 31 </a:t>
            </a:r>
            <a:r>
              <a:rPr lang="en-CA" sz="2400" dirty="0" smtClean="0"/>
              <a:t>to </a:t>
            </a:r>
            <a:r>
              <a:rPr lang="en-CA" sz="2400" dirty="0"/>
              <a:t>the people who have registered</a:t>
            </a:r>
            <a:r>
              <a:rPr lang="en-CA" sz="2400" dirty="0" smtClean="0"/>
              <a:t>.</a:t>
            </a:r>
            <a:endParaRPr lang="en-CA" sz="2400" dirty="0"/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You have </a:t>
            </a:r>
            <a:r>
              <a:rPr lang="en-CA" sz="2400" dirty="0"/>
              <a:t>until Jan. 30 at </a:t>
            </a:r>
            <a:r>
              <a:rPr lang="en-CA" sz="2400" dirty="0" smtClean="0"/>
              <a:t>4:00pm </a:t>
            </a:r>
            <a:r>
              <a:rPr lang="en-CA" sz="2400" dirty="0"/>
              <a:t>to do it (the form will not be available after).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4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/>
          <p:cNvSpPr>
            <a:spLocks/>
          </p:cNvSpPr>
          <p:nvPr/>
        </p:nvSpPr>
        <p:spPr bwMode="auto">
          <a:xfrm>
            <a:off x="4060825" y="2019300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00100"/>
          </a:xfrm>
        </p:spPr>
        <p:txBody>
          <a:bodyPr/>
          <a:lstStyle/>
          <a:p>
            <a:r>
              <a:rPr lang="en-US" sz="3300" dirty="0"/>
              <a:t>Diverging rays through a Converging Lens</a:t>
            </a:r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 flipV="1">
            <a:off x="4152900" y="2519363"/>
            <a:ext cx="395288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rot="21600000">
            <a:off x="4211638" y="4237038"/>
            <a:ext cx="295275" cy="5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 flipV="1">
            <a:off x="4056063" y="3360738"/>
            <a:ext cx="3952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4425950" y="2071688"/>
            <a:ext cx="3440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4108450" y="2882900"/>
            <a:ext cx="503238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124325" y="3803650"/>
            <a:ext cx="517525" cy="3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V="1">
            <a:off x="1543050" y="1693863"/>
            <a:ext cx="546100" cy="1677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535113" y="1274763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 flipV="1">
            <a:off x="4371975" y="121285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663700" y="1089025"/>
            <a:ext cx="242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/>
              <a:t>Focal length, </a:t>
            </a:r>
            <a:r>
              <a:rPr lang="en-US" sz="2800" b="0" i="1">
                <a:latin typeface="Times New Roman" charset="0"/>
              </a:rPr>
              <a:t>f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039813" y="1358900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 flipH="1">
            <a:off x="4371975" y="1344613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315119" y="5127625"/>
            <a:ext cx="8421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 dirty="0" smtClean="0"/>
              <a:t>If an object emits rays at the focal point, they end up being parallel on the other side of the converging lens.</a:t>
            </a:r>
            <a:endParaRPr lang="en-US" sz="3200" b="0" dirty="0"/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1014413" y="3157538"/>
            <a:ext cx="528637" cy="485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V="1">
            <a:off x="1557338" y="1708150"/>
            <a:ext cx="2060575" cy="1620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V="1">
            <a:off x="1543050" y="2093913"/>
            <a:ext cx="2789238" cy="1263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V="1">
            <a:off x="1571625" y="2551113"/>
            <a:ext cx="2574925" cy="806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V="1">
            <a:off x="1543050" y="2936875"/>
            <a:ext cx="2532063" cy="449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V="1">
            <a:off x="1557338" y="3351213"/>
            <a:ext cx="2503487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1571625" y="3357563"/>
            <a:ext cx="2503488" cy="436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1557338" y="3386138"/>
            <a:ext cx="2646362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1543050" y="3357563"/>
            <a:ext cx="2789238" cy="1236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1571625" y="3386138"/>
            <a:ext cx="1846263" cy="142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>
            <a:off x="1543050" y="3357563"/>
            <a:ext cx="903288" cy="165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>
            <a:off x="4568825" y="2500313"/>
            <a:ext cx="3282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4625975" y="2886075"/>
            <a:ext cx="32686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V="1">
            <a:off x="4654550" y="3829050"/>
            <a:ext cx="32400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>
            <a:off x="4525963" y="4286250"/>
            <a:ext cx="3297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>
            <a:off x="4354513" y="4586288"/>
            <a:ext cx="34115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092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64" grpId="0"/>
      <p:bldP spid="181276" grpId="0" animBg="1"/>
      <p:bldP spid="181277" grpId="0" animBg="1"/>
      <p:bldP spid="181278" grpId="0" animBg="1"/>
      <p:bldP spid="181279" grpId="0" animBg="1"/>
      <p:bldP spid="1812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381000" y="3236913"/>
            <a:ext cx="84216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/>
              <a:t>What will happen to the rays emerging to the right of the lens if the face is moved a little closer to the lens?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remain parallel.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diverge (spread out).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converge (toward a focus).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71713" y="292100"/>
            <a:ext cx="5159375" cy="2798763"/>
            <a:chOff x="1870" y="677"/>
            <a:chExt cx="2464" cy="1270"/>
          </a:xfrm>
        </p:grpSpPr>
        <p:sp>
          <p:nvSpPr>
            <p:cNvPr id="182275" name="Text Box 3"/>
            <p:cNvSpPr txBox="1">
              <a:spLocks noChangeArrowheads="1"/>
            </p:cNvSpPr>
            <p:nvPr/>
          </p:nvSpPr>
          <p:spPr bwMode="auto">
            <a:xfrm>
              <a:off x="2483" y="677"/>
              <a:ext cx="13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>
                  <a:latin typeface="Times New Roman" charset="0"/>
                </a:rPr>
                <a:t>f</a:t>
              </a:r>
            </a:p>
          </p:txBody>
        </p:sp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2943" y="1049"/>
              <a:ext cx="218" cy="898"/>
            </a:xfrm>
            <a:custGeom>
              <a:avLst/>
              <a:gdLst/>
              <a:ahLst/>
              <a:cxnLst>
                <a:cxn ang="0">
                  <a:pos x="191" y="1668"/>
                </a:cxn>
                <a:cxn ang="0">
                  <a:pos x="225" y="1612"/>
                </a:cxn>
                <a:cxn ang="0">
                  <a:pos x="258" y="1533"/>
                </a:cxn>
                <a:cxn ang="0">
                  <a:pos x="296" y="1440"/>
                </a:cxn>
                <a:cxn ang="0">
                  <a:pos x="315" y="1372"/>
                </a:cxn>
                <a:cxn ang="0">
                  <a:pos x="348" y="1245"/>
                </a:cxn>
                <a:cxn ang="0">
                  <a:pos x="363" y="1148"/>
                </a:cxn>
                <a:cxn ang="0">
                  <a:pos x="378" y="1051"/>
                </a:cxn>
                <a:cxn ang="0">
                  <a:pos x="382" y="935"/>
                </a:cxn>
                <a:cxn ang="0">
                  <a:pos x="389" y="867"/>
                </a:cxn>
                <a:cxn ang="0">
                  <a:pos x="386" y="778"/>
                </a:cxn>
                <a:cxn ang="0">
                  <a:pos x="378" y="632"/>
                </a:cxn>
                <a:cxn ang="0">
                  <a:pos x="363" y="501"/>
                </a:cxn>
                <a:cxn ang="0">
                  <a:pos x="329" y="336"/>
                </a:cxn>
                <a:cxn ang="0">
                  <a:pos x="296" y="224"/>
                </a:cxn>
                <a:cxn ang="0">
                  <a:pos x="255" y="116"/>
                </a:cxn>
                <a:cxn ang="0">
                  <a:pos x="225" y="52"/>
                </a:cxn>
                <a:cxn ang="0">
                  <a:pos x="199" y="0"/>
                </a:cxn>
                <a:cxn ang="0">
                  <a:pos x="165" y="67"/>
                </a:cxn>
                <a:cxn ang="0">
                  <a:pos x="139" y="119"/>
                </a:cxn>
                <a:cxn ang="0">
                  <a:pos x="109" y="183"/>
                </a:cxn>
                <a:cxn ang="0">
                  <a:pos x="79" y="276"/>
                </a:cxn>
                <a:cxn ang="0">
                  <a:pos x="49" y="407"/>
                </a:cxn>
                <a:cxn ang="0">
                  <a:pos x="30" y="493"/>
                </a:cxn>
                <a:cxn ang="0">
                  <a:pos x="19" y="598"/>
                </a:cxn>
                <a:cxn ang="0">
                  <a:pos x="8" y="677"/>
                </a:cxn>
                <a:cxn ang="0">
                  <a:pos x="4" y="770"/>
                </a:cxn>
                <a:cxn ang="0">
                  <a:pos x="0" y="924"/>
                </a:cxn>
                <a:cxn ang="0">
                  <a:pos x="12" y="1025"/>
                </a:cxn>
                <a:cxn ang="0">
                  <a:pos x="23" y="1148"/>
                </a:cxn>
                <a:cxn ang="0">
                  <a:pos x="45" y="1256"/>
                </a:cxn>
                <a:cxn ang="0">
                  <a:pos x="75" y="1399"/>
                </a:cxn>
                <a:cxn ang="0">
                  <a:pos x="101" y="1473"/>
                </a:cxn>
                <a:cxn ang="0">
                  <a:pos x="131" y="1548"/>
                </a:cxn>
                <a:cxn ang="0">
                  <a:pos x="169" y="1630"/>
                </a:cxn>
                <a:cxn ang="0">
                  <a:pos x="191" y="1668"/>
                </a:cxn>
              </a:cxnLst>
              <a:rect l="0" t="0" r="r" b="b"/>
              <a:pathLst>
                <a:path w="389" h="1668">
                  <a:moveTo>
                    <a:pt x="191" y="1668"/>
                  </a:moveTo>
                  <a:lnTo>
                    <a:pt x="225" y="1612"/>
                  </a:lnTo>
                  <a:lnTo>
                    <a:pt x="258" y="1533"/>
                  </a:lnTo>
                  <a:lnTo>
                    <a:pt x="296" y="1440"/>
                  </a:lnTo>
                  <a:lnTo>
                    <a:pt x="315" y="1372"/>
                  </a:lnTo>
                  <a:lnTo>
                    <a:pt x="348" y="1245"/>
                  </a:lnTo>
                  <a:lnTo>
                    <a:pt x="363" y="1148"/>
                  </a:lnTo>
                  <a:lnTo>
                    <a:pt x="378" y="1051"/>
                  </a:lnTo>
                  <a:lnTo>
                    <a:pt x="382" y="935"/>
                  </a:lnTo>
                  <a:lnTo>
                    <a:pt x="389" y="867"/>
                  </a:lnTo>
                  <a:lnTo>
                    <a:pt x="386" y="778"/>
                  </a:lnTo>
                  <a:lnTo>
                    <a:pt x="378" y="632"/>
                  </a:lnTo>
                  <a:lnTo>
                    <a:pt x="363" y="501"/>
                  </a:lnTo>
                  <a:lnTo>
                    <a:pt x="329" y="336"/>
                  </a:lnTo>
                  <a:lnTo>
                    <a:pt x="296" y="224"/>
                  </a:lnTo>
                  <a:lnTo>
                    <a:pt x="255" y="116"/>
                  </a:lnTo>
                  <a:lnTo>
                    <a:pt x="225" y="52"/>
                  </a:lnTo>
                  <a:lnTo>
                    <a:pt x="199" y="0"/>
                  </a:lnTo>
                  <a:lnTo>
                    <a:pt x="165" y="67"/>
                  </a:lnTo>
                  <a:lnTo>
                    <a:pt x="139" y="119"/>
                  </a:lnTo>
                  <a:lnTo>
                    <a:pt x="109" y="183"/>
                  </a:lnTo>
                  <a:lnTo>
                    <a:pt x="79" y="276"/>
                  </a:lnTo>
                  <a:lnTo>
                    <a:pt x="49" y="407"/>
                  </a:lnTo>
                  <a:lnTo>
                    <a:pt x="30" y="493"/>
                  </a:lnTo>
                  <a:lnTo>
                    <a:pt x="19" y="598"/>
                  </a:lnTo>
                  <a:lnTo>
                    <a:pt x="8" y="677"/>
                  </a:lnTo>
                  <a:lnTo>
                    <a:pt x="4" y="770"/>
                  </a:lnTo>
                  <a:lnTo>
                    <a:pt x="0" y="924"/>
                  </a:lnTo>
                  <a:lnTo>
                    <a:pt x="12" y="1025"/>
                  </a:lnTo>
                  <a:lnTo>
                    <a:pt x="23" y="1148"/>
                  </a:lnTo>
                  <a:lnTo>
                    <a:pt x="45" y="1256"/>
                  </a:lnTo>
                  <a:lnTo>
                    <a:pt x="75" y="1399"/>
                  </a:lnTo>
                  <a:lnTo>
                    <a:pt x="101" y="1473"/>
                  </a:lnTo>
                  <a:lnTo>
                    <a:pt x="131" y="1548"/>
                  </a:lnTo>
                  <a:lnTo>
                    <a:pt x="169" y="1630"/>
                  </a:lnTo>
                  <a:lnTo>
                    <a:pt x="191" y="166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 flipV="1">
              <a:off x="2941" y="1504"/>
              <a:ext cx="139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072" y="1067"/>
              <a:ext cx="12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0" name="Line 8"/>
            <p:cNvSpPr>
              <a:spLocks noChangeShapeType="1"/>
            </p:cNvSpPr>
            <p:nvPr/>
          </p:nvSpPr>
          <p:spPr bwMode="auto">
            <a:xfrm flipV="1">
              <a:off x="2960" y="1342"/>
              <a:ext cx="177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1" name="Line 9"/>
            <p:cNvSpPr>
              <a:spLocks noChangeShapeType="1"/>
            </p:cNvSpPr>
            <p:nvPr/>
          </p:nvSpPr>
          <p:spPr bwMode="auto">
            <a:xfrm>
              <a:off x="2966" y="1654"/>
              <a:ext cx="182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 flipV="1">
              <a:off x="2053" y="797"/>
              <a:ext cx="0" cy="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V="1">
              <a:off x="3053" y="77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4" name="Line 12"/>
            <p:cNvSpPr>
              <a:spLocks noChangeShapeType="1"/>
            </p:cNvSpPr>
            <p:nvPr/>
          </p:nvSpPr>
          <p:spPr bwMode="auto">
            <a:xfrm>
              <a:off x="2693" y="837"/>
              <a:ext cx="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5" name="Line 13"/>
            <p:cNvSpPr>
              <a:spLocks noChangeShapeType="1"/>
            </p:cNvSpPr>
            <p:nvPr/>
          </p:nvSpPr>
          <p:spPr bwMode="auto">
            <a:xfrm flipH="1">
              <a:off x="2037" y="844"/>
              <a:ext cx="4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6" name="AutoShape 14"/>
            <p:cNvSpPr>
              <a:spLocks noChangeArrowheads="1"/>
            </p:cNvSpPr>
            <p:nvPr/>
          </p:nvSpPr>
          <p:spPr bwMode="auto">
            <a:xfrm>
              <a:off x="1870" y="1435"/>
              <a:ext cx="186" cy="16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7" name="Line 15"/>
            <p:cNvSpPr>
              <a:spLocks noChangeShapeType="1"/>
            </p:cNvSpPr>
            <p:nvPr/>
          </p:nvSpPr>
          <p:spPr bwMode="auto">
            <a:xfrm flipV="1">
              <a:off x="2056" y="1075"/>
              <a:ext cx="983" cy="4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8" name="Line 16"/>
            <p:cNvSpPr>
              <a:spLocks noChangeShapeType="1"/>
            </p:cNvSpPr>
            <p:nvPr/>
          </p:nvSpPr>
          <p:spPr bwMode="auto">
            <a:xfrm flipV="1">
              <a:off x="2056" y="1360"/>
              <a:ext cx="892" cy="1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9" name="Line 17"/>
            <p:cNvSpPr>
              <a:spLocks noChangeShapeType="1"/>
            </p:cNvSpPr>
            <p:nvPr/>
          </p:nvSpPr>
          <p:spPr bwMode="auto">
            <a:xfrm flipV="1">
              <a:off x="2061" y="1501"/>
              <a:ext cx="882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90" name="Line 18"/>
            <p:cNvSpPr>
              <a:spLocks noChangeShapeType="1"/>
            </p:cNvSpPr>
            <p:nvPr/>
          </p:nvSpPr>
          <p:spPr bwMode="auto">
            <a:xfrm>
              <a:off x="2066" y="1503"/>
              <a:ext cx="882" cy="1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91" name="Line 19"/>
            <p:cNvSpPr>
              <a:spLocks noChangeShapeType="1"/>
            </p:cNvSpPr>
            <p:nvPr/>
          </p:nvSpPr>
          <p:spPr bwMode="auto">
            <a:xfrm>
              <a:off x="2056" y="1503"/>
              <a:ext cx="983" cy="4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92" name="Line 20"/>
            <p:cNvSpPr>
              <a:spLocks noChangeShapeType="1"/>
            </p:cNvSpPr>
            <p:nvPr/>
          </p:nvSpPr>
          <p:spPr bwMode="auto">
            <a:xfrm>
              <a:off x="3142" y="1343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93" name="Line 21"/>
            <p:cNvSpPr>
              <a:spLocks noChangeShapeType="1"/>
            </p:cNvSpPr>
            <p:nvPr/>
          </p:nvSpPr>
          <p:spPr bwMode="auto">
            <a:xfrm flipV="1">
              <a:off x="3152" y="1663"/>
              <a:ext cx="114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94" name="Line 22"/>
            <p:cNvSpPr>
              <a:spLocks noChangeShapeType="1"/>
            </p:cNvSpPr>
            <p:nvPr/>
          </p:nvSpPr>
          <p:spPr bwMode="auto">
            <a:xfrm>
              <a:off x="3047" y="1920"/>
              <a:ext cx="12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81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81000" y="3236913"/>
            <a:ext cx="84216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/>
              <a:t>What will happen to the rays emerging to the right of the lens if the face is moved a little further away from the lens?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remain parallel.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diverge (spread out).</a:t>
            </a:r>
          </a:p>
          <a:p>
            <a:pPr marL="457200" indent="-457200">
              <a:buFontTx/>
              <a:buAutoNum type="alphaUcPeriod"/>
            </a:pPr>
            <a:r>
              <a:rPr lang="en-US" sz="3200"/>
              <a:t>They will converge (toward a focus).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51025" y="379413"/>
            <a:ext cx="5522913" cy="2711450"/>
            <a:chOff x="1870" y="677"/>
            <a:chExt cx="2464" cy="1270"/>
          </a:xfrm>
        </p:grpSpPr>
        <p:sp>
          <p:nvSpPr>
            <p:cNvPr id="183299" name="Text Box 3"/>
            <p:cNvSpPr txBox="1">
              <a:spLocks noChangeArrowheads="1"/>
            </p:cNvSpPr>
            <p:nvPr/>
          </p:nvSpPr>
          <p:spPr bwMode="auto">
            <a:xfrm>
              <a:off x="2483" y="677"/>
              <a:ext cx="12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>
                  <a:latin typeface="Times New Roman" charset="0"/>
                </a:rPr>
                <a:t>f</a:t>
              </a:r>
            </a:p>
          </p:txBody>
        </p:sp>
        <p:sp>
          <p:nvSpPr>
            <p:cNvPr id="183301" name="Freeform 5"/>
            <p:cNvSpPr>
              <a:spLocks/>
            </p:cNvSpPr>
            <p:nvPr/>
          </p:nvSpPr>
          <p:spPr bwMode="auto">
            <a:xfrm>
              <a:off x="2943" y="1049"/>
              <a:ext cx="218" cy="898"/>
            </a:xfrm>
            <a:custGeom>
              <a:avLst/>
              <a:gdLst/>
              <a:ahLst/>
              <a:cxnLst>
                <a:cxn ang="0">
                  <a:pos x="191" y="1668"/>
                </a:cxn>
                <a:cxn ang="0">
                  <a:pos x="225" y="1612"/>
                </a:cxn>
                <a:cxn ang="0">
                  <a:pos x="258" y="1533"/>
                </a:cxn>
                <a:cxn ang="0">
                  <a:pos x="296" y="1440"/>
                </a:cxn>
                <a:cxn ang="0">
                  <a:pos x="315" y="1372"/>
                </a:cxn>
                <a:cxn ang="0">
                  <a:pos x="348" y="1245"/>
                </a:cxn>
                <a:cxn ang="0">
                  <a:pos x="363" y="1148"/>
                </a:cxn>
                <a:cxn ang="0">
                  <a:pos x="378" y="1051"/>
                </a:cxn>
                <a:cxn ang="0">
                  <a:pos x="382" y="935"/>
                </a:cxn>
                <a:cxn ang="0">
                  <a:pos x="389" y="867"/>
                </a:cxn>
                <a:cxn ang="0">
                  <a:pos x="386" y="778"/>
                </a:cxn>
                <a:cxn ang="0">
                  <a:pos x="378" y="632"/>
                </a:cxn>
                <a:cxn ang="0">
                  <a:pos x="363" y="501"/>
                </a:cxn>
                <a:cxn ang="0">
                  <a:pos x="329" y="336"/>
                </a:cxn>
                <a:cxn ang="0">
                  <a:pos x="296" y="224"/>
                </a:cxn>
                <a:cxn ang="0">
                  <a:pos x="255" y="116"/>
                </a:cxn>
                <a:cxn ang="0">
                  <a:pos x="225" y="52"/>
                </a:cxn>
                <a:cxn ang="0">
                  <a:pos x="199" y="0"/>
                </a:cxn>
                <a:cxn ang="0">
                  <a:pos x="165" y="67"/>
                </a:cxn>
                <a:cxn ang="0">
                  <a:pos x="139" y="119"/>
                </a:cxn>
                <a:cxn ang="0">
                  <a:pos x="109" y="183"/>
                </a:cxn>
                <a:cxn ang="0">
                  <a:pos x="79" y="276"/>
                </a:cxn>
                <a:cxn ang="0">
                  <a:pos x="49" y="407"/>
                </a:cxn>
                <a:cxn ang="0">
                  <a:pos x="30" y="493"/>
                </a:cxn>
                <a:cxn ang="0">
                  <a:pos x="19" y="598"/>
                </a:cxn>
                <a:cxn ang="0">
                  <a:pos x="8" y="677"/>
                </a:cxn>
                <a:cxn ang="0">
                  <a:pos x="4" y="770"/>
                </a:cxn>
                <a:cxn ang="0">
                  <a:pos x="0" y="924"/>
                </a:cxn>
                <a:cxn ang="0">
                  <a:pos x="12" y="1025"/>
                </a:cxn>
                <a:cxn ang="0">
                  <a:pos x="23" y="1148"/>
                </a:cxn>
                <a:cxn ang="0">
                  <a:pos x="45" y="1256"/>
                </a:cxn>
                <a:cxn ang="0">
                  <a:pos x="75" y="1399"/>
                </a:cxn>
                <a:cxn ang="0">
                  <a:pos x="101" y="1473"/>
                </a:cxn>
                <a:cxn ang="0">
                  <a:pos x="131" y="1548"/>
                </a:cxn>
                <a:cxn ang="0">
                  <a:pos x="169" y="1630"/>
                </a:cxn>
                <a:cxn ang="0">
                  <a:pos x="191" y="1668"/>
                </a:cxn>
              </a:cxnLst>
              <a:rect l="0" t="0" r="r" b="b"/>
              <a:pathLst>
                <a:path w="389" h="1668">
                  <a:moveTo>
                    <a:pt x="191" y="1668"/>
                  </a:moveTo>
                  <a:lnTo>
                    <a:pt x="225" y="1612"/>
                  </a:lnTo>
                  <a:lnTo>
                    <a:pt x="258" y="1533"/>
                  </a:lnTo>
                  <a:lnTo>
                    <a:pt x="296" y="1440"/>
                  </a:lnTo>
                  <a:lnTo>
                    <a:pt x="315" y="1372"/>
                  </a:lnTo>
                  <a:lnTo>
                    <a:pt x="348" y="1245"/>
                  </a:lnTo>
                  <a:lnTo>
                    <a:pt x="363" y="1148"/>
                  </a:lnTo>
                  <a:lnTo>
                    <a:pt x="378" y="1051"/>
                  </a:lnTo>
                  <a:lnTo>
                    <a:pt x="382" y="935"/>
                  </a:lnTo>
                  <a:lnTo>
                    <a:pt x="389" y="867"/>
                  </a:lnTo>
                  <a:lnTo>
                    <a:pt x="386" y="778"/>
                  </a:lnTo>
                  <a:lnTo>
                    <a:pt x="378" y="632"/>
                  </a:lnTo>
                  <a:lnTo>
                    <a:pt x="363" y="501"/>
                  </a:lnTo>
                  <a:lnTo>
                    <a:pt x="329" y="336"/>
                  </a:lnTo>
                  <a:lnTo>
                    <a:pt x="296" y="224"/>
                  </a:lnTo>
                  <a:lnTo>
                    <a:pt x="255" y="116"/>
                  </a:lnTo>
                  <a:lnTo>
                    <a:pt x="225" y="52"/>
                  </a:lnTo>
                  <a:lnTo>
                    <a:pt x="199" y="0"/>
                  </a:lnTo>
                  <a:lnTo>
                    <a:pt x="165" y="67"/>
                  </a:lnTo>
                  <a:lnTo>
                    <a:pt x="139" y="119"/>
                  </a:lnTo>
                  <a:lnTo>
                    <a:pt x="109" y="183"/>
                  </a:lnTo>
                  <a:lnTo>
                    <a:pt x="79" y="276"/>
                  </a:lnTo>
                  <a:lnTo>
                    <a:pt x="49" y="407"/>
                  </a:lnTo>
                  <a:lnTo>
                    <a:pt x="30" y="493"/>
                  </a:lnTo>
                  <a:lnTo>
                    <a:pt x="19" y="598"/>
                  </a:lnTo>
                  <a:lnTo>
                    <a:pt x="8" y="677"/>
                  </a:lnTo>
                  <a:lnTo>
                    <a:pt x="4" y="770"/>
                  </a:lnTo>
                  <a:lnTo>
                    <a:pt x="0" y="924"/>
                  </a:lnTo>
                  <a:lnTo>
                    <a:pt x="12" y="1025"/>
                  </a:lnTo>
                  <a:lnTo>
                    <a:pt x="23" y="1148"/>
                  </a:lnTo>
                  <a:lnTo>
                    <a:pt x="45" y="1256"/>
                  </a:lnTo>
                  <a:lnTo>
                    <a:pt x="75" y="1399"/>
                  </a:lnTo>
                  <a:lnTo>
                    <a:pt x="101" y="1473"/>
                  </a:lnTo>
                  <a:lnTo>
                    <a:pt x="131" y="1548"/>
                  </a:lnTo>
                  <a:lnTo>
                    <a:pt x="169" y="1630"/>
                  </a:lnTo>
                  <a:lnTo>
                    <a:pt x="191" y="166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 flipV="1">
              <a:off x="2941" y="1504"/>
              <a:ext cx="139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3" name="Line 7"/>
            <p:cNvSpPr>
              <a:spLocks noChangeShapeType="1"/>
            </p:cNvSpPr>
            <p:nvPr/>
          </p:nvSpPr>
          <p:spPr bwMode="auto">
            <a:xfrm>
              <a:off x="3072" y="1067"/>
              <a:ext cx="12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4" name="Line 8"/>
            <p:cNvSpPr>
              <a:spLocks noChangeShapeType="1"/>
            </p:cNvSpPr>
            <p:nvPr/>
          </p:nvSpPr>
          <p:spPr bwMode="auto">
            <a:xfrm flipV="1">
              <a:off x="2960" y="1342"/>
              <a:ext cx="177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5" name="Line 9"/>
            <p:cNvSpPr>
              <a:spLocks noChangeShapeType="1"/>
            </p:cNvSpPr>
            <p:nvPr/>
          </p:nvSpPr>
          <p:spPr bwMode="auto">
            <a:xfrm>
              <a:off x="2966" y="1654"/>
              <a:ext cx="182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6" name="Line 10"/>
            <p:cNvSpPr>
              <a:spLocks noChangeShapeType="1"/>
            </p:cNvSpPr>
            <p:nvPr/>
          </p:nvSpPr>
          <p:spPr bwMode="auto">
            <a:xfrm flipV="1">
              <a:off x="2053" y="797"/>
              <a:ext cx="0" cy="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7" name="Line 11"/>
            <p:cNvSpPr>
              <a:spLocks noChangeShapeType="1"/>
            </p:cNvSpPr>
            <p:nvPr/>
          </p:nvSpPr>
          <p:spPr bwMode="auto">
            <a:xfrm flipV="1">
              <a:off x="3053" y="77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>
              <a:off x="2693" y="837"/>
              <a:ext cx="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 flipH="1">
              <a:off x="2037" y="844"/>
              <a:ext cx="4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0" name="AutoShape 14"/>
            <p:cNvSpPr>
              <a:spLocks noChangeArrowheads="1"/>
            </p:cNvSpPr>
            <p:nvPr/>
          </p:nvSpPr>
          <p:spPr bwMode="auto">
            <a:xfrm>
              <a:off x="1870" y="1435"/>
              <a:ext cx="186" cy="16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1" name="Line 15"/>
            <p:cNvSpPr>
              <a:spLocks noChangeShapeType="1"/>
            </p:cNvSpPr>
            <p:nvPr/>
          </p:nvSpPr>
          <p:spPr bwMode="auto">
            <a:xfrm flipV="1">
              <a:off x="2056" y="1075"/>
              <a:ext cx="983" cy="4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2" name="Line 16"/>
            <p:cNvSpPr>
              <a:spLocks noChangeShapeType="1"/>
            </p:cNvSpPr>
            <p:nvPr/>
          </p:nvSpPr>
          <p:spPr bwMode="auto">
            <a:xfrm flipV="1">
              <a:off x="2056" y="1360"/>
              <a:ext cx="892" cy="1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3" name="Line 17"/>
            <p:cNvSpPr>
              <a:spLocks noChangeShapeType="1"/>
            </p:cNvSpPr>
            <p:nvPr/>
          </p:nvSpPr>
          <p:spPr bwMode="auto">
            <a:xfrm flipV="1">
              <a:off x="2061" y="1501"/>
              <a:ext cx="882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4" name="Line 18"/>
            <p:cNvSpPr>
              <a:spLocks noChangeShapeType="1"/>
            </p:cNvSpPr>
            <p:nvPr/>
          </p:nvSpPr>
          <p:spPr bwMode="auto">
            <a:xfrm>
              <a:off x="2066" y="1503"/>
              <a:ext cx="882" cy="1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5" name="Line 19"/>
            <p:cNvSpPr>
              <a:spLocks noChangeShapeType="1"/>
            </p:cNvSpPr>
            <p:nvPr/>
          </p:nvSpPr>
          <p:spPr bwMode="auto">
            <a:xfrm>
              <a:off x="2056" y="1503"/>
              <a:ext cx="983" cy="4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>
              <a:off x="3142" y="1343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7" name="Line 21"/>
            <p:cNvSpPr>
              <a:spLocks noChangeShapeType="1"/>
            </p:cNvSpPr>
            <p:nvPr/>
          </p:nvSpPr>
          <p:spPr bwMode="auto">
            <a:xfrm flipV="1">
              <a:off x="3152" y="1663"/>
              <a:ext cx="114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8" name="Line 22"/>
            <p:cNvSpPr>
              <a:spLocks noChangeShapeType="1"/>
            </p:cNvSpPr>
            <p:nvPr/>
          </p:nvSpPr>
          <p:spPr bwMode="auto">
            <a:xfrm>
              <a:off x="3047" y="1920"/>
              <a:ext cx="12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0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reeform 2"/>
          <p:cNvSpPr>
            <a:spLocks/>
          </p:cNvSpPr>
          <p:nvPr/>
        </p:nvSpPr>
        <p:spPr bwMode="auto">
          <a:xfrm>
            <a:off x="4060825" y="1833563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100" dirty="0"/>
              <a:t>Diverging rays through a Converging Lens</a:t>
            </a:r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4181475" y="2314575"/>
            <a:ext cx="381000" cy="4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V="1">
            <a:off x="4211638" y="4089400"/>
            <a:ext cx="309562" cy="4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V="1">
            <a:off x="4084638" y="3146425"/>
            <a:ext cx="45100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4425950" y="1885950"/>
            <a:ext cx="4154488" cy="141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 flipV="1">
            <a:off x="4108450" y="2725738"/>
            <a:ext cx="546100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V="1">
            <a:off x="4124325" y="3635375"/>
            <a:ext cx="517525" cy="11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728663" y="1493838"/>
            <a:ext cx="546100" cy="1677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1878013" y="1089025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V="1">
            <a:off x="4371975" y="1027113"/>
            <a:ext cx="0" cy="1068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892300" y="903288"/>
            <a:ext cx="2420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Focal length, </a:t>
            </a:r>
            <a:r>
              <a:rPr lang="en-US" sz="2800" i="1" dirty="0" err="1">
                <a:latin typeface="Times New Roman" charset="0"/>
              </a:rPr>
              <a:t>f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1382713" y="1173163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>
            <a:off x="4371975" y="1158875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200025" y="2957513"/>
            <a:ext cx="528638" cy="485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 flipV="1">
            <a:off x="742950" y="1508125"/>
            <a:ext cx="2060575" cy="1620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 flipV="1">
            <a:off x="728663" y="1893888"/>
            <a:ext cx="3589337" cy="1263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 flipV="1">
            <a:off x="757238" y="2308225"/>
            <a:ext cx="3446462" cy="8493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4" name="Line 20"/>
          <p:cNvSpPr>
            <a:spLocks noChangeShapeType="1"/>
          </p:cNvSpPr>
          <p:nvPr/>
        </p:nvSpPr>
        <p:spPr bwMode="auto">
          <a:xfrm flipV="1">
            <a:off x="728663" y="2765425"/>
            <a:ext cx="3389312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 flipV="1">
            <a:off x="757238" y="3151188"/>
            <a:ext cx="32893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6" name="Line 22"/>
          <p:cNvSpPr>
            <a:spLocks noChangeShapeType="1"/>
          </p:cNvSpPr>
          <p:nvPr/>
        </p:nvSpPr>
        <p:spPr bwMode="auto">
          <a:xfrm>
            <a:off x="757238" y="3157538"/>
            <a:ext cx="3317875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7" name="Line 23"/>
          <p:cNvSpPr>
            <a:spLocks noChangeShapeType="1"/>
          </p:cNvSpPr>
          <p:nvPr/>
        </p:nvSpPr>
        <p:spPr bwMode="auto">
          <a:xfrm>
            <a:off x="742950" y="3186113"/>
            <a:ext cx="3389313" cy="893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8" name="Line 24"/>
          <p:cNvSpPr>
            <a:spLocks noChangeShapeType="1"/>
          </p:cNvSpPr>
          <p:nvPr/>
        </p:nvSpPr>
        <p:spPr bwMode="auto">
          <a:xfrm>
            <a:off x="728663" y="3157538"/>
            <a:ext cx="3560762" cy="1236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9" name="Line 25"/>
          <p:cNvSpPr>
            <a:spLocks noChangeShapeType="1"/>
          </p:cNvSpPr>
          <p:nvPr/>
        </p:nvSpPr>
        <p:spPr bwMode="auto">
          <a:xfrm>
            <a:off x="757238" y="3186113"/>
            <a:ext cx="1846262" cy="142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0" name="Line 26"/>
          <p:cNvSpPr>
            <a:spLocks noChangeShapeType="1"/>
          </p:cNvSpPr>
          <p:nvPr/>
        </p:nvSpPr>
        <p:spPr bwMode="auto">
          <a:xfrm>
            <a:off x="4568825" y="2314575"/>
            <a:ext cx="4040188" cy="942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1" name="Line 27"/>
          <p:cNvSpPr>
            <a:spLocks noChangeShapeType="1"/>
          </p:cNvSpPr>
          <p:nvPr/>
        </p:nvSpPr>
        <p:spPr bwMode="auto">
          <a:xfrm>
            <a:off x="4625975" y="2700338"/>
            <a:ext cx="3925888" cy="485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2" name="Line 28"/>
          <p:cNvSpPr>
            <a:spLocks noChangeShapeType="1"/>
          </p:cNvSpPr>
          <p:nvPr/>
        </p:nvSpPr>
        <p:spPr bwMode="auto">
          <a:xfrm flipV="1">
            <a:off x="4654550" y="3057525"/>
            <a:ext cx="3997325" cy="585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3" name="Line 29"/>
          <p:cNvSpPr>
            <a:spLocks noChangeShapeType="1"/>
          </p:cNvSpPr>
          <p:nvPr/>
        </p:nvSpPr>
        <p:spPr bwMode="auto">
          <a:xfrm flipV="1">
            <a:off x="4525963" y="3028950"/>
            <a:ext cx="3954462" cy="1071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4" name="Line 30"/>
          <p:cNvSpPr>
            <a:spLocks noChangeShapeType="1"/>
          </p:cNvSpPr>
          <p:nvPr/>
        </p:nvSpPr>
        <p:spPr bwMode="auto">
          <a:xfrm flipV="1">
            <a:off x="4354513" y="3000375"/>
            <a:ext cx="4040187" cy="140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5" name="Line 31"/>
          <p:cNvSpPr>
            <a:spLocks noChangeShapeType="1"/>
          </p:cNvSpPr>
          <p:nvPr/>
        </p:nvSpPr>
        <p:spPr bwMode="auto">
          <a:xfrm flipV="1">
            <a:off x="735013" y="3017838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6" name="Line 32"/>
          <p:cNvSpPr>
            <a:spLocks noChangeShapeType="1"/>
          </p:cNvSpPr>
          <p:nvPr/>
        </p:nvSpPr>
        <p:spPr bwMode="auto">
          <a:xfrm flipH="1" flipV="1">
            <a:off x="4349750" y="4132263"/>
            <a:ext cx="14288" cy="928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7" name="Line 33"/>
          <p:cNvSpPr>
            <a:spLocks noChangeShapeType="1"/>
          </p:cNvSpPr>
          <p:nvPr/>
        </p:nvSpPr>
        <p:spPr bwMode="auto">
          <a:xfrm flipV="1">
            <a:off x="8093075" y="3032125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8" name="Text Box 34"/>
          <p:cNvSpPr txBox="1">
            <a:spLocks noChangeArrowheads="1"/>
          </p:cNvSpPr>
          <p:nvPr/>
        </p:nvSpPr>
        <p:spPr bwMode="auto">
          <a:xfrm>
            <a:off x="2392363" y="4486275"/>
            <a:ext cx="34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s</a:t>
            </a:r>
          </a:p>
        </p:txBody>
      </p:sp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6107113" y="44577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s’</a:t>
            </a:r>
          </a:p>
        </p:txBody>
      </p:sp>
      <p:sp>
        <p:nvSpPr>
          <p:cNvPr id="221220" name="Line 36"/>
          <p:cNvSpPr>
            <a:spLocks noChangeShapeType="1"/>
          </p:cNvSpPr>
          <p:nvPr/>
        </p:nvSpPr>
        <p:spPr bwMode="auto">
          <a:xfrm>
            <a:off x="2825750" y="4816475"/>
            <a:ext cx="152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1" name="Line 37"/>
          <p:cNvSpPr>
            <a:spLocks noChangeShapeType="1"/>
          </p:cNvSpPr>
          <p:nvPr/>
        </p:nvSpPr>
        <p:spPr bwMode="auto">
          <a:xfrm flipH="1" flipV="1">
            <a:off x="719138" y="4830763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2" name="Line 38"/>
          <p:cNvSpPr>
            <a:spLocks noChangeShapeType="1"/>
          </p:cNvSpPr>
          <p:nvPr/>
        </p:nvSpPr>
        <p:spPr bwMode="auto">
          <a:xfrm>
            <a:off x="6583363" y="4816475"/>
            <a:ext cx="152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3" name="Line 39"/>
          <p:cNvSpPr>
            <a:spLocks noChangeShapeType="1"/>
          </p:cNvSpPr>
          <p:nvPr/>
        </p:nvSpPr>
        <p:spPr bwMode="auto">
          <a:xfrm flipH="1" flipV="1">
            <a:off x="4376738" y="4816475"/>
            <a:ext cx="157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1224" name="Object 40"/>
          <p:cNvGraphicFramePr>
            <a:graphicFrameLocks noGrp="1" noChangeAspect="1"/>
          </p:cNvGraphicFramePr>
          <p:nvPr>
            <p:ph idx="1"/>
          </p:nvPr>
        </p:nvGraphicFramePr>
        <p:xfrm>
          <a:off x="5651500" y="5192713"/>
          <a:ext cx="19954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3" imgW="672840" imgH="419040" progId="Equation.3">
                  <p:embed/>
                </p:oleObj>
              </mc:Choice>
              <mc:Fallback>
                <p:oleObj name="Equation" r:id="rId3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192713"/>
                        <a:ext cx="1995488" cy="120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25" name="Text Box 41"/>
          <p:cNvSpPr txBox="1">
            <a:spLocks noChangeArrowheads="1"/>
          </p:cNvSpPr>
          <p:nvPr/>
        </p:nvSpPr>
        <p:spPr bwMode="auto">
          <a:xfrm>
            <a:off x="852488" y="5383213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/>
              <a:t>Thin Lens Equation:</a:t>
            </a:r>
          </a:p>
        </p:txBody>
      </p:sp>
    </p:spTree>
    <p:extLst>
      <p:ext uri="{BB962C8B-B14F-4D97-AF65-F5344CB8AC3E}">
        <p14:creationId xmlns:p14="http://schemas.microsoft.com/office/powerpoint/2010/main" val="27649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nimBg="1"/>
      <p:bldP spid="221189" grpId="0" animBg="1"/>
      <p:bldP spid="221190" grpId="0" animBg="1"/>
      <p:bldP spid="221191" grpId="0" animBg="1"/>
      <p:bldP spid="221192" grpId="0" animBg="1"/>
      <p:bldP spid="221193" grpId="0" animBg="1"/>
      <p:bldP spid="221210" grpId="0" animBg="1"/>
      <p:bldP spid="221211" grpId="0" animBg="1"/>
      <p:bldP spid="221212" grpId="0" animBg="1"/>
      <p:bldP spid="221213" grpId="0" animBg="1"/>
      <p:bldP spid="221214" grpId="0" animBg="1"/>
      <p:bldP spid="221215" grpId="0" animBg="1"/>
      <p:bldP spid="221216" grpId="0" animBg="1"/>
      <p:bldP spid="221217" grpId="0" animBg="1"/>
      <p:bldP spid="221218" grpId="0"/>
      <p:bldP spid="221219" grpId="0"/>
      <p:bldP spid="221220" grpId="0" animBg="1"/>
      <p:bldP spid="221221" grpId="0" animBg="1"/>
      <p:bldP spid="221222" grpId="0" animBg="1"/>
      <p:bldP spid="2212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39762"/>
          </a:xfrm>
        </p:spPr>
        <p:txBody>
          <a:bodyPr/>
          <a:lstStyle/>
          <a:p>
            <a:r>
              <a:rPr lang="en-US" sz="3400" dirty="0"/>
              <a:t>Thin Lens Equation: sign conventions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051050" y="2687638"/>
            <a:ext cx="322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s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027488" y="265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s’</a:t>
            </a:r>
          </a:p>
        </p:txBody>
      </p:sp>
      <p:graphicFrame>
        <p:nvGraphicFramePr>
          <p:cNvPr id="22221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588125" y="1347788"/>
          <a:ext cx="19383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3" imgW="672840" imgH="419040" progId="Equation.3">
                  <p:embed/>
                </p:oleObj>
              </mc:Choice>
              <mc:Fallback>
                <p:oleObj name="Equation" r:id="rId3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347788"/>
                        <a:ext cx="1938338" cy="120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87425" y="1331913"/>
            <a:ext cx="4468813" cy="1774825"/>
            <a:chOff x="126" y="1155"/>
            <a:chExt cx="5311" cy="2033"/>
          </a:xfrm>
        </p:grpSpPr>
        <p:sp>
          <p:nvSpPr>
            <p:cNvPr id="222215" name="Freeform 7"/>
            <p:cNvSpPr>
              <a:spLocks/>
            </p:cNvSpPr>
            <p:nvPr/>
          </p:nvSpPr>
          <p:spPr bwMode="auto">
            <a:xfrm>
              <a:off x="2558" y="1155"/>
              <a:ext cx="389" cy="1668"/>
            </a:xfrm>
            <a:custGeom>
              <a:avLst/>
              <a:gdLst/>
              <a:ahLst/>
              <a:cxnLst>
                <a:cxn ang="0">
                  <a:pos x="191" y="1668"/>
                </a:cxn>
                <a:cxn ang="0">
                  <a:pos x="225" y="1612"/>
                </a:cxn>
                <a:cxn ang="0">
                  <a:pos x="258" y="1533"/>
                </a:cxn>
                <a:cxn ang="0">
                  <a:pos x="296" y="1440"/>
                </a:cxn>
                <a:cxn ang="0">
                  <a:pos x="315" y="1372"/>
                </a:cxn>
                <a:cxn ang="0">
                  <a:pos x="348" y="1245"/>
                </a:cxn>
                <a:cxn ang="0">
                  <a:pos x="363" y="1148"/>
                </a:cxn>
                <a:cxn ang="0">
                  <a:pos x="378" y="1051"/>
                </a:cxn>
                <a:cxn ang="0">
                  <a:pos x="382" y="935"/>
                </a:cxn>
                <a:cxn ang="0">
                  <a:pos x="389" y="867"/>
                </a:cxn>
                <a:cxn ang="0">
                  <a:pos x="386" y="778"/>
                </a:cxn>
                <a:cxn ang="0">
                  <a:pos x="378" y="632"/>
                </a:cxn>
                <a:cxn ang="0">
                  <a:pos x="363" y="501"/>
                </a:cxn>
                <a:cxn ang="0">
                  <a:pos x="329" y="336"/>
                </a:cxn>
                <a:cxn ang="0">
                  <a:pos x="296" y="224"/>
                </a:cxn>
                <a:cxn ang="0">
                  <a:pos x="255" y="116"/>
                </a:cxn>
                <a:cxn ang="0">
                  <a:pos x="225" y="52"/>
                </a:cxn>
                <a:cxn ang="0">
                  <a:pos x="199" y="0"/>
                </a:cxn>
                <a:cxn ang="0">
                  <a:pos x="165" y="67"/>
                </a:cxn>
                <a:cxn ang="0">
                  <a:pos x="139" y="119"/>
                </a:cxn>
                <a:cxn ang="0">
                  <a:pos x="109" y="183"/>
                </a:cxn>
                <a:cxn ang="0">
                  <a:pos x="79" y="276"/>
                </a:cxn>
                <a:cxn ang="0">
                  <a:pos x="49" y="407"/>
                </a:cxn>
                <a:cxn ang="0">
                  <a:pos x="30" y="493"/>
                </a:cxn>
                <a:cxn ang="0">
                  <a:pos x="19" y="598"/>
                </a:cxn>
                <a:cxn ang="0">
                  <a:pos x="8" y="677"/>
                </a:cxn>
                <a:cxn ang="0">
                  <a:pos x="4" y="770"/>
                </a:cxn>
                <a:cxn ang="0">
                  <a:pos x="0" y="924"/>
                </a:cxn>
                <a:cxn ang="0">
                  <a:pos x="12" y="1025"/>
                </a:cxn>
                <a:cxn ang="0">
                  <a:pos x="23" y="1148"/>
                </a:cxn>
                <a:cxn ang="0">
                  <a:pos x="45" y="1256"/>
                </a:cxn>
                <a:cxn ang="0">
                  <a:pos x="75" y="1399"/>
                </a:cxn>
                <a:cxn ang="0">
                  <a:pos x="101" y="1473"/>
                </a:cxn>
                <a:cxn ang="0">
                  <a:pos x="131" y="1548"/>
                </a:cxn>
                <a:cxn ang="0">
                  <a:pos x="169" y="1630"/>
                </a:cxn>
                <a:cxn ang="0">
                  <a:pos x="191" y="1668"/>
                </a:cxn>
              </a:cxnLst>
              <a:rect l="0" t="0" r="r" b="b"/>
              <a:pathLst>
                <a:path w="389" h="1668">
                  <a:moveTo>
                    <a:pt x="191" y="1668"/>
                  </a:moveTo>
                  <a:lnTo>
                    <a:pt x="225" y="1612"/>
                  </a:lnTo>
                  <a:lnTo>
                    <a:pt x="258" y="1533"/>
                  </a:lnTo>
                  <a:lnTo>
                    <a:pt x="296" y="1440"/>
                  </a:lnTo>
                  <a:lnTo>
                    <a:pt x="315" y="1372"/>
                  </a:lnTo>
                  <a:lnTo>
                    <a:pt x="348" y="1245"/>
                  </a:lnTo>
                  <a:lnTo>
                    <a:pt x="363" y="1148"/>
                  </a:lnTo>
                  <a:lnTo>
                    <a:pt x="378" y="1051"/>
                  </a:lnTo>
                  <a:lnTo>
                    <a:pt x="382" y="935"/>
                  </a:lnTo>
                  <a:lnTo>
                    <a:pt x="389" y="867"/>
                  </a:lnTo>
                  <a:lnTo>
                    <a:pt x="386" y="778"/>
                  </a:lnTo>
                  <a:lnTo>
                    <a:pt x="378" y="632"/>
                  </a:lnTo>
                  <a:lnTo>
                    <a:pt x="363" y="501"/>
                  </a:lnTo>
                  <a:lnTo>
                    <a:pt x="329" y="336"/>
                  </a:lnTo>
                  <a:lnTo>
                    <a:pt x="296" y="224"/>
                  </a:lnTo>
                  <a:lnTo>
                    <a:pt x="255" y="116"/>
                  </a:lnTo>
                  <a:lnTo>
                    <a:pt x="225" y="52"/>
                  </a:lnTo>
                  <a:lnTo>
                    <a:pt x="199" y="0"/>
                  </a:lnTo>
                  <a:lnTo>
                    <a:pt x="165" y="67"/>
                  </a:lnTo>
                  <a:lnTo>
                    <a:pt x="139" y="119"/>
                  </a:lnTo>
                  <a:lnTo>
                    <a:pt x="109" y="183"/>
                  </a:lnTo>
                  <a:lnTo>
                    <a:pt x="79" y="276"/>
                  </a:lnTo>
                  <a:lnTo>
                    <a:pt x="49" y="407"/>
                  </a:lnTo>
                  <a:lnTo>
                    <a:pt x="30" y="493"/>
                  </a:lnTo>
                  <a:lnTo>
                    <a:pt x="19" y="598"/>
                  </a:lnTo>
                  <a:lnTo>
                    <a:pt x="8" y="677"/>
                  </a:lnTo>
                  <a:lnTo>
                    <a:pt x="4" y="770"/>
                  </a:lnTo>
                  <a:lnTo>
                    <a:pt x="0" y="924"/>
                  </a:lnTo>
                  <a:lnTo>
                    <a:pt x="12" y="1025"/>
                  </a:lnTo>
                  <a:lnTo>
                    <a:pt x="23" y="1148"/>
                  </a:lnTo>
                  <a:lnTo>
                    <a:pt x="45" y="1256"/>
                  </a:lnTo>
                  <a:lnTo>
                    <a:pt x="75" y="1399"/>
                  </a:lnTo>
                  <a:lnTo>
                    <a:pt x="101" y="1473"/>
                  </a:lnTo>
                  <a:lnTo>
                    <a:pt x="131" y="1548"/>
                  </a:lnTo>
                  <a:lnTo>
                    <a:pt x="169" y="1630"/>
                  </a:lnTo>
                  <a:lnTo>
                    <a:pt x="191" y="166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6" name="Line 8"/>
            <p:cNvSpPr>
              <a:spLocks noChangeShapeType="1"/>
            </p:cNvSpPr>
            <p:nvPr/>
          </p:nvSpPr>
          <p:spPr bwMode="auto">
            <a:xfrm flipV="1">
              <a:off x="2585" y="1982"/>
              <a:ext cx="24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2788" y="1188"/>
              <a:ext cx="2267" cy="7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8" name="AutoShape 10"/>
            <p:cNvSpPr>
              <a:spLocks noChangeArrowheads="1"/>
            </p:cNvSpPr>
            <p:nvPr/>
          </p:nvSpPr>
          <p:spPr bwMode="auto">
            <a:xfrm>
              <a:off x="126" y="1863"/>
              <a:ext cx="333" cy="30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9" name="Line 11"/>
            <p:cNvSpPr>
              <a:spLocks noChangeShapeType="1"/>
            </p:cNvSpPr>
            <p:nvPr/>
          </p:nvSpPr>
          <p:spPr bwMode="auto">
            <a:xfrm flipV="1">
              <a:off x="459" y="1193"/>
              <a:ext cx="2261" cy="7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0" name="Line 12"/>
            <p:cNvSpPr>
              <a:spLocks noChangeShapeType="1"/>
            </p:cNvSpPr>
            <p:nvPr/>
          </p:nvSpPr>
          <p:spPr bwMode="auto">
            <a:xfrm flipV="1">
              <a:off x="477" y="1985"/>
              <a:ext cx="2072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1" name="Line 13"/>
            <p:cNvSpPr>
              <a:spLocks noChangeShapeType="1"/>
            </p:cNvSpPr>
            <p:nvPr/>
          </p:nvSpPr>
          <p:spPr bwMode="auto">
            <a:xfrm>
              <a:off x="459" y="1989"/>
              <a:ext cx="2243" cy="7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2" name="Line 14"/>
            <p:cNvSpPr>
              <a:spLocks noChangeShapeType="1"/>
            </p:cNvSpPr>
            <p:nvPr/>
          </p:nvSpPr>
          <p:spPr bwMode="auto">
            <a:xfrm flipV="1">
              <a:off x="2743" y="1992"/>
              <a:ext cx="2263" cy="7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3" name="Line 15"/>
            <p:cNvSpPr>
              <a:spLocks noChangeShapeType="1"/>
            </p:cNvSpPr>
            <p:nvPr/>
          </p:nvSpPr>
          <p:spPr bwMode="auto">
            <a:xfrm flipV="1">
              <a:off x="463" y="1901"/>
              <a:ext cx="0" cy="1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 flipH="1" flipV="1">
              <a:off x="2740" y="2603"/>
              <a:ext cx="9" cy="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5" name="Line 17"/>
            <p:cNvSpPr>
              <a:spLocks noChangeShapeType="1"/>
            </p:cNvSpPr>
            <p:nvPr/>
          </p:nvSpPr>
          <p:spPr bwMode="auto">
            <a:xfrm flipV="1">
              <a:off x="5098" y="1910"/>
              <a:ext cx="0" cy="1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6" name="Line 18"/>
            <p:cNvSpPr>
              <a:spLocks noChangeShapeType="1"/>
            </p:cNvSpPr>
            <p:nvPr/>
          </p:nvSpPr>
          <p:spPr bwMode="auto">
            <a:xfrm>
              <a:off x="1780" y="3034"/>
              <a:ext cx="9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 flipH="1" flipV="1">
              <a:off x="453" y="3043"/>
              <a:ext cx="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8" name="Line 20"/>
            <p:cNvSpPr>
              <a:spLocks noChangeShapeType="1"/>
            </p:cNvSpPr>
            <p:nvPr/>
          </p:nvSpPr>
          <p:spPr bwMode="auto">
            <a:xfrm>
              <a:off x="4147" y="3034"/>
              <a:ext cx="9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 flipH="1" flipV="1">
              <a:off x="2757" y="3034"/>
              <a:ext cx="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30" name="AutoShape 22"/>
            <p:cNvSpPr>
              <a:spLocks noChangeArrowheads="1"/>
            </p:cNvSpPr>
            <p:nvPr/>
          </p:nvSpPr>
          <p:spPr bwMode="auto">
            <a:xfrm rot="10800000">
              <a:off x="5104" y="1804"/>
              <a:ext cx="333" cy="306"/>
            </a:xfrm>
            <a:prstGeom prst="smileyFace">
              <a:avLst>
                <a:gd name="adj" fmla="val 4653"/>
              </a:avLst>
            </a:prstGeom>
            <a:solidFill>
              <a:srgbClr val="FFE6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3040063" y="1549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f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249238" y="1346200"/>
            <a:ext cx="1135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object</a:t>
            </a: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4959350" y="1216025"/>
            <a:ext cx="115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image</a:t>
            </a:r>
          </a:p>
        </p:txBody>
      </p:sp>
      <p:sp>
        <p:nvSpPr>
          <p:cNvPr id="222234" name="Line 26"/>
          <p:cNvSpPr>
            <a:spLocks noChangeShapeType="1"/>
          </p:cNvSpPr>
          <p:nvPr/>
        </p:nvSpPr>
        <p:spPr bwMode="auto">
          <a:xfrm>
            <a:off x="914400" y="1774825"/>
            <a:ext cx="889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 flipH="1">
            <a:off x="5360988" y="1649413"/>
            <a:ext cx="142875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463550" y="3281363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s</a:t>
            </a:r>
            <a:r>
              <a:rPr lang="en-US" sz="2800"/>
              <a:t> is positive for objects to the left of lens, negative for objects to the right of lens (virtual objects).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444500" y="4262438"/>
            <a:ext cx="848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s’</a:t>
            </a:r>
            <a:r>
              <a:rPr lang="en-US" sz="2800"/>
              <a:t> is positive for images to the right of lens, negative for images to the left of lens (virtual images).</a:t>
            </a:r>
          </a:p>
        </p:txBody>
      </p:sp>
      <p:sp>
        <p:nvSpPr>
          <p:cNvPr id="222238" name="Text Box 30"/>
          <p:cNvSpPr txBox="1">
            <a:spLocks noChangeArrowheads="1"/>
          </p:cNvSpPr>
          <p:nvPr/>
        </p:nvSpPr>
        <p:spPr bwMode="auto">
          <a:xfrm>
            <a:off x="446088" y="5280025"/>
            <a:ext cx="801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f</a:t>
            </a:r>
            <a:r>
              <a:rPr lang="en-US" sz="2800"/>
              <a:t> is positive for converging lenses, negative for diverging lenses.</a:t>
            </a:r>
          </a:p>
        </p:txBody>
      </p:sp>
    </p:spTree>
    <p:extLst>
      <p:ext uri="{BB962C8B-B14F-4D97-AF65-F5344CB8AC3E}">
        <p14:creationId xmlns:p14="http://schemas.microsoft.com/office/powerpoint/2010/main" val="37157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114800" cy="562074"/>
          </a:xfrm>
        </p:spPr>
        <p:txBody>
          <a:bodyPr/>
          <a:lstStyle/>
          <a:p>
            <a:pPr algn="l"/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608" y="836712"/>
            <a:ext cx="4200368" cy="1872208"/>
          </a:xfrm>
        </p:spPr>
        <p:txBody>
          <a:bodyPr/>
          <a:lstStyle/>
          <a:p>
            <a:r>
              <a:rPr lang="en-US" sz="2400" dirty="0" smtClean="0"/>
              <a:t>A lens has a focal power of +10 D.</a:t>
            </a:r>
          </a:p>
          <a:p>
            <a:r>
              <a:rPr lang="en-US" sz="2400" dirty="0" smtClean="0"/>
              <a:t>A 1 cm high object is placed 15 cm in front of the lens.</a:t>
            </a:r>
          </a:p>
          <a:p>
            <a:r>
              <a:rPr lang="en-US" sz="2400" dirty="0" smtClean="0"/>
              <a:t>Where does the image form?</a:t>
            </a:r>
            <a:endParaRPr lang="en-US" sz="2400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7954888" y="293176"/>
            <a:ext cx="457200" cy="1885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2488" y="-11624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+10D</a:t>
            </a:r>
            <a:endParaRPr lang="en-US" dirty="0"/>
          </a:p>
        </p:txBody>
      </p:sp>
      <p:pic>
        <p:nvPicPr>
          <p:cNvPr id="8" name="Picture 7" descr="WL0027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26576"/>
            <a:ext cx="438150" cy="71426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668888" y="1207576"/>
            <a:ext cx="2514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906888" y="120757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8488" y="859144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</a:t>
            </a:r>
            <a:r>
              <a:rPr lang="en-US" dirty="0" smtClean="0"/>
              <a:t> = 15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9308" y="978976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07830" y="0"/>
            <a:ext cx="0" cy="686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1560" y="1234800"/>
              <a:ext cx="8514720" cy="561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000" y="1227600"/>
                <a:ext cx="8530560" cy="56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9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1" name="Picture 13" descr="CH23_PPT_Slide_97-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774700"/>
            <a:ext cx="3495675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0" name="Rectangle 2"/>
          <p:cNvSpPr>
            <a:spLocks/>
          </p:cNvSpPr>
          <p:nvPr/>
        </p:nvSpPr>
        <p:spPr bwMode="auto">
          <a:xfrm>
            <a:off x="444500" y="792163"/>
            <a:ext cx="48895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/>
              <a:t>A lens produces a sharply focused, inverted image on a screen. What will you see on the screen if a piece of dark paper is lowered to cover the top half of the lens?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/>
              <a:t>      </a:t>
            </a:r>
          </a:p>
        </p:txBody>
      </p:sp>
      <p:sp>
        <p:nvSpPr>
          <p:cNvPr id="334852" name="Rectangle 4"/>
          <p:cNvSpPr>
            <a:spLocks/>
          </p:cNvSpPr>
          <p:nvPr/>
        </p:nvSpPr>
        <p:spPr bwMode="auto">
          <a:xfrm>
            <a:off x="381000" y="3543300"/>
            <a:ext cx="594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596900" indent="-596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8073013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38077775" indent="-507873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385349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89921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94493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9065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600" dirty="0"/>
              <a:t>An inverted but blurry image.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600" dirty="0"/>
              <a:t>An image that is dimmer but otherwise unchanged.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600" dirty="0"/>
              <a:t>Only the top half of the image.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600" dirty="0"/>
              <a:t>Only the bottom half of the image.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600" dirty="0"/>
              <a:t>No image at all.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83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chemeClr val="bg1"/>
                </a:solidFill>
              </a:rPr>
              <a:t>QuickCheck 23.10</a:t>
            </a:r>
          </a:p>
        </p:txBody>
      </p:sp>
    </p:spTree>
    <p:extLst>
      <p:ext uri="{BB962C8B-B14F-4D97-AF65-F5344CB8AC3E}">
        <p14:creationId xmlns:p14="http://schemas.microsoft.com/office/powerpoint/2010/main" val="370106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Lateral Magnification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41638"/>
            <a:ext cx="8393113" cy="3298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The absolute magnitude of the magnification </a:t>
            </a:r>
            <a:r>
              <a:rPr lang="en-US" sz="2600" dirty="0">
                <a:latin typeface="Times New Roman" charset="0"/>
              </a:rPr>
              <a:t>|</a:t>
            </a:r>
            <a:r>
              <a:rPr lang="en-US" sz="2600" i="1" dirty="0">
                <a:latin typeface="Times New Roman" charset="0"/>
              </a:rPr>
              <a:t>M </a:t>
            </a:r>
            <a:r>
              <a:rPr lang="en-US" sz="2600" dirty="0">
                <a:latin typeface="Times New Roman" charset="0"/>
              </a:rPr>
              <a:t>|</a:t>
            </a:r>
            <a:r>
              <a:rPr lang="en-US" sz="2600" dirty="0"/>
              <a:t> is defined to be the ratio of image height to object height.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 positive value of </a:t>
            </a:r>
            <a:r>
              <a:rPr lang="en-US" sz="2600" i="1" dirty="0">
                <a:latin typeface="Times New Roman" charset="0"/>
              </a:rPr>
              <a:t>M</a:t>
            </a:r>
            <a:r>
              <a:rPr lang="en-US" sz="2600" dirty="0"/>
              <a:t> indicates that the image is upright relative to the object.  A negative value of </a:t>
            </a:r>
            <a:r>
              <a:rPr lang="en-US" sz="2600" i="1" dirty="0">
                <a:latin typeface="Times New Roman" charset="0"/>
              </a:rPr>
              <a:t>M</a:t>
            </a:r>
            <a:r>
              <a:rPr lang="en-US" sz="2600" dirty="0"/>
              <a:t> indicates the image is inverted relative to the object.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Note that when </a:t>
            </a:r>
            <a:r>
              <a:rPr lang="en-US" sz="2600" i="1" dirty="0"/>
              <a:t>s</a:t>
            </a:r>
            <a:r>
              <a:rPr lang="en-US" sz="2600" dirty="0"/>
              <a:t> and </a:t>
            </a:r>
            <a:r>
              <a:rPr lang="en-US" sz="2600" i="1" dirty="0"/>
              <a:t>s</a:t>
            </a:r>
            <a:r>
              <a:rPr lang="en-US" sz="2600" dirty="0"/>
              <a:t>’ are both positive, </a:t>
            </a:r>
            <a:r>
              <a:rPr lang="en-US" sz="2600" i="1" dirty="0">
                <a:latin typeface="Times New Roman" charset="0"/>
              </a:rPr>
              <a:t>M</a:t>
            </a:r>
            <a:r>
              <a:rPr lang="en-US" sz="2600" dirty="0"/>
              <a:t> is negative.</a:t>
            </a:r>
          </a:p>
        </p:txBody>
      </p:sp>
      <p:graphicFrame>
        <p:nvGraphicFramePr>
          <p:cNvPr id="2232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676900" y="1220788"/>
          <a:ext cx="2411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220788"/>
                        <a:ext cx="2411413" cy="162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1190625" y="1158875"/>
          <a:ext cx="2201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5" imgW="533160" imgH="393480" progId="Equation.3">
                  <p:embed/>
                </p:oleObj>
              </mc:Choice>
              <mc:Fallback>
                <p:oleObj name="Equation" r:id="rId5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158875"/>
                        <a:ext cx="2201863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8800" y="657360"/>
              <a:ext cx="4537440" cy="2107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0160" y="653040"/>
                <a:ext cx="4552560" cy="21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9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114800" cy="562074"/>
          </a:xfrm>
        </p:spPr>
        <p:txBody>
          <a:bodyPr/>
          <a:lstStyle/>
          <a:p>
            <a:pPr algn="l"/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608" y="836712"/>
            <a:ext cx="4413700" cy="1872208"/>
          </a:xfrm>
        </p:spPr>
        <p:txBody>
          <a:bodyPr/>
          <a:lstStyle/>
          <a:p>
            <a:r>
              <a:rPr lang="en-US" sz="2400" dirty="0" smtClean="0"/>
              <a:t>A lens has a focal power of +10 D.</a:t>
            </a:r>
          </a:p>
          <a:p>
            <a:r>
              <a:rPr lang="en-US" sz="2400" dirty="0" smtClean="0"/>
              <a:t>A 1 cm high object is placed 15 cm in front of the lens.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ow large is the image, and is it upright or inverted?</a:t>
            </a:r>
            <a:endParaRPr lang="en-US" sz="2400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7954888" y="293176"/>
            <a:ext cx="457200" cy="1885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2488" y="-11624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+10D</a:t>
            </a:r>
            <a:endParaRPr lang="en-US" dirty="0"/>
          </a:p>
        </p:txBody>
      </p:sp>
      <p:pic>
        <p:nvPicPr>
          <p:cNvPr id="8" name="Picture 7" descr="WL0027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26576"/>
            <a:ext cx="438150" cy="71426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668888" y="1207576"/>
            <a:ext cx="2514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906888" y="120757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8488" y="859144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</a:t>
            </a:r>
            <a:r>
              <a:rPr lang="en-US" dirty="0" smtClean="0"/>
              <a:t> = 15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9308" y="978976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07830" y="0"/>
            <a:ext cx="0" cy="686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7440" y="2028960"/>
              <a:ext cx="8128800" cy="442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800" y="2019960"/>
                <a:ext cx="8148240" cy="44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6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73155"/>
            <a:ext cx="6480316" cy="312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333" y="404664"/>
            <a:ext cx="8496944" cy="536104"/>
          </a:xfrm>
        </p:spPr>
        <p:txBody>
          <a:bodyPr/>
          <a:lstStyle/>
          <a:p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6442" y="1372827"/>
            <a:ext cx="8254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71% got: If a real image is formed by a converging lens, that means the object distance was smaller than the focal length </a:t>
            </a:r>
            <a:r>
              <a:rPr lang="en-CA" sz="2400" i="1" dirty="0" smtClean="0"/>
              <a:t>f</a:t>
            </a:r>
            <a:r>
              <a:rPr lang="en-CA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27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_35Figurea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38" y="74805"/>
            <a:ext cx="4205430" cy="3276604"/>
          </a:xfrm>
          <a:prstGeom prst="rect">
            <a:avLst/>
          </a:prstGeom>
        </p:spPr>
      </p:pic>
      <p:pic>
        <p:nvPicPr>
          <p:cNvPr id="7" name="Picture 6" descr="23_35Figureb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2" y="3614243"/>
            <a:ext cx="4133445" cy="3278304"/>
          </a:xfrm>
          <a:prstGeom prst="rect">
            <a:avLst/>
          </a:prstGeom>
        </p:spPr>
      </p:pic>
      <p:pic>
        <p:nvPicPr>
          <p:cNvPr id="8" name="Picture 7" descr="23_35Figurec-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520" y="3614243"/>
            <a:ext cx="4465497" cy="3243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232" y="208100"/>
            <a:ext cx="37250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Ray Tracing</a:t>
            </a:r>
          </a:p>
          <a:p>
            <a:r>
              <a:rPr lang="en-US" sz="2500" dirty="0" smtClean="0"/>
              <a:t>With a converging thin lens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814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232" y="208100"/>
            <a:ext cx="35019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Ray Tracing</a:t>
            </a:r>
          </a:p>
          <a:p>
            <a:r>
              <a:rPr lang="en-US" sz="2500" dirty="0" smtClean="0"/>
              <a:t>With a diverging thin lens</a:t>
            </a:r>
            <a:endParaRPr lang="en-US" sz="2500" dirty="0"/>
          </a:p>
        </p:txBody>
      </p:sp>
      <p:pic>
        <p:nvPicPr>
          <p:cNvPr id="6" name="Picture 5" descr="23_42Figure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38" y="9636"/>
            <a:ext cx="12806902" cy="3663193"/>
          </a:xfrm>
          <a:prstGeom prst="rect">
            <a:avLst/>
          </a:prstGeom>
        </p:spPr>
      </p:pic>
      <p:pic>
        <p:nvPicPr>
          <p:cNvPr id="10" name="Picture 9" descr="23_42Figure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6430" y="3438215"/>
            <a:ext cx="12806902" cy="3663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0432" y="3438215"/>
            <a:ext cx="683568" cy="234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" y="1635125"/>
            <a:ext cx="3848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0200" indent="-330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38261925" indent="-507873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387191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91763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96335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00907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figure shows a </a:t>
            </a:r>
            <a:r>
              <a:rPr lang="en-US" altLang="en-US" sz="2600" b="1">
                <a:cs typeface="Arial" charset="0"/>
              </a:rPr>
              <a:t>concave mirror</a:t>
            </a:r>
            <a:r>
              <a:rPr lang="en-US" altLang="en-US" sz="2600">
                <a:cs typeface="Arial" charset="0"/>
              </a:rPr>
              <a:t>, a mirror in which the edges curve </a:t>
            </a:r>
            <a:r>
              <a:rPr lang="en-US" altLang="en-US" sz="2600" i="1">
                <a:cs typeface="Arial" charset="0"/>
              </a:rPr>
              <a:t>toward </a:t>
            </a:r>
            <a:r>
              <a:rPr lang="en-US" altLang="en-US" sz="2600">
                <a:cs typeface="Arial" charset="0"/>
              </a:rPr>
              <a:t>the light source.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Rays parallel to the optical axis reflect and pass through the focal point of the mirror.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3535363" y="2033588"/>
            <a:ext cx="504825" cy="449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 b="1">
              <a:latin typeface="Times New Roman" pitchFamily="8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Image Formation with Concave Spherical Mirrors</a:t>
            </a:r>
          </a:p>
        </p:txBody>
      </p:sp>
      <p:pic>
        <p:nvPicPr>
          <p:cNvPr id="389128" name="Picture 8" descr="23_5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4572000" y="1889125"/>
            <a:ext cx="41179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15616" y="-170600"/>
            <a:ext cx="7200000" cy="720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1115616" y="3429400"/>
            <a:ext cx="7200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0"/>
            <a:endCxn id="2" idx="4"/>
          </p:cNvCxnSpPr>
          <p:nvPr/>
        </p:nvCxnSpPr>
        <p:spPr>
          <a:xfrm>
            <a:off x="4715616" y="-170600"/>
            <a:ext cx="0" cy="7200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43608" y="2780928"/>
            <a:ext cx="720000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15616" y="2780928"/>
            <a:ext cx="3527992" cy="6484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21621" y="2780928"/>
            <a:ext cx="1921987" cy="720080"/>
          </a:xfrm>
          <a:prstGeom prst="line">
            <a:avLst/>
          </a:prstGeom>
          <a:ln w="2540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7584" y="2779104"/>
            <a:ext cx="511256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3608" y="4077072"/>
            <a:ext cx="720000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15616" y="3429400"/>
            <a:ext cx="3527992" cy="6476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24002" y="3356992"/>
            <a:ext cx="1919606" cy="720080"/>
          </a:xfrm>
          <a:prstGeom prst="line">
            <a:avLst/>
          </a:prstGeom>
          <a:ln w="2540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2816" y="4077072"/>
            <a:ext cx="511256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95807" y="4679378"/>
                <a:ext cx="1489318" cy="11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</m:t>
                      </m:r>
                      <m:r>
                        <a:rPr lang="en-CA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6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CA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07" y="4679378"/>
                <a:ext cx="1489318" cy="1125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94400" y="2677320"/>
              <a:ext cx="1067760" cy="1534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9720" y="2668320"/>
                <a:ext cx="1085400" cy="15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15616" y="-170600"/>
            <a:ext cx="7200000" cy="720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1115616" y="3429400"/>
            <a:ext cx="7200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0"/>
            <a:endCxn id="2" idx="4"/>
          </p:cNvCxnSpPr>
          <p:nvPr/>
        </p:nvCxnSpPr>
        <p:spPr>
          <a:xfrm>
            <a:off x="4715616" y="-170600"/>
            <a:ext cx="0" cy="7200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43608" y="2780928"/>
            <a:ext cx="720000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15616" y="2780928"/>
            <a:ext cx="3527992" cy="6484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21621" y="2780928"/>
            <a:ext cx="1921987" cy="720080"/>
          </a:xfrm>
          <a:prstGeom prst="line">
            <a:avLst/>
          </a:prstGeom>
          <a:ln w="2540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7584" y="2779104"/>
            <a:ext cx="511256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03648" y="5805264"/>
            <a:ext cx="42484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This focus only exists for rays that are </a:t>
            </a:r>
            <a:r>
              <a:rPr lang="en-CA" sz="2400" b="1" dirty="0" smtClean="0"/>
              <a:t>close</a:t>
            </a:r>
            <a:r>
              <a:rPr lang="en-CA" sz="2400" dirty="0" smtClean="0"/>
              <a:t> to the axis.</a:t>
            </a:r>
            <a:endParaRPr lang="en-CA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51370" y="1628800"/>
            <a:ext cx="511256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9186" y="579676"/>
            <a:ext cx="511256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15616" y="1628800"/>
            <a:ext cx="3148322" cy="1800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5616" y="620688"/>
            <a:ext cx="2160640" cy="28087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60232" y="1628800"/>
            <a:ext cx="1203706" cy="187220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2766" y="579676"/>
            <a:ext cx="776590" cy="288032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985384" y="3140968"/>
            <a:ext cx="2043000" cy="5760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262" y="3718050"/>
            <a:ext cx="325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 good focus</a:t>
            </a:r>
          </a:p>
          <a:p>
            <a:r>
              <a:rPr lang="en-CA" sz="2400" dirty="0" smtClean="0"/>
              <a:t>This is called “spherical </a:t>
            </a:r>
            <a:r>
              <a:rPr lang="en-CA" sz="2400" dirty="0" err="1" smtClean="0"/>
              <a:t>abberation</a:t>
            </a:r>
            <a:r>
              <a:rPr lang="en-CA" sz="2400" dirty="0" smtClean="0"/>
              <a:t>”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24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A Real Image Formed by a Concave Mirror</a:t>
            </a:r>
          </a:p>
        </p:txBody>
      </p:sp>
      <p:pic>
        <p:nvPicPr>
          <p:cNvPr id="390151" name="Picture 7" descr="23_5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>
            <a:fillRect/>
          </a:stretch>
        </p:blipFill>
        <p:spPr bwMode="auto">
          <a:xfrm>
            <a:off x="1009650" y="920750"/>
            <a:ext cx="712470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3" name="Picture 9" descr="CH23_PPT_Slide_23-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3"/>
          <a:stretch>
            <a:fillRect/>
          </a:stretch>
        </p:blipFill>
        <p:spPr bwMode="auto">
          <a:xfrm>
            <a:off x="2209800" y="5562600"/>
            <a:ext cx="49244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58738" y="1306513"/>
            <a:ext cx="451326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37785675" indent="-507873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382428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87000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91572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1447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figure shows parallel light rays approaching a mirror in which the edges curve </a:t>
            </a:r>
            <a:r>
              <a:rPr lang="en-US" altLang="en-US" sz="2600" i="1" dirty="0">
                <a:cs typeface="Arial" charset="0"/>
              </a:rPr>
              <a:t>away from </a:t>
            </a:r>
            <a:r>
              <a:rPr lang="en-US" altLang="en-US" sz="2600" dirty="0">
                <a:cs typeface="Arial" charset="0"/>
              </a:rPr>
              <a:t>the light source.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called a </a:t>
            </a:r>
            <a:r>
              <a:rPr lang="en-US" altLang="en-US" sz="2600" b="1" dirty="0">
                <a:cs typeface="Arial" charset="0"/>
              </a:rPr>
              <a:t>convex mirror.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reflected rays appear to come from a point behind the mirror.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Image Formation with Convex Spherical Mirrors</a:t>
            </a:r>
          </a:p>
        </p:txBody>
      </p:sp>
      <p:pic>
        <p:nvPicPr>
          <p:cNvPr id="391176" name="Picture 8" descr="23_5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>
            <a:fillRect/>
          </a:stretch>
        </p:blipFill>
        <p:spPr bwMode="auto">
          <a:xfrm>
            <a:off x="4529402" y="2105025"/>
            <a:ext cx="4462198" cy="28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76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A Real Image Formed by a Convex Mirror</a:t>
            </a:r>
          </a:p>
        </p:txBody>
      </p:sp>
      <p:pic>
        <p:nvPicPr>
          <p:cNvPr id="392199" name="Picture 7" descr="23_5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>
            <a:fillRect/>
          </a:stretch>
        </p:blipFill>
        <p:spPr bwMode="auto">
          <a:xfrm>
            <a:off x="539552" y="860425"/>
            <a:ext cx="8502907" cy="48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00" name="Picture 8" descr="CH23_PPT_Slide_23-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3"/>
          <a:stretch>
            <a:fillRect/>
          </a:stretch>
        </p:blipFill>
        <p:spPr bwMode="auto">
          <a:xfrm>
            <a:off x="2444750" y="5337175"/>
            <a:ext cx="471805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357188" y="942975"/>
            <a:ext cx="83708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For a spherical mirror with negligible thickness, the object and image distances are related by:</a:t>
            </a:r>
          </a:p>
        </p:txBody>
      </p:sp>
      <p:sp>
        <p:nvSpPr>
          <p:cNvPr id="396292" name="Text Box 5"/>
          <p:cNvSpPr txBox="1">
            <a:spLocks noChangeArrowheads="1"/>
          </p:cNvSpPr>
          <p:nvPr/>
        </p:nvSpPr>
        <p:spPr bwMode="auto">
          <a:xfrm>
            <a:off x="349250" y="2819400"/>
            <a:ext cx="28908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where the focal length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>
                <a:cs typeface="Arial" charset="0"/>
              </a:rPr>
              <a:t> is related to the mirror’s radius of curvature by:</a:t>
            </a:r>
            <a:endParaRPr lang="en-US" altLang="en-US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68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The Mirror Equation</a:t>
            </a:r>
          </a:p>
        </p:txBody>
      </p:sp>
      <p:pic>
        <p:nvPicPr>
          <p:cNvPr id="396298" name="Picture 10" descr="23_05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3832225" y="3124200"/>
            <a:ext cx="4930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9" name="Picture 11" descr="CH23_PPT_Slide_23-14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2"/>
          <a:stretch>
            <a:fillRect/>
          </a:stretch>
        </p:blipFill>
        <p:spPr bwMode="auto">
          <a:xfrm>
            <a:off x="1828800" y="1933575"/>
            <a:ext cx="44989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300" name="Picture 12" descr="CH23_PPT_Slide_23-14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7"/>
          <a:stretch>
            <a:fillRect/>
          </a:stretch>
        </p:blipFill>
        <p:spPr bwMode="auto">
          <a:xfrm>
            <a:off x="838200" y="4940300"/>
            <a:ext cx="10445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/>
          </p:cNvSpPr>
          <p:nvPr/>
        </p:nvSpPr>
        <p:spPr bwMode="auto">
          <a:xfrm>
            <a:off x="457200" y="1028700"/>
            <a:ext cx="81327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You see an upright, magnified image of your face when you look into magnifying “cosmetic mirror.” The image is located</a:t>
            </a:r>
          </a:p>
        </p:txBody>
      </p:sp>
      <p:sp>
        <p:nvSpPr>
          <p:cNvPr id="397316" name="Rectangle 5"/>
          <p:cNvSpPr>
            <a:spLocks/>
          </p:cNvSpPr>
          <p:nvPr/>
        </p:nvSpPr>
        <p:spPr bwMode="auto">
          <a:xfrm>
            <a:off x="7589838" y="2327275"/>
            <a:ext cx="365125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 b="1">
              <a:latin typeface="Times New Roman" pitchFamily="8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2400"/>
            <a:ext cx="883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Clicker Question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381000" y="2940050"/>
            <a:ext cx="8382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23495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921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3378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835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4292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749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 In front of the mirror’s surface.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 On the mirror’s surface. 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 Behind the mirror’s surface.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 Only in your mind because it’s a virtual image.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0334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692696"/>
            <a:ext cx="8595360" cy="49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“Determining whether an image will be virtual or real was probably the most difficult aspect.” </a:t>
            </a:r>
            <a:endParaRPr lang="en-CA" sz="2400" i="1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thought: </a:t>
            </a:r>
            <a:r>
              <a:rPr lang="en-CA" sz="2400" dirty="0" smtClean="0"/>
              <a:t>If the rays actually converge at the image, then it is real.  You could, in principle, place a screen at a real image, and see the image.  If the rays only appear to be coming from the image, but they didn’t actually touch it, then it is virtual.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“So </a:t>
            </a:r>
            <a:r>
              <a:rPr lang="en-CA" sz="2400" i="1" dirty="0"/>
              <a:t>I guess we should bring rulers to the exam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Answer: </a:t>
            </a:r>
            <a:r>
              <a:rPr lang="en-CA" sz="2400" dirty="0" smtClean="0"/>
              <a:t>Yes.  A ruler is an allowed aid on tests and the exam, and I would suggest you bring one just in case.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“is </a:t>
            </a:r>
            <a:r>
              <a:rPr lang="en-CA" sz="2400" i="1" dirty="0"/>
              <a:t>there an easy way to remember concave/convex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thought: </a:t>
            </a:r>
            <a:r>
              <a:rPr lang="en-CA" sz="2400" dirty="0"/>
              <a:t>A</a:t>
            </a:r>
            <a:r>
              <a:rPr lang="en-CA" sz="2400" dirty="0" smtClean="0"/>
              <a:t> cave is concave.</a:t>
            </a:r>
          </a:p>
        </p:txBody>
      </p:sp>
      <p:pic>
        <p:nvPicPr>
          <p:cNvPr id="32770" name="Picture 2" descr="http://www.yourdictionary.com/images/definitions/lg/c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74991"/>
            <a:ext cx="2555776" cy="16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3247697" y="5691352"/>
            <a:ext cx="221609" cy="1024758"/>
          </a:xfrm>
          <a:custGeom>
            <a:avLst/>
            <a:gdLst>
              <a:gd name="connsiteX0" fmla="*/ 0 w 221609"/>
              <a:gd name="connsiteY0" fmla="*/ 0 h 1024758"/>
              <a:gd name="connsiteX1" fmla="*/ 220717 w 221609"/>
              <a:gd name="connsiteY1" fmla="*/ 520262 h 1024758"/>
              <a:gd name="connsiteX2" fmla="*/ 63062 w 221609"/>
              <a:gd name="connsiteY2" fmla="*/ 1024758 h 10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609" h="1024758">
                <a:moveTo>
                  <a:pt x="0" y="0"/>
                </a:moveTo>
                <a:cubicBezTo>
                  <a:pt x="105103" y="174734"/>
                  <a:pt x="210207" y="349469"/>
                  <a:pt x="220717" y="520262"/>
                </a:cubicBezTo>
                <a:cubicBezTo>
                  <a:pt x="231227" y="691055"/>
                  <a:pt x="147144" y="857906"/>
                  <a:pt x="63062" y="102475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440342" y="5788232"/>
            <a:ext cx="2918159" cy="830997"/>
            <a:chOff x="440342" y="5788232"/>
            <a:chExt cx="2918159" cy="83099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411760" y="6203731"/>
              <a:ext cx="9467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40342" y="578823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Concave toward the left.</a:t>
              </a:r>
              <a:endParaRPr lang="en-CA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6409" y="5805264"/>
            <a:ext cx="2861299" cy="830997"/>
            <a:chOff x="3646409" y="5805264"/>
            <a:chExt cx="2861299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4275460" y="5805264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Convex toward the right.</a:t>
              </a:r>
              <a:endParaRPr lang="en-CA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646409" y="6190594"/>
              <a:ext cx="6290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1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7 on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70509"/>
            <a:ext cx="8784976" cy="2983051"/>
          </a:xfrm>
        </p:spPr>
        <p:txBody>
          <a:bodyPr/>
          <a:lstStyle/>
          <a:p>
            <a:r>
              <a:rPr lang="en-CA" sz="2800" dirty="0"/>
              <a:t>Complete Problem Set </a:t>
            </a:r>
            <a:r>
              <a:rPr lang="en-CA" sz="2800" dirty="0" smtClean="0"/>
              <a:t>2 </a:t>
            </a:r>
            <a:r>
              <a:rPr lang="en-CA" sz="2800" dirty="0"/>
              <a:t>on </a:t>
            </a:r>
            <a:r>
              <a:rPr lang="en-CA" sz="2800" dirty="0" err="1"/>
              <a:t>MasteringPhysics</a:t>
            </a:r>
            <a:r>
              <a:rPr lang="en-CA" sz="2800" dirty="0"/>
              <a:t> due Sunday at 11:59pm on </a:t>
            </a:r>
            <a:r>
              <a:rPr lang="en-CA" sz="2800" dirty="0" smtClean="0"/>
              <a:t>Ch. 23. 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Pgs. </a:t>
            </a:r>
            <a:r>
              <a:rPr lang="en-CA" sz="2800" dirty="0" smtClean="0"/>
              <a:t>694-711: Ch.24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Sunday night.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6177" y="3573016"/>
            <a:ext cx="8712968" cy="23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When you look at an object with a telescope, it looks bigger.  What, exactly, about the object is bigger?  What are the units of image size?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0076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866616"/>
            <a:ext cx="8595360" cy="57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“real </a:t>
            </a:r>
            <a:r>
              <a:rPr lang="en-CA" sz="2400" i="1" dirty="0"/>
              <a:t>image is still blurry in my </a:t>
            </a:r>
            <a:r>
              <a:rPr lang="en-CA" sz="2400" i="1" dirty="0" smtClean="0"/>
              <a:t>mind”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 </a:t>
            </a:r>
            <a:r>
              <a:rPr lang="en-CA" sz="2400" i="1" dirty="0"/>
              <a:t>we need to write down these equations onto our aid sheet or will they be provided </a:t>
            </a:r>
            <a:r>
              <a:rPr lang="en-CA" sz="2400" i="1" dirty="0" smtClean="0"/>
              <a:t>?”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Answer</a:t>
            </a:r>
            <a:r>
              <a:rPr lang="en-CA" sz="2400" dirty="0" smtClean="0"/>
              <a:t>: No equations will be provided on the tests and exam. You must write every useful equation you don’t feel like memorizing on your aid sheet.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“Where </a:t>
            </a:r>
            <a:r>
              <a:rPr lang="en-CA" sz="2400" i="1" dirty="0"/>
              <a:t>does bad light go? In a prism</a:t>
            </a:r>
            <a:r>
              <a:rPr lang="en-CA" sz="2400" i="1" dirty="0" smtClean="0"/>
              <a:t>.”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think optical fiber imaging is really cool - Total Internal Reflection sounds like the name of an action movie. "Total Internal Reflection" Director: J. J. Abrams Cast: Matt Damon, Sandra Bullock, Jennifer Lawrence (for comic relief) Plot: The characters are trapped inside a giant endoscope</a:t>
            </a:r>
            <a:r>
              <a:rPr lang="en-CA" sz="2400" i="1" dirty="0" smtClean="0"/>
              <a:t>...”</a:t>
            </a:r>
            <a:endParaRPr lang="en-CA" sz="2400" i="1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0668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866616"/>
            <a:ext cx="8595360" cy="1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“Now I know how "the Bean" in Chicago works, and why we see miniature versions of ourselves</a:t>
            </a:r>
            <a:r>
              <a:rPr lang="en-CA" sz="2400" i="1" dirty="0" smtClean="0"/>
              <a:t>!”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 smtClean="0"/>
          </a:p>
        </p:txBody>
      </p:sp>
      <p:pic>
        <p:nvPicPr>
          <p:cNvPr id="33794" name="Picture 2" descr="http://static.panoramio.com/photos/large/66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772817"/>
            <a:ext cx="6666955" cy="50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hyperphysics.phy-astr.gsu.edu/hbase/vision/imgvis/col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1178404"/>
            <a:ext cx="8881534" cy="56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5545" y="6659853"/>
            <a:ext cx="3488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Slide from http</a:t>
            </a:r>
            <a:r>
              <a:rPr lang="en-CA" sz="800" dirty="0"/>
              <a:t>://hyperphysics.phy-astr.gsu.edu/hbase/vision/colcon.html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9099" y="12154"/>
            <a:ext cx="9443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Response Curves for the three types of cones in the retina of the human eye.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79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Additive Primary </a:t>
            </a:r>
            <a:r>
              <a:rPr lang="en-US" sz="3600" dirty="0" err="1" smtClean="0"/>
              <a:t>Colours</a:t>
            </a:r>
            <a:r>
              <a:rPr lang="en-US" sz="3600" dirty="0" smtClean="0"/>
              <a:t> (light bulbs)</a:t>
            </a:r>
            <a:br>
              <a:rPr lang="en-US" sz="3600" dirty="0" smtClean="0"/>
            </a:br>
            <a:r>
              <a:rPr lang="en-US" sz="3600" dirty="0" smtClean="0"/>
              <a:t>and Subtractive Primary </a:t>
            </a:r>
            <a:r>
              <a:rPr lang="en-US" sz="3600" dirty="0" err="1" smtClean="0"/>
              <a:t>Colours</a:t>
            </a:r>
            <a:r>
              <a:rPr lang="en-US" sz="3600" dirty="0" smtClean="0"/>
              <a:t> (ink)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" y="1417638"/>
            <a:ext cx="912751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8" name="Picture 6" descr="27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"/>
          <a:stretch>
            <a:fillRect/>
          </a:stretch>
        </p:blipFill>
        <p:spPr bwMode="auto">
          <a:xfrm>
            <a:off x="2047993" y="3080922"/>
            <a:ext cx="45656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78386"/>
            <a:ext cx="8229600" cy="752057"/>
          </a:xfrm>
        </p:spPr>
        <p:txBody>
          <a:bodyPr/>
          <a:lstStyle/>
          <a:p>
            <a:r>
              <a:rPr lang="en-US" dirty="0" smtClean="0"/>
              <a:t>Why the Sky Is Blue</a:t>
            </a:r>
          </a:p>
        </p:txBody>
      </p:sp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2" y="3613618"/>
            <a:ext cx="686050" cy="7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66" y="5981268"/>
            <a:ext cx="1285124" cy="87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5400" y="968979"/>
            <a:ext cx="8843825" cy="1946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small scattering particles, like nitrogen or oxygen molecules, higher frequency blue light is scattered much more readily than lower frequency red light.</a:t>
            </a:r>
          </a:p>
        </p:txBody>
      </p:sp>
    </p:spTree>
    <p:extLst>
      <p:ext uri="{BB962C8B-B14F-4D97-AF65-F5344CB8AC3E}">
        <p14:creationId xmlns:p14="http://schemas.microsoft.com/office/powerpoint/2010/main" val="13022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1694</Words>
  <Application>Microsoft Office PowerPoint</Application>
  <PresentationFormat>On-screen Show (4:3)</PresentationFormat>
  <Paragraphs>198</Paragraphs>
  <Slides>40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PHY132 Introduction to Physics II  Class 6 – Outline:</vt:lpstr>
      <vt:lpstr>Class 6 Preclass Quiz on MasteringPhysics</vt:lpstr>
      <vt:lpstr>Class 6 Preclass Quiz on MasteringPhysics</vt:lpstr>
      <vt:lpstr>Class 6 Preclass Quiz – Student Comments…</vt:lpstr>
      <vt:lpstr>Class 6 Preclass Quiz – Student Comments…</vt:lpstr>
      <vt:lpstr>Class 6 Preclass Quiz – Student Comments…</vt:lpstr>
      <vt:lpstr>PowerPoint Presentation</vt:lpstr>
      <vt:lpstr>Additive Primary Colours (light bulbs) and Subtractive Primary Colours (ink)</vt:lpstr>
      <vt:lpstr>Why the Sky Is Blue</vt:lpstr>
      <vt:lpstr>Why the Sky Is Blue</vt:lpstr>
      <vt:lpstr>If molecules in the sky scattered orange light instead of blue light, the sky would be</vt:lpstr>
      <vt:lpstr>Why Sunsets Are Red</vt:lpstr>
      <vt:lpstr>If molecules in the sky scattered orange light instead of blue light, sunsets would be</vt:lpstr>
      <vt:lpstr>PowerPoint Presentation</vt:lpstr>
      <vt:lpstr>PowerPoint Presentation</vt:lpstr>
      <vt:lpstr>Converging Lens</vt:lpstr>
      <vt:lpstr>Diverging Lens</vt:lpstr>
      <vt:lpstr>PowerPoint Presentation</vt:lpstr>
      <vt:lpstr>Focusing Power</vt:lpstr>
      <vt:lpstr>Announcement</vt:lpstr>
      <vt:lpstr>Diverging rays through a Converging Lens</vt:lpstr>
      <vt:lpstr>PowerPoint Presentation</vt:lpstr>
      <vt:lpstr>PowerPoint Presentation</vt:lpstr>
      <vt:lpstr>Diverging rays through a Converging Lens</vt:lpstr>
      <vt:lpstr>Thin Lens Equation: sign conventions</vt:lpstr>
      <vt:lpstr>Example</vt:lpstr>
      <vt:lpstr>PowerPoint Presentation</vt:lpstr>
      <vt:lpstr>Lateral Magnification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Class 7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191</cp:revision>
  <cp:lastPrinted>2014-01-22T15:50:30Z</cp:lastPrinted>
  <dcterms:created xsi:type="dcterms:W3CDTF">2010-09-20T13:36:26Z</dcterms:created>
  <dcterms:modified xsi:type="dcterms:W3CDTF">2014-01-26T14:55:52Z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