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00" r:id="rId2"/>
    <p:sldId id="593" r:id="rId3"/>
    <p:sldId id="461" r:id="rId4"/>
    <p:sldId id="463" r:id="rId5"/>
    <p:sldId id="596" r:id="rId6"/>
    <p:sldId id="521" r:id="rId7"/>
    <p:sldId id="594" r:id="rId8"/>
    <p:sldId id="585" r:id="rId9"/>
    <p:sldId id="588" r:id="rId10"/>
    <p:sldId id="508" r:id="rId11"/>
    <p:sldId id="586" r:id="rId12"/>
    <p:sldId id="510" r:id="rId13"/>
    <p:sldId id="511" r:id="rId14"/>
    <p:sldId id="534" r:id="rId15"/>
    <p:sldId id="542" r:id="rId16"/>
    <p:sldId id="544" r:id="rId17"/>
    <p:sldId id="545" r:id="rId18"/>
    <p:sldId id="587" r:id="rId19"/>
    <p:sldId id="592" r:id="rId20"/>
    <p:sldId id="546" r:id="rId21"/>
    <p:sldId id="547" r:id="rId22"/>
    <p:sldId id="595" r:id="rId23"/>
    <p:sldId id="550" r:id="rId24"/>
    <p:sldId id="589" r:id="rId25"/>
    <p:sldId id="590" r:id="rId26"/>
    <p:sldId id="591" r:id="rId27"/>
    <p:sldId id="551" r:id="rId28"/>
    <p:sldId id="552" r:id="rId29"/>
    <p:sldId id="557" r:id="rId30"/>
    <p:sldId id="558" r:id="rId31"/>
    <p:sldId id="507" r:id="rId32"/>
    <p:sldId id="504" r:id="rId33"/>
    <p:sldId id="505" r:id="rId34"/>
    <p:sldId id="563" r:id="rId35"/>
    <p:sldId id="570" r:id="rId36"/>
    <p:sldId id="572" r:id="rId37"/>
    <p:sldId id="573" r:id="rId38"/>
    <p:sldId id="574" r:id="rId39"/>
    <p:sldId id="575" r:id="rId40"/>
    <p:sldId id="578" r:id="rId41"/>
    <p:sldId id="579" r:id="rId42"/>
    <p:sldId id="580" r:id="rId43"/>
    <p:sldId id="581" r:id="rId44"/>
    <p:sldId id="506" r:id="rId4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660"/>
  </p:normalViewPr>
  <p:slideViewPr>
    <p:cSldViewPr>
      <p:cViewPr varScale="1">
        <p:scale>
          <a:sx n="50" d="100"/>
          <a:sy n="50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11:30.7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13769 8344 25,'-7'0'1,"5"-2"1,-2-7-2,-4 4 10,6-3 1,2 2-11,-2-1 1,2 1-1,0 5 8,-2-1 5,2 0 3,0 2 14,0-3-7,0 3-3,0-2-2,0 0-1,0 2-3,0 0-1,0-1-1,0-1 1,0-1 0,0 3-2,0-1 1,0 1 0,0 0-1,0 0-1,0 0-1,0 0-6,0 0-1,0 0 0,0 0 0,0 0 1,0 0 1,0 0 8,0 0 3,0 0-2,0 0-3,0 0-5,0 0 0,0 0-3,0 0-2,0 0 0,0 0 1,0 0-1,0 0 0,0 0-2,0 0-1,0 0 1,0 4 2,4 6 0,8 0 0,-1 2 0,5 2 0,-10-2 0,5-5 0,1 3 0,-6-6-1,1-1 1,-3 1 0,-1 0 0,3 3 0,1 0 0,-5 5 1,3-2 1,-1 0-1,-2 0 0,7-1-1,-3 6 1,6-3-2,-6 0 1,3 0-1,1-5 1,-4 0 0,3-2 0,-5 4 1,0-3-1,4 0 1,-6 0 0,2 4-1,7 0 1,-7 1-1,7 2 1,1 1-1,-8-4 0,8 1-1,-3 0 1,-3 1 0,4-2 1,-4 3 1,3-1-2,-3 2 1,6-3-1,-1 6 1,-8-5-1,7-5 0,-5 1 1,4 1-1,-5-1 0,-2 1 0,5 0 1,-4 3 0,1 4 0,5 5 2,-5 4-1,-1 5-2,7 0 0,4 4 1,-8-5-1,3-2 0,-4-3 0,2 2 0,-3 3 0,7-5 1,-4 3-1,1-3 0,6 1 0,-8-1 0,8 0-1,-3 0 1,3 4 0,1 0 0,3-4 0,0-2 0,-2-1 0,-2-6 0,-4 4 1,-1-5-1,2-3 0,-9 1 1,3-2-1,2-3 1,-5 0-1,0 4 0,0 3 0,7 0 1,-8 4-1,12-4 0,-9 0 0,0-2 0,3-6 0,-5-3 0,-2 2 0,0-1-1,2-1 1,6 4 0,-7-3 0,4-2 0,-5 0-1,2-2-1,0 0 1,-2 0 1,0 0 1,0 0 1,0 0-1,0 0 0,0 0 1,0 0-2,0 0 0,0 0 0,0 0 0,0 0 1,0 0 2,0 0 9,0 0 16,0 0-4,0 0-10,0 0-8,0 0-5,0 0-1,0 0 0,0 0 1,0-4 5,0-10 1,0-2-4,-4-4 1,-10 1-4,3 2 1,-4-4-1,-3-2 0,0 2 0,-6-6 0,-5-2 0,2 3-1,5 2 1,3 8 0,9 7 0,3 2 1,5 5-1,2-1 0,0 3 0,0 0-1,0 0-1,0 0-1,0 0-2,0 0 3,-2 0-1,0 0-1,2 0 3,0 0 0,0 0 0,0 3-1,0 9 1,2 5 0,13 0 1,-1 4 0,-1-4-1,3 3 1,-2 1 0,3-1 0,6 1 0,-4 4 0,8-3 0,-10-2 0,1 1 0,2-4 0,-4-1 0,-2-3 0,1-1 0,-3-7-1,1-3-1,-7-2 0,-2 0 2,2 0 1,-4 0 2,-2 0 2,0-7 5,2-20 5,-2-19-10,10-6-5,4-6 0,4 0-1,10 1-2,4 7-6,4 6-11,-13 14-36,-9 10-114</inkml:trace>
  <inkml:trace contextRef="#ctx0" brushRef="#br0" timeOffset="3861.2096">13717 7989 5,'0'-6'2,"0"-3"-2,0 6-6,0-1 5,0-1 1,0 4 0,0 1 3,0-3 16,0 3 13,0-1-6,0-2-12,0-1-7,0 1 1,2-4-4,-2 3 2,0 3 3,0-2-3,0 2 6,0 1 5,0 0 4,0 0-3,0 0 0,0 0-1,0 0-11,0-3-6,0 3-1,0-1 1,0-1 1,0-2 7,8-1 8,-6-3 0,2 0-8,5-2-7,3 2-1,-4 0-1,7 1 0,1-4 0,-3 1 1,3-6-1,-4 0 1,8-3 1,-5-4-1,1 0 0,-1-2 1,-1 4-1,1-2 0,-1 3 0,1-4 0,-1-4 0,3 2 0,-3-6 1,3-3-1,6 1 0,-1-3 1,1-1-1,3 7 2,-5 5-2,5 5 0,-8 4-2,4-3 2,-7-1 0,3 0 2,3-4-2,-3 0 0,3-3 0,4-1 0,11 0-2,-7 2 2,-7 3 0,5 7-1,-12-3 0,-1 9 1,-1 1 0,-11 2 1,0 0 0,4 4 2,-6-2-1,2 2-1,0 0-1,0-4 0,7-1 0,-2-8-3,13-1 3,-10 0 0,2 4 0,-1 3 0,-9 6 0,-2 3 2,0 2-1,0 0 6,0 0 8,-6 0-12,-17 6-3,-4 10 0,-2 1 0,-2 4-5,-2-1 2,-5-3-1,-2 4-2,9-5 2,2-7 1,4 0 3,7-4 4,5-5 0,9 0 0,4 0-2,0 0-2,0 0-7,0 0-4,0 0 4,6 0 5,15-14 2,-2-7 2,10-5-1,0 0-1,14-5 0,-1-2 0,10-9 0,-4-1 0,8 1 0,-2 6 1,-19 10-1,-8 14 0,-14 10-2,-13 2-3,0 4 5,-2 24 12,-23 9-2,8 5-2,1 1-4,4 0-3,9-4-1,-4 0-2,5-1-8,2-6-19,-8-2-78</inkml:trace>
  <inkml:trace contextRef="#ctx0" brushRef="#br0" timeOffset="4971.275">14507 9610 90,'0'0'36,"0"0"-36,0 0-12,0 0 12,0 0 7,0 0 0,0 0 1,0 0 11,0 0 7,0 0-8,0 0 4,0 0 4,0 0-5,0 0-9,-1 0-8,-3 0 0,-1-3 11,-3 1-7,4 0-1,-4-2-2,2 2-1,-3 0 2,-5-4 0,-1-2 8,-2-4 8,-6-6-5,1-1-5,-7-5 3,-7-3-11,-5 4 2,-5-3-1,-8 8-3,1 8-1,6 5 8,12 5 0,8 0-8,13 0-1,14-2-1,0-5-15,14-5-60,18-1 8,7-8-118</inkml:trace>
  <inkml:trace contextRef="#ctx0" brushRef="#br0" timeOffset="6044.3306">14228 8093 12,'0'-3'4,"0"0"-3,0 1 12,0-2 34,0 4-10,0 0-26,0 0-11,0 0-2,0 0-2,0 0 3,0 0 1,2 0-1,4 0-2,6 0 2,1 0 1,1 0 0,5 0-4,3 0 2,-1-3 1,4-2-6,-12 3-26</inkml:trace>
  <inkml:trace contextRef="#ctx0" brushRef="#br0" timeOffset="7207.3957">13769 8139 73,'-7'-3'53,"7"3"-46,0-3 10,0-1 11,0 4-1,0-2-9,0-1-13,0 3-5,2-2 0,11 2 0,-1 0 3,-3 0-3,-1 0 2,8 0 0,2 0-2,4 5 0,5 1-1,-1 0 1,4 2 0,0-2 1,-2 0-1,-1 0 0,-8 0 0,6 2 2,-9 0-1,8-4-1,-3-1 0,5-3 0,3 0 0,9 0 0,-5 0 0,-4 0 0,-3 0 0,0 0 0,-6 0 0,-3 0-1,4 0 1,-6 0 0,3-3 0,-5 3 0,3 0 0,7 0 0,-6 0 0,-2 0 0,11-2 1,-5-2-1,12-4 0,1-1 0,9-3 0,1-3 3,-4 5-3,-6 3-1,-7 7 1,0 0-2,-3 0 2,0 0 2,-1 0-2,-8 0 0,1 0 0,-5 3 0,-7-3 0,4 0 0,-6 0 0,0 0 0,0 0 0,-2 0 0,0 0 0,0 2 1,0-2-1,0 0 1,0 0 4,0 0 4,0 0 13,0 0 5,-16-2-23,-13-8-4,-5 0 0,-7 2 0,1-1 0,-1 2 0,1-1 0,9-2 3,6 3-2,17 2 8,-2 3 10,10 0-13,0 0-6,0 2-3,0 0-7,10 0 4,7 0 6,10 0 0,4 6 0,-2 5 0,9-4 0,-6-3 0,3-1 0,1-3-1,-7 3 1,-10-1 0,-5 2 0,-7-2 0,-7-1 0,0 8 1,0 9 8,-13 4 11,-14 14-7,-4 0 1,-7 0-5,7 0-6,2 1-3,0-3 0,6-6-9,5 2-15,16-3-31,2-13-41</inkml:trace>
  <inkml:trace contextRef="#ctx0" brushRef="#br0" timeOffset="12575.8312">11923 12700 150,'0'-11'52,"0"-1"-51,0 3-1,0 4 1,0-1 3,0 4 3,0 2-1,0 0-2,0 0 8,-6 0 8,5 0-1,1 0-7,-2 0-12,2 0 1,-2 0 0,2 0 6,-2 0-2,2 0 1,0 0 4,0 0 7,0 0 2,0 0 0,0 0 1,0 0 0,0 0-10,0 0-3,0 0-1,0 0-1,-3 0-2,3 0-1,0 0-1,0 0-1,0 0-1,0 0 0,0-1 1,0 1 1,0 0 2,0 0 3,0 0-2,0 0-3,0 0-1,0 0-2,7 0-1,16 0 3,0 0 1,16 0-1,1 0 2,2 0 2,5-3 0,5-6-2,-4 1 0,6 5-2,4-1 4,-2 4-3,-6 0-1,3 0 0,0 0 0,-2 0 0,2 0 0,15 0 1,-2-6 0,10-5 1,2 2 0,5-5 1,-6 3-3,-3 1 1,-7 5-1,-7-1 0,-6-1 0,1 4 0,-6-4 0,-1 4 1,-9 3-1,8 0 0,-2 0 0,-5 0 0,-1 0 0,0 0 0,7 0 1,2 0-1,-2 0 1,-3 0 0,3 0 1,-3 0 0,-3 0 0,0 0-1,4 0-1,1 0 1,0 0-1,1 0 1,4 0-1,-8 0-1,-4 0 1,-9 0 0,9 0 0,0 0 1,-1 0-1,6 0 0,-1 0-1,-2 0 2,3 0-2,-5 0 1,-5 0 0,-4 2 0,-3 4 0,6-4 0,1 1 2,5-3 0,3 2-2,-6 0 1,5 3-1,0 0 0,-9 6 0,-2-3 0,0 2 0,0-2 0,0-4 0,0-2 1,0-2 0,-2 0 3,-2 0-1,-9 0 0,-1 0 0,-2 0-2,0 0 1,3 0-2,0 0 0,1 2-2,8 1 2,-9 0 0,-3-1 2,-9-2-2,-4 0 0,0 0 1,0 2 3,0-2 5,0 0 7,0 0-2,0 0-10,0 0 2,0 0-3,-2 0-1,-4 0 2,-5 0-3,-5-4 0,-7-8-1,2-2-1,-8 0 1,0-2 0,-7 0 1,5 1-1,-2 2-2,-2 6-1,12 2 3,0 3-1,9-3 0,8 3 1,-1 0 0,4 1 0,3-3-1,0-1 1,-1 4 0,-1-2 1,-3 2-1,3-2 1,2 3 3,0-1-2,0 1-1,0 0-1,0 0 0,0 0 0,0-3 1,0 3 4,0-4 5,-5-2 1,-4 3-10,3-2 3,4 5 5,-3 0-5,5 0-4,0 0-2,0 0-2,0 0-2,0 0-1,11 0 1,5 0 5,8 3 1,-4 6-1,6 1 1,0-2 0,-1 1 0,-10-4 0,-2 2 0,-6-2 0,-5 2 0,3-2 0,-5-1 1,0 0-1,0-1 0,0 1 1,0-2-1,0 0 0,0-2 0,0 0 0,0 1 0,0 2 0,0 3 0,0 2 1,-7 3 0,-20 7 3,-10 7-2,-19 7 1,-12 2-3,-1 3 0,9-3 0,16-1 0,3-5-2,22-7-9,9-12-38,10-9-149</inkml:trace>
  <inkml:trace contextRef="#ctx0" brushRef="#br0" timeOffset="15805.0665">10621 12647 50,'0'-2'49,"-2"2"-49,2-3 0,0 2 15,0-3 16,0 1-11,0 0-14,0 1-4,0 0 14,0 0 4,0 2-6,0 0 16,0 0 8,0 0-4,0 0-10,0 0-2,-5-3 3,3 3-16,-4-1-3,-1 1 1,2-2-5,-6 2 3,5 0-1,-8 0-4,-1 0 0,-8 0 0,-4 0 0,-2 0 0,-13 6 0,-3 0 0,-10 4 0,-3-2 0,-1-2 3,-4 2 2,-4-3-4,7 2 0,2-5 0,0 1 3,8-3-2,4 0 2,-1 0 1,-6 0-2,8 0 4,-10 0-5,-2-5-2,1 3 1,-2 0-1,0 2 0,-2 0 0,-7 0-1,-4 0 1,-3 2 0,-8 5 0,6-4 0,1-1 0,6-2 0,11 0 0,4 0 1,5 0-1,-5 0 1,8 0 0,-6 0-1,4-2 0,7-4 0,3 2 0,5-1 0,-6-6 0,-2 3 0,7-4-1,-10 4 1,-1 4 0,-4 1 0,1 3-1,-5 0-1,-3 0 2,-1 7 0,10-2 0,1 3 1,5-5-1,3-1 1,16-2 1,7 0 2,3 0-1,7 0-1,1 0 2,4 0-1,0 0 0,0 0 4,0 0 1,0 0-1,0 0-3,0 0 1,0 0-4,0 0-1,0 0-1,0 0-1,0 0 1,9-2 0,5-6 0,1-2 0,10 2-1,12-2 0,6-6 1,10-4-1,1-1 0,4 4 0,-11 0 0,-9 5 1,-15 5 0,-2 5-2,-5-1 2,-1 1 1,-3 0 0,1-1 0,-4 1-2,2-3 2,-9 4 0,5 1 0,-7 0 0,0 0-1,0 0 1,0 0-3,0 0-1,0 0 3,0 0 1,0 0 0,-7 1 0,-9 8 2,-1-1-1,-10 6 0,0 1-1,-2-3 1,2 2-1,-2-4 0,0 1 0,0 0 0,-11 6 1,5-3-2,-3 5 1,5 2 0,-6-1 0,2-2 0,3-4 0,9-2 0,8-8 1,12-1-1,5 0 0,0-1-6,0 5-2,5 1 5,19 4 3,3 2 2,8 3-2,17 3 1,4 4 0,4 2-1,13 1 0,1-1-8,-3-11-146</inkml:trace>
  <inkml:trace contextRef="#ctx0" brushRef="#br0" timeOffset="18857.3918">20167 12693 73,'8'-10'109,"-8"2"-109,0 4-1,0 1 1,0 3 9,0 0-3,0-3-1,0 1 3,0 0 14,0-2 7,-4 2 13,-12 2-22,-6 0-15,2 0-2,-5 0 0,4 0 3,-12 0-3,10 0-3,-4 6 0,4 1 0,3-2-1,5-1 0,-1-1 1,-4 0 0,6-1 1,-4 0 0,-2 2 1,-8 2 0,-12 2-2,-3 2 1,-8 1 0,2-4 3,7 1-2,1-3 1,8-4 3,6-1-1,-2 0-1,2 0 2,8 0 8,-4 0-7,6-4-5,1 0-2,-5 0 0,4 2 0,1 0 0,-1 2-1,-6 0 0,5 0 1,1 0 0,-4 0 1,-3 0-1,-12 0 0,-4 0 0,-5 0 0,-1 0-3,-2 0 2,-1 0 1,3 2 0,13-2 0,-3 0 0,7 0 0,4 0 0,2 0 0,-1 0 1,-1-2-1,6-3 0,-8 5-1,0 0 1,-2 0 0,-4 0 0,-9 0 0,-3 0 0,-4-5 0,0 1 1,5 1 3,3 1-2,1-3-1,7 3 3,0-3-3,6 5-1,6 0 1,4-3 0,0 3 0,7-2-1,1 0 0,-2 0 4,0-2-4,-1 0 1,-3 1 0,-5-4 1,-7 2-2,-2-2 0,0 1 0,0 2 0,-10 4-1,7-2 1,-6 2-1,8 0 0,2 0 0,-1 0 1,-2 0 0,2 0-3,-9 0 2,5 0 1,0 0 0,-6 0 0,6 0 0,-6 0 0,11 0 0,-1 0 0,-2 2 0,2 1-1,2-3 1,0 0 0,0 0 0,12 0 0,-5 0 1,0-7-1,4 2 0,-2 0 0,3 1 0,-8 0 0,6-3 0,-8 4 0,7-1 0,5 4-1,1 0 0,-5 0 0,1 0-1,-6-2 0,2-1 1,-5 0 1,5 1 0,3 0 0,-4 2-1,7 0 1,1-2-1,3 0-1,-3-1-1,-1 3 2,1-5 1,-1 1 0,1 0 3,9 0-1,-6 1 0,6 0-1,-8 1-1,-1-5-1,-4 4 1,-4-1 0,6-1 0,-1 1 0,5 3 0,3-1 1,7 0 0,-6 2 2,3-2 1,-5-1-4,5 3 0,-11 0-1,5 0-1,-6 0-2,2 0 3,7 0-1,-3 3 1,7-1 0,3-2-2,0 0 0,0 0-3,0 0-1,0 0 2,0 0 5,-1 7 0,-20 4 3,-7 4 2,-10 2-3,-5-3 0,4-6-1,2-2 1,18-2-1,7-4 0,8 0 2,4 0 0,0 0-3,0 0-2,6 0 2,15-4 0,6-2 0,-5 0-1,3 0 1,1-1 0,-6 2 0,5-3 0,0-2 1,-2-2-1,6-6 2,6-3-1,2-4 1,4 0-1,-1 1 0,4-2-1,-4 2 0,-11 0 0,-1 1 1,-9 9-1,-8-1 0,-5 7 0,2 4 0,-8 2 0,0 2 0,0 0 0,0 0 0,0 0-1,0 0-1,0 0 0,2 0 1,2 0 1,-4 0 0,0 0 0,0 0 0,0 0 0,0 0-3,0 0 3,-16 10 1,-1 4 2,-8 5-2,-4 1-1,-4 1 1,0 1-1,-15 0 0,11-1 1,-11 1 0,9-2 0,-1 3 1,1 0-2,18-6 0,7 0-2,7-5 0,7-2-1,0-2-1,0-2 4,0 4-2,14-1 2,1 6 2,8-1-2,6 3 6,2 3-1,11-1 0,7 0 2,7-6-6,13-3-1,-1-4-8,-5-6-87</inkml:trace>
  <inkml:trace contextRef="#ctx0" brushRef="#br0" timeOffset="26768.9522">10869 12288 86,'0'0'66,"0"0"-55,0 0-9,0 0 17,0-2 17,0 2-9,0-2-7,0 2 2,0 0 11,0-2 4,0 2-9,-5-2-8,-4-2-10,3 1-2,-3-3-4,-3 3-3,4-3 3,-11-2-3,1-7 0,-3-2 2,-13-7 1,3-7-1,-4-4-1,-6-8-2,3 1 1,3-2-1,1 9 0,14-2 0,-5 5 0,10-3 0,1 4 0,-1-4 0,1-3 3,1 4-2,-3 2-1,1 1 0,-3 2 3,-4 0-3,2 3 1,-3-6-1,4 9 1,3-3-1,3 4 0,3 1 0,-3 0 0,7-5-1,-4-2 0,3-5 0,-3-3 2,-2-2-1,-1 2 0,5 0 1,-4 4-1,1 0 0,0 4 0,6-2 0,-4 2-1,5-2 0,-1-1 1,-1-2 0,4-2 0,-3-5 0,-4 2 0,9-2-1,-4 1 1,2 8 0,2 2-1,0 2 0,0 1-2,0 0 2,0-4-1,0-5 1,4 7 1,-2-2-1,10-4 1,-6 1 0,5 6 0,2-1-1,1 4-2,-1-1 3,-3 4-1,-4 1 1,5-2 0,-7 1 0,4-4 1,-4-4-1,0-1 0,2-6 0,1 13 0,5-4-1,-3 3 0,-1 6 0,6-3 0,-1 0 0,3 1 1,4-4 0,-2 2 0,0-2 0,-3 0 0,-1 2-1,1 1 1,1 3 0,4-1 0,-4-2 0,1 2 0,-1-8 0,7 3 0,-6-4 0,1 7 1,-3-2-1,-1 3 0,1 2 0,-1 1 0,1 0-1,6-3 1,-2 6 0,8-5 0,-7 4 0,7-6-2,0 4 2,-2-3 0,-4-1 2,4 4-4,-2 2 4,-3 1-4,-5 4 4,1-2-4,4-2 2,-2 1 0,-1-1 0,6-3 0,-3 3 0,-6 1 0,5 1 0,-6 1 0,8 1 0,-5-3 2,1 1-4,6-2 2,-3 2 0,4-5 0,-4 1 0,8 3 0,-4-3 0,-5 0 0,-2 4 0,3 5 2,-10-5-2,0 4 0,5-1 0,-6 1 1,-3 1-1,5 0 0,1-3-1,1 2 1,2-4-2,3-4 2,4 0 0,-3 0 0,-6 6 0,-4 1 2,2 4-2,-4-1 0,-1 0 0,2 0 0,-1-2-2,7-2 2,4-2 0,5-2-1,6-2 0,-3-2 0,1 2 1,-3 2-2,1 2 1,-12 4 1,-3 0 1,-8 5-1,0-2 0,0 1 0,7 1 0,-5-2 0,12-4 0,-3 1 0,5-4 0,5-2-1,-6 2 1,6 4 0,-5-1 0,-3 1-3,8 1 3,-4 0-2,6-2 0,-3 1-1,3-2-1,0 0 2,-4 1 1,6-1 1,-9-1 0,2 1 0,0-2 0,-4 4 0,4-2 0,-4-2 1,1 0-1,-1-2 1,1-1-1,4 2 0,-3 1 0,-3 0-1,-1 3 1,3-3 0,3 4 0,-4 1 0,2 3 0,-9 0-1,-5 2 1,0 2 0,6-2-1,3 0 1,4-4 0,2-2 0,1-2 1,-2 3-1,-1 0 0,-1 2 0,-1 4 0,-1-3 0,7 0 0,-2-2 0,8-8 0,2 3 0,2-3 0,7 5 0,-7 1 0,-2-1 0,-4 8 0,-5-4-1,-8 4 1,3 1 0,-2-3 0,-2 3 1,-4 0-1,0-2 0,-1 2 0,3 0 0,7 0 0,4 0 0,6-2 0,5-1 0,6-4 0,5 2 0,3-2 0,-3-1 0,-7 1 1,-1 0-1,-12 5 0,-1 1 0,-15 1 1,5 0-1,1 0 0,-4 0 0,12 0 0,-2 0 1,0 0-1,6 0 0,-6 0 1,9 0 2,2 0-3,-4-2 2,3-3 0,-6 5-1,3 0-1,-7 0 0,-3 0 0,4 0 1,-9 0 0,9 0-1,-11 2 0,6 3 0,-1 0 0,3 4 0,4-2 0,2 4 0,5-4 0,2 3 0,4-4 0,3 0 2,-5-2-2,11 1 2,-3-2 0,3-1-1,-5-2 0,4 3 3,-10-3-3,5 0 1,-5 0-1,-2 4 0,-4 1-1,-4 3 1,6 2 1,2 1 0,14-1-2,-1-3 3,2 0-1,-1-1 3,-3-2-3,3-1 1,-3 2-1,-3-1-1,11 1-1,-2-5 2,8 0-1,-5 3 1,6 1-1,3 1-1,-11 2 0,-5 1 1,-1 2-1,-13-2 0,2 2 0,-6-2 0,-4 2 0,-2 0 0,0 0 0,0 1 3,-3 1-3,10 1 0,-5-1 0,7 0 0,-2 0 1,3-2-1,1 2 1,0 2 0,0-2 0,2 2 1,0 0-2,0 0 0,8 0 0,1 0 0,2-2 1,5-4-1,7 1 1,-6 1 1,4-6-2,-3-1 1,0 4-1,-2 1 0,-5 2 0,-7 2 0,13 2 0,-9 0 0,13-1-1,-8 0 1,-3 0 0,-1 2 0,-7-1 0,5-4 0,-5 2 0,-4 0 0,2 0 0,-4 4-2,4 0 2,3 4 0,-1-2 0,10 2 0,11-2 0,-4-4 0,4 4 2,4-4-2,-2 2 0,-12 1 0,-1 3 0,-10 6 0,-4-2 0,-4 5-2,-10 2 2,-4-2 0,-6-2 0,-3-1 2,-2-2-2,0 1 2,0 1 0,0 3-2,0 5 2,0 0-2,-2 7 2,-3-4-2,2 6 1,-3-5-1,2-3 0,4 0 0,-4 0 1,-5-4-1,6 0 2,-6-3-2,4 2 0,-3-2 0,2 8 0,-6 0 1,1 0-1,3 6 0,-7-2 0,5 1 0,-6 1 0,1-1 1,-6 3-1,-1-1 0,-3-5 0,8 4 1,-6 2-2,6-6 2,1 8-2,1-7 2,3-9-1,6 3 0,-3-2 1,-5-2-1,-1 3 0,1-1 0,-3 3 0,-6 2 1,5 2-1,-6-1 0,4 0 0,-3-4 1,3-4-1,5-3 0,-1-3 1,1-1 0,4-5-1,-3 4-1,3-5 1,-1 5 0,-4 4 1,-1-1-1,0 4 0,-9 0 0,9 0 0,-10 2 0,3 2 0,1 0 0,-1 0 0,7-3 0,1-8 0,-3 2 0,9-5 0,1 0 0,-7 1 0,3 2 0,-3 1 0,3 2 0,-1-4 0,-1 0 0,1-3 0,3-2 0,-4 1 1,-1 3-1,1 4 0,-3 1 0,2 6-1,-2-2 0,10 1 1,-2-5-1,6-6 1,-3 0 0,3 0 1,0-4-1,-6-2 0,8 0 0,-2-3 0,-1-2 0,5-1 0,-2 1 0,0 0 0,-8 3 0,4 4 1,-5 6-1,7 2 0,-8-2 0,12-4-1,-2-2 1,0-9 0,2-1 0,0-1 0,0 5-1,-2 4 0,-3 2 1,1 7 0,2-1 0,0 0 1,-3-9-1,2-2 0,3-5 0,-2-4 1,2 0 2,0 0 2,0 0-1,0 2 3,0 0-4,0-2 2,0 1-3,0-1 0,-3 3-1,3-3 0,0 0-1,0 0 0,0 0 0,0 0 0,0 0 0,0 0 4,0 0 2,0-21 2,0-8-8,0-5-1,-1 2-1,-4 0 0,1 7 2,2 3 0,2 1-2,0 1 1,0 8 1,0 3 0,0 4 0,0 2-1,0 3-3,0 0-1,0 0-1,0 0 5,4 0 1,3 0-2,-7 0 2,0 0 2,0 0-1,0 0 0,0 0 2,0 0-2,0 3 0,0 0-1,0 1-1,0 1 1,0-2 0,0-1 0,0 0 0,0-2 1,0 0-1,0 0 1,0 2-1,0 3-1,0 0 1,0 5 0,0 4 1,-5 3 0,-1 0 3,-5-1 1,-1 4 0,6-10-3,4 1 0,2-6-2,0 4-3,0-2 3,0-1 1,0 0 1,0-4 0,2 0 2,-1-2 1,9 0 3,4 0 4,21-5-3,25-23-4,21-11-5,7-14-23,-7-28-237</inkml:trace>
  <inkml:trace contextRef="#ctx0" brushRef="#br0" timeOffset="28014.0469">15708 8478 211,'0'-14'70,"0"3"-67,0-3 2,7-3 4,-3 2 32,-2 3-36,-2 5 3,0 7 5,0-2 22,0 2-4,0 0-17,0 0-11,0 0-3,0 0-3,5 12-7,6 6 4,6 5 2,4 0 4,-4 3 0,6-3 0,-3 0 0,-4 0 1,5-4 0,-2 3-1,-4-2 2,-3-2-2,-10-2 1,0 7 0,-2-3 2,-2 6 1,-16 4-1,-6-2 4,-5-2-2,2-3-1,-3-2-3,-8-5 1,-6-2-2,-12 0-1,-4 2-6,2 0-7,13 3-14,17-12-66</inkml:trace>
  <inkml:trace contextRef="#ctx0" brushRef="#br0" timeOffset="29102.1097">10895 9288 106,'-12'-6'22,"7"-2"-1,-9 2 22,5-1 14,-3 2-26,6-2-12,-5 0-6,7 0-7,-5 2-5,5 1-1,-4 2 1,4 0 5,4 2 1,0 0-3,0 0-3,-5 0 0,-4 0 9,-4 0 5,-2 0-11,-5 0 3,5-2 7,3 2 6,5-2-3,7 2-5,0-3-11,0 0-1,5-3-4,15 0 1,-5-3 2,8 4 0,-4 3 1,7 2-1,0 0-2,3 0 3,4 0 0,-4 0 0,0 5 0,-11-3 0,-8 3 0,-1-1 0,-9 4 1,0 2 2,0 7 4,-9 2 2,-7 3 1,-8-2-4,7 0-6,-2 3-6,3-2-20,5-11-71</inkml:trace>
  <inkml:trace contextRef="#ctx0" brushRef="#br0" timeOffset="33649.5065">11198 12270 214,'-2'-4'48,"2"0"-36,0 0-3,0 0-9,0-3-3,0 4-3,10-3 0,-4 3 2,3-2 2,-6 1 2,0 0 2,-3 4 2,0-1 4,0 1 4,0-3 11,0 3-2,0-2-6,0 2-7,0-2-2,0 2-4,0-2-2,0-4 0,0-4-2,2-2 1,6-4-2,-2 2 1,5 0 1,-1 2 1,0-4 0,8 0 0,0-5 0,7-6 0,4-2 0,4-9-1,7-8 1,5-6 1,1-6-1,6 1 0,-7 3-1,-4 7 1,-9 4 0,-1 3 0,0 4 0,3 2 0,-3 0 0,-2-2 0,2-3 0,7 2 0,5-6 0,3-1 0,0 3 0,3 4-1,-1 7 1,-6 0 1,3 2 0,1-2-1,10 2 1,11-2 1,5-3 0,3-3-1,7 8-1,8 0 1,-5 3-1,4 8 0,-7 5 0,1 4 0,-8 2 0,-1 0 0,11 4 2,-12 2-2,8 0 0,-10 0 0,-9 13 0,7 4 0,-1 4 0,3-4 0,4 3 1,-1-2-1,1-4 0,-7-2 0,-3 6 1,-15-1-1,-5 5 0,-9-2 0,-6 6 0,-4-4 6,-2 5-4,3-2 1,2-1-2,5-3 0,-3 2 1,-1 0-2,10-3 1,-6 1 3,2 1-1,-3 0-3,-6 0 3,-7 3 2,5 3 0,-6-2 3,4 4-5,1-1-3,1 0 0,4 1 0,5 4 1,-5-2-1,-10-4 3,6 2-3,-7-2 0,-3 0 0,2 6 0,5-2 1,-5 3-1,8-3 0,-5-3 0,-4-4 0,4-4 0,-5 2 0,-9-5 1,6-1-1,-10 4 1,0-5 5,-2 5 0,5-7 0,-3 4-6,0-2 0,0-5 0,3 6 0,2 2 1,-6 3-1,9 0 0,-6-4-1,6-1 1,-4-7-1,-4-2 1,-2-4 0,0-2 0,0 1 1,0 0 0,0-1 0,0 2-1,0-1 0,0 2 0,0-1 2,0-4 6,0 0 7,-2 0 16,-16 0-1,-13-2-24,-9-17-4,-14-10-2,-6-11-7,-5-11-12,1-5-3,4 7 2,8 3 1,14 9 10,16 15 9,7 12 9,12 4 11,3 4-18,0 2-2,3 0-11,18 4 9,18 14 2,5-2 4,3 2 1,9 1 0,-5-5 3,-11 7 3,-2-1-7,-4-2 0,-10-2-3,-4-1 0,-11-3 1,0-7-1,2-3 1,-7 0 5,6-2 7,-6 0 1,7 0 2,5 0 10,11-23-12,19-10-13,12-13-2,9 4-2,0 0-13,-6 6-52,-26 10-231</inkml:trace>
  <inkml:trace contextRef="#ctx0" brushRef="#br0" timeOffset="34727.5666">16437 13101 208,'-6'-11'75,"0"3"-45,6 4-6,0-2-2,0 4 0,0 0 4,0 2-8,0 0-9,0 0-5,0 0-4,12 12-2,15 21 2,19 13 3,14 16 6,23 26 9,15 24 2,25 35 6,9 29 18,3 14-16,8 10-17,7-13-6,-5-23-4,11-21-1,-7-27 3,-11-19 0,-29-27 1,-27-24-4,-39-21-4,-28-22-17,-15-12-54,-33-49-276</inkml:trace>
  <inkml:trace contextRef="#ctx0" brushRef="#br0" timeOffset="35349.6043">16504 13337 99,'0'0'21,"0"0"-18,0 0-1,0 2 6,0 5 14,1-4 13,14 5 8,-10 0-12,5-2-10,-6 2-12,-2-3-1,-2 8-1,0 8 8,0 2 6,0 3-7,0 6-4,0-6-3,0-5-6,6-8 0,-4-6 0,0-5 1,-2-2 17,0 0 28,0 0 4,0-14-9,0-17-27,0-13-15,0-5 0,0-12 0,-10-8-2,2-2 2,-3 6-1,7 17-7,-6 21 8,7 16 0,3 8 6,0 3-6,0-3 0,0 1 0,0 0 0,0 2-2,26 0-5,23 0 7,22 14 1,24 10 0,1 3 0,3 4-1,-17 1-1,-20-3-19,-28-10-102</inkml:trace>
  <inkml:trace contextRef="#ctx0" brushRef="#br0" timeOffset="36825.6868">11368 13258 60,'0'-9'147,"0"7"-147,0 2-6,0 0-7,0 0 13,0 0 1,0 0 1,0 0 3,0 0 7,0 0 8,0 0 3,0 0 3,0 2-18,2 24-3,13 11 17,5 8-8,5-1-5,4 8-3,9-2 0,0 2-4,9 5 6,0 3-1,8-2 5,5 8 0,10-4-4,3-6-1,12-2 2,0-4-8,2-2 5,-1-1 1,-1-6-2,-1-4 2,4-5 10,-3-8-3,1-8-2,9-4 3,-4-6-7,6-3-1,3 2-3,-1-5-1,-7 0 0,-6 0 1,-5-12 2,-7-12 6,-3-3 7,0-2-6,-2 0-2,-7 2-8,6-6-1,-9 0 1,-1-5-3,0 0 0,-2-6 0,0-5 2,4 3-1,0 0-1,-2 2 0,7 0 0,-3 4 0,3 0 0,-3-2 0,-4 6 0,-2-7-1,0 3 1,2 0 0,0-1 0,2 8 0,-2-4-1,-6 3 1,-8 2 0,-2 1 0,-2 4 0,-9 3 0,-6 6 0,-14 6 0,-4 4 0,-7 7 2,0-1 2,0-1 2,0 1 3,0 0-7,0 0-2,0-1 0,0 3-2,0 0-1,0 0 2,0 0 1,-16 0-2,-13 0-1,-11 5-2,-4 11 5,-10 1-1,11-2 1,3-1 0,7-4 0,6-2-1,10-4 1,5-4 1,10 0-1,2 0 0,0 0-4,0 0 3,11-8-1,9-8 2,15-3-4,-1-4 4,-3 5 0,5 4-1,0 3 0,4-1 1,0 3 0,-2 1-1,-1 4 1,-7-1 0,-7 5 1,-6 0-1,-1 26 0,-5 20 2,-8 10 5,0 6-2,-3 2-1,0-6-4,2-2 0,12-11-28,-3-20-175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46:58.3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8463 8733 36,'-4'-2'35,"2"0"-10,-3-1 18,3 3-25,0-2 2,-2-1-5,-2-1 2,4-3 7,-1 4-7,3 1 11,-3 0-2,-2-3-12,3 5 0,2 0-2,-2 0 4,2 0-3,0 0 1,-2 0-2,0 0-3,2 0-5,-2 0 0,2 0-2,0 0-2,0 0 0,0 0-1,0 0 1,0 0 1,0-2 0,0 2 0,0-1 1,0-1-1,0 2-1,0 0 0,0 0 2,0 0-2,0 0 0,0 0-2,0 0 0,0 0 1,0 0 0,8 0 0,5 0 1,3 0 0,-1 0 0,4 0 0,-3 0 1,-1 0-1,-2 0 1,3 0-1,-3 0 1,1 0-1,-1 0 0,-5 0-1,8 0 2,0 0-1,-3 0 0,6 0 0,-9 0 1,1 0 0,4 2-1,1-1 0,5 1 0,-1 0 0,4 3 0,-2-5 0,12 0 2,-1 0-2,-4 0 0,-2 0 0,-7 0 0,1 0 0,-8 0 1,3 0-1,-3-2 0,7-3 0,-5 2 1,6 1 1,1-1-1,0 2 0,-2 1-1,3 0 0,-4 0-1,-1 0 1,5 0 0,-6 0-1,-1 0 1,5 0 0,-4 0 0,1 0 0,-3 0 0,10 0 0,-7 0 0,2 0 0,2 0 0,-4 0 1,2 0-1,-2 0 1,-3-3-1,12-1 1,-7-2 2,9 1-1,3 0 1,-1 0 0,-9 3-2,2-3 0,-10 1-1,-5 4 1,-5-3-2,-4 3 1,2-2 0,-2 2 0,2 0 0,-2 0 0,0 0 0,0 0 0,0 0 0,0 0 0,0 0-1,3 0 0,-3 0 1,0 0-2,0 0 2,0 0 2,0 0-2,5 0 0,-3 0 0,2 0 0,-2 0 0,5 0 0,-1 0 1,4 0-1,1-3 0,-3 3 0,6-2 0,-1 2 0,-1 0 0,-2 0-1,4 0 1,-5 0 0,4 0 0,-1 0 0,-1 0 0,2 0 0,1 0 0,-4 0 0,4 0 0,-5 0 0,-5 0 0,3 0 0,-5 0 1,2 0-1,-4 0 0,3 0 0,2 0-1,-3 0 1,2 0 0,5 0-2,-5 5 1,6-3 1,-6-2-1,-2 2 1,-1-2 0,5 0 0,-2 1 0,-2-1 0,2 2 0,4-2 0,-2 0 0,3 2 0,0-2 0,0 0 0,0 0 0,-3 0 1,6 0 0,-3 0-1,-2 0 2,8 0-2,-2 0 0,3 0-2,4 0 2,-6 0 0,1 3 0,-1-1 0,0-2-1,1 2 1,-7 0 0,5-1 1,-3-1-1,-4 2 0,2-2 0,-1 0 0,3 0 2,-1 0-2,4 0 0,-4 0 0,3 0 0,3 0 0,-4 0 0,0 0-2,-4 0 4,4 0-2,-7 0 1,5 0-1,-5 0 0,8 0 0,-8 0-1,9 0 1,-3 0 0,-4 0 0,1 0 0,-5 0-2,0 0 2,0 0 0,-2 0 2,8 0-2,-5-2 0,4 1 0,2-1 0,-5 0 0,8 2 0,-5 0 0,-3 0 0,-2 0-2,2 0 2,4-2 0,-4-1 0,5 1 0,-5 2 0,6 0 0,-3 0 0,2 0 0,-4-2 0,2 2 0,-7 0 0,0 0 0,0 0 0,0 0 2,0-1-2,0-1 2,0 2-2,0 0 0,0 0 0,3 0 0,-3 0-1,2 0 1,0 0 0,-2 0 1,0 0-1,0 0 0,0 0 0,0 0 0,0 0 1,0 0 0,0 0-1,2 0 0,9 0 0,-3 0 0,0 0 0,5-2 0,-11 2 0,7 0 0,-7 0 0,-2 0 0,3 0 0,-3 0 0,0 0 0,2 0 0,3 0 0,1 0 0,3 0 0,5 0 0,-6 0 0,2 0 0,5 0 0,-4 0 0,3 0 0,-6 0 0,3 0 0,1 0 0,3 0 0,3 0 0,2 0 0,0 0 0,-4 0 0,-1 0 0,1 0 1,-3 0 0,-2 0 0,-1 0-1,-4 0 0,4 0 0,5 0 2,-4 0-2,3 0 1,1 0-1,-7 0 0,4 0 0,-3 0 1,-3 0-2,8 0 1,-3 0 0,3 0 1,1 0-1,2 0-1,13 0-3,-4 0-11,-2 0-55,-5-7-253</inkml:trace>
  <inkml:trace contextRef="#ctx0" brushRef="#br0" timeOffset="6939.3825">11742 8761 26,'-13'-5'0,"-3"0"2,12 3 12,-3 0 10,5-2 6,2 0-7,0 0-12,0 0-2,0 2 3,0-1 2,0 1-6,0 0 8,0-1 12,0 1 12,0-5 2,0 2-11,0-2-9,0 5 9,0 2-5,0 0-8,0 0-6,-2 0-6,2 0-5,0 0-1,0 0-3,0 0-3,0 0-1,0 0-3,0 11-1,0 11 6,0 0 5,0 2 1,0 0 2,0-2-1,0 0-1,2-5 0,7 2-1,-5-7 1,8 3-1,-8-10 0,7 2-1,-1-2-2,-4-3 2,-2 0 1,7-2-1,1 0 1,3 3 1,3-3 0,9 0-1,4 0 1,5 0 0,4 0 0,-3 0 0,4 0 2,-3 0-3,-7-5 0,0-1 0,2 0 0,1 2 0,-3 1 0,-2 0 0,0-1 0,4 0 0,3 2 0,0 0 0,4 2 1,-2 0-1,-3-2 0,3-1 0,-4 3 0,2-3 0,-6 1 0,4 0 0,2 0 0,-3 2 0,0 0 1,1-3-1,0 3-1,-5-2 1,2-1 0,5 3 0,-5 0 1,-1 0-1,9 0 0,-8 0 0,-1 0 0,0 0 0,-3 0 1,6 0-1,3 0 0,-5-4 1,0-1-1,-2 0 0,0-1 0,-2-3 1,2-3 0,-2 3-1,-10 4 0,6 0 0,-5 3 0,-1 2 0,8 0-1,-7 0 1,8 0 0,-1 0 0,-3 0 0,1 0 1,-8-5-1,-1 5 0,1 0 0,1 0 0,9 0-1,-8 0 1,8 9-1,-3-5 1,3 2 0,-3 1 0,-2-7 1,-5 3-1,-1-3 1,2 4-1,6 4 0,-2-2-1,7 5 0,-2-4 1,-4 0 0,2-2 0,-1-3 0,-4 0-1,0-2 1,-4 0-1,1 0 1,-4 0 0,4 0 1,-1-2-1,4 0 0,-1 0 0,4 2 0,-1 0 0,-5 0-1,-1-3 2,3 1-1,-1-10 0,4-1 3,-2-6 4,-2-7 9,-3-1-2,0-8 2,3-2-4,-4 0-12,3 3 0,-2 10-10,-6 10-11,4 6-86</inkml:trace>
  <inkml:trace contextRef="#ctx0" brushRef="#br0" timeOffset="16715.923">16539 8770 4,'0'0'14,"0"0"6,0-3 11,0-1 18,0-1 3,0-2-2,0-4-30,0 0-5,-2-1 11,0 0-9,0 3-13,0 3-4,-5 6 0,5 0 2,2 0 2,0 0 1,-2 0-1,2 0 3,-2 0 3,2 0 4,0 0-7,0 0-7,0 0-2,0 0-4,0 0-2,0 8 7,0 11 1,0 0 1,0 1-1,4 3 1,-4 0 0,9 0-1,-7 5 0,-2-2-2,2 2 2,-2-3-1,0-2 1,2-7-1,-2-4 1,4-5 0,2-5-3,-2-1-1,0 1-2,3 0 0,-1 0 5,6 1 1,3-2 2,1 2-1,6-2 1,-4 3-1,2-2 0,12-2 0,-3 4 0,4-2 0,0-2 2,3 0 4,4 0-2,-4 0 1,4 0 0,-5 0 0,1-2 1,-1 0-3,2 0-4,-9 2 0,6 0 1,-3 0 2,-2 0-3,7 0 1,-11 0 1,-2 0 1,4 0 3,0 0-1,0-3-1,-2-1-1,-8-3-2,3 1-1,1 5 0,-4-3 1,2 1-1,7 1 0,1 0 0,-3 2 0,-1 0 0,1 0-1,-8 0 1,-6 0-1,-7 0-1,-3 0 2,0 0 0,2 0 2,0 0 3,0 0-2,5-3-2,-2-2 2,2 3 3,-5-2-3,0-2 3,0-2 2,4-4 10,-1-4 3,7-3-14,1-6-7,5-3 0,9-6-2,8-4-11,6-8-39,3-11-196</inkml:trace>
  <inkml:trace contextRef="#ctx0" brushRef="#br0" timeOffset="20666.142">16103 9854 132,'-16'22'8,"5"-5"-5,4 0-1,5-3 2,2-4 4,0 2-8,0-5-5,0-2 3,0 1-5,0-2-8,6-2-13,-6 6-60</inkml:trace>
  <inkml:trace contextRef="#ctx0" brushRef="#br0" timeOffset="21196.1754">16121 9636 220,'0'0'15,"0"0"-15,0 0 0,0 11 2,0 5 5,2 6-4,-1 0 0,-1 2 4,0 2 5,0 4-6,-3 4-6,-7 3 0,2 0-11,-8 2-9,-2-5-14,10-12-1,-4-10-15,12-3-24</inkml:trace>
  <inkml:trace contextRef="#ctx0" brushRef="#br0" timeOffset="21415.1845">16138 9367 368,'-14'-19'28,"1"1"-24,9 4-1,2 5-2,0 7-1,2 2-13,0 0-77,0 2-67,0 17 62</inkml:trace>
  <inkml:trace contextRef="#ctx0" brushRef="#br0" timeOffset="21833.2068">16339 9801 5,'2'13'11,"3"-2"-3,-5-1 12,0-1 9,0-4-6,0-5-13,0 0 2,0 0 35,2 0 11,2-9-13,12-17-38,4-4-7,2-2 0,3 6 0,-5 7 0,-10 11 0,2 3 0,2 5-1,-3 0 1,7 0 0,1 15 7,6 11 2,2 4 0,-7 6-3,4 0-1,-6-4-2,5 1-3,-1-8 0,2 1-2,5-1-6,-4-6-23,-3 0-103</inkml:trace>
  <inkml:trace contextRef="#ctx0" brushRef="#br0" timeOffset="23011.2789">17081 9703 42,'-25'-2'110,"4"0"-80,-4 2 8,9 0 13,-1 0-24,3 0 1,5 0-16,5 0-10,-3 0 2,7 0 2,0 0-6,0 10-1,0 2 1,0 7 0,0 2 1,0 5-1,0 1 3,0 1-2,0-2-1,7-2 0,-1-9-1,4 0-2,7-5 1,6-3-1,-4-2-1,10-5 1,2 0-4,-2 0-18,-2-8-50,-2-10-29</inkml:trace>
  <inkml:trace contextRef="#ctx0" brushRef="#br0" timeOffset="23252.3226">17324 9351 297,'0'0'5,"0"17"-4,0 19-1,0 10 16,-6 12-1,-4 3-7,-1 1 0,7-2-4,-3-2-3,5-1-2,2-2 0,0-4-6,0-7-4,0-15-6,0-12-6,0-11-35,15-6-56</inkml:trace>
  <inkml:trace contextRef="#ctx0" brushRef="#br0" timeOffset="23432.3673">17463 9786 175,'2'0'76,"-2"0"-71,2 12 19,2 5 6,3 3-17,-3 5-12,8 1-1,-10 2 0,7-3-2,-7-2-5,-1-3-18,4-10-37,3-8-166</inkml:trace>
  <inkml:trace contextRef="#ctx0" brushRef="#br0" timeOffset="24164.4089">17511 9798 111,'-4'0'22,"-4"0"2,7 0 10,-3 8-34,2 1 0,-8 4-2,8-1-3,-9-3 4,9 3 1,-7-1 0,2-2 5,7 2-1,-3-3-2,3-2-2,0-2 0,0 2 0,0-3 0,0 4 0,0 1 1,0 2 2,0 6 4,3 4 12,9 2-9,1 4-2,5 2-5,-4-2 0,5-7-3,-4-3 0,-1-9-1,-5-7 1,-9 0 3,4 0 11,3 0 20,0-23-2,15-14-15,-4-9-15,8 0-2,2 0 0,-5 6 0,2 5 0,-2 12 0,-17 2 0,-2 10 0,2 2 1,-6 1 2,0 3 1,0-4-1,2 1 0,-2 3 3,0-2-4,0 7 0,0 0 1,0 0 0,0 7-3,0 18-2,2 5 2,2 7 6,3 0-4,-5 1-1,2 1-1,6 0 0,3-2-3,-2-2-11,-2 2-25,6-8-97,6-5-58</inkml:trace>
  <inkml:trace contextRef="#ctx0" brushRef="#br0" timeOffset="24653.4323">18180 9950 214,'1'-14'40,"5"2"-27,1-2 30,-7 6-9,0-1-2,0 6-20,0 1-8,-9 0-4,-3 2-5,-8 0-1,5 0 5,-3 21 0,-6 13 1,1 7 0,5 5 1,4 0 0,11-14-1,3-10 0,0-12-1,0-10-4,15 0 3,10-25 2,4-12 18,2-7-12,4-10-2,1-5-2,-1 1-1,3-3 0,-4-8 1,4-3-1,-7 3-1,-4 14 0,-4 21-1,-16 16 1,1 18 0,-8 0 6,0 11 3,0 22-8,-9 13 13,-7 5-7,1 5-2,-1 2-2,-4-3 0,8-1-2,-5 5-1,6 0-1,2 2-7,9-3-4,0-10-31,0-16-120</inkml:trace>
  <inkml:trace contextRef="#ctx0" brushRef="#br0" timeOffset="24849.4423">18635 9860 165,'0'14'44,"-12"12"-29,0 4 30,-2 2-16,3-2-15,7 4-13,2-4-1,-4 3-7,6-12-10,0 1-18,0-7-36,0-13-99</inkml:trace>
  <inkml:trace contextRef="#ctx0" brushRef="#br0" timeOffset="24989.4515">18673 9757 141,'0'-38'61,"0"13"15,0 8 14,0 11-36,0 3-35,0 3-19,0 0-4,0 0-40,9 0-187</inkml:trace>
  <inkml:trace contextRef="#ctx0" brushRef="#br0" timeOffset="25244.4703">18744 9924 330,'-16'12'48,"10"-7"-13,6-5 9,0 0-28,0 0-8,4-2 3,16-15 1,12-5 2,-1-2-11,0 4-3,-11 4-3,-7 9 1,-3 7-1,-6 0-6,3 7-7,-3 13 4,5 8 9,-1 0-6,1 4-3,7 0-19,0-1-71,9 1-68</inkml:trace>
  <inkml:trace contextRef="#ctx0" brushRef="#br0" timeOffset="25738.4946">19239 10113 69,'14'-31'20,"-2"-1"34,-3-2-19,-3 3-4,-6 6-15,0 4-12,-10 6-4,-7 9-2,-8 6-15,5 0 9,-5 8 8,3 17 6,4 6 1,5 1-1,6 2 2,7-6 5,0-8-7,3-10-3,14-1 1,8-7 2,2-2-3,-8 0 3,8-2-2,-3-12-3,-1-9 1,0-5 3,-6-2-3,1-2 1,-8 8-1,3 6 0,-13 11 1,0 7 4,0 0 17,0 0-19,0 5-3,0 15-2,4 6 6,3 12-4,-5 3 4,0 5-3,-2 10 5,0 4 0,-9 6 11,-13 2-1,-7-3 1,-11-5-3,-1-7-10,-3-6-1,-5-11 2,-4-10-5,-1-14-1,13-12-1,10-10-14,14-22-47,17-15-112</inkml:trace>
  <inkml:trace contextRef="#ctx0" brushRef="#br0" timeOffset="26325.5247">20338 9483 237,'2'0'97,"5"0"-90,8-2 4,10-5 15,13 4-13,7 3-5,5 0-2,0 0 0,-5 12 0,-14 4-4,-9-2-1,-13-2 2,-7-2 1,-2 6 6,-2 6 5,-27 6 2,-16 4-9,-9 3-5,-10 6-3,-7-1 0,0 0 0,1-6-1,14-3 2,21-4-2,11-8 1,19-1-1,5 0 0,7-4-2,29 0 3,6-4 6,7-2 1,7-5 1,-1 0-4,-6-1-3,3 2-1,-6-1-9,-5-3-60</inkml:trace>
  <inkml:trace contextRef="#ctx0" brushRef="#br0" timeOffset="26758.5486">20964 9633 113,'-22'8'44,"2"2"-39,13-2 1,4-2-3,3 4 18,0 4-6,10 2 0,17-2 5,7 0 6,5 0-6,9-1-6,-5 2-8,0 1-3,-14 3-2,-7 3 5,-6 0 4,-9 2 9,-5 0 11,-2-2 0,0 0-8,0-3-3,-4 1 0,-17-3-8,-1 5-3,-5-3-1,-1-5-1,-3-2-6,2-5 0,2-7-1,-3 0-6,4 0-25,-3-16-67,3-13-156</inkml:trace>
  <inkml:trace contextRef="#ctx0" brushRef="#br0" timeOffset="26965.5598">21060 9555 361,'25'0'3,"10"0"5,8 0 16,1 2-9,8 2 1,2-1-7,-2-1-9,-3 1 0,2 3-4,-3 4-26,-17-2-138</inkml:trace>
  <inkml:trace contextRef="#ctx0" brushRef="#br0" timeOffset="27159.5755">21676 10046 368,'-3'14'59,"3"2"-59,0-2 10,0-3-3,0 3-5,14-1-2,-1 3-3,2-6-6,-1-2-39,4-8-206</inkml:trace>
  <inkml:trace contextRef="#ctx0" brushRef="#br0" timeOffset="27719.602">22275 9636 331,'0'-3'33,"-11"1"16,-9-2-4,-5-1-14,8 5 5,-6 0-15,17 0-16,-5 0-5,8 0-2,-6 0-4,3 0-6,-1 7-1,3 7 6,2-1 4,2-1-2,0 2 1,2 3-2,12 3 4,12 4 2,8 0 0,3 2 2,-2 0-2,2 1 3,-16-1-1,2 0 1,-7-2 0,-12 0 7,-4 2 4,0-1-1,0 0 0,-9-4 4,-9 0-10,2-5-5,-1-2 2,-1-2-2,-7-1-2,-5-4 0,0 4 0,-10-10-1,7-1-4,6 0 4,0 0-3,10 0-13,0 0-24,7-16-47,8-6-131</inkml:trace>
  <inkml:trace contextRef="#ctx0" brushRef="#br0" timeOffset="27937.6138">22159 9622 379,'12'0'40,"4"-5"-33,14 1-7,0 1 10,11-2 4,6 1 6,6 2-7,-3 2-4,0 0-9,-9 0 0,-3 0-5,-2 4-18,-7 3-78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53:29.7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3994 2617 188,'6'-36'23,"1"-3"-18,0 1-1,4 1 27,9-6 15,-7 13-12,-1 4 3,-3 0-2,-3 6 3,-5 3 0,-1 12-4,0 5-10,0 0-6,0 0-1,0 16-4,0 31-10,-1 22-2,-14 31 0,1 14 1,-1 9 0,3-4-2,9-13 0,3-19 0,0-14-3,15-15-2,7-14-7,1-12-4,3-14-26,-8-11-57,-5-7-85</inkml:trace>
  <inkml:trace contextRef="#ctx0" brushRef="#br0" timeOffset="271.01">3336 2316 431,'-15'-9'16,"15"7"-16,0 2 0,32-12 0,29 3 1,26-11 1,24 0 7,5-2-4,0 3 0,3 5-5,-16 10-1,1 4-8,-19 0-13,-13 25-19,-15 9-95,-17 7-124</inkml:trace>
  <inkml:trace contextRef="#ctx0" brushRef="#br0" timeOffset="563.0297">4573 2847 124,'0'41'42,"0"6"-26,5 7 10,1-1 20,8 5-16,4-8-13,10-8-12,1-8-1,7-16-2,-2-6 2,-5-12 6,0 0 12,-3-32 17,-8-18 4,-4-8-13,-14-12-15,-3-1-10,-39-1-2,-18 6-3,-11 10 0,-10 24-2,15 21 1,10 11 0,16 39-4,26 15-24,14 4-40,16-13-155</inkml:trace>
  <inkml:trace contextRef="#ctx0" brushRef="#br0" timeOffset="809.0403">5260 2212 449,'0'26'0,"0"38"-10,0 14 10,13 12 9,-1 11-7,-3 3 0,-2 8-2,-4 1 1,4-6-1,-4-14 0,1-25-15,3-19-21,-1-22-33,-6-19-48</inkml:trace>
  <inkml:trace contextRef="#ctx0" brushRef="#br0" timeOffset="955.0477">5037 2733 404,'2'-7'0,"30"2"-8,12-3 8,10 0-2,17 6 2,7 0-26,9 2-111</inkml:trace>
  <inkml:trace contextRef="#ctx0" brushRef="#br0" timeOffset="1327.0683">5956 2869 277,'2'0'96,"-2"0"-72,0 0 35,0-1-4,-12-12-50,-10 5-5,-11 6 0,-3 2 0,-2 12 2,-4 26 3,7 16-4,-3 11-1,18 2 1,4-4-1,11-13-2,5-18-1,0-10-7,29-10 0,0-12-3,11 0 7,-2-34-1,-2-10 2,2-11 5,-7 0 1,-2-1 3,-4 12-1,-8 13 3,-6 17-1,-6 10-3,-3 4 1,-2 0 7,7 21-10,-1 15 0,8 14 12,-3 16-9,0-3-3,5-8-5,9-25-11,4-14-46,4-16-130</inkml:trace>
  <inkml:trace contextRef="#ctx0" brushRef="#br0" timeOffset="1487.0775">6372 2398 493,'0'4'73,"-9"42"-71,-11 31 0,-4 25 6,6 14-2,7-2-6,11-13-9,11-20-16,20-20-94</inkml:trace>
  <inkml:trace contextRef="#ctx0" brushRef="#br0" timeOffset="1897.1003">7736 2842 198,'8'-27'70,"-8"5"-58,0 6 78,-16 6 19,-24 10-42,-8 0-35,-12 12-23,2 24-6,8 8 5,5 9-4,11 0-2,16 2-2,14-3-3,4-4 0,4-9-4,27-6-10,14-19-4,22-14-23,14-22-2,-2-35-42,6-15-69,-16-11-42</inkml:trace>
  <inkml:trace contextRef="#ctx0" brushRef="#br0" timeOffset="2243.1187">7987 2363 309,'0'46'92,"0"15"-92,0 20 0,0 2 4,0 8 2,-6 3 3,2-4-4,0-11 0,2-17 3,2-20-8,0-21 0,0-18-9,0-3 6,8-20 3,8-30 27,9-12-11,-1-3-11,-2 14-5,1 14 0,-3 16 0,-7 16-1,0 5-3,1 10 4,-1 37 5,-3 21 11,-6 16-4,-4 6-4,2-2-6,5-16-2,11-15-11,9-26-22,6-24-87</inkml:trace>
  <inkml:trace contextRef="#ctx0" brushRef="#br0" timeOffset="2617.1407">8673 2868 354,'0'-13'83,"-7"0"-82,-6 1 8,-1 3 33,-1 7-14,-1 2-2,1 0-18,-4 23-8,-3 20-2,3 13 2,-4 7 1,9-5-1,8-10 0,6-19-4,0-14-2,0-10-19,14-5 2,1-9 22,3-25 1,-3-8 4,1-4-3,2 14 0,-11 13 0,-6 12 0,2 7 1,2 0 1,-5 0 0,4 7-1,-2 18 10,4 5 4,1 10-5,3 6-5,3-5-6,7-2-9,9-8-15,9-16-85,4-15-252</inkml:trace>
  <inkml:trace contextRef="#ctx0" brushRef="#br0" timeOffset="2993.1612">9175 2854 35,'0'11'221,"0"24"-196,-9 6 2,-5 2 26,-2-6-21,3-3-15,2-15-5,9-9-9,2-10-3,0 0 0,0 0 12,0-18 24,0-20-1,0-6-34,9-5-1,6 9 0,1 8-1,0 11 0,12 6-4,9 7-14,2 8-80,3 0-191</inkml:trace>
  <inkml:trace contextRef="#ctx0" brushRef="#br0" timeOffset="3684.2043">9703 2875 327,'2'-2'96,"-2"-12"-76,2-6-8,-2-2 2,0 6-6,0 2-1,-15 6 10,-1 8-16,-9 0-1,-1 30-7,-8 16-1,-4 13 6,9 4 2,10-1 0,3 3 1,9-15-1,7-10-2,0-17-8,26-14-12,13-9-17,5-21 15,3-32-15,-3-7-5,-5-11 13,-8 3 20,-9 8 11,-11 21 3,-4 16 15,-7 15 13,0 8 17,0 0 15,0 22-60,0 18 1,0 13-1,0 11-2,0 10 0,0 6-1,0 10 0,0 13 1,-13 1 0,-10 6-1,-1 3 3,-3-5-2,0-10-1,-3-20 0,2-24 0,4-18-2,4-24-1,-1-12 3,8-12-3,7-28-32,6-3 10,0-6 25,17 1 0,26-6 1,9-5 0,11-10 0,20-2-1,4-5 1,1-9 2,11 0 0,-3 1-2,-13 3 0,-7 7-1,-21 14-1,-24 9-2,-15 14 1,-16 9 2,-11 7 2,-21 7-1,-8 14 10,3 0 27,1 30-6,7 18-6,23 13-24,6 4-2,33 6 0,27-7 1,24-8 5,19-20-6,13-16-12,-7-20-70</inkml:trace>
  <inkml:trace contextRef="#ctx0" brushRef="#br0" timeOffset="4275.2369">2924 4988 437,'-33'27'3,"12"11"-6,21 6 1,0 4-2,19-2 2,16-13-4,11-14-4,6-17-1,-3-2 11,-2-32 7,2-15 9,-11-15 3,-14-1-3,-11 5 4,-13 7 4,0 15 11,-33 14 6,-9 11-19,-13 4-16,0 7-6,9 4-14,5 20-26,22 10-83,19-3-158</inkml:trace>
  <inkml:trace contextRef="#ctx0" brushRef="#br0" timeOffset="4643.2559">3998 4275 198,'-27'-32'43,"-2"2"21,2 9 14,8 6-27,-4 5-9,8 6-8,6 1-8,2 3-10,3 0-12,0 11-4,-6 29-2,-3 28 1,-5 20 1,-2 16 0,2 7 0,1 5-1,3 2 0,5-4-5,7-10-3,2-11-17,0-22-58,0-22-150</inkml:trace>
  <inkml:trace contextRef="#ctx0" brushRef="#br0" timeOffset="4787.2634">3514 4941 535,'0'-4'26,"0"2"-26,29-3-18,22-4 14,12-5 3,20-1 1,2-3-14,5 0-90,-5 0-183</inkml:trace>
  <inkml:trace contextRef="#ctx0" brushRef="#br0" timeOffset="5339.2919">5130 5083 194,'20'-32'1,"3"-11"6,4-8 56,-16-2-23,-9 4-6,-2 4 19,-4 10-18,-25 18 7,-5 5-7,1 12 4,-5 3-31,0 36-8,-2 26-5,3 17 5,14 10-2,10-4 2,11-19-1,2-18-1,10-22-6,30-29-17,10-10-2,10-55 25,8-32 1,9-22 0,-8-16-17,-14 3-32,-12 6 17,-21 13 27,-13 20 6,-9 22 2,0 27 3,0 28 31,0 16 58,-7 16-34,-10 44-56,5 33-4,-6 24 0,3 13 2,6-2-1,7-12-1,2-19 0,0-18-5,6-22-2,16-20-26,5-16-121</inkml:trace>
  <inkml:trace contextRef="#ctx0" brushRef="#br0" timeOffset="5485.3314">5797 4792 509,'-20'42'39,"-11"20"-37,2 11-2,2 15 0,5 5-10,13-22-60,9-28-337</inkml:trace>
  <inkml:trace contextRef="#ctx0" brushRef="#br0" timeOffset="5627.3391">6062 4471 631,'-15'-4'0,"1"4"-9,14 0-2,0 18-55,0 14-43,10 6-112</inkml:trace>
  <inkml:trace contextRef="#ctx0" brushRef="#br0" timeOffset="5879.3533">6199 5046 370,'-10'58'2,"10"1"9,0-6 23,10-8-7,16-15-22,8-11-5,4-17 9,-1-2 8,-1-19 1,-3-25 3,-2-11 2,-8-12-2,-17-7-4,-6 2 4,0 5-3,-19 8-1,-14 14-3,-6 15-9,-3 22-5,0 8-34,1 30-69,8 6-225</inkml:trace>
  <inkml:trace contextRef="#ctx0" brushRef="#br0" timeOffset="6683.4028">6325 4816 265,'-8'0'37,"3"-2"-35,-2 2 31,7 0 7,0 0-24,0 0-8,0 0-5,0 0 0,0 0-3,0 7 0,-6 18 4,-5 18 7,-5 13 2,-9 7-2,3 12 0,2 9-1,-2 13 4,1 2-3,6 2-4,9-11-4,-4-3-3,3-11-1,1-11 0,2-5 1,-5-9-2,0-3-3,-3-6-4,4-1-6,3-8-14,5-4-51,0-18-152</inkml:trace>
  <inkml:trace contextRef="#ctx0" brushRef="#br0" timeOffset="7319.5039">6754 4988 371,'-7'-5'16,"1"5"-16,-2 0 29,2 5-4,-1 27-20,-1 14-4,-2 9 0,1 3 0,9-4 2,0-9-2,0-16-1,7-11 0,10-11-3,7-7 0,-3-3-1,8-28 4,0-20 12,-2-12-4,-11-2-3,-9 1 1,-7 9-2,-13 10-1,-24 6 1,-7 15-4,-1 14-33,3 10-38,11 2-62,13 28 4</inkml:trace>
  <inkml:trace contextRef="#ctx0" brushRef="#br0" timeOffset="7552.5134">7190 4412 45,'0'0'514,"0"13"-514,-4 37-1,-5 23 1,-5 21 1,-3 13 2,1 0-6,1-2 6,-2-7-1,9-7-2,8-13-7,0-10-13,2-18-67,14-28-168</inkml:trace>
  <inkml:trace contextRef="#ctx0" brushRef="#br0" timeOffset="7822.5277">7391 5242 359,'0'0'103,"8"0"-103,9 0-23,2 0 23,10-22 8,10-7 3,3-9-3,-7-8-4,-6 5-1,-15 2-2,-14 7 1,0 8 0,-16 15 10,-17 9 2,-7 7 3,-5 29-1,3 10-3,9 2-5,12 6-5,19-1-3,2-2-5,27-8-5,31-7-11,15-14-19,14-20-114</inkml:trace>
  <inkml:trace contextRef="#ctx0" brushRef="#br0" timeOffset="8213.5498">8537 5029 443,'-3'-2'83,"3"2"-83,0 0-17,16 0 4,20 0 13,9 7 1,11 0 3,-6-2-4,6-2-11,-4-1-48,-17-2-217</inkml:trace>
  <inkml:trace contextRef="#ctx0" brushRef="#br0" timeOffset="8370.559">8579 5206 615,'-2'0'0,"2"0"-11,11 0-62,25 5 73,19-3-1,17-2-3,8 0-29,4 0-137</inkml:trace>
  <inkml:trace contextRef="#ctx0" brushRef="#br0" timeOffset="8836.5848">9391 5059 459,'-14'-6'0,"14"-1"-4,0-5-21,18-2 16,22-6 9,7-1 1,7 1 3,6 6-1,-8 6 2,-6 6-4,-8 2 2,-7 0-2,-13 0 0,-10 6-1,-5 6 1,-3 6 2,0 6 9,-25 6-2,-10 2-8,-5 0 0,-4 0 2,7 2-1,2 2-1,6-2-1,4 8-1,10-2 1,3-7-1,10-5 2,2-8-2,0-8-3,15-3-3,13-2 6,10-7 0,8 0 0,2-7-1,9-14-14,7-7-65,-5-7-113</inkml:trace>
  <inkml:trace contextRef="#ctx0" brushRef="#br0" timeOffset="9158.6064">10082 5189 443,'8'0'0,"6"0"-44,6 0 44,9 0 3,0-14 11,2-8-1,-4-2-7,-4-1 3,-6-1-1,-8-3-4,-8 0 0,-1 2 3,0 7-6,-10 9 6,-17 11 1,0 0-8,-9 29 3,-1 14 0,-6 12 1,15 6 0,8 2-1,13-1 0,7-3-3,0-11-4,29-14-5,11-14-14,2-20-28,2-2-56,-5-42-102</inkml:trace>
  <inkml:trace contextRef="#ctx0" brushRef="#br0" timeOffset="9405.6196">10429 5081 173,'0'23'29,"0"9"-20,0-1 11,0 10-2,0 3-3,0 2-3,0 0 4,0-8 4,0-11-7,0-12 15,0-15 19,0-12 11,0-32-5,0-17-43,19-1-7,10 11-1,6 4-2,9 7-1,10 8-2,0 3-7,-6 6-11,4 7-97,-7 6-143</inkml:trace>
  <inkml:trace contextRef="#ctx0" brushRef="#br0" timeOffset="9651.6301">10992 5087 355,'0'30'44,"0"6"-44,0-4 18,0 0 0,6-6-16,11-10 1,10-5 3,0-11 7,2 0 7,0-3-6,-6-24 16,1-10-10,-6-9-1,-12 0-5,-6 6-4,0 3-2,-19 3 2,-20 10-8,-1 19-2,-2 5-2,5 26-32,-1 23-19,20 9-51,10 1-141</inkml:trace>
  <inkml:trace contextRef="#ctx0" brushRef="#br0" timeOffset="9820.6427">11595 5293 759,'0'3'49,"0"-3"-40,0 2-3,0 0-6,0 3-28,0-3-107,-7-2-424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55:27.3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 9902 26,'17'-16'18,"-8"-9"-6,-3 8-12,-1 1 0,-3 9 1,-2 7 9,0 0-9,0 0-1,0 0 0,0 19 0,0 13 1,-7 14-1,-17-8-69</inkml:trace>
  <inkml:trace contextRef="#ctx0" brushRef="#br0" timeOffset="2921.1663">271 10189 6,'16'-8'10,"-8"5"-6,-3 3-1,-4-2 3,2 2 2,-3 0-2,3 0-5,4 0-1,3 0 0,11-3 1,4-4 3,7-3-1,7-4 3,-2 0 0,-3 4-2,-4 2-4,4 4 1,5 4-1,-2-2 0,3-1 1,3 3-1,-5 0 0,-1 0 1,-4 0-1,-1 0 0,1 0 0,6 0 0,3 0 2,4 0-1,6 0 1,4-9 2,-4-1-2,1 2-1,-7 6 1,-1 2-2,-3 0 0,-2 0 0,-4 0 0,2 2 0,-4 6 0,-3-4 0,-4 2 0,-3 0 0,1-3 0,3 2 0,-1-1 0,4 4 0,2-2 0,6-2 0,1 0 0,6-1 0,12-3 1,-2 1-1,8 3 0,-4 0-1,-3 4 1,-6 4 0,-8 0-3,1 1 1,-7-4 1,2-2 1,-2-7 0,6 0 0,1 0 1,-1 0 0,-1 3-1,-2 4-1,-3 0 1,-6 2 0,0-4 0,2 2 0,-4-3 0,7-2 1,-3-2-1,3 0 1,-5 0 2,2 0-1,-4 0-1,-2 0-1,0 0 0,-2 0 0,4-2 0,-1 2 0,4 0 0,1 0 0,-2 0 0,-2 0 0,3-4 0,1 0 2,0-4-2,1 1 0,-3 2 0,-4-4 0,-3-1 0,12 0 3,-3-2-1,3 0-2,7 0 1,-6 5-1,7 4-1,4 3 1,-12 0-1,8 0-1,-4 0-1,4 0 3,1 0 0,7 0 0,1 0 1,9 0 1,-1-2-2,6-8 1,-5 0-1,-4 3 1,-1-2 0,6 1-1,-3-1 1,-5-2-1,5-1 0,1-2 3,-3 2-3,14-2 1,-9 4-1,1 5 0,0-7 1,-4 10 0,-11-3-1,5 1 0,-9 4 0,-5-3 2,0 3-2,5 0 0,5 0 0,4 0 0,6 0 0,-5-3 1,4-5-1,-1 2 1,-2-2 0,9 1 0,4 4 0,-3 1-1,-1 0 2,-2 2-2,-6 0 0,-1 0-2,3 0 2,0 0 0,-5 0 2,2 2-2,-8 0 0,2-2 0,-6 1 1,5-1 1,5 0 3,2 0-3,2 0 0,-4 2-1,-4-2-1,0 3 0,-4-3 1,-1 0-1,-1 0 0,8 0 0,6 0 1,2 0-1,-7-3 0,5 1 0,-12-1 0,7 1 0,-7-3 0,8 0 1,4-4 0,4 1-1,9 1 2,1-3 0,-6 1-1,-3 4-1,-5 0 0,-7 5 3,-2 0-3,-7 0 0,1 0 0,-5 0 0,2 0 0,-2 5 1,0 0-1,-3 0 0,5-1 1,3 0 0,1 0-1,6-2 1,-6 0 2,5-2-2,-7 0 0,1 4 0,-1 2-1,3 0 0,4 0 1,-4-1 1,-2 2-1,5-2-1,-6-2 1,0 1 0,-3-4 2,-2 0-1,3 0 0,1 0-2,-3 2 0,-5-2 1,-2 0-1,5 0 0,-3 0 5,6-2-4,-2-8 2,5-1-1,1 4 0,-1-1 0,-2 3 0,-7 2-2,5 3 0,-4 0 0,-3 0 0,1 0 0,-1 0 0,0 0 1,2 0 0,9 0 1,8 0 0,-8 0-2,7 0 2,-5 0-2,-2 2 0,-3 4 1,-4-4-1,1 4 0,-2-4 0,2 0 2,-1-2-1,3 0 1,5 0 1,-1 0-2,1 0-1,7-2 0,-9 2 0,12 0 0,-5 0 0,4 0 0,-4 0 0,9 5 0,-11-5 0,8 2 0,-7-2 1,6 0 1,3 0 7,2 0-4,2 0-3,7 0-1,-5 0-1,8 0 1,-1 3-1,0 1 0,3 1 0,1 4 0,-3-3 0,3 0 0,-2 0 1,-2-4 0,3 1-1,-8-3 3,-6 3-1,7-3-2,-9 0 1,-8 0 4,9 0 4,-4 0 4,0-3-3,2 0-6,-1 1-1,0-2 3,-7 2-6,11-2 1,-3 2-1,1-2 1,6-2-1,-2-1 0,3 2 1,-1 0 0,-2 3 2,-2-1-3,-2 3 0,0 0 0,0 0 1,-5 0-1,-4 3 0,-12 2-1,1 1 0,-8 0-15,-13-6-73</inkml:trace>
  <inkml:trace contextRef="#ctx0" brushRef="#br0" timeOffset="8030.5074">10724 13650 165,'2'5'0,"-2"-5"-165</inkml:trace>
  <inkml:trace contextRef="#ctx0" brushRef="#br0" timeOffset="8884.5533">9466 13547 93,'0'0'0,"0"0"-19</inkml:trace>
  <inkml:trace contextRef="#ctx0" brushRef="#br0" timeOffset="9922.6142">9848 6721 152,'-21'-24'0,"6"21"-105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55:53.8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20098 6581 11,'0'-15'22,"0"6"-5,-14 1 3,1-2 0,0-2 7,1 5-8,8 0-2,-6 7 5,4 0-11,-3 0-11,5 0 0,-8 10-1,9 6 1,0-6 0,-4 2 0,7-2 0,0 0 0,0-2 1,0-2-1,0 0 2,9-3-2,0-3 3,0 0 0,0 0 1,-5 0 1,2 0-1,2 0 3,-4 0 1,-2-7 3,3-3-6,-5 1-1,0-3-4,0 7-2,-11 1-13,-5 4 11,1 0 1,-8 0 1,3 4 0,-7 13 2,12 0-2,-1 1 2,4 0-1,11 0 0,1 0 0,0-3-1,1-6-2,16-5 3,0-2 1,6-2 2,-4 0 1,4 0 8,-3-12 2,5-6-4,2-8 1,-8 6-3,4-2 0,-10 4-4,-11 3 1,-2 8 2,0 1-3,-2 6-3,-20 0 0,2 2 0,-7 21 0,4-2 1,6 4 1,8-8-1,4 5-1,5-8-1,0-4-1,2-6-2,10-1 4,1-3 1,1 0 5,-3-3 5,5-15 4,-1-5-7,0 2-1,-1 1-4,-3 0 2,-9 9 0,-2-1-2,0 9 2,0 3-5,-9 0-4,-9 0-12,-4 0-27,2 3-24,9 6-10,11-1-59</inkml:trace>
  <inkml:trace contextRef="#ctx0" brushRef="#br0" timeOffset="1972.1101">19977 6643 11,'0'0'28,"0"0"2,0 0-6,0 0 3,0 0-14,0 0-10,0 0-1,0 0 9,0 0 3,0 0 5,0 0 4,0-2 26,0 0 15,0 2-22,0-3-25,0 3-1,0-3-10,-3 3 5,1 0 2,2 0-4,-2 0-2,2-2-7,0 2 0,0 0-4,0 0-2,0 0-3,0 0 6,0 0 2,0 0-3,0 0 2,4 2 0,6 4 2,-4-2 1,7 2 0,1 0 1,1-2 2,6 2-1,-5-6-1,-3 6 2,0-2-3,-2-2 2,2 5-1,3-6 1,-3 1 0,8 2-1,-6-1 2,0-3 0,3 1 1,4 1-2,-5 0-1,-2 4-1,-1-2-1,-1 2 1,1 0 2,1 1-1,1 0 0,3 0-1,4-2 0,-5 2 0,6-5 3,-8 3-2,-3 0 0,-6 0-2,2 3 2,2-1 2,-5-2-2,8 4-1,-3-2 1,3 3-1,1-2 0,-1 4 0,1 0 0,1-1 0,-3 1 2,1-2 0,-1-2-1,0 4 1,-4-2 1,4-1-1,1 4-1,0-6 0,6 2 0,-5-3 1,-1 2 0,-4 0-1,3 2-1,-1-4-1,-1 5 3,3-6-2,-1 7 0,3 0 1,-3-2-1,5 2 0,4 0-1,-4-2 1,-6 0-1,5 3 1,-2-2-1,-1 1 0,0 2 1,1-1-1,0-1 0,1 2 0,-3 0 1,5 0 0,-5-4-1,1 2 0,-3-2 0,1-1 0,1 4 0,2 1 1,1 0 0,4-2-1,0 2 0,-2-2 1,-1-3-1,-3-2 1,3 0-1,-5 2 0,3 3 1,1-4-1,-3 2 0,3 0 0,-4-1-1,9 6 1,-5-1 0,0-2 0,-1-1 0,-2-5 0,1 1 1,-7 2-1,6-4 0,-7-1 0,1 1 0,3-3 0,-8 0 0,4-2 0,1 0 0,-7 0 5,0 0 6,0 0 0,0-9 11,0-10-11,0-6-9,-7-5 0,-1 7-1,-4-6 0,-3 3 0,6 3 1,-5 6 2,6 1 5,-4 2-3,5 2 4,-1-1-6,6 4-2,-5 3-2,3-4 0,4 3 0,0 2-1,0-4 1,-8 1 0,4-3 0,0 1 0,-3-1 0,1 0 0,-2-4-1,0 4 2,1 1-1,0 2 0,7 1 0,0 3 0,-7 2 0,7 2 1,0 0-1,0 0 0,0 0-1,0 0-1,0 0-1,0 0-1,0 0-2,0 0-2,0 10 4,7 6 4,7 4 0,2 2 1,3 5-1,4 0 0,-3 0 1,4 0-1,0 0 1,-1-4-1,0 0 0,-9-5 1,3 0-1,-6-2 0,-9-2 2,4-4-2,-1 4 0,-2-2 2,-1 0 0,-2-2-1,0 0 0,0 0-1,0 3 1,0-2 1,0 1-1,0-2-1,0 2 1,-5-2 0,-17 3 2,-7-2 0,-10 4 0,-5 0 0,7-4-2,-3 1 0,1-1 0,7-9 0,2 1-1,3-3-1,12 0-1,-1 0-12,7 0-98,5 0-139</inkml:trace>
  <inkml:trace contextRef="#ctx0" brushRef="#br0" timeOffset="8843.4905">21323 8376 42,'-4'0'3,"4"0"0,0 0 13,0 0 8,0 0 0,4 0-3,3 0-8,-1 0 9,2 0 8,-4 0 0,5 0-1,-3-8-3,4 0-5,-4-3-6,-1-1-3,-3 4-5,-2 1 2,0-1 5,0 1-10,0 3 3,-2 1 5,-8 1-5,9 2 6,-2 0 4,-4 0-8,3 2-9,2 12 0,2 0-1,0 4 1,0-3-2,6-4 1,8-2-2,3-4 2,-3-3 1,6-2 0,-6 0 1,1 0 3,-7-7 3,0-6 3,-4-1-5,-4 2 1,0 3-1,0 4-1,0 5 1,0 0 1,-3 0-5,2 0-1,-1 0-3,-4 0-2,6 4 4,0 1-1,0-2 0,0 1-2,0-4 2,0 0 0,0 0 1,8 0 1,-7 0 2,4-2-1,2-11 2,-3-1-1,1 2-2,0 2 2,-5 3 1,0 4 4,0 3-3,0 0 1,-14 0-4,1 15-1,-3 1 0,1 2 0,8-6 0,7 0-1,0-3-2,0-5 2,0 1-1,0-5 0,7 0 2,-5 0-2,8 0-1,-5 0 2,1-9 0,2 4-28,-2-6-170</inkml:trace>
  <inkml:trace contextRef="#ctx0" brushRef="#br0" timeOffset="10087.5602">21573 8369 41,'-2'0'23,"-4"0"15,6 0 0,0 0-18,-1 0-11,1 0-1,0 0 4,0 0 11,0 0 13,0 0-1,0 0-2,0 0-7,0 0-4,0 0-8,0 0-7,0 0-1,0 0-1,0 0-4,-2 0 1,0 0-1,0 14 3,-1 7 1,3 2-2,-5 0 2,5 3-4,0-3 0,0 0 0,0 0 0,0-2 1,0 7 1,-4 0 0,2 4-1,0-4 4,-3-2-3,3-1-3,0-7 1,2-4-1,0-4-1,0 0 1,0-2 0,0 0 1,-2 5-1,0 1 0,0 5 0,-4-3 2,6-5-2,0-4-2,0-5 2,0-2-1,0 0-1,0 0 2,-2 0 5,0-2 2,-2-12-4,-7-8-3,-3 0 0,0 4-4,1 2 0,6 6 4,1 4 2,6 3-2,0 0 0,0-1-3,0-1 2,0 3-1,0-1 2,0-1 2,0-1 0,0 4-1,-4 1 0,4 0-1,0 0 0,0 0-1,0 0-4,0 0 2,0 0 1,0 0 2,0 0 0,13 10 0,-5 2 1,11 4 2,-3 0 0,-3 2-1,1-2 0,-4 0-1,-1-3-1,-5-4 1,1-4-1,-5 4 3,0-3 1,0 4 3,0 2 0,0-4 1,0-2-5,0-4 0,0-2-3,3 0 0,-1 0 3,3 0 1,4 0 2,10-12 0,1-6-2,2-5-4,3 0-7,-5 0-48,2 2-166</inkml:trace>
  <inkml:trace contextRef="#ctx0" brushRef="#br0" timeOffset="31020.7209">14730 5837 10,'-27'-30'53,"9"2"-8,5 4-6,1 10-1,1 4 8,-2-6-10,-3-2-14,1-1 17,-5-2-32,-8-5 2,-2 1-3,-8 0-3,0-2-1,3 3-2,-6 5 6,-1 0-4,1 3 0,4 7 10,-5-2-10,1 3 2,-3-4-4,4 0 0,-1 0 1,8-5 0,4 4 1,2 1-1,10 0-1,-4 3 3,8 2-1,8-1-2,-8 6 3,9 2-3,-6 0 0,6 0-2,-5 0-1,3 12 0,-8 10 2,-1 4 0,-6 6 0,6 2 1,6-4 0,0 2 0,9-6-1,0 2 1,0 1-1,0-8-1,9 8 2,2-5 0,7-2 0,-2-2 0,2-1 0,-3-2 0,3 5 2,2-3-2,-6 4 0,3 0 0,-1 9 0,3-3 0,6 3 1,4-1-1,-2-4 1,2 0-1,0-4 0,2 0 0,5 1 0,-3-3 1,6-2-1,-6-1 2,8-2 1,3 0-2,-4-5 0,4 6 2,-9-8-3,13 3 3,-9 1-2,0-1 0,-1 2-1,-3 2 0,3 4 0,-3-2-1,2 10 1,-6-6 0,-7-2 0,3-3 0,-7-8 0,5 1 0,-8-3 0,0-5 0,5 0 1,-5-2-1,-6 0 4,-1 0-1,2-11 1,2-6 2,-1-12 3,3-7-1,-1-8 2,1-6-5,-9-4 0,-7 1-2,-9-5-1,-24 3 4,-18 1 3,1-1 0,-8 6-4,-11 0 4,11 5-3,-2 4 0,6 14-6,2 10-2,1 16-19,-4 0-85,-1 27-131</inkml:trace>
  <inkml:trace contextRef="#ctx0" brushRef="#br0" timeOffset="31851.7671">15195 5300 173,'0'0'62,"0"0"-59,0 0 13,0 0 45,0-2-17,-5-7-23,-3 4-12,-8-1 1,-2-2 1,-10 4-3,-3 2 3,-9 2-4,6 0-4,-2 0-2,5 3 0,2 9-1,11 2 0,5 5 0,13 3-2,0 7-1,17 3 2,24-6-2,2 1 2,14-5 0,1-2 1,-2-4 0,-12 3 1,-11-3-1,-8-3 0,-13 4 0,-10-5-1,-2-3 1,0 5 1,-4-2 5,-21 2-3,-6 3 1,-10-5-2,8-2-1,-5-6 0,0-4-1,18 0 0,7 0-7,11-2-18,2-8-65,6-3-116</inkml:trace>
  <inkml:trace contextRef="#ctx0" brushRef="#br0" timeOffset="32140.7835">15349 5092 302,'0'-3'28,"0"3"-28,0 0-11,0 12 11,4 16 14,6 6 0,1 11-4,-7 6-2,5 4 5,-6 5 3,1 0-11,-2-4-3,3-5-2,-1-8 0,5-14-2,-3-10-8,5-6-7,-6-12-27,2-1-75,-5 0-38</inkml:trace>
  <inkml:trace contextRef="#ctx0" brushRef="#br0" timeOffset="32371.91">15262 5332 292,'-9'-12'55,"9"8"-15,0 4 16,0 0-25,0 0-31,23 0-6,15 0 6,1 0 1,13-4 0,2-4 2,-8-5-3,-3 1-6,0 0-13,-11 6-38,-5 6-140</inkml:trace>
  <inkml:trace contextRef="#ctx0" brushRef="#br0" timeOffset="32625.924">15675 5554 96,'2'32'10,"11"-5"-4,-1-8 3,-6-2 9,1-5 22,-3-7-10,-4-3-10,2-2 28,0 0 35,1-4-7,3-24-32,-3-8-28,-1-10-10,5 6-4,-5 2 5,0 3-7,0 3-1,8 5-4,-2 8-4,11 4-23,-2 15-44,10 1-117</inkml:trace>
  <inkml:trace contextRef="#ctx0" brushRef="#br0" timeOffset="32961.9453">16167 5492 340,'-13'-4'61,"4"-5"-59,0-3 8,5 7 29,-4 3 1,7 2-24,1 0-14,-2 0-2,-1 14-2,-4 12 1,5 11-1,2 4 2,0-1-1,0 1 0,14-11 0,3-12 0,4-10-2,-4-6 2,1-2 1,3-5-2,-6-20 2,1-16 6,-3-2-5,-11-8 2,-2 7-1,0 3-1,-15 2-1,-12 6-11,-2 10 5,2 14-16,2 9-12,8 12-31,5 27-74,10 3-92</inkml:trace>
  <inkml:trace contextRef="#ctx0" brushRef="#br0" timeOffset="33313.964">16435 5474 342,'0'18'15,"0"3"-15,0 0 0,0-1 4,0 2-2,0-2-2,0-3 1,0-1 2,0-6 6,0-7-1,0-3 4,0 0 2,0-1 24,0-20-2,0-3-34,6-8-2,15 2 5,0 7-3,0 6 0,-7 11-1,-8 6-1,5 0-7,5 8 7,-2 18 2,1 4 2,0 9-1,-5-6-2,-2 6-1,10-7-1,-7-5-16,9-4-53,2-11-158</inkml:trace>
  <inkml:trace contextRef="#ctx0" brushRef="#br0" timeOffset="33801.9895">16878 5610 1,'0'-15'344,"-4"-2"-337,-5 1 8,-4-1 11,-1 9 4,8 3-15,-7 5-4,-1 6-11,1 32-6,-3 8 3,5 10 3,9 1 0,2-8 0,0-8-1,27-9-3,4-15-5,-6-12-1,5-5 1,-8-2-1,1-26 0,-8-8 10,-1-4 1,-10-2 0,5 0 4,-7-2-3,-1-1-1,2 4 1,-3 16-1,0 11-1,0 10 2,0 4-2,6 0-6,-2 22 6,9 13 0,1 2 1,-6 7 1,4 2-1,-1 3 1,-9 7 1,-2 4 2,0 7 1,-13-6 1,-7 3 0,-20-5-1,-1-11 1,-6-14 2,-8-10-1,1-14-3,5-10-2,-7-8-3,14-25-16,-2 1-76,7 6-172</inkml:trace>
  <inkml:trace contextRef="#ctx0" brushRef="#br0" timeOffset="34214.0149">15820 6142 444,'-18'20'32,"-3"9"-32,2 18 0,-8-1 3,7 6-1,-4-4 2,10-4-3,9-5 0,-1-7 0,6-6-1,0 0 0,13-4 0,14 0 1,4-2 0,7-6-1,5-4 1,1-6-1,-2-4 0,1 0-1,-3 0-6,-9-12-22,2-10-57,-8-4-117</inkml:trace>
  <inkml:trace contextRef="#ctx0" brushRef="#br0" timeOffset="34396.0266">15706 6416 255,'0'0'129,"0"0"-129,4 0-12,25 0 12,9 0 5,0-2-2,5-1-3,-10-1 0,-4-3-1,2 2-2,-4-4-16,-10-3-122</inkml:trace>
  <inkml:trace contextRef="#ctx0" brushRef="#br0" timeOffset="34574.033">15849 6171 445,'0'5'70,"0"-5"-70,15 0-6,25 0 6,5 0 5,1-8 1,4-1-6,-8 4-6,3-1-19,-12-2-99</inkml:trace>
  <inkml:trace contextRef="#ctx0" brushRef="#br0" timeOffset="35973.1155">15744 5999 386,'-23'0'25,"19"0"-16,4 0-9,0 0 0,0 0-9,18 7 2,13 1 7,18-2 0,0-2-2,7-3 2,2 6 2,-4-1-2,-10 2-1,-9 1-5,-1-4-14,-16 1-89,-1 0-66</inkml:trace>
  <inkml:trace contextRef="#ctx0" brushRef="#br0" timeOffset="36234.1838">16020 5961 281,'-9'0'63,"9"0"-60,0 0-2,0 0-1,13 0-1,21 0 1,2 0 1,8 0 1,-4 0 0,-11 2-2,-6 5 1,-15-3-1,2 1 4,-10-3 3,0 0 10,0 5 22,-10 5-5,-11 7-25,-4-1-8,-2 0-1,11 3-6,3 7-43,10-4-118</inkml:trace>
  <inkml:trace contextRef="#ctx0" brushRef="#br0" timeOffset="36458.1965">16460 6467 381,'4'2'0,"27"0"-11,11-2 11,10 0 1,-3 0 6,4 0-6,-8 0-1,-3 0-9,-9 0-51</inkml:trace>
  <inkml:trace contextRef="#ctx0" brushRef="#br0" timeOffset="36789.2182">17204 6304 402,'0'-26'27,"0"-2"-27,0 0 10,0 0 16,0 12-12,-5 2-12,-1 7 2,-8 7 9,5 0 15,1 14-23,-7 15-5,3 21-2,-2 4 1,0 7 1,2 2 1,-2 4 0,3 3 0,3-6-1,-4-6-5,8-10 1,4-16-14,0-15-48,-7-10-49,5-7-63</inkml:trace>
  <inkml:trace contextRef="#ctx0" brushRef="#br0" timeOffset="36939.2218">16881 6499 380,'0'0'21,"13"-2"-18,16 0-3,13-3 4,0-2-3,5-4-1,3 0-5,-4 0-31,-3 3-185</inkml:trace>
  <inkml:trace contextRef="#ctx0" brushRef="#br0" timeOffset="37081.2308">17408 6563 429,'-22'26'58,"5"0"-58,-1 0 3,5 3 10,-3-8-9,2 1-4,13-6-10,1-7-70,0-9-333</inkml:trace>
  <inkml:trace contextRef="#ctx0" brushRef="#br0" timeOffset="37209.2374">17408 6563 363,'26'-92'73,"-33"88"-73,7 4-7,0 0-20,0 0-59,9 0-100</inkml:trace>
  <inkml:trace contextRef="#ctx0" brushRef="#br0" timeOffset="37951.3345">17418 6171 496,'-13'-3'0,"4"3"-3,6 0 2,3 0-2,0 6-12,0 8-6,15 8-65,-1-8-158</inkml:trace>
  <inkml:trace contextRef="#ctx0" brushRef="#br0" timeOffset="38108.3658">17527 6395 283,'0'-21'0,"0"5"-176,0 7 155,0 6-47</inkml:trace>
  <inkml:trace contextRef="#ctx0" brushRef="#br0" timeOffset="38669.4483">17549 6645 335,'-1'4'54,"1"-4"-54,0 0-8,0 0 8,10 0 0,13 0 0,4-18 6,-1-4-1,-2-9-1,-1 4-4,-8 1 0,-5 6-2,-10 3 2,0 5 0,-23 1-2,-4 5-3,-4 0 5,0 6 1,8 0 2,4 8 17,5 26-8,3 12-8,7 5-2,4-2 0,0-3-2,6-9 1,19-9-1,2-10-2,2-10-2,1-8-10,7 0-29,-6-22-105,1-14-73</inkml:trace>
  <inkml:trace contextRef="#ctx0" brushRef="#br0" timeOffset="38845.5096">17953 6287 301,'0'0'120,"0"5"-116,0 25-3,-16 18 2,-1 9 2,-8 2-4,7 4-1,-4-5-5,15-3-2,7-8-17,0-9-88,16-10-93</inkml:trace>
  <inkml:trace contextRef="#ctx0" brushRef="#br0" timeOffset="39217.6856">18081 6687 165,'0'-20'58,"0"-2"-43,-3 6 29,-13 0-4,-5 10-5,4 6-14,0 0-11,-9 20-10,-2 20 0,5 10 0,13 3 1,-2-8-1,12-11 0,0-13-1,16-17-3,11-4-4,3-20 3,0-20 2,3-13 3,3-3 0,-7-2-1,2 0 1,2-4 1,-5 2-1,5-7 2,-13 8 0,-3 10-2,-7 18 1,-9 20 10,-1 11 22,0 28 4,0 35-23,-11 23-3,-2 10 0,9 6-6,4-10-5,4-6-4,34-6-17,5-17-185</inkml:trace>
  <inkml:trace contextRef="#ctx0" brushRef="#br0" timeOffset="41489.8086">22275 8111 290,'0'0'0,"0"0"-42,0 0 42,0 0 34,0-4-5,-2-2 7,2-2 6,-11 0-10,-5-4-23,-1 0-5,-12 2-1,-12 2-3,-1-3-1,-14 2-3,-6-1 2,-7-4 1,-6 1 1,-4-2-3,3-2 3,-16-2 0,1 5 0,-12-7 0,2 3-1,-18-1 1,1-2-12,-11 1 3,-5 5-3,-9 3 6,1-1 6,-1 5 0,-3-2 1,2 0-1,-10-2 1,0 2 0,0 0 1,7 0-2,5 1-2,10 9 2,3 0 0,4 0 4,5 5-1,-1 13-2,10 8-1,-2 4 0,7 4 0,11 4 0,4 5 0,15-1 0,16 5-1,2 6 1,4-2 0,11 0-2,10 7 2,-1-4-1,15 7 1,1 3 0,5 6-1,5-2 1,8 0 0,0 0 0,8-1 0,9-5-1,-1 2 1,6 0 0,-4 3 0,6-2 0,6 4 0,1 5 0,13-9 1,2 2-1,7-9 0,-3-4 1,13-8 0,3-2 1,15-11-1,10-1 2,15-5-1,6-8 0,7-1-1,6-4 2,9-4-3,-3-4 0,10-6 2,1 0-2,12-9 0,5-10 0,5-8 3,3 4-3,-8-1 0,-3 0 0,-13 5 0,-14 2 0,-9-4-1,-8-4 0,-10 0 0,-9-3 1,-5-3 0,-3-1 1,2-2 0,-3-1-1,-4-2 0,-11-2 0,-2-1 1,-11-2 2,-5-1-3,-1-4 1,-4 1 0,-1-5-1,-7-2 3,-7-5 1,-4 0 0,-14-5-1,-13-2 4,0-1 0,0 4 0,0 1 10,0 6-4,0 3-11,0 2-2,-2-1 0,-5 1-1,1-4 1,-10 3-1,-11 4-2,5 4-2,-7 8-1,2 5 3,-4 6 1,-2 5-4,-17 8-26,-1 4-134</inkml:trace>
  <inkml:trace contextRef="#ctx0" brushRef="#br0" timeOffset="42665.8781">19170 8999 305,'-11'0'0,"4"0"-22,0 11 22,5 3 0,2 12 1,0 6 3,7 10 5,11 2-2,2-2 8,4-3-6,-4-10-3,3-7 1,2-10 4,-2-5 4,0-7 3,2 0 7,-3-17-3,1-13-2,3-10-7,-2-3-11,3-4-1,-12 4-1,-3 12-2,-10 11-1,-2 11-2,0 9 5,0 2-9,0 30 4,7 19 5,7 7 5,3-2 0,10-8-2,3-15-1,13-10 1,-7-17 1,0-6 4,-14 0 4,0-24 9,-8-14-12,-1-8-9,-13-5-4,0 4-24,0 13-65,-9 9-106</inkml:trace>
  <inkml:trace contextRef="#ctx0" brushRef="#br0" timeOffset="43132.9036">19977 9206 223,'7'2'87,"-3"-2"-85,6 0-2,3 0 20,2-14 12,1-8-11,-3-5-17,1 8-1,-10-3-2,0 5 2,-4-1 1,0 6-3,0 3 1,0 2 4,0 5-4,-8 2-2,-13 0 0,3 0 0,1 0 0,1 4 0,3 10 1,1 2-1,10 3-1,0 4 0,2 0 1,0 3 0,0-1 1,0-2 0,0 0-1,0 0 4,2-5-4,2 2 1,6-2 1,3-2 0,3 2 2,5-1-2,16-4 1,-2-3 2,5-1-3,0-7 2,-1-2-1,-8 0-3,-2-5-3,-8-8-15,0-8-110</inkml:trace>
  <inkml:trace contextRef="#ctx0" brushRef="#br0" timeOffset="43589.9252">20460 9144 339,'-13'-11'61,"0"0"-59,-3-1-2,3 1 7,-5 2-3,3 6 12,-1 3 0,-2 0-13,0 14-3,2 16 0,1 5 1,1 2 0,8 2-1,-1-5 0,7-8 0,0-9 0,0-4-2,11-9 1,6-4-2,9 0 0,1-20 3,2-6-1,0 0 1,-10 2 0,0 8 0,-15 4 1,-4 10 1,0 0 0,0 2 2,0 0 2,0 0-1,0 0-5,0 0-1,0 0-1,2 12 0,2 3 2,3 6 0,-5-3-1,0 1-1,1-5-9,4-7-29,-3-7-55,11 0-46,6-7 28</inkml:trace>
  <inkml:trace contextRef="#ctx0" brushRef="#br0" timeOffset="43925.9436">20615 8895 24,'6'0'149,"1"20"-127,-5 24 34,-1 10 2,2 4-23,2 2-15,-3-9-11,1-1-4,-1-4-5,-2-5 0,0-7-1,0-13-1,0-7-5,0-5-8,0-9-16,0 0-16,-2 0 10,-3-19-3,5-8-5,0-5 39,0-6 6,2 4 15,16-3 6,9-1-3,8 2 1,5-1-8,5 9-8,-5 5-2,-4 0-1,-16 11-24,-10 5-12,-4-2-116</inkml:trace>
  <inkml:trace contextRef="#ctx0" brushRef="#br0" timeOffset="44094.9536">20769 9082 179,'-10'26'78,"8"6"-68,2 4 27,0-4 26,14-2-29,15-4-6,2-6-9,2 1-12,7-7-7,-2-5-2,-5 3-42,-8-8-171</inkml:trace>
  <inkml:trace contextRef="#ctx0" brushRef="#br0" timeOffset="45583.0721">19696 10014 380,'-42'58'22,"0"17"-22,-3 9-3,-7-6 3,8-10 3,6-10 0,18-10-3,9-12-1,11-7 1,0-12 0,2 3 3,20-1-3,7-4 1,4 4 0,6-5-1,3-2-1,5-4 0,6-4-1,-6-4-3,-6 0-7,-3-19-28,-9-5-71,-12-3-49</inkml:trace>
  <inkml:trace contextRef="#ctx0" brushRef="#br0" timeOffset="45781.0881">19504 10415 402,'0'3'16,"7"4"-16,22-2 0,14-3 0,-1 1 0,7-3 0,2 0 0,-14 0-6,-1-5-5,0-10-40,-9 1-146</inkml:trace>
  <inkml:trace contextRef="#ctx0" brushRef="#br0" timeOffset="45966.0926">19614 10221 416,'3'12'21,"32"-1"-21,9 3 0,-2-11 0,1-3 0,0 0 0,-6 0 0,-3 0-1,-14-8-13,-5-2-45,-11 0-109</inkml:trace>
  <inkml:trace contextRef="#ctx0" brushRef="#br0" timeOffset="46193.1346">19571 9972 302,'0'2'116,"0"6"-116,20-2-7,22 3 7,12 2 5,2-1-2,-1-4-1,-6 1-2,-6-4-4,-3-3-21,-4 0-86,-7-3-157</inkml:trace>
  <inkml:trace contextRef="#ctx0" brushRef="#br0" timeOffset="46477.1802">19912 9958 361,'0'2'0,"0"2"-14,16 2 14,11-4 1,8 0 4,7 0 1,3 0-2,-5-2-3,-4 2 0,-14 0-1,-8-2 2,-7 3 2,-7-3 4,0 0 10,0 3 19,-10 1 9,-14 1-37,-7 2-8,-1 3-1,6-2 0,8-4 0,5 1 0,5-2-5,6 3-18,2 9-59,0 4-81</inkml:trace>
  <inkml:trace contextRef="#ctx0" brushRef="#br0" timeOffset="46762.1968">20360 10430 261,'-2'0'199,"2"0"-199,0 0-13,14 0 11,17 0 2,9 0 0,6 0-1,5 5 1,-5 9-10,-11 6-28,-1-6-117</inkml:trace>
  <inkml:trace contextRef="#ctx0" brushRef="#br0" timeOffset="47147.218">20331 10510 402,'0'0'18,"0"0"-18,18 5-1,16 11 1,3-5 0,13-3 0,0-5-2,0-3-3,-5 7-15,-14 2-85,-7 2-156</inkml:trace>
  <inkml:trace contextRef="#ctx0" brushRef="#br0" timeOffset="47534.2432">21187 10407 168,'0'-38'166,"0"-5"-163,-2 2-3,-11-8 16,-3 3 4,-7 10-14,6 6 0,2 16 13,1 14 9,3 0-14,-3 14-10,-1 22-4,-1 14 0,1 10 0,3 10 2,6 8-2,-5 1 0,9 6 0,0-3 0,-3-6-3,5-11-2,0-19-9,0-20 1,0-9-24,0-7-71,-6-10-101</inkml:trace>
  <inkml:trace contextRef="#ctx0" brushRef="#br0" timeOffset="47724.2522">20806 10615 308,'0'-4'133,"13"3"-133,10-1-18,4 2 18,8-4 0,8 1 0,1 1-2,8-1 0,-10 3-1,5 0-34,-6 0-151</inkml:trace>
  <inkml:trace contextRef="#ctx0" brushRef="#br0" timeOffset="47871.2622">21301 10611 56,'-7'20'404,"-1"11"-374,-13 8-28,5 4 3,0-3-1,6 0-3,5 0-1,5-10-5,0 2-12,3-15-86,19-17-235</inkml:trace>
  <inkml:trace contextRef="#ctx0" brushRef="#br0" timeOffset="48007.2901">21417 10519 476,'-27'-16'22,"11"3"-21,5 6 2,7 0 5,4 4-8,0 3-11,0 0-59,4 20-235</inkml:trace>
  <inkml:trace contextRef="#ctx0" brushRef="#br0" timeOffset="48456.315">21574 10715 99,'-1'7'20,"1"-3"-19,0 2-1,0 2 1,0-1 3,0 0 11,0 3 10,0 2 4,0 2 8,6-2-14,8-2-6,-1-4-6,10-6 10,-8 0-8,6 0 5,1-13-3,0-8 7,0-5-14,-6 0-7,-5 0 6,-11 2-1,0-1-2,0 6-2,-23 0 2,2 11-3,-8 8 4,-5 0 3,-2 18-4,8 22 2,3 11-2,5 7 0,7 0-4,13-6 1,0-4-1,2-13 0,25-9-6,2-17-13,11-7-62,-5-2-110</inkml:trace>
  <inkml:trace contextRef="#ctx0" brushRef="#br0" timeOffset="48660.3265">21999 10363 318,'2'-8'31,"2"8"-12,-3 0 22,-1 30-14,0 15-5,0 10-11,0 11-11,-3 2-1,-1 2 0,-5 2-8,9-3-19,0-13-62,11-6 5,11-18-65</inkml:trace>
  <inkml:trace contextRef="#ctx0" brushRef="#br0" timeOffset="49085.351">22279 10818 136,'8'-36'52,"-8"3"-42,0 2 45,0 5-2,-14 6-17,1 5-15,-3 12-11,5 3 2,-3 8-1,2 26-11,0 14 0,-2 8 1,6 7 3,1-5-1,7-7 0,0-10-2,0-17 0,13-17-1,14-7 0,4-12 3,5-30 3,1-12-6,1-10-1,2-3 1,-6 2-5,-3-6 4,4 1 1,-7-5 0,1 0 0,-2 5 0,-10 12 0,-3 19 0,-12 22 2,-2 17 10,0 12 2,-2 34-3,-19 14-7,0 8-3,-2 5-1,5 4-3,6-2-3,7-7-5,5-7-22,0-10-17,0-10-13,5-10-55</inkml:trace>
  <inkml:trace contextRef="#ctx0" brushRef="#br0" timeOffset="49229.3612">23490 10894 672,'0'16'81,"-15"-4"-81,-8 2-58,-10-7-51,-23-7-351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56:56.5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6817 9801 1,'-1'5'0</inkml:trace>
  <inkml:trace contextRef="#ctx0" brushRef="#br0" timeOffset="375.0204">6817 9801 125,'15'-12'32,"-15"-2"-32,-3 0 0,3 2 0,-2 5-1,0 3 1,2 4 0,-5 0 1,5 0 2,-3 0 9,0 0-2,1 0-10,2 2-1,0 3-1,0 2-6,0-3 2,8-3-2,4-1 6,1 0 0,-1-1 2,1-12 2,-6-4-2,5 6 1,-10-3-1,1 2 2,-3-2-1,0 2 2,0 6-2,-5-2-1,-8 2-1,0-1-8,7 4-8,3 1 11,3 2 6,0 0-3,0 0-7,0 14 5,0 0 4,6-2-6,4-1-12</inkml:trace>
  <inkml:trace contextRef="#ctx0" brushRef="#br0" timeOffset="1401.0775">6841 9226 16,'-9'0'128,"-3"9"-128,-3 17-7,3 1 4,2 1 3,-9 0 0,11-5 2,1-2-1,3-5 2,-6-7 8,10-6 6,-2-3-10,2 0-5,0 2-2,0 5-2,0 0 2,0 4 2,0-1-2,0-3 0,0 5 0,2-3 0,12 0-5,-1 0 4,14-2 1,4 2 6,5-6-2,-1 4-2,8-5-1,-7-2 0,-3 0-1,-6 0 0,-7 0-3,-7 0-2,1-9-14,-3-1-65</inkml:trace>
  <inkml:trace contextRef="#ctx0" brushRef="#br0" timeOffset="1711.0951">6704 9400 111,'0'0'1,"0"0"-1,2 0-1,19 0 1,-1 0 13,2 0-3,9 0-3,1 0-1,1-1-3,3-1-1,-3-3-2,-2-1-1,1 1-1,-11-4-10,-9 5-25</inkml:trace>
  <inkml:trace contextRef="#ctx0" brushRef="#br0" timeOffset="1958.113">6789 9249 150,'-4'-7'118,"-4"5"-112,8 0-4,0-1 19,0 3-17,0 0-4,0 0-13,21 0 7,10 0 6,10 0 1,5 0-1,-1 0 1,6 0-2,-5 0 1,-6-11-2,-8-5-35,-4-3-41</inkml:trace>
  <inkml:trace contextRef="#ctx0" brushRef="#br0" timeOffset="2325.2114">6683 8953 143,'-8'-4'47,"6"2"-27,2 2-20,0 0 0,0 0-7,14 0 6,5 0 1,8 0 1,4 0 0,10 0 0,3 0 2,-2-3-2,8 3 0,-14-5-1,5 3-5,-13 2-2,-11 0-16,-5 0-48</inkml:trace>
  <inkml:trace contextRef="#ctx0" brushRef="#br0" timeOffset="2626.2282">6872 8903 179,'0'-4'0,"0"2"-8,17 0 7,8 2 1,2 0-1,-3 0 1,9 0 0,-5 0 0,-8 0 1,-8-2 0,-7 2 3,-3 0-1,-2 0 4,0 0 19,0 0 24,0 0-12,-2 14-28,-6 2-9,-6 2-1,3-2-1,9-4-9,2-2-18,0 3-23,2 1-1,18-1 7,16 11-77</inkml:trace>
  <inkml:trace contextRef="#ctx0" brushRef="#br0" timeOffset="2901.3551">7433 9332 287,'2'0'8,"-2"0"-8,8 4-4,0 2 4,13 0 3,5-1 0,-2-4-1,4-1-2,0 0 0,-7 0-4,-13 0-27,3 0-62</inkml:trace>
  <inkml:trace contextRef="#ctx0" brushRef="#br0" timeOffset="3083.3648">7378 9499 254,'0'0'95,"0"0"-95,11 0-29,16 0 22,4-5 6,9-8 1,5 3-20,1-1-41,-1 8-19,-3 1-43</inkml:trace>
  <inkml:trace contextRef="#ctx0" brushRef="#br0" timeOffset="3389.4565">7757 9432 182,'0'0'34,"0"0"-29,0 0-5,0 0 2,0 12 9,0 4 6,0 0-4,0 7 0,0-2-7,4-4-2,10-2-4,1-1-2,3-5 2,-3-6 0,6-3 2,-6 0-1,3 0 5,-4-29 6,3-3-1,-2-11-2,-3 4-4,-10-2-3,-2 7 3,-6 6-3,-24 8 0,-7 8-2,-6 8-1,3 4-1,7 4 0,0 20-3,10 5-23,9 3-29,8-1-66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15:19.6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13773 11277 198,'0'-5'64,"0"-2"-39,-9 2 20,5 2-18,4 1-10,0 2-6,0 0-4,0 0 0,0 0 3,0 0 4,0 0-5,0 0-5,0 0-4,0 0-2,0 8-7,9 13 9,11 2 2,-5 3-2,8 2 0,-3-1 0,-3-5 0,8 0 0,-7-8 0,6-2-2,-8-5-4,-3-4-26,-9 0-76,-4-2-77</inkml:trace>
  <inkml:trace contextRef="#ctx0" brushRef="#br0" timeOffset="367.0198">13669 11414 37,'0'0'37,"0"0"-12,0 0 8,0 0-9,0 0 5,5 4 1,14 10 3,5 2 1,-1 4 2,-1 6-6,5 2 5,-2 5-13,-8 1-15,1-1-6,2-3-1,-2-2-2,-3-3-16,1-16-155</inkml:trace>
  <inkml:trace contextRef="#ctx0" brushRef="#br0" timeOffset="1081.0572">14416 11743 260,'0'-4'52,"0"4"-40,0 0 14,0 0 3,0 22-12,0 10-2,0 14-4,-14 6-7,-4 0-1,-2 1-2,0-6-1,2-3 0,-2-9-7,4-11-36,2-10-38,13-14-53</inkml:trace>
  <inkml:trace contextRef="#ctx0" brushRef="#br0" timeOffset="1275.0701">14074 11891 106,'-9'0'217,"9"4"-217,0 12-3,18 0 3,20-4 3,16-4 8,17-2 5,-1-4 1,5-2-1,-4 0-8,-4 0-8,-7 0 0,-13 0-6,4 2-44,-18 6-202</inkml:trace>
  <inkml:trace contextRef="#ctx0" brushRef="#br0" timeOffset="1671.0911">14986 11730 228,'0'0'112,"0"0"-111,0 0 6,0 17 8,-11 12 5,-16 12-11,0 2-7,-4 8 0,2-7-2,0-3 0,5-10 0,8-7 1,2-2 2,10-10 0,4-1-3,0-7-1,14 1 1,15 0 1,6-5 13,18 0-2,1 0-4,-4-13-5,5 1-3,-4 2-3,-8-1-14,-12 2-88</inkml:trace>
  <inkml:trace contextRef="#ctx0" brushRef="#br0" timeOffset="1927.1058">15131 11703 430,'0'0'0,"0"0"-3,0 4 2,0 22 1,-7 20 1,-8 15 1,-4 14 0,-9 6-1,-1 1 3,-5-6-3,10-4-1,-2-5 1,14-12-1,7-11-1,5-14-13,0-11-55,17-17-110</inkml:trace>
  <inkml:trace contextRef="#ctx0" brushRef="#br0" timeOffset="2175.1203">15290 12097 324,'0'0'59,"11"0"-59,-3 3-11,13 14 11,-2 6 4,6 0-2,-9 1-2,3 1 1,-3 3 0,2-4-1,-11 2-1,6-2-7,-9-1-59,5-9-82</inkml:trace>
  <inkml:trace contextRef="#ctx0" brushRef="#br0" timeOffset="2392.1329">15249 12260 391,'0'0'32,"1"0"-32,36-18 0,10-8 9,9-3-2,3 2-7,-3 7-1,-11 6 0,-4 3-11,-2 6-25,-6-4-95,1-7-111</inkml:trace>
  <inkml:trace contextRef="#ctx0" brushRef="#br0" timeOffset="2612.1453">15909 11996 283,'0'15'126,"0"8"-126,0 7 0,0 10 1,-3 7 0,-8 6 1,-2 5-2,-3 5 0,1-5-2,-1 0-7,1-9-68,10-10-162</inkml:trace>
  <inkml:trace contextRef="#ctx0" brushRef="#br0" timeOffset="2962.2646">16147 12151 394,'-2'4'0,"-7"32"-23,9 11 23,0 8 2,0 12-2,0-6 3,18-6-3,6-9 0,3-11-1,2-13-1,0-10 2,-2-12 0,2 0 3,-9-12 1,2-20 10,-4-12 0,-2-9-1,-5-7 0,-11 0-3,0 2-1,-29 8-2,-13 12-4,-10 17 1,3 21 5,7 0 8,9 26-13,10 15-4,19 1-8,4-18-81,15-18-310</inkml:trace>
  <inkml:trace contextRef="#ctx0" brushRef="#br0" timeOffset="3541.294">16533 11950 139,'-11'-3'64,"9"3"-17,2 0 11,0-3-20,0 3-9,0 0-11,0 0-8,0 0-5,2 0 0,23 0 9,4 6-4,0 3-2,8 1-6,-1-3-1,6 2-1,-1-3-2,1-1-14,-9-5-76</inkml:trace>
  <inkml:trace contextRef="#ctx0" brushRef="#br0" timeOffset="4205.3322">17197 11923 284,'-6'-8'11,"-1"-2"-2,0 0 5,-4-2 9,7-4-19,-5 0-4,3 4-3,-4-2 3,1 3 2,2 6-2,-7 3 2,4 2-2,-2 0 1,2 0-1,-1 16-2,-6 7 2,7-2-1,-2 7-1,8-2 1,2-3 0,-3 2 1,5-11 0,0 2 0,0-7-1,0-7 1,9-2-1,5 0 1,3 0 3,6-9 5,-3-9 2,4 4-6,-8 0-2,-3 2 0,-1 6-2,-10 6-3,-2 0 3,0 0 3,0 0 2,0 0 1,0 0 2,0 0-3,0 0 0,0 2 1,0 12-3,0 6 5,0 8 2,0 6-4,0 6-4,-11 2-2,-1 4 0,4 3-2,-1 5-15,6 5-43,3 2-84,0-8-64</inkml:trace>
  <inkml:trace contextRef="#ctx0" brushRef="#br0" timeOffset="4775.3655">17940 12366 302,'0'0'59,"0"0"-55,0-3 17,0-12 5,0-5-13,-3-3-8,-10 8 6,-14-2-3,-6 8-5,-17 3-3,-8 6 0,8 0 0,-4 4 4,1 20 3,12 10-4,6 12 0,6 14 2,4 4-2,11 7-2,7-5 1,7-2-1,0-4 2,5-12 1,29-5 3,15-16-5,7-10 1,10-12 1,13-5 2,-4-3-3,-1-23-3,-5-4-14,-15-5-120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25:22.9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3585 6128 30,'21'-12'47,"-1"4"-15,-7 1-7,-1 5-2,-1 2-1,7 0-5,9 0 5,0 0-2,12 0-13,3-3-4,1-6-3,8-6 0,-2 0-4,-7-1-23,-13 4-148</inkml:trace>
  <inkml:trace contextRef="#ctx0" brushRef="#br0" timeOffset="665.0341">3670 7095 12,'-13'-5'67,"7"1"-53,-2 2 25,2 0 17,2 2 12,-1 0-1,3 0-13,2 0-42,0 0-12,2 0-16,21 0 10,11 0 2,19 0-4,0-20 5,7-4-2,4-6-37,-8 0-136</inkml:trace>
  <inkml:trace contextRef="#ctx0" brushRef="#br0" timeOffset="1178.066">3649 8165 99,'0'0'0,"2"0"1,9 0-1,5 0 13,-9 0 11,17-8 14,-8-2-3,10-6-7,7 0-16,7-4-7,5 0-5,7 0 0,-7 6-8,1 5-35,-13 9-125</inkml:trace>
  <inkml:trace contextRef="#ctx0" brushRef="#br0" timeOffset="1642.2676">3591 9339 250,'-12'1'52,"10"1"-41,2-2 7,0 0-18,0 0-1,8 0-16,27 0 17,2-18 2,17-6 0,-1-2-1,3-1-1,-7 4-10,3 7-97,-15 11-89</inkml:trace>
  <inkml:trace contextRef="#ctx0" brushRef="#br0" timeOffset="2061.4751">3622 10432 88,'-16'5'75,"4"-3"-56,9 0 22,-3-2 18,6 0-37,0 0-22,0 0-9,0 0 2,21 0 7,7-6 6,6-4-2,13-4-1,2-4-3,2-1-2,3 0-14,2 1-69,-15-3-88</inkml:trace>
  <inkml:trace contextRef="#ctx0" brushRef="#br0" timeOffset="2415.5197">3662 11073 235,'4'0'125,"2"0"-125,6-4-26,5-4 23,4-2 3,8 2 1,5-3 0,10 0-1,5-4-29,-12-6-123</inkml:trace>
  <inkml:trace contextRef="#ctx0" brushRef="#br0" timeOffset="3667.5885">12057 6024 260,'-2'12'45,"-14"5"-45,3 9-7,1 6 6,1 2 1,5-3 0,-2-4-2,4 4-5,4-1-3,0-2 1,0-8-10,0 1-33,0-9-34</inkml:trace>
  <inkml:trace contextRef="#ctx0" brushRef="#br0" timeOffset="4009.6087">11816 6191 22,'27'7'14,"2"11"-2,6-5 6,3 2-3,0-3-8,-7-2-7,-2-1 0,0-4-2,-2 2-13,-4-6-28</inkml:trace>
  <inkml:trace contextRef="#ctx0" brushRef="#br0" timeOffset="4401.6295">11983 6828 225,'0'-6'13,"0"-1"-13,0 6-1,0 1 1,0 0 3,0 10 2,0 24 15,0 14 4,0 10-19,0 12-5,-2-1 0,-12-4-3,3-4 0,-2-9-10,2-10-34,4-16-43,-4-12-42</inkml:trace>
  <inkml:trace contextRef="#ctx0" brushRef="#br0" timeOffset="4588.6401">11725 6953 138,'1'7'204,"9"0"-204,10 5-55,9-5 52,12-5 3,14-2 3,5-9 0,-2-14-1,1 5-2,-7 4-24,-11 11-111</inkml:trace>
  <inkml:trace contextRef="#ctx0" brushRef="#br0" timeOffset="4994.6618">11927 7788 152,'0'-4'33,"0"4"-11,0 4 39,0 28-38,0 18-1,0 11-11,0 7-9,0-6-2,0-4-1,0 2 1,0-10-5,0-5-4,0-12-21,0-15-76,0-11 6</inkml:trace>
  <inkml:trace contextRef="#ctx0" brushRef="#br0" timeOffset="5191.6745">11778 8013 223,'9'-2'27,"4"2"-24,12 0-3,2 0 2,4 0 0,-2 0-1,4 0-2,7 0 1,-1 0-6,-2 0-12,1 0-52</inkml:trace>
  <inkml:trace contextRef="#ctx0" brushRef="#br0" timeOffset="5578.6942">11972 8695 285,'0'31'0,"0"13"-5,-6 2 5,-6 15 4,1 1-4,-5 1-1,5-8 0,2-4-3,3-9-6,3-8-30,1-15-25,0-19-86</inkml:trace>
  <inkml:trace contextRef="#ctx0" brushRef="#br0" timeOffset="5796.7094">11798 8985 202,'0'0'210,"0"0"-210,0 0-37,2 0 23,23 0 13,4 0 0,2 0 1,9 0 0,-5 0 0,8 5-12,7 4-22,-4 3-62,10-1-51</inkml:trace>
  <inkml:trace contextRef="#ctx0" brushRef="#br0" timeOffset="6171.7272">12074 9455 325,'-8'5'0,"-1"18"-16,-5 12 16,1 8 1,4 6-1,-5 2-2,4 7-1,-2-2-1,1-1-17,9-7-44,2-8-81</inkml:trace>
  <inkml:trace contextRef="#ctx0" brushRef="#br0" timeOffset="6404.74">11852 9791 218,'0'0'98,"0"0"-98,17-12-29,15-4 29,10-2 5,10 4 0,-2 4-5,4 6-2,4 4-6,-2 0-28,2 9-70</inkml:trace>
  <inkml:trace contextRef="#ctx0" brushRef="#br0" timeOffset="6832.7643">12086 10430 297,'0'41'0,"0"7"-10,-7 16 10,-2 3 1,0-2-1,3 0-1,-4-9-8,4-6-8,-3-4-13,3-14-15,-4-3-42</inkml:trace>
  <inkml:trace contextRef="#ctx0" brushRef="#br0" timeOffset="7005.7746">11785 10722 436,'31'13'0,"9"4"-11,11-5 3,-2-9-2,-2-3-21,5 0-35,-8-18-62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27:45.4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23963 3734 37,'4'-33'5,"-4"5"-2,0 5 0,-4 11 9,-12 1 9,7 2 5,5 6-5,-3-3 0,4 2-12,-1 3-2,-3-4 11,-2 3 6,-3 0-7,-2-1-1,-1 3 13,-8-5-22,3 5-7,-3-2 1,2 0 2,-4 0-2,-3 1 1,-2-2-1,-3 3 0,-5-2 1,-3 2-2,-1 0 0,-3 0 0,-1 0 0,4 0 0,-3 0 0,-5 0 1,0 0 1,-4 6 0,-2 5 4,-6 1-3,3-3-1,-5 3 0,2 1-1,7-3-1,8 8 2,-3 0-2,3 10 0,5 7 0,-2 7 0,-1 6 0,-5 4 0,8 1 0,-2-2 0,-1 1 0,-1-5 0,5-2 0,8-2 0,-3 0 0,9 1 1,3 0-1,-3 2 0,5 0-1,2 2 1,-7 5 0,-2 5 0,-2 5 0,-9 6 0,6 1 0,-3-3 0,3-2 0,-2-4 0,2-3 0,4-2 0,0-3 0,-3-6 0,4 2 0,7 5 0,0 0 0,4 0 0,5 5 0,1-1-2,1 0 2,5 0 0,-4-2 0,5-6 0,5-10 0,0-5-1,0-3 1,13-6 0,2 6-1,10-1 1,-8 1 0,4 2 0,1 4 0,0 1 0,-2 2 0,2 3 0,1-5 0,2 1 0,-2-3 0,2-6 0,0-1 1,-5 4-1,-3-4 0,2-2 0,-2-1 0,-3-1 0,1 2 0,5-3 0,1 8 0,-6-1 0,1 4 0,-6 0 0,5-2 0,-7 0 0,7-5 0,6 1 0,-1-4 1,4 0-1,4-2 0,4-4 0,-1-2 0,6-4 0,-6 1 2,-2-4-2,4 1 0,-5-2 1,0 2-1,-2 6 0,0 0 0,2-1 1,1 4 0,4-1-1,-4-2 1,0 2-1,2 3 1,-2 0 1,7 0-2,-3 3 2,6-3 1,1 2-3,-7-2 0,5-2 2,-2 3-2,2-4 0,-7-2 1,0-4-1,-6-4 0,4-1 0,-4 2 0,8-5 1,2 6-1,1 0 2,-1-2 0,1 2 0,-1 3-2,-1-4 0,-5 4 0,0-3 1,4-4-1,1-1 0,2-4 0,4-3 0,-5 0 3,8 0 1,3-3-2,2-3-1,0 2 0,4-1 1,-3-2-1,-3 2 0,-4-2-1,1 3 0,5-1 1,-13-5-2,3-2 2,-1-3-1,-1-2 2,5 0-1,-6 7 1,1-4 0,-7 0-2,2 0 1,-2-4-1,2-4-1,0-2 1,7-5 3,3 0 0,2-3-2,7-8-1,-6 3 2,8-9 0,2-6 2,-6-3-4,-1 6 4,-10-6-2,2 7-4,-10-8 5,0-1-2,-7-9-1,-1-1 2,-13-3-1,-1-1 0,-7-3-1,0 0 0,0-6 2,0 5-4,0 2 4,0-1-4,0 1 2,5-1 0,6 6 0,0 2-2,-3-4 1,3 5 1,1-3 0,-5 4-1,-1 0 0,-6 3 1,0 3-1,0-4 1,0 1 0,0 0 1,-6 1-1,-8 4-1,-6 8 1,-3 2-2,0 5 4,-2-3-2,7 6 0,-7-1 1,8-6 2,-4 5-3,-1-2 0,0-1 1,0 2-1,-5 0 1,-5 0-1,-5 0 0,-8 0-1,1 0 0,4 7 1,-3 0 0,-3 9 0,0 3 1,-5 3-1,-2 2 0,-9 7 0,-6 2-1,-9-3 0,-8-3 1,-9-3 0,-1-2 0,-3-6 1,-2 1-1,12-5 0,8 3-7,6-3-50,7-5-92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35:21.6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20958 3405 258,'-11'0'0,"-1"-2"-4,-1-12-1,13-3 5,0 1 15,0 5-5,0-3-6,0 6 0,5 4 3,-5 1 7,0 3 2,0 0 0,0 0-9,0 0-7,0 0-3,4 0-1,9 7 4,12-4 3,6 4-1,12-6 0,1 3 6,5-4-1,9 3-4,9-2-2,16-1 1,8 0-2,18 0 0,2 0 0,-6 0 0,-6 0 0,-13 0 0,-3 0 0,-7 0 1,-5 0-1,-2 0 1,-11 0 1,-9 0-1,2 0 1,-2 0-1,5 0-1,8 0 1,5 0 2,2 0-2,1 0 0,-18 0 0,-4 0-1,-15 0 1,-6 0-1,-9 0-2,-3 0 0,-4-1-5,1-2-19,3-1-35,-3-4-125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35:39.8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746 12865 138,'40'-37'14,"5"5"-14,-1-3-3,12 3 3,7-6 2,-12-2 12,-1-1 7,6 2 8,-2 3 3,4 4-12,-2 14-9,4 4-7,7 7-4,13 7 1,14 0 0,22 3 0,11 10 3,4 1-2,6 8-1,-17 7-1,-16 13 0,-17 13 0,-26 20 0,-26 13 5,-17 16 4,-18 9 5,-14 12-4,-30 8-2,-16 8 1,-19 9-2,-5 5-1,-8 5-2,8-3-4,6-3 1,15-18-1,22-11 0,20-19 2,21-14-4,15-9 1,32-13 1,18-4-1,9-8-2,12-8 2,15-4-1,4-9 2,4 2 0,-9-3-2,-8 0 1,-12 7 1,-9-1 0,-13 4 0,-8 4 0,-13 8 0,-11 13 0,-3 7 0,-7 8 1,-5 4-1,-4-2 0,2-4 0,2-3 0,5-13 0,1-10-2,8-8 2,-1-8-3,12-5 1,-1-3-1,6-12 2,9-2-1,7-2 1,5 2 1,7 4 1,-5 10-1,2 10 0,-6 4 0,-7 5 2,-4 5-2,-7 0 0,-1 4 0,-8-4 1,-4-2-1,7 1 1,-5-10-1,7-1 0,5-7 0,-4-9 0,9-11 0,-4 2 0,1-5 1,-3 0-1,-2 4 0,-3 6 0,13 12 1,-1 8 0,2 12 0,-8 0 1,-1 4-1,-5-4-1,-8 9 4,-4-1 0,-9 9 3,-7 0 3,-7 0-1,-2-9-2,0-16-5,0-10-2,-9-17 0,5-6 0,-8-7-10,4-2-8,-4 3-13,3-8-3,5 6 25,2 0 9,2-1 0,0 10-2,2 0-3,18-1-20,5-15-136</inkml:trace>
  <inkml:trace contextRef="#ctx0" brushRef="#br0" timeOffset="1338.0696">542 14432 308,'-26'0'1,"4"9"-1,4 24 0,3 7 0,5 8 0,8 8 3,2 0 0,0-4-3,10 1 1,9-6-1,2-4-1,-1-5-2,-5-12-7,3-9-14,-5-10-26,-4-2-35,-4-5-40</inkml:trace>
  <inkml:trace contextRef="#ctx0" brushRef="#br0" timeOffset="1502.0785">349 14779 240,'-2'-3'51,"2"-1"-51,0 2-9,17-6 9,10-3 7,12-1-2,5-2-2,5 1-3,7 9-2,4 4-12,3 9-34,-13 23-141</inkml:trace>
  <inkml:trace contextRef="#ctx0" brushRef="#br0" timeOffset="2245.12">2725 17055 397,'0'0'29,"0"0"-29,0 0-19,16 0 13,28-5 6,19-2 0,9-2 1,5-1-1,-3 2-1,-3 3-3,-13 0-9,-5 1-34,-13 1-88</inkml:trace>
  <inkml:trace contextRef="#ctx0" brushRef="#br0" timeOffset="3121.1719">1184 17047 375,'-46'0'0,"-8"0"-2,1 0-1,-12 22 3,-7 5 3,2 5 0,14-6-3,19-3 0,16-11 2,21 2-2,0 7-7,32 6-3,14 12 9,9-1 0,4-1-4,-8-7-2,-13-3 2,-13-8 4,-17-6 1,-8 0 5,0 3 8,-33 0 1,-14 0-10,-10-4-1,-8-5 2,0-7-5,0 0 0,9-14-22,10 2-28,19 6-38,16 3-10</inkml:trace>
  <inkml:trace contextRef="#ctx0" brushRef="#br0" timeOffset="3438.187">1332 17331 401,'-17'34'0,"10"12"-5,7 7-3,0-9 8,0-6 0,13-14 0,16-10-1,7-14-1,1 0 2,0-11 1,-1-16 4,1-16 5,-10-3-4,-12 0-6,-14 7 0,-1 4 0,-12 7 0,-21 4-5,-5 9-24,-1 12-18,6 3-14,6 12-41,8 20-32</inkml:trace>
  <inkml:trace contextRef="#ctx0" brushRef="#br0" timeOffset="4050.2242">2025 17454 211,'-7'40'0,"7"10"-2,0 2 2,0-3 0,19-3 0,7-9 2,8-9 4,-6-10-3,1-11-1,-2-7-2,-11 0 0,-1-11 1,-3-10 11,-3-16 1,-3-7-7,-1-10-4,0 8-2,-3 12 1,-2 12 6,0 18 5,0 4 11,0 0 0,0 0-17,0 0-6,0 0-3,0 2 2,2 10-1,4 12 2,3 3 1,0 8 0,-2-1-1,4-4 0,0 1-6,3-10-22,3-5-90</inkml:trace>
  <inkml:trace contextRef="#ctx0" brushRef="#br0" timeOffset="4315.2346">2518 17786 61,'5'12'12,"-1"1"-11,3-4-1,-3-9 1,0 0 11,-4 0 59,0-4-7,0-24-32,0-8-15,3-4-7,6 0-10,-2 6 4,8 10-4,7 2-4,7 3-1,5 7-6,3 3-21,0 3-107</inkml:trace>
  <inkml:trace contextRef="#ctx0" brushRef="#br0" timeOffset="4988.4084">3213 17515 312,'-20'-3'21,"-2"3"-21,6 0 0,-1 0 0,-9 0 1,12 22 0,-4 5-1,2 8-3,9 7 2,7 4 0,0-2 1,7 2 0,20-4-2,6-7 1,10-1 1,-3-17-3,3-10 2,-8-7 1,13 0-1,-4-14-2,-7-18 3,1-8 0,-6-9 1,3-1 1,-13-6-2,-8 10 0,-14 2 0,0 12 0,-5 8 0,-19 10 2,-3 14 11,0 0 3,5 0-5,-1 18 2,2 17-2,7 0 6,12 7-12,2 9-5,10-5 1,38-5-1,14-2-2,21-22-2,8-12-9,5-5-42,-21-17-183</inkml:trace>
  <inkml:trace contextRef="#ctx0" brushRef="#br0" timeOffset="11467.7697">4580 17851 183,'-15'12'0,"1"-12"-18,7 0 5,5 0 13,2 0 13,-2 0-7,2 0-4,0 0 4,0 0-3,0-2 1,-4-1 2,-4-4 4,-5 2 3,0 0 0,-3-4 4,-2 9 10,1 0-9,-4 0-10,-1 0 9,0 0-7,2 0-7,-2 0 3,4 5 4,7 0-4,3-1 5,2 1-11,6 9 0,0-2-2,0 1 0,0 6 0,0 3 1,12 6 0,1 7 1,0 4 0,-1 1 0,-4 0 1,-3-4-1,1-8 3,2-7-3,1-12 0,5 3-2,7-9 1,8-3 0,0 0 0,4-28-2,2-7 2,-1 0-3,0-2-24,6 5-44,-9-3-26</inkml:trace>
  <inkml:trace contextRef="#ctx0" brushRef="#br0" timeOffset="11985.7978">4922 17467 234,'-6'0'14,"-1"14"-14,1 11-7,4 3 7,0 2 1,0 2 1,2 0 3,0 8-1,0 4 5,0 9 3,0 1-1,0 4 1,0-8-6,2-12 0,0-9-5,0-17 0,-2-3-1,5-9 0,-4 0-5,6 0-2,3-16 7,3-16 3,3 1 5,1-6-6,-1 1-1,5 2-1,0 12 2,-5 3-1,-2 15-1,1 4-4,-2 0 4,-4 9 3,4 17 6,-1 1-2,-1 14 1,2-7 1,0 0-3,-1-6-3,-1-5-3,5-6-4,-3-11-12,3-6-40,3 0-88</inkml:trace>
  <inkml:trace contextRef="#ctx0" brushRef="#br0" timeOffset="12449.8974">5468 17762 64,'-2'-10'57,"-6"7"-38,-3-2 4,5 1 13,-6-1-2,-1-2-19,-2 5-10,10 0-5,-8 2 0,6 0-4,-2 0 2,-2 6-1,2 16 1,2 9 2,0 6 0,7 1 0,0 8 1,0-2 0,0 2 0,0-11-1,12-5 2,-3-14-2,-3-10 0,10-6-2,2 0-3,2-16 5,-3-16 0,8-4 2,-7-2 3,2 10-3,-4 1-2,-8 13 2,-3 1 0,-5 1 1,0-2 3,0 7 9,0 2 3,0 3 0,0 2 7,0 0-9,0 0-9,5 5-5,-1 16-2,9-3 0,1-2-2,1 0-9,1-6-16,-1-6-61,8-4-60</inkml:trace>
  <inkml:trace contextRef="#ctx0" brushRef="#br0" timeOffset="12708.9365">5746 17967 264,'0'27'38,"7"2"-38,1-12-4,-3-14 3,0-3 1,-1 0 2,-2-18 10,7-18 9,-5-8-5,8 3-1,1 2-13,0 11-2,1 7-2,6 7-7,-5 5-4,10 9-2,0 0-5,2 0-16,-4 0-65</inkml:trace>
  <inkml:trace contextRef="#ctx0" brushRef="#br0" timeOffset="13477.9796">6228 17788 64,'-10'-12'275,"-3"-3"-275,5 3-2,-6 7-12,-7 3 14,6 2 10,-3 2-5,-1 20-5,0 9-5,11 1 3,-1 12 1,6-1-1,3-6 2,0-5 2,0-11-2,12-2-2,8-7-2,-3-6 2,6-6-2,-6 0-3,4-23-2,-5-16-5,-3-15 0,-5-4-5,4 4-5,-8 5 9,-4 18-9,0 16 24,0 11 9,0 4 18,0 0-7,0 14-14,0 18-2,0 8-1,0 2 1,0 1 0,0 1-1,0-8 7,0 14 2,-18 2-3,3-2-1,-3-1-2,3-3 0,3-16-5,-1-9 0,4-9-1,4-5-2,0-7-2,1 0-9,2 0-4,2 0-8,0-7-2,0-8 21,0-3 6,0-4 3,6-6 0,17-7 2,6-9-2,7-6-1,13 0 4,7 0-2,-3 10 0,-4 10-4,3 8-3,-17 7 1,3 3-1,-9 7 3,-9-4 1,0 6-1,-11 1 0,-9 2 0,0 0 3,0-4 9,0 1-1,-11-2-11,-11-3-2,2-1 0,-3-1 2,6 8 0,3 2 7,3 0 16,5 0 10,-2 11-24,8 12-9,0 3-1,0 9-1,10-3-11,9-2-24,15-6-31,2 3-39</inkml:trace>
  <inkml:trace contextRef="#ctx0" brushRef="#br0" timeOffset="13838.0012">6957 17735 302,'-14'0'94,"5"0"-94,1 0-31,-2 14 15,1 13 15,1 8-3,0 0-2,6 6 3,2-5 3,0-11 2,0-6-2,10-3-2,3-14-8,3 2 3,-3 1 5,-5-5 1,-8 3 1,8 3 1,-8 2 1,0 10 3,0 5 2,-16 6-5,-13 0 0,-6-3 3,5-3 1,3-7-2,12-6-4,3-4-10,10-6-118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36:25.7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1315 10684 207,'-58'-20'0,"8"-2"-12,25-2 12,6 3 4,3 9 9,3 2 0,1 3 7,1-1 19,3 1-5,-8 4 0,3-4-1,-1 6-11,-8 1-6,4 0 2,-2 0-6,4 0 3,6 11-6,0 5-5,6 14-4,4 7-2,0 9 2,0 16 0,6 10 0,12 11 0,-2 8 0,2-5 0,-1-1 0,-1-13 0,0-12-1,-8-18-1,1-12-5,-2-16-2,-3-10-29,-4-4-89,0-4-75</inkml:trace>
  <inkml:trace contextRef="#ctx0" brushRef="#br0" timeOffset="206.0127">733 11122 449,'0'0'8,"0"3"-8,9 7-14,15 0 12,14 2 2,11-6 3,12-6-2,3 0 2,3 0-3,-1-15-2,-3 0-10,-5-3-45,-15-1-182</inkml:trace>
  <inkml:trace contextRef="#ctx0" brushRef="#br0" timeOffset="675.0341">1557 10604 51,'0'-5'338,"-2"5"-338,2 0-10,0 16 7,0 31 3,0 19 8,0 18 0,0 6-6,0 5 3,0-5-2,0 3-2,0-12 0,0-10 0,0-17-1,0-22 0,0-13 0,0-12 0,0-7 0,-4-39-1,1-20-18,3-26-33,0-1 8,27 14 33,9 21 4,8 28 7,4 21-7,0 2-1,-1 14 8,0 9 0,-10-2 0,-8 4 0,-8-4 2,-15-1 5,-6 4 13,0 2 19,-27 4-10,-10-1-22,-12-4-4,-2-5-1,-3-7-2,8-6-4,5-2-63,14 0-39,27-3-82</inkml:trace>
  <inkml:trace contextRef="#ctx0" brushRef="#br0" timeOffset="1163.0636">2306 11117 342,'-22'-20'0,"-3"4"0,-3 6 0,-4 3 15,6 7 4,-6 0-10,3 14-9,0 27-6,4 8 2,6 6 2,10 7 2,9-1 2,0-9 0,0-8-2,18-15-1,7-20-6,6-9-8,4-20-4,3-35 2,-3-15 15,4-16 1,-6-12-3,1-4-17,-10-4 2,-4 2 4,-2 3 12,-1 13 3,-5 20 3,-3 21 17,-7 25 5,-2 16 16,0 6 33,0 27-27,0 24-31,0 32-14,0 17 4,-2 14-3,2 7 5,0-2-4,0-12 1,6-17-2,15-19-3,3-17-5,5-18-7,0-14-19,0-10-74,-9-12-128</inkml:trace>
  <inkml:trace contextRef="#ctx0" brushRef="#br0" timeOffset="1352.0993">2781 11434 564,'0'3'0,"0"-3"-7,0 0-9,0 0 13,4 0-12,6 0-83,-6 0-238</inkml:trace>
  <inkml:trace contextRef="#ctx0" brushRef="#br0" timeOffset="1935.1318">3791 11197 304,'0'-4'99,"0"4"-98,-9 0 2,0 0 28,3 16-16,-6 14-15,6 12-1,1 7 1,5 0 0,0-5 0,0-9 0,25-13 0,4-12-5,-2-10-1,3 0 1,0-14 1,-2-18 4,-7-8 7,-13 0-5,-8 1 4,-4 10-3,-27 8 4,-9 7-7,-7 13-4,-6 1-6,-1 0-21,5 1-4,19 11-37,20 0-11,10 0 33,25 1-5,27-2-15,27 1 27</inkml:trace>
  <inkml:trace contextRef="#ctx0" brushRef="#br0" timeOffset="2244.2035">4459 10868 399,'-21'-32'0,"5"1"0,5 8 0,1 5 3,4 8 4,-2 5 14,7 5-15,-1 0 26,2 5-4,-4 29-24,-3 18-4,1 12 0,-4 4 0,4 9 0,-6 3 0,3 8 0,3 9 0,-1 1-2,3 1-11,1-9-46,3-19-55,-3-22-96</inkml:trace>
  <inkml:trace contextRef="#ctx0" brushRef="#br0" timeOffset="2409.213">4079 11269 551,'-2'0'20,"2"0"-20,9 8-13,30 8 13,13-2-1,6-7 1,13-7-6,-4 0-14,2-17-47,-9-11-199</inkml:trace>
  <inkml:trace contextRef="#ctx0" brushRef="#br0" timeOffset="2903.2407">5369 10720 334,'0'0'58,"0"0"-58,0 0 2,0 27 14,0 24 0,0 16-4,-9 14-6,-10 3 0,3-4 12,0-10 0,5-7-12,7-13 2,4-10-5,0-8-2,0-5 0,7-12-1,15-3-2,-4-4-1,8-8 1,3 0 0,-2 0 2,-3-13 4,-1-5-1,-6-6 2,-5-2 0,-9-6-1,-3-3 3,0-4 2,-17-1-3,-16 1-2,-3 11-3,-4 5-1,5 16-2,10 7-14,5 0-47,13 33-77,7 8-115</inkml:trace>
  <inkml:trace contextRef="#ctx0" brushRef="#br0" timeOffset="3367.2665">5648 11135 298,'-3'1'46,"3"11"-46,0-3-10,8 2 6,9 1 1,12 1 3,4-1 3,6-2 2,3-4 4,-7-1-6,8-5 4,-10 0 0,-11 0 4,-1 0-2,-13 0 2,0-7-2,-8-9 1,0-2 5,-14-2-7,-13 2-7,-4 0-1,-5 6-3,-1 5-3,8 2 6,3 5 0,9 0 6,8 12 3,7 14-2,2 8-5,0 4 1,0 0-1,18-2-1,-1-2 1,12 1 3,-2-5-3,9-2 1,-1 2-1,2-4 2,-2-6-4,0-4-1,-1-6-8,-3-10-43,-10 0-260</inkml:trace>
  <inkml:trace contextRef="#ctx0" brushRef="#br0" timeOffset="3735.2876">6263 11257 322,'-4'8'107,"4"6"-107,0-1-21,16-8 14,12-2 7,3-3 6,3 0 0,-1-19 2,0-1 5,-4-3-8,-6-1-3,-9-3 1,-14 3-3,0 3-6,-10 4-2,-23 5 7,-5 6-11,3 6-2,-1 0 14,9 12 8,9 20 7,5 8-9,11 7-2,2 0 0,0-4 3,15-3 0,12-10-5,4-9-2,7-3-3,5-7 0,1-11-6,1 0-43,-7-16-190</inkml:trace>
  <inkml:trace contextRef="#ctx0" brushRef="#br0" timeOffset="3970.3003">6907 11142 436,'5'-6'69,"-3"3"-57,-2-1-1,2 2 2,-2 2-11,0 0-2,0 0-19,1 0-32,8 21-76,-1 11-183</inkml:trace>
  <inkml:trace contextRef="#ctx0" brushRef="#br0" timeOffset="4096.3105">7026 11418 531,'0'1'70,"0"-1"-64,0 0 7,0 0-2,0 0-3,0 4-8,0 5-22,2-4-85,0 2-364</inkml:trace>
  <inkml:trace contextRef="#ctx0" brushRef="#br0" timeOffset="5317.4937">5702 14787 308,'0'0'80,"0"-7"-48,0-11-21,0-4 1,-3 4 4,-8 0-1,-5 5-13,1 6 5,0 5 3,3 2-3,1 0 0,2 26-7,1 10 0,5 8-2,3 2 1,0-5 1,3-9 0,25-12 0,1-11-2,7-9-1,1-9 2,2-21 1,-8-6 3,-5-9 0,-12 4-2,-10 3-1,-4 5 2,0 11-1,-18 11 2,-7 8 0,-1 3 0,6 3-3,-5 20-1,12 9-1,5 3 1,2-1 0,6-3 0,0-6 1,14-9-2,10-8 0,-1-8 0,-1 0 1,-1 0 1,-4-8 4,-10-13 0,6-2 0,-4 0 0,-7 2-2,-2-1-2,0 4 1,-9 4-1,-8 14 0,-5 0-5,-10 5 0,10 23-1,-1 2 6,10-2 1,7-3 0,4-9-1,2-10-1,0-4-4,17-2 1,8 0 0,-1-2 4,2-12 1,2 2 1,-13-2-1,6 6-1,-13 0 0,-6 1 1,3-5 0,-5-4 2,0 1-2,0-2-1,-7 6-1,-6 2 0,-6 9-2,9 0 2,5 0 1,5 10-2,0 11 2,0-6 0,5-1 1,4-6 0,-3-3 0,1-3 0,-5-2 5,3 0 4,-5 0 7,0 0-3,0 0-1,0 0-7,0-12-6,0-5-36,-9 0-124</inkml:trace>
  <inkml:trace contextRef="#ctx0" brushRef="#br0" timeOffset="7005.5878">5795 14937 41,'-9'-10'32,"0"-2"-13,5 1 3,-1-2 10,3 3-13,-3 1 7,5 2 16,0 0 6,0 0-10,0 1-4,0-2-1,0-6-2,-2 0-5,2 3-12,-2-3-7,2 5-5,0 2-1,0 7 0,0-2 5,0 2 5,0 0-1,0 0-4,-2 6-2,2 1 0,-7-2 0,7-2 1,0-3 0,-2 0 2,2 0 2,0 0 2,0 0 0,0 0-7,0 1-4,0 8 0,0 3-1,0 12 1,-3 8 1,-3 10 0,-3 13 1,-2 14-1,-4 15 2,10 10 4,-2 8 2,3-4-2,4 4-4,0-6-3,0-3 0,0-9 0,0 1 0,0-4 1,0-7-1,0-8 0,0-6 1,0-4 0,0-10-1,0 0-1,0-1 1,0-1-1,-3-4 0,-6 6 1,5-2 0,-7 5 0,0 2 0,2 5 0,2-3 0,3 0 0,2-12 0,2-3 0,0-8-1,0-6 1,0-4-3,0-6 3,0 2-2,2-2 2,-2 2 0,0 3 0,0 4 2,0 4-2,0-1 0,0 0 0,0-2 0,4 2 0,1-8 0,-3-4-2,1-4 2,0-3-1,-3 2 1,8 9 0,-4 18 0,0 17 0,1 2 1,-1 6-1,-2-13 2,2-16-2,3-10 0,-4-16-2,-1-6 2,-2 0 0,0 0 0,0 0-1,0-8 1,0-9 5,-6 2-1,-8 6 0,1-6-2,-1-4-2,-1-5 0,-1-8-1,1-7-3,2-6 1,3-5-1,-1 6 4,4 4 0,-2 16-2,3 4 2,-1 6 0,3 4 0,-6 2-1,8 2-1,-2-2 2,-3-3-1,4-4 1,-5-3 0,-4-5 0,-2 1 0,0 5 1,1-2-1,3 12 1,6 4 0,2 1 2,0 2-3,2 0-2,0 0-2,0 0 1,0 0-3,0 0 2,0 0 0,0 6 3,8 12 1,8 9 1,3 2 0,-9 10 0,3 1-1,-3 2 2,-4 6-1,5-2 0,1 2-1,-1-6 2,-3-12-1,6-4-1,-3-13 0,-9-8 0,0-5-2,3 0 1,2 0 0,4 0 1,9 0 4,6-5 2,12-16-3,7-3 0,9-10 1,-3-12-2,7-12 0,-7-4-2,-18 0-4,-4-6-33,-19 11-178</inkml:trace>
  <inkml:trace contextRef="#ctx0" brushRef="#br0" timeOffset="7905.6408">6040 16092 264,'0'0'124,"0"0"-115,0 0-7,7 21 0,2 16 1,-3 1 3,8 2-3,-6 2 0,-3-1 2,2 4 3,-5-4 0,-2-11 5,0 5 3,0-16-2,0-6-7,0-10-5,0-3-2,0 0 0,0 0 0,2-18-3,3-16 3,8-7 1,8-12 0,-2 0-1,7 4-1,0 3 0,3 9 1,0 11-1,-7 12 0,-2 14-3,-5 0-3,-1 16 7,-5 14 2,4 10 1,-11 0 0,5 1 1,-7-5 1,2-4-2,0-15 0,-2-8-2,1-9-1,6 0-2,-5-18-9,4-24 5,9-16 5,8-8 1,2 3-3,4 15 3,0 12 1,2 20 2,-4 16-3,-5 0 0,0 35 3,-9 21 15,-4 9-3,4 0-9,1-15-6,7-15-2,2-20-15,16-15-53,-12-16-198</inkml:trace>
  <inkml:trace contextRef="#ctx0" brushRef="#br0" timeOffset="8677.683">7227 16113 147,'8'0'0,"5"0"4,3-3-4,-3-3 14,-6-2 7,-2 4 35,-3-1-17,-2 0 26,0-2-3,0-2-32,-7 1-15,-15 0-9,-7 4-6,-6 4 0,-5 0-4,-3 4 4,3 21 3,1 10-2,8 9 2,14 2-2,5 6-1,12-2 1,0-1-1,10-13 0,16-8-1,8-16-3,-3-3-5,-2-9-5,-1 0 4,-1-23-4,-4-7-2,-5-7 13,-7 2 2,-3-6 1,-2 1 5,0 6 1,-2 3-1,3 6-1,-3 11 1,-4 12-4,0 2 0,0 0 0,2 9 1,10 8 2,-3 10-1,-1 4-1,6 5 2,-9 4 0,-1 5 2,-4 7 1,0 3 3,0 15-5,0 5-2,-3 7-3,-9 7 3,-4 1-3,-9-14 1,-4-7 0,-11-25 0,-5-18 3,-9-26 12,-6 0 3,-1-23-19,5-9-11,12 10-31,12 8-135</inkml:trace>
  <inkml:trace contextRef="#ctx0" brushRef="#br0" timeOffset="18164.3672">5737 14552 92,'0'0'20,"0"0"-20,0 0 1,0 0 0,0 0 6,0 0 6,0 0-7,0 0 6,0 0 9,0 0-4,0 0 3,0 0 1,0 0-7,0 0-5,0 0 5,0 0 9,0 0 3,0 3 1,0 4-7,-5-1-13,5 1-5,-2 2 2,0-3 2,0 0-2,-1-1 2,-1 1-2,4-5 3,0-1 1,0 0 9,0 0 1,0 0 4,0 0 1,0 0-1,0-1-3,0-8-6,0-9-4,0-7-5,0-10-2,0-11 1,0-5-2,0-7 1,0 0 0,0 4 0,0-4 1,0 4 3,0 0 4,0-3-4,0 2-4,-2-2 4,-10 7-4,8 0-1,-2-1 0,-1 0-1,1-2 1,-4 4 1,-1-6-1,5 4-1,-4 5 1,6 5-1,0-1 1,-1 0-1,1-4 0,2-5-1,0 4 1,2-6 0,-5 3 0,5 3 0,-3 6 0,1 7 0,0 3 0,0 6 0,-6-1 1,5 4-1,-1-3 0,-1 0 1,3-5-1,-1-1-1,3 1 1,0-2-1,-3 0 1,3-6 0,-1 6 0,-4-2 0,5 1 1,-2 5-1,0 9 0,2 2 0,-4 2 1,2-4-1,-3 1-1,5-8 1,0-3 0,0-4 0,0 3 0,0 6 0,0 7 0,0 10 0,0 2 1,0 5 1,0-3 2,0 3 2,0-4-1,0-2-5,0-4 0,0-6-1,0 4-1,0 1 0,0 8 2,0 1 2,0 2-1,0 0 1,0 0 0,0 0 2,0 0 1,0 0-1,0 0 1,0 4 0,-2 10 0,-10 9-3,-3 15-2,-3 3 1,-7 11-1,-4 5 0,0 3 0,-6 4 0,-1-4 0,7-12 0,12-9 0,3-14 0,8-13 0,1-8-2,5-4-3,0 0-1,0 0 0,0 0-3,0 0-4,0-4 0,9-12 8,7-14 5,1-12 1,8-9 0,-5-11-1,5 4 0,1 4 0,-1 13 0,-5 8-1,-5 8 0,-1 16 0,-3 1 1,-5 5-1,-1 3-1,2 0 1,5 0-3,7 11 4,8 10 1,4 14 6,3 3-3,3 0 0,-1 1-1,-1-4-1,-6 8-2,7 3-8,-7 4-26,4 10-61,-12 2-175</inkml:trace>
  <inkml:trace contextRef="#ctx0" brushRef="#br0" timeOffset="18803.4059">6214 13058 401,'0'0'74,"0"0"-71,0 0-2,0 0 5,0 0 2,4 29 0,6 14-8,1 18 9,-5 6-1,-4 6-2,6 0 0,-6-6-2,2-7-4,-2-16 0,5-15 0,-7-9 0,0-13-1,0-7 1,0 0-3,0-4 3,0-31 3,-9-16 0,-3-19-3,6-12-1,-7-7-1,1-4-5,-1 0 3,5 5-1,-6 18 3,1 22 2,1 19 2,3 15 7,7 11 6,2 3-3,0 0-8,0 0-4,0 0-2,0-3-4,0 2-2,7-3 4,7 0 3,1 1 1,5 3 0,2 0 2,14 0 2,6 0 0,3 0 0,4 0-2,2 0 1,5 0-3,-7-10 1,0-8-1,-3-4-3,-3-3-9,-7 0-42,-16 1-185</inkml:trace>
  <inkml:trace contextRef="#ctx0" brushRef="#br0" timeOffset="19053.4162">6147 13247 430,'-3'2'81,"3"-2"-81,3 0-31,26 0 25,13 0 6,10 0 9,-1-10-9,2-3-2,-8 5-10,-7 2-16,-7 4-122,-6-3-108</inkml:trace>
  <inkml:trace contextRef="#ctx0" brushRef="#br0" timeOffset="19485.4401">6702 13467 217,'4'0'58,"10"0"-58,1 0 0,7-17 29,8-8-14,-1-8-1,-2 4-10,-10 0-3,-3 7-1,-12 7-4,-2 2-4,0 4 4,-20 5-6,-7 1 1,-2 3 9,3 0 9,1 11 27,5 12-12,5 6-3,3 9-2,8 4-9,4 9-2,0 0 2,8-3 5,19-8-2,2-8-3,14-14-7,6-11 0,2-7-3,2-4 0,-4-23-7,-6-8-116</inkml:trace>
  <inkml:trace contextRef="#ctx0" brushRef="#br0" timeOffset="21331.5701">9708 14624 339,'0'-11'40,"3"-24"-39,7-14-1,-6-14 0,9-17 3,-5-10-2,-2-13-1,-4-11 8,-2-1 0,0-7-4,0-6-3,-5-3 4,-4 5-5,7 10-1,2 17 0,0 23 1,0 18 2,0 14-2,2 12 0,4 16-1,-4 9 1,-2 7 2,0 0 3,0 0 0,0 0 5,0 17 11,0 21-16,-21 14-5,2 11 1,-4 7-1,1 6-1,-5 0 1,-1-4-2,0-11 2,3-22 0,8-20 0,10-18 2,0-1-2,7-29-22,0-27 21,23-19-2,12-5 1,8 2-4,-1 1-7,-6 5-1,-5 1 9,-4 1 2,-7 15 1,-9 18 2,-7 18 1,3 14 8,-5 5 7,2 14 3,10 33-3,2 20 5,-1 11-5,6-3-13,-2-13-3,10-18-4,4-17-29,4-22-68,-13-5-248</inkml:trace>
  <inkml:trace contextRef="#ctx0" brushRef="#br0" timeOffset="22066.6088">10290 12729 341,'0'6'29,"0"10"-29,0 8-2,0 8 2,0 8 3,0 1-2,0-2-1,4 2 1,-4 0 1,0 2-2,0-3-8,0-4-18,0-8-67,0-12-79</inkml:trace>
  <inkml:trace contextRef="#ctx0" brushRef="#br0" timeOffset="22254.6187">10153 12944 411,'0'0'2,"11"0"-2,5 0-12,3 0 11,16 0 0,0 0-1,14-7 1,0-7-3,-5 3-12,3-5-135</inkml:trace>
  <inkml:trace contextRef="#ctx0" brushRef="#br0" timeOffset="22569.64">10625 12850 367,'14'15'21,"-1"8"-21,14 2 0,0-4 4,4-7 1,0-4 2,2-9-6,6-1 1,-8 0 0,-2-15-1,-1-7 0,-5-3 5,-11 7-4,-6 11-2,-6 7 2,0 0 17,0 9 8,-4 35-1,-21 27-20,-6 27 4,-9 18 2,-1 13 3,4-9-13,10-11-2,16-30-9,11-30-39,11-37-188</inkml:trace>
  <inkml:trace contextRef="#ctx0" brushRef="#br0" timeOffset="24344.7394">13662 1719 289,'-12'3'0,"6"-3"0,2 0 36,-2 0 7,5-2-14,1-13-29,0-8-1,0-5 1,0-10 1,0-6 2,0-12-1,0-7-1,0-7-1,0-3 1,0 2-1,0 3 0,0 18 0,0 12 3,-7 15-1,-2 9 5,3 10-5,1 3 1,5 1 1,0 0-4,0 0-6,7 1-6,22 16 10,6 0 2,17-6 2,-4-10 0,8-1 0,0 0-1,-14-15 0,2 1-1,-16 1-1,-11 9-15,-9 4-147</inkml:trace>
  <inkml:trace contextRef="#ctx0" brushRef="#br0" timeOffset="24586.8618">13659 1414 391,'-11'0'87,"9"0"-87,2 0 0,0 0 14,0 0-14,2 0-4,21 0 1,-1-2 3,14 2 0,-5 0-1,7 0-4,-5 0-11,-4 0-27,4 0-87,-4 0-71</inkml:trace>
  <inkml:trace contextRef="#ctx0" brushRef="#br0" timeOffset="24975.8841">14030 1770 288,'4'0'0,"7"0"-24,-1-14 24,7-8 21,-1-10-2,3-4-3,6-8-13,-7 6 2,-3 2 11,-6 6-13,-8 14 2,-1 8 2,0 8-1,0 0 12,0 0-9,9 10-7,-3 14 0,7 10 3,10 8-1,1 6 2,1-2-4,0-6 1,-4-5-1,2-16-1,-5-9 1,-7-7 3,-8-3-1,7 0 3,-5-11 5,6-28 5,2-11-6,-9-11-11,-1 9-15,-3 15-82,0 20-173</inkml:trace>
  <inkml:trace contextRef="#ctx0" brushRef="#br0" timeOffset="25283.9005">14647 1692 260,'15'4'55,"10"0"-54,4-4 3,2 0 15,2-2-5,1-22 9,-10-6-8,-1-1-5,-7 2-9,-16 2-1,0 5-2,0 8-2,-19 7 0,-1 7-11,3 0 6,4 16 6,-1 14 3,6 8 0,-2 3 6,10 5 0,0-2-2,0-3 2,25-2-6,-3-10-2,13-4-5,1-14-12,2-6-36,1-5-90</inkml:trace>
  <inkml:trace contextRef="#ctx0" brushRef="#br0" timeOffset="25473.9109">15135 1476 531,'0'0'4,"0"12"-3,0 21-1,2 12 4,3 7 0,-3 3-4,-2-2 0,0-1-2,0-2-2,0-6-17,0-11-19,0-15-87,-11-14-174</inkml:trace>
  <inkml:trace contextRef="#ctx0" brushRef="#br0" timeOffset="25615.9198">14992 1751 60,'-3'0'456,"3"0"-450,0 0-6,26 0-12,8 0 12,21 0 7,3-11-2,-4-5-5,-8-6-6,-3-9-29,-28-13-185</inkml:trace>
  <inkml:trace contextRef="#ctx0" brushRef="#br0" timeOffset="26054.9434">13397 608 502,'-34'1'0,"10"25"-1,-3 20 1,0 25 6,4 23-3,6 29-1,3 14 0,8 14-2,6 6 0,0-2 0,45-5-4,26-17-9,21-12-7,23-29-46,14-26-218</inkml:trace>
  <inkml:trace contextRef="#ctx0" brushRef="#br0" timeOffset="26505.9681">15376 717 324,'44'61'7,"16"9"-7,8 8 15,3-6-6,-2 4 8,-6 3-3,-4 6 7,-9-2-6,-21 5 6,-21 5 6,-8-1 7,-8 4-12,-35-2-10,-11-7 0,-3-9-4,-6-10-8,6-12 0,3-3-6,14-17-10,15-13-22,19-9-67,6-14-175</inkml:trace>
  <inkml:trace contextRef="#ctx0" brushRef="#br0" timeOffset="26886.993">15810 1947 456,'5'0'0,"0"0"-26,7 6 26,5 10 8,9 0-2,-4 1-4,1-2 1,6-3 1,-9-4-1,2-4-3,3-4 0,-3 0 1,3-7 1,6-22 4,11-9-1,0-4-2,4 1-3,-5 12 0,-12 14-4,-11 8 0,-13 7-3,-5 0 7,0 18 10,-9 14 15,-16 12-8,5 5-5,-5-4 0,10 1-9,-1 2-3,5 1-7,7-7-8,0-2-20,4-13-67,0-11-170</inkml:trace>
  <inkml:trace contextRef="#ctx0" brushRef="#br0" timeOffset="27108.0019">16662 1557 612,'2'-2'0,"10"-5"-4,5-2-7,10 2 10,4-4-1,10 6-1,-1 3-11,-6 2-6,3 0-79,-17 0-225</inkml:trace>
  <inkml:trace contextRef="#ctx0" brushRef="#br0" timeOffset="27277.0111">16782 1680 463,'8'0'89,"5"0"-89,7-2-24,3-10 22,12-2-1,7 0 3,-2-2-5,3 0-65,-3-10-84</inkml:trace>
  <inkml:trace contextRef="#ctx0" brushRef="#br0" timeOffset="27587.0294">17434 1345 562,'-29'43'0,"4"13"-9,2 8 9,8 4 4,6 0 5,2-7-6,7-15-3,0-8-3,25-21-2,2-13-3,6-4 8,7-21 4,3-35 1,-3-15-1,-7-5-4,-11 4 1,-15 6 2,-7 11 11,-15 11-8,-28 12-6,-11 22-10,-1 10-27,2 37-15,3 19-42,17 0-210</inkml:trace>
  <inkml:trace contextRef="#ctx0" brushRef="#br0" timeOffset="28023.0517">18506 1555 297,'10'-5'102,"16"-3"-100,6 0-4,5 2 3,-4 4-1,-3 2 0,7 0-3,-8 0-27,-16 2-188</inkml:trace>
  <inkml:trace contextRef="#ctx0" brushRef="#br0" timeOffset="28193.0635">18582 1688 163,'11'0'398,"7"0"-398,15 0-32,6 0 32,16 0 0,-7-3-1,6-2-59,-11 1-212</inkml:trace>
  <inkml:trace contextRef="#ctx0" brushRef="#br0" timeOffset="29401.1328">19453 1917 113,'0'0'33,"0"0"-8,0-3 28,0 2-24,0-5-10,0-5-8,0 1-7,2 1-3,-2-1 5,0-1 10,0 0 13,0-8 4,0-1-6,0-8-1,-11-10-13,-2-8-7,-2-6-5,10-6 1,-10-5-1,5 4 0,6-1 0,-5 3 1,5 1-2,4 5 0,0 7 0,0 9-3,0 11 1,0 11 1,2 8 1,0 5-1,-2 0-1,0 0-1,7 0-2,1 7-1,17 12 6,8-3 5,12-2-1,4-4-2,2-8 2,14-2-2,2 0-1,-3-12 2,6-4-3,-10-2-1,-9 6-3,-18 4-30,-8 6-87</inkml:trace>
  <inkml:trace contextRef="#ctx0" brushRef="#br0" timeOffset="29666.1441">19413 1622 403,'0'0'0,"0"0"-17,0 0 16,0 2 1,0-2-4,15 0 4,13 0 2,16 0 4,2 0-2,5 0-3,-1-2-1,3-7-10,-8 6-32,-7-3-117</inkml:trace>
  <inkml:trace contextRef="#ctx0" brushRef="#br0" timeOffset="30097.1962">19970 1879 159,'7'5'3,"6"0"-3,8-3 23,-6-2 1,5 0 7,5 0-4,-10-17-11,3-2 4,-7-3-10,0-1-5,-11 7 4,0-1-2,0 3-7,0 2-1,-2 5-4,-16 6-17,-2 1-16,5 0 38,-8 0 15,1 13 8,-1 13-13,4 5-7,3 5 10,3-1 2,11 4-3,2-3-4,0-4 0,31-6-3,4-9 2,15-5 0,-2-12-5,6 0-2,-10 0-9,-1-19-90,-14-3-158</inkml:trace>
  <inkml:trace contextRef="#ctx0" brushRef="#br0" timeOffset="30392.2101">20686 1702 335,'0'-2'155,"0"2"-155,5 0-10,5 0 4,15-2 0,6-2 6,12-2 1,3 0-1,0 0 0,4 6-15,-9 0-34,-6 0-36,3 18-117</inkml:trace>
  <inkml:trace contextRef="#ctx0" brushRef="#br0" timeOffset="31013.2446">21314 1489 376,'0'0'0,"0"13"2,0 19-2,0 8 24,0 2-7,-1 1-13,-9-6 2,8-2 1,0-8 1,-3-1-3,5-8-2,-2-10-3,2-5-3,0-3 3,0 0 1,0 0 4,0-3-2,0-16 3,0-14-5,11-3-1,7-1 0,5 8-3,-6 3 1,1 9 2,-5 10-1,-1 5-3,-2 2-2,6 0 0,-2 0 1,-4 9 5,1 5 0,-3 5 2,-7 6 5,-1-2 3,0 2-1,0-6 0,0-6-4,5-9-5,2-4-1,2-3-15,15-32 13,15-18 2,5-13 1,3 0-2,-3 8 2,-4 11 1,-1 11-1,-10 16 0,-10 12 0,-5 8-4,-3 0 2,-11 32 2,0 12 25,0 9-13,-7 3-11,1-6-1,4-4-5,2-8-18,0-8-35,6-8-132</inkml:trace>
  <inkml:trace contextRef="#ctx0" brushRef="#br0" timeOffset="31545.2745">22235 1644 165,'0'-36'21,"0"-3"-17,0-4 28,0-3-21,-6 1-6,-4 10 0,1 11 9,6 11 57,0 13 2,1 0-49,-7 26-24,-7 23 0,-2 12 0,-2 9 0,9-1 0,0-7 2,11-10 0,0-10-2,0-15 0,2-10-9,14-10-7,-4-7 6,3 0 1,2-17 0,6-10 1,-1-10 3,1 4-12,1 0 2,-7 11 15,-3 8 2,-6 8 0,-2 4 1,-6 2-3,0 0 2,2 0 2,-2 17 1,0 10 32,4 11-19,-4 17-3,0 5-5,0 7-5,0 10-2,-6 5-1,-19 14 2,-2-3-4,-6-5 0,-3-18 0,-7-18-2,6-15 2,-5-16 0,-1-16-2,1-5-8,13-11-47,2-15-136</inkml:trace>
  <inkml:trace contextRef="#ctx0" brushRef="#br0" timeOffset="32146.3097">22908 1608 565,'0'0'0,"0"0"-13,16 0 3,13 0 1,20 0 7,9 5 2,8-5 0,-5 7-2,-14-3-30,-14-1-162</inkml:trace>
  <inkml:trace contextRef="#ctx0" brushRef="#br0" timeOffset="32341.3464">23030 1805 594,'0'0'0,"9"1"-80,18-1 69,12 0 8,11-4 3,6-7 0,-2 0-24,3 9-42,-5 2-83,-5 0-64</inkml:trace>
  <inkml:trace contextRef="#ctx0" brushRef="#br0" timeOffset="32754.4579">23822 1506 302,'0'0'67,"-2"0"-59,0 0 23,-7 10-9,4 29-18,4 12 3,1 14-1,0 2-3,0 4 12,8-16-7,17-9-7,10-14 1,-2-18-1,5-9 0,-2-5 2,-5-8 3,2-20 0,2-13-1,-14-5-2,2-8-1,-5-6 0,-7-2 0,-9-6 0,-2 4 0,-17 10-1,-33 12-1,-16 20 4,-6 17 2,-6 5 5,2 19-11,16 11-13,18-1-29,6-12-181</inkml:trace>
  <inkml:trace contextRef="#ctx0" brushRef="#br0" timeOffset="33539.4985">17534 3497 379,'0'0'34,"0"0"-20,0 0-11,0-2 41,0-18-26,6-14-1,6-9-12,3 0-4,-3-7 2,-2-3-1,-5-5-1,0-2 0,-5 0 1,0 2-1,0 5 0,-16 6 3,-2 8-1,5 9-2,1 14 0,10 8 1,2 6-2,0 2 0,0 0-2,0-2-2,0-4 2,25 2-3,17-9 5,18 4 1,23-1 0,-3 4 1,0 4-2,-8 2-3,-22 0-5,-2 2-11,-17 16-52,-20 0-161</inkml:trace>
  <inkml:trace contextRef="#ctx0" brushRef="#br0" timeOffset="33736.5092">17619 3152 43,'0'0'262,"17"0"-262,12 0 0,12 0 20,2 0-6,3 0-6,10 7-2,-8 0-4,-3 5-2,1 1-16,-10-8-56</inkml:trace>
  <inkml:trace contextRef="#ctx0" brushRef="#br0" timeOffset="34079.5853">18024 3523 173,'16'6'109,"9"-1"-109,4 0 0,-3-5 1,-6 0 5,5-2 11,-9-15-6,-1-3-3,-13 3-3,-2 1-5,0 2-6,-4 0 0,-19 5 6,1 9-1,-2 0 1,6 2 27,-3 22-10,4 3-2,5 11 2,8-2-6,4-1-4,0 0 2,25-5-2,10-3-7,5-5-4,16-11-6,6-11-22,6-5-128</inkml:trace>
  <inkml:trace contextRef="#ctx0" brushRef="#br0" timeOffset="34337.6005">18896 3316 312,'28'-7'92,"6"-1"-78,10-1-14,6 4 11,-3 2-10,-5 3-1,-11 0 0,-4 0-8,-12 0-43,-14 0-262</inkml:trace>
  <inkml:trace contextRef="#ctx0" brushRef="#br0" timeOffset="34499.6108">19031 3534 427,'29'0'0,"21"-9"-26,1-9 25,0-1 1,5 10 0,-8 5-60</inkml:trace>
  <inkml:trace contextRef="#ctx0" brushRef="#br0" timeOffset="35519.6654">19984 3384 309,'0'39'0,"0"3"0,0-10 4,0 0 8,0-10 1,0-10-10,0-2 3,0-6 2,0-4 7,0 0-5,0 0 14,0 0 20,0-4-8,0-20-31,2-11-5,23-12-2,6-3 0,9 0-2,-3 6 1,4 12 1,-11 9 1,-3 15-4,-5 8 0,-5 0-6,-11 18 0,-1 17 11,-5 8 6,0 1 1,0-3 5,0-7 0,0-12-5,0-5-4,0-11-2,0-6-1,0 0-2,10-11 0,19-25 2,10-16 5,6-9-5,4 6-1,-5 6 1,-7 15 0,-8 14 1,-4 12-1,-11 8-1,-3 6 0,-9 23 1,-2 17 21,0 10-11,0 2-10,0-5-3,14-10-11,10-14-23,0-16-53,-1-13-239</inkml:trace>
  <inkml:trace contextRef="#ctx0" brushRef="#br0" timeOffset="36165.7036">21083 3372 235,'0'-12'9,"0"-3"-4,0 1-5,0-3 7,0 4 12,0-4-4,0 1-14,0 4 10,0 2 26,0 6-13,0 2-10,0 2 5,0 0-3,0 0 7,-10 0-2,1 0-3,1 0-18,-5 0-1,-8 8-5,-1 22 5,-6 5 1,3 7 2,0-1 3,7 4-2,6-11 1,11 0 2,1-9-6,0-10 0,20-5-1,1-9-1,7-1 2,-1 0 1,4-14 0,0-18 1,3-3-2,-10-3-3,1-3-3,-4 0-3,-2 3 3,-6 11-2,-4 13 2,-2 9 2,-3 5 3,-2 0-5,3 23 6,-5 12 1,0 9 6,0 6-3,0 2 2,0 8-2,0 2 9,-11 8 1,-17 15 0,-2 2 5,-10 12-5,-12-3 0,-7-10-14,-4-7-5,-8-19-7,-1-18-12,1-22-30,0-17-68</inkml:trace>
  <inkml:trace contextRef="#ctx0" brushRef="#br0" timeOffset="37408.7745">17542 2563 422,'-13'-7'0,"3"6"-3,-4-3 3,1 4 2,1 0 3,-1 0-5,-7 20-1,-9 22 1,-7 18 1,-6 22-1,-5 18 0,-7 19 6,-1 17 3,6 10 2,7-2-7,15-3 0,23-16-4,4-16-2,23-16-2,38-19-7,13-24-9,19-32-20,12-18-38,4-4-54</inkml:trace>
  <inkml:trace contextRef="#ctx0" brushRef="#br0" timeOffset="37926.8554">18374 2564 132,'-2'-1'1,"0"-2"4,2 3 47,0 0 9,0 0-9,0 0-21,0 0-30,11 21 6,20 19-4,7 16 17,-7 7-12,-2 10-1,-11 9 1,-7 3 6,-11 2-4,0 2-1,-2 3 1,-21 7 3,-4 1-4,6 2-4,-6 2 1,2-1-6,14-8 0,4-12 0,7-25-9,0-25-2,0-20-26,0-13-67,-4-6-163</inkml:trace>
  <inkml:trace contextRef="#ctx0" brushRef="#br0" timeOffset="38512.8923">18693 3685 245,'0'0'32,"0"-1"-26,0 1 6,0 0 32,0 0-3,0 15-22,0 11-13,0 6 1,0-1-1,2-7-3,2-2-2,8-8 3,0-8-4,1-6-1,-5 0 1,3 0 0,3-8 2,0-14 0,5-6-1,2-1-1,-4 5-3,-11 12 2,2 8 0,-4 4-3,-4 0 1,0 4-3,0 22 6,-7 15 15,-8 11-3,-6 2 2,4 2-1,2-2-6,5 3-7,1-1 0,-4 9-7,0 0-15,-2-9-83</inkml:trace>
  <inkml:trace contextRef="#ctx0" brushRef="#br0" timeOffset="40837.0211">14112 5217 124,'-13'37'211,"4"13"-209,2 16-1,2 8 3,1 7 8,4-2 10,-2-6-11,0-3-6,-5-4 2,5-16 2,0-13-4,-2-17 0,3-15-5,-4-5 2,3 0 16,0 0 22,2-13-8,-4-30-17,-3-19-14,5-16-1,0-20-1,2-13 0,0-11 0,0 2-1,2 8-1,9 27 1,-5 24 1,4 20 1,-8 19 0,-2 10 1,0 4 1,0 1-2,0-2 0,0 1 0,0-1 0,0 4 0,2-2 0,-2 4 4,0 0 4,0 1 0,0 2 5,0 0-6,9 0-7,11 0-5,29 0 3,23 0 2,7 0 1,20-2-1,-5-1-1,-3-4 1,-7 0 0,-8-2-1,-7 3-1,-16 2-8,-10 0-11,-16 4-12,-11 0-78,-12 0-129</inkml:trace>
  <inkml:trace contextRef="#ctx0" brushRef="#br0" timeOffset="41087.0306">14170 5363 455,'-11'3'0,"11"3"-10,11-4-4,34-2 14,15 0 6,13-11 2,12-12-4,-2 5-4,-6 8 0,-10 10-5,-5 0-32,-8 0-48</inkml:trace>
  <inkml:trace contextRef="#ctx0" brushRef="#br0" timeOffset="41469.0815">14743 5971 120,'18'12'90,"11"-7"-88,2-5-2,9 0 11,2-5 6,-13-17 10,-4 2-19,-9 0-7,-12 4-1,-4 2 6,0 4 6,-12 0 5,-5 6-12,-8 4 9,7 0 16,-1 10-17,-2 13-13,5 4-1,1 5 0,2 4 1,9 8 2,-5 1 4,9-4 6,0-2-2,24-12-9,16-4-1,7-15 0,11-8-1,-4 0 0,-4-14-10,-2-12-55</inkml:trace>
  <inkml:trace contextRef="#ctx0" brushRef="#br0" timeOffset="41753.0934">15548 5592 456,'6'0'40,"17"-4"-40,6 2 0,11-3 1,2-2 0,2 4-1,-4 1-1,-6 2-8,-1 0-29,-19 0-165</inkml:trace>
  <inkml:trace contextRef="#ctx0" brushRef="#br0" timeOffset="41931.1053">15635 5750 561,'2'5'0,"11"-3"-33,14-2 33,6 0 5,11 0-5,8 0 0,4 0-10,2 0-63,0 0-291</inkml:trace>
  <inkml:trace contextRef="#ctx0" brushRef="#br0" timeOffset="43567.1942">16885 5107 147,'5'-6'74,"-3"2"-73,-2 4 22,0 0 20,0 0-14,0 0 3,0 0-24,0 0 2,0 0 15,0 0-9,0 7-12,0 20 6,0 8 0,-16 16-1,-18 18-3,3 17-1,-11 9-1,-2 7 2,3 0-1,8-10 4,15-13-2,9-21-7,9-11 0,11-16-4,19-12 4,23 1 2,-2-9 1,12-10-1,1-1 1,3 0 0,-7-12-2,0-12 2,-2 2-3,-8-5-4,-13-5-11,-10 6-32,-15 1-82,-12 6-154</inkml:trace>
  <inkml:trace contextRef="#ctx0" brushRef="#br0" timeOffset="43801.2069">16838 5592 352,'-2'0'15,"2"-1"-14,0 1 17,0 0-18,29 0-5,12 0 5,22 0 7,5 0 6,7-3-10,-8-7-2,-7-2-1,-8-8-6,-15 8-24,-8-6-117</inkml:trace>
  <inkml:trace contextRef="#ctx0" brushRef="#br0" timeOffset="44018.2189">16883 5184 408,'9'0'0,"20"0"-40,13 0 40,16-5 8,16-11 4,10-6 4,1-8-8,-1 4 3,-12 2-9,-10 4-2,-19 10-20,-16 8-63</inkml:trace>
  <inkml:trace contextRef="#ctx0" brushRef="#br0" timeOffset="45037.2756">18339 5717 275,'0'-8'12,"0"-4"-7,0-5 51,0 1-13,-12 1-14,-5-3-17,-6 4-5,-1 3 4,-12 1-6,-6 9-5,-7 1-6,-6 0-6,4 18 5,5 18 7,2 6 0,17 2 2,7 8 0,7 0-2,13-5 0,0-10-2,13-11-1,16-14-10,2-10-2,9-2-3,-7-12-28,6-19-27,-8-10-6,-6-1 30,-5 1 45,-3 8 4,-4 8 2,-6 9 23,-5 9 12,-2 7-8,1 0-5,5 0-6,3 7 0,-4 9 13,5 16-16,1 1-1,-8 15-4,1 13 4,-4 10 2,0 18-5,-4 13-2,-12 6-1,-8 9 2,2 4-4,-3-2-6,7 1 0,5-7 0,4-18 0,7-25-2,2-35 0,0-25 2,0-10 2,4-18 6,21-21 12,17-12 8,13-2-15,8-5-11,17-5-2,5-9-2,4-11-6,0 1-77,-6-2-283</inkml:trace>
  <inkml:trace contextRef="#ctx0" brushRef="#br0" timeOffset="63975.4197">7148 4129 62,'-14'0'45,"1"0"-26,7 0-7,-3 0 7,9 0 5,0 0 2,0 0-5,0 0 12,0 0 3,0 0-9,0 0-11,0 0 7,0 0 1,0 0 0,0 0-1,0 0-5,0 0-10,0 0-6,0 0-2,0 0-3,0 0 0,0 0-1,0 0-2,0 0-1,7 0 4,1 0 3,-3 0 0,3 0 0,8 0 1,0 0 0,8 0-1,4 0 1,2 0 0,9-2 2,3-4 0,4-1-1,6-2 2,-3 0-3,2 4 1,-4 1-1,-5 0 0,-9 2-1,-4 2 0,-7 0 0,-1 0-1,-2 0 0,2 0 0,-3 0 0,7 2 1,-1-1 0,-2 2 0,5-2 0,4 2 0,-6-2 2,2-1-2,0 0-1,-1 0 1,-2 0 0,3 0 0,9 0 1,-5 0 0,-2 0-1,0 0 0,0 0 0,-4 0 1,5 0 0,0-1 0,-1-2-1,-2-1 1,2 3-1,-2-6 0,4 2 0,4 0 0,3 1 0,0 1 0,-5 3 0,1 0 0,0 0-1,-3 0 0,0 0 1,0 5 0,5-1-1,-1-1 1,7-3 1,3 0-1,-3 0 0,3 0 0,-1 0 0,-9 0 0,-7 0 0,-6 2 0,3-1-1,1 8 1,6-4-1,6 2 1,-3-3 1,8-3-1,-3 2 0,3-3 1,-3 0-1,-5 0 1,-6 0-1,2 0 0,3 3 1,1 0-1,-1-3 0,-3 1-1,1-1 1,6 0 1,-1 0 1,1 0-1,-3 0-1,1 0 1,-3 0-1,4 0 0,-6 0 0,-2 0 0,-3 0 0,-5 0 0,7 0 0,-3 0 1,3 0-1,-7 0-1,5 0 1,-3 0 1,-5 0-1,-1 0 0,4 0 0,1 0 0,-2 0-1,2 0 1,3 0-1,0 7 1,-4-6 0,4-1 1,-7 0-1,7 0 0,-8 0 1,1 0-1,-3 0 1,-3 0-1,1 0 1,-4 0-1,0 0-1,9 0 1,4 0-1,3 3 1,6-3 0,0 1 1,5-1 0,-1 0-1,-4 0 1,3 0-1,-14 0 0,-6 0 0,-1 0 0,-4 0-1,2 0 1,9 0-1,7 0 1,7 0 0,10 0 0,0 0 0,8-1-2,-4-3-33,8-7-125</inkml:trace>
  <inkml:trace contextRef="#ctx0" brushRef="#br0" timeOffset="72479.9391">14228 7696 199,'0'0'127,"-15"0"-107,3 0-3,12 0 20,0-2-19,0 2-6,0 0-10,0 0 1,0 0 3,0 0 0,0 0 0,0 0 14,-2 0 12,-3 0-12,3 0-6,0 0 1,-4 18-3,-13 12-7,-3 24-4,-9 15 1,-6 5-2,7 7 0,0-2 1,6-5 0,8-9-1,11-14 0,5-12-1,0-9 0,0-10 0,15-3-2,5-8 2,9-3-3,11 0 4,14-4 2,12 0 2,13 0-1,-2-2-1,6 4-2,-10-3-1,10 2-2,-10-3-16,1 0-54,-16 0-105</inkml:trace>
  <inkml:trace contextRef="#ctx0" brushRef="#br0" timeOffset="72728.9535">14161 8161 331,'0'4'36,"0"1"-36,0 0-6,29-1 6,13-1 9,10-3 2,6 0-4,-3 0-6,-6-3-1,-4-8-3,-3 4-30,-11-5-135</inkml:trace>
  <inkml:trace contextRef="#ctx0" brushRef="#br0" timeOffset="73012.9682">14115 7957 357,'0'0'6,"0"-4"-5,11 0-1,22-5 12,9 4-1,5-3 5,7 4-3,-1 4 7,-6 0-9,-3 0-9,-3 0 2,5 0-4,-3 0 0,3 0-7,4 0-12,-14 0-105</inkml:trace>
  <inkml:trace contextRef="#ctx0" brushRef="#br0" timeOffset="73485.0394">14020 7499 121,'-8'-4'153,"-1"4"-94,9-2 18,0 2-41,0-1-36,0-1 0,29 0-5,22-3 5,27 0 6,9-6 0,7 5 0,-3-2-3,-10 7-3,-4 1-2,-8 0-1,1 0-2,-14 0-18,-19-3-66,-8 3-100</inkml:trace>
  <inkml:trace contextRef="#ctx0" brushRef="#br0" timeOffset="73748.0781">14707 7308 258,'-2'0'95,"2"0"-95,0 0-6,27 3 6,2 7 6,8 0 8,-3-1-6,4 4 1,-3 1 4,-8 2 0,0 0 0,-11-4-4,-5 4 2,-8-4-1,-3 4-1,0 4-4,-18 4-3,-25 6-2,-22 5-10,-4 5-37,-5 10-56,14-6-54</inkml:trace>
  <inkml:trace contextRef="#ctx0" brushRef="#br0" timeOffset="74545.1247">15490 8058 352,'-12'-1'59,"10"-1"-51,2 2 52,0 0-53,7 0-7,31 0 0,8 0 1,12 0 9,5 0-5,-3 0-5,-2-2-2,0 0-6,-4 2-31,-14 0-224</inkml:trace>
  <inkml:trace contextRef="#ctx0" brushRef="#br0" timeOffset="74752.1373">15588 8242 117,'2'0'328,"14"0"-328,8 0 0,7 0 3,-1 0-1,14 5-2,-2 1 0,12 4-5,4-6-20,2-4-229</inkml:trace>
  <inkml:trace contextRef="#ctx0" brushRef="#br0" timeOffset="74986.1453">16408 8208 496,'2'0'13,"7"0"-15,7 0 4,11 0 1,16-9 7,22-7 10,14-8-10,4 1-6,-9 4-4,-4 5-2,-12 8-6,-13 6-22,-18 0-189</inkml:trace>
  <inkml:trace contextRef="#ctx0" brushRef="#br0" timeOffset="76515.2327">13811 7034 303,'-34'11'0,"1"21"0,2 9 5,-9 12-1,1 16-3,-3 16-1,9 17 4,2 19 9,4 13-2,2 6 1,10 5 2,11-8-6,4-1-7,0-12 0,13-10-1,28-20-6,16-16-8,21-25-12,9-23-1,22-16-12,4-14-57,6-16-44</inkml:trace>
  <inkml:trace contextRef="#ctx0" brushRef="#br0" timeOffset="76995.2601">14979 6999 74,'0'-5'153,"2"5"-153,6 0-10,7 8-3,2 21 13,10 17 5,0 13 0,2 14 1,0 14 16,-12 12 0,-5 3-8,-12 0 6,0 2 1,0-5-7,-25-2-3,-6-2-3,-11 0 3,-5-1 3,-9-3-2,-2 0-2,1-6-6,12-4-4,7-11 0,18-14-6,9-20-6,11-10-20,0-19-38,15-7-69</inkml:trace>
  <inkml:trace contextRef="#ctx0" brushRef="#br0" timeOffset="77407.4011">15166 8368 198,'0'4'36,"5"24"-19,-1 4 26,-4 6-14,5 3-7,4-4-3,-3-7-14,7-7-2,3-11-2,5-12 1,-4 0 1,3-9 5,1-17 2,-4-2-6,-3 4 0,1 0 1,-1 4-2,-3 10 2,-7 6-4,-4 4 0,0 0-1,0 22 11,-6 20 14,-17 12-14,-4 17 0,-5 5-2,2 5 1,-10 8-10,9 5 0,2-4-19,6-8-77,17-23-263</inkml:trace>
  <inkml:trace contextRef="#ctx0" brushRef="#br0" timeOffset="78751.4753">17487 7678 387,'0'0'43,"0"0"-37,0 12 3,0 26 0,0 22 10,-9 17-4,-11-2-10,0 8 1,0-7 0,1-5-2,13-10-4,-3-4 0,9-16-5,0-14-9,0-15-32,15-12-87,13-4-82</inkml:trace>
  <inkml:trace contextRef="#ctx0" brushRef="#br0" timeOffset="79109.5167">17857 7807 438,'0'0'16,"0"12"-16,-2 25 0,-2 18 0,-7 13 5,11 0-5,0 2 1,11-12 1,15-14-1,5-11 0,5-18-1,1-7 0,4-8 0,-10 0 4,-4-19 6,0-20 5,-9-10-3,1-16 1,-5-9-9,-5-1-3,-9 2 0,0 8 1,-14 13-2,-19 14-3,-18 26 3,-9 12-11,-5 12-3,5 37 3,0 15 8,6 1 3,27 2-6,23-11-13,5-17-90,49-12-142</inkml:trace>
  <inkml:trace contextRef="#ctx0" brushRef="#br0" timeOffset="79447.5379">18425 7849 431,'0'11'0,"0"26"0,0 6 0,0 14 12,0-1 1,10 1-5,11-10-3,4-9 0,8-10-4,6-11-1,-9-10 2,0-7 1,-6 0 5,-6-4 4,-2-24 0,-1-12-1,-4-13-1,-9-11-8,-2 0 0,0-7 2,-13 6-4,-7 14-1,-9 18-3,3 20-9,1 13-50,7 23-116</inkml:trace>
  <inkml:trace contextRef="#ctx0" brushRef="#br0" timeOffset="80047.5705">19475 8288 384,'0'0'43,"7"0"-43,2 0 0,9-14 10,6-20 15,14-17 1,5-14-19,5-10-2,2-5-5,-10-4 1,-9-3 0,-2 3 0,-13 8-1,-3 20 0,-13 22-3,0 22 3,0 12 0,-7 24-4,-11 27 4,3 24 3,1 7 0,12 0 0,2-5 1,10-4-3,12-15 1,16-6 0,-5-23 1,3-11 1,-12-14 3,10-4 2,-13-12 11,6-30 11,1-20-9,4-16-15,-5-8-7,-13 0-9,-10 9-16,-4 25-92,0 19-142</inkml:trace>
  <inkml:trace contextRef="#ctx0" brushRef="#br0" timeOffset="80519.6798">20057 8698 396,'0'-16'33,"29"-28"-28,24-28-5,19-20 3,15-18-1,18-14 6,6-1-6,3 0 3,-2 2-4,-12 0-1,-8-1-6,-2 6-6,-5 7-29,-7 25-1,-30 30-133</inkml:trace>
  <inkml:trace contextRef="#ctx0" brushRef="#br0" timeOffset="81225.8047">21190 7965 277,'-7'-11'82,"-4"4"-58,9-4 32,-7 2-12,6 3-22,3 1-16,-2 0-6,2 2-1,0 2 1,0-2-5,0 2 5,0 1 2,0 0 0,0 0-1,0 0 0,0-4 1,0-5-2,0-3 0,0-3-3,0-2 3,0 4-1,0 4 1,0-1 1,0 3 2,0-2 2,0 4-1,-9 0 9,3 1-2,-5 4 4,-6 0-8,-4 0-6,-1 12-1,-13 16 0,-8 13 0,0 10 0,6 7 0,2 7 1,16 0 1,17-4 0,2-11-1,15-8-2,29-16 2,13-9-1,12-11 1,-3-6 1,-1 0 3,-5 0-5,-2-17-6,-6 2-10,-15-3-69,-17-5-226</inkml:trace>
  <inkml:trace contextRef="#ctx0" brushRef="#br0" timeOffset="93509.4904">17179 9729 369,'0'6'20,"0"15"-16,0 7-4,0-11 8,0 7 1,0 7-6,0 6 0,-9 14-2,1 7 2,-15 18-1,-4 6 2,-2 1 0,-4-1-2,6-8 4,2-6-1,6-11-1,5-1-3,5-14 4,9-7 0,0-3-5,13-7 5,25-4 8,21-7-4,8-7 1,6-7-5,7 0-5,1-2-2,-8-17-9,-8 2-22,-16 0-49,-14 5-104</inkml:trace>
  <inkml:trace contextRef="#ctx0" brushRef="#br0" timeOffset="93726.5263">17150 10340 434,'0'0'0,"7"0"-45,15 0 36,3 0 9,10 9 7,12-3-1,5 2-3,-4-4-3,4-4-2,-8 0-6,-1-12-33,-10-18-129</inkml:trace>
  <inkml:trace contextRef="#ctx0" brushRef="#br0" timeOffset="93923.5347">17112 9851 528,'12'0'7,"14"0"-7,15 0-1,9 0 1,20 0 2,5-2 0,10-1-2,2 3-3,4 0-2,-1 0-29,-1 18-134</inkml:trace>
  <inkml:trace contextRef="#ctx0" brushRef="#br0" timeOffset="94649.5742">18334 10301 175,'-12'-22'106,"-10"1"-93,3-1 39,-10-2-13,-7 6-11,0 5-18,-3 5-7,11 8 5,-1 0-2,7 2-6,0 21 0,6 14-1,1 10 1,1 11 0,9 7 0,1-5 1,4-10-1,0-10-1,11-12-2,14-15-4,-7-12 0,4-1 6,-3-10 1,7-22 1,-6-1 4,4-4-3,3-1-2,-7 6 1,7 3-1,0 6 0,-10 3 0,1 10 0,-9 8-1,-4 2-7,4 9 8,-3 28 0,-6 16 10,0 10-2,0 5 1,-4 11 7,-8-1-10,4 2-1,-3 2-4,-3-2 1,1 3-1,3-9 1,2-9 0,-3-12-2,2-15 1,4-15 0,3-14-1,2-7 1,0-2-1,0 0 0,13-26 0,23-20 2,16-16-1,20-10-1,14-6-2,1-5-8,4-1-23,-7 10 11,-14 12-14,-24 18-63,-25 16-152</inkml:trace>
  <inkml:trace contextRef="#ctx0" brushRef="#br0" timeOffset="94898.5886">18985 10447 466,'15'-3'17,"8"-2"-16,4-2-1,2 2 0,4-4-3,-4 2 2,-2-1 1,2-2-6,-14 6-39,-12 0-190</inkml:trace>
  <inkml:trace contextRef="#ctx0" brushRef="#br0" timeOffset="95060.599">18981 10553 389,'0'8'0,"13"-4"-14,20-1 14,10-3 10,13 0-1,1 0-9,-1 0-7,-7 0-104</inkml:trace>
  <inkml:trace contextRef="#ctx0" brushRef="#br0" timeOffset="95862.6664">20213 10094 269,'4'4'115,"6"26"-108,1 15-7,-7 6 9,0 6 3,-1-1 8,-3-2-15,0-6-2,0 2 5,0-10 6,-7-14-2,4-8-3,2-9-9,1-9 0,0 0 0,0-32 4,4-13-2,14-9-2,7 0-2,2 6-8,-6 6 0,6 16 6,-2 12 1,-5 14-2,0 0-4,-11 30 0,0 12 9,-9 5 0,0-3 6,0 2 4,0-9 1,-9-7 1,6-16-7,3-10-5,0-4-7,14-4 7,17-28 0,7-4 2,3-16 0,-6 8-2,3 6 0,-11 9 0,-11 14 0,-1 11 0,-13 4-3,1 7 2,-3 26 1,6 6 9,-6 5-9,2-1-6,10-6-16,5-5-11,14-10-18,8-4-32,-6-10-11,-4-6 44,0-2 29,-7 0-29</inkml:trace>
  <inkml:trace contextRef="#ctx0" brushRef="#br0" timeOffset="96312.7773">21145 10287 337,'2'-10'41,"-2"1"-41,0-3 9,0 0 29,-6 4-5,-22 5-28,-7 3-5,0 3-5,-4 28 3,13 9 2,6 13 1,6 5 4,12 3-1,2-3-2,0-12-2,20-14-1,16-14-4,-2-13-2,7-5 1,2-12 3,-6-20 2,-5-9 1,-12 1-6,-7 3-6,-8-4 12,-5 3 0,0 1 2,0 3-2,0 15-2,-2 9 2,2 10 2,0 0-2,0 12-3,9 18 3,4 5 4,3 6 1,-10 8 1,-1 4 7,-5 13-4,0 13 5,-25 11-2,-4 9-1,-9 0 1,-7-2-9,-3-9-3,-6-14-3,-5-14-13,5-15-40,-14-20-92</inkml:trace>
  <inkml:trace contextRef="#ctx0" brushRef="#br0" timeOffset="97647.8534">16308 12186 83,'0'0'90,"2"-4"-85,-2-12 18,0-4 43,0 0-20,0-1-6,-2 1-12,-14 1-10,-7-1-12,2 3-2,-8 1-2,-2 4-2,2 7 6,0 5-2,2 0 1,2 0-1,0 0-4,8 12 1,-1 3-1,3-1 0,3 3 0,1 4 0,7 4-1,-6 4 1,8 5 0,-2 3 0,4-2 1,0-4-1,0-7 0,4-9-2,19-8 0,-3-7-2,-1 0 3,6-7 1,2-18 3,2-8-1,4 0 0,-4-4-1,0 6 0,-3 0-1,2 5 0,-6 6 0,-8 6 0,-8 7 0,-6 7 0,0 0 3,0 0-1,0 21 2,0 11 3,-6 13-4,-8 10 0,-8 8-1,2 10 0,-5 8 0,-4 7-2,3 11 3,-2-1 1,11-4-2,4-10 0,13-14-2,0-9 3,0-18-3,0-9 0,0-17 0,2-13 0,11-4-4,8-16 4,12-23 19,13-12-6,6-7-12,-3 9-1,-9 10-3,-7 6-3,1 5-24,-10 3-114</inkml:trace>
  <inkml:trace contextRef="#ctx0" brushRef="#br0" timeOffset="97927.867">16819 12061 52,'0'-4'292,"4"4"-287,5 0-5,1 0 0,13 0 6,4 0 2,2 0-4,0 0-2,0 0-2,-4 0-2,-6 0-10,-5 0-85</inkml:trace>
  <inkml:trace contextRef="#ctx0" brushRef="#br0" timeOffset="98134.8796">16792 12250 348,'0'8'28,"0"0"-28,17-2 0,24-6 20,14 0-5,5 0-5,-2 0-10,-2 0-3,-9 0-21,-7 1-125</inkml:trace>
  <inkml:trace contextRef="#ctx0" brushRef="#br0" timeOffset="98915.9224">17681 11957 170,'0'0'143,"0"0"-143,0 0 0,0 2 0,15 18 3,1 11 19,7 2-11,-9 4-5,1 5 11,-7 4-1,-8 0 0,0 6 5,-4-13-8,-10-4-4,8-15 0,-2-16-3,5-4-2,3-13 4,0-24-3,2-13-5,17-10-2,13 2-10,2 1-13,-1 9 7,-4 12 12,-5 14 6,-6 12 0,3 10 0,-8 0-3,3 16 3,-4 12 5,-3 1-2,3 3 1,-3-2 0,-7 2 3,-2 0-2,0 0 1,0-4-3,0-13 0,0-10-3,0-5-1,0-17-4,14-24 5,12-10 0,8-5-2,-3 3-5,9 8 1,0 15 5,-9 15 0,-4 15 1,-11 0-5,-3 29 5,-11 13 4,-2-2 4,0 9-5,0-10 0,4-2-3,6-8-11,5-3-50,12-9-170</inkml:trace>
  <inkml:trace contextRef="#ctx0" brushRef="#br0" timeOffset="99455.9751">18840 12071 150,'0'-28'42,"0"10"-42,0-2 22,-16 0 31,-8 4-23,-3 9-11,-2 2-19,-4 5 2,5 2-3,8 27 2,3 14-1,8 6 7,2-1 1,7-4 1,0-7-5,5-4-4,13-9-1,2-10-5,4-14-3,2 0-3,-3-14-5,-2-20-8,-6-2 17,-1-5 4,-8 5 4,1 6 0,-5 2 5,4 6 3,4 0 4,3 1-7,1-6 3,1 8-5,-1 4 0,-1 10-3,2 5-2,-2 27 2,-1 19 25,-6 12-1,-1 19-15,0 6 2,-5 1-1,0 15-8,0-2 0,0 3 2,-12-8 3,1-10 1,-7-14 1,1-20 0,-8-19-5,-4-19-4,0-10-14,-15-3-49,-10-20-36,0-9-23</inkml:trace>
  <inkml:trace contextRef="#ctx0" brushRef="#br0" timeOffset="99844.9972">17353 12571 30,'-2'-5'64,"-7"1"-59,5 3 42,4 1 19,0-2 4,0 2-32,13 0-36,27 0 20,24 0 10,21 3-3,23-3-4,14 0 1,28-14-13,10-12 3,4-2-5,6 13-3,-12 4-7,-21 11-1,-29 0-1,-27 22-13,-15 14-41,-28 0-152</inkml:trace>
  <inkml:trace contextRef="#ctx0" brushRef="#br0" timeOffset="100385.0307">17999 12886 198,'0'-19'129,"0"14"-123,1 5 0,10 0 15,0 7 16,-3 29 13,3 13-16,1 14-23,-12 7-5,0-3-2,0 1 1,-13-2 4,-3 1 1,-8-7-2,14-13-1,10-10-4,-4-11-2,4-10-1,0-3-1,11-8 0,18-5 0,12 0 1,7 0 1,17-8 0,5-4-1,1 7-1,2 0-4,-13 5-16,-8 0-27,-19 0-53,-9 0-97</inkml:trace>
  <inkml:trace contextRef="#ctx0" brushRef="#br0" timeOffset="100604.0391">18015 13222 431,'25'4'0,"13"-4"-4,5 3 4,14-3 3,3 0 3,-2 0-2,2-7-4,-8 2-2,-18-2-6,-8 0-46,-13-2-128</inkml:trace>
  <inkml:trace contextRef="#ctx0" brushRef="#br0" timeOffset="100807.0541">18151 12842 476,'16'0'23,"13"0"-21,13 0-2,7 5 6,14-1-1,-3-1-1,-7 1-4,-6 0-6,-6 1-30,-18-3-220</inkml:trace>
  <inkml:trace contextRef="#ctx0" brushRef="#br0" timeOffset="103865.2257">17723 10710 294,'-11'-4'69,"9"-1"-64,2 2-3,0-1 6,0-1-6,0 2-2,0 1-1,0-2 1,0 4 0,0 0 2,0 0 2,0 0 8,0 0 8,0 0-8,0 16-7,0 6 5,0 4-2,0 2-6,11-7-1,5-2 0,-4-9-1,5-4 0,2-6-1,6 0 0,-5 0 1,3-18 3,-4-6-1,4-2-2,-8 1 0,-1 0-2,-3 4 1,-7 9 1,1 7 0,-5 5 0,0 0 2,0 0-1,0 4 0,-7 21 2,-10 14-2,-8 11 2,-4 2 0,-2 3 2,-4 1-4,7 4-1,5-2 0,4 2-2,-1 2-6,4 6-10,1-10-96</inkml:trace>
  <inkml:trace contextRef="#ctx0" brushRef="#br0" timeOffset="104907.2781">18709 13527 245,'-2'-12'36,"2"5"-34,0 0-1,0 3 2,0 0 13,0 0 6,0 3-16,0-6 7,0 7 7,4 0-13,2 0-5,5 8 10,3 16 11,-3 12-2,-5 0-11,2 1-5,-6-9-3,-2-6 1,4-8-3,5-11 0,3-3-2,1 0 2,4-14 1,3-14 0,5 3 0,2-1-1,-5 3 0,-4 11 0,-12 0 0,-1 9 0,-5 3 0,0 0 2,0 0 4,0 15 11,-11 13-12,-14 16-2,3 9 0,0 3 0,-5 10 0,-2 4-2,1 5-1,4 1-1,9-9-2,9-6-10,6-13-47,0-18-79,13-20-55</inkml:trace>
  <inkml:trace contextRef="#ctx0" brushRef="#br0" timeOffset="105696.3219">19446 12392 118,'-2'-2'78,"2"2"-65,0 0 13,0 0 17,0 0-9,0 0-19,0 0-15,0-2-2,18 0 2,16 1 5,10-1-1,1-1-1,10 3-2,-6 0-1,-7 0-4,-5 0-6,-8 0-33,-12 0-112</inkml:trace>
  <inkml:trace contextRef="#ctx0" brushRef="#br0" timeOffset="105927.3348">19497 12655 308,'0'6'11,"7"-4"-11,27 3 0,9-5 9,5 0 0,12 0-4,-4 0-5,-12 0-8,1 0-64</inkml:trace>
  <inkml:trace contextRef="#ctx0" brushRef="#br0" timeOffset="107929.4454">20401 11748 385,'-12'-4'0,"8"4"-18,-3-4 18,5 3 18,0-1-1,0 0-16,2 2-1,-3 0 0,-4 0-4,1 19 4,-3 16 2,5 5 0,4 14 0,0 6 0,0 2 3,0-1 0,13-4-4,5-10-1,6-13-2,-2-10-4,1-14 1,-3-10 5,2 0 0,-4 0 4,5-22 0,-4 0 1,4-9-4,-3-1 0,2-6 0,-4-7 0,4 2 2,-2-7-1,-11-1 0,-2 2-1,-7 8 0,-7 10-1,-26 4-8,-10 8-19,-3 11-9,-10 8 24,4 0 2,8 0 5,11 6 4,15 7-7,9 4-59,9-2-67</inkml:trace>
  <inkml:trace contextRef="#ctx0" brushRef="#br0" timeOffset="108305.4694">20844 12155 450,'0'0'38,"0"0"-37,0 0-1,0 0 6,0 0 4,0 0-5,0 0-5,0 0-5,0 0-7,0 0-15,0 0-40,2 0-177</inkml:trace>
  <inkml:trace contextRef="#ctx0" brushRef="#br0" timeOffset="108747.5364">21076 11743 277,'0'-10'0,"0"2"-3,2 4 3,3 1 0,-5 3 4,0 0-1,0 4-2,2 22 27,-2 6 0,2 9-13,0-2 4,1 8-8,6-3-3,-5 4 0,3-4-3,-6 0-1,2-3-4,1-9 0,-2-5-5,3-5-4,0-3-26,4-5-84,-3-9-85</inkml:trace>
  <inkml:trace contextRef="#ctx0" brushRef="#br0" timeOffset="109176.6105">21377 11913 221,'-4'-8'43,"-4"7"-33,8 1 27,0 0-10,0 0-4,5 5-16,13 21 10,7 3-1,4 3-5,0-1-5,0-10-5,-2 6-1,-4-10 0,1-5-3,-3-1-8,-1-7-23,-6-1-112</inkml:trace>
  <inkml:trace contextRef="#ctx0" brushRef="#br0" timeOffset="109407.6256">21388 12173 5,'-4'0'414,"-1"0"-414,5-3-30,0-13 30,20-5 2,2-2 10,14-4-10,-5-2 1,8 4-1,-11 1-1,-9 4-1,0 8-4,-8 6-9,3 3-87,-1-8-151</inkml:trace>
  <inkml:trace contextRef="#ctx0" brushRef="#br0" timeOffset="109666.6708">21843 11754 204,'0'4'61,"0"23"-55,0 13 10,0 7 10,0 8 9,0 3-19,-11 0-12,-1-4 7,1-5-2,5-9-9,4-4-1,2-4-8,0 2-17,0-2-43,0-4-76</inkml:trace>
  <inkml:trace contextRef="#ctx0" brushRef="#br0" timeOffset="110074.7293">22065 11817 211,'0'0'5,"0"0"1,0 9 21,0 20-20,0 11 2,0 8-2,0 5 1,0-2 7,0 7-2,8-5-3,7-10-1,7-6 4,5-13-4,0-7-6,9-14-1,-5-3 7,-4-10 13,-4-22-5,2-14-3,-9-7-9,-3-5-1,-3 0 0,-10 2-3,0 5 3,-25 8-2,-4 7 2,-9 9-1,0 13-1,-4 9-2,8 5 0,2 0-5,6 0-10,4 0-24,7 8-41,3 0-63</inkml:trace>
  <inkml:trace contextRef="#ctx0" brushRef="#br0" timeOffset="110360.7471">22247 11673 418,'6'0'13,"1"0"-13,4-1-4,6 1 4,11-1 0,1 1 2,6 0-2,1 0-2,-7 0 1,0 1-12,-7 6-65,-7-7-169</inkml:trace>
  <inkml:trace contextRef="#ctx0" brushRef="#br0" timeOffset="110898.7753">22607 11323 327,'0'0'43,"0"0"-43,0 0-2,14 0-3,13 0 5,4 0 2,7 7 0,-3 9-1,1 6 1,-7-2 1,-11-1 0,-1 6-1,-5-9 4,-3-2 2,-9-5 7,0-4 4,0-1 17,-9 1-19,-9-5-13,-5 0-4,4 0-10,-6 0-6,7 0-2,6 0 2,9 5-5,3 2 6,0 0 5,0 3 5,15-1-2,7 6 7,3 2 2,0 3 0,-6-1 4,4 2 3,-10 2 3,-8-1 11,-1-6 3,-4-2-9,0-1 4,-9-6-5,-17-3-16,-3-4 0,-2 0-19,-8 0-41,5 0-19,6 0-12,3 0-50</inkml:trace>
  <inkml:trace contextRef="#ctx0" brushRef="#br0" timeOffset="112030.8364">22953 11826 0,'0'0'38,"0"0"23,0 3 5,0 7 6,0-3-14,0-7-22,0 0-15,2 0-10,5 0-6,-3 0 0,5 0 3,-2 0 5,0 0 2,-3 0-3,-2 0-3,-2 0 0,0 0 1,0 0 0,0 0-1,0 0-2,0 0-3,0 1-2,0 15 2,0 4-2,0 6-1,0 8 1,0 2-2,0 10 2,0 0 2,0-2-2,0 1-2,0-4 0,-6-4 0,4-5-3,-6-9-5,6-8-9,0-5-15,0-10-34,-3 0-25,5 0-18,-2-13 31,-4 1-16</inkml:trace>
  <inkml:trace contextRef="#ctx0" brushRef="#br0" timeOffset="112214.8472">22939 12232 162,'16'-14'27,"4"-6"-27,2-6 20,3-5 19,6-2-13,3-2-13,9 3-10,-6 8-3,-1 10-2,-17 8-8,-7 6-6,-6 0-15,1 0-61</inkml:trace>
  <inkml:trace contextRef="#ctx0" brushRef="#br0" timeOffset="112454.8609">23047 12101 207,'-2'3'190,"2"1"-190,0 5 0,0 3 11,0 2 0,6 1-4,5-1-2,5 0 0,-1-2-2,10-2 1,-3 0-4,1-4-3,3 0-2,-8-4-12,0 1-34,-5-3-102</inkml:trace>
  <inkml:trace contextRef="#ctx0" brushRef="#br0" timeOffset="112984.9805">23410 12104 184,'0'-8'39,"0"1"-25,0 1 46,0-2-7,-4 4-14,-8 2-17,-3 2-17,-1 0-4,3 0-2,-1 11 1,5 10-3,1 6 2,8 3 1,-2-2 0,2-2 0,0-6-1,0-2 1,0-6-1,2-8-1,6-4-3,5 0 1,1-4-1,6-11 4,-4-6-1,-3-1-8,3 0-3,-3-9-2,-4 3 3,0 2 6,0 9 1,-7 3 5,-2 9 8,2 5 3,-2 5-5,2 25 2,1 7 5,-3 12-4,0 4-2,0 5-2,0 5 6,-7 5-1,-15 2 1,-9 5-4,-12-7-6,-11 0-1,-8-10-2,0-10-8,-14-12-24,4-14-16,6-17-87</inkml:trace>
  <inkml:trace contextRef="#ctx0" brushRef="#br0" timeOffset="113795.0241">20697 11187 25,'-22'0'77,"4"0"-74,-8 6 0,7 15 3,-7-2 10,10 3-3,1-8 4,3-6-8,9-1 0,-6-6 2,6 1 8,-7 4-4,2 6-1,-12 2 10,4 4-3,-2 5 2,-9 5-11,-1 2 4,-1 8-5,-5 8 6,-2 7 2,5 13 2,6 9 0,6 5-11,7 1 2,10 5-6,2-4 0,0 5-4,25 1-2,12 2 0,15-4-1,11-14-2,7-17-11,9-17-14,-6-17-65,-8-10-109</inkml:trace>
  <inkml:trace contextRef="#ctx0" brushRef="#br0" timeOffset="114731.0814">23245 11319 17,'16'-14'0,"-10"1"0,3 6 6,-7 3 0,-2 4 7,2 0 31,-2 0-3,1 0-12,6 0-2,-5 0-5,4 0-11,9 8-9,12 22 25,12 12 6,9 7 22,9 9-29,7-3-4,-4 8-14,-4-1-1,-10 12-3,-7 9 4,-20 7 4,-9 12-3,-10 5-4,0 10 1,-29 1 3,-7-2 1,-5-12 9,6-22 2,6-23-7,14-21-11,1-23-3,12-10-7,2-4-33,0 3-92,0 0-139</inkml:trace>
  <inkml:trace contextRef="#ctx0" brushRef="#br0" timeOffset="115565.2416">24064 11860 190,'13'-7'0,"0"3"-20,2-6 20,-6-3 0,1-1 5,-2 3 2,-5-1-1,1-1 28,-4 8 20,0-3-4,0-2-21,0 1 1,0-2-23,0-4-5,-4 4 0,-10-3-2,3 3 0,-5 2 0,-1 7 0,3 2-3,-9 0 2,7 0 1,3 11 0,0 7 0,7 4 0,-6 7 0,8 3 0,-5 4 1,5-2 2,-8 2-2,8-7 4,-3-10 1,5-3-4,2-5-1,0-8 0,0-1-1,0-2-1,11 0 1,7 0 5,-1 0-3,6-2 1,2-15-3,-3-8 0,3-2-2,-1 1 0,-6 0-2,4 1 4,-4 1 0,-2 3 0,-3 8 3,-6 6-3,-5 7 0,-2 0 0,0 0 2,0 11 9,0 11 5,-5 8-1,1 6 8,-5 13-7,5-3-8,4 1-3,-2-3-5,-3 0 0,3-1-1,-1-9-2,3-7-5,0-7-12,0-5-19,3-4-62,8-6-99</inkml:trace>
  <inkml:trace contextRef="#ctx0" brushRef="#br0" timeOffset="115747.2512">24305 12206 360,'5'-5'60,"9"0"-58,3-2-2,-2 4 4,4 1-4,-10 2 0,0 0-10,2 0-13,-2 0-51,6 14-131</inkml:trace>
  <inkml:trace contextRef="#ctx0" brushRef="#br0" timeOffset="116599.3253">24729 11849 224,'0'-16'0,"0"-5"0,0-2 5,0 2-3,0 1 1,0 5-3,-15 3 0,-2 3 0,-2 5 6,-5 4 9,-1 0 19,2 9-8,-1 11-17,5-1-5,7 1 3,7 1-3,1 1-4,4-1-2,0 4 2,0 8 0,4 2 5,3 1 6,3 0-7,3-2-2,3-2-2,7-3-2,-2-3 0,0-6-1,-2-3 1,-8-4 2,-2-3 0,-8-2 2,-1 2 3,0-2 2,0 2 1,-5 0-5,-11-2-2,3-1 1,-1-4-2,5-1 0,3-2 0,6 0-1,-5 0 0,3 0-3,2-5 4,-2-10 1,0-3-1,2 2-2,-2-2-1,-8 6-2,5 2-1,-5 6 6,6 4 0,-2 0 6,6 0-4,0-3 1,0 2-2,0-3-1,0-2-4,0-1 4,0 0 0,0 0 2,0-2 1,10-4 3,3-1 1,-1-8-3,1 2 1,-5-6-1,4-4 0,-3 4-4,-5 6 0,0 2 0,1 8 1,-3 0-1,3-2 0,4 0 1,-7-5 0,4 0 3,0-3 0,9 2-2,-9 0-2,5 6-1,1 0 0,1 2 0,1 0 0,-8 4-9,-4 2-62,-2 1-220</inkml:trace>
  <inkml:trace contextRef="#ctx0" brushRef="#br0" timeOffset="118864.4474">20443 12501 152,'-38'0'0,"2"0"-27,0 0 27,15 0 1,-1 0 28,17 0 5,3 0-8,2 0 9,0 0 10,0-2-21,0 0-6,0-3 2,0 3-7,0 2-5,0 0-1,0 0 7,0 0 3,0 0-3,0 0-3,0 0-4,0 0-6,0 0-1,0 0 0,0 0 0,0 0 1,0 0 2,-8 0 2,2 0 10,-5 0-11,2 0-3,2 2 1,3 0 1,-1-2-2,5 0 1,0 0 0,0 0-2,0 0 0,0 0 2,0 0 1,0 0 2,0 0-3,0 0-1,0 0-1,0 0-1,0 0-4,11 3 1,16 1 4,4 1 0,10 5 0,5-1 1,4 1-1,-4-2 1,9 1 1,-4 0-1,4-1 0,-2-2 0,-2-2-1,1-4 0,-6 0 2,4 0 0,-16 0 0,5 0-1,-10 0 3,0-6-2,0-1 0,-2 3 0,1 1 1,0 3 0,-6 0-2,2 0-1,2 0 0,2 2 2,3 6-2,-2-2 0,2-2 1,0-4 0,5 0 1,-5 0-1,3 0 0,4 0 0,-3 0-1,1 0 4,-3 0-3,3 2-1,-7 4 1,0 3-1,0 0 1,4 1 0,-2-4 0,10 0 0,-3 0 0,-1-2-1,4 4 1,-1-4 0,2-2 3,-1 2-1,-4-4-1,-1 0 1,5 2-2,3 2 1,-4 3 0,-5 2-2,4-1 1,-4-2-1,1-4 2,-1 0 0,5-2 0,1 0 3,1 0-1,-2 0 6,-2 0-2,-2 0-6,-1 0-2,3 0 1,-5 0 0,3 0-1,-4 0 0,-4 0 0,1 0 0,5 0 0,0 0 0,-3 2 1,4 1-1,1 0 1,11-3-1,-2 0 0,8 0 1,-6 0-1,3 0 2,-4-3 0,-11 3-1,-1-3-1,-5 3 0,4 0 0,-2-2 0,7-2 0,2 0 1,5-3-1,-1 4 0,-3 1 0,1 0 0,-5 2 0,6-2 0,-5-1 0,-3 3 1,-1-3-1,-6 3-1,2-2 1,-1 2 0,-9-4 1,7 2-1,-2 2 0,-6 0 0,6 0 0,0 0 0,-1 0 0,0 0 1,1 0 0,2 0-1,-5 0 0,3 0 0,-1 0 1,0-2-1,5 2 1,5 0-1,-10-1 1,3-2 0,-4 3 0,-3-2 0,4 2 0,1 0-1,-7 0 0,1 0 1,4 6-1,4 0 1,-10-2 0,1-1 0,5 0-1,-6-3 0,-3 0 0,-3 0-2,-6 0-1,-5 0-10,0 0-34,0 0-47,0 6-122</inkml:trace>
  <inkml:trace contextRef="#ctx0" brushRef="#br0" timeOffset="120370.5304">20891 13230 211,'-19'2'0,"11"-2"-3,6 2 3,2-2 6,0 0 36,0 0-15,0 0-20,0 0 31,0 0 13,0 0-7,0 0 0,0 0 0,0 0-19,0 0-21,0 0-4,9 0-2,11 0 0,11 0 2,9 0 2,11 0 0,9 0 2,10 0-3,-1 0-1,3 0 0,-8-2-4,-6 0-7,-3 2-24,-8 0-74,-9 0-133</inkml:trace>
  <inkml:trace contextRef="#ctx0" brushRef="#br0" timeOffset="120966.5632">21830 12936 385,'0'0'64,"2"0"-64,4 5 0,1 34 11,-5 10 18,0 20-9,-2 4-15,0-4-3,-2 2 3,-15 1-3,-4 0-1,3-2 0,1-6-1,3-2-3,3-9-16,7-15-68,4-22-138</inkml:trace>
  <inkml:trace contextRef="#ctx0" brushRef="#br0" timeOffset="121758.6786">22144 13152 272,'0'-14'10,"2"9"-8,-1 0-2,2 3 19,-1 2 26,-2 0-29,5 0-15,-3 0 11,-2 16 3,0 10-10,0 6 1,0 8 3,0 13 0,0 17 4,0 8 2,0 4-5,0-8-3,0-5 1,12-21-7,10-8-1,4-18 0,2-12 1,12-10 1,-9 0 5,4-27 0,5-11-2,-2-11-1,-9-11-3,-1-6 0,-9-7 0,-10 7 0,-9 5-1,0 3 2,-15 9-1,-26-1-1,-3 6 0,-6 12 0,6 9-1,10 20-3,4 3-8,1 2-43,6 19-62,4 2-145</inkml:trace>
  <inkml:trace contextRef="#ctx0" brushRef="#br0" timeOffset="122410.8264">22709 13166 231,'-6'0'0,"-3"0"-15,7 10 15,2 10 17,0 13 11,0 13-13,0 12 10,11 13 35,5 6-18,-1 1-15,12-13-14,-5-12-9,5-18-2,7-9-2,-5-14 1,-7-12 8,2 0-1,3-32 9,-7-16-6,1-13-5,-11-9-4,-3-7-2,-7 6 0,-7 9-2,-28 5-6,-10 17-4,1 13 4,1 15-5,5 12 9,11 0-6,10 5-32,13 18-38,4 0-107</inkml:trace>
  <inkml:trace contextRef="#ctx0" brushRef="#br0" timeOffset="123356.8795">23475 13708 229,'-12'1'176,"10"-1"-176,2 0 5,0 0 14,0 0 4,0 0-6,0-13-16,0-11 2,2-8-1,10-4-1,-8-4 0,7-4 2,-9-3 1,3 4-4,-5-3-1,0 8-6,0 6-13,0 9 0,0 11 5,-3 8 12,3 4 3,0 0-6,0 0-1,0 23 6,10 12 1,5 4 1,12 7 1,2 5 0,2 11 1,9-4 3,5 3-4,-3-11 0,-7-17 1,0-14 7,-6-13 2,-10-6 9,-1-12 3,-5-25 2,-3-9-3,-6-12-15,-2-4-8,4-5-5,-3 9-24,1 17-45,-2 15-79</inkml:trace>
  <inkml:trace contextRef="#ctx0" brushRef="#br0" timeOffset="123692.8939">24349 12956 238,'0'0'0,"0"8"-10,0 28 10,0 14 37,0 14-5,-14 11 1,-7 2-26,-2 8 5,-11 5 22,-4 3-12,-4 0 3,0-2-10,-3 1-10,-5-4 1,14-7 11,10-12-6,12-7-11,13-13-3,1-15-13,0-12-38,0-14-130</inkml:trace>
  <inkml:trace contextRef="#ctx0" brushRef="#br0" timeOffset="124136.9232">24705 13357 216,'0'-6'75,"0"6"-74,0 0-1,0 0 14,0 0 37,0 0-11,0 0-34,-13 0-6,-1 7-1,-1 12-2,-10 1 1,8 8 2,-10-3 0,9 1 0,-3 9 0,2 0 0,7-1 0,3-2 2,9-4 3,0-5 1,0 3 1,25-7 1,6 3-4,9-6-1,-2-3 1,5-2-3,-8-2-1,5-6-2,1-1-14,-12-2-79,-12 0-185</inkml:trace>
  <inkml:trace contextRef="#ctx0" brushRef="#br0" timeOffset="125891.0166">24692 13363 16,'0'0'61,"0"0"-61,0 0 0,0 0 0,0 0 4,0 0 3,0 0 4,0 0 15,0 0 5,0 0-3,0 0-9,0 0 6,0-3 11,0 0-9,0-1-6,0-3 14,0-2-6,0 3-20,2 1 11,4 4 4,13 1-17,-4 0 4,7 0-1,5 0-5,2 0-4,-3 1 0,0 2-1,-11-3 0,-2 2-1,-7-2-5,2 3-7,-8 9-29,0 5-38,0 4-4,0 6-26</inkml:trace>
  <inkml:trace contextRef="#ctx0" brushRef="#br0" timeOffset="127293.0967">15591 14907 339,'0'-3'90,"0"-9"-90,0-3-4,0-5 4,0-4 0,-3-2 0,-8 2 0,-5-1 0,-7 6 5,4 0-3,-10 10-2,-2 2 5,2 7-2,4 0 7,0 0-7,8 4-1,1 13-2,-1 7 0,5 6-1,-1 3-1,-2 16 0,7 3 2,4 2 0,4-8 2,0-2-1,2-14-1,13-8 0,8-9-1,-3-13-3,5 0 3,2-7-1,-1-15 2,-4-5-1,3 2 0,0 1-5,-8 6-5,-1 2 4,-1 0 6,-1 4 0,-1-2 1,1 0 0,-5 8 1,-5 0-1,-3 2 0,4-3 3,0 0 3,-3 2-2,-2 5 2,0 0-5,0 0 1,0 0 3,0 0-4,0 0 2,0 9 0,0 11 1,0 12-1,0 12 2,-12 10-3,7 10 0,-10 11 4,-2 2-1,7 6 2,0-1 0,7-2-2,3-8-4,0-9 0,0-21 0,0-19-1,0-12 1,0-9-1,0-2-2,13 0 1,14-10 1,12-14 6,14-8-1,10-2-4,13 0-1,0 2-1,-3 2-8,-4 5-37,-13 1-133</inkml:trace>
  <inkml:trace contextRef="#ctx0" brushRef="#br0" timeOffset="127588.1346">16308 14762 20,'0'0'363,"0"0"-336,0 3-25,25 2-2,6 0 1,11-5 7,4 0-3,-1 0-5,-5-9-7,-9 5-33,-10 3-179</inkml:trace>
  <inkml:trace contextRef="#ctx0" brushRef="#br0" timeOffset="127805.1464">16341 15034 25,'0'7'314,"13"-7"-312,28 2-1,14-2 4,7 3 2,8 2-4,-1 3-3,-14 6-7,-10 0-40</inkml:trace>
  <inkml:trace contextRef="#ctx0" brushRef="#br0" timeOffset="129903.2627">17222 14841 302,'-12'-7'50,"6"2"-37,1 5 25,1 0 14,4 0-5,0 0-16,0 0-24,0 0-1,0 0 0,2 0-4,23 8-2,17 1 3,5 0 1,9-6 2,4-3-2,-3 0-1,1-1-3,-6-13-4,-7 4-11,-7-4-65,-21-3-287</inkml:trace>
  <inkml:trace contextRef="#ctx0" brushRef="#br0" timeOffset="130653.3044">18339 14752 209,'0'-12'141,"2"-8"-132,-2-6-4,0-6 20,0 3 7,0-3 0,0 6-22,-4 3-7,-19 0 1,3 0 3,-9 5-7,-7 10 0,3 4 8,-7 4 3,9 0-2,0 14-2,2 8-5,2 6-2,9 2-1,5 4 1,3 7-1,8-2 1,2 6 0,0-4 0,0-2-1,2-2 1,10-11 0,3-7 0,-1-6 0,1-13-1,1 0-1,1 0-2,8-21 4,0-1 1,2-6-1,2-5 0,-8 8 0,2 4 0,-9 7 0,-8 8 0,1 2 0,-7 4 0,2 0 2,-2 0-2,0 0 0,0 0 0,0 0 0,2 0 0,-2 10 0,2 11 4,0 11 6,-2 12-1,0 6-2,0 6 5,0-4-2,0 0-1,0-2-8,0 4-1,0-5 0,8-5-3,0-4-14,5-6-55,8-12-201</inkml:trace>
  <inkml:trace contextRef="#ctx0" brushRef="#br0" timeOffset="131046.3264">18723 15232 513,'7'0'38,"5"-2"-37,1-7-1,1 0 0,3-3-1,6 2-6,-8-3-41,1-2-195</inkml:trace>
  <inkml:trace contextRef="#ctx0" brushRef="#br0" timeOffset="131959.4563">19290 14691 294,'0'-15'81,"0"-7"-79,-2-2 30,-4-2 9,-6 2-17,1 5-10,-3-1-6,-5 3-3,1 2 2,-9 3-7,-4 5 2,-4 5 8,1 2-1,-6 0-1,1 20-7,1 4-1,1 5 0,8 0-2,16 5 1,13 6-3,0 0 1,33 0 3,16-1 1,7-6-1,2 2 0,2-5 0,-6 2 0,-19 0 0,0 5 0,-12-4 0,-8 9 0,-5-2 0,-10-1 0,0-2 1,0-2 0,0-7-1,-10-8 0,2-4 0,-7-9-1,-4-2-3,1-5-2,1 0-6,-6-8-5,3-10-5,-2 0 16,13-4 6,0-12 0,9-13-3,0-11 3,0-13 0,11 6 0,3-1 0,6 8 0,4 14-1,-8 8 1,9 8-1,-8 8 0,1 1-3,-3 5-20,-5-2-74,-8-2-153</inkml:trace>
  <inkml:trace contextRef="#ctx0" brushRef="#br0" timeOffset="133941.6409">19861 14691 340,'-6'0'52,"-4"0"-51,6 0 0,4 5 1,0 13-1,17 10-1,20 5 3,2 3-2,15 2 1,0-6 0,3 2 0,-3-6-2,-9-4-3,-12 0-4,-8-7-17,-10 0-82,-1-1-87</inkml:trace>
  <inkml:trace contextRef="#ctx0" brushRef="#br0" timeOffset="134172.6539">19872 15061 450,'0'0'28,"0"-10"-27,2-7-1,22-4 10,2 1-3,3 0-5,2 2-2,2 4-1,7 0-3,1 3-8,3-1-17,-2-8-78,-9-1-196</inkml:trace>
  <inkml:trace contextRef="#ctx0" brushRef="#br0" timeOffset="134374.6662">20431 14761 162,'0'27'49,"0"14"-49,0 2 5,0 8 26,0 2 14,0 2-12,-4-3-30,2-11-3,2 3-8,0-12-42,0-11-138</inkml:trace>
  <inkml:trace contextRef="#ctx0" brushRef="#br0" timeOffset="134740.6908">20806 14658 267,'-8'36'13,"-2"12"-12,8 8 5,2 15 38,0 1 8,16 0-35,9 2-6,-4-11 1,3-9 8,4-14-10,-8-12-1,-5-16-5,-3-6-2,-3-6-2,-1 0 9,3-18 2,3-22-1,1-15-5,-1-9-5,-3-3 0,-11 0-1,0 6 2,-7 10-1,-23 3 0,-2 16 0,-6 10 0,0 14-2,2 5-8,5 3-26,5 0-27,10 3-104</inkml:trace>
  <inkml:trace contextRef="#ctx0" brushRef="#br0" timeOffset="135116.7071">21192 14664 443,'0'15'0,"0"0"-14,0-1 2,29-5 12,15-8 0,14-1 12,5 0-12,-5 0 0,-10 0-22,-19 0-148</inkml:trace>
  <inkml:trace contextRef="#ctx0" brushRef="#br0" timeOffset="135616.8672">21903 14400 182,'0'-12'144,"0"0"-135,0 5 21,0 3 42,-2 4-21,-7 0-18,4 0-28,-6 2-5,1 19 0,3 0 0,-1 6 0,2 8 0,-1 6 0,3 5 0,2 6 0,2 4 0,0-2 0,0-2 2,0-12-1,4-6-1,9-11-1,-1-11 1,3-6-2,1-6 1,-2 0 1,3-10 0,-4-10 6,-6-4 0,-7-4-4,0 6 0,0 0 2,-22 1-4,0 1 0,-3 8-2,2 7-2,6 5 0,3 0-2,8 17-6,-2 7-1,7 0-17,1-4-58,0-3-110</inkml:trace>
  <inkml:trace contextRef="#ctx0" brushRef="#br0" timeOffset="136284.9079">22534 14714 158,'0'-3'89,"-12"-5"-28,-7-4-16,-4 1 9,3-1-26,-9 0-10,9 6 6,0 4 12,3 2-7,3 0-15,-1 6-12,1 12-2,-1 4 0,-8 4 0,3 5 0,-7 1-1,0-3 1,8 10 1,-2-6 2,15 10 2,6 1 1,0 0 1,20 7 5,16 0-2,6-5-5,5-8-2,13-9-3,5-15 0,-3-14 0,5 0 0,-7-12-4,-9-11-7,-11 12-43,-15 3-170</inkml:trace>
  <inkml:trace contextRef="#ctx0" brushRef="#br0" timeOffset="155262.9559">16337 16485 315,'-13'-4'34,"-3"0"-29,6 0 29,8 2 5,2 2-17,0-4-13,0 4-8,0 0 14,0 0 7,-2 0 2,2 0-1,0 0-9,0 0-9,0 0-5,2 0-5,23 0 3,13 0 2,9 0 0,9-5 1,7-4-2,7-3-3,-1-2-23,-8 8-84,-10 0-236</inkml:trace>
  <inkml:trace contextRef="#ctx0" brushRef="#br0" timeOffset="155489.9713">16408 16818 440,'0'0'46,"4"0"-46,30 0-6,11 0 4,15 10-1,11 8 2,0-4-84</inkml:trace>
  <inkml:trace contextRef="#ctx0" brushRef="#br0" timeOffset="156224.0093">17135 16535 388,'-16'0'58,"7"0"-57,9 0 11,0 0 2,23 0-13,23 0 8,22 0 6,9 0-4,7-10-4,15 5 1,-10 2-8,9 1-1,-11 2-19,-13-4-194</inkml:trace>
  <inkml:trace contextRef="#ctx0" brushRef="#br0" timeOffset="157379.0742">18582 16269 243,'-12'-11'60,"1"2"-60,5-2 17,-5 1 28,6-2-16,-4 2-18,3-5-8,-6 4 0,-1-3 2,-2-2-1,1 8 5,-9-1-3,0 4-1,-3 3 1,-2 2-3,-3 0 1,-5 2 2,14 15-3,-5 4-3,2 7 0,7 4 0,5 12-2,-2 2 2,12 3 0,-2-1 0,5-12 0,0-8-1,23-10 0,3-7-2,6-9 1,-1-2 1,5-5 1,5-17 2,0-6 1,6-6-2,-10 2 1,2 6 1,-6 4 0,-10 8-2,-10 8-1,-11 3 0,-2 3 2,0 0 7,0 0 1,0 0 2,0 0 0,0 0-2,0 0 3,0 3-3,0 7-4,-4 6-4,-7 0 2,-1 0 3,5-3-2,-3 10-1,-4 0 0,5 8 2,2 3-3,-2 5-1,3 2-1,-3 5 1,7 2-2,0-2 0,2-2-1,0 5-2,0-3-13,11 10-27,6-19-110</inkml:trace>
  <inkml:trace contextRef="#ctx0" brushRef="#br0" timeOffset="158466.1385">19319 16295 254,'0'-12'28,"0"-5"-20,0 0-4,-4 5 15,0-2-4,-10-1-9,-3 5-6,-8-2 1,-4 5-1,0 0 2,-9 7 0,5 0 4,-8 0-4,10 16 14,4-1-4,8-2-2,5 1-4,5 8-4,9 9-2,0 2 0,13 7 0,20 3 0,15-6 1,10 6 1,2-7-1,-2-4 1,0 4-1,-5-6-1,-17 1 1,-7-3-1,-14-2 1,-8 6 1,-7-2 7,0 6 7,-20-9-13,-9 2-1,0-9-2,-4-4-3,0-9 3,-6-7 0,6 0-2,-1-5 2,10-16 8,0 8 5,12-1 15,10 4 1,2-11-12,0-11-15,18-17-2,20-9 3,6-9-2,12 2-1,-7 6 0,-5 1-7,-6 20-14,-11 8-77,-27 12-306</inkml:trace>
  <inkml:trace contextRef="#ctx0" brushRef="#br0" timeOffset="158961.1956">19932 16288 310,'-20'0'55,"-4"0"-45,4 0 31,-3 10-11,6 17-10,1 6-16,5 16-4,8 6 0,3 8 0,0 17 3,0 1-2,28-7 0,7-4-1,5-24 0,5-12-6,7-17 6,3-17 0,-6 0 6,4-27-2,-9-17 6,-4-18-1,-10-11-3,-10-3-1,-10-3-3,-10 10 0,0 5 0,-14 12-2,-22 10 0,-9 10-2,-4 13 1,5 19-8,4 0-18,11 28-15,13 7-38,9-1-174</inkml:trace>
  <inkml:trace contextRef="#ctx0" brushRef="#br0" timeOffset="159359.3348">20540 16381 301,'-12'-3'43,"4"3"-38,2 0 34,-3 21-14,5 16-19,2 16-4,2 12 0,0 8-2,6-5 3,17-5-2,6-13 1,4-16-2,7-18 0,1-14 1,3-2 4,-4-18 1,-7-16 6,0-16 2,-6-9-4,-3-7-3,-4-8 0,-12 4-3,-8 6-2,-2 6 1,-40 7-3,-14 16 0,-9 20-1,0 15-9,0 29-3,17 27-22,17-3-75</inkml:trace>
  <inkml:trace contextRef="#ctx0" brushRef="#br0" timeOffset="160265.3846">21587 16445 211,'0'22'12,"0"12"-11,0 2 25,8 2 14,3 2 1,5-1-23,-3-7-4,-1-4 3,-4-11 0,-3-8-7,-1-5-8,-4 1 2,0-2 5,0 1 10,0 2 2,-6-3-17,-3 2-2,4-5 4,3 0 7,2 0 4,0-12 1,0-16-18,2-16-2,16-5 0,9 5 0,-1 3-1,4 14 0,-10 19 1,6 8 1,-2 8-3,6 33 4,-12 15 2,4 4 6,-6 2 3,4-4 1,4-8-8,-3-14-3,12-12-1,-2-7-5,2-12-11,6-5-18,-6 0-175</inkml:trace>
  <inkml:trace contextRef="#ctx0" brushRef="#br0" timeOffset="160896.4198">22881 16270 36,'-19'-12'289,"1"1"-284,-5-8 5,6 7 13,-6-1-2,3 1-2,-7 7 3,2 1-6,4 4 18,-6 0-12,-2 12-17,0 12-4,-2 14 3,-7 4-3,9 11 2,0 9-2,1 2 2,11 2 5,4 1 5,13-9-5,0-8 4,29-10-3,20-4-1,16-14-1,12-15-2,8-7 4,9-9-9,-9-21 0,-10-5-6,-5 12-42,-28 4-153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03T16:40:21.7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1849 14722 185,'-15'-4'24,"-16"-7"7,4-2 27,6-7-21,11 2 0,1 2-16,5-2-12,-2 0-6,4 4 9,2 4-3,-2 5-1,2 5 5,-2 0 5,-1 0 0,-3 0-10,6 0 1,-6 12-1,-4 15-8,2 9-4,1 12 4,7 5-1,0 3 1,11 6-1,18-4 0,4-3 1,5-20-2,-2-6 1,4-16-2,0-13 0,1 0 3,-6-25 1,-1-14 4,-10-9 1,-2-12 1,-16 2-3,-6-1 1,-15 6-2,-38 4-2,-18 9-1,-19 10-1,5 19-6,10 11 4,24 0-3,26 21-9,23 16-18,2 2-6,37 2-57,31-5-87</inkml:trace>
  <inkml:trace contextRef="#ctx0" brushRef="#br0" timeOffset="374.0227">2262 14787 33,'13'0'24,"5"0"1,2 6 4,2 6 4,-2 4 1,1 8 5,-2 0-5,-5-2-1,-1 3-7,-1-5-9,-6-9-9,-1-5-8,-1-6 0,-4 0 11,0-3 32,0-24 15,0-19-21,0-10-29,0 0-2,1 2-2,12 11 5,4 11-2,10 12-5,11 11-2,15 6 0,5 3-2,9 0-8,-5 12-45,-10-10-324</inkml:trace>
  <inkml:trace contextRef="#ctx0" brushRef="#br0" timeOffset="3037.1683">4482 14863 402,'-4'0'37,"-6"0"-37,9 0 6,-1-2 24,-4-16-9,4-13-18,-2-6-1,-1-9-2,-1-4 7,-6-7 3,6-1 8,-3-9-10,1-8-1,0-4-2,-4-3 0,9 1-2,-1 14-3,2 6-2,-3 24 2,5 11 2,0 9 1,0 7-1,-3 6-2,3 1 0,0 3 1,0 0-1,0-7-2,14 0-4,17-5 5,21-5 1,8 5 0,7-8 1,6 3-1,-9 0-1,-10 3-4,-12 12-8,-15 2-16,-13 0-72,-13 16-97</inkml:trace>
  <inkml:trace contextRef="#ctx0" brushRef="#br0" timeOffset="3294.1816">4330 14301 50,'-13'3'354,"11"-2"-335,2 1-16,0 7-3,24 0-3,17 8 3,17-5 8,12-7-1,2 0 2,4-5-4,-1 0-5,-10 0-3,-1-2 1,-8-6-16,-13-1-105</inkml:trace>
  <inkml:trace contextRef="#ctx0" brushRef="#br0" timeOffset="3496.1925">5389 14233 396,'40'0'0,"5"0"0,13 0 0,-2 0-2,-7 0-23,-18 0-134</inkml:trace>
  <inkml:trace contextRef="#ctx0" brushRef="#br0" timeOffset="3698.2047">5425 14514 531,'33'0'0,"11"-6"-10,15-7 10,10 3 0,3 5-14,1 1-71,-6 4-315</inkml:trace>
  <inkml:trace contextRef="#ctx0" brushRef="#br0" timeOffset="4158.2295">6417 13820 469,'17'26'0,"10"30"0,2 22 18,-6 15 2,-5 9-9,-5-2-7,-9-6-4,3-1-1,-7-14-4,0-4 2,0-9-13,-7-14-32,-8-14-47,-3-15-32,1-20-40</inkml:trace>
  <inkml:trace contextRef="#ctx0" brushRef="#br0" timeOffset="4321.2405">6633 14343 288,'27'-27'30,"4"-5"-26,11-7 54,10 1-19,-5 4-27,-3 6-12,-4 5-1,-7 2-9,2 7-51,-27 6-236</inkml:trace>
  <inkml:trace contextRef="#ctx0" brushRef="#br0" timeOffset="4523.2535">6654 14297 450,'0'40'30,"8"6"-24,21-2-6,7-3 26,6 0-4,6 0-7,-2-1-7,3-4-6,-4 0-2,1-4-5,1-6-16,4-4-38,-4-7-247</inkml:trace>
  <inkml:trace contextRef="#ctx0" brushRef="#br0" timeOffset="5436.3007">8102 14430 198,'0'-17'99,"2"-6"-87,1-8-1,-3 4 37,0-4-12,0 5 4,-18 4-1,-7 2-27,2 8-5,-10 6 1,4 6-1,-2 0 7,2 8-6,0 24-8,3 14-3,8 12-2,7 15 4,4 4 0,7-6 1,0-11-3,9-20-1,18-13-6,4-17-2,3-10-4,-5-9 6,0-27 10,0-14 0,-4-8 1,-2-4 0,0-3-1,-6 10 0,-3 6 2,-8 13 0,1 16-1,-7 13 2,0 7 0,0 0 8,1 0-7,2 14-3,0 18 4,6 9 2,-5 15-2,-4 9-3,0 9-2,0 7 2,0 3 2,0-1-1,0 4-3,-9 2 2,-2-2-2,0-5 0,-2-14 0,-2-19 0,10-17 1,0-24-1,5-5 5,0-3 0,0 0-5,0 0 0,7-5 1,13-16 2,13-6 2,12-12-3,6-11 0,14-8-1,-5 0-1,-6 4-2,-12 8-37,-20 15-331</inkml:trace>
  <inkml:trace contextRef="#ctx0" brushRef="#br0" timeOffset="7651.4236">8363 13863 272,'-2'0'67,"-6"0"-62,7 0-4,-1 9 2,-3 11-1,-4 9 3,-2 8 3,2 4-6,-6-3 3,1 0-4,0-6-1,0-5 0,6 0-14,0-1-106</inkml:trace>
  <inkml:trace contextRef="#ctx0" brushRef="#br0" timeOffset="8894.4925">9210 14275 290,'-18'-5'47,"2"5"-29,-1-3 23,-1-1-34,2 2 0,1 2-5,-3-3-2,0 3-3,-2 0-1,2 0 4,-3 0 0,0 5 0,-6 7 2,9 2-2,-9 2 1,8 2-1,-4 6 0,5 3-1,5 11 1,4-2 0,7 6 0,2-3 0,0-2 0,15-7 0,10-10 0,0-6-2,-6-11-2,6-3-3,-5 0 0,1-19 7,0-13 4,0-7 1,1-2-4,-5-2 2,6 2-1,-5 5-2,2 5 2,-11 12-1,2 3 1,-9 11 0,0 5-1,-2 0 7,0 0 3,0 0-6,5 0-4,-5 0-1,4 3 0,-1 18 0,10 11 12,-9 21-2,1 5-3,-5 7-2,0 8 0,0 2-2,-12 10-1,-5 6-1,-6 4-1,6 4 0,1-5-1,3-5 0,4-13-2,9-20 3,0-17-5,0-20 3,13-15-6,9-4-3,1-29 7,17-22 4,16-11 5,2-4-1,2-1-2,4 9-2,-7 8-9,-9 0-106,-15 10-195</inkml:trace>
  <inkml:trace contextRef="#ctx0" brushRef="#br0" timeOffset="9523.5284">5833 15013 58,'7'-12'110,"10"-1"-99,22 0 19,13 0 21,31 10-9,20 3-4,26 0 1,21 16-2,13 0-9,25 1-17,22-5-9,14 1 0,-3-5-1,-4-8-1,-7 0 0,-12-16 0,-18-22 2,1-6-1,-20-4 1,-23 16-2,-35 12-5,-30 16-23,-38 4-166</inkml:trace>
  <inkml:trace contextRef="#ctx0" brushRef="#br0" timeOffset="10401.5802">7406 15936 130,'-4'30'153,"4"10"-153,0 6 0,0 2 9,4 2 8,8 0-11,1-3-2,-1-6-1,-6 3 3,1-7 6,-5-7-4,-2-8-1,0-10-2,0-9-2,0-3 10,0 0 36,-9-27-37,-3-15-12,8-20-1,4-1 1,0 0 0,10 6 2,19 5 0,4 4-1,11 2 2,1 11-1,-3 7 0,-2 16-2,1 6-5,-1 6-8,-6 0-25,7 6-92,-9 6-110</inkml:trace>
  <inkml:trace contextRef="#ctx0" brushRef="#br0" timeOffset="10755.8197">8107 15727 281,'22'0'2,"1"0"-2,10 2 0,-11 7 2,-5 2 5,-3-2 3,-5 3 0,-7-3 6,-2 7 20,0 0-19,-13 4-6,-5 0-7,-8 3-1,10-2-1,4-3-1,10 3 0,2-3-1,0-4 0,14-4 0,11-3 1,-4 0 5,9-3-3,10-4 0,0 0-3,1 0 0,3 0-9,0 0-68,-12 0-252</inkml:trace>
  <inkml:trace contextRef="#ctx0" brushRef="#br0" timeOffset="16162.1185">10298 3904 7,'0'-46'271,"2"-7"-271,8 5 0,-7 8 7,-3 3 19,0 7 18,0 5 10,-4-3-19,-15 4-3,-6 0-1,-4 4-5,0 4-8,-10 10-1,6 6 9,-5 2-22,-4 28-4,9 16-3,-8 12 2,9 8 1,8 10 0,8 5-4,15-9 1,1-8 0,0-20-7,20-16-5,18-18-8,0-10 2,4 0 11,-2-27 9,2-16-2,-2-7 1,-3-8 2,-14 2 0,2 2 1,-7 5-1,-5 15 2,-7 12-1,-6 15 1,0 7 3,0 0 5,0 17-10,0 36 4,0 23-4,0 24 2,0 8 2,0 0-3,-8 3 2,-7-3 0,-5 7 1,-7 1 1,-9 0 2,2-7-5,-3-14 1,10-20 0,16-29-3,4-24 0,7-18-3,0-4-9,22-14 12,16-32 10,14-16 5,4-14-10,4-2-4,-9 8-1,-4 7-11,-16 17-128</inkml:trace>
  <inkml:trace contextRef="#ctx0" brushRef="#br0" timeOffset="16523.1378">10915 2963 315,'0'0'124,"-13"14"-122,-6 25-2,-2 11 8,-9 8-2,-5 10-4,2 0-2,-5 5-1,-3-3-6,18-11-25,13-19-173</inkml:trace>
  <inkml:trace contextRef="#ctx0" brushRef="#br0" timeOffset="16740.1498">11167 3738 244,'31'4'14,"12"1"-12,15 2 32,8-7-2,-1 0-18,2 0-13,-7 0 0,-4 0-1,-14 0-15,-19 0-79</inkml:trace>
  <inkml:trace contextRef="#ctx0" brushRef="#br0" timeOffset="16913.1593">11365 3974 613,'0'0'0,"5"2"-37,18-2 7,8 0 30,13 0 8,5 0-8,18 0-4,-11 0-138</inkml:trace>
  <inkml:trace contextRef="#ctx0" brushRef="#br0" timeOffset="17504.194">12672 3830 368,'0'62'0,"0"13"0,0-8 12,0-1 16,-18-2-7,4-2-10,-1 5-5,2-5-4,-3-8 4,5-14-5,-2-15-1,11-21-1,-9-7 1,6-47 19,-4-26-19,7-18-17,2-8 14,0 4 2,22 7-1,13 11 2,17 12-1,8 18 0,8 11-1,7 15 2,-2 12-1,-5 10 1,-11 2 0,-19 2-2,-13 15 0,-10 0 2,-15 1 6,0 5 23,-15 4-2,-26 5-10,-7-1-12,-10 1-5,-11-8 0,8-6-1,-4-2-2,17-6-6,9 1-37,24 4-19,15-1-184</inkml:trace>
  <inkml:trace contextRef="#ctx0" brushRef="#br0" timeOffset="17796.2088">13285 3956 464,'0'16'0,"-9"2"-16,5 0 16,-8 8 6,-1 6-5,-3 1 2,1-11-2,11-11 0,2-9 5,2-2 9,0-13 16,0-20-4,8-10-25,19-6-1,2 8-1,0 7-1,10 8 0,4 5-1,5 5-2,7-2-7,1 2-43,-3-1-81,0 8-74</inkml:trace>
  <inkml:trace contextRef="#ctx0" brushRef="#br0" timeOffset="18037.2867">13729 3895 50,'-23'53'222,"10"-1"-190,8 3-8,5-15 34,0-14-33,18-10-19,9-11 2,2-5 6,0 0 11,-6-3 1,-6-18 12,-1-9-9,-3-3-12,-2-6-6,-9-1-2,-2-4-6,0 7 0,-24 8-2,-10 11-1,-10 18-7,2 15-20,1 31 3,17 7-16,22 1-41,2-20-181</inkml:trace>
  <inkml:trace contextRef="#ctx0" brushRef="#br0" timeOffset="18524.3395">14273 3244 375,'2'8'0,"-2"27"-7,1 19 7,-1 18 28,0 10-5,0 15-3,-1 4 1,-13 4 5,-3-1-5,1-22-5,7-21-16,9-28 0,0-19-2,0-10-1,0-4-2,13-18 5,11-22 4,6-10-3,5 4-1,10 16 0,5 16 0,0 12-1,13 2 1,-16 2-1,-6 16 0,-15 7 1,-13-4 1,-9 1 8,-4 0 7,0 2 4,-26-6 5,-19 0-12,-11-3 0,-4-9-4,2-5-6,5-1-3,7 0-5,22 0-20,22 0-48,2 0-123</inkml:trace>
  <inkml:trace contextRef="#ctx0" brushRef="#br0" timeOffset="18898.3609">14832 4113 331,'25'0'32,"4"0"-27,8 0-5,11-10 13,-4-10 2,3-6 12,-3-6-7,-4-5-4,-15 2-10,-16-9-5,-9 9 0,0 3 0,-18 6-1,-11 12 9,-2 14 0,-9 0 13,9 8 14,4 22-15,9 5-12,9 8-9,9 3 0,9-2-5,26-7-6,21-11-10,20-10-31,4-15-271</inkml:trace>
  <inkml:trace contextRef="#ctx0" brushRef="#br0" timeOffset="19297.3838">16660 3613 397,'0'-9'49,"-25"2"-46,-5 7 32,-7 0-2,0 20-26,-3 18 2,-1 15-4,16 9 1,10 6-4,13-2-2,2-6-2,11-10-1,20-9 2,14-12-6,11-17-3,13-12-8,4-13-18,8-38-111,-3-19-100</inkml:trace>
  <inkml:trace contextRef="#ctx0" brushRef="#br0" timeOffset="20017.4229">17179 3150 326,'0'0'196,"-15"35"-189,-3 24-7,-7 25 13,-1 11-1,-2 3-5,2 2-4,-1 4 2,7-4 11,5-16-5,11-21-8,4-33-3,0-24-7,15-6 5,16-41 2,23-26 8,6-17-7,0 6-1,-4 21-2,-14 26 0,-11 16 1,-7 15-2,-8 0-2,-9 15 4,0 12 1,-7 17 6,0 6 1,0 3-7,-2-2-1,2-2-6,0-13-19,0-8-31,15-6-30,5-9-31,7-11 14,-12-2 66,-1 0 31,-1-9 4,3-14 3,-1-8 6,10-3 0,-3-5 2,1 0 26,-5 3 12,2 7 13,-16 6 1,-2 4 1,-2 7-13,0 5-21,0 7-1,-2 0 21,-11 22-30,-14 28-17,7 12 0,-5 8 1,6-5 0,7-8 0,10-19-1,2-13-2,0-21-9,20-4-4,9-21 15,2-23 0,7-12 0,-5-8-1,3 2-2,-14 6-1,1 9 4,-8 15 0,-13 13 0,2 9 3,-4 10 1,0 0 4,0 15 6,0 20-11,0 9 5,0 16-8,0 1 0,0 0-4,0-6-7,0-11-17,8-12-41,21-16-69,6-13-158</inkml:trace>
  <inkml:trace contextRef="#ctx0" brushRef="#br0" timeOffset="20272.4382">18081 3924 216,'0'0'188,"0"0"-176,0 18-3,-3 0 15,-4 2-10,5-4-2,2-2 6,0-8-1,0-6-13,0 0-3,0-6 8,2-25 32,21-10-18,-4-5-15,6 12-7,-5 7 0,3 6-1,9 9-1,9-1-2,3 3-3,10 1-11,-3 0-31,-2 1-163</inkml:trace>
  <inkml:trace contextRef="#ctx0" brushRef="#br0" timeOffset="21027.6007">18682 3868 325,'11'-12'21,"-5"-6"-18,4 0 61,-10 5-15,0 6-1,0 3-19,-27 4-16,-2 0-13,-13 18-4,-6 26 2,-3 12 2,7 9 6,4 1-2,8-1-2,17-8-2,15-13 0,0-12-6,33-16-8,12-16-8,4 0-1,-2-26 9,-3-16 1,-3-3 1,-15-2 3,-10-2 9,-1 5 0,-5 0 2,-6 3 1,7 6 1,-10 12 4,2 14 11,-1 9 0,-2 0-3,0 0-16,2 6 1,-2 18 3,0 10 15,0 12-13,-17 6-3,-10 10-1,-4 6 0,-9 11-2,-3 7 0,-3 6 0,1 1 0,5-3 0,7-5-1,-1-13-2,10-19-6,3-21-5,13-22-3,-1-10 16,7-33-5,2-18-7,0-15 7,19-2 6,22 3-2,3 9 0,10 13 0,4 8 1,15 3-1,2-2 2,18-4 1,-4-6-1,9-3 0,-2-2 0,4-7 1,-7-1 0,4-11-1,-15 2 0,-18 4 0,-23 8-2,-28 15-10,-13 7-10,-13 10 16,-28 7 6,-5 12 0,-8 3 33,8 28-1,5 16-16,12 5-10,18 1 7,11-8-13,9 0 0,20-1-1,14-10-3,1-2-13,3-7-55,6-15-283</inkml:trace>
  <inkml:trace contextRef="#ctx0" brushRef="#br0" timeOffset="24657.7986">11383 5221 192,'10'-42'91,"-10"4"-82,0-6 21,0 13 7,2-8-23,2-3 10,-2 2 6,-2 8-3,0 5 5,0 9 0,-18 6 1,-6 6-9,0 6-8,-12 0-10,7 15-6,-6 23-5,-2 16 3,6 9 0,7 6 2,8 1-2,5-8 0,11-8-3,0-19 1,20-17-9,7-14-7,6-4 9,0-10 10,6-26 1,-6-15-1,7-2 1,-9 0 0,-2 9 0,-8 14 1,-13 12-1,-3 15 0,-5 3 1,0 0-1,0 0 0,0 0-1,0 9-1,0 23 2,-5 20 0,-11 15 1,-3 14 3,-6 14-2,-2-5 0,5-5-1,0-13 1,7-16-2,10-14 1,-4-16-1,7-10 1,-1-6-1,3-10-4,0 0-8,5 0 10,22 0 2,4-18 1,11 2 0,2-6-1,7-7-2,-1-8-38,4-12-139</inkml:trace>
  <inkml:trace contextRef="#ctx0" brushRef="#br0" timeOffset="24907.8348">11872 4997 438,'13'0'12,"12"-2"-9,15 0-3,-3 0 1,6 2-1,-6 0-1,-5 0-9,-7 0-65,-21 0-194</inkml:trace>
  <inkml:trace contextRef="#ctx0" brushRef="#br0" timeOffset="25063.8436">11927 5133 554,'10'3'0,"19"0"-34,8-3 34,17 0 0,13-6-2,7-16 0,12 3-120</inkml:trace>
  <inkml:trace contextRef="#ctx0" brushRef="#br0" timeOffset="25588.874">13241 4930 437,'-50'0'0,"3"7"3,-1 5-2,5-2 3,15-2-3,14-4 2,14 4-3,4 4-11,34 10-6,10 6 15,9 0-5,1-2 5,0 4-1,-14-5-3,-6 0 4,-20-2 2,-10-5 1,-8 1 7,-6 2 10,-25 1 2,-13-2-3,-12-2-6,-7-5-2,8-6-6,1-3-2,21-4-1,8 0-7,23 0-16,2-16-66,31-1-108</inkml:trace>
  <inkml:trace contextRef="#ctx0" brushRef="#br0" timeOffset="25888.891">13574 5037 364,'0'0'95,"0"0"-94,0 6 4,0 18 21,0 13-12,8 14-5,-4 5 0,-2-3-4,9-7 0,7-14-5,-1-14-3,8-15-3,0-3 6,2-17 5,2-27 7,2-16-3,-2-11-5,-11 9-2,-14 6-1,-4 6 1,-4 9 0,-29 14-1,-12 13-1,5 14-6,-3 4-21,12 28-4,18 6-41,6-6-207</inkml:trace>
  <inkml:trace contextRef="#ctx0" brushRef="#br0" timeOffset="26299.9158">14015 4950 119,'0'12'189,"0"17"-187,0 14 8,0 6 23,3 7-8,7-1 5,-4-9-15,7-12-3,3-8-10,4-14-1,0-12-1,-2 0 2,6-8 6,3-25 12,-5-7-7,0-7-9,4-4-2,-12-1-2,1 2 1,-11 2-1,-4 14 1,0 15 2,0 12 15,0 7 23,0 0-4,0 14-20,0 22-17,0 11-1,-4 8 1,4-5 0,0-12-4,0-7-2,5-14-15,13-11-14,4-6-53,-1 0-119</inkml:trace>
  <inkml:trace contextRef="#ctx0" brushRef="#br0" timeOffset="26569.9615">14507 5184 132,'0'25'37,"9"-1"-27,-8 4 35,-1-3 9,5-6-21,-5-7-20,5-7-3,-5-5 9,2 0 29,2-22 20,6-22-8,4-9-52,5-5 1,2 8 2,-1 8-6,8 6-5,3 7 0,9 8-3,5 11-2,2 8-7,6 2-8,7 0-26,-4 0-52,0 10-101</inkml:trace>
  <inkml:trace contextRef="#ctx0" brushRef="#br0" timeOffset="26975.9839">15195 5015 317,'0'0'6,"0"0"68,0 0-17,0-7-31,-5 4 2,-8 3-10,0 0 10,-3 3-14,-1 23-10,-6 13-4,4 9 0,3 4-1,5 3 0,11 1 0,0-12 0,4-9-5,29-8-2,3-8-3,4-12 4,5-7-1,1 0 3,2-12 4,-9-18 1,4-8 0,-3-9 0,0-9 0,3 2 0,-14 0-1,-2 4-4,-25 16-3,-2 13-10,-16 18 18,-20 3 23,1 29-6,-6 17-3,8 15 6,7-1-13,23-3-6,3-11-1,9-14-4,29-8-8,11-14-11,6-10-46,8 0-313</inkml:trace>
  <inkml:trace contextRef="#ctx0" brushRef="#br0" timeOffset="27470.0145">16698 5107 361,'7'-8'65,"-7"-2"-65,0-1 0,0-1 24,-12 3 10,-19 5-6,0 4-10,-7 0-18,5 13 0,4 8 4,3 11-1,16 6-3,8 6 0,2 2-1,15 3 0,24-5-1,7-9 0,14-6-3,9-27 0,3-4-8,8-39-57,-7-24-174</inkml:trace>
  <inkml:trace contextRef="#ctx0" brushRef="#br0" timeOffset="27824.1336">17184 4586 404,'-18'42'54,"-1"24"-53,-2 12-1,1 10 11,-3 2 3,7-1 3,3-4-2,0-13 5,9-11 1,4-22-7,0-18-14,0-14 0,2-7-1,25-10 1,6-37 10,18-12 6,5-10-15,2 11-1,-14 23 0,-14 14-1,-13 16-1,-5 5-2,-1 9 1,-9 28 3,-2 6 4,0 15 1,0 8 1,-4-1-6,-5-7-1,9-12-5,0-22-17,19-20-31,17-4-61,9-35-117</inkml:trace>
  <inkml:trace contextRef="#ctx0" brushRef="#br0" timeOffset="28212.158">17824 5127 344,'0'-12'40,"0"-2"-35,-5 0 8,-14 2 25,0 4-31,-4 8 25,2 0 1,-8 22-33,-2 25-1,-3 13 1,5 5 3,9 2 1,9-13 1,11-15-4,0-14-1,22-18-9,12-7 7,8-27 2,7-25 3,4-6-3,1-2 0,-12 5-3,-11 13 1,-4 4 2,-11 9 0,-3 16 1,-6 5 2,-7 8 4,0 0 10,0 4 5,0 25-14,0 17-2,-11 17 2,-2 8-7,1 1-1,1-4-5,11-13-8,0-16-29,11-20-73,16-19-209</inkml:trace>
  <inkml:trace contextRef="#ctx0" brushRef="#br0" timeOffset="29227.2486">18198 5289 1,'0'0'344,"0"0"-317,0 2-24,2 9 16,-1-8-12,7 2 0,-4-5-2,-1 0 4,3 0 9,-6 0 15,3 0 9,10-21-1,3-9-10,11-4-16,4-2-9,11 0-6,5 2 0,6 2 0,1 11-2,1 8-10,-5 13-2,-6 0-16,-4 22-11,1 12-39,-10 7 8,2-14-74,1-5 24,-14-12 39,2-10 83,-13 0 1,-7-1 50,-2-18 36,0-3-7,0 5 1,-6 5-1,-19 1-27,3 8-4,-12 0-23,1 3-24,0 3-1,-6 23 3,10 13-1,5 12 1,3 9-4,9 3 3,7-5 0,5-9-3,2-13-3,27-20-7,2-16-2,12 0 5,-1-30 6,-1-16-1,-11-5-6,-8-7 3,3 5 2,-2 2 0,-8 16 3,0 4 1,-10 17-1,4 6 2,-9 6 0,0 2 4,0 0-1,0 0 0,0 20 3,0 13 8,0 4-6,-14 16-4,-10 9-5,-3 8-1,-4 12 1,0 6-1,-7-1-2,1 1 1,-2 0 1,5-5-4,6-13-3,4-14 3,10-22-5,5-29 2,9-8 5,0-50-12,0-20 1,23-16 6,6 1 2,-1 10 2,11 16 2,-2 12 0,5 6 0,3 10-1,7-3 2,10 2-1,7-2 1,14-5 1,1 0-1,3-2 2,6-2-2,1 3 0,-5 1 1,-6 6-1,-21 4-1,-22 12 1,-22 4 0,-18 6 0,0-2 7,-13 4-3,-16-4-2,-7 4 7,-6 2-2,6 4 3,5 2 5,9 0 20,0 18-21,8 18-9,9 10-1,-1 12 7,6-2-2,0 2-8,13-5-1,14-3-1,2-8-2,0-8-11,5-6-22,-5-14-104</inkml:trace>
  <inkml:trace contextRef="#ctx0" brushRef="#br0" timeOffset="29357.2516">20345 5458 717,'0'0'68,"0"0"-68,0-5 10,-18 0-10,-7 5-71,-6 0-196</inkml:trace>
  <inkml:trace contextRef="#ctx0" brushRef="#br0" timeOffset="32377.4191">12774 14137 416,'0'-3'82,"0"2"-81,0 1 14,0 0 13,0 1-5,-2 31-13,0 19-10,-9 21-4,-5 8 4,-9 10 0,2-1 1,-2-4 1,-2-4 0,14-11 0,6-9-1,7-19 0,0-4-1,20-10 0,22-14-2,3-2 0,15-12 2,7 0-1,0-6 0,-5-20-1,0-5-6,-9-8-12,-10-1-58,-14-2-68,-13-1-101</inkml:trace>
  <inkml:trace contextRef="#ctx0" brushRef="#br0" timeOffset="32581.4593">12730 14483 411,'-2'0'98,"2"0"-98,0 0-12,15 5 12,14 4 1,9 0-1,7-7 2,0-2-2,3 0 0,-6-4-1,-1-15-8,-5-2-34,-14-7-155</inkml:trace>
  <inkml:trace contextRef="#ctx0" brushRef="#br0" timeOffset="32772.4696">12760 14238 549,'0'5'22,"0"-1"-22,37-4-25,14 0 25,18 0 8,10-8 2,-2-5-8,-6 4-2,-13 4-8,-6 5-12,-15-5-59,-14-2-328</inkml:trace>
  <inkml:trace contextRef="#ctx0" brushRef="#br0" timeOffset="33592.6186">13883 14538 262,'-8'2'0,"8"1"-245</inkml:trace>
  <inkml:trace contextRef="#ctx0" brushRef="#br0" timeOffset="33859.6345">13883 14538 290,'-34'5'80,"30"-5"-79,1 3 4,3-3 35,0 0-25,0 0-15,0 0 0,0 0-4,18 0 4,11 2 2,13 2 1,12-4 3,6 3 2,10 0-4,5 0-2,-4-2-2,-16 3-4,0-4-9,-22 0-30,-6 0-125</inkml:trace>
  <inkml:trace contextRef="#ctx0" brushRef="#br0" timeOffset="34094.6423">13873 14837 62,'0'12'424,"0"2"-424,27-2-18,14-6 18,21-6 7,9 0 7,14 0-5,-2 0-9,-9-6-6,-2 3-46,-23 0-247</inkml:trace>
  <inkml:trace contextRef="#ctx0" brushRef="#br0" timeOffset="36461.8824">15318 14270 313,'0'0'107,"0"0"-107,0 0-2,2 0-5,8 23 7,5 12 24,-2 9-11,-8 11-9,-5 1 0,0 1 6,0 1-2,-3 6 1,-12-1-5,-1-1 1,1 0 4,4-7-7,3-4-1,6-18-1,2-13-1,0-17-1,0-3-16,0-20 3,12-30 15,1-22 6,3-17-1,-3-7-5,-7-1-1,1-2 1,-7 6 0,0 7 0,0 8 1,0 12-1,0 16 1,-2 11 2,-6 13-1,5 13 3,1 6-2,2 7 7,0 0 1,0 3-11,15 23 1,15 6 12,14-1-2,0-2-6,12-14-1,0-10-2,2-5-1,-2 0-1,-9-8 0,-6-4-2,-11 2-11,-8 3-43,-8 6-104,-6 1-91</inkml:trace>
  <inkml:trace contextRef="#ctx0" brushRef="#br0" timeOffset="36710.92">15250 14616 37,'0'2'453,"8"0"-453,29 2-4,26 0 4,4-4 6,11 0 1,0 0-4,-8-8-3,-2-2-1,-10 7-9,-15 0-27,-10 3-77,-20 0-184</inkml:trace>
  <inkml:trace contextRef="#ctx0" brushRef="#br0" timeOffset="37064.9838">14834 15244 357,'0'12'35,"9"-1"-35,34 4 0,19-3 10,9-1 9,19-2 4,5-3-3,6-6-15,-5 0 3,-6 0-8,-4 0 1,-4 3-1,-6 8-9,-5 3-12,-2 1-35,-7 5-119</inkml:trace>
  <inkml:trace contextRef="#ctx0" brushRef="#br0" timeOffset="38001.082">15663 15853 370,'-12'-8'19,"9"0"-12,-1 2-6,4-4 11,0 2-11,0-1-1,0 2-1,0 0 0,0 1 1,0 5 0,0-1 2,0 2 4,0 0-2,0 0-1,0 0-1,0 0-1,0 0 2,0-2 0,0-2 8,-7 2-5,0-1 2,-4 3 1,-5 0-6,1 0 1,-8 0-1,-6 0 1,-2 0 8,-11 0-5,-1 3-7,3 19 0,9 2 11,2 8-6,4 11-4,12-1 1,7 3 0,6 3-2,0-4-3,11-7 2,22-7-1,10-10 0,10-12-1,7-8-2,0-8 4,0-28-1,-6-10 0,-2-3-1,-19-9-1,-4 12 2,-16 4 1,-11 10 1,-2 14 0,0 8 3,0 6 6,-4 4-3,-5 0-4,7 2-2,0 18 0,-6 8-2,4 12 2,2 10 0,-7 11 0,5 6 1,-8 8 1,4 0 1,-5 4-1,-8 2 3,6-1-5,-1-10 2,5 5-2,7-15 1,-1-16 1,5-14 3,0-14-5,0-16 0,0 0-7,0-28-1,18-21 8,9-13 7,6-2-6,9 3 0,14 2-1,10 5 1,2 4-1,1 2-3,-11 13-26,-14 3-42,-10 18-75</inkml:trace>
  <inkml:trace contextRef="#ctx0" brushRef="#br0" timeOffset="38263.0968">16339 15691 557,'-18'9'58,"-11"14"-48,4 5-10,-2 8 0,6 18-10,-8 6-81,2-4-403</inkml:trace>
  <inkml:trace contextRef="#ctx0" brushRef="#br0" timeOffset="38910.2334">17026 14772 422,'0'4'37,"24"-1"-37,11-2-1,13-1 0,-2 0 0,-1 0-3,-3 0-14,-9-1-93,-14-6-164</inkml:trace>
  <inkml:trace contextRef="#ctx0" brushRef="#br0" timeOffset="39080.3001">17075 14991 26,'-5'8'495,"5"-2"-495,25 4-11,17 0 10,5-4 0,6-3-3,3 6-10,-1 3-124</inkml:trace>
  <inkml:trace contextRef="#ctx0" brushRef="#br0" timeOffset="40222.3645">19039 14029 412,'-21'0'45,"15"0"-40,6 19-5,0 32 7,0 16 5,11 14-1,-3 5-3,2 1-3,-6-3 0,-4-4-3,0-5 0,0-5-2,0-6-1,-6-8-11,-18-18-70</inkml:trace>
  <inkml:trace contextRef="#ctx0" brushRef="#br0" timeOffset="40440.4379">19002 14572 518,'16'-20'11,"16"-3"-2,15-12-9,10-9 5,8-6-5,13-8-1,0-5 0,-7 5 1,-4 5 0,-18 10 0,-20 9-7,-16 12-16,-13 10-51,0 7-68,-15 5-87</inkml:trace>
  <inkml:trace contextRef="#ctx0" brushRef="#br0" timeOffset="40702.476">19123 14323 370,'0'31'76,"0"6"-76,14 8 0,14 4 6,4-2 15,-1 1-7,6-6-9,-1-5 1,3-2-4,-4-9-2,1-7-3,4-7-1,0-6-10,-2-5-39,6-1-157</inkml:trace>
  <inkml:trace contextRef="#ctx0" brushRef="#br0" timeOffset="41353.5132">20186 14613 209,'4'-12'56,"4"1"-54,-7-4 30,-1 4 22,0-5-13,-1 2-19,-22 0-13,-6 2-3,-4 4 0,-9 3 0,3 5-2,5 0 3,6 25 17,4 10-15,10 14-8,10 6 0,4 3 0,0-7 0,0-12-1,18-9-2,13-21-2,5-9-5,-3 0 1,5-25 3,-5-9 2,-6-6 2,-2 4 0,-10 1 1,-9 9 1,3 6 2,-9 6 1,3 6 4,-1 7-4,-2-2-1,0 3 1,0 0 1,0 0 0,0 9-2,0 16 1,0 11 3,0 12-3,0 13 1,0 9-2,-8 10-2,-13 7 0,1 6 2,0-2 1,0-5-1,4-7-1,12-7 2,4-2-1,0-12-1,11-14-2,18-20-1,9-16-3,14-8 2,0-26 2,11-16 0,-5-6 0,-7-1-2,-10 7-33,-13 4-154</inkml:trace>
  <inkml:trace contextRef="#ctx0" brushRef="#br0" timeOffset="41757.535">18673 15325 255,'-5'0'47,"5"0"-46,0 0 14,15 0 17,28 0-7,19 0 4,30 0 8,22 0 6,18 0-13,26-2-5,27-23-6,6-11-6,19-2-6,-22-2-7,-17 6 0,-31 16-3,-49 10-14,-35 8-43,-33 13-137</inkml:trace>
  <inkml:trace contextRef="#ctx0" brushRef="#br0" timeOffset="42273.564">19315 16203 282,'0'3'56,"0"21"-50,0 16-6,11 6 25,5-1-3,3-5-4,2-5-8,-8-4-3,-4 3 4,-2-6-1,-3 4 3,-4 5 0,0-11-8,0-1-3,0-15-2,0-10 0,0-1 1,0-44 1,0-16 5,0-14 1,13-7-5,12 6-2,4 9 0,-2 9 5,4 9 2,4 10-3,2 6-2,-2 12-3,3 9-2,4 12-3,1 0 3,4 0-1,6 4-1,-11 4-7,-8-2-44,-3-6-114</inkml:trace>
  <inkml:trace contextRef="#ctx0" brushRef="#br0" timeOffset="42657.5853">20071 15920 234,'31'-8'13,"9"-3"0,0 4 50,-9 0-40,-5 7-14,-7 0 8,-10 0-1,-7 17 6,-2 4 13,0 4-14,0 1-11,-13 4-5,-5-2-1,-3-4-2,3-2 0,3-6 1,2-2 0,9 0-3,4 0 2,0-2-2,15 0 1,16-4-1,5-1 2,11-7 0,-3 0 1,1 0-3,-3 0 0,-9-5-8,-3-1-29,-8 0-147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4-02-03T16:42:21.2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21729 13990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387446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9B1BA7A-4EDF-41CE-9599-2CB5E7D0D69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AB73FF01-F3A7-4412-8765-8B2240984DA5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671513"/>
            <a:ext cx="4468812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4C12DCC-1D83-4173-B1D2-97492B075B2B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BF61B8EE-1999-4921-932B-E025094DB618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EAE825B-629D-4609-A7A8-D8EBB51F79AF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A7C243A2-DB31-4067-8BD0-00FDB38503A6}" type="slidenum">
              <a:rPr lang="en-US" altLang="en-US" sz="1200"/>
              <a:pPr algn="r" eaLnBrk="1" hangingPunct="1"/>
              <a:t>43</a:t>
            </a:fld>
            <a:endParaRPr lang="en-US" altLang="en-US" sz="1200"/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4EF74B5F-D91E-4AFA-8D5A-FDC9BD74C2E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4F619AED-D254-481A-91CE-DD69B89D2FA4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38A85EE-B474-42AE-B704-88A4C7DDC9A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E8785D2-2E82-45C9-AA67-7E1778438620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ABE4EE54-0340-4F27-9D1A-D4EA3B5B03B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1EB42D98-7FCB-4362-B881-6ABE1C6E36BF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436CFA6D-0EB5-40C5-9332-8890550EAFDF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4FB46176-5213-4764-B916-7FEA3A245A72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customXml" Target="../ink/ink11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4/42/Electric_dipole_field_lines.svg/454px-Electric_dipole_field_lin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52" y="-1035496"/>
            <a:ext cx="9433048" cy="90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221088"/>
            <a:ext cx="8208912" cy="21602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88" y="4149080"/>
            <a:ext cx="8712968" cy="2448272"/>
          </a:xfrm>
        </p:spPr>
        <p:txBody>
          <a:bodyPr/>
          <a:lstStyle/>
          <a:p>
            <a:r>
              <a:rPr lang="en-CA" dirty="0" smtClean="0"/>
              <a:t>Finishing off chapter 25, Starting chapter 26..</a:t>
            </a:r>
          </a:p>
          <a:p>
            <a:r>
              <a:rPr lang="en-CA" dirty="0"/>
              <a:t>The Field Model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Electric Field of a Point Charge, and many point charges</a:t>
            </a:r>
            <a:endParaRPr lang="en-CA" dirty="0" smtClean="0"/>
          </a:p>
        </p:txBody>
      </p:sp>
      <p:sp>
        <p:nvSpPr>
          <p:cNvPr id="6" name="Rectangle 5"/>
          <p:cNvSpPr/>
          <p:nvPr/>
        </p:nvSpPr>
        <p:spPr>
          <a:xfrm>
            <a:off x="1403648" y="404664"/>
            <a:ext cx="6336704" cy="10801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6406" y="332656"/>
            <a:ext cx="8229600" cy="1143000"/>
          </a:xfrm>
        </p:spPr>
        <p:txBody>
          <a:bodyPr/>
          <a:lstStyle/>
          <a:p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9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3668713" y="976313"/>
            <a:ext cx="411162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88900"/>
            <a:ext cx="7772400" cy="414338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Charge Polarization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50800" y="1346200"/>
            <a:ext cx="44323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Charge polarization produces an excess positive charge on the leaves of the electroscope, so they repel each other.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Because the electroscope has no </a:t>
            </a:r>
            <a:r>
              <a:rPr lang="en-US" altLang="en-US" sz="2600" i="1" dirty="0"/>
              <a:t>net </a:t>
            </a:r>
            <a:r>
              <a:rPr lang="en-US" altLang="en-US" sz="2600" dirty="0"/>
              <a:t>charge, the electron sea quickly readjusts once the rod </a:t>
            </a:r>
            <a:br>
              <a:rPr lang="en-US" altLang="en-US" sz="2600" dirty="0"/>
            </a:br>
            <a:r>
              <a:rPr lang="en-US" altLang="en-US" sz="2600" dirty="0"/>
              <a:t>is removed.</a:t>
            </a:r>
          </a:p>
        </p:txBody>
      </p:sp>
      <p:pic>
        <p:nvPicPr>
          <p:cNvPr id="54277" name="Picture 6" descr="25_11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"/>
          <a:stretch>
            <a:fillRect/>
          </a:stretch>
        </p:blipFill>
        <p:spPr bwMode="auto">
          <a:xfrm>
            <a:off x="4419600" y="1219200"/>
            <a:ext cx="46101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6" descr="25_13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>
            <a:fillRect/>
          </a:stretch>
        </p:blipFill>
        <p:spPr bwMode="auto">
          <a:xfrm>
            <a:off x="4067944" y="2640211"/>
            <a:ext cx="12350031" cy="42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"/>
            <a:ext cx="7772400" cy="4953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Dipole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269875" y="2705100"/>
            <a:ext cx="576263" cy="563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525165" y="692696"/>
            <a:ext cx="847566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Even a single atom can become polarized.</a:t>
            </a:r>
          </a:p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600" dirty="0" smtClean="0"/>
          </a:p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The </a:t>
            </a:r>
            <a:r>
              <a:rPr lang="en-US" altLang="en-US" sz="2600" dirty="0"/>
              <a:t>figure below shows how a neutral atom is polarized by an external charge, forming an </a:t>
            </a:r>
            <a:r>
              <a:rPr lang="en-US" altLang="en-US" sz="2600" b="1" dirty="0"/>
              <a:t>electric dipole</a:t>
            </a:r>
            <a:r>
              <a:rPr lang="en-US" altLang="en-US" sz="26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12360" y="3429000"/>
            <a:ext cx="1656184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5661" y="2852936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Atom all alone: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513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6" descr="25_13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>
            <a:fillRect/>
          </a:stretch>
        </p:blipFill>
        <p:spPr bwMode="auto">
          <a:xfrm>
            <a:off x="-3318574" y="2614451"/>
            <a:ext cx="12350031" cy="42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"/>
            <a:ext cx="7772400" cy="4953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Dipole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269875" y="2705100"/>
            <a:ext cx="576263" cy="563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525165" y="692696"/>
            <a:ext cx="847566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Even a single atom can become polarized.</a:t>
            </a:r>
          </a:p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600" dirty="0" smtClean="0"/>
          </a:p>
          <a:p>
            <a:pPr marL="457200" indent="-4572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The </a:t>
            </a:r>
            <a:r>
              <a:rPr lang="en-US" altLang="en-US" sz="2600" dirty="0"/>
              <a:t>figure below shows how a neutral atom is polarized by an external charge, forming an </a:t>
            </a:r>
            <a:r>
              <a:rPr lang="en-US" altLang="en-US" sz="2600" b="1" dirty="0"/>
              <a:t>electric dipole</a:t>
            </a:r>
            <a:r>
              <a:rPr lang="en-US" altLang="en-US" sz="2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-558217" y="5517232"/>
            <a:ext cx="1656184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5661" y="2852936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Atom near + charge: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925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"/>
            <a:ext cx="7772400" cy="509588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Dipole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660900" y="1339850"/>
            <a:ext cx="4368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When an insulator is brought near an external charge, all the individual atoms inside the insulator become polarized.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polarization force acting </a:t>
            </a:r>
            <a:r>
              <a:rPr lang="en-US" altLang="en-US" sz="2600" i="1" dirty="0"/>
              <a:t>on each atom </a:t>
            </a:r>
            <a:r>
              <a:rPr lang="en-US" altLang="en-US" sz="2600" dirty="0"/>
              <a:t>produces a net polarization force toward the external charge.</a:t>
            </a:r>
            <a:endParaRPr lang="en-US" altLang="en-US" sz="2600" b="1" dirty="0"/>
          </a:p>
        </p:txBody>
      </p:sp>
      <p:pic>
        <p:nvPicPr>
          <p:cNvPr id="57348" name="Picture 5" descr="25_1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2"/>
          <a:stretch>
            <a:fillRect/>
          </a:stretch>
        </p:blipFill>
        <p:spPr bwMode="auto">
          <a:xfrm>
            <a:off x="152400" y="1676400"/>
            <a:ext cx="43037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87720" y="2168640"/>
              <a:ext cx="3130200" cy="1818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880" y="2162520"/>
                <a:ext cx="3141360" cy="18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17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7" name="Picture 11" descr="CH25_PPT_Slide_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282700"/>
            <a:ext cx="55149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2"/>
          <p:cNvSpPr>
            <a:spLocks/>
          </p:cNvSpPr>
          <p:nvPr/>
        </p:nvSpPr>
        <p:spPr bwMode="auto">
          <a:xfrm>
            <a:off x="452438" y="1333500"/>
            <a:ext cx="356076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600"/>
              <a:t>Which is the direction </a:t>
            </a:r>
            <a:br>
              <a:rPr lang="en-US" altLang="en-US" sz="2600"/>
            </a:br>
            <a:r>
              <a:rPr lang="en-US" altLang="en-US" sz="2600"/>
              <a:t>of the net force on the charge at the lower left?</a:t>
            </a: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76200" y="55563"/>
            <a:ext cx="9067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en-US" altLang="en-US" sz="3200" dirty="0" smtClean="0"/>
              <a:t>Thinking about </a:t>
            </a:r>
            <a:r>
              <a:rPr lang="en-US" altLang="en-US" sz="3200" b="1" dirty="0" smtClean="0"/>
              <a:t>Electric Force</a:t>
            </a:r>
            <a:endParaRPr lang="en-US" altLang="en-US" sz="3200" b="1" dirty="0"/>
          </a:p>
        </p:txBody>
      </p:sp>
      <p:sp>
        <p:nvSpPr>
          <p:cNvPr id="80901" name="Rectangle 44"/>
          <p:cNvSpPr>
            <a:spLocks/>
          </p:cNvSpPr>
          <p:nvPr/>
        </p:nvSpPr>
        <p:spPr bwMode="auto">
          <a:xfrm>
            <a:off x="4127500" y="5699125"/>
            <a:ext cx="2349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itchFamily="84" charset="0"/>
              </a:rPr>
              <a:t>E.  None of these.</a:t>
            </a:r>
          </a:p>
        </p:txBody>
      </p:sp>
    </p:spTree>
    <p:extLst>
      <p:ext uri="{BB962C8B-B14F-4D97-AF65-F5344CB8AC3E}">
        <p14:creationId xmlns:p14="http://schemas.microsoft.com/office/powerpoint/2010/main" val="397368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/>
          </p:cNvSpPr>
          <p:nvPr/>
        </p:nvSpPr>
        <p:spPr bwMode="auto">
          <a:xfrm>
            <a:off x="457200" y="1382713"/>
            <a:ext cx="45720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/>
              <a:t>The direction of the force </a:t>
            </a:r>
            <a:br>
              <a:rPr lang="en-US" altLang="en-US"/>
            </a:br>
            <a:r>
              <a:rPr lang="en-US" altLang="en-US"/>
              <a:t>on charge </a:t>
            </a:r>
            <a:r>
              <a:rPr lang="en-US" altLang="en-US">
                <a:latin typeface="Times New Roman" pitchFamily="84" charset="0"/>
              </a:rPr>
              <a:t>–</a:t>
            </a:r>
            <a:r>
              <a:rPr lang="en-US" altLang="en-US" i="1">
                <a:latin typeface="Times New Roman" pitchFamily="84" charset="0"/>
              </a:rPr>
              <a:t>q</a:t>
            </a:r>
            <a:r>
              <a:rPr lang="en-US" altLang="en-US"/>
              <a:t> is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Up.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Down.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Left.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Right.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/>
              <a:t>   The force on </a:t>
            </a:r>
            <a:r>
              <a:rPr lang="en-US" altLang="en-US">
                <a:latin typeface="Times New Roman" pitchFamily="84" charset="0"/>
              </a:rPr>
              <a:t>–</a:t>
            </a:r>
            <a:r>
              <a:rPr lang="en-US" altLang="en-US" i="1">
                <a:latin typeface="Times New Roman" pitchFamily="84" charset="0"/>
              </a:rPr>
              <a:t>q</a:t>
            </a:r>
            <a:r>
              <a:rPr lang="en-US" altLang="en-US"/>
              <a:t> is zero.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76200" y="50800"/>
            <a:ext cx="7407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25.11</a:t>
            </a:r>
          </a:p>
        </p:txBody>
      </p:sp>
      <p:pic>
        <p:nvPicPr>
          <p:cNvPr id="89092" name="Picture 18" descr="CH25_PPT_Slide_84-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8014"/>
          <a:stretch>
            <a:fillRect/>
          </a:stretch>
        </p:blipFill>
        <p:spPr bwMode="auto">
          <a:xfrm>
            <a:off x="4568825" y="1311275"/>
            <a:ext cx="41179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55563"/>
            <a:ext cx="9067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en-US" altLang="en-US" sz="3200" dirty="0" smtClean="0"/>
              <a:t>Thinking about </a:t>
            </a:r>
            <a:r>
              <a:rPr lang="en-US" altLang="en-US" sz="3200" b="1" dirty="0" smtClean="0"/>
              <a:t>Electric Force</a:t>
            </a:r>
            <a:endParaRPr lang="en-US" altLang="en-US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766640" y="1287000"/>
              <a:ext cx="1292760" cy="1420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60160" y="1280520"/>
                <a:ext cx="1307160" cy="14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254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96838"/>
            <a:ext cx="8775700" cy="667866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Field Model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0800" y="1028700"/>
            <a:ext cx="734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photos show the </a:t>
            </a:r>
            <a:br>
              <a:rPr lang="en-US" altLang="en-US" sz="2600" dirty="0"/>
            </a:br>
            <a:r>
              <a:rPr lang="en-US" altLang="en-US" sz="2600" dirty="0"/>
              <a:t>patterns that iron filings </a:t>
            </a:r>
            <a:br>
              <a:rPr lang="en-US" altLang="en-US" sz="2600" dirty="0"/>
            </a:br>
            <a:r>
              <a:rPr lang="en-US" altLang="en-US" sz="2600" dirty="0"/>
              <a:t>make when sprinkled </a:t>
            </a:r>
            <a:br>
              <a:rPr lang="en-US" altLang="en-US" sz="2600" dirty="0"/>
            </a:br>
            <a:r>
              <a:rPr lang="en-US" altLang="en-US" sz="2600" dirty="0"/>
              <a:t>around a magnet.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These patterns suggest </a:t>
            </a:r>
            <a:br>
              <a:rPr lang="en-US" altLang="en-US" sz="2600" dirty="0"/>
            </a:br>
            <a:r>
              <a:rPr lang="en-US" altLang="en-US" sz="2600" dirty="0"/>
              <a:t>that </a:t>
            </a:r>
            <a:r>
              <a:rPr lang="en-US" altLang="en-US" sz="2600" i="1" dirty="0"/>
              <a:t>space itself </a:t>
            </a:r>
            <a:r>
              <a:rPr lang="en-US" altLang="en-US" sz="2600" dirty="0"/>
              <a:t>around </a:t>
            </a:r>
            <a:br>
              <a:rPr lang="en-US" altLang="en-US" sz="2600" dirty="0"/>
            </a:br>
            <a:r>
              <a:rPr lang="en-US" altLang="en-US" sz="2600" dirty="0"/>
              <a:t>the magnet is filled with </a:t>
            </a:r>
            <a:br>
              <a:rPr lang="en-US" altLang="en-US" sz="2600" dirty="0"/>
            </a:br>
            <a:r>
              <a:rPr lang="en-US" altLang="en-US" sz="2600" dirty="0"/>
              <a:t>magnetic influence.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This is called the </a:t>
            </a:r>
            <a:br>
              <a:rPr lang="en-US" altLang="en-US" sz="2600" dirty="0"/>
            </a:br>
            <a:r>
              <a:rPr lang="en-US" altLang="en-US" sz="2600" b="1" dirty="0"/>
              <a:t>magnetic field</a:t>
            </a:r>
            <a:r>
              <a:rPr lang="en-US" altLang="en-US" sz="2600" dirty="0"/>
              <a:t>.</a:t>
            </a:r>
            <a:endParaRPr lang="en-US" altLang="en-US" sz="2600" b="1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concept of such a “field” was first introduced by Michael Faraday in 1821.</a:t>
            </a:r>
          </a:p>
        </p:txBody>
      </p:sp>
      <p:pic>
        <p:nvPicPr>
          <p:cNvPr id="91140" name="Picture 5" descr="25_2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4711700" y="1201738"/>
            <a:ext cx="41402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5" descr="25_2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3575622" y="279326"/>
            <a:ext cx="5568378" cy="65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218" y="15280"/>
            <a:ext cx="3939381" cy="490538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Field Model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6038" y="1028700"/>
            <a:ext cx="39925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A </a:t>
            </a:r>
            <a:r>
              <a:rPr lang="en-US" altLang="en-US" sz="2600" i="1" dirty="0"/>
              <a:t>field</a:t>
            </a:r>
            <a:r>
              <a:rPr lang="en-US" altLang="en-US" sz="2600" dirty="0"/>
              <a:t> is a function that assigns a vector to every point in space.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alteration of space around a mass is called the </a:t>
            </a:r>
            <a:r>
              <a:rPr lang="en-US" altLang="en-US" sz="2600" i="1" dirty="0"/>
              <a:t>gravitational field.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Similarly, the space around a charge is altered to create the </a:t>
            </a:r>
            <a:r>
              <a:rPr lang="en-US" altLang="en-US" sz="2600" b="1" dirty="0"/>
              <a:t>electric field</a:t>
            </a:r>
            <a:r>
              <a:rPr lang="en-US" altLang="en-US" sz="2600" dirty="0"/>
              <a:t>.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902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6" descr="CH25_PPT_Slide_25-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30650" r="96432" b="32430"/>
          <a:stretch>
            <a:fillRect/>
          </a:stretch>
        </p:blipFill>
        <p:spPr bwMode="auto">
          <a:xfrm>
            <a:off x="768499" y="482310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5" descr="CH25_PPT_Slide_25-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30650" r="96432" b="32430"/>
          <a:stretch>
            <a:fillRect/>
          </a:stretch>
        </p:blipFill>
        <p:spPr bwMode="auto">
          <a:xfrm>
            <a:off x="776437" y="3989665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24" descr="CH25_PPT_Slide_25-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30650" r="96432" b="32430"/>
          <a:stretch>
            <a:fillRect/>
          </a:stretch>
        </p:blipFill>
        <p:spPr bwMode="auto">
          <a:xfrm>
            <a:off x="4103837" y="1535331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38100"/>
            <a:ext cx="8775700" cy="1302668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</a:t>
            </a:r>
          </a:p>
        </p:txBody>
      </p:sp>
      <p:sp>
        <p:nvSpPr>
          <p:cNvPr id="94214" name="Text Box 4"/>
          <p:cNvSpPr txBox="1">
            <a:spLocks noChangeArrowheads="1"/>
          </p:cNvSpPr>
          <p:nvPr/>
        </p:nvSpPr>
        <p:spPr bwMode="auto">
          <a:xfrm>
            <a:off x="335112" y="1112044"/>
            <a:ext cx="830021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A charged particle with charge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dirty="0">
                <a:cs typeface="Arial" charset="0"/>
              </a:rPr>
              <a:t> at a point in space where the electric field is    experiences an electric force:</a:t>
            </a:r>
            <a:endParaRPr lang="en-US" altLang="en-US" b="1" dirty="0">
              <a:cs typeface="Arial" charset="0"/>
            </a:endParaRPr>
          </a:p>
        </p:txBody>
      </p:sp>
      <p:sp>
        <p:nvSpPr>
          <p:cNvPr id="94215" name="Text Box 3"/>
          <p:cNvSpPr txBox="1">
            <a:spLocks noChangeArrowheads="1"/>
          </p:cNvSpPr>
          <p:nvPr/>
        </p:nvSpPr>
        <p:spPr bwMode="auto">
          <a:xfrm>
            <a:off x="28724" y="3608665"/>
            <a:ext cx="8788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If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 is positive, the force on the particle is in the direction of   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.</a:t>
            </a:r>
            <a:r>
              <a:rPr lang="en-US" altLang="en-US" sz="2600" dirty="0">
                <a:cs typeface="Arial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force on a negative charge is </a:t>
            </a:r>
            <a:r>
              <a:rPr lang="en-US" altLang="en-US" sz="2600" i="1" dirty="0">
                <a:cs typeface="Arial" charset="0"/>
              </a:rPr>
              <a:t>opposite </a:t>
            </a:r>
            <a:r>
              <a:rPr lang="en-US" altLang="en-US" sz="2600" dirty="0">
                <a:cs typeface="Arial" charset="0"/>
              </a:rPr>
              <a:t>the direction of   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.</a:t>
            </a:r>
          </a:p>
        </p:txBody>
      </p:sp>
      <p:pic>
        <p:nvPicPr>
          <p:cNvPr id="94218" name="Picture 27" descr="CH25_PPT_Slide_25-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6"/>
          <a:stretch>
            <a:fillRect/>
          </a:stretch>
        </p:blipFill>
        <p:spPr bwMode="auto">
          <a:xfrm>
            <a:off x="3348187" y="2728119"/>
            <a:ext cx="1822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3740" y="5402540"/>
            <a:ext cx="84629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The units of the electric field are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N/C</a:t>
            </a:r>
            <a:r>
              <a:rPr lang="en-US" altLang="en-US" sz="2600" dirty="0">
                <a:cs typeface="Arial" charset="0"/>
              </a:rPr>
              <a:t>. The magnitude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E</a:t>
            </a:r>
            <a:r>
              <a:rPr lang="en-US" altLang="en-US" sz="2600" dirty="0">
                <a:cs typeface="Arial" charset="0"/>
              </a:rPr>
              <a:t> of the electric field is called the </a:t>
            </a:r>
            <a:r>
              <a:rPr lang="en-US" altLang="en-US" sz="2600" b="1" dirty="0">
                <a:cs typeface="Arial" charset="0"/>
              </a:rPr>
              <a:t>electric field strength.</a:t>
            </a:r>
            <a:endParaRPr lang="en-US" alt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879475" y="2143125"/>
            <a:ext cx="98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500">
                <a:solidFill>
                  <a:srgbClr val="000000"/>
                </a:solidFill>
                <a:latin typeface="MT Extra" pitchFamily="84" charset="0"/>
              </a:rPr>
              <a:t> </a:t>
            </a:r>
            <a:endParaRPr lang="en-US" altLang="en-US"/>
          </a:p>
        </p:txBody>
      </p:sp>
      <p:pic>
        <p:nvPicPr>
          <p:cNvPr id="22534" name="Picture 12" descr="26_01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"/>
          <a:stretch>
            <a:fillRect/>
          </a:stretch>
        </p:blipFill>
        <p:spPr bwMode="auto">
          <a:xfrm>
            <a:off x="1259632" y="188640"/>
            <a:ext cx="6901408" cy="682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9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9449" y="1700808"/>
            <a:ext cx="8661862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Vocabulary: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60% got:</a:t>
            </a:r>
            <a:r>
              <a:rPr lang="en-CA" sz="2400" dirty="0" smtClean="0"/>
              <a:t>The </a:t>
            </a:r>
            <a:r>
              <a:rPr lang="en-CA" sz="2400" dirty="0"/>
              <a:t>electric field of a charge is defined by the force on a </a:t>
            </a:r>
            <a:r>
              <a:rPr lang="en-CA" sz="2400" b="1" dirty="0" smtClean="0"/>
              <a:t>positive probe </a:t>
            </a:r>
            <a:r>
              <a:rPr lang="en-CA" sz="2400" b="1" dirty="0"/>
              <a:t>charge</a:t>
            </a:r>
            <a:r>
              <a:rPr lang="en-CA" sz="2400" dirty="0" smtClean="0"/>
              <a:t>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98 </a:t>
            </a:r>
            <a:r>
              <a:rPr lang="en-CA" sz="2400" dirty="0"/>
              <a:t>% of students </a:t>
            </a:r>
            <a:r>
              <a:rPr lang="en-CA" sz="2400" dirty="0" smtClean="0"/>
              <a:t>got: A </a:t>
            </a:r>
            <a:r>
              <a:rPr lang="en-CA" sz="2400" dirty="0"/>
              <a:t>charge alters the space around it. T</a:t>
            </a:r>
            <a:r>
              <a:rPr lang="en-CA" sz="2400" dirty="0" smtClean="0"/>
              <a:t>his </a:t>
            </a:r>
            <a:r>
              <a:rPr lang="en-CA" sz="2400" dirty="0"/>
              <a:t>alteration of space </a:t>
            </a:r>
            <a:r>
              <a:rPr lang="en-CA" sz="2400" dirty="0" smtClean="0"/>
              <a:t>is called the </a:t>
            </a:r>
            <a:r>
              <a:rPr lang="en-CA" sz="2400" b="1" dirty="0" smtClean="0"/>
              <a:t>Electric field</a:t>
            </a:r>
            <a:r>
              <a:rPr lang="en-CA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164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50800"/>
            <a:ext cx="5041900" cy="484188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Force</a:t>
            </a:r>
          </a:p>
        </p:txBody>
      </p:sp>
      <p:pic>
        <p:nvPicPr>
          <p:cNvPr id="93189" name="Picture 9" descr="25_25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b="3415"/>
          <a:stretch>
            <a:fillRect/>
          </a:stretch>
        </p:blipFill>
        <p:spPr bwMode="auto">
          <a:xfrm>
            <a:off x="1691680" y="836712"/>
            <a:ext cx="68611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31920" y="1193760"/>
              <a:ext cx="754200" cy="32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5440" y="1186560"/>
                <a:ext cx="76428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9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38100"/>
            <a:ext cx="3746500" cy="509588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Field</a:t>
            </a:r>
          </a:p>
        </p:txBody>
      </p:sp>
      <p:pic>
        <p:nvPicPr>
          <p:cNvPr id="94216" name="Picture 13" descr="25_25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"/>
          <a:stretch>
            <a:fillRect/>
          </a:stretch>
        </p:blipFill>
        <p:spPr bwMode="auto">
          <a:xfrm>
            <a:off x="1668438" y="821078"/>
            <a:ext cx="6676950" cy="542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4920" y="4487040"/>
              <a:ext cx="2379960" cy="209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40" y="4480560"/>
                <a:ext cx="2393280" cy="21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Example.</a:t>
            </a:r>
          </a:p>
          <a:p>
            <a:r>
              <a:rPr lang="en-CA" sz="2400" dirty="0" smtClean="0"/>
              <a:t>A 0.10 g honeybee has an electric charge.</a:t>
            </a:r>
          </a:p>
          <a:p>
            <a:r>
              <a:rPr lang="en-CA" sz="2400" dirty="0" smtClean="0"/>
              <a:t>There is a natural electric field near the earth’s surface of 100 N/C, downward.</a:t>
            </a:r>
          </a:p>
          <a:p>
            <a:r>
              <a:rPr lang="en-CA" sz="2400" dirty="0" smtClean="0"/>
              <a:t>What electric charge would the bee have to have to hang suspended in the air, without even flapping her wings?</a:t>
            </a:r>
            <a:endParaRPr lang="en-CA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3880" y="218880"/>
              <a:ext cx="8702640" cy="6100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80" y="209160"/>
                <a:ext cx="8720280" cy="61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04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199" y="25400"/>
            <a:ext cx="8919941" cy="88332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98477" y="2043279"/>
            <a:ext cx="8697664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electric </a:t>
            </a:r>
            <a:r>
              <a:rPr lang="en-US" altLang="en-US" sz="2800" dirty="0" smtClean="0"/>
              <a:t>field at a distance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/>
              <a:t> away from a point charge,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/>
              <a:t>, </a:t>
            </a:r>
            <a:r>
              <a:rPr lang="en-US" altLang="en-US" sz="2800" dirty="0"/>
              <a:t>is given by:</a:t>
            </a:r>
          </a:p>
        </p:txBody>
      </p:sp>
      <p:pic>
        <p:nvPicPr>
          <p:cNvPr id="97285" name="Picture 7" descr="CH25_PPT_Slide_25-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71"/>
          <a:stretch>
            <a:fillRect/>
          </a:stretch>
        </p:blipFill>
        <p:spPr bwMode="auto">
          <a:xfrm>
            <a:off x="1444728" y="3176972"/>
            <a:ext cx="640516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6720" y="1066680"/>
              <a:ext cx="6817680" cy="497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080" y="1058040"/>
                <a:ext cx="6832800" cy="49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9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5400"/>
            <a:ext cx="8888288" cy="1041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pic>
        <p:nvPicPr>
          <p:cNvPr id="97284" name="Picture 6" descr="25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170162" y="1916832"/>
            <a:ext cx="7992888" cy="131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070" y="5517232"/>
            <a:ext cx="8982458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115616" y="1916832"/>
            <a:ext cx="746720" cy="75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92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6" descr="25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163688" y="-2907704"/>
            <a:ext cx="7992888" cy="131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5400"/>
            <a:ext cx="8888288" cy="1041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070" y="5517232"/>
            <a:ext cx="8982458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56141" y="-135396"/>
            <a:ext cx="8982458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160984" y="805880"/>
            <a:ext cx="746720" cy="75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8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6" descr="25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160240" y="-7463258"/>
            <a:ext cx="7992888" cy="131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141" y="-135396"/>
            <a:ext cx="8982458" cy="828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5400"/>
            <a:ext cx="8888288" cy="1041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1196752"/>
            <a:ext cx="746720" cy="75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4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2" y="34330"/>
            <a:ext cx="8720138" cy="73037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0800" y="1333500"/>
            <a:ext cx="41783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If we calculate the field at a sufficient number of points in space, we can draw a </a:t>
            </a:r>
            <a:r>
              <a:rPr lang="en-US" altLang="en-US" sz="2600" b="1" dirty="0"/>
              <a:t>field diagram</a:t>
            </a:r>
            <a:r>
              <a:rPr lang="en-US" altLang="en-US" sz="2600" dirty="0"/>
              <a:t>.</a:t>
            </a:r>
            <a:r>
              <a:rPr lang="en-US" altLang="en-US" sz="2600" b="1" dirty="0"/>
              <a:t> </a:t>
            </a:r>
            <a:endParaRPr lang="en-US" altLang="en-US" sz="2600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Notice that the field vectors all point straight away from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dirty="0"/>
              <a:t>.</a:t>
            </a:r>
            <a:endParaRPr lang="en-US" altLang="en-US" sz="2600" dirty="0"/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Also notice how quickly the arrows decrease in length due to the inverse-square dependence on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i="1" dirty="0"/>
              <a:t>.</a:t>
            </a:r>
          </a:p>
        </p:txBody>
      </p:sp>
      <p:pic>
        <p:nvPicPr>
          <p:cNvPr id="98308" name="Picture 5" descr="25_2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>
            <a:fillRect/>
          </a:stretch>
        </p:blipFill>
        <p:spPr bwMode="auto">
          <a:xfrm>
            <a:off x="4438650" y="1333500"/>
            <a:ext cx="44767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22440" y="50364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3080" y="5027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8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1" descr="CH25_PPT_Slide_94-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10771"/>
          <a:stretch>
            <a:fillRect/>
          </a:stretch>
        </p:blipFill>
        <p:spPr bwMode="auto">
          <a:xfrm>
            <a:off x="5359400" y="1371600"/>
            <a:ext cx="3225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2"/>
          <p:cNvSpPr>
            <a:spLocks/>
          </p:cNvSpPr>
          <p:nvPr/>
        </p:nvSpPr>
        <p:spPr bwMode="auto">
          <a:xfrm>
            <a:off x="490538" y="1357313"/>
            <a:ext cx="5148262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At which point is the electric </a:t>
            </a:r>
            <a:br>
              <a:rPr lang="en-US" altLang="en-US" sz="2600"/>
            </a:br>
            <a:r>
              <a:rPr lang="en-US" altLang="en-US" sz="2600"/>
              <a:t>field stronger?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  Point A.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  Point B.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  Not enough information to tell.</a:t>
            </a: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76200" y="50800"/>
            <a:ext cx="7407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25.12</a:t>
            </a:r>
          </a:p>
        </p:txBody>
      </p:sp>
    </p:spTree>
    <p:extLst>
      <p:ext uri="{BB962C8B-B14F-4D97-AF65-F5344CB8AC3E}">
        <p14:creationId xmlns:p14="http://schemas.microsoft.com/office/powerpoint/2010/main" val="375421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25_2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3"/>
          <a:stretch>
            <a:fillRect/>
          </a:stretch>
        </p:blipFill>
        <p:spPr bwMode="auto">
          <a:xfrm>
            <a:off x="4848225" y="1219200"/>
            <a:ext cx="399097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39700"/>
            <a:ext cx="8763000" cy="62500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Point Charge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50800" y="1028700"/>
            <a:ext cx="4178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/>
              <a:t>Using unit vector notation, the electric field at a distance </a:t>
            </a:r>
            <a:r>
              <a:rPr lang="en-US" altLang="en-US" sz="2600" i="1">
                <a:latin typeface="Times New Roman" pitchFamily="84" charset="0"/>
                <a:cs typeface="Times New Roman" pitchFamily="84" charset="0"/>
              </a:rPr>
              <a:t>r</a:t>
            </a:r>
            <a:r>
              <a:rPr lang="en-US" altLang="en-US" sz="2600"/>
              <a:t> from a point charge </a:t>
            </a:r>
            <a:r>
              <a:rPr lang="en-US" altLang="en-US" sz="2600" i="1">
                <a:latin typeface="Times New Roman" pitchFamily="84" charset="0"/>
                <a:cs typeface="Times New Roman" pitchFamily="84" charset="0"/>
              </a:rPr>
              <a:t>q</a:t>
            </a:r>
            <a:r>
              <a:rPr lang="en-US" altLang="en-US" sz="2600"/>
              <a:t> is:</a:t>
            </a:r>
            <a:endParaRPr lang="en-US" altLang="en-US" sz="2600" i="1"/>
          </a:p>
        </p:txBody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50800" y="3924300"/>
            <a:ext cx="5283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A negative sign in front of </a:t>
            </a:r>
            <a:br>
              <a:rPr lang="en-US" altLang="en-US" sz="2600" dirty="0"/>
            </a:br>
            <a:r>
              <a:rPr lang="en-US" altLang="en-US" sz="2600" dirty="0"/>
              <a:t>a vector simply reverses </a:t>
            </a:r>
            <a:br>
              <a:rPr lang="en-US" altLang="en-US" sz="2600" dirty="0"/>
            </a:br>
            <a:r>
              <a:rPr lang="en-US" altLang="en-US" sz="2600" dirty="0"/>
              <a:t>its direction.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the electric field of a negative point charge.</a:t>
            </a:r>
            <a:endParaRPr lang="en-US" altLang="en-US" sz="2600" i="1" dirty="0"/>
          </a:p>
        </p:txBody>
      </p:sp>
      <p:pic>
        <p:nvPicPr>
          <p:cNvPr id="104454" name="Picture 9" descr="25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59796" b="20238"/>
          <a:stretch>
            <a:fillRect/>
          </a:stretch>
        </p:blipFill>
        <p:spPr bwMode="auto">
          <a:xfrm>
            <a:off x="467544" y="2639098"/>
            <a:ext cx="3761556" cy="12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9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41069" y="908720"/>
            <a:ext cx="8661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77% of students got the electric field of a dipole question.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7836"/>
            <a:ext cx="2895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42480" y="2401560"/>
              <a:ext cx="4520880" cy="299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3120" y="2395080"/>
                <a:ext cx="4536360" cy="30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0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0" descr="CH25_PPT_Slide_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695450"/>
            <a:ext cx="48228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/>
          </p:cNvSpPr>
          <p:nvPr/>
        </p:nvSpPr>
        <p:spPr bwMode="auto">
          <a:xfrm>
            <a:off x="457200" y="1003300"/>
            <a:ext cx="60452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Which is the electric field at the dot?</a:t>
            </a:r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76200" y="50800"/>
            <a:ext cx="7407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25.14</a:t>
            </a:r>
          </a:p>
        </p:txBody>
      </p:sp>
      <p:sp>
        <p:nvSpPr>
          <p:cNvPr id="105477" name="Rectangle 17"/>
          <p:cNvSpPr>
            <a:spLocks/>
          </p:cNvSpPr>
          <p:nvPr/>
        </p:nvSpPr>
        <p:spPr bwMode="auto">
          <a:xfrm>
            <a:off x="2501900" y="5567363"/>
            <a:ext cx="236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itchFamily="84" charset="0"/>
              </a:rPr>
              <a:t>E.  None of these.</a:t>
            </a:r>
          </a:p>
        </p:txBody>
      </p:sp>
    </p:spTree>
    <p:extLst>
      <p:ext uri="{BB962C8B-B14F-4D97-AF65-F5344CB8AC3E}">
        <p14:creationId xmlns:p14="http://schemas.microsoft.com/office/powerpoint/2010/main" val="2677194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5896" y="188640"/>
            <a:ext cx="6217299" cy="153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3200" dirty="0" smtClean="0"/>
              <a:t>Test 1 is Tomorrow from 6:00-7:30pm.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Room is based on your </a:t>
            </a:r>
            <a:r>
              <a:rPr lang="en-CA" sz="2400" b="1" dirty="0" smtClean="0"/>
              <a:t>Practical Group</a:t>
            </a:r>
            <a:r>
              <a:rPr lang="en-CA" sz="2400" dirty="0" smtClean="0"/>
              <a:t>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-13065"/>
            <a:ext cx="2915816" cy="68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036"/>
            <a:ext cx="6372200" cy="26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0" y="4477071"/>
            <a:ext cx="6336806" cy="22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1249362"/>
          </a:xfrm>
        </p:spPr>
        <p:txBody>
          <a:bodyPr/>
          <a:lstStyle/>
          <a:p>
            <a:r>
              <a:rPr lang="en-CA" dirty="0" smtClean="0"/>
              <a:t>What will tomorrow evening’s test cover?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496944" cy="4496544"/>
          </a:xfrm>
        </p:spPr>
        <p:txBody>
          <a:bodyPr/>
          <a:lstStyle/>
          <a:p>
            <a:r>
              <a:rPr lang="en-CA" sz="2800" dirty="0"/>
              <a:t>Test 1 </a:t>
            </a:r>
            <a:r>
              <a:rPr lang="en-CA" sz="2800" dirty="0" smtClean="0"/>
              <a:t>is on:</a:t>
            </a:r>
            <a:endParaRPr lang="en-CA" sz="2800" dirty="0"/>
          </a:p>
          <a:p>
            <a:pPr lvl="1"/>
            <a:r>
              <a:rPr lang="en-CA" dirty="0" smtClean="0"/>
              <a:t>Knight </a:t>
            </a:r>
            <a:r>
              <a:rPr lang="en-CA" dirty="0" err="1"/>
              <a:t>Chs</a:t>
            </a:r>
            <a:r>
              <a:rPr lang="en-CA" dirty="0"/>
              <a:t>. 20, 21, 23, 24 and 25 </a:t>
            </a:r>
            <a:r>
              <a:rPr lang="en-CA" dirty="0" smtClean="0"/>
              <a:t>.</a:t>
            </a:r>
          </a:p>
          <a:p>
            <a:pPr marL="457200" lvl="1" indent="0">
              <a:buNone/>
            </a:pPr>
            <a:endParaRPr lang="en-CA" dirty="0" smtClean="0"/>
          </a:p>
          <a:p>
            <a:r>
              <a:rPr lang="en-CA" sz="2800" dirty="0" smtClean="0"/>
              <a:t>The </a:t>
            </a:r>
            <a:r>
              <a:rPr lang="en-CA" sz="2800" dirty="0"/>
              <a:t>midterm test will have: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b="1" dirty="0"/>
              <a:t>8</a:t>
            </a:r>
            <a:r>
              <a:rPr lang="en-CA" sz="2400" dirty="0"/>
              <a:t> multiple-choice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dirty="0"/>
              <a:t>2 unrelated long-answer problems counting for a total of </a:t>
            </a:r>
            <a:r>
              <a:rPr lang="en-CA" sz="2400" b="1" dirty="0"/>
              <a:t>16</a:t>
            </a:r>
            <a:r>
              <a:rPr lang="en-CA" sz="2400" dirty="0"/>
              <a:t> marks, which will be graded in detail; part marks may be awarded, but </a:t>
            </a:r>
            <a:r>
              <a:rPr lang="en-CA" sz="2400" b="1" dirty="0"/>
              <a:t>only if you show your work</a:t>
            </a:r>
            <a:r>
              <a:rPr lang="en-CA" sz="2400" dirty="0"/>
              <a:t>.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29400" y="3090960"/>
              <a:ext cx="5118480" cy="74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1120" y="3083760"/>
                <a:ext cx="5134320" cy="7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4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36296" cy="563562"/>
          </a:xfrm>
        </p:spPr>
        <p:txBody>
          <a:bodyPr/>
          <a:lstStyle/>
          <a:p>
            <a:r>
              <a:rPr lang="en-CA" dirty="0" smtClean="0"/>
              <a:t>Test 1 on Tuesday Evening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2" y="1268760"/>
            <a:ext cx="8784976" cy="5360640"/>
          </a:xfrm>
        </p:spPr>
        <p:txBody>
          <a:bodyPr/>
          <a:lstStyle/>
          <a:p>
            <a:r>
              <a:rPr lang="en-CA" sz="2800" dirty="0" smtClean="0"/>
              <a:t>Please </a:t>
            </a:r>
            <a:r>
              <a:rPr lang="en-CA" sz="2800" dirty="0"/>
              <a:t>bring: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400" b="1" dirty="0"/>
              <a:t> Your student card.</a:t>
            </a:r>
            <a:r>
              <a:rPr lang="en-CA" sz="2400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400" dirty="0"/>
              <a:t> A calculator without any communication capability.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400" dirty="0" smtClean="0"/>
              <a:t> A </a:t>
            </a:r>
            <a:r>
              <a:rPr lang="en-CA" sz="2400" dirty="0"/>
              <a:t>single, original, handwritten 8 1/2 × 11 inch sheet of paper on which you may have written anything you wish, on both sides</a:t>
            </a:r>
            <a:r>
              <a:rPr lang="en-CA" sz="2400" dirty="0" smtClean="0"/>
              <a:t>.  You may also type it if you wish, but it must be prepared by you.  No photocopies.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400" dirty="0"/>
              <a:t> </a:t>
            </a:r>
            <a:r>
              <a:rPr lang="en-CA" sz="2400" dirty="0" smtClean="0"/>
              <a:t>A ruler</a:t>
            </a:r>
            <a:endParaRPr lang="en-CA" sz="2400" dirty="0"/>
          </a:p>
          <a:p>
            <a:pPr lvl="1"/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412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0324"/>
            <a:ext cx="8744272" cy="84839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Multiple Point Charges</a:t>
            </a:r>
          </a:p>
        </p:txBody>
      </p:sp>
      <p:grpSp>
        <p:nvGrpSpPr>
          <p:cNvPr id="23555" name="Group 7"/>
          <p:cNvGrpSpPr>
            <a:grpSpLocks/>
          </p:cNvGrpSpPr>
          <p:nvPr/>
        </p:nvGrpSpPr>
        <p:grpSpPr bwMode="auto">
          <a:xfrm>
            <a:off x="60325" y="1273175"/>
            <a:ext cx="8312150" cy="2314575"/>
            <a:chOff x="38" y="802"/>
            <a:chExt cx="5236" cy="1458"/>
          </a:xfrm>
        </p:grpSpPr>
        <p:sp>
          <p:nvSpPr>
            <p:cNvPr id="23558" name="Text Box 3"/>
            <p:cNvSpPr txBox="1">
              <a:spLocks noChangeArrowheads="1"/>
            </p:cNvSpPr>
            <p:nvPr/>
          </p:nvSpPr>
          <p:spPr bwMode="auto">
            <a:xfrm>
              <a:off x="38" y="802"/>
              <a:ext cx="5236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6550" indent="-33655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Suppose the source of an electric field is a group of point charges</a:t>
              </a:r>
              <a:r>
                <a:rPr lang="en-US" altLang="en-US" sz="2600" dirty="0">
                  <a:latin typeface="Times New Roman" pitchFamily="84" charset="0"/>
                </a:rPr>
                <a:t> </a:t>
              </a:r>
              <a:r>
                <a:rPr lang="en-US" altLang="en-US" sz="2600" i="1" dirty="0">
                  <a:latin typeface="Times New Roman" pitchFamily="84" charset="0"/>
                </a:rPr>
                <a:t>q</a:t>
              </a:r>
              <a:r>
                <a:rPr lang="en-US" altLang="en-US" sz="2600" baseline="-25000" dirty="0">
                  <a:latin typeface="Times New Roman" pitchFamily="84" charset="0"/>
                </a:rPr>
                <a:t>1</a:t>
              </a:r>
              <a:r>
                <a:rPr lang="en-US" altLang="en-US" sz="2600" dirty="0"/>
                <a:t>, </a:t>
              </a:r>
              <a:r>
                <a:rPr lang="en-US" altLang="en-US" sz="2600" i="1" dirty="0">
                  <a:latin typeface="Times New Roman" pitchFamily="84" charset="0"/>
                </a:rPr>
                <a:t>q</a:t>
              </a:r>
              <a:r>
                <a:rPr lang="en-US" altLang="en-US" sz="2600" baseline="-25000" dirty="0">
                  <a:latin typeface="Times New Roman" pitchFamily="84" charset="0"/>
                </a:rPr>
                <a:t>2</a:t>
              </a:r>
              <a:r>
                <a:rPr lang="en-US" altLang="en-US" sz="2600" dirty="0"/>
                <a:t>, …</a:t>
              </a:r>
            </a:p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The net electric field </a:t>
              </a:r>
              <a:r>
                <a:rPr lang="en-US" altLang="en-US" sz="2600" i="1" dirty="0" err="1">
                  <a:latin typeface="Times New Roman" pitchFamily="84" charset="0"/>
                </a:rPr>
                <a:t>E</a:t>
              </a:r>
              <a:r>
                <a:rPr lang="en-US" altLang="en-US" sz="2600" baseline="-25000" dirty="0" err="1">
                  <a:latin typeface="Times New Roman" pitchFamily="84" charset="0"/>
                </a:rPr>
                <a:t>net</a:t>
              </a:r>
              <a:r>
                <a:rPr lang="en-US" altLang="en-US" sz="2600" dirty="0"/>
                <a:t> at each point in space is a superposition of the electric fields due to each individual charge:</a:t>
              </a:r>
            </a:p>
          </p:txBody>
        </p:sp>
        <p:pic>
          <p:nvPicPr>
            <p:cNvPr id="23559" name="Picture 6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2256" y="1364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9" descr="CH26_PPT_Slide_26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4"/>
          <a:stretch>
            <a:fillRect/>
          </a:stretch>
        </p:blipFill>
        <p:spPr bwMode="auto">
          <a:xfrm>
            <a:off x="1259632" y="3622774"/>
            <a:ext cx="6722953" cy="20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9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457200" y="914400"/>
            <a:ext cx="41830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When </a:t>
            </a:r>
            <a:r>
              <a:rPr lang="en-US" altLang="en-US" i="1">
                <a:latin typeface="Times New Roman" pitchFamily="84" charset="0"/>
              </a:rPr>
              <a:t>r</a:t>
            </a:r>
            <a:r>
              <a:rPr lang="en-US" altLang="en-US">
                <a:latin typeface="Times New Roman" pitchFamily="84" charset="0"/>
              </a:rPr>
              <a:t> </a:t>
            </a:r>
            <a:r>
              <a:rPr lang="en-US" altLang="en-US">
                <a:latin typeface="Symbol" pitchFamily="84" charset="2"/>
                <a:sym typeface="Symbol" pitchFamily="84" charset="2"/>
              </a:rPr>
              <a:t></a:t>
            </a:r>
            <a:r>
              <a:rPr lang="en-US" altLang="en-US">
                <a:latin typeface="Times New Roman" pitchFamily="84" charset="0"/>
              </a:rPr>
              <a:t> </a:t>
            </a:r>
            <a:r>
              <a:rPr lang="en-US" altLang="en-US" i="1">
                <a:latin typeface="Times New Roman" pitchFamily="84" charset="0"/>
              </a:rPr>
              <a:t>d</a:t>
            </a:r>
            <a:r>
              <a:rPr lang="en-US" altLang="en-US"/>
              <a:t>, the electric field strength at the dot 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200" y="104775"/>
            <a:ext cx="7407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26.3 </a:t>
            </a:r>
          </a:p>
        </p:txBody>
      </p:sp>
      <p:sp>
        <p:nvSpPr>
          <p:cNvPr id="30724" name="Rectangle 34"/>
          <p:cNvSpPr>
            <a:spLocks/>
          </p:cNvSpPr>
          <p:nvPr/>
        </p:nvSpPr>
        <p:spPr bwMode="auto">
          <a:xfrm>
            <a:off x="381000" y="1597025"/>
            <a:ext cx="4699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en-US" altLang="en-US"/>
              <a:t>A.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/>
              <a:t>B.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/>
              <a:t>C.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/>
              <a:t>D.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/>
              <a:t>E.</a:t>
            </a:r>
          </a:p>
        </p:txBody>
      </p:sp>
      <p:pic>
        <p:nvPicPr>
          <p:cNvPr id="30727" name="Picture 36" descr="CH26_PPT_Slide_26-2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05000"/>
            <a:ext cx="879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7" descr="CH26_PPT_Slide_26-2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786063"/>
            <a:ext cx="8921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8" descr="CH26_PPT_Slide_26-2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95700"/>
            <a:ext cx="889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9" descr="CH26_PPT_Slide_26-2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97400"/>
            <a:ext cx="16700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40" descr="CH26_PPT_Slide_26-27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97525"/>
            <a:ext cx="7683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26_PPT_Slide_27-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b="13115"/>
          <a:stretch>
            <a:fillRect/>
          </a:stretch>
        </p:blipFill>
        <p:spPr bwMode="auto">
          <a:xfrm>
            <a:off x="4581525" y="1244600"/>
            <a:ext cx="424497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1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95226" y="260648"/>
            <a:ext cx="8340799" cy="596429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Electric Dipoles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325" y="1768475"/>
            <a:ext cx="3521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6550" indent="-3365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Two equal but opposite charges separated by a small distance form an </a:t>
            </a:r>
            <a:r>
              <a:rPr lang="en-US" altLang="en-US" sz="2600" i="1" dirty="0"/>
              <a:t>electric dipole.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two examples.</a:t>
            </a:r>
          </a:p>
        </p:txBody>
      </p:sp>
      <p:pic>
        <p:nvPicPr>
          <p:cNvPr id="32773" name="Picture 6" descr="26_0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"/>
          <a:stretch>
            <a:fillRect/>
          </a:stretch>
        </p:blipFill>
        <p:spPr bwMode="auto">
          <a:xfrm>
            <a:off x="3089176" y="907926"/>
            <a:ext cx="5781770" cy="560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2075" y="76200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Dipole Moment</a:t>
            </a:r>
          </a:p>
        </p:txBody>
      </p:sp>
      <p:grpSp>
        <p:nvGrpSpPr>
          <p:cNvPr id="33795" name="Group 9"/>
          <p:cNvGrpSpPr>
            <a:grpSpLocks/>
          </p:cNvGrpSpPr>
          <p:nvPr/>
        </p:nvGrpSpPr>
        <p:grpSpPr bwMode="auto">
          <a:xfrm>
            <a:off x="60325" y="2743200"/>
            <a:ext cx="3938588" cy="1758950"/>
            <a:chOff x="38" y="2211"/>
            <a:chExt cx="2481" cy="1108"/>
          </a:xfrm>
        </p:grpSpPr>
        <p:pic>
          <p:nvPicPr>
            <p:cNvPr id="33800" name="Picture 8" descr="CH5_PPT_Slide_5-7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1738" y="2448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Text Box 3"/>
            <p:cNvSpPr txBox="1">
              <a:spLocks noChangeArrowheads="1"/>
            </p:cNvSpPr>
            <p:nvPr/>
          </p:nvSpPr>
          <p:spPr bwMode="auto">
            <a:xfrm>
              <a:off x="38" y="2211"/>
              <a:ext cx="2481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6550" indent="-33655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33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/>
                <a:t>It is useful to define the dipole moment </a:t>
              </a:r>
              <a:r>
                <a:rPr lang="en-US" altLang="en-US" sz="2600" i="1">
                  <a:latin typeface="Times New Roman" pitchFamily="84" charset="0"/>
                </a:rPr>
                <a:t>p</a:t>
              </a:r>
              <a:r>
                <a:rPr lang="en-US" altLang="en-US" sz="2600"/>
                <a:t>, shown in the figure, as the vector:</a:t>
              </a:r>
            </a:p>
          </p:txBody>
        </p:sp>
      </p:grp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4450" y="5589588"/>
            <a:ext cx="830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6550" indent="-3365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800" dirty="0"/>
              <a:t>The SI units of the dipole moment are </a:t>
            </a:r>
            <a:r>
              <a:rPr lang="en-US" altLang="en-US" sz="2800" dirty="0">
                <a:latin typeface="Times New Roman" pitchFamily="84" charset="0"/>
              </a:rPr>
              <a:t>C m</a:t>
            </a:r>
            <a:r>
              <a:rPr lang="en-US" altLang="en-US" sz="2800" dirty="0"/>
              <a:t>.</a:t>
            </a:r>
          </a:p>
        </p:txBody>
      </p:sp>
      <p:pic>
        <p:nvPicPr>
          <p:cNvPr id="33798" name="Picture 11" descr="26_0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"/>
          <a:stretch>
            <a:fillRect/>
          </a:stretch>
        </p:blipFill>
        <p:spPr bwMode="auto">
          <a:xfrm>
            <a:off x="4572000" y="754063"/>
            <a:ext cx="42703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2" descr="CH26_PPT_Slide_26-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4"/>
          <a:stretch>
            <a:fillRect/>
          </a:stretch>
        </p:blipFill>
        <p:spPr bwMode="auto">
          <a:xfrm>
            <a:off x="457200" y="4724400"/>
            <a:ext cx="8182844" cy="5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33200" y="786600"/>
              <a:ext cx="3141360" cy="1408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4560" y="777600"/>
                <a:ext cx="3164040" cy="142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0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8" y="76200"/>
            <a:ext cx="8513762" cy="51435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Dipole Electric Field at Two Points</a:t>
            </a:r>
          </a:p>
        </p:txBody>
      </p:sp>
      <p:pic>
        <p:nvPicPr>
          <p:cNvPr id="34820" name="Picture 5" descr="26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1924050" y="758825"/>
            <a:ext cx="52927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26_KeyEquatio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r="18793"/>
          <a:stretch>
            <a:fillRect/>
          </a:stretch>
        </p:blipFill>
        <p:spPr bwMode="auto">
          <a:xfrm>
            <a:off x="1181100" y="1295400"/>
            <a:ext cx="67167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26_KeyEquation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7" r="27707"/>
          <a:stretch>
            <a:fillRect/>
          </a:stretch>
        </p:blipFill>
        <p:spPr bwMode="auto">
          <a:xfrm>
            <a:off x="2095500" y="4278313"/>
            <a:ext cx="49530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23813" y="838200"/>
            <a:ext cx="82994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 The electric field at a point on the axis of a dipole is:</a:t>
            </a:r>
            <a:endParaRPr lang="en-US" altLang="en-US" sz="2600">
              <a:cs typeface="Times New Roman" pitchFamily="84" charset="0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200024"/>
            <a:ext cx="8566918" cy="420663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Dipole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58738" y="2508250"/>
            <a:ext cx="8255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dirty="0">
                <a:cs typeface="Arial" charset="0"/>
              </a:rPr>
              <a:t>   where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is the distance measured from the </a:t>
            </a:r>
            <a:r>
              <a:rPr lang="en-US" altLang="en-US" sz="2600" i="1" dirty="0">
                <a:cs typeface="Arial" charset="0"/>
              </a:rPr>
              <a:t>center</a:t>
            </a:r>
            <a:r>
              <a:rPr lang="en-US" altLang="en-US" sz="2600" dirty="0">
                <a:cs typeface="Arial" charset="0"/>
              </a:rPr>
              <a:t> of the dipole.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in the plane that bisects and is perpendicular to the dipole is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050" y="5376863"/>
            <a:ext cx="8294688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field is opposite to the dipole direction, and it is only half the strength of the on-axis field at the same distance.</a:t>
            </a:r>
          </a:p>
        </p:txBody>
      </p:sp>
    </p:spTree>
    <p:extLst>
      <p:ext uri="{BB962C8B-B14F-4D97-AF65-F5344CB8AC3E}">
        <p14:creationId xmlns:p14="http://schemas.microsoft.com/office/powerpoint/2010/main" val="33407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9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4888" y="839708"/>
            <a:ext cx="8595360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“The </a:t>
            </a:r>
            <a:r>
              <a:rPr lang="en-CA" sz="2400" i="1" dirty="0"/>
              <a:t>difference between a test charge and a probe charge. What are their purposes and how do they differ? Can the electric field of a charge be canceled out by another charge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“Are </a:t>
            </a:r>
            <a:r>
              <a:rPr lang="en-CA" sz="2400" i="1" dirty="0"/>
              <a:t>positive and negative charges analogous to North and South poles on a magnet</a:t>
            </a:r>
            <a:r>
              <a:rPr lang="en-CA" sz="2400" i="1" dirty="0" smtClean="0"/>
              <a:t>?”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“Can </a:t>
            </a:r>
            <a:r>
              <a:rPr lang="en-CA" sz="2400" i="1" dirty="0"/>
              <a:t>we go over why in electric fields the charge moves from positive to negative, I find this very confusing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The electric field is in the direction that a positive probe charge would accelerate if placed there.  Since like-charges repel, the electric field points away from positive source charges.</a:t>
            </a:r>
          </a:p>
        </p:txBody>
      </p:sp>
    </p:spTree>
    <p:extLst>
      <p:ext uri="{BB962C8B-B14F-4D97-AF65-F5344CB8AC3E}">
        <p14:creationId xmlns:p14="http://schemas.microsoft.com/office/powerpoint/2010/main" val="5774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32375" y="2627313"/>
            <a:ext cx="3748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>
                <a:cs typeface="Arial" charset="0"/>
              </a:rPr>
              <a:t>This figure represents the electric field of a dipole as a field-vector diagram. </a:t>
            </a:r>
            <a:endParaRPr lang="en-US" altLang="en-US" sz="2800">
              <a:cs typeface="Times New Roman" pitchFamily="8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6688"/>
            <a:ext cx="7772400" cy="304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a Dipole</a:t>
            </a: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352425" y="1069975"/>
            <a:ext cx="576263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pic>
        <p:nvPicPr>
          <p:cNvPr id="38918" name="Picture 8" descr="26_08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>
            <a:fillRect/>
          </a:stretch>
        </p:blipFill>
        <p:spPr bwMode="auto">
          <a:xfrm>
            <a:off x="254000" y="762000"/>
            <a:ext cx="424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840" y="2409840"/>
              <a:ext cx="4917960" cy="250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60" y="2406240"/>
                <a:ext cx="4925520" cy="25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2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00075" y="5486400"/>
            <a:ext cx="8239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>
                <a:cs typeface="Arial" charset="0"/>
              </a:rPr>
              <a:t>This figure represents the electric field of a dipole using electric field lines.</a:t>
            </a:r>
            <a:endParaRPr lang="en-US" altLang="en-US" sz="2800">
              <a:cs typeface="Times New Roman" pitchFamily="84" charset="0"/>
            </a:endParaRP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52425" y="1069975"/>
            <a:ext cx="576263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6200" y="166688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Field of a Dipole</a:t>
            </a:r>
          </a:p>
        </p:txBody>
      </p:sp>
      <p:pic>
        <p:nvPicPr>
          <p:cNvPr id="39942" name="Picture 11" descr="26_08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" b="2727"/>
          <a:stretch>
            <a:fillRect/>
          </a:stretch>
        </p:blipFill>
        <p:spPr bwMode="auto">
          <a:xfrm>
            <a:off x="1295400" y="766763"/>
            <a:ext cx="647700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58280" y="1832040"/>
              <a:ext cx="3498480" cy="214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0360" y="1825200"/>
                <a:ext cx="3519360" cy="21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1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49875" y="2181225"/>
            <a:ext cx="36417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>
                <a:cs typeface="Arial" charset="0"/>
              </a:rPr>
              <a:t>This figure represents the electric field of two same-sign charges using electric field lines.</a:t>
            </a:r>
            <a:endParaRPr lang="en-US" altLang="en-US" sz="2800">
              <a:cs typeface="Times New Roman" pitchFamily="8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7788" y="57150"/>
            <a:ext cx="9053512" cy="52705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Field of Two Equal Positive Charges</a:t>
            </a:r>
          </a:p>
        </p:txBody>
      </p:sp>
      <p:pic>
        <p:nvPicPr>
          <p:cNvPr id="40965" name="Picture 7" descr="26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>
            <a:fillRect/>
          </a:stretch>
        </p:blipFill>
        <p:spPr bwMode="auto">
          <a:xfrm>
            <a:off x="327025" y="1117600"/>
            <a:ext cx="43211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02280" y="3201480"/>
              <a:ext cx="455400" cy="32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880" y="3195000"/>
                <a:ext cx="46800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4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471488" y="1028700"/>
            <a:ext cx="44815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Two protons, A and B, are in an electric field. Which proton has the larger acceleration?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6200" y="185738"/>
            <a:ext cx="74072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26.4 </a:t>
            </a:r>
          </a:p>
        </p:txBody>
      </p:sp>
      <p:sp>
        <p:nvSpPr>
          <p:cNvPr id="41988" name="Rectangle 2"/>
          <p:cNvSpPr>
            <a:spLocks/>
          </p:cNvSpPr>
          <p:nvPr/>
        </p:nvSpPr>
        <p:spPr bwMode="auto">
          <a:xfrm>
            <a:off x="471488" y="2705100"/>
            <a:ext cx="44815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68325" indent="-56832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Proton A.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Proton B.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Both have the same acceleration.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 </a:t>
            </a:r>
          </a:p>
        </p:txBody>
      </p:sp>
      <p:pic>
        <p:nvPicPr>
          <p:cNvPr id="41990" name="Picture 2" descr="CH26_PPT_Slide_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r="10139" b="6058"/>
          <a:stretch>
            <a:fillRect/>
          </a:stretch>
        </p:blipFill>
        <p:spPr bwMode="auto">
          <a:xfrm>
            <a:off x="5105400" y="1479550"/>
            <a:ext cx="3733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769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10 on Wednesday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169" y="1196752"/>
            <a:ext cx="8784976" cy="2702507"/>
          </a:xfrm>
        </p:spPr>
        <p:txBody>
          <a:bodyPr/>
          <a:lstStyle/>
          <a:p>
            <a:r>
              <a:rPr lang="en-CA" sz="2800" dirty="0" smtClean="0"/>
              <a:t>There is NO pre-class quiz due on Wednesday morning.</a:t>
            </a:r>
          </a:p>
          <a:p>
            <a:r>
              <a:rPr lang="en-CA" sz="2800" dirty="0" smtClean="0"/>
              <a:t>However, if </a:t>
            </a:r>
            <a:r>
              <a:rPr lang="en-CA" sz="2800" dirty="0"/>
              <a:t>you could read over the rest of Chapter </a:t>
            </a:r>
            <a:r>
              <a:rPr lang="en-CA" sz="2800" dirty="0" smtClean="0"/>
              <a:t>26 before coming to class on Wednesday, </a:t>
            </a:r>
            <a:r>
              <a:rPr lang="en-CA" sz="2800" dirty="0"/>
              <a:t>I would appreciate it.</a:t>
            </a:r>
          </a:p>
          <a:p>
            <a:endParaRPr lang="en-CA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7881" y="3789040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What causes lightning?  If the ground is neutral and the cloud-cover is positive, is lightning the electrons jumping up to the clouds?</a:t>
            </a:r>
          </a:p>
          <a:p>
            <a:r>
              <a:rPr lang="en-US" sz="2800" kern="0" dirty="0" smtClean="0"/>
              <a:t>Good luck on the test tomorrow night!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833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9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1440" y="1124744"/>
            <a:ext cx="8595360" cy="386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Jokes: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 </a:t>
            </a:r>
            <a:r>
              <a:rPr lang="en-CA" sz="2400" i="1" dirty="0"/>
              <a:t>once sat in an electric chair; it was a shocking experience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 </a:t>
            </a:r>
            <a:r>
              <a:rPr lang="en-CA" sz="2400" i="1" dirty="0"/>
              <a:t>am so charged for the test!----&gt;not </a:t>
            </a:r>
            <a:r>
              <a:rPr lang="en-CA" sz="2400" i="1" dirty="0" smtClean="0"/>
              <a:t>really”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“What </a:t>
            </a:r>
            <a:r>
              <a:rPr lang="en-CA" sz="2400" i="1" dirty="0"/>
              <a:t>is the definition of a shock absorber? A careless electrician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“A </a:t>
            </a:r>
            <a:r>
              <a:rPr lang="en-CA" sz="2400" i="1" dirty="0"/>
              <a:t>neutron walks into a bar and asks how much drinks are. The bartender says </a:t>
            </a:r>
            <a:r>
              <a:rPr lang="en-CA" sz="2400" i="1" dirty="0" smtClean="0"/>
              <a:t>‘NO </a:t>
            </a:r>
            <a:r>
              <a:rPr lang="en-CA" sz="2400" i="1" dirty="0"/>
              <a:t>CHARGE</a:t>
            </a:r>
            <a:r>
              <a:rPr lang="en-CA" sz="2400" i="1" dirty="0" smtClean="0"/>
              <a:t>!’”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“An </a:t>
            </a:r>
            <a:r>
              <a:rPr lang="en-CA" sz="2400" i="1" dirty="0"/>
              <a:t>electrician claimed that his truck was a volts wagon</a:t>
            </a:r>
            <a:r>
              <a:rPr lang="en-CA" sz="2400" i="1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870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/>
          </p:cNvSpPr>
          <p:nvPr/>
        </p:nvSpPr>
        <p:spPr bwMode="auto">
          <a:xfrm>
            <a:off x="457200" y="1279525"/>
            <a:ext cx="8153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/>
              <a:t>Identical metal spheres are initially charged as shown.</a:t>
            </a:r>
          </a:p>
          <a:p>
            <a:pPr eaLnBrk="1" hangingPunct="1"/>
            <a:r>
              <a:rPr lang="en-US" altLang="en-US"/>
              <a:t>Spheres P and Q are touched together and then separated.</a:t>
            </a:r>
          </a:p>
          <a:p>
            <a:pPr eaLnBrk="1" hangingPunct="1"/>
            <a:r>
              <a:rPr lang="en-US" altLang="en-US"/>
              <a:t>Then spheres Q and R are touched together and separated.</a:t>
            </a:r>
          </a:p>
          <a:p>
            <a:pPr eaLnBrk="1" hangingPunct="1"/>
            <a:r>
              <a:rPr lang="en-US" altLang="en-US"/>
              <a:t>Afterward the charge on </a:t>
            </a:r>
            <a:br>
              <a:rPr lang="en-US" altLang="en-US"/>
            </a:br>
            <a:r>
              <a:rPr lang="en-US" altLang="en-US"/>
              <a:t>sphere R is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–1 nC or less.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–0.5 nC.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0 nC.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+0.5 nC.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AutoNum type="alphaUcPeriod"/>
            </a:pPr>
            <a:r>
              <a:rPr lang="en-US" altLang="en-US"/>
              <a:t>   </a:t>
            </a:r>
            <a:r>
              <a:rPr lang="en-US" altLang="en-US">
                <a:latin typeface="Times New Roman" pitchFamily="84" charset="0"/>
              </a:rPr>
              <a:t>+1.0 nC or more.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6200" y="50800"/>
            <a:ext cx="74072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en-US" altLang="en-US" sz="3200" dirty="0" smtClean="0"/>
              <a:t>Fun with Charge Conservation!!!</a:t>
            </a:r>
            <a:endParaRPr lang="en-US" altLang="en-US" sz="3200" dirty="0"/>
          </a:p>
        </p:txBody>
      </p:sp>
      <p:pic>
        <p:nvPicPr>
          <p:cNvPr id="67589" name="Picture 4" descr="CH25_PPT_Slide_63-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5" b="24542"/>
          <a:stretch>
            <a:fillRect/>
          </a:stretch>
        </p:blipFill>
        <p:spPr bwMode="auto">
          <a:xfrm>
            <a:off x="4495800" y="2667000"/>
            <a:ext cx="37084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20840" y="4051800"/>
              <a:ext cx="1562760" cy="58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5800" y="4043160"/>
                <a:ext cx="1575360" cy="6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81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.rakuten.com/PIC/48937857/0/1/1000/48937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phonecan.com/media/blogs/phonecan/cha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33513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laptopabcok.com/PicManage/MyWebsiteImages/2013_06_LXbusdcVJnwt/original/01d8c0c0f34c9b2eb39644469ce12fd3-WP-20410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270555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cdn.cultofmac.com/wp-content/uploads/2012/05/2216941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" y="3177357"/>
            <a:ext cx="1224743" cy="9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7184" y="1035398"/>
            <a:ext cx="4633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What is </a:t>
            </a:r>
            <a:r>
              <a:rPr lang="en-CA" sz="3200" b="1" dirty="0" smtClean="0"/>
              <a:t>electric current?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It’s something to do with the electrons moving through the metal wires.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What is </a:t>
            </a:r>
            <a:r>
              <a:rPr lang="en-CA" sz="3200" b="1" dirty="0" smtClean="0"/>
              <a:t>voltage?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Umm….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250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381000"/>
            <a:ext cx="5410200" cy="6172200"/>
          </a:xfrm>
        </p:spPr>
        <p:txBody>
          <a:bodyPr/>
          <a:lstStyle/>
          <a:p>
            <a:pPr algn="ctr">
              <a:spcAft>
                <a:spcPts val="5400"/>
              </a:spcAft>
            </a:pPr>
            <a:r>
              <a:rPr lang="en-US" dirty="0" smtClean="0"/>
              <a:t>Electric Charge,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endParaRPr lang="en-US" i="1" dirty="0" smtClean="0">
              <a:latin typeface="Times New Roman"/>
              <a:cs typeface="Times New Roman"/>
            </a:endParaRPr>
          </a:p>
          <a:p>
            <a:pPr algn="ctr">
              <a:spcAft>
                <a:spcPts val="5400"/>
              </a:spcAft>
            </a:pPr>
            <a:r>
              <a:rPr lang="en-US" dirty="0" smtClean="0"/>
              <a:t>Electric Force,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</a:p>
          <a:p>
            <a:pPr algn="ctr">
              <a:spcAft>
                <a:spcPts val="5400"/>
              </a:spcAft>
            </a:pPr>
            <a:r>
              <a:rPr lang="en-US" dirty="0" smtClean="0"/>
              <a:t>Electric Field, </a:t>
            </a:r>
            <a:r>
              <a:rPr lang="en-US" i="1" dirty="0" smtClean="0">
                <a:latin typeface="Times New Roman"/>
                <a:cs typeface="Times New Roman"/>
              </a:rPr>
              <a:t>E</a:t>
            </a:r>
          </a:p>
          <a:p>
            <a:pPr algn="ctr">
              <a:spcAft>
                <a:spcPts val="5400"/>
              </a:spcAft>
            </a:pPr>
            <a:r>
              <a:rPr lang="en-US" dirty="0" smtClean="0"/>
              <a:t>Electric Potential, 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</a:p>
          <a:p>
            <a:pPr algn="ctr">
              <a:spcAft>
                <a:spcPts val="5400"/>
              </a:spcAft>
            </a:pPr>
            <a:r>
              <a:rPr lang="en-US" dirty="0" smtClean="0"/>
              <a:t>Current and Ohm’s Law: </a:t>
            </a:r>
            <a:r>
              <a:rPr lang="en-US" i="1" dirty="0" smtClean="0">
                <a:latin typeface="Times New Roman"/>
                <a:cs typeface="Times New Roman"/>
              </a:rPr>
              <a:t>ΔV = IR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58544" y="1066800"/>
            <a:ext cx="457200" cy="609600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58544" y="2286000"/>
            <a:ext cx="457200" cy="609600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858544" y="3581400"/>
            <a:ext cx="457200" cy="609600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858544" y="4876800"/>
            <a:ext cx="457200" cy="609600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660232" y="2996952"/>
            <a:ext cx="2085095" cy="369332"/>
            <a:chOff x="6096000" y="3069712"/>
            <a:chExt cx="2085095" cy="369332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6096000" y="3276600"/>
              <a:ext cx="685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683890" y="3069712"/>
              <a:ext cx="149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are here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2987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ChunkFive Roman" pitchFamily="50" charset="0"/>
              </a:rPr>
              <a:t>Our goal:</a:t>
            </a:r>
          </a:p>
          <a:p>
            <a:r>
              <a:rPr lang="en-CA" sz="3600" dirty="0" smtClean="0">
                <a:latin typeface="ChunkFive Roman" pitchFamily="50" charset="0"/>
              </a:rPr>
              <a:t>Circuits and</a:t>
            </a:r>
          </a:p>
          <a:p>
            <a:r>
              <a:rPr lang="en-CA" sz="3600" dirty="0" smtClean="0">
                <a:latin typeface="ChunkFive Roman" pitchFamily="50" charset="0"/>
              </a:rPr>
              <a:t>Ohm’s Law.</a:t>
            </a:r>
          </a:p>
          <a:p>
            <a:endParaRPr lang="en-CA" sz="3600" dirty="0">
              <a:latin typeface="ChunkFive Roman" pitchFamily="50" charset="0"/>
            </a:endParaRPr>
          </a:p>
          <a:p>
            <a:r>
              <a:rPr lang="en-CA" sz="3600" dirty="0" smtClean="0">
                <a:latin typeface="ChunkFive Roman" pitchFamily="50" charset="0"/>
              </a:rPr>
              <a:t>How do we get there?</a:t>
            </a:r>
            <a:endParaRPr lang="en-CA" sz="3600" dirty="0">
              <a:latin typeface="ChunkFive Roma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1599"/>
            <a:ext cx="8991600" cy="123666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Coulomb’s Law, and</a:t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The Permittivity Constant</a:t>
            </a:r>
          </a:p>
        </p:txBody>
      </p:sp>
      <p:pic>
        <p:nvPicPr>
          <p:cNvPr id="77827" name="Picture 7" descr="CH25_PPT_Slide_25-7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32201"/>
            <a:ext cx="5748775" cy="9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28" name="Group 16"/>
          <p:cNvGrpSpPr>
            <a:grpSpLocks/>
          </p:cNvGrpSpPr>
          <p:nvPr/>
        </p:nvGrpSpPr>
        <p:grpSpPr bwMode="auto">
          <a:xfrm>
            <a:off x="50800" y="1338263"/>
            <a:ext cx="8305800" cy="2314575"/>
            <a:chOff x="32" y="843"/>
            <a:chExt cx="5232" cy="1458"/>
          </a:xfrm>
        </p:grpSpPr>
        <p:sp>
          <p:nvSpPr>
            <p:cNvPr id="77834" name="Text Box 3"/>
            <p:cNvSpPr txBox="1">
              <a:spLocks noChangeArrowheads="1"/>
            </p:cNvSpPr>
            <p:nvPr/>
          </p:nvSpPr>
          <p:spPr bwMode="auto">
            <a:xfrm>
              <a:off x="32" y="843"/>
              <a:ext cx="5232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00" indent="-3175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We can make many future equations easier to use if we rewrite Coulomb’s law in a somewhat more complicated way.</a:t>
              </a:r>
            </a:p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Let’s define a new constant, called the </a:t>
              </a:r>
              <a:r>
                <a:rPr lang="en-US" altLang="en-US" sz="2600" b="1" dirty="0"/>
                <a:t>permittivity constant</a:t>
              </a:r>
              <a:r>
                <a:rPr lang="en-US" altLang="en-US" sz="2600" dirty="0"/>
                <a:t> </a:t>
              </a:r>
              <a:r>
                <a:rPr lang="en-US" altLang="en-US" sz="2600" i="1" dirty="0">
                  <a:sym typeface="Symbol" pitchFamily="84" charset="2"/>
                </a:rPr>
                <a:t> </a:t>
              </a:r>
              <a:r>
                <a:rPr lang="en-US" altLang="en-US" sz="2600" baseline="-25000" dirty="0"/>
                <a:t>0</a:t>
              </a:r>
              <a:r>
                <a:rPr lang="en-US" altLang="en-US" sz="2600" dirty="0"/>
                <a:t>:</a:t>
              </a:r>
            </a:p>
          </p:txBody>
        </p:sp>
        <p:sp>
          <p:nvSpPr>
            <p:cNvPr id="77835" name="Text Box 10"/>
            <p:cNvSpPr txBox="1">
              <a:spLocks noChangeArrowheads="1"/>
            </p:cNvSpPr>
            <p:nvPr/>
          </p:nvSpPr>
          <p:spPr bwMode="auto">
            <a:xfrm flipV="1">
              <a:off x="1104" y="1980"/>
              <a:ext cx="26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r>
                <a:rPr lang="en-US" altLang="en-US" sz="2600" i="1">
                  <a:sym typeface="Symbol" pitchFamily="84" charset="2"/>
                </a:rPr>
                <a:t> </a:t>
              </a:r>
            </a:p>
          </p:txBody>
        </p:sp>
      </p:grpSp>
      <p:grpSp>
        <p:nvGrpSpPr>
          <p:cNvPr id="77829" name="Group 17"/>
          <p:cNvGrpSpPr>
            <a:grpSpLocks/>
          </p:cNvGrpSpPr>
          <p:nvPr/>
        </p:nvGrpSpPr>
        <p:grpSpPr bwMode="auto">
          <a:xfrm>
            <a:off x="50800" y="4648200"/>
            <a:ext cx="8305800" cy="552450"/>
            <a:chOff x="32" y="2928"/>
            <a:chExt cx="5232" cy="348"/>
          </a:xfrm>
        </p:grpSpPr>
        <p:sp>
          <p:nvSpPr>
            <p:cNvPr id="77832" name="Text Box 3"/>
            <p:cNvSpPr txBox="1">
              <a:spLocks noChangeArrowheads="1"/>
            </p:cNvSpPr>
            <p:nvPr/>
          </p:nvSpPr>
          <p:spPr bwMode="auto">
            <a:xfrm>
              <a:off x="32" y="2928"/>
              <a:ext cx="52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17500" indent="-3175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pPr eaLnBrk="1" hangingPunct="1">
                <a:buClr>
                  <a:srgbClr val="93001B"/>
                </a:buClr>
                <a:buFont typeface="Wingdings" pitchFamily="84" charset="2"/>
                <a:buChar char="§"/>
              </a:pPr>
              <a:r>
                <a:rPr lang="en-US" altLang="en-US" sz="2600" dirty="0"/>
                <a:t>Rewriting Coulomb’s law in terms of </a:t>
              </a:r>
              <a:r>
                <a:rPr lang="en-US" altLang="en-US" sz="2600" i="1" dirty="0"/>
                <a:t> </a:t>
              </a:r>
              <a:r>
                <a:rPr lang="en-US" altLang="en-US" sz="2600" baseline="-25000" dirty="0"/>
                <a:t>0</a:t>
              </a:r>
              <a:r>
                <a:rPr lang="en-US" altLang="en-US" sz="2600" dirty="0"/>
                <a:t> gives us:</a:t>
              </a:r>
            </a:p>
          </p:txBody>
        </p:sp>
        <p:sp>
          <p:nvSpPr>
            <p:cNvPr id="77833" name="Text Box 15"/>
            <p:cNvSpPr txBox="1">
              <a:spLocks noChangeArrowheads="1"/>
            </p:cNvSpPr>
            <p:nvPr/>
          </p:nvSpPr>
          <p:spPr bwMode="auto">
            <a:xfrm flipV="1">
              <a:off x="3547" y="2968"/>
              <a:ext cx="26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4" charset="-128"/>
                </a:defRPr>
              </a:lvl9pPr>
            </a:lstStyle>
            <a:p>
              <a:r>
                <a:rPr lang="en-US" altLang="en-US" sz="2600" i="1">
                  <a:sym typeface="Symbol" pitchFamily="84" charset="2"/>
                </a:rPr>
                <a:t> </a:t>
              </a:r>
            </a:p>
          </p:txBody>
        </p:sp>
      </p:grpSp>
      <p:pic>
        <p:nvPicPr>
          <p:cNvPr id="77830" name="Picture 18" descr="CH25_PPT_Slide_25-7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9"/>
          <a:stretch>
            <a:fillRect/>
          </a:stretch>
        </p:blipFill>
        <p:spPr bwMode="auto">
          <a:xfrm>
            <a:off x="2824577" y="5234136"/>
            <a:ext cx="3912774" cy="13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5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6760</TotalTime>
  <Words>1495</Words>
  <Application>Microsoft Office PowerPoint</Application>
  <PresentationFormat>On-screen Show (4:3)</PresentationFormat>
  <Paragraphs>206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PHY132 Introduction to Physics II  Class 9 – Outline:</vt:lpstr>
      <vt:lpstr>Class 9 Preclass Quiz on MasteringPhysics</vt:lpstr>
      <vt:lpstr>Class 9 Preclass Quiz on MasteringPhysics</vt:lpstr>
      <vt:lpstr>Class 9 Preclass Quiz – Student Comments…</vt:lpstr>
      <vt:lpstr>Class 9 Preclass Quiz – Student Comments…</vt:lpstr>
      <vt:lpstr>PowerPoint Presentation</vt:lpstr>
      <vt:lpstr>PowerPoint Presentation</vt:lpstr>
      <vt:lpstr>PowerPoint Presentation</vt:lpstr>
      <vt:lpstr>Coulomb’s Law, and The Permittivity Constant</vt:lpstr>
      <vt:lpstr>Charge Polarization</vt:lpstr>
      <vt:lpstr>The Electric Dipole</vt:lpstr>
      <vt:lpstr>The Electric Dipole</vt:lpstr>
      <vt:lpstr>The Electric Dipole</vt:lpstr>
      <vt:lpstr>PowerPoint Presentation</vt:lpstr>
      <vt:lpstr>PowerPoint Presentation</vt:lpstr>
      <vt:lpstr>The Field Model</vt:lpstr>
      <vt:lpstr>The Field Model</vt:lpstr>
      <vt:lpstr>The Electric Field</vt:lpstr>
      <vt:lpstr>PowerPoint Presentation</vt:lpstr>
      <vt:lpstr>The Electric Force</vt:lpstr>
      <vt:lpstr>The Electric Field</vt:lpstr>
      <vt:lpstr>PowerPoint Presentation</vt:lpstr>
      <vt:lpstr>The Electric Field of a Point Charge</vt:lpstr>
      <vt:lpstr>The Electric Field of a Point Charge</vt:lpstr>
      <vt:lpstr>The Electric Field of a Point Charge</vt:lpstr>
      <vt:lpstr>The Electric Field of a Point Charge</vt:lpstr>
      <vt:lpstr>The Electric Field of a Point Charge</vt:lpstr>
      <vt:lpstr>PowerPoint Presentation</vt:lpstr>
      <vt:lpstr>The Electric Field of a Point Charge</vt:lpstr>
      <vt:lpstr>PowerPoint Presentation</vt:lpstr>
      <vt:lpstr>PowerPoint Presentation</vt:lpstr>
      <vt:lpstr>What will tomorrow evening’s test cover?</vt:lpstr>
      <vt:lpstr>Test 1 on Tuesday Evening</vt:lpstr>
      <vt:lpstr>The Electric Field of Multiple Point Charges</vt:lpstr>
      <vt:lpstr>PowerPoint Presentation</vt:lpstr>
      <vt:lpstr>Electric Dipoles</vt:lpstr>
      <vt:lpstr>The Dipole Moment</vt:lpstr>
      <vt:lpstr>The Dipole Electric Field at Two Points</vt:lpstr>
      <vt:lpstr>The Electric Field of a Dipole</vt:lpstr>
      <vt:lpstr>The Electric Field of a Dipole</vt:lpstr>
      <vt:lpstr>PowerPoint Presentation</vt:lpstr>
      <vt:lpstr>The Electric Field of Two Equal Positive Charges</vt:lpstr>
      <vt:lpstr>PowerPoint Presentation</vt:lpstr>
      <vt:lpstr>Before Class 10 on Wednesday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235</cp:revision>
  <cp:lastPrinted>2014-02-03T15:45:10Z</cp:lastPrinted>
  <dcterms:created xsi:type="dcterms:W3CDTF">2010-09-20T13:36:26Z</dcterms:created>
  <dcterms:modified xsi:type="dcterms:W3CDTF">2014-02-03T17:40:10Z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