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notesSlides/notesSlide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00" r:id="rId2"/>
    <p:sldId id="507" r:id="rId3"/>
    <p:sldId id="532" r:id="rId4"/>
    <p:sldId id="533" r:id="rId5"/>
    <p:sldId id="535" r:id="rId6"/>
    <p:sldId id="536" r:id="rId7"/>
    <p:sldId id="590" r:id="rId8"/>
    <p:sldId id="543" r:id="rId9"/>
    <p:sldId id="544" r:id="rId10"/>
    <p:sldId id="545" r:id="rId11"/>
    <p:sldId id="548" r:id="rId12"/>
    <p:sldId id="549" r:id="rId13"/>
    <p:sldId id="550" r:id="rId14"/>
    <p:sldId id="553" r:id="rId15"/>
    <p:sldId id="554" r:id="rId16"/>
    <p:sldId id="555" r:id="rId17"/>
    <p:sldId id="556" r:id="rId18"/>
    <p:sldId id="558" r:id="rId19"/>
    <p:sldId id="559" r:id="rId20"/>
    <p:sldId id="563" r:id="rId21"/>
    <p:sldId id="568" r:id="rId22"/>
    <p:sldId id="569" r:id="rId23"/>
    <p:sldId id="570" r:id="rId24"/>
    <p:sldId id="571" r:id="rId25"/>
    <p:sldId id="591" r:id="rId26"/>
    <p:sldId id="592" r:id="rId27"/>
    <p:sldId id="573" r:id="rId28"/>
    <p:sldId id="575" r:id="rId29"/>
    <p:sldId id="576" r:id="rId30"/>
    <p:sldId id="577" r:id="rId31"/>
    <p:sldId id="579" r:id="rId32"/>
    <p:sldId id="581" r:id="rId33"/>
    <p:sldId id="582" r:id="rId34"/>
    <p:sldId id="588" r:id="rId35"/>
    <p:sldId id="589" r:id="rId36"/>
    <p:sldId id="506" r:id="rId3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8A96"/>
    <a:srgbClr val="FF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 autoAdjust="0"/>
    <p:restoredTop sz="94660"/>
  </p:normalViewPr>
  <p:slideViewPr>
    <p:cSldViewPr>
      <p:cViewPr varScale="1">
        <p:scale>
          <a:sx n="48" d="100"/>
          <a:sy n="48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5T22:16:24.6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10855 2442 93,'-2'0'43,"-5"0"-42,3 6 3,-5 1 12,8-4-5,1-3 11,0 0 3,-2 0-6,2 0 1,0 0 3,-2 0-2,2 0-1,0 0-5,0 0-6,0 0-5,0 0-2,0 0-1,0 0-1,2-12 3,13-8-2,2-4-1,4 6 0,1-3 0,0 0 0,3-2 0,-1 0 0,1-7 0,-2 6 0,-3-1 0,0 7 0,-8 13-1,-6 5 1,-1 0-3,-3 0 1,-2 21 2,0 11 5,0 9 2,0 1-5,-2 2 0,-5-2-2,3-3 4,-3-4-4,2 1 0,-2 2 0,-4 0 1,-1 3 0,2-7-1,2-10 1,4-12-1,4-6 0,0-6-2,0 0-6,0 0 0,0 0 6,0 0 2,0 0 3,0 0 3,0 0-1,0-6 1,6-8-1,5-5-4,4 2 0,-2-1-1,-1 0 0,-1-3 0,1-2 0,6-4 1,-3-3 0,4 0-1,1 1 0,-7 8 0,6 7 0,-6 3-1,0 8-1,3-3 1,-3 3 1,4-6 0,-2-5 0,9 2 0,-7-4 1,6 0-1,-6 8 0,-2 4 0,-4 4-1,-1 0-1,-6 0 2,3 21 0,-7 10 6,0 11-1,0 6 3,0 6-1,-10 5-3,-1 9 0,-4 2 1,-1 3 0,0 4-4,-1-6 1,7-9-2,1-13 0,9-8-1,0-5-8,0-6-25,9-1-132</inkml:trace>
  <inkml:trace contextRef="#ctx0" brushRef="#br0" timeOffset="566.0314">11779 2428 298,'0'-2'1,"0"0"-1,7-4-2,15 2 2,8-1 1,5 0-1,-1 5 0,11 0 0,-5 0-3,-2 0-23,-6 5-36,-8 12-119</inkml:trace>
  <inkml:trace contextRef="#ctx0" brushRef="#br0" timeOffset="825.0493">11858 2548 299,'4'0'69,"7"0"-69,7 0-5,10 0 5,12 0 5,4 0 2,6 0-3,5 0-4,-8 3-16,-5 9-45</inkml:trace>
  <inkml:trace contextRef="#ctx0" brushRef="#br0" timeOffset="1111.0652">12624 1719 377,'0'0'19,"0"17"-19,0 24 0,-4 6 7,-3 10-7,-1-8-7,6 2-26,-1-3-65</inkml:trace>
  <inkml:trace contextRef="#ctx0" brushRef="#br0" timeOffset="1330.0777">12818 1872 376,'0'0'0,"0"5"-4,1 19 2,4 10 0,-5 7 1,1 4-24,-1 3-122</inkml:trace>
  <inkml:trace contextRef="#ctx0" brushRef="#br0" timeOffset="2018.1368">13129 2484 136,'0'0'186,"0"0"-186,0 2-18,18 13 18,4 0 2,4-6 1,7-8 1,0-1 1,6 0 3,-6-24 4,0-2-3,-3-4-3,-8-4-5,-10 2 0,-4 3 1,-8 2-2,-7 8 0,-21 10-12,-10 9-23,-13 0 7,5 18 28,-1 24 0,-2 18 23,8 17-5,6 11 6,15 4 0,16-8-10,4-14-3,22-18-8,23-17-3,10-22 1,16-13-1,4-6 1,2-32-1,-5-6 0,-6-2-31,-11-4-166</inkml:trace>
  <inkml:trace contextRef="#ctx0" brushRef="#br0" timeOffset="2325.1553">13923 1828 67,'0'-7'353,"-12"7"-353,2 19 3,-2 32 0,-5 23 9,4 21-3,2 14-1,8 0 1,1-3-6,2-14-3,0-13-2,16-15 0,3-12-4,-4-10 4,0-5-21,-5-12-22,-4-9-85,3-16-35</inkml:trace>
  <inkml:trace contextRef="#ctx0" brushRef="#br0" timeOffset="2530.3589">13714 2388 383,'0'-12'17,"7"-1"-17,20-4-1,4 2 1,13 10 1,5 5-1,5 0-7,-1 4-16,6 12-44,-14 8-155</inkml:trace>
  <inkml:trace contextRef="#ctx0" brushRef="#br0" timeOffset="3014.408">14481 2493 274,'0'-33'16,"-3"1"-8,-12 2-8,-2 6 4,-3 6 5,-3 6-9,-1 10-3,-3 2 3,2 16 5,-2 22-1,3 18 3,2 12 4,2 9-4,8 3-7,4-5 0,8-6-1,0-13 0,5-16 1,13-11-1,9-17 1,-2-12-2,6 0 2,-2-23 1,3-17 0,-6-6-1,3-7 0,-6-5-2,-3 0-1,-8 7 0,-3 9 3,-8 18 0,1 9 4,-2 13 26,0 2 8,0 5-15,0 25-20,0 21-2,0 9 3,0 11-2,0-3-2,0-1-1,11-3-7,8-10-8,3-10-24,1-16-93,4-24-105</inkml:trace>
  <inkml:trace contextRef="#ctx0" brushRef="#br0" timeOffset="3423.4343">14952 1729 208,'0'0'95,"0"0"-94,0 0-1,0 9 0,3 21 9,-3 7-6,0 5-3,0 0 0,0-1-4,0-4-38,0-11-78</inkml:trace>
  <inkml:trace contextRef="#ctx0" brushRef="#br0" timeOffset="3592.4441">15052 1863 364,'-11'33'0,"1"10"-5,-1 15 5,5 8 1,-2 9-1,1-1-12,5-16-53,2-16-176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5T22:46:02.6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2551 8603 354,'7'-23'104,"-7"21"-94,0 2 25,0 0-10,0 0-23,0 0-1,0 0 3,0 0 7,0 0 7,0 0 7,0 8-8,0 14-16,0 15 1,0 14 3,-5 20-2,-5 7-3,-4 9 0,1 3 0,-2 7 1,2-1 0,1-1-1,2-5-1,4-18 0,-1-12 1,7-19-1,0-17-1,2-11-2,14-8 1,7-5 2,8 0 1,7 0 5,11-14 0,4-9 0,1-3-3,-1 6-2,-5 3-1,-2-4-11,-7 1-72,-10 3-148</inkml:trace>
  <inkml:trace contextRef="#ctx0" brushRef="#br0" timeOffset="419.0202">3060 9372 388,'0'5'181,"3"-5"-181,8 0-14,8-5 13,3-13 2,6-6 3,5-4 2,-4-2-4,-5 0-2,-7 2-5,-8 8 2,-9 6 3,0 2 9,-23 4-9,-10 4-14,-6 4 1,2 0 5,9 21 8,9 14 6,6 11-6,5 6 1,8 5-1,0 1 3,0-9-1,10-5 1,6-13-3,4-9-2,5-12 2,12-10 0,5 0-1,3-20 0,3-14-2,-6-14-9,3 0-40,-5-9-112,-6-3-138</inkml:trace>
  <inkml:trace contextRef="#ctx0" brushRef="#br0" timeOffset="633.0337">3517 8652 508,'-3'0'14,"1"5"4,2 28 3,0 26-21,0 11 1,0 17 2,3-5 2,-1-6-5,5-9 1,-2-9-1,0-12 0,5-3 0,-2-9-2,0-6-9,-1-8-44,-2-8-170</inkml:trace>
  <inkml:trace contextRef="#ctx0" brushRef="#br0" timeOffset="819.0415">3422 9126 601,'-2'5'18,"2"-5"-18,4 0-3,19 0-1,12 0 3,7-5 1,4-6-5,4-3-4,-3 0-39,5-2-114,-7-5-222</inkml:trace>
  <inkml:trace contextRef="#ctx0" brushRef="#br0" timeOffset="968.0515">3965 8899 474,'-2'7'41,"2"5"-41,0 2-5,0 13 0,0 13-5,0 2-45,0 9-125</inkml:trace>
  <inkml:trace contextRef="#ctx0" brushRef="#br0" timeOffset="1333.1637">4257 8997 455,'-28'0'31,"-5"0"-28,6 9 5,2 9-5,6 14 5,9 2-7,7 12-1,3 0-1,6 0-2,20-2 1,2-4 0,4-4 1,0-6 1,-5-2 2,-11-3 0,-6-1 4,-10 0 8,0 8 26,-21 1 26,-13 8-33,-6 1-23,-4-4-4,9 2-6,11-10-9,12-8-25,12-18-125</inkml:trace>
  <inkml:trace contextRef="#ctx0" brushRef="#br0" timeOffset="2331.2226">5446 9232 280,'-4'0'116,"4"0"-71,0 10-24,0 18-16,0 9-3,0 10 2,0 3-3,4-4 1,-1-3-1,2-13 1,-2-14 0,-1-8-2,2-8-1,1 0 0,1-12 1,4-15 6,2-14 7,4-5-8,1-1-5,2 7 1,-3 13-1,3 13 0,-3 7-2,0 7-2,-5 0 2,2 14 2,-3 16 0,1 12 4,0 7-1,-1-1 3,0-2-6,3-10 0,-1-6-1,10-12-7,5-14-67,-2-4-184</inkml:trace>
  <inkml:trace contextRef="#ctx0" brushRef="#br0" timeOffset="2767.271">5978 9458 172,'21'0'7,"5"0"21,2-5 6,-1-13-13,-1 1 4,-10 1-15,-2 4 4,-8-1 2,-4-4 14,-2 5 5,0 3 2,-10 0-2,-10 7-7,2 2-16,-2 0-9,0 0 0,-1 0-1,3 12 2,5 1 0,3 2-1,5 7 0,5 9-3,0 5-1,0 6 1,0 0 0,0 2 1,6-7 1,11-10-2,4-8-2,3-7 0,10-10 0,3-2-2,7-14-3,-5-13-11,3-4-78,-5-1-162</inkml:trace>
  <inkml:trace contextRef="#ctx0" brushRef="#br0" timeOffset="3283.2965">6472 9426 231,'0'-15'29,"0"1"8,0-1 10,0 3-12,-7 5 5,-3-3-21,-2 5 1,1 5-1,-1 0-7,-1 5 1,-1 20-5,1 15-8,3 7 0,1 11-1,7-3 1,2-9-1,0-9 0,7-9-1,8-14-1,5-12-6,1-2-6,-4-11-16,4-22-20,-6-4-34,-2-4-27,-1-5 14,-4 8 27,-6 4 71,2 12 8,-4 7 58,0 12 24,0 3 7,0 0-34,0 0-63,0 0-5,4 18 5,10 8 3,-4 11 0,5 4 1,-6 9-2,-2 4 1,-5 9 1,-2 4 0,0 6 3,-9 3-2,-9 2 0,-12-8 2,-6-10-4,-3-16 1,-1-26 20,-4-18-7,1-10-17,5-33-27,13-15-87,10-9-166</inkml:trace>
  <inkml:trace contextRef="#ctx0" brushRef="#br0" timeOffset="3773.3944">6694 8971 465,'0'2'20,"-2"38"-18,2 20-2,0 15 1,0 12 1,0-3 0,2-4-2,6-7 0,2-4-2,0-11-2,3-14-42,3-19-127</inkml:trace>
  <inkml:trace contextRef="#ctx0" brushRef="#br0" timeOffset="4087.4391">6929 9520 168,'9'7'195,"1"-2"-195,3-2 0,-2-3 6,10 0 10,1-8 2,2-13-5,-1-11-7,-7 1 1,-9-3-7,-2 3-2,-5 7 2,-3 6-1,-17 8 1,-12 8-9,-5 2 9,5 16 2,2 22 15,7 12 15,7 8-7,15 7-7,1 6-8,18-11-1,17-4-6,14-25-3,20-21-7,7-10-10,8-32-96</inkml:trace>
  <inkml:trace contextRef="#ctx0" brushRef="#br0" timeOffset="4565.4898">7432 9402 42,'-17'0'437,"3"0"-424,3 0-2,-4 0 20,-3 0-29,6 0 0,-8 4-1,7 15 0,0 4 0,5 10-1,-1 11-1,9 0 1,0 2 0,0-2 1,15 0-1,2-7 0,4-12-1,3-15-3,11-10-6,3-10 2,11-29-11,-1-19 10,6-7-18,-2-3-61,-12 2-162</inkml:trace>
  <inkml:trace contextRef="#ctx0" brushRef="#br0" timeOffset="4779.5048">7749 8907 544,'-6'16'14,"6"16"-14,0 12-1,0 17 0,10 10 1,0 6 0,-1 8 0,-4 3-2,1-2-6,-2-10 1,-4-9-14,0-18-19,0-21-47,0-12-165</inkml:trace>
  <inkml:trace contextRef="#ctx0" brushRef="#br0" timeOffset="4921.5138">7677 9336 120,'-14'0'488,"8"0"-454,6 0-34,10 6-3,18 8-4,20-7 7,15-7-2,3 0-8,14-15-33,-13-14-215</inkml:trace>
  <inkml:trace contextRef="#ctx0" brushRef="#br0" timeOffset="5609.5476">8764 9342 225,'0'-3'152,"0"-4"-140,0 1 46,0-1-12,0 0-9,0 2-8,-12 3-4,2 2-10,-7 0-9,-2 0-3,-1 29-3,-2 14-3,3 11-2,6 1 2,5-6 0,8-6 1,0-18 0,0-13-5,11-12-9,11 0-5,5-20-1,-2-24 9,4-6 7,-4-8 3,-3 0 3,-3 5-2,-7 11 2,-3 16 1,-6 14 0,-3 9 2,0 3 6,0 0 1,0 0-5,0 15-5,0 17-3,0 18 2,0 17 1,0 9 1,7 6 2,-2 6 1,3 6-3,-1-1 2,-4-3-2,-3-12 2,0-14-1,-2-20 1,-16-17 7,-6-24 25,-6-3-6,-6-20-27,-3-14-2,3-2-9,-2 8-42,15 10-65,10 6-115</inkml:trace>
  <inkml:trace contextRef="#ctx0" brushRef="#br0" timeOffset="6275.5851">9180 9529 201,'0'14'60,"0"16"-59,0 2-1,0 2 2,0-5 2,0-8-1,0-9 2,0-8 6,0-4-1,0 0 1,2 0 14,-2-4 43,0-26-21,4-8-27,2-14-3,6-4-10,5 0-3,-1 12 4,4 9-4,-3 12-4,3 9-5,-3 7-2,3 7-4,4 0-28,3 0-76,-5 0-88</inkml:trace>
  <inkml:trace contextRef="#ctx0" brushRef="#br0" timeOffset="6995.6255">9630 9436 146,'0'0'25,"0"0"-24,0 0 31,0 0 42,0-10-3,0-3-34,0-1 9,-9 3-13,5 4-14,-4-2-5,-1 5-3,4 3 0,-2 1-5,-1 0-2,7 0-1,-9 0-3,7 3-2,-1 8-1,-2-4-1,6 2 3,-1-7 1,1-2 1,0 0 0,-2 0 2,2 0 2,0 0 0,0 0 1,0 0 2,0 0-4,0 0-2,0 0-2,0 0-1,0 0 0,0 0 1,0 1 1,-5 1 1,3-2 1,-4 7-3,-3 2 0,-1 5 0,0 7-1,-1 0 1,-1 16-4,-3-4 3,7 10 0,-2-3 1,4-6-1,6-1-1,0-8 0,0-9 1,2-9-4,13-6 1,0-1 1,4 0-1,-1-17 0,4-12 4,1-9 1,-3-4-1,1-6-2,-5 2 0,-5 4-1,-4 18 2,-3 10 1,-4 10 6,0 4 6,0 0 2,0 19-7,-2 13-7,0 10-3,2 7 2,0 1 1,5-4-1,14-4 0,-1-12-3,7-10-10,0-17-40,4-3-84,-1-9-60</inkml:trace>
  <inkml:trace contextRef="#ctx0" brushRef="#br0" timeOffset="7236.6378">9835 9508 132,'0'-5'40,"2"3"-13,10 2 25,3 0-12,0 19 7,-4 12 1,6 5-15,-2-1-15,-5-6-3,2-7-3,-1-8-9,-2-7-1,-2-7-1,-4 0 2,-1 0 3,-1-3 5,7-25 7,0-6-9,3-10-9,-2-4-12,3 8-49,3 1-150</inkml:trace>
  <inkml:trace contextRef="#ctx0" brushRef="#br0" timeOffset="7388.6502">10153 9531 409,'0'24'44,"0"2"-44,0-4 13,10-3-13,6-2-1,-5-9-19,0-8-49,5 0-100</inkml:trace>
  <inkml:trace contextRef="#ctx0" brushRef="#br0" timeOffset="7522.6558">10275 9270 316,'-5'-4'68,"1"4"-42,4 0 1,0 0-24,0 0-3,0 15-22,11 0-13,4 5-95</inkml:trace>
  <inkml:trace contextRef="#ctx0" brushRef="#br0" timeOffset="7753.6954">10519 9050 413,'-7'18'88,"6"8"-88,1 16 0,0 8 1,0 13 2,0 7-3,7 11 0,-1 0-1,1-1-2,-4-10-3,-2-16-14,3-16-26,-4-19-89</inkml:trace>
  <inkml:trace contextRef="#ctx0" brushRef="#br0" timeOffset="7920.704">10405 9426 516,'-4'13'35,"4"-2"-35,13 1-18,11 0 18,8 0 0,8-5-2,-5-6-17,5-1-81,-6 0-187</inkml:trace>
  <inkml:trace contextRef="#ctx0" brushRef="#br0" timeOffset="8210.7409">10769 9493 525,'-1'38'42,"1"-3"-34,3 0-8,18-3 13,7-4-7,-3-2-6,-2-14-5,6-12-1,-5-10-3,7-38 9,2-22 2,0-7-2,3 4-2,-8 10 2,-8 27 0,-10 19 4,-10 17-2,0 0 13,-10 39 14,-15 21-19,-10 25-8,-2 16 2,-5 10-4,10 6-1,-1 6-8,1 5-29,9 3-117</inkml:trace>
  <inkml:trace contextRef="#ctx0" brushRef="#br0" timeOffset="8938.7814">7508 10135 285,'-14'-7'114,"-4"6"-82,-4 1 13,6 0 1,-7 0-17,5 0-5,-4 5-13,1 10-7,-1 9 0,2 13-4,2 18 0,4 17 0,3 16-2,8 6 0,3 7 2,0-11 0,10-14 0,11-9-7,7-16-11,10-7-21,5-19-120,-5-15-208</inkml:trace>
  <inkml:trace contextRef="#ctx0" brushRef="#br0" timeOffset="9442.8112">7859 10389 183,'-17'-20'196,"5"4"-188,-4 2 6,0 1 29,5 8-13,1 0-19,-1 5-4,7 0 2,-3 0-1,2 0-3,-2 10-5,6 11 0,-3 9-1,3 11-1,1 6 2,0 3-1,0 3 1,0 1-1,0-4 1,0-2 1,0-1-1,0-9 0,0-3-3,0-12-11,0-14-38,0-9-51,5 0-54,-4-14 30</inkml:trace>
  <inkml:trace contextRef="#ctx0" brushRef="#br0" timeOffset="9654.8235">7572 10650 469,'0'0'16,"0"4"-16,11-3-12,20-1 7,10 0 4,1 0-3,10 0 1,-5-5-1,-1-7-14,1-2-33,-6 5-60,-7 4-20,-11 3 50</inkml:trace>
  <inkml:trace contextRef="#ctx0" brushRef="#br0" timeOffset="9860.8348">8003 10614 24,'0'22'93,"0"10"-26,0 8-1,0 12-14,0 2-10,3-5-19,10-10-9,7-13-6,4-11-3,1-14 1,3-1 11,-2-12 1,-5-26 2,-1-2 5,-7-9-8,-5 2-3,-8 1-3,0 3-2,-11 5-3,-15 11-6,5 10-2,-6 17-29,7 0-42,7 24-63,3 15-101</inkml:trace>
  <inkml:trace contextRef="#ctx0" brushRef="#br0" timeOffset="10130.8478">8391 10728 5,'-6'19'367,"-3"6"-367,6 5 0,3-2 0,0 2 0,0-10 0,0-8-1,0-10 1,2-2 0,-1 0 34,-1-17 18,9-18-8,1-7-7,15-2-23,12 3-11,11 6-3,11 3-3,1 6-4,3 10-90</inkml:trace>
  <inkml:trace contextRef="#ctx0" brushRef="#br0" timeOffset="10706.8834">9327 10553 327,'0'0'65,"0"2"-65,0 25-6,0 9 6,0 10 6,0 2-1,0 1 1,0 0 1,0-11 3,0-14-3,0-11-5,0-12-2,0-1 0,0-6 2,10-26 15,4-14 0,6-9-12,4 0-2,-1 6-3,0 10 1,1 10-1,-9 19-1,-5 10-5,-6 6 6,3 29 0,0 7 10,-1 4-3,1 0-5,-4-2 0,4-4-2,4-1-1,3-14-7,5-7-46,1-18-228</inkml:trace>
  <inkml:trace contextRef="#ctx0" brushRef="#br0" timeOffset="11008.8995">9783 10669 436,'0'20'41,"0"6"-41,9 8-1,13 7 1,9-1 1,1-5 2,2-10 1,-3-11-4,3-14 3,-4 0 9,-1-26 5,-8-6 2,-6-9 8,-8 0-9,-7 1 3,0 2-7,-7 4-6,-16 8 0,-9 11-3,-8 12-5,2 3-12,1 28-29,5 22-1,12 11-1,12 2-20,8-5-2,0-16-37,26-13-66</inkml:trace>
  <inkml:trace contextRef="#ctx0" brushRef="#br0" timeOffset="11420.9202">10256 10648 149,'0'0'285,"-1"0"-264,1 9-21,0 23-3,0 11 3,10 3 1,0-2 0,2-3 1,-2-12 0,0-4 4,1-14-3,-1-7-3,0-4 2,-1 0 4,2-15 6,-2-20-3,3-1-4,-1-8-5,3 6-1,-2 9-1,-3 14 0,3 15-1,-3 0-5,2 10 6,8 14 2,-5 0 3,6-6 1,-3-9-3,-4-7 1,-2-2 3,-7 0 8,3-7 9,-5-21 6,-2-9 5,0-6-33,0 5-2,0 8-22,0 7-95,-5 16-307</inkml:trace>
  <inkml:trace contextRef="#ctx0" brushRef="#br0" timeOffset="12022.9532">10674 10198 194,'-5'-9'191,"0"6"-146,5 3-5,0 19-36,25 30-1,9 23-3,6 17 9,0 6-2,-1 3 9,-13-5-5,1-1-1,-12-13-4,-5-11-1,-5-14 2,-5-13-2,-5-12-1,-17-15-4,-10-9-8,4-5-91,-3 0-224</inkml:trace>
  <inkml:trace contextRef="#ctx0" brushRef="#br0" timeOffset="12196.9628">11321 10851 610,'-5'7'3,"-4"-1"-3,9-6-3,0 0-20,0 0-142</inkml:trace>
  <inkml:trace contextRef="#ctx0" brushRef="#br0" timeOffset="12326.9727">11563 10950 583,'-10'17'35,"10"-12"-35,0-5-17,8 0-25,14 0-88</inkml:trace>
  <inkml:trace contextRef="#ctx0" brushRef="#br0" timeOffset="17140.2377">4368 15971 62,'0'5'136,"0"-5"-131,0 0 2,0 0 1,0 0-8,0 0 0,0 0 3,0 0-1,0 0 0,0 0 4,0 0 6,0 0 5,0 0 5,0 0 8,0 0-1,0 0-9,0 0-6,0 0-4,0 0 4,-2-5-2,0-4-3,2-5-3,-1 0-3,-1-7 0,1 2 3,0-6-4,-4-7-2,5 2 0,0-7 1,0-6 1,0-1 1,0-5 0,0 2 0,0-6 3,0-1 5,0 4-3,0 3-4,0 1 0,0 9-1,0-4 0,0 3 2,0 1-1,-1-3 5,-1 0 2,-1-3-5,-1-3 4,1 2-4,0-2-3,-3-2-2,6 4-1,0-5 2,0 4-1,0-5-1,0-3 1,0 1 0,0-3 0,0 0-1,0 3 0,0 4 0,0 6 0,0-3 0,4 7 0,-2-2 0,-1-1 0,-1 4 1,0-7-1,0 0 1,0 2 0,0-2-1,-7 1 2,7 9 0,-3 5 0,-1 6-1,0 5 1,1 1 1,-4 3 1,4-3 0,-1 1-3,1-6-1,0 3 0,1 1-1,0 1 1,1 1 0,-3 8 0,2 2 0,1 4 1,-1 2 0,1 0 5,1 0 0,-4 0-1,4 0-4,0-7-1,0-2-1,0-9 1,0 1-3,0 1 2,0 2-2,0 4 2,0 9 1,0 1 0,0 0 0,0 0-1,0 0 1,-1 0 1,1 0 3,0 0 0,0 0-4,0 0 2,0 0-2,0-5 0,0 5 2,0 0 1,0 0 2,-2 0-1,0 0 1,1 10-5,-6 12-6,2 10-5,-6 13 2,0 3 8,3 0 1,-2-3 0,-1 1 1,3-3-1,4-9 0,0-4 0,4-14 0,-2-12 1,2-4-1,0 0-5,0-14-12,0-15 13,2-6 2,8-7 2,1 0 0,6-2 0,1-2 0,5 4 0,2 3-1,-4 8 1,-2 13 0,-8 7 1,-6 9-1,2 2-1,0 4 1,2 27 7,8 16 10,6 10-8,-1 9-5,7-3-4,6-10-2,2-37-63</inkml:trace>
  <inkml:trace contextRef="#ctx0" brushRef="#br0" timeOffset="17823.4175">4984 13832 9,'-11'5'461,"2"6"-455,6-8-4,3 0 6,0-3-5,0 0-3,0 0-6,0 0 4,0 6 1,0 6 1,0 11 5,-5 4 0,-2 11-4,-1 6 0,-1 0-1,3 4 0,2-5 0,4-11 1,0-8 1,0-10-2,16-6 0,8 1 0,8-4 12,7-5-1,6 0-1,2-2-4,1-15-2,-3 2-1,-8-5-3,0 2-2,-11 1-3,-7 4-14,-9 3-43,-7-1-131</inkml:trace>
  <inkml:trace contextRef="#ctx0" brushRef="#br0" timeOffset="18034.4299">4987 14057 222,'-3'0'244,"3"-7"-244,0 2-8,12-3-2,10 1 10,5-2 4,5 1 0,-1-1 2,1 4-6,-2-2 0,-1-3-3,1-1-8,-7-12-120,-3-3-161</inkml:trace>
  <inkml:trace contextRef="#ctx0" brushRef="#br0" timeOffset="18257.4462">5019 13810 39,'-13'0'491,"8"0"-464,5 0-23,0 0 3,1 0-7,22-2-6,7-6 6,8-1 3,2 4-2,4 1-1,-3 1-2,0-4-7,-1-1-25,-9-4-122,-8-7-172</inkml:trace>
  <inkml:trace contextRef="#ctx0" brushRef="#br0" timeOffset="18985.5079">4954 13547 432,'-6'0'52,"2"0"-49,4 0 12,0 0-15,10 0-13,13 0 4,9 0 9,8 0 4,2-1-2,5-8 0,-5-5-2,1-8-1,-3-6-2,-4 5-7,-8-2-46,-9 15-50,-9-1-7,-10 11 59,0 0 54,-9 0 6,-8 0 20,-1 0 39,3 7 17,2-5-26,6-2-20,2 0 0,3 0-2,2 0-25,0 0-9,0 0 0,0 0-3,10 0 3,7 0 1,3 0 1,2 0 0,-1 0-2,2 0 0,-4-2 0,-3-10 0,-7 5 1,-1 6 0,-8 1-1,0 0 5,0 0 8,0 0 9,-2 0 0,-8 0-19,1 1-3,-6-1 3,-1 3 0,-5-3-2,-1 0 1,-1 0 5,3 0 1,3 0-4,10 0 6,4 0 2,3 0-5,0 0-7,0-3-6,0 0-4,0-2-3,10 5 12,5 0 1,5 0 3,2 0-2,3 7 1,-4 13 1,0-1 1,-3 4-3,-5-5 1,-4 2 1,-4-3-3,-5 0-4,0 7-22,0 9-36,-22 4-203</inkml:trace>
  <inkml:trace contextRef="#ctx0" brushRef="#br0" timeOffset="20695.6058">5948 15707 132,'-6'5'34,"4"0"-28,0 1 20,2 0-2,-3 0-5,0-3-4,3 0 3,0-3 9,0 0 2,0 0-2,0 0 10,0 0-8,-2-16 3,2-6-7,-1-12-20,1-10-1,0-15-1,0-10 0,0-16 1,9-7 0,1-8 1,-5-7-1,2-1-3,-4 10 1,1 6-1,-4 19 3,0 11-3,0 6 0,0 4 2,-4 2 1,-2-4 0,-1-1-4,3-3 0,0 2 0,4 2 0,0 4 0,0 6-3,0 10 3,0 4 0,0 9 0,0 0 0,0 2 0,0-3-1,0-6 0,0 0-2,0-8 2,0 4-2,0 3 2,6 6-2,-5 11 2,-1 8 0,0 4 1,0 0 2,0 0 1,0 0-1,0 0-1,0 0 1,0 0 1,0 0-2,0 0-1,0 0 2,0 0 1,0 0-1,0 0-2,-7 2 0,0 9-6,-1 1 1,-1-3 4,6-4 1,2-5 5,1 0-4,0 0 0,0 0-1,0 0 0,0 0 0,-4 0 0,2 17-2,-9 7-3,6 8-1,-9 12 5,-2-4 1,-3-1 1,-1-7-1,7-4 2,2-13-1,9-10 0,1-5 1,1 0 0,0 0-2,0-12-10,0-12 9,0-6 1,3-6 0,9-5 0,0-2 0,7-2 0,-1-3 0,4 0 0,-2 4 0,-2 6 0,-1 16 1,-6 8-1,-6 9 0,2 5-1,0 5 0,3 22 1,6 16 23,-2 3-12,1 4-3,2-2 0,0-12-4,-3-4-4,7-9-2,-3-4-5,5 0-10,-1-7-35,1-1-114</inkml:trace>
  <inkml:trace contextRef="#ctx0" brushRef="#br0" timeOffset="23552.7651">6746 13334 192,'0'-1'89,"-4"-1"-72,3 0 29,-1-1-10,2 3-19,0 0-2,-4 0-5,4 0 6,-1 0-5,-1 5 5,2 22-14,-3 16-2,3 13 0,0 2 0,0-5-1,0-12 1,3-12-1,10-12-1,-1-14-6,5-3 0,2-12 2,-1-30 6,1-8 2,2-11-2,-2-2-3,-3 4 3,-5 19-2,0 16 2,-8 14 0,-1 10 2,-2 0-2,0 10 6,0 22-6,0 10 0,0 4 0,0-6 0,0-2-1,5-12-8,5-11-11,1-15-26,11 0-79,0-26-73</inkml:trace>
  <inkml:trace contextRef="#ctx0" brushRef="#br0" timeOffset="23861.8081">7112 13339 145,'-12'19'120,"7"7"-118,0 13 0,0 0 14,-2 7 1,6 0-9,-3-7-5,3-5-1,1-10-1,0-12-1,0-12-5,1 0-9,11-5 14,3-29 13,5-7-7,-7-1-3,7 0 0,-4 5-3,-1 14 0,-4 9 1,1 10 0,-4 4 3,1 0 5,1 18 2,0 5-6,-3 4-4,2-1-1,-3-2-1,-3-2-11,0-8-58,4-7-112</inkml:trace>
  <inkml:trace contextRef="#ctx0" brushRef="#br0" timeOffset="24012.8171">7357 13415 101,'0'28'97,"0"5"-96,2 11 8,2-5 24,-1-2-9,0 0-21,5-8-3,2-7-26,-7-6-103</inkml:trace>
  <inkml:trace contextRef="#ctx0" brushRef="#br0" timeOffset="24160.9989">7536 13221 144,'-30'-4'479,"7"1"-444,13 3-7,8-2-6,2 2-22,0 0-39,13 0-82,12 2-52,2 10-196</inkml:trace>
  <inkml:trace contextRef="#ctx0" brushRef="#br0" timeOffset="24423.0117">7873 13043 353,'-21'-14'31,"-1"9"-16,4 5 12,0 0 3,1 14 7,6 23-30,0 16-7,1 13 3,5 8-1,-2 4-2,7-3 0,0-3 0,0-14-1,0-9-3,0-11-28,0-17-73,0-14-255</inkml:trace>
  <inkml:trace contextRef="#ctx0" brushRef="#br0" timeOffset="24841.1378">7609 13384 401,'-16'0'94,"13"0"-79,3 0-15,4 0-19,25 0 6,5 0 8,9 0 1,6-5 1,-7 1-4,2 1-6,-7 3-10,-4 0 5,-4 0-4,-9 0 8,-8 0-53,-9 9 6,-3 2 12,0 10 42,0 5 7,0 8 26,0 8 14,0-3-2,0-8-5,0 1-14,11-11-7,-1-9-1,8-8 8,-7-4-8,1 0 4,0-14 8,-4-17 14,-3-7-11,3-2-12,-8-2-7,0 3-2,0 7-1,-12 5 4,-9 15-7,-4 10-1,-2 2-26,4 27 2,6 16 7,10 6-40,5-8-110,2-3-69</inkml:trace>
  <inkml:trace contextRef="#ctx0" brushRef="#br0" timeOffset="25052.1734">8201 13640 380,'0'3'29,"0"-3"-17,0 0 23,0-3-10,0-20-7,0-2-8,2 4 2,5 4 4,3-3-13,5 1-3,6-3-1,10 2-5,10 6-15,-3-8-196</inkml:trace>
  <inkml:trace contextRef="#ctx0" brushRef="#br0" timeOffset="25841.2152">8370 13505 1,'2'-17'167,"-2"2"-137,4 7 1,2 5 11,-1 3-1,2 3-14,-3 23 3,5 5 0,-7-6-17,6-3-4,-5-4-1,1-1-2,-1-6-4,0-7-2,-3 1 0,2-3 0,-2-2 0,0 0 0,0 0-1,3 0-4,2 0 1,4 0 0,6-14 4,3-11 4,5-3-4,4-8-1,0-2-4,-4 3-3,2 12 4,-10 11 2,-4 8-2,-5 4-3,-2 2 7,-2 20 14,-2 2-4,0-2-4,4-2-5,-1-6-1,1-6 0,3-4-2,-3-4-2,6 0 4,0 0 4,0 0 2,-1 0 0,-4 0-2,3 0 0,0-4-2,4 1 1,0-2-1,1 5-2,3 0 0,-5 16-2,-2 33 1,-3 9-9,4 8-62,2-16-238</inkml:trace>
  <inkml:trace contextRef="#ctx0" brushRef="#br0" timeOffset="26337.2449">9331 13101 394,'0'0'87,"0"0"-87,0 21 0,-5 11 2,0 10 0,-2 4-1,2 3-1,3 3 0,1-3 0,1 6 3,0-9-3,0-8 2,0-10-2,0-9 0,0-10 1,12 1 2,12-7 0,3-3 0,10-4 0,5-17 2,4-7-5,-4 3-6,-3-4-37,-7-2-52,-8-4-145</inkml:trace>
  <inkml:trace contextRef="#ctx0" brushRef="#br0" timeOffset="26517.2526">9321 13244 413,'0'0'0,"10"0"-22,14 0 18,12 0 4,6-10 1,1-2 3,2-3-2,-10-1-2,-4 4-7,-7-5-104</inkml:trace>
  <inkml:trace contextRef="#ctx0" brushRef="#br0" timeOffset="26703.2626">9359 13084 447,'0'0'77,"0"0"-77,17 0-31,13-6 31,4-6 0,7-4 0,-8 4 0,1-4 0,-6 3-26,-6-4-156</inkml:trace>
  <inkml:trace contextRef="#ctx0" brushRef="#br0" timeOffset="26905.2742">9327 12846 443,'0'0'0,"4"0"-27,20 0 22,12 0 5,2-11 5,3-3-3,2-3-2,-8 0-13,-3 2-131</inkml:trace>
  <inkml:trace contextRef="#ctx0" brushRef="#br0" timeOffset="27139.2904">9521 12721 324,'0'8'53,"0"-2"-53,15 0 0,12-1 2,0-5 11,4 0-5,-3 0-1,-2 0 5,-11 0-2,-10 0 0,-5 0-4,0 0 16,-1 12 21,-18 19-35,-1 12-8,-4 1-21,12-8-40,-6-14-152</inkml:trace>
  <inkml:trace contextRef="#ctx0" brushRef="#br0" timeOffset="30099.4506">7276 14587 335,'-17'-17'94,"2"-1"-84,-2 7-2,2 2 19,-3 3 3,-3 0-19,-2 3-8,-2 2-3,0 1 0,2 0-1,2 1-1,1 18 1,4 11-2,0 11 0,10 8-1,5 7 2,1 0 1,0-5 0,0-7-1,7-20-1,14-7-2,2-17-4,7 0-5,2-27 4,0-13 7,-1-10 1,0-7 0,-8 7-8,-3 6 4,-7 6 4,-6 15 2,-2 6 0,-5 9 2,0 4 0,0 4 7,0 0-4,0 0-1,0 0-4,8 20-4,1 18 4,-1 14 13,-3 12-10,-3 9-1,-2 3 3,0 10-2,0 5-3,-7-1 2,-8-5-2,3-10 1,2-20 0,1-20-1,9-17 4,0-13-3,0-5-1,0 0 0,18-1 1,7-21 8,5-10-1,10-6-2,7-6-2,12 0-4,0 6-3,6 7-11,-2 8-99,-10 0-237</inkml:trace>
  <inkml:trace contextRef="#ctx0" brushRef="#br0" timeOffset="31429.5242">7970 14425 89,'4'-7'92,"-3"1"-83,1-2 26,0 4 23,-1-1-18,-1 5-6,0 0 11,0 0 2,0 0 2,0 0-5,0 0-3,0 0-14,-11 10-18,-6 10-9,-8 5 0,-2 8 0,-11 8-1,4 5 1,-6-2-1,5-2 1,3-7 0,6-9 0,11-13 0,8-4 0,7-6 0,0-1-1,12 1-10,14-1 3,14 1 8,3-1 1,2-2-1,-7 0 0,0 0 0,-6 0 0,-4 0-1,-4 0-2,-8 0-24,-3 0-124,-2 0-246</inkml:trace>
  <inkml:trace contextRef="#ctx0" brushRef="#br0" timeOffset="31838.5498">8527 14311 365,'-20'-6'29,"2"6"-23,1 0 35,-2 11-17,6 18-21,0 14-3,5 10 0,8 18 1,0-1 3,9-4-4,15-11 0,7-18 0,4-16-3,1-17 3,-4-4 4,3-14 3,-11-19 3,-5-9 8,-10-4-3,-6 0-1,-3 0 3,-10 3-2,-13 10-1,-11 3-9,-8 11-5,2 18-2,-2 1-24,3 34-97</inkml:trace>
  <inkml:trace contextRef="#ctx0" brushRef="#br0" timeOffset="32440.6034">9390 14967 153,'1'15'59,"1"8"-37,-2 9 14,0 0 42,-13 8 8,-19 5-53,-12 2-21,-15 6-11,-9 5-1,-7-4 0,1 2-13,10 1-33,11-10-176</inkml:trace>
  <inkml:trace contextRef="#ctx0" brushRef="#br0" timeOffset="33443.6593">10069 15051 249,'-8'50'7,"6"-11"-5,2-17-2,0-11 10,0-7-3,0-4-1,0-5 5,2-27 19,-2-15 13,0-15-28,0-4-10,0-8-2,0-1 1,0 1-3,0-6 2,0 2 0,0 2-2,0 9 0,0 26 3,0 13 0,0 18 19,-2 10 28,1 0-29,1 0-22,0 0-3,0 0 0,8 2-6,9 10 9,14 3 0,10-2 2,4-4 1,4-2-1,-1-7-2,-3 0 0,3 0-4,-13-7-5,-4-5-39,-8 1-124</inkml:trace>
  <inkml:trace contextRef="#ctx0" brushRef="#br0" timeOffset="33730.7038">10136 14788 42,'-15'9'398,"5"-6"-354,5-1-41,5 1 0,0-3 2,0 0-4,4 2-1,10-2 12,14 4-4,7-3-1,10-1-5,6 0-2,6 0-4,7-3-32,-4-19-204</inkml:trace>
  <inkml:trace contextRef="#ctx0" brushRef="#br0" timeOffset="34641.8046">10029 14166 322,'-4'0'55,"4"0"-49,0 0-6,10 0-4,21 0-2,16 0 6,8-5 3,10-2-3,-1-5 0,-6-1 0,-8-3-4,-6-1-3,-4-4-41,-8-4-97</inkml:trace>
  <inkml:trace contextRef="#ctx0" brushRef="#br0" timeOffset="34982.8206">10411 13953 149,'-26'7'61,"13"4"5,10-2-19,3-2-47,0-4-8,16-1-1,8-2 9,1 0 7,-2 0 0,-4 0 0,-5 0-2,-7 0-2,-4 0 2,-3 0 2,0 0 5,0 0 6,0 0 6,0 0 4,-10 0-12,-10 7-1,-1-2 3,-3 6-6,-1 0-2,-2 6-8,4 4-2,4-2 0,13-6-1,-1-6-2,7-5-2,0-2-4,0 0-30,13 0-6,11 0 34,-6 0-26,8 0-98</inkml:trace>
  <inkml:trace contextRef="#ctx0" brushRef="#br0" timeOffset="35829.8712">10449 14149 141,'-5'-4'140,"3"1"-130,-2 0-4,4-3 25,0 2 10,0 2-19,0 0-10,0 2 17,0 0-5,0 0-14,0 0-10,0 0-1,7-6-6,7-3 7,11 2 0,-2 3 0,4 4-2,-2 0 0,-7 0 2,0 11 3,-7 1 2,-8-1-3,-3-3 2,0 0 6,0 0 1,-2 1 3,-10 2-2,-10 7-6,-1-1 1,-5-3-4,6 3-3,2 1 0,9 0-6,8 2-11,1 2-24,2 0-41,0-1-89</inkml:trace>
  <inkml:trace contextRef="#ctx0" brushRef="#br0" timeOffset="36549.9055">10878 14091 209,'0'0'202,"0"0"-186,0 0-16,5 31 0,4 20 4,-3 19 13,1 16-1,-4 12 8,4 11-7,-5 3-5,-1 6-1,-1-1-5,0 3-4,0-1-2,0-20 1,0-20-1,0-29 1,0-22-1,0-14-2,0-11-1,2-3-4,-1 0 4,3 0 3,-4 0 1,0 0 4,0-19-1,0-7 8,-7-8-9,-3-10 0,-1-4-2,-1-13-1,-5 2-1,5 2-2,1 9 3,-1 16 0,0 15 1,2 10-1,2 5 0,6 2 1,2 2-1,0 26-9,7 12 5,6 10 4,4-2 0,0-3 0,3-8 0,-2-4 0,-3-7 1,2-4-1,-4-6 2,-2-4-1,-7-7 0,2 1 0,-5-6 0,0 0 3,-1 0-1,8 0-2,2-15 2,8-25 6,10-26-1,16-27-7,9-13-1,4 2-37,-7 22-271</inkml:trace>
  <inkml:trace contextRef="#ctx0" brushRef="#br0" timeOffset="37712.9712">9235 16327 436,'-14'50'48,"4"9"-48,3 18-7,6-3 7,1 2 3,0-8-3,0-9-1,0-17-1,0-14-1,1-12 2,4-14 1,-2-2-16,-1-18-15,8-24 26,1-27 5,-1-17 13,2-4-12,-5-4 2,-5 5-2,-2 6 0,0 11 0,0 17 5,-5 20-1,0 18 5,1 13 21,3 4 17,1 0-38,0 0-10,0 0-9,16 0-4,16 9 12,11 6 1,11-1 1,5-4 0,0-2-1,1-4-5,-12-4-17,3 0-96,-17 0-142</inkml:trace>
  <inkml:trace contextRef="#ctx0" brushRef="#br0" timeOffset="37967.99">9321 16441 198,'0'2'47,"0"-2"-45,0 0 13,0 2 49,0 2-38,10 6-19,11-2 25,7-4-5,-1-2-13,7-2-3,5 0-7,-5-8-4,3-12 0,-1-6-11,-6-3-107</inkml:trace>
  <inkml:trace contextRef="#ctx0" brushRef="#br0" timeOffset="38222.0293">9342 15936 369,'0'0'27,"22"8"-27,15-4 0,2-4 0,4 0 3,5 0 0,-5 0-2,-9 0-1,-2 0-15,-7-7-68,-5-4-145</inkml:trace>
  <inkml:trace contextRef="#ctx0" brushRef="#br0" timeOffset="38493.0724">9546 15828 207,'-1'0'203,"1"0"-197,1 0-6,19 0-8,4 0 8,7 0 0,1 0 2,0 0 4,-3 0-1,-9 0 3,-9 0-6,-6 0-1,-5 1 7,0 7 30,0 3 5,-12 13-28,-1-2-14,2 4 0,4-2-1,3-2-1,3-2-6,1 0-23,0-6-45,0-2-154</inkml:trace>
  <inkml:trace contextRef="#ctx0" brushRef="#br0" timeOffset="38852.0872">9927 16587 359,'0'0'104,"7"4"-104,20-4-6,7 0 6,7 0 6,-4-4-4,0-4-2,-11 2-5,-6-1-58,-12 2-246</inkml:trace>
  <inkml:trace contextRef="#ctx0" brushRef="#br0" timeOffset="39009.0971">9956 16820 340,'20'0'0,"11"0"-6,13-14 6,3-2 4,1-2-4,6-2-77</inkml:trace>
  <inkml:trace contextRef="#ctx0" brushRef="#br0" timeOffset="39705.1366">10613 16622 332,'0'0'86,"0"-7"-72,0-7-2,-7 0 4,-3 0-1,-6 2-9,-2 5 3,-9 5-4,2 2-5,-6 0-5,8 29 3,1 12 0,4 10 1,7 7-1,10-1-1,1-8 0,0-17 1,12-9-4,9-20 0,1-3-3,9-23-6,-2-15-2,2-8 13,-8 2-11,-1 4-2,-10 9 12,0 12 5,-7 5 3,-4 10 4,-1 4 9,0 0 20,0 0-4,0 13-7,0 24-17,-1 15-8,-5 12 0,-3 10 2,-2 12-2,2 0 2,-4 3-1,1 3 0,-7-7-1,6-13 1,-5-14-1,6-26 5,9-14 8,3-13 6,0-5-15,1 0-4,26-28-1,7-11 1,3-16 0,16-6-1,-8-8-60,-2-5-291</inkml:trace>
  <inkml:trace contextRef="#ctx0" brushRef="#br0" timeOffset="40103.1582">11080 16351 409,'-11'18'83,"-1"10"-79,1 8-4,2 12 2,-3 6-1,3 2 0,-2-3-1,1-3 1,7-8 2,-4-4 1,7-12 0,0-6-2,0-3-2,10-2 0,11-7 0,0-4 2,11 1-1,1-5 3,9 0-1,1-11-2,-1-7-1,-3 1-13,-7 2-78,-6 3-162</inkml:trace>
  <inkml:trace contextRef="#ctx0" brushRef="#br0" timeOffset="40352.1706">11092 16601 277,'0'0'48,"0"0"-47,0 0 21,0-2 7,0-4-3,12 4 0,6 2-11,4 0 0,7 0-7,-2 0-5,9 0 0,-8 0-3,2 0-8,-7-4-14,3-17-106</inkml:trace>
  <inkml:trace contextRef="#ctx0" brushRef="#br0" timeOffset="40575.1842">11097 16404 313,'10'5'67,"15"1"-64,9-5-3,6-1 13,5 0 7,-3-1-15,-7-13-5,-2 0-8,-7 0-65,-10-1-249</inkml:trace>
  <inkml:trace contextRef="#ctx0" brushRef="#br0" timeOffset="41247.2238">11090 16126 267,'-21'-6'167,"11"-1"-144,10 7-13,0 0 1,0 0-11,0 0-13,21 0 5,10 0 8,2 0 1,2 9 0,7-5 0,-2-2 1,0 1-2,-4-3 1,-4 0-1,-1 0-1,-11 0-2,-8 0 2,-9 0 1,-3 0 1,0 0 8,0 0 8,0 0-6,-9-3-11,3 1 0,-4-2 0,0 1 0,-3-3 0,3 6 0,2 0 0,3 0 1,2-3 2,1 3 2,2 0-3,0 0-2,0 0-3,0 0 1,0 0-1,0 0 0,0-2-1,0 0 4,0 2 1,0 0 3,0 0 1,0 0 0,0 0-5,10 0-6,2-4 6,5 0 0,-4-2 0,-2 6 1,-3 0-1,-5 0-1,-1 0 0,-2 0 1,7 21 11,-3 8 8,0-1-7,-2-4-8,-2-6-2,0-10-2,-7-3-6,-16-2-13,-6-1-60,-3 3-49,6 7 30,-2-3-64</inkml:trace>
  <inkml:trace contextRef="#ctx0" brushRef="#br0" timeOffset="45495.4566">14020 1393 160,'-9'-2'203,"6"2"-169,0-2 14,3 2 21,-3 0-21,3 0-36,0 0-10,0 0-2,0 16-4,0 14 0,0 16 4,3 21 3,-3 12-1,0 16-1,0 6 0,-7 8 1,-5 2-2,-1-9 0,3-13 0,2-27-1,5-28 1,3-24-2,0-10-8,0-9-11,3-38 15,14-24 6,-3-19 5,0-20-4,-3-5-1,-1-3-1,-1 0 1,1 11 0,-3 17 0,-2 25 0,1 24 0,-6 17 0,0 10 2,0 8 2,0 1-1,0 5 1,0 0-2,0 0 2,0 0-4,0 0 0,0 0-3,0 0-2,0 0-2,0 0 0,12 0 5,8 0 1,7 0 1,14-5 2,11-7-2,14-2 0,6-10 0,6-5-1,-5 2 1,-17 1-7,-14 16-82,-19 10-190</inkml:trace>
  <inkml:trace contextRef="#ctx0" brushRef="#br0" timeOffset="45768.4721">14018 1801 36,'-1'0'404,"1"0"-404,14 0-22,17 0 22,5-10 8,13-13 2,1-1 1,5 4-8,0 4-1,-7 10-2,0 6-15,-5 0-39,-13 10-192</inkml:trace>
  <inkml:trace contextRef="#ctx0" brushRef="#br0" timeOffset="46263.4983">14369 2462 108,'-4'0'247,"4"-4"-224,0-19 7,0-10-16,4-9 2,10-11-6,-3-5 0,1 3 0,-2 4-3,-3 12-5,-4 15-2,-2 11 0,1 9-1,-2 4-2,0 0-7,2 0-6,3 18 0,0 16 16,2 13 5,4 11-2,1-2 1,0 2 1,4-16-3,-5-16 0,0-7 0,-3-14 1,-3-5 2,2 0 2,-2-14 13,2-18 15,-1-12-11,3-8-16,-1-2-8,3 8 0,-7 10-8,3 18-16,-3 14-70,-1 4-191</inkml:trace>
  <inkml:trace contextRef="#ctx0" brushRef="#br0" timeOffset="46606.543">14734 2298 304,'7'0'9,"7"0"-6,2-5-3,3-10 6,-6-2-3,-1 0 3,-3-1 0,-6 0 1,-3 4 3,0 1 11,0 3-9,-6 3-3,-13 0 3,1 7-12,4 0 2,-1 0-2,5 20 3,2 11-3,5 5 3,3 8-3,0-1 0,0 0 2,7-5-2,0-8 1,3-8 0,-5-7 0,3-10-1,2-5-5,1 0-9,7-2 1,3-18-54,-4-7-210</inkml:trace>
  <inkml:trace contextRef="#ctx0" brushRef="#br0" timeOffset="46865.5554">14996 1910 311,'0'0'15,"0"0"-15,1 15 14,5 19 11,-6 9 9,0 10-22,0-1 6,0 3-9,0-5-7,0-5-2,-6 0 0,2-9 0,-5-8-3,3-10-14,2-6-68,-7-4-116</inkml:trace>
  <inkml:trace contextRef="#ctx0" brushRef="#br0" timeOffset="47005.568">14909 2139 386,'0'0'165,"11"0"-165,8 0-18,13 0 18,5 0 0,11 0 0,-2-20-25,-4-12-333</inkml:trace>
  <inkml:trace contextRef="#ctx0" brushRef="#br0" timeOffset="47798.6081">15681 1874 44,'-7'-2'273,"7"1"-229,0 1-1,0 0-16,0 0-27,17 0-8,6 0 8,9 0 6,4 0-4,5 1 2,1-1-3,-1 0-1,-8 0-4,0 0-20,-10 0-129</inkml:trace>
  <inkml:trace contextRef="#ctx0" brushRef="#br0" timeOffset="47996.6193">15789 2107 269,'0'0'215,"0"0"-215,9 0-41,14 0 41,12-8 2,5-2-1,1-2 2,1 2-3,-9 8-5,-1-3-76,-7 2-178</inkml:trace>
  <inkml:trace contextRef="#ctx0" brushRef="#br0" timeOffset="48614.68">16360 1851 281,'0'-2'139,"0"2"-134,0 0 14,0 2-3,0 26-9,0 14-6,0 16 7,0 2-5,0 2 3,0-4-3,0-7 2,0-15-3,0-12-1,0-9-1,0-11-1,0-4 1,0 0 1,0-11 7,5-28 4,2-20 2,10-14-11,2-5-3,6 8-7,-2 14 4,0 12-4,3 18 3,-10 19-3,1 7-2,-1 11-7,0 16 15,-4 10 1,-4 3 4,-6 4-2,0 2 1,-2-4-2,0-4 1,0-11-2,0-12 0,0-9-1,0-6-2,0 0-1,8-9-1,7-30-30,8-15 21,14-12 7,-1 2 3,5 14 2,-11 15 2,-7 19 1,-6 16-1,0 7 0,-7 34 6,1 20 35,-1 15-15,-7 5-9,8-4-17,7-11-2,12-21-24,6-20-70,7-25-287</inkml:trace>
  <inkml:trace contextRef="#ctx0" brushRef="#br0" timeOffset="49292.789">17346 1988 60,'0'-27'222,"0"7"-205,0 0 61,-2 6-26,-7 2-26,-1 1 3,-3 4-10,0 7-11,-6 0-3,-1 4-5,-3 28 0,3 10-2,-1 10 1,8 6 1,2 4 0,2-1 0,9-7 0,0-18 0,0-9 0,10-13-5,9-11-6,-1-3 2,0-8 2,4-26 7,-2-12 3,0-4-2,0-3 0,-6 7-1,-3 12 1,-2 14-1,-7 10 0,-2 10 2,0 0 0,0 0-1,2 18-1,5 12 5,2 19 14,1 4-7,3 2-5,6-5-4,2-7-3,6-11-3,11-20-16,6-12-28,-2-21-303</inkml:trace>
  <inkml:trace contextRef="#ctx0" brushRef="#br0" timeOffset="50393.8516">18181 1879 297,'0'0'208,"0"0"-208,0 0-9,20 0 8,13 0 1,11-5 3,5-2-1,-1 0-1,-2 3-1,-4 3-5,-12 1-11,-7 0-79,-12 0-158</inkml:trace>
  <inkml:trace contextRef="#ctx0" brushRef="#br0" timeOffset="50567.8646">18340 2005 386,'0'0'112,"0"0"-112,1 0-18,20 0 13,2 0 5,17-3 0,-2-6-1,5 4-3,-2 5-55,1-3-209</inkml:trace>
  <inkml:trace contextRef="#ctx0" brushRef="#br0" timeOffset="53189.005">19352 1903 319,'0'-20'54,"0"-4"-40,0-4-8,0 2 28,0 1-24,0 1 1,0 11 10,0 1 2,0 1-14,-3 3 0,-6 2 1,-1 0-5,-1 4-1,-5 2 0,-7 0-4,-3 21-8,-6 15 5,-3 15 1,-1 7-1,12 3 2,9 2 0,5-5 0,4-5-1,6-9 0,0-16-3,20-14-5,2-11-6,8-3 5,2-12 3,3-23 8,0-2 0,2-7-1,-5-2-3,-7 8 1,-5 3 3,-8 4 0,-2 7 0,-3 7 2,-6 7 1,-1 6 2,0 1 1,0 3 2,0 0-8,0 0-2,0 0-2,0 8 0,0 13-2,0 12 6,0 16 4,0 11-1,0 14-2,0 5 1,-8 1 2,5 0-3,-8-7 0,5 2-1,3-3 1,-7-1-1,9-1 0,1-10 0,0-14 0,0-14 0,0-16 0,0-13 1,0-3-1,9 0 1,2-35 7,11-13 16,10-14-20,6 6-4,1 4-7,1 17-43,-5 13-127,-2 4-104</inkml:trace>
  <inkml:trace contextRef="#ctx0" brushRef="#br0" timeOffset="53647.0312">20078 1373 411,'0'0'0,"0"0"-22,0 25 22,-7 15 5,-2 11 0,-1 6-4,0 5 7,0 1 3,-2 2 2,1 1-4,-4 3-1,-5 1-5,3 0-2,0-6-1,4-8-1,5-18 1,8-16-2,0-10 0,3-3 2,19-6 0,8 2 6,12-5 3,1 0-3,5-7-2,3-12-2,-3-8-2,-13 1-2,-8 0-11,-10 0-36,-7 4-128</inkml:trace>
  <inkml:trace contextRef="#ctx0" brushRef="#br0" timeOffset="53883.0474">20072 1837 318,'0'0'0,"2"0"-15,9 0 15,6 0 12,5 0 5,8 0 4,2 0-15,2 0-5,-4-9 0,-4 4-1,-3-8-1,-1 4-6,-2-1-15,-1 1-92</inkml:trace>
  <inkml:trace contextRef="#ctx0" brushRef="#br0" timeOffset="54143.0616">20107 1481 330,'-5'-14'66,"5"5"-60,0 2 22,0 5-9,9 2-19,16 0-1,15 0 1,12 0 2,3 0 2,5 0-3,2 0-1,-2 0-1,-2-5-5,3-8-54,-13-6-253</inkml:trace>
  <inkml:trace contextRef="#ctx0" brushRef="#br0" timeOffset="55815.1514">16462 3534 42,'7'0'78,"3"0"-62,0 0 34,-3 0 39,-5 0-23,-1-3-5,-1 1-4,0-4-4,0-3 0,0 0-5,0-8-28,-3 5-11,-7 3-3,-10-3 1,5 4-7,-6 3 0,-5 5-2,3 0-6,0 20 0,-1 13-2,2 18 3,-6 16 3,6 11 0,8 11 2,2-6-2,8-18-1,4-17 1,0-22-4,17-15-9,6-11 1,2 0 6,12-26 8,0-19 2,7-9 1,-3-9-1,-1 2 0,-8 3 0,-9 5 0,-2 9 0,-11 15 1,-8 9 1,-2 17 1,0 3 11,0 0-6,0 28-8,-1 12 0,-3 11 0,-3 11 1,7-7-1,0 0 1,1-5-1,20-6 0,0-6-6,8-5-17,4-9-39,3-19-90</inkml:trace>
  <inkml:trace contextRef="#ctx0" brushRef="#br0" timeOffset="57375.2387">16330 3202 222,'-15'-6'1,"2"-2"4,-2 2 10,2 2-7,3 0 9,7 1-10,-1 3-7,4 0 0,0 0 0,0-3 5,0 3-1,0 0-4,4 0 0,11 0 3,10 12 1,7-4-4,3-2 0,10-4 1,5-2 4,4 0-1,-8 0-3,-4-8-1,-12-2-1,-7-2-3,-11 5 2,-5 4-1,-7 1 3,0 0 6,0 0 14,-15-2-13,-3-3-6,-2 0 0,-2 0 3,3 6 5,6-1 16,6 2-1,6 0-8,1 0-16,0 0-1,0 0-4,0 0-2,0 0-6,6 0 9,5 0 0,4 0 4,3 0 2,-2 0 4,8 0-2,2 0-1,-4 3 3,0 6-6,-10-1 1,-5 0-2,-4-2 1,-3 4 0,0 8 1,-11 6 8,-16 2-3,-2 4-6,-3 2-1,5 0-7,11-4-47,8 5-143</inkml:trace>
  <inkml:trace contextRef="#ctx0" brushRef="#br0" timeOffset="57931.2695">17096 3708 347,'-2'-2'61,"2"-1"-60,0 1 7,4-3-8,16 0-9,5-1 9,14-3 2,-1 0 1,0-1-3,-3 3-1,-4 7-30,-11 0-82,-7 0-81</inkml:trace>
  <inkml:trace contextRef="#ctx0" brushRef="#br0" timeOffset="58095.2785">17161 3854 416,'0'0'51,"0"0"-51,4 0-9,23-8-13,6-10 22,10 2 0,2 6-9,7 6-85,-8 4-198</inkml:trace>
  <inkml:trace contextRef="#ctx0" brushRef="#br0" timeOffset="58837.3892">18141 3604 361,'0'-15'84,"0"-5"-81,0-3-3,0 0 4,0 0-4,-4 2 2,-6 5-2,0 0-5,-7 10-4,2 6 7,-9 0-2,-7 30 4,0 10-2,2 8 2,3 6 0,5-5 0,4-8 0,14-10 4,3-16-4,3-7-1,18-8-5,7 0 3,4-26 3,1-14 1,4 2-1,-7 0-2,-7 4-7,-6 6 5,-5 4 4,-3 9 4,-8 10-2,-1 5 10,0 0-8,0 0-4,0 25-13,0 10 13,0 14 5,0 13 0,-1 7 2,-10 2 2,-4 5-6,2-8 3,1-7 2,2-12-2,5-14-1,0-15-5,5-10 0,0 0-2,0-5-1,19 4 3,2-1 3,11-4-2,3-4-1,5 0-1,4-18-16,0-18-38,-2-4-180</inkml:trace>
  <inkml:trace contextRef="#ctx0" brushRef="#br0" timeOffset="59363.5206">18605 3166 441,'0'-2'45,"0"2"-41,0 0 16,0 0-8,0 0-12,0 24-6,-5 14 2,-6 18 4,-3 9 3,-4-2 2,5-2-3,3-5 1,1-8-2,7-6 1,2-9-4,0-7 4,0-6-2,12-4 0,-1-8 1,0-7 0,8 2-1,4-3 4,7 0-2,3 0 0,1 0-2,-3 0-2,1 0-8,-8 0-14,-13 0-48,-1-3-34,-1-6-46</inkml:trace>
  <inkml:trace contextRef="#ctx0" brushRef="#br0" timeOffset="59580.5586">18546 3421 0,'-10'-11'421,"10"10"-395,0 1-26,0 0-1,13 0-11,17 9 12,1 5 3,11-5-1,-4-5-2,-1-4 2,-2 0-2,-5 0 0,-9-13-6,0-1-43,-9 1-160</inkml:trace>
  <inkml:trace contextRef="#ctx0" brushRef="#br0" timeOffset="59792.5709">18642 3222 218,'0'-14'202,"0"0"-196,0 2-5,13 1 12,10 6-9,9 3 0,10 2 3,3 0 0,4 0-7,-1 0 0,1 0-30,-14 0-243</inkml:trace>
  <inkml:trace contextRef="#ctx0" brushRef="#br0" timeOffset="61259.6505">17831 4059 149,'0'0'16,"0"0"-16,0 0 12,17-2 18,8 0 6,17-1 4,13 3-25,17 0 3,6 0-8,15 0 4,4 7-10,1-7-1,2 0 3,-8 0 0,-7 0-5,-16-4-1,-16 4-12,-14 0-25,-16 0-65,-4 11-39</inkml:trace>
  <inkml:trace contextRef="#ctx0" brushRef="#br0" timeOffset="61940.6869">18312 4580 202,'-2'-5'169,"2"5"-169,0 0-1,0 0 0,0 21 1,1 8 1,8 10 15,-7 9-6,-2-2 1,0-2 3,0-5-6,0-12-5,0-9 0,0-8 3,0-6-1,0-4-5,0 0 3,0 0 10,1-14 12,10-16-9,9-12-15,6-8-1,9 3-4,-2 8-1,-5 11 3,-2 16-1,-12 10 2,0 2-3,0 6-1,-4 23 5,-5 5 6,1 4 0,-4-3 1,-2 3-3,1-8-3,3-5-1,3-10 0,-4-9 0,2-6-2,0 0-4,13-13 2,9-32 4,13-14 0,9-2-6,-3 11-7,-5 24 0,-15 20 11,-4 6 1,-5 27 1,-6 28 13,-1 6 17,2 6-7,2-10-10,12-15-13,8-12-2,9-18-11,4-7-17,-2-5-133</inkml:trace>
  <inkml:trace contextRef="#ctx0" brushRef="#br0" timeOffset="63929.7977">20353 3778 426,'6'6'0,"-6"8"-4,1 12 4,-1-2 16,0 3 3,0 2-10,0-5 0,-3 3 1,-6-3-6,-2 1-4,-1-1 0,-5 3 0,2 2-3,-3-4-13,1-7-16,3-11-53,1-7-150</inkml:trace>
  <inkml:trace contextRef="#ctx0" brushRef="#br0" timeOffset="64486.9114">20846 3681 335,'0'-22'34,"0"2"-11,0 2 33,-3 6-6,-6 2-31,-2 3-14,-1 7 1,-5 0-6,-5 17-6,-1 22 2,-1 12 2,3 9 2,7-2 0,-1-1 1,14-17-1,1-16-3,0-7-3,11-14-2,10-3 4,8-16 4,1-26 6,9-12-4,0-8-1,3-2 1,-5-1-4,1 5 2,-8 2-5,-7 0-4,-6 4 7,-9 0 0,-1 4 1,-7 13 2,0 13 2,0 10 9,0 14-9,0 0-3,0 29-16,0 20 15,-12 9 1,-8 11 3,0 0-1,4 3 3,-1 9-5,5 0 0,4-4-5,8-13-11,0-18-41,3-20-80,22-17-47</inkml:trace>
  <inkml:trace contextRef="#ctx0" brushRef="#br0" timeOffset="64817.0958">21361 3615 328,'-21'6'3,"0"28"-3,4 12 13,-1 9-7,9 1-1,8 4-1,1-11 0,6-8-3,16-15 3,3-12 1,5-12 3,1-2 5,-5-2 1,1-20-3,-5-8-3,-8-2 2,-3-4 0,-7-8 2,-4 2 6,0 0-4,-15 1-3,-6 12-11,-1 12-3,1 16-8,1 1-11,-1 14-19,6 18-66,7-1-98</inkml:trace>
  <inkml:trace contextRef="#ctx0" brushRef="#br0" timeOffset="65311.1214">21588 3659 80,'0'-4'202,"0"4"-194,0 0 29,0 0-18,0 26-19,5 18 22,4 6-12,-3 3 1,4-11-4,0-8-2,3-10 1,1-8-1,-2-7 3,-2-6 1,-4-3-2,4 0 0,-2 0 0,4-18 5,5-6-7,-6-4-3,-4-4-1,-1 3 2,-6 6-2,3 13-1,-2 6 3,0 4-3,4 0-3,-2 17-3,5 16 6,2-1 11,4-2-6,6-9-1,1-12 3,0-7 3,0-2 15,1 0-1,-2-18 11,-4-10-6,3-7-20,0-4-9,-6 2-6,-5 1-9,-5 9-38,-1 3-116</inkml:trace>
  <inkml:trace contextRef="#ctx0" brushRef="#br0" timeOffset="65679.1431">22140 3627 150,'0'28'31,"0"10"3,0 4 25,0 1 1,0-7-25,0 0-15,0-6 8,0-6-9,0-7-9,1-3-4,3-3-6,1-7-2,-1-4 2,8 0 9,8-26 13,12-12-13,8-10-9,13-1 0,-10 9 0,-5 12 0,-13 16 0,-12 12 0,-4 0 0,-1 21 2,2 16 13,5 10 3,1 2-13,10-8-5,8-7-8,-1-12-24,-2-15-303</inkml:trace>
  <inkml:trace contextRef="#ctx0" brushRef="#br0" timeOffset="67543.2923">13602 5124 201,'0'-20'32,"0"11"-27,0 3 55,0 6-16,0-2-8,0 2-7,0 0 0,0 0-6,0 0-9,0 0-7,0 0-2,0 0-4,0 0 0,0 0 0,0 8 0,0 8 3,7 9 4,-5-2 1,2 7-3,3 5 1,-5 15 6,5 12-1,-3 23-2,3 19 4,-4 21 5,-3 21 0,0 9-5,0 10 6,-1 1-9,-11-1-2,-6-8 0,-3-2-3,4-10-3,-4-15-2,7-23-1,8-21 0,6-18-1,0-10-7,3-4-4,12 4-3,1-6-15,2-2-19,2-27-67,-5-23-300</inkml:trace>
  <inkml:trace contextRef="#ctx0" brushRef="#br0" timeOffset="68340.3821">13269 7270 412,'-8'0'20,"3"0"-16,4 0 29,1 0-10,0 0-18,0 0-5,0 0-1,14 0-9,17 0 10,15 0 6,19 0 7,17 3-2,25 5 1,15 2-5,14-2-3,6-2 0,5-6-4,-10 0-1,-7 0 0,-15 0 1,-13 0-1,-16 10-1,-11 3-5,-13-4-1,-14-4-13,-8-5-106</inkml:trace>
  <inkml:trace contextRef="#ctx0" brushRef="#br0" timeOffset="69043.4217">14822 7108 123,'-8'0'50,"3"0"-12,1 0 36,4 0-28,0 0-29,0 0-17,0 0 0,9 0 1,4 2 10,5 6-4,4 6-1,0 3 8,6 2-1,0 10 0,1-2-1,3 2-3,-4-3-3,-6-6 1,-4-3 9,-4-2 0,-6-1 1,-2 1 1,5-1 8,-7-5-5,0 1-9,-4-4-7,0 4 9,-8 6 8,-24 4-3,-10 9-9,-10 0-9,-4 7 0,0 4-1,3-1-5,12 11-27,11-18-85,20-20-374</inkml:trace>
  <inkml:trace contextRef="#ctx0" brushRef="#br0" timeOffset="70102.5037">13590 5342 114,'0'0'32,"0"0"-16,0 0 0,0 0-12,0 0 3,0 0 6,0 0 5,0 0 16,0 0 14,0 0 0,0 0 12,0 0-17,0 0-11,0 0-20,0 0-7,0 0-4,0 0 0,0 0 0,0 0 2,0 0-1,0 2-1,0 3-1,-4 9 0,-3 1 0,-3 5 0,5-4 0,0-6 0,5-8 0,0-2-3,0 0-6,0 0 5,0-2 4,6-18 7,0-4-1,9-10-3,-4-5-1,3-2-1,6-5-1,0 3 0,-2 7 1,0 10-1,-8 10 1,-7 9-1,1 7 4,-4 0 4,0 0-2,3 15-6,11 31 0,6 14 16,10 18-5,2 1-7,8-11-4,6-7-12,1-22-45,-4-20-276</inkml:trace>
  <inkml:trace contextRef="#ctx0" brushRef="#br0" timeOffset="70932.6464">13590 7313 151,'-14'6'5,"2"0"-5,1-3 9,5-3 9,6 0 7,-2 0 0,2 0 4,0 0-17,0 0-9,3 0-3,14-17 6,5-1 1,10-12 5,13-16 8,20-12-3,22-15-2,20-14 3,17-6-4,8 1-3,9 2-5,-3-1-1,-10 9-3,-12-2-1,-16 1-1,-15 6 0,-17 10 0,-7 7 1,-18 10-1,-1 12 0,-17 10 0,-9 16 1,-11 8-2,-5 4-1,0 0-4,0 0-35,2 5-37,4 4-36,2 1-52</inkml:trace>
  <inkml:trace contextRef="#ctx0" brushRef="#br0" timeOffset="71300.6661">14982 6064 199,'-20'-2'56,"2"2"-29,5 0 35,5 0 1,5 0-22,3 0-14,0 0-26,2 0-1,17 0 0,2-2 0,6-1 3,4-2 1,0-1 0,6 3 0,-8 3 3,-4 0-3,-4 7 6,-15 13 3,1 14 7,-7 0 0,0 4-10,-11-2-8,-7-4-2,12-10-25,-4-10-131</inkml:trace>
  <inkml:trace contextRef="#ctx0" brushRef="#br0" timeOffset="72284.7253">14096 6270 288,'0'-9'52,"0"-3"-47,6-8-5,10-15 4,13 0 1,3 0-2,4 1 3,0 6 0,-10 16-5,-6 8-1,-10 4 0,-5 0 0,0 14 0,-2 13 13,-3 10 1,0 5-6,0 4-1,0 0-2,0-4-2,0-6 0,0-7-3,11-10 3,2-8 1,4-7-4,1-4 0,-3 0 6,-1-13 8,2-6 0,-2-3-10,-4-4 2,0 5-3,-2-7-2,-5-4 1,0-10 2,3 0-4,-5-2 0,-1 9 1,2 15 3,-2 11 23,0 9 13,2 0-37,4 0-3,4 0-11,4 11 11,7 2 3,3-4-3,4-4 0,-4-5-2,-4 0-7,-2 0-30,-3 0-74,-5 0-116</inkml:trace>
  <inkml:trace contextRef="#ctx0" brushRef="#br0" timeOffset="72593.7683">14672 6288 313,'-17'14'0,"7"0"5,3 6 4,-1-2 6,8-4-4,0-5-5,0-5-5,0-1 7,1-3 4,10 0-1,-2 0-5,3 0 0,-2-14 9,2-2-6,-1-4-2,-2-2-5,-7 5 3,-2-3 1,0 6-1,0 7-5,-2 7 0,-7 0-12,-1 0-24,7 21-73,-5-8-176</inkml:trace>
  <inkml:trace contextRef="#ctx0" brushRef="#br0" timeOffset="73440.8141">14083 6846 274,'-3'0'79,"3"0"-79,0 0-1,10 0-11,8 8 12,11 12 1,-8 8 4,2 8-1,-2 8 15,-8 5 8,4 0-11,-7-1-7,0-5-4,-4-5-2,1-9-3,-3-10-4,-1-6-22,-3-4-36,0-6-93</inkml:trace>
  <inkml:trace contextRef="#ctx0" brushRef="#br0" timeOffset="74030.8453">14529 6814 233,'0'-18'34,"-8"6"-20,-3 2-13,-5 3 26,3 6-12,1 1-4,1 0-1,1 0 4,0 12-14,-1 10 2,7 6-2,-3 5 0,7 12 0,-3 2 2,3 4-1,0-7 0,0-10-1,0-8-1,11-10 1,3-8 1,-1-4 1,2-4-1,-2 0 4,-1-4 7,1-15-1,0-12-8,1-1 3,0-4-2,-4-4-2,0 4-2,-7-2-3,-3 3 2,0 2-3,-2 3-3,-13 6-18,-7 7-26,3 12 25,2 5 26,2 0 25,0 11-20,7 10-1,1-2 0,7 3 1,0 1-2,0 0 6,15 4 5,6-5 2,8-5-1,4-8-5,8-9 5,6-4-5,2-30-10,2-10-37,-22-7-312</inkml:trace>
  <inkml:trace contextRef="#ctx0" brushRef="#br0" timeOffset="75140.9051">13028 5051 132,'-14'0'36,"8"0"-35,-2 0 38,8 0 7,0-2-6,0-1-28,0 3-8,0 0 2,0 0-6,0 0 2,0 15 7,2 16 16,6 13-7,1 4-3,0 3-3,-2-4 2,7-15-2,1-9-6,7-11 3,1-12 1,0 0 2,5-9 3,-5-21-3,1-6-3,3-5-5,-2 4-4,-3-2 1,0 3-1,-7 4 0,-5 10 0,-5 10 2,-5 10 0,0 2 8,0 0-10,0 22-1,-13 18 1,0 16 3,-5 16 5,0 5 2,6 3-1,-2-6 0,4-10-8,6-6-1,1-8-3,3-9-11,0-9-49,0-20-292</inkml:trace>
  <inkml:trace contextRef="#ctx0" brushRef="#br0" timeOffset="76125.0192">15450 7207 399,'-5'-3'50,"2"3"-29,3 0 19,0 0-40,0 0-1,6 0-11,15 17 12,3 7 2,1 1-2,-1 8 2,7 1-1,-7 4-1,3 0-1,-2 7-3,-2-6-14,-1-4-36,1-11-102</inkml:trace>
  <inkml:trace contextRef="#ctx0" brushRef="#br0" timeOffset="76349.034">15427 7565 215,'0'-24'169,"8"-4"-166,22-2 6,8-6 2,11-2-5,7-2-6,4-6 0,-7 0-5,-6-4-26,-12 0-234</inkml:trace>
  <inkml:trace contextRef="#ctx0" brushRef="#br0" timeOffset="78585.2067">17228 5682 342,'-15'-7'62,"-1"0"-43,11 3 38,5-1-2,0-5-25,0-7-26,11-2-1,13-2-1,7-5 1,4 5-2,3 4-1,-1 3 0,1 4 0,-10 5 0,0 5 0,-13 0-1,0 0-1,-8 19-4,-3 20 6,-3 14 0,-1 19 4,0 3 0,0 5-2,0-10 2,2-14-4,7-20 0,6-10-3,3-13 3,-4-10-1,5-3-1,-1 0 2,-1-12 1,3-13 5,0-5-6,-5-9 4,2-5-3,-6-5 2,0-6-1,-10 3-1,0-1 1,-1 12 0,0 13-2,0 15 1,0 9 3,0 4-4,0-1-3,11-3-4,7-1 4,8-3 3,6 3 0,6-2-1,5 3 0,-1 4-3,0 0-13,-7 0-44,-2 11-118</inkml:trace>
  <inkml:trace contextRef="#ctx0" brushRef="#br0" timeOffset="79005.2254">17972 5992 332,'-7'-7'56,"2"5"-40,2 2 30,1 0-41,1 0-5,-6 12-8,7 13 4,0 1 4,0 2 2,7 4-1,6-8 2,6-4-2,-1-8 3,3-8-1,-1-4-1,0 0 3,0-9 4,-9-10 3,-7-6 2,0 2-1,-4-3 3,-4 5-7,-11 3-3,-5 2-6,2 4-1,3 8-12,2 4-37,4 0-87,3 0-172</inkml:trace>
  <inkml:trace contextRef="#ctx0" brushRef="#br0" timeOffset="79363.2451">18340 5958 420,'-6'0'9,"6"0"-3,0 0-6,0 1-1,10 19-2,13 5 3,2 9 1,4-6 2,3 5-3,-3-4 2,-5-5-1,-3-5-1,-2-4-1,-8-1-6,-3-2-12,-3-7-48,-3 2-104</inkml:trace>
  <inkml:trace contextRef="#ctx0" brushRef="#br0" timeOffset="79566.2573">18320 6203 243,'0'-9'7,"20"-3"-6,12-13 9,6-7-2,6-3-6,4-7-2,-4 5-6,-3 5-26,-9 2-144</inkml:trace>
  <inkml:trace contextRef="#ctx0" brushRef="#br0" timeOffset="79816.271">18907 5770 165,'13'0'24,"1"0"-19,6 0 9,1 0-8,2 0-3,0 0-3,-1-3-10,-4 3-64</inkml:trace>
  <inkml:trace contextRef="#ctx0" brushRef="#br0" timeOffset="80091.289">18937 5861 93,'-1'6'97,"1"6"-96,0-2 6,0 1 10,7 2-1,9-6-6,8-2-1,1-3-2,7-2-7,0 0-2,-2 0-106</inkml:trace>
  <inkml:trace contextRef="#ctx0" brushRef="#br0" timeOffset="80985.3356">19392 5722 202,'0'0'0,"15"-10"-4,19-7 4,9-3 1,6 6 5,-4 7-1,-7 7-1,-11 0-4,-16 9 0,-4 13 4,-7 5 26,0 10-1,-8 10 4,-2 11-13,7 4-5,-3 1-8,6-3-4,0-12 2,0-11-5,16-19 0,5-12 0,6-6 15,3-8-1,2-24 2,-3-12-5,9-6-9,-7-9 2,-2-3-1,-9-3-2,-15 10-1,-5 3 1,0 8-1,-12 13-2,-1 12 2,0 12 2,3 7 16,4 2-18,6 17-5,0-1 1,16-2-3,10-4 1,13-4 6,-3-3 2,9-2-2,-4 1-2,-3 1-9,-13 2-107,-5 0-150</inkml:trace>
  <inkml:trace contextRef="#ctx0" brushRef="#br0" timeOffset="81369.3575">20146 6122 225,'-13'0'0,"-3"10"20,6 12-11,5 6-5,5 0 2,0 0 0,4-5 2,13-4-2,3-11 2,2-5 9,-1-3-2,-6 0 9,-2-9 5,-4-9-4,-2 0 9,-7-2-5,0-3-8,0 2-15,-17 3-6,0-1-3,-1 6-12,5 6-50,2 7-40,11 0-92</inkml:trace>
  <inkml:trace contextRef="#ctx0" brushRef="#br0" timeOffset="82437.4204">20831 5753 132,'-1'-8'113,"-3"1"-104,1 0 54,1-3-15,0 1-1,2-4-33,-1-1 7,-3 0 2,-1 0 4,0 3-4,-1 4-1,-4 0-8,-6 7 0,0 0-12,-5 13-2,-3 17-3,-5 12 3,1 8-1,3 6 1,3 4 0,5-2 1,5-4 0,9-3 1,3-11-2,2-10-1,18-8-3,10-8 1,-3-9 1,9-5 2,-3 0-1,3-12-1,4-13 0,1-3-51,-2-11-171</inkml:trace>
  <inkml:trace contextRef="#ctx0" brushRef="#br0" timeOffset="82799.4985">21141 5775 80,'-6'4'157,"-7"13"-152,0 8 2,0 3 8,4 6 6,-1 4-3,4 8 1,3 1 6,3-4 1,0-8-18,0-14-2,9-10 1,4-7 6,2-4 2,2 0 2,5-15 2,-2-11-4,0-6-9,-5-3 0,3-4-2,-8-1-2,-4-1 2,-2 2-2,-4-1-2,0 8-12,-17 8-39,-7 20-73,-5 4 42,3 20 17</inkml:trace>
  <inkml:trace contextRef="#ctx0" brushRef="#br0" timeOffset="83219.5438">21560 5849 231,'-10'-7'119,"-7"2"-116,-3 3 30,-5 2-17,0 0-7,-1 0-9,10 2 0,1 10-4,10 2 2,5 2-1,0 0 1,1 2-4,18 3 6,1 0 2,-2-1-1,-2-3 1,-6 5 1,-7-4 6,-3 0 9,0 2 1,-3 4 7,-13-7-12,0 0 0,-6-3-9,4-4-5,-1-6-3,3-4-6,-5 0-12,8 0-52,-1-11-145</inkml:trace>
  <inkml:trace contextRef="#ctx0" brushRef="#br0" timeOffset="84064.5932">21959 5680 264,'-11'-7'109,"3"0"-102,1 7 29,-7 0-13,-1 0-18,-5 11-5,0 12 3,1 8-1,4 8 2,2 4 0,-5 13 7,7 7 1,8 0-3,3 4-8,0-9-1,5-14-2,12-17-1,5-10 3,1-17 0,10 0 11,8-20 4,1-12-8,-4-13-1,-1-2-4,-3-1-2,-2-5-1,-3-7 0,-7-6 0,-7-1 1,-9 1 0,-6 4-1,0 6-4,-21 8-5,-17 21-2,-3 18-3,-6 9 10,1 23 5,-2 23 4,5 0-3,11 3 4,17-8 1,7-10 3,8 1-2,8-9-2,16-5 1,16-6 1,5-12 4,9 0-4,8-10-7,4-21-5,6-8-28,-11-5-312</inkml:trace>
  <inkml:trace contextRef="#ctx0" brushRef="#br0" timeOffset="85256.6589">17451 7171 95,'4'-32'54,"22"-8"-26,2-7 40,6 1 11,-5 5-33,-1 14-32,-4 5-2,-4 8 9,-6 2-6,-1 2-3,1 2 4,-10 4-7,5 4-8,-4 0-1,2 22 3,-3 15 4,4 8 1,-2 17-5,-4 4 2,6 0-1,-3 4 0,8-7-3,6-5 2,3-12-1,9-4-1,4-13 0,5-20 0,3-9 3,-9 0 3,5-22 0,-6-19 1,-6-12-4,0-11-1,-7-6-1,-7-2-2,-4 3 2,-9 5-2,0 3-1,-16 15-4,1 15 0,4 13 1,5 9 3,6 9 1,0 0-4,0 7-10,14 18 3,9 4 11,12-3-2,6-11 0,12-8 0,3-7-1,-3 0-16,0 0-79,-11 0-145</inkml:trace>
  <inkml:trace contextRef="#ctx0" brushRef="#br0" timeOffset="85626.6825">18461 7357 228,'-7'0'56,"3"0"-36,-3 0-4,4 18-10,3 2 0,0-4 1,0 5 4,7-9-1,7-7-1,-2-1 1,1-4 2,3 0 1,-6-6 4,-3-12 1,-3-2 0,0 0-2,-3-2-4,-1 2-5,0-2-4,0 4-3,0 0-3,-5 6-8,1 5-15,4 7-65,-3 0-84,3 11-13</inkml:trace>
  <inkml:trace contextRef="#ctx0" brushRef="#br0" timeOffset="86112.7067">18675 7357 211,'-3'10'127,"-4"4"-124,7 4-3,0 8 7,0 2 2,0-2-1,9-3 3,2-10 1,8-7 1,4-6 13,5-4-3,2-21-7,2-10-7,2-1-9,-1 1 0,-1 10 0,-5 4-1,-11 12 0,-7 9-3,-9 0 0,0 4-2,-3 24 6,-18 9 17,-1 15-13,-6 2 4,3 5-5,2 1-2,1 4-1,5-1-1,4-3-1,5-7-4,7-15-2,1-16-12,0-15-41,18-7-115</inkml:trace>
  <inkml:trace contextRef="#ctx0" brushRef="#br0" timeOffset="86392.7211">19220 7224 137,'5'0'132,"10"0"-132,3 0 23,12 3 9,4-1-15,5 2-10,-1-2-2,2 1-5,0-1 0,-13-2-11,-2 0-39,-15 0-166</inkml:trace>
  <inkml:trace contextRef="#ctx0" brushRef="#br0" timeOffset="86566.734">19274 7433 357,'0'2'54,"4"0"-54,28-2 0,9 0 5,2 0-4,10-17-1,11-3-15,-10 3-221</inkml:trace>
  <inkml:trace contextRef="#ctx0" brushRef="#br0" timeOffset="87296.849">19822 7124 463,'-9'-4'33,"9"2"-27,0-1-6,0-4 0,24-6 0,13-8 0,8-3 3,1-2-1,6 2 0,-11 10-2,-8 6 0,-13 8-4,-8 4 2,-10 25-2,-2 17 3,0 10 1,-1 9 5,-7 4-3,-1-3 5,9-5-1,0-15 1,0-9-6,16-16 2,5-16-3,4-5 6,4-9 3,3-26-1,-1-9-3,-7-9-1,-5 0-3,-8-3 5,-11 4 0,0-1 5,-12 11 0,-8 15-2,-2 6 0,4 15 9,8 6-9,7 0-9,3 0-5,11 0-20,24 0 9,14 0 12,12 0 2,7-12-11,0-2-46,0 2-127</inkml:trace>
  <inkml:trace contextRef="#ctx0" brushRef="#br0" timeOffset="88334.9851">20471 7435 165,'-10'0'58,"3"0"0,-4 18-41,0 8-3,2 6-2,4 3-2,5-7 0,0-5-2,0-9-8,14-5 2,-1-9 12,7 0 1,2 0 1,0-14-2,-1-6-4,-7-2-4,-2-1 0,-7 3-1,-5 5 7,0 1 1,-17 1-13,-5 4-2,-1 6-22,1 3-56,3 0-119</inkml:trace>
  <inkml:trace contextRef="#ctx0" brushRef="#br0" timeOffset="88955.019">21304 7086 205,'-24'0'55,"-4"0"-39,2 0 71,-3 0-40,7 10-37,5 0-10,7 1-2,3-6 1,6-3 1,1-2 0,0 3-7,0 2 7,12 8 6,10 3 5,3 8-1,6 0-7,-2-2-2,-8-3 1,-4-2-1,-6-3 1,-6-2 2,-5 2 6,0 4 15,-18 4 8,-6 2-11,-7 0-10,3 1-11,0 0-1,8-5-3,8-6-2,1-8 0,10-6-6,1 0-19,0-4-44,1-20-210</inkml:trace>
  <inkml:trace contextRef="#ctx0" brushRef="#br0" timeOffset="89175.0361">21485 7212 185,'0'21'29,"0"3"-21,0 0 13,-4 6 0,-2 4-20,-3 7-1,-4 6-8,-3 5-27,0-1-97</inkml:trace>
  <inkml:trace contextRef="#ctx0" brushRef="#br0" timeOffset="89353.0405">21521 7016 436,'-4'-14'4,"4"2"-3,0 1-2,0 4-7,4 7-71,3 0-119</inkml:trace>
  <inkml:trace contextRef="#ctx0" brushRef="#br0" timeOffset="89727.0631">21661 7371 312,'0'12'7,"0"0"-4,0-7 16,0-2 3,0-3-22,0 0 6,0-4 21,19-21 2,1-10-25,10-5-4,-2-2-3,6 2-10,1 1 7,-10 14 1,-6 14 4,-10 11 1,-9 0 0,0 15 17,0 18 5,-3 4-12,1 3 0,1 0-1,1-5-4,0 0-5,10-6 0,4-8-6,4-3-2,-4-2-14,2 1-52,-1-7-216</inkml:trace>
  <inkml:trace contextRef="#ctx0" brushRef="#br0" timeOffset="90387.0984">22344 6898 379,'10'-37'0,"0"12"-4,-7 6 4,-1 14 5,-2 5 23,0 0 10,-15 3-36,-6 19 3,-1 13-1,-5 9 1,-1 7 3,7 19 1,-5 1 2,5 6-6,6-1 0,8-12 5,7-15-5,0-20-4,9-15 4,14-14 0,10 0 12,7-4 2,5-18-9,3-2-10,-10 2 0,2-2 0,-7 2-1,-4 0-1,-7-2 0,-6-2 2,-4-6-1,-5-6 1,-4-6-1,-3-9-3,0-1-6,-7 1-12,-14 2 4,-11 10 2,-1 9 7,-8 8 9,3 10 4,3 11 7,2 3-7,4 0-4,8 1 0,10 13 4,9 0-4,2 5 2,7 5 0,15-1 11,10 6 3,10-7-5,-3-3-7,8-10-4,-10-6 0,2-1-5,-8-2-16,-4 0-72</inkml:trace>
  <inkml:trace contextRef="#ctx0" brushRef="#br0" timeOffset="97663.5055">13286 8207 260,'0'0'28,"0"0"-15,-8 0 14,6 0 4,2 0-12,0 0-13,0 0 6,0 0 21,0 0 14,0 0-3,0 0-19,0 0-13,0 0-10,0 0-2,0 0-4,0 1-6,3 12 2,18 9 7,0 5 1,14 1 1,5 6 0,4-2-1,1-6 0,5 4-2,-9-9-5,-7 2-12,-9-7-61,-6-2-39,-7-2-79</inkml:trace>
  <inkml:trace contextRef="#ctx0" brushRef="#br0" timeOffset="98033.5243">13328 8476 225,'-7'-2'63,"6"0"-46,1-2 55,1-6-72,22-4 7,7-6-6,14-6 6,0-7 0,1 0-3,-2-1-2,-4 1-2,-13 8-1,-6 2-7,-4 7-58,-5 4-117</inkml:trace>
  <inkml:trace contextRef="#ctx0" brushRef="#br0" timeOffset="98278.5411">13794 8422 297,'0'0'40,"0"2"-40,22 0-10,10-2 10,6 0 6,-1 0 0,-2 0-4,-6 0-2,-2-2-10,-3-6-78</inkml:trace>
  <inkml:trace contextRef="#ctx0" brushRef="#br0" timeOffset="98847.5943">14322 8358 231,'-2'0'165,"-1"-4"-158,-2-6 26,2 2-17,-4 0-11,1 2-4,-4 2 0,-4 1-1,-3 3-9,-1 0 0,0 10-3,-9 21-1,5 8 8,4 6 3,3 7 1,12 1 0,-1-9-1,4-9 2,6-17-1,10-13-2,8-5-2,2-20 1,4-25 4,-4-11 7,3-6-5,-6-4 5,-1 4-3,-2 0 1,-7 3-2,1 0 0,-10 2 0,-4 5 0,0 12-2,-9 14-2,-3 12 2,2 14 1,0 0 15,6 30-17,-3 12-2,3 12 1,3 4 1,1-1 0,0 7 1,0-7-1,8-4 0,6 1 0,-7-4 0,3-4-1,6-6-8,-7-6-28,4-9-105,-3-20-109</inkml:trace>
  <inkml:trace contextRef="#ctx0" brushRef="#br0" timeOffset="99022.6051">14524 8404 350,'0'14'13,"0"9"-12,0 12-1,0 0 1,0 6-1,0-1 0,0-4-4,0-12-16,0-10-36,10-14-64</inkml:trace>
  <inkml:trace contextRef="#ctx0" brushRef="#br0" timeOffset="99176.614">14575 8203 202,'-9'-8'72,"6"4"-24,3 4-48,0 0-5,0 0-102,6 14 24</inkml:trace>
  <inkml:trace contextRef="#ctx0" brushRef="#br0" timeOffset="99424.6272">14683 8444 159,'0'9'32,"0"3"-29,0 1 12,0 6 9,0 6-9,0 13-5,3 10 7,-1 1 2,3-10 2,-2-9-6,3-17 0,-1-13 16,3 0-11,3-29 10,1-13 7,7-13-22,-3-6-13,3 8-2,-2 10-1,-4 19-9,-1 12-7,2 6-17,5 4-50,-2 2-78</inkml:trace>
  <inkml:trace contextRef="#ctx0" brushRef="#br0" timeOffset="99712.647">14960 8518 117,'3'18'45,"15"-2"11,-3-8 8,8-6-12,0-2-23,4 0-8,-5-14 6,-3-6-4,-5-6-4,-4 0-8,-2-2-5,-6 0 2,-2 6-3,0-4 2,-20 14 8,-3 6-6,-4 6-1,1 0 10,9 24-7,0 20-8,2 8-2,12 2 2,3-2 0,0 0-2,31-8-1,11-13-1,13-7-6,8-19-4,6-5-49,0-1-215</inkml:trace>
  <inkml:trace contextRef="#ctx0" brushRef="#br0" timeOffset="100548.6936">15535 8450 377,'0'0'17,"0"-10"10,-1 2-1,-2 3-9,-6-2-2,5 3-4,-5 0 6,-1 2-10,0 2-1,-4 0-4,-3 4 0,-2 21-2,-3 8-1,-3 11 1,6 4 0,8 1 0,7-5 0,4-8 1,5-3 0,24-10 3,14-11 0,9-12-2,3 0 3,2-18-3,-5-15-2,-9 1 0,-11-4-1,-12 2-11,-9 4-6,-10 7-2,-1 4 3,0-1 6,-1 1 10,-10-6-2,1 6 3,7 2 0,-3 11 3,6 3 1,-1 3 4,1 0-8,0 0-8,0 0 0,0 0 6,0 0 1,0 3 1,0-1 1,0-2-1,1 0 1,-1 0 1,3 1-1,0 5 2,0-1-2,5 7 4,1 6 4,-2 7 0,4 12-1,-1 1-2,-2 6 2,3-3-4,-1-10-2,1 0 0,1-9-1,-1-4-1,-2-9 0,0 0 0,-6-3 0,-2-6 0,-1 0 0,0 0-1,3 0-7,0 0-12,0-8-48,1 1-149</inkml:trace>
  <inkml:trace contextRef="#ctx0" brushRef="#br0" timeOffset="101268.7319">15789 8057 299,'-3'-2'41,"-2"-2"-27,5 0 73,0 2-47,0 0-37,0 0 1,0 2 3,0 0 3,0 0 1,0 8 3,0 26-8,0 10-1,0 16-2,0 5-1,0 5 3,0-4-4,1 2 0,6-6 0,2-10 1,-4-5 0,2-14-1,-2-7-1,1-12-1,-3 1-1,4-3 0,-2-3-4,2 4 0,3-1-2,3 2-5,0-2-8,4-2-14,-4-6-41,-2-2-89,0-2-2</inkml:trace>
  <inkml:trace contextRef="#ctx0" brushRef="#br0" timeOffset="101539.7461">15649 8468 303,'0'0'50,"0"0"-42,0 0 2,13 0-4,11 0 19,7-4-8,9-2-1,3-4-5,-2-5-4,-3 0-5,-2 3-2,-4 1-7,-6-1-32,-4 12-154</inkml:trace>
  <inkml:trace contextRef="#ctx0" brushRef="#br0" timeOffset="101708.7533">16045 8494 186,'0'38'51,"-1"2"7,-3 1 6,4-9-14,0-2-38,0-7-10,0 3-2,4-3 0,0 0-5,-4-8-19,0-6-88</inkml:trace>
  <inkml:trace contextRef="#ctx0" brushRef="#br0" timeOffset="101871.7662">16162 8365 392,'-5'-5'13,"5"5"-13,0 0-34,0 0-114,6 8-34</inkml:trace>
  <inkml:trace contextRef="#ctx0" brushRef="#br0" timeOffset="102104.7751">16199 8721 126,'8'46'49,"1"-4"-9,2-11 7,1-6 6,0-7-14,2-10-2,2-6-11,-4-2-7,1-2 10,0-17-1,-2-10-6,-5-3 5,-6-4-8,0-4 0,0-5-8,0 0-6,-17 3 0,0 5-5,-1 16-5,-1 16 3,3 5-2,-1 29-21,5 20 2,2 6 2,9-4-33,1-2-79,0-15-111</inkml:trace>
  <inkml:trace contextRef="#ctx0" brushRef="#br0" timeOffset="102462.8248">16458 8582 251,'0'24'81,"0"8"-76,0 3-5,0-1 8,0 6-4,0-6-3,0-4 1,0-6 3,0-6-1,0-6 10,0-8-3,0-4 2,7 0 22,3-29 1,11-10-14,3-13-13,7-7-5,8 14 4,-4 3 1,-5 13-3,-3 21-1,1 8-2,-4 0 3,-1 23 1,0 6-4,-1 2-3,3-2-4,0-2-30,-5 1-174</inkml:trace>
  <inkml:trace contextRef="#ctx0" brushRef="#br0" timeOffset="104452.9342">22890 3453 189,'0'-12'75,"0"3"-55,0 7 30,0 2-25,0 0-25,6 0-5,12-9 5,13-2 17,6-3-4,1-1 0,5-6-1,-2 6-1,-3-4 5,5-1-2,9-2-6,5-6-6,6-2-2,-1 2 0,-10 1-7,-11 8-23,-13 6-67,-14 8-80</inkml:trace>
  <inkml:trace contextRef="#ctx0" brushRef="#br0" timeOffset="104908.9614">23064 3132 171,'-1'-7'64,"1"7"-7,0 0-41,0 0-16,0 0-5,0 0-1,0 14 0,-6 11 6,-1 5 6,0 0 2,1-2-2,-2-2 3,-9 1-2,5-6 7,-1-2 0,1-5 6,2-6-4,3-3-10,3-3-2,4 1-1,0-3 3,0 0 0,0 2-5,0 0-1,0 1-1,0 5 1,0 0 7,7 2-3,12 3 4,11-6-2,23-5 7,10 1-7,18-3-6,-1 0-3,-13 7-81,-15-2-206</inkml:trace>
  <inkml:trace contextRef="#ctx0" brushRef="#br0" timeOffset="105564.9939">24095 2938 162,'0'-15'30,"-2"-3"21,1-4 31,1-2-27,-6-5-24,5-5-11,-5 2 8,1 1 2,-5 3-20,0 8-10,-3 6-10,-4 11-4,-4 3 7,-3 21 3,-5 23 3,3 12 1,4 10 3,8 0 0,5 1 1,9-9-3,0-6-1,0-8 0,9-12 0,1-4-1,1-8-3,-6-10-2,0-2-4,-5-4-41,0 0-101</inkml:trace>
  <inkml:trace contextRef="#ctx0" brushRef="#br0" timeOffset="105782.0101">23820 3028 393,'2'0'46,"5"-3"-41,8-1-5,7-3 14,6-1-3,8-1-5,-3 4-6,-8 5-1,-1 0-8,-7 0-49,-5 0-248</inkml:trace>
  <inkml:trace contextRef="#ctx0" brushRef="#br0" timeOffset="105967.0167">24113 3139 211,'-4'13'95,"1"3"-85,3 7-6,0-6 13,0-1-12,0-2-3,0-4 0,3 0-2,1-4-4,-4-2-5,3-2-19,0 3-111</inkml:trace>
  <inkml:trace contextRef="#ctx0" brushRef="#br0" timeOffset="106180.0269">24113 3139 396,'116'-125'60,"-116"120"-35,0 2 55,0 1-47,3 2-33,-2 0-9,2 0-1,3 0-4,-1 21-7,1 11-4,5 7-78,-9-5-202</inkml:trace>
  <inkml:trace contextRef="#ctx0" brushRef="#br0" timeOffset="106471.0437">24290 3342 379,'-2'-19'14,"2"-2"5,0 1 50,0 1-35,12-4-27,5 3-1,5 0-4,1 0-2,0-1 3,-4 10-2,-4 1-1,-5 6-1,-6 4-2,2 0 1,0 5-5,-1 18 2,1 11 5,-2 0 2,-2 4 2,3 0-4,2-6-2,1 1-7,5-6-9,4-7-29,1-6-67,0-5-73</inkml:trace>
  <inkml:trace contextRef="#ctx0" brushRef="#br0" timeOffset="106965.2145">24660 3371 57,'13'-21'112,"3"4"-73,1-3 43,-4 1 1,-3 0-30,-4 8-16,-4 3-11,-2 0 0,0 8 3,-2 0-24,-15 0-3,-6 20-2,-6 6 0,-1 6 2,2-2-2,8 1 0,11-5-1,6-4-2,3-8-6,12-4-2,14-6 5,3-4 6,-1 0 2,-4-7 1,-1-8-3,-1-1 0,-2-2 2,-2 0-1,-1-4 1,-2-3-1,-2-7 0,0-5 0,5-10 0,-6-13-1,3-5-1,-1-2-5,-7 7 0,-3 12 4,-1 20 2,-3 13 1,0 15 7,0 0-8,0 26-13,-11 18 13,1 10 4,3 5-2,-3-3 0,7 2 3,-1-1 0,-6 4-2,-1-3 3,0-1-2,2-11-3,9-8-1,0-8-8,10-14-11,21-6-1,7-10-97</inkml:trace>
  <inkml:trace contextRef="#ctx0" brushRef="#br0" timeOffset="108128.3254">24154 3962 85,'13'-20'11,"-8"-1"56,3-2 26,-5 0 5,-3 4-36,0-6-1,0 8-17,0 5-12,-5 2-16,-6 3 3,-2 0-11,4 0-8,-5 3-1,7 3 0,-8 1-2,8 0 2,-8 0 0,1 0-2,-5 0 0,-2 8-4,0 14 5,-3 2 1,3 12 1,1-4 1,6 1 0,4-6-1,6-8-2,4-2-1,0-2-2,0-8 1,11-3 2,5-1 2,2-3 3,-1 0 1,3-7-1,5-9-2,2 0-1,-1 2 0,-3 0-2,-6 2 0,-5 2-3,-3 2-1,-2-6-4,-4-2-2,0-2 1,-2 0 6,-1 5 5,0 1 3,0 4-1,3 5 4,-3 3-1,0 0-4,0 0-1,0 0 0,3 0-4,4 14 3,-2 8 1,11 0 6,-4 4-5,3-3 1,-1 2-2,2-1 0,-3-1-1,3 2-6,-2 2-16,3-4-85,5-3-158</inkml:trace>
  <inkml:trace contextRef="#ctx0" brushRef="#br0" timeOffset="110984.484">13462 9071 60,'-3'-7'45,"3"-1"10,0 2 5,-2 2-5,2-3-17,-4 4 2,4 1 15,0-3 0,0 3-8,0-3-9,-1-2-9,-1 3-4,2 3-11,0-3-11,0 4-3,0 0 2,-2-3-2,2 3 0,0 0-3,0 0-1,0 0-4,0 0-6,12 0 0,17 3 14,10 4 0,14-1 1,10 4-1,13 0 0,7-1 1,13-1 2,-2-3-3,5-1 1,-4-4-1,2 0 0,-5 0 0,-2 0 0,-5 0 0,-9 0 0,-11 0 1,-9 0-1,-10 0 0,-5 0 0,-1 6 0,-6 6 1,-1-1 0,3 3-1,0-4 0,-2-2 0,9-3 1,-3-5-1,-2 0 1,1 0-1,-6 0 0,1 5 0,-2-3 0,-1 5 0,1 0-1,0 1 1,3 0 1,3-4-1,-3-4 0,0 0 0,9 0 2,-1 0 1,6-3-2,-3-2 1,5 1-2,-8 4 0,1 0 0,-3 0 0,-4 0 0,10 8 0,-2-7 1,0-1-1,0 0 1,3 0 2,-12 0-3,-3 0 0,-3 0 2,0 0-2,-2 0 1,0 0 0,-5 0-1,7-1 2,0-3-1,-2 0-1,8 0 1,-4 0 0,1 4 0,-1-2 3,0 0 1,2 2 1,-2 0-6,-2 0 0,-8 0 0,-9 0 0,-4 0 0,-8 0-7,0 2-7,3 4-13,-4 4-53,0-8-279</inkml:trace>
  <inkml:trace contextRef="#ctx0" brushRef="#br0" timeOffset="112348.5566">18181 8546 208,'4'-30'14,"2"6"4,-1-4 44,-5 3 12,0 2-25,0 2-15,0-2 9,-5 9-12,-11 2-15,2 6-4,-4 3-11,-3 3-1,-1 0-5,-1 19-2,-2 7 0,-4 10 2,-1 6 3,5 6-1,1 6 3,-2 8-3,3 4 2,8 9 1,0-12 1,13-8-1,2-17 0,10-15-8,19-16 0,5-7 5,9-10 3,8-25 4,4-16-3,-3-7 0,-5-6 0,-3 2 1,-11 1-2,-8 9 0,-13 10 0,-11 14 0,-1 12 0,-1 12-5,-15 4 2,0 18-1,4 27 4,4 10 0,5 9 4,3-6 1,5 1-1,19-5-4,8-1-1,5-8-3,-2-7 1,-1-5-10,-1-10-64,-1-7-160</inkml:trace>
  <inkml:trace contextRef="#ctx0" brushRef="#br0" timeOffset="112709.5761">18645 8925 257,'0'-22'69,"7"5"-68,-5 10 39,-2 5-7,0 2-2,0 0-24,0 12-5,4 14 4,2 6 4,4-1-6,4-2 3,5-4-1,2 3-4,12-8-1,-3-6-1,-2-2 0,2-4-2,-2-4-8,-6-4-68,-5 0-199</inkml:trace>
  <inkml:trace contextRef="#ctx0" brushRef="#br0" timeOffset="113041.5956">18629 9075 203,'-19'0'14,"6"0"11,-1 0-14,10 5 12,4 0-12,0-3-11,4-2 4,23 0 21,10-14 6,4-9-8,1-12-16,1 5 0,0-4-5,-3 1-2,-5 4-2,-4 7-14,-12 6-142</inkml:trace>
  <inkml:trace contextRef="#ctx0" brushRef="#br0" timeOffset="113416.6147">19252 8636 310,'3'-14'116,"10"0"-116,7 0 14,11 0 2,1 6-6,3 2-3,5 6-3,1 0-4,3 0 0,-1 0-3,-1 0-5,2 0-18,-9 0-98</inkml:trace>
  <inkml:trace contextRef="#ctx0" brushRef="#br0" timeOffset="113647.6325">19317 8689 327,'-5'0'19,"5"0"-19,7 0 0,25 0 3,9 0 17,14 0-12,9 0-8,-5 0-2,5 0-8,-3 0-71,-5 0-180</inkml:trace>
  <inkml:trace contextRef="#ctx0" brushRef="#br0" timeOffset="114110.6543">20199 8420 3,'-3'-4'337,"-12"4"-327,-1 0-6,-2 11 5,-2 18-3,0 12-2,4 7 4,-1 5 7,5 6-4,9-6 8,3 0-9,2-7-1,19-8 1,4-11-2,5-4-3,8-9 2,-5-12 1,0-2 0,1 0 1,-5-24 0,2-5-4,-7-6 1,-8-3 4,-2-6 2,-8-6-2,-6-5 9,0-9-6,-10 1-8,-16 5 1,-8 11-3,-3 13-3,3 22-3,1 12-4,3 0-24,4 14-85,-8 19-170</inkml:trace>
  <inkml:trace contextRef="#ctx0" brushRef="#br0" timeOffset="122549.1217">16565 9761 318,'-5'-12'62,"-16"5"-20,3 3 39,12-1-35,2 3-19,4 2-23,0 0 0,0 0-2,0 0-2,0 0 1,0 0 0,0 0 0,0 7-1,16 15 3,7 9 11,10 10-3,8 3-5,3-1-2,6 2-4,0-7 0,3 3 0,3-6 0,-3-3-3,-10 5-2,-3-9-4,-9-9-10,-9-6-19,-3-10-47,-8-3-100,-4 0-84</inkml:trace>
  <inkml:trace contextRef="#ctx0" brushRef="#br0" timeOffset="123081.1769">16563 10403 258,'-1'0'41,"1"-2"8,0-13-6,3-8-23,11-3 8,2-9 14,6-2 0,5-7-10,7-1-11,6-4-6,7-2-4,8-1-7,12-4-2,1-2-2,-2 2-2,-14 9-5,-16 17-22,-15 16-115,-21 14-171</inkml:trace>
  <inkml:trace contextRef="#ctx0" brushRef="#br0" timeOffset="123346.1943">17344 9970 292,'11'0'84,"10"0"-84,12 0 36,7-5-18,5 2-10,0 1-8,-1-2 0,-4 1-6,-10 1-18,-8-3-76</inkml:trace>
  <inkml:trace contextRef="#ctx0" brushRef="#br0" timeOffset="123554.2034">17400 10152 375,'0'4'37,"19"2"-27,14-2-3,11-4 5,6 0-1,-4 0-7,1 0-4,-8 0-15,-3 0-104</inkml:trace>
  <inkml:trace contextRef="#ctx0" brushRef="#br0" timeOffset="124987.3566">18143 9926 305,'-11'-8'100,"7"2"-56,3 6 21,1-5-27,0-2-32,21-3-5,6-4 1,14 2-2,2 2 0,-1 5 0,-2 5-4,-9 0 1,-8 25-2,-3 11 5,-8 7-3,-8 1 3,2 9 2,-5-7-2,4-6 1,2-3-1,4-10-1,3-5 1,2-5-2,6-3 2,-5-6-2,8-4-2,-1-4-7,-4 0 5,1 0-9,0-12 4,-7-12 3,-1-7-3,-1-7 2,-2-5 9,-2-5 0,1-1 0,-6-6 0,2 2 1,-5-1-1,0 2 4,-6 6 0,-5 9-2,0 13 9,1 12 8,7 5 6,-3 4-10,6 3-9,0 0-6,0 0-7,0 12 3,17 2 1,2 0 0,5-2 3,10 1 0,1-3 0,5-2 0,-5-3 0,4 2-3,-3-4-12,0-1-102,-13-2-238</inkml:trace>
  <inkml:trace contextRef="#ctx0" brushRef="#br0" timeOffset="125406.3774">19005 10175 405,'-20'0'16,"10"7"-16,0 14 31,4 2-9,6 5-16,0-1-2,0-7-3,10-7 0,6-4 1,0-6-1,3-3 1,1 0 0,1-17 6,-9-10-4,3-1 0,-7 0-1,-1 2 3,-6 1 2,-1-1 3,0-5-5,-9 5 1,-4 3-2,-6 9-5,6 7 0,3 7 1,0 9-1,1 26-13,6 9-4,3 6-23,0-14-143</inkml:trace>
  <inkml:trace contextRef="#ctx0" brushRef="#br0" timeOffset="126364.4344">19278 10217 112,'-8'-10'93,"5"3"-61,0 3 51,3-2-30,0 5-19,0 1-12,0-3-5,0 3-3,0 0-5,0 0-5,0 0-4,3 4-4,15 13 4,7 0 5,4 6-2,-3-2-1,3 2-2,3-5 0,-2-2-1,-2-2-2,-3 0-10,-3-2-44,-9-5-107,-3 4-51</inkml:trace>
  <inkml:trace contextRef="#ctx0" brushRef="#br0" timeOffset="126595.4432">19285 10497 165,'-7'0'99,"6"0"-40,1 0 6,0 0-40,0 0-25,13-8 6,13-5 2,1-12 8,5-1-13,2-8-3,3 0 0,-4 2-12,-1 0-133</inkml:trace>
  <inkml:trace contextRef="#ctx0" brushRef="#br0" timeOffset="127868.5134">19404 10403 136,'0'-10'69,"0"-4"10,0-5-22,0 4-29,2-9-1,12-3-10,3-2-5,12-3-7,-4-3 3,4 5 0,-5 6-5,-3-2-2,-5 14-1,-2 7 0,-11 2-1,0 1 0,-3 2 0,0 0-1,0 0-5,0 0-28,0 0-141</inkml:trace>
  <inkml:trace contextRef="#ctx0" brushRef="#br0" timeOffset="128457.5461">19516 10337 18,'-5'-9'94,"-2"4"-56,2-2-30,-2 2 33,4 3-18,-2 0 3,3 2-10,-1-2 11,-5-1-8,3 3-2,-5 0-12,1 0 1,6 0-5,-2 0 2,5 0-1,0 0-2,0 0-2,0 0-1,0 0 3,0 0 0,0 0 7,0 0 7,-2 0 15,2 0 9,0 0-16,0 0-13,0 0-5,0 0-4,0 0-6,0 3-1,0 6 7,10-2 0,9 3 1,-3-1 3,3 2 0,2-2 0,0 3-1,-1-1-1,3-3-2,-1 0 0,-7-2-1,2-4-3,-6 0-12,-1 0-96</inkml:trace>
  <inkml:trace contextRef="#ctx0" brushRef="#br0" timeOffset="129321.5955">20101 9624 57,'0'-11'200,"0"3"-152,0 4 2,0 2-6,0 2-25,0 0-18,0 0-1,0 20 0,0 20 4,-10 15 5,-2 6-3,-6 8 1,-1 5-2,3 5-1,-1 6-1,2-1 3,3-10-2,2-13-1,5-22 4,5-16 1,0-9-5,0-10-3,18-4 0,13 0 9,5-9 4,8-14-7,-3-3-6,2 2-3,-14 2-5,-7 1-22,-10 4-44,-9 0-26,-3 3-44</inkml:trace>
  <inkml:trace contextRef="#ctx0" brushRef="#br0" timeOffset="129519.606">19877 9930 207,'0'0'63,"1"0"-59,24 0 9,12 0 47,9 0-11,7 0-15,3 0-20,-5-6-14,1-2-4,-7-2-16,-10-3-175</inkml:trace>
  <inkml:trace contextRef="#ctx0" brushRef="#br0" timeOffset="132056.7463">16203 10904 278,'-6'-5'25,"3"3"35,-4 2-11,6 0-17,1 0-14,0 0-17,0 12 0,0 4-1,0 5 0,0 4 2,0 15 5,0 8-2,-11 12 1,-2 10-2,-4 6-3,1 1 0,0-14-1,10-6 0,6-15 0,0-14 0,11-5-1,18-9 0,10-7-2,2-7 1,-3 0 0,1-4-2,-2-16-26,-10-3-98,-6-4-128</inkml:trace>
  <inkml:trace contextRef="#ctx0" brushRef="#br0" timeOffset="132320.7604">16005 11249 145,'0'4'126,"0"0"-122,8 0-3,14-4 26,12 0 4,-1-1 0,10-21-4,-2-2-16,0-1-9,-11 4-2,-5 10-17,-3 7-40,1 4-102</inkml:trace>
  <inkml:trace contextRef="#ctx0" brushRef="#br0" timeOffset="132643.7785">16744 11261 4,'0'0'151,"0"0"-108,0 0-8,0 0-10,0 0-18,10-1-5,11-6 12,4 1 7,12 2-7,-2 1-10,0 3-4,-3 0 0,-3 0-5,-8 0-15,-4 0-57,-2 0-79</inkml:trace>
  <inkml:trace contextRef="#ctx0" brushRef="#br0" timeOffset="132888.7932">16744 11458 310,'0'0'43,"14"0"-32,15 0 2,8 0 9,11-8-8,-5 4-14,1 0-1,1-1-4,-5 2-21,-3-8-122</inkml:trace>
  <inkml:trace contextRef="#ctx0" brushRef="#br0" timeOffset="133746.8628">17701 11089 243,'-2'-4'97,"2"4"-74,0 0 7,0 2-30,13 26-5,16 10 5,8 9 12,10-4 0,1-1 1,7-8-7,-4-3-3,0-8-3,-7-4 0,-4-11-4,-11 2-9,-4-6-65,-12 1-166</inkml:trace>
  <inkml:trace contextRef="#ctx0" brushRef="#br0" timeOffset="133949.875">17724 11504 272,'0'0'96,"17"-7"-79,30-28-17,15-17 27,16-7-12,3-3-10,-5 2-5,-7 11 0,-10 11-6,-16 13-81,-20 15-162</inkml:trace>
  <inkml:trace contextRef="#ctx0" brushRef="#br0" timeOffset="134448.9031">17325 11733 231,'-1'0'36,"1"0"-32,0 0-4,12-8-4,12-5 4,3-3 0,-5 6 0,0 3 3,-2 1 9,-6 6 5,6 0-1,-2 0 6,9 13 8,13 1 0,14-2 7,21-10 2,23-2-10,23 0 5,15-2-9,7-7-14,3 0-6,-4 1 1,-7-5-5,-8-6 0,-12-9 0,-2-2-1,-8 0-1,-21 4-4,-18 15-16,-32 11-112</inkml:trace>
  <inkml:trace contextRef="#ctx0" brushRef="#br0" timeOffset="136177.0032">17160 12214 261,'-9'-5'65,"9"2"-59,0-7 51,0-2-38,12-4-5,7-2-7,-6 1 3,7-1 7,-4 4-7,3 2 4,-1 3-1,-3 9-7,2 0-5,-5 0 0,-2 9 3,-2 6 0,-2 0-2,2 6 0,-6 7-1,-1 12 3,-1 10 2,7 4-4,-6 2 0,8-10-2,-3-10 0,10-11-2,0-11 0,4-14 0,2 0 2,-1-9 0,1-14 2,-3-8-1,-8 0 0,2-6 3,-7-3-3,-6 1 2,0-5 1,0 3-2,0 7 0,-2 7 1,-5 11 2,5 13 9,-3 3 5,5 0-19,0 0-6,7 0-10,14 1 16,3 1-2,4-2-2,6 0-6,-3 0-15,-5 0-66,3 0-149</inkml:trace>
  <inkml:trace contextRef="#ctx0" brushRef="#br0" timeOffset="136565.0234">17676 12538 312,'0'0'81,"0"0"-78,0 0 4,0 5-2,0 2-5,0 7 1,0 3-1,12 1 1,1-4 0,4-5-1,-4 0 0,6-9 1,-6 0 5,6 0 5,-5-18-4,3-4 1,-3-5-5,-4 0 4,-10 1-3,0 5 2,0 3-1,0 1 6,-17-2-4,-4 4-7,-3 6 0,-1 9-4,-5 0-16,-2 24 3,9 12 8,7-2 3,15 1 4,2-15-35,39-20-187</inkml:trace>
  <inkml:trace contextRef="#ctx0" brushRef="#br0" timeOffset="137263.0613">18373 12066 185,'0'-12'104,"0"4"-94,0 1 33,0 2 12,0 0-17,-6 1-16,-7 4-13,0 0-6,-5 4 1,-1 14-1,3 10-1,-4 1 0,3 5-1,5 4 1,-1 2-1,8 2 0,0-2 3,5 1-1,0-9-2,5-8 1,17-7 0,6-8-1,8-9 0,3 0 1,0-7-2,4-15-13,-1-4-112,-9-6-237</inkml:trace>
  <inkml:trace contextRef="#ctx0" brushRef="#br0" timeOffset="137593.1391">18615 12176 379,'-3'-3'24,"1"3"0,2 0-13,0 0-11,0 16-7,0 13 7,0 5 4,3 0 2,7-8-3,4-1-2,3-11 0,3-7-1,0-7 2,3 0 3,-2-7 1,-5-18 2,-5-8 0,-3 2-2,-6-3 1,-2 4 4,0 2 0,-20 4-8,-8 7-2,-3 10-1,0 7 0,8 0 0,4 11 0,11 14-4,6 1-8,2-2-21,12-2-51,15-14-183</inkml:trace>
  <inkml:trace contextRef="#ctx0" brushRef="#br0" timeOffset="138185.1668">19013 12180 181,'0'-10'56,"0"0"-55,0 1 23,0 4 6,-3 0 4,1 5 5,0 0 9,-3 0-12,2 0-30,1 0-6,-6 0 0,3 5 0,-3 4 0,-2 4 0,1-4 0,0 1 0,6-3 0,2-5 0,1 0 0,0 0-1,0 2-3,0 0 3,3 2 1,7 1 0,-1 4 0,2 1 1,-1 6 1,0 0-1,-5-2 0,0 0 2,-5 0 0,0-2 7,0 4 9,-15 0 0,-7 4-6,-1-6-3,-1-2-5,1-1-5,6-8 0,6 0-3,7-1-8,3-3-16,1-1-48,1 0-140</inkml:trace>
  <inkml:trace contextRef="#ctx0" brushRef="#br0" timeOffset="138703.2647">19367 11964 332,'-6'-11'21,"-3"5"42,1 6-11,-3 0-28,0 15-18,-2 20-6,2 9 0,-2 8 0,8 5 2,3 1-2,2-4 0,0-6 0,7 0 0,6-9 1,-1-7-1,1-8 0,-3-9-1,2-4 1,-1-11 0,5 0 2,-2-8 7,9-20 2,2-5-7,-1-6-1,-3-4-3,-4 1-1,-1 0-1,-5-1 2,-1 2 0,-10 0 0,0 5-1,-6 1-1,-17 12-6,-10 6 2,-9 10-2,-1 7-1,2 0 9,8 24 13,6 5-6,17 2-6,9-2 0,1-7-1,24-7 0,8-6 2,13-9-1,0 0 0,6-10-1,2-9 0,-2 2-32,-6-4-183</inkml:trace>
  <inkml:trace contextRef="#ctx0" brushRef="#br0" timeOffset="140346.359">19864 11392 207,'-6'0'147,"6"0"-133,0 0 41,9-4-31,12-15-8,10-3-3,6 0 4,1 4-5,-5 7-2,-2 4-10,-5 7-1,-6 0-2,-1 0-5,-6 0-3,0 8-11,3 2-47,-12 4-122</inkml:trace>
  <inkml:trace contextRef="#ctx0" brushRef="#br0" timeOffset="140572.3725">19887 11540 186,'-2'0'211,"2"0"-200,0 0 7,5 0-10,17 0-3,15 0 2,8 0-5,10-4 3,3-3-5,5 0-8,-5-4-152</inkml:trace>
  <inkml:trace contextRef="#ctx0" brushRef="#br0" timeOffset="141216.432">21304 10946 274,'0'-21'56,"0"2"-7,-7 5 21,1 10-7,-5 4-29,0 0-11,-7 16-17,-1 19-6,-1 11 0,4 8 0,5 4-1,10 8 1,1-3 0,2-8 0,28-8-1,4-15 1,7-14-2,3-15 2,2-3 1,-4-16 3,-8-16 4,-4-8-4,-11-6 2,-9-4 2,-9-2-3,-1-4-1,-8 6 3,-16 0 0,-8 4-5,2 12-2,6 11-2,3 23-2,2 2-16,6 40-50,-3 14-54</inkml:trace>
  <inkml:trace contextRef="#ctx0" brushRef="#br0" timeOffset="141516.4489">21787 11265 280,'-2'16'91,"-8"3"-87,5-4 33,0 3-4,5-4-10,0 0-14,0-3-2,0-4-5,9-5-2,2-2 0,3 0-9,-1-13-100</inkml:trace>
  <inkml:trace contextRef="#ctx0" brushRef="#br0" timeOffset="142100.4785">22009 10960 383,'-18'0'10,"5"2"-10,4 22 6,8 11-3,1 3 2,0 8 5,15 4-4,13 0 1,4-4-1,4-8 4,7-12-1,1-13-1,3-13 4,-7 0 2,2-21 13,-5-17 5,-5-10-9,-15-5 0,-6 2-7,-11-2-5,0 4-2,-22-2-1,-16 9-7,-4 8-1,-7 17-1,11 17-5,1 0-14,12 35-31,12 9-54,2-1-192</inkml:trace>
  <inkml:trace contextRef="#ctx0" brushRef="#br0" timeOffset="142460.5547">22611 10918 177,'1'-1'140,"3"1"-137,-4 0 8,0 0 29,0 4-8,-4 18-6,-6-1-9,-3 8 0,2-4-2,5-6-6,2-7-3,4-4-1,0-4-4,0-1 0,10-3 8,14 3 4,6-3 0,2 0-8,6 0-4,0 0 0,-3-3-1,1-4-4,-7 1-22,-8 2-106,-2 0-185</inkml:trace>
  <inkml:trace contextRef="#ctx0" brushRef="#br0" timeOffset="142665.5656">22783 10742 484,'0'5'0,"0"26"0,0 15 7,0 7 4,0 5-1,0 1-8,0 6-1,0 5 0,0 4-1,0 0-4,0-5-18,-5-17-52,5-16-171</inkml:trace>
  <inkml:trace contextRef="#ctx0" brushRef="#br0" timeOffset="143284.5974">23000 11044 188,'0'0'86,"0"0"-85,0 20 8,0-1 13,0 11-3,0 0-3,0 2 19,0-2-10,0-2 3,2-4-5,-2-8-11,1-5-3,5-8-6,-6-3-1,0 0-1,1 0 4,1 0 4,9-12 8,6-12-5,0-6-12,3-2 0,-2 2 0,-2 4 0,0 6-1,-1 4 0,-6 8-2,1 6 1,-5 2-1,3 0 0,-4 0 1,2 2 2,1 5 0,-4 2 0,-2-1 2,0 6 0,-1 6 3,0 6 4,0 6 1,0 1-4,0-10-4,0-5-2,0-13 0,15-5 0,8-9 2,9-20 5,2-8-5,0 3-2,-2 4 0,-3 10 2,-8 10 3,-8 5 1,-6 5 3,0 0-1,1 12 2,1 8 3,0 6-2,2 3-7,1 5-4,-2 0-9,0-2-25,2-1-48,-9-4-164</inkml:trace>
  <inkml:trace contextRef="#ctx0" brushRef="#br0" timeOffset="144784.6788">20799 11640 130,'0'-5'72,"0"-2"-13,0 3 4,0 1-10,0 3-13,0-3-13,0 3 2,0-3-9,-1 3-10,1 0 0,0 0-3,0 0-3,0 0 0,0 0 1,0 0-1,0 0 0,0 0 3,6-1-4,13 1 1,11 0 0,21 0 4,18 0 2,18 0 3,17 0-4,12-1 2,3-2-4,-1 1-1,-4 2-2,-10 0 0,-10 2-4,-9 14 1,-11 0-1,-9-2 0,-2-2-1,-1-4 1,1-4 0,1 0 1,2 1-1,2-1 0,7 3 1,-7 1 3,6 2-2,0 1 1,2-1-3,3-1 2,-3 1-2,0-5 0,-2 0 0,6-2 0,-5-1 1,-7 0 0,-6-2-1,-4 0 0,0 0 1,1 0 0,0 0 2,6 0-3,1 0 1,0 0 0,5-10 1,-5-4 4,3 3 0,6 1-4,-1 5-2,-1 5 0,-5 0 0,3 0 0,-9 0 0,0 1 0,4 8 0,-10-1 0,-5 0-1,-5-3 0,-9 4 1,2-7 0,-2-2 0,1 0 0,3 0 0,-9 0 1,-1 0-1,-6-4 0,-6 2-1,-10-1-9,-1 3-42,-8 0-130</inkml:trace>
  <inkml:trace contextRef="#ctx0" brushRef="#br0" timeOffset="145927.7439">20690 12061 88,'0'-10'77,"0"2"-33,2-1 1,3-3 5,0 1-7,-1 5-10,-3 4 0,-1 2 4,0-2-7,0 2-13,0 0-5,0 0-4,0 0-2,0 0-1,0 0-2,-5 0 1,-6 9-4,-9 8-2,1 2 2,-6 6 0,5-3 1,3-1-1,9-4 0,8-2-3,3-1-2,34-4 0,10-7 5,13-3 2,-3 0-1,-12 0-1,-10 0 0,-12 4-1,-8 3 1,-13-4-2,-2 8-4,-2 5 6,-17 5 0,-12 10 3,-4-1 0,2 4 2,1-1 0,2-4-1,12-9-1,7-8-2,7-6-1,4-6-3,0 0-13,0-18-17,0-8-78,0-9-214</inkml:trace>
  <inkml:trace contextRef="#ctx0" brushRef="#br0" timeOffset="146368.7713">20685 11976 182,'0'-3'71,"0"-1"-25,0 2 7,5-1-24,7-4-21,5 3-1,8 1 9,7-4 6,6 1 3,6-1 15,2-2-21,1 1-11,-5 0-8,-7 4-5,-12 4-15,-7 0-64,-16 17-222</inkml:trace>
  <inkml:trace contextRef="#ctx0" brushRef="#br0" timeOffset="146719.7867">21101 12180 235,'0'0'9,"0"0"-8,8 6 18,9 14 12,9 0-15,-1 1-4,8-2 11,-1-1-2,0 0-19,-4 5-2,-6-2-15,-10-1-58</inkml:trace>
  <inkml:trace contextRef="#ctx0" brushRef="#br0" timeOffset="146931.8023">21092 12378 376,'0'-27'5,"20"1"0,9-9-2,5 1 18,8-1-9,2 3-8,-4 11-4,-6 4 0,-12 13-14,-1 4-52,-11 0-176</inkml:trace>
  <inkml:trace contextRef="#ctx0" brushRef="#br0" timeOffset="147170.8135">21673 11996 309,'0'0'59,"0"0"-56,0 27 12,-13 14 25,-2 7-27,-4 2-9,6-3-2,2-4-1,1-7-1,4-10 0,3-1-5,3-6-14,0-3-95</inkml:trace>
  <inkml:trace contextRef="#ctx0" brushRef="#br0" timeOffset="147627.8651">21810 12172 198,'0'-6'70,"0"6"-69,0 0 33,0 16-17,0 18 9,-3 10-9,3-4-3,0 0 2,0-8-4,0-7-5,0-10 1,5-3-2,5-6-2,0-4 2,3-2-1,3 0 4,0 0-1,4-10-7,0-8 2,0-3-1,-4-6 0,-8-3 2,-1-3 11,-6-4 2,-1-3 2,0 1-2,0 5-3,-10 8 4,-9 5-4,-2 8-7,-6 13-2,-4 0 0,-3 13-5,2 17-2,4-2 1,13 0 1,4-6-6,8-4-10,3-5-3,0-4-3,0-3-5,0 0-34,3 5-59,8-6-114</inkml:trace>
  <inkml:trace contextRef="#ctx0" brushRef="#br0" timeOffset="148369.906">22205 11823 312,'0'-4'40,"0"-1"21,0 2 2,0 3-27,0 0-27,0 0-6,0 0 10,-6 0 1,0 0-9,-6 18-5,3 6-1,-3 10 1,2 6 0,3-2 0,4-2 0,3-8 0,0-9 0,0-3-3,10-5 1,2-6 2,7-3 2,-4-2 0,4 0 1,-4 0-3,-1-9 4,-7 0-4,-5 2 0,-2 1 3,0-2 5,-9-4-7,-16 0-1,-1 4 0,-5 2 0,9 6 1,6 0-1,13 6-4,3 18-21,12 2-10,19 2-106</inkml:trace>
  <inkml:trace contextRef="#ctx0" brushRef="#br0" timeOffset="149252.9546">22407 12230 283,'0'-4'42,"0"4"-40,0 0 8,0 0-10,0 0-3,0 2 3,0 12 6,0 6 15,0 8 11,0 7-8,-4 4-12,-4-3-7,0-4 2,2-11-1,5-12-5,1-7-1,0-2 0,5 0 5,9-16 10,10-14 0,3-5-14,-2-4-1,-2 0-5,-2 13 1,-4 3-1,-4 9 5,-5 7 0,-3 4-1,1 3 1,-6 0-1,4 0 1,2 18 1,1 12 9,0 2 4,3 4-7,-5-8 0,5-6-4,0-6 0,0-8-2,0-4 2,-3-4 0,-4 0 3,8 0 5,0-16-4,0-4-3,7-2-4,-9 2 1,0 6-1,-2 6 0,-5 4 0,4 0 0,3-2 0,-3-1-1,6-2 1,-2 6 0,-2 0-3,-1 3 2,-4 0 0,0 0 1,3 0 1,4-2 3,1-4 1,0-3 3,-1 0 0,1 1 0,-8 6 2,-1 2-1,-2 0-3,0 0-2,0 0-3,0 19 0,0 6 10,1 9-6,6-2-4,2-4-1,1 1-1,5-6 0,2-3-3,1-1-1,-4-5-19,-3-7-120</inkml:trace>
  <inkml:trace contextRef="#ctx0" brushRef="#br0" timeOffset="149500.9726">22606 13009 421,'-4'0'113,"4"0"-112,10-17 49,32-24-18,16-6-16,23-11-11,6-1-5,0-2 0,9 6-1,-2-1 1,-4 10-6,-7 6-13,-25 8-80,-13 20-166</inkml:trace>
  <inkml:trace contextRef="#ctx0" brushRef="#br0" timeOffset="149878.9935">23383 12747 214,'-5'0'170,"0"0"-158,-4 0 57,-8 0-32,-6 0-24,-11 12-10,4 10-1,-4 2-2,10 1 0,6-8-2,9 0-2,9-3 2,0 4 0,0 4 2,16 1 6,4 10 4,-2-7 8,0-4 0,-8-1 7,-1-9-1,-7-5-8,-2-1 2,-14 1 9,-33 0 0,-12 0-27,-11-4-3,2-1-3,12-2-19,10 2-33,24-2-82,17 0-327</inkml:trace>
  <inkml:trace contextRef="#ctx0" brushRef="#br0" timeOffset="151078.0594">23625 12191 153,'-2'-11'116,"2"1"-81,0 0 9,0 4-19,0-2-19,0 2-5,0-1-1,-7 2 17,-1-1 21,-7 3-6,-1 3-12,-4 0-10,-4 0-5,-1 21 0,2 7-3,2 5-1,10 6-1,2 3 0,6-2 0,3-6 0,0-7 0,2-10 0,13-7 0,7-4 0,10-6 0,4 0 0,3-6-10,-6-6-34,-1 4-93,-6 1-114</inkml:trace>
  <inkml:trace contextRef="#ctx0" brushRef="#br0" timeOffset="151573.2253">23804 12293 235,'0'-3'47,"0"3"3,0 0-7,-2 0-14,2 0-28,-5 6-1,0 20 0,4 3 2,-5 3 1,6-5-1,0-3-1,0-3-1,6-8 0,9-2 0,-1-10 3,5-1 0,-1 0-2,-1 0 1,-2-8 2,-3 0-3,-4-1 1,-5 0-2,-1-5 0,0-6 0,-2-6 0,0-6 0,0-8 0,0 8 0,0 4 0,0 9 2,0 16 6,-2 3 5,0 0-13,-5 3-3,2 9-5,-7 7 2,-2-5-8,1-4 4,-1-4 8,7 3 2,4 4 0,3 1-10,7 2-8,15 2-46,10-10-125</inkml:trace>
  <inkml:trace contextRef="#ctx0" brushRef="#br0" timeOffset="151999.3352">24226 12279 9,'0'-6'30,"0"3"12,0-1 63,-11 2-30,-6 2-44,-3 0-5,-1 0-9,4 0-3,1 0 6,5 2 2,3 5-12,8 4-10,0-2-1,0 3 0,8 5 1,8-2 2,3-6-1,0 3 4,-3 1-4,-4-4 0,-7 1 3,-5 2 2,0 2 7,-2 2 10,-13 0-12,-7 3-9,6-3-1,-5-2-1,2 5-1,1 3-4,7 1-8,4-1-34,4-2-82,3-10-89</inkml:trace>
  <inkml:trace contextRef="#ctx0" brushRef="#br0" timeOffset="152381.3565">24450 12133 294,'6'-16'11,"-2"4"16,-4 8 33,0 4 7,0 0-23,0 3-29,-3 12-3,-7 6-7,2 2 0,-2-2-1,5-4-3,-4 4-1,3-5 1,1-2 1,5-2-2,0-6 0,0 0-3,5 0 3,18 0 1,5-1 5,12-2-2,3 3-1,10 0-1,1 0-2,-1 2 0,-6-4-6,-4-4-9,-4 0-52,-6 0-114</inkml:trace>
  <inkml:trace contextRef="#ctx0" brushRef="#br0" timeOffset="152639.3696">24693 12115 282,'-6'-7'56,"6"0"-42,0 6 44,0-2 1,0 3-35,0 0-21,0 25-2,-5 7 13,4 8-2,-6 6-4,0 0-4,0 5-1,-3-2-1,-3-1-2,4-3 0,-1-13-2,4-2-5,6-12-16,0-6-114,7-12-145</inkml:trace>
  <inkml:trace contextRef="#ctx0" brushRef="#br0" timeOffset="153131.4025">25074 12189 316,'4'-12'54,"-3"5"-49,1 7 33,-2 0 9,0 0-18,0 0-18,-12 0 6,-7 0-13,-4 7-3,5 2 2,6 3 0,2-2-1,5 3-2,2 1 0,-1 1-2,3-1 0,-1-2 2,2-4-1,0-2 1,0-3 0,0 4 0,10 3 0,13 5 1,9-1 1,9-2-2,-1 1 2,-8 1-2,-10 0 0,-8-4 0,-12 4 0,-2 2 1,0 5 6,-7 5 11,-3-4-5,-3 2-2,-2-8-3,5-5-5,-1 1 0,2-5-2,-6-7 2,-1 0 1,-3 0-1,-5-16-3,4-9 0,-2-6-4,0-1-9,9 6-63,2-3-153</inkml:trace>
  <inkml:trace contextRef="#ctx0" brushRef="#br0" timeOffset="153351.4135">25005 12141 277,'4'-8'111,"4"-2"-105,4 4 0,4 1 20,10 1-12,5 4-4,6 0-1,0 0 1,5 0-6,-6 0-4,-4 0-7,-9 0-32,-13 0-200</inkml:trace>
  <inkml:trace contextRef="#ctx0" brushRef="#br0" timeOffset="153792.4361">25233 11889 57,'3'-6'24,"-3"2"44,0 4 11,0 0 13,0 0-25,0 0-22,0 0-7,0 0-17,0 8-12,-2 14-9,-3 4 1,3-2-1,2-4 0,0 0 0,0-8 0,7-6 1,5-1-1,-1-5 3,5 0 2,0 0-2,4 0-1,0-11-2,-2 3 1,-14-4-1,0 0 0,-4 0 4,0-4 0,-8 0-3,-10 2 0,0 0 1,4 4 0,-1 6 1,7 4-3,0 0 0,3 0-16,1 11-49,-6-4-158</inkml:trace>
  <inkml:trace contextRef="#ctx0" brushRef="#br0" timeOffset="155114.5595">16797 13346 182,'-1'0'66,"1"0"-66,1 0-3,21 0 3,8 0 22,3 0-7,10-9 0,-2-12 13,4 0-19,0 1-1,-3 3-4,-7 10-4,-3 7-5,-5 0-23,-11 3-108</inkml:trace>
  <inkml:trace contextRef="#ctx0" brushRef="#br0" timeOffset="155496.6056">16946 13549 234,'25'-6'22,"17"-14"-8,10-2 21,1 0-30,2 10-5,-1 4-4,-8 8-34,-13 0-176</inkml:trace>
  <inkml:trace contextRef="#ctx0" brushRef="#br0" timeOffset="157220.7053">17589 13203 182,'-5'-17'74,"5"2"-33,0-4-8,0-5 12,5 2-4,2 0-11,3 2 9,-3 2 0,-3 1-9,2 8-1,-6 5-13,0 4-7,0 0-3,0 6-5,1 27 0,3 22 4,2 19 7,-4 8-6,-1 7 0,1-9-2,-2-4-1,0-12-3,0-6 0,0-7 0,0-14-4,0-2-12,0-12-30,0-14-110,4-9-237</inkml:trace>
  <inkml:trace contextRef="#ctx0" brushRef="#br0" timeOffset="157444.7153">17925 13712 518,'0'0'82,"0"0"-81,0 0 7,9 0-8,3 0-3,6-4 2,0-6-9,7-4-95,-2-4-283</inkml:trace>
  <inkml:trace contextRef="#ctx0" brushRef="#br0" timeOffset="157675.729">18310 13087 388,'0'-5'86,"0"5"-82,0 0-1,0 31 8,0 12 12,0 11-9,-6 7-10,0-3 2,-1 2-2,2 6 1,1-1-5,0 0 0,-2 5-13,6-7-23,0-5-90,0-22-183</inkml:trace>
  <inkml:trace contextRef="#ctx0" brushRef="#br0" timeOffset="158660.7855">18560 13237 199,'0'-16'85,"19"-2"-81,7-5 32,13 2-6,4 2-12,3 9-11,4 6-2,-14 4-5,-9 0-4,-15 7 4,-8 14 1,-4 4 10,0 1 19,-16 1-8,-11 2-9,0-2-1,-3 4-6,0-1-5,4-2-1,0-1 0,8-6 0,3-5-1,10-7-1,5-2-8,0-5-17,16 1 27,11-3 1,5 7 3,3 5 3,-3 8-5,-3 2 3,-13 2 0,-6 2 4,-5-6 6,-5 4 10,0-5-6,-17 0-2,-7 3-7,-14-1-9,-1-3-1,0-1-1,4-4-8,3-9-13,5-4-19,13 0-51,10 0-153</inkml:trace>
  <inkml:trace contextRef="#ctx0" brushRef="#br0" timeOffset="160324.8771">19120 13168 190,'-7'-2'44,"7"0"16,0 2 0,0 0-31,0 0-20,0 0-9,0 10 7,3 21 25,6 11 3,0 9-11,-8 8-10,-1 2-5,0-3-7,0 3-2,0-15 0,0-7-2,0-14-6,0-14-19,5-6-59,12-5-172</inkml:trace>
  <inkml:trace contextRef="#ctx0" brushRef="#br0" timeOffset="160670.8921">19496 13162 363,'3'-15'24,"-1"4"-14,-2 8 14,0 3 12,0 3-10,0 27-17,-2 12-5,-13 11 0,0-3-2,2 2 1,1-11 0,5-6-2,-1-12 0,5-12-1,3-3-1,0 0-1,13-1 2,17-6 5,12-1 0,10 0-2,3 0-1,10 0-2,-10 0-1,-4 0-4,-12-4-16,-7-8-86,-7-7-162</inkml:trace>
  <inkml:trace contextRef="#ctx0" brushRef="#br0" timeOffset="160915.9095">19730 13128 378,'0'5'38,"0"12"-34,7 5-4,3 6 10,-4 4-2,0 7 4,-6 6 14,0 10-4,0 7-12,-15 4-4,-4 1-5,0-4-1,6-10-1,5-19-13,8-12-26,1-16-39,28-6-90</inkml:trace>
  <inkml:trace contextRef="#ctx0" brushRef="#br0" timeOffset="161592.9442">20196 13341 456,'-5'-2'40,"5"2"-36,0 7-3,15 19 1,9 15-2,2 1 1,1-1 2,-6-8-3,2-5 0,-2-5-6,-5-10-4,0-1-8,-7 0-46,-2-2-140</inkml:trace>
  <inkml:trace contextRef="#ctx0" brushRef="#br0" timeOffset="161868.9641">20158 13659 68,'10'-23'172,"18"-9"-155,6-3 80,4 0-41,-2 0-23,8-2-13,-7 8-10,1 0-5,-11 9-5,-2 5-4,-7 6-23,-8 6-109</inkml:trace>
  <inkml:trace contextRef="#ctx0" brushRef="#br0" timeOffset="163497.0488">20863 13276 276,'0'-8'126,"0"3"-110,0-2 40,0 0-34,11-5-22,4-3 5,12-7-1,-2-2 0,2 0-1,-12 5 2,-3 10 4,-9 7 0,-3 2 6,0 0 15,-3 16-9,-12 18-12,-7 15-7,-4 10 0,5 4-1,8-5 0,1 3-1,5 0 0,4-6-1,1-6 1,2-4-5,0-9-6,0-4-17,0-6-54,0-1-162</inkml:trace>
  <inkml:trace contextRef="#ctx0" brushRef="#br0" timeOffset="163945.0743">21291 13253 378,'-11'-4'31,"0"4"7,-8 0-11,-1 22-20,0 18-2,4 12-4,0 10 1,12 12-1,2 2-1,2-8 0,2-7 1,20-18-1,2-11-1,7-18 0,0-14 1,1 0 2,0-14 3,0-21 0,-1-9-1,-4-6 1,-4-7-4,-7 1 2,-10-8 3,-6 6-2,-4 0 1,-19 10 3,-8 11-5,7 14 1,-6 21 3,7 2-7,4 19-5,5 15-24,10 5-42,4-11-132</inkml:trace>
  <inkml:trace contextRef="#ctx0" brushRef="#br0" timeOffset="164391.1001">21592 13203 359,'-9'-9'1,"9"6"-1,0 3 10,5 0-9,15 0-1,7 0 5,-1 0-5,3 0 0,-3 2-3,2-1-1,-7-1-56</inkml:trace>
  <inkml:trace contextRef="#ctx0" brushRef="#br0" timeOffset="165080.1373">22088 13062 201,'0'-14'138,"0"-2"-124,0 0 51,0 2-29,-1-3-7,-9 3-22,-3-3 5,2 7 8,-9 3-12,3 7 0,-4 0-6,4 0-2,0 7-3,5 5 1,5 3 0,2-4-3,4 1-1,-5 6 2,2-1 1,2 9 2,-3 1 0,5 4 1,0-2 1,0 0-1,17-6-2,9 0 1,3-8-1,1 0 1,-4-4 0,-7-1 1,0-2 0,-16 0 0,1 5 0,-4 1 0,0 0 1,-4-2 1,-8 0-2,0-3 0,1 2 0,2 1-1,2-9 1,-3 2-1,4-3-3,-6-2 1,-6 0-8,-2 0-5,-2 0-1,6-7 12,7-14 2,9-3 0,0-10-3,16-5 5,12-2 1,3-2 2,1 3 1,0-1-3,-3 4 1,-4 2-1,-4 8-2,-9 7-11,-2 9-79,-8 8-122</inkml:trace>
  <inkml:trace contextRef="#ctx0" brushRef="#br0" timeOffset="166091.2377">22632 13733 284,'0'-5'41,"0"1"-13,0 4 26,0-3-26,0 0-11,0 1-9,-3-5 16,0 3 12,-6 0-5,-4-1-5,-7 5-5,-7 0-17,-4 0-4,-7 13 0,7 6-1,6-1 1,12-10 0,4-4-1,9-4 1,0 0-4,0 0-3,0 0 1,0 0 1,9 6 5,7 4 1,10 6 4,-3-1-2,7 8-2,-6-5 0,6 0 0,-13-4 1,0-4 0,-8-3 0,-4-6-1,-5 1 6,0 2 11,-12 3 20,-14 5-23,-2 3-14,-5-5-1,-2 1-3,-2-8-4,-1-3-10,6 0-10,2-7-16,7-7-25,7-3-14,10 9-31</inkml:trace>
  <inkml:trace contextRef="#ctx0" brushRef="#br0" timeOffset="167327.3063">16221 13046 38,'0'-6'220,"0"6"-177,0 0-22,0 0-13,0 0-6,0 3-2,0 12 3,0 2 6,-2 2 15,2 3 8,-2 7-7,2 2-7,0 5-4,0 6-2,2 6-3,0 8-8,4 4 1,-6 3-2,0 11 0,-6-5 0,2-4 2,4-7-2,0-12-2,10-11 1,14-17-3,11-10 1,13-8 3,0-14 1,3-18 0,-8-6-1,-2-2-11,-19 10-64,-6-4-110</inkml:trace>
  <inkml:trace contextRef="#ctx0" brushRef="#br0" timeOffset="167583.321">16113 13418 153,'0'-7'132,"0"-3"-119,20-2-9,12 0 20,6-7 4,3 7-3,9-5-2,7 2-12,3-1-4,4 5-7,4-5-12,-8-11-141</inkml:trace>
  <inkml:trace contextRef="#ctx0" brushRef="#br0" timeOffset="182005.1221">13813 14982 66,'-18'-25'39,"6"-2"-4,1 4 6,0-1-2,2 6-5,6-6 7,-2-5 1,2 4 8,0 0-3,-3 7-8,3 4-4,-4 10-2,5-2-8,-2 4-2,-2 2-7,6 0-7,0 0-6,0 12-3,0 23-6,16 7 6,6 9 1,2-5 0,9-7 0,7-9-1,6-16 1,-4-14 0,3 0 1,-3-20 1,-2-14-1,-8-8 2,-6 0-4,-3 0 3,-7 11 0,-11 6-3,-2 4 3,-3 16-1,0 2 3,0 3-2,-8 0 0,-4 4-3,-3 22-1,3 10-2,1 17 3,0 10 0,1 8 0,0 9 0,-4 6 0,-8 9 0,-8 11 0,-4 5 0,2-9 0,2-24 0,19-34-1,11-23-2,10-21-19,32-35-33,14-32-52,16-22-135</inkml:trace>
  <inkml:trace contextRef="#ctx0" brushRef="#br0" timeOffset="182246.1364">14344 15003 327,'0'0'143,"11"-4"-127,28-13-14,11-6 15,5 5-9,-7 7-8,0 8-3,-13 3-2,-5 0-19,-14 14-174</inkml:trace>
  <inkml:trace contextRef="#ctx0" brushRef="#br0" timeOffset="182883.1677">14923 14979 211,'0'0'198,"0"-20"-170,0-9-16,8 3-3,0-3-1,-5 7-5,-3 8 4,0-2 10,-1 4 16,-18 6-6,-3 1-19,-1 5-3,-9 2-5,1 29 1,-1 8-1,5 16 0,6 3 0,4 3 1,10-6 0,7-11-1,0-14 0,16-15-3,6-15-2,7 0-2,-4-27 7,-3-9 2,-2-5 0,-7-8-1,5-3 2,-6 0-1,1-2 0,-1 1-1,-1 2-1,-1-6 0,-2-3-1,-7 0 0,-1 5 0,0 14 1,0 17 1,0 12 3,0 10 4,0 2-1,0 0-7,0 16-8,0 13 8,0 10 0,0 3 0,0 1 1,0 10 5,0 3-2,0 7 1,0 1-2,0-10-1,0-10-2,13-16 0,5-15-3,-4-13-2,5 0-8,-1 0-40,-3-9-162</inkml:trace>
  <inkml:trace contextRef="#ctx0" brushRef="#br0" timeOffset="183356.2209">15106 14849 264,'0'0'133,"0"0"-105,0 0-9,0 6-7,0 14-6,0 9 2,7 6 1,-3 1-9,0 2 0,-1 3-5,-1-12-31,5-19-237</inkml:trace>
  <inkml:trace contextRef="#ctx0" brushRef="#br0" timeOffset="183597.2332">15179 14666 485,'-16'-10'28,"10"4"-28,6 6 12,0 0-12,12 0-24,16 6-18,-7 14-201</inkml:trace>
  <inkml:trace contextRef="#ctx0" brushRef="#br0" timeOffset="183829.2502">15285 15020 328,'-2'5'75,"0"-5"-57,2 0 56,0 0-47,0 0-16,0-20-2,4-6 5,9-10-9,4 0 3,-2 1-5,5 8-3,0 1 0,2 12-5,-2 7-20,0 7-71,2 0-100</inkml:trace>
  <inkml:trace contextRef="#ctx0" brushRef="#br0" timeOffset="184080.2597">15639 14973 270,'3'0'107,"6"0"-82,8-6 23,-1-16-13,6-8-20,5-4-6,-7 6-6,-5 1-2,-7 3 0,-3 10 1,-5 2-1,0 1 4,0-3 8,-21 2-5,0 3-8,-4 9-2,2 0 2,0 24 1,3 15 2,4 1 1,11 2 2,5 1 1,0-2-2,9-3-4,13-6-1,4-6 0,7-8-2,5-5-5,-2-8-11,4-1-55,4-4-108</inkml:trace>
  <inkml:trace contextRef="#ctx0" brushRef="#br0" timeOffset="184375.2811">16207 14772 25,'-23'0'278,"-4"0"-237,-1 0-8,-1 11-5,4 8-2,-2 13-4,7 1-9,5-3 6,5 0 6,7 0 6,3 1-18,0 1-8,24 7 2,7-9-2,7-7-5,13-13 0,2-10-6,1-17-58,-8-27-284</inkml:trace>
  <inkml:trace contextRef="#ctx0" brushRef="#br0" timeOffset="186648.4545">16420 14529 214,'-12'-3'95,"3"3"-55,1 6 10,5 28-36,3 16-11,0 10 0,0 1 3,3-1-5,14-4 2,-4-8-3,7-8 0,-3-8 0,-2-6 0,-2-5-3,-3 0-6,-8-5-31,1-7-106,-3 7-72</inkml:trace>
  <inkml:trace contextRef="#ctx0" brushRef="#br0" timeOffset="186888.4696">16341 14855 331,'-11'-2'76,"7"2"-60,4 0 40,0 0-52,10 0-2,19-2-2,9-4 3,5 2-3,7-3-3,-5 2-9,0 5-69,3 0-77,-10-6-59</inkml:trace>
  <inkml:trace contextRef="#ctx0" brushRef="#br0" timeOffset="187129.4805">16741 14849 186,'-18'32'72,"7"14"-26,-1 3-11,7 4-17,3 0-14,2-11-4,0-11-9,0-11-9,13-11-13,3-9-41,8-2-31</inkml:trace>
  <inkml:trace contextRef="#ctx0" brushRef="#br0" timeOffset="187168.4859">16842 14811 31,'-10'-50'178,"-6"7"-123,-3 9 34,6 12-29,4 10-16,-1 12-15,3 0-29,3 29-3,2 10-17,2 9-56,0-5-117</inkml:trace>
  <inkml:trace contextRef="#ctx0" brushRef="#br0" timeOffset="187464.5019">16949 14959 305,'-10'24'45,"1"6"-43,6 11 5,3 2 4,0 1-2,0-3 1,17-10 1,-2-11-8,7-9 7,7-5 11,-3-6 0,3-10 3,-6-18-4,-1-11-6,-5-1-9,-13-2 8,-4 0 0,0 1 13,-19 4-8,-7 7-8,-6 7-9,2 16-1,4 7-7,7 5-21,10 26-40,9 1-67,0-12-146</inkml:trace>
  <inkml:trace contextRef="#ctx0" brushRef="#br0" timeOffset="187770.521">17241 14927 326,'0'23'24,"0"12"-22,0 9 10,0 5 4,0-3-5,4-7-2,1-8-8,3-13 1,2-10-1,2-8 7,3-11 20,5-28 17,3-16-12,6-11-16,0 5 4,-6 14 1,-3 13-2,-5 22-1,3 12-9,-1 30-3,1 33 10,12 18-2,-3 4-8,12-19-7,12-20-13,15-30-56,-1-16-363</inkml:trace>
  <inkml:trace contextRef="#ctx0" brushRef="#br0" timeOffset="189594.6171">13457 15357 114,'-4'0'119,"4"0"-74,0 0-28,0 0-17,0 0-1,4 3 1,9 6 3,0-4-1,7 1 4,5-6 7,7 0 16,8 0 4,11-11-6,5-8-7,8 3-9,3 5 3,3 6-3,-4 3-7,0 0 2,-10 2-2,3 0 3,-5-2 4,-8 2 1,-2 0-4,-5 0-1,-6 2-1,-1 7-3,-8 0 0,5 1-2,-4 5 0,5-9-1,4-3 2,7-3 1,0 0 2,2 0 1,1 0-2,-8-6-2,3 6 1,-6 0 1,-3 0-2,-5 6 0,3-2 2,-4 2-2,-1-4 1,1-2 4,-1 0 3,2 0 1,-3 0-6,4 5 0,-4 2 1,7 3-1,1 5-3,2-1 0,3-2 0,7-5-2,-6-1 0,4-6 3,-3 0 0,1 0 2,3-1 0,-6-6-2,-2-1-2,7 0-1,4 4 0,-1 0 0,1 4 0,1 0 2,-2 0-2,0 0 2,2 0-2,-3 0 0,1 0 1,-1 0-1,-3-2 2,-2-6-1,-7 2 1,1 0 1,-1 6-1,-2 0 0,1 0 0,2 0-1,0 0 0,2 0 0,7 0-1,-6 0 1,3 0 0,0-2 0,-1 2-1,3 0 0,-2 0 0,3 0 0,3 0 0,-1 0 0,2 0 2,-2 0 2,-7 0 1,6 0-4,-6 0 0,-2 0-2,-5 0 1,-2 0 0,1 2-1,-1 2 1,5 0 0,0-3 0,3 2 1,6 1-1,5 0 1,0 2 1,4 2-2,-6-1 0,-1-2 0,0-1 1,-9 0 0,1-1 0,-4 1-1,-4-1 2,-2 6-2,0-3 0,-3-1 0,-3 1 0,4-2-1,3 1 1,-1-5-4,-1 0-6,-1 3-13,-2-1-69,-8 1-158</inkml:trace>
  <inkml:trace contextRef="#ctx0" brushRef="#br0" timeOffset="217393.1588">19300 15003 42,'0'-12'99,"0"-4"-96,6-4 18,10-8 18,7 8-9,-4 4 1,1 2-8,-5 6-6,0 0 5,-3 4-3,-4 0-6,-5 4-2,-3 0 15,0-2 25,0-4-1,0-5 3,0-4-41,-11-2-3,-1 3 7,-5 5-3,3-2 1,-7 4-7,-2 3-1,1 1 1,-3 3 0,-2 0-2,6 0-2,4 0-3,0 4 1,1 14-1,2 6-2,-2 15 0,0 5 0,3 14 0,-2 2 0,8 5 2,-2-2 0,8-5 0,1-9-1,0-6 1,0-11 1,0-13-1,5-1-1,6-12-2,4-6-3,-1-3 3,8-25 3,7-16 0,-6-5 0,-1-1 0,-2-1 0,-4 4-4,0 6 2,-3 3 0,-2 8 1,2 7 1,3 0 0,-4 5-1,-1 1 1,-2 6 0,-5 7 0,-3 2 0,-1 2 0,5 0-1,-5 20 1,0 22 0,0 9 0,0 10 1,0 2 1,1-7 0,10-8-2,0-10 0,4-13-1,12-10-3,6-9-13,3-6-75,4 0-178</inkml:trace>
  <inkml:trace contextRef="#ctx0" brushRef="#br0" timeOffset="217773.2132">19737 15091 379,'0'0'62,"0"10"-60,0 21-1,1 7 2,10 1 6,7-8-6,-5-9-2,0-12 4,7-8-4,-5-2 2,4 0 6,-2-8 0,-6-14-4,2 4-1,-1-7-3,1-4 0,2-3 0,-2-3-1,0 12 0,-6 7 0,-6 11 0,-1 5 3,0 10 13,-5 24 5,-7 12-15,-3 4 3,4 5-1,-1-3-4,3 6-4,-1 2 0,7 1-4,3-10-2,0-6-11,0-21-42,13-20-138</inkml:trace>
  <inkml:trace contextRef="#ctx0" brushRef="#br0" timeOffset="218022.2276">20147 15063 326,'0'-2'128,"14"-2"-123,11-2-5,9-2 8,2-1 4,3 4-12,-6 1 0,3 4 0,-7 0-4,-4 0-22,-5 0-70,-3 0-144</inkml:trace>
  <inkml:trace contextRef="#ctx0" brushRef="#br0" timeOffset="218271.2448">20293 15132 422,'-4'4'113,"4"-4"-113,0 0 16,6 0-6,10 0 1,11 1-5,-1 3-6,5-1 0,1-2-5,-1-1-25,-2 0-242</inkml:trace>
  <inkml:trace contextRef="#ctx0" brushRef="#br0" timeOffset="219433.3051">20920 14999 158,'-34'58'34,"12"2"-15,19-5 24,3-11 0,5-16-25,24-10 0,2-18 2,5 0-3,4 0-10,-2-8-3,-1-8-4,-5-4 4,-6-3-4,-4 0-2,-5-4 2,-6 9-2,-7 3 2,-3 8 0,-1 7-6,0 0-17,0 14-24,-4 12 6,2 9-7,-4-2 16,5-2 13,1 1-35,0-10-57</inkml:trace>
  <inkml:trace contextRef="#ctx0" brushRef="#br0" timeOffset="220186.3486">21242 14993 58,'-3'0'203,"3"0"-166,0 0-9,0 0-17,0 0-9,0 0 1,0 4 1,0 7 11,0 6-5,0 9 4,-2 6-2,2 2-6,-4 3-2,3 3-2,-4 2 1,4-2-2,1-8 4,0-8 2,0-5-2,11-10-3,11-6 6,11-3 7,2-3 8,6-29-10,0-12-2,-6-8-1,-4-17 3,-10 1-1,-11 2 2,-10 8-3,0 12 2,-25 8 9,-5 16-10,-2 8-10,1 14-1,4 0-2,12 16 1,5 18-9,10 10-8,0 8-48,17-9-137</inkml:trace>
  <inkml:trace contextRef="#ctx0" brushRef="#br0" timeOffset="220547.3688">21757 14925 256,'7'0'4,"-6"18"30,3 14 35,-3 13-32,-1 1-21,0 0-11,0-7 4,0-13-1,-1-8-3,-1-9 4,2-9 2,0 0-5,0-17 5,8-15 14,9-10-9,5-5-9,3-4-2,7 9-2,-1 10 1,-6 14 4,-3 13-2,-7 5-5,-1 21-1,-4 25 11,1 12-3,1 8-8,0-2 0,9-13-7,6-16-43,3-12-86,2-15-93</inkml:trace>
  <inkml:trace contextRef="#ctx0" brushRef="#br0" timeOffset="220848.3835">22417 14995 173,'0'-13'78,"-18"6"-13,-10 3-3,-2 4-35,-8 5-12,9 18 13,11-2-2,9-1-7,9-5-15,9 1-3,25 0-1,5-2 1,1 2 2,-6 0-2,-4 1-1,-6 3 0,-10 1 2,-13 1 11,-1 3 19,-4-4-3,-20 2-13,-8-5-15,-2-2-1,1-7-11,4-2-52,13-5-70,6-2-160</inkml:trace>
  <inkml:trace contextRef="#ctx0" brushRef="#br0" timeOffset="221106.3993">22617 14587 407,'0'0'33,"6"23"-26,-3 17 19,3 17 0,-2 1-21,-3 3-5,1 0 1,-2 9-1,0-2 2,0 2-2,0-3-6,0-8-16,-7-8-28,-2-21-4,-7-16-15,3-14-6,0-16-1</inkml:trace>
  <inkml:trace contextRef="#ctx0" brushRef="#br0" timeOffset="221351.4107">22510 14947 369,'-1'0'120,"1"0"-95,0 0-2,5 0-19,17-2 5,6 2-1,7 0 0,5 0-2,2 5-3,0 12-3,1 3-6,2-2-19,-3-3-140</inkml:trace>
  <inkml:trace contextRef="#ctx0" brushRef="#br0" timeOffset="221666.4342">23068 14939 352,'-15'-6'53,"2"0"-18,-7 6 5,0 0-18,-2 0-15,-2 23-6,3 15 0,2 7 2,7 13 1,3 9-1,9-5-2,0-8-1,0-14 1,9-20-1,5-14-1,3-6-1,0-6 2,-2-26 0,0-12 5,-2-10 0,1-6-2,-2 3-2,-1 10 0,-1 10-1,-5 22 1,0 9 0,-5 6 0,0 0 0,0 0 0,0 0 1,0 23 1,0 15 3,0 10-5,0 6-1,-7-1 0,7-7-1,0-11-2,0-16-11,7-15-52,15-4-146</inkml:trace>
  <inkml:trace contextRef="#ctx0" brushRef="#br0" timeOffset="221994.4471">23314 14907 304,'7'-3'48,"2"3"-35,-4 0-1,1 32 13,-2 11 9,-3 12-25,-1 0 0,0-4 5,0-9 5,0-20-1,0-6 3,0-15-17,7-1-4,3-17 0,1-14 7,1-13-2,3-6-4,0 2 0,5-4 0,-2 14 0,1 13 2,-2 13 1,-5 12-4,-6 11 0,2 27 8,0 14-2,-5 9-3,3-3-3,-3-7-1,6-17-10,0-13-31,4-21-78,0 0-125</inkml:trace>
  <inkml:trace contextRef="#ctx0" brushRef="#br0" timeOffset="222253.4649">23826 14494 277,'1'-12'56,"-1"12"59,0 8-24,0 34-44,0 13-38,0 14-4,0 1 8,0-1 1,3-7-8,6-1-3,1 4-3,-2-5-2,-4-3-5,-4-12-28,0-10-128</inkml:trace>
  <inkml:trace contextRef="#ctx0" brushRef="#br0" timeOffset="222501.4787">23706 14875 595,'31'-24'17,"13"-8"0,1 6 3,0 1-20,-4 8-10,-3-4-95,-13 8-348</inkml:trace>
  <inkml:trace contextRef="#ctx0" brushRef="#br0" timeOffset="223330.5258">21116 14997 165,'-4'-4'88,"3"-1"-22,-1 2-22,-2-3-18,2 3-19,-1 2 0,-1-1 11,-3-4 9,-4 1 8,0-2-11,-5 2 4,2 0-9,-1-1 0,1 3 3,2 3-8,6 0-9,-4 0-5,-2 1-1,-5 19-2,3 2 0,-3 0 1,3-3 2,6-2 0,5-7-3,1-3-1,2 0-19,0 3-104,0-3-303</inkml:trace>
  <inkml:trace contextRef="#ctx0" brushRef="#br0" timeOffset="226088.677">13472 15887 346,'-4'0'64,"-2"0"-64,6 0-2,0-1 1,0-11 1,0-7 3,6 7 7,-2 2 5,-4 2 13,0 4 4,0 4-16,0 0-1,0 0 5,0 16-10,0 9-8,-9 17 1,5 8-2,-2 12-1,5 4 4,1-3-1,0 0 1,8-9-1,7-14-2,3-8-1,7-15-1,1-17-2,-1 0 3,6-19 2,1-25 2,0-7 1,-6-2-4,-2 2 0,-9 5-1,-5 7 0,-7-1 0,-3 0 0,0 2 0,0 12 0,0 12 0,0 7 2,0 7 4,0-4-6,0-1-2,0 0-3,8-9 5,2 12 0,-2 2-1,-4 0 0,0 6 1,3 25 0,3 4 10,0 8-1,0 9-3,0 1-2,1 2-4,3 1 0,4-10-2,-1 0-9,8-22-12,-2-15-37,3-9-55,2-12-117</inkml:trace>
  <inkml:trace contextRef="#ctx0" brushRef="#br0" timeOffset="226502.7433">14300 16100 177,'0'-16'72,"-4"2"-52,-8 2 64,-7 4 9,-2 4-46,-2 4-24,-5 0-3,5 0-11,3 6-5,7 12-1,4-1-3,7 6 0,2 3-3,0 4-1,4 2 4,14-2-2,4 3 2,5-8-2,0-6 2,-4 1-1,-5-6 1,-6-7 0,-10 2 1,-2-6 3,0 8 10,-14-3 4,-10 0-11,-6-3-4,0-5-3,7 0-3,6 0-17,10 0-16,3 0-45,4 0-81,8 5-123</inkml:trace>
  <inkml:trace contextRef="#ctx0" brushRef="#br0" timeOffset="226773.7569">14499 16339 43,'30'-19'74,"0"-1"-10,-4 3 19,-9-1-32,-6 2-11,-3-3 7,-2 1-17,-6-3-12,0-8-12,0 3-4,0 3 0,0 8 2,-17 4 1,2 11 7,-2 0-3,5 23 4,3 21-4,7 6-1,2 4 3,0-3 0,14-4 3,12-13-6,2-9-8,9-17-2,1-8-4,12-8 1,4-29-46,-9-12-251</inkml:trace>
  <inkml:trace contextRef="#ctx0" brushRef="#br0" timeOffset="227408.7959">15898 16061 245,'0'0'207,"-9"0"-179,-1-11 7,-3 1-9,0-1-9,-6 6-14,-4 5-3,-2 0 0,-4 5 0,-1 16 0,16-3-2,3-2 0,11-2-1,10-2-2,17 4-2,15-2 7,5-4 0,0 5 3,-11 0-2,-6 3 4,-2 2 2,-15 4 4,-11-4 3,-2 1-5,0-6 4,-15-2-4,-15 1-5,-3-10-4,-1 4-17,-2 0-31,11 3-100,7 6-190</inkml:trace>
  <inkml:trace contextRef="#ctx0" brushRef="#br0" timeOffset="227948.9435">16179 16119 191,'0'0'70,"0"0"-21,0 0 28,0 0-26,0 0-31,0 12-15,7 11 10,4 7 12,1 2-6,6-1-1,-4-2-1,4-7-8,-3-4-4,4-7-5,2-9-2,1-2 2,0 0 5,-1-18-5,0-5 0,-1-4 1,-4-4-2,1 7-1,-5 4 0,-2 4 3,0 4-2,-6 2 0,3-5-1,3 2 1,-5 1 2,2 4 1,-7 4 1,0 4 0,0 0 10,0 0 3,0 12 5,0 18-8,-7 14-5,-3 0-5,5 0-1,-3 2-4,-2-4 0,7-1-3,-4 1-8,5-2-18,2-1-39,0 7-72,3 0-126</inkml:trace>
  <inkml:trace contextRef="#ctx0" brushRef="#br0" timeOffset="228201.9549">16465 16702 83,'4'-69'0,"32"-3"-47</inkml:trace>
  <inkml:trace contextRef="#ctx0" brushRef="#br0" timeOffset="228716.9812">16844 16138 363,'-5'41'42,"-3"6"-35,4 10 24,4-3 7,0-4-11,0-10-17,0-8 6,0-18 3,0-10-13,0-4-6,4-4 0,6-33 16,4-4-3,3-15-12,8-4 1,5 4-2,1 5-1,2 15-1,-8 10 1,-8 12-1,-6 10 1,-4 4 0,-4 16 1,-3 21 3,0 18 16,0 3-12,0-5 1,-6-6 1,4-18-7,2-17-1,0-12-1,0 0-8,18-26 8,4-20 3,4-12-1,11-5-2,-3 2-5,3 8 0,-7 17 2,-2 18 0,-7 18 3,-10 2-6,-4 36 6,-2 8 2,-3 12 3,-2-3-4,0-4-1,0 2-11,3-16-39,5-11-77,5-11-163</inkml:trace>
  <inkml:trace contextRef="#ctx0" brushRef="#br0" timeOffset="229050.9998">17539 16080 156,'2'0'160,"-2"30"-132,0 8 24,0 8-18,0 2 9,-4-2-16,1 0-3,-4-5 8,0-12-9,7-17-8,0-7-11,0-5-4,0-12 0,7-24 10,7-18-3,7-9-7,6 1-1,1 4 1,4 9 0,-3 20 0,-4 17 1,-5 12 0,-4 20 5,-4 27 21,-3 19 2,-9 2-6,0-4-7,0-8-16,0-22-4,0-20-38,3-14-115</inkml:trace>
  <inkml:trace contextRef="#ctx0" brushRef="#br0" timeOffset="230071.0559">17767 16212 123,'0'-6'112,"-2"3"-65,2-4 13,-2 2-23,2 0-9,0-1-14,0-2-1,0 6 9,0 0-11,0-1-5,9 3-3,4 0 4,7 0 1,0 0-4,-4 0 1,13 0-1,2-5 2,-4-10 4,3-4 1,-6 6-6,-4 10-5,-5 3 0,-7 0 0,-3 23 5,-3 9 6,-2 7-1,0 4-3,0-4-4,0 4-3,0-5-5,0-6-12,9-10-90,7-16-240</inkml:trace>
  <inkml:trace contextRef="#ctx0" brushRef="#br0" timeOffset="230431.0774">18224 16249 444,'0'17'6,"5"0"-6,15-12 8,3 4 7,4-9-2,-2 0 0,1-9 3,-9-10-1,-4-6-5,-4-1-2,-2 8-5,-7 0-1,0 6-2,0 2 1,-20 6-1,-5 2 0,-8 2-3,-3 6 3,10 20 3,7 6 5,15 6-1,4 3-3,4 8-3,20 2 0,6 1 1,2-4-2,-1-10-1,0-21-1,2-17 0,0-5 1,1-36-1,0-24-5,4-11-68,4-10-179</inkml:trace>
  <inkml:trace contextRef="#ctx0" brushRef="#br0" timeOffset="230699.0926">18717 15603 464,'0'4'110,"0"38"-105,-8 21 7,5 20 3,-4 9 4,6 1-1,1 2-11,0-12-3,0-18-4,0-9-3,9-19-6,-1-8-19,-1-9-43,-2-10-173</inkml:trace>
  <inkml:trace contextRef="#ctx0" brushRef="#br0" timeOffset="230958.1049">18567 16198 394,'0'-4'139,"1"-2"-139,28-5 0,6-4 4,5-2-3,-3-2-1,5 1-9,-7 2-31,3 14-64,-6 2-19,-6 0-19</inkml:trace>
  <inkml:trace contextRef="#ctx0" brushRef="#br0" timeOffset="231234.1222">18930 16288 31,'0'19'257,"-5"-7"-200,5-4 7,0-8-20,0 0-6,0 0-5,0-2-4,0-26-6,6-4 1,6-15-9,3 6-5,2 2-10,4 9-1,3 12 0,0 12-4,2 6-8,-5 0-20,3 24-77,-4 1-259</inkml:trace>
  <inkml:trace contextRef="#ctx0" brushRef="#br0" timeOffset="231502.1394">19244 16261 342,'0'0'101,"0"0"-96,0 1 24,0 7-21,14 10 16,3 3 6,0 7-7,0-4 6,-7-7-12,1-5-2,2-12-8,3 0-3,2-9 1,9-21 2,6-2-5,-3 1-2,-2 13-3,-11 6-2,-6 6 3,-9 3 0,-2 3 2,0 0 4,0 0 3,0 3 3,-2 11-5,-10 8-3,-3 9 1,-3 11 3,-9 10 0,2 14-3,-7 2 0,9 16-2,-3-6-1,11-8 0,7-15-6,8-20-14,0-4-30,6-23-90,17-8-330</inkml:trace>
  <inkml:trace contextRef="#ctx0" brushRef="#br0" timeOffset="231770.1525">19875 16226 484,'0'-1'112,"0"-1"-109,0 2 16,0-3-15,0 3-4,0 0-10,0 0-57,0 10-174</inkml:trace>
  <inkml:trace contextRef="#ctx0" brushRef="#br0" timeOffset="231814.1521">19887 16511 691,'-29'18'85,"9"-7"-82,17-11 35,3 0-38,0 0-32,7-11-112,1-3-188</inkml:trace>
  <inkml:trace contextRef="#ctx0" brushRef="#br0" timeOffset="232945.216">16568 17233 224,'0'-12'61,"27"-6"-56,13-4 20,15-8 7,3-4 8,1-1-23,-4 10-14,-10 6-2,-11 12 2,-9 7-1,-13 0 2,-9 3 4,-3 33 22,0 17 7,-3 15-20,-7 8-6,4-6 0,6-1 1,0-13-5,6-16-5,8-18-1,8-6 0,2-15 1,2-1-1,5-14 8,-6-19 1,3-13 1,-5-11-8,1 3-1,-12-4-2,-1 2 2,-9 2-2,-2 4 0,0 15 0,-2 12 0,-3 10 2,4 12 4,-4 1 4,5 0-10,5 5-5,13 12 4,10-7 1,6-2 1,1-8-1,3 0-1,-6 0-4,-6-8-11,0 8-135</inkml:trace>
  <inkml:trace contextRef="#ctx0" brushRef="#br0" timeOffset="233349.2392">17579 17457 198,'-19'0'96,"7"0"-67,-2-3 49,-5-2-32,7 0-17,-6-3-19,5 8-10,-4 0 2,7 0-1,6 0 8,4 13-9,0 9 0,0 9 0,0 1 1,0-2 0,0 5 0,0 2 0,-7 4-1,7 2 0,0-5 0,0-10 0,0-7-4,0-9-15,7-7-40,4-5-113</inkml:trace>
  <inkml:trace contextRef="#ctx0" brushRef="#br0" timeOffset="233618.2577">17338 17631 381,'-2'0'105,"2"0"-104,8 0-1,22 0 0,6 0 4,9-3 4,3-6-4,0-8-2,-3-1-2,-4-2-18,-12-3-174</inkml:trace>
  <inkml:trace contextRef="#ctx0" brushRef="#br0" timeOffset="233894.2702">18114 17273 337,'0'-12'67,"8"2"-59,18-2 0,-2-3 15,7 3-2,0-5-6,1 8-1,3 4-9,4 1-5,-4 4 0,0 0-5,-2 0-38,-8 18-247</inkml:trace>
  <inkml:trace contextRef="#ctx0" brushRef="#br0" timeOffset="234163.2866">18207 17413 522,'0'0'51,"6"0"-46,15 0-5,17-12 11,12-2-8,1 4-3,3 2-20,-11 2-161</inkml:trace>
  <inkml:trace contextRef="#ctx0" brushRef="#br0" timeOffset="234879.3266">18849 17270 183,'-8'0'213,"6"0"-159,2 0 22,0 0-46,15 0-30,13 0 0,15 0 9,7 0 3,3 0-2,1 0-8,-1 0-2,-5 0-10,3-9-17,-15-1-183</inkml:trace>
  <inkml:trace contextRef="#ctx0" brushRef="#br0" timeOffset="235710.3715">19559 17333 95,'-5'-28'84,"5"-4"-65,0-6 37,4 1 8,7 4-7,6 1-7,-2 10-13,4 5-23,2 7-7,2 8-1,4 2 0,-3 0-4,1 0 0,-5 7-1,0 0 1,-1 2-2,-3-3 0,3 2 0,-3 6 0,-1 4 0,-2 8 0,-6 12 0,-7 8 9,0 12-4,0 6 1,0 2 5,0-5 2,0-10-2,0-16-1,5-12-7,14-16-3,6-7 2,3-4 3,6-28 7,-3-12-1,0-4-3,-7-5-6,-5-1 0,-9 0-1,2-8 1,-10 4 0,-2-5-1,0 10-1,0 13 2,0 13 0,-2 13 1,-1 13 21,3 1 1,0 0-25,0 0 0,13 0-11,15 0 11,9 0-1,1 0 0,1-8-3,-6-1-2,0 9-24,-12 0-108,-10 13-250</inkml:trace>
  <inkml:trace contextRef="#ctx0" brushRef="#br0" timeOffset="236108.3911">20385 17476 345,'-10'0'92,"5"0"-79,-1 0 38,3 0-19,3 12-23,0 12-9,0 14 0,0-1 1,12-2 0,1-9 3,3-8-3,-5-12 1,8-6 2,-8 0 2,4-6 4,-2-24 5,3-4 0,-10-4-3,0-2-5,-6 8 3,0 2 0,-14 4-5,-10 8-1,3 1-4,3 11-9,-2 6-21,7 18-65,9 21-108</inkml:trace>
  <inkml:trace contextRef="#ctx0" brushRef="#br0" timeOffset="237278.4597">17738 17457 280,'-15'0'123,"10"0"-86,-1 0 23,6 0-27,0 0-33,0 12-7,0 7 5,12-4 2,3-3 1,-2 2 0,2-3 4,1-7-3,-3-4 2,6 0 0,-4 0-1,3-24 3,4-4-3,-2-2-2,-8 4-1,-1 13 2,-9 8-2,-2 5 0,0 0 3,0 26 11,-9 13-1,-6 7-2,-3 11 0,3-1-4,5 6-3,-1 4-4,5 1-4,6 0-11,0 0-35,6-21-123</inkml:trace>
  <inkml:trace contextRef="#ctx0" brushRef="#br0" timeOffset="238276.5111">20764 17436 215,'-3'-4'43,"3"4"-18,-2-2 11,1-1 14,-1-1-7,-3 3-16,3 1 7,0 0 0,2 0 0,-1 0-2,-1 0-11,2 19-16,0 6-5,0 1 2,0-6 1,3 2-2,9-4 1,5-9 0,0-4 1,4-5-1,1 0 0,3-18 0,-1-18 0,-1 4-1,-3-4 0,2 5-1,-4 9 0,-9 14-1,-4 2 1,-5 6 0,0 0 2,0 0 2,0 13-4,0 27 9,-9 13 11,-10 20-8,-2 2-5,-1 2-3,0-1-1,2-9-3,2 1-3,7-13-10,5 4-32,6-9-93,0-9-339</inkml:trace>
  <inkml:trace contextRef="#ctx0" brushRef="#br0" timeOffset="240240.6197">16355 18127 308,'-7'0'91,"5"0"-61,2 0 9,0 0-10,0 0-25,0 0-4,14 0 0,12-3 7,1 1 2,3-5-2,-4 7-1,6 0-2,-5 0-2,-5 4 0,1 14 0,-2 4 2,-7 4 1,-4 11-1,-8 6 0,-2 12 3,0 6-3,0 11-1,0-1-2,0-1-1,5-9 0,5-21 0,10-18-1,7-15-4,6-7 1,7-29 4,2-29 4,2-19-4,-11-9 1,-8-10 1,-9 2-2,-8 14 2,-8 12-2,-6 15 1,-17 17-1,-2 18 3,-3 9-3,6 9 0,10 5 0,5 27-2,7-2 1,9 7 1,26 0-3,8-13 1,16-11 2,6-13-2,3-8 1,3-26-1,-11 2-2,-12 3-53,-14 9-150</inkml:trace>
  <inkml:trace contextRef="#ctx0" brushRef="#br0" timeOffset="240630.6467">17327 18548 143,'-14'-5'67,"3"-9"-48,-1-3 55,2-3-7,-2 4-16,2 2-26,4 6 8,2 8-2,4 0-3,-7 0-13,6 22-12,-2 10-3,-3 7 0,3 3 0,2-3 0,-2 5 0,-3 1 0,3 5-5,3-2-10,0 4-23,0-11-34,0-18-39,0-9-38,0-14 13</inkml:trace>
  <inkml:trace contextRef="#ctx0" brushRef="#br0" timeOffset="240901.6596">17112 18753 208,'0'0'204,"0"0"-204,8 0 6,15-4-6,7 4 12,5 0-3,2 0-5,-4 0-4,-5 0-3,0 0-2,-5-2-19,-5-12-193</inkml:trace>
  <inkml:trace contextRef="#ctx0" brushRef="#br0" timeOffset="241598.8418">17509 18534 355,'-3'-3'45,"3"3"-13,0 0-2,0 0-22,0 2-8,0 17-1,1 2 1,9-2 4,7 2-2,-3-3 2,0 0 0,3-8 0,-4 3 0,1-10-2,1-3-2,-2 0 4,1-24 4,-1-12 3,2-6-7,0-2-2,0 12-2,-7 9-2,-2 11-1,-6 12 2,0 0 1,0 0 4,0 26 9,0 6-7,-10 13-3,-1 0 0,0 0 1,2 3-3,5 2-1,-5-1 0,8 0-1,-6 8-7,7-8-22,0-12-106</inkml:trace>
  <inkml:trace contextRef="#ctx0" brushRef="#br0" timeOffset="242237.8764">18197 18320 345,'-1'0'75,"1"0"-58,7 0-8,19-10-1,13-12 3,5 6 1,7-4-9,-7 3-3,-4 4-5,-14 13-10,-4 0-93,-11 0-234</inkml:trace>
  <inkml:trace contextRef="#ctx0" brushRef="#br0" timeOffset="242521.8944">18334 18543 383,'0'0'95,"12"0"-90,14 0-5,9 0 8,5-9-2,-2-5-6,-1 2-2,-2 2-30,-9 6-272</inkml:trace>
  <inkml:trace contextRef="#ctx0" brushRef="#br0" timeOffset="243120.9969">18986 18372 447,'-1'-8'42,"1"4"-33,0-10 2,16-12-8,14-15 7,11 2-4,0-3-3,5 12 1,-5 11-3,-9 11 0,-10 8-1,-8 4 0,-7 33 3,-7 14 10,0 7-2,0 15-2,0 7-2,0-8 2,5-1-4,13-18-4,1-16-1,4-16-1,4-16 1,0-5 0,3-22 1,-5-24 3,0-16 2,-3-19-3,-6-7 0,-4 0-2,-5 3-1,-7 17 1,0 22 0,0 16 0,0 24 1,0 4 4,0 2-6,0 0 0,2 16-5,12 6 3,4 2-3,6-2-2,3 0-10,1 0-32,3 6-70,-2-5-163</inkml:trace>
  <inkml:trace contextRef="#ctx0" brushRef="#br0" timeOffset="243483.0204">19789 18663 342,'0'0'43,"0"0"-20,0 23-9,0 8-1,0 1-3,10-2-7,-3-4 1,7-6-1,-6-11-1,1-9 1,1 0 3,1-9 9,1-19 0,0 0-8,-6-6-2,4 2-1,-10 1-2,0-1-2,-2 11 2,-19 3-2,4 11-1,1 7-7,1 11-8,10 24-19,5 14-44,0-5-152</inkml:trace>
  <inkml:trace contextRef="#ctx0" brushRef="#br0" timeOffset="243969.0467">20106 18552 305,'0'0'105,"1"0"-104,9 8 6,4 6 10,-1-1-4,8 1-4,-10-5-3,4 4-2,0-3-1,-3-3 4,-7 0-4,5-5 0,-2-2-2,1-9 6,2-16 9,3-16-7,0 1-8,1 0 2,0 8-2,-7 10 0,0 9-1,-6 4 15,-2 9 17,0 0 3,0 0-8,0 32-1,-10 10-8,-6 13-14,1-1 2,2-3 4,4-5-7,-4 5-3,3-7-5,2-3-18,6-10-29,2-19-86,0-12-282</inkml:trace>
  <inkml:trace contextRef="#ctx0" brushRef="#br0" timeOffset="244938.0981">20826 18551 364,'-5'-4'28,"3"-5"9,2 0 17,0-5-41,4-4-10,16 6-1,11 3 1,-6 9 1,8 0 2,-3 0 1,4 9-3,5 0-1,-3-1-3,4 6-2,-5-1-2,3 1-7,-3 0-32,-3-2-147</inkml:trace>
  <inkml:trace contextRef="#ctx0" brushRef="#br0" timeOffset="245543.1297">21688 18214 162,'0'-29'113,"0"12"-83,0-2 58,-10 1-23,-5 6-14,-3-2-27,-1 7-11,-5 0-1,4 3 1,-2 4 0,2 0-5,2 14-3,2 12-5,-2 15 0,5 8-1,-3 6 0,10 3 0,4-2 1,2 2 0,0-8 0,0-11 0,6-15-2,12-12-1,2-12-3,2-4 1,4-28 5,3-16 5,-3-10-5,2-5 0,-9 9-3,-3 4-2,-4 16 1,-5 12-1,-7 16 5,0 6 1,0 0 4,0 18-2,-3 14-1,-7 18-2,1 6 1,7 5 0,2 0-1,0-1 0,0-7-1,4-9-4,14-18-9,3-10-32,6-16-142</inkml:trace>
  <inkml:trace contextRef="#ctx0" brushRef="#br0" timeOffset="245919.1522">22226 17758 389,'0'0'38,"0"0"-18,0 3 9,0 12-8,0 7-11,-6 3-8,5 3 0,0 18 3,-2 5 1,-3 20-2,0 11 1,-4 15 0,-2-7 2,6-6 7,3-17-2,3-26-2,0-19-6,0-4-4,9-7-5,13-4 5,3-2 0,3-5-3,6 0-3,-2 0-17,-4-7-56,0-17-119</inkml:trace>
  <inkml:trace contextRef="#ctx0" brushRef="#br0" timeOffset="246207.1672">21959 18217 470,'0'-3'40,"0"-4"-36,24 2-4,20-7 12,18-1 6,9-1-10,-3 0-7,-3 1 2,-4-4-2,-8 3-1,-10-4-3,-8 9-18,-11-4-105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5T15:31:47.2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3981 15869 198,'-12'4'0,"12"4"-6,-8-5 6,8-3 6,0 0-6,0 0-3,0 0 0,0 0 3,0 0 0,0 0 10,0 0 16,-4 0 20,4 0-3,0 0-8,0 0-14,0 0-6,0-5 2,0-17-6,0-15-8,0-17-1,0-7 3,0-6-2,0-6 2,0-5 1,4-7 4,8-5-4,0-1-3,4-6 1,-2-1-1,-4-7-1,-4-5-2,4 1 2,4-3-2,-8 5 3,4 3-2,0 4-1,-6 10 0,0 4 1,4 6 0,-4 5-1,0 0 0,-4 3 1,0 5-1,0 5 2,0 6-2,0 9 1,0 6 2,-4 12-2,0 8 2,-2 5 1,4 4 3,2 0 4,-4-5-6,4-1-5,0-1 0,0-3 0,0 4 0,0 0 0,0 3 0,0 5 0,0-1 0,0 9 0,0 0 0,0-1 0,0 3 0,0 0 0,0 0 0,0 0 1,0 0-1,0 0 7,0 0 9,0 0-2,0 0-5,0 0-8,0 0 2,0 0 0,0 0 0,-14 7-3,-12 10 0,-18 12-3,-2 6 1,-8 10 0,-6 11 0,-2 6 1,8 7 1,4-15 0,26-19 0,14-20 0,4-15 0,6 0-8,0 0-5,0 0 7,0-10 6,6-22 0,24 0 1,10-8 0,4-8-1,10 8 1,2-11-1,8-7 0,-6 1 1,14-3-1,-12 10 0,-14 10 0,-10 16 0,-15 13 0,-5 11 0,4 0 2,10 38 0,0 23 12,0 17 1,-10 1-3,16 1-7,0-9-5,-4-10-1,22-11-14,2-15-45,-10-8-292</inkml:trace>
  <inkml:trace contextRef="#ctx0" brushRef="#br0" timeOffset="720.0432">5333 14146 17,'-4'0'336,"-10"0"-324,8 0 22,6-2 29,0-1-45,0 3-10,0 0-1,0 0-6,0 0 0,0 0 0,0 0 1,-2 7 8,-16 28 6,-6 22-12,-12 18-4,0 10 1,-8 17 1,20-4-2,8-9 0,6-17 0,10-26-2,0-17 2,0-13-6,40-6 3,10-4 2,10-3 1,6-3 0,8 0 2,-2-3 3,-4-13 0,7 3-5,-9 2 0,-6 0-3,-4 3-11,-12 2-45,-8 6-130</inkml:trace>
  <inkml:trace contextRef="#ctx0" brushRef="#br0" timeOffset="984.0531">5255 14551 372,'-20'0'55,"14"0"-53,6 0 13,0 0 0,0 0-15,4-4-6,36-2 5,8-4 1,14-4 0,0-1 0,-2-1 0,4-1 0,-7 7-2,13-1-2,-6 1-13,-4 4-34,-4-7-148</inkml:trace>
  <inkml:trace contextRef="#ctx0" brushRef="#br0" timeOffset="1238.0686">5175 14157 416,'0'0'0,"14"0"0,26 0-3,20 0 3,14 0 7,2-13 3,12 2-5,-5 1-5,-5 4-1,-4 0-1,-6 3-1,-4-2-23,-8 2-120</inkml:trace>
  <inkml:trace contextRef="#ctx0" brushRef="#br0" timeOffset="1674.0936">4999 13718 160,'-32'-2'85,"18"2"-4,14 0-4,0 0-75,0 0-2,38 0-13,28 13 13,6-2 2,16-6 0,2-5 1,-2 0 0,0 0 2,-2 0-3,5-11-2,-7-10 0,-8 5 0,-2 3-2,-16-2-5,-8 11-14,-20-2-42,-8 4-19,-20 2-11,-2 0 4,0 0 37</inkml:trace>
  <inkml:trace contextRef="#ctx0" brushRef="#br0" timeOffset="1913.1416">5866 13639 66,'-30'-6'81,"14"-3"-23,0 1-6,4 3-10,10 3 6,2 2-7,0 0-38,0 0-3,2 0 0,36 0 2,-8 0 2,0 0-1,-4 2 1,-4 1 4,-10 3 5,-4-6-1,-8 2-1,0-2 9,0 2 7,0 3-5,0 7-1,0 9-1,-18 14-9,-20 6-11,0 0-10,4-6-23,8-5-101</inkml:trace>
  <inkml:trace contextRef="#ctx0" brushRef="#br0" timeOffset="8346.5287">4408 9109 199,'0'-3'92,"0"1"-89,0-2 34,0 2 2,0 0-18,0-1-9,0 0-3,0 3-2,0 0-3,0 0 4,0 0 5,0 8 8,0 27-3,-10 24-11,-16 21-5,6 15-1,-10 5 1,4-6-1,10-17-1,2-15 0,6-22 1,2-14-1,6-12 0,0-6-5,0-6-1,30-2 5,20 0 1,10 0 2,12 0 2,8-14-3,8-3 0,-12 6-1,-6 5-5,0 6-20,-5 0-47,-11 0-134</inkml:trace>
  <inkml:trace contextRef="#ctx0" brushRef="#br0" timeOffset="8812.551">5099 9601 325,'10'0'0,"6"0"-10,-2-3 10,10-2 3,-6-3 4,18-6-2,-18 1 0,12-2-2,-6-5-2,-6 1-1,-16-2 0,-2-3 0,0 3 0,-16-3 0,-14 0-5,-22 7 2,2 7-9,-12 10-3,16 0 9,2 0 6,8 21 4,24 6 2,12 10 1,0 9-4,6 5 2,36 2 0,2-7-1,2-3-2,-2-6 1,6-8-3,-8-5 0,8-8-5,-2-10-1,-12-6-7,10-3-1,-6-29-31,4-16-86</inkml:trace>
  <inkml:trace contextRef="#ctx0" brushRef="#br0" timeOffset="9031.6298">5732 9045 268,'0'0'148,"0"42"-145,0 23-3,0 15 7,0 6-3,0-4 1,0-6-5,12-7-1,0-16-4,6-13-1,-12-8-10,0-13-65,-6-13-139</inkml:trace>
  <inkml:trace contextRef="#ctx0" brushRef="#br0" timeOffset="9195.6427">5461 9390 220,'14'0'153,"24"0"-153,14 0-2,9 0 2,1-3 0,0-5-1,0 2-24,-2 0-97</inkml:trace>
  <inkml:trace contextRef="#ctx0" brushRef="#br0" timeOffset="9420.6808">6313 9198 245,'0'0'29,"0"0"-14,-22 7-17,-6 23 2,-5 10-2,3 5 2,2 2-7,-2 2-15,18-6-81</inkml:trace>
  <inkml:trace contextRef="#ctx0" brushRef="#br0" timeOffset="9775.7">6477 9366 210,'-18'31'23,"18"2"-23,0 2 0,6 7 0,32-3 9,10 0 9,-2-7-7,-10-7-2,-12-5 3,-8-6 12,-16-3 5,0-1 12,0 0 22,-60 1-37,0 0-24,-12-5-2,8-4-11,8 6-33,22-5-87,34 10-65</inkml:trace>
  <inkml:trace contextRef="#ctx0" brushRef="#br0" timeOffset="10634.7483">7787 9503 160,'0'1'23,"0"21"-21,0 4-2,0 4 9,0 5-1,0 5 11,0 0 5,0 0-13,0-13-3,0-14-1,0-7 0,0-6 0,0 0 7,0-27 26,0-13-26,20-9-14,10-7 0,4 11-1,-8 10 1,4 14 0,-12 15-3,-2 6 0,-2 0-4,0 27 7,-2 11 0,14-3 10,-4 3 4,8 2-6,8-6-4,0-2 1,4-4-2,12-11 1,-4-4-4,1-5 1,-9-4 0,12-4 3,-12 0-1,2-12 0,0-18 0,-4-22-1,-10-7-2,-4-5 0,-8 6-2,-18 9-3,0 11-1,-18 22 2,-8 11 2,-14 5 2,8 0 4,2 21 0,4 22 0,4 4 0,14 8-2,8-7 3,0-2-2,2-12-3,38-4-1,4-6-2,-2-8-5,2-6-6,6-7-27,4-3-89</inkml:trace>
  <inkml:trace contextRef="#ctx0" brushRef="#br0" timeOffset="11212.7804">9239 9687 165,'0'-4'0,"0"-12"5,0-7 20,0 4 7,0 3-5,-2 0 22,-26 8-26,-16 3 4,-2 1-8,-10 4-10,-2 0-6,3 6 1,29 23 18,10 6-22,6 14 0,10 4-1,0-8 1,20-4-1,12-9 0,17-16 1,-15-6-6,6-10 1,-6 0-3,0-5 8,-10-27 3,4-11-1,-12 3-1,-10-1 1,-6 12-2,0 10 0,0 12 0,0 7 7,0 0 7,0 0-2,0 0-12,4 6-6,2 9 6,6 10 2,-10 6 0,-2 6 3,0 11 0,0 6 1,-16 9-1,-18 7 0,-10 9-5,6 0 1,-6-9 0,-2-16-1,-9-28 1,5-16 6,-10-10 5,-8-7-12,6-28-12,6-5-6,22-2-26,20 2-52,14 2-113</inkml:trace>
  <inkml:trace contextRef="#ctx0" brushRef="#br0" timeOffset="11461.9323">9383 9176 248,'12'18'7,"6"28"0,-6 15 19,-8 11-12,6 3-6,-4 0 0,14-1-8,-12-19-3,6-2-9,-6-18-19,4-11-92</inkml:trace>
  <inkml:trace contextRef="#ctx0" brushRef="#br0" timeOffset="11812.0045">9750 9790 139,'2'0'72,"12"0"-72,2 0 0,4 0 18,2-26 23,-6-11-14,-6-7-11,2-4-13,-12 11-3,4 5 0,-4 12 0,0 17 2,0 3 11,-12 0 24,-6 28-34,-8 15-2,-2 5 0,4 3-1,6-11 2,6-10-1,12-9 0,-6-7-1,6 2-1,0-1-6,14 2 5,16-1-1,14-6-4,12-5-17,14-5-35,-4 0-136</inkml:trace>
  <inkml:trace contextRef="#ctx0" brushRef="#br0" timeOffset="12106.2127">10381 9566 237,'-55'-8'61,"7"8"-50,16 0 53,2 0-34,4 22-17,8 9-9,6 7-3,12 8-1,0-6 0,0-6 0,12-4 0,22-6 0,2 2 0,0-1 0,6-4 0,15-8-1,-11-7-14,4-6-9,6 0-2,2-30-55,-2-20-66</inkml:trace>
  <inkml:trace contextRef="#ctx0" brushRef="#br0" timeOffset="12331.2213">10779 9181 207,'0'-3'90,"0"3"-74,0 0 40,0 0-20,0 10-22,0 26-11,0 12 5,0 8-2,0 6-4,0 4-1,0 1-1,0 0-1,0-5-6,-6-3-16,-12-17-59,6-18-34,2-11-2</inkml:trace>
  <inkml:trace contextRef="#ctx0" brushRef="#br0" timeOffset="12476.2295">10559 9513 251,'12'0'43,"34"0"-40,14 0 13,6 0-1,8 0-3,2 0-7,-2-16-5,-14 2-4,-7-10-81</inkml:trace>
  <inkml:trace contextRef="#ctx0" brushRef="#br0" timeOffset="13838.3049">5175 10701 18,'0'0'48,"0"0"-41,0 0-6,0 0 7,0 0 9,0 0 12,0-7 8,0-6-7,0-3 16,0-3 0,0 6-8,0-2-10,-26 0 6,2 2 5,-12 3-19,-10 4-6,8 6 3,-12 0 1,18 0-18,1 13-6,7 14 2,18 11-4,2 8 1,4-2 3,0 2 2,0-9 1,0-10 1,4-8-3,12-8-1,11-7-5,3-4 0,2 0 1,10 0 4,-8-20 4,2-9 0,2-4 0,-16-5 0,8 3 0,-18 2 0,6 0 1,-14 11 1,-2 10-2,-2 9 0,0 3 0,0 0-2,0 0 1,6 0-4,0 15-3,-6 20 8,2 14 14,4 9-9,-6 1 3,0 5-3,4-3-1,-4-1 0,4-2 0,-4-10-3,0-13 1,0-13 3,0-17 4,-30-5 0,-12 0 0,-6-2-9,-8-23-9,8-1-26,6 4-46,24 4-78,18 11-49</inkml:trace>
  <inkml:trace contextRef="#ctx0" brushRef="#br0" timeOffset="14162.3229">5513 10785 227,'14'3'4,"-12"23"-4,8 10 19,8 0-9,-10-1-2,7 0 2,-9-11-6,0-11 1,-6-7-3,0-6 0,0 0 35,0-16 20,0-16-34,0-5-23,0-6 1,0 5 0,0 4-1,12 1 0,10 15-2,22 1-3,-8 10-4,18 4-16,-2 0-67,2 1-65</inkml:trace>
  <inkml:trace contextRef="#ctx0" brushRef="#br0" timeOffset="14586.3475">6172 10735 13,'0'0'92,"0"0"-35,0 0-21,0-11-9,-20 0 15,-10-1-12,4 5 20,14 7-18,-10 0-9,-8 0 2,8 13-23,6 20-2,-2 9-4,0 7 2,18 2 1,-6-9 1,6-2-1,0-11 1,0-6-1,16-10-2,12-5-3,-12-8-2,12 0 6,-2 0 2,-6-16 1,4-19 1,-8-16-1,0 0-1,2-2-3,-8 7-3,-8 14 1,4 19 3,-6 13 2,0 0 2,0 0 0,4 21-1,0 19-1,10 3 3,-6 5-3,0-5 0,2 2-1,8-8-14,9-9-78,3-10-95</inkml:trace>
  <inkml:trace contextRef="#ctx0" brushRef="#br0" timeOffset="14869.484">6481 10801 163,'0'0'111,"0"0"-107,2 0-4,18 21 16,-12 15 8,6 9-5,0 8 3,10-2-9,-4-6-5,-6-15-7,0-15-1,-2-15-3,2 0 0,-8 0 3,4-34 12,0-12 4,6-7-7,6 0-9,4 2-1,6 11-9,6 8-47,4 3-182</inkml:trace>
  <inkml:trace contextRef="#ctx0" brushRef="#br0" timeOffset="15030.4842">7108 10790 216,'-14'22'13,"14"4"-9,0 2 12,0 6-11,0-7-3,0 5-2,10-8-11,-2-8-94</inkml:trace>
  <inkml:trace contextRef="#ctx0" brushRef="#br0" timeOffset="15179.492">7298 10542 11,'-10'-5'401,"10"2"-401,0 1-11,0 2 4,0 0-82,22 0-76</inkml:trace>
  <inkml:trace contextRef="#ctx0" brushRef="#br0" timeOffset="15418.5065">7620 10273 170,'0'0'176,"0"15"-175,0 25-1,0 15 10,0 16-4,0 3-1,0 4-1,0-1-3,0-8-1,0-7-2,0-10 0,-4-18-2,-18-13-7,8-11-41,8-10-142</inkml:trace>
  <inkml:trace contextRef="#ctx0" brushRef="#br0" timeOffset="15593.5152">7280 10622 355,'0'0'143,"0"0"-143,8 0-15,38 0 15,4 0 0,10 0 0,-10 0 0,20 2-3,-3 20-17,-7-3-51,-8 8-126</inkml:trace>
  <inkml:trace contextRef="#ctx0" brushRef="#br0" timeOffset="15944.6161">7915 10756 159,'12'10'56,"2"9"-49,6 8 48,2 8-1,-4-3 4,12-5-27,0-12-8,-4-12-20,4-3-3,0 0 4,10 0 6,-2-13 4,6-12-7,-1 1-3,1 0-4,-6 6 1,-8 8-2,-8 1 1,-14-2 0,-8 1 0,0-9 1,0 0 0,0 4-1,0 6-1,0 9 1,0 0 3,0 0 5,0 19-1,-8 21 0,-22 14-4,-4 5 3,4 0-4,4 5-2,1 3-5,9-1-11,16-7-51,0-5-140</inkml:trace>
  <inkml:trace contextRef="#ctx0" brushRef="#br0" timeOffset="16111.6248">8868 11021 571,'0'0'122,"0"0"-119,0 5-6,0 0 3,0 3-14,0 5-78,0-7-367</inkml:trace>
  <inkml:trace contextRef="#ctx0" brushRef="#br0" timeOffset="16927.6714">9555 11216 138,'-38'-8'120,"-6"0"-109,-4 3-11,14 5 8,-4 0-7,-4 0 23,28 0 22,-2 0-29,14 5-11,2 16-6,0 6-2,0 8 0,0 13 2,0-3 0,2 9 1,-2-6-1,0-3 1,0-2-1,0-2-1,0 0-4,0 0-32,0-1-108</inkml:trace>
  <inkml:trace contextRef="#ctx0" brushRef="#br0" timeOffset="17147.6838">9129 11545 303,'0'-3'46,"0"3"-45,0 0 8,0 0-9,0 0-4,16 0-2,34 0 5,10 0 0,10 0-2,0 0-19,10 0-36,-4-16-119</inkml:trace>
  <inkml:trace contextRef="#ctx0" brushRef="#br0" timeOffset="17625.7134">9992 11208 86,'0'0'213,"0"0"-197,-14 13 11,2 25-21,-12 20-4,4 7 7,4 15-8,-6 5 0,4-15-1,6-10 0,8-21 0,4-23 0,0-11-4,0-5-6,0 0-4,0-2 9,0-26 5,0-9-1,16-3 0,14 8 1,16 3 0,8 10 0,-4 11-1,0 8 0,-16 0 1,-8 0 1,0 16 7,-22 5 3,0 0 6,-4-4 2,-8 4 8,-36 0-14,-18 1-10,-12-3-3,8-2-3,-4 1-8,28-8-2,0-4-3,26-2-60,16-4-101</inkml:trace>
  <inkml:trace contextRef="#ctx0" brushRef="#br0" timeOffset="18136.7598">10743 11579 207,'-30'-24'0,"-14"3"0,8 4 8,0 8 2,-4 9 14,10 0-4,2 0-20,2 7-7,10 28 5,8 8 2,8-1 4,0 0 2,0-9 0,36-8-1,-6-7-1,-2-10 0,2-5-2,0-3 1,-6 0 1,2-40 3,-2-16 0,-2-12-4,4-9-2,-8-3-1,-12 5-1,-6 8-2,6 8-4,-6 17-7,0 15 13,14 16 1,-14 6 4,4 5-3,0 0-1,-2 0 0,10 16 0,0 19 9,-8 21 9,6 11-7,-6 8 8,-2 10 4,8-5-13,4-3-6,2-15-4,14-19-6,10-21-30,-6-22-159</inkml:trace>
  <inkml:trace contextRef="#ctx0" brushRef="#br0" timeOffset="18883.8024">8424 12539 93,'-26'0'198,"16"0"-185,8 0-4,2 0 10,0 0-11,0 16-8,0 16 0,32 14 1,4-6 0,8 0-1,-8-16 0,6-8 0,-16-16 0,8 0 2,-12 0 2,-6-19 3,6-13 2,-6-11 0,-16 1 4,0 1-3,0 7-6,-38 5-1,-8 5 1,-20 13-4,-4 7-3,10 4-7,14 12 2,18 31 1,28 2-7,0 4-10,58-9-35,18-6-80</inkml:trace>
  <inkml:trace contextRef="#ctx0" brushRef="#br0" timeOffset="19224.8204">9281 12156 114,'-26'-18'51,"2"4"-51,2 6 49,6 6 50,-6 2-36,10 0-29,-2 8-32,4 16-1,-6 6 3,0 1-4,-2 2 0,6 4 2,-2-2-1,4 3-1,-4-6 0,8 2 0,2 4 0,4-6 0,-6 3-2,6-4-5,0-4-7,0-3-20,0-13-49,0-2-59</inkml:trace>
  <inkml:trace contextRef="#ctx0" brushRef="#br0" timeOffset="19395.9055">8924 12569 188,'0'0'90,"0"0"-90,18-6 0,20 1 6,11-3 11,1-3-5,4 1-3,-2 2-6,0 1-3,-8 7-8,4 0-34,-16 0-230</inkml:trace>
  <inkml:trace contextRef="#ctx0" brushRef="#br0" timeOffset="19941.9993">9922 12673 182,'0'13'1,"34"-7"0,12-6 6,-4 0 10,0-11 9,-12-11 10,-4-4-14,4-4-12,-16 1-7,-14 5-2,0 5-1,-14 2 0,-26 7 0,8 10 0,-8 0 0,10 0 11,0 25-4,8 7-3,22 5 0,0 3-2,0-5-1,0 2 2,24-5-2,6-2 4,-2-3-2,8-7-3,-16-3-5,20 2-3,16-6-9,-16-13-26,34 0-45,3-8-41</inkml:trace>
  <inkml:trace contextRef="#ctx0" brushRef="#br0" timeOffset="20154.0075">10699 12301 215,'0'0'83,"0"0"-69,0 0 15,0 0 18,0 22-25,0 18-12,0 7-9,-6 5 1,0-1-2,2-9 0,-2-2 0,6 0-4,0-10-14,0-2-94,6-3-152</inkml:trace>
  <inkml:trace contextRef="#ctx0" brushRef="#br0" timeOffset="20482.0745">10949 12726 231,'18'0'0,"-10"-8"-3,14-8 3,-6-8 20,15 5 0,-7-2-12,-8 0-4,-14 7-2,10 1 0,-12 2 3,0 6 14,0-3-8,-26 8-8,-2 0-1,3 0 4,3 5 1,0 19-7,6 1 2,2-4-1,8-5 0,4-8 4,2-3-2,0 1-3,0 7 0,0 0 0,0 9 0,12-1 1,22 0-1,-4 2-3,11-8-12,-9-7-41,18-6-118</inkml:trace>
  <inkml:trace contextRef="#ctx0" brushRef="#br0" timeOffset="20768.0904">11464 12566 81,'-26'0'85,"-2"0"-13,4 0-34,-2 24-24,14 3 0,-2 2-1,10 1 0,4 2-8,0-9-2,0-1 1,18-9 3,-2 0-1,10 1 4,0-3-5,4 2-5,14 1-2,4-13-21,-2-1-50,6 0-79</inkml:trace>
  <inkml:trace contextRef="#ctx0" brushRef="#br0" timeOffset="20992.1018">11835 12266 299,'0'0'76,"0"0"-55,0 19-7,0 19-12,0 12 6,0 12-3,0-4-1,0 10-4,0-1 0,0-3 0,0-8-2,0-8-2,0-13-8,0-17-61,0-7-88</inkml:trace>
  <inkml:trace contextRef="#ctx0" brushRef="#br0" timeOffset="21150.1144">11710 12652 256,'0'-4'145,"0"2"-145,6-6-9,31-6 9,-13 0 4,20-9 4,-14 7-8,-2 3-1,-6 7-17,-6 6-158</inkml:trace>
  <inkml:trace contextRef="#ctx0" brushRef="#br0" timeOffset="21366.1231">12097 12817 217,'0'6'14,"0"-6"-11,-2 0 19,-10 0-20,6 0 9,-2-14-8,8-2-3,0 2 0,0 1-1,0-5-1,26-4-2,16-2 3,2-5-3,-8 9-5,8 2-11,-16 3-17,-14 5-16,-14-5-3,0 5-24</inkml:trace>
  <inkml:trace contextRef="#ctx0" brushRef="#br0" timeOffset="21600.1391">12303 12571 10,'0'0'59,"-6"16"-29,-12 14-6,12 5 9,6 5-5,0 2-7,0 1-11,0-6 6,0-4 17,24-4-22,-4-15-3,10-7 11,-2-7-12,-6 0 1,-11 0 3,-1-2 5,8-22 10,-18-11 5,0 3-15,0-3-6,0 6-6,-28 5-3,17 8-1,-3 9-2,6 7-2,8 0-35,0 0-114</inkml:trace>
  <inkml:trace contextRef="#ctx0" brushRef="#br0" timeOffset="21839.1524">12598 12831 292,'0'0'50,"0"-6"-44,10-12-4,20 1 0,-4 4-1,-6 10 1,8 3 3,-16 0 3,6 0 10,-10 19 8,-8 13-9,0 5-12,0 9-5,8-1-2,2 0-4,-4-9-27,8-15-92</inkml:trace>
  <inkml:trace contextRef="#ctx0" brushRef="#br0" timeOffset="27328.4534">9569 14502 75,'-8'-3'14,"6"3"-13,2-3 16,0 3-5,0 0-8,0 0-2,0 0 5,0 0-7,-4 0 1,0 3 7,4 2 3,0-5 16,0 0 3,0 0 9,0 0-11,0 0-12,0 0-9,0-2 3,0-6-2,0-3-7,0 3-1,0 8-1,0 0-3,0 0-3,0 0 0,0 0 2,0 0 5,0 0 3,0 0 2,0 0-2,0 0 1,0 0 2,0 0 2,0 0 4,0-3 8,0 3 4,0-3 0,0 0-7,0 1-10,0-3-5,0 5-1,0 0 3,0 0 3,0 0 6,0 0 1,0 10-4,0 20-7,0 16 1,-6 14-2,4 11 1,-10 7-2,10 7 3,-2 0-1,-4 4-1,-2 1-1,-2 4 1,-10 2 0,0 0 0,0-5 0,6-8-1,-2-10 0,6-9-1,-2-9 1,6-10 0,2-7-1,6-3 1,0 5-1,0 1 0,0 1 0,-2 1 0,2 3 0,-14-3 0,4 2 0,-8-2 0,12 13 0,-2-5 0,4 2 0,-8 1 0,12-9 0,0-10 0,-2-4-1,2-15 1,-4 1 0,-4-7 0,-4 1 1,12 0-1,-6 10 0,2 14 0,-4 9 0,2-2-1,-2 3 1,8-15 1,0-17-1,0-8-2,0-5-3,0 0 0,0 0 5,-4 0 6,4 0 2,-4 0 2,4 0 1,-6 0-6,6-3-2,-8-15 1,2-11-4,0-14 0,-8 1 0,2-12 0,-6-1-1,6 5 1,-12-4 0,4 12 0,4 9 0,6 10 1,6 14-1,4 1 0,0-2 0,0-3-3,0-1 3,0 1-1,0 8 1,0 2 1,0 0 1,-4 0-1,4 1 1,0 2 0,0 0 0,0 0-1,0 0-1,0 0-3,0 0-2,0 11 5,0 10 1,0-3 3,0 6-1,0 3 0,8 3 0,2 5 0,2 4-2,2 1-1,-4 9 1,0-9-1,4-4 0,-6-8 1,-8-12-1,4-8 0,-4-2 1,0-6-1,8 2-2,2-2-3,2 0-1,14 0 3,-2 0 2,4 0 1,0 0 2,2-6-1,12-9 2,0-13 0,2-11 1,12-1-4,0-6-1,-18 5-18,-24-8-181</inkml:trace>
  <inkml:trace contextRef="#ctx0" brushRef="#br0" timeOffset="28882.6937">9507 14152 13,'-6'-11'0,"4"3"0,2 8 26,-4 0 48,-2 0-22,4 0-29,-10 0-22,12 0 8,0 0 0,0 0-4,0 0-5,0 0-1,0 11 1,0 4 4,0 7-1,0 2 3,0-3-1,0-7-1,0-3-4,12-9-4,-4-2-2,4 0 5,-2 0 1,4 0 2,6-8 3,-12-16 0,8 5-1,-10 0-1,-6 8-3,0 7 3,0-1 22,0-1-9,-6 2-9,-18 4-1,16 0 2,-6 0-5,4 0-3,8 0-19,2 4-3,0 4-21,0 3-26,0-1-39</inkml:trace>
  <inkml:trace contextRef="#ctx0" brushRef="#br0" timeOffset="30695.7898">9720 15857 24,'0'0'25,"0"0"-25,0 0-16,0 0 16,0 0 11,0 0 33,0 0 18,0 0-23,0 0-29,0 0-7,0 0-3,0 0-1,0 0 1,0 0 3,0 0 1,0 0-2,0 0 2,0 0 0,0 0 5,0 0 6,0 0-4,0 0-2,0 0 1,0 0-4,0 0 0,0 0-1,0 0-4,0-10 0,-4-6 20,-2-15-7,-2-9-12,2-14 0,4-1-1,2-9 1,0-3-2,0 9 0,0 4 0,0 3 1,0 17-1,0-1 0,0 13 0,0 11 1,0 7 2,0 1 8,0 0 31,0 3-7,0 0-11,0 0-6,0 0-5,0 0-6,0 0-5,0 0-2,0 0-1,0 0-1,0 0-1,0 0 0,0 0 1,2 0 0,12 0-5,4 0 3,30 0 4,12 0 0,20 0 0,26 3 1,-2 4-1,12-1 0,-8-1 0,-15 4-4,-13-5-10,-16-4-35,-18 0-63,-10 0-128</inkml:trace>
  <inkml:trace contextRef="#ctx0" brushRef="#br0" timeOffset="31051.8103">9659 15502 254,'-4'0'7,"-6"0"-4,10 0 1,0 0 4,0 0-8,0 0-8,0 0 0,41 0 8,-5 2 1,8-2 2,14 3 0,4-3-1,0 6-1,16-4-1,-4 0-2,-14 4-10,8-3-56</inkml:trace>
  <inkml:trace contextRef="#ctx0" brushRef="#br0" timeOffset="31535.9721">10346 15962 255,'4'4'0,"9"5"-10,17-6 10,0-3 5,-4 0 0,12 0 0,-10-12 2,-14-11-2,0-10-2,-4-4-2,-6 11-1,-4 2 0,0 4 0,0 10 0,0 4 0,-16 6 6,-20 0-6,4 0-8,0 3-9,2 24 16,0 5 1,-1 8 2,13 1 0,8-5 7,10-3 5,0-6-8,28-5-3,29-1 3,-1-5 2,10-3-2,14-6 6,-6-7-4,-8 0-3,6 0-4,0-29-1,-2-13-44,-20-13-161</inkml:trace>
  <inkml:trace contextRef="#ctx0" brushRef="#br0" timeOffset="33192.0643">9702 15034 202,'0'0'66,"0"0"-66,0 0-18,0 0-1,0 0 17,0 0 2,26 0 5,-2 0 1,26-6-1,-12 1 3,18 0 0,14-3 3,10 0-5,6-1 3,18 4-2,-4 3-3,5 2-3,-23 0 3,-8 0 2,-28 0-3,-6 0-2,-24 0-1,2 0-1,-18 0 1,0-3 0,0-2 16,0-6 5,0 4-15,0 1-1,0 0-2,0 1 1,-24-4-1,0 5-1,-12-5 3,16 4-3,-6-1-1,-2 4 4,18-3-3,2 2-2,-4 0 0,12 3 0,0 0 0,0 0-3,0 0-4,20 0 3,18 0 4,-12 0 2,-8 0-1,-6 0-1,2 0 1,-10 0 1,-4 0 8,0 3 8,0 2 2,0 6 1,0 0-10,0 2-11,-18 3-3,14-3-13,-4 4-57,-6-1-162</inkml:trace>
  <inkml:trace contextRef="#ctx0" brushRef="#br0" timeOffset="34598.1899">10653 15099 42,'0'-4'37,"0"-4"1,0 0-12,0 1-25,0-7-1,0-3-6,4 7-18,8 2-29</inkml:trace>
  <inkml:trace contextRef="#ctx0" brushRef="#br0" timeOffset="34880.2074">10653 15099 52,'34'-97'9,"-28"91"-9,0-2 2,12 0-2,-16 3 1,4 3-1,-6 2 4,0 0 35,0 0 38,0 0-11,0 0-17,0 0 0,0 0-12,0 0-20,0 0-10,0 0 5,0 0-1,0 0 9,0 0-5,0 0-3,0 0-6,-18 15-2,-6 4-2,-2 0-1,0-4 3,12-1-4,-2 0 0,2-1-4,14 0-7,0 4-23,0-10-107</inkml:trace>
  <inkml:trace contextRef="#ctx0" brushRef="#br0" timeOffset="38976.436">13852 1574 299,'-8'0'40,"4"0"-34,4 0 9,0 0 16,0-4-25,0-2-3,0 3 0,0 3-2,-10 0-1,10 0 4,0-11 5,0-10 4,0-13-5,-4-10-6,0-14-1,4-6-1,0-12-1,0-1 1,0 4 0,0 13 1,0 16-1,0 7 0,0 12 2,0 0-1,0-5-1,0 3 0,0 3 0,0-2 0,0 9 1,0 2-2,0 0 1,0 8 0,0 1 0,0 4 1,0 2 0,0 0 2,0 0 3,0 0 1,0 0 0,0 0 0,0 0 0,0 0-3,0 0-1,0 0-2,0 0-1,0 0 0,4 0-5,28 5 5,22-2 0,6 3 2,16-6-1,4 0 0,-6 0-1,-10 0 0,-2 0 0,6 0-3,-7 0-10,-5 0-43,-20 0-135</inkml:trace>
  <inkml:trace contextRef="#ctx0" brushRef="#br0" timeOffset="39501.4623">13735 1139 47,'0'0'83,"0"0"-48,0 0-2,0-3-16,0 3-15,0 0-1,0 0 1,0 0-1,31 0 5,17 0 16,8 0-4,6 0-3,12 0 4,-8 0-2,-2 0 3,6-5-6,-28-4-14,-16 7 0,4 2-12,-8 0-39,-20 0-161</inkml:trace>
  <inkml:trace contextRef="#ctx0" brushRef="#br0" timeOffset="40560.5215">14549 1746 42,'0'0'0,"0"0"5,0 0 8,0 0 33,0 0-5,0 0-16,0 0 6,0 0 8,0 0 2,0 0-5,0-9-13,0-12 5,0-11-21,0-8-5,0-2-2,0-7 0,0 1 0,0 16 0,0 8 0,20 16 0,-20 8 0,4 0 0,-4 0-2,4 5-6,-2 22 8,12 2 7,0 6-4,0-11-2,0-5-1,14-1 0,-2-1 0,4-4 3,-4-1 0,-2-2-1,0-3 1,-18-1-1,8-6 1,-8 0 1,-2 0 0,-2 0 4,-2-8 2,4-21 5,8-9-5,0-2-8,-10 11-2,10 9-1,-6 12-8,4 6-19,4-1-60,-2 3-107</inkml:trace>
  <inkml:trace contextRef="#ctx0" brushRef="#br0" timeOffset="41054.5515">15174 1620 101,'16'-16'31,"4"3"-31,6-6 12,2 8-6,-12 5-3,-2-1 13,-12 4-2,-2 0-8,0 3 3,0 0 37,0 0-3,0 0 14,-2 0-38,-20 0-12,-10 0 4,16 0 2,-4 6-11,2 7-2,6 0-2,-2 8 1,10-4 0,4-1 1,0-5-3,0-4 2,0-3 0,0-4-2,0 0-1,0 0 2,0 2 2,0 3 0,0 3 2,18 3-1,-6 2 3,6 2-2,2 0 0,-8 0 0,16 0-2,-12-5 0,-2 1 0,-6 0-2,6-6 2,-6-2 0,-6-3-2,12 0-2,0 0-12,8 0-18,2 0-37,12-15-86</inkml:trace>
  <inkml:trace contextRef="#ctx0" brushRef="#br0" timeOffset="41813.5905">15160 1674 90,'-12'-4'9,"-2"4"44,14 0-3,0 0-29,0 0-20,0-2-1,0-3-10,0 2 10,0 0 0,0-2 4,10-3 2,6 0 8,4-2-5,10-4-1,-4 4-1,10-1-5,-6-3 1,-6 7-2,0-2-1,-18 1 1,-6 0 0,0 2-1,0 4 0,0 2-58</inkml:trace>
  <inkml:trace contextRef="#ctx0" brushRef="#br0" timeOffset="42405.6249">15736 1208 137,'0'-5'51,"0"2"-49,0 3-2,0 0 2,0 0 2,0 0 11,-2 3 11,-2 16-21,0 11 11,-10-5-2,8 3 9,4-2-5,-2 3-9,-6 4-5,6 12-3,0 3-1,-4 0 0,-6-5-1,2-8-2,8-17-8,-10-12-2,14-6 1,0 0-64,0-10-17</inkml:trace>
  <inkml:trace contextRef="#ctx0" brushRef="#br0" timeOffset="42614.6375">15430 1534 132,'0'-2'79,"0"-1"-79,0 0 0,32-2 4,2-3 21,16-3-5,8 0 3,-2 6-4,-4 0-12,0-3-7,-6 6-3,15 2-23,-21 0-133</inkml:trace>
  <inkml:trace contextRef="#ctx0" brushRef="#br0" timeOffset="43025.7478">16427 1318 207,'0'-6'196,"10"6"-196,12 0-10,8 0 10,1 0 1,13 0 1,-8 0-2,12 0-2,-8 0-6,4 0-47,-18 0-167</inkml:trace>
  <inkml:trace contextRef="#ctx0" brushRef="#br0" timeOffset="43212.755">16483 1471 95,'0'0'328,"6"0"-328,19 0-15,25 0 15,4-6 0,12 1 0,-6-1-1,14 6-27,-14 0-200</inkml:trace>
  <inkml:trace contextRef="#ctx0" brushRef="#br0" timeOffset="43923.7939">17305 1143 315,'-20'12'0,"2"20"0,10 0 4,-10 8 0,18-4 6,-10-2-9,8-5 0,-2-13 2,4-6-2,0-6 1,0-1-2,0-3 3,0 0-1,0 0 1,0 0 1,0 0 2,0-15 2,0-17-5,16-2-1,14-4-2,10 1 0,-2 7 0,6 4 1,-2 2-1,2 12-2,-12 10 1,-8 2-1,-12 0-2,6 0 3,-14 0 1,-2 11 0,-2 8 2,0 7 8,0 12 0,0 15-7,-30 6 1,6 0-2,12-11 0,-2-21-2,14-19 0,0-8-16,0 0 1,20-29 15,10-10 10,12 0-6,-10 7-2,8 4 0,-10 11-2,16 6 1,-10 5 0,-12 6 3,2 0 3,-2 0 2,-12 14 4,7 13-2,1-1-11,-10 3-4,10-5-14,4 6-94</inkml:trace>
  <inkml:trace contextRef="#ctx0" brushRef="#br0" timeOffset="44638.0058">18488 1270 244,'-16'0'61,"-2"0"-31,10 0 15,-6 0-20,0 0-14,-2 0-8,-8 0-3,6 0 0,-10 0-1,-2 5 1,-4 8 7,18 4 7,-2 0-10,6 3-3,-2-2-1,14-2 0,0-1-4,0-3 1,0 4-2,0-2 4,0-6 0,0 0 0,4-8-3,10 0-1,-2 0-3,6 0 8,-6 0 4,14-18-2,-2-10 1,6 7 1,-2-3-4,-2 10 0,-10 6 0,-6 6 1,-10 2-1,0 0 3,0 0 6,0 0-3,0-3-1,0 1 0,0 2-4,0 0 0,0 0-1,0 0 0,0 0 1,0 0 6,0 0 7,0 0 7,0 0-2,0 0-4,0 0-10,4-3-4,-4 3-1,0 0 0,0 0-1,0 0 1,10 0-2,-4 5 0,4 19 2,16 5 4,-2 8-2,4 3-2,3-4-4,13-1-18,-2-17-57,14-18-186</inkml:trace>
  <inkml:trace contextRef="#ctx0" brushRef="#br0" timeOffset="45061.0276">18895 1310 248,'0'-3'51,"8"1"-51,14-1-8,2 0 8,12-2 6,-6 2 3,8 0-5,-6 3 1,-2 0-5,-6-2-2,4-2-9,2 4-66</inkml:trace>
  <inkml:trace contextRef="#ctx0" brushRef="#br0" timeOffset="45328.0444">19029 1393 186,'-6'0'198,"6"0"-195,0 0 7,0 0-6,0 0-4,6 0 0,18 0 3,8 0 3,-2 10-6,-6 1-1,4-6-22,-2-5-87</inkml:trace>
  <inkml:trace contextRef="#ctx0" brushRef="#br0" timeOffset="50474.3753">19800 1650 291,'-14'-6'28,"14"-8"-28,0-6 5,0-13-5,0-2 1,0-16 0,6 3 1,14-4 1,-14-3-1,16 1-1,-20-6 3,12-2-4,0 0 1,-12 1 0,10 8-1,-10 10 2,-2 14 0,0 11 6,0 8-3,0 5 7,0 5 0,0 0-9,0 0-2,0 0-1,0 0 0,6 0-1,-2 0 1,2 0-4,19 0-1,1 15 5,18 3 3,-2-6-1,26-3 1,2-6-1,0-3 2,-10 0-1,0 0-2,-10-6-1,-14 3-2,-6 3-24,-16 0-95</inkml:trace>
  <inkml:trace contextRef="#ctx0" brushRef="#br0" timeOffset="50766.3915">19862 1347 360,'-14'0'5,"14"0"-2,0 0-1,0 0-2,22 0-6,25 0 6,-5-11 1,20 1-1,-14-1-1,4 6-2,4 0-8,-12 2-30,8 3-125</inkml:trace>
  <inkml:trace contextRef="#ctx0" brushRef="#br0" timeOffset="51326.4269">20281 1553 79,'0'0'100,"0"0"-100,0 0-11,0 5 11,22-2 2,2-3 1,-8 3 3,10-3-3,-10 0-2,-8 0 2,-4 0 2,-4 0 8,0-3 17,0-8 1,0-2-24,0-3-5,0 8-2,-24 0-6,14 8 5,-10 0-6,4 0-9,0 16 3,-2 5 3,6-2 10,-6 2 3,14 3 11,-2 0-2,6 1-5,0 1-3,0-2 2,0 0 1,0-2-5,20-6-2,-4-6 0,6-1-2,0-6-1,2-3 2,12 0-1,-2 0-2,22 0-15,-6-12-79</inkml:trace>
  <inkml:trace contextRef="#ctx0" brushRef="#br0" timeOffset="51624.4952">21150 1326 310,'0'0'78,"0"0"-72,0 0-4,0 0-2,12 0-7,0 0-3,4 0 6,0 0-3,26 0-21,-19 5-35,-7 0-59</inkml:trace>
  <inkml:trace contextRef="#ctx0" brushRef="#br0" timeOffset="51884.5062">21150 1326 107,'-2'147'146,"2"-147"-146,0 0-2,0 0 2,0 0 2,2 0 9,22 0 0,2-2-6,4 2-5,15 0-3,-9 0-14,18 0-176</inkml:trace>
  <inkml:trace contextRef="#ctx0" brushRef="#br0" timeOffset="53404.5908">22246 1358 71,'0'-8'67,"0"-3"-65,2-2 7,-2 2 34,0 1 13,0 0-1,0 1-21,-6 0-7,-12 4-8,-18-3 0,10 3-9,-18-1-4,8 1 1,-8 5 8,14 0 4,-6 0-1,11 0-11,-1 0-5,14 19-2,-2 9-8,6 11 4,2 3-2,6 1 4,0-11-1,0-5-1,0-14 2,0-2-2,14-5-5,18-6 1,13 0 8,-5-6 0,12-18 0,-4 0 0,0-5 0,-16 2 0,4 11 0,-10 0 0,-22 8 0,0 5 0,6 3 1,-10 0 2,0 0 1,0 0-1,0 0 4,0 0 1,0 0-2,0 0 2,0 0-5,0 8 1,0 11-2,0 13 0,-10 11 0,2 8-2,-4 11 1,-2 1-1,-10 4 2,8-6 1,2-3-3,0 0 0,-2-16 0,10-4 1,-2-14-1,8-11-1,0-9-2,0 0 2,0-4-1,0 0 0,0 0 1,0 0 1,0 0 0,0 0-1,14-5 1,16-14 0,20-2 1,4-11-1,6 0-2,2-8-55,-14-1-233</inkml:trace>
  <inkml:trace contextRef="#ctx0" brushRef="#br0" timeOffset="54013.6242">22879 1067 17,'0'0'281,"0"0"-263,0 0-17,0 10-1,0 15 5,-14 4 3,4 8-3,-10 3 0,0 5 2,-6 1-1,12-3 2,-6-6 2,12 0-4,-8-2-5,14 0-1,-8 4 0,4-11 0,6-4 0,0-3-1,0-9-5,0-5-2,12-2 6,18 3 2,-4 1 3,18-4 1,-6 1 1,-6-6-3,18 0-1,-20 0 0,14 0-1,-10 0-5,-8 0-18,0-14-61,-16-2-105</inkml:trace>
  <inkml:trace contextRef="#ctx0" brushRef="#br0" timeOffset="54275.639">22729 1395 254,'-4'0'22,"4"0"-22,0 0-5,0 0-1,18 0 5,14 0 1,4 0 8,12 0-2,-12 0-3,14 0-3,-20 0 0,18-7-1,-10-2-9,-14 1-40,12-3-84</inkml:trace>
  <inkml:trace contextRef="#ctx0" brushRef="#br0" timeOffset="54590.657">22951 1143 132,'-2'0'174,"2"0"-174,0-2 0,0 0 19,0 2-4,0 0 10,0 0-7,0 0-16,0 0-2,14 0 0,16 0 0,26 0 3,0 11 0,8-4-2,6-1-1,-4-6-7,-9 0-38,1-3-212</inkml:trace>
  <inkml:trace contextRef="#ctx0" brushRef="#br0" timeOffset="57745.832">16754 3063 67,'0'0'35,"0"0"-25,0-10 11,0 0 11,0-1 19,0-2-17,0 2-10,0 2-9,0-1 7,0-1 17,0-2-2,0-1-17,0-1-8,-14-5-1,-2 5-2,-6-4-7,4 3 2,2 8 1,-8-3 5,4 6-6,-4 2 8,10 0-1,-8 3 2,0 0-3,-6 0-10,3 8-2,7 14-3,-2 7-1,-4 3 0,6 1 5,6 6-1,10-4 0,-12-8 1,14 3 0,0-4 0,0-4-2,0-1 0,0-11 0,14-4-3,-2-3-2,-10-3 4,16 2 2,2-2 2,-4 0 0,10 0 0,-3 0 0,3 0 0,0 0 0,-4 0 0,-8-13-2,10-9 2,-4-1 0,4-7 0,-8-2 0,4 5-2,4 8 2,-18 12 0,4 1 0,-10 6-1,0 0 0,0 0 1,0 0 1,0 0 4,0 0 0,0 0-1,0 0-3,0 0 1,0 0-2,0 6 1,0 9-1,0 7 3,0 5 2,0 2-4,0-2-1,18 8-1,4-6-1,-6 1-2,20 1 1,2-7-20,12-7-109</inkml:trace>
  <inkml:trace contextRef="#ctx0" brushRef="#br0" timeOffset="58095.8543">17379 3034 244,'-4'-2'155,"4"2"-155,0 0-15,0-6 2,4 6 5,22-3 8,20 1 0,4 2-2,-10 0 1,10 0-19,-14 0-46,-8 0-165</inkml:trace>
  <inkml:trace contextRef="#ctx0" brushRef="#br0" timeOffset="58345.9433">17379 3034 204,'22'131'86,"-22"-131"-86,0 0-1,0 0 1,4 0 0,26 0 2,10 0 6,2-2-2,-4-1-5,-2 3-1,14 0-8,-20 0-119</inkml:trace>
  <inkml:trace contextRef="#ctx0" brushRef="#br0" timeOffset="60768.076">18595 2970 215,'0'-10'95,"0"1"-95,0-1 0,0-2 2,-6 2 11,-14-3 11,14 5-4,-12-2 2,1 4-12,-9 3-3,2 3 25,0 0-12,-12 0-17,10 3-3,-6 10-5,10 4 1,2-2 3,10 7 0,-4-1 1,2 6-2,-2-1 1,10-1 0,-2-5 0,6 3 1,0-8-3,0 2-3,6-10 4,18-4-5,6 0 3,-2-3 0,-2 0 4,4 0 1,0-6-1,-4-7 1,0-6 1,-8 1-1,-6-1-1,6 3 0,-12 3 1,9 4-1,-9 1 0,-6 6 0,0 2 0,0-3 0,0 3 0,0 0 2,0-2-2,4-4 0,2 1 0,14-6 0,-10 3-2,10 3 2,-14 2-1,-6 3 1,0 0-1,0 0 1,0 0 0,0 0 1,0 0 0,0 11 1,0 18-1,0 9 3,0 12-2,-6 9 1,-18 8 1,18 3-2,-14-6 0,10 0-1,-11-2 0,19-1-1,-6 3 0,-6-5 0,14-3 0,0-19 0,0-15 0,0-17-1,0-5-4,0 0 1,0 0 4,0 0 1,0-13 2,24-14 1,5-3-1,15-2-1,-12 0-2,22 6-2,-12 3-9,6-2-134</inkml:trace>
  <inkml:trace contextRef="#ctx0" brushRef="#br0" timeOffset="62216.1563">19179 2622 381,'0'0'48,"0"0"-47,0 0-1,0 0 1,0 0-1,0 0 3,0 0-3,0 0-2,0 4 2,0 16 6,-4 10-1,-18 4-1,-6 9-1,-2 9-3,0 6 3,6-2-3,6-8 0,10-2 0,8-16-1,0-6-5,0-6 1,20 1 0,4-8 3,6-3 0,-4-6 0,4-2 2,-6 0 1,0 0-1,-8 3 1,7 2-1,-1-2-2,-14 0-21,22-1-102,-12-2-157</inkml:trace>
  <inkml:trace contextRef="#ctx0" brushRef="#br0" timeOffset="62479.2229">19059 2922 235,'0'-6'104,"0"6"-104,0 0-13,0 0-1,6 0 11,24 0 3,0 0 2,12 0-1,-10 0-1,5 0 0,-11 0-1,18 0-7,-20 0-48,12 0-105</inkml:trace>
  <inkml:trace contextRef="#ctx0" brushRef="#br0" timeOffset="62830.2398">19254 2679 276,'0'0'16,"-14"0"-6,14 0-10,0 0 10,0 0 5,0 0-15,0 0-2,0 0-1,0 0 3,0 0 0,0 0 0,16 0 1,28 0-1,2 0 2,28 0 3,-8 0-5,8 0 0,-6 0-2,-2-5-6,-24 1-70,-16 4-152</inkml:trace>
  <inkml:trace contextRef="#ctx0" brushRef="#br0" timeOffset="63469.2744">17892 3251 3,'0'0'195,"0"-11"-195,0 0 0,0 4 14,28-2-1,-12 0 9,24 5-11,-4 4-2,34 0 11,14 0 6,18 13-1,22 3-6,12 8-9,-9-7-1,13-1 0,-6-6 2,-10-1-7,-10-2-3,-25-4-1,-1-3-8,-12 0-24,-36 0-127</inkml:trace>
  <inkml:trace contextRef="#ctx0" brushRef="#br0" timeOffset="64340.3233">18903 3598 355,'0'0'0,"0"0"-47,0 0 27,0 0 0,0 6 19,14 20 1,-14 1 2,2 10 9,-2-5-2,0-2 8,0-5-4,0-5-6,0-3-1,0-6-4,0-1-2,0 0 1,0-7 2,0-3-1,0 0 5,0 0 0,0 0 3,0 0-4,0-13-5,0-8-1,24-11 1,2-11-1,8 5 0,4-4 0,0 11-1,-2 4 0,-2 9 1,-8 8 0,-8 10-1,-12 0-4,0 3 5,-6 22 4,0 14 8,0-2-1,0-2-6,0-3 0,0-10-3,0-9-1,0-8 0,0-5 1,0 0-2,0 0-4,0 0-5,0 0 0,0-5 9,19-11 0,7-3 0,-10-3 1,28-1-1,-18 4 1,-2 8-1,4 6 0,-16 5 0,2 5 5,2 27 10,0 9 10,-6 1-5,16-5-4,-4 3-8,0-7-7,2-1-1,6-6-3,-2-7-13,0 0-26,-14-19-225</inkml:trace>
  <inkml:trace contextRef="#ctx0" brushRef="#br0" timeOffset="84096.8536">20487 3189 77,'-4'-2'0,"0"2"-1,4-6-1,0 4 2,0-3 9,0-1 7,0 1-8,0 2 4,0 3-5,4 0-6,-4 0 4,14 0 6,-8 10-1,0 12 2,-2-1-4,6-5 7,-6 11 0,-4-2 5,0 1-2,0 1-3,0-3-7,-18 2-8,-12 3-2,-20-4-3,18 2-19,-10-1-23,0-4-5,32-6-30</inkml:trace>
  <inkml:trace contextRef="#ctx0" brushRef="#br0" timeOffset="85407.9299">21617 3176 112,'-6'-13'33,"-2"-4"-31,-10 4 6,0 5 12,10-5 6,-10 5-4,8-1 2,0 5 1,-12 4-10,0 0-5,-4 0-5,-4 0-3,0 4-1,-14 16 2,8 4-2,4 7-1,3 3 0,-1-6-3,14 7 2,2-3 1,12 0 1,2-8-1,0-6-2,0-1 0,0-15-2,2 4 0,12-6-2,8 0 2,0 0 4,1 0 6,-3-25 3,6-1 2,12-6-8,-10-9 1,0 4-1,0 5 3,2-5-4,0 5 1,-4 2-3,-14 4 1,10 1-1,-14 4 0,10 0 1,-10-3-1,4-3 1,-6 11-1,0-3 0,0 0 1,16 3-1,-8-8 0,2 5 0,-2-1-1,-2 6 1,2-2 0,-10 12 0,-4 4 1,0-1 2,0 1 7,0 0 3,0-3-3,0 3-1,2 0-3,-2 0-1,0-3 3,0 3-3,0 0-4,0 0 2,0 0 1,0 0 10,0 6-13,-6 20 1,-12 7-1,-4 12 3,-8 8-4,-4 17 2,4 7-2,-14 1 0,14-8 0,8-6 0,14-21 0,8-17-7,0-13-11,0-4-21,18-4-51,12 2-48</inkml:trace>
  <inkml:trace contextRef="#ctx0" brushRef="#br0" timeOffset="85865.9856">21921 3146 229,'-12'0'0,"-2"0"0,14 0-1,-8 17 2,2 14-1,-2 4 0,8 10 2,0-1-2,0-7 0,0-5 2,22-7-2,4-11 0,19-4-2,-13-8 0,4-2 2,-6 0 5,-6-13 5,6-14 4,-6-3-1,-22-7 1,-2 0 7,0-1-5,-2 1-12,-46 5 2,12 8-5,-10 13-1,12 11-1,7 0 1,-3 8-26,6 19-49,14-1-17,4-5-47</inkml:trace>
  <inkml:trace contextRef="#ctx0" brushRef="#br0" timeOffset="86460.0227">22414 3165 90,'0'0'46,"-6"0"-17,-2 16-23,2 10-5,6 10 6,0 7 2,0-4-5,0-1 3,0-3-2,14-11 3,0-10 2,2-7-5,-6-7 8,-4 0-11,6 0 4,-4 0-4,0-7 9,14-16 2,2-6-6,6-5-6,-6 4 0,2 4-1,-14 6 0,3 13 0,-15 7-1,0 0 0,0 7-2,0 24 3,0 3 2,0 0 5,0-4-5,0-8 3,0-6-2,0-11-3,8-2-2,6-3-1,-2 0 3,-6 0 0,14-6 11,2-15-2,-8-9-3,14-7-5,-6-3-1,8-5 0,-8-1 0,-20 9-1,12 13-2,-8 13 3,-6 3-5,0 8-6,0 0-27,0 32-119</inkml:trace>
  <inkml:trace contextRef="#ctx0" brushRef="#br0" timeOffset="86900.0466">23049 3240 192,'0'0'22,"0"11"-21,0 12 4,0 8 2,0 0-1,0 1 6,-14 1-3,4-4-2,4-10-1,6-12-1,0-7-5,0 0 0,0 0-5,0 0 2,0-7 3,30-17 10,0-14-3,6 1-5,8 5-2,-18 10 0,-12 17 0,2 5 0,8 0 1,-4 29 25,20 14-4,-3 7-1,7-3 2,10-8-12,-8-6-11,30-15-3,8-16-17,2-2-39</inkml:trace>
  <inkml:trace contextRef="#ctx0" brushRef="#br0" timeOffset="88199.1171">16269 2601 301,'0'0'0,"0"0"-12,0 0-2,0-5 3,18-3 11,12-4 1,4 3 3,6 5-1,2 4 0,8 0 5,9 0 0,-3 0 0,0 11-5,-12-3-2,-2-4-1,-4-4 0,-16 0-1,-2 0-3,-14 0 0,4 0-6,-10 0-10,0 0-28,0 0 1,-18 0-2,-6-10 16,0 3 23,-2-1 10,10-3 3,-8 0 22,18 1 13,-8 2-6,14 5-9,0 3 22,0 0-26,0 0-17,0 0-2,0 0 1,18 6 11,14 7-4,4-2 5,-12 2-6,2-5-4,4-3-2,-16 1 0,-8 0 1,-6-4 5,0 1 22,0 7 14,-8 4-11,-34 4-30,6 4-2,-8-3-18,8 4-25,16 2-117</inkml:trace>
  <inkml:trace contextRef="#ctx0" brushRef="#br0" timeOffset="92128.337">13489 3895 82,'0'-15'19,"0"0"-19,0 2 17,0 3 4,0 7-11,0 3 16,0 0 14,0 0-24,0 0-16,0 0 0,0 0 0,0 8 13,0-3-8,0 3 0,0 9 6,0 4-1,2 8 3,4 17-2,6 4-1,-6 20 1,-2 18 6,-2 19-4,-2 24 6,0 27-7,0 22 6,0 25-4,0 19-4,-6 6-4,-12 0-3,12-10-1,-6-20-1,-2-15-1,4-27-1,-4-32-4,14-41-8,0-42-25,0-43-129</inkml:trace>
  <inkml:trace contextRef="#ctx0" brushRef="#br0" timeOffset="92946.3786">13099 6093 209,'0'0'94,"0"0"-89,0 0-5,0 0 1,0 0-1,10 0-10,34 0 10,12 0 5,30 0 0,24 3 2,34 2 4,46 3-7,33 5 4,17 4 0,15 4 0,-5 11 4,-8-9-8,-11 4-4,-27-9 0,-18 5-8,-40-7-25,-41-4-112</inkml:trace>
  <inkml:trace contextRef="#ctx0" brushRef="#br0" timeOffset="93510.4101">15590 6208 108,'-16'-16'134,"-6"-1"-132,16 12 25,4 3 55,2 2-24,0 0-30,0-3-28,0 0 0,0 3-4,0 0 4,0 0 2,0 0 8,0 0 18,0 0 6,0 11-9,0 8-22,44 2 1,-2 3 1,14-5-1,-6 0 0,4-3-1,-23-3-2,-1-5 0,-28 3 1,-2-3-1,0 19 3,-26 7 8,-45 12-12,-25 10-1,-18-5-22,30-6-53,-10-21-191</inkml:trace>
  <inkml:trace contextRef="#ctx0" brushRef="#br0" timeOffset="94588.4697">13269 3991 136,'-4'3'27,"4"-3"-20,0 0 13,0 0-12,0 0-8,0 0 1,0 0 3,0 0 2,0 0 0,0 0 12,0 0 26,0 0 11,0 0-12,0 0-24,0 0-6,0 0-3,0 0-4,0 0 0,0-8-4,22-11 1,-8-5-3,14 1 1,-2-2-1,-6 4 1,8 7-1,2 3 0,-4 9-1,-6 2 1,-2 0 0,-6 0 4,-2 0 3,-2 0-3,0 0-1,2 0-2,-4 0 0,-6 0 1,0 0 0,12 5-2,-10 1 1,8 4-1,-4 2 3,22-8-2,-14 2-1,-2-6 0,-2 0 0,-10 0 0,0 0 2,0 0 1,0 0 4,0 0-4,0 0-1,0 0 1,0 2-3,0-2-1,0 0 1,0 0 1,0 0 0,0 3 0,0 0-1,0 2 0,0 4-3,16 1 3,2 6 0,12 6-2,0 7 1,1-3-10,1 12-3,10-9-22,-4-10-102</inkml:trace>
  <inkml:trace contextRef="#ctx0" brushRef="#br0" timeOffset="95390.5137">12888 4320 25,'-4'0'198,"-2"0"-193,6 0-4,0-2 5,0-1 8,0 0-6,0 3-1,0 0-2,0 0-5,0 0 1,0 0 12,0 0 8,10 13-6,12 4-2,-4 0 1,-2-5-7,-2 6-3,-2-1 2,10-4-4,0 4 3,-12-10-3,14-4-1,-6 0-1,-6-3 0,5 0 0,-3 0 4,12-20 4,0-7-1,-2 2-3,6-5-4,-6 12 1,-12 7-1,2 8 0,-14 3 0,0 0 11,0 0 7,0 14-13,0 6 12,-14 8-7,2 1-2,-6 6 2,-12 7-7,4 7 2,-4 17-2,-6 1-3,3 3-1,3 2-5,2-8-11,12 3-36,12-14-184</inkml:trace>
  <inkml:trace contextRef="#ctx0" brushRef="#br0" timeOffset="96271.5676">15354 5502 90,'0'0'279,"0"0"-269,0 0-10,0 0-16,14 16 16,16 8 4,0 0-1,8 11-2,-8-6-1,10 1 0,-2 3-1,-8-8-6,10 3-18,-14-11-58,-6 0-73</inkml:trace>
  <inkml:trace contextRef="#ctx0" brushRef="#br0" timeOffset="96484.5763">15326 5834 303,'0'0'102,"0"0"-102,0 0-20,30-19 8,34-5 12,8-16 13,24-11-5,2-3-3,6 6-5,-13 6-3,-17 9-21,-28 4-170</inkml:trace>
  <inkml:trace contextRef="#ctx0" brushRef="#br0" timeOffset="98112.6657">17645 5176 234,'0'-35'35,"0"-1"-35,12 3 0,30-2 14,10 2-5,-12 4 15,31 5 7,-13 5-19,-16 12-7,-2 7 2,-6 0-7,-8 18 8,0 28 9,-16 15 3,18 11-10,-6 4-6,0-7 0,10-13-2,4-19 0,-6-13-1,10-15-1,-6-1-1,-14-4 0,10-4 0,-6 0 1,-12 0 2,6 0-1,-6 0 1,14-4 1,-4-19 1,4-16 1,1-17-1,-3-11 1,4-16-3,-14 6-1,-2 5-1,-6 14 1,0 24 0,-6 13 1,0 18 14,0 3 4,0 0-9,6 0-11,8 0-2,14 0-7,2 3 6,2 7 3,22 1 1,-16-5-1,16 2-1,0-3-1,-4 1-12,-6-6-128</inkml:trace>
  <inkml:trace contextRef="#ctx0" brushRef="#br0" timeOffset="98721.7031">18917 5344 195,'-14'11'7,"14"5"-7,0 3-6,0 13 5,0-3 0,0 6 1,0-6 4,16-2 6,14-10-1,-2-4-1,0-5-4,0-8 2,-8 0 4,-8 0 9,12 0 16,-18-17 6,0-4-9,-6-6-12,0-2-3,0-6 4,0 9-6,-36-4-1,12 12-10,-8 9-2,12 4-2,8 5-29,-10 10-150</inkml:trace>
  <inkml:trace contextRef="#ctx0" brushRef="#br0" timeOffset="99571.7464">19400 5323 175,'-12'-5'87,"0"2"-77,8 3 37,2 0 18,2 0-44,0 0-21,0 10-20,0 14 18,26 5 2,-6-4 1,-6 2-1,8-6 0,8-5-1,-8 3-6,-10-6-14,8 2-50,-6-8-138</inkml:trace>
  <inkml:trace contextRef="#ctx0" brushRef="#br0" timeOffset="99791.759">19340 5615 271,'0'-3'0,"0"-13"-6,0-11 6,18 2 0,20-1 7,-4-6 1,-4 2 2,22 4-6,-28 7-4,6 9-4,-4 7-12,-2 3-93</inkml:trace>
  <inkml:trace contextRef="#ctx0" brushRef="#br0" timeOffset="100115.8803">20013 5165 349,'0'-2'27,"0"2"-27,0-3-5,0 0-3,14-2 0,16-3 8,6 3 5,6-1-5,-10 3-1,4 3-8,-10 0-17,-2 0-78</inkml:trace>
  <inkml:trace contextRef="#ctx0" brushRef="#br0" timeOffset="100362.8914">20013 5165 267,'40'150'11,"-40"-150"-11,0 0-6,10 0 6,20 0 5,-2 0 1,16 8-1,-6 0-5,10 0 0,-10 0-17,6-8-81</inkml:trace>
  <inkml:trace contextRef="#ctx0" brushRef="#br0" timeOffset="101509.9561">20704 5157 45,'0'-13'44,"-4"2"3,4 6 11,0-3-15,0-1-18,0 2-19,24-12 6,16 1-3,12-4-1,2 0 0,-4 9 4,-2 10-3,-22 3-2,-6 0-2,-6 8 6,-12 22 10,-2 12-4,0 10-3,0 3-10,-20 5 0,8-13-2,8 7-2,4-11 1,0 0-1,16-14-1,24-5 0,-2-14-5,-6-10-1,12 0 6,-18 0 1,4-15 4,6-23 4,-5-18-3,-7-8 1,4-6-3,-26-2 0,-2 5-2,0 20 2,0 11-3,-30 20 3,28 13 10,-2 3 8,4 0-21,0 0-7,0 0-14,6 12 20,38-2 1,-2 1-5,12-4 2,-4 0 0,0-2 0,-8 3-4,2 3-56,-22 9-141</inkml:trace>
  <inkml:trace contextRef="#ctx0" brushRef="#br0" timeOffset="101937.9823">21507 5438 303,'-12'3'0,"-2"12"-21,14-1 14,0 7 1,0-8-3,4 1 3,22 0 1,4-7 1,4 2 4,2-7 0,-6-2 3,0 0-2,-12 0 1,-2 0 5,0-8 11,-6-11 10,-10-5-6,0-5-10,-12 8-4,-32-3-5,-14 2-3,22 14 0,-8 8 0,8 0 0,16 0-12,20 19-58,0 13-60</inkml:trace>
  <inkml:trace contextRef="#ctx0" brushRef="#br0" timeOffset="102854.0295">22522 5139 100,'4'-6'14,"-4"3"-7,0 1 35,0-1 44,0-2-37,0 2-25,-22 1 17,-4 2-25,-4 0-7,0 0-4,-8 0 2,2 10-3,6 6 2,14 0 2,-6 8-8,0 0 0,16 10-1,6 7-3,0 2 3,0 2 1,0-2-1,6-5 1,24-7-2,8 3-6,-2-11-6,-2-1-34,12-18-110</inkml:trace>
  <inkml:trace contextRef="#ctx0" brushRef="#br0" timeOffset="103152.0514">22781 5272 212,'-22'0'19,"6"0"-9,-8 27-6,4 16-2,8-1 1,-2 1-2,14-8 3,0-3-2,2-11-2,36-7 0,-20-9-1,20-5 1,-22 0 0,10 0 8,-8-11 4,-12-15 11,-6-12-2,0-3-9,0 0-5,0-5-2,0-1-5,-30 14 0,-2 11-9,-12 17-24,18 5-57,18 18 10,8 23-52</inkml:trace>
  <inkml:trace contextRef="#ctx0" brushRef="#br0" timeOffset="103484.0647">23326 5256 160,'-51'0'5,"5"0"-1,16 3 17,14 15 20,2 1-14,14 10-27,0-7-1,0-1-2,20-5 3,4 1 1,-12 4 8,6-8 1,-16 3 4,-2-2 4,0 7 6,0 1 6,-20-4-10,-22-2-20,-2-5 0,-10-5-26,30-4-44,-12-2-108</inkml:trace>
  <inkml:trace contextRef="#ctx0" brushRef="#br0" timeOffset="104062.1009">23856 5032 145,'-26'-12'143,"4"12"-137,-8 0-5,4 6 7,0 31-1,-4 11-5,4 22 1,-4 8-2,16-1 0,6-10 1,8-8 3,0-11-2,22-14-2,8-12 4,26-4-4,-12-11-1,8-7 7,-12 0 0,14-14 4,-4-19-1,-9-14 0,-11-12-5,6-11-2,-32 1-3,-4-1 0,0 6-3,-40 3-16,-5 7-43,-5 19-3,-16 14 65,22 21 42,-6 0 48,14 19-76,18 18-6,16 4-3,2-4-3,14 8-2,28-10 1,32-1-1,4-15 0,17-8-11,-5-11-68</inkml:trace>
  <inkml:trace contextRef="#ctx0" brushRef="#br0" timeOffset="105882.1985">13433 6144 89,'0'0'86,"-8"0"-86,8 0 4,0 0 15,0 0-12,0 0 17,0 0-2,0 0-16,0 0-6,0 0 4,0 0 0,0 0 3,0 0 5,0-5-1,16-6 11,2 0-8,-6 3-8,6 3-4,-2 2-1,0-5-1,8 2 1,10-7 0,22-3 2,18-8 1,19-14 0,31-4 0,-2-20 2,22-13 4,4-4 6,-11-6-9,3 6-1,-4 9-1,-10 9-2,-10 5-1,-8 11 2,-21 4-3,3 10 0,-16 0 0,-4 6-1,-28 0 0,-2 9 1,-24 6-1,-8 10 2,-2 0 3,-6 0 2,4 0-6,-4 0-1,0 0-3,0 0 2,0 0 0,0-3 1,0 3 1,0 0 0,0 0 5,0 0 11,-10 0 8,-34 0-25,-12 0-13,-4 0 1,-14 0 2,-6 0-4,14 0-15,5 0 21,15 5 8,22-2 10,14 2 5,10-2-15,0 2-1,0-2-7,0 2-1,8 0 4,18 4 3,18-4 2,-6 3 0,-3-6 2,13-2-1,-16 4 3,12-4-2,-8 0 0,-2 0 2,10 0-3,-18 0 0,-14 0 0,-8 0 3,-4 0-3,0 4 14,0 5 10,0 10 3,-10 4 7,-26 12-26,-18 2-7,10-2-2,-6 3-7,20-11-19,4-1-60,-4 3-158</inkml:trace>
  <inkml:trace contextRef="#ctx0" brushRef="#br0" timeOffset="107016.2641">14370 5849 132,'0'-5'59,"0"-3"-54,0-5-2,0 0 13,0-1 3,0 1 11,0 5 11,0 5 0,0 3-12,0 0-12,0 0-16,8 19 5,22 2 4,-6 11 10,3-3-12,-9 0-5,0-4 0,4-3 0,-14-6 1,-8-1-1,0-4-3,0 6-15,0-7-35,0 0-105</inkml:trace>
  <inkml:trace contextRef="#ctx0" brushRef="#br0" timeOffset="107524.2924">14913 5772 173,'-30'-13'0,"2"2"22,2 3 12,16 8 6,-10 0 8,14 0-39,-12 23-9,12 15-7,6 8 7,-2-1 0,2 1 0,0-9 1,0-4-1,2-5 0,18-11 0,4-4-2,-8-5-6,10-8 3,2 0 5,-2 0 5,4-21 2,-4-9 1,-4-7-6,-6 2-2,-6-2 0,-10-4-1,0 7-3,0-1-3,-44 8-19,2 6-30,-2 13 14,-10 8 42,36 0 56,0 15-36,8 10-12,10-1-8,0-2 0,14-7-5,18-7 5,32-2 2,-4-6 4,6 0-3,4 0-1,-9 0-2,5-14-46</inkml:trace>
  <inkml:trace contextRef="#ctx0" brushRef="#br0" timeOffset="108283.3314">13962 5080 231,'0'-11'20,"0"0"-20,0 0-3,20-1 3,18-5 2,-6 3 5,14 1 3,-12 8-5,-8 5 5,-8 0-1,-2 0-1,2 18 3,-2 17 2,-2 11-5,-12-1 7,4 11-8,-6 0-3,8-7-1,2-5 0,8-11-2,10-14-1,0-5-3,-12-1 2,6-9-2,2-4-1,-4 0 4,-4 0 0,3 0 1,-7-15 6,14-11-1,-8-16-3,-6-13 0,-12-7 0,8-12-2,-8 2-1,0 10 0,0 25 0,0 18 1,0 19 9,0 0 7,0 0-17,0 0-2,14 8-2,8 3 4,2-6 0,6 3 0,-2-5-2,0 2 1,0-2-4,2 2-15,-14-5-191</inkml:trace>
  <inkml:trace contextRef="#ctx0" brushRef="#br0" timeOffset="108690.3538">14737 5261 198,'-4'23'0,"4"0"-8,0 5 6,0-14 2,0 0 1,12-4 5,12 1-5,0-11-1,-4 0 2,-8 0-2,6 0 4,-8-11 5,-10-13 9,0 0 0,0-2-4,0 7 3,-24 0-10,8 4-2,-8 4-5,-6 2-21,8 9-64</inkml:trace>
  <inkml:trace contextRef="#ctx0" brushRef="#br0" timeOffset="109103.3818">13852 4711 169,'0'0'0,"0"0"-24,56 0 24,8 11 4,36-9 2,0 1 2,-4-3 0,2 0-2,-7 0-4,-23 0-2,-16 0 0,-12 0-2,-28 0-6,-8 0-21,-4 0 7,0 0 12,0 0-8,0 0-61</inkml:trace>
  <inkml:trace contextRef="#ctx0" brushRef="#br0" timeOffset="109314.4419">14543 4700 5,'-4'-8'9,"-10"5"33,14 3 39,0 0-53,0 0-28,0 0 0,18 3 17,16 5-4,6-3-6,-6-3-1,-6 2 0,-10-4-3,-8 6 2,-10-6-2,0 0 12,0 0 33,0 5-3,0 0 7,-10 8-40,-24 9-12,-6 7-17,-4 3-41,14 3-59</inkml:trace>
  <inkml:trace contextRef="#ctx0" brushRef="#br0" timeOffset="110546.5336">17988 6475 136,'30'-48'10,"26"2"0,18-7 41,-14 8-23,18 10 5,-18 14-14,-14 12-11,-6 9-5,-18 0 2,-14 12 4,6 18 10,-14 25-5,0 1-2,0 3-5,0 5-2,0-8-3,2-10-2,26-7-1,2-9 0,1-3-1,15-11 2,-10-8-4,8-8-4,-2 0 7,-12 0 1,18-11 5,-16-13 0,-2-8-2,-2-6-1,-12-10 2,-10-11 1,-6-4-3,0 1 1,0 1-2,-8 13 0,-10 18 0,6 14 5,-2 10 4,14 6 0,0 0-10,0 0-8,2-5 3,42 0 5,-4-6 1,4 1-1,-12-2 1,-4 7-1,-6 5-1,-14 0-6,-6 0-37,-2 0-130</inkml:trace>
  <inkml:trace contextRef="#ctx0" brushRef="#br0" timeOffset="111044.8149">19033 6681 42,'0'22'37,"0"4"-17,2-1 6,16-7-13,14-2-4,-16-5 0,6-6-3,-6-5 0,-2 0 1,0 0 9,-6 0 15,-4-14 0,-2-4-15,-2 2-3,0 2-4,0 1 4,0 2-1,0-4-4,-12 4-7,-20-3-1,-10 6-10,12 8-11,10 0 10,10 0-4,10 3-16,0 13-18,6 3-38</inkml:trace>
  <inkml:trace contextRef="#ctx0" brushRef="#br0" timeOffset="111567.9829">19420 6678 242,'-18'0'0,"16"6"-8,2 15 8,0 1 6,0-1-4,0 1 3,20-4-4,4-5 1,-12-4-1,18-7-1,-4-2 4,-4 0 17,4-24 6,6-8-13,-2 0-11,0 2-3,-2 12 0,-6 11 0,-18 7-3,-4 0-4,0 0-6,0 9 13,-4 16 1,-22 7 6,-4 8 1,0 0-1,4 0-4,-4 2-3,6-1-3,14-4 1,10 0-12,0 1-28,0-1-144</inkml:trace>
  <inkml:trace contextRef="#ctx0" brushRef="#br0" timeOffset="111854.0049">20173 6494 183,'0'5'108,"0"-2"-108,6 3-37,22-1 27,12-3 4,-4 1 6,8-3 0,-8 2-16,-6-2-43,-6 3-95</inkml:trace>
  <inkml:trace contextRef="#ctx0" brushRef="#br0" timeOffset="112094.0159">20137 6711 227,'0'0'20,"0"0"-20,0 0-4,14 0 4,8 0 5,8 0-5,-4 0-3,4 5-9,-6-5-114</inkml:trace>
  <inkml:trace contextRef="#ctx0" brushRef="#br0" timeOffset="113038.0677">20898 6497 221,'0'-3'40,"22"0"-40,12-2-4,12 3 4,8-4 8,-18 3-4,-6 3-3,-2 0-1,-26 0 0,10 0 2,-12 11 9,0 18 15,0 19-7,0 3-9,0 0-2,0-8-6,12-9-2,4-9 0,12-9-1,4-6 0,5-4-3,-13-4 2,20-2 2,-14 0 0,2 0 2,2-2 3,-8-9-3,-4-5-1,-10-5 2,6-8 4,-10-15-4,-8-9-2,0-6 2,0-3-3,0 14 1,-8 11 0,0 15 1,-2 17 11,6 3 19,4 2-28,0 0-4,0 0-9,0 0 5,0-3 4,0 0 1,18 0 0,-6 3-1,10 0-1,0 0-2,2 0 2,8 0-7,2 0-24,14 11-111</inkml:trace>
  <inkml:trace contextRef="#ctx0" brushRef="#br0" timeOffset="113569.0963">21813 6759 202,'-6'0'51,"0"0"-51,-8 0-13,14 0 6,0 8 7,0 8-2,0 0 2,0 0 0,14 0 0,-2-9 2,10-1-2,-6-6-6,0 0 6,8 0 0,2 0 4,-2-11 2,1-4-1,-19-2-3,0-1 3,-6-1 7,0 6 2,-27 1-11,-27 12-3,14 0-14,-10 0 3,18 3 8,2 16 3,16-3-38,14 0-75</inkml:trace>
  <inkml:trace contextRef="#ctx0" brushRef="#br0" timeOffset="114124.1252">22639 6622 128,'0'-11'81,"0"1"-81,0 2-8,0 3 8,-19 2 0,-11 3 0,-2 0-22,0 0-7,-16 0 24,18 16 5,0 3 30,12 0 2,12-1-31,6-5-1,0-2-5,14 0 4,14-4 1,2 2 5,-4 1 2,-10 1 0,2-1-3,-16 2 11,-2-2-5,0 4 11,0 1 5,0 10-13,-20-4-10,-10-2-3,0-3 2,-4 1-2,-10-15-6,12-2-25,2 0-69</inkml:trace>
  <inkml:trace contextRef="#ctx0" brushRef="#br0" timeOffset="114328.136">22829 6694 311,'0'22'0,"0"1"-44,0-1 31,0-6 6,0-3-15,4-4-33,-4 0-93</inkml:trace>
  <inkml:trace contextRef="#ctx0" brushRef="#br0" timeOffset="114488.1486">22889 6459 327,'-18'-3'114,"10"1"-111,8-3-3,0 5-12,0 0-42,0 0-69,0 16-26</inkml:trace>
  <inkml:trace contextRef="#ctx0" brushRef="#br0" timeOffset="114710.1574">22975 6759 163,'0'2'42,"0"-2"-27,0 0 32,0 0 8,0-15-43,0-7-11,0-5-1,6 6 4,22 2-3,-6 8 0,0 6-1,-14 5 1,6 0-1,-6 0 2,-6 28-2,22 0 0,-20 7-4,18 0-31,0 2-92</inkml:trace>
  <inkml:trace contextRef="#ctx0" brushRef="#br0" timeOffset="115204.1845">23636 6556 283,'-18'0'5,"10"0"-2,-10 0 17,2 13 6,-4 24-23,10 16-2,0 10 0,10 0 1,0-4-1,0-8 1,10-11 1,20-16-3,6-8-4,0-11 4,2-5-1,2 0 1,-10-15 7,10-23 4,-14-11-5,-10-6-3,6-4-2,-20 0-1,-2 6 0,0 7-1,0 6 1,-32 6-1,-26 4-5,12 18-17,4 6 20,0 6 3,18 7 52,12 25-42,-2 8-8,14 3-2,0-5 4,0-6-1,40-9 0,-2 0 4,18-13-4,0-5 1,4-5-4,-10 0-5,20-13-63,-11-22-225</inkml:trace>
  <inkml:trace contextRef="#ctx0" brushRef="#br0" timeOffset="213636.1996">13645 7569 126,'-26'-5'102,"8"2"-102,-2-2 1,18 0 1,2-1 7,0-3-1,0 5-3,0 0 3,0 2 0,0 2 1,0 0 5,0 0 0,0 0-4,0 0-6,0 0-4,0 13 0,22 14 4,12 5 12,6 5-9,6-2 7,3 0-3,-3-3-4,-4 0-2,2-5-5,-8-5 0,-6-1 0,0-8-4,-6 1-4,2-1-5,-8-2-34,-12 0-92</inkml:trace>
  <inkml:trace contextRef="#ctx0" brushRef="#br0" timeOffset="214205.2296">13571 7839 155,'0'0'16,"-6"0"-16,6 0 7,0 0 16,0 0 3,0 0-11,0 0-6,14 0-2,26-8 9,-4-16 14,26-6 0,-1-12-1,19-3-16,4-6-8,-4-3-2,0 1-3,-30 17-5,-10 18-17,-14 18-85,-26 13-133</inkml:trace>
  <inkml:trace contextRef="#ctx0" brushRef="#br0" timeOffset="215031.2741">14629 7683 169,'-6'0'155,"4"-2"-154,2 2 0,0 0-2,0 0 1,0 0 0,12 0 0,28 0-1,-6 0 0,4 9 0,14 4-3,-20-3-10,32 1-66</inkml:trace>
  <inkml:trace contextRef="#ctx0" brushRef="#br0" timeOffset="215690.3579">15574 7711 189,'-34'-8'10,"4"-1"-6,-6 7-2,-8 2 24,14 0 8,-14 0-28,12 0-5,2 16-1,2 8 3,-2 13-2,10 8-1,8 10-1,-2 1 1,10-6 0,4-7 1,0-13-1,0-15 0,14-9-2,16-6 2,6 0 3,0-8 5,12-32 10,2-14-8,-10-12-4,12-4-3,-4-8-3,-12-2 0,2 3 1,-20-1-1,10 11 1,-6 8 0,-18 9 4,0 4 5,6 16 9,-6 10-5,4 6-1,-4 11 4,6 3-11,-6 0-6,-4 13-8,4 30 8,-4 14 6,0 7 0,0 8 0,0 1-2,0 4 0,0 0-1,0-5-3,0-2 0,0-16-5,0-6-4,8-17-19,16-12-142</inkml:trace>
  <inkml:trace contextRef="#ctx0" brushRef="#br0" timeOffset="215903.3687">15981 7715 184,'0'3'150,"0"35"-150,0 10-4,0 6 2,-14-3 2,14-4-3,0-6-3,0-15-21,0-12-57,0-14-120</inkml:trace>
  <inkml:trace contextRef="#ctx0" brushRef="#br0" timeOffset="216068.3782">16101 7451 280,'-8'-10'183,"-12"10"-182,20 0-1,-2 0-15,2 8-65,0 18-29,0 14-59</inkml:trace>
  <inkml:trace contextRef="#ctx0" brushRef="#br0" timeOffset="216374.3961">16269 7911 194,'-8'27'2,"8"0"0,0 5 11,0-1 0,0-3 0,0-11-7,0-8-1,0-6-4,0-3 6,0 0 34,0-16 30,0-16-32,0-12-38,8 0 2,16 1-2,4 6-1,4 2 0,12 2-1,-4 9 0,4 8-1,-17 6-5,-1 10-17,-16 0-27,10 0-70,-12 24-66</inkml:trace>
  <inkml:trace contextRef="#ctx0" brushRef="#br0" timeOffset="216725.5346">16734 7959 132,'6'0'14,"16"0"-11,-6 0 1,0 0 16,8 0 9,2-8 2,-6-8-7,-4-5 9,8-1 0,2 1-14,-18-1-7,2 4-11,-10-1 3,0 3-3,0 0 2,0 2-3,-26 7 0,-2 4-2,4 3-6,-2 0 3,-4 8 5,4 16 2,0 8 11,4 2 9,22 6 2,0 6-10,0-3-8,0 0-5,4-6 5,30-2-6,2-5-2,0-6-1,18-11-2,6-5-10,22-5-25,-4-3-163</inkml:trace>
  <inkml:trace contextRef="#ctx0" brushRef="#br0" timeOffset="217317.7852">17721 7884 171,'-64'-5'20,"22"-1"-9,-8 6-3,-4 0 4,0 0 30,-8 0-32,16 14-10,-6 10 0,16 8 11,6 0 8,4 6-4,20-1-7,6-2-1,0 8-4,0-8-3,36-1 1,10-4 5,-6-6 2,18-3-1,12-3-6,-2-9-1,10-9 0,-4 0-3,-2-11-19,-8-21-69</inkml:trace>
  <inkml:trace contextRef="#ctx0" brushRef="#br0" timeOffset="217647.8486">18238 7577 157,'8'-8'20,"-2"3"4,-6 2 22,0 3-19,0 0 36,0 0-9,0 3-45,0 23-1,0 9-7,0 13 10,0 3-4,0 15-4,-14 4-3,4 2 2,-10 0-2,-4-7 0,10 5-3,-4-17 0,14-16-6,4-18-15,0-15-34,0-4-7,0 0-35,0-7-7</inkml:trace>
  <inkml:trace contextRef="#ctx0" brushRef="#br0" timeOffset="217842.8607">17958 7956 165,'0'-2'194,"0"2"-194,0 0-29,30-3 29,26-3 1,-8-1 2,12 1-3,-4 1 0,-6 3 0,0-1-1,-10 0-27,14 3-118</inkml:trace>
  <inkml:trace contextRef="#ctx0" brushRef="#br0" timeOffset="218013.8684">18713 7887 128,'0'24'87,"0"16"-84,0 8 13,-8 3 10,-4 3-5,-2-4-11,10-4-3,4-14-7,0-12-8,0-8-18,0-12-30,0 0-44</inkml:trace>
  <inkml:trace contextRef="#ctx0" brushRef="#br0" timeOffset="218181.8803">18843 7721 256,'-12'0'12,"2"0"0,4 0-12,0 0-84,6 11-62</inkml:trace>
  <inkml:trace contextRef="#ctx0" brushRef="#br0" timeOffset="218487.8983">18969 8004 268,'-14'29'34,"14"-1"-31,0-1-2,0 5 8,18-6-1,12 1-1,0 3 0,-10-9 0,6-3-1,-4-8-1,0-1 0,4-6-2,-6-3-1,4 0 5,-8 0 7,11-24 1,-9-8 0,-10-9-6,-4 2-2,-4-4 2,0 6-2,-4 2 2,-22 8 0,-5 11 6,5 9 17,0 7-19,18 0-13,-12 0-10,10 15-47,-10 11-47,14 2-106</inkml:trace>
  <inkml:trace contextRef="#ctx0" brushRef="#br0" timeOffset="219029.9293">19486 7951 218,'0'12'6,"0"0"-3,0 1 21,0 7-8,0-2 0,0 6-2,0 6 1,0 7-2,0-5 1,0-14-6,0-7-1,0-7-7,0-4-1,0 0 1,0 0 2,0 0 10,0-23 14,0-14-7,20-3-11,4 10-8,-12 11 1,6 18-1,-12 1 1,8 0 0,-2 5 6,6 21 20,8 9-11,-10 2-10,26-5-6,-12 4-1,0-10-9,2-7-24,-12-3-165</inkml:trace>
  <inkml:trace contextRef="#ctx0" brushRef="#br0" timeOffset="220678.0167">13549 8382 212,'-8'0'21,"2"0"-12,6 0 26,0 0 19,0 0-9,0 0-13,0 0-11,0 0-9,0 0 0,0 0-5,0 0 0,0 0-6,0 0-1,0 0-2,10 2 0,16 5 2,8 3 0,10-3 0,12 1 0,5-3 0,3 4 0,14-4 1,0-2-1,2-1 0,4-2 0,-2 0 0,-10 0-1,-6 0 1,2 0 0,-11 0 0,-5 0 1,4 0-2,0 0 1,4 0 0,-4 0 1,-2 0-1,10 0 0,-8 6 0,-2-1 0,4 0 0,-2-2 0,1-3 0,3 0 0,2 0 0,-2 0 1,12 0-1,-8 0 1,18 3-1,0 0 0,-2-1 1,23 1-1,-15-3 1,2 2-1,16-2 1,-22 3-1,2-3 0,2 5 0,2-2 0,-11 1 3,1-2-2,14 0 0,-18-2 0,2 0 0,4 0 0,-22 3-1,10 3 1,-10 1-1,-7 1 0,11 4 0,-12-5 0,4 1 0,0-3 0,0-5 1,-2 5-1,-4-5 0,14 4 0,-18-4 1,12 0 2,-12 0-3,11 2 2,1 3-1,-6-2-1,-6 0 1,10 0-1,-4-1 0,0 0 0,4-2 1,-4 4 0,0-2-1,0-2 1,0 3-1,4-1 1,-9 1-1,3 0 0,-6 2 0,14 1 3,-2-4-1,4 1 0,0-3-1,14 0 1,-12 0 3,22 0 0,-8 0 0,5 0 2,-15 0-1,6 0-3,-14 0 0,-8 0-2,-12 0 0,-6 8 0,0-3 1,-8 3 0,4 0 1,-2-5 2,-8 0-2,-6-3 2,2 0 0,-10 0 0,-2 0 0,-2 0 5,0 0 0,0 0 0,0 0-7,0 0-3,0 0-2,10 0-1,8 0-3,10 0-16,2-11-55,-24-1-236</inkml:trace>
  <inkml:trace contextRef="#ctx0" brushRef="#br0" timeOffset="221826.0801">21561 8018 166,'0'-10'62,"-6"-1"-25,2-6-19,-10 2 22,6-1 0,0-1-15,-6 4-2,6 0-4,-10 1-4,8 8 0,-6-7-7,0 5 5,-12 4-1,0 2-6,-14 0-6,12 0 0,-6 0-1,5 2 0,-9 15 0,24 7 0,-22 13-3,6 0 1,10 7 1,0 0-1,6 8-1,-2-10 2,18 4 1,0-10 1,0-11-2,0-9-4,20-5 0,10-8-1,-6-1 4,6-2 3,0 0 0,0-8 1,14-18 0,-1-4 0,5 1-1,-2-5 0,8 6 0,-16-4 0,-8-2-1,0 7 1,-6-1-2,0 5 0,-22 6 0,4 4 2,-6 3 0,0 3 0,0 3 0,0 4 1,0 0 2,0 0-3,0 0 0,0 0-5,0 11 4,0 2 1,0 3 4,0 3 1,0 6-3,0 1 0,0 14-1,0 5-1,0 12 0,12 4-1,0 0-4,18-12-14,12-17-98,2-32-100</inkml:trace>
  <inkml:trace contextRef="#ctx0" brushRef="#br0" timeOffset="222210.1013">22064 8222 25,'-8'-4'158,"0"4"-153,-6 0 35,14 0 23,0 0-29,0 0-26,0 9-3,0 9-2,0 1 1,22 2-4,0 1 2,-12-4-1,18 5-1,-6-8-3,0-2-8,-8 1-17,10-3-62,2 4-102</inkml:trace>
  <inkml:trace contextRef="#ctx0" brushRef="#br0" timeOffset="222626.1251">21909 8411 133,'-14'0'122,"14"0"-122,0 0-2,0 0-3,0 0 5,0 0 5,0 0 0,16 0 2,0 0 3,11 0 6,17-3-2,-4-4 0,8-7 0,10-5-2,-4 0-9,-4-2-3,-10 5-6,0 8-127</inkml:trace>
  <inkml:trace contextRef="#ctx0" brushRef="#br0" timeOffset="222973.1435">22643 8109 66,'0'0'273,"0"0"-273,0 0-17,2 0 13,28 0 4,14 0 4,-8 0-2,14 0-1,-6 0-1,-14 0-10,10 5-45,-14 3-167</inkml:trace>
  <inkml:trace contextRef="#ctx0" brushRef="#br0" timeOffset="223242.1586">22729 8301 151,'0'0'187,"0"0"-187,0 0 0,0 0 0,30 0 6,14 0 9,-6 0-4,10 0-10,-12-2-1,8 2-10,-8 0-20,8 0-116</inkml:trace>
  <inkml:trace contextRef="#ctx0" brushRef="#br0" timeOffset="223624.2066">23526 8003 124,'-24'0'217,"-2"0"-217,14 1 0,-6 23 0,-6 11 0,14 11 6,-4 8 1,6 5-2,8-4-3,0-1 0,0-12 0,8-9 4,30-9-4,2-14-2,8-4 4,-16-6 6,22 0 8,-24-14 6,0-21 6,-4-1 0,-20-13-14,8 1-7,-14-4-2,0 3 1,0-5-2,-16 1-6,-28 7 0,-12 19-9,-12 22 1,8 5-54,-6 43-118</inkml:trace>
  <inkml:trace contextRef="#ctx0" brushRef="#br0" timeOffset="227861.4393">15817 9232 238,'-9'0'12,"-3"0"-11,12 0-1,0 0 7,0 0 6,0 0-9,0 0-4,0-4 1,0 4-1,0 0 1,0 0 6,0 0 28,0 0 16,0 0-14,0 0-14,0 0-6,0 0-6,0 0-6,0 0-5,0 0-3,0 0 0,0 0-1,0 15-2,31 17 6,13 21 2,10 9 2,2 7 1,0 6 0,8-8-2,-4-6-2,-4-10-1,14-5 0,-22-9 0,-2-2-3,-6-5-5,-8-12-10,-8-2-33,-12-16-157</inkml:trace>
  <inkml:trace contextRef="#ctx0" brushRef="#br0" timeOffset="228335.4686">15907 9911 202,'0'0'54,"0"-3"-54,0 1 2,0-3-2,0-6 6,18-5 0,20-14 25,16-10-1,16-5 2,-4-9-19,-6-2-4,8 0-6,-14-6 1,2-4-4,-10 4 0,-2-3 0,-13 17-3,-5 19-8,-20 29-66,-6 0-213</inkml:trace>
  <inkml:trace contextRef="#ctx0" brushRef="#br0" timeOffset="229704.5436">17100 9518 199,'0'-8'92,"-2"2"-26,-2 5-19,4 1 6,0 0-14,0 0-21,0 0-16,0 0-2,0 0-7,6 0-2,38 0 9,7 0 0,-5 0-2,10 0-6,-2-9-5,0-9-18,6 5-67,-8 1-109</inkml:trace>
  <inkml:trace contextRef="#ctx0" brushRef="#br0" timeOffset="229992.558">17142 9682 258,'0'0'31,"0"0"-29,0 0-2,0 0 0,16 0 3,29 0 6,7-6-2,4-3-4,-2-9-3,6 4-4,2 9-49,-10-8-196</inkml:trace>
  <inkml:trace contextRef="#ctx0" brushRef="#br0" timeOffset="231003.6153">18002 9552 338,'-10'-2'51,"10"-2"-49,0-5-2,0-5-4,52-5 4,2-9 4,20-3-2,6 2 1,-14 3-3,-6 3 0,-6 14 1,-28 9-1,-22 0 0,10 0 3,-14 5 8,0 14 7,2 6 0,-2 11-9,6 4-3,-2 8-4,22 3 0,-2-3-2,7-2-1,13-9-1,-8-8 2,-6-5 0,0-7 1,-10-10-1,-10-1 0,4-6 0,-10 0 0,4 0 1,10-3 3,2-26 7,8-17-1,-8-10-8,4-8-1,4 0 1,-14-1-2,-2 7 0,-12 5 1,4 9 0,-4 13 0,0 14 3,0 7 1,0 10 4,0 0 6,0 0-5,0 0-10,10 13 1,6-2-2,4-1 1,4-1-2,-4-7 1,10 1 0,2-3 0,6 0-5,18 0-16,-3-14-85,-23 7-287</inkml:trace>
  <inkml:trace contextRef="#ctx0" brushRef="#br0" timeOffset="231545.6794">19063 9769 289,'0'7'0,"0"5"-13,0 4 6,0 14 6,2-3 1,28-4 0,0-1 0,8-7 0,-20-4 0,6-8 2,-3-3-1,-11 0 6,4 0 25,-10-21 10,-4-1-5,0-4-16,0 2-4,0-4-12,0 7 0,-30 0-5,-15 2 0,3 8-11,-6 9-56,0 2-71,16 0 42</inkml:trace>
  <inkml:trace contextRef="#ctx0" brushRef="#br0" timeOffset="231933.699">19542 9766 81,'0'0'264,"0"0"-244,0 0-20,0 0-10,22 17 5,6 9 5,2 7 0,0-1 0,14-3 0,-16-5-3,-2 0 0,-14-6-10,2-4-43,-4-4-130</inkml:trace>
  <inkml:trace contextRef="#ctx0" brushRef="#br0" timeOffset="232139.7117">19470 10021 228,'0'-17'14,"16"-4"-12,24-7-2,0-2 6,14 0 0,-22 1-6,22-1 0,-10 6-7,-12 5-77</inkml:trace>
  <inkml:trace contextRef="#ctx0" brushRef="#br0" timeOffset="232857.8425">20724 8906 281,'0'0'63,"0"0"-2,0 0-13,0 0-15,-2 8-24,-16 21-7,-8 22-2,-4 11 0,-10 15 2,-5 6 0,13 10-2,4 9 2,-2 0-2,14-6 1,12-10-1,4-20 0,0-18-2,4-11-3,26-15-2,14-16 1,8-6 6,9 0 0,-1-13 1,-4-17-1,-12-5-12,-10 3-60,-12-3-88</inkml:trace>
  <inkml:trace contextRef="#ctx0" brushRef="#br0" timeOffset="233053.8559">20229 9456 245,'0'0'142,"0"0"-142,24 0-14,34 0 14,0 0 12,30 11 3,-6 0-8,13 2-7,-11-5 0,6-3-16,-28-5-147</inkml:trace>
  <inkml:trace contextRef="#ctx0" brushRef="#br0" timeOffset="237124.0801">15993 10780 36,'0'0'75,"0"0"-75,0 0-5,0 0 5,0-3 5,0-5-4,0 3 1,0 0 4,0-1 7,0 1 0,0 2-3,0 0-1,0 3 14,0 0 7,0 0 0,0 0-14,0 0-6,0 0-8,0-2 0,0 2 1,0 0-2,0 0 4,0 0 3,0-3 2,0 3 2,0 0-3,0 0-4,0 0-2,0 0 2,0 0 4,0 0 4,0 0 1,0 0 11,0 0 1,0 11-20,0 10 2,0 11-3,-8 11-3,0 3-2,-6 7 3,6 8-3,-10 4 2,8-1-1,4-2-1,-4-6 0,10-8 0,0-13 0,0-14 0,16-8-3,12-7 0,2-4-1,-4-2-1,4 0 3,2-8-13,-4-13-53,-2-3-80</inkml:trace>
  <inkml:trace contextRef="#ctx0" brushRef="#br0" timeOffset="237536.1055">15766 11097 144,'0'-4'61,"-2"4"-41,2-3 33,0 0 4,0 1-13,0-3-16,0-1-8,0 6-4,0 0 0,0 0 8,0 0-8,0 0-11,-4 0-5,4 0-3,0 0-7,12 0 8,33 2 2,9 4 2,0-1-1,-2-5-1,-12 0 0,16 0 0,-2 0-4,-6 0-22,-10-16-132</inkml:trace>
  <inkml:trace contextRef="#ctx0" brushRef="#br0" timeOffset="237930.126">16648 11056 128,'0'0'264,"-4"0"-253,4-4-9,0 4 1,0-2-3,0-2-3,4 3 2,28-5 1,-2 4 0,0-1 0,8 3-2,-8 0-4,6 0-12,-6 0-35,-10 0-119</inkml:trace>
  <inkml:trace contextRef="#ctx0" brushRef="#br0" timeOffset="238190.1616">16648 11056 170,'-4'120'190,"4"-120"-190,0 0-1,0 0-3,0 0 2,24 0 2,6 0 7,4 2-3,4 0-3,6-2-1,-8 3-15,8-3-71</inkml:trace>
  <inkml:trace contextRef="#ctx0" brushRef="#br0" timeOffset="239768.2518">17833 10862 297,'-28'0'63,"14"0"-54,12 0-1,-6 0 2,2 0 21,6 0-19,0 0-12,0 9-7,14 20 7,30 3 6,-1 12-6,13-4 2,-6 0 1,0-3-1,-8 0-1,10-5-1,-6-11-6,10-9-15,-16-10-10,8-2-25,-18 0-92</inkml:trace>
  <inkml:trace contextRef="#ctx0" brushRef="#br0" timeOffset="240040.2646">17701 11285 222,'0'0'98,"0"-6"-98,6-12-7,42-8 7,12-9 4,15-3 6,15-2 1,4-8-2,2 3-7,-8-1-2,-14 6-1,-30 18-13,-2 9-82</inkml:trace>
  <inkml:trace contextRef="#ctx0" brushRef="#br0" timeOffset="240986.3163">17076 11349 223,'-6'0'17,"6"0"-16,0 0 14,0 0 4,0 0-3,0 0-13,0 0-2,0 0 2,20 0 2,-10 9 3,34 1-3,-3-4-3,9 4 2,20 1-1,4-3 4,8-3-2,12 3 0,-8 0 0,-2-2 2,-18-1-2,15 0 0,-3-2 1,-16 2-1,14-2-2,-12-3-1,6 0 3,-10 0 1,-10 0-1,-4 0 1,18 0 2,-18 0-1,11 0-3,-3 0 1,14 4 1,-8 0 0,0 6 1,-2-1-2,0-4-1,-12-2-1,-6 0-1,4-3 3,-12 0 4,22 0-1,-6 0 2,9 0-5,-15 0-3,14 0-1,-2 0 0,0 0 0,-14 0 0,6 0 0,-6 4 3,2-4-2,-4 0 1,-8 0 1,10 0 5,-14 0 1,4 0-4,14 0-3,-20 0-1,12-2-2,-16 0 0,-4-1 0,9 3-2,-11 0-6,-2 0-13,10 0-59,-22-8-235</inkml:trace>
  <inkml:trace contextRef="#ctx0" brushRef="#br0" timeOffset="245336.5581">17271 12021 189,'0'-4'22,"0"2"-22,0 0 1,0-1 16,0-5-6,0-2-9,0-5 3,20 3-3,-6 3-1,2-2 3,-2 6 4,-4 5 8,-6-3 1,10 3-7,-12 0-4,4 0-1,-2 0-3,0 0 2,-4 0 0,0 0 1,10 0-1,-6 17 7,4 2-3,10 13 1,-6-3-7,2 3 2,2 2-2,4 1-2,4 1 0,-4-6 1,-4 0-1,12-8 1,-6-6-1,-12-8-2,10-8 1,-16 0-2,-4 0 0,0 0 3,2 0 3,10 0 0,-10-12 4,12-8-1,0 4-4,-2 0-2,14 0 0,-2 0 1,0 6 0,-12-5-1,6 5 0,-14 2 1,-2-6-1,-2-1 6,0-8 1,0 0 0,0-6-3,0 0 1,0-3-3,0 7 1,-2 4 0,-6 8 1,-6 6 3,14 3 5,0 4 6,0 0-6,0 0-11,0 0-1,0 0-6,0 0 0,0 0 1,0 0 5,22 0 0,6 0 0,2 0 0,-1 0 1,11 0-1,-4 0 1,-6 0-1,0 0-2,-4 0-14,-12 0-147</inkml:trace>
  <inkml:trace contextRef="#ctx0" brushRef="#br0" timeOffset="245923.5909">17972 12224 77,'-26'0'119,"12"0"-117,14 0-1,0 5 1,0 6 1,0 4-3,0 7 0,0-4 0,4-1 3,18-1-3,0-9-2,-14 2 2,10-9 2,2 0-1,-10 0 0,6 0 4,-2 0 5,-12-11 4,12-5 1,-8-2-4,-6-4 2,0 0 11,0 4-15,-20 2-2,-4 6 1,6 0-7,-2 9 1,2 1-2,18 0-13,0 5-94,0 25-96</inkml:trace>
  <inkml:trace contextRef="#ctx0" brushRef="#br0" timeOffset="246597.6791">18873 12047 178,'-28'-5'91,"4"0"-79,6 0-4,4 1-2,-10 4 43,16 0-24,0 0-17,-12 0-5,0 4-2,8 14-1,-6 6 4,-6 8-2,8 0 4,2-2-3,14-4 0,0 1-1,0-11 2,0 2-4,0 2 0,24-12-2,6 2-4,-4-4 0,4 0-13,0-4-36,20-2-116</inkml:trace>
  <inkml:trace contextRef="#ctx0" brushRef="#br0" timeOffset="246901.6965">19101 12076 149,'-36'0'88,"12"10"-87,12 18 12,-2-4 0,8 11-2,6-7-4,0 0-5,20-9 1,4 2-3,2-13 0,-10-2 3,12-6-1,-2 0 1,-6 0 7,4-18-2,-12-10-1,7 4-3,-11-3-1,-8 0 2,0 6 1,-27-3-6,-25 3-5,-6 2-9,-4 11-8,8 8 15,18 0-1,12 10-52,24 25-13,0 2-72</inkml:trace>
  <inkml:trace contextRef="#ctx0" brushRef="#br0" timeOffset="247397.7241">19608 12015 234,'-16'0'28,"10"0"-28,0 0-5,-2 0-1,8 2 4,0 2-2,-6 1 4,0 3-1,-4 3 1,-4 2 4,4-2 2,-4 10-4,6-5 0,4 2 2,-10-4-2,14 2-2,0 1 1,0-7 2,0 1 0,0-2 1,18 6-1,4-5 2,-12 1 2,4-6 1,-4 5-1,-6-7-3,-2 1 4,-2 6-1,0-4 10,0 7 18,0 4 0,-10 1-19,-12 0-12,0-1-1,6-7-2,-10-2-1,12 0-9,4-2-15,-4-1-34,14 0-51,0 1-87</inkml:trace>
  <inkml:trace contextRef="#ctx0" brushRef="#br0" timeOffset="247956.8341">19892 12026 52,'0'-11'55,"0"6"-28,0 5 28,0 0 37,0 0-14,0 0-41,0 0-16,0 7-20,0 15-1,-8 2 1,-6 11 0,6 5-1,-12 6 2,20-1 1,0-2-2,0-5 2,0-4-2,6-10-1,18-8-1,4-5-2,3-9-1,-5-2 3,0 0 1,4 0 4,-4-24 0,18-11-1,-14-4 0,-6-7-2,-10 4-1,2 2 1,-16 2-1,0 3 0,-14 3 0,-22 13-3,-12 6-2,0 5 1,10 8 2,2 0 2,16 0 3,10 0-2,-5 0-1,15 0-1,0 8 1,0 0 0,0 8 1,0 0 2,25 8 1,1-6-2,22-1-2,4-9 0,2-3-6,6-5-6,-4 0-67</inkml:trace>
  <inkml:trace contextRef="#ctx0" brushRef="#br0" timeOffset="248539.9842">20355 11368 361,'-22'6'51,"22"-1"-51,0 0-26,0-2-5,10 5 18,32 0 13,0-3 2,14-2 3,14 2-4,-15 0-1,-1 4-6,-12-4-36,-16 3-142</inkml:trace>
  <inkml:trace contextRef="#ctx0" brushRef="#br0" timeOffset="248739.9952">20503 11561 283,'0'2'0,"0"4"-7,6 1 7,16 2 11,16-1 0,13-3-4,3 6-7,2-6-7,-6-5-92</inkml:trace>
  <inkml:trace contextRef="#ctx0" brushRef="#br0" timeOffset="249522.0388">21801 11039 264,'-40'0'0,"10"0"0,4 13 0,18 9 12,-12 1-3,20 4-4,0 4-4,0-3 0,0 0 1,0 1-1,0-3 5,0-7-2,24 3 0,-6-10-1,8-2 1,0-8 0,4-2 3,4 0 6,-2-2 7,-2-18-1,12-4-4,-11 8-6,-19 0-1,4 0 1,-6 6 1,-10-9 6,4 3-6,-4-6-4,0-4-3,0-1-1,-8 7-1,-24 3-1,1 8 6,-1 7 5,10 2 3,2 0-14,18 0 0,2 0-1,0 0-14,0 7-28,0 10-47,8 1-103</inkml:trace>
  <inkml:trace contextRef="#ctx0" brushRef="#br0" timeOffset="249777.0781">22228 11421 258,'0'0'68,"0"0"-10,0 0-13,0 0 10,0 0-28,0 0-20,0 0-7,0 0-6,0 0-33,4 0-181</inkml:trace>
  <inkml:trace contextRef="#ctx0" brushRef="#br0" timeOffset="250340.1071">22673 11080 355,'-8'0'9,"2"0"-2,4 0-2,-10 0 4,10 13-6,-6 8-2,-13 9 3,15 2-3,-12 3 1,18 7 1,0-5 0,0 2-3,0-10 0,12-13-2,21-6-2,-11-7 4,16-3 1,-8 0 5,0-25 4,0-8-2,10-7-3,-24 6-1,-2-8 0,-14 9 2,0 1-2,0 1 5,-44 11-8,2-3-1,-10 7-2,0 3-6,15 5 8,17 8-19,14 0-69,6 0-105</inkml:trace>
  <inkml:trace contextRef="#ctx0" brushRef="#br0" timeOffset="250722.1853">23213 11023 262,'0'0'116,"0"-2"-106,0 2 1,0 0 0,0 0 1,0 0 1,0 0-3,0 13-8,-14 5 10,10 1-5,-8 0 0,-2-3-3,4 6-2,8-4-1,2-2-1,0-2-1,0-7-2,0-1 1,0-3-3,12 0 5,18-3 0,-4 0 6,8 0-1,10 0-4,-11 0 2,-7 0-3,18 0-1,-14 0-12,-2-9-52,-20-7-240</inkml:trace>
  <inkml:trace contextRef="#ctx0" brushRef="#br0" timeOffset="250927.1953">23213 11023 425,'149'-163'23,"-151"187"-23,-2 13-14,-2 11 14,-2 9 4,0 10 3,-15 2-4,-3 0-2,14 4-1,-6-9-4,6 0-16,-2-16-65,10-11-178</inkml:trace>
  <inkml:trace contextRef="#ctx0" brushRef="#br0" timeOffset="251829.4068">23744 11221 62,'0'-5'17,"0"5"-7,0-3-10,0 3-2,0-5 2,0-1 1,0 1 6,0 3 0,0 2-2,0 0 0,0 0 15,0 0 3,0 0 7,0 0 6,0 0-8,0 0-7,0 0-6,0 0-2,0 0-3,0 0-5,0 0 0,0 0 7,0 0 3,0 10 0,0 12-8,0-4-2,0 6 0,0-8 1,-16 8-4,10 1-1,-2-7 0,-10-2-1,8-2 0,8-6 1,2-3-1,0-5-1,0 0-2,0-5-3,0-17 6,0 1 0,12-12 2,18 2 1,-4 9-3,18-4 0,-14 4 0,0 9 0,-18 8 0,10 5 0,-8 0 0,-12 0 3,-2 0 3,0 10 12,6 16 1,-6 2-14,0-2-2,0 8 1,0-4 0,0-8-2,-6-3-1,6-6-1,0-13 0,0 0-12,0-6-7,10-23 19,20-3 4,0-3-2,15 3-2,-19 16 0,8 8 0,-12 5 2,-12 3 3,10 0 6,-14 3 5,12 13-3,-6-1-4,12 8-9,-18-5-4,18 1-15,-18 0-34,6-3-151</inkml:trace>
  <inkml:trace contextRef="#ctx0" brushRef="#br0" timeOffset="253239.6593">21837 11652 147,'-36'0'18,"-4"0"0,12 0 16,14-5 23,-4-4 21,8 6-38,-6 2-27,12-3 9,-6 2-1,8-2 15,2 4-18,0 0-16,0 0-2,0 0-2,0 0-1,0 0-3,0 0-1,12 0 4,18 6 3,26 11 1,4-2-1,18 0 2,19 5 1,-7-10-1,0-1 2,10-4-1,-8-2-2,-4 2 1,-6-2 0,-4 2 2,-15 0-1,-7 1-1,-6 1 0,2 2 1,-14 0 1,14-7-3,-6 0 0,4-2 2,-8 0 2,10 0 0,0 0-2,-4 0-1,-6 2 0,-12 5 0,21-3 2,-19-4-4,20 3 0,-8-3 0,-2 3 1,4-1-1,8-2 1,-12 3 0,6-3 0,0 3-1,-14 0 2,10-3-2,-6 0 3,6 0 0,-2 0 0,2 2-2,-1-2 1,7 0-2,4 0 2,2 0-2,-8 0 2,-6 0-1,8 0 3,-14-2-2,4 2-1,-10 0-1,4 0 4,-14-3-3,-14 3 2,-2 0-3,-4 0-1,0 0-5,0 0-13,0 0-68,-4-8-359</inkml:trace>
  <inkml:trace contextRef="#ctx0" brushRef="#br0" timeOffset="256591.9435">21397 12109 160,'-2'-3'88,"-2"-3"-24,-2 1-16,6 3-20,0-1-12,0 3-3,0-4-4,0 4-5,0 0 0,0 0 1,-2 0 10,-10 0 9,8 0 0,-2 0-5,-8 0-15,8 9-4,-18 7-2,18 4-1,-14-7 0,10 8 3,8-10-1,2-1-1,0 1-1,0-1 0,0 7-3,12-1 1,36 9 4,-2-5 1,-6 2 0,12-4 1,-22 1 0,-8-5 1,-14-4 1,6-5 3,-14 4-1,0-1 1,0 2 7,-10 4 0,-20-1-8,-4-5-2,-18 1 0,12-8-3,-6-1 0,-6 0-5,21 0-8,-5 0-18,16 0-42,10 0-105</inkml:trace>
  <inkml:trace contextRef="#ctx0" brushRef="#br0" timeOffset="256925.9622">21411 12093 191,'0'0'114,"0"0"-95,0 0-17,0 0 4,0 0 17,0 0-21,10 0 4,20 5-2,0 8 6,18-4-4,-10-5-2,12-4-2,8 0 3,-12 0-2,10 0-3,-16 0-1,16-2-35,-32-6-235</inkml:trace>
  <inkml:trace contextRef="#ctx0" brushRef="#br0" timeOffset="257395.9882">21881 12266 117,'-16'0'228,"12"0"-204,4 0-24,0 0-16,0 0 9,0 17 7,20 7 11,8 2-1,10 1-4,-7 3-1,3-1-2,2-8-3,-6-5-1,-14-10-8,6-6-15,-6 0-66,-6 0-84</inkml:trace>
  <inkml:trace contextRef="#ctx0" brushRef="#br0" timeOffset="257597.9999">21807 12497 199,'0'-4'13,"0"-9"-9,30-5 1,14-4 23,-4-2-7,17 0-7,-1 3-3,-8 0-8,0 2-3,-10 5-16,-8 2-65</inkml:trace>
  <inkml:trace contextRef="#ctx0" brushRef="#br0" timeOffset="257815.0104">22452 12201 294,'-4'4'24,"0"15"-23,-4 5-1,-6 11 9,6-1 4,-12 7-7,8 1-5,-6 2-1,6-2-2,-4-2-12,2-8-20,0-11-74,14-10-82</inkml:trace>
  <inkml:trace contextRef="#ctx0" brushRef="#br0" timeOffset="258295.1678">22498 12344 26,'0'11'125,"0"2"-116,0 3 16,0 6 5,0 4-5,0 6-16,0 1 0,0 1 8,0-4-10,0-12-1,10-4-3,4-9 4,-2-3-4,-8-2 0,16 0 2,0 0 6,-8 0 7,18-5-4,-7-11-3,-1-2-2,8-1-2,-12-6-5,-6-1 3,-8-1 5,10 1 1,-10-6-5,-4 2 0,0 6 0,0 3 1,0 7 4,0 7 11,-18 2-6,-12-1-7,-10 6 0,-5 0 0,9 0-8,6 0 1,4 6 4,12 3-5,10 8-1,4 2-8,0 2-10,0 0-14,0 1-87,0-9-192</inkml:trace>
  <inkml:trace contextRef="#ctx0" brushRef="#br0" timeOffset="260154.2736">23083 12032 39,'-4'-10'42,"4"5"-28,0 3 16,0 0 11,0-1-5,0 3-17,0-3 3,0 3-9,0 0-5,0 0-2,0 0 7,0 0 8,0 0-3,0 0 2,0 0 5,0 0-7,-4 0-3,4 0 5,0 0-3,0 0-4,0 0-4,0 0-3,-10 0-2,6 0 2,-4 10-5,-14 12-1,10 2-2,-14 13 2,8-2 0,12 1-1,4-2-2,2-8 2,0-4-2,0-3 0,2-12-6,8-1-1,16-6 3,-12 0 2,-2 0 3,2 0 2,-4 0 0,0 0 2,0-8 1,-6 3-1,-4-1 2,0-1 4,0 7 8,0-4-4,0 2 3,0 2 8,0 0-9,0 0-14,0 0-1,0 0-3,0 0-3,-4 0-7,-10 0-31,14 0-3,-6 0-23,6 0-56,0 0-52</inkml:trace>
  <inkml:trace contextRef="#ctx0" brushRef="#br0" timeOffset="261085.3222">23075 12269 57,'0'0'92,"0"0"-91,0 0-1,0-4-3,0-8 3,0 4 4,0 3-3,8 0 2,-6-1-1,-2 6 0,0-3 1,0 3 5,0-2 13,0-1 8,0 3-11,0-3-6,0 3 2,0 0-3,0 0-1,0-2-5,0 2-5,0-5 1,0-1 5,0 1-1,0-3-1,0 2 2,-6 1 8,2 0-1,-10 2-4,8 1 10,0-1-19,-8 3 6,4 0 2,4 0-8,-8 0-4,10 0-5,-16 13-12,18-2-51,2 2-83</inkml:trace>
  <inkml:trace contextRef="#ctx0" brushRef="#br0" timeOffset="262273.3887">23083 12566 218,'-8'0'11,"-6"0"-11,14 0-9,0 0 6,0 0-5,0 0-3,0 0 8,0 0 3,0 0 3,0 0 1,0 3 8,0 4 1,0 4-5,0 2 5,0-2-8,0 1-3,0-7-2,0 0 0,0-5 0,0 0-1,0 0-2,0 0 2,0 0 0,0 0 0,0 0-2,0 0 0,4-5 3,16-20 6,8 1-4,0 3-2,0 2-1,2 6 1,-8 1 0,-18 11 0,-4 1 0,0 0 5,0 4 1,0 18 10,0 0 3,0 0-8,0-7-2,-4-3-7,4-8-2,0 2-2,0-6-2,0 0-1,0 0 1,0 0 3,0 0 1,4 0 4,10 0 1,2-10-4,2-2 0,8-3 0,-10-2 1,5 6-2,-15 3 1,2 8 1,-8 0 2,0 0 12,0 0 9,0 0-16,0 19-4,6 0-1,-2 6-1,-2-2-3,14-3 0,-8-5-7,4-5-15,10-7-78</inkml:trace>
  <inkml:trace contextRef="#ctx0" brushRef="#br0" timeOffset="262555.4051">23019 13015 342,'0'-5'21,"12"-16"-21,32-17-3,22 0 3,8-7 1,-8 2 1,9 1-2,-11 10 0,-20 12-6,-6 10-27,-8 10-125</inkml:trace>
  <inkml:trace contextRef="#ctx0" brushRef="#br0" timeOffset="262870.4223">23480 12900 42,'-38'10'136,"-12"8"-136,8-5-5,3 8 5,9 0 12,22 0 15,8-4-8,0 3-19,0-6 0,30 0 0,3-4 9,-1 1 2,6-3 3,-22 1-2,-2-5 5,-8 5 8,-6 1 8,0 1 16,-22 8-27,-20-7-22,-2-1-5,-9-7-13,27-4-47,-4 0-168</inkml:trace>
  <inkml:trace contextRef="#ctx0" brushRef="#br0" timeOffset="263651.4639">23936 12305 45,'-2'0'92,"2"0"-58,-16 0 10,16 0 17,-2 2-17,-8 1-32,10 1-6,-14-1 2,12 3-5,-6 2 1,-12 5-2,10 6 2,-12 4-2,0 1 4,-4 4 2,0-2 0,16-4 2,4-4-3,6 4-7,0-11-1,0 2-5,12-2 5,32-1 1,-8-5 1,-6 4-1,24-9-2,-10 2-6,-1-2-38,1 0-131</inkml:trace>
  <inkml:trace contextRef="#ctx0" brushRef="#br0" timeOffset="264016.4845">24229 12421 247,'-18'0'27,"-4"0"-20,0 0-7,12 19 8,-2 3 9,6 0-14,6 1-3,0 7 0,16-9-1,4-5-1,16-11-1,-18-5 3,6 0 0,2 0 5,-22-3 2,6-15 8,-10-9 4,0-5 7,0 5-15,0-5-8,0 0 0,-22 8-3,-22 8-4,6 14-9,-12 2-34,14 18-33,6 29 53,8 2-5,22 0-93</inkml:trace>
  <inkml:trace contextRef="#ctx0" brushRef="#br0" timeOffset="264401.5091">24720 12406 172,'-22'0'12,"8"-3"-10,-7 3 7,-3 0 27,14 0 13,-12 0-32,0 5-13,10 8 3,-8 1 1,16-4-4,2-1-2,2-4-2,0 3 0,0 3 0,6-3 3,26 5 5,-2 1 0,-8-4 1,4-2 0,-22 0-3,-4-2 7,0-1 1,0 3 14,0 0-1,-30-3-27,0-2 0,-4-1-15,8-2-53,2 0-177</inkml:trace>
  <inkml:trace contextRef="#ctx0" brushRef="#br0" timeOffset="264796.6034">24888 12197 185,'-14'0'139,"6"0"-133,2 0-3,6 0-1,-6 19-4,-18 7 3,4 17-1,-6-3 1,-8 1 1,10-12 3,18-5 7,6-11 3,0-1-15,0-2-6,6-5 2,18-2 4,10-3 2,6 0 1,-14 0 0,4-14-3,0-10-15,-6 6-72,12-2-117</inkml:trace>
  <inkml:trace contextRef="#ctx0" brushRef="#br0" timeOffset="265039.6176">24888 12197 216,'88'80'41,"-90"-62"-37,2 4 2,0-1 7,-4 1-6,-2 2 1,2 2 2,-16 4-6,-4-1-4,-2 4-1,2 7-4,8-6-8,-4-7-24,20-6-96</inkml:trace>
  <inkml:trace contextRef="#ctx0" brushRef="#br0" timeOffset="265373.6335">25324 12301 253,'-14'-8'3,"-2"8"-3,-8 0-16,-6 0 16,10 0 27,-4 0-18,18 17-5,-4-2-1,10 7-2,0-3 0,0 1-1,0 2 0,14 2 9,8 3 14,2 0-1,6 4-7,0-6-6,-4-9 0,-22-3-4,2-8-2,-6 2 1,0-3 4,-6-1-7,-30 0-1,-20-3-105,8 0-57</inkml:trace>
  <inkml:trace contextRef="#ctx0" brushRef="#br0" timeOffset="265614.6476">25294 12320 240,'0'0'87,"0"0"-87,6 0 0,20 0 0,4 0 13,1 0-5,-1-6-6,12 4-2,-12-9-10,-22-11-149</inkml:trace>
  <inkml:trace contextRef="#ctx0" brushRef="#br0" timeOffset="267361.7477">16001 12872 128,'10'-34'31,"-6"21"-25,-2 7 36,-2 6-15,0 0 41,0 0 9,0 0-36,0 0-24,0 10-10,0 10-5,0 21-1,0 4 0,-16 13-1,-4 12 0,-24 8 0,18 2-2,-14 6 1,10-9 1,10-7-1,20-11 0,0-22 1,18-5-5,24-14-4,10-12-7,8-6 10,-4 0 1,-2-27-3,0-13-41,-10-3-140</inkml:trace>
  <inkml:trace contextRef="#ctx0" brushRef="#br0" timeOffset="267580.7542">15686 13253 339,'0'0'0,"30"0"-23,20 0 23,5 0 7,5 0 0,-4 0 0,0 0-4,-8 0-3,4-12-1,-14-5-22,6-5-143</inkml:trace>
  <inkml:trace contextRef="#ctx0" brushRef="#br0" timeOffset="267859.7713">16642 13135 324,'0'0'41,"2"0"-41,12 0-17,-4 0 16,6 0-1,-2 0 1,-2 0 1,10 0-9,-10 0-35,14 0-82</inkml:trace>
  <inkml:trace contextRef="#ctx0" brushRef="#br0" timeOffset="268181.788">16642 13135 238,'-54'164'121,"54"-164"-121,0 0-15,0 0 15,16 0 2,28 0 12,6 0-6,-8-3-5,-4-3-3,-8 4-8,-2 2-53,-16 0-192</inkml:trace>
  <inkml:trace contextRef="#ctx0" brushRef="#br0" timeOffset="276596.2551">17591 13008 44,'0'0'37,"0"0"-7,0 0-1,0-4-9,0 4 1,0 0-7,-6 0-1,4 0 3,2-2 8,0-2-5,0 4 5,-12-1-11,6-3 1,-4 0-5,-4-2 5,12 4-6,2-1-2,0 0 0,-4 3-3,4 0 0,0 0 0,0 0-2,0 0 1,0 0 1,0 0 7,0 0-3,0 0-6,0 0 1,0 0 3,0 0 1,0 0 4,-4 6 2,-2 21-2,-2 10-1,-8 8-5,-4 3 4,0 6-2,4-1-3,2 1 2,2-14-3,-2-8-2,14-11-1,0-10 0,0 0 0,-4-4-2,4 2 1,-6-4-6,6 0-30,0 0-101,0-5-132</inkml:trace>
  <inkml:trace contextRef="#ctx0" brushRef="#br0" timeOffset="276986.2773">17817 13537 385,'-12'-9'72,"-2"2"-37,14-4 17,-2 6-2,2-4-27,0 3-13,0 5-10,-4 1 0,4 0-7,0 0-22,0 0-88,0 1-275</inkml:trace>
  <inkml:trace contextRef="#ctx0" brushRef="#br0" timeOffset="277719.3166">18360 13010 205,'-12'-2'79,"12"2"-15,-2 0-2,2 0-23,0 0-29,0 0-5,0 0-5,0 26 2,0 9 1,0 10 6,0 1-3,-14-1-3,0 3-1,-2 0-2,0-2-1,8-11-8,-2-10-4,10-11-19,0-3-104,0-8-108</inkml:trace>
  <inkml:trace contextRef="#ctx0" brushRef="#br0" timeOffset="280020.4452">18625 13135 282,'-6'-5'95,"0"-1"-92,6 4 5,0-9-4,0 0-4,12-7-1,18 2 1,20 0-3,-2 3 2,-6 2 1,8 6 0,0 5 0,-16 0 0,6 0 0,-20 0 0,6 0 0,0 13 2,-14-2 1,-2 7 1,-8 1 0,-2-1 0,0 4 3,0-3 2,-2 2 0,-20 0-7,-14 1 4,0-3 0,-14-2-5,-4-10 1,4 0-2,-6-3-1,20-2-4,10-2 5,8 3 0,14-3 0,4 0-2,0 2-14,24 1 4,30 5 12,-4 1 0,-2 1 1,0 3-1,-18 4 1,-4-2 5,-12 0 3,-10 8 0,-4-7 3,0 3 2,0 2-2,-30 0-7,-14 1 2,-10-4-6,-8-4 1,-8-3-2,10-6-4,6 0-8,22 1-3,10-4-21,15 4-73,7-4-61</inkml:trace>
  <inkml:trace contextRef="#ctx0" brushRef="#br0" timeOffset="280352.4633">19344 13162 92,'0'-2'277,"0"2"-247,0 0 2,0 10-25,-8 20 2,-6 11-7,6 4 3,0 0-3,-6 0-2,6-1 0,-10-8-2,8-2-11,8-1-21,2-9-86,0 5-37</inkml:trace>
  <inkml:trace contextRef="#ctx0" brushRef="#br0" timeOffset="280711.4863">19642 13205 335,'0'0'41,"0"0"-41,0 0 0,0 0 2,0 0 5,0 11 10,0 14-11,-20-2-5,8 1 1,-6-3 5,12-2-4,-8-3 1,14 0 0,0-3-4,0 0-3,0-3 2,14 1-1,8-8 2,-2 1 0,4-4 0,18 0 2,-4 0-2,-8 0 0,20 0 0,4 0 0,-3 0-5,-9 0-32,2 0-267</inkml:trace>
  <inkml:trace contextRef="#ctx0" brushRef="#br0" timeOffset="280983.5012">19947 13170 369,'-6'0'49,"-8"7"-48,2 10 1,-3 10-2,1 7 4,-2 7-2,-14 4-2,8 0 0,-10 4 0,8-4 0,12 1-2,-6-1-6,10-2-23,4-3-32,4-8-71</inkml:trace>
  <inkml:trace contextRef="#ctx0" brushRef="#br0" timeOffset="281635.5348">20357 13283 77,'-2'0'193,"-10"0"-168,10 0-2,2 0-6,0 0-5,0 0-12,0 7 0,22 12 3,2 3 1,6-1 1,2 3-4,-10 0-1,8-3-1,-8 3-1,12 0-11,-8-7-37,-1 2-56</inkml:trace>
  <inkml:trace contextRef="#ctx0" brushRef="#br0" timeOffset="281879.548">20363 13537 83,'0'-9'132,"0"4"-106,0-5-19,0-4 7,24-7 2,6-1-4,10-2 4,4 0-11,-14 2-5,8 7-8,11 6-46,-17 3-170</inkml:trace>
  <inkml:trace contextRef="#ctx0" brushRef="#br0" timeOffset="282251.5697">21014 13216 17,'0'0'329,"-14"0"-310,-2 1-11,6 30-3,-14 9 1,-6 11-3,0 6-1,-6 3 0,-2-3-2,12-1-2,14-9-4,-6-1-9,18-11-55,0-11-115</inkml:trace>
  <inkml:trace contextRef="#ctx0" brushRef="#br0" timeOffset="282669.8586">21256 13328 204,'-6'0'41,"6"24"-41,0 6 0,0 2 2,0 4 6,0 3 1,21-2-2,-5-8 2,8-2-5,12-10-1,0-5 0,-8-3 1,0-9-3,-12 2 3,6-2 3,-4 0 6,-6 0 5,-8-13 9,6-3 2,-6-8-10,-4-6-6,0 4-4,0-7-6,0 1-1,-18-2 0,-8 4-2,-4 2 3,-10 8 0,-4 12 2,16 6 19,-2 2 7,0 0-31,7 10-11,17 6-17,6 0-31,0 0-167</inkml:trace>
  <inkml:trace contextRef="#ctx0" brushRef="#br0" timeOffset="284547.959">21603 13130 221,'0'-2'119,"0"-2"-54,0 4-32,0 0-16,0 0-13,0 0-4,0 0-4,0 0 1,14 6 3,16 5 1,-2-4-1,-2 2 0,0-4 0,4-5 0,-6 3 0,2-3-4,2 0-8,2 0-54,-14 0-191</inkml:trace>
  <inkml:trace contextRef="#ctx0" brushRef="#br0" timeOffset="285240.0732">22272 13114 269,'-14'-7'23,"10"-2"3,-2 1-6,0 0-10,-8 0-1,-10 3-6,6-2-3,-6 3 0,4 1 3,-6 0 2,4 3 6,14 0-6,4 0-5,-14 0-3,18 0 1,-8 0 2,8 10-1,0-3 1,0 0-5,0 7 2,0 3 1,0 0-1,8 3 2,16 1 1,4-3 0,0 1 1,-4-5-1,-18 1 2,12 2-1,-8-10 1,-10 4 3,0 2 3,0 1-2,0 4 1,-28 2-6,2-2-1,-4-5 0,0-2 2,20-5-2,-10-3 3,10-3-1,-4 0 1,2-3-2,-2-14-1,2 4 0,-2 3 0,14 4 2,0 1 0,0 0 2,0-4-4,0-4 0,26-2 0,14-7 1,-6 0 0,0-4 0,-6-1 0,0 6 0,-14 1-1,-2 16-1,-6 1-9,-6 3-28,14 0-92,0 0-112</inkml:trace>
  <inkml:trace contextRef="#ctx0" brushRef="#br0" timeOffset="285999.1136">22639 13561 151,'0'-2'31,"4"2"-30,-4-9 6,0 4 60,0-1 1,0 1-8,0-1-35,-23 1-14,-13 5-2,0 0 4,-8 0 1,-6 0-11,14 11 3,-2 14-2,2-2-4,24 4-1,2-3-1,10 0-1,0 0-1,0-3 1,22-2 2,14 2-1,2-8 2,-12 1 1,-4 2 1,-10-2 1,-12 1 6,0 9 6,0-2 3,0 4-6,-24 9-6,-12-5-4,-18-1-2,4-10-1,-6-8-3,-4-11-12,10 0-66,20 0-147</inkml:trace>
  <inkml:trace contextRef="#ctx0" brushRef="#br0" timeOffset="325785.3926">13649 14347 67,'-4'-16'73,"-10"2"-60,14 9 3,0 0 9,0 1 4,0-3 3,0-2 5,0 1 2,0 1 9,0 1-4,0 6-11,0 0-5,-6 0-9,4 0-8,2 0-3,0 0-8,0 9-1,0 15-4,0 9 5,0 11 0,0-1 2,0 4 0,12-6-1,14-11 0,-6-9-1,10-10 0,0-9 1,1-2-1,19 0 1,10-24 4,18-19-1,4-7-2,-4-7-1,-22 12-1,-14 5 0,-18 13 0,-18 11 0,-6 5 0,0 8 1,0 1 0,0 2-1,0 0 0,0 0-1,0 26-8,0 18 7,-6 12 2,-26 10 4,-16 6 0,14 1 2,-28 10-1,16-1 0,-12 2-3,8 1-2,8-2-1,2-3-4,12-10-15,-2-20-80,19-23-298</inkml:trace>
  <inkml:trace contextRef="#ctx0" brushRef="#br0" timeOffset="326507.4359">14499 14539 192,'-16'-5'73,"10"2"-39,6 0 13,0 1-16,0-1-14,0 1-10,0-4-7,40 1 0,-8-1 0,26 4 1,-12-1 0,8 3-1,-8 0 1,-6 0-1,-4 5 0,8 14-10,-8 5-43,-6-8-288</inkml:trace>
  <inkml:trace contextRef="#ctx0" brushRef="#br0" timeOffset="327157.4717">15436 14523 121,'-8'-16'106,"-10"3"-99,2 0 41,-10 4-20,-2 3 7,8 6-4,-4 0-3,0 12-24,-12 17-4,16 11-4,-6 0 2,10 6 0,2-9 1,10-2 1,4-6-2,0-5 2,0-11-1,0-7-2,4-6-2,26 0 5,14-13 3,6-17-1,-8-4-1,16-9-1,-12-3-1,8-7 1,-16-3 0,-8-8 0,14-9-1,-14-5 1,-8 4-6,-10 7-3,-12 17 3,0 17 6,0 17 1,0 8 4,0 8 3,0 0-8,0 3-2,0 31-5,0 17 7,-10 14 3,-8 7 2,16 0 0,-14-2-2,2 2 1,4-9-4,10-6 0,0-10-11,6-16-17,28-13-79,22-15-93</inkml:trace>
  <inkml:trace contextRef="#ctx0" brushRef="#br0" timeOffset="327390.4832">16031 14426 282,'-24'28'7,"-2"4"6,0 10 10,-2-1-11,22-5-11,6 0-1,0-9-1,0-9-12,0-4-30,0-9-72</inkml:trace>
  <inkml:trace contextRef="#ctx0" brushRef="#br0" timeOffset="327615.4966">16123 14218 361,'-22'0'32,"18"0"-32,-6 11-9,10 11-29,0 6-81,0 5-108</inkml:trace>
  <inkml:trace contextRef="#ctx0" brushRef="#br0" timeOffset="327850.5093">16269 14678 153,'0'24'24,"0"-2"-19,0-5 25,0-10 7,0-4-12,0-3-1,0 0 13,0 0 31,0-30-7,0-15-37,12-11-15,14-6 1,-10 11-3,-2 16 3,0 17-1,0 9-9,2 9-3,12 0-14,16 0-8,-8 0-32,19 21-156</inkml:trace>
  <inkml:trace contextRef="#ctx0" brushRef="#br0" timeOffset="328185.5265">16714 14562 20,'10'0'152,"0"0"-151,0 0 4,10 0 8,0 0-2,-10 1-2,14-1 2,-16 0 7,10 0 6,0 0 11,-2 0 7,-2-8 11,-2-16-26,-8-3-22,10-2-2,-14 5-1,0 5 2,0 3 1,0 10 10,-14 4-5,6 2-6,2 0 0,6 0-1,-2 0-3,-12 8-2,0 19 1,-6 2 1,-6 1 2,-4-4 2,4 1 2,-2-7 0,8-3 5,8 6-2,12-8-8,0 3-1,0 7-1,0 4 1,26 0 0,8 1 0,4-3-1,6-6 1,-10-7-5,10-6 1,-14-6-10,-4-2-28,4 0-72,-4 0-144</inkml:trace>
  <inkml:trace contextRef="#ctx0" brushRef="#br0" timeOffset="328517.5706">17461 14600 245,'20'-29'58,"0"3"-46,-10 2 30,-4 7 1,-6 7 10,0 4-4,0 4-6,-30 2-16,-6 0-13,-10 13-8,4 19-6,-2 8 0,6-2 0,12-3 0,12-3-1,8-3 0,6-3-1,0 1 1,0-8-2,6 0-2,20-6-2,4-13-3,22 0-3,4-8-18,26-29-41,2-6-52,0-13-116</inkml:trace>
  <inkml:trace contextRef="#ctx0" brushRef="#br0" timeOffset="328753.5811">17976 14165 457,'0'0'21,"0"0"-21,0 18-12,6 23 12,0 10 3,-6 10 6,0 0-4,0 8-2,0-7-3,0-11 0,0-3-1,-8-10-5,-10-11-13,14-5-33,-2-7-116</inkml:trace>
  <inkml:trace contextRef="#ctx0" brushRef="#br0" timeOffset="328990.5944">17657 14491 384,'0'0'7,"0"0"-7,64-3 0,0-4 0,4-2 2,11-1 1,-9-1-3,-6 5-2,-8 2-1,-22 1-24,12 3-49,-2 0-103</inkml:trace>
  <inkml:trace contextRef="#ctx0" brushRef="#br0" timeOffset="329220.6074">18316 14562 140,'-22'20'52,"10"15"-10,-2-7-12,10 5 4,-4-1-6,-2-5-13,2 2-8,-2-7-7,8-3-2,-2-9-21,4-4-59</inkml:trace>
  <inkml:trace contextRef="#ctx0" brushRef="#br0" timeOffset="329255.6104">18595 14376 408,'0'-11'3,"0"8"-3,0 1-4,0 2-23,0 0-99,0 36-65</inkml:trace>
  <inkml:trace contextRef="#ctx0" brushRef="#br0" timeOffset="329549.6508">18595 14376 238,'74'199'13,"-64"-182"-3,-6 13 26,22-1-9,0 3 1,-2-1 1,20-8-13,-4-6-3,-8-10-1,10-4 3,-12-3-2,-8 0 6,-6-3 11,2-24 7,-6-7-14,6-9-16,-10-9-6,-8 2 1,0 2-2,0 7 0,-56 16 1,0 10 0,-22 15-1,10 0-5,-6 28-8,18 9 2,26 3 2,6 0-11,24 6-26,0-6-44,70-8-140</inkml:trace>
  <inkml:trace contextRef="#ctx0" brushRef="#br0" timeOffset="329871.6699">19396 14563 270,'0'0'47,"0"0"-39,0 12-5,0 13 15,0 2-1,-20 0-8,2 0 2,-10-1-1,12-2 9,2-7-6,6-10-11,8-7-2,0 0 0,0 0 0,8 0 2,36-24 12,28-7-5,8-7-6,-12 3-2,-10 11 1,-30 8 6,2 16 7,-8 0-7,-4 0 0,-6 30-1,2 4 11,-10 7-9,2-7-9,18-9-52,-18-22-278</inkml:trace>
  <inkml:trace contextRef="#ctx0" brushRef="#br0" timeOffset="332437.8156">13527 15003 10,'-6'-17'149,"4"9"-97,2-1-7,0 7 8,0-2 2,-4 3-15,4 1-4,0 0-11,-6 0-15,6 0-8,0 0-2,0 0 0,0 0 0,0 0-1,0 0 1,0 0-1,12 0 0,2 0 0,14 0 1,-12 1 0,28 9 0,-12-3 0,22-4 0,-2 2 0,13-3 0,5-2 1,-4 0-1,8 0 0,-4 0 1,-14 0-1,8 9-1,-6-1 1,0 0 0,2 0 0,1-3 0,-7 1-1,2-3 1,4-3 0,14 0 0,8 0 1,8 0-1,0 0 0,2-3 0,-5 0-1,-1 0 1,-4 3 0,0 0 0,-14 0 1,-4 0-1,-6 0 0,-16 0 1,4 0-1,-6 0 0,-14 0 0,22 0 0,-15 0 0,11 0 0,0 0 0,2 0 1,-2 0-1,22 0 1,-2 0-1,12 0 1,10 0 0,2 0-1,-6 0 0,-1 0 1,3-2-1,-14 2 3,2 0 0,-4 0-1,-12 0 0,10 0 1,-14 0 3,6 0-3,-4 0 2,-6 0-3,-5 0-1,-3 0-1,-10 0 0,4 0 0,-4 0 0,14 0 1,-2 0 0,10 0 0,-4 0 0,0 0-1,8 0 0,0 0 0,10 0 1,-4 0 1,13 0-1,-1 0 4,-14 0 0,0 0 3,0 0-5,-10-3-2,6 3 0,-2-3 0,-4 3-1,4 0 0,-8 0 1,0 0-1,-1 0 1,-3 0-1,0 3 0,0 2 0,6 1 1,-2-1 0,24 3 4,6-5 2,14-3 8,-4 0-5,0 0 1,-5 0-1,-3-9 0,-16-1 0,-12 2 2,-6 3-5,-28 0 0,2 2-1,2 0 3,-6-2-3,8 2-5,-16 0-1,12 3-3,-8 0-13,-8 0-27,-2 0-124</inkml:trace>
  <inkml:trace contextRef="#ctx0" brushRef="#br0" timeOffset="334477.9243">21501 14807 305,'0'-11'20,"0"-10"-20,0-9 0,0 1 2,0 13 1,-6 2 8,-8 4 8,4 2 5,-10 2-5,8 1 1,-6-1-4,0-1-5,6-2 2,-12 1-8,-2-2 0,-4 8-5,10-4 3,4 6 4,-3 0 1,-11 0-8,4 13-2,0 13 1,-4 7 1,0 4 0,6 6-2,-6 3 2,6 2-1,12-3 0,-2-7 0,14-9 1,0-6-2,4-11 0,32-7 0,-2-5 0,0 0 2,12-4 2,-4-24 2,33-13 0,-15 2-2,-4 1-2,-2 5 0,-20 10-1,-12 4 1,-8 6-1,-10-1 1,0 7 0,-4 1-2,0 5 0,0 1 2,0 0 0,0 0 0,0 7-5,0 20 5,0 9 1,-4 2 2,4 6-2,0-4 1,0 0-2,4 2-2,28 1-2,12-2-14,-2-11-58,12-18-186</inkml:trace>
  <inkml:trace contextRef="#ctx0" brushRef="#br0" timeOffset="334969.9502">22086 14921 248,'-4'17'27,"0"-1"-25,4 3 13,0-6 6,0 0-15,16 1 0,8 1 6,0 1-5,-6 6 1,-6 2 3,-10 0 4,10 1-7,0-10-5,8-7-3,-6-8-2,8 0 2,8-14 1,-6-20 11,6-6-5,2-3-5,-8 5-1,0 12-1,-18 7 2,6 11 4,-10 8-4,-2 0 3,0 0-1,0 0-2,0 0-2,0 14 5,0 10 5,0 11 6,-30 10 0,-14 14-5,-6 2-3,-2 6-3,-6 6-2,2-2-1,20-6-2,6-4-2,12-18 0,18-16-10,4-21-26,66-6-32,10-39-192</inkml:trace>
  <inkml:trace contextRef="#ctx0" brushRef="#br0" timeOffset="335209.9666">22893 14893 306,'0'0'95,"0"0"-95,26 0-8,4 0 8,2 0 8,32 0-1,-4 0-3,-6 0-4,2 0 0,-12-4-3,2 4-19,-15 0-173</inkml:trace>
  <inkml:trace contextRef="#ctx0" brushRef="#br0" timeOffset="335450.9782">22975 15100 325,'30'0'6,"18"-5"-6,4-11 14,8 3-6,-4-1-7,-2 3-1,7 7-15,-11-7-79</inkml:trace>
  <inkml:trace contextRef="#ctx0" brushRef="#br0" timeOffset="335781.9957">23656 14600 179,'14'-37'46,"0"2"-15,16 6 30,0 5-8,-2 3-23,22 5-8,-10-3-9,14 6-1,2 7-3,-7 3 0,-11 3-5,-14 0 1,0 9 4,-18 17 8,-6 6-2,0 6 4,-16 1-8,-22 5-7,2 4 1,3 2-4,3 4 2,-8-1 0,22-4-2,0-9-1,12-9 0,4-11-3,0-7-6,0-2-6,18-5-21,0-3-74,32 7-126</inkml:trace>
  <inkml:trace contextRef="#ctx0" brushRef="#br0" timeOffset="336022.0101">24111 15200 151,'0'18'98,"0"-13"-65,0-5 25,0 0 1,0 0-14,0 0-20,0 0-8,0 8-14,0 6-3,0 7-27,0-15-180</inkml:trace>
  <inkml:trace contextRef="#ctx0" brushRef="#br0" timeOffset="337131.0721">14092 16151 465,'0'-16'45,"0"-14"-45,58-10-5,32-10 3,-2-6 2,22 0 1,-23 13-1,-13 16 0,-26 17-4,-32 10-5,-2 0-1,-14 39 10,0 15 6,0 9 2,-14 8-4,-2 1-1,2-5-1,14-1 1,0-4-1,18-1-2,20-15 0,12-14-2,10-21-3,-4-11 5,24-9 0,-6-39 5,6-13-1,-9-11-1,3-3-1,-24 3 0,-14-3 0,-18 8 0,-16-2 0,-2 2 3,0 8-4,-30 8 0,10 14 3,2 21 6,10 8 31,8 5-12,0 3-29,0 0-5,32 0-11,26 0 14,18 3 2,8 2 2,2-2-2,-12-3-2,-12 0-3,-2 0-37,-9 8-115</inkml:trace>
  <inkml:trace contextRef="#ctx0" brushRef="#br0" timeOffset="338737.1603">15736 16337 163,'0'-17'55,"-10"6"-50,-10 3 17,0-3 18,4 3 8,-4 3-16,2 0-13,6 0-7,-4-1-9,2 3-1,-6-1 5,-10-2 6,12 3-5,-8 3 2,16 0 6,4 0-7,0 0-9,6 10-2,0 17-3,0 8 3,0 10 1,0 1-1,0 2 2,0-1 0,0-3 0,0-4 0,6-2-2,0-9-4,0-8-25,-2-7-48,6-7-66</inkml:trace>
  <inkml:trace contextRef="#ctx0" brushRef="#br0" timeOffset="338996.1761">15236 16557 216,'0'0'39,"10"0"-33,34 0-6,-10 0 16,12 0 20,-6-7-5,6-2-16,-10 7-15,2 2-2,-8 0-10,6 0-78</inkml:trace>
  <inkml:trace contextRef="#ctx0" brushRef="#br0" timeOffset="339809.2201">16161 15972 271,'0'0'53,"0"0"-47,0 0-6,0-6-2,16 6 0,20 0 2,20 0 4,-2 0-3,14 0-1,-8 0 0,-17 0-6,5 0-28,-16 0-156</inkml:trace>
  <inkml:trace contextRef="#ctx0" brushRef="#br0" timeOffset="340065.2348">16313 16207 317,'0'0'0,"22"-11"6,24-2 4,0 0 5,8-6 0,3 3-13,-1 9-2,-2 1-4,-4 6-23,-8 0-145</inkml:trace>
  <inkml:trace contextRef="#ctx0" brushRef="#br0" timeOffset="340313.2506">17070 16100 218,'0'-2'150,"0"-1"-150,0 3 0,0 0 0,6 0 1,30 0 8,10 0 9,1-5-4,9 0-3,-6 2-5,-12-4-4,2 1-2,-10 0-11,-4-2-63,-22 8-254</inkml:trace>
  <inkml:trace contextRef="#ctx0" brushRef="#br0" timeOffset="340866.3023">17725 15796 245,'4'-17'94,"22"2"-94,8-2 0,18 1 5,-15 3 0,13 1 10,-20 12-7,-12 0-1,-6 11 13,-12 30 10,0 16-6,0 17-9,0 3-5,0 1-3,0 2-1,24-12-2,8-15-3,12-14-1,-4-14 0,10-17 0,-2-5 0,-10-3 1,0-6 2,-8-24 4,-2-12 1,2-11-3,-16-8-4,4-12 1,-8 1-1,4-2-1,-14-7 0,0 6 0,0 11 0,0 24 1,-14 21 7,10 13 17,-2 6 13,6 0-38,0 0-5,10 12-1,20 3 5,16-4 0,-9-1-2,11-6 2,-16-2 0,10 3-1,-10 1-8,4 2-27,-6 12-70,18-6-166</inkml:trace>
  <inkml:trace contextRef="#ctx0" brushRef="#br0" timeOffset="341323.3272">18765 16272 138,'0'0'194,"0"0"-193,0 0-2,0 10 0,0 11 0,0-1 1,18 5 0,2-8 0,8-1 2,-8-4-1,16-8 1,-20-4 1,10 0 3,0 0 9,-8 0 17,-12-16 11,-6-3 10,0-2-19,0-6-17,0 9-9,-2 1 3,-26 7-10,-4 10-1,-16 0-15,12 19-75,-8 16-182</inkml:trace>
  <inkml:trace contextRef="#ctx0" brushRef="#br0" timeOffset="346685.8124">15075 17533 52,'28'-29'59,"17"-3"-43,7-1 13,-6 10-14,10 1-9,-18 7-1,2 4 4,-14 0 8,-12 6 10,-4 2 12,-10 3-5,0 0-3,6 0 5,-6 0-10,0 0-8,14 0-14,-2 0-2,0 0-1,6 3-1,-4-1 0,-4 1 0,-4 0 1,2-1 1,6 4-2,-6-1 0,6 3 0,-6 0 3,-6 3 1,18-2 4,-12 1-5,6-2-2,-2 2 0,2 7-1,-8 1 0,4 2 4,-10 5 5,10 2-3,-10 0 1,0 0-4,0-7-1,4 8-1,-2-9-1,4 2 0,-2-2 0,14-1 0,-6 1-1,8 0 0,10-5 0,-2-7 1,-5 1 1,7-8-1,-10 0 0,-4 0 1,12 0 5,-12-23 6,12-21 3,-6-11-6,-6-4-5,-2 0-2,-10 1 0,-4 3 1,0 10 0,0 10-1,-10 14 2,2 10 3,0 11 17,8 0-10,0 0-14,0 0-13,0 0 1,8 0 7,14 3 4,12 2 1,4-2 0,2-1 0,-10 1-3,-4-3-12,-2 0-25,12 0-80,8 3-200</inkml:trace>
  <inkml:trace contextRef="#ctx0" brushRef="#br0" timeOffset="347195.8409">16313 17718 237,'0'-13'47,"-14"2"-34,8-1 12,6 0 16,-2 4-8,-8-3-4,2 6-1,4 0-8,-2 5-1,6 0 2,-2 0 4,2 0-6,0 0-7,-4 0-10,-2 10-2,-12 9-1,2 0 1,12 8 0,-4 2-1,4 1 1,0 7 0,-6-5-1,0-3-5,8-11-10,-2 1-10,4-11-20,0-5-26,0 0-21,0-3-18,0 0 9,0 0 6</inkml:trace>
  <inkml:trace contextRef="#ctx0" brushRef="#br0" timeOffset="347454.8587">15977 17861 127,'0'0'65,"0"0"-65,0 0 0,10-4 6,14-1 17,6-6 14,2 0 11,-2 1-4,8 2-6,-8 3-29,-14 1-9,10 4-1,-6 0-6,10 0-13,0 0-34,0 4-96</inkml:trace>
  <inkml:trace contextRef="#ctx0" brushRef="#br0" timeOffset="347728.8709">16792 17555 214,'0'0'212,"0"0"-201,0-3-9,0 3-2,2 0-7,18 0 5,10 0 2,4 0 0,-4 0 0,16 0-1,-16 0-10,-2 0-39,6 0-146</inkml:trace>
  <inkml:trace contextRef="#ctx0" brushRef="#br0" timeOffset="347978.8866">16792 17555 23,'46'163'330,"-46"-163"-307,0 0-21,0 0 0,0 0-2,12 0 4,16 0 8,2 0-4,0 0-8,-4 0-1,14 0-21,-10 0-157</inkml:trace>
  <inkml:trace contextRef="#ctx0" brushRef="#br0" timeOffset="349467.9674">17465 17526 403,'-8'-9'44,"8"2"-44,0-4-1,0-5 1,0-5-1,18-4 1,18 7 0,8-1 1,-8 5 0,-12 9-1,-12 5 0,12 0 0,-20 0 0,12 28 5,-6 6 6,-6 11 0,12 0-7,8-2 1,-12-2-1,18 0-4,-8-7-1,6-8-1,8-10 1,1-11-2,1-5 2,-4 0 1,-4-2 1,22-28 2,-4-9 0,0-11 0,-16 11-1,4-1-1,-18 4 2,-10-5 0,-8 3 0,0 0 1,-32 6 1,0 8-2,4 14 0,12 7 20,12 3 0,4 0-23,0 0-1,0 0-10,4 0 4,26 3 5,22 1 1,-4-3 0,8-1 1,0 0 0,8 0 0,-8 0-2,1-5-13,-9 2-45,-16 3-147</inkml:trace>
  <inkml:trace contextRef="#ctx0" brushRef="#br0" timeOffset="349864.9891">18559 17665 325,'0'0'0,"0"7"-3,0 4 3,0 5 4,0 8 5,10 1 2,14-4-7,-4-8-2,-8-5-1,16-6-1,-2-2 0,0 0 4,4 0 9,-8-15 9,-6 2 4,0-6-9,-10 3-6,-6 3 11,0-1 11,-6 1-17,-30 6-10,-8 7 5,2 0 7,0 4-16,12 22-2,18 1-17,-2-2-29,14-12-99</inkml:trace>
  <inkml:trace contextRef="#ctx0" brushRef="#br0" timeOffset="356501.3576">19330 17479 285,'-8'0'13,"8"-1"-8,0 1 2,0 0 11,0-3 0,0 0-10,0 3-8,0-3 0,0 3 0,0 0 1,0 0 1,0 0 2,0 0-1,0 0-3,0 0-1,0 0 1,0 0-4,14 0 0,16 0 4,6 0 2,14 0 0,-2 0-1,-12 0 2,14 0-3,-14 0 2,-6 0 0,14 0-2,-14-5 0,-6-5-2,-18 1-10,14 9-112</inkml:trace>
  <inkml:trace contextRef="#ctx0" brushRef="#br0" timeOffset="357341.4634">20337 17422 251,'0'-13'46,"-10"-4"-46,-4 1 0,12 2 0,-6 1 4,-2 5 6,0 3 17,-10-1 2,8 1-17,-10 0 5,0 2-6,-6-1-2,14 4-3,-4 0 8,-8 0-10,18 0-4,-14 0 0,0 11-1,10 3-1,-6 5 2,10 8 0,-2-1-1,2-2 0,2 9 0,2-4-2,4-5 3,0 0-1,0-3-2,0-1 2,0-5 0,0-6-4,0-7 3,0 0-4,4-2 1,2 0 1,2 0 4,4 0 1,16-10 0,2-5 1,0-8-1,0-1 0,-2 0-1,-4-5 0,2 3 0,-4-4 0,-10 8 1,6 1-1,-10 11 0,-8 2 0,0 8 2,0 0 5,0 0-1,0 0-2,0 0 6,0 0-5,0 13-2,0 6-2,0 2-1,0-2 1,0 2-1,0-2 0,0 1-1,0 0 1,0 1 0,18 0-1,2-1-5,8-10-12,2-5-48,2-5-159</inkml:trace>
  <inkml:trace contextRef="#ctx0" brushRef="#br0" timeOffset="358039.6427">20780 17034 130,'0'-3'56,"0"3"-53,0 0 6,0 0 31,0 0 0,0 0-12,0 0-14,0 0-9,0 0 2,0 5 7,0 14 3,0 11-3,-16 18-2,4 2-2,-16 12-4,22 5 1,-12-3-1,10-6-3,8 0-1,0-11 0,0-15-2,0-5 0,12-16 0,8-3 0,16-3 2,-6-5 0,8 0-1,2 0 1,-8-4 2,12-11-4,-8-3-1,-6-4-14,-10 0-44,-20 4-67,0 5-22</inkml:trace>
  <inkml:trace contextRef="#ctx0" brushRef="#br0" timeOffset="358305.6566">20588 17354 168,'0'0'42,"0"0"-42,0 0 0,26 0 12,8 0 16,10 0-4,-6-2-4,12-3 4,-10-4-7,0 7-8,-10-1-9,-6 0-5,4 3-39,-20 0-247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5T22:50:18.0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14408 1356 241,'19'-19'83,"-2"-1"-81,-6 1 60,-5 5-7,-1 11 0,-5 3-1,0 0-9,0 0-9,0 0-6,0 0-8,0 0 1,0-2-2,0-6 2,0 0-8,-7-3-7,-4-3-7,1 2 0,-4 5 0,-2 1-2,2 2 1,-1 4-3,-3 0 2,-1 0-4,4 0 0,0 17 1,0 16-4,4 6 1,-3 10-2,6 2 4,-1-8-3,8-8 3,1-9 1,0-8 0,0-8-3,0-2-1,4-7-3,13 2 2,-6-3 1,2 0-1,4 0 2,-2 0 4,2-3 0,-3-6-2,7-5 0,-8-6 1,5-2 1,-1-6-1,3-4-1,-2-1 2,-3 3 2,0 4-5,-13 0 2,1 6 4,-1 0 1,2 2 1,-3 6 0,-1 4-1,0 4 0,0 4 0,0 0-1,0 0-1,0 0-1,0 22-2,0 10 4,2 4 5,2 6-1,2-3-3,5-6 0,1 2-1,7-6 0,-1-5-2,6-3-20,0-8-71,8-10-136</inkml:trace>
  <inkml:trace contextRef="#ctx0" brushRef="#br0" timeOffset="264.016">15019 1335 269,'0'0'179,"7"0"-179,5 2-11,1-2 11,15 2 0,-1-2 0,5 0 0,-2 0-2,0 0-8,-7-4-121</inkml:trace>
  <inkml:trace contextRef="#ctx0" brushRef="#br0" timeOffset="443.0246">15042 1518 162,'-4'2'343,"4"-1"-343,0 1-19,10 5 17,14 2 2,6-2 6,10-1-6,7-6-9,2-2-157</inkml:trace>
  <inkml:trace contextRef="#ctx0" brushRef="#br0" timeOffset="2407.1387">15765 1359 383,'0'0'84,"0"0"-68,0 0 24,0 0-23,0 0-15,1 0-2,11-10 0,7-6 2,4-2 4,-3 4-5,-4 6-1,-3 8 0,-7 0-1,2 6-1,-5 25-2,4 7 4,-4 8 5,4 7 0,-4 0-2,8-4-3,0-12 0,0-5-2,7-11 0,-3-4-5,-5-8 2,2-9 1,-3 0-3,1-9 5,1-23 2,10-8 6,-1-9-6,3-4 1,-8 0-1,2-1-1,-6 1 0,-9-4-3,-2 7-1,0 12 5,0 12 2,0 19 15,0 7 15,0 0-18,0 0-14,0 9-20,8 12 13,8-4 6,9-2-4,3-2 1,4-5 0,7-3 0,-3-2-6,2 3-81,-14 4-218</inkml:trace>
  <inkml:trace contextRef="#ctx0" brushRef="#br0" timeOffset="4560.2576">16433 1569 134,'-9'0'91,"6"-3"-52,3 1 24,0 2-30,0 0-10,0 0-17,0 0-6,-1 0 2,-3 0 1,3 0 8,-3 0-4,-3 14 0,1 9-4,-3 6-2,2 7-1,4-4 2,3-4-2,0-11 0,0-8-6,7-3 0,7-1 4,7-5 2,1 0 2,0-17 3,4-5-3,0-4 0,-10-4 1,0 0 1,-14 0-1,-2 0 0,0 4-3,-12 4-6,-6 8-2,3 7 3,-2 7-20,4 11-25,6 21-44,7 14-16</inkml:trace>
  <inkml:trace contextRef="#ctx0" brushRef="#br0" timeOffset="4986.2801">16747 1557 107,'1'0'96,"5"5"-87,-2 19-9,3 3 22,-2 12-1,0-3-11,0-5-5,2-10 5,0-6-6,1-7 4,6-8-1,4 0-1,3-11 11,6-10-4,4-12-4,0 1-7,-4 4 0,0 3-2,-9 10 0,-10 9 2,-4 6-2,-4 0 19,0 6 32,-8 23-13,-18 20-17,0 11-13,-6 6 0,0-1-2,5-2-5,5 0-1,11-7-1,4-10-4,7-6-6,0-13-19,4-13-62,17-10-181</inkml:trace>
  <inkml:trace contextRef="#ctx0" brushRef="#br0" timeOffset="5677.3171">17387 1588 323,'-1'0'134,"1"0"-134,0 0 11,1 2-11,21 4-5,8-1 5,6 2 6,8-2 2,7-5-5,0 0-3,-4 0-1,5 0-31,-20-15-217</inkml:trace>
  <inkml:trace contextRef="#ctx0" brushRef="#br0" timeOffset="6598.3679">18184 1046 190,'10'-26'0,"-1"7"2,-6 6 43,-3 9-12,0 4 34,0 0 12,0 2-31,-9 28-25,-7 20-14,-6 19-7,0 13 1,2 4 1,3 9 1,13-1 1,2-2-2,2-3-2,2-18-1,12-9-1,12-17-2,-3-17-2,9-14-4,10-12 1,-4-2 1,3-11-12,-1-18-48,-6-10-45,1 0-63</inkml:trace>
  <inkml:trace contextRef="#ctx0" brushRef="#br0" timeOffset="6797.379">18454 1472 202,'-1'0'245,"1"0"-245,1 0-18,18 0 12,11 0 6,2 0 6,8-2-5,-5-1-1,-1 1-14,-3-5-126</inkml:trace>
  <inkml:trace contextRef="#ctx0" brushRef="#br0" timeOffset="7560.4239">18797 1310 212,'0'0'218,"0"0"-214,0-3 12,0 3-16,0-2 0,6 0-7,-3 0 1,4 0 6,-1 2 3,-1-1-2,0 1 1,0 0-1,-2 0 0,-3 0-1,0 0 0,0 0 0,2 0 2,0 0 0,3 0-2,-4 0 1,3 7 1,1 7-1,-2 0 3,-1 2 1,4-4 1,-4-2-4,6-4 2,-3 0 0,1 0-3,-3 0-1,0 1 1,2-2 2,-5 4-2,2 5 0,-2 9-1,0 9 10,0 9 0,0 2-5,-7 1 0,2-9-4,0-5 1,3-10-2,2-8 0,0-3-3,0-6-2,0 1-2,9 1 7,3-3 2,1 1 1,1-3-2,-8 0-1,5 0 1,1-3 0,2-22 8,-1-10-3,0-14-2,-3-6 0,-1-3-4,-9 3 1,0 15 1,0 15 3,0 15 11,0 10 32,0 0-42,0 0-6,2 10-25,6 6 18,7 0 5,8-8-2,4-5-4,10-3 3,5-7 0,1-11-11,0 4-64,2 10-95</inkml:trace>
  <inkml:trace contextRef="#ctx0" brushRef="#br0" timeOffset="7868.4382">19299 1726 320,'-14'17'61,"9"-2"-53,5 4-8,0-7 5,0-3 0,10-1 0,6-5 7,-3-3 2,1 0 8,4 0 2,-4-17-9,4 0-4,-9-6 0,2 7-2,-8 0-1,-2 6 2,-1 5 11,0 2 4,0 3-7,-10 0-16,-1 0-2,2 4-14,-3 12-13,8 2-15,2 0-76,2-3-114</inkml:trace>
  <inkml:trace contextRef="#ctx0" brushRef="#br0" timeOffset="8578.4779">19554 1659 233,'0'0'79,"-5"0"-36,3 0 25,1 0-59,1 19-7,0-3-2,0 0 0,0-4 0,13-5 0,3-3 1,4-4 4,-2 0 4,3 0 0,-2 0-2,-6 0-2,-1 0-1,-4-7-3,4 0 0,5-7 2,-1-6 1,0 3-1,-4 5-3,-4 6 0,-8 6 2,0 0 5,0 12 8,-7 18-2,-9 12 2,-3 4-9,2-3-2,4 1-3,3-6-1,1-8-1,4-6-2,5-7-5,0-8-17,0-3-41,12-6-175</inkml:trace>
  <inkml:trace contextRef="#ctx0" brushRef="#br0" timeOffset="9117.508">19939 1064 19,'-7'-4'402,"5"4"-396,2 0-1,0 0 3,0 3-8,9 22-18,8 14 18,5 2 3,10 10 1,-3-3 4,1-5-1,-7 6-1,-8-3 9,-6 0 4,-9 0 10,0 3 2,-5 1-10,-15 0-12,-10-2 0,-1 1-9,-3-1-3,0-11-5,0 4-18,6-9-75,3-10-212</inkml:trace>
  <inkml:trace contextRef="#ctx0" brushRef="#br0" timeOffset="12583.9687">16161 2011 147,'0'-6'95,"0"-2"-75,0-1 22,0-3-12,0 7-20,0 1-1,0 4 21,0 0 16,0 0-9,0 0-5,0 0-8,-4 0-12,4 0-7,0 0-5,0 0 0,0 0-3,0 0-11,6 0 3,10 6 10,4 4 0,2-2 1,8-2 0,1 2 1,4-2-1,6-4 0,1-1 1,1-1-1,0 0 1,1 0 0,-2 0-1,1 0 0,0 0 0,-2 5 0,-4 5-1,2 2 1,-7 4-1,3-2 1,-2 0 0,5-2 0,-2-5 0,4-7 0,4 0 0,2 0 0,5 0 0,-3-7 0,1 5-1,-6 2 1,-3 0-1,-6 0 1,-3 4 0,0 10 0,-6-1-1,5-1 1,-4 0 0,2-7 0,6 2 1,-2-2-1,0-3 0,-1 5 0,1-6 0,4 2 0,3-3 0,2 0 1,4 0-1,9 0 0,1 0 0,-4 0 0,-4 0-1,-6 0 1,1 5 0,-1-5-1,4 3 1,7-3 0,-5 0 1,6 0-1,-8-4 0,-2 4 0,-1 0 0,-3 0 0,2 0 0,-4 0 0,5 0 0,0 0 1,5 0 0,1-7-1,-2-4 1,-4-2 0,1 5-1,-6 4 1,0 4-1,0 0 0,3 0 2,10 9-1,5-2-1,7 2 1,5-9 2,1 0-3,-4 0 1,1-13 0,-4 3-1,-10 6-2,-6 3 1,-7 1-15,-9 0-52,-8 0-255</inkml:trace>
  <inkml:trace contextRef="#ctx0" brushRef="#br0" timeOffset="13099.9977">18159 2508 283,'0'-7'134,"0"0"-131,0 1 30,2 2 6,1 4-27,-3 0-11,0 0 2,0 9-2,0 21 1,0 10 9,-5 11 2,-5 3-10,2 1-1,3 3 0,-4-4-1,9-4-1,0-5 0,0-8 0,1-7-3,19-7-2,0-11 0,9-9 3,10-3-1,4 0 1,9-21-6,-8-5-44,-4-3-126</inkml:trace>
  <inkml:trace contextRef="#ctx0" brushRef="#br0" timeOffset="13335.0077">17987 2726 243,'0'0'96,"0"0"-72,0 0-1,22 0-20,13 0 21,15 0 10,5 0-8,3 0-15,11-9-11,-4-2 0,-1-1-30,-16-2-241</inkml:trace>
  <inkml:trace contextRef="#ctx0" brushRef="#br0" timeOffset="14294.0605">20512 1539 28,'-5'0'104,"1"0"-95,4 0 45,0 0 12,0 0-35,0 0-25,0 0-2,0 0-4,8 0 8,0 0 8,5 3 4,1 3 9,4-4 6,4 0-1,8-2-15,-4 0-12,7 0-4,5 0-3,-7-6-11,1 6-50,-10 0-149</inkml:trace>
  <inkml:trace contextRef="#ctx0" brushRef="#br0" timeOffset="14530.0752">20501 1770 182,'19'0'20,"13"5"34,10-2 8,1-1-45,5 5-17,0-2 0,-10 1-13,0-2-97</inkml:trace>
  <inkml:trace contextRef="#ctx0" brushRef="#br0" timeOffset="15928.1522">21585 1400 221,'-13'-11'50,"2"2"-37,6 0 76,5 3-28,0-1-20,0-6-21,4-7-11,6-6-8,6 0 5,6-2 0,5 0-1,1 5-3,9 4-2,7 8-1,2 6 1,3 5 0,-8 0 0,-2 4-1,-10 20 0,-9 10-2,-16 2 3,-4 3 0,0 4 0,-15 1 3,-12 0-2,-6-1 0,-9 1-1,4-3 3,-4 0-3,5 1 3,8-2-1,8-4 2,4-2-2,4-2-2,10-7-1,3-9 0,0-4-4,3 0-4,19-5 9,10 0 3,10-3 4,11-3-3,1 4-2,5-2-2,-1-3 0,-5 0-3,3 0-14,-3-21-117</inkml:trace>
  <inkml:trace contextRef="#ctx0" brushRef="#br0" timeOffset="16536.1889">22333 1480 309,'2'-13'69,"10"-3"-63,0-1-6,4 0 5,1 3-3,3 4 4,1 5-4,1 5 2,-3 0 1,-1 0 5,-6 0-3,-2 1-7,-4 17 1,-4 9-1,-2 6 3,0 9 6,0 1 0,-8 3 0,-2-2-3,4-1-2,5-8-2,1-9-1,0-6 0,9-8-1,5-8-2,2-4 2,5 0 7,-4-9 4,4-16-5,1-1-1,-2-4-3,-1-6-1,0-4 0,-7 2 0,-3-6 1,0-1-2,-3 5 0,-3 8 0,0 13 0,-3 10 1,0 8 2,2 1 2,0 0-1,1 0-4,7 0-7,7 0 4,7 0 3,10 3 0,4-3 1,1 0-1,0 0-1,1 0-5,-8 0-47,-9 0-236</inkml:trace>
  <inkml:trace contextRef="#ctx0" brushRef="#br0" timeOffset="16919.2062">22908 1764 268,'-12'4'7,"2"8"21,4 4-13,4 4-9,2 2-4,0 0-2,0-5 0,8-8 0,6-2 9,2-7 13,1 0-3,-2 0 1,-4-12-7,0-2-1,-3-2-2,1-4-1,-4 2-4,-4 1 0,-1-2-1,0-2 2,0 5-6,-10 5-22,-6 4-53,-1 7-33,0 0 34,6 2 23,1 14 13,6 2-6</inkml:trace>
  <inkml:trace contextRef="#ctx0" brushRef="#br0" timeOffset="17338.3322">23140 1734 262,'0'0'2,"0"2"-2,0 17 19,0 6 6,0-4-15,0-6-1,0 0-1,0-6-3,8-4 0,5-5 2,4 0 6,7-5-1,3-14-5,0-6-7,4 2 0,-10-2-1,-3 8 1,-10 8 0,-5 6 0,-3 3 3,0 0 20,-4 12-1,-15 15-5,-8 13-9,-3 2-7,-3 4 0,1 0-1,6 5 0,3 0-3,6 7-8,2-5-32,8-7-129</inkml:trace>
  <inkml:trace contextRef="#ctx0" brushRef="#br0" timeOffset="17840.3595">21655 1971 125,'0'0'20,"16"5"0,14 7 37,27 2 29,24-2-37,18 1-15,19-1-16,18 0 3,4-6-4,3-3 3,5-3-11,-8 0-9,-10-5 1,-4-9-1,-18-2-3,-3 0-7,-13 0-4,-17 6-35,-21 10-151</inkml:trace>
  <inkml:trace contextRef="#ctx0" brushRef="#br0" timeOffset="18366.4124">22354 2292 254,'0'-12'134,"0"10"-129,0 2 24,0 0-11,0 24-18,-10 12 5,-9 8-2,-1 9 3,-1-2 0,0 2 10,8-4-4,4 2-3,5-5 1,4-5-5,0 4-4,4-6-1,11-4 0,7-5 0,0-10-4,3-10 0,4-10 0,7 0-2,3-2-31,4-16-53,1 2-30,-6-2-49</inkml:trace>
  <inkml:trace contextRef="#ctx0" brushRef="#br0" timeOffset="18621.477">22128 2564 282,'0'0'20,"0"7"-20,5 0 0,16 2 13,10 3 14,10-5 1,11-7-12,11 0 0,3-4-6,1-13-10,-5 3-9,-17-5-129</inkml:trace>
  <inkml:trace contextRef="#ctx0" brushRef="#br0" timeOffset="21511.6393">13545 3725 52,'5'0'111,"0"0"0,-1-19 0,-4-11-44,0 2-27,0 4-16,-4-1-3,-4-1-14,-2-1-2,-2 4-1,0 2 0,-5 7 4,4 2-3,2 11 8,-1 1-13,-1 0-4,-7 8-2,1 26-5,-4 9 6,-2 15 4,-2 9 1,5 10 0,10-1 0,1-2 0,9-12-1,2-13 0,0-17-2,21-16-8,5-16-5,6-5 8,6-36 8,1-12 6,-2-13-5,-4 0 0,-8 1-1,-9 10-2,-4 8 1,-8 17-2,-4 12 3,0 11 2,0 7 1,0 0-2,0 0-1,0 30-25,0 10 23,-9 24 2,8 4 2,1 7 1,0-10-2,10-7 0,11-12-1,13-18-6,9-17-7,17-11-5,3-25-56,2-23-179</inkml:trace>
  <inkml:trace contextRef="#ctx0" brushRef="#br0" timeOffset="21789.6551">14085 3775 19,'0'-1'443,"0"-3"-443,0 1-4,17-2-1,5-5 5,9 1 3,3 0-1,1 5-2,-2 4-5,-4 0-21,-8 0-92,-6 0-122</inkml:trace>
  <inkml:trace contextRef="#ctx0" brushRef="#br0" timeOffset="22036.6664">14068 3955 156,'0'1'22,"2"3"-16,13 0 11,7-1 13,8-3 10,9 0-12,6 0-15,-1-9-13,3-5-32,-7-2-207</inkml:trace>
  <inkml:trace contextRef="#ctx0" brushRef="#br0" timeOffset="23115.775">14907 3495 467,'-10'-4'20,"9"1"-20,1 0 28,0 1-19,6-5-9,26 2-4,12-3 4,12 0 1,1 2 0,-4 4 0,-10 2-1,-13 0-2,-17 0-1,-12 18-5,-1 5 0,-7 12 8,-14 5 9,-11-2-6,-3 4 4,1-4-3,4-2-1,6-6-1,7-7-2,6-4 0,7-3-2,2 9-1,2 3 3,0-2-2,2 2 1,11-2 0,6-2 0,14-6-1,10-6 2,11-8 0,11-4 0,7 0-8,-5-26-134</inkml:trace>
  <inkml:trace contextRef="#ctx0" brushRef="#br0" timeOffset="23703.8077">16005 3263 79,'-2'0'193,"-1"0"-133,-3 0 12,-5 0-35,0 5-28,-10 18-6,1 9-1,-2 16 3,-4 11 4,-2 11 2,4 17 1,1 10-2,2 11-3,5-4-1,10-10-1,6-18-5,1-21-4,31-17-4,13-17-20,11-10-13,10-11-124</inkml:trace>
  <inkml:trace contextRef="#ctx0" brushRef="#br0" timeOffset="24623.8544">16297 3529 253,'-4'-4'130,"2"2"-91,-2 0 14,3 2-16,-3 0-23,-2 0-14,-5 0 0,-3 0-2,0 13 0,4 6 2,-1 1 0,7 2-5,4 1 1,4 4 0,16-1-7,5-1 4,5 4 7,-2-5 2,-1-2 0,-7-1-1,-7-3 0,-3-4 1,-6-4-2,-4-4 1,0 0 2,0 6 6,-11 4 3,-11 2-7,-2-1-5,-8 2-1,4-3-5,3-5-3,1-6-11,0-5-68,8 0-135</inkml:trace>
  <inkml:trace contextRef="#ctx0" brushRef="#br0" timeOffset="24867.0328">16237 3468 396,'0'-1'29,"0"-1"-29,2 2-4,23 0 4,12 0 5,11 0 4,11 0-3,-1 0-2,6 0-4,-2 0-1,-9 0-14,1 0-130</inkml:trace>
  <inkml:trace contextRef="#ctx0" brushRef="#br0" timeOffset="25160.0482">17024 3581 0,'0'0'507,"0"0"-490,0 0-17,0 11-12,9 14 11,6 8 1,5-3 0,1 2 0,0-2-1,2-6-1,0-5-2,-1-2-5,-5-5-23,-4 5-107,-6 0-182</inkml:trace>
  <inkml:trace contextRef="#ctx0" brushRef="#br0" timeOffset="25346.1074">16927 3850 405,'0'-12'95,"9"-12"-95,14-2-3,18-8 2,10 0 1,1-1 1,0 9-1,-2 0-6,-7 8-49,-8 4-134</inkml:trace>
  <inkml:trace contextRef="#ctx0" brushRef="#br0" timeOffset="25569.1436">17514 3527 276,'0'0'142,"0"0"-137,0 22 11,-10 6-7,0 10 2,-2 6-2,2 6-3,-1 7-4,2 5-1,1 2-1,5-3-4,1-6-10,2-8-32,0-18-165</inkml:trace>
  <inkml:trace contextRef="#ctx0" brushRef="#br0" timeOffset="25966.1673">17734 3720 130,'7'0'3,"-4"0"-3,4 4 14,-4 15 10,5 5 17,-5 7 2,0 9 4,1-3-23,-3 0-9,2-8-6,6-6 1,-5-5-7,10-8 2,-4-3 0,2-7 7,3 0 3,3 0 8,4-19 7,-9-3-5,6-6 8,-13-2-3,-1-4 3,-3-8 13,-2 0-8,-2-2-12,-15 2-6,2 17-3,-1 4-5,2 16 1,6 5-7,3 0-6,-8 17-26,-2 10-24,0 11-41,5-3-100</inkml:trace>
  <inkml:trace contextRef="#ctx0" brushRef="#br0" timeOffset="26688.3088">18154 3278 240,'0'-3'70,"0"3"-25,0 0 8,0 0-12,0 0-12,0 3-15,-3 17-9,-9 13-3,-1 13 0,-4 4 0,5-2 3,4 2-2,8-6-2,0-8 0,3-6-1,15-8 0,9-9-2,7-13 2,1 0 2,2-7 3,-8-13 2,-3 1-2,-13-1 1,-6-1 8,-7 4 5,-4 0-1,-18 2-10,-5 8-8,-10 7-10,0 0-13,5 12 3,5 18-4,12 6-45,8 7-96,7-3-93</inkml:trace>
  <inkml:trace contextRef="#ctx0" brushRef="#br0" timeOffset="27406.3501">18567 3735 99,'0'8'42,"1"6"-18,1 9 31,0 4-15,2 3-12,-1-4 8,-2-1 3,1-9-22,3-6-1,-3-8-12,-2-2 4,4 0 18,3-2 7,5-26-4,8-10-9,2-12-19,-2 9 3,0 14-4,-7 9-1,-3 12-2,-5 6 0,0 0-6,-4 24-1,1 13 10,0 6 7,-1-2-1,5 0-3,-2-9-2,2-14 0,-1-10-2,2-8 0,4 0 1,2-18 6,5-14 7,5-12-7,0-2-6,5 10 0,-7 1 0,-7 17-1,-3 6 1,-9 11-1,4 1-4,-6 9-2,3 26 7,6 11 0,-6 6 6,3 4-4,0-6-2,4-10-9,5-11-34,-2-26-146</inkml:trace>
  <inkml:trace contextRef="#ctx0" brushRef="#br0" timeOffset="27668.3629">18720 4567 23,'0'-5'506,"34"-43"-502,25-27-4,20-19 3,18-13-3,17 0-1,6 1 1,8 9 0,-1 9 0,-19 10-4,-16 19-14,-26 26-63,-30 13-74,-23 20-92</inkml:trace>
  <inkml:trace contextRef="#ctx0" brushRef="#br0" timeOffset="28043.3855">19661 4122 368,'-11'-1'91,"-8"-3"-81,1 4 32,0 0-39,-1 0 0,8 0-3,4 7-5,3 11-4,4 7-1,0 3 5,0-2 3,4 0 2,14-3 0,2-6 3,0-3 3,-5-4-1,-5-4 0,-8-2 1,-2 0 4,0 6 10,-25 6 10,-7 4-18,-5 4-11,-1-2-1,-2 0-5,6-2-2,3-4-17,11-2-32,11-1-91,9-11-193</inkml:trace>
  <inkml:trace contextRef="#ctx0" brushRef="#br0" timeOffset="28412.4057">20004 3367 331,'22'29'24,"3"14"-19,8 6 14,0 2 20,-1 7 5,-5 8-2,-7 10 4,-18 9-6,-2 7-1,-12-4-10,-25-5-21,-1-11-8,-6-18 0,-6-8-4,0-9-9,2-2-17,-1-5-41,4 2-56,2-5-173</inkml:trace>
  <inkml:trace contextRef="#ctx0" brushRef="#br0" timeOffset="30599.5272">14987 4606 76,'-6'0'38,"-1"0"-7,0 0-4,3 0 6,2 0-10,1 0 13,-4-6-13,4-4-16,1 4 16,0 0-16,-2 3 8,2 3-4,0 0 0,0 0-7,0 0-4,0-1 0,0 1-2,0-2 2,0 0 0,0 2-2,8 0 2,3 0-2,2 0 2,10 0 1,9 8 2,10 1-1,8 2 9,10-9-2,12-2 8,12 0 1,3-14-6,2-5 3,14 0 0,-5-1-2,1 3-4,-11 8-4,-5 3-2,-10 3-2,-11 3 2,-4 0-2,-4 0 1,-2 0 0,-1 0 4,-2 0 4,6-4 4,7-5-1,7 0-1,0 1-2,1 1-2,-4 2 1,-2 3-4,-3 1-1,1 1-1,4 0 0,0 0-1,-8 0 2,-2 0-3,-6 0 0,-11 5 0,-1 1 1,4-2-1,-8-1 1,7 1 1,-8-3 1,7 3 0,-4 1 0,0 3-2,1 0 0,-9 0-2,4-1 1,-5-1-1,3-3 1,-4-2 2,5 2 0,-7-3 3,10 0 2,3 0-1,-1 1-5,5 2-2,-5 3 0,1-1 0,-7-1-1,-2 1 1,4-1 0,1-1 0,6-3 0,8 0 1,6 0-1,6 0 1,1 0-1,0 0-1,-6 0 1,-6 0 0,-6 0 0,-2 7-1,-5-3 1,4 2 0,-4-3 0,-2 4 1,-1-2-1,-1 4 0,1-4 0,2 0 1,-3 2-1,1-2 0,1 2 0,1 2 0,3-1 0,-2-2 0,4 0 1,-3-1-1,4 0 0,1 2 0,-5-4 0,-2 3 0,0 2 0,2-2 0,3 3-1,-1-4 1,-2-1 1,5-2-1,10-2 2,-4 0-1,6 0 1,3 0 0,2 0-1,-6 0 0,-7-4 0,-3 2 0,-7 2-1,-2 0 1,-8 0 1,8 0 5,-3 0 1,2 0-7,-1 0-1,-3 0 0,-6 0-1,-2 0 1,-7 2-7,-1 2-13,-3-1-71,-9-3-240</inkml:trace>
  <inkml:trace contextRef="#ctx0" brushRef="#br0" timeOffset="32617.6393">15979 4959 276,'-6'-14'128,"6"-1"-114,0-6 20,0 7-13,0 5-15,0 7-6,0 2 0,0 0 0,0 27 0,0 11 5,-3 10 8,-7 1-2,1 0-3,1 1-2,4-1-3,-2-3-2,4 0-1,2-8-2,0-6-6,0-8-10,16-4-49,6-8-124</inkml:trace>
  <inkml:trace contextRef="#ctx0" brushRef="#br0" timeOffset="32791.6516">16262 5378 132,'0'0'418,"-1"0"-415,1 0-2,0-3-2,0 3-8,0 0-46,0 11-122,1 7-118</inkml:trace>
  <inkml:trace contextRef="#ctx0" brushRef="#br0" timeOffset="33080.718">16680 4899 500,'-7'0'4,"2"17"-4,4 17 0,-1 9 4,2 1-3,0 2 1,0 2 0,0-4-2,0 2-3,0 0 1,3-9-6,2-7-15,2-8-53,6-10-144</inkml:trace>
  <inkml:trace contextRef="#ctx0" brushRef="#br0" timeOffset="33578.7666">16958 4942 227,'12'-19'88,"0"5"-71,6 5 36,6 9-20,6 0-15,5 0-2,7 3-5,9 8-5,-8 2-1,-7 1-3,-5 0-2,-11 2 1,-8 1 1,-12 0 2,0 1 4,-14 5 6,-16-2-8,-13 1-6,1-2-1,-3 0 0,6-8 1,16-3 0,11-6-1,12 1 0,0-2-3,12 2-22,17 4 24,5 6 2,0 7 6,-4 1 1,-8 6 1,-9-2 5,-5-1 3,-6 2 0,-2-7-3,0-4 3,-12-3 6,-9-4-9,-11-3-10,-3-6-3,-2 0-2,3 2-21,9 7-77,-6 6-236</inkml:trace>
  <inkml:trace contextRef="#ctx0" brushRef="#br0" timeOffset="34541.8185">17788 4923 487,'-3'0'44,"3"0"-39,0 4-5,0 24-12,0 12 12,0 8 0,0-2 4,0 3 1,0-3-5,0 3-2,-2 2-5,-5 1-2,3-2-21,-3-6-66,4-2-166</inkml:trace>
  <inkml:trace contextRef="#ctx0" brushRef="#br0" timeOffset="34853.8394">18092 4965 309,'-7'0'159,"-13"0"-151,2 10-8,1 10 4,-1 5 0,5-4-2,3 1-1,7-2-1,-1-6 0,4 0 0,0 0 2,0-3 1,10 0 1,7-1 0,8-4 0,8 1 1,6-6-2,7-1-1,5 0-2,-6-1-2,-2-12-9,-3 1-90,-8-6-173</inkml:trace>
  <inkml:trace contextRef="#ctx0" brushRef="#br0" timeOffset="35057.8482">18278 4914 409,'-12'7'74,"4"21"-74,6 11 0,0 7 1,2 9 5,0 6-1,0 2-2,-3 8-3,3 1 0,-2-7-2,2-7-5,0-15-17,0-15-32,10-9-124</inkml:trace>
  <inkml:trace contextRef="#ctx0" brushRef="#br0" timeOffset="35282.8595">18623 5053 469,'2'6'1,"7"8"-1,11 8-2,3 7 2,10 0 13,8 0-7,-1 0-6,-5-5-1,-2 0-8,-3-5-12,-7-6-58,-10-6-210</inkml:trace>
  <inkml:trace contextRef="#ctx0" brushRef="#br0" timeOffset="35491.8713">18655 5293 60,'-3'-11'519,"3"4"-513,0-1-5,6-7-1,23-8 2,11-5-2,14-2-2,2 4 2,-5-2-8,-5 8-32,-2 2-154</inkml:trace>
  <inkml:trace contextRef="#ctx0" brushRef="#br0" timeOffset="35679.8867">19177 5046 499,'-7'7'35,"4"6"-32,-5 6-3,-3 11 1,0 10 0,-6 8-2,-1 6 1,1 9-1,4-5-1,4-10-5,9-7-32,0-22-133</inkml:trace>
  <inkml:trace contextRef="#ctx0" brushRef="#br0" timeOffset="35985.899">19427 5111 453,'-24'36'0,"4"8"0,4 5 2,10 0 1,6 2-2,3-5 2,19-8-2,8-6 4,5-16 2,3-9-2,-5-7 1,-6 0 9,-6-23 12,-3-5 0,-10-8-4,-8-7 6,0-1-2,0-2-12,-11 0-6,-9 6-9,4 12-7,0 8-15,3 20-42,-6 2-104</inkml:trace>
  <inkml:trace contextRef="#ctx0" brushRef="#br0" timeOffset="36311.9183">19885 5008 539,'-3'0'0,"3"7"-41,14 1 38,12-4-3,13-2 4,4-2-53,0 0-144</inkml:trace>
  <inkml:trace contextRef="#ctx0" brushRef="#br0" timeOffset="36771.9909">20349 4953 235,'4'-21'46,"2"2"-44,-6 1 63,0 2-30,-2 4-25,-17 8-7,-4 4 13,3 0-12,0 5 2,6 13 1,4-1-7,10 3 0,0 2 0,0 4 8,10 3-4,12 2-1,-2-3 0,-2-2 0,4-7 1,-6 2-2,-13-7 0,3-6 2,-6-2 7,0 0 8,-15-2 13,-10 6-21,-5-4-10,3-1-1,-1-4 0,8-1 1,11 0-1,9-18-3,0-10-5,9-7 8,19-3 2,4-5-1,1 1-1,0 6-1,0 2 1,-5 9-2,-5 7-9,-6 13-59,-2 2-209</inkml:trace>
  <inkml:trace contextRef="#ctx0" brushRef="#br0" timeOffset="37860.0504">20854 5305 23,'0'-1'178,"0"-1"-162,0-2 12,0-3 14,0 4-2,0-3-10,0-1 1,0 2 13,0-1 7,0 3-10,0 3-22,-7 0-16,-7 0-3,-5 0 0,-7 3-1,-11 8 1,3 0 1,1-1 5,8-1-2,10 0 2,8 5-6,7 4-1,0 8-5,5 2 5,15 2-1,9 0 2,-3-2 0,-5-3 0,-3-8 1,-10-2 1,-8-1 4,-3 5 3,-23-1 7,-14-1-4,-5-6-10,1-4-2,0-7-3,7 0-11,11 0-30,4-14-124</inkml:trace>
  <inkml:trace contextRef="#ctx0" brushRef="#br0" timeOffset="39458.1377">14401 6392 301,'-8'-1'36,"1"-1"-5,7-1 18,0 1 0,0 2-20,0 0-14,0-2-9,0 2-6,0 0-1,0 0 1,0 0-4,11 0-7,8 13 10,9 1 1,7 0 0,6-7-1,5-5 1,-1-2-5,-5 0-26,-8 0-79,-10 0-140</inkml:trace>
  <inkml:trace contextRef="#ctx0" brushRef="#br0" timeOffset="39653.1485">14439 6621 60,'0'6'32,"16"-4"-25,5 5 51,6 0-20,11-3 7,6-2-24,1-2-18,-5 0-3,-5 1-40,-2-1-139</inkml:trace>
  <inkml:trace contextRef="#ctx0" brushRef="#br0" timeOffset="42008.2798">15608 6154 320,'-9'-2'69,"-1"0"-18,5 2-6,3 0-22,-1 0-14,3 0-9,0 0 0,-1 0-6,-6 16-4,-10 14 9,2 18 1,-7 8 0,4 9 0,-6 9 1,4 0-1,7 2 2,3-10-1,10-16-1,0-10-1,12-10 0,13-14-3,6-9 2,4-7 2,8-2 0,-1-23 0,-1-3 2,-13 0 1,-11 8-2,-9 7 1,-8 4 12,-8 3 13,-19 4-10,-13 2-17,-5 0-1,-7 10-1,9 10 0,9 0-11,13 0-19,11 2-57,10-1-149</inkml:trace>
  <inkml:trace contextRef="#ctx0" brushRef="#br0" timeOffset="42325.2962">16022 6756 17,'-9'0'504,"2"0"-491,4 0-1,3 0 16,0 0-28,0 0-12,0 1-15,10 3 9,1 1-19,0-5-178</inkml:trace>
  <inkml:trace contextRef="#ctx0" brushRef="#br0" timeOffset="42848.3268">16284 6296 332,'-5'0'131,"5"-5"-118,0-11 11,14-10-13,20-11-10,17-1-1,7 4-1,5 12 1,-2 14 0,-14 8 0,-17 0-2,-17 18-2,-13 13 4,0 8 7,-20 7 2,-14 2-2,-7 1 0,1-6-2,0 1-3,8-3-2,10-7 0,5-5 0,11-4 0,2-9-1,4-2-4,0-6-1,6 1-1,15-6 7,6-1 1,10-2 1,8 0 2,7 0-3,0-2-1,-8-1-8,0-2-80,-12-2-276</inkml:trace>
  <inkml:trace contextRef="#ctx0" brushRef="#br0" timeOffset="43277.3531">17202 6066 267,'-37'20'22,"3"10"1,6-1 18,6 0-14,10-3-5,11 0-22,1-3-5,0 0 5,18 1 6,5 0 8,6 6-4,5 1-6,2-3 5,4-2 1,-8-2-4,-6-4-3,-5-4 1,-13-4 3,-5-2 7,-3 4 1,0-2 12,-11 6 2,-13-1-19,-2-3-9,-3 1-1,-4-5-1,1-3-9,-7-7-7,5 0-12,2 0-61,-2-20-138</inkml:trace>
  <inkml:trace contextRef="#ctx0" brushRef="#br0" timeOffset="43493.3636">17175 6140 294,'11'-2'136,"8"-4"-129,6-1 4,8 0 8,10 2-8,-2 5-6,8 0-5,-11 0 0,2 0-9,-8 11-20,-1-7-122</inkml:trace>
  <inkml:trace contextRef="#ctx0" brushRef="#br0" timeOffset="45315.4626">17799 6413 172,'-2'0'158,"2"0"-150,0 0 14,10 0-19,10 0 12,6 0 4,4 5-11,-3 5-3,-3-1 1,-3 1-5,-4 0-1,0 0-8,-7-1-8,-2 1-33,-3 1-57,2-3-97</inkml:trace>
  <inkml:trace contextRef="#ctx0" brushRef="#br0" timeOffset="45682.483">17841 6590 143,'-14'2'102,"7"-2"-92,5 0 90,2 0-34,2 0-43,18-14-22,10-13 6,10-9 6,-2 4-4,1-6-2,-1 2-3,-2 1-1,-12 10-3,-3 2-5,-10 11-26,-1 7-109,-9 3-165</inkml:trace>
  <inkml:trace contextRef="#ctx0" brushRef="#br0" timeOffset="46125.511">18450 6296 408,'0'-4'95,"0"4"-90,0 0 24,0 0-29,0 22-3,0 20 3,0 9 8,0 4-4,-12-4 0,-5 7-1,3-8-3,-1-4-4,6-5-4,2-11-24,7-9-81,0-16-241</inkml:trace>
  <inkml:trace contextRef="#ctx0" brushRef="#br0" timeOffset="46552.5318">18762 6338 257,'0'-2'49,"0"2"-20,0 0 23,0 0-29,0 0-10,0 13-9,0 6 5,0 12 2,0 7-6,0 8-3,0 5 6,-1 7-1,1 0 3,0 0-4,0-10-3,4-13-2,14-11 3,5-10 0,8-14 2,-1 0 6,7-29 6,0-10-10,-10-5 0,-4 0-1,-8-5 6,-5 3 2,-10-7 0,0 7 8,-8-1 6,-15 4-18,-10 7-9,-5 7-2,-5 14-2,1 10-9,5 5-13,10 6-15,13 26-64,10-2-186</inkml:trace>
  <inkml:trace contextRef="#ctx0" brushRef="#br0" timeOffset="47183.5683">19235 6079 210,'-1'-1'166,"1"1"-138,-2 0 36,2 0-47,0 0-17,0 23-11,0 9 11,-2 6 11,-1 3-6,1-4 3,2-4-6,0-6-2,0-3-1,0-7-8,9 0-21,4-12-88</inkml:trace>
  <inkml:trace contextRef="#ctx0" brushRef="#br0" timeOffset="47800.6045">19576 6053 209,'0'-3'48,"0"1"-21,0 0 29,0 2-5,0 0-22,-1 0-8,-5 0-8,2 6 0,2 8-2,-7 7 1,2-2-7,3-1-2,2-6-1,-2-3-1,3-2 0,0-5-1,1 0 0,0-2 0,0 1 0,0-1 1,0 0-1,0 0 0,0 0 2,0 0 2,0 0-1,0 0-3,0 2 0,0 3-4,9 2 4,6 0 2,2-3 1,6 0-1,1 1 0,3-2 1,-6 1-2,-4-2-1,-1-2 0,0 0-3,1 0-3,-3-2-2,3-10-31,-3 6-98,-4 0-85</inkml:trace>
  <inkml:trace contextRef="#ctx0" brushRef="#br0" timeOffset="48040.6169">19773 5979 256,'-5'0'52,"5"0"-44,-6 0 14,5 23-22,-1 11 8,-6 5 9,4 10 8,-6 1-6,-2 2-6,2 0-4,-2-4-9,0 0 0,3-4-8,2-5-21,6-22-129</inkml:trace>
  <inkml:trace contextRef="#ctx0" brushRef="#br0" timeOffset="48932.6668">20154 6370 370,'0'0'0,"0"0"-7,0 21 7,0 9 18,-8 10-2,5-1-8,-3 0 4,5-3 0,1-7-3,0-4 2,0-11-8,0 0-3,0-8 2,0-2-1,0 0 0,0-2-1,0-2 2,0 0 2,0 0-4,0 0 0,8-14 0,13-16 6,2-7-5,3-4-1,1-2-1,-4 16-4,-4 3 1,-7 8 4,-3 5 0,-2 6 0,-2 3 3,0 0-1,1 2-2,-1 0 0,0 11 2,-4 22 0,1 7 10,-2 1 3,0 3-5,0-5-2,0-11-3,1-10-5,6-11 0,6-7 0,6-9 7,3-28 6,8-4-8,-1-9-5,9 4 1,-5 6 0,-3 11-2,-7 13 1,-4 13-1,-7 3-2,-2 7-6,-7 24 8,5 3 1,-5 3 1,4 4-1,-3-1-6,-3 0-15,6 10-61,-7-1-174</inkml:trace>
  <inkml:trace contextRef="#ctx0" brushRef="#br0" timeOffset="49184.6784">20447 7219 182,'-14'2'262,"3"1"-254,4-3 23,7 0 7,0 0-17,13-24 1,27-26-15,32-16-7,15-12 1,15 0-1,5 6-4,7 9-3,-4 15-13,-5 16-43,-8 13-83,-13 9-186</inkml:trace>
  <inkml:trace contextRef="#ctx0" brushRef="#br0" timeOffset="49567.7031">21340 6950 228,'-39'3'16,"-8"16"37,3 9-9,8 0-26,14-6-14,7-3 2,11-4 12,4-3-16,11 7 8,19 2 10,8 2 4,5 5-10,3 0-6,-11-5 2,-9 2 0,-10-1-4,-16 4-1,0 6 13,-32 3 17,-8 2-23,-5-6-3,4-8-5,5-9-4,10-9-1,12-7-8,0 0-26,9 0-72,5 0-187</inkml:trace>
  <inkml:trace contextRef="#ctx0" brushRef="#br0" timeOffset="49927.7219">21528 6875 242,'33'-19'5,"2"7"26,-3 4 3,-9 8-29,-6 0 2,-8 11 0,-9 16 17,0 5 14,-10-2-2,-7-4-8,2 0-9,-4-10-5,5 0-3,4-5-5,3 0-3,4 4-2,3-3 1,0-1-2,0 1 2,6 0 3,11-6-3,9-6 1,10 0 7,2 0-5,11-14-5,4 0-5,-1 2-17,-3 8-74,-11 0-174</inkml:trace>
  <inkml:trace contextRef="#ctx0" brushRef="#br0" timeOffset="51136.7892">13741 6481 43,'0'-20'285,"0"4"-234,0-1-30,0 0 17,0-2 10,0-1-30,0 1-10,0 0-4,0 1 3,0 4-2,-9 3 8,3 0 7,-6 3-3,-3 4-3,0 2-6,-3 2-7,-4 0-1,4 6-3,-1 17 2,-1 4-2,-1 11 3,5 6-4,3 6 3,8 4-2,5 3 2,0-5 0,0-10 0,5-14-5,5-10 1,3-8-1,3-8 1,-5-2 2,4 0 3,5-9 0,3-22 4,9-10-1,1-5-2,-1-1-1,-2 3 0,-12 10 1,-5 14-1,-11 10 0,-2 3 4,0 7 2,0 0-6,0 29-3,0 25 2,0 25 1,6 13 10,21 1 1,14-5-5,16-15-6,15-25-4,13-40-24,4-26-93</inkml:trace>
  <inkml:trace contextRef="#ctx0" brushRef="#br0" timeOffset="62305.4106">14065 8115 283,'7'0'32,"-7"-14"-30,0-9 44,0-2 14,-4 13-21,-2 0-11,-1 0-6,2 2 15,-5-3 4,-3 4-17,0-2-2,-4 2-12,-4-2-6,0 4-4,-1-1 0,2 5-1,0 3 0,6 0 0,-4 7-2,2 21-2,-5 12-2,0 10 2,-6 13 3,1 7-1,5-3 1,1 4-1,8-5 1,5-11 2,7-18-1,0-13 0,17-18-14,14-6-7,2-6 17,3-22 4,5-5 1,-3-2-1,-6 0-1,-9 10-4,-7-4-7,-1 1 6,-8 1 2,0-5 4,2-2 1,-7 11 1,-1 8-1,1 8 0,-2 7 2,0 0-2,0 10 0,0 24 0,0 12 0,0 15 6,0 3-1,17 4 2,6-3 1,13-7-6,16-17-2,12-24-5,19-17-21,-6-43-106</inkml:trace>
  <inkml:trace contextRef="#ctx0" brushRef="#br0" timeOffset="63020.4719">14598 7947 242,'-9'-8'145,"7"4"-107,2 4 29,0 0-41,0 0-26,0 0-8,13 8 2,10 16 6,7 3 9,9 2 1,-1-1-2,2 2 0,-1-7-4,-3-3-2,3-3-1,-3-5-1,-4-8 2,0-4 0,-2 0 1,-10 0-3,-12 0 1,-2 0 0,-6 0-1,0 4 2,0 3-1,0 0 10,0 1 0,0 3 0,0-4-3,-9 0 0,-4 6 2,-7 1 2,-12 4-1,-1 1-8,-11-2-3,-5 1 1,3-3-1,2 0 1,6 4-2,11 7 0,7 14-6,10 3-20,9 8-45,1-17-175</inkml:trace>
  <inkml:trace contextRef="#ctx0" brushRef="#br0" timeOffset="63573.6747">15013 7882 253,'-10'-10'70,"4"5"11,6 3-11,0 0-46,0 2-18,0 0-3,0 0 0,0 0 1,0 0 7,-1 0 3,1 0-2,0 0-2,0 0-4,0 5-6,10 12 0,18 1 5,10 4-2,7 3 5,13-3-3,-2 0-3,11-5-2,-5-3 0,-2-4-2,-5 0-1,-17-4 2,-9 1-3,-9 6 0,-11-1-2,-9 4 6,0 7 1,-22 8 8,-9 7 2,-5 2-4,-1 1 2,-3-3 1,5 1-7,6 0-3,6-3-2,13-4-15,10-24-107</inkml:trace>
  <inkml:trace contextRef="#ctx0" brushRef="#br0" timeOffset="64392.7176">16197 7965 221,'-1'-22'71,"1"0"-43,0-4-20,0-1 18,0 1 0,0 8-3,0 4 3,-7 4 4,-6 3-14,0 2-10,-3 5 6,-2 0-4,-2 12-8,0 20 0,0 13 0,-1 5 0,5 4-1,1-3 1,6-8 1,6-11-1,3-12-1,0-8-2,7-10-4,5-2-6,1 0 5,8-19 8,-1-4 4,1-3-3,0 0 1,1 6-2,-2 1 0,-3 4-1,0 1 0,-6 7 1,-8 4 0,-3 3 0,0 0 1,0 0 2,0 0 0,0 0-1,0 2-2,6 12 1,-3 7 7,-1 5-2,4 8 0,-6 13 2,0 8-2,0 3 1,0 4 1,-6-1-3,6-4-5,0-7 0,6-7-4,6-11-16,10-15-28,3-17-150</inkml:trace>
  <inkml:trace contextRef="#ctx0" brushRef="#br0" timeOffset="64550.7248">16615 8427 543,'0'0'70,"0"0"-70,0 0-4,3 0-1,16-7-28,6-13-103</inkml:trace>
  <inkml:trace contextRef="#ctx0" brushRef="#br0" timeOffset="65095.7559">17098 7904 217,'0'-27'147,"0"4"-140,0 2 41,-7 7 18,-8 2-35,-7 5-17,-1 7-4,-8 0-1,2 7-3,6 13 0,2 2-1,9-1-2,10 4-3,2 3-2,0 7 1,14 6-1,7 5 2,1 2 1,2 6-1,2-2 0,-5-2 0,-6-6-3,-2-8 3,-4-9-1,-2-7 1,-7-1-2,0-4 2,0-3 3,-10 2 0,-11 3-2,0-8 0,1-1-1,0-8-1,6 0 1,5-2 2,5-25-2,4-7-2,0-15 2,4-6 1,15-3 1,3 2 1,4 3 2,3 7-3,1 3 2,-3 3-4,0 4-3,-12 0 0,-7 4-10,-8 6-65,0 3-111</inkml:trace>
  <inkml:trace contextRef="#ctx0" brushRef="#br0" timeOffset="65935.8027">17492 8175 170,'2'-24'119,"0"6"-106,5 9 19,-4 4 2,1 5-21,5 8-13,2 30 15,-4 12 12,-1 12-3,-1 3-2,-5-5-5,3-12-6,5-12-8,3-14-3,-2-14 0,1-8-1,-3 0 1,1-10 11,1-22 12,4-6-11,0-8-9,1 0-3,-1 2-2,-1 0 0,2-1-2,3 11-1,-12 13-1,3 10 3,-2 11 1,-1 2-5,5 21 7,3 2 6,-1 3 1,2-2-2,-8 4-2,1-3-2,-3-5 0,2-8 0,2-10-1,-3-4-4,7 0 1,6-24 3,9-10 8,8-11-4,1 1-4,0 4-1,1 8 0,-5 15 1,-9 11-1,-5 6-1,-4 11 2,-3 23 5,-1 11 8,0 6-2,4 5-10,6 4-1,3 5-18,9-17-118</inkml:trace>
  <inkml:trace contextRef="#ctx0" brushRef="#br0" timeOffset="66423.8297">18025 9096 204,'-2'0'56,"2"-11"-51,0-6 29,0-8-3,17-1-2,-2 2-7,15-5 15,0-5-9,9-7-6,8-5 1,6-10-1,7-14-4,11-9-1,5-4-8,-1 4-7,1 9-2,-13 15-1,-12 18-9,-16 12-33,-13 19-197</inkml:trace>
  <inkml:trace contextRef="#ctx0" brushRef="#br0" timeOffset="66815.8504">18786 8719 240,'-15'-11'123,"-7"10"-117,-7 1 27,3 0-14,-6 12-11,2 5-8,8 3 12,9-3-4,8 1-3,5 0-5,12 1 6,18 10 7,10 0-7,-2-2-4,-1 4 2,-7-2 0,-15 4-3,-6-3-1,-9 3 8,-2-1 4,-20 0 6,-10-1-5,-8 1-6,7-2-6,-7 0-1,15-5-6,5-13-11,10-7-16,10-5-58,8-30-160</inkml:trace>
  <inkml:trace contextRef="#ctx0" brushRef="#br0" timeOffset="67121.873">18933 8606 399,'3'0'31,"5"0"-31,6 0-1,4 0 1,2 11 5,-7-4-4,-1 5-1,-5 4 0,-7 5 3,0 1 14,0 9 1,-15-1-7,-2-4-3,4-3 1,3-9 2,5-5-2,2-4-5,3 2-4,0-2 0,8-1 0,15-2 1,12-2 3,16 0-4,4-16-14,1-3-235</inkml:trace>
  <inkml:trace contextRef="#ctx0" brushRef="#br0" timeOffset="68044.9181">19682 8329 201,'0'0'63,"0"4"-62,0 19 28,0 3-5,0 8-4,0 0 3,0 1-6,0-6 1,0 0-5,0-3-2,-12 3-8,-8 1 3,-7 1-6,0-5-8,7-6-33,7-8-138</inkml:trace>
  <inkml:trace contextRef="#ctx0" brushRef="#br0" timeOffset="68496.133">20251 8173 139,'-7'-12'84,"-14"4"-18,-3 6 8,-7 2-50,-2 0-7,4 0 8,2 10-5,9 2-11,6 2-3,10 2-6,2 2-2,7 6-1,21-2 2,3 0 2,10-1 2,3 1-1,-9 0 1,-7-2-1,-15 6 2,-11 1 1,-2 2 10,0 3 5,-22 2-2,-2 1-3,-7-10-8,7-1-7,-5-6 0,6-4-5,7-3-6,1-6-19,7-2-55,3-1-119</inkml:trace>
  <inkml:trace contextRef="#ctx0" brushRef="#br0" timeOffset="68786.15">20410 8398 380,'0'14'6,"0"18"12,-4 10 7,4 4-4,0-8 2,9-2-15,16-11 0,10-11 0,9-9-1,-1-5 0,1-5 0,-10-25 9,-10-9-1,-8 1-3,-16-3 7,0 2 14,-21-3-12,-12 4-6,-11 11-8,-5 8-7,3 15-3,2 4-12,6 28-26,6 26-121</inkml:trace>
  <inkml:trace contextRef="#ctx0" brushRef="#br0" timeOffset="69612.1979">21451 8252 208,'2'0'6,"1"0"-6,0 11 24,1 5 22,-4 5-13,0 7 2,0 4 5,0 6-19,-4-3-4,-2-3-3,-3-9-5,6-12-7,3-4-2,0-7 1,0 0 7,0-9 21,12-24-12,11-9-12,7-8-5,-4 3 0,2 8 0,-6 6-1,-11 15-3,-2 11-1,-3 7 2,-1 0 0,0 0-1,3 17-3,3 12 7,0 4 3,1 7 3,-1 3 2,-2 3 2,-1-4-1,-3-9 0,1-8-6,0-3-3,1-8-1,4 3-18,-1-8-45,9-9-284</inkml:trace>
  <inkml:trace contextRef="#ctx0" brushRef="#br0" timeOffset="70024.2178">21957 8388 191,'25'0'4,"9"-2"85,3-16-34,-2-3-17,-4-4-11,-5 4-11,-10-1-11,-5 4-3,-11 0 1,0 1 7,-16-1 6,-10 7-8,-8 8-4,-5 3 1,5 0 0,5 25 0,7 8 1,11 4-3,11 3 1,0-1 1,7-1-2,13-4-2,-2 0-1,0-2-3,2-4-6,-1-4-9,-5-13-14,5-8-33,-2-3-25,8-8 57,3-13 23,4-6-7,5 3-16,-1 10-15,4-6-92</inkml:trace>
  <inkml:trace contextRef="#ctx0" brushRef="#br0" timeOffset="70506.3627">22445 8328 377,'0'-17'52,"0"4"-46,0-6 5,0 5 3,2 6-6,-2 4-3,0 4 8,-8 0 11,-14 0-21,-5 14 1,-6 17-3,1 8 1,0 5-1,7 7-1,4 2 0,11-10 0,10-11 0,0-16-1,14-12-3,20-4-1,5-8 3,1-16 1,-7-10-4,-5-2 5,-6-1-1,-8 3-1,-3-4 2,-5 9 0,1-1 1,-4 6 1,1 10-1,-4 5 0,0 9 1,0 0-2,1 12-9,3 23 9,-1 15 2,5 12 9,-2 6-1,-1 2-6,-2-3 1,-3-9 0,0-10 4,-5-4 3,-14-6 5,-5-8 5,-8-1-13,-1-6-6,-1-5-3,3-1-2,-2-10-9,6-7-22,6 0-52,14-26-213</inkml:trace>
  <inkml:trace contextRef="#ctx0" brushRef="#br0" timeOffset="70738.3764">22724 7820 47,'0'0'421,"0"4"-421,0 37 5,0 15 12,0 16 7,0 0-12,-1 2-4,-5-2-5,3-8-2,3-7-1,0-8-2,0-4-12,0-7-56,0-16-264</inkml:trace>
  <inkml:trace contextRef="#ctx0" brushRef="#br0" timeOffset="71058.4213">22873 8476 201,'19'4'63,"5"-4"-49,7 0 55,-3 0-5,-3-15-17,-2-2-29,-6-4-8,-4 0-4,-9 1 1,-4 2-3,0 4-4,-12 0-2,-10 7-6,-4 7-1,-6 0 2,4 21 7,4 7 2,7 12 0,13 2 2,4 10 0,0-2-1,16 8-2,9-4-1,11-8-7,-3-7-19,5-17-82,-1-18-201</inkml:trace>
  <inkml:trace contextRef="#ctx0" brushRef="#br0" timeOffset="71322.4626">23383 8456 125,'3'-15'131,"-3"7"-123,0-1-8,0 5 40,-11 0 23,-10 2-47,-7 2-14,-4 0 5,7 18 20,5 3 4,8 6-18,9 7-11,3 0-2,3-2 2,20-2-1,4-4-1,-2-12-1,6-7-1,-1-7-3,-4-5-6,4-25-44,1-12-136</inkml:trace>
  <inkml:trace contextRef="#ctx0" brushRef="#br0" timeOffset="71547.4748">23616 7949 302,'0'23'91,"0"8"-83,0 11 7,0 10 1,0 8 7,0 11-12,0 1 1,0 6-3,0 8-5,0-2-4,0-10-1,0-15-11,7-21-16,0-18-44,-1-19-153</inkml:trace>
  <inkml:trace contextRef="#ctx0" brushRef="#br0" timeOffset="71743.5094">23503 8448 405,'0'-8'121,"0"1"-119,16 6-2,15 1 2,6 0 5,9 0-3,5 0-2,-2 0-2,0 0-2,-7 0-4,-6 0-13,-12 7-87,-16-6-219</inkml:trace>
  <inkml:trace contextRef="#ctx0" brushRef="#br0" timeOffset="72387.5421">23919 8412 521,'0'0'85,"0"0"-83,0 0 4,0 12-4,0 14 0,0 12-2,0 5 0,0 2-10,0-1-31,-3-5-37,-1-12-59,4-13-146</inkml:trace>
  <inkml:trace contextRef="#ctx0" brushRef="#br0" timeOffset="72565.5527">23969 8293 49,'9'-67'91,"-2"9"-63,-4 14 64,4 19 19,-4 16-111,-2 9-8,-1 0-37,0 3-52,0 17 92,0 0-21,0 8-4,0 0 2,0 2-48,0 0 24</inkml:trace>
  <inkml:trace contextRef="#ctx0" brushRef="#br0" timeOffset="72985.5749">24039 8464 290,'0'-6'52,"0"4"-48,4 2-4,4 0 0,4 0 8,-2 0-1,-4 2 3,-1 2 5,-5 6-9,0 10 12,0 14 24,-13 9-11,2 5-23,1-13-6,8-12-2,2-13 0,0-10-3,3-4 3,17-27 7,4-6 4,0-10-11,-3 7 2,-4 6-2,-2 7 0,3 8 0,-6 5 1,-2 9-1,3 5 0,-2 0-2,-2 13 0,1 12 0,-1 12 0,-8 6-1,4 1-7,-1 2-25,3-8-29,0-13-71,5-13-46</inkml:trace>
  <inkml:trace contextRef="#ctx0" brushRef="#br0" timeOffset="73423.6019">24588 8418 337,'0'-23'57,"-14"11"-55,-7 12-2,-2 0 31,-4 23-19,3 12-12,5 10 4,8 1 5,7-4 3,4-3-6,0-10-1,4-10-5,9-7 0,6-10 0,0-2 3,-5-9-1,5-12 7,-5-7-2,2-7 1,-3 11-4,2-3-1,-3 0-2,-3 8 0,-2-1 1,-3 8 5,-3 5 5,-1 5-4,0 2 4,0 0 0,0 20-2,0 15 1,0 11-1,-3 3-3,0 2-1,-4-1-1,-5 2 1,-8-2 2,-6 2 1,-15-4-3,-4 2-6,-3 2-5,-7 0-14,-3 1-40,9-1-79,-3-5-106</inkml:trace>
  <inkml:trace contextRef="#ctx0" brushRef="#br0" timeOffset="74613.6684">16057 9535 45,'0'-8'110,"0"-1"-97,0-3 33,-9 0 10,5 1 23,-5-1-2,-2 1-23,2 4-11,-3-2-12,-7 4-14,4 5-11,-15 0-5,2 4-1,-4 22-2,-3 16-1,6 2 3,3 8 0,13-3 0,8-11-2,5-3 0,11-11-3,18-12-8,5-12-1,7 0 14,1-22-1,0-12-1,-6-12-1,-2 0-5,-5-5 7,-9 2 1,-7 4 0,-12 17 0,-1 15 2,0 10 0,-13 3-2,1 30-5,-6 25 5,6 15 0,8 12 2,4 9 3,0-3-3,1-6 1,11-14-2,0-5 0,-3-14-1,-7-5 2,-2-5 2,-5-6-1,-22-4-1,-4-10-2,-4-7 0,0-9-2,3-3-11,2-15-15,8-16-45,10-14-182</inkml:trace>
  <inkml:trace contextRef="#ctx0" brushRef="#br0" timeOffset="74915.6859">16326 9615 260,'0'21'62,"-2"2"-59,2 0-1,0 2 6,0 3 2,0-2-2,2-6-1,5-8 3,-4-4-1,-2-8 4,1 0-3,3 0 4,2-24 13,7-18 16,0-16-18,7-2-16,3 0-9,7 14-3,0 7 3,3 20-7,6 12-15,-4 7-58,5 7-160</inkml:trace>
  <inkml:trace contextRef="#ctx0" brushRef="#br0" timeOffset="75287.7059">16807 9557 269,'2'0'56,"-1"-5"-40,1-8-5,-2 1 16,0 0-4,0 3-13,0 4 10,-6 5 8,-11 0-3,-2 5-21,-5 24-2,0 19-1,-3 8 3,9 4-2,3-2-2,8-12 0,7-12 1,0-13-1,7-18-3,13-3-1,8-12 4,4-26 3,1-12-2,1-6-1,-1-6 0,-3 4-6,-8 8 6,-10 21 0,-5 9 0,-7 15 5,0 5 12,0 22-8,0 14-8,-6 18 0,6 0-1,0-2-1,2-4-3,16-8-9,4-9-30,1-12-51,5-16-117</inkml:trace>
  <inkml:trace contextRef="#ctx0" brushRef="#br0" timeOffset="75522.7938">17172 9564 412,'6'0'22,"8"17"-15,1 21-2,5 8 26,-2 6-16,-2-4-7,3-7-3,0-14 0,-6-11-5,-1-7 0,-9-9 1,0 0 9,2-4 9,4-22 2,2-11-11,-1-1-10,1 2-19,0 1-140</inkml:trace>
  <inkml:trace contextRef="#ctx0" brushRef="#br0" timeOffset="75677.8013">17583 9571 496,'0'24'4,"0"3"-1,0 4-3,0 1 0,0 0-2,0-2-20,0-8-76</inkml:trace>
  <inkml:trace contextRef="#ctx0" brushRef="#br0" timeOffset="75829.8144">17666 9409 287,'0'-7'83,"0"7"-83,0 0-16,0 21-98,0 11 10</inkml:trace>
  <inkml:trace contextRef="#ctx0" brushRef="#br0" timeOffset="76054.8491">17896 9342 376,'0'0'109,"0"0"-99,0 23 6,-1 16-12,-4 15 11,-5 8-10,3 8-1,-1 1 0,4 6-4,-4-12-2,3-10-10,5-21-22,0-12-43,0-20-138</inkml:trace>
  <inkml:trace contextRef="#ctx0" brushRef="#br0" timeOffset="76213.859">17773 9680 391,'0'-9'117,"0"-1"-114,23 0-3,9 0 3,3 5-3,4 5-1,-5 0-10,-2 0-37,0 11-131</inkml:trace>
  <inkml:trace contextRef="#ctx0" brushRef="#br0" timeOffset="76495.8977">18127 9726 409,'-8'31'26,"8"-4"1,0-10-2,3 0-13,21-7-4,-2-1-1,2 0 3,5-4-8,-4 0 1,-2-5-2,6 0-1,0-23 5,6-17 4,-1-4-5,-2 6-4,-10 12 1,-11 12 3,-11 14 17,0 0 30,-7 36-11,-20 22-25,-20 26-6,0 17-5,3 9-4,14-6-3,17-5-20,13-11-40,26-21-125</inkml:trace>
  <inkml:trace contextRef="#ctx0" brushRef="#br0" timeOffset="76873.9166">19106 9729 372,'0'-3'111,"0"3"-105,0 0 27,0 7 3,0 17-10,0 8-15,0 4-9,-4 0 0,-5 3-2,7 0-8,2-2-45,0-16-141</inkml:trace>
  <inkml:trace contextRef="#ctx0" brushRef="#br0" timeOffset="77019.9267">19339 9497 501,'-11'-8'45,"5"2"-38,6 6 1,0 0-8,0 7-56,17 16-53,8-4-154</inkml:trace>
  <inkml:trace contextRef="#ctx0" brushRef="#br0" timeOffset="77290.9417">19759 9694 436,'-44'9'22,"0"5"-10,3 2 23,7 0-2,14-4-19,9 1-14,11 0 0,0 3 0,11 4 2,19 1 5,5-5 0,2-4 1,-9-1 0,-7-1-1,-13-1 0,-8 5 4,-16 2 17,-21 8 0,-15 2-27,7 0-1,4-2-16,19-6-39,11-6-186</inkml:trace>
  <inkml:trace contextRef="#ctx0" brushRef="#br0" timeOffset="78378.0019">20744 9622 405,'-7'0'22,"5"11"-19,2 17 3,0 20 5,0 10 2,5 5 2,1-1-4,-1-1-1,-2 0 1,-3-3 11,0-3-3,-8-6 2,-5-8 6,-3-11-5,3-10-13,4-8-9,-2-9 0,-1-3-3,-1-12-2,-6-36-35,-1-22-29,-6-13-4,-6-4-7,2 3-65</inkml:trace>
  <inkml:trace contextRef="#ctx0" brushRef="#br0" timeOffset="78537.0117">20599 9513 463,'0'-7'68,"0"7"-29,5-3 10,-3 3-45,1 0-4,4 0-23,4 0-28,1 0-59,11 0-86</inkml:trace>
  <inkml:trace contextRef="#ctx0" brushRef="#br0" timeOffset="78934.0327">20898 9629 373,'0'0'0,"0"10"-3,0 10 3,0 12 16,1 8 5,6 4-7,4-4 0,2-4-3,0-6 5,4-4-10,-2-9 1,2-7-2,-3-8-4,6-2 4,1 0 4,3-20-2,4-8-2,-7-2-2,0-9-2,-8-3 1,-3-2 0,-2 5-2,-8 13 1,0 17 1,0 9 26,0 4-13,-8 30-15,1 7-2,2 5 0,5-2-1,0-3-9,5 0-7,16-5-27,7-8-42,3-10-119</inkml:trace>
  <inkml:trace contextRef="#ctx0" brushRef="#br0" timeOffset="79324.0563">21533 9661 317,'-11'-8'109,"0"4"-99,-1 2 37,5 2-13,-4 0-28,5 0-6,-1 16-5,3 6 4,4-4-1,0 2 0,0-1 2,11-4 3,-1 3 3,1-4-3,-3 0 1,-6-2 3,-2 3 0,0-3 7,0 0-1,0-2-6,0-2-4,0 1 1,-5 3-1,-11 2 0,-6 5-1,-10 1-2,-5-1-2,2 1-2,1-8-6,11-10-9,8-2-36,15 0-51,8-19-157</inkml:trace>
  <inkml:trace contextRef="#ctx0" brushRef="#br0" timeOffset="79558.0698">21797 9578 484,'-9'25'1,"-9"23"3,-4 10-2,4 2 6,-1-1-6,7-6-1,-2-10-1,9-5 0,3-8-1,2 0 1,0-9-1,-1-4-3,-5-8-11,6-9-69,0 0-118</inkml:trace>
  <inkml:trace contextRef="#ctx0" brushRef="#br0" timeOffset="79984.0915">21758 9310 143,'0'-8'19,"0"4"26,0-1 13,0 5 4,0 0-18,0 0-11,0 3-6,0 20-13,0 9 24,0 7-13,0 3-19,0 5 4,0 9 0,-4 6-2,-15 6 0,-7 12-3,-3-2-2,-4-6-2,2-14 1,7-19-4,7-11 1,12-16-1,5-8-10,0-2-22,22-2-2,5 0-42,4-2-70,2-10-57</inkml:trace>
  <inkml:trace contextRef="#ctx0" brushRef="#br0" timeOffset="80294.1994">21570 9541 420,'0'0'0,"0"0"2,0 0 2,12 0 10,12 2 15,15-2-8,6 0-8,3 0-5,2 0-6,1 0-2,-6 8-4,-2 7-21,-9-3-73,-2-5-247</inkml:trace>
  <inkml:trace contextRef="#ctx0" brushRef="#br0" timeOffset="80436.2057">22039 9740 438,'-22'27'46,"4"4"-46,7-1 7,1-2-3,6-3-4,4-4-6,0-7-16,0-4-35,14-10-197</inkml:trace>
  <inkml:trace contextRef="#ctx0" brushRef="#br0" timeOffset="80563.2157">22132 9469 35,'-8'-9'482,"8"9"-482,0 0-57,16 12-86</inkml:trace>
  <inkml:trace contextRef="#ctx0" brushRef="#br0" timeOffset="80854.2293">22692 9590 417,'-4'-17'40,"-5"-7"-38,-2 0 59,-3-2-31,-6-2-10,-3 5-13,-10 7 3,3 9-10,-4 7-2,2 0 2,2 21 2,1 16-1,8 19 0,4 12-1,2 7-1,9 4 1,6 0-1,0-7-1,0-2-3,1-4-5,3-10-17,-4-11-71,0-18-213</inkml:trace>
  <inkml:trace contextRef="#ctx0" brushRef="#br0" timeOffset="81035.241">22268 9837 393,'24'-9'55,"9"0"-54,9 1 24,1 3-3,4 0-6,-4 4-8,-3 1-8,-6 0-21,-2 0-66,-2 14-202</inkml:trace>
  <inkml:trace contextRef="#ctx0" brushRef="#br0" timeOffset="81177.2508">22816 9872 284,'-5'0'209,"-8"23"-207,-2 9-2,3 6 0,2-1-6,0 1-28,4-9-52,4-8-110</inkml:trace>
  <inkml:trace contextRef="#ctx0" brushRef="#br0" timeOffset="81402.2594">22868 9543 552,'-25'0'2,"12"0"27,9 0 25,4 0-19,0 0-21,0 0-5,5 0-4,11-2-5,0 0-14,1 2-11,-2 8-58,-7 23-82</inkml:trace>
  <inkml:trace contextRef="#ctx0" brushRef="#br0" timeOffset="81730.2812">23009 9876 517,'0'0'0,"0"0"3,20 0-3,3 0 9,10-7 0,-1-1-6,2-4-2,-4-2 1,-9-2 0,0-2 3,-12-2-2,-7 2-1,-2 4-1,0 0 0,-11 2 6,-10 3-3,-10 6-4,-2 3 4,4 6-2,4 22 3,4 6 0,1 5-3,12 1 1,5-3-3,3 0-1,0-4-1,11-1-1,11 3-6,0-5-29,0-8-162</inkml:trace>
  <inkml:trace contextRef="#ctx0" brushRef="#br0" timeOffset="82226.3067">23493 9840 331,'0'-37'90,"-3"8"-84,-18 4-1,3 11 6,-2 10 13,-2 4-5,1 9-14,1 16 6,3 8 8,3-1 1,7-2-13,7-7-6,0-2 2,0-6-3,5-4 0,11-7-1,1-2 0,-2-2 1,1 0 2,1-17 0,-4-9 2,1-3-1,4-7-2,1-8 1,3-5-1,0-9-1,-1-2 0,1-5 0,-6 7 0,0 8 0,-7 17 0,-5 16 4,-4 13 18,0 4 9,-7 21-10,-15 26-18,-7 18-2,5 9 2,6 2 5,9-4-4,9-7-3,0-14-1,13-6 0,9-7 0,1-4 0,-2-4 0,-3-7-5,-2-6-20,1-3-85,-2-10-363</inkml:trace>
  <inkml:trace contextRef="#ctx0" brushRef="#br0" timeOffset="82366.3297">23945 10026 561,'0'-2'195,"0"2"-126,0 0 12,0 0-48,-2-2-33,2 2-11,-6 0-122,-1 0-269</inkml:trace>
  <inkml:trace contextRef="#ctx0" brushRef="#br0" timeOffset="151624.2881">14501 11151 312,'13'-34'98,"-6"24"-65,-7 10 46,0 0-25,0 0-32,0 3-16,0 22 1,0 15-2,0 23-2,0 10 1,0 14-3,-7 9 0,-6 2 1,0 3 0,-6-3-1,8-10-1,1-16-1,6-22 1,4-16 0,0-12 0,14-4-4,12-6-1,13-2 5,6-10 1,8 0 2,-1 0 0,3-8-3,-2-3-3,-10-1-2,-3 1-10,-8 2-45,-8 4-68,-2-2-164</inkml:trace>
  <inkml:trace contextRef="#ctx0" brushRef="#br0" timeOffset="151924.3029">14524 11776 260,'-4'-15'49,"1"-6"-49,3 3 17,0-1 21,4 6-9,9 2-5,8 0-6,0 7-1,5 4-1,2 0-3,5 0-3,0 4 3,9 7-4,1-6-7,-2-5-2,1 0 0,-1 0-2,-4-16-3,2-4-24,-6-4-120</inkml:trace>
  <inkml:trace contextRef="#ctx0" brushRef="#br0" timeOffset="152224.3227">14578 11209 304,'-2'-18'55,"1"4"-51,1-4 43,0 2-10,4 0-14,8-1-8,4 12 0,-5 3-6,4 2 0,5 0 6,7 16-3,7 0-4,2-3-2,6-2-4,1-7 1,6-2-3,0-2-3,2 0-9,7 0-38,0 0-204</inkml:trace>
  <inkml:trace contextRef="#ctx0" brushRef="#br0" timeOffset="152528.3359">15475 11615 529,'22'0'0,"6"0"7,21 0-7,4-7 3,-1-9-3,-1 0-5,-11 4-17,-7 6-67,-15 3-221</inkml:trace>
  <inkml:trace contextRef="#ctx0" brushRef="#br0" timeOffset="152689.3477">15629 11805 489,'0'0'11,"29"0"1,6-8-12,11-9 4,4 8-4,4 5-15,-8-2-194</inkml:trace>
  <inkml:trace contextRef="#ctx0" brushRef="#br0" timeOffset="154967.4716">16455 11485 264,'-7'38'26,"-5"23"-25,6 7 13,-3 9-6,4-4-2,4-8-2,1-9-2,0-17 1,0-20 0,6-4-2,-3-15 0,-1 0 6,5 0 21,3-23 13,0-11-19,2-12-17,8-10-4,1-8 0,6-9-1,10-1 0,-2 6 0,-3 16-1,-2 22 1,-15 25 0,-2 5 0,-6 35 0,-7 23 15,0 16-7,0 2-2,-12 4-4,4-14 0,6-8 2,2-19-3,0-20-1,10-12-1,10-7 1,5-14 3,8-25 5,6-19-5,6-7-2,2 2-1,0 9-1,-9 12 0,-1 15 1,-14 12 0,-9 15 0,-3 0 0,-4 34 3,-4 20 14,-3 17-8,0 7-9,0-3-1,7-8-9,5-9-33,10-16-120</inkml:trace>
  <inkml:trace contextRef="#ctx0" brushRef="#br0" timeOffset="155395.6073">17600 11601 33,'-19'-33'405,"-2"3"-396,2 10 1,-2 4 34,5 11-7,-1 5-18,2 3-4,-2 27-10,6 20-4,-1 10-1,2 8 1,7 7-1,3-7 0,0-8-1,0-21-2,12-20-5,9-19-5,-1 0 7,4-30 3,0-22 3,5-18 0,-5-7-1,-3 4-1,-2 7-2,-8 20 0,-4 20 4,-7 19 0,0 7 21,0 21 15,-5 32-31,0 15-5,0 16 1,5 1-1,0-3 0,12-9-8,8-14-19,0-6-33,8-15-96,-6-13-180</inkml:trace>
  <inkml:trace contextRef="#ctx0" brushRef="#br0" timeOffset="155755.6248">16327 12388 221,'0'0'61,"0"10"-60,14 6 38,27 2 12,25 0 10,30-8-6,37-10 6,19 0-21,17-24-23,3-15-16,-12-7-1,-18 0-7,-23 7-52,-31 1-434</inkml:trace>
  <inkml:trace contextRef="#ctx0" brushRef="#br0" timeOffset="156857.6893">17167 12825 385,'-26'-7'12,"5"0"-12,-1 3 6,-1 1 2,-6 3 4,3 0-4,-3 5-5,4 19 0,7 5 3,6 6-6,3 2 0,9-3 0,0-2 1,12-10-1,8-4-3,5-10 2,4-8-2,4 0 3,-3-19 3,-3-10 2,0-5-1,-6 0-3,-2 2-1,-7 10 2,-9 8-2,-2 9 1,-1 5 1,0 0 1,0 22-2,0 19 2,0 17 10,0 12-3,0 8 0,0 8-2,0 9-2,0 0-2,-3 0 3,3-11-1,0-20 2,0-20-1,0-23 3,0-12 1,0-9 3,0 0-3,22-13 7,10-20 0,8-13-7,8-3-11,7-4-4,7 5-19,3 6-76,-1-4-297</inkml:trace>
  <inkml:trace contextRef="#ctx0" brushRef="#br0" timeOffset="157310.7105">18184 11937 460,'19'0'26,"4"0"-19,10 0-5,7 0 5,1 2-7,-6 3-2,0 4-10,-8 5-84</inkml:trace>
  <inkml:trace contextRef="#ctx0" brushRef="#br0" timeOffset="157465.7207">18207 12191 521,'0'9'36,"4"-5"-36,22-2-2,19-2 2,13 0 6,3 0-6,-1-10-127</inkml:trace>
  <inkml:trace contextRef="#ctx0" brushRef="#br0" timeOffset="159677.8438">19345 11214 139,'-1'-9'109,"-3"1"-51,3 0 11,-6-1-27,3 2-20,-2-3-13,1-2-5,-5 0 2,-1-2-4,-8 2 3,4 2 0,-3 0 5,-4 6 5,-6 4-8,2 0-7,2 0-1,0 12 0,0 9 0,11 4 1,2 5-1,4 2-2,5 2 0,2 0 0,0-6 1,0-5-1,9-8-3,5-7 1,3-4 2,3-4 1,-2 0 2,8-4 1,-4-17-1,11-8 0,-1 1 0,2-5 0,0 7-1,-11 5 0,-7 8-2,-10 8-8,-6 5 2,0 0 5,0 5-5,0 9 9,0 7 4,-3 2 1,0 2 1,3 8 0,-5 6 0,0 12 2,-1 2 4,1 8-5,3 1 4,-3-3-4,5-9-2,0-13-5,7-12-6,14-15-8,4-10-7,8-10-17,4-20-104</inkml:trace>
  <inkml:trace contextRef="#ctx0" brushRef="#br0" timeOffset="159829.8534">19609 11562 322,'0'0'96,"0"0"-82,-1 6 37,1 4-45,0 1-6,0 1-3,0 1-5,10 1-15,0-7-124</inkml:trace>
  <inkml:trace contextRef="#ctx0" brushRef="#br0" timeOffset="160165.8959">19887 11155 391,'0'16'36,"-2"10"-34,2 8 42,0 8-25,0 6-10,3 4 1,8 1 1,0 3-5,-1-2-6,-2 0 0,-2-4-5,0-6-7,-2-6-14,3-4-54,-2-5-216</inkml:trace>
  <inkml:trace contextRef="#ctx0" brushRef="#br0" timeOffset="160827.9323">20298 11390 1,'-2'0'352,"2"0"-304,0 22-41,0 16 5,3 2 5,14-1-7,7-6-2,6-1-4,0-5-4,2-10-1,4-3-3,3-4-11,-6-5-54,-6-4-155</inkml:trace>
  <inkml:trace contextRef="#ctx0" brushRef="#br0" timeOffset="161019.9453">20274 11735 244,'0'0'86,"9"-13"-81,17-19 40,24-10 1,4-10-25,10-1-10,-1 7-9,-4 3-2,-7 12-16,-13 6-124</inkml:trace>
  <inkml:trace contextRef="#ctx0" brushRef="#br0" timeOffset="161846.0137">20830 11203 132,'-4'-2'116,"4"2"-94,0 0-2,0 0-20,0 0 0,5 0 8,4 0 3,-8 0 5,2 0 6,-3 0 14,0 0-17,0 2-11,0 4 2,0 6 2,0 6 16,0 12-9,0 8-9,0 13 0,-3 3-4,-5 10-1,-2 3-3,0 4-1,1 1-1,3-5-1,6-13-4,0-18-3,0-16-14,4-16-45,17-4-144</inkml:trace>
  <inkml:trace contextRef="#ctx0" brushRef="#br0" timeOffset="162288.1375">21111 11332 153,'0'-4'174,"0"4"-169,0 0 12,0 2 1,0 23-12,0 12 9,0 5-2,0 6 5,-2 4-1,-4 6 4,6-2-4,0-6-11,0-11-5,6-13 4,8-10-4,3-10 0,1-6 1,8-9 9,2-20 0,2-10-6,-1-5-1,-5-2-4,-3 0 2,-10 0-1,-8 5 1,-3-2 5,-11-1-4,-17 7 1,-11 9 7,-1 14-1,0 14 0,1 0-10,5 27-16,0 10-55,6-2-214</inkml:trace>
  <inkml:trace contextRef="#ctx0" brushRef="#br0" timeOffset="164179.2424">21430 11006 224,'-4'-2'79,"4"2"-4,0 0-7,0 0-37,0 0-31,0 0-1,5 0-8,8 0 9,6 0 3,3 0 2,1 0-4,-1 0-1,2-3-8,-3-1-34,-3 0-112</inkml:trace>
  <inkml:trace contextRef="#ctx0" brushRef="#br0" timeOffset="164739.3249">21700 10784 191,'0'-4'29,"0"0"16,0-2-13,11 0-32,10-2 1,4 4 0,-2 4 3,-1 0 1,-2 0-4,-2 8 3,-4 6 1,-4 5 2,-3-2 2,-7 1 1,0 2-4,0 3 5,-17-6-2,-4 5-3,-2-2-3,-2-4-3,-2-5 0,7-4-2,7-3 2,8-1 1,5-2-1,0-1-3,5 0-19,17 0 22,6 0 0,4 0 2,-6 11-2,-5 3 2,-4 6-2,-6 2 4,-9 3 7,-2 0 10,0 1-2,-19-5-4,-1-2-8,-6-3-7,-3-7-5,3-4-16,3-3-59,7 0-88</inkml:trace>
  <inkml:trace contextRef="#ctx0" brushRef="#br0" timeOffset="165085.3435">22087 10778 100,'0'-4'201,"0"4"-189,0 0 51,0 0-9,0 31-30,-2 10-12,-7 10 8,4 5 3,-2-1-9,6-2-9,-5-4-5,2-6 0,4-7-16,0-11-76</inkml:trace>
  <inkml:trace contextRef="#ctx0" brushRef="#br0" timeOffset="166315.414">22311 11465 216,'-6'0'19,"2"17"-14,3 15 9,1 9 4,0 5 0,0 12 4,0 1-6,0 3 3,0 5-3,-4-3-9,-7-6-1,-3-2-4,1-12-2,3-9-2,6-13-9,0-8-30,2-13-97</inkml:trace>
  <inkml:trace contextRef="#ctx0" brushRef="#br0" timeOffset="166504.4223">22268 11937 16,'16'-14'286,"13"-4"-286,12-2 18,8-14 14,9 9-15,-5 0-13,-8 3-4,-5 4 0,-12 1-8,-8 6-4,-6-1-60,-11-1-180</inkml:trace>
  <inkml:trace contextRef="#ctx0" brushRef="#br0" timeOffset="166789.4383">22350 11833 183,'-2'1'150,"2"-1"-148,0 3-2,0 6 12,10-2-5,9 12 23,3 4-17,2 0-6,8 3 1,0 3 0,3-1-8,-3-6 0,-4-4-8,1-12-12,-8-2-33,1-4-135</inkml:trace>
  <inkml:trace contextRef="#ctx0" brushRef="#br0" timeOffset="167297.5513">22908 11837 335,'0'-11'20,"0"2"-12,-3-1 36,-10 1 3,-8 5-46,-9 4-1,-3 0-14,-4 7 7,7 15 5,8 1 2,14 6 2,6 3 0,2 2 0,8 1-1,15-3-1,8-11 0,3-11 0,-2-10 0,-1 0 1,-6-22 0,0-12 3,-3-2-2,-8-4 3,-3-2-3,-1 10-1,-7 8 0,-1 9 1,-2 10 2,0 5-2,0 0-2,0 30-2,0 11 2,0 22 5,0 3 6,0 4-4,-3 7 1,-5-5 4,-3 0 8,-7 2-1,-9-4 4,-5-4-14,-8-11-9,-3-11-1,-5-16-10,0-11-20,0-4-65,-4-13-255</inkml:trace>
  <inkml:trace contextRef="#ctx0" brushRef="#br0" timeOffset="168061.5893">18877 10631 140,'1'7'22,"-1"-2"-21,1 0 13,-1-3 25,0-2 13,0 2 4,0 6 17,-2 9-22,-17 20-36,-2 16-8,-3 14 8,-5 13-1,-1 14 4,-4 13 1,8 7-5,7 7-5,16-6-3,3-5-4,35-18-2,37-22-5,16-16-11,23-28-60,7-22-390</inkml:trace>
  <inkml:trace contextRef="#ctx0" brushRef="#br0" timeOffset="168835.6335">23104 11001 37,'34'34'58,"6"12"7,-1 21 30,-2 11-2,-3 11-30,-1 0-1,-3-3-18,-7-1-9,-2 0-12,-21 8 6,0 0-10,-27 0-2,-18-9-5,-10-11-6,-9-7-6,-2-4-3,12-10-21,10-3-49,7-10-105</inkml:trace>
  <inkml:trace contextRef="#ctx0" brushRef="#br0" timeOffset="170448.8128">23721 11705 89,'0'-9'63,"0"3"-11,0 2 19,0 2-4,0 0-20,0 2-6,0 0 4,0 0-12,1 0-27,10 11-6,5 13 0,6 10 2,-1 4 0,1 2 0,-2-4-2,-4 0-4,0-10-5,-10-6-14,0-5-25,-6-8-49,0 0-114</inkml:trace>
  <inkml:trace contextRef="#ctx0" brushRef="#br0" timeOffset="170622.8284">23705 11927 341,'12'-30'105,"10"-10"-103,8 4 42,-1-2 4,7 3-26,1 5-20,1 6-2,-2 3 0,-8 8-8,-13 7-50,-8 4-306</inkml:trace>
  <inkml:trace contextRef="#ctx0" brushRef="#br0" timeOffset="172517.9296">21855 12779 100,'9'-18'37,"-2"3"-21,-3 2 12,1 1-4,-5 8 4,0 1 15,0 3 8,0 0 7,0-2-14,-8-1-17,-3 3-16,0 0 1,-9 0-7,0 6-5,-5 22 0,-6 8-5,2 15 7,-1 7-2,6 5 2,1 8-2,10 3 2,4-4-2,6-7 0,3-12 0,3-6 0,16-19-4,7-14 4,4-12 3,10 0-1,-4-24 3,-3-8 0,-4-3-1,-18 3-1,-6 4 2,-5 5 3,-5 2-3,-16 5-2,-13 6-2,-2 10-1,3 0-5,2 8-8,7 16-17,9 5-35,14 7-92,1 0-95</inkml:trace>
  <inkml:trace contextRef="#ctx0" brushRef="#br0" timeOffset="172758.9426">22143 13534 334,'7'0'12,"3"-5"-11,-2-9 15,2 0-16,-2 2 0,-1-1-11,-5 6-65</inkml:trace>
  <inkml:trace contextRef="#ctx0" brushRef="#br0" timeOffset="173232.0164">22412 12984 335,'0'-13'13,"0"-4"-11,17 2-2,7 8 4,5 2-1,-1 5-3,4 0 0,-6 14 3,-3 11 1,-3 3 5,-10 0-1,-8 5 4,-2 2-5,-2-1-2,-20 1-1,-6-5 3,5-5-5,-6-5 5,5-3-5,7-2-2,10-2 0,0-4 0,7 3-4,0-1 0,0 1 2,4-1 2,5 1 1,6-3 0,3 1 3,8-6-1,2 2-2,3-6 1,8 0-2,3 0-2,-4-4-34,-1-14-211</inkml:trace>
  <inkml:trace contextRef="#ctx0" brushRef="#br0" timeOffset="173650.0639">22954 13009 235,'-11'-3'105,"-3"1"-93,7 2 8,-3 0 0,3 0-12,2 0-8,0 8-3,5 9 2,0 4 1,1-1 1,16-1 2,3-2 0,4-1 5,2-2 0,3 0-6,-6 0-1,-3 1 0,-7 0 1,-6-1 0,-4 3 9,-3 0 6,0 4 3,-10-4-6,-11 3-7,-6-1-5,-1-5-1,-3-1-1,3-6-2,3-7-2,7 0-2,1-7-14,8-18-76,9-9-164</inkml:trace>
  <inkml:trace contextRef="#ctx0" brushRef="#br0" timeOffset="173824.0741">22999 12982 399,'1'-2'154,"9"2"-154,12 0-7,9 0 7,6 0 0,11 0 0,-2 0 0,7 0-11,-2 0-56,-4 0-256</inkml:trace>
  <inkml:trace contextRef="#ctx0" brushRef="#br0" timeOffset="174334.1035">23524 13070 349,'-5'-2'39,"5"2"-38,0 0 6,11 7-7,13 14 22,5 1-10,4-2-10,-1 1 0,4-1-1,-10-5-1,3-1-6,-4-4-14,-7 2-48,-9-2-150</inkml:trace>
  <inkml:trace contextRef="#ctx0" brushRef="#br0" timeOffset="174507.1124">23518 13254 466,'7'-5'41,"26"-7"-37,14-8-4,15-4 4,1-5-4,-1-2-12,-7 11-66,-12-9-174</inkml:trace>
  <inkml:trace contextRef="#ctx0" brushRef="#br0" timeOffset="174671.1239">24053 13055 458,'-20'41'0,"8"1"-4,2-6 4,2 2 0,4 1 0,0 7-6,-3 0-13,5-2-90</inkml:trace>
  <inkml:trace contextRef="#ctx0" brushRef="#br0" timeOffset="175022.1442">24252 13152 399,'-26'20'0,"10"15"-28,1 9 27,8 7 2,7 14 5,0-2-3,2 4 1,20-15-4,8-16 1,5-9 0,5-22 9,5-5 6,-2-24 10,-1-20-9,-7-12-9,-6-7-3,-13 2-3,-16 3 4,0 5-2,-27 12 2,-13 6 3,-4 12-1,-1 14-4,4 9 2,11 0-6,8 16-12,8 12-31,10 4-130</inkml:trace>
  <inkml:trace contextRef="#ctx0" brushRef="#br0" timeOffset="175308.156">24763 12867 258,'-34'46'4,"8"0"9,4 7-4,8-1-9,7-6-3,7-2-33,0-5-54</inkml:trace>
  <inkml:trace contextRef="#ctx0" brushRef="#br0" timeOffset="175630.1782">24951 12905 82,'-12'0'242,"-5"0"-236,5 4-6,0 10 10,5 2 3,6 1-7,1 3-5,0-6 2,0-2 1,5-2 5,3 0 0,2 0 0,6 1 0,-3 1-4,9-1-2,1-2-1,5-4 1,-3-5-2,8 0-1,-5 0-1,-2-8-19,-3-6-58,-1-6-131</inkml:trace>
  <inkml:trace contextRef="#ctx0" brushRef="#br0" timeOffset="175795.1877">25127 12904 283,'-16'1'138,"-5"24"-130,9 1 15,1 12-15,4 0 6,7 8-9,-3 2-5,3-2-4,0-1-23,0-13-132</inkml:trace>
  <inkml:trace contextRef="#ctx0" brushRef="#br0" timeOffset="177639.2863">19115 12613 70,'20'2'36,"12"-2"-35,10 7 1,-11 2 6,-1 5 7,7 0-3,-5 4-1,0 5 15,-7-4-5,3 3-2,-3 0-7,5-1 4,2 4-7,3-1 9,0 2 4,7-2-5,6-2-6,4 3-3,3-5-2,4 1-2,2 2 0,2-5 3,0 4-1,2 6-3,-5 0 4,5 3 1,-4 2-4,-4 4-1,-3-2 2,3 4-2,7 1 0,-3-2-1,3 3 1,-4 0-3,-1-1 1,-6 6-1,-3-3 0,2-4 0,2 1 1,1-5 0,7-2 2,-4-4 1,1-1 3,-2-2-3,0 2-2,0 0-1,-1-2-1,-2-2 1,3-5-1,3 4 0,-1-2 0,2-3 2,4 0-2,2 4 0,5-3 0,1 10 0,-6-1 0,5 0 0,-12-1 0,0-1 0,5 3 0,-1-3 0,1 0 0,-1 0 0,1 0 5,7 2 8,-4-2 4,4 7-3,5-1-9,-7-4-2,9 2-2,-6-4-1,-1-1 0,6-4-1,-5-3 0,-4 1-1,-7-6-1,-5-3-8,-5-2-28,-15-8-131</inkml:trace>
  <inkml:trace contextRef="#ctx0" brushRef="#br0" timeOffset="179237.3785">19775 13604 282,'0'0'60,"0"0"11,-5 0-17,2 11-37,-4 21-14,0 10-3,1 11 3,-1 5-2,-2 2 0,3-2 4,-4 6-3,-1-12-2,0 1-3,1-11-3,2-17-5,4-6-14,4-12-68,0-7-134</inkml:trace>
  <inkml:trace contextRef="#ctx0" brushRef="#br0" timeOffset="179426.3855">19935 14147 302,'-7'10'2,"7"-2"-2,0-7-5,2-1-16,13 0 11,4 0-93</inkml:trace>
  <inkml:trace contextRef="#ctx0" brushRef="#br0" timeOffset="179963.4165">20360 13756 39,'0'-6'249,"0"6"-232,0 0 2,0 0 18,0 0-6,0 0-24,0 0-7,0 0 1,0 0 0,0 0 8,-1 0 27,-10 8-16,0 8-7,-5 10-7,1 6-3,2 8-3,-2 4 0,0 11 0,5-1 0,0 0 1,7-4-1,3-6 0,0-5 1,1-12-1,14-3 0,5-10 0,2-7 0,7-7 1,-3 0-1,-4-7 1,-5-12 2,-7 2-1,-7-1 2,-3-2 0,-3 2 1,-14-1-4,-6 4-1,-1 3-2,-3 6-3,5 6-4,8 0-6,0 6-10,9 16-34,5 10-102</inkml:trace>
  <inkml:trace contextRef="#ctx0" brushRef="#br0" timeOffset="180617.452">20799 14030 416,'-1'0'48,"1"0"-48,0 22 0,0 17 0,13 3 3,7 0-3,10-5-1,-3-6 0,2-4 0,2-8-4,-6-9-7,-6-4-12,-6-2-67,-5-2-148</inkml:trace>
  <inkml:trace contextRef="#ctx0" brushRef="#br0" timeOffset="180791.4636">20713 14311 423,'0'0'44,"25"0"-35,18-20-9,12-13 5,17-4-5,0-1-1,-1 6-22,-10 3-166</inkml:trace>
  <inkml:trace contextRef="#ctx0" brushRef="#br0" timeOffset="180994.4731">21357 14120 327,'-19'31'49,"4"9"-45,-6 0 1,-1-1 6,6 0-4,2-3-6,-4-2-1,6-1 0,2-9-8,7-1-20,3-4-69,0-9-154</inkml:trace>
  <inkml:trace contextRef="#ctx0" brushRef="#br0" timeOffset="181327.4959">21444 14281 245,'-21'30'77,"7"6"-75,4 5 20,10-2-13,0 2 9,0-7-15,14-7-2,4-6 0,4-10 1,0-6 1,-1-5 0,-1 0 3,-8 0 3,0-14 3,-1-9 9,-2 2-8,-7-7 4,2-2 3,-4 0-4,0-4-3,0 2 0,-13 3-9,-2 8-3,4 13-1,0 8-2,-4 5-17,10 22-36,-2 4-83</inkml:trace>
  <inkml:trace contextRef="#ctx0" brushRef="#br0" timeOffset="181677.51">21799 14343 440,'0'0'17,"0"0"-15,7 0 5,14 0-4,6 0-3,4 7 0,1 0-1,-3 1 1,-7 1-10,-8 3-29,3-3-123</inkml:trace>
  <inkml:trace contextRef="#ctx0" brushRef="#br0" timeOffset="181985.529">22160 14279 446,'-6'0'35,"3"0"-26,3 0 17,0 5-21,-1 16-4,-4 9-2,-2 2-3,-7 9-8,-1-3-9,2 1-4,-4-7 0,13-6-8,0-3-69</inkml:trace>
  <inkml:trace contextRef="#ctx0" brushRef="#br0" timeOffset="182505.607">22322 14390 3,'0'-25'275,"0"7"-263,0-1 18,0 0 5,0 6-14,-2 1-18,-5 9-3,5 3 2,-8 0 14,1 0-13,-5 16-1,-1 3 1,0-3 2,5-3 3,0-3 0,8 2 1,-4-3-1,6 3-5,0-7-3,0-1 0,0-1-1,8-3 1,1 0 0,-2 0 0,2-10 1,1-4-1,1 0 0,0 3 0,-1-3 0,6 0 0,-5 0 0,-1 4 0,-4 4 0,0 6 0,-5 0 1,-1 18 1,0 14 27,-7 11 6,-6-2-11,0 0-5,2-3-14,5-8-4,3-4-1,1-1-1,2-2-8,0-3-25,0 0-77,5 6-208</inkml:trace>
  <inkml:trace contextRef="#ctx0" brushRef="#br0" timeOffset="183173.6477">22902 14540 388,'-17'-11'75,"-8"4"-73,5-6 54,-4 4-32,1-1-4,-6 5-16,5 3-4,-5 2-3,5 0 3,-4 21 3,3 11-3,2 10-1,1 8 1,1 2 3,4 7 1,12-3 4,1-6 16,4-4 7,20-10-14,13-8-9,16-16-4,5-8-4,2-4-2,-1-9-1,-3-14-45,-17-7-170</inkml:trace>
  <inkml:trace contextRef="#ctx0" brushRef="#br0" timeOffset="185755.8122">14789 15533 324,'-8'-13'67,"4"8"-41,4 1 12,0 1-10,0 2-13,0 1-15,6 0 0,20 0 0,4-3 0,8-2 1,5 0 0,0-2-1,2-1-3,-2-7-11,0 5-25,-10 2-123</inkml:trace>
  <inkml:trace contextRef="#ctx0" brushRef="#br0" timeOffset="186004.8253">14889 15700 166,'0'9'83,"11"3"-75,9 2 10,10-5 5,6-8-1,7-1-12,7-1-10,2-14-8,-7-9-116</inkml:trace>
  <inkml:trace contextRef="#ctx0" brushRef="#br0" timeOffset="187606.104">15659 15372 47,'0'-21'85,"2"2"-61,18-2 15,12-6 3,8 1-4,7 0-15,8 3-8,-1 4-4,-3 4 6,-6 13 5,-6 2-15,-14 0-2,-5 14 12,-9 7 9,-9 7-10,-2 2 4,0 2-1,-13 2-2,-9 3-10,-5-8-3,0-1-2,-3-6-2,-2-2 0,9 2-1,4-10-1,9-3-2,10 0 0,0 0-12,31 0 5,18 8 11,9-6 2,4 2 0,-4 3-1,-8-3-1,-15 4 0,-8-1 4,-14 2 0,-9 0 3,-4 5 5,-7 4 12,-24 4-11,-10 1-11,-9 1-2,-4-8-1,11-8-1,5-5-6,10-12-5,7 0-12,18 0-22,3-3-95,3-6-136</inkml:trace>
  <inkml:trace contextRef="#ctx0" brushRef="#br0" timeOffset="188642.1637">16723 15262 250,'0'-3'24,"0"2"-8,0 1-5,0 0-11,0-2-2,0 2-9,0-2 10,0-2 1,0-2 5,0 0 6,0 0-3,2 2 3,0 4-6,1-2-2,-3 2-1,0 0 1,0 0 2,0 0 9,0 0 3,0 0 1,0 0-5,0 0-10,0 0-1,0-2-2,0 2 0,0 0 0,0-3 0,3 3 0,-3-3 0,1 3 2,-1 0-1,0 0 0,0 0 1,0 0 3,0 0 13,0 0 0,0 0-8,0 0-5,0 0-1,0 0-3,0 0 0,0 0 1,0 0 2,0 0 3,0 0 12,0 0 8,-12 0-20,-7 8-7,-2 6 0,6 4 0,-4-2 1,8-6-1,4 2 0,7-6 0,0 3-4,4-2 1,12 0 2,12 5 1,4 1 1,5 9-1,5 4 1,3 6 1,-4 0-2,-2 0 1,-9-6 0,-14 2 1,-3-7 4,-5-2 1,-8-4 3,0 1 9,0-1 4,-19 5-6,-4-1-11,-2-1-6,-4-2 0,-4-6 0,-2 0-5,-3-10-5,0 0-18,-1-15-35,9-20-60,6 3-69,13-6-16</inkml:trace>
  <inkml:trace contextRef="#ctx0" brushRef="#br0" timeOffset="188889.1748">16688 15136 330,'-11'0'58,"6"0"-10,5 0 13,0 0-47,17 0-13,16 0-1,12 0 3,8 0 6,9 0-4,-3-7-4,0 0-1,-3 0-2,-6 5-10,-12 2-13,1 0-18,-7 0-67,-6 6-81</inkml:trace>
  <inkml:trace contextRef="#ctx0" brushRef="#br0" timeOffset="189310.2256">17419 15247 109,'1'-15'83,"-1"3"-30,0 0 25,0 4-9,-1 2-12,-12 3-13,-6 3-23,2 0-10,2 13 2,2 15-9,2-1-2,7 2-2,4-5 1,0 1-1,20-2 0,9 0 3,5 2-2,7 3 1,-3 0 0,0 7 0,-5-1 1,-4-1 4,-8 2-4,-10-2 0,-8-1 5,-3 0 2,0-5 2,-11-7 2,-16-2-7,-1-11-4,-5-2-1,-3-5-2,2 0-2,1 0-4,-2-17-11,-4-6-45,8 0-108,4-6-199</inkml:trace>
  <inkml:trace contextRef="#ctx0" brushRef="#br0" timeOffset="189520.2339">17431 15209 298,'11'-1'134,"9"1"-120,5 0 53,5 0-16,8 4-30,-1 2-14,4-4-5,-5-2-2,5 0-2,-10 0-3,0 0-18,-8 0-38,-8 0-70,-7 4-197</inkml:trace>
  <inkml:trace contextRef="#ctx0" brushRef="#br0" timeOffset="189900.2554">18052 15325 373,'-1'0'70,"1"0"-61,-4 12 13,4 21-9,0 5 8,0 12-6,0 7 1,7 3 6,1-4 4,4-4-6,8-8 0,3-15-9,9-15-4,4-9-4,13-5-1,3-19 1,-2-25 4,-3-5-1,-10-7-3,-9-4 0,-15 1 0,-9 1 7,-4 4-1,-12 3 5,-21 10-6,-12 9-6,-3 16-2,-3 16 0,-1 0-2,3 26-8,6 17-20,15 6-45,9-8-125</inkml:trace>
  <inkml:trace contextRef="#ctx0" brushRef="#br0" timeOffset="191431.3927">19240 15758 288,'-3'0'90,"0"-17"-64,3-12 27,0-6-18,1-9-18,16-10-14,5-1-1,0-8 2,-6 2 0,0-2-2,-1 5-2,-4-8 1,-4 3-1,-1 0 0,-1 9 0,-2 18 0,-1 18 0,2 18 0,-1 12 0,4 34 0,6 22 0,9 17 11,3 7-5,12 4 5,-2-10 0,7-7-6,6-21-4,3-22 0,0-14 1,-6-15 0,-10-7 0,-2-3 9,-7-27 11,-12-12 10,0-11-12,-6-9-13,0-5-5,-5-2-2,-3 5 0,2 4-5,-2 12-16,0 13-15,0 17-8,0 18-32,4 7-102,-4 33-79</inkml:trace>
  <inkml:trace contextRef="#ctx0" brushRef="#br0" timeOffset="192144.7408">19027 16075 155,'0'0'156,"0"0"-141,13 0-8,22 0 21,30 0 18,22-5-7,16-13-1,18 0-12,6 0-13,3 0-8,-6 0-5,-16 6-2,-11-2 0,-18-4-10,-13-5-42,-25 4-248</inkml:trace>
  <inkml:trace contextRef="#ctx0" brushRef="#br0" timeOffset="193657.8266">19704 16467 227,'0'0'93,"0"0"-87,0-2 36,0-1-5,0-10-5,10 0-30,-5-2-1,-1 3 0,-4 0 2,0-2 15,-17 4 10,-13-2-13,-6 2-7,-13 5-3,4 5-1,0 0 0,2 0 12,11 27 1,5 13-6,13 14-11,10 19 0,4 11 0,2 4 2,18-6 2,11-16-1,9-22 1,13-19-4,16-25 8,11 0 2,11-34-4,-4-9-6,-9-3-7,-13 5-37,-21 7-221</inkml:trace>
  <inkml:trace contextRef="#ctx0" brushRef="#br0" timeOffset="194686.8834">13833 15291 218,'-9'-12'146,"3"5"-135,4 1-1,2 2 16,0 4-19,0 0-7,0 10-6,0 18 6,2 9 18,-2 14-7,0 2 1,-2 5-1,-8 9 3,-2 0-4,2 0-3,5-6-3,2-13-3,3-12 0,0-7 1,17-9-2,6-8-1,6-5 1,7 0 0,7-5 2,7-1 1,3-1-2,3 0-1,-5 0-1,-4 0-3,-4-19-3,-9-8-19,-5 0-45,-11-2-178</inkml:trace>
  <inkml:trace contextRef="#ctx0" brushRef="#br0" timeOffset="194928.9579">13762 15596 61,'22'0'60,"13"0"-11,12 0-7,-2 0 17,-1 0-27,-1-3-23,-3-7-5,-6 0-3,-1-6-1,-10-4-4,1 2-24,-6-2-88</inkml:trace>
  <inkml:trace contextRef="#ctx0" brushRef="#br0" timeOffset="195146.9704">13904 15213 284,'10'0'39,"28"0"-35,10 0 1,12-9 13,5-4-5,0-5-8,3-4-5,-6 4-5,-11-2-59</inkml:trace>
  <inkml:trace contextRef="#ctx0" brushRef="#br0" timeOffset="196465.0436">13505 14858 189,'-9'43'49,"8"23"-38,1 24 32,0 12 13,7 18-4,4 16-14,-1 10 10,-8 10-1,1 14-7,-3-5-7,0-9-10,0-1-8,0-12-5,4-13 2,1-18-4,5-20-2,2-32-3,-2-16-1,2-14-2,-3-12 0,-7 1 0,3 1 1,-3 4-1,-2 10 0,0 5 0,1-1 0,-1-9 0,2-3 0,-1-12-2,3-5 1,-4-4-3,0-3 0,2 0-2,-1 3-1,0-2 0,2 1 7,-2-2 0,5-2-3,-3 0-2,5 0 4,7 0 1,4-9 0,5-5 1,6 3-1,-1 1 0,6 4 0,14 6 1,6 0-1,2 0 0,6 0 0,-3 0 0,-2 10-1,3-2 0,4 1-1,3 3 1,6-5 1,0 0-1,-1-4-1,4-1 0,-2-2 1,5 0 0,5-10 1,7-11 1,0-2 4,12-3-4,3 4-1,3 0 0,9 4 0,5 4-1,0 8 1,4 6-1,-2 0 1,0 0-1,-4 0-2,-5 6-1,-1 8-4,-6 0-1,-3-7 1,-2 2 5,-1 1 0,-7-6 3,0 5 2,-7-2 0,3 3 4,-6 2 1,0 0-1,1-4 1,-5 6-3,2-5-2,0-2-2,-3 1 0,8-6 0,-1 2 0,-5-4 0,1 0 0,0 0 0,-7 0 0,9-4 0,-4-1 1,3-4 1,-3 6-1,-1 3 0,-1 0-1,-7 0 0,1 0 0,-9 3 0,5 1-1,-3-2 1,3 1 0,-2 2 0,-4-1 0,1 8 0,-4 2-1,3 0 1,1 10 0,-2-4 0,1-2 0,-2-4 1,1-3-1,0-6 1,-1-3 0,1 3 0,1 0 0,1 4 1,0 8 0,0 3 4,-1 3 1,9-5-2,0-2-1,-1-8-3,-4-8-1,-11-7-8,-11-21-12,-14-14-89,-16-9-342</inkml:trace>
  <inkml:trace contextRef="#ctx0" brushRef="#br0" timeOffset="199440.23">13465 14839 107,'-6'4'46,"4"-4"-34,2 0 19,0 0-16,0 0-3,3 0 9,0 0-3,2 0-11,-1 0-5,-4 0 5,7 0-4,-6 0 0,-1 0 2,0 0 23,0-2 28,3-10-13,-1-5-23,6-2-10,2-8-3,2 0-2,1-5-1,3-3-3,-3 1-1,-1-3 0,-2 6-1,1 1 1,1 2 0,1 6 0,1 2 0,-2 4-2,-1 6 2,1 3-1,-7 6-3,9-1 2,-3 2-1,2 0 2,7 0 0,2 0 1,5 0 0,8 0 1,9 0 0,4-7 1,7 2-2,7-4 0,-2 5 1,1 0-1,1 4 0,0 0-1,-1 0 1,-3 0 1,-3 0-1,-1-1 1,-5-2 0,0 3 1,0 0 0,-6 0 2,0 7 6,-3 8-5,-4-2-2,6 5 2,-6-8-4,6-3 1,3-2 2,4-3 5,7 0-3,-1-2 0,11 2-3,4 1 4,3-3-1,-6 3-2,7-3-3,1 0 0,2-5-1,0-4 2,-2 3-2,-3 6 2,-8 0 0,-2 0 1,-6 2 0,-9 8 0,0 0-1,-3-3-1,-7 2-1,1-6 0,-4 0 1,1-1-1,-1 0 1,1-1 1,-1 2-1,-3 1 1,4-2-1,-1 1 1,4-3-2,-2 3 0,-2-3 0,3 0 0,-3 0 0,-3 0 0,-6 0 0,0 0 0,-3 0 0,3 0 0,0 4 0,4 3 0,-1 2 0,2-9 0,2 0 1,7 0-1,-3 0 0,4 0 0,-5-4 0,7-3 0,0 7 0,1 0 0,-2 0 0,-3 0 0,3 0 0,1 0 0,0 2 0,0-2 0,3 3 0,-1-3 0,-1 0 0,0 0 0,2 0 1,4 2-1,3 2 0,-6 8 0,10-1 0,-1-4 0,2 1 0,-1-2 0,-2-4-1,3 1 1,5-3 0,2 0 0,-3 0 0,3 0 0,-8 0 0,1 3 0,-4 1 0,-2 2 0,-5-2 1,-1-2-2,1 0 2,-3 0-1,1-2 0,-2 0 0,-4 0 0,0 0 1,-4 4-1,-1 1 0,-3-5 0,4 3 0,-3-1 0,1 0 0,2-2 0,-3 0 0,4 0 0,3 0-1,-4 0 1,-2 0 0,3 0 0,0 0 0,-3 0 0,-2 2 0,-1 1 0,-5 0 0,5-1 0,-3 2-1,1 1 1,1 0 0,3-3 0,-1 3 0,-5-2 0,3-1 0,-6 1 0,-2-2 0,2 1 0,-1 0 0,1 3 0,7-5 0,-4 0 1,10 0-1,-3 0 0,1 0 0,0 0 0,3 2 0,-3 3 0,-1 7 0,-6-2 0,-2 1 0,-6-3 0,-8-1 0,-1-2 1,-9-2-1,0 2 2,1 4 1,-1 4 3,3 6 5,2 12-8,-1 1-1,3 4-2,-1 10 0,8-2 1,-1 3-1,0 2 0,6 0 0,-4 1 0,3 0 0,1 2 0,-4 4 0,5 4 0,-2 6 0,-4 6 0,-6 1 0,4-7 0,-3 1 1,3-7-1,4-9 0,0 2 0,-3-7 0,1-6-1,-3 4 1,-2-2 0,-1 2-1,-8 2 1,0 0-2,0-1 2,3-8 0,6 2 0,3-7-1,1-2 1,3-6-2,-1 2 1,-4-2-1,-4-2 0,-7 8 1,0 2 1,0 10 1,0 8-1,-7-1 0,3-3 0,4 1 0,0-4-1,0-3 1,2-4-3,11-2 1,3 0 1,-5-1-1,1 6 1,0 2 1,-2 1 0,1 0 0,-2-5-1,-3-5-2,1-6-5,1-6-1,-4 6-7,3 3-5,-6 9 0,2 6-8,3-2-2,-3-5-8,7-9-32,-5-24-111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5T16:19:24.6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22139 2879 14,'18'6'56,"-18"-6"17,0 0-18,0 0-20,0 0-20,0 0-15,0 0-109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5T22:21:00.0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2249 6807 35,'-13'0'133,"7"0"-131,2-14 1,4-1 13,0 4 11,0 10 6,0-1 2,0-1 1,0 3-11,0-2 7,0 2-13,0 0-11,0 0-2,0 0 3,0-2 2,0 2 2,0 0 2,-2 0 6,1 0-3,-2 0-5,1 0-2,2 0-6,0 0-5,0 0 0,0 0 0,0 0-3,11 0-8,18 7 0,22 4 11,17 0 0,15-4-1,10-2 1,7-5-1,0 0-1,-1 0-2,-2 0-8,-10 0-44,-17 0-146</inkml:trace>
  <inkml:trace contextRef="#ctx0" brushRef="#br0" timeOffset="428.0195">2374 7365 92,'-22'9'27,"4"-2"-9,6-2 8,1 2 23,5-3-4,5-4-21,1 0-13,0 0-1,0 0-10,18 0 3,14 0 7,13 0 15,17 0-4,6-11-11,11 2-4,4 1 0,3 2-4,-5 4-2,-5 2-10,-8 0-19,-7 0-88</inkml:trace>
  <inkml:trace contextRef="#ctx0" brushRef="#br0" timeOffset="1073.0598">3453 6934 241,'-14'-13'139,"-3"-1"-136,0 2 0,-3-1 18,0 6-8,-5 6-12,4 1-1,-6 4-4,-2 24-2,2 10 5,3 8 0,3 9-1,6-4-2,9-1 0,6-7-1,0-11 2,3-13-4,13-3-2,7-15-7,3-1-1,1-10 17,10-33 4,0-19 3,5-14-1,1-11-4,-4 3 0,-3 1-1,-6 0 6,-12 4 7,-8 18-6,-7 15-7,-3 20-1,0 22 13,-14 4-13,-10 44-4,-3 20-7,1 18 8,6 8 3,8 3 2,12-5-2,0 2-4,16-15-3,17-14-23,10-14-52,0-15-33,-1-12 9</inkml:trace>
  <inkml:trace contextRef="#ctx0" brushRef="#br0" timeOffset="1270.0669">3773 6978 280,'0'33'53,"1"6"-53,18 1 0,6-6 0,3-5 1,11 3 3,-1-5-4,-3-1-1,-3 1-20,-5 1-122</inkml:trace>
  <inkml:trace contextRef="#ctx0" brushRef="#br0" timeOffset="1432.0766">3774 7421 458,'4'-30'43,"24"-19"-42,12-18-2,14-9 1,2 4-15,-5-1-75,-8 11-261</inkml:trace>
  <inkml:trace contextRef="#ctx0" brushRef="#br0" timeOffset="24768.4009">17133 5925 82,'0'-12'41,"0"-1"-5,0 8 27,0 5-3,0 0-20,0 0-14,0 0-7,0 0-3,0 0-3,0 0 4,0 0 2,0 0-3,-2 0-2,1 0 1,-8 0-3,0 12-12,0 8 0,-3 6-1,-1 9-1,-1 15 1,-7 9 1,-1 15-1,-10 16 1,-2 14 0,-4 5 0,-5 9 1,3 11-1,-3 8 0,9 5 1,10-1 1,3-7-1,12-10-1,9-10 0,0-7-3,9-9-4,9-8-5,0-3-16,4-10-46,-3-4-51,4-8-86</inkml:trace>
  <inkml:trace contextRef="#ctx0" brushRef="#br0" timeOffset="25811.4628">18441 6041 136,'-4'-12'161,"4"4"-161,0 3 6,0 0 24,0 5-15,0 0-15,1 0 0,14 0 2,5 18 3,9 15 5,-4 21 5,3 12 10,-3 22 7,-6 14-13,-9 11-8,-9 6 1,-1 6-8,0 11-2,-8 10 1,-12 16 0,-8 14 1,-7 4 0,6 1 6,0-6 3,8-17 0,9-24-13,4-23 0,3-25-1,-3-19-7,-2-22-9,2-15-63,-6-20-144</inkml:trace>
  <inkml:trace contextRef="#ctx0" brushRef="#br0" timeOffset="27356.5492">15992 5645 158,'-2'0'86,"-2"0"-36,4 0-22,0 5-19,0 16-6,0 11 5,0 10 14,0 18-5,0 4-2,-3 8-1,-1 1-5,-3-3-8,-5-2 0,-5-3-1,0-2 0,-3-7-1,-1-8-3,1-16-7,6-9-30,3-15-72,7-8-63</inkml:trace>
  <inkml:trace contextRef="#ctx0" brushRef="#br0" timeOffset="27559.5614">15982 6067 165,'13'-12'49,"5"-5"-30,3-4 28,2-1-30,0 5-15,6-6-2,-2 3-1,4 5-5,-4 2-15,-12 9-40,-5 1-69</inkml:trace>
  <inkml:trace contextRef="#ctx0" brushRef="#br0" timeOffset="28201.5958">16013 6039 0,'-1'0'100,"1"0"-49,0 0-17,0 0-29,0 0-5,0 0-1,10 0 1,3 0 2,2 0 12,7-14 9,5-16 9,5 1 0,2-8-7,7-3-14,-8 0 0,4-2-6,1 5-2,-8 5-2,-8 11-2,-12 11 0,-7 10-18,-3 0-32,0 19-31,-9 12-4</inkml:trace>
  <inkml:trace contextRef="#ctx0" brushRef="#br0" timeOffset="28550.6127">16008 6032 147,'0'-7'135,"0"3"-119,0 4-8,0 0-8,14 0 0,4 8 5,7 20 7,-1 7 3,-1 6 1,0 2-2,-3 1-10,-1-3 2,-6-2-6,-1-3-1,-1-2-11,-2-4-41,1-2-81</inkml:trace>
  <inkml:trace contextRef="#ctx0" brushRef="#br0" timeOffset="28819.6263">16379 6125 245,'0'0'4,"3"0"4,15 0-8,6 0 8,7 0 7,0 0-10,3 0-3,1 0-2,0 0 0,-5 5-9,-5 3-45,-8-4-140</inkml:trace>
  <inkml:trace contextRef="#ctx0" brushRef="#br0" timeOffset="28991.6654">16394 6264 369,'0'6'41,"4"-1"-35,19 7-6,12-3 4,14 2 5,0 1-9,0 3 0,-4 0-13,-13-4-141</inkml:trace>
  <inkml:trace contextRef="#ctx0" brushRef="#br0" timeOffset="29993.8322">11712 8404 284,'0'0'96,"0"2"-95,0 12 7,0 19 28,0 18-30,0 21 0,-8 16-2,-4 1 5,-3-5-6,-3-3-1,-3-7 1,5-10 5,-1-6-4,7-16 1,-2-9-4,9-10-1,3-7 0,0-4-1,0 0-1,3-3 2,14 2-3,7-7 6,7-4-2,6 0 4,8 0 0,7-2-3,-3-4-1,-3 2-1,-6 1-4,-6 0-10,-11 1-38,-3-5-107</inkml:trace>
  <inkml:trace contextRef="#ctx0" brushRef="#br0" timeOffset="30231.8439">11648 8959 225,'0'0'83,"0"-2"-79,11 2-4,10 0 13,11 0 3,1 0 2,9 0-10,2 0-2,-1-13-4,2-6-2,2-11-4,-2-2-17,-8-8-78</inkml:trace>
  <inkml:trace contextRef="#ctx0" brushRef="#br0" timeOffset="30452.9377">11779 8458 234,'0'-5'36,"18"0"-19,11-3 34,6 1-19,1 1-11,8 5-16,-4 1-5,0 0-13,-8 27-35,-7 12-175</inkml:trace>
  <inkml:trace contextRef="#ctx0" brushRef="#br0" timeOffset="31030.9677">12141 9252 182,'-1'0'151,"1"9"-151,0 16-10,0 5 10,0 2 3,4-3-2,4-6 0,-7-2-1,1-6 0,-2-3 0,0-2 4,0-3 2,0-5 4,0-2 7,0 0-6,0 0 5,0-14 8,0-16-22,0-11-2,8-2 1,3 4 10,1 7-4,3 4 1,1 8-3,5 6-1,0 4-4,3 5 0,-5 5-9,0 0-17,-5 7-129</inkml:trace>
  <inkml:trace contextRef="#ctx0" brushRef="#br0" timeOffset="31495.9921">12434 9268 121,'-2'0'44,"1"0"-34,-1 0 22,1 0 6,-3 0-15,1 0-23,1 13 0,-6 8 0,7 5 1,1 2 5,0 1 0,0-3 2,14-6-2,4-5 1,4-8 0,0-7 10,-1 0-3,-2-3 1,-8-16 10,-3-3 3,-6-6 3,-2 0-7,0-1-4,-18 5-17,3 8 0,-5 6-3,3 6-4,6 4-40,9 2-80,0 19-141</inkml:trace>
  <inkml:trace contextRef="#ctx0" brushRef="#br0" timeOffset="32102.0242">12810 9336 247,'-5'-8'76,"-2"-1"-58,4-3 10,-3 3-22,2-1-3,-7 3-2,2-2 3,0 7 5,-2 2 9,-3 4 4,4 22-20,-3 13-2,5 3-2,3 2 2,5-4-1,0-2 1,0-16 0,5-12-1,11-10 0,1 0 1,3-29 0,1-20 6,3-16 4,7-5-9,-3-3-1,-5-4-1,-3 1 0,-7 7-3,-1 13 3,-2 17 1,-10 22 0,0 17 4,0 6-1,0 40 0,-14 23-2,-4 19-1,5 3 0,3-6 2,10-15-2,0-12-2,3-14-1,16-5-15,3-9-87,7-7-129</inkml:trace>
  <inkml:trace contextRef="#ctx0" brushRef="#br0" timeOffset="32392.0446">13373 8992 350,'0'0'14,"0"3"-14,13 1-1,19 7 1,3-4 1,5 10-1,1 2-1,-11-3-31,-2-3-154</inkml:trace>
  <inkml:trace contextRef="#ctx0" brushRef="#br0" timeOffset="32628.0565">13341 9215 305,'5'5'4,"21"1"-4,2 3 9,10 3-3,-4 2-6,7 6-4,-7-5-52</inkml:trace>
  <inkml:trace contextRef="#ctx0" brushRef="#br0" timeOffset="34362.1507">14396 8307 210,'0'-1'79,"0"1"-76,0 0 47,5 0-11,-3-3-23,2 1-10,2-1-2,-1-4 8,0 2 8,-2 5 11,-3 0-6,0 0-11,0 21-2,0 28-12,-8 21 13,-4 15-5,-4 0-6,2-3 2,3-4-2,7-6-2,-2 3 0,5 0 0,1-5 0,0-8-6,0-12-5,6-14-36,-3-14-61,5-14-78</inkml:trace>
  <inkml:trace contextRef="#ctx0" brushRef="#br0" timeOffset="34661.1669">14354 8860 96,'0'-7'133,"0"1"-118,1-4-5,20 1 6,9-5 2,5-6 6,7-7 5,6-4-6,6-7-6,-8 4-4,-2 2-6,-4 4-7,-14 6-4,-7 10-21,-9 8-71</inkml:trace>
  <inkml:trace contextRef="#ctx0" brushRef="#br0" timeOffset="34966.1856">14448 8811 107,'-10'0'85,"-2"0"-75,9 0 43,-2 3 1,5-1-32,0 7-22,0 6 0,13 5 2,11 1 14,5 5 10,8 2 0,7 2-1,-2 4-6,-4-4-11,3 6-6,1-4-1,-1 2-1,-8-13-11,-1 1-29,-9-12-103</inkml:trace>
  <inkml:trace contextRef="#ctx0" brushRef="#br0" timeOffset="35338.2077">14177 9515 265,'0'0'106,"0"0"-106,25 0-18,24 0 18,10 0 28,17-2 1,9-12 0,2 1-12,0 1-10,-6 9-7,-7 3-3,-16 0-2,-9 12-10,-14 13-34,-15 2-160</inkml:trace>
  <inkml:trace contextRef="#ctx0" brushRef="#br0" timeOffset="35770.2276">14573 9860 396,'0'-4'22,"0"4"-22,2 0-13,10 25 13,8 12 12,-7 13 0,1 4-4,0 6-2,-2 0-4,0-4 1,-4-7-3,-2-15 0,0-14-2,-5-16 1,-1-4 1,0-18 2,-1-33-2,-8-14-17,6-5 16,3 5 1,0 14 2,6 19 5,13 11 0,12 5-5,2 7-2,8 8 2,4 1-1,9 0-1,-1 4 0,3 5-5,0-9-64,-13 0-253</inkml:trace>
  <inkml:trace contextRef="#ctx0" brushRef="#br0" timeOffset="37464.326">17013 8468 190,'0'-15'113,"-2"1"-71,-5-7 38,-3 3-22,5 0-27,-5 4-16,1 4-8,-3 1 3,2 6 1,-12 3-3,-10 10-8,-8 29-11,-7 19 7,2 21 3,1 16-2,6 11 3,13 1-1,14-6 1,11-13 1,11-16-1,29-19 0,19-25 0,11-24-3,13-4 3,3-41 2,0-10-2,-14-9 5,-10-5-4,-18-1 0,-19-2 0,-17 3 3,-8 3-4,-22 4-1,-22 6-21,-19 11 4,3 16-25,2 24-34,3 2 25,15 39-15,11 23-127</inkml:trace>
  <inkml:trace contextRef="#ctx0" brushRef="#br0" timeOffset="37736.3361">16936 8979 275,'12'0'69,"0"14"-58,16 25 9,0 16 28,2 12-19,2 5-11,-4-5-9,0-7-9,5-13-3,3-21-29,-4-26-192</inkml:trace>
  <inkml:trace contextRef="#ctx0" brushRef="#br0" timeOffset="39318.4281">15522 9307 37,'-2'-5'118,"2"3"-88,0 0-3,0-3 1,0 5-18,5-3-2,5 3-2,4 0 1,2 0 3,6 0-1,5 0 7,5 0-6,4 12 1,6 0 0,9-2 0,-2 0-3,6-5-4,4-4 0,3-1 2,3 0 2,1 0-2,0-6 5,-4 0-7,-4 2 0,-5 4 0,-2 0-1,1 0-1,2 0 3,-8 2-2,1 4-1,0 2 1,-8-6 0,1 0 4,0-2-2,-2 0-1,7 2-2,-1 0-2,-2 1 1,-3-3-1,4 2 0,-2-1 0,-1 3 0,-7 5 1,2-6-1,-3 4 1,-2-2 1,2-1-1,-6 2 1,3-1 0,3-3-1,-2-2 1,4 0 3,-3 0 5,4 0-4,2 0-2,-7 0-2,5 0 0,-3 0 4,-5 0 0,6 0-2,6 1 1,-4 1-4,5 0 1,-4-2 0,8 0-1,-1 0 1,-1 0 4,-2 5-1,4 2-1,-2 2 0,-1 2-2,5 1 1,-1 0-1,-1-3 6,6-2-1,-7-4 0,2-1-2,-1-2 0,3 0 3,-12 0-4,5 0-3,-4 0 1,-4 0-2,1 0 1,0 2 1,8 9-2,0 1 2,4-5-2,6-3 0,-6-3 1,2-1-1,1 0 1,-4 0 0,-4 0-1,3 0 0,-5 0 1,4 0-1,0 0 0,8 2 2,0-2 0,2 0-1,8 0 0,5 0 9,-1 0-10,11-2 5,-6-3 1,3 3-3,-10 2-1,-9 0-1,-6 0-1,-6 0-2,-9 0 2,-10 0-21,-6 0-40,-10 0-194</inkml:trace>
  <inkml:trace contextRef="#ctx0" brushRef="#br0" timeOffset="42482.601">16088 9531 64,'-6'0'144,"6"0"-97,0 0-20,0 0-10,0 0-6,0 0-8,0 0-3,0 0 2,0 12 3,-2 11 14,-1 4-6,-4 4-1,4 6-5,-7 9 0,1 3-5,-2-2 4,6-4 0,0-11 2,5-15-7,0-8-1,0-6 0,0-3 1,7 0 19,3 0-2,6 3-3,6 3-11,6 2 3,6 0-4,1-1-3,-2-7 0,-3 0-1,0 0-26,-8 0-181</inkml:trace>
  <inkml:trace contextRef="#ctx0" brushRef="#br0" timeOffset="42933.625">16037 10360 201,'0'-27'100,"25"-9"-89,13-17 45,13-9-27,5-2-19,-1 2-5,9 0 0,-11 14-3,-1 4-1,-8 6-1,-4 7-7,-12 8-23,-8 9-75,-8 4-155</inkml:trace>
  <inkml:trace contextRef="#ctx0" brushRef="#br0" timeOffset="43335.7229">16333 10244 149,'6'-11'129,"15"-5"-123,8-7 37,3 4-7,5 3-27,1 9-5,-11 7-3,-6 4 1,-11 29 4,-10 7 6,0 6 3,-15 0-5,-6-2 0,-1-2-4,-6-8-3,4-2 1,1-6 0,1-8 2,1 2 2,3-4-6,9-9 6,4 2 2,5 2-10,0-1-3,12 1 3,9-2 6,13-5 1,8-4 0,8 0-7,0 0-4,2-8-82,-11-1-324</inkml:trace>
  <inkml:trace contextRef="#ctx0" brushRef="#br0" timeOffset="44003.7576">16862 10550 165,'23'46'40,"1"10"15,3 0-6,-4-4 7,0-5-32,5-10-13,-7-10-6,-4-13 3,-1-9 9,-5-5 1,-7 0 1,3-8 15,1-23 19,-1-22-21,3-13-27,2-12-4,3-11 1,-2-7-2,3-13 0,2-12 0,-1-3 1,-4 13 0,-1 19-1,-2 17 2,1 17 1,-2 8 2,-3 12-2,1 6-3,-4 18-1,-3 8-6,0 6-25,0 20-168</inkml:trace>
  <inkml:trace contextRef="#ctx0" brushRef="#br0" timeOffset="50910.141">17803 9819 173,'0'-4'65,"0"3"-6,0-2-3,0 3-23,-4 0-15,2 0-2,1 0 2,1 0-10,0 0-8,-1 0 0,-2 0 0,-3 14 0,-5 7 0,-1 9 2,-10 4-1,-5 7-1,1 2 0,-1 1-1,10-10 2,6-8-2,6-7 1,5-1-3,0-6-7,15-3 2,0-1 4,9-6 4,4-2 2,-4 0-2,14 0 4,-3-6-4,6-7 2,6-7 1,-4 6-3,-5 2 0,-5 5-2,-10 7-12,-4 0-93,-8 0-79</inkml:trace>
  <inkml:trace contextRef="#ctx0" brushRef="#br0" timeOffset="51236.1616">18012 9844 156,'-8'14'33,"1"6"-15,-1 6 17,1 2-3,1 2-12,2 0-1,-1 6-1,-4 0-4,0 1-6,2 0 2,-4-2-10,-2-3 0,5-4-8,-6 0-13,8 2-30,5 4-37</inkml:trace>
  <inkml:trace contextRef="#ctx0" brushRef="#br0" timeOffset="52306.286">18266 10043 25,'-5'-3'251,"5"1"-210,0 2-27,0 0-12,0 0-2,0 8-16,0 15 16,5 4 0,0-3 5,0 5-2,-5-7 2,2-4 2,-2-4-6,0-2-1,0-3 0,0 2 0,0 3 0,0 0 6,0 0-5,0-2 0,0-2-1,0-4 0,0-2 0,0-4-1,0 0 1,0 0 0,0 0 7,0 0 9,0 0 3,0 0-1,0 0-7,0 0-10,0 0-1,0 0-5,0 0-5,0 0 1,0 0 2,0 0 7,0 0 1,0 0 3,0 0-2,0 0-1,0 0-1,0 0 0,0 0 2,0 0-2,0-4-3,0-12 3,4-10 0,5-8 1,4-5 1,3-4-1,0 2-1,0 7 0,5 5 0,-5 12 3,5 2-2,2 6-1,-3 6-2,2 1-1,-1-1-1,-1 3-9,-1 0-94</inkml:trace>
  <inkml:trace contextRef="#ctx0" brushRef="#br0" timeOffset="53081.3258">18696 9775 190,'0'-3'35,"0"-8"-6,13-1-21,6-2-8,5 5 2,-4 2-1,-7 5-1,-2 2 3,-6 0 1,-3 0 1,-2 6 9,0 11 10,0 0-4,-11 0-3,2-5-4,-3 0-3,2-3-6,-2 2 0,1 1-4,-5 0-2,3 0 1,8-2 0,0-5 1,5 4-3,0 1-4,0 2 7,13 0 8,5 0 3,4-4-6,-3-1-2,2-5-3,-6-2 0,1 3-11,-10 1-65,2 4-160</inkml:trace>
  <inkml:trace contextRef="#ctx0" brushRef="#br0" timeOffset="53544.3511">17734 10457 99,'0'0'79,"0"0"-50,0 0 12,0 0-8,0 0-26,0 0-6,0 0 4,0 0-5,17 12 1,15 4 17,13 2 15,18-8-4,13-4-8,4-3 3,9-3-9,1 0-7,4-7-6,-6-3-2,-5 7-2,-13-4-7,-11 2-21,-14 5-51,-16 0-93</inkml:trace>
  <inkml:trace contextRef="#ctx0" brushRef="#br0" timeOffset="54018.3769">18172 10780 274,'0'0'29,"0"4"-14,0 22-15,-4 8 13,-6 4-6,-5 6-5,-1-2 3,-1 3-1,3-7 2,3-11 10,0-2 1,5-9-6,6-2-3,0-2-2,0 0 0,9-1 4,10-6 0,5-1 0,10-4 4,13 0-3,3 0-5,6-12-3,-7 0-3,-8 4-9,-10 6-46,-9 1-208</inkml:trace>
  <inkml:trace contextRef="#ctx0" brushRef="#br0" timeOffset="54473.4068">18567 10694 30,'5'-10'214,"5"2"-203,7 6 3,-1 2 14,6 0-21,3 0-1,-2 15-3,-10-3-1,-4 5 0,-6 0-1,-3 4 7,-3 3 11,-19 1-12,-8 0-6,-2-4 0,2-7 2,5-2 0,6-7 14,16-1 11,3 0-14,0 0-14,3 1-3,27 0 3,4-5 6,11 0 3,4 0-3,5-5-6,-2 0-8,-9-3-126</inkml:trace>
  <inkml:trace contextRef="#ctx0" brushRef="#br0" timeOffset="56059.573">19674 10222 137,'0'0'55,"0"0"-45,0 9 19,0 13-6,0 0-10,-3 5-2,3 2-4,-1 0 5,-5-3 0,3-1-2,-2-6-5,2 2-2,0-3-3,-3-6 0,3-5 0,0-5-3,-4 3-9,6-5-16,-1 0-12,-3 0-25,2 0-79</inkml:trace>
  <inkml:trace contextRef="#ctx0" brushRef="#br0" timeOffset="56236.5844">19525 10372 145,'-1'0'26,"1"0"-22,0 0-1,9 5 4,10-3 7,9 0 2,10-2-4,8 0-10,5 0 0,2 0-2,-4 0-11,-2 2-37,-8 0-124</inkml:trace>
  <inkml:trace contextRef="#ctx0" brushRef="#br0" timeOffset="56460.595">20101 10291 149,'0'-4'86,"3"4"-83,-1 2 30,-1 23 14,-1 10 2,0 7-23,0-1-11,0 8-10,0 4-1,-5 0-4,2 10 0,-5 7-9,-4 3-14,2 2-70,-8-17-160</inkml:trace>
  <inkml:trace contextRef="#ctx0" brushRef="#br0" timeOffset="58897.7302">17482 9605 13,'-5'0'17,"2"0"4,1 0-12,-5 5-9,3-2-3,-3 1-2,4 1 5,-3-5 4,3 0 20,2 0 10,-6 0-14,4 0-8,-5 0-8,4 0-3,-2 0 0,5 0 0,-1 0 6,2 0-1,0 0-4,0 0 8,0 0 0,0 0-4,0 0 2,0 0 0,-1 0-2,-1 0-4,-3 0 11,0 5-9,-5 4-4,-1 8-2,0-5 0,0 3 0,1-6 2,1-7 2,8-2 9,1 0 24,0 0 3,0 0-15,0 0-8,0 0-13,0 0-2,0 0 0,0 0 5,0 0-2,0 0-1,0 0 3,0 0 5,0-2-1,0 2-4,0 0-2,0 0 0,0-2-3,0 2-1,0 0-2,0 0-4,0-2 1,0-3-2,10-2 8,10-3 2,2-4-1,4-2-1,6 0 1,-1 6 0,0 8-1,0 2 0,-4 0 1,-2 0-1,-1 5 0,-3 0 0,-1-5 0,2 0 0,-2 0 0,2 0 0,-2 0 0,4 0 0,-1-8 0,5 2 0,-1 0 2,6 1-2,0 5 0,-1 0 0,-2 0 0,-5 5-2,1 7 2,-5 0 0,-7 0-1,4 0 1,-3-4 0,4-2 0,1-2 0,-3-2 0,2 0 0,4-2 0,5 0 1,3 0-1,3 0 0,-2 0 2,1 0-2,-3 0 0,-6 0 0,4 0 0,-10 0 0,0 0 0,-3 0 0,0 0 1,0 0-1,-2 0 0,3-4 0,-5 2 0,0 2 0,2 0 0,-3 0-1,2 9 2,-2 0-1,-2-1 0,2-4 0,0-4 0,1 0 2,-5 0 1,5 0 1,-4 0-1,2 0-3,-3 0 0,1 0 0,2 0 0,1-4 0,1-6 1,2 0-1,4 4 3,-9-2-3,-1 4-1,-4 4-1,3 0 2,-6 0 0,1 0-1,0 0 1,5 0 0,-2 0 0,-1 0 0,3 0 1,-2 0-1,-4 0 4,1 0-3,3 0 0,-4 0-1,3 0 0,2 0 0,3 0 0,2 0 0,2 0 1,3 0-1,-3 0 0,0 0 0,-1 0 0,-1 0 0,1 0 0,-1 0 0,1 0 0,-1 0 1,1 2-1,2 2 2,2-1-2,1-2-2,-2-1 2,4 0 3,2 0 0,-3 0 2,1 0-3,2 0 1,5 0-2,2 0 3,1 0-1,2 0-1,1 0 3,-8 0-2,6 0-1,-8 0 0,1 4 0,0 6-1,-2-4 0,2-1-1,1-5 1,9 0 0,-1 0 2,2 0-2,-1 0 0,0 0 0,0 7-1,1 1 1,1 0 0,1-2 0,4-3 0,-3-3 3,6 0 3,-4 0-1,-4-5-3,-9 3-2,-2 2 0,-6 0-1,3 0 0,0 0 0,3 0 0,1 0 3,6-4 1,3-5 0,4 2-3,0 0-1,-2 0 0,-5 7 0,-8 0 0,-3 0-1,-4 0 1,-2 0-1,-4 7 1,-1 0-1,2 0 1,1 4 0,-3 1 0,0 2 1,2 2 0,4 2 0,-1 3-1,-3 3 3,4 3 0,4 1 1,-6 2 2,3-6-3,-6-2-3,3-3 0,-5-5-2,-2-3-8,3-2-27,-1-4-122</inkml:trace>
  <inkml:trace contextRef="#ctx0" brushRef="#br0" timeOffset="62108.9108">14144 12390 149,'0'-5'168,"0"3"-97,0-1-30,0 3-22,4 0-18,14 0 0,9 0 2,14 8 7,4 8-4,7 1-6,3-4 0,-3-3-2,-7 1-9,-7-8-106</inkml:trace>
  <inkml:trace contextRef="#ctx0" brushRef="#br0" timeOffset="62282.921">14305 12680 62,'15'0'108,"26"0"-106,22-12 33,12-15-24,2 1-11,0 4-15,6 0-68</inkml:trace>
  <inkml:trace contextRef="#ctx0" brushRef="#br0" timeOffset="62753.9436">15373 11930 341,'10'-15'82,"14"-2"-82,14 6 0,13-1 3,5 0 3,12 4 0,-2 4-3,-10 4-3,-16 0 0,-14 21-1,-23 12 1,-3 9 7,-24 7 5,-21 2 3,-13 7-10,-6 5-3,-4-3 4,5-4 0,6-1 0,7-14 0,22-9-4,12-12-2,16-6-5,0-3-1,24-1 6,9-5 3,17-2 0,4-3 0,9 0-3,2 1 0,1 6-1,-10 0-6,-5 6-31,-7 2-94,-9-7-150</inkml:trace>
  <inkml:trace contextRef="#ctx0" brushRef="#br0" timeOffset="63114.9644">16236 11833 224,'-15'50'26,"10"10"-1,-4 5 30,8-2-7,-2 2-19,-1 3-7,1 0-12,-4 0-1,2-2-4,-4-8-5,7-4-3,-8-11-11,4-13-13,3-12-28,-4-12-35,5-6-75</inkml:trace>
  <inkml:trace contextRef="#ctx0" brushRef="#br0" timeOffset="63318.978">16203 12312 191,'14'-19'155,"6"-2"-144,7-1-4,13-10 22,11-6-17,4-4-9,3-4-3,4-3 0,-8 11-6,-13 6-18,-18 18-140</inkml:trace>
  <inkml:trace contextRef="#ctx0" brushRef="#br0" timeOffset="63618.2467">16326 12191 179,'-3'0'204,"-1"0"-170,4 0 33,0 0-28,0 3-33,0 19-4,0 12-2,5 9 15,7 8 1,10-3-7,9-4 5,10-5-12,2-11 0,7 2-2,-1-6 0,-9-2-11,-8 2-17,-8-2-76,-10-5-338</inkml:trace>
  <inkml:trace contextRef="#ctx0" brushRef="#br0" timeOffset="64958.321">15366 12761 244,'-15'9'26,"5"-4"-20,8-3-5,2-2 52,0 0-34,27 0-15,14 0 13,27 0 21,9 0-11,20 0-9,9 0-7,1 0-7,-7 0-4,-4 0-1,-3 12 1,-15 0-3,-13-2-6,-1-3 1,-11-7-3,-9 0-14,-10 0-63,-8 1-95</inkml:trace>
  <inkml:trace contextRef="#ctx0" brushRef="#br0" timeOffset="65850.3704">15920 13253 104,'0'-2'86,"0"2"-78,0 0-4,0 0-1,0 12 3,5 22 33,1 10-13,2 4 2,3 10 3,1-8-3,-2-6-19,-3-5-2,-2-10-3,5-2-3,-9-12 1,0-4 3,-1-11-2,0 0 24,0-11 17,-1-21-44,0-9 0,-1-6 0,2-5-1,2 8 0,19-2 1,12 6 0,7 0 0,5 2 1,11 7 0,-1 8-1,-2 9 0,-4 7-8,-13 7-82,-10-2-277</inkml:trace>
  <inkml:trace contextRef="#ctx0" brushRef="#br0" timeOffset="67634.5896">17817 12097 160,'0'-19'88,"0"-5"-56,1 1 42,-1-5-21,0 1-23,0 4-9,0 7-4,-5 4 9,-5 8-6,-7 4-15,-4 0-5,-5 26-11,-7 15 5,-5 10 1,3 10 5,1 9 0,5 10 0,7 10 1,11 6 2,11-2-1,0-9-2,21-20 0,12-26-6,15-29-1,12-10 7,14-29 4,4-29-1,6-13 2,-7-10-1,-7-7-1,-20 0-1,-14 12 1,-20 8 0,-16 12 2,-11 11-5,-23 11-4,-16 14-9,-7 15-25,0 5-26,5 17 27,7 20-59,7 11-138</inkml:trace>
  <inkml:trace contextRef="#ctx0" brushRef="#br0" timeOffset="67929.6069">17828 12409 243,'2'0'136,"11"21"-119,12 17-16,9 5 31,8 5-18,-4-6-8,3-6-2,0-5-4,-6-4-1,-2-7-6,-4-2-36,-9-2-168</inkml:trace>
  <inkml:trace contextRef="#ctx0" brushRef="#br0" timeOffset="68369.631">17263 12978 294,'-11'0'70,"7"0"-64,4 0 18,7 0-5,27-4-16,21-4 10,30-7 5,16 1 2,23 0 0,17 0-2,-1 2-9,0 6-9,-4 1 0,-16-2-6,-18 6-12,-16-3-54,-29 2-219</inkml:trace>
  <inkml:trace contextRef="#ctx0" brushRef="#br0" timeOffset="68933.662">17825 13114 309,'-15'0'35,"4"7"-34,1 24 6,6 15 4,-3 10-2,4 9 10,1-1-3,2-4-6,-1-6-5,-3-10 2,1-5-2,0-4 0,-9 1 5,0 0 9,-6 1-14,4 1-4,-3-10-1,10-10 1,4-10 3,3-8 5,0 0-5,13 0 11,17-14 3,2-2-7,11 6-3,10 6 1,10 2-1,0 2-1,6 0-3,1 0 2,-4 0 0,-4 0-6,-13 0-5,-7 0-7,-9 9-25,-17 2-169</inkml:trace>
  <inkml:trace contextRef="#ctx0" brushRef="#br0" timeOffset="70972.7782">20271 11962 261,'-5'0'34,"3"2"-30,1 22 15,1 15 2,0 7-1,0 10 9,0 4 1,3 1-9,5 1 4,-7 0-13,6 0-12,-6-6 0,2 4-6,-1-9-5,-2-13-5,1-16-35,-1-10-127</inkml:trace>
  <inkml:trace contextRef="#ctx0" brushRef="#br0" timeOffset="71489.8071">19010 12858 96,'-9'-3'74,"4"2"-3,4-2 7,-3 2-28,4 1-23,0 0-14,0 0-3,0 0-9,0 0-1,0 0-2,18 0 2,23 8 18,21 1 12,26-2-4,29-7-1,18 0-6,29 0-11,9 0-1,10 2-2,-2 12-3,-7 8-1,2 3 1,-7 4-2,2-3 0,-12-6 0,-13-15-2,-17 0 2,-18-3 0,-23 0-1,-20 6-3,-14 1-10,-17 0-47,-11-1-126</inkml:trace>
  <inkml:trace contextRef="#ctx0" brushRef="#br0" timeOffset="73049.8945">19020 13578 208,'-10'41'13,"8"10"0,2 0 22,1-6-7,21-6-6,8-10-11,0-12 3,4-4 5,-2-9-5,-7-4 5,-3 0 3,-4 0 6,-5-2 0,-4-4-10,-6 0-14,4-4-2,-3-9 5,3-8 2,3-12-7,0-11 0,-3-5-2,1-12-1,1 2-1,-1-7 1,2 6 0,-4 8 1,1 12 0,-2 13 0,1 7-1,-1 5 1,-2 5 0,2 6 1,2 4-1,-6 2-1,4-1 0,1 0 1,-4-2 0,5-4 0,5 1 0,-2 2 0,2 0 0,-8 4 0,3 4 0,-7 0-1,0 0 0,0 0 1,0 0 0,0 0-2,7-2 2,-4-1 1,1 0 0,-3 1 0,3 0 1,-4 2-1,0 0-1,2 0-1,2 0-1,1 0-1,-1 0 3,3 0 0,-3 0-2,3 4 2,3 2 0,3 3 2,10 4-2,7 3 2,11 1-1,9-4 1,9-3 0,4 2 1,4-3 0,1 0-1,-4 0-1,5-5 0,-8-3-1,2 2 1,0-3 0,-7 5 1,-4 3-2,-7 8 0,1 2 0,-7 1 0,9-2 3,-3-4-1,5-4 0,-2 0-2,9-1 1,-4-4-1,-2 1-1,2 0 1,-3-3 0,4 3 0,1 2-1,0 5 1,-1 8 0,-4 2 0,-2-2-1,1-4-1,-5 0 2,-1-5 0,5-4 0,1-2 0,-3-5 0,-1 0 2,-5 0-2,-5 0 0,-5 0 0,-6 0-2,-5 0 2,2 0-2,2 0 2,3 0 0,0-9 0,4-1 0,1-3 0,0 8 1,-9 1-1,-4 4-1,-3 0 0,-8 14-1,-3 13 2,-4 4 9,0 3-1,0-3 0,-7-2-5,3-4-3,3-1-1,1-5-6,0-2-16,0-7-87</inkml:trace>
  <inkml:trace contextRef="#ctx0" brushRef="#br0" timeOffset="74122.9494">19727 13319 149,'0'-7'74,"0"7"-27,0 0-22,0 0-18,0 4-5,0 14 13,0 3 0,-2 5 3,-9 4 3,-7 0 7,4-4-8,-7 4-12,4-2-5,3-4 0,4-2-2,8-8-1,2-2 0,0 0 0,5-2 1,15-2 7,7-4-1,-1-4 0,8 0-1,3 0-4,-4 0-2,-5 0-1,-2 0-7,-12 0-10,-4 0-88,-1 0-96</inkml:trace>
  <inkml:trace contextRef="#ctx0" brushRef="#br0" timeOffset="74332.9632">19868 13418 207,'0'-5'57,"0"5"-57,0 0-2,-1 12 2,-2 20 19,-6 10 9,-1 5-4,0-8-4,2 5-4,3-5-5,-2-6-10,5 1-1,-5-3-14,6-6-30,-2 2-129</inkml:trace>
  <inkml:trace contextRef="#ctx0" brushRef="#br0" timeOffset="74737.9837">19964 13601 151,'0'13'8,"0"14"-2,0 4-3,0-2 7,0-4-4,0 1 1,0-8 1,0-4 9,0-7-2,0-5-5,0-2-7,0 0 1,0 0 6,0 0 22,0 0 0,0-7-32,0-12 1,1-1 2,9-9 1,4 2-1,3-5 3,1 4-4,0 6 4,2 5-6,2 10 0,0 7 0,-4 0 0,2 0 0,-3 7-5,-3 2-13,-7 2-58,-3-4-129</inkml:trace>
  <inkml:trace contextRef="#ctx0" brushRef="#br0" timeOffset="75143.0068">20268 13407 141,'6'-15'83,"2"7"-73,-2 1 18,9 1 5,-2 0-11,3 4-12,-7-1-3,-2 3-4,-7 0-3,0 0 5,0 15 20,-11 7-13,-11 8-8,3-4-1,5-3-1,-5 0 3,9-9-4,7-4 5,3-4-4,0 2-2,0-2 0,6 0 0,9-1 5,-3-5 0,4 0 1,5 0-2,0 0-3,-1 0-1,-3-5-7,-10 5-67,0 0-129</inkml:trace>
  <inkml:trace contextRef="#ctx0" brushRef="#br0" timeOffset="75789.067">19762 14071 287,'-3'0'33,"3"0"-30,0 0 12,12 0-6,30-5 25,10-20 5,22-3-10,6-6-16,7 1-9,0 3-1,-6 14-3,-17 6-3,-13 6-13,-8 4-16,-20 0-14,-3 0-46,-8 0-103</inkml:trace>
  <inkml:trace contextRef="#ctx0" brushRef="#br0" timeOffset="76192.0937">20241 14050 185,'0'-7'42,"0"7"-40,0 0 14,0 0 10,0 9-3,0 18-19,-10 11 8,0-1 5,0 0 9,0 1-6,2-6-7,1-4-5,-3-6 0,9-8-2,1-6-4,0-4 5,0 1-4,6-4 6,15-1 6,10 0-4,2 0-7,0-1-1,5-6-3,-5 4-5,-8-1-5,-2 1-44,-6-6-189</inkml:trace>
  <inkml:trace contextRef="#ctx0" brushRef="#br0" timeOffset="76536.1122">20522 14013 138,'18'0'28,"4"0"2,0 0-11,-2 2 4,-7 4-4,-1-5-15,-4 3-1,-8-1 8,0 1 24,0 8 5,-23 5-31,-7 5-7,2-1 1,5-1 6,9-4 3,7-3 8,7-6-17,0-5-3,8-2 0,16 0 2,7 0 1,4-6-3,2 3-9,6 3-101,-9 0-140</inkml:trace>
  <inkml:trace contextRef="#ctx0" brushRef="#br0" timeOffset="77145.1434">21152 13747 288,'0'0'38,"0"19"-18,0 20-19,-7 16 19,-1 1-4,1 0-10,0-10-2,4-5 0,3-16-4,0-4-1,0-9-6,0-9-11,0-3-51,0 0-233</inkml:trace>
  <inkml:trace contextRef="#ctx0" brushRef="#br0" timeOffset="77317.1525">20958 13964 470,'0'16'0,"14"1"-5,20-3 5,17-9 2,12-5 4,2 0-6,9-10-19,-6-4-44,-4-2-119</inkml:trace>
  <inkml:trace contextRef="#ctx0" brushRef="#br0" timeOffset="77507.2059">21626 13846 436,'0'0'43,"0"12"-41,0 25 0,0 7 11,0 7-8,0 4 3,0 3-4,-3 2-4,-7-6-3,3-10-23,3-16-86</inkml:trace>
  <inkml:trace contextRef="#ctx0" brushRef="#br0" timeOffset="79305.3059">12965 12031 6,'11'0'192,"-5"0"-192,-6 0 0,4 0 3,6 0 8,-6 0 1,5 8 7,-7 1 5,1 14 10,-3 7-3,0 19 4,0 15-13,-5 10-8,-8 10-4,-6 2-1,-1-6 4,1-3-4,5-7-3,0-8-1,6-5-2,5-15-2,3-10-1,0-6-1,18-8 1,18-6 5,11-9 0,7-3 3,1-1-3,1-22-3,-7 1-2,-4-2-5,-8 7-26,-9 0-93,0 2-148</inkml:trace>
  <inkml:trace contextRef="#ctx0" brushRef="#br0" timeOffset="79553.3211">13062 12499 346,'-7'-7'31,"7"5"-31,0-1-37,7-4 37,8 3 2,15 3-2,5-2 4,9 3 5,4-1 3,-1-6-6,3-4-4,-5-8-2,-3-3-7,-3-4-26,-11-9-162</inkml:trace>
  <inkml:trace contextRef="#ctx0" brushRef="#br0" timeOffset="79766.3333">13128 12168 393,'-2'-5'151,"2"4"-151,0-7-6,5-5 6,20 0 1,5 0 1,10 10-2,2 3-6,-3 5-6,-1 25-9,-1 9-50,-11 3-159</inkml:trace>
  <inkml:trace contextRef="#ctx0" brushRef="#br0" timeOffset="80146.3534">13489 12814 344,'0'0'0,"0"18"-2,0 9 2,0 4 6,0 2-1,0-2-1,1-3-1,-1-10 0,2-12-3,-2-4-2,1-2 2,-1 0 11,2 0 21,5-20-7,1-9-22,6-5 1,-1-3 0,7-1-1,0 4-3,0 7-2,-3 10-7,-2 12-1,0 5-8,3 0-33,-8 5-85</inkml:trace>
  <inkml:trace contextRef="#ctx0" brushRef="#br0" timeOffset="80387.3951">13741 12859 215,'0'17'83,"0"-2"-80,0 2 8,0 2 4,0 0-10,7 1-5,3-6 1,4-4 1,0-8 5,5-2 18,-1 0 8,-5-12 6,2-12-19,-5 2-4,-5-3-7,-5 2-2,0 1-6,0 4-1,0 5-2,-8 8-11,-4 5-32,2 0-75,1 22-69</inkml:trace>
  <inkml:trace contextRef="#ctx0" brushRef="#br0" timeOffset="80825.4158">14085 12936 39,'0'-20'258,"-2"4"-223,-9 6 4,1 3 7,0 7-23,-2 0-8,-1 3-7,3 19-8,1 7-1,3 2 1,4-2 0,2 0-3,0-3 1,5-10-2,7-6-2,1-10-7,-1 0 5,6-23 8,-3-15 3,3-5-1,4-8 1,-1 0-1,-5-5-1,1 1-1,-7 9 0,-6 18 1,0 12-1,-4 16 17,0 4 28,-6 28-37,-5 12-4,6 10 2,-2 3 1,7 3-6,0-2-1,4-9-3,15 2-19,5-17-52,6-15-349</inkml:trace>
  <inkml:trace contextRef="#ctx0" brushRef="#br0" timeOffset="81712.4684">13687 14578 241,'-11'-3'15,"1"0"-13,-1 3 21,0 0-1,-1 0-8,-1 12-9,-6 14 11,0 9 0,3 14 6,1 9-2,10 9 2,5 9-2,0 5-8,10-8-5,14-13-2,6-24-5,3-22 0,12-14 12,9-30-5,-1-33 3,4-10-3,-7-7-5,-11 1-1,-17 11-1,-18 9-2,-4 8 0,-20 9-11,-16 10-13,-13 8-23,-1 18 7,8 6 10,4 18-34,14 28-51</inkml:trace>
  <inkml:trace contextRef="#ctx0" brushRef="#br0" timeOffset="81976.4804">13720 14875 79,'0'0'119,"0"0"-119,0 17 0,9 16 9,11 4 40,5 0-6,6 5-10,2-4-5,5-4-15,-6-2-13,-4-5 0,1-5-13,-7-3-35,-4-6-178</inkml:trace>
  <inkml:trace contextRef="#ctx0" brushRef="#br0" timeOffset="82419.5071">13483 15432 332,'-8'-2'120,"8"2"-115,0 0-4,30 0 4,18-4-5,21-4 16,16-6 2,5 0-8,14-2-4,-8 2-5,-10 12-1,-12 2-5,-16 0-9,-8 11-27,-16 8-75,-23 8-199</inkml:trace>
  <inkml:trace contextRef="#ctx0" brushRef="#br0" timeOffset="82813.6131">13732 15712 352,'0'0'80,"0"0"-80,0 0 0,7 9 2,2 14 1,-7 3 3,0 11-1,-2-1 3,0 8-2,-2-4 6,-7 1-2,-1-3-5,6-6-1,3-8 0,1-8-4,0-4 0,15-2 0,13-4 10,9-6-2,13 0 1,2 0-7,3-16-2,-4-10-1,0-4-22,-1-6-96</inkml:trace>
  <inkml:trace contextRef="#ctx0" brushRef="#br0" timeOffset="83116.6339">14621 15127 346,'13'0'23,"6"2"-22,13 5 4,9-7-4,2 0-1,-2 0-11,-6 0-48,-3 0-115</inkml:trace>
  <inkml:trace contextRef="#ctx0" brushRef="#br0" timeOffset="83307.6421">14587 15398 325,'0'2'29,"11"4"-26,12-4-3,14-2 11,3 0-7,10-4-4,-6-5-4,-2 2-92,-11-1-176</inkml:trace>
  <inkml:trace contextRef="#ctx0" brushRef="#br0" timeOffset="83617.6585">15036 14793 205,'6'0'96,"14"14"-94,14 16 25,6 2-7,5 14 13,-2 1-14,6 4 0,-14 5 6,-2-3-11,-8-3-4,-1-2-10,-9-2-1,0-4-5,-8-2-10,0-8-21,-6-8-29,1 1-82</inkml:trace>
  <inkml:trace contextRef="#ctx0" brushRef="#br0" timeOffset="83927.6754">15373 15200 202,'0'-5'88,"0"4"-45,-1 1 18,-8 0-28,-4 1-11,0 28-6,-9 6-5,-7 8 2,5 3 7,-7 1-14,0-4-6,6 3 0,-4-6-4,7-3-6,4-11-24,13-6-88</inkml:trace>
  <inkml:trace contextRef="#ctx0" brushRef="#br0" timeOffset="84744.724">16877 15302 125,'5'0'34,"0"0"-24,2 10 30,1 15 6,-3 10 10,3-1-28,-6-2-7,0-6 4,-2 4-2,0-4-6,-6 1-6,-13-1-9,-3-4-2,1-2-13,-3-7-25,7-4-73,6-5-145</inkml:trace>
  <inkml:trace contextRef="#ctx0" brushRef="#br0" timeOffset="86697.8286">17955 14739 199,'-1'0'100,"-4"-2"-62,5-1 30,0 3-36,0 0-19,0 0-13,0 0-2,0 10-1,-3 14 3,-8 8 3,-6 9 1,0-3 0,-4 4-3,2-6-1,6-10 0,8-6 0,5-6 0,0 0-2,5-2 1,17-4 1,11-4 5,11-4 3,8 0-2,4-4-3,3-14-3,-5-2 0,-9 6-1,-9 3-15,-7 8-39,-15 3-135</inkml:trace>
  <inkml:trace contextRef="#ctx0" brushRef="#br0" timeOffset="87001.8494">18258 14682 258,'0'-8'69,"-4"6"-46,-4 2 56,-2 0-23,0 10-46,-3 25-8,1 14 2,-5 8-1,4 4 1,1 10-1,1-6-2,0 2-1,1-4-1,3-5 0,4-8-4,3-14-7,0-16-11,0-16-16,19-4-25,6-6-18,6-22-99</inkml:trace>
  <inkml:trace contextRef="#ctx0" brushRef="#br0" timeOffset="87387.8705">18392 15105 5,'7'0'61,"1"17"-32,0 6 4,-5 2-3,0 0 4,1-2-10,-4 1 4,0 0 11,0-6-6,0 0-16,-4-4-3,3-5 0,-3-4-4,4-3-6,0 0-4,0-2-2,0 0-1,0-4 3,0-15 10,4-13 4,4-7-12,2 3-2,-1 5 0,-6 9 3,1 4 0,0 0 0,-1-4-3,6-2 0,1 1-1,0 2-2,3 7-11,-1 11-75,0 3-60,5 0 63</inkml:trace>
  <inkml:trace contextRef="#ctx0" brushRef="#br0" timeOffset="87905.8979">18765 14712 223,'3'-5'108,"0"1"-84,-2 4 24,8 0-30,-4 0-12,12 0 8,-3 0-2,6 5-8,-6 4-2,2 0 1,-4-5-1,-2 3-1,-5-4-1,-5 4 0,0 0 0,-3 9 0,-11 2 10,-9 5-7,3 0-3,-1-2 0,5-4 0,10-2 0,-2-1 0,6-2 0,2-7-1,0 4-1,10 0-4,8-6 6,10 1 4,4-4-3,3 2 0,-2-2-1,-5 0-2,-10 2-24,-10 6-140</inkml:trace>
  <inkml:trace contextRef="#ctx0" brushRef="#br0" timeOffset="88367.9204">18568 15001 30,'0'-6'34,"-1"2"-8,-6 1-23,4 3 3,1-1 3,2-3-3,0 3 5,0-6-4,0 5-1,0 0 1,0 2 18,0 0 14,0 0-14,0 0-11,2 0-4,9 0 12,4 0-3,2 4-2,2 3 0,-6-2-9,0 3-7,0-2 1,-4 1-2,-1 5 0,-3 2-4,0 3-17,-5 3-114</inkml:trace>
  <inkml:trace contextRef="#ctx0" brushRef="#br0" timeOffset="88837.9513">17817 15530 127,'-20'20'35,"18"-4"1,2 2-5,8-6-11,30-5 12,24-7 13,15 0-7,17 0-9,11-7 9,2 6-10,-5-3-9,3 1-12,-9 3-6,-11 0-1,-15 0-6,-10 0-12,-10 0-22,-15 0-79</inkml:trace>
  <inkml:trace contextRef="#ctx0" brushRef="#br0" timeOffset="89233.9682">18346 15872 210,'-3'-3'186,"3"3"-171,-2 0-15,-5 5 0,3 27 11,-6 3-2,-6 10-4,0 3 8,-4 5 1,-2-2 3,0-1 2,5-12-1,6-6 1,7-14-12,4-10-7,0-4-1,9-4 1,13 0 4,11 0 3,12 0 1,8 0-5,3 0-1,-3 0-2,-3 0-2,-6-4-6,-4-4-7,-8-2-29,-7 0-103,-7-4-123</inkml:trace>
  <inkml:trace contextRef="#ctx0" brushRef="#br0" timeOffset="89566.0157">18743 15833 275,'12'-10'72,"4"3"-70,-1 4 29,2 1-27,-7 2-3,-6 0 1,-4 5 2,0 12 2,-4 5 8,-15 2-2,-2 3 2,3-3 2,6-6 1,7-3-1,5-7-14,0 4 0,11-1 1,11-5 3,-1-6 0,10 0 0,-3 0-5,3-6-1,1-8-2,1 10-27,-2-4-175</inkml:trace>
  <inkml:trace contextRef="#ctx0" brushRef="#br0" timeOffset="90120.0434">19234 15497 4,'-12'-10'456,"12"3"-395,0 7-43,0 0-4,10 0-14,25 0-1,26 0 1,14 10 7,11-6-1,5 4-6,4-2 0,-2 1 0,-7-2-1,-12-1-4,-13-2-9,-13 1-15,-14-2-13,-13 2-31,-11-2-53,-5 3-4,-5 3 13</inkml:trace>
  <inkml:trace contextRef="#ctx0" brushRef="#br0" timeOffset="90472.0607">20009 15330 222,'-13'-5'109,"3"5"-54,2 0 13,8 0-31,0-2-35,0 2-2,0 0-9,8 0 9,8 0 0,2 7 7,4 3 1,5 1 0,3-2-1,-4 1 1,8 0-1,-7 2-3,-7 2-1,-13 9 2,-7 2 11,0 11 17,-25 4-12,-9-1-5,0-3-6,-2-4-9,4-4-1,7-6-5,8 0-10,13 0-36,4-8-148</inkml:trace>
  <inkml:trace contextRef="#ctx0" brushRef="#br0" timeOffset="91154.1026">20769 15137 215,'-23'-10'23,"-4"10"-7,3 0 46,-2 5-21,7 25-5,-1 12-12,9 16-12,8 10 8,3 18-2,0 6-7,21 1-8,4-17-1,19-18-2,4-23 0,0-30 4,8-5 5,-3-17 4,-3-32 0,-9-9-4,-3-14-1,-11-8-2,-16 3 1,-11-3-7,-5 10 0,-31 2 0,-18 9-7,-3 14-8,0 20-8,7 25-15,13 14-39,9 34-214</inkml:trace>
  <inkml:trace contextRef="#ctx0" brushRef="#br0" timeOffset="92129.1536">22009 15406 369,'-10'-18'3,"-1"2"2,-6 4 9,-1 6 17,-6 3-17,-1 3-5,-4 0-4,4 19-3,-2 6 1,1 10-2,6 3 5,1 10-3,6 5 2,6-5-1,6-2-3,1-11-1,0-12 0,17-9 0,3-8 0,1-6 3,6 0 3,1-24 0,6-6-3,1-3 1,-5-2-3,-1 9 0,-13 3-1,-4 10 0,-7 8 1,-5 5 2,0 0 4,0 0-4,0 0-2,0 0 2,0 0 1,0 0 0,0 0-3,0 0-1,0 0 2,0 0-1,0-2-1,0 2 2,0 0 1,0 0-2,0 0 1,0 0-1,0 0 1,2 0 0,-2 0-1,0-2 1,0 2-1,0 0-1,0 0 0,0 0-4,0 0-5,-4 9 9,-1-5 2,0-4 4,5 0 8,0 0 0,0 0 0,0 0-9,0 0-5,0 0-5,0 4-4,5 6 1,4 8 6,1 6-3,-2 1 0,4 8 0,-2-5 4,3-2-4,8-6-5,0-11-18,3-9-19,4 0-100,4-5-117</inkml:trace>
  <inkml:trace contextRef="#ctx0" brushRef="#br0" timeOffset="92490.2243">22365 15499 165,'0'-7'126,"0"7"-108,0 0 22,0 0 5,0 0-7,-8 0-32,-5 10-5,-6 8-1,6 0 1,2 1 6,5-3-6,6-5-1,0 1-2,0 3 2,5 1 0,7 4 4,2-1 1,4 2-1,-3-8 2,3-1 4,-7-9 0,-2-1 4,-4-2-4,-5 0 1,0 0 13,0 4 5,-10 0-8,-12 4-21,-4 3-17,-2 1-14,8-1-37,2-3-142</inkml:trace>
  <inkml:trace contextRef="#ctx0" brushRef="#br0" timeOffset="92960.2537">22983 15033 418,'0'0'28,"0"0"-26,0 0 20,-5 28 0,-4 15-9,-1 12-7,5 12 7,-4 1 7,7-2-3,-1 0-4,3-12-9,0-1 3,0-9-6,-3-4 4,-10-3 4,-5 0 1,-2-5-2,2-6-4,4-10 1,8-11-2,6-2-3,0-3 0,10 0 0,17 0 2,6 0 4,10 0-4,-1 0-1,7 0-1,3 2 0,1 2-7,2-2-11,-5 7-48,-10-8-154</inkml:trace>
  <inkml:trace contextRef="#ctx0" brushRef="#br0" timeOffset="93330.2699">23288 15575 367,'0'0'34,"0"0"-32,6 0-2,19 0 14,13 0 1,10 0 13,5 0-5,7 0-10,-1 0-4,-1 0 7,2 0-9,-8 4-5,-8 10-2,-11-4-1,-5-5 0,-2-5-1,-6 0 0,-6 0-5,0-7-5,-6-1-15,-1 2-39,-7 2-33,2 0-41</inkml:trace>
  <inkml:trace contextRef="#ctx0" brushRef="#br0" timeOffset="93666.3144">23834 15464 306,'-10'0'74,"2"0"-66,6-2-8,0 1 14,2 1 37,0 0-24,0 0-5,0 0 9,0 0-20,0 0-7,8 0-4,8 0 3,4 12 0,2 2-2,0 6-1,-3 3 0,-5-1 1,-4 1 2,-5-7 4,0-6-3,-2-3-4,-3 0-1,0-3 0,0 4 0,-13 2-2,-16 10 1,-7 0-1,-5 6 0,-1 4 2,8 0-1,10-2-9,8 4-31,16-12-173</inkml:trace>
  <inkml:trace contextRef="#ctx0" brushRef="#br0" timeOffset="94498.364">24424 15663 76,'0'-6'213,"0"0"-211,0-4 35,0-4 7,0-2-3,2 0-25,-2 0-5,0 2 25,0-3-14,-7 2 1,-8-3-13,-4 2-4,-2-4-5,-3-2-1,5 9 0,3 3-1,-1 8 1,6 2 0,0 0-2,3 16-2,2 11 1,-3 2 3,4 5-2,-1 1 1,0-5 1,5-5 1,1-2-1,0-8-1,0-4 1,11 3 0,5-7 1,6-7 4,-1 0-2,3 0-1,2-12-1,3-11-1,-1-3 0,2 0 0,-2-1-1,6 4 1,-1 0 0,-2 11-1,-3 5 1,-2 4 0,-4 3-1,-2 0 0,-3 0 1,-3 10 0,-2 2-2,-3 5 2,-4-6 0,0 2 0,-3-8 0,-1 4 0,-1-1 0,0 2 0,-3 7 4,-10 6 2,-8 3 2,5 0-1,3-2-2,4-4-5,8-9 0,1-4 0,0-5 0,-2-2 0,-5 0 0,-4 0 8,-13-4-8,-9-6-3,-6 2-2,-4-2 1,8 4-1,3 0-9,9 6-28,4 0-58,5 0-160</inkml:trace>
  <inkml:trace contextRef="#ctx0" brushRef="#br0" timeOffset="96853.4925">10480 16636 452,'4'0'90,"-2"0"-90,-2 0 1,1 4 0,1 15 1,-1 12 5,-1 9 2,0 12 2,0 12 0,-11 19-7,-11 12-2,-3 14-2,-12 7 4,3 0 0,1-14-2,12-17-1,16-18-1,5-21-1,3-13-2,27-11 3,15-7 0,13-10 9,16-5-1,11 0-5,11-10-2,1-8 2,-5 0-2,-13 4-1,-6 0-7,-17-2-14,-11 2-40,-9-3-78,-22-10-194</inkml:trace>
  <inkml:trace contextRef="#ctx0" brushRef="#br0" timeOffset="97071.5031">10555 17154 376,'0'-2'129,"0"-5"-129,22-5-20,17-8 20,9 0 5,9-3 1,-1 1-1,0 5-3,-6 1-2,-5 3 0,-6 1-3,-9 2-6,-5 3-39,-9-10-107</inkml:trace>
  <inkml:trace contextRef="#ctx0" brushRef="#br0" timeOffset="97275.518">10544 16506 50,'-12'-11'498,"12"10"-423,2 1-75,31 0-12,24 0 10,15-5 2,17-3 0,3-6 0,3 4-10,-8-11-71,-7 0-408</inkml:trace>
  <inkml:trace contextRef="#ctx0" brushRef="#br0" timeOffset="97994.5544">11155 17762 62,'16'0'25,"-2"-10"29,1-4-4,6-4-4,0 1-5,1-4-6,7-1-14,-1-7-9,6 4-3,-2-8 0,1 0-2,-3-5 5,-4-2-4,-4 1-2,-5 2-3,-6 6-3,-11 5 1,0 6 3,-5 4 3,-9 13 2,-7 3-5,-3 0-4,-3 3 4,5 27 7,-1 2 2,2 4-6,8 3 2,5-3 3,8 0-7,0-4-2,10 4 0,11-10 4,8 2-5,3-14 1,3-4-2,0-4-1,-3-6-2,-1 0-16,0 0-29,-6-12-59,1-2-137</inkml:trace>
  <inkml:trace contextRef="#ctx0" brushRef="#br0" timeOffset="98272.5716">11758 17481 94,'0'0'385,"0"0"-334,-3 22-51,3 9 0,0 5 0,0 0-1,0-6-3,0-1 0,0-8-10,0-7-24,7-8-111</inkml:trace>
  <inkml:trace contextRef="#ctx0" brushRef="#br0" timeOffset="98399.5789">11862 17244 352,'-4'-9'115,"-1"7"-113,5 2-2,0 0-73,0 6-172</inkml:trace>
  <inkml:trace contextRef="#ctx0" brushRef="#br0" timeOffset="98661.6157">11941 17596 331,'-6'14'116,"0"-10"-116,6-4 3,0 0 0,8-4 2,13-14 1,2-4-2,4 8-3,0 2 3,-6 8-3,-1 4-1,-5 0 0,-5 1 1,0 14 4,-1-1-1,-1 3-2,-5 4-1,4-1-1,-5 10 0,-1-4-3,8-2-8,0-6-33,-3-14-220</inkml:trace>
  <inkml:trace contextRef="#ctx0" brushRef="#br0" timeOffset="99005.6343">12357 17666 275,'6'0'130,"0"0"-123,5 0-7,7-1 17,5-24-1,0-5-12,5-2-4,-8-2-1,-5 5-8,-15 12-5,0 2 2,0 12 12,-21 3-1,-3 0 0,0 18 1,5 13 20,2 13-1,12 5-3,5-3-4,1 2 2,22-6-2,8-7-5,8-13-7,7-14-1,5-8-6,6 0-22,-2-23-70</inkml:trace>
  <inkml:trace contextRef="#ctx0" brushRef="#br0" timeOffset="99209.6725">13022 17154 386,'0'0'58,"22"0"-56,18 0-2,13 0 6,3-2-6,-1-10 0,0 9-30,-8 3-79</inkml:trace>
  <inkml:trace contextRef="#ctx0" brushRef="#br0" timeOffset="99419.6822">13094 17345 368,'0'15'105,"5"-1"-98,25-5-4,12-2 9,4-7-6,8 0-6,-4-7-6,-6-2-84</inkml:trace>
  <inkml:trace contextRef="#ctx0" brushRef="#br0" timeOffset="105071.9948">13903 16672 74,'-2'-23'149,"2"-2"-115,0 2-20,9 3 41,2 5-16,1 6-27,8-1-1,5 3 5,8-8 11,14-2-10,3-6 0,7 0-1,0 6-2,-7 13-12,-12 4-2,-7 4 0,-17 22-1,-6 11 1,-8 2 0,0 12 6,-14-5 1,-13 0-4,-1 2-1,-8 2-1,2 4 0,-1-4-1,4-3 0,10-10-3,7-14 3,6-14 0,8-9-2,0 0-16,10 0 12,10 0 6,4 0 4,0 0 0,15 0-3,4 0 2,2 7 1,6 4-2,4 1 0,2-7-2,-4-5-2,0 0-1,-8 0-10,-6-17-113,-10-1-215</inkml:trace>
  <inkml:trace contextRef="#ctx0" brushRef="#br0" timeOffset="105428.0174">14834 16356 280,'0'0'121,"0"0"-117,0 0-1,0 0-2,0 13 9,8 15 3,-2 6 2,4 18 1,-1 5-2,-7 4 11,5 1-14,-7 1-4,0-1-3,0-4 0,0 0-4,0-12-3,-1-6-2,-5-15-10,4-11-16,2-9-52,0-3-149</inkml:trace>
  <inkml:trace contextRef="#ctx0" brushRef="#br0" timeOffset="105883.0391">14855 16874 133,'0'0'76,"0"-14"-48,7-9-15,17-6-5,3-7 6,10-6-4,0 2-2,2-5-4,-6 10 0,2-2-3,-3 4 2,-1-1-3,-9 5 0,-1 5-7,-11 7-26,-3 12-56,-6 5-3</inkml:trace>
  <inkml:trace contextRef="#ctx0" brushRef="#br0" timeOffset="106199.0597">14893 16765 157,'-4'0'50,"4"0"-40,0 0 15,0 5-18,0 1-5,1 8 7,18 4 8,3 4 16,8 0 3,5-5-1,3 4-8,7-3-8,0 3-8,0-4-9,-1 7-2,-2 3-3,-5-8-12,-9-1-22,0-9-111</inkml:trace>
  <inkml:trace contextRef="#ctx0" brushRef="#br0" timeOffset="106752.0907">15479 16474 261,'0'-7'55,"-4"7"-51,4 0 10,0 0-11,0 0-2,4 0 0,13 0 13,5 0 5,9 0 13,7 0-2,6 4-15,-1 14-7,0 10 5,-5 2 0,-11 6 0,-6 8 2,-4 6-2,-9-1 1,-5 4-4,-3-4-9,2-3-1,1 2-6,2-8-7,-1-5-6,7-12-13,2-10-31,-3-10-73,7-3-50</inkml:trace>
  <inkml:trace contextRef="#ctx0" brushRef="#br0" timeOffset="106988.0993">15831 16776 408,'-8'-2'67,"3"2"-47,0 0 21,0 0-40,-3 2-1,-3 16-1,-2 6 0,-6 7 0,-2 3-10,-9 13-3,5-1-19,2-2-88,-3-3-168</inkml:trace>
  <inkml:trace contextRef="#ctx0" brushRef="#br0" timeOffset="107593.1363">14348 17285 140,'-19'0'22,"0"0"-21,6 0 7,3 5 20,3-4 17,7-1-14,0 0-14,0 0 11,0 0 2,0 0-2,0 0 15,0 0 4,-1 0 1,1 0-14,0 0-15,0-6-13,0-4-6,18 5 0,16-2-2,28 5 1,16 2 1,20 0 6,16 0 2,8 4 0,6 6-7,0 0 0,4-2 0,-7 4-1,-8-1 0,-8-4-3,-12-2 0,-14-2-1,-10-3-10,-27 0-16,-13 0-64,-13 2-196</inkml:trace>
  <inkml:trace contextRef="#ctx0" brushRef="#br0" timeOffset="108102.1623">14879 17885 247,'0'0'97,"1"0"-89,18 19-7,2 8 21,3 7-1,-1 4-7,-3 6-2,-4-4 6,-11 6-5,3-7-1,-6-9-2,-2-13-5,0-10 1,0-7 0,0-4 15,0-28 9,-2-13-30,-8-13-2,7 0 0,3 3 1,0 12 1,13 7 1,12 4 1,12-2 0,8 7 1,10 8 0,8 2-3,4 16 0,-5 1-5,0 0-31,-24 1-230</inkml:trace>
  <inkml:trace contextRef="#ctx0" brushRef="#br0" timeOffset="109109.2193">9890 16269 74,'9'-22'66,"3"-7"-48,-1 5 25,1 2-4,-4 8-9,-1 6-8,-7 8 5,0 0 35,0 0 0,0 0-24,0 0-15,0 0-16,0 22-5,0 18 2,0 22 0,2 25 0,2 26 6,0 26-1,-4 18 2,0 9-4,0 3 2,-17 1 0,2 4 3,-5-13-4,0-9 0,7-24-5,6-29-3,7-31-1,2-27-7,23-29-35,0-12-148</inkml:trace>
  <inkml:trace contextRef="#ctx0" brushRef="#br0" timeOffset="110022.2671">16282 16252 305,'-6'-22'66,"6"4"-66,0-3-6,3 2 4,5 12 2,-2 0 0,-2 7 0,0 0 4,-1 19 31,-1 12 21,5 22-9,-3 15-16,5 26-1,1 26 1,0 28 1,-1 25-16,-5 13-5,2 3-6,-3-10-4,0-24 1,4-16-2,-3-19-4,3-7-8,-3 7-7,3 6-9,4 3-22,1 1-72,1-37-171</inkml:trace>
  <inkml:trace contextRef="#ctx0" brushRef="#br0" timeOffset="114043.4914">9931 16179 56,'11'0'96,"-4"-9"-93,-1 4-1,3 2 18,-4 3-16,-1 0-2,-1 0-2,-3 0-1,0 0 1,0 0 6,0 0 22,0 0 9,0 0 0,0 0-1,0 0-16,0 0-12,0 0-1,0 0 7,0 0 7,1 0-7,-1 0 2,0 0-5,3 0-5,-3 0-6,0 0 0,3 0 0,-3 0-2,1 0 2,2 0 0,7 0 3,9 0 1,0 0 6,4 0 5,2 0-7,8 0-1,6 0 2,4 0-5,2 0-1,5 0 0,-3 0-1,6 0 1,-2 0 0,-8 0 3,1 0-1,-8 0 2,1 0-3,-3 0-1,1 0 0,3 4-2,-1 0-1,-5 3 1,-1-4-1,0-3 1,-7 0 1,8 0 2,1 0 1,-3 0 6,2-10-5,-1 2 4,-1 2-6,-4 0-2,5 6-2,-7 0 0,7 0 0,-8 0 0,7 0 0,0 0 0,2 4 0,-6-2 0,4 2 0,1 1 0,-2-2 0,-2 1 0,4 4 0,-3-4 0,-1 0 0,1-1 2,3-3 0,0 0 1,3 0 2,-2-5 2,1-4-3,-3 0-2,-2 3-2,-1 4 2,-3-2-2,-4 4 0,0 0 0,1 0 0,-3 0 0,4 0 1,4 0-1,-3 0 0,0 6 0,1-2 0,4 2 0,1 1 0,6 0 1,-4 1-1,2 1-1,-2-4 1,-6-1 0,3 0 0,-3-4 1,-2 0 0,-1 0-1,3 0 2,-2 0-2,-2 0 2,1 0-2,3 0 0,-4 0 0,3 0 0,-1 0 0,2 2 0,0-2 0,-2 0 0,-1 0 0,5 0 0,-3 0 0,-6 5 0,0-3 0,2 1 0,0-1 0,3-2 0,2 5-1,3-5 1,5 0 0,4 0 0,-2 0 0,-3 0 0,-1 0 0,0 0 0,-3 0 0,2 0 0,2 0 0,-1 0 1,4-5-1,-1 1 0,-3-2 1,0 2 1,-1 0 0,-5 0 1,-4 4-3,1 0 0,-2 0 0,0 0 0,-1 0 0,1 0 0,-2 0 0,1 0 0,2 0 0,-8 0 0,6 0 0,-6 0 0,6 0 1,-1 0-1,-2 0 0,3 0 0,-4 0 3,1 0-1,-3 0 0,5 0 2,-3 0-3,5 0-1,3 0 0,-2 0 0,3 0 1,1 0-1,-1 0 0,-2 0 0,1 0 0,-3 0 0,2 0 0,0 0 0,2 4 0,5 0 0,3-2 0,0 5 0,4-4 0,3-1 0,1-2 0,2 5 0,3-3 0,0-1 2,-1 5-1,9-1 2,1-2 0,1 1-1,3-2 2,-2 1-2,-5-2 0,-6 2-1,-1-2 1,-9-1 1,0 3-1,0-3-2,-1 1 1,0-1-1,6 9 0,-4-2 0,-3 2 0,-3 3 0,5 1 0,-2 1 0,6-2 0,3-2 0,1-1 0,-1-5 0,1 2 1,-7-3-1,-1 4 0,-5-7 0,-2 0 0,-4 0 2,0 0-1,2 0 1,-2 0 1,0 0 0,-1 0 4,-2-4-2,-1 1-1,-2 0-2,-5 1 2,5-2-3,-6 4 1,-1 0-2,2 0 0,-3 0 0,2 0-1,-2 0 1,0 0 0,-7 0 0,5 0 0,1 0 1,1 0-1,3 0-1,7 0 1,2 0 1,0 0-1,-1-6 0,-6-2 1,3-1-1,-6 6 0,0-3 2,-3 1 0,1 2-2,0-1 1,0-1-1,-4 4 0,8-2-1,-4-2 1,-5 3 1,6 0-1,-2 2 0,-1 0 0,-4 0 0,4-2-1,-3-1 1,2 1 1,1-1-1,4-6 0,1 7 1,6-1-1,-5-4 0,-1 1 1,1 5 1,-9-3-1,-1 1 3,1 2-3,-4 1 3,2-3-3,4 3 0,-2-2 2,3-2-2,1 4 1,-2-3-2,-2 3-3,5-2-17,1 2-41,6 0-53,-5 0-90</inkml:trace>
  <inkml:trace contextRef="#ctx0" brushRef="#br0" timeOffset="116321.618">9874 18101 99,'-7'-2'60,"4"-2"-51,3 2 37,0 0 5,0-6 6,0 8-25,0-2-7,0 0 3,0 2 6,0-1 20,0-2-8,0 1-17,0 2-12,0 0-12,2 0-5,12 0-3,17 0 2,22-4 1,12-4 0,19-6 1,10-8 0,9 3-1,18 2 1,-8 9 0,-1 8-1,-22 0-1,-16 0 0,-17 8 0,-16 4 0,-7-2 0,-4 4 0,-7-2 0,-3-2 1,1 4 0,2-2 0,0 2 0,7 9 1,5 3-1,5-1 0,11-1 0,-3-2 1,1-3 0,-4-12 0,-3 0 0,-8-3 0,-3 0 2,-7 1-2,3 0-1,-4 2 0,-2 0 0,4 0 0,5 8-1,2 2 1,3 2 0,4-3 0,1 2-2,1 4 2,1 4 0,-1-6 0,1 1 0,-1-6 0,-3-7 0,3 1 0,7-6 2,-3-3-2,0 0 0,5 0 1,0 0 0,1 4-1,-2 6-1,-2 3 1,3-4 0,-2 0 0,6-8 0,-1 1 1,1 0-1,-3 3 0,4-1 0,-12 0-1,8 0 1,-6 1 0,4 5 0,5-6 0,-1 1 0,4-2 0,-3-3 0,2 0 1,-3-3 2,-2-6 2,-4-1 1,0 10-3,1 0-2,-3 0 0,2 0 0,1 0-1,1 0 0,-3 0 0,1-3 0,3-2 0,2-4 1,-1 2-1,-3 2 0,4-2 0,0 7 0,-5 0 0,4 0-1,2 0 1,-6 0 0,5 0 0,0 0-1,-9 0 1,1 0 0,0 0 0,1 7 1,3-7-1,4 0 0,3 0 0,-2 0 0,1 0 0,-6 0 0,1 0 0,-7 0 0,-4-2 1,0-11-1,-4 9 0,-5-6 1,-3 6-1,-3 0 0,3 0 0,-3-1 0,3 0 0,4 5 0,4-4 0,2 4 0,1 0 0,2 0 0,-4 0-1,-2 0 1,-1 0 0,0 0 0,0 0-1,-7 0 1,3-8 0,-6-2 1,3 0-1,-1 1 1,1 2-1,-2-3 1,3 3-1,3-4 0,3 5 0,-1-2 0,-2-4 0,0 6 0,0 3 0,-4 3 0,2 0 0,0 0 0,-1 0 0,-4 0 0,1 0 0,-2 0 0,-7 0 1,2 0 0,-3 0 2,-3 3 5,2 3 2,-2-6-3,-3 0-3,-4 0-2,0 0-2,7 0-1,3 0-1,8 0-2,7 3-1,2 2-2,-3 7 0,-4-9-1,-6 6-1,-7-9-34,-10-9-275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5T16:24:16.7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10483 14427 248,'-14'-9'40,"-1"-5"-36,1-4 7,10 1 4,2 10 30,2 2-4,-5 5-16,5-2-6,0 2 6,0-1-2,0 1-3,0 0-1,0-3-13,-4 3-1,2 0 15,-10-1 8,1 1-10,2-5-6,-2 3-5,0-2-4,0 4-3,7-2 0,-8 2-1,8 0 0,-5 0-1,3 0-1,-7 5-3,1 15-3,4 8 4,2 4 0,6-6 3,0 4-2,0-4 0,16-4-2,9-2-2,-1-4 5,-2-3-2,1-6 1,-6-5 3,-1-2-3,5 0 0,0 0-1,1 0 2,1 0 3,0 0-1,-12 0-2,-5 0-1,-4 0-3,3 0-3,-5 0 6,0-2 1,0-5 2,0-4 1,0-3-4,0-7 2,-13 1-12,-8 1-3,4 0-41,-2 6-29,7-4-107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5T22:26:07.5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13139 13987 12,'0'-11'35,"0"3"-8,0 4-13,0 2-13,0 2-1,0-2-12,0 0-32</inkml:trace>
  <inkml:trace contextRef="#ctx0" brushRef="#br0" timeOffset="283.0392">13139 13987 9,'23'-155'11,"-17"131"2,0-5-1,3-3 10,-2 6 4,-4 5 14,-2 8 12,-1 12-6,0 1 25,0 0 23,0 0-44,0 19-36,0 22-9,0 21-5,-1 18 2,-2 11-1,3-1 0,-4-5 0,4-4 2,0-11-3,0-10 0,0-3 0,0-15-4,0-12-11,7-15-56,3-12-102</inkml:trace>
  <inkml:trace contextRef="#ctx0" brushRef="#br0" timeOffset="576.054">12992 13762 233,'-5'-8'78,"5"0"-52,0 0-4,0-6-12,11-1-3,13 0 5,8-2 3,3-1-2,8 5-3,2 5-4,-1 3-6,0 3 3,-2 2-3,-4 0 0,-1 0-9,-11 2-28,-7 12-134,-11 9 28</inkml:trace>
  <inkml:trace contextRef="#ctx0" brushRef="#br0" timeOffset="908.0811">13044 14482 159,'20'-8'45,"3"-8"-38,11-1 69,1 3-19,2 10-33,-4 1-17,0 3 3,-4 0-7,-6 0-3,-1 12-2,0 10-4,-9 2-20,1-2-79,-3 2-54</inkml:trace>
  <inkml:trace contextRef="#ctx0" brushRef="#br0" timeOffset="1325.0972">13528 14115 198,'0'0'212,"0"0"-212,0 12-1,0 24 1,-1 13 4,-1 4 1,1-2-4,0-5 0,-4-7 0,4-17 1,1-11-2,0-11-1,0 0-1,0-11-2,10-22 4,7-20 11,-2-9-7,7-1-1,4 2-1,-1 11-2,-2 15 1,5 17-1,-11 18 0,0 4 0,-7 37 3,-8 13 14,-2 11-9,0-4-4,0-6 0,0-14-3,0-6-1,2-14-1,8-10-7,7-10-27,1-1-85,3-1-152</inkml:trace>
  <inkml:trace contextRef="#ctx0" brushRef="#br0" timeOffset="1677.116">14272 13953 306,'3'-37'26,"-2"1"-26,0-7 20,-1 2-3,0 1-3,0-2 12,-15 5-16,-5 0-9,-1 1 2,-8 14 3,8 9 4,5 13 16,-1 0 2,5 23-17,3 25-11,0 12 1,6 7-1,1 8 2,2-3-1,0 6-1,0-8-1,0-3-2,0-7-3,0-11-14,5-14-23,2-9-29,3-14-41,-5-7-1,2-5-22</inkml:trace>
  <inkml:trace contextRef="#ctx0" brushRef="#br0" timeOffset="1919.1295">13946 14083 222,'-10'-4'72,"7"1"-50,3 3 35,0 0-57,7 0-2,11 0 2,10 0 8,6 7-1,-1 1-4,6 0-3,-1 1-1,8 0-4,0-1-60,-3-6-185</inkml:trace>
  <inkml:trace contextRef="#ctx0" brushRef="#br0" timeOffset="2077.1387">14471 14139 182,'0'26'120,"-5"6"-117,-2 2 14,3-2 11,0 1-17,4-13-11,0-1-1,0-11-12,0-8-22,4 0-68,4-14-30</inkml:trace>
  <inkml:trace contextRef="#ctx0" brushRef="#br0" timeOffset="2202.145">14513 13896 166,'0'-22'72,"0"11"-38,0 6 24,-2 5-16,-5 0-42,4 6-15,1 13-86,2 10-130</inkml:trace>
  <inkml:trace contextRef="#ctx0" brushRef="#br0" timeOffset="2451.2134">14583 14245 104,'0'13'54,"3"-10"-40,-2-3 45,1 0 0,7-18-34,1-16 24,5-10-5,4-2-27,1 6-11,-2 11-3,-2 16-2,-7 13-1,1 0 0,0 22 9,-1 15 4,-5 9-5,3 1-3,-2-1-1,3-2-4,4-7-5,-1-6-17,2-11-106,3-18-169</inkml:trace>
  <inkml:trace contextRef="#ctx0" brushRef="#br0" timeOffset="2594.2197">14978 14076 383,'0'11'63,"0"17"-62,0 11-1,-4 7 0,4 1 0,0-1-35,0-14-187</inkml:trace>
  <inkml:trace contextRef="#ctx0" brushRef="#br0" timeOffset="2730.2263">15117 13832 9,'-17'-16'448,"1"5"-431,11 6-17,5 3-16,0 0-114</inkml:trace>
  <inkml:trace contextRef="#ctx0" brushRef="#br0" timeOffset="2944.2919">15375 13589 418,'-2'37'1,"-1"14"-2,-1 19 2,-2 8 1,-4 11 2,1 8-3,5-1-1,-3-3 0,5-9 0,0-21-5,2-17-22,0-19-79,0-27-149</inkml:trace>
  <inkml:trace contextRef="#ctx0" brushRef="#br0" timeOffset="3106.385">15272 13992 459,'-17'19'90,"17"-4"-90,0 0-1,15 1-3,13-4 3,12-10-4,4-2 0,9 0-29,-1-14-185</inkml:trace>
  <inkml:trace contextRef="#ctx0" brushRef="#br0" timeOffset="3389.4052">15713 14233 477,'4'8'16,"15"-6"-9,4-2 2,5 0-4,3-18-3,2-14 3,-9-10 3,-3-4-8,-11 0-1,-10 2-19,0 8 4,-21 12 11,-8 17-4,-3 7 9,-1 34 9,2 18 12,9 10 2,8-1-2,11-9-5,3-10-10,12-9-6,23-12-3,8-15-7,18-6-14,0-4-51,8-19-288</inkml:trace>
  <inkml:trace contextRef="#ctx0" brushRef="#br0" timeOffset="4070.4402">16831 14154 350,'0'37'42,"0"19"-38,0 6-4,0 3 3,0 5 1,0-5 1,0 1-3,3-8-2,0-11 0,-1-15-2,0-14-10,-2-18-5,0-1 6,0-37-11,0-15-6,0-23 19,0-15 8,0-13 1,10 4 0,11 6 2,9 17 6,5 18 1,6 28-1,5 22-5,-2 9 7,-3 7 2,-6 19-5,-1 5 1,-9 1-2,-11 0 4,-6 2 11,-8 0 2,-5 2-10,-23-4 2,-13-2-5,-7-5-8,-1-8-2,-5-7 0,5-10-7,5 0-11,14-11-29,17-10-46,13-3-76</inkml:trace>
  <inkml:trace contextRef="#ctx0" brushRef="#br0" timeOffset="4326.4521">17387 13726 346,'-7'32'86,"-5"15"-83,4 20-2,3 5 8,4 10-2,1 0-4,0-3 1,1-5-4,11-10 0,7-13-10,-3-14-37,11-23-152</inkml:trace>
  <inkml:trace contextRef="#ctx0" brushRef="#br0" timeOffset="4747.4775">17792 14163 184,'0'-9'81,"-7"0"-59,-3-2 26,-2 4 1,0-1-12,2-3-22,-8 4-14,1-3-1,-4 6 0,-3 4 0,7 0 3,-3 28 3,9 11-6,1 10 0,7-3 1,3-6-1,0-8 0,3-11 0,11-13-1,6-8-4,1-8 4,0-25 1,3-9 4,-5-2-2,-2-2 2,-5 8 0,0 7 0,-7 16 0,0 9-2,-5 6 9,0 0 12,0 21-9,0 25-6,0 9-5,0 6-1,2-2-2,9-12 0,6-10-5,5-14-27,3-15-109,8-8-170</inkml:trace>
  <inkml:trace contextRef="#ctx0" brushRef="#br0" timeOffset="5056.4938">18054 14217 188,'-13'32'123,"1"3"-115,0 2 22,4-4 29,-1-13-37,8-3-12,1-11-5,0-6-5,0 0-1,10-18 1,10-18 10,3-10-2,4-4-2,3 6-5,-3 7-1,-9 18 0,-4 9-1,-9 10 1,-3 0-2,-2 17 2,0 18 4,4 9-4,-2 2-15,8-4-27,0-8-54,2-3-50</inkml:trace>
  <inkml:trace contextRef="#ctx0" brushRef="#br0" timeOffset="5361.5119">18395 14247 170,'15'0'53,"5"0"-43,11 0 39,-2 0 22,0-4-51,-2-14-1,-1-2 9,-5-5-21,-4-1 2,-12 3-4,-1 2 7,-4 7-6,-7 5 20,-8 1-8,-6 8-11,-6 4-3,6 28 3,1 10 3,3 8-5,8 6 5,7 2 0,2 0-1,13-7-6,19-13-3,19-26-7,14-12-6,11-26-38,8-31-237</inkml:trace>
  <inkml:trace contextRef="#ctx0" brushRef="#br0" timeOffset="5970.5486">19058 14064 441,'-5'0'77,"3"0"-71,2 0 8,0 0-14,0 0-2,0 0-3,0 0-28,0 0-108,0 11-64</inkml:trace>
  <inkml:trace contextRef="#ctx0" brushRef="#br0" timeOffset="6154.5532">19157 14307 262,'-10'4'127,"1"1"-114,6-2-4,3 3 25,-7 4-31,4 2-3,1-4 0,-1-1-2,-1-7-5,3 0-5,1 0-63,0-12-195</inkml:trace>
  <inkml:trace contextRef="#ctx0" brushRef="#br0" timeOffset="7814.6458">20037 13772 359,'-21'62'8,"9"16"0,2 12 1,5-1-4,5-9-1,0-10 0,0-6-2,5-14-2,5-4-3,2-15-1,-2-13-18,1-6-49,3-12-117</inkml:trace>
  <inkml:trace contextRef="#ctx0" brushRef="#br0" timeOffset="8126.6647">20223 14305 67,'7'30'160,"3"0"-142,3 0 4,5-12 0,0-9 5,8-9-6,-3 0 1,0-9-11,-1-14 6,-3-12-11,-6 3-3,-5-2-3,-8 6 1,0 8 1,-1 5-2,-19 15-5,-2 0-3,1 9 5,-1 21-2,5 9 3,8 7 2,7 4 4,2 4 3,6-4-1,16-4-3,0-9-3,5-8 0,9-17-7,0-12-19,13-8-92</inkml:trace>
  <inkml:trace contextRef="#ctx0" brushRef="#br0" timeOffset="8326.6997">20818 13883 31,'-19'0'328,"6"39"-299,-1 26-21,7 5 5,6 10 4,1 0-4,0 4-5,0-3-5,0-9-1,4-9-2,9-8-5,4-19-15,3-16-36,-5-20-132</inkml:trace>
  <inkml:trace contextRef="#ctx0" brushRef="#br0" timeOffset="8481.8494">20701 14279 229,'0'12'125,"34"2"-122,20-3 5,18-11 6,5 0-7,8-11-7,3-10-1,-13-2-50,-10-5-272</inkml:trace>
  <inkml:trace contextRef="#ctx0" brushRef="#br0" timeOffset="9088.8835">21626 13957 192,'0'33'85,"0"14"-77,0 12 29,0 6-14,0 3 4,0-1-3,-7-9-9,6-4-7,1-21-1,0-8-4,0-17-3,0-8 0,0-8 7,0-31 0,0-16 5,0-16-11,1-9-1,10 1-3,-1 8-2,6 13 5,5 13 1,1 18 0,9 4-1,3 19 0,9 4 0,0 0 2,-5 8 0,-2 9-2,-14-6 1,-9-1 1,-4 1 0,-9 2 2,0 2 10,-22 7-2,-10 2-9,-11 7-2,-5 0-1,2-1-1,1-4 0,5-9 1,6-4 0,11-11 0,7 0 1,10-2 4,6 3 5,0 4-10,13 3-2,8 6 2,12 2 6,0 1-1,8-5 2,-10-1-6,1 1 0,-4-4-1,-2-2 0,-2-2-1,1-4-2,-3 4-15,4 1-55,-5-3-231</inkml:trace>
  <inkml:trace contextRef="#ctx0" brushRef="#br0" timeOffset="9373.898">22188 14205 240,'-2'-2'187,"2"-1"-144,0 3-16,13 0-25,19-3 10,15 1 5,8 2-6,7 0-5,0-2 5,0 0-10,-6-2-1,1 0 0,-7-4-2,-9-1-10,-10 4-61,-10-2-99</inkml:trace>
  <inkml:trace contextRef="#ctx0" brushRef="#br0" timeOffset="9754.921">22692 14087 175,'-10'-11'34,"-1"1"21,-3-4-15,4 3 2,-1 3-15,2 1 25,6 6 16,2 1-21,1 0-17,0 0-22,0 0-8,0 0-4,0 0-1,11 0 5,9 4 1,2 4 0,1 2 0,-1 5-1,2-1 1,-3 3-1,-4-3 0,-4-2 0,-4-2-1,-9-5 1,0 6 0,-9 3 12,-14 4-5,-7 5-1,1 3 4,3 3-6,2 0-4,7-6-1,7-2-9,5-4-23,5-8-105,0-8-237</inkml:trace>
  <inkml:trace contextRef="#ctx0" brushRef="#br0" timeOffset="10415.0757">23194 14183 352,'-9'-15'56,"-1"4"-16,4-4-2,-6 0-25,3 3-4,-13-2-7,1 4-2,-6 6-6,-1 4-1,1 12 6,4 23 0,3 11-2,5 5 2,4-3 1,7-6 1,4-9-1,0-15-1,4-11-4,9-7 0,7 0 4,2-17 1,2-8 5,6-3 0,0-4-4,-2 2 0,2-2-2,-3 2 2,-3-1-2,-7-1 2,0 6 2,-4 1-3,4 6 0,-1 10 0,3 7-2,3 2 1,-4 0-2,-3 0 2,-2 0 1,-3 6 0,-1 6 0,-2 0 0,-7 0 2,0 6 5,0 1 4,0 0-1,-16 1 2,-2-2-4,-6-2-1,-1-4 0,-5-8 2,-2-4-1,1 0 8,4-2-3,7-8-13,10 2-2,9 4-14,1 4-62,1-8-362</inkml:trace>
  <inkml:trace contextRef="#ctx0" brushRef="#br0" timeOffset="12315.297">16141 14730 401,'-19'35'42,"6"15"-39,1 16-2,4 6 4,8-12-5,0 2 3,0-13-3,1-10 0,16-4-1,-1-13-8,6-10-28,-4-12-188</inkml:trace>
  <inkml:trace contextRef="#ctx0" brushRef="#br0" timeOffset="12988.3346">14905 15605 30,'-6'-9'30,"6"9"-11,-3-5 22,3 5-1,0-4 15,-3 1 7,0 2-17,0-3-6,3 4-1,-3 0-8,-1 0-13,4 0-8,0 0-9,0 0-1,4 0-5,12 9 4,11 6 2,8-3 3,16-8 1,15 0 5,21-4 4,13 0 1,16-16-1,12-7-1,4-2-2,4-4-6,-3-2-4,0 0 2,-14 4-1,0-8 1,-1 9 0,0 4 1,-8 6-3,-4 16 0,-21 0-1,-11 16-2,-18 18-6,-12 4-14,-6-6-77,-15-14-225</inkml:trace>
  <inkml:trace contextRef="#ctx0" brushRef="#br0" timeOffset="14508.4221">14831 16075 202,'0'38'42,"0"15"-41,13 1 23,10-4-6,3-9-4,1-6-4,5-12-1,-2-7 2,2-11 3,-7 0-2,-3-5 0,-2 0-6,-10 0-4,-5 0 2,-1 0-2,-4 0-1,0-8 3,0-16 18,0-10-7,0-12-15,0-9 0,-4-1 0,1-6 1,1 13-1,2 4 1,0 12-1,0 13 0,0 7 0,0 3-1,0 2 0,0 3 1,2 1-3,11 3 2,5-1 1,4 2 0,1 0 1,6 0 3,-4 0-1,8-7-2,3 0 0,0-4 4,6-3-4,12-5 1,2 0 2,9-8 1,10-2 0,5 0-2,-2 2 0,-3-1-2,-2 5 1,-7 6-2,-10 3 1,-11 2-1,-3 12 0,-4 0 0,-11 0 0,2 0 1,-6 0-1,7 0 0,1 0 1,2 0-2,2-9 2,4 0-1,-1-2 0,2-1 0,-5 3 0,0 1 0,-8 4 0,2 2-1,-5 2 1,0-3-1,-3 3 1,-1 0 0,3 0 0,-1 0-3,0 0 3,-3 0 0,-1 0 0,-4 0 0,-3 0 0,-2 0 0,-6 0-1,5 0 1,2 0 1,-1-1-1,4-7 3,-1 2-2,-1-1-1,-1 6 0,-3 1-1,-5 0 0,-2 0-2,1 0 3,3 5 8,1 8 3,-2 1-6,3 0-3,-2 1-1,5 8 1,-5 5-2,3 11 1,-5 8-1,1 3-4,1-4-23,-4-22-207</inkml:trace>
  <inkml:trace contextRef="#ctx0" brushRef="#br0" timeOffset="15305.4639">15642 15990 183,'-3'0'45,"2"0"-20,-1 4 0,2 12-22,0 0 4,0-2 14,0-2 1,0 2-3,5 7 14,3 5 0,4 9-10,-1 8-5,-4-4-9,-4 7-5,-1-3-4,0-6 0,1-3-1,1-9-4,4-7-15,5-6-52,3-12-157</inkml:trace>
  <inkml:trace contextRef="#ctx0" brushRef="#br0" timeOffset="15630.557">15957 16182 172,'0'0'72,"0"22"-49,0 2 9,0 10-6,0-3-10,0 3-3,0-5-8,6-4-5,1-9 0,-2-4-9,2-6-18,-5-6-104</inkml:trace>
  <inkml:trace contextRef="#ctx0" brushRef="#br0" timeOffset="15814.5672">15875 16297 297,'0'3'63,"1"6"-63,28-7 0,4-2 8,11 0 0,2-6-4,3-11-4,-11 5 0,1 1-45,-11-5-145</inkml:trace>
  <inkml:trace contextRef="#ctx0" brushRef="#br0" timeOffset="16450.5985">16324 15983 288,'0'25'66,"0"5"-65,2 5 7,6-4-6,-5 1 3,4-2-3,-5 0-2,0-3 1,-2-1 2,0-5-1,0-7-2,0-12 0,0-2 2,0 0 12,0-16-12,0-16-2,0-8-4,0-8 4,0 4-3,0 6 0,7 4 3,-2 8 0,5-2 0,-1 2 0,5-3 0,1 3-1,1 1 0,3 10 1,-4 11 0,2 4-1,-3 4-3,-4 23 4,-3-1 4,-3-2-1,-4-3-1,0-7 4,0-2 1,-4 3 1,-6-3 2,-10 0-2,6 4-5,-5-4-2,2 0-1,2-1 1,2-6-1,-3 1 0,6-3 0,3 0 2,0-1-2,4 4 0,3 2-2,0-1 0,0 11-1,4-9 1,15 1 2,2-4 4,1-2-4,3 2 1,-2 0 1,6 8-2,-4-2-6,-4-2-33,-3-2-87,-4-6-121</inkml:trace>
  <inkml:trace contextRef="#ctx0" brushRef="#br0" timeOffset="16809.6188">16602 15795 234,'0'-14'84,"1"6"-83,16 2 8,0 0 1,-2 3-8,1 3-1,-7 0 2,-4 12 7,-5 5 11,0 5 0,0-3-4,0-4-4,0 4-7,-10 2-2,-2 2-3,-8-2 0,4 4-1,-5-6-1,8-2 1,7-5 1,6-4-1,2 0-3,25 0-1,4-3 4,3-5 4,6 0-1,-4 0-3,-3 0 0,-4-7-9,-8 5-75,-10-6-168</inkml:trace>
  <inkml:trace contextRef="#ctx0" brushRef="#br0" timeOffset="17140.7491">16434 16427 188,'-4'6'77,"-5"-3"-70,8 4 16,-3-1-9,4-6-13,0 6 0,4-6 0,12 0 21,11 0-4,15-19-1,3-8-9,8 3-5,4-5 1,3 2-4,-5-4-1,-1 9-2,-1 2-2,-8 8-13,-12 5-50,-4 5-89</inkml:trace>
  <inkml:trace contextRef="#ctx0" brushRef="#br0" timeOffset="17592.7731">16754 16494 255,'0'-9'35,"0"3"-31,14-2-4,9 2 1,3 3 2,5 3 1,-7 0-1,-3 0-2,-10 0 1,-1 0 2,-9 9 3,-1 3 15,0 4 0,0 5-12,-2-1-4,-12 1-1,6 5-3,-8-1-1,3-4 0,-7 2-1,-1-4 1,2 1-1,3 1 0,5-6-2,1-2 1,7 1 1,3-7-1,0 0-4,3-3 5,11-4 0,4 6 3,1-4-2,-1 2 1,0-4-2,2 0-5,-5 0-12,2-4-79,2-15-129</inkml:trace>
  <inkml:trace contextRef="#ctx0" brushRef="#br0" timeOffset="18222.807">16752 16610 24,'-8'7'42,"0"0"-42,8-4 0,0 1-8,0-4-2,16 0-2,-6 0 12,-2-4 14,-2-1 35,-2 5 8,3 0-1,0 0-3,5 0-15,1 0-19,9 0-11,1 0-7,0 2-1,3-2-3,-9 0-8,1 0-39,-7 0-137</inkml:trace>
  <inkml:trace contextRef="#ctx0" brushRef="#br0" timeOffset="18580.8273">17033 16356 223,'0'-5'38,"1"0"-38,18 2 15,3 1-7,-1 2-2,0 0 1,-5 0-5,-5 5 2,-3 4 3,-8 3 10,0-1 10,0 6-4,-2-3-7,-17 2-4,-2 4-9,5-3-1,0-6-2,6-3 2,8-4 2,2 0-4,0-4-3,13 5-1,11-5 3,6 0 1,4-9 0,4-5-45,-6-4-217</inkml:trace>
  <inkml:trace contextRef="#ctx0" brushRef="#br0" timeOffset="19458.0406">17689 15561 39,'-13'-6'118,"6"-1"-79,4 6 32,3-1-8,0-5-33,0 7-30,0-4 1,19 0-1,6 0 4,11 2 2,17-2 2,16 4 4,9 0-3,6-1-2,0-2-5,-7 3-2,-3 0-1,-9 0-4,-10-8-5,-2-1-12,-18-3-37,-5-2-75</inkml:trace>
  <inkml:trace contextRef="#ctx0" brushRef="#br0" timeOffset="19818.0593">18363 15323 221,'-11'0'101,"9"2"-97,2 10 3,0 5-3,17-2 5,13-1 5,11-7-2,4-2-4,-1-2-4,1 3 0,-8 5-1,-14 4-1,-4 8 1,-12 8 8,-1 0 5,-6 2 1,0-2 0,-6-2 0,-10 0-5,-7-7-5,-7-1-7,0 2-1,-1-1-8,6 2-15,8-3-44,7-4-184</inkml:trace>
  <inkml:trace contextRef="#ctx0" brushRef="#br0" timeOffset="20388.1193">19106 15328 276,'-24'14'43,"3"7"-28,1 4 24,9 13-21,2 9-9,6 9-4,3 3 0,0 2 3,0-3-1,13-7 2,9-12-3,8-8 0,10-16 5,5-8 0,4-7-4,1 0 1,0-25-5,-6-10 0,-11-4-1,-3-9 2,-7-1-3,-12-2 2,-7-4-1,-4 1 6,-10 1 5,-18 2-7,-15 9-4,-16 8-2,-8 10-7,5 10-4,7 14-14,12 8-31,9 31-153</inkml:trace>
  <inkml:trace contextRef="#ctx0" brushRef="#br0" timeOffset="24118.3274">11884 17026 276,'7'0'93,"-7"0"-89,0 0 7,0 0 1,0 0-8,0 0-2,0-2 12,0-2 8,0 4 25,0 0 9,0 0-9,0 0-15,0 0-10,0 0-13,0 4-7,0 15-2,0 15-1,0 12 1,-7 12 0,4 10 0,-4 11 0,4 6 0,-4 1 0,5-1 0,2-11 0,0-9-1,0-18-1,17-10 0,1-12 1,13-1 0,0-7-2,4-9 1,9-6 1,6-2 0,3 0 0,3-6 0,-3-8-2,1 2-5,-11 0-32,-1 2-67,-7-3-72,-8-3-81</inkml:trace>
  <inkml:trace contextRef="#ctx0" brushRef="#br0" timeOffset="24390.3422">11968 17573 159,'-20'-3'161,"9"-6"-141,11 4 10,0 1-9,0-2-21,21 0-4,2-7 3,4 6 1,0-1 0,3 4 3,3-2 0,-3-2-2,1 6-1,-5-4 0,-3-4-6,3-2-29,-10 0-105,1-10-72</inkml:trace>
  <inkml:trace contextRef="#ctx0" brushRef="#br0" timeOffset="24584.3495">11901 17145 190,'-7'-8'223,"7"2"-214,15 2-9,25-4-1,16-3 1,8-4 9,12-5-1,-4-6-6,3-2-2,-3-3-2,-14-3-57</inkml:trace>
  <inkml:trace contextRef="#ctx0" brushRef="#br0" timeOffset="25400.3942">12646 17682 337,'-13'34'66,"-4"15"-62,4 2-4,3 6 2,7-5-2,3-6-1,0 2 1,0-12 0,0-10 1,3-12-1,-2-10 0,3-4-4,-4 0-1,0-26 4,0-14-1,0-8 4,0-6-2,8-4 0,10-4-3,4 3 3,1 5-4,5 14 1,-1 13 1,9 24-5,-7 3-2,1 0 3,-7 22 6,-6 8 2,-7 2 1,-9 0 4,-1-6 3,-1 1 4,-20-5 7,-3-9-9,-7 1-8,0 1-2,3-13-2,7-2-1,8 0-9,8 0-50,5-17-47,0 0-74</inkml:trace>
  <inkml:trace contextRef="#ctx0" brushRef="#br0" timeOffset="25652.4125">13017 17425 327,'0'39'82,"-3"9"-81,0 8 0,3-2 5,0 1-6,0-8 2,0-5-1,11-1 0,-1-11-1,3-4-11,6-8-30,3-12-139</inkml:trace>
  <inkml:trace contextRef="#ctx0" brushRef="#br0" timeOffset="26044.4339">13318 17761 216,'-7'-12'123,"3"-2"-116,-3-3-4,-4-1 13,1 4 8,-1 0-9,-2 10-1,-4 4-5,2 0 3,-3 9-3,3 14-5,2 5-4,5-4 0,7 3-2,1-8 1,0-1-2,4-5 2,14-3-1,-3-5-1,3-5-2,-2 0-1,4-15-3,-8-9 7,3-11 2,-5 0 2,-3 4-2,0 9 2,-6 12-1,1 10 3,-1 0 0,-1 22-3,4 14 3,-2 4 0,-1 1-4,2-11 0,4 2 0,-2-4-3,4-4-13,2-8-131</inkml:trace>
  <inkml:trace contextRef="#ctx0" brushRef="#br0" timeOffset="26608.4649">13512 17762 234,'-16'24'121,"12"1"-117,1 1-3,3-7 3,0-2-3,0-7 1,0-8-2,0-2-3,0 0-4,0-4 7,4-19 20,5-3-1,4 5-10,-3-2-7,10 5-2,-5 6 0,4 1-2,-5 6 0,-4 5 0,-2 0-2,0 7 4,-5 14 8,4 2 0,-4-1-4,4-5-3,-2 7 0,3 1 0,2-4 0,2 0 0,3-5 2,3-7-1,4-2 1,1-7-1,4 0 2,0-19-2,1-13 6,-1-3-7,-2-5 0,-7 4-1,-4 4 0,-9 1 1,-5 13-1,0 4 3,-13 7 1,-9 5-3,-7 2-1,4 0-3,-2 17 3,6 12 0,7 10 5,7 2 2,7 2 1,0 0-4,14-5-1,13-6-1,10 0-2,9-18-2,-1-11-5,7-3-22,2-14-115</inkml:trace>
  <inkml:trace contextRef="#ctx0" brushRef="#br0" timeOffset="26893.4815">14372 17369 387,'0'0'100,"12"0"-100,5 0-6,6 0 6,8 5 3,-2 4-2,1-6-1,1-2-10,-3-1-38,-6 0-141</inkml:trace>
  <inkml:trace contextRef="#ctx0" brushRef="#br0" timeOffset="27080.4881">14448 17665 411,'0'0'96,"10"0"-96,13 0-4,9 0 3,12 0 1,6 0-2,-2 3-7,4 1-114</inkml:trace>
  <inkml:trace contextRef="#ctx0" brushRef="#br0" timeOffset="28204.6495">15113 17333 217,'-9'0'86,"5"0"-84,-2 0 21,5 0-5,1 0-11,0 0-5,0 0-2,0-8 2,9-1 4,10-5 3,6-5-2,7 1 0,1-3-2,7 4-2,-8 7-3,-5 8-1,-7 2 0,-3 2 1,-7 25 1,-7 2 6,-3 7-2,0 8 3,-6 7-1,-10 7-2,-2 0 0,1 0 0,-1-8-3,8-10 0,1-17 2,9-11-4,0-12 0,19-14 0,9-30 10,13-11-1,8-23-5,5 2-4,2 0-1,-2 9-1,-11 25-2,-5 18 3,-14 24-1,-14 0-4,-1 29 6,-7 12 7,-2 7 1,0 2 0,0 4 4,0 3 4,1-2-6,7-2-8,4 1-2,-2-2-2,10-16-6,4-13-21,11-23-117</inkml:trace>
  <inkml:trace contextRef="#ctx0" brushRef="#br0" timeOffset="28738.6786">14886 18023 274,'0'-8'89,"13"-6"-85,26-4-4,17-5 17,19 6 1,21-3 3,17-2 4,12-1-16,14-4-6,-2 5 2,-8 4-4,-16-5-1,-10 11-1,-25 2-11,-17 10-58,-27 0-162</inkml:trace>
  <inkml:trace contextRef="#ctx0" brushRef="#br0" timeOffset="29368.8137">15141 18233 202,'0'-29'78,"14"2"-77,18-5 30,8 4 2,11 6-2,2 2-8,-2 14-9,-9 6-10,-9 4-4,-11 33 0,-12 11 5,-9 10 4,-1 3-1,-10 4 3,-15-3-7,-10-4-2,-6-8-1,0-5-1,10-1 0,0-10 1,18-14-1,6 2 2,7-13-2,6 0-1,17-1 0,10-8 1,9 4 0,3-4 1,10 0-1,-2 0 0,8 0-1,1 0-4,-5 0-37,-4-9-135</inkml:trace>
  <inkml:trace contextRef="#ctx0" brushRef="#br0" timeOffset="29802.8368">16227 18182 188,'0'-21'87,"0"5"-86,-10-2 12,0 10 39,-1 4-10,-9 4-13,-1 0-11,-5 12-12,-6 24-2,-3 15 3,0 7 1,2 5-4,2-3 3,7-1 1,6-11-6,14-7-2,4-10 0,0 1 0,21-1-1,13-5 1,7-3 0,6-14-1,3-9 0,3 0-7,-4-32-7,-4-8-42,-9-1-68,-10 2-74</inkml:trace>
  <inkml:trace contextRef="#ctx0" brushRef="#br0" timeOffset="30036.8496">15963 18456 194,'0'-8'125,"0"0"-117,0 2-4,19-6-3,2 5 11,11-4-3,3 2 1,4 4-4,-4 1-6,-4 4 0,0 0-5,-8 0-15,-1 0-108</inkml:trace>
  <inkml:trace contextRef="#ctx0" brushRef="#br0" timeOffset="30402.8728">16433 18565 121,'0'17'56,"1"6"-55,8-1 5,-1 2 15,4-2 5,0-6-4,4-7-10,4-9 0,-1 0 24,1 0-11,2-13 0,-8-13-4,2-5-3,-10 0-9,-1 7 0,-5 3 0,0 5 0,-19 4 8,-13 4-17,0 8-1,-7 0-28,10 27-57,7 9-61</inkml:trace>
  <inkml:trace contextRef="#ctx0" brushRef="#br0" timeOffset="31342.9236">11198 16640 352,'-11'18'77,"8"6"-77,3 13-4,0 18 4,0 27 4,1 28 2,11 25 11,2 20 5,-3 7 0,-2-2-1,-4-3 3,-3-2-11,-2-5-8,0-17 1,0-22-6,0-37 0,0-31-3,0-28-4,0-15-34,0 0-203</inkml:trace>
  <inkml:trace contextRef="#ctx0" brushRef="#br0" timeOffset="33321.0332">11122 16649 340,'-10'0'109,"2"0"-109,6 0-3,2 0 3,0 0 0,0 0-5,10 0-1,10 0 5,5 0 1,3-4 1,6 0 0,1 0 1,5-2 0,0-1-1,1 7 1,-2 0-2,2 0 2,1 0-2,-6 3 2,4 10 0,-1-4-1,-1 0 1,4-6-2,-5-1 1,2-2 1,1 0 3,-6 0 5,3 0-4,-3 0-4,1 0 0,-4-2 1,1-1-2,0-6 1,1 1 0,2 0 1,2-1 2,-1 7 0,-3-5 1,0 4-2,0 3-1,1 0-1,-3 0 2,7 0-2,-2 0 1,6 0 2,1 0 0,-5 0-2,-2 0-1,-1 0 0,2 0 1,0 0 1,-3 0-1,4 1 1,-2 3-2,4 1 1,5-3-3,-3 1 1,2 1 1,8 1-1,-9-1-1,2 1 1,-4 1 0,2 2 0,-3-4-1,-5 3 0,4-5 1,-2-1 0,-7 3 0,4-4 0,0 5 0,-1-1-1,7 5 2,-2 0-1,-1 3 1,2-2 4,-2 2-4,4-6-2,-4 3 1,2-4-1,4-3 0,3 0 1,2-2 0,-3 0-1,-2 3 0,-3 4 0,-3 0-1,2 8 1,-6 2 0,-3-5 1,4 2-1,-4-2 0,-1-1 0,7-7 0,-4 6 0,4-3 0,-1-5 0,4 5 1,-4-2-1,-2-2 0,6 3 0,-4 0 0,3-1 0,-3-2 0,7-3 1,-2 0 0,0 0-1,0 0 0,2 0 2,1 0-2,-1 0 0,2 0 1,-2 0-1,6 0 1,5 0 1,6 0-1,3-3 0,-1-4-1,3 3 1,1-2 0,-2 3 1,10 0 0,-1-1-1,-1-3 1,3 2-1,-4-2 1,-6 2 0,-5 5-2,2 0 1,-10 0-1,-1 0 0,-1 5 1,-7 7 0,0 2 0,-4-5 1,1 3-1,-6-1 0,0-2 0,2-4-1,4 0 1,-2 2 0,2-6 1,1 1-2,-4 4 2,0 0-1,-1-1 1,-9 0-1,-2-3-1,-6 5 1,-3-2-1,0 2 0,-10-4 0,2 6 3,-6-5-1,1 0 2,-2-3 1,0-1-2,0 0-2,1 0 0,-1 0-1,4 0 0,-4 0-1,2 0 1,-1 0 0,6 6 0,-1 2 0,5 5 0,-1-3 0,3 7 0,1 3 0,-1 5 0,3 5 0,-2 7 1,-1 12-1,1 9 0,-1 9 1,-3 5-1,0 4 0,-2 0 0,2-10 0,-1 2 0,-4-7 0,3-3 0,-1 6 0,1-6 0,7 2 0,-2 0 0,8-3-1,-1-3 0,0-4-2,2-11 1,-9 2-1,-3-5 2,0 0 1,-7 2 0,-3-2 0,2 0 0,-2-4-1,0-1-2,0 5-4,0-6-2,0 2 1,0 3 4,0 6 2,0-4 1,0-4 1,0-5 0,1-10 0,5-6-1,-6-10-2,0-2-12,0-9-74,0-23-273</inkml:trace>
  <inkml:trace contextRef="#ctx0" brushRef="#br0" timeOffset="35736.1698">11316 18337 20,'0'0'97,"0"0"-97,5 5 7,11 7-3,3-2 6,1 4-7,5-6 3,0 1 0,4-6 6,4 0 4,6-3 6,-1 0 4,11 0 7,-1 0-6,4 0 6,0 0-14,-5 0-11,-2 9 0,-6 3-1,3 6 0,-2-2-3,-5-4 0,-1 0 2,4-2 3,-4-2 1,5 9-1,-3-3 3,-1 5-5,7 2 6,-4 1-1,-3-3-5,4-2-3,-2-7-2,4-10 2,4 0 1,-2 0 4,8-9-1,3-6 0,-2-1-1,-6 6-2,4 2-3,-3 3 2,2 5-1,-4-1-2,1-7 1,-1 3-1,1 0 0,-10-2 0,-1 2 1,-4 0-2,-7 1 1,3 1-1,-5 3 0,1-2 1,1 2-1,1-5 1,3 5-1,2-4 1,1 4-1,0-4 0,-4 4 0,1 0 1,-3 0-1,0 0 0,-7 0 1,1 0-1,-7 0 0,-3 4 0,6 5 0,-6-5 0,7 1 0,-1 0 0,2-1 0,-3 1 0,6 0 0,-1-2 1,3 6-1,1-5 0,3-3 0,6 7 0,8-1 1,-6 1-1,-1 0 0,0-5 0,-4 4 0,-5-3 0,2 0 0,-4 0 0,-4 2-1,2-2 2,-1-1-2,-6 6 2,3-3-1,-3-2 0,-2 3 0,9 0 0,-6-3 0,6 5 0,0-2 0,-4-2 0,3 0 0,2 1 0,-7-3 0,4 2 0,-5 2 0,6 2 0,-6-3 0,4-1 0,-4 4 0,4-6 0,-2 2 0,-2-1 0,6-4 0,-7 0 0,8 0 0,-1 0 0,5 0 0,-3 0 0,2 0 0,-3 5 0,-2 1 0,-3 3 0,-2-3 0,3 0 0,-5-1 1,0 0-1,-1-1 0,-6 0 0,4-4 0,-6 4 0,7-4 0,-6 0 0,5 0 0,0 0 0,-3 0 0,5 0 0,-1 0 0,0 0 1,-3 0-1,4 0 1,-1 0-1,4 0 0,2 0 1,-2 0 0,-1 8 1,1-4-2,-1-1 0,-1 0 0,5 5 0,-3-4 0,-3-2 0,0 2 0,2 1 0,-2-5 0,2 0 0,-2 5 0,3-1-2,4 0 2,-5 0-1,-1-4-1,2 0-6,-1 0-36,-7 6-249</inkml:trace>
  <inkml:trace contextRef="#ctx0" brushRef="#br0" timeOffset="36966.2342">17649 17506 297,'43'0'16,"38"-16"-3,-17-7 9,12 1-10,-2-5-9,-7 0-3,-6 3 0,-12 2-3,-9 0 0,-10 6-2,-13 6-10,-7 4-14,-5 5-21,-5 1-40,0 0-9</inkml:trace>
  <inkml:trace contextRef="#ctx0" brushRef="#br0" timeOffset="37400.2588">17831 17261 192,'-4'0'63,"-2"-3"-51,3 3 20,2 0 3,-3 0-9,1 0-16,-2 0-10,-1 12 0,2 11 2,-6 3-1,-2 8 1,-1 0 0,-6 9 0,-2-2-1,-1 0 0,0-3-1,4-15 0,9-4 2,4-15 7,5-1 10,0-3-17,14 0 1,17 0 10,13 0-5,8 0-1,11 3-1,6 1-6,3-2 0,1 0-11,1-2-61</inkml:trace>
  <inkml:trace contextRef="#ctx0" brushRef="#br0" timeOffset="38375.3146">18943 17117 117,'1'0'41,"-1"0"-33,0 0 116,0-9-12,0-10-46,-10-4-26,-2 0-13,-11 6-19,2 3 2,-10 8-6,0 6-4,-1 2-3,0 28-3,6 14-2,7 11 3,8 1 1,9 2 2,2-7 1,2-10 1,17-15-3,5-18 1,8-8-1,0-17-2,6-32 1,0-18-3,-1-14-4,-6-8-1,-3 0-12,-7 2 7,-11 9-2,-8 16 15,-2 18 4,0 16 2,-12 22 4,-8 6 6,-2 41-2,1 29-4,2 22-1,6 10-1,6 0 1,4-12-2,3-14 0,1-15-3,21-24-3,8-14-1,9-23-9,1 0-41,3-26-161</inkml:trace>
  <inkml:trace contextRef="#ctx0" brushRef="#br0" timeOffset="38652.3633">19240 17074 313,'-10'50'35,"5"12"-33,5 10 13,7-11 7,13-8-1,6-19-9,8-15-2,5-14 5,-4-5-4,5-17 0,-8-19 2,-2-8-2,-12-2-5,-8-2-2,-4 0 0,-6 4 1,-11-2-2,-18 11-3,-14 12-1,-5 14-10,-3 9-9,7 31-27,6 21-48,20 12-26,13-10-62</inkml:trace>
  <inkml:trace contextRef="#ctx0" brushRef="#br0" timeOffset="39176.395">19716 17195 132,'3'3'26,"16"-3"-14,10 0 30,-7 0-13,11-21-1,-8-11 11,-4-7-14,-2-1-12,-8 3 6,-11 5 0,0 8 4,0 5-8,-20 18 1,-3 1 1,-4 23-5,-2 21-10,-2 15-1,4-1 5,11 0 3,10-4 3,6-6-1,6-8-9,18-3-1,9-10-2,7 2-1,3-11-3,-1-9-13,-5-4-50,-3-5-147</inkml:trace>
  <inkml:trace contextRef="#ctx0" brushRef="#br0" timeOffset="40040.4403">20271 17026 11,'0'-6'26,"0"2"-25,0-1 8,0-4 29,0 6 15,0-2 3,0 3-13,0-2-10,0 3-2,0-1-7,0 2-7,0 0-5,0 0-5,0 0 0,0 0 14,0 0 9,0 0-9,0 0-8,0 0-9,0 0-3,-5 0 1,2 0 0,-6 0-2,-1-5 0,-3 5-2,0 0 2,1 0 3,2 0 0,2 0-1,6 0-1,-2 0-1,3 0-1,0 0-3,-3 8-4,-3 6 2,3 0 5,-2 1 1,5-3 1,1 2 1,0-1-2,7 6 0,14 0 0,4 0 2,0-6 0,0 1 0,-8-2 0,-6-1 1,-4-2 0,-5 3 4,-2 5 10,-2-3 17,-16 1-14,-9 2-8,-3-3-4,2 2-7,0-2-1,-2-3-4,6 2-9,5-1-47,-1-8-239</inkml:trace>
  <inkml:trace contextRef="#ctx0" brushRef="#br0" timeOffset="40774.4818">21022 16860 139,'6'0'2,"1"21"-2,-2 13 24,0 5 39,-3 13-16,1-3-12,-2-10-18,3-6-2,-4-11 4,0-12-11,0-10-6,2 0-2,-2 0 4,3 0 8,4-19 4,3-15-1,6-6-10,10-6-1,-4 4-4,2 3 0,1 4-1,1 14 1,-12 10 0,-2 11-3,-2 0-3,-3 28 6,-4 13 0,-3 20 2,0-2-1,0-1 1,0-8-2,0-7 0,2-16-20,14-22-229</inkml:trace>
  <inkml:trace contextRef="#ctx0" brushRef="#br0" timeOffset="41066.4972">21506 16980 298,'0'40'44,"0"14"-44,22-1-2,3-11 2,4-13 2,-5-4 1,5-17 0,-6-8 4,-3 0 15,-6-10 5,-6-18 4,-5 1 7,-3-2-12,0 3-12,-13-1-9,-14 4-3,-10 9-2,-6 5-4,4 9-4,14 5-9,14 21 4,11 1-18,8 1-62,26-15-92</inkml:trace>
  <inkml:trace contextRef="#ctx0" brushRef="#br0" timeOffset="41287.5123">21865 16573 441,'0'25'11,"0"22"-10,0 12-1,7 2 0,1 4 0,-1 0 1,4 8-1,4 2 0,-8 1-46,3-9-111</inkml:trace>
  <inkml:trace contextRef="#ctx0" brushRef="#br0" timeOffset="41439.5173">21827 16898 456,'0'-8'42,"13"6"-41,27 2-2,13 0 2,3 0-2,2 4-2,-3 4-79</inkml:trace>
  <inkml:trace contextRef="#ctx0" brushRef="#br0" timeOffset="42350.5735">22585 17015 253,'-14'-16'8,"0"7"12,-3-1-2,-3 10-6,-2 0 1,-2 0-9,0 19-4,-3 18 2,11 14 7,1 2 11,10 5-7,5-3-4,0-17-6,3-10-2,14-10-1,5-12 0,-1-6 0,1-6 2,-1-29 13,2-14 1,-3-13-7,-5-10-7,3-4-2,-5-1-6,-1 6 6,-4 4-6,-6 13 1,-2 16 5,0 14-5,0 14 5,0 10 5,-2 2 5,-8 32-10,3 12 0,4 18 1,-1 4 1,4 4 0,0-3 2,6-7 1,12-6-2,7-14 5,2-8-6,-2-10 1,4-12-3,-3-6 2,1-6 3,-2 0 1,0-26-2,-3-10 6,-1-9-10,-4-6 4,-4 0-4,-7 5-3,-6 7 3,0 6 0,-4 8 0,-11 16 0,-5 7 0,0 2-2,-3 20-2,0 27-1,6 6 5,10 5 4,7-3-2,0-6-1,18-14-1,9-9 0,4-8 0,-5-7-2,1-6-9,5-5-49,0 0-165</inkml:trace>
  <inkml:trace contextRef="#ctx0" brushRef="#br0" timeOffset="42926.6003">23019 17052 25,'-7'27'111,"5"5"-108,2-3 23,0-15 8,0 1 18,0-11-16,0-4 0,0 0-17,2 0 2,1 0 3,-3 0-6,0 0-6,0 4-8,4 0 1,-3 6 3,2-3-4,3 0-3,-3-7-1,2 0-1,3-7 1,0-10 8,2-13 4,-1-4-10,3-1-2,-6 1 0,2 6 2,2 0-2,-2 10 0,-3 10-2,3 8 2,0 0-6,3 26 6,0 11 4,-1 4 0,-5 2-2,-1-4 0,-4-2-1,0 3 1,0 1 2,-14 5 0,-7 3 0,0-1 2,4 1 2,-3-8-6,3-10-1,4-4-1,3-10 0,0-8-1,-2-4-1,1-5-1,-4 0-12,-5 0-30,4-6-38,3 2-15,8 4 88,2 0 10,3 0 0,0 0 0,0 5 0,14 0 0,2-1 0,1-4-7,-1 0-97</inkml:trace>
  <inkml:trace contextRef="#ctx0" brushRef="#br0" timeOffset="43399.626">23033 17052 222,'-3'0'42,"2"0"-37,1 3 42,0-1-33,0 10-13,0 1 0,0 1-1,0 3 1,0-7 1,0-5 13,-6 4 10,3-1-3,2 1-3,-6 3-12,7 8-4,0 9-3,0 9 3,0 6-2,0 12 0,0-3 0,-3 3 2,-7-6-3,-1-1 2,3-2 0,-1-5 5,5 2 16,4-3-4,0-10-14,0-9-5,0-8 0,3-14-1,5 0-3,1-18-5,-3-17-21,4-6-132,-1 5-109</inkml:trace>
  <inkml:trace contextRef="#ctx0" brushRef="#br0" timeOffset="44028.6606">23202 17205 138,'-15'12'249,"15"2"-239,0-1-8,19 1 2,15-7 0,5-7 9,3 0 1,-2-12-9,-5-17-3,-8-2 2,-9 1-4,-6 0 0,-11 5 0,-1 4 2,-1 4 0,-16 4 1,-4 8-1,-8 3 1,-1 2-1,-2 5-2,0 22 5,12 10-1,5 13 6,12 2-3,3 0-4,0-9-2,14-4-1,5-11 0,2-10 0,1-6-2,-1-3 1,-4-9-8,1 0-23,5-27-78,-1-6-143</inkml:trace>
  <inkml:trace contextRef="#ctx0" brushRef="#br0" timeOffset="44299.679">23567 17147 338,'-2'19'32,"-2"6"-27,4 5 17,0-4-12,0 0-8,0-6 0,0-8-1,0-8 3,0-4 6,0 0 24,4-22-10,3-7-8,4-6-12,5 3-3,-3 10-1,5 5 0,-3 5-1,3 12-2,-7 0-2,0 14 0,-3 18 4,1 11 0,-5 1-8,6-1-48,-3-11-86</inkml:trace>
  <inkml:trace contextRef="#ctx0" brushRef="#br0" timeOffset="44696.702">23995 17069 337,'0'-31'52,"0"5"-23,0 4 42,-4 8-59,-9 14-1,-11 0-9,-3 14-2,-2 27-7,0 12 5,7 10 2,2 2 2,7-2 1,11-1 0,2-9-1,0-11-2,5-20 0,14-19-1,5-6 0,4-52 1,0-25 8,4-24-4,1-17-4,2 0 0,-8-4-1,-7 8 0,-7 10 0,-8 23 0,-5 29 1,0 32 7,0 23 16,-8 32-4,-5 40-15,1 25-4,-3 16 2,5-1-1,5-8-1,5-7-1,0-11-4,0-10-21,6-13-118</inkml:trace>
  <inkml:trace contextRef="#ctx0" brushRef="#br0" timeOffset="45544.7485">20609 17985 262,'-23'-23'30,"5"6"17,1 7 1,-2 2-1,7 6-14,1 2-19,3 6-6,6 30-5,1 16-3,1 2-1,0 0 1,1-6 0,12-16 0,8-9 0,8-23 0,3 0 0,4-23 1,3-16 0,-1-2 1,-8 1-1,-9 10 0,-10 6-1,-8 2 2,-3 5 1,0 4 0,-7-3-1,-7 10-2,-2 4 0,-2 2-26,3 0-67,3 10-64,-3 17-44</inkml:trace>
  <inkml:trace contextRef="#ctx0" brushRef="#br0" timeOffset="45888.7636">21002 18110 124,'-20'31'57,"8"-4"-47,2-10 21,10-7 1,0-10-6,0 0-9,13-10-6,9-16 3,6-16 12,9-6-15,3 12 5,4 6 6,-3 21-6,1 9-3,-10 5 0,-11 21-2,-6 8-1,-2 6 0,-7 2 0,-1-1-10,3-7 0,5-6-24,6-7-28,5-7-94,7-2-25</inkml:trace>
  <inkml:trace contextRef="#ctx0" brushRef="#br0" timeOffset="46864.8208">22043 18073 133,'-10'-8'91,"1"4"-70,2 0 22,4 2-9,0 2-4,1-3-2,2 3-5,0-9-13,0-1-4,0 0 4,5-2-4,2 4-5,-2 8 0,0-2-1,-5 2-1,2 0 0,-2 0 1,0 0 3,0 0 11,0 0 9,0 0 0,0 0-9,0 0-9,0 0-5,0-2-3,3 0 0,-3 2 2,0-3 1,0 3 2,0 0 8,0 0 9,0 0 7,0 0-5,0 0-18,7 0-3,6 0-6,7-5 5,5-1 1,6-3 0,-2 2 0,2 2 0,-7 5 0,1 0-1,-3 0-4,5 9 3,-5 5 1,1 2 1,1-6 0,-2-2 0,-4-4 0,-7-2-1,-4 2 1,-7-4 1,0 4 1,-18 4 5,-6 6-7,-7 9 0,-8 9 0,-3 7 1,5 10-1,-3 5-1,4-8 1,3-2 0,8-17 0,8-4 0,5-11 0,3-6 0,4-4-4,3-2 2,2 3 0,0-2-4,16 1 2,10-2 4,13 0 0,5 0 0,0 0 0,7-2-1,-4-10-6,-3-6-18,-7 1-38,-13 0-4,-10 2-47,-8 6-52</inkml:trace>
  <inkml:trace contextRef="#ctx0" brushRef="#br0" timeOffset="47054.8285">22240 18185 205,'31'9'12,"3"-4"12,-1-5 6,0 0-21,-5 0-6,2 0-3,-6 0-14,-6 0-192</inkml:trace>
  <inkml:trace contextRef="#ctx0" brushRef="#br0" timeOffset="47863.9023">22256 18127 41,'-5'0'80,"1"0"-44,1-5 9,-6-2 13,0 2-8,-9 0-20,3-1-9,-5 6-7,0 0-9,-3 0-4,-1 6-1,-1 13 0,7 2-1,2-5-4,12-2-9,4-7-30,0-7-46,14 3 6,21-3-14</inkml:trace>
  <inkml:trace contextRef="#ctx0" brushRef="#br0" timeOffset="48605.939">22205 18115 76,'-12'-5'106,"7"0"-103,2 5 7,3-4-4,0 2-5,-2 2-1,0 0 5,-1 0 16,-2 0 26,-2 0-31,1 0-5,-3 0 0,4 0 11,2 0 2,0 0-18,3 0-3,0 0-1,0 0 0,0 2-2,0 2-2,1 1 2,11 2 2,1 0 3,2-7 2,2 7 0,3-1 1,2 2 1,5 6-1,6 2 1,-1-1 1,-5-1-6,2-2-2,-5-6 0,-4-2-2,-2 0-3,-7-4-5,0 0-33,-1 0-143</inkml:trace>
  <inkml:trace contextRef="#ctx0" brushRef="#br0" timeOffset="49405.9861">23357 17723 177,'-4'-17'164,"2"2"-153,2 4 53,-4 8-24,4 3-19,-1 0 6,-4 14 8,-6 25-25,-7 14-8,-4 1 0,4 6-1,6-9 1,-1 12-2,2 4-1,2-4-9,5 3-70,0-13-124</inkml:trace>
  <inkml:trace contextRef="#ctx0" brushRef="#br0" timeOffset="49559.9923">23219 18498 584,'-15'0'29,"7"4"-23,8-4 22,0 0-28,0 0-14,11 0-12,5 0-143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5T22:31:53.7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12937 1586 421,'11'0'42,"-6"0"-29,-5 0-12,-8 34 6,-2 34-2,3-10-1,4 5-1,3-8 0,0-2 0,0-3-2,0-3-1,0 2 0,0 7-1,0-2-3,0-1-14,0-8-37,3-9-76,4-17-89</inkml:trace>
  <inkml:trace contextRef="#ctx0" brushRef="#br0" timeOffset="313.0159">12701 1485 253,'-1'-4'34,"1"3"5,0-3 10,0-2-39,10-4-7,13-2 10,13 2 6,13 2-3,10 8 2,-1 0-7,4 0-7,-4 4-4,-4 6 0,-3 4-1,-11-2-8,-9 2-42,-14 4-186</inkml:trace>
  <inkml:trace contextRef="#ctx0" brushRef="#br0" timeOffset="653.0375">12678 2377 402,'0'5'17,"0"5"-7,13 7-10,17-2 23,14 1 8,15-6-5,10-5-5,7-5-14,9 0-7,-3-5-4,-5-15-27,-21-1-286</inkml:trace>
  <inkml:trace contextRef="#ctx0" brushRef="#br0" timeOffset="1604.16">14591 1999 303,'0'-11'88,"0"-1"-83,0-3-5,0-2 12,-4-2-4,0-1-5,-4-1 4,-1 6 10,-2 1 3,-3 1 16,4 8-15,2-1-3,-2 3-13,1 3-3,4 0-2,-11 0 0,2 0-4,3 23-1,-6 3 0,5-2 2,6-4 1,-1-4 1,4-9 1,-2 0-1,5-2 1,-1 0 0,0 1 1,-2 3 0,-4 6 1,5-4-2,-2-4 0,1-3 0,3-4 0,0 0 0,0 0 0,0 0 0,0 0 0,-1 0 1,-1 6-1,2 4 0,-3 4 0,-2 3 0,1-2 0,3-1 0,-5-6 0,4-4 0,2-1 2,0-3 1,0 0 0,0 0-1,0 0-2,0 0-2,0 0-4,8 0 1,-5-3-12,-3-38-309</inkml:trace>
  <inkml:trace contextRef="#ctx0" brushRef="#br0" timeOffset="2318.2037">13510 1632 243,'-25'-5'166,"10"-4"-166,2 4 29,3 0 0,1-2-8,-2 2 3,5 1-14,2 0-8,-3 2 4,5 0 9,-3 2-3,-2 0-1,4 0-7,-4 0-1,-3 12-3,0 14-2,-1 11-2,0 10 3,1 2 1,7 6-1,-4 6 2,7-5-2,0 0 0,0-2 1,0 4-1,0-1 0,0-3-1,0-4 1,4-13-5,-4-8-1,3-7-4,-1-10-12,-2-5-16,0 0-35,0-7-37,0 0 22,0 0 29</inkml:trace>
  <inkml:trace contextRef="#ctx0" brushRef="#br0" timeOffset="2482.2091">13194 2199 369,'0'-1'58,"0"-6"-56,0-4 6,17-2 0,10-4 3,13 2 0,2 6-8,6 4-3,5 3-2,6 1-14,-1-11-104</inkml:trace>
  <inkml:trace contextRef="#ctx0" brushRef="#br0" timeOffset="3372.2594">14517 2019 144,'0'-10'70,"-4"0"-20,1-1 17,-4-1-14,4 1-32,-4-1-13,2 1-1,-2 4 2,5 4 9,-5 3 33,6 0-12,-1 0-21,-1 0-11,-4 0-7,3 3 0,-5 6-1,-1 2-1,0 3 2,-2 0 0,-1 5 0,-4 6 0,2 3 0,-2 6 0,4 4-1,0 2 1,7-1-2,-2 1 0,8-10 1,0 1-1,0-7-1,10-9 0,6-5 1,-2-10-2,8 0-1,1 0 2,6-20 3,0-9 3,-3-2-2,-1-1-1,0-9 0,-1-5-4,-6-10 4,-4-6 2,4-10-2,-6-9 0,-6-3-3,-6 4-7,0 17 4,0 17 5,-6 23-1,-3 14 2,3 9 18,2 5-4,-3 25-14,3 20-5,2 13 5,-4 4 0,3 8 1,-4 9 0,4 4 3,0 8 4,3-1-3,0-10-4,13-15-1,21-17-7,11-23-19,10-30-152</inkml:trace>
  <inkml:trace contextRef="#ctx0" brushRef="#br0" timeOffset="4048.3433">15648 1758 212,'3'-3'30,"0"3"-27,-3 0 55,0 0 3,0 0-3,0 0-6,0 0-8,0 0 2,-8 1-5,-20 18-23,-12 8-18,-13 8-1,5 0 1,-5 3 0,-1-4 0,12-2 1,6-6 0,7-14-1,17-3 0,4-5 1,8-4-1,0 4-4,10 4-5,20 2 5,12 4 4,6 4 3,14 0 2,0 4-3,-2 0-2,9-1 0,-4-1-3,-3-6-5,-5-2-40,-11-12-128</inkml:trace>
  <inkml:trace contextRef="#ctx0" brushRef="#br0" timeOffset="4460.3673">16282 1714 330,'0'0'81,"0"0"-80,0 0 31,0 0 12,0 0-27,0 0-9,-10 8-3,-5 3-3,-6 4 0,-8 10 1,-10-2 1,-4 7 0,0 3-3,-2-1 0,3-5 2,12-6-1,12-9 2,10-4 10,8-6-3,0-2-11,0 6-3,15 0-7,13 9 10,2 4 5,6 3 0,-4 6-2,1 0 1,8 2-2,-1-7-2,2-11-3,6-12-26,4-15-183</inkml:trace>
  <inkml:trace contextRef="#ctx0" brushRef="#br0" timeOffset="7722.5484">17427 1784 410,'-15'0'2,"0"-4"4,-6 2 15,0 1-14,-7 1-7,-4 0-1,-2 1-6,3 13 5,3 3 0,8-5 2,8 4 0,12 2 0,0 1-9,12 5 0,14 1 4,11-4-1,7-6 3,-3-3 1,3-4 2,-9-2 1,-10 4 1,-7 0-2,-9-1 0,-9 6 0,0-1 0,-9 3 9,-20 15-1,-2-3-5,-6 2 1,-3-2-2,5 0-2,3-4-2,11-8-8,11-12-28,10-5-37,13-13-91</inkml:trace>
  <inkml:trace contextRef="#ctx0" brushRef="#br0" timeOffset="7928.5591">17762 1810 287,'-24'59'44,"0"2"-43,11 2 12,3-10 1,8-2-9,2-5-5,0-12-3,17-8-12,1-19-64,4-7-177</inkml:trace>
  <inkml:trace contextRef="#ctx0" brushRef="#br0" timeOffset="8046.565">17815 1470 498,'-10'0'0,"1"32"-89,8 14-9</inkml:trace>
  <inkml:trace contextRef="#ctx0" brushRef="#br0" timeOffset="8479.5931">18181 1893 287,'8'0'33,"14"0"-25,11-4-9,12-1 1,7 4 0,-4 1 4,1 0-4,-17 0-3,-9 0-2,-13 0 0,-7 1-3,-3 10 8,-11 7 15,-16 4 0,-13 8-8,-5 2 5,-7 8-2,-3 8-3,-4 5-2,4 0 3,10-5 6,13-9 1,8-7-1,15-6-11,9-8-3,0 0-1,22-4-1,10-6 4,10-6-2,6-2 3,5 0-2,5-7-1,-2-6-9,-4-12-112,-14-2-149</inkml:trace>
  <inkml:trace contextRef="#ctx0" brushRef="#br0" timeOffset="8818.6114">18609 1981 57,'0'0'366,"0"7"-366,13 2-22,10 1 22,6 0 3,4-4 0,-1-4-2,1-2 0,-2 0-1,-5-11 1,-6-6 0,-7-4 1,-8-2-2,-5 2-2,0 2 1,-20 4-10,-4 10-8,-7 5 19,0 0 4,-3 20 16,7 16 2,12 6-5,2 4-6,8-3-7,5 4-2,20-10-2,20-12-8,24-11-10,4-14-104</inkml:trace>
  <inkml:trace contextRef="#ctx0" brushRef="#br0" timeOffset="9363.6382">19760 1837 49,'-13'1'389,"4"6"-389,-1 7-1,2 4-2,2 6 3,-4 10 0,10 7-2,0 6 4,0-5-1,11 0-1,9-11 3,5-12 2,4-10-5,9-9 4,-1-7 4,-3-22 3,-10-9-2,-6-3-1,-7-3 0,-11-2 5,0-2-1,-11 4 0,-16 1-4,1 11-4,-1 11-4,4 11 0,3 10-9,-2 12-31,7 26-60,3 16-87</inkml:trace>
  <inkml:trace contextRef="#ctx0" brushRef="#br0" timeOffset="9739.6635">20347 1345 201,'-10'-15'160,"0"6"-151,3 7 53,2 2-24,-2 0-35,-2 26-3,-1 10-6,4 10 6,-1 4 1,2 5 1,0-1 2,3-1-1,1 0-3,-1-7 0,2 3 1,-5-8-1,0 2-1,0-7-1,0-2-7,-5 1-4,7-6-9,-5 0-16,-1-10-49,7-12-47,1-2 10</inkml:trace>
  <inkml:trace contextRef="#ctx0" brushRef="#br0" timeOffset="9959.6745">20133 1796 441,'0'-4'50,"0"3"-33,0 1 33,0-4-40,4-3-9,17 0-2,7 2 1,9 1 0,8 4-2,3 0 1,9 0-9,3-9-60,0-10-279</inkml:trace>
  <inkml:trace contextRef="#ctx0" brushRef="#br0" timeOffset="10767.721">21174 1903 378,'0'-10'22,"0"10"-19,0 0 15,0 8-7,0 32-8,0 16 0,-7 12 2,-2 8-3,3-2-2,-1-5 2,2-2-1,-5-9 0,3-11 0,4-17-2,-1-15 2,1-12-1,3-3 4,-1-8 15,1-28-2,0-24-17,0-18-11,8-18 9,13-9-2,5 7-10,6 14-5,2 19 11,4 22 7,-1 18 1,1 15 1,-1 10-1,1 0 0,-6 9 0,-10 5-1,-10 4-1,-10 0 2,-2-1 5,0 4 10,-10-1 10,-15 2 0,-8-1-8,-10-1-9,2 1-7,5-9-1,-1-4-4,6-8-14,10 0-31,11-12-125</inkml:trace>
  <inkml:trace contextRef="#ctx0" brushRef="#br0" timeOffset="11137.815">21790 1462 228,'-3'35'33,"-4"14"-30,1 6 27,2 8 1,-1 7-18,-2 6-4,1 5-2,-5-7-6,5-8 1,3-20-2,3-16 0,0-16-9,0-14-14,0 0-44,15-14-78</inkml:trace>
  <inkml:trace contextRef="#ctx0" brushRef="#br0" timeOffset="11583.8948">22027 1932 290,'0'-18'83,"0"-1"-77,0 1 1,0 0 7,-3-1-13,0 3 15,-4 8-12,-6 8-4,-5 0-5,-3 12-15,-8 24 8,2 10 11,-2 11 1,7 5 0,9 6 0,4-10 0,9-17 0,2-17-2,18-24-4,12-5-6,8-37 12,7-20 0,0-6-2,-4-2-28,-5 7-77,-12 12 20,-11 6 58,-7 20 29,-6 9 15,-2 11 47,0 5 15,0 23-29,-8 14-39,-4 21-2,0 5 4,7 5-1,2 0-4,3-8-6,0-11-3,8-23-6,11-19-7,2-7-34,3-12-105</inkml:trace>
  <inkml:trace contextRef="#ctx0" brushRef="#br0" timeOffset="11819.904">22478 1535 476,'-10'34'0,"-8"10"4,-2 9-4,2 7 9,5 6-6,4-2 0,4-2-3,5-11-2,0-11-5,0-12-20,7-10-29,4-6-118</inkml:trace>
  <inkml:trace contextRef="#ctx0" brushRef="#br0" timeOffset="12311.9319">22381 1855 278,'-14'8'41,"1"0"-33,4-2-8,8-6 12,1 0-12,0 0 0,0 0-11,0 0-27,10 0 26,-5 0 12,0-3 7,-4 1 10,-1 1 30,0-1 40,0 2-35,0 0-28,0 0 6,0 0-8,0 0-17,0 0-5,0 0 0,0 0-2,0 0-4,-1 0-3,-9 0-1,-3 0 3,-6 0 0,-3 0 1,2 0 6,8 0 1,4 0 2,4 0 0,4 0-3,0 0 0,0 0-7,0 0-4,0 0-1,15 0 11,4 0 1,11-6 5,7 2 2,5-4-3,12-1-3,-1-2 0,-2 1-1,-9-1-2,-9 6-22,-9 1-138</inkml:trace>
  <inkml:trace contextRef="#ctx0" brushRef="#br0" timeOffset="12633.9507">22701 2063 277,'18'8'0,"9"2"1,6-10 36,3 0-12,-1-4-11,0-18 4,-8-4-12,-6-4-6,-11-2-3,-10 4-8,0-1-26,-21 8-6,-15 9 15,-2 7 7,-2 5 21,3 9 36,7 20 5,8 8-22,12 7-1,9-1 11,1-4-6,18 1-12,19-15-7,15-11-2,1-14 0,1 0 1,-1-13-3,-9-8-38,-6-5-135</inkml:trace>
  <inkml:trace contextRef="#ctx0" brushRef="#br0" timeOffset="13197.9825">23405 1849 377,'-17'-9'7,"-2"6"-6,-7 3 25,-3 0-11,2 1-5,6 17-7,2 5-3,16 1-3,3 3-1,0-4 4,25 3 4,-2 0 5,8-4 0,-8-3-1,-8-2 0,-3-3-2,-12 4 5,0 0 12,-26 4 18,-13 0-26,-9-3-13,-1-10-2,-3-5-4,9-4-15,9 0-39,-5 0-153</inkml:trace>
  <inkml:trace contextRef="#ctx0" brushRef="#br0" timeOffset="14172.0623">20368 1317 10,'0'-10'21,"10"4"-17,1-2 36,2 2-16,0-2 9,-3 0 10,-2 0-14,-1 2-4,-4 4 3,-1-1-11,-2 3 21,0 0 3,0 0-16,0 0-20,0 0-5,0 0-4,0 0-3,2 9 4,6-1 3,4 10 0,3 2 3,3 10 3,4 4 5,8-2-3,2-1-3,0-5-5,-1-10-1,-7-4-20,0-11-190</inkml:trace>
  <inkml:trace contextRef="#ctx0" brushRef="#br0" timeOffset="16512.1913">16485 3275 126,'0'0'11,"0"0"-1,0 0-10,0 0 54,0 0-2,0 0-28,0 0 8,0 0 0,0 0-3,-6 0 1,3 0-3,2 0-13,-1 0 5,2 0 1,0 0-5,0 0-8,0 0 4,0 0-1,0 0-7,0 0 0,0 0-2,0 0-1,0 0-1,0 0-4,2 0-8,12 0-5,14 12 18,6-1 0,18 0 0,10-1 6,7-5-4,14 4 2,14-1 1,9 0 0,5-2 0,8-2-4,-1-4 0,-1 0 0,-8 0 0,-5 0 0,-6 0 0,-11 0-1,-6 0 2,-15 0 0,-9 0-2,-1 4 3,-3 0 0,7 0-3,6-4 1,7 0-1,5 0 1,4-8 0,4-5 0,-10 8-1,1 1 0,-9 1 0,-8 3 0,-6 0 1,-2 0-1,-5 0 0,5 0 0,1 0 0,2 0 0,0 0 0,-5 0 0,-6 0 0,-9 0 0,-3 0-1,-1 0 1,-1 0 0,2 0 0,2 0 0,4 0 0,2 0-2,-1 0 2,-4-4 0,-5 3 0,-7-1 0,-4 2 0,1 0 0,-4 0-2,6 0 1,5 0 1,3 0 0,-2 0 0,-2-3-1,-5 1-2,-9 2 3,-2 0 0,-8 0 0,2 0 2,3 0-1,3 0-1,2 0 1,0 0-1,-2 0 0,-2 0 0,-5 0 0,-3 0 1,0 0-1,0 0 4,0 0 4,0 0 5,-3-2 0,-9-1 7,-3-2-20,0-2 1,-8-6-1,-2-5-1,-3-6-2,-5-4 2,-3 0 0,2 1 0,-2 8 1,-1 6 1,9 4 0,-1 3-1,9 4 2,8 0 1,7 2-2,5-2 1,0 0 1,0 2 0,0 0-3,0 0-4,2 0-7,9 0-1,4 0 12,4 11 0,3 4 1,3-1 1,5 8 1,0 0-3,2 0 1,-2-2 2,-9 2-1,-5-6 0,-8 0 1,-6-3-1,-2 1 3,-2 4 5,-22 4 6,-16 4-7,-13 3-3,-14 4-1,-5-3-3,-1 2-2,9-8-17,6-20-114</inkml:trace>
  <inkml:trace contextRef="#ctx0" brushRef="#br0" timeOffset="17464.246">16590 3182 7,'4'-8'129,"-1"2"-119,5-3 29,-1 4 31,-4 3-14,0-2 8,-3 2-14,0 2-18,0 0-4,0 0-1,0 0-2,0 0-3,0 0 6,0 0-4,0 0-6,0 0-5,0 0-1,-1 0 3,-14 0-6,-11 0-9,0 0-1,-3 0 0,4 6 1,-3 1 0,8-2 0,2 2 0,1 0-1,4-5 1,11 0-1,-3-2 0,5 2 0,0-2 1,0 0-3,0 0 1,0 0 1,0 0 0,0 4 1,-4 0 0,1 0-1,-4 2 1,-1 0-2,7-4 2,1 0-2,0 0-3,0 4 2,0 3-2,6 8 5,7 7 0,6 4 2,-1 5 1,9-4-1,-2-2 1,14-5-3,6-13-1,1-6-2,11-3-16,1-12-84,-5-16-186</inkml:trace>
  <inkml:trace contextRef="#ctx0" brushRef="#br0" timeOffset="18453.465">17751 2965 137,'0'0'113,"0"0"-86,0-7 33,0-3 15,0 0-21,0-2-30,0-5 0,-7 3 3,1-2-7,-4 0-7,-6 2 2,2 2-10,-5 5-5,1 0-7,-4 7-6,4 0 0,-7 12 1,2 15 5,5 2 4,0 3 1,6-4 1,2-2 1,9-7-1,1-8 0,0-4-4,0-3 0,0-4-3,6 0 3,8 0 3,0 0 2,0-12 3,10-9 3,3-2-1,4-4-3,1 1-1,3 0-1,-3-2 0,-2 0-1,-6-3 1,-1-2 0,-6 1 1,-4-5 1,-2 2-2,-2-5 3,-4-3 1,-5 4-3,0 3-1,0 14 1,0 10 3,0 9 6,0 3 0,0 0-10,-5 22-6,-4 15 3,-4 14 3,2 11 1,5 5-1,0-3 3,2-1-1,1-12 1,3-2-3,0-7 0,3-5-4,17-8-13,14-7-83,4-18-274</inkml:trace>
  <inkml:trace contextRef="#ctx0" brushRef="#br0" timeOffset="20339.5722">12942 2432 3,'0'0'42,"0"0"12,0 0 2,-5 0-12,2 0-21,-3 0-3,6 0-9,0 0-3,0 0 12,0 0 19,0 0-7,0 0 1,0 0 8,0 0 0,0-6-6,0-8-17,0-10-18,0-6-4,9-6-14,9-15-78,-4 0-206</inkml:trace>
  <inkml:trace contextRef="#ctx0" brushRef="#br0" timeOffset="20975.6077">12921 1598 45,'0'0'0,"0"0"3,0-2 10,0 2 11,0-2 17,0 0 16,0 2 15,0-4-7,0 2-10,0 0-19,0-2-12,0 0-7,0-3-1,0-7-4,0 1-7,0-9-3,0-4-1,3-1-2,1 8 0,0 2-12,1 9-25,5 8-102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</inkml:traceFormat>
        <inkml:channelProperties>
          <inkml:channelProperty channel="X" name="resolution" value="76.9186" units="1/cm"/>
          <inkml:channelProperty channel="Y" name="resolution" value="53.057" units="1/cm"/>
        </inkml:channelProperties>
      </inkml:inkSource>
      <inkml:timestamp xml:id="ts0" timeString="2014-02-05T16:31:43.3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19026 7169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5T22:33:39.8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6460 7399 132,'-4'0'18,"3"0"-16,1-4 8,0 0 22,0 2 2,0-1 20,0 3 8,0 0-1,0 0-8,0 0-12,0 0-19,0 0-12,0 0-10,0 0 0,0-12-5,13-11 3,7-7 2,7-9 0,6-3 0,-3 1-1,3 1 1,-9 13-1,-8 10 1,-4 8-4,-6 9-2,-5 0-3,1 0 9,5 9 4,-6 10 2,6 0 1,-7 5-5,4 2 0,-3 4 0,-1 7 0,0 6-1,0 5 1,-5-6 0,-1 0-2,4-13 0,2-10 0,0-9-2,0-6-4,0 0 3,0-4-1,-2 4 4,-3-4 6,5 2 1,-2 1 0,-1-3-4,3 1-1,-1 2-2,1-3 0,0 1-2,0-1 0,0 0 2,0 0-1,0 0-1,0 0 1,0 0 1,0 0 1,0 0 3,0 0 4,0 0 0,0 0-5,0 0-3,0 0-1,0 0-3,0 0-1,0 0 0,4-1 3,7-20 2,0-7 1,1 0 5,1 1-3,-1 6-2,0 5 2,-2 4-3,1 2 0,2 0 0,8-4 0,2 0 0,2-1 1,7 3-1,-7 5 0,-5 5-2,-5 2 1,-5 8 1,-7 25 1,-3 20 9,0 15-2,-1 7-4,-11-2 2,5-10-6,4-17 0,3-20-9,2-14-12,24-12-24,17 0-136</inkml:trace>
  <inkml:trace contextRef="#ctx0" brushRef="#br0" timeOffset="816.05">6349 7824 299,'-4'-5'29,"2"0"-27,2-1 45,0-2-40,6 1-7,22-5 0,9 3 4,9 3 8,16 1-3,10 5 5,6 0 0,7-5-7,0-2-3,6-4-2,1-5-2,-5 0-2,-5-7-8,-10 4-51,-27 5-209</inkml:trace>
  <inkml:trace contextRef="#ctx0" brushRef="#br0" timeOffset="1364.0773">6356 8097 291,'0'0'0,"9"0"1,23-2-1,13-10 19,10-7 16,10 0-2,-10 3-18,-9 7-13,-10 9-2,-16 0 0,-14 0 0,-6 17 4,0 12 27,-16 15-10,-12 2-16,-6 3 1,-6 2-4,-1-6-1,2-2-1,0-11 0,16-4 0,4-12 2,17-3 13,2 0-15,6-6-5,21 4 2,11-7 3,7-2 3,6 0-2,-3-2-1,2 0-3,-2 0-24,-4 0-74,-9 0-181</inkml:trace>
  <inkml:trace contextRef="#ctx0" brushRef="#br0" timeOffset="1956.1112">7291 8194 147,'-21'0'257,"2"-5"-243,-4 3-1,2-2 6,-4 4-9,5 0 0,-4 0-1,1 0-7,-2 14 1,3 12-2,0 11 0,8 4 1,-3 7-1,5 5-1,6-2 2,6 0-2,0-7 0,1-10-1,16-10-3,13-12-7,9-12-8,2 0-2,7-29-72,1-12-105</inkml:trace>
  <inkml:trace contextRef="#ctx0" brushRef="#br0" timeOffset="2168.1221">6935 8386 435,'-10'16'9,"10"-6"-9,3-6-6,23-4 6,13 0 3,14-9 1,1-15-1,5 2-3,-4 3-3,-12 5-29,-6 4-69,-7 7-85</inkml:trace>
  <inkml:trace contextRef="#ctx0" brushRef="#br0" timeOffset="2462.1415">7390 8536 188,'0'26'80,"0"1"-78,11-3 4,10-6 17,5-11 2,-1-5-8,3-2 5,-4 0-7,-1-5 4,-10-12 4,-2 0-3,-11-4 4,0 7 7,0 0-12,-18 5-2,-8 4-12,-5 5-4,5 0 4,-1 10-5,5 8-2,8 0-26,7 6-75,5-15-273</inkml:trace>
  <inkml:trace contextRef="#ctx0" brushRef="#br0" timeOffset="4216.2348">8252 7399 47,'-7'0'412,"0"1"-412,7 36-63,-3 11 63,3 13 1,0-1-1,-2 2-1,2-15-16,0-8-32,0-11-5,0-12 23,0-6 0,0-6-38,0-2-12</inkml:trace>
  <inkml:trace contextRef="#ctx0" brushRef="#br0" timeOffset="4405.2468">8096 7587 419,'0'3'28,"0"-3"-28,23 0-16,9 0 16,11 0 6,11-12-4,-1-2-2,2-4-8,6-3-81,-6-7-174</inkml:trace>
  <inkml:trace contextRef="#ctx0" brushRef="#br0" timeOffset="5084.2832">8812 7157 448,'0'-12'15,"4"-11"-12,9 4-3,7-6 0,7 1 2,-2 1-2,6 0 0,0 3 1,0-1-1,-5 12 1,-3 7-2,-2 2 1,-12 6 0,1 28 5,-8 12 5,-2 12-2,0 3-1,-5 2-3,-6-8 2,1-6-3,0-10-2,8-9-1,-3-6 0,5-4 0,0-9-1,0-5 0,0-3 0,0 0 1,0-3 1,0 0 6,0 0 12,0 0-4,0 0-2,0 0-7,0 0-6,0 0-1,0 0-2,0 0-3,0 0-6,11-3 7,6-14 5,5-6 2,4 1 0,-6 0-2,5 5-2,-6 2 2,2 3 0,0 4-1,0-1 0,0 6 1,-1-2 0,-7 5 0,-1 0-1,-4 0-2,-6 25 3,-2 7 2,0 6 1,0 14 2,-2-4-5,-3-3 0,5-10-8,0-8-24,0-1-92,8-14-199</inkml:trace>
  <inkml:trace contextRef="#ctx0" brushRef="#br0" timeOffset="5401.3038">8714 7736 409,'0'2'0,"24"2"-18,16 3 18,11-4 11,11-1-8,13 2 8,1-1-8,0-3 0,-6 0-3,-6 3-2,-12 1-11,-7 2-48,-9 1-120</inkml:trace>
  <inkml:trace contextRef="#ctx0" brushRef="#br0" timeOffset="6082.3429">8721 8197 380,'0'-18'39,"0"-2"-35,0-6-4,21-4 3,9 0 0,10 2 7,6 6-1,-4 12-9,-7 10-1,-7 0-2,-16 24-1,-11 12 4,-1 10 4,-10 5-2,-13-2 0,-12 2 0,3-6 1,-9-4-3,2-11 1,6-4-1,8-8 2,8-7 8,14-4-3,3-2-6,0 2-1,3 1-7,14 0 7,4-4 0,4 1 0,3-5 2,5 0 2,-2-3-4,1-9 0,-4 0-8,-2 0-46,-3 5-124</inkml:trace>
  <inkml:trace contextRef="#ctx0" brushRef="#br0" timeOffset="6825.3845">9359 8240 317,'-4'0'32,"0"0"-8,-5 0 12,5-2-24,-7-1-2,-5-1-7,-6 4-3,-1 0-5,-6 0 5,1 14 0,-2 11 3,-1 6 8,7 8 1,0 2-8,9 5-4,3-1 0,11-6 0,1-5 0,3-10-1,22-7-4,7-9 1,5-8 0,6 0-2,-1-18-14,-6-1-68,1-6-71</inkml:trace>
  <inkml:trace contextRef="#ctx0" brushRef="#br0" timeOffset="7013.3889">9170 8430 295,'0'0'0,"20"0"-21,11 0 21,2-6 7,2-4-1,-2 2-6,0 0-9,-5 5-78,-5-2-55</inkml:trace>
  <inkml:trace contextRef="#ctx0" brushRef="#br0" timeOffset="7252.4027">9466 8526 271,'2'20'52,"11"0"-43,6-6-2,2 0 3,3-7-6,-5-7 0,-3 0 4,-6 0 7,-3 0 17,-6 0 19,-1-5 4,0-9-8,-8 1-23,-3 6-21,-10 2-3,-1 5-9,0 0-28,2 9-30,7 21-95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5T22:34:28.7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8814 1819 223,'0'7'88,"0"0"-87,0-3 20,0-4 21,0 0-32,0 0-2,0 0 3,0 0 4,0 0 0,0 0 1,0 0-2,0 0 0,0 0 7,0-16-2,2-23-8,10-23-3,8-24-6,2-10-2,6-12-1,6-15 1,2 1-1,4 8 1,-6 10-2,-3 25 2,-9 25-1,-6 22 1,-9 22 0,-7 10 0,0 1-3,7 44-5,-4 31 8,7 26 5,-3 17-2,2 1-1,0-14-1,4-16-1,-1-18 0,3-15 0,-2-19-5,4-6-3,-5-14-16,0-8-41,-2-10-84,-10 0-109</inkml:trace>
  <inkml:trace contextRef="#ctx0" brushRef="#br0" timeOffset="203.0109">8913 1497 402,'0'0'72,"0"0"-72,0 0-17,5-9 12,13-17 5,12-9 0,2-4 2,8 0-2,-5 9 0,6 7-4,-7 12-8,0 7-53,-2 4-109</inkml:trace>
  <inkml:trace contextRef="#ctx0" brushRef="#br0" timeOffset="561.0305">9597 1099 334,'-2'0'107,"-14"0"-98,-5 0 3,-1 0 7,0 0-19,2 6 4,6 4-4,3 6 0,8 4-2,3 6-3,0 14 0,21 0-1,6 4 6,7-1-3,6-10-2,0-5 3,-3-3 0,-8-4 2,-9 2 1,-10-3 0,-10 2 5,0 4 6,-6 1 0,-17 5-7,-10-6-2,-7 1-3,6-8-12,4-12-18,7-5-32,12-2-20,11 0-56</inkml:trace>
  <inkml:trace contextRef="#ctx0" brushRef="#br0" timeOffset="944.0505">10187 1180 310,'-34'0'75,"2"0"-74,-1 0 24,3 0 12,7 3-33,6-1 3,6 4 11,10-3-8,1 0-10,1 5-20,17 6 9,8 2 8,6 1 0,-1-2 2,3 2 0,-3 0 1,-10 7 1,-4 0 0,-13 3 5,-3-1 5,-1-1 10,-3-3 4,-21-1-12,-13-10-2,2-4-8,-5-7-3,6 0-16,10 0-39,6-7-2,17 2-117</inkml:trace>
  <inkml:trace contextRef="#ctx0" brushRef="#br0" timeOffset="1761.1311">10518 1180 320,'0'0'27,"0"0"-24,0 0 43,0 0-21,0 0-16,0 0-3,0 5-2,0 13 6,0 12-1,0 12-5,0 10-1,0 2 4,6-8-4,2-10-3,4-14 0,-1-10-2,8-12-6,0-1-1,4-35 9,2-19 2,2-13 5,-2-5-4,-4 14-3,-4 13 0,-5 20 0,-7 17-2,-4 9-6,-1 0-8,0 0 9,0 0 7,0 0 1,0 0-1,0 12-3,4 9 3,-1-1 3,-1 4-2,3-6 0,-2-2 1,-1 1-2,1 0 0,3 3 0,-2-4-1,5 2-3,-2-6-20,-3-3-68,6-9-138</inkml:trace>
  <inkml:trace contextRef="#ctx0" brushRef="#br0" timeOffset="2534.1727">10961 1153 25,'0'14'209,"0"13"-202,0 5-4,0 3 20,0 2 5,0 0-8,0 4-12,0-5-3,0-4 11,0-9 0,0-9-9,0-14-7,2 0 0,4-1 0,-2-26 5,12-7 9,0-8-4,1 0-7,5 3-2,0 14-1,-8 9 0,-2 13-3,-4 3 2,2 5-7,-6 15 8,4 1 6,1-2 0,-5-1-4,5-4-1,-6-2-1,5 0 1,-8 0-1,0-2 0,6-3-1,-5-7 0,5 0-4,-1-17-25,7-24 5,7-14 25,8-8-1,1 5 0,-4 19 0,-3 15-1,-9 16 0,-2 8 0,-2 13-4,-5 25 6,7 15 17,-8 5-2,4 0-4,-2-6-1,1-4-6,0-12-1,5-4-1,4-3-2,4-8 0,3-1-1,2-6-2,10-11-3,-1-3 4,7-10 1,-3-22 1,-4-10 0,-4-5 0,-4-5 0,-10 0-1,0 2-1,-14 6 2,0 14 2,-7 8 2,-16 8 6,0 14 6,-2 0 8,1 29 3,9 20-4,4 13-11,5 4-4,6 2-4,10-11-3,21-13-1,9-22-9,8-22-2,12 0 2,7-35 1,1-8-48,12-7-139</inkml:trace>
  <inkml:trace contextRef="#ctx0" brushRef="#br0" timeOffset="2962.1976">12860 1063 452,'2'0'29,"-1"15"-25,3 28-4,-4 16 6,0 13-5,0-1 3,0-6-4,0-15-1,0-14-4,0-18-12,10-18-103,5-20-134</inkml:trace>
  <inkml:trace contextRef="#ctx0" brushRef="#br0" timeOffset="3100.2055">13003 814 341,'-7'-12'104,"-7"3"-100,1 9-4,4 0 0,4 0-24,-2 23-41,7 3-72,0 12-63</inkml:trace>
  <inkml:trace contextRef="#ctx0" brushRef="#br0" timeOffset="3329.2181">13177 1323 308,'-5'16'19,"4"-8"-19,1-8 57,0-2-18,0-28-22,8-8-10,7-4-6,5 10-1,-1 14 1,-6 16 2,6 2-2,-5 18 5,10 19 4,6 9-2,2 3-8,1-2-11,7-10-56,-3-15-175</inkml:trace>
  <inkml:trace contextRef="#ctx0" brushRef="#br0" timeOffset="3877.2467">13836 720 327,'-29'-40'44,"5"-5"-42,-7 4 26,5 7 17,-1 15-27,7 12 21,10 7-4,7 0-16,3 26-19,0 32-5,0 26 5,0 16 0,1 1 0,9 2-1,0-3 1,-3-1-5,-2-11-1,3-12-11,-5-26-13,4-20-5,-4-19-5,-1-11-48,-2 0-65,0-21 23</inkml:trace>
  <inkml:trace contextRef="#ctx0" brushRef="#br0" timeOffset="4073.2623">13548 1087 237,'0'0'166,"0"0"-166,18 0-73,13-4 66,11-6-1,13-7 1,5 0-12,2-6-29,-6 0 21,-4 0 20,-10 3 5,-10 10 0,-12 8-126</inkml:trace>
  <inkml:trace contextRef="#ctx0" brushRef="#br0" timeOffset="4276.269">14103 1203 594,'0'2'0,"0"-2"1,0 0-2,2 1 1,0 8-8,6 9-16,1 10 8,-3 9 4,2 4-29,-1 1-7,-4 0-13,-3-3-21,0-5-42,0-4-54</inkml:trace>
  <inkml:trace contextRef="#ctx0" brushRef="#br0" timeOffset="4454.2796">14222 638 487,'-17'-11'58,"4"3"-55,10 8-6,1 0-1,2 0-89,0 19-38,15 16-81</inkml:trace>
  <inkml:trace contextRef="#ctx0" brushRef="#br0" timeOffset="4715.2972">14383 1368 215,'0'3'90,"0"-3"-90,0 0 13,0 0 16,0-26-4,4-16-11,10-4-4,-1-6-9,0 6 3,1 14 0,-4 10 0,0 16-4,0 6-2,0 2 2,2 30 0,-1 8 10,5 13-2,-7 5-8,4-5-4,0-7-15,7-12-116</inkml:trace>
  <inkml:trace contextRef="#ctx0" brushRef="#br0" timeOffset="4885.3043">14779 1042 455,'0'0'41,"0"9"-38,-6 27-3,2 16-2,-5 14-10,6 8-29,3-9-104,0-18-107</inkml:trace>
  <inkml:trace contextRef="#ctx0" brushRef="#br0" timeOffset="5025.3115">14831 727 349,'-14'-21'47,"8"-1"-47,5 18-3,0 4-157</inkml:trace>
  <inkml:trace contextRef="#ctx0" brushRef="#br0" timeOffset="5315.3298">15048 495 241,'0'0'142,"0"0"-142,0 0-5,0 20 5,4 20 9,2 24 20,-6 19-19,0 7-7,0 4 6,0 4-6,0-6-1,-7-8-2,4-13-3,-3-18-5,3-27-15,2-5-80,1-21-133</inkml:trace>
  <inkml:trace contextRef="#ctx0" brushRef="#br0" timeOffset="5475.3356">14952 1041 450,'0'0'51,"0"0"-51,0 0-2,3 0-5,16 0 0,10 0 6,7 5-9,9 5-38,5 3-80,1-6-53</inkml:trace>
  <inkml:trace contextRef="#ctx0" brushRef="#br0" timeOffset="5765.3532">15369 1133 69,'6'8'48,"2"-4"-25,1-3 14,1-1-11,1 0-4,3-15 20,4-14-18,2-10-3,-3-8-15,-2 0-1,-10 1-3,-5 3 4,0 11 5,-6 12 8,-11 11 22,3 9 25,-4 3-24,-2 29-30,-4 14-4,3 2 4,-1 0 4,3-7 6,9-4-4,7-2-16,3-1-2,3-9-5,17 4-6,8-9-4,8-11-4,6-9-16,3 0-58,-2 0-177</inkml:trace>
  <inkml:trace contextRef="#ctx0" brushRef="#br0" timeOffset="6403.3879">14317 2264 357,'0'-7'21,"0"7"-19,0 0 2,0 0 1,0 31 2,3 11 9,4 10 1,-3 4-11,3-4-3,-4-1-2,-2-2-1,6 4-1,-6-9 0,1-16 0,0-17-4,-2-11-7,6-13-7,-4-37-8,7-28 27,6-21 0,6-10-2,8 0-1,3 12 0,1 21 3,2 18-4,4 20-9,-12 15 0,-6 3 2,-6 15 6,-11 5-6,-4 0 8,0 0 3,-12 25 37,-13 1-27,-7 11 9,-7 1-3,4 3-4,-3-4-9,8-3-1,7-8-2,12-3-3,8-12-7,3-6-69,3-5-232</inkml:trace>
  <inkml:trace contextRef="#ctx0" brushRef="#br0" timeOffset="6718.4051">14817 1685 319,'0'-17'11,"0"8"-6,4 2-5,-4 7 3,0 0 8,0 0 5,0 0-12,0 0 4,0 0 6,0 0-14,0 0-5,0 0-1,0 0 3,0 0-1,0 0 4,0 0 0,0 0 5,0 0-2,0 0-3,0 0-11,0-6-106</inkml:trace>
  <inkml:trace contextRef="#ctx0" brushRef="#br0" timeOffset="7109.4279">14600 2051 4,'0'-14'132,"0"2"-131,0 4 22,0 5 29,0 3-3,0 0 1,0 0-22,0 0-28,8 7-7,7 6 7,4-1 2,-3-3-2,-4 1 0,-2 5 1,-5 0 3,-5 3 6,0 2 13,-2 2-1,-21 7-6,-7 2-13,-11 3 4,-3 2 2,-1-4-7,4-3 7,8-12-3,14-6-6,15-11-7,4 0-33,21-36-126,14-24 2</inkml:trace>
  <inkml:trace contextRef="#ctx0" brushRef="#br0" timeOffset="7381.4435">14790 1596 375,'-1'0'0,"1"0"0,0 0 25,0 14-16,0 22-7,1 12 4,11 14 4,0 6-8,-2 9 1,1 1 1,-1 3-2,-1 2 0,-5 4-2,2-10-1,-3-18-6,-1-25-17,6-22-50,-1-12-82</inkml:trace>
  <inkml:trace contextRef="#ctx0" brushRef="#br0" timeOffset="7792.4662">15200 1988 290,'-2'-7'29,"-10"-1"-23,-3-2 41,1 3-30,-2 2 12,-1 5-3,-1 0-15,0 5-8,2 27-2,-5 9-2,12 5 2,5 5-2,4-10 1,0-9-1,0-5 0,3-11-5,12-12-5,3-4 1,2 0-11,-1-11 9,-1-18-4,-3-13 3,2-13-7,-2 1 10,-4 6 1,0 17 3,-1 16 6,-9 13 3,-1 2 3,0 22 15,0 24 3,0 12-8,0 9-12,0-9-4,0-11 0,2-6-2,6-22-8,5-14-34,8-10-93</inkml:trace>
  <inkml:trace contextRef="#ctx0" brushRef="#br0" timeOffset="8011.4759">15513 1458 498,'5'0'6,"-3"36"-6,3 18 0,-1 18 3,-4 16-2,0 5 0,0 2-1,0 0-6,-4-17-4,-1-16-7,5-22-16,0-23-5,0-11-66,-3-6-124</inkml:trace>
  <inkml:trace contextRef="#ctx0" brushRef="#br0" timeOffset="8174.4856">15339 1965 302,'0'0'50,"18"0"-50,7 0 0,13 0 3,7 0-3,3 0-1,6 0-1,-2 0-9,-3 0-32,-11 0-138</inkml:trace>
  <inkml:trace contextRef="#ctx0" brushRef="#br0" timeOffset="8466.5024">15831 2027 235,'9'0'9,"4"0"9,0-10 25,6-14-18,2-8-2,-2-4-13,-5 2-10,-2 6 0,-5 7 0,-7 7 0,0 9 9,-17 3 8,-4 2-15,-3 0 1,1 26 29,-5 6-24,4 2-6,6-6 11,4 0-4,7-4-1,7 4-6,0 4-2,5 0-4,16-2 0,1-4-4,3-3-6,3-10-12,0-2-39,0-11-61,12 0-81</inkml:trace>
  <inkml:trace contextRef="#ctx0" brushRef="#br0" timeOffset="8773.5196">16313 1792 23,'-20'0'330,"9"0"-279,-6 0-38,3 4 27,2 10-20,2 2-14,0 7-5,7 2-1,-3 4-3,6-2 0,0-2 0,0-4-2,9 0-2,4-4 4,3 0 1,-3 1 2,-2 0 1,-1 4 2,-10 0 0,0 2 2,0 0 0,-6 6-4,-9 3-1,-7 2-11,10 13-25,-3 1-133</inkml:trace>
  <inkml:trace contextRef="#ctx0" brushRef="#br0" timeOffset="8919.5263">16531 2276 377,'6'9'73,"-4"8"-73,3 3 0,0 2-13,-5-15-214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8" y="4387446"/>
            <a:ext cx="5607711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6FC6D361-CDBC-4B10-9779-2A68EEE54C3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11FAB265-EC31-464A-AFE0-9C6FF18FBF06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13B2E37A-53C9-4496-A8E1-3D9A698CD301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37219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F67F47EC-A09E-428A-BC05-D360FC87CD77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C4FDEF01-2509-48D4-AEC2-7110DE5CF582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42567CC2-008C-4316-9232-E68E56BB5ECA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3E1A6664-C580-4546-917D-9D18147F49F6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7F301264-C336-474E-83FB-29769CF059E0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E8128472-98EA-4A30-8E42-EFB9EB49BC62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45411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E55FCBCC-0BD3-4D7E-A27F-10D5A33C1FA7}" type="slidenum">
              <a:rPr lang="en-US" altLang="en-US" sz="1200"/>
              <a:pPr algn="r" eaLnBrk="1" hangingPunct="1"/>
              <a:t>24</a:t>
            </a:fld>
            <a:endParaRPr lang="en-US" altLang="en-US" sz="1200"/>
          </a:p>
        </p:txBody>
      </p:sp>
      <p:sp>
        <p:nvSpPr>
          <p:cNvPr id="145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2E5B90FF-2D3F-449C-B58F-8C536B76A151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0A9B0668-4458-4767-B1CC-2148F38D0AB6}" type="slidenum">
              <a:rPr lang="en-US" altLang="en-US" sz="1200"/>
              <a:pPr algn="r" eaLnBrk="1" hangingPunct="1"/>
              <a:t>27</a:t>
            </a:fld>
            <a:endParaRPr lang="en-US" altLang="en-US" sz="1200"/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5DB3A6B0-5A4C-43C4-A6D6-F46CFDD81AE3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49507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E66B1C9C-A83C-4852-B93C-4B0BF89DF01D}" type="slidenum">
              <a:rPr lang="en-US" altLang="en-US" sz="1200"/>
              <a:pPr algn="r" eaLnBrk="1" hangingPunct="1"/>
              <a:t>30</a:t>
            </a:fld>
            <a:endParaRPr lang="en-US" altLang="en-US" sz="1200"/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EB2E1B10-044F-4C8A-98BB-A302D18034E7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51555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66A45697-E383-4090-A95F-929ED7950442}" type="slidenum">
              <a:rPr lang="en-US" altLang="en-US" sz="1200"/>
              <a:pPr algn="r" eaLnBrk="1" hangingPunct="1"/>
              <a:t>31</a:t>
            </a:fld>
            <a:endParaRPr lang="en-US" altLang="en-US" sz="1200"/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wvortex.com/artman/publish/vortex_news/article_329.shtml?page=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customXml" Target="../ink/ink8.xml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customXml" Target="../ink/ink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emf"/><Relationship Id="rId4" Type="http://schemas.openxmlformats.org/officeDocument/2006/relationships/customXml" Target="../ink/ink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6" y="1628800"/>
            <a:ext cx="3763516" cy="3888432"/>
          </a:xfrm>
        </p:spPr>
        <p:txBody>
          <a:bodyPr/>
          <a:lstStyle/>
          <a:p>
            <a:r>
              <a:rPr lang="en-CA" sz="2800" dirty="0" smtClean="0"/>
              <a:t>Finishing off chapter 26</a:t>
            </a:r>
          </a:p>
          <a:p>
            <a:r>
              <a:rPr lang="en-CA" sz="2800" dirty="0"/>
              <a:t>Electric Field of: </a:t>
            </a:r>
            <a:endParaRPr lang="en-CA" sz="2800" dirty="0" smtClean="0"/>
          </a:p>
          <a:p>
            <a:pPr lvl="1"/>
            <a:r>
              <a:rPr lang="en-CA" sz="2400" dirty="0" smtClean="0"/>
              <a:t>Continuous </a:t>
            </a:r>
            <a:r>
              <a:rPr lang="en-CA" sz="2400" dirty="0"/>
              <a:t>Charge Distribution</a:t>
            </a:r>
          </a:p>
          <a:p>
            <a:pPr lvl="1"/>
            <a:r>
              <a:rPr lang="en-CA" sz="2400" dirty="0"/>
              <a:t>Rings, Planes and Spheres</a:t>
            </a:r>
          </a:p>
          <a:p>
            <a:pPr lvl="1"/>
            <a:r>
              <a:rPr lang="en-CA" sz="2400" dirty="0"/>
              <a:t>Parallel Plate </a:t>
            </a:r>
            <a:r>
              <a:rPr lang="en-CA" sz="2400" dirty="0" smtClean="0"/>
              <a:t>Capacitor</a:t>
            </a:r>
            <a:endParaRPr lang="en-CA" sz="240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1204" y="80814"/>
            <a:ext cx="8229600" cy="1143000"/>
          </a:xfrm>
        </p:spPr>
        <p:txBody>
          <a:bodyPr/>
          <a:lstStyle/>
          <a:p>
            <a:pPr algn="l"/>
            <a:r>
              <a:rPr lang="en-US" sz="3300" dirty="0" smtClean="0"/>
              <a:t>PHY132 </a:t>
            </a:r>
            <a:r>
              <a:rPr lang="en-US" sz="3300" dirty="0"/>
              <a:t>Introduction to Physics II</a:t>
            </a: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Class 10 – </a:t>
            </a:r>
            <a:r>
              <a:rPr lang="en-US" sz="3300" b="1" dirty="0" smtClean="0"/>
              <a:t>Outline:</a:t>
            </a:r>
            <a:endParaRPr lang="en-US" sz="3300" b="1" dirty="0"/>
          </a:p>
        </p:txBody>
      </p:sp>
      <p:pic>
        <p:nvPicPr>
          <p:cNvPr id="17410" name="Picture 2" descr="http://www.vwvortex.com/artman/uploads/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92" y="620688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5517232"/>
            <a:ext cx="87129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kern="0" dirty="0" smtClean="0"/>
              <a:t>Motion of a Charged Particle in an Electric Field </a:t>
            </a:r>
          </a:p>
          <a:p>
            <a:r>
              <a:rPr lang="en-CA" sz="2800" kern="0" dirty="0" smtClean="0"/>
              <a:t>Motion of a Dipole in an Electric Field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6567646"/>
            <a:ext cx="59795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/>
              <a:t>Image from </a:t>
            </a:r>
            <a:r>
              <a:rPr lang="en-CA" sz="1100" dirty="0">
                <a:hlinkClick r:id="rId4"/>
              </a:rPr>
              <a:t>http://</a:t>
            </a:r>
            <a:r>
              <a:rPr lang="en-CA" sz="1100" dirty="0" smtClean="0">
                <a:hlinkClick r:id="rId4"/>
              </a:rPr>
              <a:t>www.vwvortex.com/artman/publish/vortex_news/article_329.shtml?page=4</a:t>
            </a:r>
            <a:r>
              <a:rPr lang="en-CA" sz="1100" dirty="0" smtClean="0"/>
              <a:t> </a:t>
            </a:r>
            <a:endParaRPr lang="en-CA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3766592" y="4221088"/>
            <a:ext cx="5272762" cy="132343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CA" sz="2000" b="1" dirty="0" err="1" smtClean="0"/>
              <a:t>Volkswagon</a:t>
            </a:r>
            <a:r>
              <a:rPr lang="en-CA" sz="2000" b="1" dirty="0" smtClean="0"/>
              <a:t> Factory Tour: </a:t>
            </a:r>
            <a:r>
              <a:rPr lang="en-CA" sz="2000" dirty="0" smtClean="0"/>
              <a:t>Ionized paint droplets are transferred </a:t>
            </a:r>
            <a:r>
              <a:rPr lang="en-CA" sz="2000" dirty="0"/>
              <a:t>in an electrostatic field to the body, </a:t>
            </a:r>
            <a:r>
              <a:rPr lang="en-CA" sz="2000" dirty="0" smtClean="0"/>
              <a:t>and </a:t>
            </a:r>
            <a:r>
              <a:rPr lang="en-CA" sz="2000" dirty="0"/>
              <a:t>adheres to the </a:t>
            </a:r>
            <a:r>
              <a:rPr lang="en-CA" sz="2000" dirty="0" smtClean="0"/>
              <a:t>metal in an even coat.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219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538" y="147638"/>
            <a:ext cx="8229600" cy="288925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A Disk of Charge</a:t>
            </a:r>
          </a:p>
        </p:txBody>
      </p: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4410075" y="188640"/>
            <a:ext cx="4408488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Consider the on-axis electric field of a positively charged disk of radius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dirty="0"/>
              <a:t>.</a:t>
            </a:r>
            <a:endParaRPr lang="en-US" altLang="en-US" sz="2600" i="1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Define the </a:t>
            </a:r>
            <a:r>
              <a:rPr lang="en-US" altLang="en-US" sz="2600" i="1" dirty="0">
                <a:latin typeface="Times New Roman" pitchFamily="84" charset="0"/>
              </a:rPr>
              <a:t>z</a:t>
            </a:r>
            <a:r>
              <a:rPr lang="en-US" altLang="en-US" sz="2600" dirty="0"/>
              <a:t>-axis to be the axis of the disk.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on the </a:t>
            </a:r>
            <a:br>
              <a:rPr lang="en-US" altLang="en-US" sz="2600" dirty="0">
                <a:cs typeface="Arial" charset="0"/>
              </a:rPr>
            </a:br>
            <a:r>
              <a:rPr lang="en-US" altLang="en-US" sz="2600" i="1" dirty="0">
                <a:latin typeface="Times New Roman" pitchFamily="84" charset="0"/>
                <a:cs typeface="Arial" charset="0"/>
              </a:rPr>
              <a:t>z</a:t>
            </a:r>
            <a:r>
              <a:rPr lang="en-US" altLang="en-US" sz="2600" dirty="0">
                <a:cs typeface="Arial" charset="0"/>
              </a:rPr>
              <a:t>-axis points away from the center of the disk, with magnitude:</a:t>
            </a:r>
          </a:p>
        </p:txBody>
      </p:sp>
      <p:pic>
        <p:nvPicPr>
          <p:cNvPr id="59397" name="Picture 7" descr="26_1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152400" y="982663"/>
            <a:ext cx="42037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7" y="3887560"/>
            <a:ext cx="4406193" cy="9449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996720" y="4884840"/>
              <a:ext cx="4672800" cy="1913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8080" y="4875480"/>
                <a:ext cx="4691520" cy="19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05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6688"/>
            <a:ext cx="7772400" cy="3048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A Plane of Charge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9050" y="1135063"/>
            <a:ext cx="90487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of a plane of charge is found from the on-axis field of a charged disk by letting the radius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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</a:t>
            </a:r>
            <a:r>
              <a:rPr lang="en-US" altLang="en-US" sz="2600" dirty="0"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</a:t>
            </a:r>
            <a:r>
              <a:rPr lang="en-US" altLang="en-US" sz="2600" dirty="0">
                <a:cs typeface="Times New Roman" pitchFamily="84" charset="0"/>
              </a:rPr>
              <a:t> electric field of an infinite plane of charge with surface charge density </a:t>
            </a:r>
            <a:r>
              <a:rPr lang="el-GR" altLang="en-US" sz="2600" i="1" dirty="0">
                <a:latin typeface="Symbol" pitchFamily="84" charset="2"/>
                <a:cs typeface="Times New Roman" pitchFamily="84" charset="0"/>
                <a:sym typeface="Symbol" pitchFamily="84" charset="2"/>
              </a:rPr>
              <a:t></a:t>
            </a:r>
            <a:r>
              <a:rPr lang="en-US" altLang="en-US" sz="2600" dirty="0">
                <a:cs typeface="Times New Roman" pitchFamily="84" charset="0"/>
              </a:rPr>
              <a:t> is:</a:t>
            </a:r>
            <a:endParaRPr lang="el-GR" altLang="en-US" sz="2600" dirty="0">
              <a:cs typeface="Times New Roman" pitchFamily="84" charset="0"/>
            </a:endParaRP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55563" y="3979863"/>
            <a:ext cx="88963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For a positively charged plane, with </a:t>
            </a:r>
            <a:r>
              <a:rPr lang="el-GR" altLang="en-US" sz="2600" i="1" dirty="0">
                <a:latin typeface="Symbol" pitchFamily="84" charset="2"/>
                <a:cs typeface="Arial" charset="0"/>
                <a:sym typeface="Symbol" pitchFamily="84" charset="2"/>
              </a:rPr>
              <a:t></a:t>
            </a:r>
            <a:r>
              <a:rPr lang="el-GR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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sz="2600" dirty="0">
                <a:cs typeface="Arial" charset="0"/>
              </a:rPr>
              <a:t>, the electric field points </a:t>
            </a:r>
            <a:r>
              <a:rPr lang="en-US" altLang="en-US" sz="2600" i="1" dirty="0">
                <a:cs typeface="Arial" charset="0"/>
              </a:rPr>
              <a:t>away from</a:t>
            </a:r>
            <a:r>
              <a:rPr lang="en-US" altLang="en-US" sz="2600" dirty="0">
                <a:cs typeface="Arial" charset="0"/>
              </a:rPr>
              <a:t> the plane on both sides of the plane.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For a negatively charged plane, with </a:t>
            </a:r>
            <a:r>
              <a:rPr lang="el-GR" altLang="en-US" sz="2600" i="1" dirty="0">
                <a:latin typeface="Symbol" pitchFamily="84" charset="2"/>
                <a:cs typeface="Arial" charset="0"/>
                <a:sym typeface="Symbol" pitchFamily="84" charset="2"/>
              </a:rPr>
              <a:t></a:t>
            </a:r>
            <a:r>
              <a:rPr lang="el-GR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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sz="2600" dirty="0">
                <a:cs typeface="Arial" charset="0"/>
              </a:rPr>
              <a:t>, the electric field points </a:t>
            </a:r>
            <a:r>
              <a:rPr lang="en-US" altLang="en-US" sz="2600" i="1" dirty="0">
                <a:cs typeface="Arial" charset="0"/>
              </a:rPr>
              <a:t>towards</a:t>
            </a:r>
            <a:r>
              <a:rPr lang="en-US" altLang="en-US" sz="2600" dirty="0">
                <a:cs typeface="Arial" charset="0"/>
              </a:rPr>
              <a:t> the plane on both sides of the plane.</a:t>
            </a:r>
          </a:p>
        </p:txBody>
      </p:sp>
      <p:pic>
        <p:nvPicPr>
          <p:cNvPr id="62470" name="Picture 7" descr="CH26_PPT_Slide_26-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64"/>
          <a:stretch>
            <a:fillRect/>
          </a:stretch>
        </p:blipFill>
        <p:spPr bwMode="auto">
          <a:xfrm>
            <a:off x="2547938" y="2941638"/>
            <a:ext cx="404653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16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76200" y="166688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A Plane of Charge</a:t>
            </a:r>
          </a:p>
        </p:txBody>
      </p:sp>
      <p:pic>
        <p:nvPicPr>
          <p:cNvPr id="63492" name="Picture 7" descr="26_1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254000" y="701675"/>
            <a:ext cx="40513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10" descr="26_KeyEquation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7" r="33946"/>
          <a:stretch>
            <a:fillRect/>
          </a:stretch>
        </p:blipFill>
        <p:spPr bwMode="auto">
          <a:xfrm>
            <a:off x="4876800" y="2282825"/>
            <a:ext cx="39624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5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/>
          </p:cNvSpPr>
          <p:nvPr/>
        </p:nvSpPr>
        <p:spPr bwMode="auto">
          <a:xfrm>
            <a:off x="442913" y="1028700"/>
            <a:ext cx="39544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Two protons, A and B, are next to an infinite plane of positive charge. Proton B is twice as far from the plane as proton A. Which proton has the larger acceleration?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endParaRPr lang="en-US" alt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76200" y="95250"/>
            <a:ext cx="3913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26.9 </a:t>
            </a:r>
          </a:p>
        </p:txBody>
      </p:sp>
      <p:sp>
        <p:nvSpPr>
          <p:cNvPr id="64516" name="Rectangle 2"/>
          <p:cNvSpPr>
            <a:spLocks/>
          </p:cNvSpPr>
          <p:nvPr/>
        </p:nvSpPr>
        <p:spPr bwMode="auto">
          <a:xfrm>
            <a:off x="446088" y="3000375"/>
            <a:ext cx="618331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   Proton A.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   Proton B.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   Both have the same acceleration.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 </a:t>
            </a:r>
          </a:p>
        </p:txBody>
      </p:sp>
      <p:pic>
        <p:nvPicPr>
          <p:cNvPr id="64518" name="Picture 116" descr="CH26_PPT_Slide_60-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2" b="19092"/>
          <a:stretch>
            <a:fillRect/>
          </a:stretch>
        </p:blipFill>
        <p:spPr bwMode="auto">
          <a:xfrm>
            <a:off x="4492625" y="946150"/>
            <a:ext cx="44227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620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44958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figure shows two electrodes, one with charge </a:t>
            </a:r>
            <a:r>
              <a:rPr lang="en-US" altLang="en-US" sz="2600" dirty="0">
                <a:latin typeface="Symbol" pitchFamily="84" charset="2"/>
                <a:sym typeface="Symbol" pitchFamily="84" charset="2"/>
              </a:rPr>
              <a:t>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dirty="0"/>
              <a:t> and the other with </a:t>
            </a:r>
            <a:r>
              <a:rPr lang="en-US" altLang="en-US" sz="2600" dirty="0">
                <a:latin typeface="Symbol" pitchFamily="84" charset="2"/>
                <a:sym typeface="Symbol" pitchFamily="84" charset="2"/>
              </a:rPr>
              <a:t>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dirty="0"/>
              <a:t> placed face-to-face a distance </a:t>
            </a:r>
            <a:r>
              <a:rPr lang="en-US" altLang="en-US" sz="2600" i="1" dirty="0">
                <a:latin typeface="Times New Roman" pitchFamily="84" charset="0"/>
              </a:rPr>
              <a:t>d</a:t>
            </a:r>
            <a:r>
              <a:rPr lang="en-US" altLang="en-US" sz="2600" i="1" dirty="0"/>
              <a:t> </a:t>
            </a:r>
            <a:r>
              <a:rPr lang="en-US" altLang="en-US" sz="2600" dirty="0"/>
              <a:t>apart.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This arrangement of two electrodes, charged equally but oppositely, is called a </a:t>
            </a:r>
            <a:r>
              <a:rPr lang="en-US" altLang="en-US" sz="2600" b="1" dirty="0"/>
              <a:t>parallel-plate capacitor.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Capacitors play important roles in many electric circuits.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8" y="23813"/>
            <a:ext cx="7772400" cy="5334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Parallel-Plate Capacitor</a:t>
            </a:r>
          </a:p>
        </p:txBody>
      </p:sp>
      <p:pic>
        <p:nvPicPr>
          <p:cNvPr id="67589" name="Picture 6" descr="26_1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5"/>
          <a:stretch>
            <a:fillRect/>
          </a:stretch>
        </p:blipFill>
        <p:spPr bwMode="auto">
          <a:xfrm>
            <a:off x="4611688" y="1403350"/>
            <a:ext cx="4303712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99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38862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figure shows two capacitor plates, seen from the side.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Because opposite charges attract, all of the charge is on the </a:t>
            </a:r>
            <a:r>
              <a:rPr lang="en-US" altLang="en-US" sz="2600" i="1" dirty="0"/>
              <a:t>inner </a:t>
            </a:r>
            <a:r>
              <a:rPr lang="en-US" altLang="en-US" sz="2600" dirty="0"/>
              <a:t>surfaces of the two plates.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Inside the capacitor, the net field points toward the negative plate.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Outside the capacitor, the net field is zero.</a:t>
            </a: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95250" y="176213"/>
            <a:ext cx="777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Parallel-Plate Capacitor</a:t>
            </a:r>
          </a:p>
        </p:txBody>
      </p:sp>
      <p:pic>
        <p:nvPicPr>
          <p:cNvPr id="68613" name="Picture 7" descr="26_2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"/>
          <a:stretch>
            <a:fillRect/>
          </a:stretch>
        </p:blipFill>
        <p:spPr bwMode="auto">
          <a:xfrm>
            <a:off x="4194175" y="1276350"/>
            <a:ext cx="45688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564080" y="450720"/>
              <a:ext cx="3862080" cy="824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5800" y="443160"/>
                <a:ext cx="3877920" cy="84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61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13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>
                <a:cs typeface="Arial" charset="0"/>
              </a:rPr>
              <a:t>The electric field inside a capacitor is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452438" y="4208463"/>
            <a:ext cx="81343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where </a:t>
            </a:r>
            <a:r>
              <a:rPr lang="en-US" altLang="en-US" sz="2600" i="1">
                <a:latin typeface="Times New Roman" pitchFamily="84" charset="0"/>
              </a:rPr>
              <a:t>A</a:t>
            </a:r>
            <a:r>
              <a:rPr lang="en-US" altLang="en-US" sz="2600" i="1"/>
              <a:t> </a:t>
            </a:r>
            <a:r>
              <a:rPr lang="en-US" altLang="en-US" sz="2600"/>
              <a:t>is the surface area of each electrode. Outside the capacitor plates, where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 baseline="-25000">
                <a:latin typeface="Symbol" pitchFamily="84" charset="2"/>
                <a:sym typeface="Symbol" pitchFamily="84" charset="2"/>
              </a:rPr>
              <a:t></a:t>
            </a:r>
            <a:r>
              <a:rPr lang="en-US" altLang="en-US" sz="2600"/>
              <a:t> and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 baseline="-25000">
                <a:latin typeface="Symbol" pitchFamily="84" charset="2"/>
                <a:sym typeface="Symbol" pitchFamily="84" charset="2"/>
              </a:rPr>
              <a:t></a:t>
            </a:r>
            <a:r>
              <a:rPr lang="en-US" altLang="en-US" sz="2600"/>
              <a:t> have equal magnitudes but </a:t>
            </a:r>
            <a:r>
              <a:rPr lang="en-US" altLang="en-US" sz="2600" i="1"/>
              <a:t>opposite </a:t>
            </a:r>
            <a:r>
              <a:rPr lang="en-US" altLang="en-US" sz="2600"/>
              <a:t>directions, the electric field is zero.</a:t>
            </a:r>
          </a:p>
        </p:txBody>
      </p:sp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95250" y="176213"/>
            <a:ext cx="777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Parallel-Plate Capacitor</a:t>
            </a:r>
          </a:p>
        </p:txBody>
      </p:sp>
      <p:pic>
        <p:nvPicPr>
          <p:cNvPr id="69638" name="Picture 8" descr="26_KeyEquation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r="20575" b="8815"/>
          <a:stretch>
            <a:fillRect/>
          </a:stretch>
        </p:blipFill>
        <p:spPr bwMode="auto">
          <a:xfrm>
            <a:off x="939800" y="1676400"/>
            <a:ext cx="7213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849360" y="25808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0000" y="257148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283480" y="2504160"/>
              <a:ext cx="1172160" cy="606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5560" y="2495160"/>
                <a:ext cx="1190520" cy="6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87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/>
          </p:cNvSpPr>
          <p:nvPr/>
        </p:nvSpPr>
        <p:spPr bwMode="auto">
          <a:xfrm>
            <a:off x="457200" y="838200"/>
            <a:ext cx="51165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/>
              <a:t>Three points inside a </a:t>
            </a:r>
            <a:br>
              <a:rPr lang="en-US" altLang="en-US" sz="2800"/>
            </a:br>
            <a:r>
              <a:rPr lang="en-US" altLang="en-US" sz="2800"/>
              <a:t>parallel-plate capacitor are marked. Which is true?</a:t>
            </a: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endParaRPr lang="en-US" altLang="en-US" sz="280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1913" y="123825"/>
            <a:ext cx="391318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26.10 </a:t>
            </a:r>
          </a:p>
        </p:txBody>
      </p:sp>
      <p:sp>
        <p:nvSpPr>
          <p:cNvPr id="70660" name="Rectangle 2"/>
          <p:cNvSpPr>
            <a:spLocks/>
          </p:cNvSpPr>
          <p:nvPr/>
        </p:nvSpPr>
        <p:spPr bwMode="auto">
          <a:xfrm>
            <a:off x="452438" y="1868488"/>
            <a:ext cx="5116512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 sz="2800"/>
          </a:p>
          <a:p>
            <a:pPr eaLnBrk="1" hangingPunct="1">
              <a:lnSpc>
                <a:spcPct val="11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1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>
                <a:latin typeface="Symbol" pitchFamily="84" charset="2"/>
                <a:sym typeface="Symbol" pitchFamily="84" charset="2"/>
              </a:rPr>
              <a:t>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2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>
                <a:latin typeface="Symbol" pitchFamily="84" charset="2"/>
                <a:sym typeface="Symbol" pitchFamily="84" charset="2"/>
              </a:rPr>
              <a:t>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3</a:t>
            </a:r>
            <a:endParaRPr lang="en-US" altLang="en-US" sz="2800">
              <a:latin typeface="Times New Roman" pitchFamily="8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1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>
                <a:latin typeface="Symbol" pitchFamily="84" charset="2"/>
                <a:sym typeface="Symbol" pitchFamily="84" charset="2"/>
              </a:rPr>
              <a:t>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2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>
                <a:latin typeface="Symbol" pitchFamily="84" charset="2"/>
                <a:sym typeface="Symbol" pitchFamily="84" charset="2"/>
              </a:rPr>
              <a:t>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3</a:t>
            </a:r>
            <a:endParaRPr lang="en-US" altLang="en-US" sz="2800">
              <a:latin typeface="Times New Roman" pitchFamily="8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1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2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3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1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3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>
                <a:latin typeface="Symbol" pitchFamily="84" charset="2"/>
                <a:sym typeface="Symbol" pitchFamily="84" charset="2"/>
              </a:rPr>
              <a:t>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2</a:t>
            </a:r>
            <a:endParaRPr lang="en-US" altLang="en-US" sz="2800">
              <a:latin typeface="Times New Roman" pitchFamily="8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  <a:p>
            <a:pPr eaLnBrk="1" hangingPunct="1">
              <a:lnSpc>
                <a:spcPct val="110000"/>
              </a:lnSpc>
            </a:pPr>
            <a:r>
              <a:rPr lang="en-US" altLang="en-US" sz="2800"/>
              <a:t> </a:t>
            </a:r>
          </a:p>
        </p:txBody>
      </p:sp>
      <p:pic>
        <p:nvPicPr>
          <p:cNvPr id="70663" name="Picture 7" descr="CH26_PPT_Slide_66-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r="17902"/>
          <a:stretch>
            <a:fillRect/>
          </a:stretch>
        </p:blipFill>
        <p:spPr bwMode="auto">
          <a:xfrm>
            <a:off x="5246688" y="1152525"/>
            <a:ext cx="356552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173040" y="178200"/>
              <a:ext cx="2784960" cy="803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3320" y="170640"/>
                <a:ext cx="2803320" cy="8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957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76200" y="1219200"/>
            <a:ext cx="38100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figure shows the electric field of an ideal parallel-plate capacitor constructed from two infinite charged planes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ideal capacitor is a good approximation as long as the electrode separation </a:t>
            </a:r>
            <a:r>
              <a:rPr lang="en-US" altLang="en-US" sz="2600" i="1" dirty="0">
                <a:latin typeface="Times New Roman" pitchFamily="84" charset="0"/>
              </a:rPr>
              <a:t>d</a:t>
            </a:r>
            <a:r>
              <a:rPr lang="en-US" altLang="en-US" sz="2600" dirty="0"/>
              <a:t> is much smaller than the electrodes’ size.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6675"/>
            <a:ext cx="7772400" cy="4572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Ideal Capacitor</a:t>
            </a:r>
          </a:p>
        </p:txBody>
      </p:sp>
      <p:pic>
        <p:nvPicPr>
          <p:cNvPr id="72709" name="Picture 6" descr="26_21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b="3207"/>
          <a:stretch>
            <a:fillRect/>
          </a:stretch>
        </p:blipFill>
        <p:spPr bwMode="auto">
          <a:xfrm>
            <a:off x="4092575" y="1371600"/>
            <a:ext cx="4822825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5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8" descr="CH26_PPT_Slide_26-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2" t="62541" r="78607"/>
          <a:stretch>
            <a:fillRect/>
          </a:stretch>
        </p:blipFill>
        <p:spPr bwMode="auto">
          <a:xfrm>
            <a:off x="2195513" y="4929188"/>
            <a:ext cx="206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1913" y="1066800"/>
            <a:ext cx="42926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Outside a real capacitor and near its edges, the electric field is affected by a complicated but weak </a:t>
            </a:r>
            <a:r>
              <a:rPr lang="en-US" altLang="en-US" sz="2600" b="1" dirty="0"/>
              <a:t>fringe field.</a:t>
            </a:r>
            <a:endParaRPr lang="en-US" altLang="en-US" sz="2600" dirty="0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We will keep things simple by always assuming the plates are very close together and using </a:t>
            </a:r>
            <a:r>
              <a:rPr lang="en-US" altLang="en-US" sz="2600" i="1" dirty="0">
                <a:latin typeface="Times New Roman" pitchFamily="84" charset="0"/>
              </a:rPr>
              <a:t>E</a:t>
            </a:r>
            <a:r>
              <a:rPr lang="en-US" altLang="en-US" sz="2600" dirty="0">
                <a:latin typeface="Times New Roman" pitchFamily="84" charset="0"/>
              </a:rPr>
              <a:t> </a:t>
            </a:r>
            <a:r>
              <a:rPr lang="en-US" altLang="en-US" sz="2600" dirty="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600" dirty="0">
                <a:latin typeface="Times New Roman" pitchFamily="84" charset="0"/>
              </a:rPr>
              <a:t> </a:t>
            </a:r>
            <a:r>
              <a:rPr lang="en-US" altLang="en-US" sz="2600" i="1" dirty="0">
                <a:latin typeface="Symbol" pitchFamily="84" charset="2"/>
                <a:sym typeface="Symbol" pitchFamily="84" charset="2"/>
              </a:rPr>
              <a:t></a:t>
            </a:r>
            <a:r>
              <a:rPr lang="en-US" altLang="en-US" sz="2600" dirty="0">
                <a:latin typeface="Times New Roman" pitchFamily="84" charset="0"/>
              </a:rPr>
              <a:t>/</a:t>
            </a:r>
            <a:r>
              <a:rPr lang="en-US" altLang="en-US" sz="2600" i="1" dirty="0">
                <a:latin typeface="Symbol" pitchFamily="84" charset="2"/>
                <a:sym typeface="Symbol" pitchFamily="84" charset="2"/>
              </a:rPr>
              <a:t></a:t>
            </a:r>
            <a:r>
              <a:rPr lang="en-US" altLang="en-US" sz="2600" baseline="-25000" dirty="0">
                <a:latin typeface="Times New Roman" pitchFamily="84" charset="0"/>
              </a:rPr>
              <a:t>0</a:t>
            </a:r>
            <a:r>
              <a:rPr lang="en-US" altLang="en-US" sz="2600" dirty="0"/>
              <a:t> for the magnitude of the field inside a parallel-plate capacitor.</a:t>
            </a: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00013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A Real Capacitor</a:t>
            </a:r>
          </a:p>
        </p:txBody>
      </p:sp>
      <p:pic>
        <p:nvPicPr>
          <p:cNvPr id="73734" name="Picture 7" descr="26_21_Figur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" b="2766"/>
          <a:stretch>
            <a:fillRect/>
          </a:stretch>
        </p:blipFill>
        <p:spPr bwMode="auto">
          <a:xfrm>
            <a:off x="4648200" y="914400"/>
            <a:ext cx="38592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7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" y="211138"/>
            <a:ext cx="8229600" cy="230187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Electric Field Models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4450" y="814388"/>
            <a:ext cx="87947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Most of this chapter will be concerned with the </a:t>
            </a:r>
            <a:r>
              <a:rPr lang="en-US" altLang="en-US" sz="2600" i="1" dirty="0"/>
              <a:t>sources </a:t>
            </a:r>
            <a:r>
              <a:rPr lang="en-US" altLang="en-US" sz="2600" dirty="0"/>
              <a:t>of the electric field.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We can understand the essential physics on the basis of simplified </a:t>
            </a:r>
            <a:r>
              <a:rPr lang="en-US" altLang="en-US" sz="2600" i="1" dirty="0"/>
              <a:t>models </a:t>
            </a:r>
            <a:r>
              <a:rPr lang="en-US" altLang="en-US" sz="2600" dirty="0"/>
              <a:t>of the sources of electric field.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44450" y="2700338"/>
            <a:ext cx="391795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6550" indent="-336550"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drawings show models of a positive point charge and an infinitely long negative wire.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We also will consider an infinitely wide charged plane and a charged sphere.</a:t>
            </a:r>
          </a:p>
        </p:txBody>
      </p:sp>
      <p:pic>
        <p:nvPicPr>
          <p:cNvPr id="20486" name="Picture 8" descr="26_01_Figure_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0"/>
          <a:stretch>
            <a:fillRect/>
          </a:stretch>
        </p:blipFill>
        <p:spPr bwMode="auto">
          <a:xfrm>
            <a:off x="4111625" y="3124200"/>
            <a:ext cx="47275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4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5040313" y="990600"/>
            <a:ext cx="387508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figure shows an electric field that is the </a:t>
            </a:r>
            <a:r>
              <a:rPr lang="en-US" altLang="en-US" sz="2600" i="1" dirty="0"/>
              <a:t>same</a:t>
            </a:r>
            <a:r>
              <a:rPr lang="en-US" altLang="en-US" sz="2600" dirty="0"/>
              <a:t>—in strength and direction—at every point in a region of space.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This is called a </a:t>
            </a:r>
            <a:r>
              <a:rPr lang="en-US" altLang="en-US" sz="2600" b="1" dirty="0"/>
              <a:t>uniform electric field.</a:t>
            </a:r>
            <a:endParaRPr lang="en-US" altLang="en-US" sz="2600" dirty="0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easiest way to produce a uniform electric field is with a parallel-plate capacitor.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66688"/>
            <a:ext cx="7772400" cy="3048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Uniform Electric Fields</a:t>
            </a:r>
          </a:p>
        </p:txBody>
      </p:sp>
      <p:pic>
        <p:nvPicPr>
          <p:cNvPr id="77829" name="Picture 6" descr="26_2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"/>
          <a:stretch>
            <a:fillRect/>
          </a:stretch>
        </p:blipFill>
        <p:spPr bwMode="auto">
          <a:xfrm>
            <a:off x="152400" y="1643063"/>
            <a:ext cx="4816475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87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54" name="Group 10"/>
          <p:cNvGrpSpPr>
            <a:grpSpLocks/>
          </p:cNvGrpSpPr>
          <p:nvPr/>
        </p:nvGrpSpPr>
        <p:grpSpPr bwMode="auto">
          <a:xfrm>
            <a:off x="61913" y="1074738"/>
            <a:ext cx="8134350" cy="1917700"/>
            <a:chOff x="39" y="677"/>
            <a:chExt cx="5124" cy="1208"/>
          </a:xfrm>
        </p:grpSpPr>
        <p:pic>
          <p:nvPicPr>
            <p:cNvPr id="82951" name="Picture 8" descr="CH5_PPT_Slide_5-7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87" b="56766"/>
            <a:stretch>
              <a:fillRect/>
            </a:stretch>
          </p:blipFill>
          <p:spPr bwMode="auto">
            <a:xfrm>
              <a:off x="3177" y="1507"/>
              <a:ext cx="19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2" name="Picture 9" descr="CH5_PPT_Slide_5-7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87" b="56766"/>
            <a:stretch>
              <a:fillRect/>
            </a:stretch>
          </p:blipFill>
          <p:spPr bwMode="auto">
            <a:xfrm>
              <a:off x="3906" y="1510"/>
              <a:ext cx="19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3" name="Picture 7" descr="CH5_PPT_Slide_5-7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92" b="56766"/>
            <a:stretch>
              <a:fillRect/>
            </a:stretch>
          </p:blipFill>
          <p:spPr bwMode="auto">
            <a:xfrm>
              <a:off x="2880" y="903"/>
              <a:ext cx="14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50" name="Text Box 3"/>
            <p:cNvSpPr txBox="1">
              <a:spLocks noChangeArrowheads="1"/>
            </p:cNvSpPr>
            <p:nvPr/>
          </p:nvSpPr>
          <p:spPr bwMode="auto">
            <a:xfrm>
              <a:off x="39" y="677"/>
              <a:ext cx="5124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4163" indent="-284163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>
                  <a:cs typeface="Arial" charset="0"/>
                </a:rPr>
                <a:t>Consider a particle of charge </a:t>
              </a:r>
              <a:r>
                <a:rPr lang="en-US" altLang="en-US" sz="2600" i="1" dirty="0">
                  <a:latin typeface="Times New Roman" pitchFamily="84" charset="0"/>
                  <a:cs typeface="Arial" charset="0"/>
                </a:rPr>
                <a:t>q</a:t>
              </a:r>
              <a:r>
                <a:rPr lang="en-US" altLang="en-US" sz="2600" dirty="0">
                  <a:cs typeface="Arial" charset="0"/>
                </a:rPr>
                <a:t> and mass </a:t>
              </a:r>
              <a:r>
                <a:rPr lang="en-US" altLang="en-US" sz="2600" i="1" dirty="0">
                  <a:latin typeface="Times New Roman" pitchFamily="84" charset="0"/>
                  <a:cs typeface="Arial" charset="0"/>
                </a:rPr>
                <a:t>m</a:t>
              </a:r>
              <a:r>
                <a:rPr lang="en-US" altLang="en-US" sz="2600" dirty="0">
                  <a:cs typeface="Arial" charset="0"/>
                </a:rPr>
                <a:t> at a point where an electric field </a:t>
              </a:r>
              <a:r>
                <a:rPr lang="en-US" altLang="en-US" sz="2600" i="1" dirty="0">
                  <a:latin typeface="Times New Roman" pitchFamily="84" charset="0"/>
                  <a:cs typeface="Arial" charset="0"/>
                </a:rPr>
                <a:t>E</a:t>
              </a:r>
              <a:r>
                <a:rPr lang="en-US" altLang="en-US" sz="2600" dirty="0">
                  <a:cs typeface="Arial" charset="0"/>
                </a:rPr>
                <a:t> has been produced by </a:t>
              </a:r>
              <a:r>
                <a:rPr lang="en-US" altLang="en-US" sz="2600" i="1" dirty="0">
                  <a:cs typeface="Arial" charset="0"/>
                </a:rPr>
                <a:t>other </a:t>
              </a:r>
              <a:r>
                <a:rPr lang="en-US" altLang="en-US" sz="2600" dirty="0">
                  <a:cs typeface="Arial" charset="0"/>
                </a:rPr>
                <a:t>charges, the source charges.</a:t>
              </a:r>
            </a:p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>
                  <a:cs typeface="Arial" charset="0"/>
                </a:rPr>
                <a:t>The electric field exerts a force </a:t>
              </a:r>
              <a:r>
                <a:rPr lang="en-US" altLang="en-US" sz="2600" i="1" dirty="0" err="1">
                  <a:latin typeface="Times New Roman" pitchFamily="84" charset="0"/>
                  <a:cs typeface="Arial" charset="0"/>
                </a:rPr>
                <a:t>F</a:t>
              </a:r>
              <a:r>
                <a:rPr lang="en-US" altLang="en-US" sz="2600" baseline="-25000" dirty="0" err="1">
                  <a:latin typeface="Times New Roman" pitchFamily="84" charset="0"/>
                  <a:cs typeface="Arial" charset="0"/>
                </a:rPr>
                <a:t>on</a:t>
              </a:r>
              <a:r>
                <a:rPr lang="en-US" altLang="en-US" sz="2600" i="1" baseline="-25000" dirty="0">
                  <a:latin typeface="Times New Roman" pitchFamily="84" charset="0"/>
                  <a:cs typeface="Arial" charset="0"/>
                </a:rPr>
                <a:t> q</a:t>
              </a:r>
              <a:r>
                <a:rPr lang="en-US" altLang="en-US" sz="2600" i="1" dirty="0">
                  <a:latin typeface="Times New Roman" pitchFamily="84" charset="0"/>
                  <a:cs typeface="Arial" charset="0"/>
                </a:rPr>
                <a:t> </a:t>
              </a:r>
              <a:r>
                <a:rPr lang="en-US" altLang="en-US" sz="2600" dirty="0">
                  <a:latin typeface="Symbol" pitchFamily="84" charset="2"/>
                  <a:cs typeface="Arial" charset="0"/>
                  <a:sym typeface="Symbol" pitchFamily="84" charset="2"/>
                </a:rPr>
                <a:t></a:t>
              </a:r>
              <a:r>
                <a:rPr lang="en-US" altLang="en-US" sz="2600" i="1" dirty="0">
                  <a:latin typeface="Times New Roman" pitchFamily="84" charset="0"/>
                  <a:cs typeface="Arial" charset="0"/>
                </a:rPr>
                <a:t> </a:t>
              </a:r>
              <a:r>
                <a:rPr lang="en-US" altLang="en-US" sz="2600" i="1" dirty="0" err="1">
                  <a:latin typeface="Times New Roman" pitchFamily="84" charset="0"/>
                  <a:cs typeface="Arial" charset="0"/>
                </a:rPr>
                <a:t>qE</a:t>
              </a:r>
              <a:r>
                <a:rPr lang="en-US" altLang="en-US" sz="2600" i="1" dirty="0">
                  <a:cs typeface="Arial" charset="0"/>
                </a:rPr>
                <a:t>.</a:t>
              </a:r>
              <a:endParaRPr lang="en-US" altLang="en-US" sz="2600" dirty="0">
                <a:cs typeface="Arial" charset="0"/>
              </a:endParaRPr>
            </a:p>
          </p:txBody>
        </p:sp>
      </p:grpSp>
      <p:sp>
        <p:nvSpPr>
          <p:cNvPr id="829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00013"/>
            <a:ext cx="8839200" cy="381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Motion of a Charged Particle in an Electric Field</a:t>
            </a:r>
          </a:p>
        </p:txBody>
      </p:sp>
      <p:pic>
        <p:nvPicPr>
          <p:cNvPr id="82949" name="Picture 12" descr="26_2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9"/>
          <a:stretch>
            <a:fillRect/>
          </a:stretch>
        </p:blipFill>
        <p:spPr bwMode="auto">
          <a:xfrm>
            <a:off x="296863" y="3429000"/>
            <a:ext cx="85486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4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11"/>
          <p:cNvGrpSpPr>
            <a:grpSpLocks/>
          </p:cNvGrpSpPr>
          <p:nvPr/>
        </p:nvGrpSpPr>
        <p:grpSpPr bwMode="auto">
          <a:xfrm>
            <a:off x="44450" y="1389063"/>
            <a:ext cx="8718550" cy="1971675"/>
            <a:chOff x="28" y="875"/>
            <a:chExt cx="5492" cy="1242"/>
          </a:xfrm>
        </p:grpSpPr>
        <p:pic>
          <p:nvPicPr>
            <p:cNvPr id="83976" name="Picture 8" descr="CH5_PPT_Slide_5-7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87" b="56766"/>
            <a:stretch>
              <a:fillRect/>
            </a:stretch>
          </p:blipFill>
          <p:spPr bwMode="auto">
            <a:xfrm>
              <a:off x="3218" y="875"/>
              <a:ext cx="19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7" name="Picture 9" descr="CH5_PPT_Slide_5-7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87" b="56766"/>
            <a:stretch>
              <a:fillRect/>
            </a:stretch>
          </p:blipFill>
          <p:spPr bwMode="auto">
            <a:xfrm>
              <a:off x="3938" y="875"/>
              <a:ext cx="19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8" name="Text Box 3"/>
            <p:cNvSpPr txBox="1">
              <a:spLocks noChangeArrowheads="1"/>
            </p:cNvSpPr>
            <p:nvPr/>
          </p:nvSpPr>
          <p:spPr bwMode="auto">
            <a:xfrm>
              <a:off x="28" y="909"/>
              <a:ext cx="5492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>
                  <a:cs typeface="Arial" charset="0"/>
                </a:rPr>
                <a:t>The electric field exerts a force</a:t>
              </a:r>
              <a:r>
                <a:rPr lang="en-US" altLang="en-US" sz="2600" dirty="0">
                  <a:latin typeface="Times New Roman" pitchFamily="84" charset="0"/>
                  <a:cs typeface="Arial" charset="0"/>
                </a:rPr>
                <a:t> </a:t>
              </a:r>
              <a:r>
                <a:rPr lang="en-US" altLang="en-US" sz="2600" i="1" dirty="0" err="1">
                  <a:latin typeface="Times New Roman" pitchFamily="84" charset="0"/>
                  <a:cs typeface="Arial" charset="0"/>
                </a:rPr>
                <a:t>F</a:t>
              </a:r>
              <a:r>
                <a:rPr lang="en-US" altLang="en-US" sz="2600" baseline="-25000" dirty="0" err="1">
                  <a:latin typeface="Times New Roman" pitchFamily="84" charset="0"/>
                  <a:cs typeface="Arial" charset="0"/>
                </a:rPr>
                <a:t>on</a:t>
              </a:r>
              <a:r>
                <a:rPr lang="en-US" altLang="en-US" sz="2600" i="1" baseline="-25000" dirty="0">
                  <a:latin typeface="Times New Roman" pitchFamily="84" charset="0"/>
                  <a:cs typeface="Arial" charset="0"/>
                </a:rPr>
                <a:t> q</a:t>
              </a:r>
              <a:r>
                <a:rPr lang="en-US" altLang="en-US" sz="2600" i="1" dirty="0">
                  <a:latin typeface="Times New Roman" pitchFamily="84" charset="0"/>
                  <a:cs typeface="Arial" charset="0"/>
                </a:rPr>
                <a:t> </a:t>
              </a:r>
              <a:r>
                <a:rPr lang="en-US" altLang="en-US" sz="2600" dirty="0">
                  <a:latin typeface="Symbol" pitchFamily="84" charset="2"/>
                  <a:cs typeface="Arial" charset="0"/>
                  <a:sym typeface="Symbol" pitchFamily="84" charset="2"/>
                </a:rPr>
                <a:t></a:t>
              </a:r>
              <a:r>
                <a:rPr lang="en-US" altLang="en-US" sz="2600" i="1" dirty="0">
                  <a:latin typeface="Times New Roman" pitchFamily="84" charset="0"/>
                  <a:cs typeface="Arial" charset="0"/>
                </a:rPr>
                <a:t> </a:t>
              </a:r>
              <a:r>
                <a:rPr lang="en-US" altLang="en-US" sz="2600" i="1" dirty="0" err="1">
                  <a:latin typeface="Times New Roman" pitchFamily="84" charset="0"/>
                  <a:cs typeface="Arial" charset="0"/>
                </a:rPr>
                <a:t>qE</a:t>
              </a:r>
              <a:r>
                <a:rPr lang="en-US" altLang="en-US" sz="2600" dirty="0">
                  <a:latin typeface="Times New Roman" pitchFamily="84" charset="0"/>
                  <a:cs typeface="Arial" charset="0"/>
                </a:rPr>
                <a:t> </a:t>
              </a:r>
              <a:r>
                <a:rPr lang="en-US" altLang="en-US" sz="2600" dirty="0">
                  <a:cs typeface="Arial" charset="0"/>
                </a:rPr>
                <a:t>on a charged particle.</a:t>
              </a:r>
              <a:endParaRPr lang="en-US" altLang="en-US" sz="2600" dirty="0">
                <a:latin typeface="Times New Roman" pitchFamily="84" charset="0"/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>
                  <a:cs typeface="Arial" charset="0"/>
                </a:rPr>
                <a:t>If this is the only force acting on </a:t>
              </a:r>
              <a:r>
                <a:rPr lang="en-US" altLang="en-US" sz="2600" i="1" dirty="0">
                  <a:latin typeface="Times New Roman" pitchFamily="84" charset="0"/>
                  <a:cs typeface="Arial" charset="0"/>
                </a:rPr>
                <a:t>q</a:t>
              </a:r>
              <a:r>
                <a:rPr lang="en-US" altLang="en-US" sz="2600" dirty="0">
                  <a:cs typeface="Arial" charset="0"/>
                </a:rPr>
                <a:t>, it causes the charged particle to accelerate with</a:t>
              </a:r>
              <a:endParaRPr lang="en-US" altLang="en-US" sz="2600" dirty="0">
                <a:latin typeface="Times New Roman" pitchFamily="84" charset="0"/>
                <a:cs typeface="Arial" charset="0"/>
              </a:endParaRPr>
            </a:p>
          </p:txBody>
        </p:sp>
      </p:grpSp>
      <p:sp>
        <p:nvSpPr>
          <p:cNvPr id="839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00013"/>
            <a:ext cx="8929687" cy="381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Motion of a Charged Particle in an Electric Field</a:t>
            </a:r>
          </a:p>
        </p:txBody>
      </p:sp>
      <p:sp>
        <p:nvSpPr>
          <p:cNvPr id="316420" name="Text Box 5"/>
          <p:cNvSpPr txBox="1">
            <a:spLocks noChangeArrowheads="1"/>
          </p:cNvSpPr>
          <p:nvPr/>
        </p:nvSpPr>
        <p:spPr bwMode="auto">
          <a:xfrm>
            <a:off x="28575" y="4364038"/>
            <a:ext cx="81343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37992050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38046025" indent="-507873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  <a:defRPr/>
            </a:pPr>
            <a:r>
              <a:rPr lang="en-US" sz="2600" dirty="0" smtClean="0">
                <a:latin typeface="+mn-lt"/>
                <a:cs typeface="Arial" charset="0"/>
              </a:rPr>
              <a:t>In a uniform field, the acceleration is constant:</a:t>
            </a:r>
            <a:endParaRPr lang="en-US" dirty="0" smtClean="0">
              <a:latin typeface="+mn-lt"/>
              <a:cs typeface="Arial" charset="0"/>
            </a:endParaRPr>
          </a:p>
        </p:txBody>
      </p:sp>
      <p:pic>
        <p:nvPicPr>
          <p:cNvPr id="83974" name="Picture 13" descr="26_KeyEquation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5" r="39294"/>
          <a:stretch>
            <a:fillRect/>
          </a:stretch>
        </p:blipFill>
        <p:spPr bwMode="auto">
          <a:xfrm>
            <a:off x="3100388" y="5129213"/>
            <a:ext cx="29432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15" descr="CH26_PPT_Slide_26-79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87"/>
          <a:stretch>
            <a:fillRect/>
          </a:stretch>
        </p:blipFill>
        <p:spPr bwMode="auto">
          <a:xfrm>
            <a:off x="3121025" y="3321050"/>
            <a:ext cx="28987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6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3"/>
          <p:cNvSpPr txBox="1">
            <a:spLocks noChangeArrowheads="1"/>
          </p:cNvSpPr>
          <p:nvPr/>
        </p:nvSpPr>
        <p:spPr bwMode="auto">
          <a:xfrm>
            <a:off x="4724400" y="768350"/>
            <a:ext cx="4300538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“DNA fingerprints” are measured with the technique of </a:t>
            </a:r>
            <a:r>
              <a:rPr lang="en-US" altLang="en-US" sz="2600" i="1" dirty="0">
                <a:cs typeface="Arial" charset="0"/>
              </a:rPr>
              <a:t>gel electrophoresis.</a:t>
            </a:r>
            <a:endParaRPr lang="en-US" altLang="en-US" sz="26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A solution of negatively charged DNA fragments migrate through the gel when placed in a uniform electric field.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Because the gel exerts a drag force, the fragments move at a terminal speed inversely proportional to their size.</a:t>
            </a:r>
          </a:p>
        </p:txBody>
      </p:sp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61913" y="100013"/>
            <a:ext cx="89296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Motion of a Charged Particle in an Electric Field</a:t>
            </a:r>
          </a:p>
        </p:txBody>
      </p:sp>
      <p:pic>
        <p:nvPicPr>
          <p:cNvPr id="84997" name="Picture 7" descr="26_Pg767_Un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2"/>
          <a:stretch>
            <a:fillRect/>
          </a:stretch>
        </p:blipFill>
        <p:spPr bwMode="auto">
          <a:xfrm>
            <a:off x="117475" y="1050925"/>
            <a:ext cx="45307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62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56" name="Picture 40" descr="CH26_PPT_Slide_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8" b="8871"/>
          <a:stretch>
            <a:fillRect/>
          </a:stretch>
        </p:blipFill>
        <p:spPr bwMode="auto">
          <a:xfrm>
            <a:off x="341603" y="620688"/>
            <a:ext cx="8548687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Rectangle 2"/>
          <p:cNvSpPr>
            <a:spLocks/>
          </p:cNvSpPr>
          <p:nvPr/>
        </p:nvSpPr>
        <p:spPr bwMode="auto">
          <a:xfrm>
            <a:off x="457200" y="1028700"/>
            <a:ext cx="52990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dirty="0"/>
              <a:t>A proton is moving to the right in a vertical electric field. A very short time later, the proton’s velocity is </a:t>
            </a:r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76200" y="187325"/>
            <a:ext cx="39131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26.11 </a:t>
            </a:r>
          </a:p>
        </p:txBody>
      </p:sp>
    </p:spTree>
    <p:extLst>
      <p:ext uri="{BB962C8B-B14F-4D97-AF65-F5344CB8AC3E}">
        <p14:creationId xmlns:p14="http://schemas.microsoft.com/office/powerpoint/2010/main" val="4251462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26_5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21088"/>
            <a:ext cx="2846387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0917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Problem 26.50</a:t>
            </a:r>
          </a:p>
          <a:p>
            <a:r>
              <a:rPr lang="en-CA" sz="2400" dirty="0" smtClean="0"/>
              <a:t>An electron is launched at a 45° angle at a speed of 5 × 10</a:t>
            </a:r>
            <a:r>
              <a:rPr lang="en-CA" sz="2400" baseline="30000" dirty="0" smtClean="0"/>
              <a:t>6</a:t>
            </a:r>
            <a:r>
              <a:rPr lang="en-CA" sz="2400" dirty="0" smtClean="0"/>
              <a:t> m/s from the positive plate of the parallel plate capacitor shown.  The electron lands 4 cm away.  What is the electric field strength inside the capacitor?</a:t>
            </a:r>
            <a:endParaRPr lang="en-CA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00917"/>
            <a:ext cx="0" cy="6757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83080" y="418680"/>
              <a:ext cx="8245080" cy="6419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920" y="410040"/>
                <a:ext cx="8265960" cy="64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11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00917"/>
            <a:ext cx="0" cy="6757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3299040" y="288726"/>
              <a:ext cx="7871040" cy="6185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309120" y="279366"/>
                <a:ext cx="7886161" cy="62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782960" y="354240"/>
              <a:ext cx="4279320" cy="5959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2520" y="345960"/>
                <a:ext cx="4293720" cy="59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1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4" descr="Figure_STT26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3"/>
          <a:stretch>
            <a:fillRect/>
          </a:stretch>
        </p:blipFill>
        <p:spPr bwMode="auto">
          <a:xfrm>
            <a:off x="296863" y="2581275"/>
            <a:ext cx="8548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2"/>
          <p:cNvSpPr>
            <a:spLocks/>
          </p:cNvSpPr>
          <p:nvPr/>
        </p:nvSpPr>
        <p:spPr bwMode="auto">
          <a:xfrm>
            <a:off x="457200" y="1028700"/>
            <a:ext cx="79343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/>
              <a:t>Which electric field is responsible for the proton’s trajectory? </a:t>
            </a:r>
          </a:p>
        </p:txBody>
      </p:sp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76200" y="187325"/>
            <a:ext cx="39131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26.12 </a:t>
            </a:r>
          </a:p>
        </p:txBody>
      </p:sp>
      <p:sp>
        <p:nvSpPr>
          <p:cNvPr id="88070" name="Rectangle 6"/>
          <p:cNvSpPr>
            <a:spLocks/>
          </p:cNvSpPr>
          <p:nvPr/>
        </p:nvSpPr>
        <p:spPr bwMode="auto">
          <a:xfrm>
            <a:off x="2362200" y="4410075"/>
            <a:ext cx="5016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A.</a:t>
            </a:r>
          </a:p>
        </p:txBody>
      </p:sp>
      <p:sp>
        <p:nvSpPr>
          <p:cNvPr id="88071" name="Rectangle 7"/>
          <p:cNvSpPr>
            <a:spLocks/>
          </p:cNvSpPr>
          <p:nvPr/>
        </p:nvSpPr>
        <p:spPr bwMode="auto">
          <a:xfrm>
            <a:off x="3765550" y="4410075"/>
            <a:ext cx="5016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B.</a:t>
            </a:r>
          </a:p>
        </p:txBody>
      </p:sp>
      <p:sp>
        <p:nvSpPr>
          <p:cNvPr id="88072" name="Rectangle 8"/>
          <p:cNvSpPr>
            <a:spLocks/>
          </p:cNvSpPr>
          <p:nvPr/>
        </p:nvSpPr>
        <p:spPr bwMode="auto">
          <a:xfrm>
            <a:off x="5257800" y="4410075"/>
            <a:ext cx="5207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C.</a:t>
            </a:r>
          </a:p>
        </p:txBody>
      </p:sp>
      <p:sp>
        <p:nvSpPr>
          <p:cNvPr id="88073" name="Rectangle 9"/>
          <p:cNvSpPr>
            <a:spLocks/>
          </p:cNvSpPr>
          <p:nvPr/>
        </p:nvSpPr>
        <p:spPr bwMode="auto">
          <a:xfrm>
            <a:off x="6781800" y="4410075"/>
            <a:ext cx="5207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D.</a:t>
            </a:r>
          </a:p>
        </p:txBody>
      </p:sp>
      <p:sp>
        <p:nvSpPr>
          <p:cNvPr id="88074" name="Rectangle 10"/>
          <p:cNvSpPr>
            <a:spLocks/>
          </p:cNvSpPr>
          <p:nvPr/>
        </p:nvSpPr>
        <p:spPr bwMode="auto">
          <a:xfrm>
            <a:off x="8208963" y="4410075"/>
            <a:ext cx="5016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173742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00013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Dipoles in a Uniform Electric Field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1913" y="1257300"/>
            <a:ext cx="4205287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figure shows an electric dipole placed in a </a:t>
            </a:r>
            <a:r>
              <a:rPr lang="en-US" altLang="en-US" sz="2600" i="1" dirty="0">
                <a:cs typeface="Arial" charset="0"/>
              </a:rPr>
              <a:t>uniform </a:t>
            </a:r>
            <a:r>
              <a:rPr lang="en-US" altLang="en-US" sz="2600" dirty="0">
                <a:cs typeface="Arial" charset="0"/>
              </a:rPr>
              <a:t>external electric field.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net force on the dipole is zero.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exerts a </a:t>
            </a:r>
            <a:r>
              <a:rPr lang="en-US" altLang="en-US" sz="2600" i="1" dirty="0">
                <a:cs typeface="Arial" charset="0"/>
              </a:rPr>
              <a:t>torque </a:t>
            </a:r>
            <a:r>
              <a:rPr lang="en-US" altLang="en-US" sz="2600" dirty="0">
                <a:cs typeface="Arial" charset="0"/>
              </a:rPr>
              <a:t>on the dipole which causes it to </a:t>
            </a:r>
            <a:r>
              <a:rPr lang="en-US" altLang="en-US" sz="2600" i="1" dirty="0">
                <a:cs typeface="Arial" charset="0"/>
              </a:rPr>
              <a:t>rotate.</a:t>
            </a:r>
          </a:p>
        </p:txBody>
      </p:sp>
      <p:pic>
        <p:nvPicPr>
          <p:cNvPr id="90117" name="Picture 6" descr="26_27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b="6113"/>
          <a:stretch>
            <a:fillRect/>
          </a:stretch>
        </p:blipFill>
        <p:spPr bwMode="auto">
          <a:xfrm>
            <a:off x="4419600" y="2057400"/>
            <a:ext cx="4356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2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ChangeArrowheads="1"/>
          </p:cNvSpPr>
          <p:nvPr/>
        </p:nvSpPr>
        <p:spPr bwMode="auto">
          <a:xfrm>
            <a:off x="61913" y="100013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Dipoles in a Uniform Electric Field</a:t>
            </a:r>
          </a:p>
        </p:txBody>
      </p:sp>
      <p:pic>
        <p:nvPicPr>
          <p:cNvPr id="91141" name="Picture 10" descr="26_27_Fig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b="10652"/>
          <a:stretch>
            <a:fillRect/>
          </a:stretch>
        </p:blipFill>
        <p:spPr bwMode="auto">
          <a:xfrm>
            <a:off x="4559300" y="2819400"/>
            <a:ext cx="4279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774680"/>
                <a:ext cx="4091756" cy="6217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spcAft>
                    <a:spcPct val="20000"/>
                  </a:spcAft>
                  <a:buClr>
                    <a:srgbClr val="93001B"/>
                  </a:buClr>
                  <a:buFont typeface="Wingdings" pitchFamily="84" charset="2"/>
                  <a:buChar char="§"/>
                </a:pPr>
                <a:r>
                  <a:rPr lang="en-US" altLang="en-US" sz="2800" dirty="0" smtClean="0"/>
                  <a:t> The figure shows an electric dipole placed in a </a:t>
                </a:r>
                <a:r>
                  <a:rPr lang="en-US" altLang="en-US" sz="2800" i="1" dirty="0"/>
                  <a:t>uniform </a:t>
                </a:r>
                <a:r>
                  <a:rPr lang="en-US" altLang="en-US" sz="2800" dirty="0"/>
                  <a:t>external electric field.</a:t>
                </a:r>
              </a:p>
              <a:p>
                <a:pPr eaLnBrk="1" hangingPunct="1">
                  <a:spcBef>
                    <a:spcPct val="20000"/>
                  </a:spcBef>
                  <a:spcAft>
                    <a:spcPct val="20000"/>
                  </a:spcAft>
                  <a:buClr>
                    <a:srgbClr val="93001B"/>
                  </a:buClr>
                  <a:buFont typeface="Wingdings" pitchFamily="84" charset="2"/>
                  <a:buChar char="§"/>
                </a:pPr>
                <a:r>
                  <a:rPr lang="en-US" altLang="en-US" sz="2800" dirty="0" smtClean="0"/>
                  <a:t> The </a:t>
                </a:r>
                <a:r>
                  <a:rPr lang="en-US" altLang="en-US" sz="2800" dirty="0"/>
                  <a:t>torque causes the dipole to rotate until it is aligned with the electric field, as shown.</a:t>
                </a:r>
              </a:p>
              <a:p>
                <a:pPr eaLnBrk="1" hangingPunct="1">
                  <a:spcBef>
                    <a:spcPct val="20000"/>
                  </a:spcBef>
                  <a:spcAft>
                    <a:spcPct val="20000"/>
                  </a:spcAft>
                  <a:buClr>
                    <a:srgbClr val="93001B"/>
                  </a:buClr>
                  <a:buFont typeface="Wingdings" pitchFamily="84" charset="2"/>
                  <a:buChar char="§"/>
                </a:pPr>
                <a:r>
                  <a:rPr lang="en-US" altLang="en-US" sz="2800" dirty="0" smtClean="0"/>
                  <a:t> Notice </a:t>
                </a:r>
                <a:r>
                  <a:rPr lang="en-US" altLang="en-US" sz="2800" dirty="0"/>
                  <a:t>that the positive end of the dipole is in the direction in which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altLang="en-US" sz="2800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altLang="en-US" sz="2800" dirty="0" smtClean="0"/>
                  <a:t>     </a:t>
                </a:r>
                <a:r>
                  <a:rPr lang="en-US" altLang="en-US" sz="2800" dirty="0"/>
                  <a:t>points.</a:t>
                </a:r>
                <a:endParaRPr lang="en-US" altLang="en-US" sz="2800" i="1" dirty="0"/>
              </a:p>
              <a:p>
                <a:endParaRPr lang="en-CA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74680"/>
                <a:ext cx="4091756" cy="6217023"/>
              </a:xfrm>
              <a:prstGeom prst="rect">
                <a:avLst/>
              </a:prstGeom>
              <a:blipFill rotWithShape="1">
                <a:blip r:embed="rId3"/>
                <a:stretch>
                  <a:fillRect l="-3130" t="-980" r="-43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23813"/>
            <a:ext cx="8229600" cy="5334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Continuous Charge Distributions</a:t>
            </a: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34938" y="3781425"/>
            <a:ext cx="372903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>
                <a:cs typeface="Arial" charset="0"/>
              </a:rPr>
              <a:t>Linear charge density, which has units of </a:t>
            </a:r>
            <a:r>
              <a:rPr lang="en-US" altLang="en-US" sz="2800">
                <a:latin typeface="Times New Roman" pitchFamily="84" charset="0"/>
                <a:cs typeface="Arial" charset="0"/>
              </a:rPr>
              <a:t>C/m</a:t>
            </a:r>
            <a:r>
              <a:rPr lang="en-US" altLang="en-US" sz="2800">
                <a:cs typeface="Arial" charset="0"/>
              </a:rPr>
              <a:t>, is the amount of charge </a:t>
            </a:r>
            <a:r>
              <a:rPr lang="en-US" altLang="en-US" sz="2800" i="1">
                <a:cs typeface="Arial" charset="0"/>
              </a:rPr>
              <a:t>per meter</a:t>
            </a:r>
            <a:r>
              <a:rPr lang="en-US" altLang="en-US" sz="2800">
                <a:cs typeface="Arial" charset="0"/>
              </a:rPr>
              <a:t> of length.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3316288" y="1704975"/>
            <a:ext cx="587375" cy="58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3787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>
                <a:cs typeface="Arial" charset="0"/>
              </a:rPr>
              <a:t>The linear charge density of an object of length </a:t>
            </a:r>
            <a:r>
              <a:rPr lang="en-US" altLang="en-US" sz="2800" i="1">
                <a:latin typeface="Times New Roman" pitchFamily="84" charset="0"/>
                <a:cs typeface="Arial" charset="0"/>
              </a:rPr>
              <a:t>L</a:t>
            </a:r>
            <a:r>
              <a:rPr lang="en-US" altLang="en-US" sz="2800">
                <a:cs typeface="Arial" charset="0"/>
              </a:rPr>
              <a:t> and charge </a:t>
            </a:r>
            <a:r>
              <a:rPr lang="en-US" altLang="en-US" sz="2800" i="1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800">
                <a:cs typeface="Arial" charset="0"/>
              </a:rPr>
              <a:t> is defined as</a:t>
            </a:r>
          </a:p>
        </p:txBody>
      </p:sp>
      <p:pic>
        <p:nvPicPr>
          <p:cNvPr id="46087" name="Picture 9" descr="26_10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b="4059"/>
          <a:stretch>
            <a:fillRect/>
          </a:stretch>
        </p:blipFill>
        <p:spPr bwMode="auto">
          <a:xfrm>
            <a:off x="3990975" y="1447800"/>
            <a:ext cx="50006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0" descr="CH26_PPT_Slide_26-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9"/>
          <a:stretch>
            <a:fillRect/>
          </a:stretch>
        </p:blipFill>
        <p:spPr bwMode="auto">
          <a:xfrm>
            <a:off x="1143000" y="2590800"/>
            <a:ext cx="12890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4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/>
          </p:cNvSpPr>
          <p:nvPr/>
        </p:nvSpPr>
        <p:spPr bwMode="auto">
          <a:xfrm>
            <a:off x="457200" y="1028700"/>
            <a:ext cx="52990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/>
              <a:t>Which dipole experiences no net force in the electric field? 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1913" y="76200"/>
            <a:ext cx="39131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26.13 </a:t>
            </a:r>
          </a:p>
        </p:txBody>
      </p:sp>
      <p:sp>
        <p:nvSpPr>
          <p:cNvPr id="92164" name="Rectangle 42"/>
          <p:cNvSpPr>
            <a:spLocks/>
          </p:cNvSpPr>
          <p:nvPr/>
        </p:nvSpPr>
        <p:spPr bwMode="auto">
          <a:xfrm>
            <a:off x="8132763" y="1150938"/>
            <a:ext cx="5016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A.</a:t>
            </a:r>
          </a:p>
        </p:txBody>
      </p:sp>
      <p:sp>
        <p:nvSpPr>
          <p:cNvPr id="92165" name="Rectangle 43"/>
          <p:cNvSpPr>
            <a:spLocks/>
          </p:cNvSpPr>
          <p:nvPr/>
        </p:nvSpPr>
        <p:spPr bwMode="auto">
          <a:xfrm>
            <a:off x="8132763" y="2384425"/>
            <a:ext cx="5016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B.</a:t>
            </a:r>
          </a:p>
        </p:txBody>
      </p:sp>
      <p:sp>
        <p:nvSpPr>
          <p:cNvPr id="92166" name="Rectangle 44"/>
          <p:cNvSpPr>
            <a:spLocks/>
          </p:cNvSpPr>
          <p:nvPr/>
        </p:nvSpPr>
        <p:spPr bwMode="auto">
          <a:xfrm>
            <a:off x="8132763" y="3681413"/>
            <a:ext cx="520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C.</a:t>
            </a:r>
          </a:p>
        </p:txBody>
      </p:sp>
      <p:sp>
        <p:nvSpPr>
          <p:cNvPr id="92167" name="Rectangle 2"/>
          <p:cNvSpPr>
            <a:spLocks/>
          </p:cNvSpPr>
          <p:nvPr/>
        </p:nvSpPr>
        <p:spPr bwMode="auto">
          <a:xfrm>
            <a:off x="463550" y="1847850"/>
            <a:ext cx="52990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68325" indent="-5683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Dipole A.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Dipole B.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Dipole C.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Both dipoles A and C.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All three dipoles.</a:t>
            </a:r>
          </a:p>
        </p:txBody>
      </p:sp>
      <p:pic>
        <p:nvPicPr>
          <p:cNvPr id="92169" name="Picture 47" descr="CH26_PPT_Slide_86-87-88-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5" r="36620"/>
          <a:stretch>
            <a:fillRect/>
          </a:stretch>
        </p:blipFill>
        <p:spPr bwMode="auto">
          <a:xfrm>
            <a:off x="6400800" y="990600"/>
            <a:ext cx="1762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9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/>
          </p:cNvSpPr>
          <p:nvPr/>
        </p:nvSpPr>
        <p:spPr bwMode="auto">
          <a:xfrm>
            <a:off x="457200" y="1028700"/>
            <a:ext cx="52990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/>
              <a:t>Which dipole experiences no net torque in the electric field? 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80963" y="111125"/>
            <a:ext cx="39131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26.14 </a:t>
            </a:r>
          </a:p>
        </p:txBody>
      </p:sp>
      <p:sp>
        <p:nvSpPr>
          <p:cNvPr id="94212" name="Rectangle 2"/>
          <p:cNvSpPr>
            <a:spLocks/>
          </p:cNvSpPr>
          <p:nvPr/>
        </p:nvSpPr>
        <p:spPr bwMode="auto">
          <a:xfrm>
            <a:off x="457200" y="2000250"/>
            <a:ext cx="52990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Dipole A.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Dipole B.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Dipole C.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Both dipoles A and C.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All three dipoles.</a:t>
            </a:r>
          </a:p>
        </p:txBody>
      </p:sp>
      <p:sp>
        <p:nvSpPr>
          <p:cNvPr id="94214" name="Rectangle 42"/>
          <p:cNvSpPr>
            <a:spLocks/>
          </p:cNvSpPr>
          <p:nvPr/>
        </p:nvSpPr>
        <p:spPr bwMode="auto">
          <a:xfrm>
            <a:off x="8132763" y="1150938"/>
            <a:ext cx="5016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A.</a:t>
            </a:r>
          </a:p>
        </p:txBody>
      </p:sp>
      <p:sp>
        <p:nvSpPr>
          <p:cNvPr id="94215" name="Rectangle 43"/>
          <p:cNvSpPr>
            <a:spLocks/>
          </p:cNvSpPr>
          <p:nvPr/>
        </p:nvSpPr>
        <p:spPr bwMode="auto">
          <a:xfrm>
            <a:off x="8132763" y="2384425"/>
            <a:ext cx="5016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B.</a:t>
            </a:r>
          </a:p>
        </p:txBody>
      </p:sp>
      <p:sp>
        <p:nvSpPr>
          <p:cNvPr id="94216" name="Rectangle 44"/>
          <p:cNvSpPr>
            <a:spLocks/>
          </p:cNvSpPr>
          <p:nvPr/>
        </p:nvSpPr>
        <p:spPr bwMode="auto">
          <a:xfrm>
            <a:off x="8132763" y="3681413"/>
            <a:ext cx="520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C.</a:t>
            </a:r>
          </a:p>
        </p:txBody>
      </p:sp>
      <p:pic>
        <p:nvPicPr>
          <p:cNvPr id="94217" name="Picture 50" descr="CH26_PPT_Slide_86-87-88-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5" r="36620"/>
          <a:stretch>
            <a:fillRect/>
          </a:stretch>
        </p:blipFill>
        <p:spPr bwMode="auto">
          <a:xfrm>
            <a:off x="6400800" y="990600"/>
            <a:ext cx="1762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118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3" y="152400"/>
            <a:ext cx="7772400" cy="3048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Dipoles in a Uniform Electric Field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5170488" y="1236663"/>
            <a:ext cx="382270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figure shows a sample of permanent dipoles, such as water molecules, in an external electric field.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All the dipoles rotate until they are aligned with the electric field.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This is the mechanism by which the sample becomes </a:t>
            </a:r>
            <a:r>
              <a:rPr lang="en-US" altLang="en-US" sz="2600" i="1" dirty="0">
                <a:cs typeface="Arial" charset="0"/>
              </a:rPr>
              <a:t>polarized.</a:t>
            </a:r>
          </a:p>
        </p:txBody>
      </p:sp>
      <p:pic>
        <p:nvPicPr>
          <p:cNvPr id="96261" name="Picture 6" descr="26_28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"/>
          <a:stretch>
            <a:fillRect/>
          </a:stretch>
        </p:blipFill>
        <p:spPr bwMode="auto">
          <a:xfrm>
            <a:off x="185738" y="1524000"/>
            <a:ext cx="469106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0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963" y="152400"/>
            <a:ext cx="7772400" cy="3048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Torque on a Dipole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81000" y="914400"/>
            <a:ext cx="8502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800">
                <a:cs typeface="Arial" charset="0"/>
              </a:rPr>
              <a:t>The torque on a dipole placed in a uniform external electric field is</a:t>
            </a:r>
            <a:endParaRPr lang="en-US" altLang="en-US" sz="2800" i="1">
              <a:cs typeface="Arial" charset="0"/>
            </a:endParaRPr>
          </a:p>
        </p:txBody>
      </p:sp>
      <p:pic>
        <p:nvPicPr>
          <p:cNvPr id="97285" name="Picture 7" descr="26_2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>
            <a:fillRect/>
          </a:stretch>
        </p:blipFill>
        <p:spPr bwMode="auto">
          <a:xfrm>
            <a:off x="2133600" y="2647950"/>
            <a:ext cx="48768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8" descr="CH26_PPT_Slide_26-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9"/>
          <a:stretch>
            <a:fillRect/>
          </a:stretch>
        </p:blipFill>
        <p:spPr bwMode="auto">
          <a:xfrm>
            <a:off x="1557338" y="1905000"/>
            <a:ext cx="60277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00013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Dipoles in a Nonuniform Electric Field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6513" y="1003300"/>
            <a:ext cx="4230687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Suppose that a dipole is placed in a </a:t>
            </a:r>
            <a:r>
              <a:rPr lang="en-US" altLang="en-US" sz="2600" dirty="0" err="1">
                <a:cs typeface="Arial" charset="0"/>
              </a:rPr>
              <a:t>nonuniform</a:t>
            </a:r>
            <a:r>
              <a:rPr lang="en-US" altLang="en-US" sz="2600" dirty="0">
                <a:cs typeface="Arial" charset="0"/>
              </a:rPr>
              <a:t> electric field, such as the field of a positive point charge.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first response of the dipole is to rotate until it is aligned with the field.</a:t>
            </a:r>
          </a:p>
        </p:txBody>
      </p:sp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47625" y="4273550"/>
            <a:ext cx="879157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Once the dipole is aligned, the leftward attractive force on its negative end is slightly stronger than the rightward repulsive force on its positive end.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This causes a net force to the </a:t>
            </a:r>
            <a:r>
              <a:rPr lang="en-US" altLang="en-US" sz="2600" i="1" dirty="0">
                <a:cs typeface="Arial" charset="0"/>
              </a:rPr>
              <a:t>left</a:t>
            </a:r>
            <a:r>
              <a:rPr lang="en-US" altLang="en-US" sz="2600" dirty="0">
                <a:cs typeface="Arial" charset="0"/>
              </a:rPr>
              <a:t>, toward the point charge.</a:t>
            </a:r>
          </a:p>
        </p:txBody>
      </p:sp>
      <p:pic>
        <p:nvPicPr>
          <p:cNvPr id="103430" name="Picture 7" descr="26_31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0"/>
          <a:stretch>
            <a:fillRect/>
          </a:stretch>
        </p:blipFill>
        <p:spPr bwMode="auto">
          <a:xfrm>
            <a:off x="4495800" y="914400"/>
            <a:ext cx="42926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43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8" y="176213"/>
            <a:ext cx="7772400" cy="2286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Dipoles in a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Nonuniform</a:t>
            </a:r>
            <a:r>
              <a:rPr lang="en-US" altLang="en-US" sz="3200" dirty="0" smtClean="0">
                <a:solidFill>
                  <a:schemeClr val="tx1"/>
                </a:solidFill>
              </a:rPr>
              <a:t> Electric Field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85725" y="1589088"/>
            <a:ext cx="422910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A dipole near a negative point charge is also attracted toward the point charge.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net force on a dipole is toward the direction of the strongest field.</a:t>
            </a:r>
          </a:p>
        </p:txBody>
      </p:sp>
      <p:sp>
        <p:nvSpPr>
          <p:cNvPr id="104452" name="Rectangle 6"/>
          <p:cNvSpPr>
            <a:spLocks noChangeArrowheads="1"/>
          </p:cNvSpPr>
          <p:nvPr/>
        </p:nvSpPr>
        <p:spPr bwMode="auto">
          <a:xfrm>
            <a:off x="4303713" y="800100"/>
            <a:ext cx="528637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104453" name="Rectangle 11"/>
          <p:cNvSpPr>
            <a:spLocks noChangeArrowheads="1"/>
          </p:cNvSpPr>
          <p:nvPr/>
        </p:nvSpPr>
        <p:spPr bwMode="auto">
          <a:xfrm>
            <a:off x="7007225" y="835025"/>
            <a:ext cx="576263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104454" name="Text Box 3"/>
          <p:cNvSpPr txBox="1">
            <a:spLocks noChangeArrowheads="1"/>
          </p:cNvSpPr>
          <p:nvPr/>
        </p:nvSpPr>
        <p:spPr bwMode="auto">
          <a:xfrm>
            <a:off x="47625" y="4378325"/>
            <a:ext cx="8512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Because field strength increases as you get closer to any finite-sized charged object, we can conclude that a </a:t>
            </a:r>
            <a:r>
              <a:rPr lang="en-US" altLang="en-US" sz="2600" b="1" dirty="0">
                <a:cs typeface="Arial" charset="0"/>
              </a:rPr>
              <a:t>dipole will experience a net force toward any charged object.</a:t>
            </a:r>
          </a:p>
        </p:txBody>
      </p:sp>
      <p:pic>
        <p:nvPicPr>
          <p:cNvPr id="104456" name="Picture 9" descr="26_31_Fig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3"/>
          <a:stretch>
            <a:fillRect/>
          </a:stretch>
        </p:blipFill>
        <p:spPr bwMode="auto">
          <a:xfrm>
            <a:off x="4419600" y="938213"/>
            <a:ext cx="42418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97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763000" cy="792088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11 on Monday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924" y="980728"/>
            <a:ext cx="8784976" cy="3312368"/>
          </a:xfrm>
        </p:spPr>
        <p:txBody>
          <a:bodyPr/>
          <a:lstStyle/>
          <a:p>
            <a:r>
              <a:rPr lang="en-CA" sz="2800" dirty="0"/>
              <a:t>Complete Problem Set 4</a:t>
            </a:r>
            <a:r>
              <a:rPr lang="en-CA" sz="2800" dirty="0" smtClean="0"/>
              <a:t> </a:t>
            </a:r>
            <a:r>
              <a:rPr lang="en-CA" sz="2800" dirty="0"/>
              <a:t>on </a:t>
            </a:r>
            <a:r>
              <a:rPr lang="en-CA" sz="2800" dirty="0" err="1"/>
              <a:t>MasteringPhysics</a:t>
            </a:r>
            <a:r>
              <a:rPr lang="en-CA" sz="2800" dirty="0"/>
              <a:t> due Sunday at 11:59pm on Ch. </a:t>
            </a:r>
            <a:r>
              <a:rPr lang="en-CA" sz="2800" dirty="0" smtClean="0"/>
              <a:t>26. </a:t>
            </a:r>
            <a:endParaRPr lang="en-CA" sz="2800" dirty="0"/>
          </a:p>
          <a:p>
            <a:r>
              <a:rPr lang="en-US" sz="2800" dirty="0"/>
              <a:t>Please read </a:t>
            </a:r>
            <a:r>
              <a:rPr lang="en-CA" sz="2800" dirty="0"/>
              <a:t>Knight Pgs. </a:t>
            </a:r>
            <a:r>
              <a:rPr lang="en-CA" sz="2800" dirty="0" smtClean="0"/>
              <a:t>810-818:  Ch</a:t>
            </a:r>
            <a:r>
              <a:rPr lang="en-CA" sz="2800" dirty="0"/>
              <a:t>. 28, sections </a:t>
            </a:r>
            <a:r>
              <a:rPr lang="en-CA" sz="2800" dirty="0" smtClean="0"/>
              <a:t>28.1-28.3</a:t>
            </a:r>
          </a:p>
          <a:p>
            <a:r>
              <a:rPr lang="en-US" sz="2800" dirty="0" smtClean="0"/>
              <a:t>Please </a:t>
            </a:r>
            <a:r>
              <a:rPr lang="en-US" sz="2800" dirty="0"/>
              <a:t>do the short pre-class quiz on </a:t>
            </a:r>
            <a:r>
              <a:rPr lang="en-US" sz="2800" dirty="0" err="1"/>
              <a:t>MasteringPhysics</a:t>
            </a:r>
            <a:r>
              <a:rPr lang="en-US" sz="2800" dirty="0"/>
              <a:t> by Sunday night.</a:t>
            </a:r>
          </a:p>
          <a:p>
            <a:endParaRPr lang="en-CA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544" y="4437112"/>
            <a:ext cx="87129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/>
              <a:t>Something to think about: If a fixed charge repels a moving charge, does it do </a:t>
            </a:r>
            <a:r>
              <a:rPr lang="en-US" sz="2800" b="1" kern="0" dirty="0" smtClean="0"/>
              <a:t>work</a:t>
            </a:r>
            <a:r>
              <a:rPr lang="en-US" sz="2800" kern="0" dirty="0" smtClean="0"/>
              <a:t> on the charge?  Does this increase the </a:t>
            </a:r>
            <a:r>
              <a:rPr lang="en-US" sz="2800" b="1" kern="0" dirty="0" smtClean="0"/>
              <a:t>energy</a:t>
            </a:r>
            <a:r>
              <a:rPr lang="en-US" sz="2800" kern="0" dirty="0" smtClean="0"/>
              <a:t> of the system?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833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/>
          </p:cNvSpPr>
          <p:nvPr/>
        </p:nvSpPr>
        <p:spPr bwMode="auto">
          <a:xfrm>
            <a:off x="457200" y="1028700"/>
            <a:ext cx="4114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/>
              <a:t>If </a:t>
            </a:r>
            <a:r>
              <a:rPr lang="en-US" altLang="en-US" sz="2800">
                <a:latin typeface="Times New Roman" pitchFamily="84" charset="0"/>
              </a:rPr>
              <a:t>8 nC</a:t>
            </a:r>
            <a:r>
              <a:rPr lang="en-US" altLang="en-US" sz="2800"/>
              <a:t> of charge are placed on the square loop of wire, the linear charge density will be 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1913" y="187325"/>
            <a:ext cx="39131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26.6 </a:t>
            </a:r>
          </a:p>
        </p:txBody>
      </p:sp>
      <p:sp>
        <p:nvSpPr>
          <p:cNvPr id="47108" name="Rectangle 11"/>
          <p:cNvSpPr>
            <a:spLocks noChangeArrowheads="1"/>
          </p:cNvSpPr>
          <p:nvPr/>
        </p:nvSpPr>
        <p:spPr bwMode="auto">
          <a:xfrm>
            <a:off x="4957763" y="2392363"/>
            <a:ext cx="1841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47109" name="Rectangle 2"/>
          <p:cNvSpPr>
            <a:spLocks/>
          </p:cNvSpPr>
          <p:nvPr/>
        </p:nvSpPr>
        <p:spPr bwMode="auto">
          <a:xfrm>
            <a:off x="466725" y="2398713"/>
            <a:ext cx="41148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>
                <a:latin typeface="Times New Roman" pitchFamily="84" charset="0"/>
              </a:rPr>
              <a:t>800 nC/m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>
                <a:latin typeface="Times New Roman" pitchFamily="84" charset="0"/>
              </a:rPr>
              <a:t>400 nC/m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>
                <a:latin typeface="Times New Roman" pitchFamily="84" charset="0"/>
              </a:rPr>
              <a:t>200 nC/m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>
                <a:latin typeface="Times New Roman" pitchFamily="84" charset="0"/>
              </a:rPr>
              <a:t>8 nC/m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>
                <a:latin typeface="Times New Roman" pitchFamily="84" charset="0"/>
              </a:rPr>
              <a:t>2 nC/m</a:t>
            </a:r>
            <a:r>
              <a:rPr lang="en-US" altLang="en-US" sz="2800"/>
              <a:t>.</a:t>
            </a:r>
          </a:p>
        </p:txBody>
      </p:sp>
      <p:pic>
        <p:nvPicPr>
          <p:cNvPr id="47111" name="Picture 15" descr="CH26_PPT_Slide_43-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"/>
          <a:stretch>
            <a:fillRect/>
          </a:stretch>
        </p:blipFill>
        <p:spPr bwMode="auto">
          <a:xfrm>
            <a:off x="4873625" y="914400"/>
            <a:ext cx="4194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39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175" y="188640"/>
            <a:ext cx="8229600" cy="252412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Continuous Charge Distributions</a:t>
            </a:r>
          </a:p>
        </p:txBody>
      </p:sp>
      <p:sp>
        <p:nvSpPr>
          <p:cNvPr id="49155" name="Rectangle 8"/>
          <p:cNvSpPr>
            <a:spLocks noChangeArrowheads="1"/>
          </p:cNvSpPr>
          <p:nvPr/>
        </p:nvSpPr>
        <p:spPr bwMode="auto">
          <a:xfrm>
            <a:off x="3492500" y="1398588"/>
            <a:ext cx="752475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163513" y="914400"/>
            <a:ext cx="383381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>
                <a:cs typeface="Arial" charset="0"/>
              </a:rPr>
              <a:t>The surface charge density of a two-dimensional distribution of charge across a surface of area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A</a:t>
            </a:r>
            <a:r>
              <a:rPr lang="en-US" altLang="en-US" sz="2600">
                <a:cs typeface="Arial" charset="0"/>
              </a:rPr>
              <a:t> is defined as: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304800" y="4400550"/>
            <a:ext cx="34464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 dirty="0">
                <a:cs typeface="Arial" charset="0"/>
              </a:rPr>
              <a:t>Surface charge density, with units 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C/m</a:t>
            </a:r>
            <a:r>
              <a:rPr lang="en-US" altLang="en-US" sz="2600" baseline="30000" dirty="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, is the amount of charge </a:t>
            </a:r>
            <a:r>
              <a:rPr lang="en-US" altLang="en-US" sz="2600" i="1" dirty="0">
                <a:cs typeface="Arial" charset="0"/>
              </a:rPr>
              <a:t>per square meter</a:t>
            </a:r>
            <a:r>
              <a:rPr lang="en-US" altLang="en-US" sz="2600" dirty="0">
                <a:cs typeface="Arial" charset="0"/>
              </a:rPr>
              <a:t>. </a:t>
            </a:r>
          </a:p>
        </p:txBody>
      </p:sp>
      <p:pic>
        <p:nvPicPr>
          <p:cNvPr id="49159" name="Picture 9" descr="26_10_Fig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8"/>
          <a:stretch>
            <a:fillRect/>
          </a:stretch>
        </p:blipFill>
        <p:spPr bwMode="auto">
          <a:xfrm>
            <a:off x="3698875" y="1676400"/>
            <a:ext cx="5292725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3" descr="CH26_PPT_Slide_26-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71"/>
          <a:stretch>
            <a:fillRect/>
          </a:stretch>
        </p:blipFill>
        <p:spPr bwMode="auto">
          <a:xfrm>
            <a:off x="1377950" y="3429000"/>
            <a:ext cx="984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898080" y="618840"/>
              <a:ext cx="1521000" cy="530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0880" y="610920"/>
                <a:ext cx="1535760" cy="54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11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/>
          </p:cNvSpPr>
          <p:nvPr/>
        </p:nvSpPr>
        <p:spPr bwMode="auto">
          <a:xfrm>
            <a:off x="457200" y="1028700"/>
            <a:ext cx="45354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dirty="0"/>
              <a:t>A flat circular ring is made from a very thin sheet of metal. Charge </a:t>
            </a:r>
            <a:r>
              <a:rPr lang="en-US" altLang="en-US" i="1" dirty="0">
                <a:latin typeface="Times New Roman" pitchFamily="84" charset="0"/>
                <a:cs typeface="Times New Roman" pitchFamily="84" charset="0"/>
              </a:rPr>
              <a:t>Q</a:t>
            </a:r>
            <a:r>
              <a:rPr lang="en-US" altLang="en-US" dirty="0"/>
              <a:t> is uniformly distributed over the ring. Assuming </a:t>
            </a:r>
            <a:r>
              <a:rPr lang="en-US" altLang="en-US" i="1" dirty="0">
                <a:latin typeface="Times New Roman" pitchFamily="84" charset="0"/>
              </a:rPr>
              <a:t>w</a:t>
            </a:r>
            <a:r>
              <a:rPr lang="en-US" altLang="en-US" dirty="0">
                <a:latin typeface="Times New Roman" pitchFamily="84" charset="0"/>
              </a:rPr>
              <a:t> 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</a:t>
            </a:r>
            <a:r>
              <a:rPr lang="en-US" altLang="en-US" dirty="0">
                <a:latin typeface="Times New Roman" pitchFamily="84" charset="0"/>
              </a:rPr>
              <a:t> </a:t>
            </a:r>
            <a:r>
              <a:rPr lang="en-US" altLang="en-US" i="1" dirty="0">
                <a:latin typeface="Times New Roman" pitchFamily="84" charset="0"/>
              </a:rPr>
              <a:t>R</a:t>
            </a:r>
            <a:r>
              <a:rPr lang="en-US" altLang="en-US" dirty="0"/>
              <a:t>, the surface charge density </a:t>
            </a:r>
            <a:r>
              <a:rPr lang="en-US" altLang="en-US" i="1" dirty="0">
                <a:latin typeface="Symbol" pitchFamily="84" charset="2"/>
                <a:sym typeface="Symbol" pitchFamily="84" charset="2"/>
              </a:rPr>
              <a:t></a:t>
            </a:r>
            <a:r>
              <a:rPr lang="en-US" altLang="en-US" dirty="0"/>
              <a:t> </a:t>
            </a:r>
            <a:r>
              <a:rPr lang="en-US" altLang="en-US" dirty="0" smtClean="0"/>
              <a:t>on the top side, facing out of the page, is</a:t>
            </a:r>
            <a:endParaRPr lang="en-US" altLang="en-US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76200" y="90488"/>
            <a:ext cx="3913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26.7 </a:t>
            </a:r>
          </a:p>
        </p:txBody>
      </p:sp>
      <p:sp>
        <p:nvSpPr>
          <p:cNvPr id="50180" name="Rectangle 2"/>
          <p:cNvSpPr>
            <a:spLocks/>
          </p:cNvSpPr>
          <p:nvPr/>
        </p:nvSpPr>
        <p:spPr bwMode="auto">
          <a:xfrm>
            <a:off x="498576" y="2861206"/>
            <a:ext cx="4535488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68325" indent="-5683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dirty="0"/>
              <a:t> </a:t>
            </a:r>
            <a:r>
              <a:rPr lang="en-US" altLang="en-US" i="1" dirty="0">
                <a:latin typeface="Times New Roman" pitchFamily="84" charset="0"/>
              </a:rPr>
              <a:t>Q</a:t>
            </a:r>
            <a:r>
              <a:rPr lang="en-US" altLang="en-US" dirty="0">
                <a:latin typeface="Times New Roman" pitchFamily="84" charset="0"/>
              </a:rPr>
              <a:t>/2</a:t>
            </a:r>
            <a:r>
              <a:rPr lang="en-US" altLang="en-US" i="1" dirty="0">
                <a:latin typeface="Symbol" pitchFamily="84" charset="2"/>
                <a:sym typeface="Symbol" pitchFamily="84" charset="2"/>
              </a:rPr>
              <a:t></a:t>
            </a:r>
            <a:r>
              <a:rPr lang="en-US" altLang="en-US" i="1" dirty="0">
                <a:latin typeface="Times New Roman" pitchFamily="84" charset="0"/>
              </a:rPr>
              <a:t>Rw.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dirty="0"/>
              <a:t> </a:t>
            </a:r>
            <a:r>
              <a:rPr lang="en-US" altLang="en-US" i="1" dirty="0">
                <a:latin typeface="Times New Roman" pitchFamily="84" charset="0"/>
              </a:rPr>
              <a:t>Q</a:t>
            </a:r>
            <a:r>
              <a:rPr lang="en-US" altLang="en-US" dirty="0">
                <a:latin typeface="Times New Roman" pitchFamily="84" charset="0"/>
              </a:rPr>
              <a:t>/4</a:t>
            </a:r>
            <a:r>
              <a:rPr lang="en-US" altLang="en-US" i="1" dirty="0">
                <a:latin typeface="Symbol" pitchFamily="84" charset="2"/>
                <a:sym typeface="Symbol" pitchFamily="84" charset="2"/>
              </a:rPr>
              <a:t></a:t>
            </a:r>
            <a:r>
              <a:rPr lang="en-US" altLang="en-US" i="1" dirty="0">
                <a:latin typeface="Times New Roman" pitchFamily="84" charset="0"/>
              </a:rPr>
              <a:t>Rw.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dirty="0"/>
              <a:t> </a:t>
            </a:r>
            <a:r>
              <a:rPr lang="en-US" altLang="en-US" i="1" dirty="0">
                <a:latin typeface="Times New Roman" pitchFamily="84" charset="0"/>
              </a:rPr>
              <a:t>Q</a:t>
            </a:r>
            <a:r>
              <a:rPr lang="en-US" altLang="en-US" dirty="0">
                <a:latin typeface="Times New Roman" pitchFamily="84" charset="0"/>
              </a:rPr>
              <a:t>/</a:t>
            </a:r>
            <a:r>
              <a:rPr lang="en-US" altLang="en-US" i="1" dirty="0">
                <a:latin typeface="Symbol" pitchFamily="84" charset="2"/>
                <a:sym typeface="Symbol" pitchFamily="84" charset="2"/>
              </a:rPr>
              <a:t></a:t>
            </a:r>
            <a:r>
              <a:rPr lang="en-US" altLang="en-US" i="1" dirty="0">
                <a:latin typeface="Times New Roman" pitchFamily="84" charset="0"/>
              </a:rPr>
              <a:t>R</a:t>
            </a:r>
            <a:r>
              <a:rPr lang="en-US" altLang="en-US" baseline="30000" dirty="0">
                <a:latin typeface="Times New Roman" pitchFamily="84" charset="0"/>
              </a:rPr>
              <a:t>2</a:t>
            </a:r>
            <a:r>
              <a:rPr lang="en-US" altLang="en-US" dirty="0">
                <a:latin typeface="Times New Roman" pitchFamily="84" charset="0"/>
              </a:rPr>
              <a:t>.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dirty="0"/>
              <a:t> </a:t>
            </a:r>
            <a:r>
              <a:rPr lang="en-US" altLang="en-US" i="1" dirty="0">
                <a:latin typeface="Times New Roman" pitchFamily="84" charset="0"/>
              </a:rPr>
              <a:t>Q</a:t>
            </a:r>
            <a:r>
              <a:rPr lang="en-US" altLang="en-US" dirty="0">
                <a:latin typeface="Times New Roman" pitchFamily="84" charset="0"/>
              </a:rPr>
              <a:t>/2</a:t>
            </a:r>
            <a:r>
              <a:rPr lang="en-US" altLang="en-US" i="1" dirty="0">
                <a:latin typeface="Symbol" pitchFamily="84" charset="2"/>
                <a:sym typeface="Symbol" pitchFamily="84" charset="2"/>
              </a:rPr>
              <a:t></a:t>
            </a:r>
            <a:r>
              <a:rPr lang="en-US" altLang="en-US" i="1" dirty="0">
                <a:latin typeface="Times New Roman" pitchFamily="84" charset="0"/>
              </a:rPr>
              <a:t>R</a:t>
            </a:r>
            <a:r>
              <a:rPr lang="en-US" altLang="en-US" baseline="30000" dirty="0">
                <a:latin typeface="Times New Roman" pitchFamily="84" charset="0"/>
              </a:rPr>
              <a:t>2</a:t>
            </a:r>
            <a:r>
              <a:rPr lang="en-US" altLang="en-US" dirty="0">
                <a:latin typeface="Times New Roman" pitchFamily="84" charset="0"/>
              </a:rPr>
              <a:t>.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dirty="0"/>
              <a:t> </a:t>
            </a:r>
            <a:r>
              <a:rPr lang="en-US" altLang="en-US" i="1" dirty="0">
                <a:latin typeface="Times New Roman" pitchFamily="84" charset="0"/>
              </a:rPr>
              <a:t>Q</a:t>
            </a:r>
            <a:r>
              <a:rPr lang="en-US" altLang="en-US" dirty="0">
                <a:latin typeface="Times New Roman" pitchFamily="84" charset="0"/>
              </a:rPr>
              <a:t>/</a:t>
            </a:r>
            <a:r>
              <a:rPr lang="en-US" altLang="en-US" i="1" dirty="0">
                <a:latin typeface="Symbol" pitchFamily="84" charset="2"/>
                <a:sym typeface="Symbol" pitchFamily="84" charset="2"/>
              </a:rPr>
              <a:t></a:t>
            </a:r>
            <a:r>
              <a:rPr lang="en-US" altLang="en-US" i="1" dirty="0" err="1">
                <a:latin typeface="Times New Roman" pitchFamily="84" charset="0"/>
              </a:rPr>
              <a:t>Rw</a:t>
            </a:r>
            <a:r>
              <a:rPr lang="en-US" altLang="en-US" i="1" dirty="0">
                <a:latin typeface="Times New Roman" pitchFamily="84" charset="0"/>
              </a:rPr>
              <a:t>.</a:t>
            </a:r>
          </a:p>
        </p:txBody>
      </p:sp>
      <p:pic>
        <p:nvPicPr>
          <p:cNvPr id="50182" name="Picture 22" descr="CH26_PPT_Slide_46-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r="8096"/>
          <a:stretch>
            <a:fillRect/>
          </a:stretch>
        </p:blipFill>
        <p:spPr bwMode="auto">
          <a:xfrm>
            <a:off x="5029200" y="1066800"/>
            <a:ext cx="38862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970040" y="1036440"/>
              <a:ext cx="6840" cy="2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67520" y="1032840"/>
                <a:ext cx="15120" cy="1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6694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7" descr="26_1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"/>
          <a:stretch>
            <a:fillRect/>
          </a:stretch>
        </p:blipFill>
        <p:spPr bwMode="auto">
          <a:xfrm>
            <a:off x="127000" y="1222375"/>
            <a:ext cx="44799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bg1"/>
                </a:solidFill>
              </a:rPr>
              <a:t>The Electric Field of a Finite Line of Charge</a:t>
            </a: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3491880" y="764704"/>
            <a:ext cx="519492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 dirty="0"/>
              <a:t>T</a:t>
            </a:r>
            <a:r>
              <a:rPr lang="en-US" altLang="en-US" sz="2600" dirty="0" smtClean="0">
                <a:cs typeface="Arial" charset="0"/>
              </a:rPr>
              <a:t>he </a:t>
            </a:r>
            <a:r>
              <a:rPr lang="en-US" altLang="en-US" sz="2600" dirty="0">
                <a:cs typeface="Arial" charset="0"/>
              </a:rPr>
              <a:t>electric field strength at a radial distance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 in the plane that bisects a rod of length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L</a:t>
            </a:r>
            <a:r>
              <a:rPr lang="en-US" altLang="en-US" sz="2600" dirty="0">
                <a:cs typeface="Arial" charset="0"/>
              </a:rPr>
              <a:t> with total charge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dirty="0">
                <a:cs typeface="Arial" charset="0"/>
              </a:rPr>
              <a:t>: </a:t>
            </a:r>
            <a:endParaRPr lang="en-US" altLang="en-US" sz="2600" i="1" dirty="0">
              <a:cs typeface="Arial" charset="0"/>
            </a:endParaRPr>
          </a:p>
        </p:txBody>
      </p:sp>
      <p:pic>
        <p:nvPicPr>
          <p:cNvPr id="54278" name="Picture 8" descr="CH26_PPT_Slide_26-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92" y="2060848"/>
            <a:ext cx="3494608" cy="95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76200" y="762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Field of a Finite Line of Charge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98480" y="2032200"/>
              <a:ext cx="8100720" cy="4657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8760" y="2025360"/>
                <a:ext cx="8120520" cy="46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18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00013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An Infinite Line of Charge</a:t>
            </a: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4773613" y="1165225"/>
            <a:ext cx="406876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>
                <a:cs typeface="Arial" charset="0"/>
              </a:rPr>
              <a:t>The electric field of a thin, uniformly charged rod may be written: </a:t>
            </a:r>
            <a:endParaRPr lang="en-US" altLang="en-US" sz="2600" i="1">
              <a:cs typeface="Arial" charset="0"/>
            </a:endParaRP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4821238" y="3746500"/>
            <a:ext cx="406876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 dirty="0">
                <a:cs typeface="Arial" charset="0"/>
              </a:rPr>
              <a:t>If we now let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L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</a:t>
            </a:r>
            <a:r>
              <a:rPr lang="en-US" altLang="en-US" sz="2600" dirty="0">
                <a:cs typeface="Arial" charset="0"/>
                <a:sym typeface="Symbol" pitchFamily="84" charset="2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</a:t>
            </a:r>
            <a:r>
              <a:rPr lang="en-US" altLang="en-US" sz="2600" dirty="0">
                <a:cs typeface="Arial" charset="0"/>
              </a:rPr>
              <a:t>, the last term becomes simply 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1</a:t>
            </a:r>
            <a:r>
              <a:rPr lang="en-US" altLang="en-US" sz="2600" dirty="0">
                <a:cs typeface="Arial" charset="0"/>
              </a:rPr>
              <a:t> and we’re left with:</a:t>
            </a:r>
            <a:endParaRPr lang="en-US" altLang="en-US" sz="2600" i="1" dirty="0">
              <a:cs typeface="Arial" charset="0"/>
            </a:endParaRPr>
          </a:p>
        </p:txBody>
      </p:sp>
      <p:pic>
        <p:nvPicPr>
          <p:cNvPr id="57350" name="Picture 10" descr="26_1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384175" y="1066800"/>
            <a:ext cx="38830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3" descr="26_KeyEquation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6" r="40186"/>
          <a:stretch>
            <a:fillRect/>
          </a:stretch>
        </p:blipFill>
        <p:spPr bwMode="auto">
          <a:xfrm>
            <a:off x="5486400" y="5210175"/>
            <a:ext cx="2438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5" descr="CH26_PPT_Slide_26-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2564904"/>
            <a:ext cx="44164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96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538" y="157163"/>
            <a:ext cx="8229600" cy="288925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A Ring of Charge</a:t>
            </a: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4421188" y="762000"/>
            <a:ext cx="4410075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Consider the on-axis electric field of a positively charged ring of radius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dirty="0"/>
              <a:t>.</a:t>
            </a:r>
            <a:endParaRPr lang="en-US" altLang="en-US" sz="2600" i="1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Define the </a:t>
            </a:r>
            <a:r>
              <a:rPr lang="en-US" altLang="en-US" sz="2600" i="1" dirty="0">
                <a:latin typeface="Times New Roman" pitchFamily="84" charset="0"/>
              </a:rPr>
              <a:t>z</a:t>
            </a:r>
            <a:r>
              <a:rPr lang="en-US" altLang="en-US" sz="2600" dirty="0"/>
              <a:t>-axis to be the axis of the ring.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on the </a:t>
            </a:r>
            <a:br>
              <a:rPr lang="en-US" altLang="en-US" sz="2600" dirty="0">
                <a:cs typeface="Arial" charset="0"/>
              </a:rPr>
            </a:br>
            <a:r>
              <a:rPr lang="en-US" altLang="en-US" sz="2600" i="1" dirty="0">
                <a:latin typeface="Times New Roman" pitchFamily="84" charset="0"/>
                <a:cs typeface="Arial" charset="0"/>
              </a:rPr>
              <a:t>z</a:t>
            </a:r>
            <a:r>
              <a:rPr lang="en-US" altLang="en-US" sz="2600" dirty="0">
                <a:cs typeface="Arial" charset="0"/>
              </a:rPr>
              <a:t>-axis points away from the center of the ring, increasing in strength until reaching a maximum when |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z</a:t>
            </a:r>
            <a:r>
              <a:rPr lang="en-US" altLang="en-US" sz="2600" dirty="0">
                <a:cs typeface="Arial" charset="0"/>
              </a:rPr>
              <a:t>| ≈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, then decreasing:</a:t>
            </a:r>
          </a:p>
        </p:txBody>
      </p:sp>
      <p:pic>
        <p:nvPicPr>
          <p:cNvPr id="58373" name="Picture 7" descr="26_1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228600" y="762000"/>
            <a:ext cx="40132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8" descr="CH26_PPT_Slide_26-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86400"/>
            <a:ext cx="396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702240" y="5161320"/>
              <a:ext cx="100080" cy="89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91440" y="5150160"/>
                <a:ext cx="120600" cy="11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7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7237</TotalTime>
  <Words>1725</Words>
  <Application>Microsoft Office PowerPoint</Application>
  <PresentationFormat>On-screen Show (4:3)</PresentationFormat>
  <Paragraphs>186</Paragraphs>
  <Slides>36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PHY132 Introduction to Physics II  Class 10 – Outline:</vt:lpstr>
      <vt:lpstr>Electric Field Models</vt:lpstr>
      <vt:lpstr>Continuous Charge Distributions</vt:lpstr>
      <vt:lpstr>PowerPoint Presentation</vt:lpstr>
      <vt:lpstr>Continuous Charge Distributions</vt:lpstr>
      <vt:lpstr>PowerPoint Presentation</vt:lpstr>
      <vt:lpstr>The Electric Field of a Finite Line of Charge</vt:lpstr>
      <vt:lpstr>An Infinite Line of Charge</vt:lpstr>
      <vt:lpstr>A Ring of Charge</vt:lpstr>
      <vt:lpstr>A Disk of Charge</vt:lpstr>
      <vt:lpstr>A Plane of Charge</vt:lpstr>
      <vt:lpstr>PowerPoint Presentation</vt:lpstr>
      <vt:lpstr>PowerPoint Presentation</vt:lpstr>
      <vt:lpstr>The Parallel-Plate Capacitor</vt:lpstr>
      <vt:lpstr>PowerPoint Presentation</vt:lpstr>
      <vt:lpstr>PowerPoint Presentation</vt:lpstr>
      <vt:lpstr>PowerPoint Presentation</vt:lpstr>
      <vt:lpstr>The Ideal Capacitor</vt:lpstr>
      <vt:lpstr>A Real Capacitor</vt:lpstr>
      <vt:lpstr>Uniform Electric Fields</vt:lpstr>
      <vt:lpstr>Motion of a Charged Particle in an Electric Field</vt:lpstr>
      <vt:lpstr>Motion of a Charged Particle in an Electric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Dipoles in a Uniform Electric Field</vt:lpstr>
      <vt:lpstr>PowerPoint Presentation</vt:lpstr>
      <vt:lpstr>PowerPoint Presentation</vt:lpstr>
      <vt:lpstr>PowerPoint Presentation</vt:lpstr>
      <vt:lpstr>Dipoles in a Uniform Electric Field</vt:lpstr>
      <vt:lpstr>The Torque on a Dipole</vt:lpstr>
      <vt:lpstr>Dipoles in a Nonuniform Electric Field</vt:lpstr>
      <vt:lpstr>Dipoles in a Nonuniform Electric Field</vt:lpstr>
      <vt:lpstr>Before Class 11 on Monday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260</cp:revision>
  <cp:lastPrinted>2014-02-03T15:45:10Z</cp:lastPrinted>
  <dcterms:created xsi:type="dcterms:W3CDTF">2010-09-20T13:36:26Z</dcterms:created>
  <dcterms:modified xsi:type="dcterms:W3CDTF">2014-02-08T21:44:50Z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