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0" r:id="rId2"/>
    <p:sldId id="593" r:id="rId3"/>
    <p:sldId id="648" r:id="rId4"/>
    <p:sldId id="649" r:id="rId5"/>
    <p:sldId id="646" r:id="rId6"/>
    <p:sldId id="594" r:id="rId7"/>
    <p:sldId id="647" r:id="rId8"/>
    <p:sldId id="596" r:id="rId9"/>
    <p:sldId id="598" r:id="rId10"/>
    <p:sldId id="599" r:id="rId11"/>
    <p:sldId id="600" r:id="rId12"/>
    <p:sldId id="601" r:id="rId13"/>
    <p:sldId id="604" r:id="rId14"/>
    <p:sldId id="607" r:id="rId15"/>
    <p:sldId id="608" r:id="rId16"/>
    <p:sldId id="609" r:id="rId17"/>
    <p:sldId id="612" r:id="rId18"/>
    <p:sldId id="614" r:id="rId19"/>
    <p:sldId id="615" r:id="rId20"/>
    <p:sldId id="616" r:id="rId21"/>
    <p:sldId id="617" r:id="rId22"/>
    <p:sldId id="653" r:id="rId23"/>
    <p:sldId id="652" r:id="rId24"/>
    <p:sldId id="628" r:id="rId25"/>
    <p:sldId id="645" r:id="rId26"/>
    <p:sldId id="650" r:id="rId27"/>
    <p:sldId id="633" r:id="rId28"/>
    <p:sldId id="634" r:id="rId29"/>
    <p:sldId id="637" r:id="rId30"/>
    <p:sldId id="638" r:id="rId31"/>
    <p:sldId id="639" r:id="rId32"/>
    <p:sldId id="640" r:id="rId33"/>
    <p:sldId id="506" r:id="rId3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FF"/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59" d="100"/>
          <a:sy n="59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15:15.7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1653 13392 217,'-4'5'37,"2"-5"-36,2 0 39,0 0-15,0-8-5,0-24 10,0-16 7,2-17-5,2-17 2,0-18-15,1-23 2,3-19-8,6-24 7,4-15-9,9-19-4,11-9-6,3 7 1,4 7-2,-3 27 1,-8 29 0,-3 28 0,-11 30-2,-7 23 1,-2 22-3,-10 14-10,1 14-57,-2 8-160</inkml:trace>
  <inkml:trace contextRef="#ctx0" brushRef="#br0" timeOffset="824.0494">1553 13133 255,'-3'0'27,"2"0"19,1 0-14,0 0-21,0 0-11,0 0-3,0 0-2,0 0 5,0 0 2,0 0 6,0 0 3,0 14 1,0 3-4,8 10-3,5 0-1,-2 4 0,2-4-3,-3 2-1,-1-5 0,0-2 0,-3-4 1,-1-3 1,-4 0-1,-1-3-1,2-5 0,-2 0-1,7 5 0,-1 4 1,3 7 0,3 9 2,0-6-2,2-5 0,-5-8 0,-1-12-1,-3-1-1,-1 0-1,3-5 3,5-12 18,4-8 12,6-12-5,6-9-11,2-14-10,4-8-2,0-13-2,-4-16-12,-14-12-264</inkml:trace>
  <inkml:trace contextRef="#ctx0" brushRef="#br0" timeOffset="2258.1265">1739 10186 170,'-13'-20'85,"1"-4"-48,3-8 3,6 16-2,-1 2 18,-2 3 2,-2 4-8,0 0-6,-4 0-4,-6 2-7,-6 5-17,-7 0-9,-8 0-6,1 26-1,1 9-5,2 13-3,6 15 1,7 9-1,7 1 0,9-1 2,6-5-2,0-13 1,17-8-3,9-12-2,6-7-8,5-11 10,8-10-5,7-6-6,5-6-12,1-27-35,-6-9-71,-2-11-94</inkml:trace>
  <inkml:trace contextRef="#ctx0" brushRef="#br0" timeOffset="2684.149">1958 10233 99,'-5'-21'73,"0"5"8,-4 5-9,-1 2 15,3 8-13,-5-1-34,3 2-2,-4 0-29,-2 8-9,2 16-3,-5 10-3,4 9 0,-2 10-1,3 3 2,5-6 0,5-2 2,3-8 1,0-12-3,7-2-5,10-10-3,-1-7-8,0-9 3,1 0-12,-1-16 25,0-23 5,-3-11 0,-4-9 0,-1-2 0,-2 3 1,-3 15-1,-3 17 2,0 17 6,0 9 22,0 0 11,0 4-7,0 20-29,0 15-5,0 12-1,0 7 1,0 2-1,7-4 1,5-10 0,2-9-7,2-16-26,4-16-79,4-5-153</inkml:trace>
  <inkml:trace contextRef="#ctx0" brushRef="#br0" timeOffset="2984.2706">2173 10185 313,'0'27'37,"0"17"-37,0 14 13,0 0-13,0 0 6,0 0 0,0-17-6,0-15 5,0-12 0,6-14-5,-1 0-1,3-34 1,7-20 33,2-18-16,5-2-6,3 12-6,6 18 0,-2 22-2,-4 22-3,-4 8 2,-3 42 28,-5 18 6,-3 14-9,-3-7-16,2-10-11,10-14-8,9-28-46,4-23-231</inkml:trace>
  <inkml:trace contextRef="#ctx0" brushRef="#br0" timeOffset="3554.3025">3550 9561 345,'0'10'58,"0"24"-53,0 20 3,0 25-4,0 15 11,2 4-1,-2-2-8,0-2-1,0-2 13,-6-10-6,4-7-6,2-14-5,0-15-1,2-15 0,11-9-1,2-14-5,2-8-6,2-2 4,2-30 8,-6-12 11,2-20 3,-7-6-2,-5-2-3,-5 9-3,0 15-3,-12 12 3,-10 14-2,-8 10 0,-8 12-4,-1 0-23,1 24-52,10 22-49,13 12-50</inkml:trace>
  <inkml:trace contextRef="#ctx0" brushRef="#br0" timeOffset="3990.3262">3826 10235 337,'-4'28'27,"4"3"-23,0-2-3,7-7 0,10-7-1,2-10 0,3-5 0,1 0 1,-1-14 5,-1-11 1,-2-4-4,-5-1 2,-2-4-3,-5 1 0,-7 6-2,0-2 0,-4 5 0,-13 10 1,-5 6 4,-4 8 4,2 3 7,2 38-6,3 24 7,6 10-4,8 12-1,5-12-2,0-6-1,15-14-2,8-15-4,6-19-3,7-19 0,5-4-4,14-45-3,0-36-41,2-19-382</inkml:trace>
  <inkml:trace contextRef="#ctx0" brushRef="#br0" timeOffset="5444.4123">4953 10481 417,'0'62'33,"0"5"-16,0-3 8,0-8-14,0 2-3,6-6-6,-4-7-2,1-8 0,-1-11 0,2-14-3,-4-5-4,0-7-1,0 0 3,0-10 5,-4-22-1,-6-22-2,-4-21 2,4-20-1,0-14 2,10-4-3,6 6 3,19 16 0,6 27 0,3 25 1,-3 27-1,-2 12-1,-7 0 0,-6 19 1,-6 15 6,-6 5 5,-4 8 5,-4 1 8,-19 0 2,-9-2-12,-10 6 0,0-5-10,4-10-3,5-6-1,11-14-1,15-5-18,7-5-44,14-7-129</inkml:trace>
  <inkml:trace contextRef="#ctx0" brushRef="#br0" timeOffset="5714.4218">5344 10299 209,'-7'64'143,"-3"3"-143,3 6 42,7-11-11,0-5-21,7-15-2,8-17-8,2-16-3,2-9 3,2-4 1,3-35 11,2-15 8,-5-13-5,-2-10-6,-10 1-2,-9 11-3,0 19-2,-18 19 5,-6 23 4,-7 4 2,5 26-13,4 23-11,5 11-38,6 1-72</inkml:trace>
  <inkml:trace contextRef="#ctx0" brushRef="#br0" timeOffset="6036.4385">5895 10196 431,'-18'0'1,"-7"0"5,-4 0 24,2 12-28,1 11 14,12 7-12,6 3-4,8 1 0,1 3 0,20-7-2,8 0 2,1-6 0,-3-2 0,-1-3 1,-6-4 1,-8-5 4,-9-1 2,-3 2 3,0 2 15,-20 3-9,-11 7-17,-6 1-2,-6 1-12,6-4-42,4-1-106</inkml:trace>
  <inkml:trace contextRef="#ctx0" brushRef="#br0" timeOffset="6206.4476">6074 10363 383,'0'52'0,"0"6"34,0-7-20,0-6-14,0-4-2,0-18-31,3-13-119</inkml:trace>
  <inkml:trace contextRef="#ctx0" brushRef="#br0" timeOffset="6336.4555">6204 10018 20,'-7'0'530,"4"0"-529,3 4-2,0 20-33,0 6-74,0 0-280</inkml:trace>
  <inkml:trace contextRef="#ctx0" brushRef="#br0" timeOffset="6541.4697">6423 9895 533,'0'15'28,"0"14"-24,0 12-8,0 22 0,0 11 3,0 17-1,-3 12 1,-7 4-2,1-1 1,-1-4-5,0-20-20,7-20-33,-4-27-78</inkml:trace>
  <inkml:trace contextRef="#ctx0" brushRef="#br0" timeOffset="6705.4757">6339 10198 566,'0'0'54,"0"0"-47,0 0-3,6 0-4,8 0-17,17 0 16,2 0 0,4 5-3,3 7-50,-8-5-169</inkml:trace>
  <inkml:trace contextRef="#ctx0" brushRef="#br0" timeOffset="6846.4856">6729 10551 517,'-21'59'36,"5"-5"-28,11-8 8,5-12-16,0-4-3,0-14-20,0-13-71,2-8-362</inkml:trace>
  <inkml:trace contextRef="#ctx0" brushRef="#br0" timeOffset="6984.4949">6790 10090 570,'-13'11'42,"3"8"-42,5 11-1,5 10-24,0 13 0,2 3-59,13 8-209</inkml:trace>
  <inkml:trace contextRef="#ctx0" brushRef="#br0" timeOffset="7171.5616">6929 10610 310,'9'21'22,"1"0"35,3-4-6,-2 3-26,7-3-9,-5-5-7,-1-6-8,0-6-1,-4 0 1,-7-16 8,5-20 15,-3-10-5,-2 0-18,8 5-1,3 13-23,5 16-78,-1 10-162</inkml:trace>
  <inkml:trace contextRef="#ctx0" brushRef="#br0" timeOffset="7431.5732">7352 10724 496,'0'23'78,"0"-14"-73,5-9-8,11 0 6,1-16-2,1-23 13,0-10-2,-1-11-5,-11 2-7,-6 9-5,0 13-2,-16 22 4,-5 14 3,-1 12 6,1 44-5,6 16-1,8 21 5,7-3 3,17-9 1,23-21-5,12-23-4,10-30-12,14-14-18,-7-49-119</inkml:trace>
  <inkml:trace contextRef="#ctx0" brushRef="#br0" timeOffset="7987.6041">8664 9912 429,'0'0'70,"0"0"-34,-1 27 7,-17 12-38,1 21-2,-7 20-1,0 23-2,3 7 0,4 0 0,3-1 1,13-11-1,1-8-2,10-10-6,20-18-7,10-14-13,10-21-52,11-25-127</inkml:trace>
  <inkml:trace contextRef="#ctx0" brushRef="#br0" timeOffset="8256.6178">9393 10251 346,'-19'-55'21,"3"9"-19,0 9 52,-5 16-15,4 11 7,2 10-6,-1 0-21,0 16-2,2 30-16,-4 22-1,7 13 0,1 12-2,9 6-1,1-1 2,0 1 0,0-9-9,6-16-25,4-18-79,-4-30-179</inkml:trace>
  <inkml:trace contextRef="#ctx0" brushRef="#br0" timeOffset="8461.6333">9042 10503 464,'0'0'1,"0"0"-1,17 0-21,9 0 21,14 0 0,4-4 1,3-10-1,3 2-2,2-2-7,-6-4-36,-4 9-102,-8 7-20</inkml:trace>
  <inkml:trace contextRef="#ctx0" brushRef="#br0" timeOffset="8662.7278">9503 10615 101,'10'53'95,"3"-7"-34,7-13-27,2-10-13,0-15 2,8-8 17,3-8-7,-1-24 15,-3-12-6,-9-7-14,-11-2-3,-7 0-9,-2 4 8,-11 5-3,-16 23-11,-7 11-3,-6 10-7,8 26-7,10 32-35,7 5-43,13-1-85</inkml:trace>
  <inkml:trace contextRef="#ctx0" brushRef="#br0" timeOffset="8867.772">9996 10628 330,'1'0'92,"6"0"-67,-4 0 52,6 0-34,0-10 2,4-4-2,5-7-11,6-1-12,9 9-20,12 4-3,18 9-21,13 9-79,-1 18-323</inkml:trace>
  <inkml:trace contextRef="#ctx0" brushRef="#br0" timeOffset="9267.7949">11195 10038 529,'-6'0'87,"6"0"-85,0 0 10,4 46-8,7 32 1,6 37 14,-2 19-19,-5 6-1,-5-2-2,2-11-3,-3-21-15,5-29-84,1-47-240</inkml:trace>
  <inkml:trace contextRef="#ctx0" brushRef="#br0" timeOffset="9416.8067">11537 10585 363,'0'51'81,"-9"9"-80,2 2 18,7-2-19,0-7 0,0-15-43,10-22-289</inkml:trace>
  <inkml:trace contextRef="#ctx0" brushRef="#br0" timeOffset="9543.8149">11659 10147 575,'-11'0'19,"1"0"-5,9 0-14,1 15-64,0 1-77</inkml:trace>
  <inkml:trace contextRef="#ctx0" brushRef="#br0" timeOffset="9725.8204">11897 10069 480,'0'41'69,"0"22"-69,0 11 18,0 10-5,0 3-1,0 5-5,0 2-7,0-2-4,-4-2-13,-5-16-18,4-22-74,-1-28-220</inkml:trace>
  <inkml:trace contextRef="#ctx0" brushRef="#br0" timeOffset="9863.829">11893 10557 269,'23'-38'33,"0"4"62,4 4-58,-6 5-32,-5 13-3,1-1-2,-5 3-10,-6 4-68,2-4-149</inkml:trace>
  <inkml:trace contextRef="#ctx0" brushRef="#br0" timeOffset="10019.8378">11961 10587 422,'0'5'7,"1"-3"-2,18 3 23,5 0-4,4 5-12,1 4-12,0 1-2,11 4-18,-8-9-153</inkml:trace>
  <inkml:trace contextRef="#ctx0" brushRef="#br0" timeOffset="10387.8917">12387 10629 322,'0'2'0,"9"-2"-3,11 0 3,2 0 7,-1 0 4,-4 0-3,-2-12 6,-7 3 8,0-7 4,-6-7 6,-2 3-7,0-7-2,0 5-6,-5 1 4,-12 4-8,4 0 11,-6 9-12,5 1 3,-3 5-10,4 2-2,0 0 2,2 34 4,1 17-6,1 26-1,9 15 3,0 6 14,21-6-3,19-18-3,8-32-13,14-39-3,13-25-16,1-57-72</inkml:trace>
  <inkml:trace contextRef="#ctx0" brushRef="#br0" timeOffset="10827.9185">13362 10604 403,'0'-10'96,"-16"-1"-77,3 8 49,-7 3-32,3 0-4,-3 17-4,3 19-23,4 17-5,12 8 0,1 6-3,1-4 0,19-5 0,5-10 3,7-10-16,8-24-24,5-14-51,0-49-95</inkml:trace>
  <inkml:trace contextRef="#ctx0" brushRef="#br0" timeOffset="11137.9327">13827 9895 35,'-32'46'490,"11"21"-480,1 9 12,8 11-7,6 3-9,6 4 8,0-2-10,0 0-3,2-9 2,2-16-3,3-24 0,-4-23 0,6-20-5,-2 0 5,4-17 2,7-12 20,8-3 1,2 1 0,-3 10-5,-2 14-3,-4 7-6,-3 30 2,3 31 18,0 9-17,-5 0-12,7-17-20,2-17-54,5-32-191</inkml:trace>
  <inkml:trace contextRef="#ctx0" brushRef="#br0" timeOffset="14836.143">14334 10633 159,'7'5'133,"-6"-3"-92,-1-2 4,2 0-15,2 0-2,-4 0 5,0 0-4,0 0 11,0 0 19,0 0 2,0 0-9,0 0-17,0 0-16,-7 0-17,-7 0-2,-1 8-3,-1 10-5,-4 14-9,-2 12-9,0 12 5,1 2 5,7-5 5,6-9 3,8-7 5,0-14-1,4-15-5,22-8-4,-1-4 0,0-34-1,3-13 10,-3-6 3,-5-9 1,0 8-1,-8 12-4,-3 17 2,-8 12 0,-1 16 3,0 1 4,0 0 6,0 26 0,-10 9-10,1 11 0,6 5-1,3 0 1,0-4 0,0-7 0,1-9-6,17-13-7,-5-16-28,0-2-26,4-12-47,-5-24-55,0 1 11</inkml:trace>
  <inkml:trace contextRef="#ctx0" brushRef="#br0" timeOffset="15060.153">14471 10796 44,'1'-10'62,"-1"8"18,0 2-39,4 0-20,1 0-14,3 0 7,2 2-3,-8 5 4,7 2 2,-6-1 2,-2 0 10,2 0-4,-3-6-8,0-2-8,3 0-2,-2 0 13,1-10 10,6-18-6,6-8-2,4-6-14,5-1-8,1 5-1,6 6-6,-7 4-18,6 10-53,-4 8-126</inkml:trace>
  <inkml:trace contextRef="#ctx0" brushRef="#br0" timeOffset="15819.1941">14845 10760 35,'9'-22'111,"-5"-2"-52,5-1 28,-1 0-33,-6 3-1,1 2-23,-3 8-19,0 3 9,0 7 27,-5 2-19,-15 0-20,0 11-6,2 21-2,1 18-3,-1 12 2,6 2 1,5-4-2,7-6 2,0-19-1,6-16-2,9-19-10,10 0-6,0-29 0,-1-14 8,2-8-5,-5-7-25,-3 0-8,0 7 36,-10 5 13,-5 15 1,-1 13 7,-2 14 5,0 4 40,1 4-2,-1 26-23,6 11-25,-5 15-2,2 2 1,-1 4-1,-2 0 0,0-4-1,0 4 1,0-3 0,-13 0 1,1-7-2,-3-13 0,-2-9-3,6-14 1,-1-9-3,2-7-4,-2 0-17,1-5-24,1-7-15,3-2 22,7 2 27,0-6 7,17-6 7,16-10 2,11-8 1,9-13 3,5-4-1,2-10-3,-5-2 3,-5-6-2,-13 9 1,-6 5 16,-10 8-9,-9 6 1,-10 13 10,-2 6 5,0 7-6,-3 12 3,-8 11 7,-7 0-16,6 23 3,1 14-10,0 13-4,7 3 0,2-5 3,2-2 6,0-7-4,2-2-2,13-3-5,5-3-1,5-8-9,6 1-49,7-17-229</inkml:trace>
  <inkml:trace contextRef="#ctx0" brushRef="#br0" timeOffset="16076.2114">15674 10557 367,'-20'0'21,"7"3"41,11 5-36,2 6-26,0 3-6,7 8 3,5-4-1,-1 2 4,-4 1 4,-2-1 4,-5 4 5,0-1 12,-5 2-4,-9-5-17,-2 0-2,-6-2-2,-3-10-5,1-7-40,4-4-77,4-6-189</inkml:trace>
  <inkml:trace contextRef="#ctx0" brushRef="#br0" timeOffset="16320.2207">15866 10072 287,'12'0'158,"6"12"-153,7 28 45,4 32 0,-6 21-4,-2 19 9,-12 6-12,-9 6-15,0-3 2,-9-8-18,-15-1-12,-9-16 0,-8-4-4,-4-16-19,-6-10-51,4-20-135</inkml:trace>
  <inkml:trace contextRef="#ctx0" brushRef="#br0" timeOffset="17850.3068">4005 11361 209,'0'15'33,"0"2"-33,0 2-1,0 6 1,0 6 0,5 7 3,10 6-2,2 4 2,1-2 7,1-10 4,-4-11-6,3-12-5,2-13 4,-2 0 8,9-13 11,-2-24 3,-4-9-5,-3-10-6,-9 0 1,-9 2 0,0 5 1,-7 14-5,-24 13 6,1 9-9,-2 13-7,7 0-5,7 27-22,8 7-53,10 7-106</inkml:trace>
  <inkml:trace contextRef="#ctx0" brushRef="#br0" timeOffset="18079.3198">4577 11558 528,'0'0'33,"0"-3"4,0-12-4,0-3-30,1-4 1,11 0 0,9-5-3,10 2-1,8 0-1,2 10-7,6 2-9,5 5-71,-7 8-206</inkml:trace>
  <inkml:trace contextRef="#ctx0" brushRef="#br0" timeOffset="18916.3643">5801 11636 405,'0'8'33,"0"-4"-19,-2 4 18,2 9-31,-2 10-1,-4 8 2,5-3-2,-4-8 2,1-10-1,4-12 0,0-2-1,0-9 0,0-26 0,20-16 2,5-5 4,3 4-4,2 8-2,-4 16 0,1 18 0,-11 10-1,1 0-7,-2 33 8,1 13 5,-2 13 1,5 6 0,1 3-5,-4-4 1,6-10-2,0-12 1,0-19-1,-1-14-3,3-6-3,-6-3 1,3-15 5,-2-15 2,0-12 4,-2-10 0,4 0-4,-1-5-1,-3 6-1,-7 9 0,-5 3 1,-5 9 2,0 7 1,-12 2 3,-2 13-4,-4 8 1,0 8-4,7 33-2,0 14 1,5 11 0,6 5 1,0-7 0,1-10-1,21-12-3,8-14-4,4-14-4,2-14-9,5-4-14,-7-34 5,7-12-20,-3-10-53,-7-3-5,-2 5 51</inkml:trace>
  <inkml:trace contextRef="#ctx0" brushRef="#br0" timeOffset="19307.4159">6660 11560 56,'0'-2'146,"0"2"23,0 0-53,0 0-42,-9 0-43,-3 2-13,-9 14-11,5 12-7,-1 15 0,2 13-1,5 6 0,3 2-1,7-8 2,0-16-2,0-14-1,19-20-6,3-6-12,1-27 1,6-22 8,-9-18-4,1-3 1,-9-1-9,-7 8 11,-1 13 9,-4 16 4,0 19 1,0 14 4,0 1 27,0 10-7,1 25-24,2 8-1,2 18 0,0 2 0,-2 9 2,1 1 0,-4 3 1,0-2 3,0 1-3,-4-5 1,-10-14-3,-5-12 1,4-18-2,-3-18 0,1-8-8,-3-6-34,0-26-28,3-12-84</inkml:trace>
  <inkml:trace contextRef="#ctx0" brushRef="#br0" timeOffset="19770.4411">7021 11829 133,'0'-49'38,"0"4"15,0 4 31,-10 11-42,-8 10 34,-3 12-13,7 8-13,-6 0-21,0 2-11,6 28-13,3 16-5,4 15-4,7 11 2,0-1-3,0-13 1,8-11 0,6-27 0,3-15-9,-3-5-3,-2-5 3,3-30 1,-9-16 8,5-11 4,-1-7 2,1 6-1,5 12 1,-1 19-1,-8 16 0,-3 14 0,-4 2 5,6 17 10,-1 22-3,6 19-7,-1 13-4,2 5-1,-2 0-1,2-6-5,-3-13-11,3-15-39,4-24-103,-5-18-154</inkml:trace>
  <inkml:trace contextRef="#ctx0" brushRef="#br0" timeOffset="19981.45">7314 11260 328,'1'0'176,"-1"0"-149,7 1 16,0 35-25,1 21-12,2 23-2,0 9-2,-1 12 0,0 1-2,1 3 0,-5-3-10,6-18-19,-6-21-34,0-29-37,-5-29-94</inkml:trace>
  <inkml:trace contextRef="#ctx0" brushRef="#br0" timeOffset="20148.4874">7262 11644 256,'-5'-6'245,"0"6"-196,5 0-22,0-2-27,10-1-12,17-4 12,6 2-1,12-3 1,6-1-6,1 3-16,-4 0-64,0 3-109,-10 3 35</inkml:trace>
  <inkml:trace contextRef="#ctx0" brushRef="#br0" timeOffset="20306.5301">7665 11831 530,'-8'46'11,"7"-5"36,1-8-18,0-3-26,0-3-3,0-8 0,0-9-10,0-6-27,3-4-110</inkml:trace>
  <inkml:trace contextRef="#ctx0" brushRef="#br0" timeOffset="20452.5375">7759 11497 459,'-4'0'40,"4"0"-37,0 0-1,0 0-2,0 3-34,0 20-24,11 14-44,0 4-114</inkml:trace>
  <inkml:trace contextRef="#ctx0" brushRef="#br0" timeOffset="20633.5479">7808 11729 19,'10'42'86,"6"-1"-8,-1 0-20,5-1-1,0-3-17,0-8-9,-4-7 0,-2-6-9,-1-8-7,-2-5 4,-7-3 5,-2 0 5,-1-17-3,-1-15 5,0-16-8,0-3-23,0 14 0,0 15-34,7 15-54,2 7-102,4 15-59</inkml:trace>
  <inkml:trace contextRef="#ctx0" brushRef="#br0" timeOffset="20866.5608">8151 11923 25,'19'2'145,"1"-2"-65,0 0 1,-3-12-28,1-14 0,-7-12-22,-2 0-9,-7 3-16,-2 10-5,0 9 2,-19 11 23,-2 5-11,-6 9-8,-1 31 16,14 18 2,2 6-10,12 4-1,0 4-6,25-12-7,20-10-1,14-21-12,11-25-21,9-12-78</inkml:trace>
  <inkml:trace contextRef="#ctx0" brushRef="#br0" timeOffset="21428.5933">9383 11157 361,'-19'0'82,"-3"0"-26,2 0 4,-3 0-24,0 11 3,1 10-24,-1 13-15,3 20-1,1 19-2,7 23 0,2 20 1,3 15 2,3 5 0,1-8-1,3-16 0,0-23 1,2-26-2,20-20-7,9-17-6,9-23-30,10-3-74,4-35-208</inkml:trace>
  <inkml:trace contextRef="#ctx0" brushRef="#br0" timeOffset="21741.6086">9922 11485 368,'-13'-17'29,"-2"3"1,0 2 22,-2 4-30,-1 4 7,-5 1-24,2 3 1,0 0-1,1 0 4,-1 0-3,5 5 0,-1 9-3,7 8-3,5 14-3,5 18-3,0 10 2,0 10 3,0 5 1,0-5-1,0 0 1,0-9 0,0-7 0,0-7-12,0-7-18,0-5-45,0-15-74,-5-7-60</inkml:trace>
  <inkml:trace contextRef="#ctx0" brushRef="#br0" timeOffset="21961.6224">9548 11829 458,'0'0'94,"0"0"-70,0 0-16,0 0-8,7 0-11,13 0 7,12 0 3,6 0-1,11 5-3,-3 0 0,-3 2-10,-1 7-40,-8 7-30,-7 9 9,-7 6-42,-4 5-2</inkml:trace>
  <inkml:trace contextRef="#ctx0" brushRef="#br0" timeOffset="22181.6601">9991 12141 38,'25'25'56,"0"-7"-12,5-11 8,0-7 11,0 0-22,-8 0-9,-1-7 7,-3-17 25,-2-8-13,-3-11-2,1-5-11,0-6-17,-3 12-15,-6 6-4,-5 16-1,0 7 7,-10 8 5,-7 5-6,-2 0-7,-3 28 0,0 7-16,5 6-8,7-4-22,7-10-49,3-8-133</inkml:trace>
  <inkml:trace contextRef="#ctx0" brushRef="#br0" timeOffset="22731.7379">10446 12043 39,'-4'0'134,"-1"0"-116,5-2 15,0 0-29,0 2-1,0 0-1,0 0 10,0 0-1,0 0 17,0 20 42,-2 10-63,1 3-5,-1-4-1,-3-4-1,3-12 3,-1-4 5,2-9 13,1 0 15,0-7-6,0-16-9,6-9 6,19-3 4,9 0-18,7 0-5,-1-5-4,2 4-4,-9-6 0,-2 1-31,-21 3-308</inkml:trace>
  <inkml:trace contextRef="#ctx0" brushRef="#br0" timeOffset="23279.7667">11542 12078 0,'-22'7'405,"2"25"-401,8 13 4,10 7-5,2 1-1,4-6 1,24-5-1,6-15 0,7-18-1,3-9 6,1-12 0,-5-24 1,-7-10 6,-9-2-4,-10-2-1,-10 4 2,-4 2 5,-10 5-3,-13 7 1,-10 8-8,1 19-6,-1 5-4,2 33-38,10 34-65,11 14-128</inkml:trace>
  <inkml:trace contextRef="#ctx0" brushRef="#br0" timeOffset="23857.9171">12048 11969 30,'0'12'166,"0"4"-157,0 2 34,5 10-29,-2 16-1,6 9 1,-9 8-4,1 8-4,-1 5 6,0-4 4,0-8-7,0-9-5,0-18-4,0-16-6,0-15-11,0-4-25,0-30 1,0-23 41,0-7 2,0-10 21,0-6 3,3 4 1,16-3-12,9 7-6,8 12-6,7 14 2,9 22-5,-4 19 2,-1 1 1,-13 25 15,-12 17 11,-10 0 12,-12-3-16,0-5 16,-21-10-4,-11-5-4,-12 0-11,-2-3-15,3 4-7,4 0-4,7 0-24,16 1-69,0-6-261</inkml:trace>
  <inkml:trace contextRef="#ctx0" brushRef="#br0" timeOffset="24494.9518">12731 12104 253,'0'32'38,"0"12"-38,0 6 13,0 6-1,7 0-3,-1 0-2,-6 1-4,1-8-3,-1-1 0,0-9 0,0-17-1,0-14-3,0-8-7,0-12-24,0-38-4,8-26 39,5-27 5,10-7 2,6-5-2,1 6 16,5 22 6,-5 23-15,-1 24-8,-7 31-3,-7 9 9,-5 0 10,-1 9 14,-7 25 10,-2 7-9,0 5-14,-2 7-5,-17 1-7,-3 3-4,0-6-3,0-7-1,2-9-1,4-12-6,1-11-13,6-12-50,9 0-167</inkml:trace>
  <inkml:trace contextRef="#ctx0" brushRef="#br0" timeOffset="24809.9704">13171 12191 171,'6'33'54,"7"-10"-29,4-4 28,4-6-14,4-12 3,-3-1 4,-1 0-9,-6-18-12,-3-9 11,-2-12-9,-7-2-8,-3 0-7,0 7-7,-5 5 2,-15 12 7,-2 14-3,-2 3-11,-2 15-4,8 28-24,2 6-24,11 2-48,5-5-70</inkml:trace>
  <inkml:trace contextRef="#ctx0" brushRef="#br0" timeOffset="25123.0171">13694 11997 396,'-27'-6'62,"5"-6"-60,3 4 43,3 6-30,-2-2-11,5 4 8,3 0-12,0 11-3,10 23-7,0-1 5,0 9 3,20-1 2,11-1 5,4-5-1,7-1 4,-8-7-6,-6-5 1,-16-4 1,-5-2 2,-7-6 5,-7 1 7,-23-4-16,-7-2-2,-12-2-13,11-3-39,1 0-115</inkml:trace>
  <inkml:trace contextRef="#ctx0" brushRef="#br0" timeOffset="25278.0472">13855 12128 227,'10'44'57,"-3"5"-31,7-6 36,-7-7-46,3-6-16,-2-12-3,-1-15-65</inkml:trace>
  <inkml:trace contextRef="#ctx0" brushRef="#br0" timeOffset="25410.0563">14052 11714 546,'-29'0'181,"13"0"-174,-4 11 38,11 4-45,7 10-20,2 1-78,13-10-238</inkml:trace>
  <inkml:trace contextRef="#ctx0" brushRef="#br0" timeOffset="25782.0982">14379 11608 432,'-8'64'26,"2"25"-20,6 10 20,0 10-8,0-5 0,0-11-9,0-9-9,7-8 0,0-14-5,-3-9-21,-4-30-85</inkml:trace>
  <inkml:trace contextRef="#ctx0" brushRef="#br0" timeOffset="25966.1344">14302 12011 500,'-16'0'83,"9"0"-44,7 0 23,0 0-62,26 0-10,7 0 9,13 0-1,8-8-12,-1-4-18,3 2-32,-1 5-34,-6 5-21,-7 3-8,-9 23-27</inkml:trace>
  <inkml:trace contextRef="#ctx0" brushRef="#br0" timeOffset="26212.1976">14781 12146 10,'11'31'59,"7"-7"-21,-4-13-19,9-11 14,5-4 24,-4-28 8,6-13-5,1-3-16,-5-6-2,2 1-24,-15 16 5,-9 7-2,-4 16-1,-15 8 42,-12 6-23,-2 4-30,-4 24-6,5 20-1,9 8 12,8 4-7,11 6-4,0-3-2,7-7 2,16-12-3,7-7 0,6-12-5,13-18-11,6-7-27,3-32-140</inkml:trace>
  <inkml:trace contextRef="#ctx0" brushRef="#br0" timeOffset="27025.2437">15369 11514 14,'0'-4'227,"0"4"-137,0-2-45,0-2-25,6-3 4,1-2-4,3 1-15,-6 2-4,3 4-1,-5 1 0,3 1-1,-5-3 1,0 0 1,0 2 6,0-3 13,0 0 9,0 4-26,0 0 3,0-2 4,0 2-10,0 0 0,0 0-3,0 0 2,0 0 1,0 0 0,0 0 0,0 0 0,0 0-1,0 0-15,0 6-58,-5 19-220</inkml:trace>
  <inkml:trace contextRef="#ctx0" brushRef="#br0" timeOffset="28154.3597">15979 12115 298,'-22'-10'70,"-2"1"-34,6 5 14,1 4-9,-2 0-14,5 0-13,0 22-7,-1 14-2,10 10-4,5 10-1,0 6-3,13 7 3,12-6 0,4-15 0,3-12 0,7-19-1,-2-17-1,5-14-2,-8-43-6,2-21-24,-2-20-26,-7-2-41,-6-7 9,-4 3 51,-5 8 12,-10 5 29,-2 15 11,0 21 14,-2 17 41,-6 18 21,6 11 8,0 9-23,2 17-44,0 26-20,0 23-8,12 15 1,0 5-1,1 2 1,-2 7 0,0-9 1,-3-5-2,1-23 2,-1-12-1,-5-23-1,5-17 0,-6-6-3,1-9-1,6-32 4,2-7 5,1-8-3,7 2-1,-1 10 0,-1 9-1,0 15-1,-7 13 0,-4 7-2,4 21 3,0 28 7,-1 13 3,-1 13-6,-3 0-3,3-7-1,2-12-1,3-22-3,-5-14-17,5-20-77,6-10-128</inkml:trace>
  <inkml:trace contextRef="#ctx0" brushRef="#br0" timeOffset="28604.3886">16899 12064 120,'5'0'29,"-5"0"4,0 0 46,0-5 17,0-3-23,-5 0-51,-12-4-12,-4 6 5,-9 6-8,-1 0-6,6 2 2,4 25 6,2 12-2,11 8-4,8 0-3,0 6-2,7-3 2,13-3-1,2-16 0,8-11-2,-4-18-2,4-2-2,-6-24 3,-6-16 1,-5-7 3,-4-4 0,-5 0 2,-4 5-2,0 8 1,0 11 0,0 12 1,0 15 2,0 0 21,0 20 7,0 19-28,0 5-3,0 2-1,0-4 0,6-5 0,6-14-2,-2-5-10,3-16-30,5-2-85,4-17-164</inkml:trace>
  <inkml:trace contextRef="#ctx0" brushRef="#br0" timeOffset="28860.499">17098 12031 79,'0'0'111,"0"0"-37,3 16-36,2 15-34,0 1 1,4 1 7,1 4-2,-6-5 6,1-6 8,-1-4 6,-3-12-1,-1-7-6,0-3 3,5 0 1,-3-7-2,3-27 3,9-11-1,4-6-13,4 2-12,5 5-2,4 12 0,0 12-4,-6 12-8,-1 8-81,4 6-397</inkml:trace>
  <inkml:trace contextRef="#ctx0" brushRef="#br0" timeOffset="29894.5533">17818 12080 229,'-21'-2'165,"0"-3"-113,1 1 11,2-1-30,0-2-20,4 1-2,-4 3-7,6 3-4,-3 0-1,2 13 0,1 27-2,0 17-1,4 11 4,5 2-2,3-2 2,0-14-1,0-15 0,15-20-1,3-19-4,2-4-2,6-39-2,6-18-6,-5-11 6,-3 8-5,-3 2-1,0 6-2,-7 6 10,3 9 6,-4 3 2,-6 10 0,-2 8 1,-5 8 9,0 10 7,0 2 10,0 27 7,7 22-25,-2 13-9,3 13 0,2 1 0,2 2 0,-2 0 1,-1 0-2,-5-2 1,0-9-1,-4-7-1,0-16-2,-8-14-4,-14-14-11,0-12-14,-5-4 11,1-4-1,6-20 10,-1-2 1,7-2 8,4 4 4,5 6 2,5 4 2,0 0 0,9-4 0,18-3 0,5-2 2,3-9-3,8-5-2,-1-5 0,-5-8 1,5 0-1,3-2-1,-2 2 0,-1 4 0,-3 5 0,-8 8 0,-9 3 0,-7 3 0,-4-2 0,-11-5 1,0 1 2,0 3-1,-4 6 1,-9 2-1,-6 12 0,1 8-1,3 2 0,-4 5-1,8 26 3,3 15-2,4 5 2,4 7 4,0 4 4,10-7-1,16 0 3,13-6 1,4-11-10,9-3-4,-4-19-2,10-14-24,-10-2-147</inkml:trace>
  <inkml:trace contextRef="#ctx0" brushRef="#br0" timeOffset="31109.6214">18914 11907 410,'-25'-2'91,"-6"-2"-76,-3 1 10,2 3-15,-1 0-9,1 7 1,4 18-2,14-2-2,4 3-1,10 5-3,2-7 1,21-3 1,7-3 0,8-4 3,-5 3 1,-8-6-1,-5 5 1,-10 3 0,-10 1 7,0 4 8,-5 0 1,-19-2-5,-2 2-8,-11-4-3,0-2 0,4 2-1,1-3-2,7-5-5,10-9-38,13-3-83,2 0-140</inkml:trace>
  <inkml:trace contextRef="#ctx0" brushRef="#br0" timeOffset="31387.6366">18975 11358 308,'8'0'179,"14"35"-164,16 23-6,12 21 23,5 17-17,-3 13 13,-12 7-10,-13 6-1,-2-2 2,-10-9-2,-15-10-9,0 0-7,-32-13 1,-18-1-2,-18-14-2,-14-18-20,-4-13-82,-2-18-168</inkml:trace>
  <inkml:trace contextRef="#ctx0" brushRef="#br0" timeOffset="32761.7139">10228 11913 3,'-1'0'57,"-5"0"-8,6 0 2,-2 0 6,0 0-14,-2 0-13,2 0-4,2 0-11,0 0 2,-2 0 3,0 0 9,-4 0 3,3 0-12,2 0-2,-1 0-1,-1 0-8,3 0-6,-2 0-3,2 0 0,-3 0 0,-3 2 0,5 1 1,-5 2 0,0-1 1,-3-1 2,6-3-1,-1 7-3,-3-1 0,-2 2 0,1 5 0,1-1-2,-4 3 2,-5 9 0,5-4 2,-1-4-1,2 6 1,5-6-1,2 5-1,3 2-2,0 2-2,8 1 3,2-2-1,2-6-4,-2-4-6,-3-7-18,-3-2-47,5-5-157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48:59.7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9777 16237 217,'0'12'96,"-5"-5"-74,-11-1 53,0-6-17,4 0-8,6 0-12,-2 0-18,-3 0-2,0-10-1,-6-12-4,2-10 0,-3-16-8,4-18-3,6-12-1,8-15 3,0-11 1,0-12 4,11-8-3,18 5 1,1 11-5,5 25-2,0 14-1,4 8 0,-4 14 0,-5 5 0,-5 3 0,-5 9-4,-5 9-19,3 1-30,-5 11-52,-2 9-77</inkml:trace>
  <inkml:trace contextRef="#ctx0" brushRef="#br0" timeOffset="500.1484">9491 15901 128,'-10'0'170,"2"0"-134,5 0 21,3 3-5,0-3-29,0 0-14,0 4-9,0 1 2,0 16-2,11 4 11,6 6 4,3 11-5,2-1-2,0-1 1,-4-3-5,2-10-4,-1-10 1,-7-8 0,0-9 2,-3 0 2,-2 0 6,-4-7 1,5-24 7,4-24 7,3-11-17,3-12-5,5-1-4,6 8-7,2 16-22,2 19-83,0 18-104</inkml:trace>
  <inkml:trace contextRef="#ctx0" brushRef="#br0" timeOffset="1775.2451">10233 14971 241,'-3'12'87,"1"-2"-83,2-6 32,0-4-10,0 0-4,0 0 12,0-2-10,0-26-13,0-12 17,0-12 0,5-11-13,-3 2-9,5-1-2,-6 9-3,1 17 0,-2 16-1,0 12 3,0 8 0,0 0 3,4 0-3,2 24-3,5 22-5,8 12 5,-1 8 1,-1-3 3,5-15-1,3-7 0,-4-9-3,2-11 2,-3-9-1,-6-10 1,-3-2-2,-1 0 1,0-18 3,-2-16 8,0-20 7,0-9-8,-2-6-6,-5-2-5,-1 9 0,0 14-3,0 18-8,0 18-5,0 10-36,0 2-28,3 14-81,9 14-9</inkml:trace>
  <inkml:trace contextRef="#ctx0" brushRef="#br0" timeOffset="2044.2595">10668 14795 258,'5'20'43,"5"16"-38,1 0 44,8 13-17,-1-10 1,0-9-15,2-6-12,1-10 18,-4-10-2,-3-4 3,-2 0-3,0-16-1,-11-10 0,-1-3 2,0-4 8,0-1-9,-16 0-8,-6 10-3,-5 10 2,4 10-12,8 4-1,10 20-58,5 11-143</inkml:trace>
  <inkml:trace contextRef="#ctx0" brushRef="#br0" timeOffset="2489.2845">11228 14471 294,'-9'0'110,"4"0"-48,5 11-16,0 23-33,0 18-13,5 13 1,8 0 2,3 3-1,-3-5 2,0-5-4,3 0-4,-10-15-12,5-11-64,-7-11-166</inkml:trace>
  <inkml:trace contextRef="#ctx0" brushRef="#br0" timeOffset="2645.2961">11077 14729 301,'0'0'84,"12"8"-84,18 6 0,6-3 0,9-3 0,9-2-14,5-3-68,3-3-127</inkml:trace>
  <inkml:trace contextRef="#ctx0" brushRef="#br0" timeOffset="2932.3317">11622 14881 182,'3'26'119,"2"-3"-87,3-8 11,4-5 2,0-6-14,6-4 0,-6 0-11,3-6-7,-7-17 0,1-3-5,-2-6-4,-7 1 1,0 1 1,-9 12-1,-11 5 4,-2 9-4,1 4 2,7 0 1,-2 22 2,11 13-8,-1 11-2,6 2 0,0 4 0,11-11-1,10-2-5,9-11-8,5-10-7,5-10-21,1-8-65,1-4-106</inkml:trace>
  <inkml:trace contextRef="#ctx0" brushRef="#br0" timeOffset="3263.3499">12111 14737 456,'-1'5'119,"-2"-3"-104,3 1-13,0-3-2,0 2 0,0 6-33,0 1-201</inkml:trace>
  <inkml:trace contextRef="#ctx0" brushRef="#br0" timeOffset="3387.3561">12207 14943 629,'-17'19'86,"3"-10"-83,14-7-3,0 7-22,10-8-144,11-1-319</inkml:trace>
  <inkml:trace contextRef="#ctx0" brushRef="#br0" timeOffset="4101.4003">13211 14529 244,'0'-13'73,"0"3"-27,0 6 20,0 4-8,0 0-9,0 0-10,-4 0-9,3 12-12,0 26-12,1 26-6,0 16 0,0 11 1,6-3-1,9-1 0,7-16 0,5-17 0,-1-24 0,6-20 0,1-10-1,8-40 1,-5-27 3,4-16 2,0-15-3,-8-4-1,-6 1 0,-10 15-1,-11 24 0,-5 22 0,0 28 9,-12 12 21,-7 32 10,5 36-28,-5 22-9,13 14-3,6 0 2,0-13-2,23-21-3,19-19-10,15-24-23,16-18-100,-3-9-214</inkml:trace>
  <inkml:trace contextRef="#ctx0" brushRef="#br0" timeOffset="5531.4758">14010 15101 92,'-12'-12'77,"0"1"-61,2-1 19,-1 0-7,1 4-16,1 3 3,-1 5-3,3 0-4,-1 0 7,-2 5-13,2 12-2,4 9-2,-4 2 2,5 5-2,1 1 0,-1-5 2,3-2-1,0-11 1,0-10 0,0-2-2,0-4-2,6 0 4,6-19 5,1-15-1,4-7 4,-2-9-4,4-6 1,-6 1-5,2 3 0,-6 4 0,-3 6 1,-6 14 3,0 2 3,0 11 4,0 8 10,0 2 3,0 5 3,-1 0-1,-4 0-18,3 23-8,2 17-2,0 6 2,0 10 0,0-1 0,10 0 0,1-3-5,6-12-7,-3-8-51,6-15-72,1-17-101</inkml:trace>
  <inkml:trace contextRef="#ctx0" brushRef="#br0" timeOffset="5691.4856">14244 15008 218,'0'26'84,"0"18"-78,0 2 20,0 2-5,3-2-9,8-10-12,7-16-3,-4-15-7,5-5-41,-6-13-126</inkml:trace>
  <inkml:trace contextRef="#ctx0" brushRef="#br0" timeOffset="5809.491">14348 14800 47,'-9'-5'164,"2"5"-120,6 0 17,1 0-61,0 5-24,0 10-63</inkml:trace>
  <inkml:trace contextRef="#ctx0" brushRef="#br0" timeOffset="6235.6508">14448 15129 81,'0'41'58,"0"1"-35,0 0 13,0 2-3,8-5 7,-5 2-14,4-1-18,-2-8-4,2-3-4,-4-14 0,-3-15 0,0 0 8,0-33 10,-2-16-15,-8-15 7,4-5 5,4-2-6,2 8-1,0 19 6,11 16-9,8 10-4,3 10 3,3 4 0,3 4-2,-7 0-2,-3 0 0,-6 14 0,-9 2 2,-3 6 3,0 5 1,-12 2 2,-11 7-4,-4-2-3,0-1-1,6-8-2,4-14-20,8-11-68,9 0-69</inkml:trace>
  <inkml:trace contextRef="#ctx0" brushRef="#br0" timeOffset="6454.6633">14758 14849 318,'-10'0'141,"0"0"-127,2 8 8,4 12-10,3 14-12,1 5-2,0 8 2,0 5-1,0 3-4,1-4-42,10-16-141</inkml:trace>
  <inkml:trace contextRef="#ctx0" brushRef="#br0" timeOffset="6985.6884">14802 14904 95,'-10'-9'130,"-3"6"-46,0 3-14,2 3-31,1 23-17,3 15-16,5 5-5,2 12-1,0-7 0,11-6 2,11-13 1,-1-17-2,0-8-1,0-7 3,-6 0-1,2-29 8,-5-13 11,-9-3-2,-3-12 2,0 1-5,0 2-10,-14 4-2,-4 12-2,-2 4-2,3 11-1,-1 15-3,8 8-14,9 18-73,1 29-118</inkml:trace>
  <inkml:trace contextRef="#ctx0" brushRef="#br0" timeOffset="7413.7168">15016 14638 331,'0'0'103,"0"0"-100,0 0 1,0 12 0,3 10 4,4-3-2,-4-3-2,-1-3 1,3-4 14,-5-4 2,0 0 2,0-5 3,0 0 2,0 0-9,0 0-6,0 0 1,0 0-1,0 0-7,-2 1-6,-5 8 1,4 4-1,-5 9-1,0-1-1,6 8 2,-1 2-1,3-4 0,0 6 1,0-3 0,0-2 0,0-10 0,0 1-2,0-8-2,0-2-11,3-2-41,5 0-70,5-6-110</inkml:trace>
  <inkml:trace contextRef="#ctx0" brushRef="#br0" timeOffset="7752.7317">15158 15020 203,'5'14'45,"1"-5"-13,4-9 8,2 0-5,4 0-2,-5-2-3,-6-14-9,3-6-8,-8-2-3,0-2-5,0 0 1,-11 8-5,-1 1 2,-9 12 1,5 5 0,2 0 3,-1 24 2,7 12-3,7 5-6,1 11 2,0-5 3,14-5 2,14-8-4,4-7-3,2-13-3,8-14-13,3-4-68,-4-33-223</inkml:trace>
  <inkml:trace contextRef="#ctx0" brushRef="#br0" timeOffset="7957.7451">15694 14730 315,'23'4'39,"9"-1"-29,8-3 60,-1 0-41,-2-12-25,-6-9-4,-2 1-11,-7-5-104</inkml:trace>
  <inkml:trace contextRef="#ctx0" brushRef="#br0" timeOffset="8113.7756">15782 14861 564,'0'4'6,"0"-4"-12,22 0 1,8 0 5,11-16-5,-5-7-69,2-3-381</inkml:trace>
  <inkml:trace contextRef="#ctx0" brushRef="#br0" timeOffset="8607.8022">16349 14520 132,'-19'0'186,"3"0"-108,3 23-34,3 24-24,6 17-2,4 11 1,0 1-4,26 2-2,0-11 2,14-18-4,2-17-4,5-22 3,5-10 0,-2-4 6,-7-36-4,-8-14-1,-6-14 9,-13-12-5,-16 2-4,0 3-2,-26 8 4,-24 12-4,-9 17-4,-10 18-2,10 20-3,8 12-4,18 38-51,23 4-191</inkml:trace>
  <inkml:trace contextRef="#ctx0" brushRef="#br0" timeOffset="9349.8431">17750 14674 270,'-16'0'159,"6"0"-114,6 15-2,4 18-30,0 11-12,0 2 3,8-1-4,5-15 0,2-1 0,2-12 0,5-11 1,-7-6-1,0 0-1,-3-2 1,-1-22 0,2-14 3,-4 2 0,3-3 0,-3 14-3,-4 8 0,5 11 0,7 6-1,2 14 1,4 20 9,1 17 3,-1-5-1,5-2 4,-13-18-1,4-6-6,-6-16-1,-1-4-1,-2-18 9,0-28 17,-3-6-11,-6-8-21,-1 6 0,0 10-13,0 7-61,0 7-179</inkml:trace>
  <inkml:trace contextRef="#ctx0" brushRef="#br0" timeOffset="10173.8912">18363 14383 309,'0'40'118,"0"8"-107,0 7 38,0-1-7,0 6-19,5 3-5,2 2-10,3 6-3,0-1-5,0-12 0,-5-14-6,1-18 5,-1-20-1,2-6-5,-4-18 1,6-14 6,1-11 5,1 0-2,3 8-1,-3 12-1,-4 11-1,1 12 0,-6 0-1,1 9 1,4 24 0,3 21 5,-3 8 2,3 6-5,5-7 3,-2-12-4,8-14 2,-1-15-3,1-10 0,3-10 0,0 0 1,2-29 4,-2-17 2,2-12 0,-7-7-4,0-8 0,-7 10-2,-3 2-1,-9 11 0,0 9 0,-7 15 0,-8 14 1,-3 12 2,4 11-1,-2 30-2,0 14-3,6 11 2,2 2 1,6-6-1,2-4 1,0-18-3,5-11-5,10-15-13,7-14-30,0 0-22,-2-17-9,2-15 13,-6-2 22,1-8 12,-4-3 11,-1 2 6,-1-5 17,-1 16 1,-1 8 14,-3 12 10,-1 12 4,-1 14-1,2 20 53,-5 19-30,1 4-31,4-3 1,4-9-15,0-18-3,2-7-2,-2-16 1,2-4 3,1-4 18,5-20 5,6-2 0,-1-2-15,5 4-7,6 6-1,-10 8 0,4 8-2,-6 2 1,-8 4 1,5 16-4,-4 4-3,12 0-42,-3-6-220</inkml:trace>
  <inkml:trace contextRef="#ctx0" brushRef="#br0" timeOffset="10938.9305">20348 14624 353,'-21'-8'31,"-2"8"6,4 2-5,8 30-1,1 14-24,10 10-3,0 3-2,19-1 4,13-11 0,12-13-3,7-11 3,4-20 4,8-3-1,-2-21-1,0-25-1,-5-14-2,-6-13 0,-13 1-1,-12 4-2,-22 10-1,-3 14-1,-23 12-1,-19 10-25,-3 20-51,-5 2-29,15 26-26,6 16 12</inkml:trace>
  <inkml:trace contextRef="#ctx0" brushRef="#br0" timeOffset="11219.9453">20788 14258 277,'-20'-3'88,"8"3"-48,0 6 4,1 30-31,-5 14-9,5 16 4,-4 16-2,-4 10 3,-2 0 0,-8 1-4,-3 0-5,-1-8 0,-1-2 0,4-12-1,5-16-3,12-16-14,8-17-52,5-14-145</inkml:trace>
  <inkml:trace contextRef="#ctx0" brushRef="#br0" timeOffset="11592.9707">21202 14851 339,'10'0'93,"8"0"-90,7 0 12,4 0-6,0 0-4,-2 0-4,1 0-1,-3 0-7,-2 0-66,-8 2-282</inkml:trace>
  <inkml:trace contextRef="#ctx0" brushRef="#br0" timeOffset="11777.9808">21280 14967 337,'-9'12'65,"9"0"-63,0-2 3,9-3-4,19 0 5,10-7-1,4 0-5,4 0-16,5-12-171</inkml:trace>
  <inkml:trace contextRef="#ctx0" brushRef="#br0" timeOffset="12244.0025">22039 14708 247,'0'-17'63,"-5"-3"-42,-5-3 20,-3 3-4,-10 5-15,-8 2-13,-12 5-9,-3 8-3,0 0-2,1 30 5,9 12 3,6 11 0,9 5-1,11-4 1,10-6-1,0-9-1,19-16-1,17-23-1,14 0 1,7-42 2,14-12 3,-10-13-4,-1-6-1,-2 0-1,-16 4 1,-10 20 0,-13 20 0,-11 20 3,-8 9 20,-7 21 42,-17 32-39,-5 17-23,-5 12-1,-1 1-1,7 1 0,6-1-1,3-4 0,13-7-3,6-15-11,0-14-66,25-24-189</inkml:trace>
  <inkml:trace contextRef="#ctx0" brushRef="#br0" timeOffset="12544.0201">22520 14846 429,'-28'49'18,"8"13"-18,13 1 40,7 0-18,0-9 0,23-11-18,9-23 1,5-12-3,0-8 9,5-31-2,-3-19 5,-9-16-4,-11-2-6,-8 2 1,-6 11-1,-5 9-1,-19 8 2,-13 12 1,-3 11-6,-3 12-3,6 3-16,17 22-23,14 12-64,1 0-172</inkml:trace>
  <inkml:trace contextRef="#ctx0" brushRef="#br0" timeOffset="12883.0391">23040 14575 352,'-7'0'67,"4"0"-22,2 7-25,1 18-20,0 1 3,0 3-1,11-2 4,4-9 0,2-7 9,-2-7 3,2-4-2,-4 0 1,2-10 10,4-16-5,-1-6-4,-9 0-5,-3 2-3,-6 6-2,0 6-5,-13 4-3,-15 12 0,-4 2-19,-2 12-96,-6 20-291</inkml:trace>
  <inkml:trace contextRef="#ctx0" brushRef="#br0" timeOffset="13864.0931">20458 14604 10,'0'-4'10,"10"-4"21,-1 6-2,2 2-7,0-3 8,-1 3-17,1 0 5,1 0 0,0-3-3,-2 1 0,-3-2 5,-6 4-1,1 0-9,-2 0 0,0 0 4,1 0-9,1 0 0,3 0-2,-2 0-1,6-3 3,-3-4 9,1 1 6,2-1-9,-8 4-10,1 3-1,3 0 0,-2 0 0,6 0 3,2 3 1,-1-3-2,5 0 2,3 0 0,-1 0 2,-7-5-2,-4 1-1,-6 1-3,0 1 8,0 2 7,0-1-6,-12 1-4,-14 0-4,1 0-1,-9 0 0,-5 0-2,-1 0 2,2 6 1,-1 20 4,7 9 0,6 0-3,4 2-2,4-9 0,13-9-2,-1-6-12,6-5-62,0-6-111</inkml:trace>
  <inkml:trace contextRef="#ctx0" brushRef="#br0" timeOffset="15439.2355">23587 15298 562,'0'-2'56,"0"2"5,0 0-16,0 0 3,0-5-28,0-2-17,5 2-3,11-2-18,-6-3-188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50:25.2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17344 10839 51,'0'-41'35,"0"1"-34,0 0 0,0 4 1,0 6-2,0 7 10,0 8 1,2-2 10,-2 2 3,0 2 18,0 5-9,0 4-19,0 2-2,0 2-8,0 0-4,0 0-8,0 0 8,0-2 7,0 2-5,0-7 6,0-4 2,0-5-7,0 0 3,0-2 3,0-2-1,0-1 1,0 7 1,0 2 0,0 5 7,0 7 2,0 0 10,0 0 5,0 2-30,0 24-2,0 16-2,0 8 5,0 11-2,0 4-2,0 6 3,0 3 3,-2 1-1,2-2-3,0 4 3,0-11-3,0 2-1,2-10-1,7-5 1,-4-6 0,0-5-2,-3-2 1,-1 1-1,-1-5 1,2-6-1,3-9 0,-4-7 0,4-2-1,1-3 1,-6-5 0,0-3 0,2 5 0,-2-6 1,0 0 0,0 0-1,0 0 1,0 0 0,0 0 0,0 0-1,0 0 4,0-6-2,-2-3 0,-9-11-2,-1 2 0,-6-7-3,2-8 2,-1-1 1,4 2-4,2 2 1,2 9 3,9 4-1,0 5-1,0 1 0,0 4 0,3 3 2,6 4-2,2 0 1,3 4-1,3 24 2,4 8 5,0 1-1,0 1 0,-1-3-2,-5-3 0,-2-2 0,-4 2-1,-2-4 1,-6-3 0,-1-10 0,0-4 1,0-10 2,0-1 6,0 0 3,0-15-9,0-17-3,0-14-2,0-9 1,0-6-1,0 1 0,3 9-4,-3 7-23,0 11-63,0 8-129</inkml:trace>
  <inkml:trace contextRef="#ctx0" brushRef="#br0" timeOffset="698.0378">17322 10511 125,'-12'-4'45,"2"4"-16,2 0 10,1 0-1,5 0-22,1 0 4,1-2-10,0 0-2,0-4 6,0-6 2,0-2-1,1-2-10,5-4 0,-3 3-4,0-4 1,4-2 1,-3 2-3,0 3 3,-2 9 0,-2 4 2,0 5 0,0 0 4,0 0 2,0 0-4,0 7-5,0 18 0,-6 8 0,-5 11-1,-2 2 2,-1-5-1,4-1-1,0-5 0,7-12-1,-1-7 0,4-5-1,0-8 0,0 0 0,0-3 0,0 0 1,0 0 0,0-12 0,7-14 1,3-9 3,2 2-4,3-6 1,0 12-1,-3 2 0,0 13 0,-9 10 0,4 2-1,-5 7 1,6 16 5,2 0 1,-4-2-1,2-3-3,3-8-2,-1-1 2,0-4-2,-3 2-1,-4 1 0,-2 6-14,-1 3-57,0-1-159</inkml:trace>
  <inkml:trace contextRef="#ctx0" brushRef="#br0" timeOffset="1075.0569">17515 10768 163,'0'-1'77,"0"1"-68,4 0 10,4 0-13,-5 15 9,1 10 1,-2 12 11,-2 1-9,0 6-3,0-6-4,0 2-7,0-1 0,0-7-3,0 0-1,0-10-4,0-6-2,0-8-8,0-6-1,0 0 1,0-2-19,0 2-39,0 0-32,1-2-19</inkml:trace>
  <inkml:trace contextRef="#ctx0" brushRef="#br0" timeOffset="1232.0641">17600 10981 178,'0'-26'56,"11"-1"-1,1-2-17,-1 7-28,1 5-7,-2 5-3,0 3 0,-8 6-1,-1 3-12,-1 0-82,-1 20-44</inkml:trace>
  <inkml:trace contextRef="#ctx0" brushRef="#br0" timeOffset="1425.0772">17600 10981 10,'-32'-9'77,"32"9"-4,0 4-43,2 9-22,12 1 31,6 4-1,0 4-12,0-1-11,1-2-11,-4 3 0,0 0-4,4-1-4,-7 6-11,3 3-42,-5-4-95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52:49.7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18117 6157 407,'-17'19'16,"4"-13"-10,8-6 14,5 0-13,5 0-5,7 0 3,-1 0-1,-4 0-1,-4 0 4,-1 0 4,-2 0 16,0 0 19,0 0 1,0-30-5,0-21-18,5-26-21,5-20-1,2-13 0,7-10-2,4 1 0,-1 1 0,1 4-2,0 13 2,0 15 0,-6 14 2,-5 22 0,-3 12-2,-7 15 0,-2 14 2,0 7 6,1 2-5,0 0-3,6 23-6,3 30 0,5 35 6,4 28 9,3 14-6,1-1 3,4-11 1,-1-16-7,4-23 0,2-23 0,-2-24 2,4-20 2,-1-12 1,-1-20 4,0-35 11,-6-20-6,1-12-7,-11-15-7,-9-9-1,-7 9-9,0 12-41,0 28-61,-4 33-18,1 29-62</inkml:trace>
  <inkml:trace contextRef="#ctx0" brushRef="#br0" timeOffset="386.0245">19050 5687 439,'-17'24'50,"2"6"-46,5 18 8,1 5 4,6 10-12,3-2 2,0-3 3,5-10-5,12-7 5,5-9 9,-1-15-9,6-8 8,1-9 2,4 0 2,3-14 0,-1-19-5,-7-12-4,-7 2-2,-9-10 0,-11 7-3,0-5-4,-17 12 0,-6 8-3,-3 14-4,-5 17-13,1 4-43,2 26-25,6 2-72,10-11-196</inkml:trace>
  <inkml:trace contextRef="#ctx0" brushRef="#br0" timeOffset="662.0377">19516 5252 289,'0'36'157,"-5"22"-155,-2 17 20,2 0 45,-2 3-32,4-3-20,3-5-6,0-7-8,0-3-1,10-16-3,-3-10-13,3-15-9,-3-9-14,-3-10-39,2 0-68,-3-17-38</inkml:trace>
  <inkml:trace contextRef="#ctx0" brushRef="#br0" timeOffset="812.0448">19404 5586 204,'-5'27'273,"5"10"-265,0-2-8,27-8 18,5-4-13,11-8-5,2 2-12,0-3-55,7-8-216</inkml:trace>
  <inkml:trace contextRef="#ctx0" brushRef="#br0" timeOffset="1128.1132">19865 5821 431,'9'7'38,"4"-7"-17,7 3-21,5-3 23,5 0-12,7-15-4,-4-14-7,-4-8 0,-8 2-8,-11 0-6,-10 1-2,0 3 8,-23 12 2,-9 11-4,-6 8 10,0 12 7,-1 27 6,5 11 5,6 6 9,11 8 5,8-2-6,9-6-13,8-9-11,24-17-1,7-6-1,9-18-1,1-6-4,3-6-9,-3-27-44,5-3-65,-8-6-140</inkml:trace>
  <inkml:trace contextRef="#ctx0" brushRef="#br0" timeOffset="1511.1305">20433 5668 378,'-1'0'157,"1"0"-144,0 0 37,0 0-16,0 0-34,0 0-9,0 0 1,0 0-10,0 0-38,0 0-56,0 0-55,0 3-94</inkml:trace>
  <inkml:trace contextRef="#ctx0" brushRef="#br0" timeOffset="1796.1731">20443 5909 35,'0'0'481,"0"0"-481,0 0 6,0 0 0,0 0-6,0 0-48,4 0-127</inkml:trace>
  <inkml:trace contextRef="#ctx0" brushRef="#br0" timeOffset="3113.2443">18356 6979 310,'-55'-14'15,"-2"7"-1,-2 7 32,11 0-8,7 7-13,10 2-3,17 1-3,8 0-12,6 2-7,16 6-4,17 8 4,9-2 0,3 2 3,2-4-3,-6-3 1,-9-6 1,-9 4 1,-7 2 1,-15 3 3,-1 1 1,-10 5 7,-17 0-2,-6-6-8,-4-2-4,7-8-1,5-6 0,5-6-9,10 0-27,9 0-72,1 0-122</inkml:trace>
  <inkml:trace contextRef="#ctx0" brushRef="#br0" timeOffset="3728.2772">18579 7153 347,'0'0'25,"0"0"-18,0 0 35,0 0-26,0 11-15,0 14 2,10 1 5,-2-3-1,4-3 4,1-3 5,-1-5-11,8-4 2,-2-4-2,-5-4 0,1 0-1,-1 0-1,2-6 0,1-12 3,-4-7-1,4 4-1,-4 3-3,-9 7-1,3 6 0,-6 2 0,0 3 0,0 0 0,0 0 5,0 0 1,0 0 3,0-2 4,0 1-2,0-1 2,0 2-5,0 0-2,0 0-2,0 0-3,0 0 2,0 3-1,0 19-1,0 9 0,0 13 4,-9 9-2,-3 7 2,-5 14-1,-4 2-2,3-6-2,2-4 0,4-16 0,5-11-2,4-12-4,3-13-11,0-14-46,0 0-41,13-26-50,9-15-114</inkml:trace>
  <inkml:trace contextRef="#ctx0" brushRef="#br0" timeOffset="4396.3152">18975 7240 299,'3'-5'14,"-1"5"25,1 0-2,-1 12-22,-1 20 22,-1 5-2,0 4-20,0-3-4,0-8 0,0-6-4,0-12-5,0-8-1,0-4-1,3 0 0,7-13 3,7-24 5,5-3-6,3-7-2,3 4-2,6 5-3,-11 8-1,-3 13 5,-6 14-1,-7 3-1,-7 12 1,0 19 2,0 4 3,0-2 2,0-6 0,0-9-2,0-6-3,0-6 0,3-6-2,9 0 2,6-8 0,0-15 0,6-6 0,-3 0 0,4 5-1,3 1-1,-5 7 2,-1 8 0,-2 8 0,-7 6 0,-3 35 0,-10 26 10,0 15 4,-13 8-9,3-12-3,10-22-2,4-27-13,36-29-62,9-10-308</inkml:trace>
  <inkml:trace contextRef="#ctx0" brushRef="#br0" timeOffset="4845.34">19901 6788 340,'-5'0'33,"-14"17"-26,0 22 14,-4 17 3,1 9 15,1 16-6,7 4-6,3-4-11,4-2-1,7-7-5,0-14-9,15-5-1,9-16 0,2-15 0,3-14 0,2-8 5,-4-2 7,-4-27 3,-4-11-4,-9-5-1,-10 1 0,0 0-2,-10 3-1,-17 6-5,-2 7 0,-1 12-2,7 16-4,6 16-17,11 26-118</inkml:trace>
  <inkml:trace contextRef="#ctx0" brushRef="#br0" timeOffset="5352.3702">20283 7200 277,'-30'40'56,"7"15"-54,7 7 23,11-2 17,5-2-13,5-13-17,21-17 5,0-16 6,7-12-3,5 0 1,-5-21-3,-7-12-3,-5-8-3,-10-3-5,-11 6 2,0 0-2,-15 6-2,-9 4-5,-4 4 0,5 10-9,4 10-15,6 4-27,6 7-50,7 20-106</inkml:trace>
  <inkml:trace contextRef="#ctx0" brushRef="#br0" timeOffset="5603.3818">20798 6717 408,'0'26'12,"0"36"-10,0 25 15,-12 20 14,-9 4-1,5 3-13,0-7-9,0-17-8,12-12 0,4-25-20,1-31-191</inkml:trace>
  <inkml:trace contextRef="#ctx0" brushRef="#br0" timeOffset="6076.4063">21962 7000 368,'-22'-44'82,"-1"12"-72,-6 3 31,2 6-5,-2 11-9,3 12 3,-2 0-18,4 20-11,0 21-1,-1 16 0,8 10 1,0 3-1,4 0 1,3 2-1,2-4 0,3-7-4,1-3 1,4-14-5,0-17-25,0-13-41,0-14-125,4 0-80</inkml:trace>
  <inkml:trace contextRef="#ctx0" brushRef="#br0" timeOffset="6473.4294">21511 7263 418,'-3'0'95,"3"0"-95,1 0-5,18 0 4,13 12 1,3 4 0,5 0 0,3 2 1,1-1-1,1-2 0,-2-3-5,-3-2-5,-15-3 0,-5 0-26,-13-1-28,-7 6 9,0 9 40,-10 4 15,-5 8 22,3 2 24,8-3-9,4-2-18,0-9-12,3-5 2,17-9 1,9-7 10,-4 0 4,5-20 5,-7-5-8,-3-8-4,-8-5-6,-4 1-5,-8-2-5,0-1-1,-14 12-4,-10 6-1,-8 13-9,1 9-11,9 2-19,2 27-47,19 0-69</inkml:trace>
  <inkml:trace contextRef="#ctx0" brushRef="#br0" timeOffset="6771.4472">22248 7492 481,'-17'3'0,"12"4"-12,5 2 12,0 4 0,0 2 1,0 3-1,0 0 0,9-1 0,-6-7-1,3-2 1,1-4 0,2-3 9,2-1 11,-2 0 3,1 0-1,3-16-4,4-8 1,7-5 2,3-4-9,11 1-5,5 6-7,2 8-3,-4 13-6,-1 5-35,-14 3-207</inkml:trace>
  <inkml:trace contextRef="#ctx0" brushRef="#br0" timeOffset="8100.5229">16455 8201 349,'-14'73'15,"-16"21"-15,8 26 0,11-38 3,1 2 16,2-7-8,7-7 0,0-18-8,1-16-2,0-14-1,0-20 0,0-2 15,0-30 24,0-30-19,0-19-16,0-15-1,10-4-3,4 6 0,4 8 0,12 18 0,-2 12-1,10 6-2,-1 17 3,0 10-2,-5 14-4,-9 7 2,-4 0 4,-8 22 1,-6 6 1,0 4 4,-5 0 0,0 1 1,-17-6-1,-6-3 0,-8-3-3,-13-11-1,0-2 0,-4-4-2,11-4-1,5 0-4,11 0-32,18 0-60,3 0-149</inkml:trace>
  <inkml:trace contextRef="#ctx0" brushRef="#br0" timeOffset="8371.5926">16914 8344 391,'-21'42'8,"2"8"-8,14-4 2,5-12 26,0-10 0,8-7-12,17-14 3,-1-3 12,5-15-11,-5-19 4,7-12-4,-10 3-13,-6-1-3,-7 10 2,-6 8-5,-2 8 0,-8 7-1,-16 11-9,-7 4-40,4 32-33,2 13-59,11 3-145</inkml:trace>
  <inkml:trace contextRef="#ctx0" brushRef="#br0" timeOffset="9384.6539">17402 7790 320,'-3'0'43,"0"5"-36,-1 30 6,4 20-8,0 13 3,0 4 5,0 0 7,0-4-2,4-4-1,-1-7-12,5-3-4,-6-11-1,2-6-3,2-11-19,-6-12-71,3-14-135</inkml:trace>
  <inkml:trace contextRef="#ctx0" brushRef="#br0" timeOffset="9557.6614">17330 8207 372,'0'0'46,"0"1"-46,8 2 0,19-3 1,7 0 5,6 0-6,2 0-2,-4 4-12,11 0-53,-6-4-189</inkml:trace>
  <inkml:trace contextRef="#ctx0" brushRef="#br0" timeOffset="9907.6817">17837 8288 88,'-10'10'339,"10"-5"-339,0 2-1,3-7 1,20 0 3,9-10-3,6-15 0,-4-5-3,-4 0-2,-8 4 0,-11 5-2,-8 0-8,-3 3 14,-11 8-3,-19 6-18,-4 4-10,-8 2 32,-1 20 7,10 14 27,8 3-10,8 3-5,15 0-4,2-3-6,9-2-7,13-1-2,4-10 0,13-12-2,2-11-5,3-3-27,-2-13-38,-9-11-44,-3-4 32,-10 8 42,-6 3 20,-10 6-38</inkml:trace>
  <inkml:trace contextRef="#ctx0" brushRef="#br0" timeOffset="10169.6931">18100 8332 54,'-1'14'102,"-1"9"-77,2 8 21,0-1 2,0 2-3,0-6-19,0-3-11,0-12-3,2-9-9,9-2 5,9-22 25,9-24 5,8-10-26,6-4 1,0 8-9,-3 13-3,-18 16-1,-3 12 0,-14 11 0,-5 14 1,0 31 5,0 9 1,0 1-5,-5 2-2,5-15 0,0-10-3,2-14-10,18-14-28,2-4-113</inkml:trace>
  <inkml:trace contextRef="#ctx0" brushRef="#br0" timeOffset="10403.7093">18557 8017 66,'0'0'421,"0"8"-417,0 20 1,0 20-5,0 7 7,0 6-1,0 4 0,0 7-4,0 4-1,-3-2-1,-4-14 0,6-18-6,1-20-8,0-15-58,0-7-113</inkml:trace>
  <inkml:trace contextRef="#ctx0" brushRef="#br0" timeOffset="10570.7173">18523 8221 221,'2'0'253,"8"0"-253,2 0 3,13 0 4,3 0-5,6 0 0,-1 0-2,0 0-3,0 7-18,5 5-121</inkml:trace>
  <inkml:trace contextRef="#ctx0" brushRef="#br0" timeOffset="10709.7231">18941 8424 474,'-25'34'61,"7"5"-54,-1-2 25,9-2 17,3-3-35,6-1-14,1-11-5,0-6-13,10-9-81,11-5-161</inkml:trace>
  <inkml:trace contextRef="#ctx0" brushRef="#br0" timeOffset="10841.7335">19091 8214 30,'-16'-7'493,"14"5"-487,1 2-6,1 3-13,0 22-56,10 7-63</inkml:trace>
  <inkml:trace contextRef="#ctx0" brushRef="#br0" timeOffset="11221.7941">19399 8402 201,'-18'-19'174,"-2"5"-171,-2 6 22,2 3-9,-1 5-5,-7 4-4,2 22-6,4 15-1,0 8 1,9 1 3,6-4 0,7-3-2,0-11-2,20-8 0,7-13-3,4-8 1,9-3-3,-6-17 2,1-16-7,-5-13-5,-3 2 6,-10-2 7,-2 5 2,-13 13 5,-2 10 19,0 16 3,-2 2 14,-10 17-14,-5 26-25,4 11 0,5-2-1,5 0 0,3-9-1,0-18-6,16-4-5,6-16-22,8-5-71,2-12-155</inkml:trace>
  <inkml:trace contextRef="#ctx0" brushRef="#br0" timeOffset="11402.8057">19877 7993 488,'-10'52'69,"-10"18"-68,-4 12 8,1 4 9,6 3-12,7 1-6,10-7-3,0-13-30,27-19-123</inkml:trace>
  <inkml:trace contextRef="#ctx0" brushRef="#br0" timeOffset="11777.8277">20626 8400 511,'0'0'63,"-7"24"-63,-6 14-4,-4 8 3,2 1 2,2-1 1,-2-7-2,9-6-19,6-20-135,4-13-181</inkml:trace>
  <inkml:trace contextRef="#ctx0" brushRef="#br0" timeOffset="11901.8332">20886 8201 431,'-3'-6'45,"-2"5"-40,3 1-5,1 3-29,1 23-58,0 4-193</inkml:trace>
  <inkml:trace contextRef="#ctx0" brushRef="#br0" timeOffset="12179.8497">21217 8456 308,'-43'0'77,"6"0"-76,1 0-1,6 0 10,9 0 17,14 0 0,7 2-1,0 5-26,14 13 1,16-1 0,3 9 19,3 0-2,-6-2 3,-4 6 4,-12-3 1,-14 2-8,-9 1-5,-33 7-1,-8-9-6,-4-7-4,0-4-2,19-5-10,23 6-34,12-6-105</inkml:trace>
  <inkml:trace contextRef="#ctx0" brushRef="#br0" timeOffset="12727.8825">22011 8194 514,'0'-5'4,"0"5"-7,0 8 4,0 26-1,0 14 5,6 6 2,8 8-4,8 5 7,2 2 4,5-8 1,5-6-5,-2-16 0,-1-15-1,-4-8 4,-9-7 5,1-9-4,-8 0-1,-1-9 13,2-27 10,2-14-18,5-16-13,2-6-5,0 0-1,-6 10-5,-6 16-18,-1 22-37,-3 19-46,0 5-101</inkml:trace>
  <inkml:trace contextRef="#ctx0" brushRef="#br0" timeOffset="12949.8907">22730 8823 304,'3'17'37,"-2"3"65,-1 3-17,0 7-12,-17 1-29,-8 8-26,-11-7-15,-8 3-3,0-5-11,-2-6-88,8-4-285</inkml:trace>
  <inkml:trace contextRef="#ctx0" brushRef="#br0" timeOffset="14060.9567">16100 9564 385,'0'-12'44,"-33"4"-42,-17 5 13,3 3 9,14 0-10,5 6-3,4 11 2,5-3-1,6 7-4,3 4-7,8 8-1,1 4 0,1 4 0,0-7-1,3-10-2,12-11-1,2-12-1,4-1 3,1-16-2,7-22-2,3-12 5,-3-6-2,0-1 2,1 8-1,-9 16-3,-16 15 2,1 14 3,-6 4 0,0 8 0,0 23 3,-9 8 1,7 4-1,-4-3-2,6-5-1,0-3 0,0-13-5,11-7-28,9-10-96,9-2-100</inkml:trace>
  <inkml:trace contextRef="#ctx0" brushRef="#br0" timeOffset="14383.9713">16317 9537 227,'0'7'98,"0"24"-95,0 1 10,0 2 11,-3-4-3,-7-4-4,8-6 2,-4-11 0,4-4-1,2-5 4,0 0-13,0-10 0,10-20 2,5-5-5,2-4-1,5 5-3,-2 2-2,-5 13 0,2 12-1,-6 7-3,-1 10 1,0 36 3,-3 12 2,1 4 1,1-2-3,1-11-2,11-13-3,4-17-13,12-12-72,-1-7-126</inkml:trace>
  <inkml:trace contextRef="#ctx0" brushRef="#br0" timeOffset="14781.9963">16919 9571 295,'-4'-24'58,"-15"9"-39,-5 3 26,-9 7-6,-7 5-17,6 8-4,3 21 1,6 16-10,6 7-5,9-4-2,10-5-2,0-11-1,9-15 0,14-15-2,7-2 2,3-22-1,1-21 1,8-10 1,-6-3 0,3-10-3,-5-4 3,5-2 0,-5-7 0,-9 1-1,-8 10 2,-11 22-1,-6 23 7,0 23 20,-5 21 7,-13 32-19,3 26-6,0 11-2,11 0-2,4-7-4,0-11-1,29-16-9,7-4-15,13-20-118</inkml:trace>
  <inkml:trace contextRef="#ctx0" brushRef="#br0" timeOffset="15214.0169">18074 9087 429,'-12'0'47,"2"32"-46,-2 31-1,-8 16 3,9 13 1,-1-5-2,2-4 3,-1-3-3,7-15 0,2-4-4,0-18-1,2-19-13,0-13-71,0-11-142</inkml:trace>
  <inkml:trace contextRef="#ctx0" brushRef="#br0" timeOffset="15393.0295">17837 9520 306,'0'0'134,"0"0"-134,11 7-1,11 5 1,14-2 2,6-8 2,7-2-1,-1 0-3,-1-19-2,-7-12-7,1-8-32,-1 2-94,-5-6-83</inkml:trace>
  <inkml:trace contextRef="#ctx0" brushRef="#br0" timeOffset="15870.0578">18254 9334 255,'-26'66'89,"1"3"-72,7 1 27,6-6-9,7-8-13,5-10-16,0-16 0,7-13-1,15-16 3,5-1-3,0-22 1,8-15-3,1-4-3,-6 3 1,-4 8-2,-3 9 0,-8 9-2,-11 12 2,-3 0-3,-1 12-4,0 21 8,0 13 7,0 5 6,0-2 3,6-5-1,5-10-7,4-8-2,7-8-1,4-9-3,-2-5 3,6-4 6,2 0 0,-6-20-6,5-10-3,-3-5-1,-4-2-1,-3-4-1,-8 1-5,-4 1-4,-4 4-6,-5 5 3,-5 10 11,-17 13 2,-7 7 2,-1 25 3,4 13 6,-1 4 4,11-2 1,16-3-7,0-6-9,13-2 0,22-14-7,13-5-9,10-7-60,2-3-186</inkml:trace>
  <inkml:trace contextRef="#ctx0" brushRef="#br0" timeOffset="16544.094">19506 9657 177,'-5'-10'141,"3"-1"-119,-2 2 29,0 4-5,4 5 5,-2 0-16,2 0-20,-5 19-11,0 17 0,-3 16 0,4 6-2,3-5 1,1-7 1,0-13-2,0-8 1,8-11-3,9-14 0,6 0 1,4-12 7,-3-18 2,7-5-7,-6-4-1,4 0-1,-8 1-1,-1 6 0,-7 6-1,-2 10 1,-6 5-1,0 4 1,-5 2 1,0 5 1,0 0-1,0 0 2,0 3-3,0 29 1,0 7-1,-2 3 2,-2-1-2,4-8 0,0-8-2,0-6-3,6-7-11,4-7-18,-1-2-44,0-3-59,6 0-35,-1-4 39</inkml:trace>
  <inkml:trace contextRef="#ctx0" brushRef="#br0" timeOffset="16882.1095">19901 9671 392,'0'0'52,"0"0"-49,0 23 5,0 0 5,0 3-7,0-2-5,6-2 1,-4-4-1,1-2-1,-2-6 1,3-3 3,-2-5-4,-1-2 0,6 0 5,1-17 4,9-10-3,3-4-5,2 2-1,-2 2-1,-8 13 1,-6 6 1,-1 8-1,-5 0 3,0 5-3,0 22 2,0 13 20,0 9-3,0-3-12,0-4-7,0-10 0,0-9-4,0-11-12,10-12-31,7 0-94,10-19-127</inkml:trace>
  <inkml:trace contextRef="#ctx0" brushRef="#br0" timeOffset="17025.1171">20244 9726 218,'0'26'153,"0"8"-135,0 1 9,0 4-3,-1-4-15,-1 0-9,1-7-1,-3-4-18,2-16-146</inkml:trace>
  <inkml:trace contextRef="#ctx0" brushRef="#br0" timeOffset="17164.1237">20455 9453 408,'-8'-21'56,"6"7"-56,0 5-5,2 4-27,0 5-125</inkml:trace>
  <inkml:trace contextRef="#ctx0" brushRef="#br0" timeOffset="17362.137">20654 9356 441,'-7'43'16,"-3"11"-3,0 6 31,-7 5-25,3 8-18,-5 7 0,-1 4-1,-2 1 0,0-11-5,7-16-13,-6-18-57,12-22-77,6-18-124</inkml:trace>
  <inkml:trace contextRef="#ctx0" brushRef="#br0" timeOffset="17494.1427">20487 9694 458,'0'-14'68,"0"5"-63,12 6 5,19 3-7,24 0 1,14 5-4,13 9-8,5-4-48,-6-2-136</inkml:trace>
  <inkml:trace contextRef="#ctx0" brushRef="#br0" timeOffset="17992.175">21485 9705 541,'-17'26'31,"-8"20"-29,-4 2-2,3 3 1,0-11-1,12-17 0,4-6-2,9-17-30,1 0-21,9-20-39,17-18-49,11-9 39,1-3 69,-4-2-13,-7-3 36,-7 6 10,-5 1 15,-7 8 76,-5 14 72,-3 8-42,0 8-39,0 6-31,0 4-37,0 0-14,0 0-14,7 4-19,14 16 10,3 0-7,10 3-46,6-2-3,5-3-36,0 1-35</inkml:trace>
  <inkml:trace contextRef="#ctx0" brushRef="#br0" timeOffset="18243.1865">21787 9735 393,'-17'12'24,"6"2"-16,10-1 31,1 2-13,0 2-14,17-2 14,3 6-1,2 1-9,-4-3 2,-8 4 11,-3 1 2,-7-3-1,-2 2-14,-25 0-11,-6 0 0,0-3-4,1-3-1,6 0-1,7-2-9,10-3-46,9-12-104</inkml:trace>
  <inkml:trace contextRef="#ctx0" brushRef="#br0" timeOffset="18892.2196">22465 9811 47,'0'-22'428,"-10"7"-416,-3 2 19,0 5 12,-4 4-27,2 4-1,-4 0-13,-5 12-2,-1 16 0,-1 6 0,3 4 0,-1 7 0,12-1 0,3-9 0,9-2 0,0-11-2,9-12 2,15-10-1,8 0-1,1-14 0,5-18 2,-2-2-1,1-2 1,-9 0 0,-8 3 0,-8 8 0,-12 10 1,0 9 1,0 6 9,-19 11-10,2 15 0,1 1 1,8 0-2,3-3 0,5 0 0,0 0-2,0 2-2,0 4-9,0-4-37,0-1-36,3-4-21,0-7-34,4-6 3</inkml:trace>
  <inkml:trace contextRef="#ctx0" brushRef="#br0" timeOffset="19133.234">22775 9501 434,'0'-2'99,"0"2"-95,0 2 26,-1 32-7,-12 18-12,-8 14-5,-2 7-5,2-1-1,1-2 0,5-11 0,5-8-1,6-11-1,4-12-12,0-5-60,10-14-159</inkml:trace>
  <inkml:trace contextRef="#ctx0" brushRef="#br0" timeOffset="19454.2508">23074 9786 33,'-22'-14'386,"3"9"-386,-5 5-8,2 0 8,4 10 7,7 6-6,11 1-2,0-2 2,17 2-1,11-1 7,4 0 1,1 2-2,-8 0 8,-7 6 5,-13 0-2,-5 3 7,-12 4 10,-24-4-3,-2-4-8,0-9-12,4-2-2,5-6-7,6-3-2,10 2-8,10-5-40,3 7-110,0-7-252</inkml:trace>
  <inkml:trace contextRef="#ctx0" brushRef="#br0" timeOffset="19792.2733">23399 9818 402,'0'0'43,"0"0"-43,0 14-1,-8 18 1,0 10 12,0-4 0,7 0 5,1-9-5,0-4 2,21-9-1,5-11 7,3-5 4,1 0-2,2-9-8,-2-11-1,-2-9-6,1 2-4,-10-6 0,-5 1-1,-14 1 3,0-1-3,-16-1-2,-17 9-1,-5 9-5,-9 10-16,0 5-12,11 10-13,6 14-20,14 8-82</inkml:trace>
  <inkml:trace contextRef="#ctx0" brushRef="#br0" timeOffset="20288.2975">23978 9557 574,'-3'0'0,"3"24"-32,0 14 32,0 6 12,4 16-1,8 3-5,8 0 1,2-2-1,5-7-3,-1-7-2,2-10 2,0-9 14,-3-8-3,-7-12 0,-1-8-7,-4 0 0,0 0 1,1-8 1,-3-12-2,1-8-3,0-9-1,1-9-3,2-15-2,-3-11-1,3-13 0,2 1-5,-5 22-27,-2 13-22,-4 34-6,-2 15-152</inkml:trace>
  <inkml:trace contextRef="#ctx0" brushRef="#br0" timeOffset="20491.3084">24855 10118 616,'0'0'70,"0"0"-70,2 0-1,5 0-2,-3 0-71,5-3-278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52:26.9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15389 14955 278,'-14'0'102,"5"0"-74,6-19-18,3-1-1,0 15-7,0 5 0,0 0 21,0-2 9,0 2-2,0 0-3,0 0-9,0 0-4,0 0-4,-1 0-1,1 0-3,0 7-1,0 10-1,0 7 4,0 10-1,4 9-1,0 14-3,-2 15 1,1 21-2,1 23 1,-4 20-1,3 13 1,-2 5-2,0-11 0,5-15-1,-4-19 0,1-24 0,5-20-1,1-19-1,1-18-10,2-10-24,-1-18-95</inkml:trace>
  <inkml:trace contextRef="#ctx0" brushRef="#br0" timeOffset="1173.2675">20357 15218 277,'0'-14'88,"0"1"-61,0-1 25,0-4-36,0 0-11,4-4 0,5 4 10,-6 3-8,-1 7 2,1 3 16,-3 5 11,0 0 4,0 0-8,0 0-4,0 2-7,0 9 2,0 8-7,0 12-6,-8 15-1,-2 16 4,-2 17-3,1 18 3,-7 16 3,2 11-5,-4 3-8,3 7-3,1-12-1,0-26-5,12-29-15,4-42-48,6-25-177</inkml:trace>
  <inkml:trace contextRef="#ctx0" brushRef="#br0" timeOffset="3505.423">15552 16397 22,'0'0'116,"-3"0"-89,-1 0 6,3 0 11,-1 0-6,2 0-19,0 0-7,0 0 21,0 0 2,0 0-1,0 0 7,0 0 6,0 0-9,0 0-16,0 0-9,0 0-3,0 0-4,0 0-1,0 0-4,0 0-1,0 0 0,0 0 0,0 0-1,0 0 0,0 0-1,0 0-1,0 0 1,0 0 1,0 0-1,0 0-3,2 0 4,17 10 1,11-2 1,4-2 0,13-2 3,12-2-1,5-2 4,4 0-3,0 0 2,2 0-4,-1 0-2,-6 0 1,1 4 0,-4-4-1,-4 0 1,1 0 0,1 0 1,-2 0 1,-1 2 0,7 6 1,-7-6-2,-1 0 1,-4 2 0,-6-4-3,2 0 2,-1 0 0,6 0 2,1 0 1,2 0-3,-2 4-1,-6 5-1,4-4 0,-7 1 0,-3 4 0,0-4 0,0 6 0,1-2 0,-6-4 0,5 2 1,-2 0-1,7-4 1,4 2-1,-1-2 2,3 1 0,2 0 0,-1 4-1,-8 0 0,8-1-1,0 2 0,-4-4 1,1-2-1,-1-2 0,-4-2 0,-2 7 1,1 0 1,4 1-2,-2 9 1,-1-5-1,2 0 0,-2-3 0,-3 0 0,-1-4 1,1-2-1,-3-2 0,5-1 2,1 0-2,6 0 1,1 0 0,-6 0-1,0 0 0,-2 0 0,-1 0 0,0 0 0,0 0 0,-8 0 0,4 0 0,-4 0 1,-3 0-1,-3 0 0,0 0 0,5 0 0,-4 0 0,0-1 0,0-11 0,0-2 0,3 2 1,0 0-1,1-5 0,-3 3 0,-3 2-1,3-6 1,-5 13 0,5-7 0,-1 5 0,-3 3 0,3 3 0,1 1 0,-5 0 0,5 0-1,2 0 2,-4 0-1,3 0 0,0 0 1,-4-7-1,4 0 2,-6 0-1,6-3 0,-4-2 1,2 0-1,3-2 0,0 6 2,-2-4-3,-8 0 0,-1-5-2,-4-3-12,-2 5-32,0 1-94,-4 4-226</inkml:trace>
  <inkml:trace contextRef="#ctx0" brushRef="#br0" timeOffset="6445.5819">15347 15073 89,'-8'0'62,"6"0"-35,1 0 3,-4 0 10,4 0 1,1 0-10,0 0 1,0 0 3,0-4 1,0-4-2,7-2-7,-5 5-12,-2 0-3,0 1-3,0 1-1,0 2-2,0 1-3,0 0-3,0 0 0,2 0 1,5-4-1,-5 0 0,5 4 0,-4-5 0,0 5 0,4-3 0,-2 3 0,3-4 0,3-1 0,5-6 0,6-4 1,1-5 3,1 5 3,0 1-4,-4 4-2,-1 2-1,1 4 0,-4 4 0,-1 0 0,-2 0 0,-1 0 0,-1 0 0,6 0 0,-1 0 0,3 0 0,2 0 0,7 0 0,1 0 0,3 0 0,1 0 1,1 0-1,-3-7 0,-2 4 0,-4-1 0,2 4 0,-5 0 0,-2 0 0,0 0 0,-2 0 0,2 7 0,-1 0 0,2-3 0,0-4 0,-1 1 1,-3-1-1,4 0 1,-3 2 0,4 1 0,-2-1 1,3-2-2,-1 0 1,7 0-1,-6 0 3,1 0-1,0 0 2,2 0 0,-5 0-2,-4 0-2,0 0 0,-1 0 0,2 0 0,0 0 0,4 0 0,-1 0 1,4 0-1,5 0 0,-3 2 0,9 0 0,-9 4-1,2 0 1,2 0 0,-4-1 1,3-5-1,0 0 2,2 0 1,4 0-1,0 0-1,-2 0 1,7 0 0,-6 0 0,-5 0 0,-2 0-1,-1 0 0,-3 0 1,-1 0 0,0 0-2,1 0 1,1 3-1,-2-1 0,5 0 1,5-2 1,0 0 0,1 0-1,2-4 1,0 1 2,-2 3 0,-1 0 0,-3 0-3,-4 0 0,-3 0-1,3 0 0,-2 0 0,1 0 0,2 0 2,5 0 0,0-7-2,1 1 0,2 2 0,5-2 0,4 6 0,-2 0 0,1 0 0,-6 0 0,0 0 0,-4 0 0,-1 0 0,-2 0 0,-2 0 0,2 0 0,1 0 0,-1 0 2,2 0-2,1 0 1,2 0 1,7 0 0,-2 0 1,-1 0-2,9-4-1,-6-1 1,-6 3-1,4 1 0,-2 1 0,1 0 0,1 0 0,-2 0 0,2 0 1,-3-4-1,0 2 0,-5 2 1,-6 0-1,2 0 0,-2 0 1,4 0-1,0-5 0,2 5 0,0 0 0,0 0 0,11 0 0,-1 0 0,-5 0 0,1 0 0,-4 0-1,-1 0 1,0 0 0,-1 0 0,-2 0 0,4 0 0,7 3 0,-6 1-1,6-2 1,-5 0 0,4-2 0,-3 0 0,0 0 0,3 0 1,-6-6-1,1 1 0,-2 2-1,-3-3 1,2 3 1,-12-2-1,2 5 0,-2 0-1,-4 0 1,1 0 0,3 0 1,-5 0-1,-2 0 0,-1 0 0,-4 0 0,-1 0 0,-5 0 0,-2 0 0,0 0 0,0 0 0,5 10 0,2 4 0,1 2 1,4-2-1,-1 0 0,-2-2 1,1-3-1,-7 3 0,4-1 1,-5 5 1,-1 2 1,2-4-1,-1-2-1,-2 0 0,0-4-1,0 0 0,0 0 0,0 1 1,0-1 1,0-1-1,0 1-1,0 1 0,0-1-2,0 2-2,0 4-4,0 2-4,0 4-14,0 2-28,0 2-76,0-7-247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55:25.1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4815 924 109,'6'-8'31,"-5"-5"-28,0 0-1,5-9-1,-2-4 2,1 12-1,-5 0 5,0 2 5,3 3 8,-3 1 7,0 7 0,0-1-10,0 2-9,0 0 0,0 0 7,0 0 9,0 0-6,0 0 1,0 0 11,0 0 3,0 0-6,0 0-5,0 0-9,0 0-6,0 3-6,-5 18-1,-8 9-3,0 11 1,-3 12 2,2 7-1,-1 6 1,4 5 0,6 3 0,5 2 0,0 1 0,0-8 0,8-11-1,4-13 0,2-16-1,5-10 1,4-12-4,2-4 3,8-3 2,3 0 0,-2-4 0,0-19 0,-2-8-1,4-14 1,-4-9 1,-3-12-1,1-11 0,-6-10 5,-3 0-5,-7 4 0,-4 6-3,-7 13 2,-3 9-1,0 24 2,0 15 1,0 12-1,0 4-3,0 28-6,0 18-1,0 21 9,0 8 1,0 10 0,-3-2 0,-1 5 1,4-10-1,0-13 0,3-14-2,13-12-2,9-13-4,8-11-36,4-13-55,5-2-58</inkml:trace>
  <inkml:trace contextRef="#ctx0" brushRef="#br0" timeOffset="376.0177">5660 1185 339,'-11'6'80,"11"-6"-69,0 3-11,0 2-4,9-1-9,14-2 10,7-2 1,7 0 1,1 0-6,-1-8-16,-5-2-56,-5 3-80</inkml:trace>
  <inkml:trace contextRef="#ctx0" brushRef="#br0" timeOffset="592.0323">5691 1323 201,'0'0'80,"0"0"-80,0 0-3,10 0 3,4 0 6,6 0 5,3 0-4,0 0 1,6 0-6,0 0-2,-2 0-10,4 0-71,-3 0-136</inkml:trace>
  <inkml:trace contextRef="#ctx0" brushRef="#br0" timeOffset="1455.0771">6622 1203 287,'-7'-16'37,"-2"2"-31,-4 1 16,0-1 12,2 3-12,-5 0-13,5 4-7,1 3 0,-4 4 4,4 0-6,-8 20-5,6 15-4,2 14 5,5 3-3,-2 0-4,3-10-5,4-10 8,0-10 4,0-9 1,4-12-4,15-1 0,0-8-13,5-26 4,0-8 12,0-6-1,0 4 2,-7 2-6,-7 16-3,-4 10-1,-6 13 13,0 3 18,0 0-8,0 0 4,0 9-14,-1 13 0,-3 10-3,3 10 3,-1 6 0,-1 8 0,-2 2 1,0 3 0,-4 3 2,-2 3-1,-2 6 1,-3 7-1,0-4-2,-1-2 0,5-13 0,-2-15 1,7-16 0,7-12 4,0-11-5,0-7 1,8-7-1,15-23 14,7-12 4,4-6-13,2-7-5,6 4-1,2 2-28,-2 7-105</inkml:trace>
  <inkml:trace contextRef="#ctx0" brushRef="#br0" timeOffset="1874.1006">6896 731 146,'-5'0'122,"5"22"-120,0 21-2,2 19-1,13 12 1,6 4 1,-1 2 0,3-3 2,6-1-1,-3-9-1,-1-9-1,-4-17-1,-7-15 0,-4-13 1,-7-12 1,5-1 4,-6 0 6,6-22 16,4-28 18,10-28-13,10-16-23,6-16-6,6-2-3,-1 11-11,0 17-62,-8 20-248</inkml:trace>
  <inkml:trace contextRef="#ctx0" brushRef="#br0" timeOffset="11955.6639">7889 2404 93,'11'-12'195,"-9"2"-192,-2-4 1,0-3 11,3-8-2,1 6-3,-1 4 7,0-1 13,-1 6 6,-2 1 0,0 1-4,0 1-11,0-5-1,0 2-3,-5 0-5,-3 1-5,-2 7-4,-5 2-3,0 0-2,0 13 2,-4 17-4,-3 8-5,2 8 4,5 4 1,-3 2-2,6 1 1,2-4 0,4-3 3,2-8-3,4-7 4,0-9-2,14-9-3,4-8-4,4-5 1,3-8 0,0-23-3,-3-9 11,2-3 0,-3-2 1,-3 9-1,-9 6 0,-5 13 0,-2 3 1,-2 5 2,0 1 3,0 2-1,0 2-2,0 4-2,0 0 0,0 0 0,0 0-5,0 4-2,3 14 1,2 4 6,-1 12 1,2 7 0,-2 10 0,-1 9 1,-3 10-2,0 7 0,0 3 0,-5-1 0,-5-7 0,3-10 0,2-13 0,4-12 0,1-16 0,0-7 0,0-8-2,0-6-1,11 0 0,1 0-1,7-25-1,5-5 5,4-12-5,8-9-14,9 7-90,5-6-109</inkml:trace>
  <inkml:trace contextRef="#ctx0" brushRef="#br0" timeOffset="12413.6867">8321 2085 345,'-11'0'26,"9"0"-18,2 0-8,0 0-3,15 10-13,15 10 15,8 6 1,7-1 0,2-6 1,-2 2 0,-3-3-2,-8-3 2,-6 2-2,-9-7 2,-7 0-2,-8-1 1,2 2 0,-6-5 1,0 2 6,0 6 17,-21 2-8,-3 7-12,-8 0 0,-5 5-4,2 2 0,-4 0-3,7 2-2,7-1-14,5 3-28,10-4-75,6-2-98</inkml:trace>
  <inkml:trace contextRef="#ctx0" brushRef="#br0" timeOffset="12807.7086">9125 1967 139,'-3'0'11,"-8"24"-4,-3 16-7,7 16 13,2 16-5,5 7-2,0-1 2,15-12 1,9-10 0,2-18-5,6-13-1,2-12 11,1-13 4,-2 0 5,-6-8-5,0-19 4,-10-12 3,-3-13 1,-9-5-1,-5-8 8,-5 5-6,-22 2-1,-11 9-16,-9 10-10,-1 25-1,-1 14-1,7 17-6,14 43-73,7 1-212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84436" units="1/cm"/>
          <inkml:channelProperty channel="Y" name="resolution" value="39.79275" units="1/cm"/>
        </inkml:channelProperties>
      </inkml:inkSource>
      <inkml:timestamp xml:id="ts0" timeString="2014-02-10T23:01:47.0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22771 3398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23:56.1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12208 13353 249,'0'-16'98,"-1"8"-81,1 8-2,0-3 25,0 3-20,0 0-20,0 0 0,0 0 0,0 0 0,0 0 4,0 0 5,0 0 9,0 0-2,0 0-4,0 0-6,0 0-5,0 0 1,0 0-1,0 0 0,0 0 1,0 11 1,0 7 3,0 6 2,0 8-1,0 7-1,0 16-5,1 20 3,8 20 3,3 28 9,-3 20-1,5 19-7,4 16-2,2 9 0,3 17 2,9 5-1,2-4-1,3-12 3,-1-26-4,-4-18 2,0-17 2,1-16-4,-3-7-3,-4-13-1,3-6 0,-5-5-1,-4-3 0,0 0 0,0 5 0,2-2 0,-2-4 0,2-17-1,-7-24 0,-2-12 1,-4-16 0,-1 0 0,-6-6 1,-2-6-1,0 0 1,0 0 2,0-26-3,-10-24-1,-6-27-91,-13-11-286</inkml:trace>
  <inkml:trace contextRef="#ctx0" brushRef="#br0" timeOffset="930.0563">12086 16922 306,'-8'0'114,"5"0"-100,1 0-13,2 14 1,0 16 1,0 12 0,0 7-2,3 0 2,0 4 0,4-7 2,-7 2-1,0 1 1,0-2 0,0-5-5,0-3 1,0-20-1,0-14 3,0-5 3,0-18 3,0-28-2,22-19 0,8-16-7,6-4-2,7 8-3,-5 15 0,-4 18-4,-13 21-4,-8 11 8,-8 12-4,-2 0-5,-3 0 14,0 13 0,0 11 9,0 9-2,0 6 4,0 7-4,0 3-7,0-3 0,4-2 0,5-6-4,4-9-6,7-3-38,1-21-144</inkml:trace>
  <inkml:trace contextRef="#ctx0" brushRef="#br0" timeOffset="1304.1467">12593 17283 349,'0'0'15,"23"0"-15,16-13-1,3-24 1,1-10 0,-7-6 2,2-1-2,-14 4 0,-14 8-8,-10 8 5,0 15 3,-17 7 0,-7 12 0,-9 0 0,0 0 6,0 14-1,1 6 16,9 14 11,5 7-10,18 10-8,0 7-11,18 0 2,15 2 0,-1-7-3,3-9 2,-3-8-4,2-2-3,0-15 0,-4-11-9,-6-8-20,3 0-65,-4-20-124</inkml:trace>
  <inkml:trace contextRef="#ctx0" brushRef="#br0" timeOffset="1874.1786">13168 17186 156,'0'-15'120,"-7"-2"-102,-4 0 37,-7 8 9,0 5-14,-4 4-30,1 0-7,-5 16-5,5 19-5,5 2-3,-2 2 1,10-5-1,5-3 0,3-6-1,0-6-2,17-7 2,-2-7-1,8-5-2,-2 0-1,1-22-3,4-14-8,-1-8-3,-3-4 1,0 7 12,-8 7 0,-5 19-8,-4 9 5,-5 6 9,0 6 17,-10 16-11,-3 8-4,-2 5 12,3 2 7,9 4-7,-2 5 0,5-7-6,0 6-5,0-11-2,10-6-1,-1-7 1,1 5-1,-2-3 0,-6-1 0,-2 2 0,0 4 0,-2 6 0,-12 0-1,-1 0 1,1 2-1,-5-5-2,-2-9 2,-8-7 1,-6-8-3,-5-7-20,-5 0-13,5 0 16,5-9 20,13-1 0,2 7 20,9 1-11,11-2-9,0 0-3,26 0-43,8-13-112</inkml:trace>
  <inkml:trace contextRef="#ctx0" brushRef="#br0" timeOffset="2408.2118">13427 17101 158,'0'-19'103,"-13"10"-67,-1 1 22,-1 8 9,-2 0-26,1 0-29,-3 22-8,-3 2-3,10 2-1,-1 10 0,2 3 0,4 5 0,7 2 1,0 0-1,0-8 0,3-6-1,12-14 1,0-9-1,4-9 0,1-5 1,-5-29-1,3-7 0,-5-5 0,-3-3-1,-1 8-2,-6 7 1,-3 20 3,0 10 0,0 4 10,0 0 0,0 9-5,0 17-5,0 6 0,0 7 0,0 6 0,2 1 0,6 7 0,4-9 0,1-3-2,4-9-4,-2-26-18,5-8-52,2-44-31,-2-24-62</inkml:trace>
  <inkml:trace contextRef="#ctx0" brushRef="#br0" timeOffset="2641.2239">13641 16601 320,'-6'4'77,"-3"36"-75,2 19 7,-1 13 5,6 1 4,2 0-4,0-5 5,0-6-11,0-8-1,6-6-5,1-9-1,0-3-1,-5-4-2,-1-6-2,-1-6-12,0-8-41,0-3-54,0-9-120</inkml:trace>
  <inkml:trace contextRef="#ctx0" brushRef="#br0" timeOffset="2836.2354">13462 17159 330,'-14'0'137,"14"-5"-109,0 5-10,4-2-18,23-1-4,9-9 4,13-2 0,-3-3-9,-2 0-55,6-3-200</inkml:trace>
  <inkml:trace contextRef="#ctx0" brushRef="#br0" timeOffset="2970.2416">13845 17137 420,'-29'54'61,"10"-1"-56,8-7 9,8-13-5,3-8-9,0-11-5,0-11-20,18-3-113,-1-20-174</inkml:trace>
  <inkml:trace contextRef="#ctx0" brushRef="#br0" timeOffset="3095.2463">13918 16908 375,'-10'0'66,"1"0"-66,3 10-5,6 13-68,0 10-86</inkml:trace>
  <inkml:trace contextRef="#ctx0" brushRef="#br0" timeOffset="3321.3472">14070 17223 211,'10'21'124,"3"2"-65,6 3-15,-5 6-14,7-4-9,-6-4-10,0-11-8,-2-8-2,2-5-1,-1-12 9,-6-23 13,2-20-9,-2 1-8,2 1-5,-3 7-1,-4 17-8,7 9-51,-5 8-105</inkml:trace>
  <inkml:trace contextRef="#ctx0" brushRef="#br0" timeOffset="3614.364">14484 17343 221,'15'8'117,"0"-8"-110,9 0 19,4-32 11,-5-8-10,-1-6-22,-3-1-5,-6-2-2,-8 8-6,-5 11 3,0 7 5,-18 13 4,-4 10 4,-1 0 8,-4 28 9,3 19 8,10 11-2,0 5 0,14 1 2,0-2-9,17-11-9,15-13-9,10-28-6,6-10-4,15-27-20,6-31-102</inkml:trace>
  <inkml:trace contextRef="#ctx0" brushRef="#br0" timeOffset="4380.406">13972 18011 237,'-6'0'138,"6"14"-119,0 18-19,12 12 0,5 11 3,-2 5 3,2 1-2,-4 4-3,-1-3 1,-4 0-1,-3-4 0,2 0-1,-4-3-2,2-15 1,-2-19 0,-1-16-3,-2-13-7,0-47-18,0-28 29,0-34 0,0-5 0,1-1-9,9 15 0,9 24 9,4 29 2,8 20-2,2 17-1,2 10-4,3 8 5,-11 0 0,-3 0 2,-9 0-1,-12 3 3,-3 4 12,0 5 44,-17 6 4,-14 10-36,-10 11-14,-3-4-8,4 5-2,7-10-3,10-10-1,4-6-2,15-14-10,4 0-68,1-23-174</inkml:trace>
  <inkml:trace contextRef="#ctx0" brushRef="#br0" timeOffset="4793.4286">14595 17786 309,'-17'41'62,"5"10"-55,1 12 9,2 2-6,1 8 2,6-3-6,2-5-2,0-14-4,0-14 0,11-19-7,8-10-31,0-8-159</inkml:trace>
  <inkml:trace contextRef="#ctx0" brushRef="#br0" timeOffset="5211.4522">14893 18025 323,'-16'0'98,"6"-2"-94,-2-10 10,1-2-1,1 2 2,0 10-7,7 2-3,-4 0-5,-2 6-5,4 28-2,-1 8 7,6 8-1,0 3 2,0-7-1,0-12 0,9-17-1,5-17-2,3-3-1,1-33 4,5-13 0,-5-9 0,-1 3-2,2-3-3,-6 12 1,-3 11 3,0 11 1,-7 13 0,3 8 1,-6 3 2,0 15 1,0 19 3,0 7-4,0 7-2,0 0 1,0-6-1,0-3-1,0-11-1,11-8-8,3-15-76,4-5-167</inkml:trace>
  <inkml:trace contextRef="#ctx0" brushRef="#br0" timeOffset="5415.4636">15187 17610 335,'0'0'183,"0"4"-149,-2 36-11,-4 22-20,2 10-1,-5 5 3,8-7-4,-1-6 0,2-6-1,0-14 0,0-5-9,0-21-17,0-8-70,5-10-158</inkml:trace>
  <inkml:trace contextRef="#ctx0" brushRef="#br0" timeOffset="5580.4711">15056 17890 283,'0'23'113,"3"-1"-109,26-4 3,0-9 11,11 0-5,1-9-13,1 0-4,4 0-50,4 0-76,-11 0-46</inkml:trace>
  <inkml:trace contextRef="#ctx0" brushRef="#br0" timeOffset="5857.5388">15486 18069 62,'3'14'70,"-2"-10"-18,2-4-19,1-12 0,1-20-2,3-8-10,-5-3-13,-3 10 0,0 1 12,0 10 5,0 12-5,-3 10 31,-8 0-7,1 18-19,1 16-16,6 4 0,1-2 7,2 4 5,0-4 0,2 0-2,10 0-11,1-10-1,5-4-4,4-5-1,1-12-2,5-5 0,-2-3 0,4-28-3,0-11-16,-3-2-59,3 0-75,-7 12-104</inkml:trace>
  <inkml:trace contextRef="#ctx0" brushRef="#br0" timeOffset="7319.6196">20158 13268 62,'1'-5'49,"5"-4"22,-3-1 21,4-2-27,-4-2-31,1 1 2,2 2 0,-1 3-16,-2 6-5,-1 2-10,-2 0-1,1 24 6,1 17 25,-1 15-14,-1 14-2,4 8-6,-2 10-5,-2 7-2,5-1 0,3 16 0,2 3-1,3 9 1,4 3-3,5 8-1,-2 2-1,4 1-1,-2 4 0,2-1 0,-1-2 0,4-2 0,-7-8 0,4-9 0,1-7 0,-5-5 0,1-6 0,0-10 0,-1-2 0,2-3 0,1 3 0,0 4 0,4-3 0,6 5 0,-2-6-3,-5-2 3,-3-10 0,-1-13 0,-3-10 0,-6-9 0,4-3 0,-4-7 0,-3-8 0,-1-11 0,-6-8 0,-2-7-3,-1-12-21,0-32-83,-4-23-130</inkml:trace>
  <inkml:trace contextRef="#ctx0" brushRef="#br0" timeOffset="8211.6683">20082 13721 75,'-20'0'208,"5"0"-206,5 0 3,3 3 30,6 6-5,1 0-28,0 1-2,0-4 0,0 2 2,1-7 2,6-1 4,-7 0 4,0 0 10,0 0 23,0 0-3,0-1-14,0-15-22,0-1-2,0-4-4,0 0 1,5-8-2,11-9 1,5-6 0,1-9 0,-3-3 3,4 0-2,-1-2 0,-7 10 1,-4 10 2,-3 16 3,-5 10 0,-3 12 9,0 0 0,0 0-6,0 0-2,0 10-5,0-3 5,0-3 0,0-1 0,4 1-2,-2 3-3,10 14 0,-2 11 10,11 12 2,2 8-6,1-2-3,15-6-4,4-16-2,10-14-8,14-14-28,0 0-170</inkml:trace>
  <inkml:trace contextRef="#ctx0" brushRef="#br0" timeOffset="9307.7285">21065 17483 45,'12'41'22,"0"8"20,-1 9-24,1 5 11,-1 5 22,-1-7-7,-2-11-8,-3-10-5,1-14-14,-6-10-8,4-9-9,-3-2 0,-1-5-3,0 0 1,0 0 2,0-5 2,0-14 9,-5-11 2,-3-14 0,-1-5 5,-1-10-9,5-13-4,4-9 4,1-3-2,0 8-4,14 5 7,9 10 0,-1 15-9,7 15-1,-3 9-2,5 12-3,0 1 2,1 6 3,-3-1 0,-7 4 0,-9 0 0,-5 0-1,-8 0-4,0 7 5,0 18 4,-17-1 2,-3 4 0,-5 2 1,1-4 0,-5 3-1,7-8 5,10-3 0,-1 1-10,9-10-1,4 0-2,0-5-11,0-3-57,0-1-227</inkml:trace>
  <inkml:trace contextRef="#ctx0" brushRef="#br0" timeOffset="9725.7535">21658 17212 229,'-18'0'56,"4"-5"-33,-6 5 11,6 0-12,-3 10-7,3 24-9,3 8-5,-1 13 0,8-4-1,4 2 0,4-15 0,12-16-1,10-12 0,-1-10 1,5-7 2,2-18 5,-6-13 2,-5-3-4,-3-1 3,-9 4-1,-6 4-1,-3 7 5,-6 8 11,-19 1-15,0 2-7,-2 11 0,4 5-4,4 0-8,13 17-40,6 17-85</inkml:trace>
  <inkml:trace contextRef="#ctx0" brushRef="#br0" timeOffset="10085.7737">22141 17244 76,'0'-11'57,"0"1"-46,-3 4 34,-16 1-3,-4 5 10,-7 0-24,0 5 3,8 13 3,3 0-3,13-4 3,6 2-16,0-2-17,5 8-1,15 0-1,3 0 1,3-2 0,-8-4 1,-3 3 1,-10-7-1,-5-1 3,0 2 7,-5 4 6,-16 6-11,-11-2-6,0 10 0,-5-4-12,5-4-31,7-5-92,17-13-153</inkml:trace>
  <inkml:trace contextRef="#ctx0" brushRef="#br0" timeOffset="10245.7849">22313 17290 227,'0'26'49,"0"6"-33,3-3 9,1 7-19,-2-1-4,0-2-2,-1-2-45</inkml:trace>
  <inkml:trace contextRef="#ctx0" brushRef="#br0" timeOffset="10393.8421">22354 16978 531,'-22'-16'77,"6"10"-46,6 6-31,10 6-21,0 19-122</inkml:trace>
  <inkml:trace contextRef="#ctx0" brushRef="#br0" timeOffset="10735.8628">22771 16776 238,'-17'40'74,"3"8"-26,4 20 22,1 6-40,7 2-6,2 1-15,0-7-1,4-12-7,7-12-1,5-12-2,-10-14-7,2-8-18,-1-5-74,-4-2-149</inkml:trace>
  <inkml:trace contextRef="#ctx0" brushRef="#br0" timeOffset="10966.8738">22632 17189 76,'0'-8'93,"0"2"-4,0 0-12,4 0-39,11-5-9,5 6-13,5-2-9,-4 0-3,2 2-4,-6 4-2,0-2-18,-8 3-268</inkml:trace>
  <inkml:trace contextRef="#ctx0" brushRef="#br0" timeOffset="11462.9015">22961 17302 105,'-13'39'179,"0"1"-157,7-8 16,2 0-35,4-6-3,0 2-19,0-15-149</inkml:trace>
  <inkml:trace contextRef="#ctx0" brushRef="#br0" timeOffset="11609.908">22997 17043 431,'-7'-14'45,"5"5"-11,2 8-34,0 1-5,0 7-50,5 22-239</inkml:trace>
  <inkml:trace contextRef="#ctx0" brushRef="#br0" timeOffset="11901.9782">23195 17263 215,'9'22'41,"3"18"-13,4 9 36,2 4-21,1 1-18,0-6-23,1-7-1,-4-12-1,-3-14 0,-3-15 0,0 0 8,-3-30 11,-2-14 0,4-8-10,-4-4-3,0 1-6,2 9-5,3 8-31,1 10-138</inkml:trace>
  <inkml:trace contextRef="#ctx0" brushRef="#br0" timeOffset="12187.999">23525 17432 195,'13'8'46,"6"-4"0,6-4 13,1-8-13,1-19-6,2-13-8,-6-10-11,-5 1-13,-6-4 0,-12 9-6,0 8-2,-12 12 4,-19 19-4,-8 5-4,3 32 3,4 21 1,15 12 9,17 0 3,8 3 5,37 8 14,20-9-4,10-15-13,4-19-14,-1-24 0,-9-9-14,-10 0-104</inkml:trace>
  <inkml:trace contextRef="#ctx0" brushRef="#br0" timeOffset="12906.0348">22047 18158 216,'-3'-13'215,"2"9"-171,1 4-19,0 0-18,0 27-6,0 12-1,0 12 0,0-3 0,0 6 0,0-4 0,0-4 0,0 0 1,0-5-1,0-11-2,0-12-6,4-17-12,2-2-4,-2-47 16,8-21 8,0-19 2,6-1-1,5 9-1,6 12-1,3 20 1,0 22-2,0 10 0,-1 12 0,-8 1-1,-8 3 2,-6 0 0,-9 0 1,0 17 10,-9 12 16,-12 0-8,-6 5-2,0-4-9,1 1-5,-1-5-2,5-14 0,2-7 0,4-5-1,3-3-13,9-19-44,4 4-82,0 0-154</inkml:trace>
  <inkml:trace contextRef="#ctx0" brushRef="#br0" timeOffset="13245.0524">22554 17774 172,'0'0'200,"0"0"-178,5 28-3,4 12 30,-6 19-19,0-1-21,-3 6-6,0-4-2,0-6-1,0-6 0,0 2-6,0-8-45,0-8-176</inkml:trace>
  <inkml:trace contextRef="#ctx0" brushRef="#br0" timeOffset="13681.0795">22868 18101 255,'0'-18'43,"0"-1"-29,0-2 20,-4 3-13,-6 8 11,-3 1-4,-2 6-1,-8 3-12,-1 0-5,2 0 2,5 26-5,3 6-2,5 8-5,9 4 0,0 1-1,0-9-1,13-10 1,-2-13-1,4-13-2,3 0 0,3-17 2,-1-15 1,-2-4 0,-3 1 1,-3 14 0,-4 7 1,-5 5 0,-1 9 0,-2 0 1,0 0 1,1 0 0,-1 0-1,6 0-2,-5 0 0,3 23 0,1 9 0,0 10 0,0 4 0,-3-2-3,2 0-11,4-18-64,3-20-137</inkml:trace>
  <inkml:trace contextRef="#ctx0" brushRef="#br0" timeOffset="14094.1007">23151 17800 457,'-9'0'59,"0"5"-13,6 14-18,3 8-26,0 9-2,0 8 2,2 6-2,4 2 0,-4 6 0,1-4-6,4-8-14,0-7-52,0-13-98</inkml:trace>
  <inkml:trace contextRef="#ctx0" brushRef="#br0" timeOffset="14431.1205">23074 17989 217,'-2'-4'176,"-2"4"-90,4 0-23,0 0-43,6 0-16,13 0-3,4 0 0,3 4-1,1 13-1,6 6-5,-8-5-20,8-6-145</inkml:trace>
  <inkml:trace contextRef="#ctx0" brushRef="#br0" timeOffset="14697.1351">23466 18087 346,'7'4'64,"5"-4"-26,5 0 9,-3-22-7,3-6-30,1-7-7,-4 6-3,-9 5 1,-5-2 0,0 8 3,-16 10-3,-3 6-1,0 2 2,-1 20 2,5 16 0,7 12 2,8 1 6,1 0-1,23 4 1,5-3 5,9-6-10,0-13-6,2-13-1,5-18-8,0-20-60,-3-38-301</inkml:trace>
  <inkml:trace contextRef="#ctx0" brushRef="#br0" timeOffset="16822.2521">17026 6057 261,'20'159'0,"-1"-51"0,-8-5-11,4-25 11,4-10-1,2-22-14,0-24-1,0-18 1,-2-4-23,-4-32 38,2-22 0,-1-22 12,4-11-10,2-14-2,-2-12-9,2-9-16,-2 6-3,3 14 24,1 17 4,-5 37 37,-2 19-28,-3 27 5,-4 13 4,-6 43-7,3 31 34,-7 16-25,0 9-16,0 5 12,0-5-2,0-11-10,10-27-3,3-31-1,6-29 0,4-14 0,9-47 4,3-23-2,5-21-1,5-8-1,9-8-9,5 8-44,-1 9-2,2 14 15,-15 22 33,-13 20 7,-15 26 13,-11 10-2,-6 42 20,0 28 55,0 24-63,-8 8-18,-1 11 1,5-20-2,4-14-1,0-28 1,0-26 9,15-18-7,10-7-5,0-41 11,8-19 1,7-22-13,8-10-9,6-3-15,5 16-13,-6 14 2,-6 21 35,-5 18 3,-14 12 9,-11 10 6,-2 4 6,-4 0-8,-4 7-1,4 10-13,-3 1-2,1-2-4,4 2-19,5 2-71,-2 2-57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26:14.9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13350 13704 90,'0'-8'54,"0"1"-28,0 2 13,0-2-5,0-2-16,6-5-3,10-4 7,-1-4 5,3-3 5,-6 11 4,-4 3-17,-6 2-6,-2 8-4,0-4 22,0 3 7,0 1-13,-6 1-17,-4 0-8,-5 0-3,1 5 3,-8 17-2,-2 5 0,-1 4-1,5 0 1,4-4-4,0-2 3,5 1 1,9-4 2,2 2-3,15 6-4,24 2 0,7-4 6,11-4-2,0-10 1,-4 1 1,-7-3 1,-13-3-1,-14 1 1,-8 2-1,-11 5-1,0 0-3,-12 7 5,-17 7 4,-8-3-4,-5-4 0,-1-10 0,2-10-4,9-4 2,12 0-6,9-2-3,11-10-4,0-6-27,17-2-90,14-2-17</inkml:trace>
  <inkml:trace contextRef="#ctx0" brushRef="#br0" timeOffset="274.0154">13710 13724 99,'0'-3'109,"0"3"-75,0 0-2,0 0 0,0 0-32,7-3 0,14 1 0,1-2 3,2 0-1,6 1-2,-6-1 0,4 3-21,-5 1-90</inkml:trace>
  <inkml:trace contextRef="#ctx0" brushRef="#br0" timeOffset="520.0287">13790 13909 177,'0'0'93,"0"-5"-83,0-3 28,0 2-15,0 4-23,11 0-1,2-1-2,7 3 0,5-3 0,4 1-5,1-2-24,-3 1-55,6 0-59</inkml:trace>
  <inkml:trace contextRef="#ctx0" brushRef="#br0" timeOffset="881.0474">14241 13662 175,'0'-15'149,"0"11"-141,-7 4-2,-3 0 13,-3 3-17,2 23 0,-2 10 0,3 15-2,3 10 2,6 5 2,1 3-1,0-8-2,14-6-2,13-13-1,0-14-1,1-15 1,3-10 0,-7-3 2,-2-23 1,1-20 16,-2-18-1,-6-1-4,-10-8-9,-5 4 3,-3 0-5,-28 8-1,-10 13-10,-3 18 1,1 20 3,4 7-2,10 29-1,3 17-22,23 0-77</inkml:trace>
  <inkml:trace contextRef="#ctx0" brushRef="#br0" timeOffset="2598.1435">14526 13473 3,'-2'0'19,"1"0"8,-2 0 14,-3 0-1,2 0-5,-3-8-2,4 2-3,2 0-1,-5 3-2,6-2-6,0 3-11,-2 0 2,2 0 8,0 0 3,0-5-2,0 7-4,0-5-7,0 5-10,0 0 0,0 0-6,8 2 1,6 10 3,4 4 2,9-6 0,2 1 0,11 1-1,3-9 1,4-3 0,6 0 3,1 0-2,2 0 0,-3 0 0,-8 0 0,-5 0 0,-2 0-1,-1 0 1,1 0 2,-3 0-1,9-3 0,1-6 1,7-1 3,1-2 2,4 2-4,3 0 0,-4-2-2,-2 5-2,-2 0 1,-7 0-1,-5 2 1,-5-2-1,-3-1 0,-2 5 1,0-7 1,2 4-1,2-2 2,0 2-1,9 1 2,-2 0-2,4 1 0,-2 0 1,7-3 1,-6 2-4,-7-5 2,2-1 1,-5 2-1,-1-2 2,1 3-2,5-1 2,-3-1-2,12 1-1,-2 4 1,4-4-1,2 8-1,-4-2 0,1 3 1,-11 0-1,6 0 1,-2 0-1,-1 3 0,4 2 2,7 0-1,-3 0-1,-2 0 0,0-1 1,1-1-1,-5-3 1,1 5 0,-4-1 2,-2 2-3,1 3 1,-3 2-1,3 0 1,1-2-1,-2-4 1,1 0 0,-6-5 0,-2 0 1,-8 0-1,-3 0 2,-8 0 1,-3 0-4,-4 0 0,-3 0 0,2 0 0,-4 0 0,0 0 1,0 0 0,0 0 6,0-5 20,-6-4 6,-8-7-26,-7-3-6,-10-2-2,2-1 1,-3 1 0,1-1 0,4 4 1,7 6 0,6 4 3,4 5-1,5 0 1,4-1 0,1 4-2,0-2-2,0-1 0,0 3 0,0 0 2,0-5 0,0 3 4,0 0 5,0 0-5,-2 2-1,1 0 4,-1 0 2,2 0-3,0 0-7,0 0-1,0 0-2,0 0-3,0 0-4,10 0 2,6 11 7,6 6 0,7 4 0,3 2 0,1-5 1,0 0-1,2 1 0,-5-7 1,-7-2-1,-7-2 0,-11-7 0,-5 2 0,0 9-1,-12 7-1,-21 13 2,-12 5 1,-9 3 0,1-1 0,1 0-1,5-1 0,7-6-4,7 1-24,20-1-86,3-14-179</inkml:trace>
  <inkml:trace contextRef="#ctx0" brushRef="#br0" timeOffset="3180.1767">16959 13822 101,'0'-17'109,"0"3"-86,-4 5 47,-15-1-26,-11 5-19,-4 5-19,-4 0-4,0 5 1,0 16 1,3 4-2,12 3 0,13 2-2,10-2-2,0 0-1,32-2 3,8-2 0,5-2 6,3-4-5,-6-6 2,-9 2-3,-12-1 1,-13-1 4,-8 6 13,-1 4 17,-27 2-4,-9 0-18,-12-2-10,-1-8-1,0-8-1,6-6-1,2-6-6,18-20-31,15-3-83,9 0-154</inkml:trace>
  <inkml:trace contextRef="#ctx0" brushRef="#br0" timeOffset="4448.2486">17112 15212 234,'-9'-14'68,"-3"3"6,6 6-18,-3 0-12,-1 5-15,2 0-9,4 0-8,1 0-8,-4 7-1,4 13-3,-5 16-3,-1 18 3,-4 21 0,-5 10 1,4 16-1,6 1 0,7-1 0,1-16 0,3-8 0,24-26-1,14-19-1,3-23 0,5-9 0,12-31 2,1-25 3,-6-24-1,1-12 0,-5-16 0,-9 1-2,-5 7 1,-21 10-1,-7 18-3,-10 9 1,0 22 2,-11 19 1,-4 22 1,0 13-2,1 50 1,4 23-1,9 17 2,1 1 1,1-6 0,23-12-3,4-14 0,14-10 0,-1-16-3,7-16-11,7-16-55,4-14-179</inkml:trace>
  <inkml:trace contextRef="#ctx0" brushRef="#br0" timeOffset="5050.2788">18243 15499 292,'-4'0'67,"4"0"-66,7 0 18,18 0-14,14-11 5,5 2-3,-1-4-7,-2 8 0,-7 2-10,-11 2-31,-5 1-110</inkml:trace>
  <inkml:trace contextRef="#ctx0" brushRef="#br0" timeOffset="5243.2897">18324 15631 389,'0'0'24,"9"0"-20,12 0 26,8 0-19,6-3-9,8 3-2,-2 0-3,-5 0-52</inkml:trace>
  <inkml:trace contextRef="#ctx0" brushRef="#br0" timeOffset="7614.4877">19533 15446 203,'-6'-17'72,"-1"-4"-49,-7 3 64,3-2-34,-2 0-15,2 4-15,-1 2-7,0 5-5,2 0 2,-3 7-6,-5 2-3,-2 0-4,-4 11-5,-5 15 2,2 11-2,-4 5 3,3 3 0,11 6 0,0-2 1,14-3-1,3-6 0,0-10 1,24-9-1,6-19-6,13-2-5,-1-14 7,-5-25 2,3-7 3,0-3-2,-14 8 2,-2 3 0,-9 11 1,-10 11 0,-5 6 2,0 8 1,0-1-1,0 0-2,0 3 2,0 0-2,0 0 0,0 0-4,0 6-6,0 22 7,8 10 3,2 11 1,-1 5 1,-7 4 0,3 4-1,1 4 0,-6 4 0,0 0 0,0 0 0,0-1 0,-8-1 0,3-6 1,-4-14-1,1 1-1,5-26 2,3-6-2,0-9 0,0-8 0,0 0 0,0 0 0,6-2 3,10-16 4,5-1-2,6-3-4,6-6 0,4 2 0,5-2-1,-5 2-3,3 6-8,1-5-78,-9 4-225</inkml:trace>
  <inkml:trace contextRef="#ctx0" brushRef="#br0" timeOffset="8252.5292">20004 15105 175,'0'-4'110,"0"4"-77,0-1 27,0 1-34,0-3-22,2-1-2,8-2 11,-6-2 2,2 4 4,-3 2-2,0 2-12,-3 0-4,0 13-1,0 23 10,0 10-1,-6 6-7,-6 4-1,-6-2-1,4 8 1,-1-1-1,5 6 1,4-8-1,6-7 3,0-14-2,0-12 0,16-12-1,11-6 1,-1-4 1,6-2 2,7-2 1,1 0-2,4 0-1,-6 0-2,0-6 0,-11 1-1,-2-2-3,-9-3-15,-3 2-83,-5-4-143</inkml:trace>
  <inkml:trace contextRef="#ctx0" brushRef="#br0" timeOffset="8499.5384">20037 15422 242,'-10'-4'23,"9"2"56,1-2-29,0 1-26,0 3-24,13 0 0,10 0 0,6 0 2,3 0-1,-1 0-1,1 0-1,0 0 0,-6-5-19,1-4-111,-5-3-101</inkml:trace>
  <inkml:trace contextRef="#ctx0" brushRef="#br0" timeOffset="8723.5525">20017 15113 292,'-10'0'27,"10"0"-27,0 0-1,13 0 1,25-13 6,6-9 1,12 1-5,-1 5-1,0 6-1,-7 10 0,-3 0-8,-4 6-38,-11 20-93</inkml:trace>
  <inkml:trace contextRef="#ctx0" brushRef="#br0" timeOffset="9120.5721">20960 15340 237,'-27'0'34,"-2"0"-27,0 20 40,-5 3-31,12 10 6,-3-3-12,12-1-10,8-5 0,5-3 0,0-3 0,13-4 2,7 0 3,1-3 7,-4-1-3,-1-1 2,-5 3 6,-11 3 1,0-1 10,0 6 5,-20 0-17,-4-2-7,-8-1-9,-7-4-3,-1-3-17,3-4-30,-1-6-209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31:01.8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4588 15101 311,'0'0'76,"0"0"-63,-25-15 23,-2-12 2,-4 1 0,7 6-12,-2 4 5,-6-5-14,-5-5 4,2-8-9,-5-7-4,0-19 1,1-11-6,5-11-2,6-5-1,8-3 1,10 9 1,7-2-1,3 3-1,0 4-1,9 0 0,9 9 1,0 12 0,1 10-1,2 13-1,0 6-4,-1 4-2,1 2-8,1 8-32,-7 4-35,-7 4-14,-5 4-34,-3 0 13,0 0 19</inkml:trace>
  <inkml:trace contextRef="#ctx0" brushRef="#br0" timeOffset="360.0222">4137 13844 168,'-30'0'39,"4"0"5,-3 7 7,-1 8-12,6-3 0,4 0-14,7 2-1,4-9-12,5 0 1,4-3 8,0-2-15,0 0-6,0 0-6,15 0 6,4-12 4,12-12 6,5-5 3,6-8 6,-1 2-9,-1 6-5,-12 5-3,0 12-1,-11 6 1,-12 6 0,-2 0 5,1 0 0,-2 10 3,-2 22-1,0 14-1,0 18-6,0 17-2,4 3-6,8-4-19,17-17-87,7-19-301</inkml:trace>
  <inkml:trace contextRef="#ctx0" brushRef="#br0" timeOffset="1012.2385">5087 15258 265,'0'0'88,"4"0"-87,-1-14 25,4-21 2,0-19 7,1-18 3,-1-10-12,-4-1-15,3 10-4,-6 8 1,0 15-6,0 11 0,0 12 0,0 8-1,0 7-1,0 9-1,0 3 0,0 0-1,1 10-1,9 30 3,5 14 0,5 19 3,1 11-3,3 1 2,2-2-2,2-15 1,-1-18-1,-2-19 1,-4-19 0,-1-12-1,-3-7 4,1-36 8,-2-27 11,-2-22-9,-3-3-10,-8-3-4,1 20-9,-4 23-13,0 21-48,0 34-42,0 2-194</inkml:trace>
  <inkml:trace contextRef="#ctx0" brushRef="#br0" timeOffset="1313.4155">5688 15066 389,'0'31'40,"3"4"-37,11-4 11,6 0 9,7-13-12,-1-9 1,-1-9 3,-5 0 0,1-12-1,-5-13-5,-10-9 7,-6 3-3,0-1 2,-1 6 2,-25 6 18,-6 4-12,-16 6-19,4 10-4,4 0-1,14 19 0,18 25-7,8 2-13,25 10-46,22-15-93</inkml:trace>
  <inkml:trace contextRef="#ctx0" brushRef="#br0" timeOffset="1659.4346">6226 14497 497,'0'11'56,"0"21"-47,0 15 1,0 20-9,0 4 1,0 2 0,0-2-2,9 1 0,-2-2-2,7 8-4,0-4-19,0-7-114,-2-23-184</inkml:trace>
  <inkml:trace contextRef="#ctx0" brushRef="#br0" timeOffset="1853.4448">6087 14837 448,'0'0'118,"0"0"-118,0 0-1,24 6-9,11 2 10,5-1 1,4 2 0,-3-4-1,4 4-2,-5 5-14,-3 7-59,-7 8-84,-7 5-113</inkml:trace>
  <inkml:trace contextRef="#ctx0" brushRef="#br0" timeOffset="2129.4641">6553 15140 44,'22'0'49,"5"-4"-4,-1-19 25,-3-4-7,-4-10-9,0-7-7,-9 1-9,-5-1-18,-5 9-12,0 9 0,-10 12 16,-14 8 1,-2 6-13,-4 0 1,-1 21-5,1 22 2,9 9-6,9 6 6,9 10-1,3-7-8,10-6 2,16-12-3,15-11 0,4-11-1,3-10-1,-1-8 1,-2-3-3,-4-3-11,-1-20-53,-6-12-105</inkml:trace>
  <inkml:trace contextRef="#ctx0" brushRef="#br0" timeOffset="3119.5161">7247 14941 141,'0'2'270,"0"-2"-240,-1 0-7,-1-2-7,-2-12-7,0 3-5,-4 2 0,-2-3 0,-4 4 2,-10 5 3,-3 3 0,1 0-4,-4 3-2,8 17 1,3-2-1,9 7-3,10 0-2,0 3-1,22 2 1,10-6-2,1-2 3,0-4-1,-4-2 1,-6-2 1,-7 3 1,-10 1 1,-6 0 3,0 3 2,-13-2-2,-13-1-1,-12-2-3,2-4-1,-1-6-9,14-4-44,8-2-56,15 0-98</inkml:trace>
  <inkml:trace contextRef="#ctx0" brushRef="#br0" timeOffset="3287.5287">7559 14851 404,'0'4'166,"0"-2"-139,0-2-27,2 0 0,0 1-3,5 8-23,-5 3-140</inkml:trace>
  <inkml:trace contextRef="#ctx0" brushRef="#br0" timeOffset="3411.533">7697 15117 553,'-9'16'96,"-1"-4"-72,2 5-13,3-4-11,5-4-51,-2-7-301</inkml:trace>
  <inkml:trace contextRef="#ctx0" brushRef="#br0" timeOffset="5108.6304">10217 14497 445,'-10'0'35,"-7"0"-14,7 0 11,-1 0 11,10 0-22,-1 0-5,2 0-13,0 15-3,0 23-1,-2 19 1,2 20 1,0 14-1,4 9-1,16 1 1,3-4-2,6-16 2,4-23 0,4-20-1,11-22 0,-1-16-3,5-16-1,1-39 5,-2-21 3,-5-23 0,-2-10 1,-12-7-3,1 7 0,-15 21-1,-14 30 1,-4 27 1,0 28 8,0 3 26,-7 32 7,2 37-41,3 20-2,2 22 0,2 9-1,18 2 0,9-3-2,7-15-16,9-19-44,24-34-99,10-30-233</inkml:trace>
  <inkml:trace contextRef="#ctx0" brushRef="#br0" timeOffset="5549.6531">12186 14923 441,'-15'2'104,"-4"-2"-95,-2 0 31,-3 0-10,-5 0-4,6 0-15,-2 0-11,-2 20-3,5 11 2,3 18-3,12 8 4,1 1-2,6 0 1,0-12-2,22-11 0,7-12-4,4-11-12,7-12-5,7-2-39,5-26-69,3-6-104</inkml:trace>
  <inkml:trace contextRef="#ctx0" brushRef="#br0" timeOffset="5924.6723">12477 14973 155,'-3'-20'161,"-9"6"-76,-8 2 4,-1 8-34,-3 4-6,-4 0-24,1 16-14,2 21-8,8 16-3,0 7-1,11 5 1,1-10 0,5-8-1,0-13-1,20-13-2,1-14-2,6-7-1,1-13-4,2-25 0,3-13 0,-12-7 8,1 4 2,-12 4 1,-2 11 1,-4 19 2,-4 8 3,0 8-1,1 4-1,-1 0 3,2 3-4,2 20-3,0 15 0,-2 10 1,6 2 0,1-1-1,-4-7 0,9-8-2,-3-10-6,2-12-33,2-12-62,4 0-107,2-26-14</inkml:trace>
  <inkml:trace contextRef="#ctx0" brushRef="#br0" timeOffset="6179.6897">12707 15040 64,'11'-29'43,"2"13"-9,-4 9-10,-1 7-18,-3 5 22,2 19 44,-2 10-37,3-3-1,-3-8 4,2-6-5,1-10-8,-1-3-7,0-4-6,3 0 2,-2 0-2,5-20 8,9-24 13,3-17-1,5 6-15,3 6-17,1 20 1,-5 23 0,2 12-1,-2 56 3,-4 21 8,3 19-10,-3-16-1,5-35-36,5-43-262</inkml:trace>
  <inkml:trace contextRef="#ctx0" brushRef="#br0" timeOffset="6939.728">14468 14584 255,'-20'-12'174,"10"6"-138,3 6 38,3 0-21,4 0-27,0 26-21,0 22-5,7 15 0,-3 13 1,-4 3 0,0 13-1,0 4 0,-7-2-1,2-2 0,5-12 1,0-20 0,0-20 0,18-23-1,6-17-5,7-13 3,-4-33 2,5-19 1,-5-7 1,-10 2 0,-6 11 0,-7 12-1,-4 15 2,-10 6 1,-18 14 1,-4 10-4,-2 2-3,9 10-10,3 24-28,14 8-24,8 2-85</inkml:trace>
  <inkml:trace contextRef="#ctx0" brushRef="#br0" timeOffset="7499.7593">14824 15236 201,'0'8'36,"10"0"-33,11-6 10,4-2 10,5-4 4,2-25 3,-1-8 6,-8-7-9,-3-5-2,-12 5-10,-8 5-4,0 10 6,-8 7 4,-15 10-2,-7 10-9,0 2-1,-4 32-1,4 24-3,6 13 0,10 3 7,7 0 4,7-8-5,10-9-4,25-14-6,16-25-1,25-16-4,17-14-15,7-44-96,-1-18-311</inkml:trace>
  <inkml:trace contextRef="#ctx0" brushRef="#br0" timeOffset="8235.8689">16637 14751 411,'0'37'44,"-3"20"-36,-6 7 16,2 3-4,4 4-7,3-5-5,0-4-8,0-5 0,0-7-7,0-12-38,2-24-206</inkml:trace>
  <inkml:trace contextRef="#ctx0" brushRef="#br0" timeOffset="8394.8734">16455 15003 473,'-12'5'96,"12"16"-87,1-1 5,33 6-11,18-1 1,13-10-4,13-15 0,19 0-10,10-29-74,-2-17-238</inkml:trace>
  <inkml:trace contextRef="#ctx0" brushRef="#br0" timeOffset="8827.8979">18228 14950 319,'-24'-5'61,"1"5"-25,-4 0 37,9 26-42,1 6-17,13 16-13,4-4 1,4 1-1,23-8-1,2-10 0,9-15-2,0-12 2,-1 0 0,-3-26 1,-15-13 4,-6-8 4,-10-8 2,-3 5 0,-3 8 0,-17 6-1,-4 6-7,-8 14-3,0 8 0,-1 8-19,12 12-43,10 34-126</inkml:trace>
  <inkml:trace contextRef="#ctx0" brushRef="#br0" timeOffset="9030.9082">18559 15244 267,'0'0'219,"0"-2"-169,0-31-1,0-6-22,6-9 4,12 1-6,9 6-12,5 6-9,1 11-4,7 6-6,7 11-20,7 2-110,1 1-276</inkml:trace>
  <inkml:trace contextRef="#ctx0" brushRef="#br0" timeOffset="9473.9348">19613 15041 361,'27'8'58,"4"-2"-43,13 0 50,2-1-20,-2-5-23,-4 5-22,-3 2-5,-7-6-42,-10 6-467</inkml:trace>
  <inkml:trace contextRef="#ctx0" brushRef="#br0" timeOffset="10139.9708">21378 15041 375,'-16'34'27,"11"13"-20,5 6-4,0 0 3,21-11-4,10-16-2,3-17 1,2-9 3,1-3 1,-3-29 11,-11-17 14,-4-9 9,-15-5-8,-4 0-9,0 9-2,-21 12-9,-10 14-3,-2 12-8,-4 16 0,-3 10-9,12 33-20,13 12-64,15 13-91</inkml:trace>
  <inkml:trace contextRef="#ctx0" brushRef="#br0" timeOffset="10390.9838">21914 15302 282,'0'0'57,"0"10"-54,-1-6 18,-4-2-14,3-2 9,2 0 0,0 0 14,8-24 7,18-4 12,12-5-14,5 4-21,11 2-12,9 8-2,2 6-1,-5 9-23,-1 4-256</inkml:trace>
  <inkml:trace contextRef="#ctx0" brushRef="#br0" timeOffset="10958.018">22874 14988 421,'-3'5'70,"3"-5"-70,13 0 1,11 0 3,13-5 4,0-1 0,0-3-6,-9 3-2,-7 6-2,-5 0 1,-16 0 1,0 4 0,-7 16 6,-20 4-2,-8 10-4,-5 4-1,-5 4-1,8 2 2,5 3 2,9-9-1,11-5 0,2-4-1,10-9-1,0 0-3,17-4 2,8-2 1,7-6 1,8-2 0,7-6 0,5 0-1,1-4-1,-3-13-6,5-8-65,-10-8-280</inkml:trace>
  <inkml:trace contextRef="#ctx0" brushRef="#br0" timeOffset="11559.108">23343 15127 327,'0'6'75,"0"-2"-73,13-1 12,9-3 13,1 0 9,2 0-21,-10-4-4,4-13 2,-6-1-5,4-5-1,-12-6-3,2 0-1,-7 4-2,0-3 1,0 6 1,-16 4 1,-7 12-3,0 6-1,-1 16 0,-1 26-3,2 19 3,2 4 1,8 12 1,9-5-1,4-14-1,0-12-1,17-14 0,11-16 0,8-16-5,3-2-6,4-33-45,-3-11-32,-3-7-30,-7 4 50,-7 10 23,-6 7 38,-9 14 8,-3 5 7,-3 11 7,-2 2 14,0 0 15,3 5-10,2 14-5,-3 12 6,0 5-16,-1 3 1,-1 2-3,0-4-1,0-2-5,0-12-2,2-11 12,-2-12 12,0 0 19,4-26 4,-1-18-18,5-2-12,4-7-11,2 11-11,4 3-3,2 7-2,3 10-6,2 2-5,0 10-18,0 10-40,-3 0-37,-3 0-36,-5 2 0</inkml:trace>
  <inkml:trace contextRef="#ctx0" brushRef="#br0" timeOffset="11902.1232">23947 15155 69,'0'0'54,"0"0"-6,0 0 26,0 0-10,0 3-9,0 12-14,0 16-11,0 9-15,0 0 0,0-1 7,6-4-8,4-10-3,1-10-3,1-5-3,3-9 8,0-1 7,-3 0 19,0-23 2,-4-15-3,4-8-11,-3-12-16,0 0-8,-2-1-3,-7 11 0,0 10-2,-4 10 0,-13 23-7,-3 5-15,0 23-39,5 25 7,2 6-10,12 0-37,1 1-45,0-15-96</inkml:trace>
  <inkml:trace contextRef="#ctx0" brushRef="#br0" timeOffset="12369.1523">24335 15446 534,'0'2'44,"0"-2"-14,0 2 0,0-2-11,0 0-19,0 3-2,8 1-13,11 3-18,0 5-261</inkml:trace>
  <inkml:trace contextRef="#ctx0" brushRef="#br0" timeOffset="16703.4643">8803 16325 162,'-31'-16'177,"-3"-5"-87,14 7-31,5 2-1,1 2-4,8 7-18,0 1-6,6 2-3,0 0-26,0 0-1,22-3-12,16 3 10,18-2 2,9 2 3,5 0-3,0-4 0,-9 4 0,-13 0 0,-15 0-2,-13 0-2,-10 0 1,-10 0-1,0 11 4,-14 10 11,-20 7-7,-13 17-4,-8-1-1,-7 10 0,1 0-1,2 3-5,11-4 4,7 0 0,19-13 1,13-8 0,9-10-2,3-2-3,22-8-2,13-8 1,14-4-3,5-6 8,12-24 2,-1-4-4,-3-4-25,0-1-101,-3-1-90</inkml:trace>
  <inkml:trace contextRef="#ctx0" brushRef="#br0" timeOffset="17042.4854">9385 16513 211,'21'7'5,"6"-7"2,1 0 40,5-12-15,-6-17-9,0-14 0,-6 2 0,-3-3-11,-8 4-11,-9 15 3,-1 8 7,-8 9 35,-14 5-15,-4 3-28,-2 18-1,1 25 1,-1 16 4,7 12 1,8 5 1,6 4 0,7-3 4,5-15-10,18-10-3,12-28-2,5-21-7,5-6 0,6-52-4,2-19-13,2-14-62,-8 2-86,-5 12 28</inkml:trace>
  <inkml:trace contextRef="#ctx0" brushRef="#br0" timeOffset="17279.5006">9866 16346 4,'0'0'134,"0"9"-57,-9 19-45,6 4-11,3 2-5,0 0 2,0 3-5,5-3-8,9-1 0,-7 4 0,2-7 2,-1-14 4,-4-9-6,-4-7-5,0-14 44,1-22-2,6-22 14,6-12-25,9-4-5,10 7-22,5 9-4,1 10-1,4 19-1,0 10-11,-3 11-11,-4 8-35,-1 0-59,-7 0-44</inkml:trace>
  <inkml:trace contextRef="#ctx0" brushRef="#br0" timeOffset="17498.5104">10372 16555 147,'11'43'87,"7"-17"-65,5-9 17,-2-13 13,1-4-3,1 0-13,-1-21 2,-3-16-6,-10-5 3,-4-2-1,-5 0 6,0 3-12,-10 10 1,-13 4-2,-5 12-6,-2 11-11,1 4-10,5 36-2,13 16-49,3 6-131</inkml:trace>
  <inkml:trace contextRef="#ctx0" brushRef="#br0" timeOffset="18493.5661">11945 16332 485,'-10'55'20,"3"25"-17,7 10-3,0 11 4,1-1 0,11-2-4,3-10-1,-2-6 0,-1-17 0,1-19 0,-4-18 1,-2-22-4,-7-6-9,0-36-9,0-26 22,-7-31 1,-2-13 0,7-10-1,2 3 3,0 15-2,21 13-1,4 24-2,10 16 2,2 18-2,-3 21-4,-2 6 2,-1 14 3,-9 16 1,-4 4 6,-8 1 4,-5 0 2,-5 0 0,-3-4-1,-19 3-2,-8-2-7,-4-4-2,-2-5-3,-3-9-6,3-14-13,9 0-68,16-5-173</inkml:trace>
  <inkml:trace contextRef="#ctx0" brushRef="#br0" timeOffset="18779.582">12442 16506 278,'0'49'59,"0"-3"-54,13-10 37,8-12 5,7-12-24,-3-12-4,7 0 3,-3-28-9,1-5-5,-9-13 7,-7 3-4,-11-1-3,-3 1-1,0 11 4,-20 5-3,-5 11 1,-7 11-5,-1 5-4,2 13-16,6 27-43,7 13-61,15 5-92</inkml:trace>
  <inkml:trace contextRef="#ctx0" brushRef="#br0" timeOffset="18991.5909">12893 16311 411,'-14'26'19,"4"14"-15,1 2-4,9 10 0,0-3-2,0-12-3,0-1-14,9-12-18,2-10-19,2-14-89</inkml:trace>
  <inkml:trace contextRef="#ctx0" brushRef="#br0" timeOffset="19143.604">13000 16052 376,'-8'-4'73,"5"2"-58,1 2 7,2 0-22,0 0-19,0 0-131,10 20-136</inkml:trace>
  <inkml:trace contextRef="#ctx0" brushRef="#br0" timeOffset="19363.6156">13129 16543 261,'-8'23'114,"4"-16"-77,4-7 56,0-14-33,0-20-39,9-17-15,12-10-4,3 4-1,0 8-1,5 21-1,-7 18-3,0 10 1,-1 14 1,-2 23 2,-3 12 0,6-5-2,-3-4-9,2-8-30,0-2-34,-1-10-83</inkml:trace>
  <inkml:trace contextRef="#ctx0" brushRef="#br0" timeOffset="19576.7702">13652 15753 301,'0'37'165,"-5"18"-161,0 13 5,-3 2-3,5 8-5,1-1-1,-1 3-1,1 2-4,0 3-11,2-11-36,-7-25-169</inkml:trace>
  <inkml:trace contextRef="#ctx0" brushRef="#br0" timeOffset="19703.781">13555 16080 534,'0'-12'67,"0"5"-67,22-2-1,11 9 0,4 0-3,23 0-27,4-4-128</inkml:trace>
  <inkml:trace contextRef="#ctx0" brushRef="#br0" timeOffset="20059.8001">14675 16631 486,'0'30'85,"0"7"-85,-2 3-2,2-13 1,0-2 1,0-19-40,2-12-227</inkml:trace>
  <inkml:trace contextRef="#ctx0" brushRef="#br0" timeOffset="20183.8064">14900 16113 379,'-23'27'0,"3"13"-14,15 3-35,5 0-191</inkml:trace>
  <inkml:trace contextRef="#ctx0" brushRef="#br0" timeOffset="20473.8808">15234 16431 387,'-56'22'57,"1"-8"-56,10-4 37,9-2-9,21 1 2,12-6-5,3 8-21,14 1-5,20 8 0,7 6 0,3-5 2,-3 2 6,-12 0 0,-11-2 6,-10-3 0,-8 0-3,-12 1 11,-19-2-5,-14 1-17,-6-4 0,9-2-25,11-3-48,17-4-180</inkml:trace>
  <inkml:trace contextRef="#ctx0" brushRef="#br0" timeOffset="20970.9084">16005 16513 275,'-13'53'56,"-4"5"-55,7 0 12,3-7 31,7-19-3,0-13-22,4-19-11,16 0 0,3-32 5,7-11 2,0-10-4,-2-5-3,1 0-3,3 7-4,-7 7 1,-5 14-2,-7 16 0,-4 14 0,-3 0 0,-6 35 4,0 28 14,0 16-10,0 6-4,-10 5 3,10-6-6,0-21-1,3-22-19,21-20-46,11-21-103</inkml:trace>
  <inkml:trace contextRef="#ctx0" brushRef="#br0" timeOffset="21255.9202">16544 16513 274,'-24'60'72,"3"12"-65,8 2 53,13-5 5,0-11-26,24-16-20,15-14-7,6-22-2,1-6 3,7-22 3,-10-22-5,-5-12 2,-15-8-3,-11-2-2,-11 1 1,-1 14-2,-16 10-4,-24 9 2,-14 13-5,-6 19-5,2 0-16,3 41-18,13 13-9,15 11-14,24-10-27,3-2-60</inkml:trace>
  <inkml:trace contextRef="#ctx0" brushRef="#br0" timeOffset="21483.9362">17004 16034 376,'-5'-2'90,"-1"2"-63,6 6 17,0 29-29,-2 14-15,2 13 1,0 12 0,0 9-1,0 7 0,0 19-5,0 5-26,0 2-61,-2-22-151</inkml:trace>
  <inkml:trace contextRef="#ctx0" brushRef="#br0" timeOffset="21615.9411">16970 16552 485,'-2'-12'79,"2"12"-43,0 0 0,0 0-24,16 0-8,13-3-3,6-9-1,5-5-10,-5-24-93</inkml:trace>
  <inkml:trace contextRef="#ctx0" brushRef="#br0" timeOffset="22305.9789">18458 16581 186,'0'0'185,"0"0"-153,0 0 32,0 0 2,0-6-20,0 0-28,-8-4-14,-2 5 1,0-2-4,-2 5 0,-5 2-1,-1 0-2,-2 26 0,-2 13-1,3 9 0,1 6 1,10 6 1,1-9 0,7-2-3,0-11 4,3-19-1,15-16-3,3-3-2,4-28 4,2-18 2,0-10 0,1-2 2,-8 8 2,-5 5-2,-3 15-1,-6 14 1,-6 11-2,0 5 4,0 0 10,0 3-2,0 23 0,0 20-11,0 12-1,0 7 1,5-3-1,5-10 0,-1-14-5,1-12-13,3-20-38,6-6-78,0-6-114</inkml:trace>
  <inkml:trace contextRef="#ctx0" brushRef="#br0" timeOffset="22553.1433">18707 16744 107,'0'0'79,"3"9"-27,-1 14 8,-2 3 5,3 2-20,-3 2-18,2 8-13,3-14-8,0-7-3,-4-15-2,4-2 0,1-41 44,7-29 47,6-18-41,4 4-24,6 9-12,-3 27-10,4 14-5,7 16-1,3 12-11,12 2-43,1-2-223</inkml:trace>
  <inkml:trace contextRef="#ctx0" brushRef="#br0" timeOffset="23946.2179">19340 16122 150,'-8'-12'66,"4"8"-18,3 4 3,1 0-1,0 0-16,0 27-30,1 22 3,9 16 6,-3-1-6,4 3-2,-5-2 0,-3 0-2,-1 8-2,-2 7 0,0 8-1,0 5-1,-5-17-4,-1-21-3,4-34 3,0-21 0,2-32-7,0-32-3,7-23 15,11-6 3,9 2 1,-1 11-1,6 22 1,-3 22-1,0 10-2,0 26 0,2 0-1,-1 26 5,1 10-2,-11 4 1,-5 0 0,-8-4 2,-5-1 2,-2-3-3,0-5 4,-19 0-3,-6-1-5,-6-2 2,-1-6-3,1-4 1,4-8 0,-2-2-1,9-4-3,15 0-28,5-12-88</inkml:trace>
  <inkml:trace contextRef="#ctx0" brushRef="#br0" timeOffset="24179.2273">19909 16545 225,'0'38'64,"0"10"-49,-8 1 21,5 1-4,-5-1-11,5 0-21,-4-13-1,4 4-34,1-26-115</inkml:trace>
  <inkml:trace contextRef="#ctx0" brushRef="#br0" timeOffset="24318.2366">19984 16302 422,'-12'-16'71,"5"9"-49,4 4-19,3 3-3,0 7-43,0 12-314</inkml:trace>
  <inkml:trace contextRef="#ctx0" brushRef="#br0" timeOffset="25197.2862">20117 16848 231,'0'0'123,"0"0"-122,0 0 4,0 0 0,0 0 18,0-8 10,3-21 11,1-8-5,3 1-21,-5 10-14,1 9-4,1 12-2,2-3 0,2 8-5,3-2 5,0-3 1,-5 2 1,0-6 2,-5 5 5,-1 3 13,0-3 28,0 1 0,0 1-25,0-2-19,0 4-4,0 0-8,0 0-19,0 0-40,0 0-4,0 0 6,0 0 31,0 0 34,-7 0 13,0 0-13,-3 0 0,-8 0 2,11 0-2,0 0 4,-1 0 10,8 0 6,0 0 9,0-26-18,2-10 4,11-7-5,0-2 1,-1-5 1,-2 0 1,-5 1 2,-3 5-4,2 12 0,-4 11-4,0 9-1,0 5 0,0 7 0,0 0-6,0 0 0,0 0-10,0 12-9,0 4 7,-4 7 10,3 1 2,0 5 0,-1-2 1,2-7 0,0-11 0,0-2-1,0-5-1,0-2 1,0 0 0,0 0 1,0-4 7,0-14 15,0-8-8,0 4-9,0 2-1,0 6-3,0 5-2,0 7 2,0 1-2,0 1 0,0 0 3,0 0-2,0 3 2,0 16-2,0 15 0,0 5 0,0 4-1,-8 7 0,3 2 0,-6 3 0,0 0 0,-1 2 0,-3-7-3,5-6-3,3-8-2,0-10 0,7-12 0,0 4-7,0-1-5,15-12-11,1-5-42,5 0-39,-4-10-143</inkml:trace>
  <inkml:trace contextRef="#ctx0" brushRef="#br0" timeOffset="25457.3033">20059 16680 214,'-1'0'143,"1"0"-80,0 0 7,0-3-37,13-2-16,17 3 1,9 0 4,9 2-8,4 0-11,-4-5-3,1 1-1,-3 1-6,-4-12-17,-7-2-100,-8-8-217</inkml:trace>
  <inkml:trace contextRef="#ctx0" brushRef="#br0" timeOffset="25821.3184">20443 16641 64,'-3'4'193,"1"2"-159,2 6-16,0 7-8,5 6 15,6 6-1,-5 5-12,-1-8 5,-3 0 5,-1-16 6,2-2-8,-3-6-7,0-4 8,0 0 11,6-19-4,4-16-13,4-14-3,10 3-5,3 2-6,5 5-1,3 6 0,-3 11-2,-3 5-2,-7 8-14,1 9-65,1 0-134</inkml:trace>
  <inkml:trace contextRef="#ctx0" brushRef="#br0" timeOffset="26345.3482">20996 16636 218,'0'-3'65,"-4"1"22,-2-2-31,0 1-2,-2 3-21,-3-2-17,-2 2-7,2 0-1,-6 0-1,-2 15-7,3 16 0,-1 15 0,2 5 0,3 4 0,7-6-1,5-14 1,0-9-3,0-15 2,11-11-5,8 0 2,0-19 1,2-20 3,3-7 0,-1-7 1,1 0 0,-5 8 0,-2 10 1,-7 15-1,-7 13 0,-3 7 5,0 0 13,0 20 3,0 13-12,0 11-7,-3 9 0,3-7-3,0 3 0,0 0 0,0-9-1,10 1-12,4-7-17,4-10-62,0-12-107</inkml:trace>
  <inkml:trace contextRef="#ctx0" brushRef="#br0" timeOffset="26759.6518">21254 16762 361,'-2'0'66,"2"3"-40,0 16-10,0 3-12,0 9 3,0-8-4,0 7 2,0-10-3,0-8-1,0-5 3,0-7-2,0 0 10,3-7 29,4-23-8,5-13-15,6-4-5,4-3-5,2 10-6,3 1 1,1 11-3,-7 7-2,-1 9-6,-1 5-18,-3 7-55,3 0-94,1 0-127</inkml:trace>
  <inkml:trace contextRef="#ctx0" brushRef="#br0" timeOffset="27073.6644">21613 16686 4,'3'18'133,"7"8"-56,-6 2 25,6 8-18,0 0-24,3-6-21,2 5-14,-3-15-11,3-13-9,5-7-2,7-4 7,-1-36 11,6-15-3,2-6-11,-1 3-5,4 10 2,-5 16-4,-7 13-1,-8 15 1,-11 4 0,-6 4 3,0 36 17,-11 24 19,-15 21-5,-7 16-2,-9 12-12,0 12-15,1 5-4,7-2-1,7-9-1,9-19-6,12-30-19,6-30-61,21-32-141</inkml:trace>
  <inkml:trace contextRef="#ctx0" brushRef="#br0" timeOffset="28285.7314">8979 14995 42,'-24'13'456,"14"4"-416,10-17-40,23 0-27,18-17 25,9-6 1,2-3-11,-3 6-98,-16 8-186</inkml:trace>
  <inkml:trace contextRef="#ctx0" brushRef="#br0" timeOffset="28757.7573">7909 16489 367,'-5'8'92,"5"-2"-92,0-1-3,10 2 3,15-2 1,11-5 2,4 0 0,1 0-3,2 0-11,-3 0-56,-13-19-255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32:11.6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23195 8065 201,'0'-10'43,"-13"0"-27,0-3 63,1 8-11,3-2-31,-1 0-6,2 2-15,4 4-5,-6 1 1,2 0-1,-5 0-11,0 0-3,-4 13-1,2 6-1,-2 0-3,7 8 4,6-1 1,4-1 2,0 9-3,11-1 3,14 6 1,4-2 3,-3-1-2,-6-4 1,-1-10 0,-11-3-1,-8-1 0,0 0 7,-14-1 10,-19 6-5,-12-2-9,-8-7 1,2-9 2,4-3-7,13-2 0,2 0-3,12 0-3,11 0-4,9 0-25,0 0-56,19 2-50,16 6-13</inkml:trace>
  <inkml:trace contextRef="#ctx0" brushRef="#br0" timeOffset="446.0244">23565 7827 255,'0'0'144,"0"0"-141,0 1 3,-8 25 22,-2 15-15,3 7-7,0 12-1,-2-5 2,1 6 4,0-3 7,3-6-12,0-6-5,3-3-1,-1-5 0,0-6-2,-1-4 0,-2-5-1,-3-9-5,4-3-6,-1-3-6,-3-8-21,1 0-63,-7-8-99</inkml:trace>
  <inkml:trace contextRef="#ctx0" brushRef="#br0" timeOffset="1042.0586">23288 8189 340,'0'-12'23,"17"0"-22,8 3 39,-1 2-14,7 5-16,2 2-10,2 0 0,4 4-4,2 15-3,-2-6-12,1 7-19,6 0 0,-2 0 23,-4 0 5,-1-1-7,-14-8 13,-2-1 4,-8-3 1,-10-3 1,-2-4 4,-3 0 15,0 0 48,0 0-43,0 0-19,-2 0 22,-1 0 2,-7-3-12,-1-1-1,-3-3 6,-3-2-9,-1 7-10,-5 2 0,-2 0-5,-2 11 0,2 12-2,0 5 0,8 3 2,7 1-1,8 0-5,2-6 4,0-1-3,7-11-1,11-1 4,4-3 1,1-10 0,3 0 1,0 0 0,0-12 0,-5-13-1,-1-10 0,-2-1 1,-4-2 0,-8 14 0,0 6 1,-6 12 3,0 3 5,0 3 5,0 0-8,-7 9-6,-3 10-2,5-1 2,0 3-1,5-5-5,0 0 1,5-2-2,10-2-3,2-4-11,-2-4-37,2-4-91,1 0-101</inkml:trace>
  <inkml:trace contextRef="#ctx0" brushRef="#br0" timeOffset="1364.0754">24066 8329 60,'-9'7'252,"0"13"-252,1 2 0,1 6 12,2 5-6,3-2-2,2-2-4,0-10 1,0-9-1,0-6 5,0-2 4,0-2 5,0 0 23,0-6 19,13-18-31,-2-4-22,3 0-2,1 2-1,3 8 3,-1 0-1,4 4 1,-3 7 1,-1 2-1,3 1-3,-5 4-1,0 0-3,-6 0-13,4 0-35,0 5-116</inkml:trace>
  <inkml:trace contextRef="#ctx0" brushRef="#br0" timeOffset="1638.0913">24530 8110 272,'3'-11'33,"-3"7"48,0 4 22,0 0-53,-3 8-35,-9 18-13,-5 15 3,-2 6-4,1 15 5,1 10-3,3 1-2,8-7-1,5-11 0,1-18-1,0-2-2,0-12-3,1-6-11,1-10-7,-1-7-12,1 0-47,3-1-76</inkml:trace>
  <inkml:trace contextRef="#ctx0" brushRef="#br0" timeOffset="1808.1005">24372 8315 12,'-8'-12'467,"8"12"-435,0 0-29,0 0 18,10 0 1,18 0-12,6 0 1,8 0-11,3 11 0,8-2-1,5 4-18,3-3-60,-6-5-230</inkml:trace>
  <inkml:trace contextRef="#ctx0" brushRef="#br0" timeOffset="2984.2288">23345 8777 211,'0'-4'49,"0"1"-18,-15-2 35,-7 3-14,1 2-26,-9-2-3,2 2-13,-5 0-2,-2 0 6,-10 0-5,-3 0-9,-10 0 0,-2 0 1,-4 2 0,-3 5-1,-2 0 1,-5-2 0,0 4 0,8-1 2,2-2 3,9-2 4,13-2-5,5-2 1,19 0 0,3 0 3,10 0-4,5 0 6,0 0-3,0 0-2,0 0 1,0 0-4,0 0 2,0 0-4,0 0 2,0 0 0,-5 0-2,5 0 1,0 0 0,0 0-2,0 0-2,6-10-2,15 0 3,2-4-1,3-2 0,0 4-1,-3-1 0,1 1 1,0 0 1,1 3-1,1-4-2,-3 4 1,-3-1-2,-8 2-3,-8 4 3,-1 4 5,-3-2 2,0 2 2,0 0-1,-6-3-3,-1 3-1,-12 0 0,2 0 0,-1 0 0,-4 7 1,-2 5 0,0 0 0,-1-2 0,1-2 1,4-3 0,2-1 1,2 1-1,1-3 0,3 0-1,3-2 0,4 1 0,-2 1 0,6 5-1,-1-3 0,0 4-1,2-2 0,0 3 0,0 3 1,0 0 1,12 7 0,12 1 5,6 12 1,11 1-3,3 4-2,4 1-2,-5-2-4,-2-6-26,-5-14-121</inkml:trace>
  <inkml:trace contextRef="#ctx0" brushRef="#br0" timeOffset="5310.3589">22322 9399 128,'0'-2'0,"0"2"0,0 0 17,0 0 16,0 0 6,0 0 8,0 0 6,0 0 5,0 0-22,0 0-18,0 0-13,0 0-3,0 7 0,0 12 1,0 8 0,7 12-1,-1 9 0,-3 18 8,3 2 1,-5 13-1,2 0 1,3 4-6,-2-4-3,2-2 3,-6-7 0,0-3-3,0-7-1,0 0 1,-10-4-1,1-2 0,2-10 0,4 1 0,3-10-1,0-6 0,0-4 1,2-3 0,5-1-1,-6-7 0,1-2 0,-1-4 0,-1-4 0,0 0 0,2-1 0,2 6-1,-4 1 1,0 6 0,0 2 0,3 0 0,-2-2 0,0-3-2,4-6 1,-5-3 0,0 2-1,1 0 2,-1 4 0,2-1 1,-2-6-1,2-2 0,-1-3 0,-1 0 0,0 0 2,0 0 8,0-13 14,0-9-16,0-4 2,-1-2-2,-11-3-7,-1-4-1,1 3-1,-6-3-4,5 4 1,4 7 1,2 4 2,0 6 1,7 1 3,-4 9 1,4 3-1,0 1 0,0 0-3,0 0-1,0 0-1,0 0 0,0 0-1,0 3-1,7 13 4,7 5 2,2 3 0,-1-2 1,4-4-1,0 2-1,-5-5 0,-4-3-1,-1-1 1,-7-2 0,2-2 0,0 3-1,-4 2 3,0 4 5,2 2 4,-1-4-2,1-7-6,5-2-2,-3-5-1,2 0 5,7 0 10,0-14-1,4-10-1,-2-8-8,2-7-6,1-8-1,0-11-15,1-11-36,-3-1-117,3 2-177</inkml:trace>
  <inkml:trace contextRef="#ctx0" brushRef="#br0" timeOffset="6068.6476">22419 9307 12,'-7'0'39,"2"0"-23,5-2 16,0 2 21,0-3 4,0 3-2,0 0-21,0 0-22,0 0 1,0 3-6,-5 14-4,0 7 4,-7 4-2,-2 2-2,-3 1 2,0-6-1,-4 1 6,5-6 3,-3-1 3,6-7-4,1 0-2,4 3-7,4-6-3,1-4 0,0 0-1,3-3-1,0-2 0,0 0-1,0 0 3,0 0 8,12-2 6,6-12-5,2-4-6,-3 2 0,0-1 2,-1-2-2,0-1-1,-6 6 4,-5 4 2,-5 1 4,0 3 2,0 2-5,-4 3-5,-3-2-1,3 3-3,4 0 1,0 0-1,0 0 0,0 0 0,0 0 0,0 0 0,0 0 0,0 0-2,0 0-2,16 16 4,6 8 3,5 5 0,-1 1-2,3 5-1,1 2-1,2-1-14,0-7-80</inkml:trace>
  <inkml:trace contextRef="#ctx0" brushRef="#br0" timeOffset="6384.6621">22730 9726 271,'10'-3'41,"-9"1"-36,3 0 48,-3 2-3,3 0-36,-4 21-5,0 11 18,0 7-7,0 4-13,-10 1-3,4-3-4,2 2-1,4-5-3,0-6-1,0-4-3,0-7-6,0-7-5,0-5-21,0 2-48,0-10-107</inkml:trace>
  <inkml:trace contextRef="#ctx0" brushRef="#br0" timeOffset="6572.6727">22719 10048 229,'21'-24'94,"7"-3"-93,9 2 20,-5-1 22,4 2-23,-4 4-7,-4 1-9,-7 5-4,-14 6-7,-3 5-14,-4 3-66</inkml:trace>
  <inkml:trace contextRef="#ctx0" brushRef="#br0" timeOffset="6758.6841">22818 10024 172,'13'16'85,"6"1"-57,2 0 31,0-1-17,-1 0-9,1 2-21,-4 0-8,-2-6-4,-3-2-9,-2-3-39,-5-5-217</inkml:trace>
  <inkml:trace contextRef="#ctx0" brushRef="#br0" timeOffset="11086.039">17481 8183 322,'-26'0'0,"-10"36"-38,-9 22 32,-17 23-1,-13 19-11,-13 20 13,-5 21 5,-5 14 0,-1 14 3,-8 10 1,-5 5-1,2 0-3,3 1-2,8-7 2,11-16-1,20-23-1,22-33-4,21-36-38,18-41-99</inkml:trace>
  <inkml:trace contextRef="#ctx0" brushRef="#br0" timeOffset="11528.0637">17487 8992 171,'-23'27'44,"0"23"-14,-8 12 5,-4 15-2,-16 20-23,-15 14-10,-14 14-10,-9 5-26,-1 2 2,6 1 3,13-5-18,14 1-27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32:52.5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15567 6450 19,'-6'-18'249,"-13"7"-193,-5 1-2,3 8-30,-9 2-13,10 0-3,0 0 2,5 0 4,6 0-5,1 0-8,7 2-1,1 8-5,0 4 1,0 4-1,6 0 3,7 1 0,2-2 1,1 1 1,-3 2 0,-3-4 0,2-2 0,-11 0 1,-1-4 0,0 0 1,0 2 3,-1-2-1,-11 0 3,-8-1 0,-3 6 4,-5-9-2,4 0-1,2-4 6,10-2-7,2 0-3,8 0-4,2 0 0,0 0-15,0 0-42,15 0-30,10 0-12,4-4-47</inkml:trace>
  <inkml:trace contextRef="#ctx0" brushRef="#br0" timeOffset="360.0168">15811 6203 168,'2'-5'61,"-2"1"-5,2 1-21,1 3-22,-3 0-6,0 0 0,0 3-6,0 20 1,0 16 23,0 12-1,-8 9-4,-2 5-4,-1 0-7,0 1-3,1-5 0,-1-8-2,7-5-4,-2-9 0,6-7 0,0-14-2,0-8-8,0-9-15,0-1-37,0 0-28,6-22 9,-2-10-23</inkml:trace>
  <inkml:trace contextRef="#ctx0" brushRef="#br0" timeOffset="563.0291">15702 6517 48,'-1'-2'207,"1"2"-143,0 0-4,0 0-20,0 0-29,0 0-11,0 0-5,5 0-1,13 0 6,4 0 0,8 0 1,-2 0-1,4 0 0,-2 0-2,0 0-8,-5 0-21,-5 5-58,-1 0-49</inkml:trace>
  <inkml:trace contextRef="#ctx0" brushRef="#br0" timeOffset="1140.0619">16123 6611 109,'0'0'132,"0"0"-49,0-4-13,0 1-33,-3-2-18,-7 1-6,0 1-11,-2 1-1,-7 2-1,-2 0-4,0 14-1,0 9 3,5 0-1,-1 9 1,7 1-1,1-5 2,6 0-4,3-1 3,0-10-1,0-4 2,7-5-2,7-4 1,-2-4-2,7 0 3,-4-6 1,4-16 4,2-6-1,-1-4 1,-5 8-4,-6 1-2,-4 7 2,-3 12 3,-2 3 1,0 1 0,0 0-4,0 15-7,-9 10 7,2 3 1,3-9 1,3 1 0,1 1-2,0-8 0,0 4 0,0-7-4,5-8-5,12-2-35,4 0-104,0-8-64</inkml:trace>
  <inkml:trace contextRef="#ctx0" brushRef="#br0" timeOffset="1770.1819">16274 6708 165,'-2'0'104,"2"0"-91,0 3 6,0 15-17,0 7 3,0-1 7,0 1 2,0-3-2,0-7-8,0-1 0,0-10-3,0-4 1,0 0 0,0 0 3,0 0 11,0-24 13,10-12-12,9-6-14,3-3-3,-1 11 0,3 6 1,-3 15 0,-7 8 6,-4 5-7,-2 0-1,4 0-1,-4 10-1,4 6-8,-2-3-107,5-8-115</inkml:trace>
  <inkml:trace contextRef="#ctx0" brushRef="#br0" timeOffset="2048.1943">16712 6418 278,'0'0'118,"0"0"-111,-6 24 3,0 13 4,-4 4-4,-2 8 1,2-3 1,0-4-4,2-2 1,3-2-7,0-7-1,2-8-1,1-7-2,2-7-6,0-8-10,0-1-38,0 0-36,-1-13 15,-8-11-99</inkml:trace>
  <inkml:trace contextRef="#ctx0" brushRef="#br0" timeOffset="2183.2032">16560 6611 79,'2'0'119,"20"6"-75,11 6 40,8-5-35,1 0-2,4-7-30,-5 0-17,-4 0-3,-2 0-40,-22 0-217</inkml:trace>
  <inkml:trace contextRef="#ctx0" brushRef="#br0" timeOffset="3331.2706">15755 7503 85,'-8'-1'220,"7"-2"-197,1 3 37,0 0-35,0 0-25,0 0-4,1 0 3,20 0 1,8 0 3,10 11 13,14-4 3,12 4 2,13-1 1,2 0 1,11-1 0,-8-1-12,3 1-5,-2-1 4,-9 0-6,-3-1-3,-15 6-1,-8-3 0,-14 1 0,-4-4 0,-10 0 0,-7-7 0,-3 3 0,2-3 1,-6 0 0,1 0 0,-6 0 1,-1 0-1,-1 0 3,0 0 5,0-6 2,0-8-4,-11-4-6,-11 0-1,-6-2-1,-1 0-1,-8 4 2,2 4 2,0 5 1,5 7 7,0 0-2,10 0-3,10 0-5,5 0 0,5 7-3,0 1-6,8 3 3,18 3 4,5 1 1,9-1 1,1-3 0,0-2 2,1-1-1,-2 2 0,-7-3 0,-9-2-1,-11 4 1,-8-4-1,-5 7 0,0 6 2,-13 8 8,-16 4-1,-12 8-5,-1-2-4,-3 4 0,-7-2-2,0-5-9,5-5-54,13-27-299</inkml:trace>
  <inkml:trace contextRef="#ctx0" brushRef="#br0" timeOffset="10512.668">16344 8179 92,'-3'-9'16,"1"-8"1,0 0 13,2 5-8,0 7-8,0 5 4,0 0 6,0 0 4,0 0 5,0 0 6,0 0 3,0 0-8,0 0-4,0 0-4,0 0-3,0-2-1,0 2-12,0 0-5,0 0-2,0 0-3,0 10-4,0 20 4,0 2 1,0 7-1,0-2 0,0 8 1,0 6-1,0 12 0,-1 12 2,1 2-2,-2 8 1,1-6 0,1-4 0,0-1-1,0-2 2,0 1-2,0 1 0,0 0 0,0-2 0,0-2 0,0-6 0,0-4 0,0-5 0,0-14 0,0-2 0,0-9 0,0-7 0,0 0 0,0 0 0,0 2 0,0-1 1,0-6-1,0-2-1,0-4 1,0-3 0,0-2-3,0 0 3,0 0 0,0 7 0,0 2 0,0 5 0,0-1 0,0-6 0,0-6 0,0-2-1,0-6-2,0 0 0,0 0 3,0 0 0,0 0 6,0 0 1,0 0 2,0 0-5,0 0-4,0 0 1,0 0-1,0 0 1,0-13 2,0-2-1,-3 2 3,-1 2 1,2 4 3,1 2 2,-3-4-7,2-1-4,0-6-1,1-5-1,1-4 1,-2-1 1,-6 6 1,8 4-1,-3 4 1,-2 0 0,3 2-1,1 1 0,-1-4-1,-3-1 1,0-2 0,-4 2 0,2-2 1,3 6-1,2 1 1,-3 9 0,5 0-1,-2 0 0,2 0-1,0 0-2,0 0-6,0 14 2,0 7 5,9 7 2,2 1 0,3-8 1,1 1-1,-2-4 0,-3-2 1,0-2-1,-3-4 0,-2-4 1,0-6-1,-1 0 0,0 0 2,5-28 0,2-16 9,3-11-9,4 2-2,4 7-7,-2 12-19,2 7-46,2 11-100</inkml:trace>
  <inkml:trace contextRef="#ctx0" brushRef="#br0" timeOffset="11181.706">16294 8223 145,'-3'3'49,"-4"0"-10,5 1-7,2 3-26,0 2-6,-3 7 0,-4 2 3,0 0 1,3-4 8,0-6 0,1-3 2,3-5-5,0 0 5,0 0 18,0 0 6,0 0-10,0-8-6,0-11-17,0-7-5,18-9 0,1-8 1,5-5 2,2 2-1,-1 8 3,-12 18-5,-4 12 0,-8 8 0,1 0 6,5 6-3,-2 15 8,3 4-4,1 1-5,-3-5-1,4-1-1,2-5-1,-2 1-4,7 0-17,-13-4-105</inkml:trace>
  <inkml:trace contextRef="#ctx0" brushRef="#br0" timeOffset="78171.4433">1818 16467 39,'1'-22'386,"-1"4"-373,-1 14 35,-5 4-9,6 42-38,0 10 1,14 24 0,8 8-1,1 4 2,1-1 1,0-9 0,5-16 3,-6-16-2,3-11-4,-2-17-1,0-13 0,-1-5 0,0-9 0,5-40 4,-2-19 4,-1-21-3,-1-2-5,-6 10 0,-6 31-2,-6 28-1,-4 22 1,10 14-1,6 47-8,11 18 11,6 13 5,-2-1-3,-1-27 1,5-20 0,-2-25-1,-3-15 5,-2-4-1,-4-23 4,-4-23-1,-6-22 12,-7-22-9,-7-6-12,-2-6-1,0 5-35,-11 15-131,-7 12-200</inkml:trace>
  <inkml:trace contextRef="#ctx0" brushRef="#br0" timeOffset="78831.6249">2685 16279 172,'9'0'99,"2"9"-62,6 19 33,-2 7-18,1 21-20,-2 4 3,-4 10-22,1 8-10,-5 2 2,-2 1-5,6-8 0,-3-12 0,1-23-1,-2-12-1,-4-20-3,3-6-6,0 0-24,-2-32 18,2-12 17,2-11 3,3-4-3,5 5-2,3 13-21,-2 18 11,0 14 1,-4 9-10,-3 19 8,2 20 13,3 10 15,1 4 1,1 2 3,-2-3-7,1-4 1,1-10-4,1-6-5,1-7-3,-3-9 0,3-9-1,0-7-2,4 0 1,0-2 1,1-26 0,4-14 0,-5-12-1,3-8-1,-5 2-14,-8 6-9,-4 4 14,-8 10 11,0 8 1,-1 4 10,-15 8 6,0 11 6,0 7 17,3 2 19,2 0-3,2 2-21,-1 27-24,4 9-11,2 18 0,4 4-1,0 2-1,21-4 1,7-6-2,5-10 1,2-11-1,3-13-2,-3-13-4,-1-5-3,-1-5-3,-4-25-9,-2-13-43,-4-13-30,-7-12-113</inkml:trace>
  <inkml:trace contextRef="#ctx0" brushRef="#br0" timeOffset="79087.6416">3602 16686 179,'0'58'66,"3"14"-21,6-12 5,2-7-21,0-14-2,-1-10-10,1-14-11,-1-8-5,1-7 5,-2-8 9,7-37 11,2-21 18,10-14-14,6 2-14,0 18-6,-6 27-9,-5 25 5,-4 12-6,-3 55 17,-1 21 9,-1 12-26,4-6-4,9-14-51,6-29-190</inkml:trace>
  <inkml:trace contextRef="#ctx0" brushRef="#br0" timeOffset="79589.6722">5215 16316 522,'0'0'23,"0"7"-20,0 25 23,0 17-3,0 14-15,0 15-1,0 10-4,0 0 0,0 2 6,0-18 0,0-9 0,3-10-3,12-14-6,7-7 0,14-9-2,2-11 2,5-9 1,6-3 2,0 0-1,0-15-2,-2-12-2,-4-1-7,-6 1-15,-5 1-63,-12 3-114,-13 2-96</inkml:trace>
  <inkml:trace contextRef="#ctx0" brushRef="#br0" timeOffset="79771.6804">5244 16744 393,'0'0'129,"0"0"-129,21 0-11,13 0 11,7-2 4,1-9-3,-2 1-1,-3-4 0,0-3-6,-5-5-60,-7-13-207</inkml:trace>
  <inkml:trace contextRef="#ctx0" brushRef="#br0" timeOffset="79943.777">5318 16373 633,'-24'0'22,"22"0"-22,2 0 24,5 0-24,23 0-4,9-6 4,6-10 0,5-6 0,1-5-15,9-1-53,-3-8-180</inkml:trace>
  <inkml:trace contextRef="#ctx0" brushRef="#br0" timeOffset="80962.9049">5884 16980 256,'-6'22'93,"5"14"-92,1 3 8,0-1 3,0-6 5,0-6-2,1-13-5,5-4-6,-6-9-2,0 0 2,4 0 8,0-22 0,6-14 17,2-8-7,6-1-17,0 9-5,-1 9 0,1 15-2,-2 9-1,-3 3 3,0 17 1,4 16 9,-5 16-1,-1 1 1,-2 4-2,-4-12-1,1-10-4,-2-12 1,-3-14-4,3-6 0,1-3-2,0-28 2,3-15 5,2-2-1,7-3-2,-4 14 0,-1 13-2,-4 10 0,-1 11 0,2 3 0,0 3 6,3 21 7,7 12 5,-1 8-2,-2-1-11,4 3 0,7-11-4,-6-7-1,0-6-1,1-10 0,-4-12-2,4 0 2,-2 0 0,-1-22 1,-5-9 4,-4-8 1,-3-3 0,-7-2-4,0 4 0,0 6 1,-10 11-2,-9 9 5,2 14 1,0 0-6,2 16 2,5 21-2,6 7-4,4 4 2,6-1 1,15-8-1,2-5-2,6-10-13,4-14-14,-1-10-41,1 0-75,3-8-86</inkml:trace>
  <inkml:trace contextRef="#ctx0" brushRef="#br0" timeOffset="81216.9578">6785 17047 345,'-10'-4'63,"1"4"-34,-6 0 25,-4 0-31,-1 0-4,-1 12-6,0 10-5,7 9 3,4 10-4,6 3-3,4 2-3,0-6-1,17-3 0,11-5-1,-1-13-1,6-12-2,-1-7-2,0 0-8,-2-33-11,-1-6-62,-8-10-120</inkml:trace>
  <inkml:trace contextRef="#ctx0" brushRef="#br0" timeOffset="81592.001">6876 16731 124,'-3'0'263,"3"2"-243,0 5-18,0 11 0,13 15 24,-3 10 4,2 6 1,-6 9-11,-2 0-2,2 4-11,-4 0-1,1-8-3,1-10-1,-2-18-2,-1-15 0,1-11-1,-1 0-4,8-27 5,4-11 11,3-1-1,5 4-5,2 10-2,8 18-1,-5 7 2,4 26-1,-6 27 15,-1 12-2,2 1-13,-1-10-3,0-19-17,10-23-51,3-14-252</inkml:trace>
  <inkml:trace contextRef="#ctx0" brushRef="#br0" timeOffset="82153.0316">8166 16377 188,'0'0'135,"0"0"-91,0 0 37,0 0 17,0 0-11,-8 0-16,-14 8-49,-10 11-20,-9 4 1,-7 12-1,-4 11 0,-6 1 0,2 8-1,11-4 0,7-3-1,12-9 0,14-8 0,12-8 0,2-7 0,30 0-6,14-1 6,18-4 1,6 3 4,0-5-1,4 3-4,-8-3-6,7-1-16,-1-8-80,-3-4-310</inkml:trace>
  <inkml:trace contextRef="#ctx0" brushRef="#br0" timeOffset="82595.0576">8936 16309 177,'-26'0'219,"3"42"-155,5 23-40,8 30-15,10 21 7,0 6 1,28-2-4,10-15 1,12-29-5,3-30-3,4-29-2,5-17 4,-6-19 8,-7-39 9,-7-24 7,-15-23 2,-10-14-13,-17-6-10,-9 9-2,-43 14 1,-22 13 0,-22 26-6,-4 32 0,1 31-4,19 48 0,30 43-25,26 15-116,24-3-229</inkml:trace>
  <inkml:trace contextRef="#ctx0" brushRef="#br0" timeOffset="82995.0777">10233 17073 418,'2'40'90,"1"16"-75,-3 14-12,0 2 47,-5-2-27,-17-7-20,-4-13-3,-11-18-11,3-8-26,8-24-74,-1 0-293</inkml:trace>
  <inkml:trace contextRef="#ctx0" brushRef="#br0" timeOffset="83407.1024">11069 16416 440,'-10'15'126,"10"21"-116,0 14-7,0 16 5,0 19-1,10-4-4,-3 7 1,-3-7-3,-2-2 2,-2-3-3,0-9-5,0-9-22,-2-17-69,-8-41-270</inkml:trace>
  <inkml:trace contextRef="#ctx0" brushRef="#br0" timeOffset="84067.1422">10917 16682 49,'0'44'396,"14"9"-381,18-4-13,17-17 11,5-9 3,4-23-4,1 0-4,-1-49 1,-9-20-6,-13-10-3,-3-9 0,-13-2-30,-2-3-45,-15 10-33,-3 12-21,0 18 38,-7 25 91,-5 25 42,7 6 127,-2 43-68,7 23-84,0 19-7,0 3 5,8 6-2,8-5-4,4 1-6,2-7 1,-2-16-2,3-16-2,-1-21 0,-2-16-1,-2-17-4,-4-10 5,-3-40 0,0-11 11,7-14-3,-5 8-6,6 26-2,-8 15 0,-1 22-1,-5 4-2,4 37 3,2 23 16,-1 15 2,2 3-5,0-8 2,6-6-2,5-13-7,5-14-3,5-10-1,2-22-1,5-5 1,2 0 10,-6-21-1,3-13-3,-7-15-1,-6-7 0,-4-20-2,-3-5-5,-11-9-3,-8 5-4,0 15-8,-26 21 4,0 21 11,-5 28 0,2 12 7,5 46 11,4 16-2,12 9 4,8 1 1,8-12-5,24-15-6,13-20-10,8-28-4,12-9-8,5-39-37,-1-28-226</inkml:trace>
  <inkml:trace contextRef="#ctx0" brushRef="#br0" timeOffset="84959.1883">10277 17960 204,'3'-1'45,"-3"1"26,0 0 77,-18 0-70,-6 0-60,-7 0-8,-7 8-8,12 19-2,-3 2 1,16 7-1,6 6 0,7 2-2,22 5-2,20-10 0,11-7 1,-2-3 1,-6-5 2,-2-8 3,-13-8-3,-17-1 0,-6-4 0,-7 1 1,-7 4 19,-25 6 9,-9 2-29,-4-9-6,-8-7-9,12 0-39,12 0-66,13 0-135</inkml:trace>
  <inkml:trace contextRef="#ctx0" brushRef="#br0" timeOffset="85364.2114">10651 18083 190,'-9'0'221,"9"0"-189,0 22-22,0 10-8,16 13 5,-1 11 6,6-3-1,1 2-4,0-15-7,6-22 0,-1-18 1,2-3 2,2-46 6,2-15 3,-1-2-2,2 0-5,-6 9-4,-4 22 1,-12 14-2,-6 19 0,-6 2 10,0 6 20,0 34 10,0 22-26,-17 24-11,-3 16-1,-2 14 0,2-4-3,5-14 0,4-22-4,4-32-6,7-25-18,4-19-62,17-5-207</inkml:trace>
  <inkml:trace contextRef="#ctx0" brushRef="#br0" timeOffset="85785.2334">11486 18041 54,'-24'0'367,"4"0"-334,-1 0-7,3 6 9,5 2-9,5 2-11,8 3-15,0 2-2,16 5-3,6 0 4,3 1-1,-2-7 2,-1 8 0,-4-5 3,-11 2 1,-7 7 5,0-1 1,-10 4 5,-16-1-5,-1-4-7,-5-4-3,2-12-6,4-4-24,10-4-67,11-9-102</inkml:trace>
  <inkml:trace contextRef="#ctx0" brushRef="#br0" timeOffset="86215.2583">11724 17720 311,'0'32'159,"0"16"-150,0 17-4,0 1 22,0 6 12,0 0-4,0-6-16,0 5-17,0-6-2,5-5-12,0-7-51,5-25-258</inkml:trace>
  <inkml:trace contextRef="#ctx0" brushRef="#br0" timeOffset="86401.2677">11680 18149 381,'22'0'28,"5"0"-6,6-8 44,-2-18-35,-2-10-20,2-6-11,-1-1-35,-17 6-294</inkml:trace>
  <inkml:trace contextRef="#ctx0" brushRef="#br0" timeOffset="86945.3008">12193 18133 341,'0'8'61,"0"0"-56,0 2 8,15-6 8,6 1 14,-2-5-16,3 0-6,0-19 2,-4-6-3,-7-4-3,-7-1 1,-4 5-6,0 2-1,-4 7 3,-15 9-1,-3 2-2,-6 5 0,5 12-2,1 16 0,7 16 2,7 7-1,4 7 2,4 0-3,4-1-1,16-5-1,6-9-11,11-19-29,1-24-173</inkml:trace>
  <inkml:trace contextRef="#ctx0" brushRef="#br0" timeOffset="87413.3236">12590 17953 265,'0'18'105,"0"17"-105,0 6 8,0 10 8,4 0-1,3 4 7,-5 3-4,6 0-8,-5-9 12,-1-14-1,3-12-2,-2-23-15,6-5-1,1-31 5,3-15 13,7-10-8,2 1-9,0 7-4,2 7-1,-8 18 1,-2 16-1,-3 10-1,-1 2 0,0 2 2,3 16 0,-1 2 1,0 3-1,-2-1 0,1 2 0,-2-2 0,2 7 0,-1 0-1,-1-14-1,-1-8 0,5-7-1,1-28-1,9-24 4,7-7 4,4 7-1,-3 14 2,1 18-4,-2 18 5,1 6-2,-7 46 7,4 24 2,-7 13-13,1-1-3,3-16-21,3-34-134</inkml:trace>
  <inkml:trace contextRef="#ctx0" brushRef="#br0" timeOffset="87745.3458">14030 17960 446,'0'34'119,"0"15"-118,0 13 6,-3 5 4,3-8-9,0-11-2,0-4-12,4-30-121,13-14-299</inkml:trace>
  <inkml:trace contextRef="#ctx0" brushRef="#br0" timeOffset="87877.3494">14193 17781 304,'0'-29'186,"-4"17"-137,-4 2 23,4 10 14,3 0-39,1 0-47,0 22-10,7 14-62,20 8-87,-3 9-267</inkml:trace>
  <inkml:trace contextRef="#ctx0" brushRef="#br0" timeOffset="88175.3671">14491 17957 341,'-23'-4'123,"3"-4"-104,-2 4 21,-1 4 1,3 0-32,-1 0-7,8 2 0,6 15 1,7 8 2,0 5-3,23-2-1,9 8-1,7 0 6,-6-2-2,-1 2 3,-9 1 1,-6-1 11,-12-10 16,-5 1 4,-8-8-3,-17-12-14,-7-7-18,-1 0-4,1-3-9,17-11-52,11-4-88,4 0-196</inkml:trace>
  <inkml:trace contextRef="#ctx0" brushRef="#br0" timeOffset="90103.4742">15589 17436 245,'-11'0'112,"4"8"-86,-2 24 1,8 16-16,1 18-7,0 10 0,0 7-1,1 0-1,12 12 1,6-11 5,5-4-3,0-8 0,6-13-3,4-16-2,-2-14 0,0-17 0,-2-12 0,-6-4 6,-4-24 10,-2-11 4,-15-2-3,-3-4-7,0 9-1,-21 2-6,-8 10 2,-8 6-2,-5 10-1,6 8-2,5 11-4,11 18-12,13 17-57,7-5-139</inkml:trace>
  <inkml:trace contextRef="#ctx0" brushRef="#br0" timeOffset="90413.4898">16024 18011 292,'-21'48'127,"12"6"-117,9 1 13,0-1 14,8-6-26,14-12-4,9-14-3,2-16-4,-1-6 6,2-14 3,-4-29 3,-7-1-5,-9-4 0,-4 3-4,-10 4 0,0 7 3,-14 10-1,-14 6 1,-6 10-6,1 8 0,0 0-9,11 10-45,5 17-62,15 4-96</inkml:trace>
  <inkml:trace contextRef="#ctx0" brushRef="#br0" timeOffset="90771.5956">16389 18025 331,'-13'12'124,"3"16"-112,4 12 12,6 13-1,0-4-13,0 6 0,12-7-7,7-16-2,3-10-1,5-22 0,-2 0 0,6-29 0,-6-22 3,-3 0-2,-3-2 2,-5 4 0,0 13-2,-9 10-1,-3 16 0,-2 6 1,0 4 6,0 6 5,0 28-2,0 11-5,6 9-4,-2 0-1,4-8-2,4-3-6,6-20-16,4-14-82,4-9-156</inkml:trace>
  <inkml:trace contextRef="#ctx0" brushRef="#br0" timeOffset="91063.6111">16894 18087 29,'0'0'270,"0"14"-178,0 18-70,0 8-3,0 6-3,0 5-2,0-3 0,0-10-9,3-8-5,2-15 0,0-15 0,3 0-3,3-41 3,4-9 15,2-12-4,3 8-6,1 9-3,4 9-2,-5 10 1,-6 18 1,1 8-2,-9 19 0,1 28 9,1 12 1,-4 11-10,4-7-3,3-10-10,2-13-39,7-17-118</inkml:trace>
  <inkml:trace contextRef="#ctx0" brushRef="#br0" timeOffset="91483.6353">17442 18091 234,'-1'-18'178,"-17"2"-153,-3 0 22,-1 4 0,-3 8-22,0 4-7,1 10 4,7 24-8,1 19-11,11 7-2,5 6 0,0 4-1,14-10-1,6-16 1,3-16-1,6-28-3,-3-16-4,4-46 6,-6-26 2,1-6 0,-9-9 0,3 1 2,-7 0-1,-4 2-1,-5 3 2,-3 17-1,0 24-1,0 21 2,0 35 9,0 23 20,-8 41-4,2 25-25,0 18-2,3-1 0,3-7 1,0-4-1,10-11-1,5-4-1,7-8-6,-1-12-19,3-22-43,3-26-72,-1-22-176</inkml:trace>
  <inkml:trace contextRef="#ctx0" brushRef="#br0" timeOffset="91648.6461">17861 17391 485,'0'0'69,"0"0"-68,0 4 8,0 26-2,0 7-7,0 0-12,-3 2-112</inkml:trace>
  <inkml:trace contextRef="#ctx0" brushRef="#br0" timeOffset="91793.6515">18074 17386 501,'-12'37'106,"-5"2"-104,4 1 11,1 2-13,-1-2-7,5 0-50,-2-14-175</inkml:trace>
  <inkml:trace contextRef="#ctx0" brushRef="#br0" timeOffset="92414.7147">14886 17263 73,'0'0'87,"0"0"-39,1 0 4,2 16 25,3 21 15,-3 7-11,-3 7-33,0 0-20,0-5-17,1-4-11,4-12-3,0-14-43,5-16-344</inkml:trace>
  <inkml:trace contextRef="#ctx0" brushRef="#br0" timeOffset="92556.7251">15117 17270 39,'-29'41'517,"10"3"-468,2 2-45,13 7 20,4-8-24,0 0-18,8-19-74,15-9-384</inkml:trace>
  <inkml:trace contextRef="#ctx0" brushRef="#br0" timeOffset="92993.7501">17906 18163 510,'0'41'102,"0"-14"-75,7 14-22,3-7-5,3-3-7,-3-22-121</inkml:trace>
  <inkml:trace contextRef="#ctx0" brushRef="#br0" timeOffset="119056.193">16594 8347 26,'0'14'19,"0"-1"21,0 8-5,0-4 4,0 4-4,0-1 0,0-3 5,0-2-5,0-6-1,0-4-3,0 2-13,0 1-8,0-2 0,0 5 6,0-2 4,0 1-8,-2 2-5,0-4-4,-2 8-3,4 1 0,-2 2 1,1-1-1,0-6-1,-2 4 0,0-3 1,3-8-1,0-1 0,0-4 1,0 0 0,-1 0 1,-1 0 2,2 0 0,0 3-2,0-3 2,0 2-3,0-2-3,0 0 3,0 0 8,0 0 15,0 0 9,0-6-15,0-1-2,-1 6-4,1-2 0,-2 3-8,0 0-3,2 0 0,0 0-2,0 0 1,0 0-2,0 0-1,0 0 3,0 0 0,0 0 0,0 0 0,0 0-1,0 0 0,0-3 2,0-9-1,5 1 1,12-5 1,1-7-1,11-6 0,7-3 0,6-4 0,1 2 0,-2 5 0,-3 6 0,-10 5 0,-7 6-1,-8 2 0,-6 6 0,-4 1 0,1 1-2,-4-5-19,0 2-59,0 4-42,0 1-169</inkml:trace>
  <inkml:trace contextRef="#ctx0" brushRef="#br0" timeOffset="119429.2171">16668 8453 134,'-1'0'64,"1"0"-13,0 0 18,0 0-23,0 0-24,0 0-19,0 15-3,0 5 0,1 8 5,8 1 3,2-5 7,1-1-5,3-5-2,4 3-3,1-3-2,1 1-3,0-1 0,-7-1-2,3-1-14,-5-4-49,-2-3-124</inkml:trace>
  <inkml:trace contextRef="#ctx0" brushRef="#br0" timeOffset="119856.3099">16628 8364 128,'-1'-3'88,"-1"0"-46,2 1 8,-1-5-26,-5 4-10,3 1-6,1 0 8,1 2 10,-3 0-4,4 0-18,0 0-4,0 2-12,0 8 12,0 4 1,0 0 1,-1 6-2,-3 2 6,3 7 1,-4 4 2,3 7 0,1 3-5,-3 1 3,0-7-3,2-5 3,2-7-7,0-10 0,0-6-2,0-7-3,0-2-6,0 0-21,0 0-143</inkml:trace>
  <inkml:trace contextRef="#ctx0" brushRef="#br0" timeOffset="125389.6221">16093 10715 102,'0'-1'67,"0"-3"-52,0-3-1,0-4 4,7-4-9,6-2 7,5-1 1,-4 2 15,2 4-10,-12 6-7,-1 4-9,2 2-5,-2 0 6,10 16 13,5 7 12,7 6-22,0-2-1,2-4 2,4-3-4,0-6 0,-5-4 0,1 0-3,-2 0-2,4-5 0,-7 0-2,4-3 0,3-2 2,-4 0-1,4-14 3,2-14-1,-1-10 2,-2 0-4,-1 6 0,-9 10-1,-3 13 0,-12 9 0,5 0-1,-4 9 1,3 11 16,1 0-11,3-2-5,-1-8 0,3-6-10,6-4-7,-1 0-35,0-4-150</inkml:trace>
  <inkml:trace contextRef="#ctx0" brushRef="#br0" timeOffset="126133.6602">17054 10421 36,'-1'-3'240,"-1"0"-238,2 3 29,0 0 5,0 0-27,0 0 0,0 0-7,0 0-2,-3 0 16,-1 20 2,-6 18-12,0 6 0,-1 14 4,8 9 5,-3 1-7,6-2 2,0-12-6,6-12-3,10-15 0,9-12-1,0-12 0,8-3 3,-3-15 0,4-19 1,0-8-1,-4-10-1,-7-2-2,-3-2-1,-5 2-3,-7 5 1,-1 10 3,-7 7 0,0 13 1,0 7 1,0 8 5,0 4 2,0 2 3,0 29-11,0 12 7,3 13-3,4 12-4,0 1-1,8 0 0,8-6-4,1-13-16,9-20-48,6-26-210</inkml:trace>
  <inkml:trace contextRef="#ctx0" brushRef="#br0" timeOffset="129200.8325">17455 7899 153,'-3'-2'75,"2"0"-52,1-1 32,0 1-21,0 2-25,0 0-3,0 0 2,0-2-1,0 2 6,0-2 1,0 1-2,0-2 2,0 3-6,0-1-3,0 1-1,0-4-4,0-1-1,0-2-1,0-4 0,10-4 2,4-5 0,7-4 0,-2-5 0,12-5 0,-4-4 0,11-4 0,-1-6 0,3 5 0,2 2 0,-4 4 1,-1 7-1,-5 12 0,-1 4-1,-4 10 0,1 4 1,-2 0 0,4 10 1,3 8 1,2-5 0,0-1 0,2-4 0,3-7 0,2-1 0,3 0-1,0-1 0,5-13 0,1-1 1,4-1-2,-6-4 0,1 2 0,1-10 1,-3-6-1,1-6 1,-4-4 1,2-1-2,1 7 1,-4 8-1,-2 4 0,-8 8 0,0 3 0,-1 2 0,4 6 0,-4-2 0,6-2 0,3-4 1,-2-7-1,2 0 0,3-3 0,-1 0 1,-2 1-1,0 2 0,5 1 0,-1-3 0,-3 1 0,2-12 0,0-6 0,1-10 5,2-7 0,-6-2 1,6-2-2,-8 5 2,2 3-5,-5 3 1,-1 2-2,1-1 0,3-2 0,-2 6 1,2-1-1,2 3 1,-8 8-1,-1 0 0,-3 4-5,4 0-7,5 0-51,-6-3-182</inkml:trace>
  <inkml:trace contextRef="#ctx0" brushRef="#br0" timeOffset="130309.8932">20754 5496 221,'-3'-10'51,"3"3"-12,0 0 28,0 5-34,0 2-22,-2 0 1,0 0 1,-1 16-4,-3 16-9,3 16 12,-5 8-5,4 14 3,-5 8-2,8-1 1,1-4-4,0-12-2,0-18-3,11-19-5,9-15 5,7-9 2,3 0 5,3-18 3,8-22-1,0-10-6,4-13-2,-4-2-1,2-6-1,-6 12 0,-6 4 1,-7 10 0,-5 8 0,-6 8 0,-4 10 1,-3 9-1,-6 8 0,0 2 0,0 28-3,0 19 3,-10 6 6,-6 10-4,4-1-2,6 2 1,-2 0-1,8-5-2,0-14-7,8-10-13,16-21-28,8-14-64,5-7-192</inkml:trace>
  <inkml:trace contextRef="#ctx0" brushRef="#br0" timeOffset="130542.906">21593 5632 412,'-1'25'28,"-6"10"-22,4 8-6,-4 4 1,7 2 4,0-1-4,0-2-2,0-8-1,0-9 1,0-4-5,0-10-12,0-8-52,0-5-155</inkml:trace>
  <inkml:trace contextRef="#ctx0" brushRef="#br0" timeOffset="130722.9129">21430 5845 432,'0'0'58,"0"0"-58,7 0 0,24-3 3,10 0 0,6 3-1,-1 0-2,-3 0-9,-6 6-6,-5 3-39,2 0-128</inkml:trace>
  <inkml:trace contextRef="#ctx0" brushRef="#br0" timeOffset="130954.9533">22036 5450 265,'0'-6'134,"0"6"-117,0 0 27,0 23-15,0 16-14,-10 14 3,1 8-12,-2 6 0,-2-1-3,-2 0-3,5-10-4,-1-8-5,4-8-12,6-13-28,-2-8-138,3-7-80</inkml:trace>
  <inkml:trace contextRef="#ctx0" brushRef="#br0" timeOffset="131137.9608">21898 5939 264,'0'-26'45,"18"-4"-31,12-6 63,5-4-46,5 3-13,5 2 0,5 3-17,-5 4 0,-1 2-1,-5 4-1,-9 8-2,-4 4-6,-15 3-16,-2 7-51,-7 0-71</inkml:trace>
  <inkml:trace contextRef="#ctx0" brushRef="#br0" timeOffset="131345.0513">22053 5709 274,'-6'0'68,"6"0"-51,0 2 34,0 11-48,12 6 10,10 3 1,3 0 10,3 2-10,-1-2-4,-2 4-7,4 1-3,-6-4-3,0 3-20,0-8-118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39:16.9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13480 780 82,'3'-4'17,"4"4"-3,-4 0 14,9-3 25,-5 3-7,-4-2-5,-1 2-4,-2 0 8,0 0 18,0 0-6,0 0-17,0 0-10,0 0-10,0 0-4,0 0-5,0 0 1,0 0 5,0 0-1,-7 0-3,-10 0-8,-1 0-3,-4 0-2,-4 5 0,-6 7 0,-7 0 0,-3 7 0,4 6-1,-3 8 1,0 6 0,8 7 0,1 7 0,6 1 0,12-1 0,12-4-2,2-1-3,17-6 2,10-7-1,3-4 0,3-7-2,1-10-1,-1-6-3,5-8 3,-4 0-2,-1-15-4,4-16-19,-2-3-29,-3 0-24,-6-2-67,3 7-30</inkml:trace>
  <inkml:trace contextRef="#ctx0" brushRef="#br0" timeOffset="285.0152">13581 1117 117,'0'0'114,"0"0"-30,0 2-30,0 14-24,-2 6-24,2 12-6,0 6 3,0 4-3,0-4 2,0-4 0,11-10 3,1-10 0,8-7-2,2-8 9,1-1-2,7-12 0,-1-23 0,-6-11-2,-4 5-2,-11-2-3,-8 0 1,0 13 1,-26 8 3,-4 10-5,-3 12 5,0 0 5,8 29-4,7 8-9,9 4-4,7 2-27,2-14-100</inkml:trace>
  <inkml:trace contextRef="#ctx0" brushRef="#br0" timeOffset="631.0323">13918 1191 247,'5'14'8,"5"7"-8,-2-4 7,-3 4 0,4 4 16,-9 7-2,0-6 0,0-5-1,0-13-5,0-8 7,0-3-2,3-28 9,11-13-10,0-7-19,8 3 3,1 6-2,-2 14-1,-10 16 0,-2 12 0,-5 12 0,-4 23 13,0 16 18,0 3-16,0-4-9,0-6-6,0-7 0,9-7-17,11-12-64,1-15-287</inkml:trace>
  <inkml:trace contextRef="#ctx0" brushRef="#br0" timeOffset="1028.0547">14481 1211 400,'0'-10'19,"0"3"5,-12-7 2,2 7-11,-5-2-8,2 8-7,5 1 1,1 0-1,7 0 4,0 1-4,0 20-20,0 9 19,0 0 0,0-2-4,0-8 3,0-3-1,0-2 2,10-7 0,3 1 1,3-2 0,-2 3 1,-2-4 1,-2 2 1,-2-1-2,-8-2 3,0 3-1,0 2 9,-8 3 5,-11-3-7,3-5-2,-2-1 3,-2-4-3,5 0-2,-4 0-2,4 0-4,-2 0-4,6 0-22,1 0-22,8 4-123</inkml:trace>
  <inkml:trace contextRef="#ctx0" brushRef="#br0" timeOffset="1435.1407">14673 1417 178,'12'-10'30,"-1"-6"68,7-4-29,2-2-31,-4-4-8,3 1-18,-7 2-5,-1 0-3,-3 0 0,-6 3 2,-2 2-3,0 0 3,-3 5 0,-15 4-5,-1 4 3,-2 5-4,-3 13 6,3 22-1,7 12 2,2 1-5,5 8-2,7-3 0,0-7 0,3-9 0,17-10-2,8-15-7,-1-12-4,5 0-14,0-24-3,0-19-21,0-7-16,-4-2-59,-5 4-8</inkml:trace>
  <inkml:trace contextRef="#ctx0" brushRef="#br0" timeOffset="1650.1487">14960 1219 74,'1'0'58,"-1"0"-27,1 10-5,-1 13 20,0 10-10,0 5-16,0 0-5,0-1-2,0-8-2,0-10 1,0-12-6,0-7-1,5-2 6,6-30 24,0-10 24,7-10-38,4 0-14,1 5-6,6 15-1,-8 11-3,1 16-7,-2 5-21,-5 17-79,4 24-150</inkml:trace>
  <inkml:trace contextRef="#ctx0" brushRef="#br0" timeOffset="1907.1619">15262 1430 242,'0'4'67,"1"1"-66,11 4 20,5 1 11,-2-3-4,6 0 6,2-5-13,1-2-4,3 0 10,-5-7-4,-2-9-1,-7 0-7,-5 2-3,-4-2-3,2 4-3,-6 0 0,0 0-1,0 1 1,0-3-5,0 3-1,0-1-1,2 1-14,-2 2-77,0-3-385</inkml:trace>
  <inkml:trace contextRef="#ctx0" brushRef="#br0" timeOffset="2679.2081">15911 1481 159,'14'-16'12,"-2"-5"70,-2-4-48,-6 1 6,-4 0 17,0 4-19,0 4 7,-13 4-3,-7 6-15,-2-1-7,-2 7-14,-3 0 3,10 13-6,-1 13-1,8 5-2,1 3-1,7-7-1,2-3 0,0-9 0,11-10-6,7-5-1,0 0-3,2-4 7,0-14 5,0 1 2,-10 2-1,-5 10 0,-5 5 1,0 0-2,0 0-4,0 4 3,0 1 1,4-1 3,-1-4-1,0 0-1,1 0-1,-3 2 1,-1 5 2,0 1 7,0 8 0,0 4 3,4 4-3,5-2-8,2-5-1,2-6-2,-1-1-1,-3-8-9,2-2-27,-4 0-165</inkml:trace>
  <inkml:trace contextRef="#ctx0" brushRef="#br0" timeOffset="2948.2212">16227 958 121,'0'-8'299,"0"8"-292,0 0 40,0 0-32,0 22-15,0 16 0,0 12 10,0 11-4,0-2-1,0 2-4,0-9-1,0-1 0,0-10-2,0-3-7,2-10-22,1-5-96,1-17-149</inkml:trace>
  <inkml:trace contextRef="#ctx0" brushRef="#br0" timeOffset="3128.2316">16099 1203 341,'3'0'0,"18"0"-2,10 0 2,4 0 1,3 0-1,-3 0-12,-1 0-33,-3 0-36,-3-4-73</inkml:trace>
  <inkml:trace contextRef="#ctx0" brushRef="#br0" timeOffset="3255.2608">16431 1438 264,'-10'32'19,"2"-6"-19,8-14-1,0-11-23,8-1-129</inkml:trace>
  <inkml:trace contextRef="#ctx0" brushRef="#br0" timeOffset="3387.2693">16628 1073 18,'0'-2'392,"0"2"-385,0 0 6,0 0-13,0 0-37,0 14-31,0 11-92</inkml:trace>
  <inkml:trace contextRef="#ctx0" brushRef="#br0" timeOffset="3719.2901">16682 1368 384,'0'12'13,"8"-1"12,2 0 23,5-6-13,4 0-16,1-5-8,1 0-4,-5 0 2,0-3-4,-2-6 1,2-2-3,-9 3-2,0-5 2,-6-6 4,-1-7 2,0-6-5,0 4 1,0 3-4,0 8 2,-10 9 6,-3 8 18,-4 0 6,2 6-18,-2 18-11,4 2-4,0 4-2,7 6-2,4-3-9,2-1-11,0-2-25,0-7-53,11-4-56,2-10-126</inkml:trace>
  <inkml:trace contextRef="#ctx0" brushRef="#br0" timeOffset="4027.3052">17020 1358 184,'4'0'124,"-4"5"-91,2 1 13,5-2-17,4-1-18,-1-3 6,4 0-3,3-7 8,-1-11 7,3 0-5,-1 2-2,-5 9 9,-1 4-12,0 3-6,1 0 6,1 16-9,-1 17 3,-1 4 2,6 4-3,0-10-12,9-22-34,0-9-365</inkml:trace>
  <inkml:trace contextRef="#ctx0" brushRef="#br0" timeOffset="4699.3456">18352 1325 388,'-6'0'9,"-4"0"74,4 0-43,-2 2-31,8 4-2,0-2-6,0 6-1,0 2 0,0 9 0,5 6 2,2 5 0,3 1-1,2-6-1,4-5 1,-3-9-1,7-8-4,-7-5 4,0 0 0,-4 0 3,-1-18 6,-6-6 6,-2-1-5,0 1-2,0 3-2,-13 6 0,-4 5-5,4 6-1,-5 4-21,9 0-30,2 5-54,2 15-124</inkml:trace>
  <inkml:trace contextRef="#ctx0" brushRef="#br0" timeOffset="5063.3655">18894 912 43,'0'-20'231,"-10"10"-213,-2 5 68,1 5-37,-1 0-22,2 0-21,0 15 1,4-1-5,-4 4-1,4 8 2,2 8-1,2 10-2,-5 9 1,-1 2 6,5 3-1,-1 3 0,-3-6-2,6 0-4,-2-8 0,0-8 0,2-6-4,-2-8-8,-4-4-21,-4-5-116</inkml:trace>
  <inkml:trace contextRef="#ctx0" brushRef="#br0" timeOffset="5190.3729">18715 1275 507,'4'0'54,"7"0"-54,14 0-6,6 0 5,10-4-25,1-20-486</inkml:trace>
  <inkml:trace contextRef="#ctx0" brushRef="#br0" timeOffset="6045.4202">19789 1395 290,'0'5'106,"0"-3"-106,0-2 0,24 0 0,0 0 3,7 0 7,4-4 1,2-14-2,-10-4-3,0-1-4,-14 3 1,-4-2 2,-9 6 5,0 2 5,-12 0 3,-15 4-7,1 6-3,-6 4 2,1 3 1,7 18-4,3 9-4,10 6-3,6 4 0,5-2-1,0-2 0,16-1-2,6-7-6,1-9-5,8-10-29,1-9-77,-5 0-18,9-22 18,-9-12 31</inkml:trace>
  <inkml:trace contextRef="#ctx0" brushRef="#br0" timeOffset="6353.5453">20116 1315 64,'0'-5'86,"0"5"-15,0 7-57,0 11 1,0 5 19,1 0-14,2 3-6,0 2 6,-2 2-5,-1 7 8,0 0 4,0-4 2,0-11-5,0-12-18,9-10-6,4-14 0,9-28 3,8-14 28,2-9-20,1 9-5,-3 10-4,-8 17 4,-9 18-3,-1 10-3,-5 1 0,-6 7 2,0 25 6,3 8 14,2 0-9,-4-2-10,7-7-2,1-11-1,-1-8-8,7-8-26,-3-4-100,2 0-212</inkml:trace>
  <inkml:trace contextRef="#ctx0" brushRef="#br0" timeOffset="7296.5993">20507 1520 150,'12'6'53,"2"-6"-39,10 0 34,3-8 9,-2-16-1,3-5-14,-7-1-19,-10 4-14,0 5 1,-7 1 8,-4-1 5,0 1-8,-4 0-13,-14 11-1,-2 4 1,-3 5-1,-2 8 10,-2 26-5,5 8-1,9 4-1,11 1-2,2-6 1,5-4-3,22-9 0,1-10-5,11-11-1,-3-7 0,6-7-1,-2-25-1,-1-7-2,-7 1-3,-9 6-23,-6 6-28,-7 13 35,-4 4 19,-6 9 10,0 0 7,0 2-2,0 22-5,0 7 29,0 6-6,0 3-5,0-1-1,0-9-2,1-11-5,7-7-4,-3-12 4,3 0-4,4-26 18,6-18 15,6-9-26,1-1-11,-4 11-2,1 12-5,0 8-1,-2 12-12,2 4-20,5 4-43,-1 3-8,3 0 24,3 0 19,1 1 40,-3 5 6,-9-1-2,-4 0 2,-6-3 2,-6-2 2,-5 0 1,0 0 38,0-7 9,0-5-11,-11 3 33,-7 5-32,3 4-17,-4 0-2,-2 20-8,8 10-12,-7 5-3,8-3 1,3-4 1,8-2-2,1-5 0,0-5-2,1-3 1,14-8-2,5-5-4,3 0 0,5-18 6,-2-19 1,4-12 1,-1-4-1,-4 0-2,-7 5 2,-6 24 1,-7 16 3,-5 8 4,0 8 5,0 22-13,0 16 7,0 6 4,0 8-5,0 0 0,0 7-2,0 5 4,-8 2-1,-12 4-2,-2 1 0,-9-11-4,1-20-1,6-18 0,0-23 0,4-7 6,3-25-6,4-23-17,6-15-18,6-5-32,1 3-51,7 5-207</inkml:trace>
  <inkml:trace contextRef="#ctx0" brushRef="#br0" timeOffset="7695.7426">21554 1333 209,'6'0'75,"-6"0"-33,1 4 23,8 17-29,1 2 15,3 3-25,3-2-9,10-6-7,-1-9 1,7-9 3,2-2-2,5-28-2,2-13 1,-8-1-6,-7 4-5,-7 14 0,-11 10-2,-8 16 2,0 0 12,-15 12-3,-8 18-5,-1 13-2,-4 3 6,1 5 4,4 7-4,-3 9 0,1 3-6,12-2-2,-2-12 0,9-12 0,6-23-7,0-20-25,0-1-90,21-40-289</inkml:trace>
  <inkml:trace contextRef="#ctx0" brushRef="#br0" timeOffset="7861.7533">22113 1331 512,'0'0'46,"0"0"-37,0 0-9,0 0-1,0 0-43,-5 2-134</inkml:trace>
  <inkml:trace contextRef="#ctx0" brushRef="#br0" timeOffset="7974.8007">22130 1492 141,'3'10'163,"-3"-6"-113,0-2 30,0-2-28,0 0-8,-3 0-30,-8 0-14,-6 0-110</inkml:trace>
  <inkml:trace contextRef="#ctx0" brushRef="#br0" timeOffset="9711.9425">17592 2046 294,'0'0'44,"0"0"-23,0 0 22,-1 0-25,-6 9-11,1 9 6,-8 15-8,2-1 3,-3-1 6,5 3 4,-3-2 5,2 3-6,0 9-9,1 2-5,0 3-1,2 0-2,5-6 1,3-12-1,0-8-1,0-12-3,16-1 1,10-3 3,5-2 8,6 4-2,5-4-1,-2 2-3,-2-6-1,2-1-1,-6 0-8,-3-8-14,-6-9-69,-9 1-130</inkml:trace>
  <inkml:trace contextRef="#ctx0" brushRef="#br0" timeOffset="10007.0638">17494 2296 228,'0'0'111,"0"0"-90,0 0-17,15 0 1,15 0 9,4 0 8,6 0-6,-5 0-5,-4 0-7,4 0-2,-6 0-2,0 4-8,-12 1-22,-1-5-45,-4 0-165</inkml:trace>
  <inkml:trace contextRef="#ctx0" brushRef="#br0" timeOffset="10239.0733">17644 1951 431,'-1'-2'68,"1"2"-11,0 0-36,0 0-21,1 0-16,20 4 9,3 6 7,15-6 0,1 0 0,7-4-6,-1 0-39,10 0-75,-6 0-215</inkml:trace>
  <inkml:trace contextRef="#ctx0" brushRef="#br0" timeOffset="10785.2998">18175 2476 169,'0'-16'169,"0"2"-140,-7-4 54,-2 2-44,-1 0-23,-2 4-5,2 4 2,-3 4-6,3 2 14,2 2-6,-1 0-10,7 0-5,-6 12 0,5 2-6,-4 8 1,2 0 3,0 0 0,0 6 2,0 7 0,2 4 3,1 6-2,2 5-1,0-4 0,0-4-4,5-14-8,2-12-23,1-8-64,-8-8-84,0 0-20</inkml:trace>
  <inkml:trace contextRef="#ctx0" brushRef="#br0" timeOffset="10958.3087">17915 2673 422,'0'0'5,"7"0"0,17 0 6,5 0 20,6 0-2,7-18-16,-5-3-12,0 4-1,-4 2-47,-3 8-202</inkml:trace>
  <inkml:trace contextRef="#ctx0" brushRef="#br0" timeOffset="11266.3264">18672 2246 511,'3'0'20,"9"0"-16,7 0-4,3-7 3,11-5 1,-3 7-4,-5 0-3,-4 5-19,-7 0-146</inkml:trace>
  <inkml:trace contextRef="#ctx0" brushRef="#br0" timeOffset="11505.3444">18733 2380 318,'10'0'45,"-2"0"-40,5 0-5,6 0 1,4 0-1,8 0 0,1-4-2,3-6-45,-3-5-221</inkml:trace>
  <inkml:trace contextRef="#ctx0" brushRef="#br0" timeOffset="11881.3599">19306 2029 93,'1'0'262,"-1"0"-257,0 5 22,0 21-5,-1 11 21,-13 19-16,-3 8-11,-6 4-8,-4 3-1,2-6-1,3-7-2,4-7-2,9-8-2,6-10 0,3-10 0,0-7-2,16-10-5,9-4 7,8-2 7,9 0 3,3 0 0,5-8-4,-6-5-3,-3 3-3,-1 2 0,-8 0-8,-5-1-24,-7-1-100,-8 1-170</inkml:trace>
  <inkml:trace contextRef="#ctx0" brushRef="#br0" timeOffset="12108.3733">19265 2328 480,'-1'-2'3,"1"0"17,3 0-20,28 2-6,4 0 6,15 0 4,-4 0 0,4 0 2,-7 0-6,-6-5-3,-5-2-10,-7-3-80,-11-6-235</inkml:trace>
  <inkml:trace contextRef="#ctx0" brushRef="#br0" timeOffset="12301.3861">19437 1921 534,'0'0'0,"0"0"-25,10 0 11,14 0 12,11 0 2,3 0 0,4 0-1,-5 6 0,4 9-3,-6 8-66,1 0-258</inkml:trace>
  <inkml:trace contextRef="#ctx0" brushRef="#br0" timeOffset="17120.8531">15181 3182 71,'0'-18'57,"0"4"39,0-2-4,0 2-25,0 2-9,0 8-9,0 1-4,0 3-6,0 0-9,0 0-7,0 0-5,-2 0-9,1 0-5,1 15-4,0 17 3,0 14-2,0 20 5,-3 12-3,-4 5 0,4-4-1,-4-4-2,6-7 0,1-8 0,0-9-6,0-13-25,8-20-105,-4-18-286</inkml:trace>
  <inkml:trace contextRef="#ctx0" brushRef="#br0" timeOffset="17361.8676">15208 3430 215,'12'-16'65,"6"-3"-29,16-9 25,1-6-29,6-5 0,6-7-11,3 6 0,-5-4-19,-4 14-2,-11 4-1,-12 10-9,-8 14-51,-10 2-137</inkml:trace>
  <inkml:trace contextRef="#ctx0" brushRef="#br0" timeOffset="17625.8857">15179 3430 289,'0'17'5,"21"4"2,6 6 24,9 5 0,-3-2 16,-3-2-18,-2 0-12,-3-3-9,-1-8-6,-3-1-2,2-7-8,-1-4-45,-2-5-207</inkml:trace>
  <inkml:trace contextRef="#ctx0" brushRef="#br0" timeOffset="17970.9049">15759 3629 190,'1'-20'142,"-1"3"-140,5 0 31,-5 8 1,0-2 3,-7 2 0,-9 2-24,-2 2-4,0 5 8,3 0-6,-2 9-7,4 14-4,4 6-1,6 14 1,2 4-3,1 11 2,0-1 0,0 1 1,0-7 0,0-2-5,1-8-22,1-15-115,-1-9-182</inkml:trace>
  <inkml:trace contextRef="#ctx0" brushRef="#br0" timeOffset="18150.9879">15596 3775 318,'0'0'184,"0"0"-184,3 0-13,16 5 3,2 3 10,12-4 6,-3-4 0,7-4-4,3-22-2,2-6-16,-1-2-119</inkml:trace>
  <inkml:trace contextRef="#ctx0" brushRef="#br0" timeOffset="18458.0386">16272 3396 446,'0'0'90,"0"0"-90,0 18 21,-3 13-17,-1 0-1,3 10 0,1-1 0,0-2-3,0 0-3,0 2-14,-2-1-78,-1-9-170</inkml:trace>
  <inkml:trace contextRef="#ctx0" brushRef="#br0" timeOffset="18643.0514">16142 3587 536,'-6'0'25,"6"0"-25,6 0 0,15 0-7,13 0 7,5-2 4,-1-8-1,7 2-3,2 8-28,-2 0-114,-1 0-201</inkml:trace>
  <inkml:trace contextRef="#ctx0" brushRef="#br0" timeOffset="19117.1257">16958 3256 323,'0'0'158,"0"0"-156,0 0 54,-3 8-39,-3 12-17,1 15 1,-3 9 0,-2 6 2,1 10-3,6 4 1,2 3 2,1-8 0,0-9-2,17-7 2,8-19-3,2-8-5,7-14-1,-2-2 4,-1-18 2,-1-27 0,0-14 0,1-4 0,-5-4-4,-2 0 1,-7 6-4,-2 3 2,-9 12 2,-4 16 3,-2 19 5,0 11 15,0 0 9,0 18-13,-2 14-9,-4 9-5,2 9-2,4 4 0,0 9 0,0 10 0,0 3-3,0 0-10,10-8-23,10-18-83,4-28-190</inkml:trace>
  <inkml:trace contextRef="#ctx0" brushRef="#br0" timeOffset="19507.2416">17573 3676 341,'0'-9'13,"0"5"26,0 3-7,0-2-19,0 3-12,0 0 1,-2-2 3,-7 2-2,-2 0 18,-3 0 10,-4 0 2,5 9-9,1 6-16,-1 16-8,4 6-1,-1 6 0,7 7 1,3 4 0,0-6 0,0-5-2,3-12-4,10-11-12,-1-6-32,-2-6-58,-4-8-115</inkml:trace>
  <inkml:trace contextRef="#ctx0" brushRef="#br0" timeOffset="19688.2499">17445 3942 379,'0'0'129,"0"0"-76,0 0 9,0 0-30,0 0-20,9 0-11,9 2 2,7-2 3,8 0-4,5-26-2,-3-12-28,-4-11-167</inkml:trace>
  <inkml:trace contextRef="#ctx0" brushRef="#br0" timeOffset="20026.2731">18324 3497 526,'10'8'0,"10"0"0,4 0 0,8 2 0,6-2 0,-4-1-8,-3-7-44,-9 0-185</inkml:trace>
  <inkml:trace contextRef="#ctx0" brushRef="#br0" timeOffset="20219.2791">18323 3653 529,'0'2'27,"8"2"-21,18 0-6,6 0 4,7 2-3,-2 1-1,-1-2-70,-15-5-346</inkml:trace>
  <inkml:trace contextRef="#ctx0" brushRef="#br0" timeOffset="20940.3914">19451 3226 211,'0'34'45,"0"15"-37,0 5 20,0 0 14,0 0-11,0 0-8,0-2 8,1 0 4,3-4-15,-4 0-8,0-11-11,2-14-1,-2-6-8,0-9-19,0-4-40,0-1-107</inkml:trace>
  <inkml:trace contextRef="#ctx0" brushRef="#br0" timeOffset="21158.3998">19527 3639 340,'9'-8'10,"7"-5"-5,7-6 24,10-7 7,5-1 8,7 1-23,-5-3-8,-3 6-13,-3 0 0,1-1 0,-5-2-6,1 2-30,-10 0-126</inkml:trace>
  <inkml:trace contextRef="#ctx0" brushRef="#br0" timeOffset="21466.421">19437 3717 342,'-7'7'4,"6"-4"-2,1 0 13,0 1-1,10 0-7,17 5 20,3 1 3,9 4-9,2 3-16,3-3-3,-1 1-2,-8 5 0,-5-3-14,-5 3-22,-7-2-95</inkml:trace>
  <inkml:trace contextRef="#ctx0" brushRef="#br0" timeOffset="34862.323">19870 2560 54,'-2'-4'118,"1"3"-72,1 1 11,0 0-9,0 0-21,0 0-1,-2 0-6,2 0-9,0 0 11,0 0-3,-1 0-5,-8 0-7,1 0 7,-1 4-6,-4 10-8,1 1 0,-1 11-2,2 1 1,7 0-2,1-1 3,3-3-4,0-2 2,0-7 1,3-5-2,12-6-7,5-3 2,-2 0 8,8-5 0,-5-16 6,-5-2-1,2 0 0,-9 2-1,-5 1-1,-4 0 1,0 3-4,-5 2-21,-5 11-41,-7 4-125</inkml:trace>
  <inkml:trace contextRef="#ctx0" brushRef="#br0" timeOffset="36150.3922">20072 3805 137,'0'-3'3,"0"-1"4,0-2 1,0 3 3,0 3-2,0 0 6,0 0 13,0 0-5,0 0-15,0 0-2,0 0-1,0 0-1,-3 0 1,1 0 7,-3 0 10,2 0-3,2 0-8,-5 3 4,3 1-4,1 0-9,-3 6-2,0 4 0,-2 4-1,3 3 1,-6 8 0,3 0 1,4 3 1,1-9 0,2-6 2,0-2 0,0-9 0,10-2 0,3-4 1,1 0 3,3 0 3,-3-10 2,5-5-6,-8-2-3,-2 1 1,0-2 0,-6-3 2,-3 0-3,0-5 2,-9 2-6,-4 4-4,-6 6-14,-1 12-4,5 2-5,-2 11-41,3 24-78</inkml:trace>
  <inkml:trace contextRef="#ctx0" brushRef="#br0" timeOffset="36841.7048">20619 3485 295,'0'-2'36,"0"0"34,0 2 9,0 0-43,0 0-36,0 7-6,0 22-1,-3 7 7,3 10 7,0 0-4,0-6-1,0 0-1,0-8-1,3-7 0,0-9-3,2-4-3,-5-6-16,0-2-40,0-4-17,0 0-7,0 0 9,0 0-74</inkml:trace>
  <inkml:trace contextRef="#ctx0" brushRef="#br0" timeOffset="37020.7207">20413 3688 320,'0'-3'43,"0"2"-38,0-3 14,19 0-4,14-1 1,13-3 2,5-2-7,6 0-4,-4-4-7,-1 3-5,-8 5-23,-8-2-75,-7 3-166</inkml:trace>
  <inkml:trace contextRef="#ctx0" brushRef="#br0" timeOffset="46976.2725">13565 4620 251,'-6'-14'44,"6"-2"-20,-6 1 22,3 6 6,1 0-5,2 4-13,-1 1 1,1 2-7,0 2-9,0 0-4,-2 0-8,-2 0-5,0 18-2,1 11 0,-6 18 4,1 13-1,-4 10-2,0 10 0,2 7 0,-1-1-1,11-8 1,0-2-1,0-11 0,18-16 0,7-15-1,4-17-1,-2-15-4,9-2 1,-1-27 1,7-15 4,-4-16 4,2-9-1,1-10-3,-6-8-2,-4-7 2,-9 5-2,-10 4 0,-7 11 0,-5 22 1,0 13 1,0 25 0,0 9 4,-7 3-4,-1 3 0,6 24-4,-3 27-3,2 20 7,3 16 0,0 6 1,3 1-1,12-7 0,8-10-1,6-14-11,4-9-39,2-21-117,2-21-161</inkml:trace>
  <inkml:trace contextRef="#ctx0" brushRef="#br0" timeOffset="47345.2907">14384 5159 332,'0'-16'45,"0"0"-44,-3-7 47,-7 6-17,-6-4-5,3-4-21,-2 7-3,-3 6 13,3 6-4,-2 6 25,2 0-16,-3 26-16,6 10-4,1 4-1,0 3 1,3 3 1,6-9-1,-1 1-2,3-4-2,0-7-8,0-3-25,5-5-88,4-6-131</inkml:trace>
  <inkml:trace contextRef="#ctx0" brushRef="#br0" timeOffset="47528.2988">14155 5332 432,'0'-8'44,"0"-2"-43,14-6-1,6-7 4,5 0 1,2 0-5,-6 11-3,-3 8-6,1 4-26,-1 0-79,-3 15-116</inkml:trace>
  <inkml:trace contextRef="#ctx0" brushRef="#br0" timeOffset="48124.3325">14650 4918 411,'-17'-4'20,"11"1"22,6-1-1,0 4-33,0-3-8,7 3-14,17 0 14,6 0 2,18 0-1,-1 0 8,12 5-5,1 2 1,1-2-1,3-1-4,-2-4-5,-5 0-11,-6 0-42,-17 0-50,-2 0-54,-19-2 3</inkml:trace>
  <inkml:trace contextRef="#ctx0" brushRef="#br0" timeOffset="48425.3487">15144 4798 155,'-27'-11'233,"1"6"-216,14 1 58,5 4-39,7 0-2,0 0-34,9 0-11,20 14 5,7-4 4,5-7 2,2-3-2,-1 0 2,-11 0 0,-6 0 0,-14 0 0,-3 0 0,-8 0 1,0 11 18,-16 7 11,-7 4-15,-2 6-11,-5 6-3,-3 9-1,6 3-7,0 8-24,7-8-129</inkml:trace>
  <inkml:trace contextRef="#ctx0" brushRef="#br0" timeOffset="48965.3828">15994 4810 182,'-21'0'253,"-1"0"-251,9 2 23,1 24 1,3 13-21,3 9-3,6 10-2,0 0 2,7-4-2,16-6 1,9-14 1,7-13-1,3-20-1,3-1 4,0-28 6,-2-14 5,-9-14-4,-6-10 0,-12-11-2,-9 3 7,-7 2 7,-11 8-4,-21 12-7,-11 14-2,-10 24-10,2 14-3,1 43-19,2 36-45,15 4-156</inkml:trace>
  <inkml:trace contextRef="#ctx0" brushRef="#br0" timeOffset="53224.6153">17537 5067 345,'0'-14'40,"-7"0"-38,2-5 29,-5-2-18,4 1-6,1 2 2,-2-1-4,-1 7-1,1 3 4,-3 4 12,-3 5-1,-4 0-13,2 14-6,-3 15-8,-2 9 5,1 8 2,4 3-1,-2 9 2,9-7 0,2-7 0,6-7-2,0-17 1,3-10-1,14-10-10,4 0-3,6-24 14,3-15 1,3-4 0,-1-8 0,-4 3 0,-4 8 0,-8 10 0,-11 13 1,-3 8-1,-2 9 6,0 0 15,0 0-1,0 9-14,-3 12-6,2 9-4,1 3 4,0 4 0,0-3 0,10-1-4,6-16-8,6 0-14,6-17-52,4 0-33,8-29-95</inkml:trace>
  <inkml:trace contextRef="#ctx0" brushRef="#br0" timeOffset="53534.6308">17993 4967 331,'-21'0'9,"-3"0"19,-1 8 0,-3 10-16,3 4-1,3 0-8,11 0 0,9-2-3,2-4-2,2 0 2,22 4 3,4-1-2,-2-3 3,-3 3 1,-3 2-1,-6-6 3,-6 6 6,-6-7 8,-2-4-3,0-1 0,-10 0 5,-14-4-13,-6 2-7,-5-5-3,2-2-10,10 0-16,6 6-34,10 2-132</inkml:trace>
  <inkml:trace contextRef="#ctx0" brushRef="#br0" timeOffset="55745.9907">19135 4652 227,'0'-6'64,"-5"5"-18,3 1-2,-1 0-15,3 0-29,0 14-13,0 13 13,0 13 4,0 6 3,0 13 2,0 5 6,-2 6-2,-6 4-8,-3-2-1,5-1-4,3-18-1,3-10-7,0-23-11,7-14-21,6-6-89,2 0-79</inkml:trace>
  <inkml:trace contextRef="#ctx0" brushRef="#br0" timeOffset="55940.0008">18947 4988 247,'-4'0'63,"4"9"-62,0 2-1,22 1 5,14-9 1,17-3 6,16-10 14,8-22-13,-7-7-10,-2 1-3,-21 6-29,-13 9-103</inkml:trace>
  <inkml:trace contextRef="#ctx0" brushRef="#br0" timeOffset="56561.0846">19446 4587 198,'0'0'99,"0"0"-72,0 13-1,0 23-24,0 10 32,0 10-13,1 2-10,-1-1-4,0 1-2,0-4 1,0-4-3,0-6-2,-3-14 2,0-10-3,3-10-2,0-10-3,0 0-9,0 0-1,8 0 0,9 0-5,1-15 0,4-2 10,3-4-4,-2-2-19,-1 5 2,-2 6 24,-6 6 7,-3 6 0,-1 0 0,0 27 0,-1 10 15,2 7 7,-6 4 2,5-3-9,7-11-9,-1-12 1,6-11 1,6-8 1,-4-3-2,6-4 1,0-25 5,2-5-8,0-7-2,-5 2 1,-4-3-4,-6 4-4,-7 2 1,-10 6-1,0 10 1,-10 8 3,-7 12 5,-5 0 9,4 28-3,-1 11 1,6 0 6,6-6-4,7-1-2,2-6-6,19-6-3,10-1-3,9-5-9,8-14-37,1 0-340</inkml:trace>
  <inkml:trace contextRef="#ctx0" brushRef="#br0" timeOffset="57349.129">21146 4923 162,'8'-20'60,"0"1"-2,-6 9-14,-2 7 7,0 0 5,-8 3-28,-8 0-13,-12 3-12,-4 15-2,-3 4-1,-2 4 3,9-2-1,8-2 0,4-2 0,13-3-2,3 0-1,7-3 0,15 1-1,6-6 0,9-1 0,-1-4-1,-2-2 3,-7 1 0,-11 2 2,-12 2 0,-4 0 1,0 9-1,-7-2 9,-12 2-4,-6 0-5,1-4-2,-2 2 0,3-4-7,1-2-14,8 3-57,7 1-100,7-7-43</inkml:trace>
  <inkml:trace contextRef="#ctx0" brushRef="#br0" timeOffset="57807.1594">21378 4945 304,'0'0'0,"3"0"-1,-1 20 1,6 18 25,0 12-7,-3 6 24,0 5-20,-5 4-1,2 5-14,-2-1-6,0-1 4,0-10-5,0-13 3,0-14-3,0-19-1,0-12-1,-2-4-3,-1-35-14,-1-14 3,3-15 5,1-8-14,0 3 7,-2 6 9,2 9 7,0 12 2,0 15 8,17 13 18,4 9-7,6 4-8,8 5-11,0 0 0,1 0 60,-10 0-36,-14 2-24,-11 1-1,-1 4 1,0 1 6,-3 0 17,-11 8-2,-6 0-16,-8 7-5,0-4-1,-3-3-3,2-2-29,6 9-11,9-3-105,8 7-52</inkml:trace>
  <inkml:trace contextRef="#ctx0" brushRef="#br0" timeOffset="58541.1975">21854 4640 264,'0'0'21,"0"19"-3,0 25 20,5 5 6,1 9-6,0-3-11,0-4-9,-3-2-2,-3-6-7,0-2-1,0-11-4,-15-2 1,-5 3-3,-2-10-2,1-3-2,4-4-4,9-9 0,8-5 6,0 0 0,15-29-21,16-2 21,10-13 11,9 7-11,-7 7-2,-11 5 2,-10 13-1,-12 9 1,-5 3-5,0 14 3,-5 21 2,0 6 12,0 5-3,0-4-4,0-6 7,0-10-4,3-2-7,12-7 2,7-9 0,3-3-3,0-5 0,4 0 4,2-9-4,3-16 3,-5 0-3,5-1 0,-7-5 1,1 4-1,-2-10 1,-4 1-1,-4-2-1,-8 1 1,-9 4-1,-1 8-1,-8 4-1,-14 15-9,-4 6 4,-4 6 5,6 24 3,4 10 1,1 8 0,11-4 0,8-4 2,0-1-3,3-12 0,15-1 0,8-9-7,-2-9-3,2-8-13,-1 0-67,-3-4-127</inkml:trace>
  <inkml:trace contextRef="#ctx0" brushRef="#br0" timeOffset="58812.2398">22617 4979 12,'7'0'87,"-7"4"-80,0 24 36,0 7 12,0 2-25,0 1-13,0-2 2,0-4 6,0-8-12,0-9-5,0-12-4,10-3 0,0-15 32,3-19 17,6-10-37,3-2-5,-1 5-6,5 7-5,-5 10 0,3 7-4,-3 14-6,-1 3-21,-1 0-20,-1 3-78,-6 20-61</inkml:trace>
  <inkml:trace contextRef="#ctx0" brushRef="#br0" timeOffset="59163.2599">22933 5092 192,'10'5'48,"-3"-1"-44,10-1 56,3-3-3,5 0-11,3 0-14,-3-12-12,0 1 0,-6-7-6,-7 1-7,-4 0-5,-5 3 0,-3 2-1,0 0-1,-11 4-2,-15 1-13,-6 7 1,-8 0-1,7 9 15,8 19 3,7 8 9,11 4-7,7 4 3,0 5 5,19 0 2,19-1-10,5-7-5,10-13 0,4-13-4,-1-15-1,-6 0-53,-14-34-178</inkml:trace>
  <inkml:trace contextRef="#ctx0" brushRef="#br0" timeOffset="61240.5506">23677 4947 204,'-12'-8'31,"-10"6"-2,2 2 5,-4 0-21,2 0 7,-4 12-19,8 4 1,3 0-2,9-2 4,6-1-4,0 4 1,1 1 4,16 0 5,3-1 1,0-3-1,-2 5-4,-1 1 9,-4-6-6,-4-2 6,-6-6 3,-3 1 19,0-2 1,0 2-1,-18 5-10,-11 2-18,-6 2-9,-5 7 0,-4 4 0,6-3-1,7-2-1,9-5-12,10 0-31,12-17-151</inkml:trace>
  <inkml:trace contextRef="#ctx0" brushRef="#br0" timeOffset="63559.6818">16304 6128 217,'0'-31'47,"0"-4"-43,0 12 47,-7 4-2,3-2-20,-5 5 4,-3 4-1,1-1-19,-6 2-3,2 5-6,-4 6-1,-4 0-3,-1 12-8,-6 18-2,4 8-4,1 3 9,12 5 2,4-6 1,9-6-1,0-4 2,15-13-4,7-12-5,6-5 1,8 0 0,-1-18 0,-2-14-6,-3 2-4,-5-4-3,-5 4 7,-7 4 7,-6 12 2,-7 5 6,0 6 9,0 3 16,0 0-6,0 0-10,0 17-9,0 18 0,0 11 7,2 4 1,-2 13-3,0-2-1,0 13 1,0 1-4,0-3 1,-12-6 3,-5-14-4,-1-10 3,-4-12 3,1-16 2,-5-7-4,3-7 1,-1 0 4,5-13-5,0-7-2,7 2-3,9 0-18,3 4-54,0-2-129</inkml:trace>
  <inkml:trace contextRef="#ctx0" brushRef="#br0" timeOffset="63926.7282">16612 6242 365,'3'-2'0,"7"-9"14,0-6-14,5-9 28,5-1-4,0-7-11,-1 1-7,-6-4-1,0 2-3,-2-2-1,-3 7-1,-7 6-2,-1 8 2,0 8 0,-7 8 0,-7 2 0,-8 30 0,-1 12 0,-1 14 6,3-2-1,11-1-2,4-13 4,6-7-6,0-10-1,9-9 1,14-6-1,6-2 0,-3 0 0,7-2 0,5-1 0,0-5-12,3 0-59,-2-12-156</inkml:trace>
  <inkml:trace contextRef="#ctx0" brushRef="#br0" timeOffset="64143.7387">17110 5671 360,'1'0'71,"8"4"-71,1 25-6,-1 17 6,2 17 9,-6 7-2,-4 5-3,-1 3 0,0-4-4,0-4-3,0-8-8,-5-13-28,-5-18-129</inkml:trace>
  <inkml:trace contextRef="#ctx0" brushRef="#br0" timeOffset="64281.7473">17065 6078 332,'0'-11'191,"0"10"-169,1 1-17,27 0 0,11 0-5,20 0 3,7-9-3,3-2-8,1-14-131</inkml:trace>
  <inkml:trace contextRef="#ctx0" brushRef="#br0" timeOffset="64848.8008">18351 6052 223,'3'0'4,"6"0"6,3 0 36,-1 0 4,10 0 6,0 0-20,-1 3-11,-3 8 0,0 10-7,-3 3-2,2 10 4,-5 3 0,1 3-8,-1-4-6,-2-6-1,1-11-5,-3-14 1,0-5 1,1 0 1,-3-14 8,2-23 7,4-8-10,-2-12-6,1 2-2,-5 4-4,3 14-18,-6 11-52,-2 17-111</inkml:trace>
  <inkml:trace contextRef="#ctx0" brushRef="#br0" timeOffset="65192.8221">18762 6184 399,'9'4'1,"3"-4"3,6 0 2,0-4 11,7-16 4,-2-6 0,-1-2-12,-7-3-4,-3 5-4,-6 2-1,-6 1 1,0 5 1,-2 11-2,-17 5-2,0 2-8,-2 9-1,-3 20 10,0 6 1,3 0 2,1 0-1,9-3-1,5-4 0,6 4 1,0-2 1,10 1 2,16-6-1,2-6-3,9-12-1,-2-7-7,4 0-7,-4-19-25,-4-16-55,0-5-52</inkml:trace>
  <inkml:trace contextRef="#ctx0" brushRef="#br0" timeOffset="65433.8303">19108 6084 96,'0'24'61,"-5"1"-22,5 8 10,0-3-4,0 3-25,0-6-5,3-8 10,6-10-12,-1-6-4,-6-3-4,3-3 6,2-23 8,3-12 6,4-2-20,3 5-2,5 0-3,-2 4-1,-3 9 1,0 8-4,-4 5-28,0 4-60,3 5-138</inkml:trace>
  <inkml:trace contextRef="#ctx0" brushRef="#br0" timeOffset="65754.9004">19427 6156 288,'10'12'23,"-1"2"-4,4-5 24,7 8-9,2-5-6,0 0-8,2-2 1,-1 0-16,3-4 1,-4-3-5,4-3 1,4-3 0,-5-15 7,3-5 1,-7 2-6,-2 7-2,-11 12-1,-5 0 1,-3 2 3,0 0 16,0 10 10,-7 28 3,-13 18-8,-8 18-13,-10 17 1,-4 3-5,0-2-9,11-4 0,15-7-16,14-13-67,2-18-227</inkml:trace>
  <inkml:trace contextRef="#ctx0" brushRef="#br0" timeOffset="66594.9741">21040 5861 234,'0'-26'22,"-3"0"28,-11-1 20,4 2-8,-7 1-31,4 0-11,2 4 0,-3 6-7,0 7 0,3 7-4,-2 0 1,2 14-10,0 25 0,-1 17 0,2 12 1,0 10-1,2 3 1,3-1-1,-2-5 0,4-5-3,1-12-7,2-12-13,0-14-30,-1-13-47,-5-11-65,3-8 58,-7 0 12</inkml:trace>
  <inkml:trace contextRef="#ctx0" brushRef="#br0" timeOffset="66770.0101">20627 6203 231,'-10'-3'78,"9"3"0,1 0-54,4 0-24,23 0 0,16 0 7,3 0-4,11-9-3,13 0-1,7-2-6,5 4-47,-4-1-90,-9 6-53</inkml:trace>
  <inkml:trace contextRef="#ctx0" brushRef="#br0" timeOffset="67151.0282">21344 6079 10,'-6'-7'176,"-8"5"-117,3 2 1,-5 0-12,3 4-25,0 14-15,-3 1-7,3 6 0,-2-2 1,0 2-1,-1 5-1,0 2 2,8 2-2,0 2 1,6 4 1,2-7 0,0-8-1,7-11-1,13-10 2,7-4-1,-4-11 4,7-26 9,-7-9-4,2-4-5,-5 2-3,-4 4 1,-7 14-2,-6 9 2,-3 16 2,0 5 15,-4 0 4,-8 17-14,0 10-8,0 9 3,4-2-3,5-6-2,3-3 0,0-8 0,0 1-1,3-2-7,15 0-4,-4-6-33,6-5-90,4-5-117</inkml:trace>
  <inkml:trace contextRef="#ctx0" brushRef="#br0" timeOffset="67391.0686">21551 6171 127,'2'0'18,"-1"20"32,5 9-17,-6 0-7,0 2 4,0 1-9,0 1 7,0-6 6,0-8-17,0-14-10,6-5 1,8-4 18,1-30 11,8-15 2,7 1-19,4-3-16,-2 15-4,8 12-2,-6 10-8,10 14-20,-2 0-60,10 0-145</inkml:trace>
  <inkml:trace contextRef="#ctx0" brushRef="#br0" timeOffset="67819.0943">22468 6208 90,'16'-22'44,"-2"4"46,2-2-23,-10 2 10,0 4-16,-6 4-13,0 3-9,-9 5-9,-10 2-17,-2 0-7,-1 21-4,-1 11-2,1 6 1,7 10-1,1-2 1,8-6-1,6-6 0,0-9-3,0-15 1,12-9-6,4-1-5,10-13 5,-2-20 6,1-9-6,-3 2 6,-2 5 1,-4 6 1,-12 15 1,2 12 0,-6 2 0,0 0-1,0 19 0,0 4 6,0 0-6,2-2 2,4 1-2,2 0-9,2 6-29,3 0-103,4-2-182</inkml:trace>
  <inkml:trace contextRef="#ctx0" brushRef="#br0" timeOffset="68275.1159">22763 6240 183,'0'-6'186,"0"4"-136,0 2-3,0 0-33,0 14-14,0 15 0,0 8 19,0 9-10,-6-4-4,0 3-4,-2 3 0,-1 2-1,-1 4 2,3-2-2,4-2-2,3-14-13,0-14-21,0-13-18,0-9 24,0-10 3,12-31 27,5-15 6,3-16-6,0-12 2,5-10 0,0-6 0,3 8 2,1 15 14,3 15 12,0 27 3,2 16-23,1 19-5,5 0-2,-15 14 2,-4 10-1,-14 10-1,-7-2 14,0 2 3,-21-5 5,-6 2-5,-11-4-7,1-8-8,2-3 1,-1-4-6,6-6 0,6-6-9,4 0-14,12 0-28,8 0-76,0 0-182</inkml:trace>
  <inkml:trace contextRef="#ctx0" brushRef="#br0" timeOffset="68689.1678">23408 6152 338,'3'-27'38,"1"3"-34,-4-3-4,0 6 8,0 7 6,-14 9-9,-9 5-3,-4 12 2,-5 28 5,0 12-8,2 4 6,12 6-1,8-11-2,10-5 2,0-13-5,11-10-1,15-11 1,-2-12-1,7 0 0,-1-18 5,-3-17-1,0-7-4,-6 0 0,-7 0 0,-4 3 1,-2 16 1,-8 11 2,0 12 12,0 0 14,0 0-14,0 12-7,0 6-4,0 6-4,0 0 1,0 5-2,0 8-1,0 11-2,2 5-11,7-1-30,2-10-140</inkml:trace>
  <inkml:trace contextRef="#ctx0" brushRef="#br0" timeOffset="68995.1802">23690 6122 173,'0'30'101,"-2"9"-98,-2 12 3,4-1 21,-3-4 4,0-3-2,3-10-14,0-8 5,0-11-3,0-13-3,0-1-3,0-5 17,6-23-7,3-12-9,4-5-10,3 4 2,2 4-2,4 13-2,3 6-3,5 10-7,3 3-12,1 5-21,1 0-50,-4 0-99</inkml:trace>
  <inkml:trace contextRef="#ctx0" brushRef="#br0" timeOffset="69252.1967">24183 5770 400,'0'0'25,"0"0"-15,0 21 17,0 23 7,0 18 0,-5 15-14,-12 6 13,4 12-6,0 2-13,2-8-5,0-4-8,3-20-1,5-19-2,-2-21-8,3-19-22,2-6-55,0-19-64,0-22-154</inkml:trace>
  <inkml:trace contextRef="#ctx0" brushRef="#br0" timeOffset="69394.2018">23981 6041 521,'0'-12'22,"14"3"-21,20 3 6,10 6 9,7 0-11,3 18-5,0 5-16,-3 6-29,-2 3-72,0 2-111</inkml:trace>
  <inkml:trace contextRef="#ctx0" brushRef="#br0" timeOffset="69522.2111">24629 6416 571,'2'0'47,"0"0"28,2 0-46,2-7-29,1 1-9,3 6-55,-6 0-244</inkml:trace>
  <inkml:trace contextRef="#ctx0" brushRef="#br0" timeOffset="73638.4367">13512 7219 264,'15'-51'64,"-5"36"-19,-9 7 34,-1 8-14,0 0-15,0 18-23,0 31-21,-4 18 1,-5 19-3,2 6-1,4 1-1,-2-5 0,5-4-2,-3-2 0,3-9-1,0-14-5,0-9-14,0-16-38,-2-9-83,-1-17-74</inkml:trace>
  <inkml:trace contextRef="#ctx0" brushRef="#br0" timeOffset="73829.4498">13483 7819 378,'10'-19'22,"12"-11"-15,11-12-1,18-6 6,7-7 8,16-3-2,-2 4-6,-6 6-10,-11 8-2,-13 8-11,-8 4-36,-13 0-122</inkml:trace>
  <inkml:trace contextRef="#ctx0" brushRef="#br0" timeOffset="74058.4834">13564 7756 386,'5'19'49,"3"8"-45,7 4-4,12 6 21,5 1-1,7-3-5,10-4-10,-4-6-5,7-11-2,-7-2-11,-3 2-31,-7-6-102</inkml:trace>
  <inkml:trace contextRef="#ctx0" brushRef="#br0" timeOffset="74440.5795">14221 7953 345,'0'0'34,"-10"0"-32,2 16 16,7 8-17,1 3 1,0-4 1,0-5-3,19-4-1,-3-11 1,4-3 0,2 0 9,-1-12 7,1-9-6,-5-4-1,-4 2-8,-4 3 7,-9 4 2,0 2 7,0-1-3,-20 1-5,-1 0-4,-12 0-4,4 9-1,3 2 1,3 3-1,4 0-14,8 8-48,3 10-84</inkml:trace>
  <inkml:trace contextRef="#ctx0" brushRef="#br0" timeOffset="74899.6084">14933 7764 445,'0'2'23,"0"-2"-23,19 0-14,18 0 14,12-10 4,7-14 3,7 0-7,-10-1-12,-7 6-99,-16 0-207</inkml:trace>
  <inkml:trace contextRef="#ctx0" brushRef="#br0" timeOffset="75094.6205">15052 7939 338,'26'0'0,"8"0"-3,9-11 3,2-1 3,11-1-2,3-4-1,-4 5-11,-3 1-144</inkml:trace>
  <inkml:trace contextRef="#ctx0" brushRef="#br0" timeOffset="75416.8069">15768 7632 454,'-8'8'0,"8"9"-8,0 8 8,15 13 4,8 10 6,7 3 4,4-2-9,3-4 0,3-9-5,5-14 2,-2-12-1,-10-10 2,-5 0 9,-9-31 8,-6-12 11,-10-14 0,-3-9-7,-8 2 8,-19 4-10,-17 4-11,-6 19-4,-5 11-5,12 21-2,3 5-3,15 24-20,14 13-72,9-9-213</inkml:trace>
  <inkml:trace contextRef="#ctx0" brushRef="#br0" timeOffset="75844.8544">17477 7666 247,'29'8'62,"13"0"-54,10-4 47,14-1 4,9-3-40,9 0-10,-3 0-5,-11-6-4,-4-9-1,-16-5-25,-22 4-98,-18-5-169</inkml:trace>
  <inkml:trace contextRef="#ctx0" brushRef="#br0" timeOffset="76330.8869">17706 7507 4,'0'0'195,"0"0"-192,0 0-6,0 0 5,0 0-2,0 0 8,0 0 23,-8 13 26,-2 3 5,0-2-27,0-4-6,0-3-3,6-2 12,-1-5-11,0 3-17,-5 1-8,-1 3-2,-8 3 2,4-2-2,-4 6 2,4 0 7,3-4 5,6-4-5,6-4-2,0-2-7,0 4-5,0 4-5,15 8 10,4 9 5,6 10 2,5 11-2,2-2-3,11-7-2,7-14-12,4-23-83,-2-11-371</inkml:trace>
  <inkml:trace contextRef="#ctx0" brushRef="#br0" timeOffset="77026.9249">18901 7592 17,'0'19'142,"0"15"-90,0 7 26,2-1-6,6 8-20,-7-6-15,7-4-10,-6-7-9,0-16-8,4-7-3,-5-8-5,-1 0 6,2-4 21,-1-19 4,2-12-12,3-9-16,-2-2-1,7-2-4,6 2-1,-1 9-4,3 9-7,8 18-22,-1 10-58,6 0-117</inkml:trace>
  <inkml:trace contextRef="#ctx0" brushRef="#br0" timeOffset="77381.0153">19385 7706 87,'-8'22'45,"3"2"18,5-4-34,0-2-4,13-4 13,16-4 3,6-8-6,5-2 3,-4-2-5,2-19-15,-5-4 5,-8-1-9,-2 4-11,-6 0 0,-4 1-2,-4-4 5,-9 5-4,0 2 4,-5 6-1,-17 7-5,-6 5-1,-5 0 1,-3 21 0,2 13 1,5 5 8,11 5 6,6 3-1,12-7-3,0-4 1,16-6-5,14-5-3,12-11-4,0-6-1,6-8-10,-1 0-34,-7-14-58,2-8-143</inkml:trace>
  <inkml:trace contextRef="#ctx0" brushRef="#br0" timeOffset="77939.046">19986 7187 394,'0'-16'58,"0"9"-32,0 7 44,0 0-38,0 28-27,-1 23-2,1 19 13,0 12-3,0 4 3,0 5-2,0-6-10,0-7-4,4-9-2,3-20-6,1-16-12,2-19-29,0-14-96,3 0-142</inkml:trace>
  <inkml:trace contextRef="#ctx0" brushRef="#br0" timeOffset="78237.0877">20158 7816 113,'23'-4'89,"4"-1"17,1-2 4,-1-3-48,-4 1-18,0-8 1,-4-5-16,1 2-9,-8-2-8,-4 2-6,-6 0-2,-2 2 1,0-4-2,-11 8-3,-11 5-5,0 9-2,0 0-5,-3 18 1,7 23 7,-2 6 4,8 6 1,2 3 0,10-1 0,0-6-1,5-8-2,22-12-10,7-15-18,-4-11-24,13-3 13,-5-14-51,0-13-55,-3-4-87</inkml:trace>
  <inkml:trace contextRef="#ctx0" brushRef="#br0" timeOffset="78633.1082">20776 7706 322,'0'-10'43,"0"0"4,0 2 15,-7 4-32,-6 1-16,-7 3-9,-2 0-5,-7 7-5,-2 18 5,-1 8 0,4 9 3,1-1 0,12-4 2,8-1-4,7-7 0,7-3-1,19-11 0,10-8-5,1-7 0,3-4 2,-6-29 2,0-2-1,-5-8 0,-8 3 2,-9 7 0,-10 4 0,-2 9 2,0 14 11,0 6 9,-2 0-2,-6 9-13,4 14-7,4 5 0,0 0-1,0 2 0,0 4-1,12 4-4,-2 3-15,3-4-46,4-4-73,-4-15-104</inkml:trace>
  <inkml:trace contextRef="#ctx0" brushRef="#br0" timeOffset="78963.1873">21210 7615 436,'0'-16'34,"-11"9"3,-8 2-13,-4 5-9,-1 5-10,0 23-4,4 9 1,4 2-1,11-3-1,5-4 0,3-6-2,18-8 2,6-4 0,-5-4 1,-5-2 1,-6-2 0,-8-2-1,-3 6 1,-14 4 10,-12 7 0,-10 5-12,-5 3-2,-1 0-3,11-5-7,9-7-2,10-6-20,8-5-49,4-6-60,14 0-101</inkml:trace>
  <inkml:trace contextRef="#ctx0" brushRef="#br0" timeOffset="79255.2055">21295 7877 437,'7'0'2,"7"0"4,5-9-1,2-3 15,4-8-10,3-6-3,-1-9-3,0-4-3,-13 6-2,-4 7 0,-10 3 1,0 14 0,-18 9 0,-10 0-9,-7 32 9,0 11 9,1 9 8,11-4 4,11-8-4,11-8-4,1-8-13,13-8-2,19-8-12,3-1-19,5-7-145</inkml:trace>
  <inkml:trace contextRef="#ctx0" brushRef="#br0" timeOffset="79674.2769">21754 7808 140,'10'-22'55,"-7"8"31,-1 3-23,-2 6 6,0 5-13,-11 0-30,-6 0-10,-8 8-12,8 14 1,-5 11-5,1 6 0,2 11-2,5 4 2,4-1 0,3-13 0,7-12 0,3-21-3,23-7-7,6-25 5,0-23 5,7-16 0,-2-7 0,-2 1 0,-3-4 0,-9 6 1,4-6 3,-5-2 4,-6 0 0,4 6 2,-8 17 0,-5 23 5,-5 24 37,-2 6-13,0 43-39,-14 28 7,-13 22 5,1 11 2,4-6 4,12-14-14,10-16-4,0-19-20,16-30-169</inkml:trace>
  <inkml:trace contextRef="#ctx0" brushRef="#br0" timeOffset="80304.3127">23374 7395 74,'-23'-30'131,"-9"0"-83,1 0-3,-3 6-10,3 6-4,2 11 15,6 7 7,3 0-17,11 0-17,0 0 18,8 0-3,1 0-17,0 0-14,-2 9-3,-2 28-2,-11 15 2,8 23 2,-4 17 1,3 5 9,1 3 9,4-10-13,3-13-8,0-19 0,0-12-1,0-15-2,0-19-4,0-1-13,-1-9-8,-18-2-31,-7 0-101,-10 0-110</inkml:trace>
  <inkml:trace contextRef="#ctx0" brushRef="#br0" timeOffset="80464.324">22874 7804 404,'19'-14'27,"4"2"2,6 0 14,1 0-20,-5 0-11,4 5-11,-6-4 1,-1 7-2,-3 4-3,-2 0-26,-1 2-95,-5 18-112</inkml:trace>
  <inkml:trace contextRef="#ctx0" brushRef="#br0" timeOffset="80747.3367">23219 7816 276,'7'4'14,"3"4"-9,1 3 9,-4-4 11,-5 5 2,-2 0-1,0 3 16,0-1 4,0 0-11,0-4-2,0-1-11,0 6-13,1-8-8,14 4 0,1-5 0,-2-6 2,5 0 0,-3-4 5,4-27 9,2-6-2,0-12-11,-2 6-2,-2 2-2,-6 15-7,-3 14-15,0 12-55,-2 0-47,2 28-37,-1 2-63</inkml:trace>
  <inkml:trace contextRef="#ctx0" brushRef="#br0" timeOffset="81016.3785">23547 7854 71,'7'6'66,"-3"4"-51,3 1 17,-5 5 9,-2 8 10,0 2 7,0 8-1,0-4-19,0-2 16,10-6-16,3-5-21,9-8-5,2-9 4,4 0 2,-4-9-3,-2-18-4,-5-4-4,-5 0 0,-6-4 0,-6 2-2,0 9 1,-12 4-1,-12 3-1,-4 11-4,0 6-5,7 0-16,4 23-21,10 11-21,7 4-58,0-6-131</inkml:trace>
  <inkml:trace contextRef="#ctx0" brushRef="#br0" timeOffset="81548.4117">23919 7904 107,'0'24'134,"0"9"-119,-7-8 18,4-3 46,3-3-18,0-7-40,0-6-9,0-2-8,2-2 5,3 0-4,2-2 1,0 0 0,4-6 2,4-14 7,3-8-6,3 0-2,2-3-4,-2 7-2,1 5-1,-5 7 1,-8 8-1,-1 4 0,-8 0-1,0 26 1,0 3 13,-3 9-5,-3-5-3,6-5 5,0-12-5,0-9-4,6-7-1,4 0 6,1 0-1,3-13 6,4-5-4,-6-2-5,9-2 2,-1 4-4,2 1 0,5 6-1,4 4 1,-4 7 0,-5 0 1,-7 17-1,-7 8 0,-1 8 7,-6 1 1,-1-2-8,0 2-3,0-5-50,0-4-258</inkml:trace>
  <inkml:trace contextRef="#ctx0" brushRef="#br0" timeOffset="81954.4341">22666 8548 396,'0'0'58,"0"9"-58,21 28 0,0 18 13,-3 6 12,-1-1-15,-4-5 0,-6-6 0,-4-12 9,-1-7-5,-2-16-3,0-10-2,0-4 4,3-18 10,-1-26-23,3-18-2,0-3-8,-2-5-30,-3 17-90,0 14-198</inkml:trace>
  <inkml:trace contextRef="#ctx0" brushRef="#br0" timeOffset="82292.5606">23007 8659 96,'16'7'42,"3"9"-31,2 7 2,-6 7-10,0-4 2,0 0 21,-4-8 16,-1-8 32,4-6 6,4-4-13,3 0-12,4-5-14,0-22-21,0-7-10,-5 2-6,-8-4-3,-7 8 0,-5 2 2,-4 3 1,-18 9-4,-10 0 0,-2 14-12,-2 0-3,3 21 8,16 14 7,5 7 1,12 2 1,0 4-1,1-3 0,16-5-1,11-4-1,4-8-5,2-15-12,0-6-64,-5-7-192</inkml:trace>
  <inkml:trace contextRef="#ctx0" brushRef="#br0" timeOffset="82636.5778">23717 8632 318,'10'-17'84,"-10"5"-76,0 1 55,0 1-7,-10 4-11,-14 2-32,-5 2-9,-3 2-1,3 0 1,9 10 4,7 14-6,10 4-2,3 3 2,10-1 2,15 6 3,5-2-3,1-4 3,-9-4-5,-5 0 4,-14-2 4,-3-4 11,-5 2 1,-18-1-8,-9 2-12,-1-7-2,8 1-7,3-8-9,4-4-24,6 0-65,10-5-106</inkml:trace>
  <inkml:trace contextRef="#ctx0" brushRef="#br0" timeOffset="82873.5911">23985 8300 499,'10'0'0,"-6"0"1,0 36 7,-4 11 30,0 18-1,0 9-16,-2 8-2,-13 4-2,2 5-11,-1-9-5,2-18-1,0-20-2,7-18-6,-4-17-24,0-9-48,2 0-82</inkml:trace>
  <inkml:trace contextRef="#ctx0" brushRef="#br0" timeOffset="83002.5968">23930 8569 474,'34'-19'24,"18"0"30,5 2-12,-1 7-32,-5 5-2,-11 3-8,-17 2-20,-11-5-104</inkml:trace>
  <inkml:trace contextRef="#ctx0" brushRef="#br0" timeOffset="83664.636">22815 8782 175,'1'-12'95,"-1"0"-89,0 1 26,0-1 10,0 1-9,0 4-28,0-3-4,0 3 6,5 0 17,2-5 6,5-5-3,1-5-11,5 0-6,4-2-1,1 2 0,6 6-6,-7 1-2,-1 3-1,0-3-3,-10 3-40,-2-4-151</inkml:trace>
  <inkml:trace contextRef="#ctx0" brushRef="#br1" timeOffset="91950.3154">16862 4245 58,'0'0'171,"0"-2"-136,0-3 3,0-8 20,2-12-17,16-4-1,7-18 12,16-9-14,5-16-10,18-20-3,11-14-8,12-11-10,5-1-4,8-3-2,-2 3-1,2 11 0,-21 15-3,-16 31-9,-20 25-37,-30 31-52,-13 5-131</inkml:trace>
  <inkml:trace contextRef="#ctx0" brushRef="#br1" timeOffset="96638.5736">19384 4195 221,'-13'0'55,"1"4"-46,2 0-9,1-2 54,8-2-24,0 0-6,1 0 14,0 0-10,0 0-7,0 0-6,0 0-12,6-10-2,9-8 5,9-18 3,12-18-2,23-25 1,15-25-1,15-16-6,17-7 2,1 4-2,1 6-1,-1 13-2,-11 8 2,-11 17 0,-24 21-4,-15 17-11,-25 25-15,-21 13-51,0 3-130</inkml:trace>
  <inkml:trace contextRef="#ctx0" brushRef="#br0" timeOffset="109034.5215">21239 3382 376,'0'-8'73,"0"-2"-39,0-4-1,0-2-27,5-2-6,6 0 0,5 2 0,-10 2 1,1 9 1,-6 0 12,-1 5 13,0 0 3,0 0-2,-1 0-5,-8 12-10,-1 5-2,-1 5-8,1 6-3,3 4 0,-1 4 0,6 6 0,-3-1-1,5 10 0,0-3 1,0-4 0,0-2-1,5 2 0,5-5 1,-3-6-1,4-6 1,5-1-1,-2-8-1,5 0 0,1-8 1,2-10 0,-3 0-1,5-10 2,6-26 1,2-13 3,2-5-4,0-9 0,0 4-3,-4 1-4,-7-1 0,-3 4-5,-9-3-2,-3-5 6,-3-1 5,1 9-8,-4 9-1,1 23 12,-3 12 0,0 11 4,0 0-4,0 17-2,-5 21-1,-6 12 3,-4 14 2,3 2 3,2 6-2,0 7-1,5 7 3,4 2-2,1 2 0,0-14-3,10-15-2,6-17-4,6-13-18,1-18-79,-3-9-276</inkml:trace>
  <inkml:trace contextRef="#ctx0" brushRef="#br0" timeOffset="109486.5461">21948 3896 447,'-2'0'6,"2"0"0,0 0-6,0 0-5,0 0-5,0 6 6,0 8 4,4 4 0,3 4 6,0 2-2,3 0 2,7-3-2,5-1 0,-2-8 1,3-10 2,0-2-2,-1 0 4,-4-25-1,-3-3 2,-3-4 0,-7 0 2,-5 2 0,0-2 2,-8 3-3,-14 2-1,-3 1-3,-2 8-7,-3 4-1,4 10-6,-4 4-21,-3 34-76,0 18-185</inkml:trace>
  <inkml:trace contextRef="#ctx0" brushRef="#br0" timeOffset="118790.2523">17706 9624 77,'-5'-29'61,"3"-2"-52,2 2 51,0 0-3,2-5-4,9 10-7,5-8 17,-5 1-9,1-1-22,0 3 4,-8 7-10,1 8-3,-4 8-6,-1 6-4,0 0 5,0 4-12,0 29-4,0 20-2,0 21 4,-1 12-1,-8 9-1,-3 7 0,-1 1-1,-5 1 1,1 0-2,2-9 0,9-13-3,3-22 1,3-23-5,0-14-16,9-13-45,12-10-76,-2-4-151</inkml:trace>
  <inkml:trace contextRef="#ctx0" brushRef="#br0" timeOffset="119016.2634">17750 9900 308,'-12'-17'88,"12"3"-63,0-8 30,18-10-42,23-11-5,13-12-2,18-6 0,-3-5-1,6 8-4,-6 9-1,-14 16 0,-9 15-4,-15 12-6,-17 6-23,-14 14-109,-3 22-101</inkml:trace>
  <inkml:trace contextRef="#ctx0" brushRef="#br0" timeOffset="119262.2775">17825 9760 45,'-10'0'322,"8"3"-309,2 8 1,0 8 0,8 13-1,12 7 7,9 4 4,4 1-5,2-1-11,2 1-7,-2-8-1,7-4-2,-5-10-5,0-3 0,-4-14-23,-1-5-64,-7 0-183</inkml:trace>
  <inkml:trace contextRef="#ctx0" brushRef="#br0" timeOffset="119674.3016">18593 10076 261,'0'-21'59,"-1"0"-2,-9-2 4,0 2-4,-2 5-36,0 0-12,2 6-4,2 3 2,1 5 12,3 2-8,-2 5-5,-1 27-1,-3 6-3,4 10 1,-1-4-2,6 4-1,1-2 0,0-6-4,0 1 0,0-3-11,0-2-35,0 0-74,0-4-122</inkml:trace>
  <inkml:trace contextRef="#ctx0" brushRef="#br0" timeOffset="119888.3171">18373 10256 159,'0'-7'220,"0"2"-203,0 0-6,12-3-5,11-1 8,7 6 2,2 1-11,1 2-3,-1 0 0,-2 0-2,2 0-4,-4 4-14,-1-4-70</inkml:trace>
  <inkml:trace contextRef="#ctx0" brushRef="#br0" timeOffset="120209.3339">19073 9735 480,'0'0'40,"0"0"-37,9 0-1,13 0 3,14 0 2,6 3-6,-2-3-1,-4 0-7,-4 0-22,-6 0-101</inkml:trace>
  <inkml:trace contextRef="#ctx0" brushRef="#br0" timeOffset="120402.3427">19119 9922 502,'0'0'0,"9"0"-7,24 0 7,15 0 0,1 2-4,12 0-69,-8-2-224</inkml:trace>
  <inkml:trace contextRef="#ctx0" brushRef="#br0" timeOffset="121256.3887">20037 9448 229,'0'-16'102,"0"9"-91,0 5 55,-5 2-4,-7 2-39,-2 28-14,0 18-4,-3 10-1,9 12 2,5 10 3,3 2 3,0-1-6,7-9 2,14-14-7,4-7-1,9-22 1,6-15 0,-4-14 2,12-9 3,-5-30-1,-3-9 0,-2-4-2,1-8-3,-6-2 0,-6-3-1,-5-1-1,-7 8 1,-10 9 1,-5 16 2,0 19 0,0 14 15,-4 0 1,-4 26-11,5 12-7,-2 8 0,5 4 0,0-1 0,6 2 0,8 4-1,3-1 0,-4-1-3,7 4-13,-7-5-24,6-4-77,-1-14-174</inkml:trace>
  <inkml:trace contextRef="#ctx0" brushRef="#br0" timeOffset="121630.4619">20746 10084 339,'0'-2'82,"0"2"-74,0 0 21,0 19-27,0 18 3,5 7 5,5-4-7,5-9 0,0-14-1,7-8 5,-4-9-1,-2 0-2,5-16 4,-6-14 1,-3-5 2,-8 1-6,1-3 0,-5 6-2,0 4 0,-5 1-1,-9 9-2,-8 11-20,-7 6-50,3 12-108,-6 25-63</inkml:trace>
  <inkml:trace contextRef="#ctx0" brushRef="#br0" timeOffset="132893.0869">13365 10535 408,'-15'-10'2,"-7"7"6,1 3 22,21 0 5,0 33-29,0 18-2,4 9-4,6 9 0,2-4 0,-9 3 6,1-1-2,-4-1 1,0-3-5,0-5 0,0-7 0,-6-17 1,3-15 0,0-16 0,-2-3 2,5-28-3,-2-22-10,-1-20 10,-2-8 0,0-11 0,0 1-8,2 9 2,3 12 1,0 13 5,0 11 0,7 13 1,14 6-2,6 0 1,5 9 0,8 1 1,-4-1-1,3 5 0,-4 3 0,-3 7 0,-2 0 0,-10 15 0,-10 11 3,-8 2 6,-2 7-2,-9 4 0,-13-7-4,-8-1-1,-3-9 1,-1-5-3,1-6-2,1-5 0,2-4 0,12-2-2,12 0-1,6 0 5,0 10-17,21 0-1,12 9 17,4-5 1,12 5-1,-8 1 1,-6 4-1,-3 3 1,-13 4 1,-8 1 1,-11 0 5,0 1 1,-20-6 2,-15 2 4,-7-7-1,-5-4 0,1-8-3,9-2-4,5 0-6,13-4-2,9 4-10,10 4-28,10-2-113,23-9-160</inkml:trace>
  <inkml:trace contextRef="#ctx0" brushRef="#br0" timeOffset="133462.1156">13871 10928 155,'-10'-6'168,"5"2"-151,-3 3 61,6-2-30,2 3-22,-1 0-17,1 0-5,0 0 1,0 0-3,0 14-1,0 16 3,0 15 15,13 4-10,-2-4-3,9-3-1,2-13 0,8-10-5,5-15 0,7-4 0,2-23 0,1-18 3,-2-11-3,-3-2 0,-6-3-2,-3 5-1,-10 11 0,-8 12 2,-8 13 1,-5 16 3,0 0 23,-14 28 0,-11 27-20,-8 25-1,-7 20 3,5 16 3,1 4 2,13-3-4,12-7-9,9-15-2,0-16-14,25-25-74,11-33-351</inkml:trace>
  <inkml:trace contextRef="#ctx0" brushRef="#br0" timeOffset="134056.1478">14981 10839 156,'0'-27'108,"0"5"-102,0 4 33,-18 6 38,-1 8-14,-5 4-33,0 0-10,-5 16-11,1 12-2,4 2 3,11 0-2,10 0-4,3 5-4,4-3-1,25 4 1,6-4 2,7-8-2,-2-6 1,-5-9 0,-11 2 1,-5-2 1,-15 0 0,-4 3 1,-4 6 19,-17 4-10,-3 1-12,2-3-1,0-6-3,4-9-13,3-1-38,7-4-123</inkml:trace>
  <inkml:trace contextRef="#ctx0" brushRef="#br0" timeOffset="134477.1699">15234 10828 456,'-7'-2'22,"3"2"2,4 0 8,0 25-24,0 16 1,4 11 1,10 5-2,1-6-3,5-13-2,4-9-1,6-17 3,6-12-2,0 0 1,4-26-1,-3-10-3,-4-10 0,-3-9 0,2 5 0,-7 0 0,-6 12 0,-8 15 0,-8 16 0,-3 7 4,0 12 19,-13 34 1,-12 21-19,-8 25-4,-6 13 1,6 8 1,8 3 2,6-9-5,19-15 0,0-21-9,22-28-37,14-28-138</inkml:trace>
  <inkml:trace contextRef="#ctx0" brushRef="#br0" timeOffset="135227.2116">15800 10767 248,'0'-6'63,"4"6"-59,2 21 20,-6 23 29,1 12-9,-1 8-33,0-2-6,0-3-1,0-9 3,0-8-2,0-14 3,0-10-4,2-12-4,3-6 0,-2 0-1,7-8 1,4-24 7,7-12 6,6-8-10,-2-5-3,0 1 2,4 12-3,-7 4 1,-3 18 0,-8 14 1,-1 8-1,-7 3 0,4 28 14,-3 13 6,-4 6-10,0 1-5,0-5 0,0-9-2,0-5-2,0-13-1,7-12-1,-4-7-1,6 0-2,1-9-6,2-33 10,9-18 7,11-18-6,1-2-1,8 13-2,-8 17 1,-6 24 0,-6 24 0,-6 4 1,-13 47 0,-2 17 18,0 13-10,-10 8-4,0-9-4,9-13-1,1-16-10,3-21-40,24-22-75,-2-6-119</inkml:trace>
  <inkml:trace contextRef="#ctx0" brushRef="#br0" timeOffset="135713.2707">16562 10877 324,'0'0'55,"0"13"-40,0 19 31,0 6-19,0 5-13,0-3-2,0 0-4,0-1-2,-2-10 0,0-12-2,2-10-4,0-7-1,0 0 0,4-24 1,6-14 15,10-8-11,1-3-3,3 3-1,4 10 1,-3 10-2,-3 10 0,-4 16-2,-6 0-5,-7 32 8,0 4 7,-3 10 0,-2 1-2,0-12-1,0 0-2,0-15-2,8-10-2,-3-10 0,4 0-8,4-22-8,7-18 18,8-4 1,-1-4 0,2 4-1,-5 12 2,-4 13-2,-6 15 0,-7 4-2,-3 19 2,0 13 18,0 14-3,-3-1-12,7-2 0,2-1-3,1-12 0,5-4-2,-4-8-8,-3-2-19,-2-9-87</inkml:trace>
  <inkml:trace contextRef="#ctx0" brushRef="#br0" timeOffset="136078.2885">17240 11075 217,'15'0'1,"0"0"37,5 0 15,0-14-18,-3-8-8,3-4-4,1-4-6,-2 0-9,-9 9 4,0 6 6,-8 2-7,-2-1 7,0 2 2,-22-1-9,-5 2-9,-6 1-2,1 6-7,0 4 7,6 6 13,4 26 12,9 18-9,7 12-6,6 12-3,7 4 4,18-6-2,10-11-7,8-15-2,-2-17-3,9-21-14,-3-8-31,-4-15-178</inkml:trace>
  <inkml:trace contextRef="#ctx0" brushRef="#br0" timeOffset="136642.509">17653 10626 396,'0'-20'20,"3"4"-19,-1 8 31,5 6-18,-6 2-14,2 16 0,4 24 26,-4 18 5,3 9-12,-3 8 4,0-1 2,-2 2-16,-1-1-8,0-7-1,0-3 0,0-8-3,6-12-24,2-18-39,0-13-107,2-14-111</inkml:trace>
  <inkml:trace contextRef="#ctx0" brushRef="#br0" timeOffset="136851.5195">17649 10871 465,'0'-3'53,"0"0"-49,12 1-4,9 2 9,6-3-4,-6 3-3,0 0-2,1 0-2,2 0 0,9 0-10,2 3-40,2-3-171</inkml:trace>
  <inkml:trace contextRef="#ctx0" brushRef="#br0" timeOffset="137081.5352">18062 10968 264,'0'29'7,"0"1"-6,0 0 9,0 2 6,0 4 4,0-10-3,0-9 5,0-10-3,0-7 12,0 0 11,0-14-13,0-18-5,10-10-9,3-2-10,1 0-5,1 2-1,-1 10-4,1 4-14,3 9-82,2 9-237</inkml:trace>
  <inkml:trace contextRef="#ctx0" brushRef="#br0" timeOffset="137398.5496">18307 11013 339,'0'28'54,"0"0"-51,15-7 12,4-1 5,7-11-5,-1-6-7,3-3 0,0 0 0,-6-7-1,-1-11-6,-4 6 5,-3 2-3,-6 4 1,0 6-4,-2 0 0,-4 0-2,-2 0 2,0 0 2,0 0 10,0 2 8,0 17 5,-10 20-2,-3 12 4,-7 20-8,-11 15-2,-3 13-6,-3-1-7,4 3-4,9-22-2,11-20-2,12-21-12,1-23-36,4-15-136</inkml:trace>
  <inkml:trace contextRef="#ctx0" brushRef="#br0" timeOffset="137985.5823">19030 11243 216,'8'0'66,"-6"8"12,1 18 15,-3 11-9,0 3-26,-13 4-23,-9 2-9,-1-8-10,-4-6-13,0-6-3,3-2 0,-1-4-23,5 2-45,7-7-139</inkml:trace>
  <inkml:trace contextRef="#ctx0" brushRef="#br0" timeOffset="140709.7341">19822 10694 44,'0'0'262,"0"0"-224,0 12 22,-5 17-24,1 16-21,-3 15 4,6 6 5,-2 4-2,3 3-9,0-3-7,0-7-3,0-7-2,0-13-1,0-10-2,0-15-6,0-11-30,0-4-61,0-3-101</inkml:trace>
  <inkml:trace contextRef="#ctx0" brushRef="#br0" timeOffset="140928.7486">19789 11107 313,'3'-20'64,"22"-3"-30,12-12 24,8-5-28,7-6-11,1-5-3,-3 7-10,-2 1-5,-6 8-1,-10 9-2,-10 10-11,-12 10-39,-10 6-139</inkml:trace>
  <inkml:trace contextRef="#ctx0" brushRef="#br0" timeOffset="141146.7611">19878 10989 465,'-1'15'19,"1"11"-16,5 8 7,16 7 9,6 2-12,4 3-2,2-2-5,-1-9 0,0-11-12,1-11-17,-1-9-35,3-4-134</inkml:trace>
  <inkml:trace contextRef="#ctx0" brushRef="#br0" timeOffset="141466.7787">20522 11177 298,'0'-14'42,"0"-4"34,-11 0-17,-2 1-30,-7-4-15,0 7-4,-1 6-3,1 5-3,-1 3 3,0 0-2,5 19-3,0 20 2,5 4-2,4 1-2,3 2 0,4-5-1,0-5 0,0-3-3,0-6-11,0-7-30,4-2-95,-2-9-112</inkml:trace>
  <inkml:trace contextRef="#ctx0" brushRef="#br0" timeOffset="141678.8394">20266 11307 350,'-2'-2'98,"2"2"-31,0 0-54,21 0-10,13 0 4,11 0-1,13 0-5,-2 0-1,10 0-29,-13-32-329</inkml:trace>
  <inkml:trace contextRef="#ctx0" brushRef="#br0" timeOffset="142476.8607">21082 11049 258,'0'-20'143,"1"6"-117,8 7 21,2 7-36,6 9-8,-5 31 9,1 13 8,-6 14-7,-2 2 3,0-11 2,-2-11 0,6-19-8,-3-14-6,10-14-1,5 0 2,1-29-1,4-17 7,4-11-10,-1-1-1,-9 12-2,-8 14-3,-11 17-3,-1 15 8,0 0 0,0 9 0,2 23-6,8 10 6,4 3 9,7-8-4,5-8 4,-3-12 6,-1-8 0,1-9-4,-4 0-2,-3-19-1,-5-11-1,-2-5 1,-8-6-8,-1 4-8,0 2-37,-13 12-62,0 6-141</inkml:trace>
  <inkml:trace contextRef="#ctx0" brushRef="#br0" timeOffset="142698.875">21759 11211 452,'0'32'8,"0"6"6,0-8 3,0 1-5,0-4-12,5-8-6,-2-7-10,7-8-44,1-4-127</inkml:trace>
  <inkml:trace contextRef="#ctx0" brushRef="#br0" timeOffset="142913.8897">21904 11030 377,'-12'-13'108,"-8"4"-41,9 7-11,-5 2-34,11 0-22,-2 26-36,7 6-120,0-3-271</inkml:trace>
  <inkml:trace contextRef="#ctx0" brushRef="#br0" timeOffset="143138.8978">22108 10864 248,'9'-13'16,"-2"2"22,1 10 40,-2 1-51,-4 7-13,-2 33 12,0 20 13,0 11-16,0 5-12,0 4-6,-2-4-2,2-10-3,0-13-3,0-21-15,16-20-44,5-12-125</inkml:trace>
  <inkml:trace contextRef="#ctx0" brushRef="#br0" timeOffset="143360.9087">22419 10718 363,'0'0'106,"0"46"-90,-2 26 23,-12 24-7,1 16-2,1 5-20,4-6-6,8-22-4,0-18-11,11-31-57,7-27-250</inkml:trace>
  <inkml:trace contextRef="#ctx0" brushRef="#br0" timeOffset="144276.9604">23351 10812 446,'-6'0'13,"2"0"18,4 6-3,-6 27-18,5 18-2,-3 9-8,-2 10 3,1 1-1,0 6 7,3 3-4,-2 2-2,4-10 3,0-8-3,11-22 0,11-14-2,3-21-1,8-7 0,4-12 2,-4-29 4,3-15 0,-8-4-1,-13 7-3,-15 5 3,0 9-1,-24 8 5,-20 10 0,0 18 1,-6 3-1,5 18-9,9 16-5,18 7-7,18-4-15,0 2-53,24-9-92</inkml:trace>
  <inkml:trace contextRef="#ctx0" brushRef="#br0" timeOffset="144585.9775">23668 11388 447,'6'5'21,"5"0"-14,9 2-7,-2-5 4,4-2 1,2 0-3,-2-3 0,-6-15 3,-3-8-1,-3-6 4,-6-4 1,-4-3-3,0 5-4,-18 9 5,-13 13-2,-3 12 2,-1 7 9,-3 30 1,7 10-3,9 8 3,9 3 2,13 2 7,0-4-13,31-8-4,19-16-4,16-24-5,12-8-2,18-40-17,-1-28-148</inkml:trace>
  <inkml:trace contextRef="#ctx0" brushRef="#br0" timeOffset="145588.0348">14008 12104 208,'0'-7'76,"-32"6"-76,-13 1 20,-10 14 0,15 5 15,5 3-15,10-5-14,10-5-2,15-5-4,0 2-5,20 3 5,12 4 3,6 2-1,2 0 2,-5-2-1,2 1-2,-14-5 5,-1-5 10,-12 3 1,-8-6-3,-2 2 17,0 2 29,-25 12-16,-13 10-40,-8 9-4,4 4 0,0-7 0,20 1-3,12-9-26,10-20-69,16-8-311</inkml:trace>
  <inkml:trace contextRef="#ctx0" brushRef="#br0" timeOffset="146301.0723">14386 12087 376,'0'0'71,"0"2"-71,0 28 0,1 19 20,5 15 0,-5 6-10,1 8-8,-2 0-2,0-1 3,0-7-1,0-12 3,0-12-5,0-16 0,0-8-5,0-11-1,-3-11-4,-6 0-1,4-37-26,-2-15-6,6-16 38,1-10 1,0-9 2,15 3-11,12 8 5,4 12-7,6 22 12,5 13 3,1 17 5,-2 12 3,-6 0-4,-12 23 4,-5 7 4,-9 0 11,-9 2 5,0 0-3,-19 0-4,-9-3-10,-9-8-4,-6-5-3,-1-9-2,4-7-2,10 0-6,10 0-75,8-9-201</inkml:trace>
  <inkml:trace contextRef="#ctx0" brushRef="#br0" timeOffset="146813.1043">14912 11543 151,'0'23'154,"0"24"-142,0 16 9,0 17 12,0 7 6,0 5-6,0 0-9,0-7-11,0-11-2,0-13-10,0-15-1,0-9-5,0-16-28,8-9-54,5-12-110</inkml:trace>
  <inkml:trace contextRef="#ctx0" brushRef="#br0" timeOffset="147047.115">15146 12122 354,'0'16'64,"0"18"-48,0 8 6,-10-2 0,5-1-22,1-4-2,4-7-27,0-20-105</inkml:trace>
  <inkml:trace contextRef="#ctx0" brushRef="#br0" timeOffset="147268.1321">15234 11847 484,'-23'-1'32,"12"1"-6,0 1-26,9 33-21,2 15-22,0-3-158</inkml:trace>
  <inkml:trace contextRef="#ctx0" brushRef="#br0" timeOffset="147498.1403">15445 11825 469,'3'0'19,"6"35"-4,-1 18-15,-3 10 23,0 9-13,-5 3-3,0 3-2,0 0-2,0-9-3,0-11-5,0-20-16,0-20-52,0-18-163</inkml:trace>
  <inkml:trace contextRef="#ctx0" brushRef="#br0" timeOffset="147521.1599">15370 12075 447,'-1'0'74,"1"0"-74,10 0-9,21 0 9,14 0 0,2 0 0,5 0-5,4 0-19,-4 0-66,-8 0-154</inkml:trace>
  <inkml:trace contextRef="#ctx0" brushRef="#br0" timeOffset="147872.163">15793 12247 297,'22'11'12,"6"-5"-10,4-6 20,-1 0 21,1-22-10,-1-6-10,-14-4-7,0 1-8,-7 2-5,-10 3 4,0 5 4,0 7 0,-13 10-3,-5 4-7,-1 7 2,3 16-2,-3 2-1,2-6 2,11 0-1,-3-7-1,6-6 9,3-4 0,0-2-9,12 0-6,4 0 4,6-4-1,-2-8 2,-8-1-2,-5 8-1,-7 0 4,0 3 0,0 2 14,-10 0-5,-2 0 7,3 0-4,7 0-12,0 0-6,2 7-29,0 4-82,0 5-107</inkml:trace>
  <inkml:trace contextRef="#ctx0" brushRef="#br0" timeOffset="149046.2265">16989 12140 275,'-16'18'48,"13"1"-37,3 0 18,0-6-13,19-4 1,16-9 0,-1 0 16,7-14-19,1-20-4,0-8-2,-8-3-3,-10 5-5,-8 8 0,-16 6 5,0 8 6,-22 13-2,-11 2-8,-9 3 0,-1 24 1,1 20 1,3 11 3,13 6-4,7 5 0,16 4-1,3-7-1,16-7 2,21-13-2,7-17-5,5-21-7,12-5-7,2-22-26,3-18-97,-9-7-124</inkml:trace>
  <inkml:trace contextRef="#ctx0" brushRef="#br0" timeOffset="149520.2557">17530 12092 171,'-13'-17'166,"2"3"-142,1 7 23,0 7-7,-4 0-21,3 10-19,-6 26 0,4 7 0,-5 12 2,7 1-1,5-2 9,6-6 0,0-14-2,6-14-7,21-16-1,3-4-2,0-14 1,6-26 0,-3-15 1,-5 0-10,-1-8-2,-14 4 4,-5 11 7,-8 14 1,0 19 4,-1 15 6,-15 0 1,2 33-9,0 20-1,-2 12 2,7 13 1,3 10 5,-1 10-2,4 8 8,3 5-5,-2 1-6,-1 1-2,-1-5-2,-1-10 2,-2-18-2,-5-24 0,6-23 1,4-24 1,1-9 5,1-9 21,0-32-19,0-15-8,1-12-2,28-10 1,5-1-5,9 10-8,2 2-18,11 13-51,-2 8-91,-4 4-92</inkml:trace>
  <inkml:trace contextRef="#ctx0" brushRef="#br0" timeOffset="149924.4028">17976 12080 454,'-12'2'43,"-6"28"-42,3 12 19,1 10-10,7 12 3,3-2-4,4-2-1,0-9-2,17-19-5,6-17 0,3-13-1,2-2 2,6-13 0,-3-22-2,0-7-3,-1-4-3,-7 0-3,-8 12 6,-7 8 3,-1 11 1,-7 12 4,0 3 14,0 0 4,0 12-14,0 17-6,0 16-3,5 11-1,5 2 1,3-1 0,4-9-1,5-12-7,3-16-21,5-17-48,0-3-178</inkml:trace>
  <inkml:trace contextRef="#ctx0" brushRef="#br0" timeOffset="150299.4192">18570 12290 387,'0'-17'76,"-13"6"-70,4-1 32,-3 4-33,1 8-4,-1 0-1,0 10-5,-6 22 0,5 9 5,4-2 1,6-5 4,3-8-3,0-7-2,3-12-1,8-4-1,3-3-6,3 0-2,-4-19 4,1-6 2,0-10 2,-3 0 2,-1-2 0,-3 11 2,-3 8 4,-1 14 10,-3 4 7,0 0 1,0 12-12,0 15 0,0 17-8,0 4-3,0-3-1,0-3-1,0-6-5,10-3-13,0-13-38,1-12-78,4-8-167</inkml:trace>
  <inkml:trace contextRef="#ctx0" brushRef="#br0" timeOffset="150547.4357">18889 11811 401,'0'-4'86,"0"4"-84,0 18 4,0 29 0,0 16 24,0 15-24,-12 10 1,-4 9-1,4-2-6,2-2-2,8-17-6,2-27-10,0-23-21,9-25-64,6-1-127</inkml:trace>
  <inkml:trace contextRef="#ctx0" brushRef="#br0" timeOffset="150787.4494">19088 11947 530,'0'0'8,"-15"8"0,3 33 7,-9 14-10,4 20-3,2 5-1,3 7-1,4-8-1,5-10-2,3-20-1,0-23-9,11-16-35,20-10-97,3-4-175</inkml:trace>
  <inkml:trace contextRef="#ctx0" brushRef="#br0" timeOffset="151051.4614">19319 12322 483,'0'0'54,"0"3"-43,0 18-5,3 9 1,7 3 1,1-6-5,-2-1-3,3-1-1,-3 1-1,2 4 2,-3-4 3,4-11-2,4-15-1,11-11-8,15-37 4,2-13-6,9 1 3,1 10 6,-11 14 1,-10 16 0,-12 15 12,-14 5 7,-7 9 20,0 40 11,-29 22 16,-12 15-38,-15 13-22,-3 3 6,3 3-7,4-10-5,15-12-9,15-15-24,13-14-66,-1-12-186</inkml:trace>
  <inkml:trace contextRef="#ctx0" brushRef="#br0" timeOffset="152789.5614">20915 12273 121,'7'-29'28,"8"-1"26,-8 2 23,2 8 3,-8 4-9,-1 7-10,0 4-8,0-2-9,-11 6-9,0 1-5,-6 0-20,-3 3-7,-1 28-3,-9 11-3,7 12 1,3 8 2,5 4-1,5-9 1,5-13 0,5-18-1,5-13-5,18-13-6,11 0-3,8-36-1,0-8 10,2-14-5,-7-4-6,0 3-1,-15 8 10,-8 15 5,-12 14 3,-2 18 8,0 4 19,-13 1-14,-4 28-7,0 8-4,4 8-1,8 1-1,5 2 0,0-4-3,7-5-3,13-10-20,0-7-48,3-10-106</inkml:trace>
  <inkml:trace contextRef="#ctx0" brushRef="#br0" timeOffset="153284.5878">21254 12288 282,'0'0'103,"0"0"-97,5 5-4,-5 24 5,0 7 12,0 6-13,0 6-2,0-6 1,0 1 2,0-17 2,2-14-2,8-12-7,3 0 3,5-28 5,7-16 7,5-9-14,2-5-1,2 0-8,-1 10 0,-4 13 0,-13 12 8,-9 20 2,-7 3 0,0 9-1,-7 25 21,-9 10-8,0 11-6,4-4 6,6-5-4,2-7-5,4-8-2,0-13-3,7-14 0,13-4-1,-2-14 1,6-21 6,-2-6-4,4-3 0,2 4-3,-7 2 1,-3 6-3,-1 17 3,-5 6-1,-5 9-2,-3 4-13,2 20 7,-5 12 9,-1 6 0,2 7-1,1-1-4,4 0-17,2-8-64,8-16-68</inkml:trace>
  <inkml:trace contextRef="#ctx0" brushRef="#br0" timeOffset="153606.6046">21991 12344 335,'0'2'36,"2"23"-13,0 4 22,5 5-15,4-6-8,0-10 0,8-8-1,2-10-6,2 0 3,-4-5 7,-1-20-8,-1-3-1,-2-2 5,-3 2-11,-5 2 1,-1 3-5,-6 0-2,0 11 1,-9 4 4,-20 8-9,-5 0-1,0 11-3,-5 16-1,9 4-5,7 4-9,11 0-6,10-6-7,2 0-38,32-14-75,11-6-202</inkml:trace>
  <inkml:trace contextRef="#ctx0" brushRef="#br0" timeOffset="154378.6475">22484 12298 318,'-10'0'108,"-3"22"-104,-4 0 19,2-1 2,5-6 6,3-3-22,5-7-1,2-3-3,0-2-1,0 0-2,9-12-2,11-17 8,6-5-8,2 0-1,1 8 1,-3 6-1,-10 13 1,-5 7 0,-2 0 0,-8 29 3,-1 12 12,0 14-6,0 1-8,-4 0-1,-3-2-2,2-5-13,5-9-40,0-18-104</inkml:trace>
  <inkml:trace contextRef="#ctx0" brushRef="#br0" timeOffset="154873.6738">22958 12308 427,'0'-15'19,"0"4"11,-4 8 12,-17 3-22,0 1-17,-5 24-3,1 10-1,2-1-2,4 1 3,9-10 1,7-2-1,3-8-3,3 0-2,18-5 0,3 1-3,6 2 1,-6-5-1,1 0-1,-4-7 7,-6-1 1,-4 0 0,-3-12 1,-3-17 6,-1-4 1,-2-5-5,-2 0 4,0 6-1,0 6 2,0 8-4,0 11-2,0 4-1,3 3 0,4 0-4,3 6 0,0 23 4,1 6 4,4 11 5,4 11 3,-5 5 2,2 4 4,-9 6 7,-7 4-1,0 6-5,-11 8-7,-17-1-9,-15 0-1,-6-11-2,-9-10-3,-1-13-3,1-11-14,-7-23-31,4-19-55,-7-2-141</inkml:trace>
  <inkml:trace contextRef="#ctx0" brushRef="#br0" timeOffset="155622.7177">15853 12846 60,'-10'-14'117,"7"0"-33,-3 1 8,5 4-9,1 4-17,0 5-22,0 0-19,0 0-12,-2 10-6,-5 21 11,-2 13 9,-6 10-16,-4 4-7,-2-3 0,5-9-1,5-9-1,2-7-2,8-4 0,1-1-2,0 0 1,1 1 0,17-5 0,6-9 0,10-10 1,9-2 0,10-5 3,5-18 1,1-2-4,-2 3-3,-7 4-8,-9 4-28,-11 4-54,-9-2-83,-6 2-160</inkml:trace>
  <inkml:trace contextRef="#ctx0" brushRef="#br0" timeOffset="155877.7296">16131 12958 387,'-8'0'118,"7"20"-113,1 19 2,-2 19 27,0 12 15,-1 3-15,1 7-11,1 6-16,-1 1-7,2 1-2,0-6-11,0-15-56,0-17-242</inkml:trace>
  <inkml:trace contextRef="#ctx0" brushRef="#br0" timeOffset="156372.7553">17379 13242 248,'0'-21'47,"-3"8"-38,-15 5 37,-5 8 9,1 0-40,-1 5-9,1 16 0,9 6-6,6-4 3,7 1-2,2-1-1,25 0 2,6-4 4,1-5-1,-2-1-1,-6 8-1,-9-4-1,-17 6 5,0 0 6,-13 14 13,-23 4-17,0-2-8,-5 1-1,6-5-2,7-7-12,8-3-39,13 0-100</inkml:trace>
  <inkml:trace contextRef="#ctx0" brushRef="#br0" timeOffset="156772.7993">17611 13587 388,'5'37'60,"0"14"-54,0 9 6,2 5 10,-6 9-6,1 5-15,-1 2 2,-1 10-3,0-11 0,0-12-1,0-22-2,-1-26-2,-4-20-5,-3-23 0,6-38-40,-3-23 22,5-14 18,0-13 3,17 0 7,8 6 1,23 10 8,9 19 4,5 18 7,2 17-15,-15 24 0,-12 13-5,-19 4 9,-9 7-3,-9 22 28,0 14 5,-26 5-3,-12 1-3,-4 2-8,-3-9-14,4 1-10,4-12-1,5-9-20,11-10-61,10-12-151</inkml:trace>
  <inkml:trace contextRef="#ctx0" brushRef="#br0" timeOffset="157392.8605">18357 12832 316,'5'-7'83,"-5"7"-39,0 5 3,0 39-38,0 21 20,0 22-15,-10 17-5,-1 8-3,-3 4 3,1-3-2,9-16 0,4-32-1,0-28-6,0-23-1,8-14-6,7-7 3,4-27 3,4-17 1,1 2-2,2 3-4,-4 6-4,-8 22 6,-5 9 1,-4 9-2,-4 0 1,5 29 4,-5 17 1,7 10 5,2 5 3,1-6-3,2-11 0,11-11-1,9-11 1,5-16 1,0-6-2,0 0 1,-1-23-1,1-12-1,-6-5-2,-2-6-2,-12-3 0,-3 3-1,-14 4-5,-1 3 1,0 7 2,-18 3-3,-5 12-2,0 17-3,-1 0-5,0 29 13,8 17 3,4 6 3,5 3-1,7-9 1,0-7-3,18-6 0,8-16-10,6-10-38,5-7-172</inkml:trace>
  <inkml:trace contextRef="#ctx0" brushRef="#br0" timeOffset="157660.8771">18996 13593 429,'-10'22'14,"7"1"-13,-2-3 9,3 6 1,2-1-6,-1 10-5,1-7 5,0-10-5,0-12 3,0-6-2,0-6 1,8-28 34,7-14-11,8-2-19,4 1-6,-3 8-2,6 4-3,-4 11-18,5 10-43,-3 6-213</inkml:trace>
  <inkml:trace contextRef="#ctx0" brushRef="#br0" timeOffset="157930.9119">19397 13633 470,'0'10'114,"0"-2"-111,0-8 11,10 0 1,17-18 0,6-22-6,3-7-7,2-11-2,-9 7-2,-3 3 0,-13 16-13,-13 6 0,0 9 12,-11 17-5,-11 0-2,-8 29 0,0 12 6,-2 14 4,4 2 2,2-4 8,10-1-4,5 1-2,7-11-2,4-8-2,8-5-6,22-6-12,11-7-50,4-12-146</inkml:trace>
  <inkml:trace contextRef="#ctx0" brushRef="#br0" timeOffset="158286.9105">20004 13503 292,'0'-2'127,"0"2"-117,0 0 39,-7 0-7,-5 10 10,-2 4-14,-1 0-11,-1 1-1,-1-1-11,3 0-11,-5 1-4,6 10-2,4-6 2,6 2-3,3-3-2,0 0 1,15-7-1,8 1-1,6-3 4,1-1 1,0-4-1,-6 1-1,-10 7 3,-7 8-2,-7 6 2,-8 6 3,-15 7-1,-9-1-1,2 1 0,3-8-1,0-2-1,11-8-6,7-3-6,9-4-24,0-11-37,10-3-60,18 0-73</inkml:trace>
  <inkml:trace contextRef="#ctx0" brushRef="#br0" timeOffset="158544.9297">20116 14002 118,'38'-1'313,"-6"1"-185,-5 0 12,-6 0-59,-5 12-45,-16 0-36,0 6-4,-29-13-82</inkml:trace>
  <inkml:trace contextRef="#ctx0" brushRef="#br0" timeOffset="160871.0577">16779 14506 130,'1'-36'125,"-1"2"-74,4 7-8,-1 9-5,7 1-7,-1 5-8,1 1 1,3-7 3,7 1-9,-5 5 0,2 7-3,-5 5-10,-8 17-4,-4 31 6,0 18 9,-3 20-5,-19 6-6,1 4 1,-10 2 0,7 9-1,2-8-1,2-3-1,10-20-3,10-24 0,0-22-5,8-18-11,14-12-26,3-12-63,3-24-124</inkml:trace>
  <inkml:trace contextRef="#ctx0" brushRef="#br0" timeOffset="161137.0695">16796 14907 264,'0'-10'38,"1"-4"-21,22-11 23,18-10 8,4-8-10,8-11-19,12-4-4,-8-3-5,-4 6-7,-2 11-3,-9 14-1,-14 14-10,-11 13-20,-12 3-72,-5 19-113</inkml:trace>
  <inkml:trace contextRef="#ctx0" brushRef="#br0" timeOffset="161403.0869">16849 14875 346,'-7'8'40,"7"13"-9,0 5 1,13 11 10,14 4-9,6 2-9,4-5-15,0 0-7,2-6 0,1-4-2,-5-6-4,3-5-19,-4-7-75,-2-6-215</inkml:trace>
  <inkml:trace contextRef="#ctx0" brushRef="#br0" timeOffset="161793.1057">17562 15037 316,'-7'-32'45,"3"9"-4,1-2-8,-4 9-8,-4 2-5,-2 10-4,0 4 8,-5 0-10,4 0 1,-6 4 2,9 12-4,1 3-1,2 10-7,7 5-3,1 12-2,0 2 0,0 3 1,0 0-1,0-2-1,1-7 1,3-4 0,-4-10-1,0-11-2,0-6-8,0-5-30,0-3-62,0-3-89</inkml:trace>
  <inkml:trace contextRef="#ctx0" brushRef="#br0" timeOffset="162060.1407">17320 15226 357,'0'0'93,"0"2"-91,18 10 9,11-2 15,3-6-2,3-4-11,-2 0-8,-4-4-5,-6-14-10,-1 4-34,-5-3-124</inkml:trace>
  <inkml:trace contextRef="#ctx0" brushRef="#br0" timeOffset="162456.1433">18034 14772 436,'0'0'21,"13"0"-13,15 0 3,7 0-6,7 0-5,0 0 0,-7 0-6,-6 0-11,-11 3-53,-8 9-148</inkml:trace>
  <inkml:trace contextRef="#ctx0" brushRef="#br0" timeOffset="162727.176">18096 14985 377,'0'2'97,"0"2"-95,10 0 3,20 0 6,5-4 1,7 2-12,1 2-16,-10-4-70</inkml:trace>
  <inkml:trace contextRef="#ctx0" brushRef="#br0" timeOffset="165414.3083">19222 14495 237,'-22'0'102,"2"0"-97,10 0 31,7 27-24,3 13-8,0 12-3,0 8 2,1 3-1,9-2 6,1-2 8,0-5 8,6-10 0,1-8-2,2-14-7,2-4-4,7-12 2,-7-6-6,6-6 0,1-26 5,2-5-6,4-9-5,2-1-1,-5-3-2,-5-1-2,1-6 0,-8-4-2,-6 3 3,-2 6-3,-10 14 6,3 18 0,-5 16 1,0 4 11,-7 22-7,-6 24-5,-7 16 3,2 6-2,7-2 2,6-6 0,3 1-1,2-6 0,0-2-2,4-11-1,10-6-2,11-16-12,-2-14-32,9-6-113,0-9-185</inkml:trace>
  <inkml:trace contextRef="#ctx0" brushRef="#br0" timeOffset="165845.3296">19834 14927 229,'0'-6'69,"0"3"-42,0 3 39,0 0-17,0 0-23,0 0-16,1 5-10,7 9 14,-1 4 0,1-2-8,2 0-2,0-8-1,-1-4 2,2-4-1,-6 0-1,4 0 2,-1 0-2,0-8 1,3-4 0,-1 0-3,-2 2-1,2 0 0,-2-1 3,1-7-3,-4 4 4,-5-6 4,0 5 14,-5 4 6,-15 2 2,-4 3-8,-4 6-8,1 0-7,0 0-1,7 0-6,7 6-1,5 0-9,4 0-13,4 8-50,0 8-119</inkml:trace>
  <inkml:trace contextRef="#ctx0" brushRef="#br0" timeOffset="166488.3694">18985 15244 231,'-16'8'19,"3"-2"12,1-2 11,9 0-2,-2-4-11,5 0-9,0 0-3,0 0-15,10 0 2,19 0 20,24 0 15,21 0-2,18 0-13,21 0 6,14 0-11,8-8-3,11-12-8,-3-6-7,-5-6-1,-14-3-1,-13 14-1,-23 12-9,-22 9-14,-26 2-53,-22 26-94</inkml:trace>
  <inkml:trace contextRef="#ctx0" brushRef="#br0" timeOffset="167004.3942">19806 15348 443,'0'0'52,"0"0"-36,0 0 26,0 3-19,-13 22-14,-2 5-9,-4 5 0,0 3 1,4-2 0,-1-8-1,6-5-1,6-6 1,2-7 2,2-7-2,0 6 0,3-6-2,17-3 2,11 0 5,11 0 6,12-5 6,6-14-6,1-4-7,2 9-4,-8 1-2,-17 5-8,-9 8-25,-8 0-89,-11 0-200</inkml:trace>
  <inkml:trace contextRef="#ctx0" brushRef="#br0" timeOffset="167278.4138">20120 15418 585,'-24'14'11,"7"8"-11,7 12 6,10 2 4,0 9-3,0 1-7,0 4 0,0 2-4,0 4-15,9 4-23,-2-10-96,3-11-278</inkml:trace>
  <inkml:trace contextRef="#ctx0" brushRef="#br0" timeOffset="169608.5429">15593 14797 339,'-28'0'78,"8"-2"-50,14-6 23,6 1 2,0-1-16,5-2-36,26-5 1,12-6 4,11 2 0,10 3-5,4 4 1,1 7-2,-9 5 0,1 0-8,-18 0-15,-2 15-60,-12 0-131</inkml:trace>
  <inkml:trace contextRef="#ctx0" brushRef="#br0" timeOffset="169961.5629">16147 14622 63,'-12'-26'99,"0"2"-71,4 2 31,3 8-17,2 7 11,-1 7 5,1 0-8,3 0-12,-1 0-12,1 0-4,0 0-5,0 9-14,0-4-3,11 4 0,12 0 3,7-6 5,4 1-1,1 3-3,-6 5-1,-4-1-3,-9 7 0,-5 2 1,-11 3 2,0 4 6,-17 1-1,-7 0-3,-7 2 0,-1-2-2,-2 5-3,1-1 0,1 0-5,11 8-18,4-10-69,10-9-240</inkml:trace>
  <inkml:trace contextRef="#ctx0" brushRef="#br0" timeOffset="170763.6078">13868 14249 320,'-22'0'43,"2"0"-34,1 0 18,6-14 19,-5-4-15,3 1-27,-4 4-3,-2 3 3,4 4-2,-3 6 4,0 0 0,1 9-2,3 23 1,-2 11-5,4 13 1,3 2 0,4 10-1,7 9 0,0-4 0,0-10-1,7-2-7,7-18-15,1-10-29,2-15-49,3-7-117</inkml:trace>
  <inkml:trace contextRef="#ctx0" brushRef="#br0" timeOffset="171045.6199">13515 14691 281,'-22'-9'56,"12"3"-16,6 2-5,4 3 16,0-8-49,21 1 1,13-4-3,3 0 0,13 2-1,-4-3-2,9-7-9,-1 1-48,-3-3-55,-2 2-54</inkml:trace>
  <inkml:trace contextRef="#ctx0" brushRef="#br0" timeOffset="171327.6374">13944 14584 189,'-10'49'91,"10"7"-79,0-8 9,7-9-2,10-13 16,10-7-16,-2-11-9,5-8 12,2-6 4,-2-22-7,2-15-4,-6-1-6,-3-2 3,-3 4-9,-12 9-3,-8 10 6,-2 7 8,-25 11-6,-3 5-8,-5 9-1,4 23-11,5 6-8,6 2-43,10-11-62,10-8-139</inkml:trace>
  <inkml:trace contextRef="#ctx0" brushRef="#br0" timeOffset="171609.6543">14424 14636 203,'0'14'71,"0"8"-70,0 2-1,0 2 0,0 1 2,0-6 2,0-3-1,0-6 23,0-10 19,0-2 30,0-4-21,0-22-37,12-9 8,8-8-12,5 3-4,4 2-1,3 4-6,2 7-2,3 8-5,0 5-23,-2 8-31,-3-1-156</inkml:trace>
  <inkml:trace contextRef="#ctx0" brushRef="#br0" timeOffset="171976.6713">14020 15533 345,'0'1'1,"7"-1"2,16 0-3,2-22 28,5-11 3,2-8-19,0-2-1,-9 2-3,-4 7-2,-9 4-3,-10 6 1,0 5 2,-11 8 0,-10 8-6,-2 3 4,-5 11-3,5 21 4,0 10-4,3 6 0,10 1 2,3-3 3,7-3-2,7-9-2,17-2-1,13-9 2,0-9-3,6-13 0,6-1-5,-5-7-6,-8-21-28,-3-7-66,-4 5-141</inkml:trace>
  <inkml:trace contextRef="#ctx0" brushRef="#br0" timeOffset="172508.6991">14557 15328 49,'0'-5'63,"0"-6"7,0-1-5,0-4-15,-2-1-5,-6 4-12,-1-1-16,0 2-5,-3 0-5,-4 4 0,3 4 1,-6 4 2,-2 0 9,7 26 0,-2 3-14,5 10 0,10-5-3,1 6-2,0-6 0,10-8 0,5-10 0,5-7 0,0-9 1,0 0-1,-7 0 1,4-21 1,-5-3 3,-4-2-1,-2 0-3,0-2-1,-4 7 1,2 0-1,2 5 0,-5 8 0,-1 8 1,0 0-1,0 0 7,0 0 7,0 6 3,0 13-4,3 13-1,4 2-5,4-3-3,2-1-1,5-2-2,-5-8-1,1 1 0,-1-9-5,-6-3-14,-7-9-145</inkml:trace>
  <inkml:trace contextRef="#ctx0" brushRef="#br0" timeOffset="172846.7223">15046 15240 271,'-12'-8'70,"-6"4"-66,-4 2 30,-1 2 5,-6 0-14,0 10-19,5 10 4,4 8 11,6 4-3,11 0-7,3 0-11,0 3 0,13-6-1,9-5 0,11-2-6,-1-13-4,5-9-13,12-11-55,-6-36-129</inkml:trace>
  <inkml:trace contextRef="#ctx0" brushRef="#br0" timeOffset="173176.7364">15265 14788 404,'-5'12'71,"1"29"-70,4 9 0,0 12 6,0 5-1,0 4-4,0 0 6,6-1-4,-5-8 4,6-6 3,-5-11-1,1-14-6,-2-16-4,8-15 0,2 0 0,6-25 1,7-13 11,2-6-5,3 8-7,3 5 0,-8 18 1,-2 11 0,-3 2-1,-9 10 0,1 22 8,-3-1-3,3 4-5,-1-3-2,0 2-16,2 1-49,0-6-248</inkml:trace>
  <inkml:trace contextRef="#ctx0" brushRef="#br0" timeOffset="173452.7543">15958 15458 742,'-1'0'173,"-26"0"-164,8 0-8,4 0-1,-6 0-87,1 0-424</inkml:trace>
  <inkml:trace contextRef="#ctx0" brushRef="#br0" timeOffset="176198.9044">17653 15247 69,'0'-11'58,"3"-4"-29,2-2 25,9 3-22,-1-8-12,-3 9-2,-2 3 1,-4 6 5,-4 4 7,0 0 16,0 0 12,0 0-5,0 0-6,0 3-16,-9 7-20,0 8-8,3 5-1,-2 6-3,5 5 1,-1-1-1,4 1 0,0 7 0,5-3-2,10-1 1,6-14-3,6-8-11,6-15-27,2-18-74,6-25-103</inkml:trace>
  <inkml:trace contextRef="#ctx0" brushRef="#br0" timeOffset="176491.9397">17851 14945 282,'-24'-20'181,"4"4"-128,9 8 20,10 2-38,-2 6-12,3 0-23,0 0-24,3 9-33,7 2-124</inkml:trace>
  <inkml:trace contextRef="#ctx0" brushRef="#br0" timeOffset="181557.2045">13221 16631 249,'2'-9'27,"-2"-8"-22,0 5 6,0 0-2,0-3-5,0 6 4,1-1 10,1 3 14,0-4 22,-2 5-12,0 3-13,0 3-6,0 0 8,0 0-6,0 0-7,0 5-9,0 11-4,-2 12 2,0 13-6,-5 5 1,4 10 0,0 8-1,-1 8-1,4 12 1,0 8 0,0 3 2,4-7 1,13-8-1,10-22-3,4-26 0,6-26-1,14-6 1,2-40 2,0-24 0,1-20-2,-9-10 3,-5-1-3,-14-3 1,-5-2 0,-10 8-1,-11 9 1,0 16 0,-15 24 3,-6 19-1,2 22 3,4 8 2,0 36-2,12 26-4,3 10 0,0 3-2,10-4 1,10-4-1,3 2-1,4-2-1,3 4-7,0-3-7,-5-2-27,4-14-54,-5-18-48,5-22-91</inkml:trace>
  <inkml:trace contextRef="#ctx0" brushRef="#br0" timeOffset="181962.2756">14138 17033 127,'9'-13'69,"-6"4"-25,4 0 27,-7 6-4,0 1 2,0-1-16,0 1-9,-13 2-17,-7 0-14,-8 2-6,4 16-4,-5 6-1,7-3-1,9-1-1,7-6 0,6-4-3,0 6-4,15-2 3,6 2-1,3 2 4,-1-2 0,-1 1 1,-3 12-1,-1-5 1,-14 4 1,-2 2 0,-2-2 5,-2-2-1,-10-3 1,-9-5-3,-1 0 2,-1-4-5,-4-5 0,7 0 0,5-6-6,5 2-15,5-5-50,5 0-65,0 0-140</inkml:trace>
  <inkml:trace contextRef="#ctx0" brushRef="#br0" timeOffset="182383.299">14290 17279 140,'6'0'207,"-2"0"-167,12 0-40,-1 0 15,14 0 27,1-6-10,3-9-13,0-8-6,-6-7-5,0-2-2,-8-6-4,-2 4-1,-8 6-1,-7 7 0,-2 12 0,-10 4 6,-14 5-4,-6 0-2,-4 19 0,1 17 3,1 8 2,10 8 9,11 6-2,11-3-8,0 3 1,18-14-4,10-3 5,13-15-5,0-11-1,4-13-5,4-2-5,-2-19-19,-4-18-43,-8-4-78,-2-2-111</inkml:trace>
  <inkml:trace contextRef="#ctx0" brushRef="#br0" timeOffset="182677.3178">14967 17016 481,'0'0'92,"0"0"-92,0 0-5,0 0 2,0 0-12,0 13-26,0 13-180</inkml:trace>
  <inkml:trace contextRef="#ctx0" brushRef="#br0" timeOffset="182968.3333">15042 17293 556,'-15'9'80,"4"-2"-78,11-7 6,0 0-8,0 0-54,4 0-220</inkml:trace>
  <inkml:trace contextRef="#ctx0" brushRef="#br0" timeOffset="183582.3695">16232 16719 323,'-1'-3'78,"-3"-1"-44,-2-4 30,5 8-14,0-6-20,-1-1-12,2 2-5,0 1-5,0 4-5,0 0 5,0 0 3,0 22-3,-1 18 0,-5 24 2,3 6-8,-1 14-1,1 2 1,3 3 2,0-9-1,7-10-2,13-20-1,4-13 2,7-20-2,4-13 0,7-4 0,2-18-1,1-28 1,3-15 1,-6-14-1,-4-1-1,1-5 1,-10-1-4,-6 9 3,-12 13 0,-11 16 1,0 14 1,0 19 3,-10 11 10,0 0-3,-3 22-5,-2 26-6,2 13 0,-1 20 1,-3 16-1,6 7 1,4 1-2,7-10 1,0-14 0,11-25-5,18-24-15,11-18-51,5-14-80,-3-22-168</inkml:trace>
  <inkml:trace contextRef="#ctx0" brushRef="#br0" timeOffset="183893.3858">16914 17413 128,'0'17'136,"0"2"-116,0 8 20,1 0 14,11-4-11,7-5-21,1-10-11,3-8-3,1 0-4,-1-8 3,-5-21 5,-6 2 6,-9-4-7,-3 4 3,0 1 0,-11 5 6,-10 10-2,-3 4-10,0 7-8,1 9-9,3 26-47,4-3-190</inkml:trace>
  <inkml:trace contextRef="#ctx0" brushRef="#br0" timeOffset="184470.4144">17465 17069 220,'7'-14'115,"-7"2"-77,3 2 54,7 3-23,-3 5-29,7 2-20,5 0-4,4 0-7,-1 10-7,2 3-2,5-3-12,-3-10-75,1 0-253</inkml:trace>
  <inkml:trace contextRef="#ctx0" brushRef="#br0" timeOffset="184779.4322">17579 17305 224,'2'-8'179,"0"8"-148,4 0-21,5 0 12,5 0 7,5 5-6,8 4-11,6-1-4,5-2-8,2 2-5,-7-8-139</inkml:trace>
  <inkml:trace contextRef="#ctx0" brushRef="#br0" timeOffset="186312.5161">18568 16719 202,'-1'-5'113,"1"0"-63,0-5 6,0-3-28,0-1 3,12-4 9,-2 0 2,10 1-14,3 3-9,7 4-3,6-2 2,15 0-3,13-2 2,1 4-5,4 8-5,2 0-4,-6 2-1,-1 0-2,-11 0-6,-9 0-12,-10 0-43,-12 0-94,-15 11-172</inkml:trace>
  <inkml:trace contextRef="#ctx0" brushRef="#br0" timeOffset="187324.6028">18668 16659 146,'-6'0'48,"-1"0"36,6-3-34,-2-9-24,-3-1-7,2 4 0,-5 2 12,-1 7 12,0 0-8,0 0-12,7 0-3,-3 0 0,5 0 3,1 0-3,-3 0 0,3 0-5,-2 0-4,-2 0 0,0 0-3,0 7-6,-3 15-2,-2 6 0,-1-2 0,1-3 2,-1-6-1,3-11 5,6-1 7,1-5 4,0 0-7,0 0-10,3 0-6,18 0 4,12 0 2,3 0 3,13 0 0,2 11 2,7 17-1,3 2-1,-6-2 0,-1-5 0,-6 0 0,1-11-2,-9-4-1,-7-5 1,-2-2-1,-14 1 0,0-2 0,-6 0 0,-6 4-1,5 1 1,-5-5-1,-4 0 0,-1 0 1,0 0 0,0 0 2,0 0 1,0 0-2,0 0-1,0 0-1,0 2 0,0-1-1,0 1 2,0 0 3,-8 0 2,-5 1-1,1 6-4,-10 1 0,-5 8 0,-6 5-1,-1 4 0,-9 8-1,-6 5 1,2-1-1,-8 2 2,11-5-1,2 5 1,8-8-1,6-5 1,8-2 0,6-2-1,4-10 0,7 2 0,-1-6-1,4-6-1,0 1 1,0-1-1,0-3-1,0 1 1,12 0 0,6 1 1,11-3 2,16 0 2,17 0 2,11-3 1,9-15 0,11-4-1,-2 4-4,-2 2-3,-12 8-12,-20 6-103,-16 2-163</inkml:trace>
  <inkml:trace contextRef="#ctx0" brushRef="#br0" timeOffset="187829.6325">18696 17895 269,'-2'-8'63,"-4"-1"-55,5 4 15,1 5 21,0 0-5,0 0-25,0 0 7,-2 0 5,2 14-7,0 12-3,0 6-6,0 12 2,5 4-4,5-4-2,2-3-4,3-14-2,1-13-1,2-14-11,0 0-17,4-27-69,0-22-130</inkml:trace>
  <inkml:trace contextRef="#ctx0" brushRef="#br0" timeOffset="188140.6446">18771 17654 297,'-22'-4'157,"5"4"-115,12 0 10,5 0-43,0 0-9,0 4-9,12 7-22,3-4-50,-4 1-238</inkml:trace>
  <inkml:trace contextRef="#ctx0" brushRef="#br0" timeOffset="188480.6648">19141 17658 172,'0'0'123,"0"0"-99,0 0 27,0 0 0,0 0-15,0 0-17,-6 10-6,-9 8-5,-3 4 0,-2 5 8,-4 4-4,-1 3-4,1-5-4,3 3 0,1-8-4,4-5 0,7-7 1,7-3 0,2-7-1,0-2-3,11 0 3,6 0 8,3 0 5,-1 0-5,0 0 0,-3 0-4,4 4-2,2 10 2,5-4-1,2 0 0,7-1-2,-3 2-1,-3-7-8,-3-4-70,-4 0-287</inkml:trace>
  <inkml:trace contextRef="#ctx0" brushRef="#br0" timeOffset="188816.6853">19514 17738 237,'2'0'104,"-2"0"-90,0 0 38,0 9 1,0 9-1,0 10-26,6 8-3,-3 8 4,7-4-5,-2-5-9,-2 2 0,-1-3-3,-5 4-4,0 0-2,0 4-2,0 1 1,-13-4-2,-5-2-1,1-14 1,2 0-1,3-11 0,4-6-2,3-6-7,-3 0-30,-3 0-99,1-29-280</inkml:trace>
  <inkml:trace contextRef="#ctx0" brushRef="#br0" timeOffset="189128.7029">19413 17665 178,'3'-11'86,"5"2"-55,-3 2 73,3 0-37,-6 4-23,-2 3-14,0 0-8,0 0-8,0 0-11,0-2-3,2 2-9,-2 0-27,3 5-134</inkml:trace>
  <inkml:trace contextRef="#ctx0" brushRef="#br0" timeOffset="190632.7826">20375 16355 251,'-5'-18'23,"-3"6"11,6-2 35,1 10 0,-1 2-36,-2 2 1,2 0 12,2 6-14,0 34-15,0 18-7,0 18-1,0 17-4,0-8 0,2-4-5,5-5 0,1-22 0,-1-10-4,3-18-5,-2-12-15,4-10-54,-2-4-41,0-4-51,-7-15-53</inkml:trace>
  <inkml:trace contextRef="#ctx0" brushRef="#br0" timeOffset="190950.8038">20413 16744 85,'0'-18'100,"0"1"-14,10 2 13,5 1-35,7-3-18,5 5-11,-2-2-15,3-1-10,4-4-3,3-5-4,2-3-1,-7 0-2,3 3-5,-5 4-18,-4 6-62,-5 6-158</inkml:trace>
  <inkml:trace contextRef="#ctx0" brushRef="#br0" timeOffset="191265.8176">20454 16631 186,'0'18'120,"0"8"-113,24 3 30,17 7 26,1 3-13,3 2-28,-7-1-2,-2 0-9,0-4-7,-5-6-4,0-8-3,0-8-17,-6-1-92,4-12-232</inkml:trace>
  <inkml:trace contextRef="#ctx0" brushRef="#br0" timeOffset="191735.8471">21391 16726 269,'0'-22'68,"0"-2"-16,0-5-6,-3 5-3,-13 0-24,1 4 5,-6 8-3,-6 2-10,-2 10-3,0 0-5,0 0 1,9 12-3,2 16-1,8 8 0,5 7-2,5-2 1,0 3 1,5-1-2,10-11 0,8-12 1,4-11-2,6-9-1,8-9 0,-3-21 2,-1-16 2,-4-2 0,-13-2-4,-7 13 3,-10 10 1,-3 10 0,0 10 5,-3 2-1,-8 5 3,-1 0 1,0 24-6,2 15-2,2 9 1,5 4-1,-1 8 0,3-4 1,-1 8-1,-1-1 1,-7 4 0,1 7-1,-1-2 0,-1-9 2,1-10-2,8-21 0,2-15 0,0-11 0,8-6-3,9 0 2,3-9 1,0-12 3,0 1-2,0 3 0,-2-2-1,-1 1 0,2 2-4,-5-3-31,5-8-108,-6 1-248</inkml:trace>
  <inkml:trace contextRef="#ctx0" brushRef="#br0" timeOffset="192060.865">21668 16830 224,'-1'0'135,"-10"0"-94,5 0 18,6 0-25,0 10-13,0 4-19,0 1-1,0 8-1,0-3 1,0 2 4,0-2-4,-3 2-1,1-6-9,2-6-61,0-10-203</inkml:trace>
  <inkml:trace contextRef="#ctx0" brushRef="#br0" timeOffset="192375.9151">21741 16691 303,'-11'-28'127,"-3"10"-44,10 14-20,3 3-38,-5 1-22,4 0-3,0 9-32,1 10-90,1-5-309</inkml:trace>
  <inkml:trace contextRef="#ctx0" brushRef="#br0" timeOffset="192970.9739">22332 16495 228,'0'-18'90,"0"-2"-8,-8 8-12,-5-2-12,-6 6-28,1 4-16,0 1-11,-3 3-2,1 5-1,-2 27-5,-3 18 5,2 8 0,6 8 2,8 2-1,9-19-1,0-9 0,9-16 0,8-16-1,6-6-5,2-2 0,1-16 6,2-14-7,-4-11-1,-3 0 1,-2 2 3,-6 5 3,-5 4 1,-2 4 1,1 6 1,-4 8 0,3 3 2,-6 6-3,0 3-1,0 0-1,0 23 1,0 16 8,0 9-1,0 11-3,0 3 0,0 4-3,-6-4 0,-10 10 1,-3 11-2,-2 9 0,0 6-1,1-3 1,10-21-1,7-24 1,3-33 0,0-17-3,10-12-3,20-29 6,6-8 9,4-4-6,-2 9-3,-7 7 0,-2 7-1,-7 8-5,-4-2-17,-2-2-42,-2 8-76,0-4-161</inkml:trace>
  <inkml:trace contextRef="#ctx0" brushRef="#br0" timeOffset="193430.0269">22745 16794 134,'0'-3'87,"0"3"-7,0-1-18,0 1-40,0 0-19,0 0-3,6 0 17,4 4 14,-5 13 6,0 2-13,-3 3-7,-2-2-3,0 8 4,0-1-5,-5-4-2,-12 7-5,0-8-2,0-4 2,1-5-3,2-10-3,-4-3-12,5 0-37,-6 0-118</inkml:trace>
  <inkml:trace contextRef="#ctx0" brushRef="#br0" timeOffset="193749.0418">22676 16573 365,'0'-18'121,"0"17"-71,0-1-7,0 2-36,0 0-7,5 0-7,1 19-23,-4-3-128</inkml:trace>
  <inkml:trace contextRef="#ctx0" brushRef="#br0" timeOffset="194268.0698">20513 17258 83,'7'-14'108,"-4"9"-51,-3 5 7,0 0-13,0 0-9,0 0-16,0 0-16,2 0-6,13 5-4,13 9 4,26-2 1,26 3 26,31-9 12,27-6 0,24 0-15,26-1-2,10-14 6,23 3-8,5 2-11,0 1-7,-11 9-4,-30 0-2,-33 0-3,-36 29-21,-48 9-86,-33-1-224</inkml:trace>
  <inkml:trace contextRef="#ctx0" brushRef="#br0" timeOffset="195028.1156">21476 17770 297,'-1'0'70,"1"0"-60,0 23-9,0 8 5,10 10 9,4 3-4,-2 2-1,-1 0 1,-1-4 6,-2-6-6,2-5 3,-7-10-8,-3-11-2,0-2-4,0-8 0,0 5 3,0-5 1,0 0-4,-12 0-3,4-9 3,-3-12 3,6-4 4,4-5 1,1-4 5,5-2 2,18-8-2,15 4 7,6-10-1,1 0-8,4-7-5,1 2-6,-3 2 0,-9 13-3,-6 20-2,-5 20-22,-3 6-39,-3 46-9,-2 18-46</inkml:trace>
  <inkml:trace contextRef="#ctx0" brushRef="#br0" timeOffset="195500.1409">21983 18095 297,'0'0'124,"-1"0"-109,-3 10 15,4 18-30,0 2 2,0 9 3,0-3-4,0-9 0,5 2 0,11-5 0,1-12-1,1-8-2,2-4-28,1-20-112</inkml:trace>
  <inkml:trace contextRef="#ctx0" brushRef="#br0" timeOffset="195823.1583">22102 17915 319,'-15'-16'122,"-1"7"-75,4 6-9,6 1-21,2 2-14,4 0-3,0 17-70,0 8-45</inkml:trace>
  <inkml:trace contextRef="#ctx0" brushRef="#br0" timeOffset="204926.7412">22392 18119 76,'0'0'0,"0"-2"-3,0-2 3,0 1 0,3-2 6,-1 1 22,-2 4 18,0 0 45,0-2-3,0 2-23,0 0-22,-5 0-10,0 0-19,-1 0-6,3 0-2,2 0-3,1 2-3,0 7 0,0 8 0,0 14 0,0 13 4,0 10 0,0 1 4,0 3-2,0-5 3,0-9-7,4-8 0,0-14-1,-4-3 0,0-10 1,-4-1 5,-12 2 0,-5-1-3,-7 1-3,2-5-1,-4 2-1,8-2-8,4-1-39,7 1-89,10-5-164</inkml:trace>
  <inkml:trace contextRef="#ctx0" brushRef="#br0" timeOffset="205259.7613">22348 17807 365,'2'-19'122,"2"14"-121,-4-2-2,0 7 2,0 0-1,0 17 3,0 10-3,0-1 0,0 1-22,0-10-182</inkml:trace>
  <inkml:trace contextRef="#ctx0" brushRef="#br0" timeOffset="282151.1349">1465 10089 198,'17'86'79,"-4"6"-25,-4-28 15,-1 2-30,-1-2-12,-7-6-15,0-6-11,0-12-1,10-11-31,0-12-193</inkml:trace>
  <inkml:trace contextRef="#ctx0" brushRef="#br0" timeOffset="283196.3157">9028 10565 480,'0'-12'18,"2"-4"-18,28-6-2,12 4 2,6 6 1,9 12 0,-8 0-1,-8 22-2,-16 10-1,-8-2 2,-14 5 1,-3 3 1,-11 4 3,-21 2 0,-10 0-1,-4 0-2,-6 0-1,4-7 2,9-2 1,14-9 5,11 1 4,14-6-5,14 2-7,22-5 0,18-8 5,9-10-1,4 0-4,10-10-8,-10-10-105</inkml:trace>
  <inkml:trace contextRef="#ctx0" brushRef="#br0" timeOffset="284151.3681">975 17227 353,'-8'-4'43,"7"-2"-35,1-6 8,0 0-7,18 0-4,15 4-2,7 6 4,11 2-3,-2 0 2,-3 0-2,1 4-2,-13 2 0,-8-1-1,-10 4-1,-9 3 1,-7 10 0,0 7 8,-15 6-2,-10 3-4,-4-2-3,4-12 0,4 3 0,11-13 0,10-2-3,0-8-3,18-4-5,14 0 7,-2 0 4,-2 0 0,-2 0 0,-7 14 0,-6 14 3,-9 8 1,-4 8 5,-3 0-2,-19-4 3,-6 0 5,-2-10-12,3-14-1,6-12-2,5-4-15,14-18-107</inkml:trace>
  <inkml:trace contextRef="#ctx0" brushRef="#br0" timeOffset="285088.4568">9009 16443 301,'0'16'102,"11"-2"-101,-1 2-1,0 1 0,-7 0 4,-3 5 1,0 12 11,-11 6 15,-17 11 0,-10 9-9,-3 0 0,3 2-3,7-10 11,10-3-8,9-14-10,12-11-10,0-16-2,26-8-3,26-1 3,19-33 6,6-12-2,8 2-4,-7 1 0,-13 7-15,-4 4-56,-17 4-97</inkml:trace>
  <inkml:trace contextRef="#ctx0" brushRef="#br0" timeOffset="285424.4753">9257 16523 543,'-22'90'76,"8"16"-74,2 3-1,2-1 0,-2 4-1,2-1-5,3-9-33,3-22-165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0T22:42:51.1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13109 1252 153,'0'-11'17,"0"-4"-8,0 4 23,0 1-16,0 8-6,0-4 8,0 3 22,0-8 10,0 3-2,0 1-1,-2 6-11,-2 1-9,0 0 0,1 0-6,3 0-6,0 0-5,0 0-2,0 0-3,-2 0 0,0 6-3,-4 8 2,3 12-2,1 10 0,-5 8-1,4 14-1,-2 8 0,3 2 0,2 2 1,0-9 0,2-6-1,15-14-1,-4-15 0,11-8 0,-3-10-3,3-8 0,1-8 4,-1-15 2,-3-14 2,3 0 1,-4-9-2,-3 7-3,-3-5 1,-3-6-1,-1-9 1,-7-4 1,-1-6 0,-2 11-2,0 18 0,0 16 0,0 20 0,0 4 4,0 0-1,0 0-3,0 0-1,0 5-6,4 21-2,0 11 8,4 9 1,2 7 1,-6-2-1,4 2-1,3-2-4,-6 3-12,1 3-31,5-3-47,-4-8 3,6-13-54,0-19-14</inkml:trace>
  <inkml:trace contextRef="#ctx0" brushRef="#br0" timeOffset="863.0446">13641 1618 14,'-7'-2'312,"2"2"-311,2 0 18,1 0-1,2 0-5,-2 0-13,2 0 2,0 0 2,0 14 4,0 6 2,0 1-8,0-2-1,0-7-1,7-2 1,-2-3-1,5-7 4,-2 0-3,2 0 0,-6 0 6,-1-13 9,0-3 8,-3 2 1,0 0-9,0 2-3,0 0-8,-8 1-5,-2 4-2,3 5-16,4 2-82,-2 0-229</inkml:trace>
  <inkml:trace contextRef="#ctx0" brushRef="#br0" timeOffset="1540.0812">14014 1377 299,'0'0'128,"0"0"-80,0-4 12,0 2-57,6-4-3,12 2-5,4 1 5,1-1 1,6-1-1,-3 1-1,1 3-7,-9 1-36,1 0-100,-16 0-193</inkml:trace>
  <inkml:trace contextRef="#ctx0" brushRef="#br0" timeOffset="1750.0937">14038 1508 405,'0'0'49,"0"0"-47,0 0-2,10 0-2,7 0 2,8 0 0,-2 0 0,2 0-7,2-6-48,-9-7-194</inkml:trace>
  <inkml:trace contextRef="#ctx0" brushRef="#br0" timeOffset="5649.3102">14857 890 370,'0'-4'121,"0"4"-120,-9 0 15,6 24-4,3 14-3,0 19-9,0 12 0,0 16 2,0 8 1,2-1-1,-1-2-1,-1-6-1,0-4 1,0-4-2,0-12 0,0-10 0,0-18-11,-3-13-10,2-15-11,1-8-43,0-7-52,0-29-88</inkml:trace>
  <inkml:trace contextRef="#ctx0" brushRef="#br0" timeOffset="5846.3215">14899 1470 396,'3'-19'26,"8"-9"-21,10-12-3,7-4 10,7-6 2,9 0 0,4 2-8,-4 5-6,-2 10-2,-9 1-6,-10 5-17,-1 8-30,-12 9-69,-10 10-92</inkml:trace>
  <inkml:trace contextRef="#ctx0" brushRef="#br0" timeOffset="6076.3331">14913 1319 265,'-8'14'183,"3"11"-182,4 8-1,1 7 3,3 9 3,17 3 3,10 0-1,5-6 1,12-5-8,7-14-1,4-6 0,-1-11-10,2-5-19,-14-5-143</inkml:trace>
  <inkml:trace contextRef="#ctx0" brushRef="#br0" timeOffset="6682.4015">15629 1354 328,'0'-19'138,"-2"-6"-136,2 0-2,0-3 2,0 4 1,0 4-2,-9 6 4,-6 9 8,-6 5-9,-7 0 0,3 12 0,-4 27-4,6 12 1,1 14-1,6 1 0,9-5-1,7-11 1,0-14-1,12-12 0,11-16-5,9-8-5,2 0-4,7-28 9,-5-12 0,0-9 1,-10 6-2,-14 4-8,-3 12 10,-9 8 4,0 12 1,0 4 13,-2 3-3,-8 0 1,3 17-11,5 10-1,-6 12 1,3 7 1,-2 12 0,1 5 1,-4 9-1,-6 6-1,2 2 2,-3 3-1,7-2 1,5-16-1,5-12 0,0-23-1,4-21 0,11-9 0,-1-13 0,6-19 10,4-12 14,1-2-17,-1 2-7,-1 1-9,-4 6-66,-1 4-171</inkml:trace>
  <inkml:trace contextRef="#ctx0" brushRef="#br0" timeOffset="6893.4125">15918 1481 498,'-3'7'5,"3"4"3,0 11-8,0 7 0,0 5 0,5-2 0,5 0-4,-2-2-27,-5-12-115</inkml:trace>
  <inkml:trace contextRef="#ctx0" brushRef="#br0" timeOffset="7972.4738">16389 1261 373,'0'-9'47,"0"-8"-38,0-1 12,0 0 3,0-1-14,0 3 4,-7 3 11,3 3-3,-6 2-2,0 6 2,-2 2-9,0 0-13,-8 12 0,-1 20-15,0 19 4,0 10 6,2 6 4,6-9 0,10-10 2,3-12-2,0-12-1,13-14-5,9-10-7,6 0 4,-1-14 1,3-14 9,-1-9-2,-6-2 2,-7 4 0,-5 7 2,-5 10 1,-6 10 2,0 6-1,0 2 4,0 0 0,0 0-5,0 0-3,0 0-3,2 0-4,-2 0 4,0 0-1,0 0-1,0 10 5,0 4 2,0 6 6,0 10 1,0 6-5,0 13 0,0 9-1,0 10-1,0 8 3,0 6-4,0 3-1,-3 3 1,-6 2-1,6-6 0,-5-10-1,2-17 1,3-28 0,3-20 0,0-9 0,0-16-6,13-24 6,9-17 2,5-4-2,-5 6-14,4 11-74,1 13-72,-4 6-94</inkml:trace>
  <inkml:trace contextRef="#ctx0" brushRef="#br0" timeOffset="8422.498">16658 1520 331,'0'-9'61,"9"2"-61,6-1 0,6 1 1,1 3 2,1 4 2,-3 0-2,-4 0-2,-11 0-1,-5 4-3,0 16 3,-2 10 33,-17 7-21,-2 0-9,-1 4-1,3-7-1,6-5 1,8-10 1,5-3-3,0-5-2,2-4 2,20-4 0,8-3 6,3 0 1,1-15-1,6-7-6,-12 3-29,-9 0-194</inkml:trace>
  <inkml:trace contextRef="#ctx0" brushRef="#br0" timeOffset="8902.526">14869 2143 132,'0'0'79,"0"0"-76,0 0 20,0 0 23,0 0-9,8 0-20,22 0 5,23 0 19,25 0 4,31 0-4,22 0-19,23-28 1,10-20-5,5-6-11,3-8-6,-6 2-1,0 7 0,-19 20-7,-26 22-45,-33 11-141</inkml:trace>
  <inkml:trace contextRef="#ctx0" brushRef="#br0" timeOffset="9458.5555">15533 2458 183,'-13'23'217,"6"14"-216,7 14-1,0 7 4,20-3 4,1-2-2,4-4 1,-1-10-7,-3-8 3,-6-10-3,-5-7 1,-5-5-1,0-9 2,-5 0 3,0 0 16,0-15 6,-5-14-16,-7-15-8,2-3-1,5-3 2,5 10-1,0 3 0,9 11-3,14 3-3,9 7-2,4 4 3,8-1-3,3 8 1,0-2 2,-6 5-8,-6 2-36,-1 0-124,-14 9-94</inkml:trace>
  <inkml:trace contextRef="#ctx0" brushRef="#br0" timeOffset="9661.5692">16107 2749 387,'0'15'0,"3"8"0,5 9 5,-3 4 2,5-2-7,-7 0-3,2 2-17,-5-6-148</inkml:trace>
  <inkml:trace contextRef="#ctx0" brushRef="#br0" timeOffset="10036.5904">16314 2634 262,'19'0'109,"6"0"-107,6 0 29,3 7-13,-2 5-6,-2-2-9,-14-5 0,-6 2-3,-4-2-1,-6 4 1,-16 7 8,-10 4 3,-6 7-7,4 0-2,4-1 10,9-6 1,7-8 1,8-2-6,0 0-8,20 1-1,13 0 1,9 1 7,13-3-2,9-4-5,-1-5-9,2-2-154</inkml:trace>
  <inkml:trace contextRef="#ctx0" brushRef="#br0" timeOffset="10654.6251">17558 1465 401,'0'0'77,"0"0"-57,0 0 41,0 7-44,-3 23-9,0 14-2,2 11-2,1 6-3,0-3 0,0-1-1,0-8-7,1-3-24,2-15-69,-3-16-137</inkml:trace>
  <inkml:trace contextRef="#ctx0" brushRef="#br0" timeOffset="10823.635">17452 1627 496,'0'0'22,"7"0"-22,15 0-6,4 0 6,15 0 4,0 0-2,3-7-2,-1 0-1,11-10-28,-1-1-134</inkml:trace>
  <inkml:trace contextRef="#ctx0" brushRef="#br0" timeOffset="11220.7319">18289 1018 25,'0'-2'355,"0"1"-336,0-4 40,0 3-15,2 0-31,3 2-8,-5 0-1,0 0 5,0 9 1,0 17-3,0 14 2,-4 14 8,1 10-8,0 6-5,-1 6-1,1 9-1,2 6-2,-5 1 0,2 0 0,-3-20-5,2-26-4,5-18 3,0-24-9,0-4-27,0-15-40,0-20-19,0-14-78</inkml:trace>
  <inkml:trace contextRef="#ctx0" brushRef="#br0" timeOffset="11419.7492">18276 1377 408,'15'-16'5,"16"-12"-5,10-14 30,6-2-3,11-9 2,-4 2-16,0 7-4,-8 8-9,-6 10-7,-17 9-16,-9 12-66,-14 5-173</inkml:trace>
  <inkml:trace contextRef="#ctx0" brushRef="#br0" timeOffset="11626.7549">18312 1373 231,'-1'4'262,"1"8"-262,0 6 0,11 10 4,10 9 19,8 2 1,6 0-2,5-3-13,-4-6-6,3-4-3,-6-4-13,-5-8-53,-9-12-265</inkml:trace>
  <inkml:trace contextRef="#ctx0" brushRef="#br0" timeOffset="12755.8175">19075 1489 271,'7'-9'115,"-6"-15"-114,4-5 52,-2 2-19,-3 3-27,0 4 5,0 1 17,-9 9-6,-3 2-12,-8-1 0,-2 9-11,0 0-5,-6 13-12,2 18 1,-1 8 7,5 7 5,7 7 4,4-3 0,5-6 0,6-6 0,0-10-2,8-12 2,7-8-10,3-8-5,3 0-4,-2-22 19,-3-5 3,1 4-1,-6 7-2,-1 6 1,-3 6 0,-2 2-1,-5 2-1,2-3 1,-1-2-1,6-4 1,-2 0 2,2-5 1,1 3-2,-5 1-1,4 5 2,-4 1 0,-3 1 2,0 3 0,0 0 11,0-2 6,0 2-4,0-1-6,0-3-3,0 0-5,2 0-3,5 0-1,-5-4-2,6-1 0,0-1 1,0-4 2,8 1 0,-5 1 0,-6 1 0,1 8 0,-6 3-1,0 0-1,0 0-3,0 0 5,0 0 1,0 0-1,0 0 1,0 0 1,0 0 4,0 3 1,0 20-3,0 11-3,0 15 15,0 11-8,-6 9-5,3 5 1,-9 1-3,2 2 1,0 3 0,2-1-1,-1-7 0,5-3-1,-2-13 0,6-12 0,0-8 0,0-17-1,0-8 1,0-11 0,0 0 3,6-18-2,7-26 6,6-4 6,15-13-11,0 9-2,3 10-5,-4 11-6,-1 11-24,-3 11-58,-4 3-59,-2 4-138</inkml:trace>
  <inkml:trace contextRef="#ctx0" brushRef="#br0" timeOffset="13029.9131">19391 1590 455,'0'0'8,"0"0"-3,0 11 5,0 12-7,0 12 8,0-2-6,0-5-5,0-5 0,0 0-11,0 2-72,0-6-212</inkml:trace>
  <inkml:trace contextRef="#ctx0" brushRef="#br0" timeOffset="14465.9928">19940 1369 233,'0'-13'91,"0"-1"-89,0-1 83,-1 3-40,-10 0-26,3 2-6,-2 2 10,0 2-10,-2 6-6,-1 0-5,-4 2-2,-4 24-12,-1 18 2,-1 8 8,2 7 0,7-3 0,1-5 1,7-12 1,6-9-1,0-9 1,11-14-5,11-7-7,6-7 3,5-25 9,0-11 3,0-6-3,-4 2 0,-5 3-1,-8 7-5,-6 11-4,-3 13 1,-7 6 9,0 7 1,0 0 4,0 0-5,0 0-1,0 0-4,0 2-10,0 16-2,0 8 15,0 6 2,0 10 5,0 9-1,-6 5 2,0 4-3,-1 6 0,4 0 2,2-1-4,-4-1-1,3-8 2,0-10-2,1-8 1,1-14-1,-2-5 2,2-14-1,0-5 2,0 0 4,0 0-7,3-5 0,7-18 17,0 0-6,4-9-11,2 3-7,-2-1-25,7-2-51,0 7-69,-5 4-26</inkml:trace>
  <inkml:trace contextRef="#ctx0" brushRef="#br0" timeOffset="15053.025">20125 1572 299,'0'-3'34,"0"3"-28,0 0-1,12-3-4,9-6 4,1 2 8,0-1 1,4 1-6,-4 4 0,-8 3-5,0 0-2,-9 0 4,-5 10-2,0 10 12,0-1 5,0 4-6,-15-5-8,-2 4 0,-3-2-3,3-6 1,2-2-2,7-6-2,6-4-1,2-2-3,0 0-4,0 0-8,10 0 11,2 0 4,-3 2 1,-6 4 5,4 8 3,-4 2-2,4 6 9,-4 9 3,0-4-9,2 2-6,-5-11 1,0-7-2,0-4-2,-1-5-2,-15-2-13,0 0-57,-6 0-145</inkml:trace>
  <inkml:trace contextRef="#ctx0" brushRef="#br0" timeOffset="15846.0698">18233 2060 113,'-12'-9'130,"-2"-3"-130,8-2-3,-4 0 3,4 5 43,5 2 42,0 7-21,1 0-30,0 0-22,0 0-9,0 0-3,30 7-3,25 5 3,28 1 18,27-6 1,22-7 5,19 0-1,8 0 7,10 5-10,-1 2-9,-2 2-7,-7-4-4,-9-5 0,-20 0-3,-19-14-19,-20-11-41,-25 6-129</inkml:trace>
  <inkml:trace contextRef="#ctx0" brushRef="#br0" timeOffset="16424.0984">19018 2619 347,'-5'-2'82,"1"2"-72,4 0 36,0 0-26,0 0-20,0 12-3,0 18 3,9 8 12,-4 5 2,0 4-7,-3-3 1,-2 0-5,0-5 2,0-12-4,1-9-1,-1-14 0,2-4 2,2-19-2,-3-30-3,1-13 3,1-10 0,2 3 1,1 16 0,1 11-1,7 16 0,2 10-2,9 3-3,8 8 2,7 5 1,1 0-2,-4 18-3,2 3-12,-6 0-33,-10 4-65,-8-6-225</inkml:trace>
  <inkml:trace contextRef="#ctx0" brushRef="#br0" timeOffset="16652.1101">19449 2941 322,'0'22'157,"0"9"-153,-2 0-4,-1 4 5,0-1-4,3-6-1,0-4-5,-2-8-16,0-12-119</inkml:trace>
  <inkml:trace contextRef="#ctx0" brushRef="#br0" timeOffset="17204.1434">19610 2807 201,'0'0'103,"0"0"-103,3 0-1,7 0 1,10 0 3,1 0 15,6 0 6,-3 10 4,-4 0-15,-4 2 2,-5 3-6,-3-4 1,-5 1-2,-3 0-1,0 2 7,-3 0 0,-10 4-7,-7 3-6,3-5-1,3-3-1,7-4-6,6-6 5,1 2-4,0-5-9,11 2 8,8 1 7,1 2 16,0 3 5,-5 0-5,-5 7 0,-3 2 2,-5-3 0,-2-4-8,0-2 4,-13 0 6,-8 0-8,-10 2-8,-3-1 0,2 3-4,5 3-13,6-3-59,8-10-270</inkml:trace>
  <inkml:trace contextRef="#ctx0" brushRef="#br0" timeOffset="18338.203">21227 1337 304,'0'0'85,"0"0"-66,0 17-19,0 6 5,0 5 2,3-2-2,4 1-4,-4 0 0,-1 4-1,-2 8 0,0 4 0,0 5 0,-2 0-17,-1-6-41,-4-8-106</inkml:trace>
  <inkml:trace contextRef="#ctx0" brushRef="#br0" timeOffset="18517.2156">21100 1502 299,'-1'0'66,"1"0"-44,6 0-22,24 0 0,10 9 1,14 0 11,2-6-5,8-3-7,8 0-2,2-9-32,1-20-106</inkml:trace>
  <inkml:trace contextRef="#ctx0" brushRef="#br0" timeOffset="18810.2303">22195 898 120,'0'0'240,"0"0"-171,0 16-33,0 22-28,0 12 15,0 14-10,0 6 1,0 9-4,0-1-2,-10 10-3,-3-4 0,-3-1-4,3-9-1,3-11-2,5-14-7,5-17-28,0-16-94,0-16-192</inkml:trace>
  <inkml:trace contextRef="#ctx0" brushRef="#br0" timeOffset="18968.2403">22166 1526 334,'19'-24'59,"12"-15"-49,14-12 35,10-12-12,6-5-5,-3 2-8,0 10-3,-5 14-15,-14 12-2,-1 12-6,-14 13-19,-7 5-117</inkml:trace>
  <inkml:trace contextRef="#ctx0" brushRef="#br0" timeOffset="19180.2539">22305 1323 311,'0'22'57,"0"10"-46,7 8 39,13 6 8,2 7-17,1 0-10,3 0-3,4 5-21,8-2-5,-3 2-2,1-5-16,0-7-53,7-14-174</inkml:trace>
  <inkml:trace contextRef="#ctx0" brushRef="#br0" timeOffset="19869.289">23129 1514 295,'0'-12'86,"0"-6"-38,0-6 10,0-2-25,0-1-16,-7 1-11,-7 3 0,-9 2-1,-5 9 2,-4 6-6,-3 6-1,2 4-3,0 31 0,9 10 2,5 14 0,11 2 1,8 6 1,0-9-1,13-10 0,13-13-1,5-20-2,1-15-5,2 0 7,-3-26 1,-3-16 3,-3-9-2,-7-2 4,-2 5-3,-3 6-1,-5 11-1,-6 17 1,-2 10 0,0 4 0,0 0-1,0 14-5,0 21-1,0 9 6,-2 16 3,-13 4-1,8 10 1,-8 2-2,2 1 1,0-3 0,0 0-2,-2 0 2,1 2-2,3-6-2,4-10 2,5-21 0,2-19-2,0-18-1,0-2-9,20-17 12,12-22 0,9-9 2,4-3-1,1 0-1,1 2-15,-13 5-113,-3 9-188</inkml:trace>
  <inkml:trace contextRef="#ctx0" brushRef="#br0" timeOffset="20117.3036">23405 1627 319,'0'0'86,"0"7"-52,0 25 4,-4 12-20,2 2-9,-2 4 0,4-11-7,0-10-2,0-7-4,0-8-42,0-11-260</inkml:trace>
  <inkml:trace contextRef="#ctx0" brushRef="#br0" timeOffset="21658.4183">23909 1409 56,'0'0'110,"0"-9"-19,0-3-15,0-5 2,0 2-13,0-2-28,-11-1-4,-3 0-3,-1 4-11,-2 4-12,-1 2-5,-4 4-2,-3 4 0,2 0-5,-2 14 2,3 15-1,2 15 0,7 5 2,3 8 2,3-6 0,7-5 0,0-5-2,14-15 1,5-2-3,4-13-1,3-11 0,0 0 5,1-17 0,-3-12 3,-1-8-2,-3 0 0,-1 4-1,-6 1 1,-3 11 0,-5 6-1,-2 3 1,-1 3 0,-2 1 0,0 4 3,0 4-4,0 0 2,0 0-2,0 0 0,0 0-2,0 0-3,0 0 2,0 9 1,3 3 2,-1 11 1,-1 5 0,2 9 3,-3 6-3,0 4 3,0 11-2,0 6-1,0 8 0,-9 4 1,0 5-1,-2-5 0,0-3 1,5-15-2,3-19 0,3-18 0,0-12-3,0-9-3,17 0 6,1-21 6,9-13 1,-1-7-3,1 3-4,1 1 0,-4 6-14,-3 1-70,-4 2-172</inkml:trace>
  <inkml:trace contextRef="#ctx0" brushRef="#br0" timeOffset="22266.4509">24236 1555 409,'0'0'36,"0"0"-7,-4 0 2,-5 2-22,1 13-7,-1-1-2,1 4 0,-2-2 2,0 3 0,-1 1-1,-3 3-1,6 0 1,-2-2 0,0-3 0,9 1 3,1-9-3,0-5-1,0-5-3,3 0 3,15 0 8,4-3 3,6-8-2,0 2-6,1 6-2,-3 3-1,1 0-2,-9 0-8,-2 0-47,-1 0-128</inkml:trace>
  <inkml:trace contextRef="#ctx0" brushRef="#br0" timeOffset="22464.4615">24300 1502 455,'-10'33'2,"1"10"6,4 3 11,-3 10 4,4 0-13,-5 0-5,2-1-4,2-7-1,0-4-10,-1-10-56,2-14-249</inkml:trace>
  <inkml:trace contextRef="#ctx0" brushRef="#br0" timeOffset="23032.6324">22203 1976 181,'0'0'17,"3"0"-4,26 0 48,16 15-1,25 7 39,27 2-42,24-6 10,20-10-15,24-8-11,24 0-13,10-20 2,8-6-13,-2 2-14,-19 2-3,-13 2-6,-14-4-20,-2-2-112,-14-12-247</inkml:trace>
  <inkml:trace contextRef="#ctx0" brushRef="#br0" timeOffset="24597.7919">23053 2578 183,'-8'0'185,"3"0"-140,5 0 6,0 3-37,0 15-12,3 7 4,9 2-2,1-1 2,1-2-1,-9-2-3,-2 4 3,-3-2-2,0 4 0,0 4-2,0 0-1,0 1 2,0-4-2,5-10-1,4-9 0,3-10-7,-1 0 1,5-12 7,2-23 11,-5-11 2,0-8-4,2-6-5,-5 2 1,4 3-1,-1 9 0,-3 19-3,1 8-1,0 9-1,0 8-4,5 2-2,5 0 4,-5 0-4,5 9-9,-4 1-28,-5 2-92,-2-2-189</inkml:trace>
  <inkml:trace contextRef="#ctx0" brushRef="#br0" timeOffset="25267.8324">23461 2839 201,'0'0'77,"0"0"6,0 0-17,0 0-39,0 0-15,0 0-8,2 15-4,1 6 17,0 7-3,-3 0-7,0-3-1,0 0-3,0 0-3,0-3-9,0 5-62,0-10-183</inkml:trace>
  <inkml:trace contextRef="#ctx0" brushRef="#br0" timeOffset="25731.9575">23759 2796 381,'-9'0'75,"-4"0"-58,3 0 12,0 13-19,2-1-7,4 0-3,-2-3-1,2 3 1,2-4 1,-3-1 1,2 1-2,-1 3 0,0-1 1,1-3-1,3 2 0,0-4 0,0-1-1,0 3 1,3-2 1,8 1 4,6 2 0,-1 1 1,3 0-2,3 4-2,0-5-2,-2-2 0,-4-3 0,3-3-5,-6 0-21,2 0-80,-4 0-135</inkml:trace>
  <inkml:trace contextRef="#ctx0" brushRef="#br0" timeOffset="25958.9899">23878 2805 149,'-4'0'185,"-1"0"-179,5 0 3,-3 0-5,-1 18 3,-1 10 2,-3 10 6,-4 11 20,-1 7 5,1 5-7,-2 0-14,7-6-15,1 0-4,5-6-17,1-26-101</inkml:trace>
  <inkml:trace contextRef="#ctx0" brushRef="#br0" timeOffset="27152.0562">14771 3571 448,'0'36'0,"0"12"-29,-2 27 27,-7 32 2,7-28-7,-5-7-19,3-10-12,-5-12 26,7-19 12,-4-13-3,4-13 2,2 1-40,-4-6-139</inkml:trace>
  <inkml:trace contextRef="#ctx0" brushRef="#br0" timeOffset="27346.0705">14585 3962 501,'0'-4'75,"0"2"-75,4-4-8,25 2 8,4 0 15,12-3-3,10 0-3,3-3-5,-3-2-4,-2 2-14,-8 0-120</inkml:trace>
  <inkml:trace contextRef="#ctx0" brushRef="#br0" timeOffset="28037.1047">15618 3439 534,'0'0'2,"0"29"0,0 26-2,0 17 6,0 9 0,0 2-5,0-8 3,0-5-4,6-4 0,-3-6-5,-3-3-6,0-3-41,-3 2-81,-14 2-101</inkml:trace>
  <inkml:trace contextRef="#ctx0" brushRef="#br0" timeOffset="28246.1207">15694 3784 483,'20'-27'0,"10"-9"0,12-9 10,3 0-7,7-3-1,-5 2-2,2 9 0,-15 8-9,-10 13-26,-7 14-85,-17 2-214</inkml:trace>
  <inkml:trace contextRef="#ctx0" brushRef="#br0" timeOffset="28440.1267">15681 3782 394,'0'25'122,"8"11"-122,20 5 0,12-1 5,3 0 8,8-2-7,-6-3-6,-2-1-1,2-2-26,-5-4-92</inkml:trace>
  <inkml:trace contextRef="#ctx0" brushRef="#br0" timeOffset="29150.1672">16446 3858 473,'0'-21'32,"-5"-4"-21,-3 5-11,1-2 13,1 1-8,-3 6-5,-3-2 0,-6 6 2,2 8-2,-8 3-3,2 0-6,0 32-10,6 15 5,0 14 12,8 8 2,5-1 0,3-10 1,3-13-1,16-22 0,9-19-2,4-4-1,3-22 3,2-14 2,-2-6 0,-10-1 4,3 4-4,-13 3 0,-5 7-1,-1 9-1,-9 8 1,0 12 5,0 0 1,0 0 1,0 15-8,0 14-7,0 14 6,0 15 1,0 16 6,0 5-4,-12 13-1,-1 8-1,-6 2 3,-1 4 0,7-5 1,-4-17-4,4-23 0,5-24 2,8-23-1,0-14-1,0 0 0,21-24-2,9-20 2,13-11 0,-2-8-3,-1 1-72,-6 1-241</inkml:trace>
  <inkml:trace contextRef="#ctx0" brushRef="#br0" timeOffset="29625.1963">16767 3953 407,'-9'0'39,"8"0"-4,1 0-5,0 0-30,18 0-9,4 0 9,8 0 8,2 0-5,-6 0 0,-5 0-2,-10 0-1,-3 11 0,-8 7 0,0 6 7,-19 4 2,-5 2-4,1-3-3,-2-4 2,3-8 2,9-7-1,8-3-1,5-5 5,0 0-9,0 4-2,6 0-8,11 3 10,7-1 1,-1-1-1,7 2 0,2-5-2,0 1-25,1 2-116,0-5-223</inkml:trace>
  <inkml:trace contextRef="#ctx0" brushRef="#br0" timeOffset="31395.292">17517 3843 209,'0'-5'214,"-10"-3"-197,6-5 36,-5 1-20,4 0-7,1-1-16,-4 0-5,3 2-2,-5 2-2,0 1 8,-1 3 0,-8 2-4,3 3-1,-10 0-4,3 4-1,0 23-4,4 3 5,6 9-2,4 0 2,8-3-2,1-1-1,0-9 1,11-1-3,8-7 1,-3-3-2,4-10 2,1-5-1,-3 0 0,4 0 3,-2-12 1,0-10 0,2-4 1,-6-3 0,1 2-1,-1 2-2,-5 4 3,-3 3 0,1 5 0,-8 1 2,0 7-1,1 1 0,-2 4 1,0 0-1,0 0-1,0 0-4,0 18-2,0 8 6,0 10 0,0 14 2,0 8 1,-2 11 0,-6 8 1,-5-1-3,4 3 4,-6-3-4,6-6 2,-1-10-1,0-7-1,1-16 0,4-14 0,5-13 1,0-8 0,0-2-1,0 0-1,13 0-1,5-4 1,-1-12 2,11-4-1,-5-9-1,2 1-26,2-4-79,-1 5-81,0 3-44</inkml:trace>
  <inkml:trace contextRef="#ctx0" brushRef="#br0" timeOffset="31978.4256">17765 4014 109,'0'-10'194,"0"-1"-188,0-2 13,3-5 12,14 2-19,3 0 0,3 4-9,7 8-2,-3 4 3,1 0 5,-6 0-4,-2 10-3,-7 7-2,-6-2 2,-6 1 1,-1 2 7,0 2 3,-9 2-2,-12 1-4,-2-2-2,-5-1-4,3-3-1,3-8-1,11 0-1,4-3-1,7-4-2,0 1-11,18 1 5,-3-4 1,12 0 8,-5 0 2,-6 4 11,2 0 0,-9 6 4,-4 3-2,-1-3 6,-4 0-1,0 6 0,-9 0-1,-12 2-5,-11-1-7,-7-2-4,1-3-1,-1 2-10,4 6-33,7 0-85</inkml:trace>
  <inkml:trace contextRef="#ctx0" brushRef="#br0" timeOffset="32864.4782">15424 4325 257,'-14'0'42,"4"0"-40,6 0 8,4-4 28,0 4 2,0-2-20,0 2-19,0 0-1,0 0-2,16 4 1,16 15 1,17-2 10,20 5-4,23 0 5,20-4 1,8 0 2,12 1 4,5-2-3,12-3-7,12-4-4,11-10 2,8 0-1,-4-18 0,-2-10-1,-7 2 0,-19 8 0,-17 12-2,-14 6-2,-16 6 0,-5 24-2,-19 2-11,-7-6-8,-17-12-31,-8-14-62,-11 0-156</inkml:trace>
  <inkml:trace contextRef="#ctx0" brushRef="#br0" timeOffset="33726.5242">16515 5053 425,'-10'0'6,"1"0"-6,9 20-5,0 11 0,0 15 5,0 5 6,10 0-3,1-1 1,-7-1-3,3-5 5,-5-3 2,-1-10-2,-1-8-3,0-11 1,0-3-4,0-9 6,0 0 10,-3-5 2,-2-25-15,3-16-3,2-9 3,6-8-1,17 0-1,9 5 1,4 6-2,6 2 0,0 14 0,0 3-2,-7 8 2,-5 9-10,0 8-55,-14 6-225</inkml:trace>
  <inkml:trace contextRef="#ctx0" brushRef="#br0" timeOffset="34160.5508">16981 5358 347,'3'-4'98,"7"-1"-98,7 0-5,5-5 5,1 0 4,6 2 0,-8 4 1,1 4-2,-7 0-1,-3 0 0,-6 0 1,-6 0 0,0 12 0,0 8 8,-9 6 2,-10 4-8,-4 6-5,-1-2-1,2-2 0,2-2 1,7-8 0,6 0 1,7-7-1,0-6-2,0-5 0,0 0 1,13-4-2,8 0 0,2 0 2,5 0-1,-4 0-42,3-5-107</inkml:trace>
  <inkml:trace contextRef="#ctx0" brushRef="#br0" timeOffset="34588.5695">17324 5302 178,'18'-18'194,"7"1"-194,8-1 31,6 9 3,-6 2-26,-1 7-4,-9 0-3,-9 0 3,-7 10-2,-7 8 2,0 7 17,-9 6-5,-13 6-9,4-3-3,4-6-3,1-12 0,6-4-2,7-8 1,0-2-6,0 1-7,9-3 8,4 5 1,3-1 4,-5 8 4,-5 6 1,8 4 1,-11 5 3,-1-2 6,-2-3 1,0-2 0,-2-6 5,-18 0 11,-1-1-16,-8-5 5,3-2 0,-2-1-13,11 0-8,0-1-4,8 1-25,7-2-56,2-3-204</inkml:trace>
  <inkml:trace contextRef="#ctx0" brushRef="#br0" timeOffset="35083.6008">18589 4157 462,'0'0'176,"0"0"-176,4 0-2,0 7-3,-2 18-8,-2 11 13,1 10 1,-1 6-1,0 0-3,0-10-7,0-10-17,0-10-59,0-5-57,-11-9-149</inkml:trace>
  <inkml:trace contextRef="#ctx0" brushRef="#br0" timeOffset="35226.6063">18440 4413 440,'0'-13'174,"10"2"-174,15-1 5,13 2 12,6 2-1,14 3-6,1 2-10,-5 3-13,2-2-111,-7-8-330</inkml:trace>
  <inkml:trace contextRef="#ctx0" brushRef="#br0" timeOffset="35893.7305">19307 3514 330,'0'0'0,"0"15"-17,0 16 17,0 16 41,0 13-12,0 7-2,0 4 10,0 10-1,-11-3-10,-5-4-11,4-7-9,6-9-6,-2-8-2,-2-10-9,6-12-26,1-13-82,1-15-112</inkml:trace>
  <inkml:trace contextRef="#ctx0" brushRef="#br0" timeOffset="36091.7423">19258 3988 386,'16'-30'36,"8"-7"-31,6-6-2,13-5 12,0 0-2,14 0 6,3 2-9,-10 8-10,-3 9-2,-14 12-19,-12 10-22,-15 7-67,-6 0-163</inkml:trace>
  <inkml:trace contextRef="#ctx0" brushRef="#br0" timeOffset="36321.7582">19359 3987 496,'0'15'15,"2"11"-11,21 6-4,7 7 11,7-4 11,7 8-1,-2-5-16,6 2-5,-5-4-5,0-4-22,-6-13-171</inkml:trace>
  <inkml:trace contextRef="#ctx0" brushRef="#br0" timeOffset="37627.8295">20278 3946 117,'-14'-12'125,"3"2"-84,1-2-15,-3 2-8,1 3-12,-7 1 10,0 5-2,-7 1-4,5 0 1,-5 18-2,4 10-2,6 5-3,5 4 0,2 4-3,9 2 0,0-2 0,0 3-1,0-12 0,10-4 0,3-11 0,6-8-3,-3-9-1,4 0-3,6-16 7,-3-12 6,0 2-4,-1 0 0,-2 4-4,-5 3 2,-3 6-4,-2-4 2,-5 1 2,0 2 0,-4-2 4,-1 7 6,0 4 3,0 3 4,0 2-1,0 0-8,-3 0-8,0 22-4,2 17-1,-7 7 5,0 12 2,3 10-2,-5 2 2,-1 2-1,-1 3 1,2 0-1,-2-6-1,5-2 1,4-9 0,0-11-1,3-5 0,0-12-1,0-14 1,0-8-1,0-8 0,3 0-2,2 0-4,7 0 7,9-8 5,9-2 0,2 1-2,9-1-1,-8 0-2,-1-1-3,-1-2-10,-6-6-94,-6-8-169</inkml:trace>
  <inkml:trace contextRef="#ctx0" brushRef="#br0" timeOffset="38051.8506">20455 4375 179,'-5'-4'106,"5"4"-88,0 0-15,0 0-3,15 0 0,7 0 2,-8 4 17,4 4-1,-7-3-9,-4-2 0,-4-1-5,-3-2 4,0 5 9,0 2 0,0 4 0,-10 5-14,-1 3 0,-7 0 0,4-1-3,-5-4 0,9-5 0,2 1 0,8-6 0,0 3-3,0-1 2,21 2 1,7 1 6,3-4 2,1 2 0,0-4-6,0-1-2,-6-2-10,2 0-57,-6-12-222</inkml:trace>
  <inkml:trace contextRef="#ctx0" brushRef="#br0" timeOffset="38929.8995">21068 3974 215,'0'-7'70,"0"2"-2,0-2-16,0-4-8,0-1-5,0 1-3,-10 4-6,-5-3-8,-10 6-4,0 4-10,0 0-8,-6 16-1,-2 23-2,5 6-1,3 12-2,8 3 4,13 3 1,4-10 1,1-9 0,26-16-2,10-20-7,6-8 0,5-17 8,6-26 1,-5-10 0,-6-1-3,-10-1 0,-4 1 0,-13 5 3,-7 5 1,-8 12-1,-1 4 1,0 12 3,-3 11-3,-7 5-1,0 0-3,3 21-11,2 9 6,4 9 7,-3-2 1,2 3 2,2 4-1,0 11 4,0 13-3,0 6 7,0 4-2,6-2 0,-6-5-3,0 0-1,0 2-2,-4 1 1,-9-1-2,-2-5 0,3-19-1,2-16 1,3-21-1,7-11 1,0-1-6,7-3-13,15-30 10,1-9 9,14-14 3,1-4-3,-6 0-4,-1 6-42,-8 12-118</inkml:trace>
  <inkml:trace contextRef="#ctx0" brushRef="#br0" timeOffset="39371.9229">21511 4091 130,'0'0'202,"0"0"-157,0 0-4,-2 8-21,-6 6-11,-1 0-3,2 1-2,-3 2 3,-2-1 3,2 1-1,-2 2 3,5 5-3,4-6 3,3-1-3,0-6-6,0-5-1,3 0-1,10-6-1,3 0 0,0 0 4,6-12 0,-1-6-4,8 5-3,-5 6-34,3 5-51,-3 2-45,-9 0-5,-1 0 84,-13 0 38,-1 0 16,0 0 0,-5-3-9</inkml:trace>
  <inkml:trace contextRef="#ctx0" brushRef="#br0" timeOffset="39584.9386">21616 4081 156,'0'0'43,"2"0"-39,6 0 0,-4 0 38,1 2-7,-2 11 3,-1 4 3,-2 4-2,0 12 3,0-1-9,-9 4-19,-4 0-5,-3 2-5,0-2-4,2 5-4,-2-2-29,0-6-156</inkml:trace>
  <inkml:trace contextRef="#ctx0" brushRef="#br0" timeOffset="40301.975">19167 4732 137,'-29'-10'35,"6"2"-29,6 2 1,12 1 35,3-2 7,-1-3 9,3-2-19,0-12-8,0 2-1,8-5-2,19 4-13,11 12-4,28 11-2,24 0 6,30 33 2,19 3-3,23-4-3,10-18-4,19-14-1,14-2-3,19-30 3,4 8 3,-22 8-9,-38 12-5,-41 4-2,-38 0-30,-33 16-32,-24-2-115</inkml:trace>
  <inkml:trace contextRef="#ctx0" brushRef="#br0" timeOffset="41114.0205">19913 5189 210,'-3'5'14,"3"14"-11,0 11 5,10 5 4,10 3 1,-4-3-9,-1 2 1,-4 1 7,-7-2 1,-4 2 2,0-4-8,0-2-6,-8-6 0,1-8-1,-2-8-5,8-10 5,-6 0 3,5-12 1,1-30-1,-1-16 2,2-8 6,0-2 13,12 6 0,5 2 12,11 9-13,3 3-6,-6 10-16,2 12-1,-5 15-5,0 8 0,-1 3-6,1 0-3,0 3-6,3 2-4,2-5 7,-3 0-5,0 0-32,-2-8-104</inkml:trace>
  <inkml:trace contextRef="#ctx0" brushRef="#br0" timeOffset="41706.0531">20263 5441 168,'-2'-7'210,"2"3"-192,0-5-18,15-3 3,7-2-3,7-3 9,3 2 0,-9 8-8,-3 2 0,0 5 1,-10 0 2,-9 3-4,-1 18 7,0 8 9,0 3-8,0 2-1,-11-2-4,-9-4 0,1-4-3,0 0 0,2-6-1,-2-4 0,7-4 1,4-1 0,4-2-1,4-1-1,0 1-5,0-2 4,2 2 2,8-2 0,6 0-1,0-5 0,4 0 0,4 0-1,9 0-2,9-5-24,10-2-43,1-2-97</inkml:trace>
  <inkml:trace contextRef="#ctx0" brushRef="#br0" timeOffset="42088.0758">20868 5314 221,'0'0'77,"0"0"-48,0 0 16,0 0-10,0 0-24,0 0-4,-4 11 3,-4 1-2,-2 2-3,4-2 3,-3 3-2,8-1 0,-6 0-5,7 1-1,0 0 0,0 2-1,0-3 1,0 3 0,0-5-1,0 0 1,10 0 0,8 0 1,6-2 1,2 2 1,3 0-3,-1-5-13,-6-4-44,-7-3-126</inkml:trace>
  <inkml:trace contextRef="#ctx0" brushRef="#br0" timeOffset="42283.0872">20960 5354 301,'-12'16'86,"2"23"-70,9 5 4,-3 7-2,4 4-2,0-6-8,0-3-6,0-8-2,0-8-2,0-5-20,0-9-82</inkml:trace>
  <inkml:trace contextRef="#ctx0" brushRef="#br0" timeOffset="42788.1389">22043 4255 264,'0'41'12,"-7"5"-7,2 1 8,0-2-1,3-9-1,2-2-10,0-9-1,0 1 0,0-7-3,-3 5-28,-7-2-104</inkml:trace>
  <inkml:trace contextRef="#ctx0" brushRef="#br0" timeOffset="42976.1488">21917 4451 407,'-3'-3'60,"3"3"12,3 0-59,26 0-12,13 0 5,3 0 4,10 0-7,0 0-3,1 0-13,-7-2-92</inkml:trace>
  <inkml:trace contextRef="#ctx0" brushRef="#br0" timeOffset="43852.202">22721 3739 297,'0'0'58,"0"41"-40,0 22-6,-4 20 2,-4 4-4,1-8 1,1-4-2,-3-4 2,-3-8 6,1-5-4,1-12 0,5-14-11,0-10-2,4-10-1,1-5-23,0-7-42,-4 0-104</inkml:trace>
  <inkml:trace contextRef="#ctx0" brushRef="#br0" timeOffset="44010.2051">22709 4287 104,'21'-28'36,"10"0"36,7-6 1,3 1-9,4-7 6,-4 3-34,3 0-22,-2-3-10,1 2-4,-3 0 0,-5 4-17,-8 16-63,-15 8-168</inkml:trace>
  <inkml:trace contextRef="#ctx0" brushRef="#br0" timeOffset="44234.3349">22734 4189 346,'-4'34'7,"4"10"-6,10 2 13,14 4 25,15-1-10,-4-3-9,7-7-12,-4-7-8,5-6-4,5-17-9,-4-7-46,3-2-145</inkml:trace>
  <inkml:trace contextRef="#ctx0" brushRef="#br0" timeOffset="44854.3701">23463 4255 274,'0'-20'66,"0"-4"-61,0 2 23,-3 1 17,-7 3-1,-4 0-31,-1 7-9,-5 3-3,-6 8-1,2 0 0,-3 8 1,1 24-1,9 4 0,2 6 0,10 2 0,5 0 0,0-8-1,15-10 1,3-9-2,9-15-2,3-2-1,-6 0 5,2-14 0,1-15 0,-4-9 0,2 3 0,1 0-3,-14 11 1,-7 10 2,-5 10 2,0 4 17,-7 0-7,-10 4-4,-4 23-1,5 6-3,1 13 2,3 11-5,0 1 1,2 2-1,0 3-1,-1-2 2,2-3-1,-1-3 0,4-12 0,0-3-1,6-14 0,0-8 0,0-9-1,0-6-6,17-3 6,10 0 1,8 0 8,3-1-2,12-11-4,-9-5-2,-6 0-2,-5-2-24,-15-5-107,-7 0-244</inkml:trace>
  <inkml:trace contextRef="#ctx0" brushRef="#br0" timeOffset="45365.4008">23618 4301 386,'-2'-5'14,"2"2"-11,4-3-3,16 3 5,10 0 6,-1 3-4,-5 0 1,-5 0-2,-10 0-3,-1 0-1,-8 0 3,0 6 10,0 3 10,-9 8-5,-4 1-17,-7 0-1,2-4 0,3 0-2,1-5 0,8-4-1,5-1 1,1-4-2,0 0-7,0 0-7,5 0 7,11 0 9,-7 8 4,3 5 1,-1 1 1,-8-1 3,1 3 1,-4-4 0,0-3-1,0 0-2,-2-1 3,-14 1-5,-4-4-2,2 5-3,-2 1-2,6 0-11,6 6-19,6-2-66,2-3-124</inkml:trace>
  <inkml:trace contextRef="#ctx0" brushRef="#br0" timeOffset="47082.4948">24288 4146 190,'0'-14'143,"0"0"-135,7-9 55,-2-6 3,0 4-36,-5 0-13,0 1 5,-8 11 0,-11-2-5,-2 7-3,-4 8-8,-5 0 2,-5 16-8,5 20-2,-5 13 0,2 7 1,5 6 1,10 4-1,7-6-1,11-10 0,0-12 1,21-20-5,7-13-6,3-5 6,2-12 6,0-25 1,2-3 0,-2-4-1,-2 3 0,-3 0 0,-4 8-4,-4 1 4,-4 10 0,-4 7-1,-7 4 1,-3 10 0,-2 1 2,0 0 2,0 0-1,0 0-1,0 0 3,0 0-5,0 0-1,0 0-2,0 0 3,0 0 3,0 0-2,0 0 1,0 0-2,0 9-7,0 5 7,0 2 0,0 8 4,0 5-4,0 13 1,-7 20 1,-5 13 1,-4 8 0,-2 5 0,2 0 0,-2-7-2,5-9 1,1-14-2,5-17 3,5-17-3,2-17-2,0-7 1,0 0-5,5 0 5,15-12 1,12-9 11,7-1-9,10 0-2,8 3-1,-2 1-6,-1 2-18,-2 4-60,-8-6-117</inkml:trace>
  <inkml:trace contextRef="#ctx0" brushRef="#br0" timeOffset="47488.5398">24718 4264 35,'0'-7'320,"0"3"-283,0 0 16,0 2-14,0 2-15,0 0-4,0 0 1,0 3-8,-9 14-8,-1 3-1,0 4-3,2 2-1,-2-4 1,2-4 0,5 0 0,-4-6-1,5-2 0,2-2-2,0-1 1,0-2 0,12 1-2,6-1 0,6-2-1,2-3 2,7 0 1,3-3 0,0-13-27,-4-3-97,0 4-110</inkml:trace>
  <inkml:trace contextRef="#ctx0" brushRef="#br0" timeOffset="47676.5483">24832 4226 210,'-9'-5'64,"5"5"38,4 0-58,0 2-44,0 22-17,0 13 17,0 7 14,-6 3-11,-11 5-1,1-1-1,0-8-1,9-4-27,7-9-52,0-7-170</inkml:trace>
  <inkml:trace contextRef="#ctx0" brushRef="#br0" timeOffset="48238.5849">22492 4761 256,'-24'0'4,"6"0"5,3 0-2,9 0 32,6 0 1,0 0-35,13 0 3,22-7-1,24-9 30,21 0 3,25 2 6,32 2-9,28 4-5,23-2-5,16 3-11,1 4-12,-6 3-3,-15 0-1,-2 0-2,8-6-3,2-11-17,-2-6-81,-32-6-201</inkml:trace>
  <inkml:trace contextRef="#ctx0" brushRef="#br0" timeOffset="48898.618">23266 5206 403,'-17'0'20,"12"0"-7,5 29-13,0 24 0,5 8 4,12 4 4,-1-3-6,0-8 0,0-8-1,-4-9 0,-1-8-1,-3-8 2,-6-4 1,2 0 0,-4-7-2,0-2-1,0-8 2,0 0 8,0-26-4,0-24-1,10-20-2,7-9 5,13 7-2,10 5 1,14 18-1,-6 6 3,1 8-6,-6 10-3,-10 3-4,-9 11-6,-12 7-35,-7 1-187</inkml:trace>
  <inkml:trace contextRef="#ctx0" brushRef="#br0" timeOffset="50637.7146">23772 5564 33,'0'0'0,"0"0"-21,5 0 13</inkml:trace>
  <inkml:trace contextRef="#ctx0" brushRef="#br0" timeOffset="50737.7184">23772 5564 4,'19'0'0</inkml:trace>
  <inkml:trace contextRef="#ctx0" brushRef="#br0" timeOffset="51342.8039">23781 5546 38,'0'0'85,"0"-1"0,0-2-28,0-1-20,0 3-29,3-4-6,0-2 3,1 7 3,-4 0-5,0-3 4,0 3 12,0 0 10,0 0-5,0 0-11,0 0-13,0 0-3,1 0-4,2 0 2,0-2 5,3-2 2,2 2-2,-4 1 0,0-1 0,2 2 1,-2 0-1,5 0-1,1 0-1,7 0 2,-2 0 5,5 0-3,-2 0 4,-3 0-5,-3 0 1,-8 0-1,-4 0 2,0 0 4,0 0 17,-16 0-24,-6 11 1,-2 8-1,-2 2 0,1 3 1,5-6-1,7-4 0,6 0-1,7-1-4,0 1-1,1 2 3,18 1 0,4 2 1,4-1 1,-5-4 1,-2-2 0,-10-2 0,-5-5 1,-5-2-1,0 3 11,-12 6 13,-10 2-19,-2 4-2,-8 1-1,2 2-2,1 2 0,4-4 0,5 1-3,9-1-11,8-4-18,3 0-58,0-14-120</inkml:trace>
  <inkml:trace contextRef="#ctx0" brushRef="#br0" timeOffset="51766.8256">24135 5525 258,'-19'0'70,"5"3"-57,4 6 47,-1-1-24,6 1-17,3 1-19,1-1-2,1 1 2,0-1 0,0 2 0,0-4-1,0 0 2,8 0 1,4 1 1,4 6 2,6-1 6,4 3-5,5-2 0,1-6-6,-4-5-1,2-3-10,-2 0-35,-4-9-77,-4-14-109</inkml:trace>
  <inkml:trace contextRef="#ctx0" brushRef="#br0" timeOffset="51935.8376">24253 5548 335,'-6'0'52,"1"4"-32,5 20-11,0 6-2,0 9 4,0 1-9,0 4 2,0 2-4,-6 4-5,-4 2-41,7-8-160</inkml:trace>
  <inkml:trace contextRef="#ctx0" brushRef="#br0" timeOffset="59826.3947">13440 6287 352,'0'23'42,"0"-7"-42,-5-6-5,5-8 5,0-2 0,0 0 0,0 0 2,0 0 8,0 0 33,0 0 14,0 0-4,0 3-13,0 1-22,0 4-14,0 6-1,0 5 3,0 9-4,0 8-2,0 7 0,0 7 2,0 4 2,0-4-3,0-2-1,0-12-7,0-13-12,0-18-44,0-5-165</inkml:trace>
  <inkml:trace contextRef="#ctx0" brushRef="#br0" timeOffset="60404.4275">13408 6182 360,'-10'0'76,"5"-2"-73,2 2 25,3 0-12,-3 0-12,2 0-4,-3 0 3,-6 2 20,-6 16-14,4 11-5,-11 3 3,5 2-5,3 5 2,-2 6-3,5 6-1,1 9-1,6 9 1,1-1 1,4-4-1,6-10-2,17-8 0,8-12-1,4-7-1,13-14 4,-3-13 0,0 0 1,-2-7 0,-5-26-1,-4-10 3,-7-14 1,-6-9 1,-5-1-3,-13 6 1,-3 4 0,-12 10 1,-15 4 2,-2 5-2,-9 2-1,2 8-2,-4 4-1,10 6 0,2 12-8,0 6-64,-2 10-284</inkml:trace>
  <inkml:trace contextRef="#ctx0" brushRef="#br0" timeOffset="61334.481">14693 6368 294,'-7'-5'45,"6"-2"0,1 5 26,0 1-26,0-7-34,11-9-11,13-4 1,6-4 4,9-1 11,-1 8-5,2 9-6,-8 9-5,-4 0 1,-13 20 2,-7 18 2,-8-1-2,0 11 1,-9-2-3,-15 3 1,-6-8-1,-2 6 1,-1-12-1,1-4-1,8-9 0,8-6 1,13-10 0,3-1-1,0-5-10,19 0-1,7 0 6,6 0 5,2 0 2,-2 0-1,0 0-1,-2 0-7,-4 0-71,-5 0-130</inkml:trace>
  <inkml:trace contextRef="#ctx0" brushRef="#br0" timeOffset="61892.509">15048 6067 189,'-14'-14'79,"-12"2"-31,2 3 19,-8 2-21,0 3-18,-9 4-21,-1 0-7,4 3 2,-3 23 2,8 16 2,4 20-5,6 18-1,13 14 0,9 15 2,1 3-2,3-12 0,18-7-1,10-23-1,9-22-4,-2-22 2,9-26-3,0-3 7,6-40 4,1-11 6,-4-15-4,-3-9-1,-6-2-3,-9-7 0,-12 4 0,-19 3 1,-1 13 1,-32 7-4,-19 11-5,-7 22-46,-4 17-72,-2 10-138</inkml:trace>
  <inkml:trace contextRef="#ctx0" brushRef="#br0" timeOffset="62803.5858">13410 7907 400,'-10'-4'22,"0"4"6,7-3 9,3-2-37,9-5-4,15-8 0,8-3 4,1 2 2,7 6 0,-6 7-1,-7 6-1,-11 0 0,-7 11 2,-6 10 2,-3 7 4,0 3 1,-14-2-3,-5 4-2,-2-9-1,5-3 0,-1-10-1,7-3-2,8-4-1,2-4-3,0 0-20,2 3 8,15 6 16,-3 1 1,4 10-1,-2 2 3,-5 0 2,-2-1-2,-4 0 5,-5-5-1,0-2-2,-8-4 3,-14-2-2,-8-2-6,-2-2-1,-8-2-4,5 0-10,2 2-40,2 1-117</inkml:trace>
  <inkml:trace contextRef="#ctx0" brushRef="#br0" timeOffset="63212.6107">13545 7710 309,'-33'-28'8,"-7"3"-5,8 4-3,-10 3 25,0 18 2,0 0 4,7 36-4,2 25-18,4 24-3,15 14 3,11 9 1,3-2-4,16-11 1,24-15-1,7-24-2,13-31-3,4-16 1,2-9-1,7-24 8,-8-27-1,-6-12-3,-7-16 4,-11-7-2,-18 0 3,-13 0 5,-10 10 20,-22 5-8,-20 13-13,-10 12-11,-4 14-2,1 22-1,1 10-13,8 30-23,14 21-48,15 12-97</inkml:trace>
  <inkml:trace contextRef="#ctx0" brushRef="#br0" timeOffset="63750.6367">14630 7819 75,'12'-17'14,"-9"3"40,3 1 41,1 8-20,-5 3-3,0 2-11,-2 0-9,0 0-11,0 0-15,0 0-7,0 6-8,-4 15-1,-6 3-7,0 1-1,-1-1-2,4-4 0,5 0-1,2-3 0,0 5-3,20-7-3,5 0 4,8-6 3,8-5 0,1-4 1,0 0-1,-5-16 0,1-9-1,-7-8-49,-6 2-183</inkml:trace>
  <inkml:trace contextRef="#ctx0" brushRef="#br0" timeOffset="63924.6476">14842 7784 465,'-11'32'20,"4"12"-16,4 3-8,3 4 4,0 8 0,0 5 2,-6 0-2,1-6-12,-3-9-40,0-19-122</inkml:trace>
  <inkml:trace contextRef="#ctx0" brushRef="#br0" timeOffset="64378.6713">14887 7413 250,'-33'-14'45,"-6"10"12,5 2 0,-2 2-13,-2 6-17,4 36-15,3 24-12,2 24 1,7 25-2,9 17 2,11 10-1,2-4 2,11-10-1,23-31-1,10-32-4,11-31 0,2-24 1,-2-10 3,-1-36 1,-6-25 4,4-21 6,-2-15-5,-7-7-2,-8-2-3,-13 1 3,-12 2 1,-10 5 2,-15 10 0,-25 9-3,-9 21-1,4 20-3,0 30 0,2 8-19,1 34-94,6 15-265</inkml:trace>
  <inkml:trace contextRef="#ctx0" brushRef="#br0" timeOffset="77032.7164">16572 6725 260,'24'-20'180,"-8"9"-157,-16 8 27,0 3 15,0 0-14,0-2-19,0-2-3,0-2-5,0-2-15,-9 0 7,1-5-6,-5 4-8,-9-1-2,-8 4-1,-4 0-1,-4 4-1,3 2 0,6 0-3,6 0 2,7 0 3,2 4 1,0 11-4,6 14-7,3 5 2,-5 7 1,7 10 2,-2 2 3,3 3 2,1-3 1,1-6-2,0-10 2,0-10-1,9-7-2,12-12-3,2-5 2,7-3-1,5-9-2,2-20-3,4-12 6,-3-11-2,-3 4 4,-7-7-1,-6 9 3,0 6 0,-11 12-2,-4 12 1,-1 10 1,-6 6 1,0 0-1,0 29-3,-8 19 1,-2 22 2,4 11 0,-10 6 0,3 7 0,2-1 1,-4 3-1,6-4 0,-1-4 0,0-9 0,4-13 0,5-11 0,1-16-1,0-13 1,0-13-2,1-13 0,17-3-1,6-26 0,14-12 1,3-7-7,6-2-43,4 10-60,-2-1-150</inkml:trace>
  <inkml:trace contextRef="#ctx0" brushRef="#br0" timeOffset="77407.735">16829 7011 134,'0'-3'65,"0"1"-56,0 2 45,0 0-5,0 5 1,3 21 7,2 1-13,-1 5-14,-4 4-14,0-2-11,0 7-5,0-3 0,0-2-36,0-10-221</inkml:trace>
  <inkml:trace contextRef="#ctx0" brushRef="#br0" timeOffset="77827.7577">17342 6764 18,'-12'0'411,"12"-7"-382,0 6-13,0 1-9,4 0-7,16 0 0,5 0 4,9 0 2,7 0 1,4 0-4,2 0-3,-2 0-3,-3 0-51,-17 0-297</inkml:trace>
  <inkml:trace contextRef="#ctx0" brushRef="#br0" timeOffset="78043.7705">17358 6962 499,'0'2'0,"16"-1"-24,16-1 23,13 0 1,3 0 0,8 5-7,-1 4-93,-9-4-218</inkml:trace>
  <inkml:trace contextRef="#ctx0" brushRef="#br0" timeOffset="78598.9628">18324 6735 88,'0'-30'338,"0"-2"-333,0 0 2,0 4 20,-14 2-22,-8 5-5,-10 8-2,-1 11-3,-9 2 1,-2 27 4,1 16 0,3 11 1,6 6 8,13 5-2,11-9-4,10-8-3,0-12 0,21-18-3,11-9-4,1-9 4,6-7-4,-2-25 6,-3-10 0,2 3 1,-9 2-2,-6 6 2,-2 9 0,-8 8 0,-6 11 1,-2 1 3,0 2 2,-3 2-4,0 28-1,0 14 5,-11 17 0,-2 14-2,-7 6-3,-3 5-1,-4 0 1,2 0 0,2 2-1,-2-7 1,4-7 0,9-23 0,8-24-1,4-19 0,0-8-1,3-10 1,18-19 3,8-11 2,8-4-5,4-2-19,8 4-76,-4 2-169</inkml:trace>
  <inkml:trace contextRef="#ctx0" brushRef="#br0" timeOffset="78988.9857">18503 6984 345,'10'-6'43,"2"0"-35,9 4 25,0 2-26,-1 8-6,-7 14 1,-3 3 0,-7 0 1,-3-3 0,0-2 4,-16-2-5,-11 0 1,-5-4 1,7-2-1,-2 2 0,11-4 2,7-1-3,6-1 3,3 1-5,0 2 0,7 3 0,18-3 2,4-2-2,9-5 0,9-4-14,1 0-125</inkml:trace>
  <inkml:trace contextRef="#ctx0" brushRef="#br0" timeOffset="79395.0081">18837 6775 377,'0'0'50,"0"0"-50,22 0 0,11 0 5,9 0 6,7-14-6,-1-2-5,4 4 0,-5 7-3,-7 5-58,-11 0-173</inkml:trace>
  <inkml:trace contextRef="#ctx0" brushRef="#br0" timeOffset="79590.023">19018 7040 430,'-2'5'23,"2"-4"-23,11-1 0,12 0 6,10 0-3,9 0-3,5 0-7,4 0-87,0-6-172</inkml:trace>
  <inkml:trace contextRef="#ctx0" brushRef="#br0" timeOffset="80182.0821">19789 6798 369,'0'-32'48,"0"-1"-47,0 5 19,0 5 2,-18 4 5,-6 1-18,-7 9-9,-3 6-4,-4 3-1,3 8 2,12 22 0,2 7 1,12 0 2,7 4-1,2 2 0,0 2 0,0 1-1,11-6 1,2-1-5,5-18 4,-1-13-4,10-8-5,-4-14-8,5-14 7,-4-5 12,-1 4 0,-2 5 0,-7 6 2,-2 6 1,-8 5 4,-1 7 1,-3 0-4,1 0 1,-1 0-3,0 0-1,0 0-1,0 0-1,0 11 1,0 24 2,-4 20 10,-14 21-6,-2 8 0,-1 4-1,5 7-1,-3 5-3,6 3-1,1-16 0,3-18 1,-1-32 1,9-20 7,1-17 3,0-6 4,6-30 3,21-11-19,5-9-7,0 10-76,1 9-133</inkml:trace>
  <inkml:trace contextRef="#ctx0" brushRef="#br0" timeOffset="80622.1021">19985 7045 216,'0'-3'172,"9"1"-171,6 2 6,6 0 4,7 0-5,-4 0-3,-4 0-2,-8 8-1,-3 3 1,-8-1 2,-1 7 7,-7 5 16,-15 6-14,-9 2-12,4-4 0,-1-7-1,13-9-8,3-7-9,8-3 6,4 0 1,0 0-39,18 0 45,2 9 5,3 7 4,2 5 7,-5 2 7,-3 3 4,-5 0-3,-9 3-9,-3-4 1,-2-4-2,-21-2-9,-9-6 0,-1-10-21,1-3-61,2 0-180</inkml:trace>
  <inkml:trace contextRef="#ctx0" brushRef="#br0" timeOffset="81036.1246">20389 6932 434,'0'0'18,"0"0"-18,7 0 0,25 0 1,11-5 14,16-2-8,-3-4-7,2 6-5,-10 5-45,-7 0-201</inkml:trace>
  <inkml:trace contextRef="#ctx0" brushRef="#br0" timeOffset="81225.1372">20596 7127 426,'3'0'0,"24"0"0,-1-5 5,13 0-5,-3-4 1,5 1-2,2 0-1,0-7-49,2-8-284</inkml:trace>
  <inkml:trace contextRef="#ctx0" brushRef="#br0" timeOffset="81786.2614">21376 6745 369,'0'-16'67,"0"0"-66,-14 5 16,-2 0 3,-6 9-20,-7 2-12,-7 2-2,-3 24 0,3 11 10,4 2 4,10 5 2,3 2-2,9-2 9,10-11-4,0-3-5,15-18-5,10-12 0,9-8 1,7-33 1,-6 0-1,-1-8-1,-5 6 5,-7 5 1,-9 12 0,-6 12 2,-7 7 1,0 7 12,0 0 1,0 0-11,0 12-1,0 15-5,0 14 1,0 12 0,-8 11 1,-3 12-1,-7 8 0,-6 6-1,-7 5 0,-6 5 1,-5 8-1,1 4 0,-4-6 1,4-19-1,11-27 2,8-32 6,14-18 9,8-10-10,8-6 3,26-22 0,15-14-6,6-4-4,8-5 0,2 4-10,0-7-67,-11 7-285</inkml:trace>
  <inkml:trace contextRef="#ctx0" brushRef="#br0" timeOffset="82104.4097">21541 6962 396,'-20'12'0,"-2"16"4,2 1-4,7 0 10,4-3 2,5-4-5,4-3 0,0-5 4,0-5 9,3 2-4,7-6-7,-1 7 3,1-3-5,3-1-6,-2-3-1,2-5-2,-1 0-3,5 0-3,2-3-60,-1-12-179</inkml:trace>
  <inkml:trace contextRef="#ctx0" brushRef="#br0" timeOffset="82296.4207">21641 7040 463,'-11'0'68,"-4"2"-58,2 15 43,3 6-36,-7 8-16,6 6-1,0 12-3,-4 1-5,5-3-9,1-8-18,7-11-48,2-8-152</inkml:trace>
  <inkml:trace contextRef="#ctx0" brushRef="#br0" timeOffset="82619.7479">21942 6898 478,'0'6'5,"0"-4"-3,4-1-2,14-1 10,11 0 3,2 0-8,2 0-5,2 0-3,-8 0-29,-5 0-209</inkml:trace>
  <inkml:trace contextRef="#ctx0" brushRef="#br0" timeOffset="82767.7518">21854 7145 516,'-4'0'79,"4"0"-79,11 0-10,25-9 4,9-10 6,8-6-65,-1-5-286</inkml:trace>
  <inkml:trace contextRef="#ctx0" brushRef="#br0" timeOffset="83703.9443">22809 6868 165,'0'-28'180,"0"3"-175,-10 3 47,-3 4 19,-2 2-26,-5 0-22,-1 4-12,-4 2-4,-4 4-5,-4 6-2,-3 0 4,1 0 2,5 25-4,2 13-2,1 8 0,5 8 0,7 4 0,9 5 0,4-8-2,2-9 2,8-12-1,16-15-2,10-15 0,6-4 3,-3-7 0,7-23-3,-4-8-1,-1 1 1,-13-4-7,-3 4 2,-7 14 6,-11 7-1,-5 6 1,0 6 2,0 2 1,0-1 3,0 3 0,0 0-4,0 0 0,0 19-3,0 9 2,0 18 1,0 9 2,0 6-1,-4 8 2,1 1-1,-7 6-1,0 2-1,-6 4 0,-2 4 1,-3-1-1,0-9 0,-3-14 1,9-22 0,6-19 2,8-17 4,1-4-2,11 0-5,23-14 3,9-11 2,9 1-5,3 2-8,-2 1-62,-5-8-268</inkml:trace>
  <inkml:trace contextRef="#ctx0" brushRef="#br0" timeOffset="84120.966">23025 7011 419,'-10'0'0,"10"0"-8,0-3-4,17-1 12,16-4 10,10 2 3,0 2-9,0 2-4,-8 2-3,-7 0-24,-13 0-166</inkml:trace>
  <inkml:trace contextRef="#ctx0" brushRef="#br0" timeOffset="84269.9746">23078 7287 396,'30'0'50,"10"-6"-50,14-10 0,-7 0-11,2 2-28,-6-9-199</inkml:trace>
  <inkml:trace contextRef="#ctx0" brushRef="#br0" timeOffset="84751.0013">23652 6627 432,'0'0'24,"0"9"-24,0 30 0,0 7 4,0 7 2,-7 7 1,-2 10-1,-2 8-4,-4 4 1,-2 0-3,2-4 0,2-6-4,6-7-12,6-20-80,1-14-112</inkml:trace>
  <inkml:trace contextRef="#ctx0" brushRef="#br0" timeOffset="85084.0788">23974 6847 449,'1'-13'1,"-1"8"5,0 5-5,0 7 28,-9 35-29,-7 18 0,3 16 0,6 5 1,7-8 2,0-6 0,3-21 0,12-12-2,10-12 1,-10-14 1,13-8 2,-5 0 5,1-26 16,5-18 0,-8-10-6,-3-13-8,-9 8 1,-9-4-7,-2 1-1,-23 16-5,-10 8-3,-2 15-8,2 21-21,3 2-11,11 17-8,5 23-67,14-5-87</inkml:trace>
  <inkml:trace contextRef="#ctx0" brushRef="#br0" timeOffset="85564.1021">24432 7190 308,'-13'25'31,"3"3"-2,3-1 19,2-1-17,5 1-20,0-5-6,0-7-1,0-8-2,0-7-2,0 0 7,8 0 5,6-20 10,4-12-11,5-4-8,2-3-3,2 8-2,0 7 0,-10 10 0,-6 11-1,-2 3-1,-6 10-6,-1 21 10,-2 9 0,0 0 3,0-1 2,0-7-2,0-9-1,3-9-2,11-8-3,4-6-16,12 0-97,5-6-221</inkml:trace>
  <inkml:trace contextRef="#ctx0" brushRef="#br0" timeOffset="85912.18">25147 6988 268,'11'-23'99,"-3"11"-96,-7 5 21,1 2 4,-2 5 19,0 0-18,-11 0-22,-8 0-7,-6 0 2,-4 9-2,1 11 2,-7 10 5,5 7-1,-1 6-5,0 8-1,4 0 0,12-2 2,14-7 10,1-7-1,15-4-1,22-7-1,6-8 0,4-6 2,5-8-4,-11-2-7,-4 0-8,-8 0-69,-12-10-362</inkml:trace>
  <inkml:trace contextRef="#ctx0" brushRef="#br0" timeOffset="94102.637">15458 8360 126,'-4'-2'295,"-5"0"-251,1-3-34,8 3 19,0 2-23,0 0-6,0 0-8,8 0 8,1 0 3,1 2 8,-4 12 2,3 11-2,-8 17 10,-1 14-7,0 6-6,0 3-6,-1-7 0,-8-14-2,6-10 0,-4-12 0,5-6 0,2-3-1,0-6 1,0-2 0,0-5-1,0 0-1,0 0 2,0-29 3,2-17 18,8-18-5,2-13-8,6-1-5,4 8-3,8 6-1,4 18 0,-1 13-1,2 12 1,2 10-4,-4 11 0,0 0 1,-4 0-3,-4 18-40,-12 9-160</inkml:trace>
  <inkml:trace contextRef="#ctx0" brushRef="#br0" timeOffset="94466.6528">15866 8749 5,'-3'0'342,"3"0"-317,0 0 4,0 0-5,0 7-23,0 12 2,2 5 23,5-2-14,-4 6-5,0-3-5,-2-2-2,-1 1-3,0-1-18,0-3-103</inkml:trace>
  <inkml:trace contextRef="#ctx0" brushRef="#br0" timeOffset="94842.6774">16048 8708 347,'0'0'93,"0"0"-88,6-5 9,9 0-7,5-3 1,1 7-5,2 1-2,-9 0-1,0 1 0,-12 14 2,-2 4 1,0 1 3,0 6-2,-12-3 0,-8-1-1,-2 3 0,1 4-2,2 1-1,4 1-1,1-8 0,9 0 1,4-7 0,1-2 0,0-5 0,14 0 0,7-4 0,-1-5 1,9 0 1,5 0-2,-2 0-4,1 0-40,1 0-149</inkml:trace>
  <inkml:trace contextRef="#ctx0" brushRef="#br0" timeOffset="95159.6918">16509 8506 208,'-10'-4'218,"10"-4"-192,0 2-2,16-2-12,8-4-5,9 2 0,-2 0-4,3 3-1,-3 5-2,0-5-3,-8 5-6,-1-1-50,-8-2-204</inkml:trace>
  <inkml:trace contextRef="#ctx0" brushRef="#br0" timeOffset="95337.7064">16562 8682 416,'0'0'18,"22"0"-12,14 0-6,11 0 1,1 0-1,11-7-11,-6-5-132</inkml:trace>
  <inkml:trace contextRef="#ctx0" brushRef="#br0" timeOffset="96019.7399">17178 8412 36,'0'-2'327,"0"2"-305,0 4-7,5 32-2,4 18 1,1 12 4,-4 9-3,6-8 1,-1-4-8,3-15-3,-4-11-3,-5-11 0,-2-15 1,1-7-1,-4-4 0,0 0 7,0-15 18,1-28 15,8-21-30,-1-20-12,7 4 1,2 8 0,0 11 1,7 19 3,5 14-2,3 11-3,3 5 0,5 11-2,-4 1-1,4 0-18,-6 13-68,-1-8-228</inkml:trace>
  <inkml:trace contextRef="#ctx0" brushRef="#br0" timeOffset="98413.8734">17724 8886 35,'-2'-17'234,"0"3"-199,2 2 15,0-3 5,0 3-27,0 10-7,0 2 1,0 0-2,-2 0-7,-2 14-3,2 18-4,1 9 1,0-3-2,-3 2-4,1-6-1,1-4 0,2-5-1,0-11-6,0-13-39,2-1-94,13 0-59</inkml:trace>
  <inkml:trace contextRef="#ctx0" brushRef="#br0" timeOffset="99364.2791">17906 8833 28,'-3'0'274,"3"0"-250,0 0-17,0 0-2,0 0-4,0 0 1,3 0 3,1 0-2,-4 0 3,2 7 3,-2 0 8,0 6 12,0 1-5,-6 3-14,2-2-7,-5-3-2,7-9 0,1 1-1,1-4 0,-1 0 0,-3 0 0,4 0 4,0 0 0,0 0-2,0 0-1,0 2-1,0 1 0,0-1 0,0 1 0,0-1 0,0-2 0,0 2 0,0-2 0,0 0 0,0 0 0,0 0 2,0 0 2,0 0 3,0 0 3,0 0 0,0 0-1,0 0-1,0 0-5,0 0-1,0 0-2,0 0 1,0 0-1,0 0 1,0 0 2,0 0 1,0 0 0,0 0-4,0 0 0,4 0-2,3-7 2,7 2-1,-1 1 0,8 0 1,2 3-1,-1-4 1,2 3 0,3-2 1,-12 3-1,-2-2 0,-6 3-1,-3 0 0,-4 0-3,0 6 3,0 12 1,0 2 4,-7-2-4,-1-2 2,-2-2-2,0 2 0,-4-2 1,-3 4 0,3 0-1,-3-8 1,5-3-1,2-3 0,5-4-1,5 0 1,0 0-2,0 0-6,0 1 1,0 1 0,0 0 5,9 5 1,-3-4 1,3 4-1,1 3 1,0-5 1,-2 7-1,-5-1 0,4 3 1,-4 2 2,6-4 2,-8-5-4,3 0-1,-4-5 0,0-2 1,0 3 0,-5-3 5,-22 3-6,0-1-3,-2 0 0,0-2-7,3 2-6,8 1-11,6 2-21,12 3-43,0-8-113</inkml:trace>
  <inkml:trace contextRef="#ctx0" brushRef="#br0" timeOffset="99696.3027">18376 8659 379,'-1'0'57,"1"0"-25,0 0 23,1 0-43,22-2-10,8-3-2,9-2 3,-2-2-3,1 1 0,-3 0-3,-7 6-26,-9-3-129</inkml:trace>
  <inkml:trace contextRef="#ctx0" brushRef="#br0" timeOffset="99882.3073">18365 8851 386,'32'-11'3,"12"-14"-3,8-8 4,3 7-4,6-1 0,-6 5-5,-12 11-37,-1 5-151</inkml:trace>
  <inkml:trace contextRef="#ctx0" brushRef="#br0" timeOffset="100278.3345">18988 8439 397,'-5'0'84,"5"0"-82,0 21 2,0 16-1,0 12 4,2 9-4,-1 6-3,2 1 0,3-5-1,-5-4 1,-1-12 1,2-10 0,-2-14-1,0-14 0,0-6 0,0-14 4,0-22-2,0-18 1,0-8-3,7-6 1,1 3 2,7 7 17,5 8-3,4 8 2,2 3-4,13 7-6,2 5-1,6 3-4,-2 10-4,2 7-2,-12 7-4,-4 0-19,-15 7-112</inkml:trace>
  <inkml:trace contextRef="#ctx0" brushRef="#br0" timeOffset="104456.5619">19320 8932 181,'-4'0'23,"4"0"45,0-2-1,0-7-51,0 3-12,0 0-4,0 4 4,0 2 17,0 0 35,0 0-15,0 0-20,0 0-7,0 0-7,0 0-7,0 0-1,0 0-5,12 0 2,9 0 4,2 0 0,2 0 0,-3 0 1,0 0-1,-7 4 0,-4 3 0,-7-6-1,-4 1 0,0 2 1,0 3 0,-2 8 1,-18 5 2,-5 8-3,-5-1 0,1 4-2,3-6 2,7-9 0,9-4 0,7-4 0,3-4 0,0-3-5,12 2 1,13-3 4,4 0 1,5 0 1,6-8-2,1-9 0,-4 5-8,1 2-50,-3 0-140</inkml:trace>
  <inkml:trace contextRef="#ctx0" brushRef="#br0" timeOffset="104837.5875">19753 8811 188,'0'-4'193,"0"2"-177,0 2 31,0 0-10,0 6-19,0 18-17,-12 13-1,-4-3 0,-1-5 0,4-3 0,4-8 2,6-2-2,2-4 0,1-4-1,0 2-1,0-3 1,0 2 1,1-2 1,4-4-1,10 3 0,2 1 1,11-6 1,7 2 4,5-3-1,2 0-3,-4 0-2,-7-3-2,-4-6-10,-13 1-53,3-8-153</inkml:trace>
  <inkml:trace contextRef="#ctx0" brushRef="#br0" timeOffset="105057.5951">19885 8901 301,'0'8'9,"0"2"4,0 3 34,0 8 2,0 4-22,0 4 8,0 3-11,0 2-15,0 7-7,0 1-1,-7 8-1,3 0-8,-5-6-27,2-10-79,7-14-203</inkml:trace>
  <inkml:trace contextRef="#ctx0" brushRef="#br0" timeOffset="105374.6142">20137 8740 419,'-12'0'88,"10"0"-67,2 0 40,0 0-41,1 0-20,22 0-7,12-1 7,3-2 3,3-4-3,-6 2-1,4 0-20,-4-4-74,-3-1-179</inkml:trace>
  <inkml:trace contextRef="#ctx0" brushRef="#br0" timeOffset="106091.6563">20211 8961 163,'-2'3'33,"2"0"-30,0-3 36,4 2 6,11-2 0,1 0-9,4 0 3,4-4-15,3-10-13,6 0-3,-9 0-8,0 0-3,3 2-31,-7 1-134</inkml:trace>
  <inkml:trace contextRef="#ctx0" brushRef="#br0" timeOffset="106517.6773">20675 8589 331,'0'-5'57,"0"5"-49,0 0 9,5 12-7,6 19-6,-7 8 10,7 12 1,-3 2 2,1-2-2,3 7-10,-3-5 2,-2-4-3,0-5 0,-1-5-4,-5-16 1,2-9-1,-3-7 0,0-7 2,0 0 9,0-9 19,0-25-4,3-16-26,4-6-2,6-8 1,0 2 0,2 11 1,2 9 1,5 7 0,5 12 3,4 7 0,6 9-3,3 0 1,5 4-2,-1-4 0,-4 0 0,-6 0-8,-5 3-40,-8 2-236</inkml:trace>
  <inkml:trace contextRef="#ctx0" brushRef="#br0" timeOffset="109029.818">21158 9022 109,'-2'-3'80,"0"3"-79,2-2 11,0 0-12,0 0-4,0 2 4,10-6 4,0 1 6,0-2 2,3-3 2,2 3 4,0 0 4,2 3-8,0 4-1,-1 0-9,4 0 7,0 16-3,0 0-1,-1-2-1,-6-3-3,-4-3-2,-4-1-1,0-5 0,-5 3 0,0 2 7,-10 1 14,-6 2-15,0 1-4,-5-6 0,9 4-2,0-4 0,6-2-2,3 1 2,3 3-2,0 2-6,0 0 8,14 0 0,3 3 1,-5 2 3,1-2-3,-2-3 0,-5 5 2,-2-5 3,-4 3 3,0-1 2,-4 3 4,-12-2-6,-6 1-5,1-1-4,-1-2-3,2 1-3,6-2-19,3-3-22,9 0-85,2-6-72</inkml:trace>
  <inkml:trace contextRef="#ctx0" brushRef="#br0" timeOffset="109398.8389">21580 9083 216,'0'0'83,"0"0"-41,0 0 33,0 0-34,0 0-20,0 0-12,-10 4-9,-4 8 0,2 4 1,1 2 1,0-3-2,5 1 2,1-4-1,3-6-1,2 1-2,0-7 2,2 0 0,15 0 2,5 0 5,3 0 0,2 0-5,1 0-2,-2 0-2,-4 0-9,-7 0-68,1 0-136</inkml:trace>
  <inkml:trace contextRef="#ctx0" brushRef="#br0" timeOffset="109627.852">21683 9036 247,'0'-4'66,"0"4"-60,0 0 30,-1 9 5,-3 18-32,3 4 11,-5 12-9,-2 4-4,5-4-2,-1 1-4,3-1-1,1-11-2,0-6-7,0-11-49,0-7-105</inkml:trace>
  <inkml:trace contextRef="#ctx0" brushRef="#br0" timeOffset="110198.8812">21937 8837 295,'0'0'45,"0"-2"15,0 2-30,20-2-30,11 2 7,2-2-4,3 2-3,5-3-1,-5 0-4,-4 1-38,0-5-113</inkml:trace>
  <inkml:trace contextRef="#ctx0" brushRef="#br0" timeOffset="110409.8915">22016 8978 332,'0'0'36,"0"0"18,0 0-1,5 0-48,11 0 0,16 3 5,7-1-4,4-2-6,2 0 0,-3 0-8,-2 0-107</inkml:trace>
  <inkml:trace contextRef="#ctx0" brushRef="#br0" timeOffset="112015.9852">22864 8494 186,'-14'0'57,"-3"0"-43,-1 5-10,-1 22 3,2 7-4,9 9 3,3 4-1,5 10 10,0 9 8,0-2-2,13 0-5,13-10-10,-3-12 1,3-15 0,4-10 12,-2-17 11,7 0-3,0-17 6,2-19-6,-4-8-10,2-11-4,-6-1-7,-5 2-2,-14 1-3,-10 3 3,-7 2-1,-26 2-3,-3 10-4,-3 12-2,6 13-7,6 11 9,6 0-18,4 17-36,13 10-62,1-10-106</inkml:trace>
  <inkml:trace contextRef="#ctx0" brushRef="#br0" timeOffset="112349.0292">23418 9025 386,'3'0'46,"2"-10"0,0-2 28,3-1-16,1-1-39,1 2-19,1 3-2,1 3-13,0 6-49,-3 0-152</inkml:trace>
  <inkml:trace contextRef="#ctx0" brushRef="#br0" timeOffset="112744.129">23722 8548 287,'-12'0'24,"1"9"-18,-3 23-6,3 14 13,2 9 16,9 6-15,0 2-2,9-3 2,12-7 5,7-7-7,8-13-3,0-17 9,3-13 5,-2-3-3,1-10 3,-6-20-4,-6-14-7,-5-6-5,-8-6-2,-6 2-3,-7-3 1,-9 4 0,-17 2-3,-13 5 0,-6 17-13,0 16-11,5 13 10,11 11-4,16 24-47,13 15-8,7-2-67</inkml:trace>
  <inkml:trace contextRef="#ctx0" brushRef="#br0" timeOffset="113352.163">24342 8436 372,'0'17'112,"-3"20"-112,-6 18 0,6 1 0,-1 6 5,4-1-1,0-3-2,0-9-2,0 1 0,0-10-3,0-2 0,0 2-2,0-3-31,0-2-103,0-7-106</inkml:trace>
  <inkml:trace contextRef="#ctx0" brushRef="#br0" timeOffset="114078.2017">24584 8785 120,'0'-6'175,"0"6"-168,2 0-4,4 0 5,5 8 3,-2 14 9,3 4 6,-2 4-3,-1-4-13,-1-2 3,1-2-4,-8 2-5,-1-6-1,0-4 2,0-4-1,0-3 1,0-6 1,0 1 4,0-2-4,0 0-4,2 0 2,6-2 5,3-16-2,6-10-5,3-5-2,5-6 0,1-1-1,-1 2 0,-1 5 0,-3 7 1,-6 10 0,0 5-1,0 6 1,-6 5-2,-1 5-1,-1 22 3,-5 11 2,-2 1 0,0 2 1,0-6 0,0-7 1,0-8-1,0-8-2,0-3-1,0-8-1,0-1 1,12 0 2,10-1 6,7-22-3,2-2-4,3-2-1,1 5-3,-6 6 2,-5 11 0,-8 5 0,-9 0 1,1 29 2,-2 9 10,-4 4 1,4 0-2,3-5-8,9-10-3,2-8-6,8-7-24,-4-12-221</inkml:trace>
  <inkml:trace contextRef="#ctx0" brushRef="#br0" timeOffset="115849.3028">14040 9665 140,'0'66'22,"0"21"8,2 11-17,26-32-3,-12-2-10,3-9 1,-6-7-1,-3-16 1,-2-15 37,-7-7 15,-1-8-13,0-2 13,0 0 6,0 0-15,0-24-7,0-18-29,0-16-8,0-8 0,10 2 0,1 8 1,10 5 2,3 12 9,8 1-8,10-1 1,7 5-4,6 0-1,2 16 0,-4 7-2,-6 11-3,-2 0-11,-11 23-19,-9 7-69,-16-10-189</inkml:trace>
  <inkml:trace contextRef="#ctx0" brushRef="#br0" timeOffset="118226.4319">14586 10221 165,'-8'-14'127,"6"-3"-118,1 2 18,1 2 28,0 5-15,0 6-25,0 2-4,0 0 0,0 0-1,0 0 3,0 16-7,0 6 0,0 9 3,-6 4-3,3-2-4,2 1-2,-1-2 0,-2-6-2,4-4-13,0-4-55,0-4-107</inkml:trace>
  <inkml:trace contextRef="#ctx0" brushRef="#br0" timeOffset="118646.4533">14847 10118 274,'0'0'104,"0"0"-96,0 0 7,0 10-3,-5 12-12,-5 4 0,-1-4 3,-1 1-3,2-5 1,1-6-1,1-2 3,7-4 15,-3-5-9,0 1-7,4-2-2,0 0-1,0 0 0,0 0-2,0 0 0,4 0 3,11 0 4,3 0 5,6 0-1,4 0-3,-1 0-4,4 0-1,-9 5-1,1 1-3,-2-2-12,-4-2-47,-2-2-84,3 0-86</inkml:trace>
  <inkml:trace contextRef="#ctx0" brushRef="#br0" timeOffset="118858.467">14962 10060 303,'-10'24'52,"3"7"-47,4 13-5,3 4 4,0-1 2,0 0-4,0-3-2,7-4 0,-2-4-9,2-8-27,-7-1-101</inkml:trace>
  <inkml:trace contextRef="#ctx0" brushRef="#br0" timeOffset="119284.4934">15331 10024 458,'-6'-4'10,"6"-2"-10,0 0 13,12-5-13,17-1 5,8 3-2,10 5 0,2 4-3,-7 0-1,1 0-7,-7 0-18,-4 0-70,-3 0-145</inkml:trace>
  <inkml:trace contextRef="#ctx0" brushRef="#br0" timeOffset="119503.5018">15475 10175 363,'0'0'66,"0"0"-61,24-16-5,8-3 3,11 1 0,7 4-3,-2 7-1,-6 0-15,1 5-88,-9 2-171</inkml:trace>
  <inkml:trace contextRef="#ctx0" brushRef="#br0" timeOffset="119928.5263">16048 9796 231,'0'0'156,"0"0"-136,0 7-10,0 23-7,2 13 7,5 8 3,-2 10-1,3 6 2,0-2-2,2-4-5,-8-13-3,7-12 1,-6-14-2,2-8 0,-3-8-3,-2-6 2,0 0 5,0 0 9,0-5 15,0-20-15,0-16-16,1-10-1,9-17 1,3 1 2,6 2-2,3 19 1,1 7 5,9 11 2,0 5 0,3 9-1,5 7-6,3 4-1,-2 3-1,-3 0-5,-5 0-20,-4 0-112</inkml:trace>
  <inkml:trace contextRef="#ctx0" brushRef="#br0" timeOffset="122463.6654">16465 10263 194,'-3'0'84,"-1"0"-75,4 0 17,0-5 0,0-2 2,0-5-10,7-1 14,1 2-5,-2 1-8,4 3-5,0 5-13,9 0-1,1 2 0,4 0 1,4 0 0,-5 13 0,-6-1-1,-7 0 0,-2 4-1,-8 2 1,0 4 0,-11 5 0,-11-1 0,-9 3-1,2-1 0,1-7 1,2-2-1,11-5 1,4-1 1,9-10-1,2-1 0,0-2-1,0 0-2,0 0-3,3 0 6,17 0 2,4-5 2,7-2-4,4-1 0,4 3 0,-6 2-4,-1 1-6,-9 2-53,-2 0-106</inkml:trace>
  <inkml:trace contextRef="#ctx0" brushRef="#br0" timeOffset="123099.7015">16859 10222 30,'-8'0'292,"6"0"-266,2 0-15,0 0-9,6-1 0,20 1-2,6 0 7,1 0-2,0 0-2,-1 0-2,0 10-1,-9 6 0,-11 0 0,-4 2 0,-8 0 2,0-1 2,-8 4-1,-12-5 1,-2 3-3,-1-5-1,1 1 0,4-5-1,13-6-5,3-1 1,2-3 0,0 0-23,16 0 27,8-11 1,-2 5 3,-2 6 6,-2 0-4,-6 0-1,-4 14 1,-8 6 5,0 6 8,-5 2-6,-18-6-6,-2 4-6,-10-10 1,-1-1-1,8-8 0,0 0-3,13-7-25,6 1-62,9-1-146</inkml:trace>
  <inkml:trace contextRef="#ctx0" brushRef="#br0" timeOffset="123634.7312">17474 10034 417,'-9'-2'12,"9"2"-14,0 0 2,9 0-1,16 0 1,10 0 12,1 0 2,-2 0-4,1 0-10,-8 0-3,-4 0-4,-2 0-18,-9 2-97,-4 10-159</inkml:trace>
  <inkml:trace contextRef="#ctx0" brushRef="#br0" timeOffset="123841.7452">17489 10302 318,'0'0'19,"17"0"-19,13 0 42,2 0-12,3 0-2,5 0-18,-5 0-10,-1 0-1,-3 7-29,-6 3-133</inkml:trace>
  <inkml:trace contextRef="#ctx0" brushRef="#br0" timeOffset="126361.9736">18224 10360 202,'0'-25'74,"0"-1"-38,0 8 33,4 4-21,-3 7-23,-1 7-1,0 0 5,0 0-11,4 27-13,0 9 3,10 5 3,3 3-1,4-5-2,4-11-4,4-8-1,0-10-2,-2-10 4,2 0 4,-3-8 3,2-20 0,-4-19-6,-3-4-2,-1-9-3,-7-3 0,-3 5-1,-10 8 0,0 6 0,-10 4-1,-10 6-2,3 1 0,6 16 1,1 5 2,3 6 0,7 4 0,0 2-1,0 0-1,0 0-2,0-2-1,6-2 2,8-8 3,7-2 1,15-4-1,4-2 3,12-3-1,1 0-1,13-5 0,2-3 0,3 4-1,-2 0 0,1 9 0,-1 8 0,-5 10 0,-6 0 0,-12 0-1,-14 10 1,-10 4 0,-7 4 1,-1 2 2,-4 4 1,-2 0 1,2 1-3,0-5-2,1-6 1,5-2-1,-4-5 0,4 2 0,-1-1 0,-5 6 0,2 8-4,-7 6-3,1 6-6,-6 1-27,2-6-54,1-15-109</inkml:trace>
  <inkml:trace contextRef="#ctx0" brushRef="#br0" timeOffset="127054.0112">18867 10078 284,'-1'-9'155,"1"0"-142,12 1-7,11-1 3,10 6-3,6 3-5,-4 0-1,1 0 2,-4 8-1,-6 0 1,-12-2-1,-5-2 2,-9 4-2,0 8 3,-9 11 12,-21 15-3,-6 6-9,-8 1-2,-3 2-2,8-5 2,1-6 1,10-6-1,11-14 1,9-3-1,8-10-2,4-2 0,19-5 0,10 3 8,9-3 4,5 0-3,3 0-5,4 0-4,2 0 0,0 6-7,-3-3-62,-2-3-331</inkml:trace>
  <inkml:trace contextRef="#ctx0" brushRef="#br0" timeOffset="128344.087">20067 9694 70,'0'-17'174,"-3"8"-92,1 2-4,2 3-25,-1 3-23,1-2-18,0 3-3,-3 0-3,-4 0-5,-5 15-1,-8 24 1,-3 10-1,-9 13 2,3 8 0,-3 10 2,6 4 7,7 0-2,8-1-1,9-8-6,2-6-2,10-7 0,13-6 0,8-6-5,0-10-3,1-3-9,5-12-24,0-13-38,-4-7-41,-1-5-50</inkml:trace>
  <inkml:trace contextRef="#ctx0" brushRef="#br0" timeOffset="128740.1662">20348 10178 261,'-13'0'52,"-2"0"-2,3 4-27,3 19-15,5 7-2,4 10-3,0 4 11,0 6 0,4-1 4,12-8-9,7-10-3,0-14 0,8-13 4,2-4 7,7-16 14,7-24-6,3-14-16,-3-12-2,-5-6-4,-8-1 8,-13 5-6,-16 15 2,-5 6-3,-20 10 3,-17 17-7,-7 15-2,-4 5-5,-2 22-6,3 24-12,14 10-24,7 10-48,13-9-106</inkml:trace>
  <inkml:trace contextRef="#ctx0" brushRef="#br0" timeOffset="129123.2428">21002 10372 455,'-7'0'128,"4"0"-115,3 0 4,0 0-9,0 0-8,13 0-5,5 0 5,4 0-3,0 0-41,-6-5-180</inkml:trace>
  <inkml:trace contextRef="#ctx0" brushRef="#br0" timeOffset="129774.2801">21277 10018 401,'-27'0'7,"-4"18"-7,6 15 9,6 6 3,11 12-1,8 2-4,0 0 0,11-4-1,18-8 3,3-11-3,3-10 0,4-12 3,-3-8 6,-2 0 0,2-22 3,-11-12-4,-3-4 4,-7-8-5,-8-5 4,-6 2-8,-1-2-5,0 7-2,-10 2-2,-10 3 0,2 12-9,-2 10-38,-2 17-38,6 5-51,5 34-103</inkml:trace>
  <inkml:trace contextRef="#ctx0" brushRef="#br0" timeOffset="130135.3002">21752 9895 409,'-4'0'65,"4"0"-64,-1 15 8,1 14 2,0 10-4,0 1-7,0 2 0,0 4 0,10 0 0,2-2-4,3-5-10,-4-6-44,1-4-111,-2-12-88</inkml:trace>
  <inkml:trace contextRef="#ctx0" brushRef="#br0" timeOffset="130802.339">21917 10182 156,'0'-16'109,"3"4"-105,4 2 9,2 2 25,-5 4-21,4 0-9,-3 0 10,-2 2-6,-2 2-7,1 0 1,1 6 4,3 16 10,-6 9 0,3 7-6,-2-1-1,-1 4-8,2-10 1,2-6-2,-4-13-2,5-8 1,1-4-1,-2 0 2,4 0 8,0-16 11,4-6-12,-6-7-10,10 0 1,-3-4-2,6 0-3,-6 2-3,-2 9-2,3 8-3,-6 14 3,-1 0 4,-3 12-2,-3 17 5,-1 0 1,0 4 1,0-8 2,0-6-1,5-9 0,-3-8-2,3-2 0,0 0 2,-1 0 2,4 0 3,2-10-2,-1-9-2,3-2-3,3-2 0,3 0 0,-3 2 0,0 7 0,0 6 1,-2 8-1,-2 0-1,5 6 1,-5 17 2,2-2-1,0 5 0,4-1-1,3-7-1,-6-4-1,6-5-5,-6 0-20,3 1-126</inkml:trace>
  <inkml:trace contextRef="#ctx0" brushRef="#br0" timeOffset="131124.3549">22487 9671 360,'0'0'83,"0"0"-83,5 28 0,13 18 13,10 10 7,5 4-1,7 3 11,-2-2 0,0 6-9,-14-6-10,-12 7 0,-12-5-8,-9 7 1,-29-3-4,-22-4-3,-19-2-14,-11-1-58,-3 3-74,-3-7-164</inkml:trace>
  <inkml:trace contextRef="#ctx0" brushRef="#br0" timeOffset="142974.1154">13288 11168 292,'0'0'53,"-12"0"-28,1-7 43,5-1-31,6-3-31,0 4-6,0 3-1,0 2-1,0 0 1,2 2 1,2 0 1,-4 0 4,0 0 4,0 0 4,0 12 3,0 10-6,-4 10-5,2 6-3,2 4-2,0 4 0,0 4 0,0 0 0,0 3 0,7-5 1,6 0-1,7-8 0,-6-4-1,13-7-1,-2-8 0,0-10 1,3-11-4,2 0 3,-6-25 1,4-19 1,-3-10 3,-3-11 0,0-8-1,-2-3-1,-7 0-2,-1 10 1,-5 17 0,-7 17 0,0 18 1,0 10 4,-2 4 0,-3 0-3,2 0 0,3 0 2,0 12-4,0 17-3,0 17 3,0 7 0,0 10 0,0 5 0,0-1-1,0-6 1,0-9 0,11-17-5,11-18-14,8-12-27,13-5-80,1-17-174</inkml:trace>
  <inkml:trace contextRef="#ctx0" brushRef="#br0" timeOffset="143313.2835">13972 11586 225,'-7'0'113,"-1"0"-109,6 4 29,-1 7 4,3 3-18,0 9-19,0 3 0,3 3 0,14-5 0,-3-6 0,7-9 0,-1-6 1,-4-3 1,1 0 2,-5-18 3,-4-4 3,-5-5 2,-3 3-6,0 4-6,-11 5 4,-9 4-4,-2 5-32,-1 3-64,1 3-121</inkml:trace>
  <inkml:trace contextRef="#ctx0" brushRef="#br0" timeOffset="143700.3249">14394 11423 396,'-4'0'68,"4"0"-31,0 0-12,0-4-25,16-1-12,5-2 12,10 1 0,-5 3 1,3-3-1,-8 4-1,0 0-45,-10 2-153</inkml:trace>
  <inkml:trace contextRef="#ctx0" brushRef="#br0" timeOffset="143875.3379">14461 11576 518,'0'0'24,"0"0"-24,17 0-13,5 0 13,7-7 0,7 0-5,-6-5-122,-7-4-270</inkml:trace>
  <inkml:trace contextRef="#ctx0" brushRef="#br0" timeOffset="145058.4001">15191 10989 297,'-4'0'36,"4"1"-31,0 3-4,0 5 7,11 1 13,2 12-9,0 10 7,4 16 18,-5 12-9,-10 5-11,-2 6-10,0-3-3,0-1-1,0-5-2,0-6-1,-2-10 0,2-9-6,0-13-18,0-9-45,0-11-117</inkml:trace>
  <inkml:trace contextRef="#ctx0" brushRef="#br0" timeOffset="145291.4129">15320 11386 335,'-3'-7'77,"-1"7"-72,4-1 45,0 1-28,0-2-22,4-2-11,18-7 11,9-7 1,9-7 4,5-8 0,0-6-3,4-6-2,-2 5-2,-4 4-3,-10 8-21,-11 14-86,-10 7-170</inkml:trace>
  <inkml:trace contextRef="#ctx0" brushRef="#br0" timeOffset="145528.4289">15362 11321 254,'0'11'2,"0"4"23,10 6-25,12 4 39,8 1-12,3 9 2,9-4-4,-7 1-14,9-6-11,-4 0 0,0-3-8,-5-5-16,-4-4-44,2-10-107</inkml:trace>
  <inkml:trace contextRef="#ctx0" brushRef="#br0" timeOffset="146159.5201">15995 11485 130,'0'0'115,"0"-5"-105,0-7 6,0-5 25,0 2 15,0-5-28,-3 4 1,-10 4 1,-6 2-9,-3 4-10,-5 6-5,4 0 0,0 4-4,1 18-1,2 3-1,7 2 0,3-3 0,10-1-2,0-3 0,3-3 0,15 4 1,2-4-1,2-7 2,1-6-2,2-4-3,2-6-3,-3-19-1,-2-12 2,-1-1 4,-4 0 3,-7 6 1,-7 15 1,-3 7-2,0 8 5,0 2 8,0 0-9,-3 2-4,-5 19-4,8 9 2,-6 7 2,3 3 0,1 11 1,1 9-1,-3 4 0,2 6 0,1 3 0,-1-5 0,1-3 1,-5-14-1,4-17 0,0-15 1,2-10 1,0-9 0,0 0-2,0 0-1,8-6 1,10-16 3,8 0-3,-1-7 0,-5-2-8,4-4-37,4-4-95,-6-6-96</inkml:trace>
  <inkml:trace contextRef="#ctx0" brushRef="#br0" timeOffset="146639.5462">16197 11071 242,'-10'-2'130,"9"0"-116,1 2 29,0 0-25,0 0-18,13 0 1,5 0 7,4 0 0,0 0-5,-1 0 0,-7 0 0,2 0-3,-14 8 0,-2 7 0,0 10 0,-13 2-3,-9-1-1,-3-1 2,7-3 2,2-2 1,6-6 2,7 0-1,3 0-2,0-6-3,13 0 2,15-8-2,5 0 0,5 0-8,9-21-123</inkml:trace>
  <inkml:trace contextRef="#ctx0" brushRef="#br0" timeOffset="147879.6173">16955 10983 41,'0'-15'49,"0"4"-16,0 2 25,0 4 22,0 1 7,0 1-16,0 3-13,0 0-13,-6 0-16,-4 0-12,-3 8-9,-7 19-8,-4 17 0,-6 16 0,-2 24 0,1 20 0,5 19 0,-3 17 3,7 24 10,3 6 3,15 9-3,4-10-4,1-19-9,22-23 0,11-28-3,10-26-5,13-39-17,-1-30-57,2-14-147</inkml:trace>
  <inkml:trace contextRef="#ctx0" brushRef="#br0" timeOffset="148387.642">17327 11285 393,'0'-16'16,"0"7"22,0 2 12,0 3-26,0 2-22,3 2-1,-3 0 3,0 0 2,0 0 10,0 4 6,0 17-10,-6 3-11,-6-1 0,-1 0 0,-4 3 0,2-2 0,-2-4 2,4 2-1,6-8 3,4-6-2,1-2-3,2-4 0,0-1-1,12 2-1,18 0 2,3-3 1,5 0 1,13 0 1,1 0-2,-4-7-1,0 1 0,-6-1-7,-8 2-12,-10 1-57,-3-2-133</inkml:trace>
  <inkml:trace contextRef="#ctx0" brushRef="#br0" timeOffset="148583.6527">17559 11157 402,'-10'30'57,"0"12"-57,7 4 32,-3 9 1,6 3-18,0 5-9,0 3-2,0-1-4,0 0 0,0-7-14,16-10-44,0-22-171</inkml:trace>
  <inkml:trace contextRef="#ctx0" brushRef="#br0" timeOffset="149549.7064">18164 11115 198,'-5'-2'108,"-2"-1"-51,4 0 19,2 3-39,-6 0-14,3 0-6,-7 8-4,-8 25-13,-3 20 2,-8 19-2,0 16 5,-3 11-1,6 10 4,-2 12 0,8 0 0,8-2-1,13-10-4,0-10-3,10-9-1,14-10-1,10-8-10,6-23-14,12-25-23,6-24-74,11-17-89</inkml:trace>
  <inkml:trace contextRef="#ctx0" brushRef="#br0" timeOffset="149807.723">18744 11200 332,'-1'0'89,"-12"15"-85,5 19 23,3 9-1,3 2-8,2 4-13,0-3-1,5-4-2,7-5-2,5-5-3,-5-6-10,-1-3-40,1-14-200</inkml:trace>
  <inkml:trace contextRef="#ctx0" brushRef="#br0" timeOffset="150105.7818">18271 11811 283,'1'0'80,"37"0"-72,15 0 12,14 0 11,9-2-1,7-13-8,-4 1-6,2 2-11,-7 5-5,-9 0 0,-9 7 0,-4 0-5,-5 0-16,-4 0-87,-4 0-253</inkml:trace>
  <inkml:trace contextRef="#ctx0" brushRef="#br0" timeOffset="150577.8105">18559 12075 260,'-13'0'56,"2"0"-5,-1-2 19,8 2-24,-2 0-26,1 10-14,0 15-6,-2 7 0,2 5 1,-1 10 1,4 9 0,1 3 1,1-1 2,0-9-5,0-12-1,9-19 1,8-16-3,2-2 3,9-32 13,0-18 0,-1-11-7,-3-3-4,-6 6 0,-12 6-2,-6 4 4,0 10-3,-24 9-1,-5 13-5,-4 16 1,1 2-5,7 30-31,5 7-25,15 3-80</inkml:trace>
  <inkml:trace contextRef="#ctx0" brushRef="#br0" timeOffset="150790.8227">18861 12286 20,'-3'7'454,"-8"-2"-451,8 5 3,0 2-6,3 0 0,0-4-4,0 3-1,5-4-4,3 1-15,4-2-75,-1 2-221</inkml:trace>
  <inkml:trace contextRef="#ctx0" brushRef="#br0" timeOffset="151133.8413">19054 12194 10,'-11'-5'452,"9"2"-435,2 3-10,0 1-7,0 26 2,0 13 1,9 4-2,2 4 3,0-8-3,0-10 3,1-12-4,5-9 0,-2-9 1,2 0 2,-1-22 12,2-19 11,-4-7-11,-2-8-11,-6-2-4,-4 2 0,-2 6 1,-2 4-1,-19 14 0,-11 15-9,0 17-13,-2 0-4,4 29 0,12 12-17,13 1 10,5 2-30,12-3-71</inkml:trace>
  <inkml:trace contextRef="#ctx0" brushRef="#br0" timeOffset="151374.8549">19488 12035 305,'-9'20'117,"1"21"-116,8 3 7,0 3 11,0 1-11,0-1-7,0-7-2,8-8-1,2-10-16,4-13-66,-1-9-270</inkml:trace>
  <inkml:trace contextRef="#ctx0" brushRef="#br0" timeOffset="152151.8989">19650 11018 292,'6'0'105,"12"0"-105,12 19 0,13 19 37,5 16-7,15 4 2,-4 4-7,-4 4 5,-8 7-9,-14 10-8,-14 6-6,-18 13-4,-1 4-1,-25 1 0,-18-6 1,-7-8-1,-6 0-2,-4-3-3,0 0-6,7-8-10,11-14-2,10-8-47,21-29-196</inkml:trace>
  <inkml:trace contextRef="#ctx0" brushRef="#br0" timeOffset="152832.059">20498 11497 141,'0'-5'168,"0"5"-149,0 0 23,0 12-2,0 20-14,0 16-4,0 8 0,0 2-10,0 2-7,0-1-4,1-11-1,9-6-3,0-16-5,3-15-12,1-11-44,1 0-75,-8-5-45</inkml:trace>
  <inkml:trace contextRef="#ctx0" brushRef="#br0" timeOffset="153020.0738">20378 11712 380,'-3'0'60,"3"0"-52,0 0 11,0-2-6,5 0-10,15 1 11,5-6-2,5 7-10,14 0-2,-2 0-4,11 17-8,3-1-29,1-6-97,7-10-149</inkml:trace>
  <inkml:trace contextRef="#ctx0" brushRef="#br0" timeOffset="153382.0952">20992 11373 284,'0'-22'113,"3"-1"-108,24-5 11,11-3 15,11 5-13,0 6 4,10 6-3,-5 14-3,-11 0-6,-9 8-10,-17 21 2,-13 6 7,-4 7 7,-10 8-7,-20 0-6,-7-1 0,-8-3-1,-6 0-2,3-2 1,5-4-1,15-8 0,9-9 1,18-8-1,1-4-2,16-1 2,20-5 1,7-5 6,7 0-4,7 0-3,-3-9-5,-2-5-44,-8 0-253</inkml:trace>
  <inkml:trace contextRef="#ctx0" brushRef="#br0" timeOffset="155348.2023">22116 11163 23,'-5'0'70,"2"0"-25,1 0 13,-12 2-7,-2 20-44,-13 12-3,-4 8 5,-3 13 8,-9 8 19,-1 12-4,9 5 12,10 12-3,11 2-4,8 5-12,8-5-14,0-4-6,0-6-2,13-3-1,-2 1-2,5-4-2,-1-4-3,8-11-13,13-22-29,4-14-59,9-27-111</inkml:trace>
  <inkml:trace contextRef="#ctx0" brushRef="#br0" timeOffset="155715.2241">22933 11125 504,'-7'-15'12,"5"15"15,2 0 8,0 0-25,0 17-10,0 24-4,0 8 4,0 6 2,5-4 1,-1 2-3,-2 1-2,-2-2-35,0-5-59,0-7-125</inkml:trace>
  <inkml:trace contextRef="#ctx0" brushRef="#br0" timeOffset="156165.2735">22198 11690 19,'-17'0'252,"8"0"-198,1 0 46,4 0-40,-2 0-30,5 0-10,-1 0-10,2 0 0,0 0-6,0 0-4,0 0 0,0 0-2,11 3 2,15 2 2,12 2 5,7-5 0,16-2-1,4 0 5,16 0-1,10 0 4,17 0 6,8 0-7,-1 0 1,14 0-3,-4 0-4,0 3-3,-4 1-2,-5-1-1,-10-3-1,4 0 0,-6 0 0,-13-7-4,-10-3-11,-21 0-96,-23 9-222</inkml:trace>
  <inkml:trace contextRef="#ctx0" brushRef="#br0" timeOffset="157012.3164">22106 12043 264,'-10'-24'66,"3"10"-16,3 6 29,0 7-15,2 1-29,2 0-28,0 12-7,0 17 0,17 14 3,-2 6 0,6 4 4,-2 0 2,2 2-2,0-8-5,-1-13 0,-2-13-1,-2-13-1,-5-8 0,2 0 2,-6-17 9,3-18 4,-5-11-4,-3 2-9,-2-5-2,0 0 0,-11-3-1,-12-1-2,6 15-1,3 10 1,4 15 3,9 8 0,1 3-2,0 2-2,7 0-3,11 0 6,-1 0 1,10 0 1,-1 0 0,10 0 0,4 0 1,3 0 1,9-4 1,0-4-1,0 2-3,2-4 1,-7 4-1,-4 1 1,-5 5-1,0 0 0,1-7 0,-1-3 1,-2-8-1,-8 4 0,-11 5 0,-13 9 0,-4 0 0,0 19 1,-17 20 2,-7 7 2,0 0 1,8-11-2,-1-7-4,8-5-2,8-3-16,1-5-75,5-8-182</inkml:trace>
  <inkml:trace contextRef="#ctx0" brushRef="#br0" timeOffset="157492.3445">22514 12189 234,'-6'-7'64,"4"2"6,2 5-11,0 0-13,0 0-46,20 0 2,3 0 0,3 0 9,1 0-3,-6 3-3,-12 3-5,-4 2 1,-5 10-1,0 5 11,0 9 2,-8 1-6,0 1-4,-2-5-2,1-6-1,-4 0 0,-4-2 1,2 2-1,-4-5 0,7-2 0,5-11 0,7 4-1,1-7-2,27 1 3,2-3 0,16 0 3,1 0-1,-1-7-2,-2-3-1,-2 1-13,-12 4-90,-5 1-190</inkml:trace>
  <inkml:trace contextRef="#ctx0" brushRef="#br0" timeOffset="158004.3738">23292 11904 205,'-5'-11'118,"5"1"-117,0-1 0,0-1 4,3 3-3,5 4-2,-6 5 0,-2 0 2,0 0 58,0 0 10,-13 14-51,-12 17-5,-1 5 1,1 8 4,-5 10-4,6 1-6,0 3 0,7 2-5,5 2-3,1-4 1,5-4-2,6-8-1,0-11-1,6-12-4,17-9-4,10-12-14,9-2-57,-1 0-72,3-21-125</inkml:trace>
  <inkml:trace contextRef="#ctx0" brushRef="#br0" timeOffset="158340.4163">23530 12029 371,'-12'-10'17,"0"6"26,2 2 2,4 2-17,-4 6-17,-1 26-11,2 17 0,-1 5 2,1 6 1,7-4-2,2-1-1,0-16-1,12-11 1,6-18 0,8-10 0,3-14 1,-3-26 4,2-10-1,-6-1-1,-6 2-2,-9 1 2,-7 6-1,0 5 2,-21 12-2,-4 14-1,-2 11-1,2 0 0,5 22-2,7 14-12,7 7-43,6-6-129</inkml:trace>
  <inkml:trace contextRef="#ctx0" brushRef="#br0" timeOffset="158543.4326">23759 12296 473,'0'0'41,"0"0"2,0 0 18,0 0-31,0 0-30,0 0-3,0 0-15,10 0-97,-4 0-310</inkml:trace>
  <inkml:trace contextRef="#ctx0" brushRef="#br0" timeOffset="158880.475">23999 12101 342,'-11'0'0,"4"14"3,7 9-2,0 5 7,0-3 9,0 2-11,4-5 1,6-6 5,3 0 8,0-6-6,-1-4 9,-1-6 8,-1 0 0,2-6 8,-2-20-7,-1-4-13,-2 2-12,-7-4-1,0 7 1,0 3 7,-18 7-11,4 7-3,2 5-5,5 3-10,5 12-50,2 12-108</inkml:trace>
  <inkml:trace contextRef="#ctx0" brushRef="#br0" timeOffset="159175.4902">24309 12085 431,'0'0'19,"0"8"-15,0 7 9,0 3 6,4 2-18,0 4 0,-2 2 0,-2 2-1,0 4-1,2 0-1,-2-6-9,6 0-27,0-12-87,10-14-104</inkml:trace>
  <inkml:trace contextRef="#ctx0" brushRef="#br0" timeOffset="159622.5781">24381 11971 251,'-6'-2'57,"3"0"14,3 2-21,0-2-38,0 1-10,0-4-2,0 1 0,0 2-2,0 2 2,0 0 8,0 0 12,0 0-4,3 0-15,7 0 2,7 11 4,5 4-1,-1 9-1,-4 2-1,2 2 1,-10 8 3,1-1-2,-10-1 3,0-9-4,0-3 0,0-7-3,-5-4-2,2 1-1,3-1-3,0 4-1,0 5-6,0-8-36,0 5-112,0-7-165</inkml:trace>
  <inkml:trace contextRef="#ctx0" brushRef="#br0" timeOffset="160410.6226">24381 11147 260,'-17'-18'62,"11"6"-42,5 5 60,1 7-22,0-3-49,10 3-8,17 0-1,12 10 8,15 21 7,12 14 3,-5 9-7,-1 13-4,-15 11 0,-16 6-1,-19 6-1,-10 4-4,-7 11 0,-18 5 2,-3 6 1,1-2 3,6-11-4,5-18-3,11-10 0,5-25-2,0-20-7,0-23-29,15-12-189</inkml:trace>
  <inkml:trace contextRef="#ctx0" brushRef="#br0" timeOffset="161639.6939">24661 10832 278,'-11'-4'98,"11"2"-95,0 0-3,21 2 7,17 0 6,14 24 1,5 18 2,2 18 1,-2 13-1,-7 11 0,-12 14 2,-3 11-7,-18 4-7,-13-4-2,-4-3 1,-11-8 4,-20 1 12,-7 1-3,-3 7-3,-1 9 0,5 1-5,13 2-4,10-16-1,10-17-3,4-26-2,0-30-3,0-24-36,0-6-216</inkml:trace>
  <inkml:trace contextRef="#ctx0" brushRef="#br0" timeOffset="167393.0097">14331 13314 204,'-9'-5'157,"3"-9"-115,0-1-7,6 3 1,0 2-11,0 8-10,0 2-5,0 0 2,0 0-4,7 0-7,3 0 0,5 0 8,12 0 0,5 0-4,1 0-5,2 0 0,-1-3-1,1-11-6,0 1-34,-11 8-184</inkml:trace>
  <inkml:trace contextRef="#ctx0" brushRef="#br0" timeOffset="167594.0227">14331 13580 345,'0'3'47,"0"-3"-46,17 0 10,19 0 11,7-1-11,14-8-11,4 2-14,-1 5-94</inkml:trace>
  <inkml:trace contextRef="#ctx0" brushRef="#br0" timeOffset="168478.072">15338 13082 132,'0'-2'82,"0"-3"-11,0-2 20,0-1-27,-1 0-20,-10-1-20,0 4 2,-8 1-22,-1 2-1,-1 2-1,-4 0-1,-5 0-1,1 14 0,-6 10-1,3 4-2,6 2-1,4 1 3,8 1 0,11-5 0,3-5-3,0-4 1,9-1 1,17-12-1,6-5-1,8 0 2,1-4 1,3-23-1,1-12 1,-1-7 1,-2-4 0,-8 2 0,-3 8-2,-13 18 1,-8 10 1,-10 12 3,0 0 4,0 12 13,-18 18-16,3 14-3,-5 6 2,2 8 2,7 5-4,4 7-1,4 2 0,3-1-2,0-4 0,6-13-8,9-15-21,11-14-58,8-21-104</inkml:trace>
  <inkml:trace contextRef="#ctx0" brushRef="#br0" timeOffset="168721.084">15679 13196 360,'0'-2'65,"0"2"-52,0 0 5,7 9-15,9 14 1,6 12 8,0 4-2,0 2-4,-1 1-1,0 0-5,0-8-3,-1-2-5,-6-12-20,-3-8-53,-2-4-112</inkml:trace>
  <inkml:trace contextRef="#ctx0" brushRef="#br0" timeOffset="168924.0957">15584 13534 368,'-6'0'107,"6"-9"-103,1-8 5,23-18 12,14-8-10,10-8-3,5 1-7,2 9-1,-8 7 0,2 10-4,-12 6-26,3 0-102,-8 0-222</inkml:trace>
  <inkml:trace contextRef="#ctx0" brushRef="#br0" timeOffset="169143.1102">16141 13140 306,'0'10'43,"-6"4"-21,0 11 17,-5 8 1,0 11-15,-3 13-16,3 7-4,1 8-3,0 6-1,2-1-1,2-14-9,6-10-29,0-11-70,6-28-115</inkml:trace>
  <inkml:trace contextRef="#ctx0" brushRef="#br0" timeOffset="169472.1299">16346 13312 364,'0'0'55,"-5"0"-54,1 21 8,3 6-2,1 10 0,0 9-4,0 2 4,10 2-3,2-8-1,2-10-1,7-9-2,-1-18 0,7-5 0,-5-5 13,-5-29 2,2-6 4,-8-13-3,-5 1-1,-6 0 0,0 5 4,0 6-2,-19 5-12,-9 6-5,3 11 0,-2 11-20,4 8-33,6 11-24,9 18-71,8 5-119</inkml:trace>
  <inkml:trace contextRef="#ctx0" brushRef="#br0" timeOffset="170046.1616">16839 12980 294,'-10'-4'60,"0"-1"-43,0 2 21,1-1-10,3-4-13,-2 0-12,-2 4-2,1-3 0,-1 7 0,-3 0 16,2 0 0,-4 0-5,0 17-12,5 11 0,-1 2-2,7 4 0,-1-5 2,5-6 0,0-7-1,0-8 1,9-6-7,9-2 4,2 0 1,1 0 2,1-16 2,1-2-1,-2-2 0,1 2-1,-2 4-1,-7 2 1,-3 6 1,-8 3 1,-2 3 2,1 0 4,1 0 2,2 7 3,0 17 11,-2 3-10,2 2-10,-2-3-4,-1 0-1,2-6-15,7-5-63,-2-8-245</inkml:trace>
  <inkml:trace contextRef="#ctx0" brushRef="#br0" timeOffset="172327.2831">17482 12992 118,'0'-7'67,"0"0"8,0 0-8,0 4-11,-1-1-23,1-2-10,-4 2 2,4 4-8,-2 0-1,1 0-2,-1 0-3,-3 0 1,0 0-5,-6 0 2,-8 26-5,-4 6-4,-6 16 0,-4 10 0,3 8 0,2 15 0,6 19 0,3 8 1,12 11 3,7-3-2,4-12-2,21-14 0,11-17-9,13-19-29,5-35-127</inkml:trace>
  <inkml:trace contextRef="#ctx0" brushRef="#br0" timeOffset="174459.403">17592 13272 288,'0'0'49,"0"7"-47,0 11 7,0 4 15,2-4-13,4-2-9,0 0 7,1-2-6,-4 0 0,2 10 0,-5 2-2,0 3 0,0 8-1,-5-3-1,-1-3-10,2-8-48,4-2-171</inkml:trace>
  <inkml:trace contextRef="#ctx0" brushRef="#br0" timeOffset="174862.518">17841 13263 159,'0'0'85,"0"0"-48,0 0 10,0 9-22,0 19-14,0 11 3,0 5 4,2 3 2,6 2-6,2-1 0,7-6-4,-4-10-5,2-4 0,6-14-3,-1-7 1,0-7 13,2-4-2,-2-18-2,-4-13 0,0 1-4,-10-6 2,-1-8 2,-5 4-1,0-2-4,-8 0-4,-11 3 0,-7 9-3,-1 10-1,1 15-3,-2 9-11,5 16-42,8 19-66,3 9-104</inkml:trace>
  <inkml:trace contextRef="#ctx0" brushRef="#br0" timeOffset="175277.5377">18282 13275 270,'-4'0'99,"4"0"-59,0 0 28,0 0-56,8 20-11,10 6 0,2 4 1,2 2 0,-5 3 0,-4 6 0,-1 3-2,-3 0-3,1-8-14,-7-2-50,3-15-140</inkml:trace>
  <inkml:trace contextRef="#ctx0" brushRef="#br0" timeOffset="175485.5523">18203 13617 326,'-9'0'103,"7"-3"-91,2-10 16,14-3-27,17-14 8,11-14-5,3-5-2,3-2-2,-4 7-5,1 10-19,-13 1-189</inkml:trace>
  <inkml:trace contextRef="#ctx0" brushRef="#br0" timeOffset="175697.5645">18623 13240 228,'0'16'62,"0"7"-61,0 5 2,0 8 5,-1 4-1,-2 7-6,-3 8-1,3 1-1,-3-5-4,2-2-21,4-10-63</inkml:trace>
  <inkml:trace contextRef="#ctx0" brushRef="#br0" timeOffset="176031.5804">18765 13311 209,'-1'0'126,"-2"0"-116,3 5 16,0 25-24,0 8 4,0 5-4,0-1 0,4 0-2,2-10 1,-2-6 3,4-8 5,0-4-3,2-3 2,2-8 3,1-3 1,0 0-5,4-10 1,-4-10-2,2-4-3,-1-8 1,-8-1-3,-3-8 6,-3 4 14,0 0 18,-6 2-4,-11 8-11,0 3-3,-1 8-14,3 3-7,5 5-2,2 8-4,8 0-36,0 0-73,0 10-139</inkml:trace>
  <inkml:trace contextRef="#ctx0" brushRef="#br0" timeOffset="176699.6164">18985 13121 241,'-7'0'65,"4"0"-6,3 0 26,0 0-49,0 0-35,0 0-1,8 0-2,7 0 2,5 0 2,6 0-1,2 0 0,-2-7 0,10-6-1,-9 1-5,1 5-50,0 5-165</inkml:trace>
  <inkml:trace contextRef="#ctx0" brushRef="#br0" timeOffset="177256.6459">19469 12985 316,'-13'-7'65,"1"0"-24,-2 0-6,4 1-11,4-1-15,-1 6-9,4 1 2,-2 0-2,-2 0-2,0 1-1,3 19 1,-5-6 2,2 5 0,4-3 0,2 4-1,-1-2 1,2-6-3,0-2 3,0-3-2,0-2 1,0-5-1,6 0-1,2 0-3,4-3-2,0-14 7,4 0 1,-3-6 1,5 7-1,-4 0 1,-1 0-1,-2 8-1,-4 3 1,-4 5 0,-3 0 0,0 5 5,0 19 14,0 5-4,0 4-6,-3-1-4,3 2-4,-1 4-1,1-4-1,0 0-4,0-5-9,0-8-34,8-17-164</inkml:trace>
  <inkml:trace contextRef="#ctx0" brushRef="#br0" timeOffset="177592.6685">19661 12746 283,'0'0'136,"0"0"-136,0 5 0,21 21 4,1 8 5,5 14-2,1 13 7,-7 11 7,-9 11 1,-4 6-4,-8 12-6,0 3-3,-7-2-5,-11 0-1,-6-16 1,0-19-1,-4-14-2,5-16-1,0-16-4,4-14-5,6-7-37,10 0-128,3-24-143</inkml:trace>
  <inkml:trace contextRef="#ctx0" brushRef="#br0" timeOffset="178011.6927">19899 12793 158,'0'0'117,"0"-4"-76,0-1-7,8 2-20,4-3-5,1 4-3,6 2 11,-5 0-3,-1 2 6,3 14-1,-8 2 2,-6 5 1,-2-1-6,0 2-8,0-2-2,-8-2-4,-10-3 2,2 2-2,3 1 1,-1-4 0,7 0 4,7-4 1,0-3-6,0 2-2,11-5 0,6-6 1,2 0 1,8 0-2,-3-6 0,2-10-20,-4-2-177</inkml:trace>
  <inkml:trace contextRef="#ctx0" brushRef="#br0" timeOffset="182719.9555">15328 13846 25,'-8'-9'144,"3"2"-85,-3-1-17,4 4 4,-3 0-15,7 2-8,0 2-12,0 0-6,0 0-5,0 0-3,0 0-2,0 0 3,0 0 1,0 0-1,0 0 1,0 0 0,0 0 1,0 0 1,9 0 2,1 0-2,0 8 3,2 2 2,1-3-3,3-2-1,2-1 0,8-4 1,1 0 0,5 0 3,1 0 0,4 0 1,-1 0-3,3 0 0,-4 5-3,-3 0-1,1-3 2,-1 0-2,-3 1 1,-4-3 0,5 0 2,-5 0-1,3 0 0,0 0 0,4 0 4,7-3 1,-4-3-2,2 3-3,-3 0 1,-7 3-2,3 0 0,-7 0 3,3 3 1,-8 4-4,1-2-1,1-5 1,1 0 1,1 0-2,8 0 1,4 0 1,-3 0 0,11 0 0,-4 0 0,4 3 1,-2 3-2,-5-4 0,4-2-1,-4 0 3,4 0-1,-3-2 1,-1-7 1,2 0 1,4 1-1,-7 4-1,-1 2 3,-4 2-5,-3 0 1,3 0-1,-2 0 1,3 0 0,2 0-1,0 0 2,0 0-2,8 0 0,-7-6 1,0 2-1,-1-1 0,-7 5-1,2 0 0,-4 0 1,3 0 0,0 0 0,-2 5 0,2 2-1,3-7 0,2 0 1,1 0 0,0 0 1,0 0-1,1 0 2,-1-3-1,0 3-1,-1 0-1,-4 0 1,0 0-1,-4 0 0,0 0 0,6 0 0,-6-9 0,1 0 1,4-2 0,-4-1-1,4 5 1,5 5-1,-5 2 0,4 0 0,0 0 2,4 0-1,-3 0 2,0 0-2,-1 0 0,1 0 0,-2 0 0,-9 0 2,1 0-1,-1 0 0,1 0 0,-2 0-1,6 0 3,-4 0-3,5 0-1,0 0 1,4 0 1,-1 2-1,-4 3-1,1 2 0,-3-5 1,-3-2-1,5 0 1,-2 0 0,3 0-1,-3 0 0,4 0 0,-4 0-1,3 8 0,-4-2 1,0 5-1,4-4 1,2-2 0,2-5 1,3 0-1,-1 0 0,9 0 1,7 0 0,-5 0 0,1 0 1,2 0-2,-5 0 0,2 0 0,0 0 1,6 0 1,-8 0 1,1 0 1,1 0 0,-3 0-1,-1-12 1,-5-5-4,-4 0 0,-3 5-7,-9-1-27,-4 13-88,-8 0-223</inkml:trace>
  <inkml:trace contextRef="#ctx0" brushRef="#br0" timeOffset="183463.9943">17043 14191 6,'-12'-11'306,"1"2"-255,1 4-12,-2 5-7,3 0-6,-1 2-18,1 25-8,-1 11-1,9 8 1,1 7 6,0 3 2,20-3-1,7 3 0,4-12-4,8-7-2,-4-19-1,5-18 0,5 0 6,0-38 6,-3-16 1,-1-9-5,-17 4-5,-4 0 1,-14 6-1,-6 9-1,-19 7 0,-19 9-2,-9 12-6,-3 16-6,3 0-11,4 35 4,16 14-4,13 6-10,14 3-35,10-9-63</inkml:trace>
  <inkml:trace contextRef="#ctx0" brushRef="#br0" timeOffset="183677.0066">17624 14516 429,'7'0'67,"-4"0"-63,-1-4-5,6-6 1,-3 0 0,0 1-6,-1 8-32,4 1-133</inkml:trace>
  <inkml:trace contextRef="#ctx0" brushRef="#br0" timeOffset="184078.028">17910 14207 297,'-15'0'58,"5"14"-48,5 14-6,5 7 11,0 9 6,0 2-7,5 3-6,11-6 4,0-12-4,3-11 0,3-8-3,2-12 5,-2 0 3,-1-12-1,-4-13 1,-2-8-3,-7 1-2,-5 0 5,-3 2 9,0 7-6,-3-3-1,-10 9-2,1-1-13,-8 7-1,4-1-7,1 5-19,2 5-38,5 2-60,7 6-145</inkml:trace>
  <inkml:trace contextRef="#ctx0" brushRef="#br0" timeOffset="184366.2332">18433 14125 437,'0'-3'47,"5"3"-47,0 7 6,2 23 16,1 14 4,-5 8-18,-1 9-1,0-1-6,1 1-1,-1-3-5,3-10-22,2-21-120</inkml:trace>
  <inkml:trace contextRef="#ctx0" brushRef="#br0" timeOffset="186680.3627">20833 12891 248,'-19'-13'92,"9"7"-38,4 6-12,-4 0-19,4 0-13,0 0-5,-2 2-4,1 12 0,-5 16 0,-1 18 0,-7 15 0,-4 22 0,-6 9 4,5 14-1,-6 6-1,7 5-2,6-9 1,16-11-1,2-15-1,20-12-3,17-10 1,13-17-2,16-23-16,10-17-31,1-6-162</inkml:trace>
  <inkml:trace contextRef="#ctx0" brushRef="#br0" timeOffset="187078.4082">21184 13136 342,'-19'6'60,"6"18"-55,-4 4 13,2 8-12,0-1-2,2 0-4,1-2 0,0-8 2,2-4 7,3-9 10,3-2 6,0-4 11,1 5-17,3-4-15,0 3-4,0 5 1,20 0-1,9-1 6,5-2 3,8-10-2,10-2-7,-4 0 0,0 0 0,-10 0-18,-1 0-71,-11-5-139</inkml:trace>
  <inkml:trace contextRef="#ctx0" brushRef="#br0" timeOffset="187308.4165">21317 13159 256,'-3'-7'89,"3"7"-42,0 0-14,0 10-26,0 26-2,0 15 16,0 9-3,0 6-5,-1 0-5,-6 1-6,3-2-2,4-7-3,0-3-13,0-15-105,0-7-238</inkml:trace>
  <inkml:trace contextRef="#ctx0" brushRef="#br0" timeOffset="187591.4367">22002 13284 403,'0'0'49,"0"0"-49,2 0 0,3 18 11,-5 17 13,0 7-11,0 2-5,0-5-5,0 4-1,-3-2-2,3-5-4,0-3-12,0-1-60,0-4-129</inkml:trace>
  <inkml:trace contextRef="#ctx0" brushRef="#br0" timeOffset="187802.4463">21788 13479 448,'2'9'4,"37"-6"-4,14-3 4,15 0 9,6-10-9,1-9-4,-6 2-4,-6 5-29,-13-3-193</inkml:trace>
  <inkml:trace contextRef="#ctx0" brushRef="#br0" timeOffset="188681.4987">22918 13043 238,'-6'-27'74,"0"1"-23,6-5 7,0 4-6,0 0-17,2 5-18,14 6-3,5 7 1,4 6-7,5 3 0,5 0-3,2 19-2,-4 0 2,-6 4-4,-2-2 0,-11 8-1,-13-1 0,-1 7 0,-15 4 1,-20-1-1,-2 3 0,-3-2-1,-2-3-1,4-2-4,6-10 4,12-7 2,12-9-1,8-6 1,7-2-6,21 0 6,14 0 1,8-10 0,11 0 0,3 6-1,2 4 0,-12 0-1,-7 0-7,-10 4-34,-15 4-82,-9 4-106</inkml:trace>
  <inkml:trace contextRef="#ctx0" brushRef="#br0" timeOffset="189011.5129">22527 13587 432,'-5'0'14,"9"0"-23,38 0 18,29 0 4,23 0 28,20-7-4,4-9-25,4 7-6,-2 9-6,-11 0-1,-14 0-5,-20 0-12,-14 4-73,-16-4-204</inkml:trace>
  <inkml:trace contextRef="#ctx0" brushRef="#br0" timeOffset="189650.5474">22664 13851 405,'0'12'26,"0"13"-21,24 8-2,5 10 14,5-5-5,-2-7-5,0 0-5,-6-8-2,-4-7 0,-7-4 1,-8-7-1,-2 0 2,-5-5 2,0 0 8,0 0 13,0-8-2,3-16-1,0-8-13,1-7-7,-4-4-2,2-7 0,-1 4-1,4 7-2,0 7 3,0 13 0,1 10 1,-5 4-1,-1 5-2,0 0 2,1 0 1,2 0-1,3 0 0,6 0 0,2 0 0,12 0 0,-1 0 2,13 0 1,0 0 4,6 0-2,5 0 1,2 0-3,-2 0-1,0 0-1,0-9-1,-5-5 3,-6 2-3,-3-2-4,-6 8-17,-7 6-109,-15 0-311</inkml:trace>
  <inkml:trace contextRef="#ctx0" brushRef="#br0" timeOffset="190279.5868">23157 13975 225,'-17'0'110,"10"0"-104,7-4 30,0-3-24,0 1-10,15 1 8,-1 0-3,2 5-2,2-2 2,2 2 7,-4-2-2,1-1 1,0-2 6,-2 1-5,-4-2 1,5 4-6,-5 2-3,-9 0-5,-2 0-1,0 12 6,0 7 7,-5 6-9,-10-1-1,1 2-2,-5 3 0,-2-1-1,-3-2 0,3-2 1,10-7-1,1-6 0,10-5 0,0 0 0,0-3 0,13 4 2,5-3 2,2-4-1,-2 2 3,4 0-4,0-2-2,3 5 1,-3 0-1,0 2-4,0-4-16,2-3-103,3 0-270</inkml:trace>
  <inkml:trace contextRef="#ctx0" brushRef="#br0" timeOffset="191015.6233">23809 13040 380,'0'-2'25,"0"2"-19,0 0-1,25 5 2,7 30 17,11 13 3,-6 19-10,-4 8-8,-11 14 6,-5 9-6,-11 1-2,-6-2-1,0-1 1,-12-6 3,-12 7-3,0-2-6,-5-2-1,-1-3-4,-1-9-12,4-17-105,6-16-300</inkml:trace>
  <inkml:trace contextRef="#ctx0" brushRef="#br0" timeOffset="192238.6895">14277 15163 209,'-12'5'158,"11"-5"-139,1 0-5,0 0 6,0 0-20,13 0-1,10 0 1,4 0 7,1-9 2,4 1 1,-3 1-5,3 0-2,-4 6-3,-3 1 0,-2 0-1,0 0-6,-1 0-16,-2 0-90,-2 1-155</inkml:trace>
  <inkml:trace contextRef="#ctx0" brushRef="#br0" timeOffset="192541.7111">14438 15412 182,'18'3'19,"5"-2"0,4-1 29,8 2-12,7-2-8,2 0-12,-1 0-11,1 0-5,-7 0-9,1 0-66</inkml:trace>
  <inkml:trace contextRef="#ctx0" brushRef="#br0" timeOffset="194021.7885">15366 14987 201,'-3'-4'98,"3"3"-64,0-2 0,0 3-13,0 0-15,0 0-6,0 0 0,0 12 2,0 8 15,0 12 4,0-2-5,-6 2-3,-3 0-1,-2-1-2,-1-1-6,0 0-3,2-6 0,3-4 0,7-4-1,0-4 0,0-4-1,19 0 1,7-4 4,12-4 2,7 0-3,1-8 2,6-14-3,4-6-2,-7 2 0,-4-2-2,-4 4-8,-10 2-33,-5 5-109</inkml:trace>
  <inkml:trace contextRef="#ctx0" brushRef="#br0" timeOffset="194293.8053">15693 14887 192,'-12'22'49,"3"6"-48,1 6 15,3 6 16,4 12 3,-3 4-8,2 7-11,1-1-6,-1-4-2,2 0-6,0-2-2,0-11-1,2-7-3,11-8-8,5-14-20,6-11-62,4-5-70</inkml:trace>
  <inkml:trace contextRef="#ctx0" brushRef="#br0" timeOffset="194514.819">16062 15409 445,'-7'6'66,"2"-6"-62,5 1-7,0-1 3,0 0-23,0 0-27,7 0 5,5 0-120</inkml:trace>
  <inkml:trace contextRef="#ctx0" brushRef="#br0" timeOffset="194997.875">16527 14927 257,'0'-20'97,"0"4"-92,-9 6 23,-8 4 25,-8 6-29,2 0-14,-9 0-10,-1 9 2,0 14-2,5-5 2,7 7-2,9-2-1,11 3 1,1 6-2,0 3 2,21 0-1,2 4 1,8 1 0,1 1-1,1 0-3,-4-5 0,-3-9 3,-5 2 1,-9-9 0,-6 1 0,-6-1 0,-16 1-1,-16 0-6,-3 2-11,2-4 7,1-11 11,8-8 0,5 0 0,9-23 0,8-15 2,2-10-2,6-13 5,19 3 1,8-9 1,3-4-4,3 8-1,-1 2-2,-2 11 0,-11 10-18,-8 17-117,-4-2-107</inkml:trace>
  <inkml:trace contextRef="#ctx0" brushRef="#br0" timeOffset="195431.8939">16672 14983 186,'0'4'116,"0"-4"-116,1 1 0,6 4 1,2-3 19,-5 2 4,3 0 13,2-2 8,0 1-12,7 0-9,4-1-6,10 0-5,5-2 0,11 0-5,4 0-2,1 0-5,-4 0-1,-6 0-1,-6-10 1,-13 4 0,-3-2 1,-11 2 0,-7 6 2,-1 0 4,0 0 12,0 0 6,0 0-10,0 8-9,0 14-3,-6 20-3,-7 13 0,-8 10 0,0 10-1,1 1-3,5 2-5,9-8-18,6-9-52,14-21-216</inkml:trace>
  <inkml:trace contextRef="#ctx0" brushRef="#br0" timeOffset="195961.9227">17434 15104 194,'-3'-26'80,"3"11"-55,-2 3 48,0 10 0,2 2-1,0 0-38,0 29-31,5 8 0,17 7 2,5-3-1,-1-8-1,8-4-2,-3-7-1,1-4-2,-3-8-5,-8-8-10,0 0-65,-8-2-133</inkml:trace>
  <inkml:trace contextRef="#ctx0" brushRef="#br0" timeOffset="196194.9389">17451 15366 290,'0'-6'120,"21"-20"-118,14-6 16,13-3 8,1 0-6,1-2-11,2 12-9,-7 5-6,-7 6-10,0 5-36,-4-3-152</inkml:trace>
  <inkml:trace contextRef="#ctx0" brushRef="#br0" timeOffset="196424.9505">18139 14993 214,'-2'44'83,"-9"16"-48,-8 5 26,4 3-19,-3-2-17,6 1-17,5 4-8,4-1 0,3-1-1,0-5-12,0-15-37,15-20-74,7-27-143</inkml:trace>
  <inkml:trace contextRef="#ctx0" brushRef="#br0" timeOffset="196707.9688">18396 15137 402,'-7'0'27,"4"17"-13,2 24-9,1 14-1,0 9-1,0 2 1,4 0 1,15 0-1,3-19 3,9-18-4,-1-16 0,2-13 6,2-10 4,-2-26 2,-11-8 1,-1-10-8,-8 1-1,-7-3 0,-5-1 4,0 4 2,-3 2 4,-16 5-10,-7 10-3,-12 17-4,2 15-4,-3 4-9,4 23-24,2 30 8,11 7 3,11 4-54,11-21-130</inkml:trace>
  <inkml:trace contextRef="#ctx0" brushRef="#br0" timeOffset="198478.0638">18924 14987 162,'-8'-12'69,"2"2"-10,-1-2 3,3 4-15,3 4-3,-3 2-22,4 2 0,0 0-9,0 0-9,0 0-4,0 0-3,5 0 1,12 0 2,3 0 2,7 0-2,6 0 2,8-3-1,5-8-1,6 4-2,-5 2-12,-2 1-111</inkml:trace>
  <inkml:trace contextRef="#ctx0" brushRef="#br0" timeOffset="199054.096">19447 14766 137,'0'-1'118,"0"-2"-34,-1 3-6,1 0-36,0 0-20,0 0-15,-2 0-4,-5 3 3,-1 11-1,-4 2-3,-1 1 1,-5 5-2,4 1-1,-4-5-1,3 4 1,3-3-2,2-2 2,9-5-2,1-2 0,0-6-3,3-1 0,17-3 2,5 0 3,3 0 3,4 0-2,2 0 0,0 0 1,1 0 1,1 0-2,-11 0 1,-3 5-2,-2-1 0,-9-4 0,-2 0-1,-8 0-6,2 0-23,4 5-122</inkml:trace>
  <inkml:trace contextRef="#ctx0" brushRef="#br0" timeOffset="199468.1213">19578 14798 96,'-3'-3'3,"-2"1"35,4-3 9,1 5 3,0 0-24,-1 0-11,1 0 9,-3 0-3,3 9-6,-2 13 9,-7 10-6,1 4-7,-5 13 3,2 0-7,-2 6-4,0-4-3,6-1-3,0-14-10,7-1-29,0-23-126</inkml:trace>
  <inkml:trace contextRef="#ctx0" brushRef="#br0" timeOffset="200194.162">20236 14829 271,'-6'0'148,"6"14"-145,0 15 0,11 12 10,9 8 7,2 6-10,-1 6-3,0-3-4,-8-4-1,-8-4 5,-5-6 9,0 4 15,-16-2-3,-13-2 4,-1-5-9,-4-1-7,-1-13-3,5-15-2,4-10-3,0 0-1,10-32-7,-1-6-10,7 3-42,8 6-72,2 7-187</inkml:trace>
  <inkml:trace contextRef="#ctx0" brushRef="#br0" timeOffset="200848.1982">20719 15252 151,'-17'4'121,"7"-2"-96,3-2 39,6 0-21,-1 0-17,2 0-13,-2 0-10,2 0 3,-6 0 1,3 12 8,-3 16-5,0 6-8,1 10 2,5-2 4,0-6-5,0-2-2,0-14 1,10-9-2,8-11 1,4 0 2,3-22 6,4-17 2,-5 1-4,2-4-6,-13 1-1,-3 6 2,-8 3-2,-2 6 3,0 10-2,-14 4-1,-6 5-8,-1 7-13,-1 0-12,3 23-22,7 4-64,10 8-83</inkml:trace>
  <inkml:trace contextRef="#ctx0" brushRef="#br0" timeOffset="201244.2159">21030 15254 242,'-13'0'56,"9"0"-52,-4 13 13,5 11 4,3 10 2,0 4-18,0 14 3,0-1 0,13-1-5,2-9-2,0-19 2,1-14-2,5-8 3,0-12 7,2-26 2,3-12-6,-4-3-2,0 2-5,-1 5 0,-9 11-1,-4 17 1,-3 10 0,-5 8 4,0 0 8,0 3 4,0 20-1,0 9-8,0 14-5,0 3-2,0-3 0,2-5-6,8-12-20,5-15-45,1-14-78</inkml:trace>
  <inkml:trace contextRef="#ctx0" brushRef="#br0" timeOffset="201480.2531">21485 14839 447,'-17'6'78,"2"28"-77,-1 20 18,5 10-10,4 10 3,2 5-9,5-5-3,0-4-1,0-14-8,5-14-9,7-16-25,4-10-42,1-6-80,-2-1-36</inkml:trace>
  <inkml:trace contextRef="#ctx0" brushRef="#br0" timeOffset="201792.2473">21592 15434 385,'1'0'91,"2"0"-91,3 0 8,5 0 5,4-4-1,4-14 0,5-6-4,-2-7-2,1-6-6,2 1 0,-2 4-2,-12 8-3,-8 9-2,-3 6 6,-4 9-3,-18 0-3,-8 12 1,-4 22 6,2 10 13,2 4 9,6 5-3,7-4-2,12-3-6,5-2-11,0-9 0,12-8-10,11-15-8,7-9-21,7-3-66,11-27-241</inkml:trace>
  <inkml:trace contextRef="#ctx0" brushRef="#br0" timeOffset="202101.2671">22117 15163 404,'-30'0'1,"-4"24"1,5 9 28,6-3-9,5-1 6,7-10-17,8-3-7,3-5 0,0 1 0,9 5 11,14-5 4,9 0-5,4-2-5,-3 0-7,-7 4 6,-13 3-3,-11 7 1,-2 10 15,-30 3-3,-17 8-11,-6-1-2,-3-3-4,1-4-2,5-7-9,18-10-27,11-10-85,7-10-312</inkml:trace>
  <inkml:trace contextRef="#ctx0" brushRef="#br0" timeOffset="203224.3745">13541 14897 82,'-7'0'121,"-3"7"-81,1 26-35,4 12-3,-2 10 2,6 8 12,1 0-1,0 2 11,0-3-9,11-10-4,1 1-1,4-10-4,0-5 0,-2-7-5,5-12 0,2-8-1,0-11 2,9 0 11,2-26 5,3-17-2,7-7-8,-2-8-5,0-4-1,-2 2-3,-9 2 0,-7 5 0,-9 5 1,-9 6-2,-3 4 0,-1 6 2,0 8-2,0 8 2,0 10 1,-5 6 5,-3 0 3,3 18-7,-6 14-4,3 10 1,1 8 1,6 2 4,1 3-2,0 3-1,13 2 0,13-6-1,7 4-2,3-8 0,5-8-4,2-8-12,2-10-44,-5-15-183</inkml:trace>
  <inkml:trace contextRef="#ctx0" brushRef="#br0" timeOffset="203631.4688">14279 15538 284,'-4'-5'26,"-2"2"-12,2-1 29,4 4-2,-1 0-27,1 0-9,0 11-3,0 13-2,1 8 0,10-2 1,-1-6-1,1-8 2,1-8 0,-1-6-2,-2-2 1,3 0 2,-1-16 9,6-13 2,-2-4-8,-5-3-2,-3 1-4,-5 8 0,-2-2 0,-2 14-4,-15 3-10,-5 12-32,8 0-58,-5 21-122</inkml:trace>
  <inkml:trace contextRef="#ctx0" brushRef="#br0" timeOffset="214058.0472">13559 16225 144,'0'0'47,"0"-7"-47,0 1 20,0 6 9,0 0-19,0 0 2,0 0 4,0-4 8,0-1 1,0-4 8,0 3-4,0 4-7,0 2-2,0 0 2,0 0 2,0 0 3,0 0 4,0 5-4,0 12-6,0 5-12,0 14-3,0 3 1,0 12-3,0 8-3,-4 11 1,-3 11-1,4 7-1,-4-4 0,4-8 0,3-21 0,0-16-1,0-20-5,0-19-14,3-5-54,12-27-49,2-10-52,2 0-2</inkml:trace>
  <inkml:trace contextRef="#ctx0" brushRef="#br0" timeOffset="214297.0643">13600 16641 225,'-3'0'128,"3"0"-109,0 0-16,3-17-1,19-20 26,1-10 11,15-8-14,-1-3-5,4 18-9,3 11-11,-11 16-4,-2 7-7,-12 6-10,-8 0-21,-7 2-67,-3 8-53</inkml:trace>
  <inkml:trace contextRef="#ctx0" brushRef="#br0" timeOffset="214534.0762">13626 16543 396,'0'2'69,"0"10"-61,0 6-4,15 6 5,6 4 10,0 4-9,3 4-8,-2 0-2,1-2 0,6 3-1,-3-7-5,5-4-12,0-1-51,1 0-83,-2-11-83</inkml:trace>
  <inkml:trace contextRef="#ctx0" brushRef="#br0" timeOffset="215017.1">14162 16670 22,'-17'-12'345,"0"-1"-308,4 8-29,3-4 34,-2 9-29,5 0 6,4 0-3,-4 6-13,3 16-3,2 13 2,-3 2-2,5 8 0,0-1 3,0 0-2,0-4 0,0-3-1,0-4-3,3-8-9,-1-5-39,0-8-32,-2-5-75,0-2-10</inkml:trace>
  <inkml:trace contextRef="#ctx0" brushRef="#br0" timeOffset="215260.1368">14017 16976 95,'0'-3'154,"0"3"-83,0 0-22,0 0 0,0-3-11,15-1-2,11 0-2,8 4-2,2-6-25,7-4-7,5-4-7,-3-14-39,-12-7-288</inkml:trace>
  <inkml:trace contextRef="#ctx0" brushRef="#br0" timeOffset="217830.2576">14469 16756 24,'-10'2'69,"7"5"-69,-2-2 1,2-1 0,3-2-1,0-2 0,0 0 4,0 3 14,0-3 30,0 0 18,0 0-10,0 3-20,0-3-18,0 2-15,0-2-3,0 10 0,0 2 2,0 10-1,0 2 5,0 7 11,8 2 5,-3-5-7,3-2-4,2-6 0,0-8-9,0-2-2,-6-2-1,4-4-6,2-4-17,0 0-98</inkml:trace>
  <inkml:trace contextRef="#ctx0" brushRef="#br0" timeOffset="218251.2824">14511 16627 315,'-18'0'180,"8"0"-138,6 0 5,4 0-13,0 0-28,0 0-6,0-3-9,0 3-22,10 0-69,2 0-237</inkml:trace>
  <inkml:trace contextRef="#ctx0" brushRef="#br0" timeOffset="218789.3098">14854 16494 179,'-6'0'96,"6"1"-81,0-1-14,14 0 5,3 0 22,3 2 1,1 4-18,0-1-9,-2-5-2,-3 0-2,4 0-14,-2 0-64</inkml:trace>
  <inkml:trace contextRef="#ctx0" brushRef="#br0" timeOffset="219034.3264">14890 16726 431,'0'4'57,"0"4"-57,3-4-2,14 7 2,11 1 1,-3-5-1,8-3-7,5-4-34,-10 0-155</inkml:trace>
  <inkml:trace contextRef="#ctx0" brushRef="#br0" timeOffset="222104.4946">15674 16270 214,'-12'0'85,"2"0"-75,4 9 12,-2 0-8,1 0-6,5-4-6,2-2 3,0-3-4,0 0-1,0 0 4,0 0 8,0 0 10,0 0 6,0 0-3,0-7-9,0 2-6,0-4-2,2-5-4,5 0 1,-4-5-1,4 5-2,-4 3-1,-2 5 0,1 4-1,-2 2 0,0 0 2,0 0 3,0 4 5,0 18-5,0 18-4,0 9-1,-3 5 0,1 4 0,2 14 0,0 4 0,0 6 0,0-1 0,3-3 0,17-15 0,1-10-1,10-19 1,5-17-1,8-17 1,3-9 1,-2-33 3,2-20-2,0-10 1,-10-9-2,-6 1-1,-7-2 0,-6 8 0,-9 10 0,-9 12 0,0 12 0,-7 8 4,-7 21-1,-2 11 5,2 0 8,4 16-7,7 23-8,3 7-1,0 3 0,3 0 0,9-1 0,6-3-1,-3 1-2,2 0 0,2 0-8,-3 0-22,2-2-83,3-13-138</inkml:trace>
  <inkml:trace contextRef="#ctx0" brushRef="#br0" timeOffset="222426.5148">16410 16668 267,'-11'0'43,"1"0"-14,2 9 4,3 18-18,0 9-10,4 3-1,1-12-1,0-5-1,2-13 0,12-9-1,-1 0 2,3 0 6,0-9 0,-3-11 3,1-9-2,-6-6-4,1 5 3,-9-4-5,0 3-1,-6 9 3,-15 8-6,-6 14-8,-5 0-4,1 24-9,6 14-50,5 13-36,9-12-10</inkml:trace>
  <inkml:trace contextRef="#ctx0" brushRef="#br0" timeOffset="222759.5308">15627 17186 111,'0'0'42,"11"0"-37,13-5 41,18-10 30,19 0 3,8-1-6,14 0-29,3-2-12,0 4-15,0-3-11,-10 4-2,-1 3-4,-13 1-5,-9 4-14,-8-2-58,-8 0-198</inkml:trace>
  <inkml:trace contextRef="#ctx0" brushRef="#br0" timeOffset="223407.5702">16100 17348 42,'2'-19'41,"-1"1"39,-1 9 10,0 0-23,0 9-2,0 0 6,-1 9-38,-11 17-29,4 8-2,-2 3-2,0 8 0,5-6 1,5-10-1,0 3 0,0-12 0,8-4 0,5-6 0,6-8-1,2-2 1,6 0 0,4-6 1,5-12-1,0-9 0,-2-2-3,-1 0-12,1 0-56,-4 2-196</inkml:trace>
  <inkml:trace contextRef="#ctx0" brushRef="#br0" timeOffset="223658.5824">16304 17263 48,'-20'0'381,"10"12"-350,5 18-28,1 2 3,4 12 2,0 2-4,0-2 0,0-3-4,7 8 1,-3-2-2,4-5 0,4 6-17,6-11-100</inkml:trace>
  <inkml:trace contextRef="#ctx0" brushRef="#br0" timeOffset="224145.6086">17011 16726 462,'-11'0'51,"11"0"-39,0 0 4,0 0-16,20 4 0,4-3 0,8 4 2,1-5-2,-3 0-2,1 0-11,-5 2-36,-4-2-172</inkml:trace>
  <inkml:trace contextRef="#ctx0" brushRef="#br0" timeOffset="224390.624">17010 16974 452,'-4'14'66,"4"-3"-66,15-2 0,10-5 2,10-4-2,4 0 2,1 0-2,5-13-23,-13-6-211</inkml:trace>
  <inkml:trace contextRef="#ctx0" brushRef="#br0" timeOffset="228691.8632">17810 16401 320,'-15'0'85,"5"3"-53,7 20 10,3 12-35,0 9-6,0-3-1,10 10 0,3-4 0,-3-1 0,-5-1 1,0-5-1,-3-8 0,-2-10-2,0-4-9,3-10-59,4-6-216</inkml:trace>
  <inkml:trace contextRef="#ctx0" brushRef="#br0" timeOffset="228939.8723">18055 16798 354,'-3'-7'126,"2"6"-96,-3-5 15,4 1-38,0-2-7,0-3-5,0 4-7,4 2-24,7 4-124</inkml:trace>
  <inkml:trace contextRef="#ctx0" brushRef="#br0" timeOffset="229325.8981">18191 16540 147,'0'-17'131,"0"-5"-117,1 2 24,20 1 3,0 2-23,4 8 0,5 6-4,1 3-4,-5 0-1,0 12 1,-9 5 0,1 2-3,-9-3-1,-4 0-3,-1 0 2,-4 0-2,0 8-2,0 6 0,-15 8-1,-6 5-3,4 3-4,-9 0-1,3-7 3,3-8-3,3-4 5,0-1 3,13-9 0,-2-7 0,6 0 0,0-6 0,9-4 0,14 0 2,8 0 1,1-6-1,2-6 1,5 2-3,-5 2-3,-4 6-11,-2-1-137</inkml:trace>
  <inkml:trace contextRef="#ctx0" brushRef="#br0" timeOffset="229776.9222">18632 16497 144,'0'-12'184,"2"6"-163,9-2 9,9-1-5,3 6-8,-1 1-7,0 2-6,-5 0-2,-5 10 5,-8 12 6,-1 9 3,-3 3-6,0 5-4,-6 1-3,-7 2-2,-9-8-1,2-1 0,3-3 0,1-8 0,4-5 0,4 0 0,5-8 0,3-4 0,0 5 0,1-4 0,19 0 2,4 4 1,7-1 8,3 3-6,-1-7-2,-1-1-3,1 0-2,-3-2-4,3-2-14,-4 0-65,-7 0-234</inkml:trace>
  <inkml:trace contextRef="#ctx0" brushRef="#br0" timeOffset="230039.9335">19119 16631 335,'0'0'114,"0"0"-107,1 0-4,14 0 23,1 10-8,5 3-11,1 1-4,4-2-2,-6 3-1,-2 8 0,-6-3-7,3 7-26,-2 2-129</inkml:trace>
  <inkml:trace contextRef="#ctx0" brushRef="#br0" timeOffset="230289.9513">19072 16832 368,'-6'0'63,"6"0"-27,0 0-24,14-9-12,10-12 8,16-11 4,5-8-8,-2-4-4,-5 3-7,4 9-26,-3 2-96,-7 4-149</inkml:trace>
  <inkml:trace contextRef="#ctx0" brushRef="#br0" timeOffset="230539.9643">19522 16477 271,'0'12'62,"-2"10"-60,2 7 11,0 4-7,0 7 3,0 8-8,0 5-1,0-7-1,0 5 1,0-20-10,0-9-13,0-12-58,3-10-97</inkml:trace>
  <inkml:trace contextRef="#ctx0" brushRef="#br0" timeOffset="230800.9765">19727 16547 364,'-8'28'55,"3"2"-37,5 9 24,0-1-22,0 6-11,14-5-7,6-8 0,2-11-2,0-13 0,3-7 0,-4 0 4,1-7 3,-4-25 7,2-10-5,-5-2 0,0-3-7,-4 1 2,-10 10 8,-1 7 21,-1 4-5,-19 5-12,-7 10-11,0 6-3,-1 4-2,4 0-4,0 4-16,13 14-52,8-6-85</inkml:trace>
  <inkml:trace contextRef="#ctx0" brushRef="#br0" timeOffset="231057.9944">20114 16262 323,'-3'0'189,"3"0"-162,0 0-9,12 0-3,9-13 21,11-6-17,0 5-19,-6 1-2,-2 1-11,-6 7-38,-8 1-164</inkml:trace>
  <inkml:trace contextRef="#ctx0" brushRef="#br0" timeOffset="231464.0169">20422 16100 344,'-4'0'53,"3"0"-30,1 2-4,0 0 7,-2 4-8,0 4-11,-6 6 5,5 2-7,-4-2-1,4-4 7,3-3-3,0 0-2,0-1-2,0 0-3,0 4-1,8 2 1,5 0 0,2-4-1,2 0 0,5-2 0,1-6 0,3-2-5,3 0-15,1-5-82,2-15-206</inkml:trace>
  <inkml:trace contextRef="#ctx0" brushRef="#br0" timeOffset="231727.0509">20627 16087 254,'-13'0'184,"3"0"-145,0 0 20,0 17-38,0 12-7,-2 8 1,1 5-10,0-2-4,4 1-1,2-2-1,2-2-5,3-7-31,0-10-122</inkml:trace>
  <inkml:trace contextRef="#ctx0" brushRef="#br0" timeOffset="232288.0643">20899 16332 297,'0'-21'45,"0"3"-17,12 6 34,5 5-37,3 7-17,2 2 7,-2 22 15,-4 13-4,1 3-4,-5 4-2,-12 2-8,0 0-5,0-2 1,-13-2-2,-13-4-1,-2-5-2,-12-9 1,-3-6-2,-1-9 4,5-4 6,8-5 0,9 0-10,13 0-2,9 0-3,4 0-24,28 0-35,18 0-53,13-8-169</inkml:trace>
  <inkml:trace contextRef="#ctx0" brushRef="#br0" timeOffset="232545.0748">21506 16545 218,'7'-8'179,"12"-4"-175,11 0 57,4 0-24,5 10-19,-3 2-12,-6 0-6,1 0-3,-6 9-12,-8-4-38,-11-3-210</inkml:trace>
  <inkml:trace contextRef="#ctx0" brushRef="#br0" timeOffset="232798.091">21575 16624 458,'-3'0'86,"3"0"-81,11 0-2,12 0 2,6 0 0,3 0-5,0 16-9,2-11-86</inkml:trace>
  <inkml:trace contextRef="#ctx0" brushRef="#br0" timeOffset="233258.1157">22526 16208 378,'0'-12'51,"0"10"-31,1 2 19,10 22-20,1 23 9,-3 5-2,-4 12-15,-1-8-9,-4 2-2,0-4-2,0 0-12,0 1-40,0-3-122</inkml:trace>
  <inkml:trace contextRef="#ctx0" brushRef="#br0" timeOffset="233524.1275">22322 16978 365,'23'-16'111,"24"-7"-106,25-12 58,12-9-24,0-2-20,-8-3-9,-13 5-10,-13 13-5,-18 9-25,-17 10-85,-15 10-295</inkml:trace>
  <inkml:trace contextRef="#ctx0" brushRef="#br0" timeOffset="233862.1445">22617 17019 408,'12'-13'46,"23"-8"-43,12-6 29,-1 5-28,2 8-4,-16 8 0,-15 6-5,-13 0-2,-4 20 7,-11 17 0,-17 2 0,-6 1 4,0 4-4,2 0 1,3-3-1,5-5-1,7-9 1,7-6 3,10-11 5,0 0-6,12-4 1,14-4 6,5-2 1,1 0-4,-4 0-6,0-3 0,-5-12-6,1 1-19,-3-3-87,1-3-221</inkml:trace>
  <inkml:trace contextRef="#ctx0" brushRef="#br0" timeOffset="234487.2882">23110 16449 291,'-6'6'113,"-1"24"-110,5 5 3,2 6 13,0 3 7,0-9-17,9-3-3,-3-9-3,0-9 1,-5-4 0,3-8-2,-4-2 1,0 0 4,0 0 2,0 0 3,0-12-5,6-17-3,7-11-3,4-7-1,0-1 0,3 11-3,0 6 0,-2 16 1,-6 15-1,-7 0 1,0 3 2,-2 17 0,0 10 1,-3 2 0,1 2 1,0 0-2,3-4 1,-2-7-1,1-5 0,-2-9 0,3-9-1,-1 0 1,5 0 0,3-23 0,10-22 2,5-13-1,8-8-1,8-1 0,-2 18 0,4 17 1,-11 16 1,-10 16 1,-7 0-3,-10 22 5,-2 16 7,-4 4-4,0 0-7,0 0-1,0-6-6,0-2-18,0-7-56,6-8-109</inkml:trace>
  <inkml:trace contextRef="#ctx0" brushRef="#br0" timeOffset="235010.3153">23834 16390 511,'10'-3'22,"2"3"-19,6 0-3,6 0 17,-1 12-5,1 4-8,-5-4-3,-5 10-1,-7-4 0,-7 4 2,0 12 3,-4 9-2,-8 6 0,2 4-2,1-3-1,9-12 0,0-10 0,0-6 0,16-17 1,3-5-1,-3 0 1,4-15-1,-2-16 1,-6-4 2,0-9 1,-2 2-3,-2-4 3,3 0-2,-1 2-2,-4 3 0,0 1 0,-1 12 0,0 6-1,-5 10 1,0 8 1,0 4-1,1 0 0,3 0 0,7 0 0,2 0 0,4 0 5,8 0-1,3 0-1,1 0 5,0 0 7,-5 0-4,3 0-5,-4 0-6,-6 2-1,-7-2-8,-4 0-26,-2 0-116,-4 0-259</inkml:trace>
  <inkml:trace contextRef="#ctx0" brushRef="#br0" timeOffset="235925.4">24317 16704 45,'2'-2'34,"0"-1"-11,0 3 26,2-4-18,-4 4 18,2-5 1,1-3-5,-2 1-8,5-5-4,-6 0 7,1-3-9,-1 3-12,0-7-1,0 7 4,0 0-10,-1-3-6,-11 3-4,-2 1 3,6 8-5,-2 3 2,2 0 1,2 3-1,2 20 1,4 4-3,0 4 0,0 3 0,0-1 0,-3 6 0,-3-7-3,2 2 0,-2-10-6,0-7-7,1-12-7,1 1 6,-3-2-17,3 4-73,0 1-91</inkml:trace>
  <inkml:trace contextRef="#ctx0" brushRef="#br0" timeOffset="236191.4173">24206 16814 169,'-4'-8'151,"2"-2"-147,0 2-4,2-1 6,-3 2 6,1 5-1,-1-3 30,1 5 32,2 0-30,0 0-27,2 11-14,18-3 0,2-4-2,1-4-1,3 0-7,3-4-26,0-18-125</inkml:trace>
  <inkml:trace contextRef="#ctx0" brushRef="#br0" timeOffset="237161.47">24566 15945 319,'-7'0'141,"7"0"-137,0 0-3,15 0 0,12 3 14,3 3-7,0 8-7,-5-6 0,-8 6-1,-14 4-1,-3 0 1,0 2 0,-20 0 5,-5-4 0,1-2 6,1 0-6,7-4 3,6 3 5,6-4-6,4 5-3,0 2-2,7 3 1,10-2 0,6-2 2,6-1-1,0-2-4,8-5-3,7-5-15,-4-2-99</inkml:trace>
  <inkml:trace contextRef="#ctx0" brushRef="#br0" timeOffset="238362.5364">13686 18043 240,'18'-44'127,"5"0"-98,18 4 18,10 3-15,-4 15-15,-2 5-2,-3 7 3,-9 10-1,-8 0-13,-6 15-1,-11 24 5,-6 5 8,-2 10-1,0 8-9,0 0-2,0 6 2,0-1-4,0-1 0,13-12-2,9-10 0,5-14 0,-1-24 0,6-6 0,-2-13 1,7-24 1,-2-16 1,0-5-2,-6 1 0,-6 3-1,-7 3 0,-5 3 1,-8 4 0,-3 4 1,0 8 0,-10 10 0,2 10 1,1 9 10,7 3 15,0 5-24,6 15-4,17-2-1,2-3 0,11-8-1,-1-7-1,-1 0-5,-1 0-8,-3-16-57,-8 4-123</inkml:trace>
  <inkml:trace contextRef="#ctx0" brushRef="#br0" timeOffset="238707.5878">14803 18392 277,'-11'-32'143,"-4"7"-137,-2 0 5,4 3 17,0 10 4,-4 1-13,5 8-11,3 3-3,5 15 10,-2 28-11,6 6-3,0 16 3,0-1-2,0-5 0,0 3-2,6-12 0,-2-7-4,-4-16-11,2-10-57,2-17-50,-3 0-57,1 0 28</inkml:trace>
  <inkml:trace contextRef="#ctx0" brushRef="#br0" timeOffset="238974.6064">14645 18569 132,'0'-4'128,"6"4"-110,16-5 45,3 0-5,7-3-26,-2-3-18,2-1-12,-3 4-2,-5-2-26,-4-11-135</inkml:trace>
  <inkml:trace contextRef="#ctx0" brushRef="#br0" timeOffset="239244.6173">15176 18141 399,'17'0'31,"3"0"-30,1 0 4,5 0-5,-10 0-5,1-1-19,-3-3-92</inkml:trace>
  <inkml:trace contextRef="#ctx0" brushRef="#br0" timeOffset="239288.6238">15213 18395 443,'0'9'97,"7"-3"-97,18-6 0,5 0-1,5-9 0,0-14-84</inkml:trace>
  <inkml:trace contextRef="#ctx0" brushRef="#br0" timeOffset="242637.8076">15775 18520 81,'25'49'56,"6"5"-14,3 0-10,-3-7 12,-2-6-17,-4-13-11,-3-10-6,-4-4-5,-6-12 8,-8-2 8,2 0-3,-6 0 10,1-8 19,-1-6-12,0-1-13,0-8-14,0-9-3,2-10-4,-2-20 0,0-17-1,0-19-1,0-7 1,0 0 0,0 10 0,0 19 0,-3 20 2,-6 10 0,1 23 0,5 10 5,-6 5-2,8 4 1,-2 0-1,3 4-4,0-3-1,0 3-2,0 0-1,0 0 1,0 0-1,0 0 1,0 0-1,0 0 2,11 9 0,2 1 1,6-2 1,-4-3-1,5 0 0,1-5 0,-2 0 1,2 0-1,5 0 0,5 0 0,11 0 2,2 0 0,8-5 1,3-2 0,3-3-1,7-2 0,6-6-1,1 0 0,-4-7-1,0 4 1,-1 7-1,-5 6 0,-2 4 0,2 4 0,-7 0 0,-1 0 0,-1-4 0,1-1 0,-2-4 1,-6-3 3,6-4 0,-8 0-1,0 2-2,-4 5 1,-4 6-2,-8 3 0,-15 0 0,-2 3 0,-4 18 0,-7 6 6,0 6 1,0 2-1,0 6 5,0-5-5,1-7-5,4 0 0,3-3-1,-1-4-2,-4-6-13,-1-10-102,-1-6-345</inkml:trace>
  <inkml:trace contextRef="#ctx0" brushRef="#br0" timeOffset="243207.8381">16366 18131 203,'12'-18'120,"4"-2"-90,11 0 36,3 2-35,-5 3-15,8 4-9,-12 11-5,-7 0 0,0 0 0,-10 28 14,-4 6 6,0 2-9,-18 5-5,1-2-1,-4-6 0,1 1-5,0-10-2,12-2 0,5-5-1,3 0 1,0 7-3,20-1 3,15-2 0,6-3 0,5-4 0,5-6 0,-6-8-1,-3 0-11,-2-23-32,-8-21-143</inkml:trace>
  <inkml:trace contextRef="#ctx0" brushRef="#br0" timeOffset="243493.8575">16955 17967 280,'0'0'146,"3"0"-135,-3 0 12,4 22-2,2 12 27,-3 12-19,-2 2-17,0 7-9,4 3-3,-5-4-1,0 4-10,0-6-63,0-14-110</inkml:trace>
  <inkml:trace contextRef="#ctx0" brushRef="#br0" timeOffset="243761.8706">16960 18404 47,'12'-46'149,"16"-6"-136,9-6 34,5 1-8,0 7-15,-2 14-1,-5 9-8,-6 8-15,-17 12-10,-1 2-19,-11 5-136</inkml:trace>
  <inkml:trace contextRef="#ctx0" brushRef="#br0" timeOffset="243805.8708">17076 18214 224,'0'24'199,"0"-2"-176,20-3 0,5 2 10,6-5-12,3-2-14,-2-7-7,-2 2 0,-10-1-6,-3-6-33,-2-2-140</inkml:trace>
  <inkml:trace contextRef="#ctx0" brushRef="#br0" timeOffset="244122.8913">16489 18769 159,'-4'0'178,"4"0"-154,13-8-22,28-14 10,16-10 40,15-9-17,14 2-5,-1-6-12,1 6-8,-7 4-6,-7 7-4,-14 6-3,-9 12-8,-17 2-16,-10 8-96,-19 0-207</inkml:trace>
  <inkml:trace contextRef="#ctx0" brushRef="#br0" timeOffset="244691.9213">17076 18825 231,'0'2'107,"0"-1"-107,0 2 1,0 3 6,0-2 4,0 0-3,0 0 0,2-4 5,1 0 3,2 0 8,0 0 0,2-8 2,-2-14-7,9-4-7,-1-6-8,7-8 0,2 0-2,1-1 2,2 9-3,0 11-1,-9 8 0,1 13-2,-10 0-1,1 23 3,-2 17 5,-6 4-3,0 2 0,0-8 0,0-10 0,0-12 1,0-10-2,0-2-1,1-4 0,5 0-3,1 0 3,5-10 2,1-20 0,7-5 2,1-11-3,7 3 1,-3 11-2,2 6 1,-4 21 1,-6 5 1,-6 16-2,4 27 11,-6 4 12,-4 8-5,4-11-10,1-7-9,2-11-1,1-14-10,10-12-49,2 0-226</inkml:trace>
  <inkml:trace contextRef="#ctx0" brushRef="#br0" timeOffset="245173.9473">18047 18191 450,'0'-9'67,"0"4"-48,5-4 1,15-3-8,7-3-3,10 10-3,-2-4-6,-3 9-5,-1 0-2,-4 0-35,-2 0-150</inkml:trace>
  <inkml:trace contextRef="#ctx0" brushRef="#br0" timeOffset="245444.9629">18159 18427 410,'3'0'37,"24"-5"-36,8-13 15,7-5-7,4 2-4,5 3-5,-4 6-15,-7 2-146</inkml:trace>
  <inkml:trace contextRef="#ctx0" brushRef="#br0" timeOffset="246140.0017">18889 18418 287,'0'38'58,"18"17"-53,8 8 23,6 3-4,-2-3 3,-4-5-8,3-10-8,-6-9-1,-3-20-1,2-17-3,-3-2 6,-6-32 10,-1-29 18,-4-29-8,-7-17-24,-1-22-7,0-3 1,0-1-2,-9 9 3,-6 22-3,-1 28 1,3 21-1,1 32 0,4 17 1,1 4-1,4 20-28,3 4-119</inkml:trace>
  <inkml:trace contextRef="#ctx0" brushRef="#br0" timeOffset="246754.0394">19449 17851 224,'-2'-7'164,"2"0"-136,2-1-10,20 2-5,8-2-2,-4 4-6,1 0-4,-6 4-1,-10 0 0,-2 0 0,-9 16 0,0 5 2,-7 12 1,-13-1-2,1 2 4,1-10 3,1 3 5,12-10 3,5-3 0,0-4-11,5-2-4,17-4 0,7 1 1,2-5 2,7 0-4,6 0 0,1 0-19,0-5-83,-7 5-241</inkml:trace>
  <inkml:trace contextRef="#ctx0" brushRef="#br0" timeOffset="248832.1501">19907 17599 16,'0'0'128,"0"0"-71,-6 0-21,3 0 1,-3 9-5,1-3-10,0 2 11,1-4-8,3-2-9,1-2 0,0 0-5,0 3-5,0-3-3,-3 14-2,-4 7 0,0 4-1,1 10 1,-1 9 1,3 5 1,4 1 1,0 4 8,2-10-6,18 8 2,0-12-1,4-4-6,-3-4-1,5-10 0,-7-3-5,3-5-9,-3-2-55,-3-8-188</inkml:trace>
  <inkml:trace contextRef="#ctx0" brushRef="#br0" timeOffset="249149.1706">20140 17672 198,'-5'28'104,"1"12"-64,0 8 26,4 1-31,0 1-15,0-6-8,4-8-9,5-6-3,0-10-2,1-8-8,1-6-53,5-6-182</inkml:trace>
  <inkml:trace contextRef="#ctx0" brushRef="#br0" timeOffset="249426.1824">20368 17960 440,'-9'0'136,"7"0"-106,-4 0 35,6 0-40,0 0-23,0 0-2,0 0-18,6 0-23,9-3-120</inkml:trace>
  <inkml:trace contextRef="#ctx0" brushRef="#br0" timeOffset="249724.2002">20498 17718 480,'0'-10'21,"2"0"-15,23-2-4,14 3 5,7 4 6,3 5-5,5 0-3,-16 8-2,-7 6-2,-12 10 2,-11 0-1,-8 4 2,0 4-3,-23-2-1,-9 3-1,-8-3 1,-5-6 1,13-7 1,1-5-2,14-3 0,12-4 0,5 0 0,0-1-3,15 8 3,12-6-1,-1 2-5,6-2-38,7-3-173</inkml:trace>
  <inkml:trace contextRef="#ctx0" brushRef="#br0" timeOffset="250454.2433">21015 17628 302,'0'0'92,"0"0"-54,2 0-20,4 0-6,6 0 9,-2 0-11,0 0-8,-5 0-1,0 0-1,-3 0 0,-2 8 0,0 24 3,-10 12 2,-4 14-2,-3 1-2,4-10 2,13-11 1,-5-13 3,5-11-5,0-10-1,5-3-1,5-1 0,-5 0 1,0 0 1,-3 0 0,-2 0 5,0-1-4,0 1 0,-2 0 0,-3 0-1,5 0 3,-2 0-2,2 0-3,0 0-3,4 0 3,9 0 0,-1 0 1,4 0 0,2 0 1,6 1 2,0 6 3,-3-3-3,-1 6-2,-4-6-2,-4 0-1,-6-4-8,1 0-21,1 0-131</inkml:trace>
  <inkml:trace contextRef="#ctx0" brushRef="#br0" timeOffset="250881.2642">21378 17728 419,'0'0'41,"0"0"-18,0 0-19,4 2 5,12 15 15,-5 1-14,3 1-1,-1 2 1,2 1-9,-7-5-1,1 4-6,-1 1-15,3-8-123</inkml:trace>
  <inkml:trace contextRef="#ctx0" brushRef="#br0" timeOffset="251170.2806">21369 17909 413,'-13'0'86,"13"0"-62,0 0-5,6 0-12,20-10-4,7-12 13,2-9-11,4 4-5,-6-6 0,-5 3-5,-1 4-20,-4 8-96,-3 0-205</inkml:trace>
  <inkml:trace contextRef="#ctx0" brushRef="#br0" timeOffset="251464.2973">21730 17694 370,'-10'24'82,"1"7"-76,3 3 36,2-1-27,4-3-10,0 7-5,0-7 0,0-7-4,2-4-12,9-14-67,7-5-181</inkml:trace>
  <inkml:trace contextRef="#ctx0" brushRef="#br0" timeOffset="251513.2993">21906 17691 455,'-22'32'36,"9"10"-35,4 8 27,8 0-11,1-6 7,10-5-18,11-13-4,7-3-1,0-14 6,2-9 6,-6 0-1,-3-17-2,-5-15 0,-6-4-1,-6-7-6,-4-3 0,0 11 0,-16-1 1,-7 5-4,-9 4-1,-4 4-19,4 8-66,3 8-75,16 7-148</inkml:trace>
  <inkml:trace contextRef="#ctx0" brushRef="#br0" timeOffset="251807.3147">22198 17596 503,'-5'8'45,"5"-4"-42,0-2 16,10 7-15,13-9 14,1 3-12,6-3-6,-5 0 0,-5 0-7,-4 0-28,-3 0-102</inkml:trace>
  <inkml:trace contextRef="#ctx0" brushRef="#br0" timeOffset="252115.3364">22412 17570 37,'-5'0'238,"1"0"-222,4 0 4,0 0-9,0 0 5,0 8-2,-4 1 1,0 3 18,-6 3-3,0 2 14,-1-3-4,1 3-5,6-2-13,4-6-8,0-1-12,4 2-1,12-6 1,4 0 0,0 2-2,0-6 0,0 0-4,-5 0-23,2-14-60,1-13-98</inkml:trace>
  <inkml:trace contextRef="#ctx0" brushRef="#br0" timeOffset="252388.3513">22500 17552 449,'-13'28'41,"1"0"-21,5 2 23,0 4-34,1 0-5,3-5-4,-2 6-10,5-3-42,-5 5-214</inkml:trace>
  <inkml:trace contextRef="#ctx0" brushRef="#br0" timeOffset="253285.3989">22624 17476 302,'-1'10'13,"1"-2"-13,0-3 0,9-1 9,6 1 19,-1-3 1,2 8 10,-3 8 10,-1 10 17,-5 10-23,-7 8-17,0 12 11,-21 8-13,-10-1-18,-3 0-6,-11-9-2,5 3-9,-1-9-9,1-6-46,2-12-125</inkml:trace>
  <inkml:trace contextRef="#ctx0" brushRef="#br0" timeOffset="254007.4379">19867 18212 196,'0'-8'39,"0"2"-24,10-7 11,3 0 1,6-1 14,0-3 4,2 12-7,-3 5-5,11 0-10,4 0-8,9 9 10,7 14 1,13-1-7,10 2 1,11-5 0,8-4-8,13-11 2,11-4-3,6-4-4,6-18-3,1 3-3,-5 10-1,-4 5-1,-8 4 1,-12 0 0,-10 4-1,-6 0 0,-14-2-3,-1-2 2,-17 0-1,-6-2-4,-9-2-30,-14 4-90,-14 0-240</inkml:trace>
  <inkml:trace contextRef="#ctx0" brushRef="#br0" timeOffset="256241.5608">20353 18401 85,'0'-6'35,"0"5"-34,0-1 24,0 0-1,0-2-11,0 4-8,0-5-1,0 5 15,0 0 15,0 0 3,0 0 5,0-3-3,0 3 2,0 0-1,0 0-8,0 0-13,0 0-11,0 0-3,0 0-4,0 0-1,0 0 0,0 0-1,0 0 0,0 0 1,0 0 1,0 0 2,0 0 0,0 0 1,0 0-1,0 0-2,0 0 0,0 0 2,0 0 2,0 0-2,0 14-1,0 9-1,0 2-1,0 11 0,0 4 1,-4 9-1,-7 1 0,-2 1 0,-3-7 0,3-7-2,2-8-8,4-8-36,5-3-49,2 1-143</inkml:trace>
  <inkml:trace contextRef="#ctx0" brushRef="#br0" timeOffset="259075.7196">20616 18427 112,'0'0'54,"-2"-5"-26,-3 5 9,2 0-1,1 0-22,-5 0-13,4 12 0,-2 4 3,0 2 12,-1 2 6,2 7 6,-2 1-2,3 8-6,2 4-11,1 4 0,0 3 3,3-4-5,19 1 5,9-7 4,3-11-2,4-5-4,-1-12-2,-5-9 3,1-7 2,-4-31 3,-1-14 1,-5-6-8,-9-5-1,-7-3-2,-7 7-3,-2 6 2,-23 13-4,-7 13 0,0 8-1,-3 19-2,3 0-9,9 14-8,10 22-30,7 8-48,6 5-66</inkml:trace>
  <inkml:trace contextRef="#ctx0" brushRef="#br0" timeOffset="259371.7376">21119 18569 242,'0'0'67,"7"0"-59,12 0 48,1-4-26,1-1-20,9-3-5,-9-1-5,1 0 0,-1 4-13,-6 0-53,-4 5-240</inkml:trace>
  <inkml:trace contextRef="#ctx0" brushRef="#br0" timeOffset="260029.7715">21291 18352 153,'-4'-3'0,"4"-9"-1,0 5 1,0-5 13,8 0 5,1-3 3,3 3 13,1 9-8,2-3 11,0 6-10,4 0-8,2 0 6,-4 9-4,-2 14-14,-3 3-2,-2-8 7,-7 0-7,-2-4 5,-1 0 1,0-2-4,0 2 3,-6 0-5,-8-2 0,3 0 1,1-2-4,3-2-2,4-2 0,1-6-1,2 0-1,0 0-7,7 0 6,13 5 3,2 4 4,4-1 2,1 5-4,-5-4 0,-6 5 2,-6-4 4,-4 2 3,-6 1 4,0-4 8,-10 6-10,-12 1-10,3-1-2,5-3-1,-4 7-9,5-5-25,5 2-42,5-7-91</inkml:trace>
  <inkml:trace contextRef="#ctx0" brushRef="#br0" timeOffset="260404.7954">21788 18427 359,'-3'0'141,"3"0"-138,0 7 2,0 17-1,2 15 9,6 2-5,3 3-7,-8 11 0,2-6 0,-5 0-1,0-8-2,0-12-8,0-3-18,-7-12-47,-3-4-27,1-5-16,6-5-32</inkml:trace>
  <inkml:trace contextRef="#ctx0" brushRef="#br0" timeOffset="260690.8113">21820 18751 215,'19'-16'139,"-6"2"-107,9-4 50,2 0-46,2-4-16,3 8-11,-4-2-9,-8 2 0,-1 3-17,-6 4-7,-8 3-33,-1 4-113</inkml:trace>
  <inkml:trace contextRef="#ctx0" brushRef="#br0" timeOffset="260980.8234">21844 18712 120,'-4'5'303,"4"-5"-285,0 0-11,14 0 10,6 0 15,10 0-5,2 0-15,-4 0-10,3 0 0,-5 14-2,2 6-1,-1-1-5,-5-4-14,-1-3-17,0-7-64,-1-5-128</inkml:trace>
  <inkml:trace contextRef="#ctx0" brushRef="#br0" timeOffset="261297.8461">22341 18565 289,'-8'-10'95,"1"3"-72,3 2 38,-4 5-25,5 0-4,-8 0-19,3 4-10,0 9-3,-2 9 0,4 1 0,-2-1 0,4 2 0,-1 0 0,5-1-1,0-4 1,0-1 0,0-9-1,0 0 1,2-6 0,5-3-1,6 0 0,2-9-1,-2-14 2,2-3-4,1 5 0,-10 7 1,1 6 3,-5 5 0,-1 3 1,-1 0 1,0 0 0,2 0-1,2 0-1,1 0 0,3 0 0,2 0 0,0 0 3,0 14 6,0 9 5,2 0 4,-2 4-9,-6-5 3,2 7 3,-6-10-6,0 3-3,-9-2-1,-14-6-1,-9 4-4,-6-2 0,-3 3-1,3-6-6,6 0-25,5-8-65,9-5-191</inkml:trace>
  <inkml:trace contextRef="#ctx0" brushRef="#br0" timeOffset="261957.8819">22712 18140 74,'2'-4'77,"-2"-5"-34,0 4 53,0 5-2,0 0-26,3 0-29,1 0-28,5 0-10,2 0 4,5-3-1,2 1-3,5-2-1,-6 1-1,1-2-8,2 5-26,0 0-91,-1 0-65</inkml:trace>
  <inkml:trace contextRef="#ctx0" brushRef="#br0" timeOffset="262277.8954">22746 18386 182,'0'6'168,"0"-3"-165,4 3 27,12-6 16,8 3-7,2-3-21,5 0-12,-5 0-6,-3 0-5,-1 0-82</inkml:trace>
  <inkml:trace contextRef="#ctx0" brushRef="#br0" timeOffset="264385.0403">19061 17936 37,'-3'0'36,"3"0"-10,0 0-11,0 0 4,0 0 16,0-1 15,0-3-8,0 0-10,0 0-2,0 0-3,0 0-6,0-2-15,0-1 1,0 0 6,0-3 3,0-2 1,0-10-3,3 3 1,-3-6-4,0-1-3,0-6-4,0 1-2,4 4-1,3 2-1,-4-1 1,4 10 1,-1 0 1,-1 4 0,5 3 0,-7 4-3,6 3-1,1 0-2,2 2 2,6 0 1,5 0 0,9-5 1,5 5 2,19-5-1,3-2 0,5-4 1,2 2-1,-4 2-1,-6 0 1,0 4-1,-6-1 1,-6-4 0,-4 4 0,-3-6 4,0-2 0,-4 2 2,0 5-4,-2 5 0,2 0-1,-5 0-3,7 0 3,-1 5-3,-2-1 1,5-4-1,1 0 1,-3 0-1,4-4 2,-6-6-1,0-2 2,-3 3-2,-6 0 0,6 9-1,-7 0 3,7 0-3,-3 0 0,5 0 1,-2 0 1,3 0 0,0 0-1,-1 0 0,3 0 3,-4-4 0,2-3-1,-5 0 3,3 7-3,0-5 1,-4 5-2,1 0-1,0 0 0,0 0 1,-5 0 2,4 0 1,-4-4 0,0-10 2,8 9 1,-4-4-3,4 2 0,1 5-3,-1 2-1,1 0-1,-4 0 1,0 0-1,-1 0 0,-6 0 1,1 0-1,-2 0 1,-2 0 0,3 0 1,1 0-2,0 0 0,1 0 0,-5 0 0,4 2 0,-2 7 1,1-2 1,-4-6-2,-1-1 1,1 0 0,3 0 1,-2 0 0,8 0-1,-2 0 0,1 0 0,2 0-1,-5 0 0,1 0 0,2 0 0,-2 0 0,1 0 0,1 0 0,4 0 0,-3 0 0,3 0 2,-6 0-2,0 10-2,5-2 2,-11-4-1,2 1 1,-2-1 0,-4-4 0,6 0 0,-4 0 1,5 0-1,0-4 0,-5 4 0,2 0 0,-3 0 0,3 0 0,0-5-1,1 1 1,2-4 1,1 2-1,3 2 0,-3 4 0,5 0 0,-4 0 0,-6 4 0,-7 12-1,-3-4 2,0-3-1,-5 0 0,1-2-1,-1-1-3,3 4-22,1-5-84,2-3-257</inkml:trace>
  <inkml:trace contextRef="#ctx0" brushRef="#br0" timeOffset="265188.0844">23458 17829 201,'-14'-18'192,"1"5"-166,-7 3 22,0 8-7,-2 2-7,0 0-3,5 25-24,-1 5-3,4 14-4,10 2 1,4 12-1,0 5 0,7 0-1,15 2 2,2-14-1,3-8 0,0-23 0,0-14 0,3-6 2,2-26 5,3-22 1,-2-10-2,-4 0-2,-8 7-4,-11 7 2,-10 0 0,0 16 3,-18-6-2,-12 12 0,-7 8-3,-1 6-4,3 8 0,11 12-13,14 15-32,10 8-54,0-12-159</inkml:trace>
  <inkml:trace contextRef="#ctx0" brushRef="#br0" timeOffset="265477.1021">23878 18180 572,'-11'0'1,"10"0"6,1 0 7,0-3-14,0-6-3,0 0-5,5-1-25,3 2-124</inkml:trace>
  <inkml:trace contextRef="#ctx0" brushRef="#br0" timeOffset="265788.1156">24008 17851 328,'-10'-5'122,"10"3"-112,-2 2 4,2 0-11,0 14 0,-1 6-2,-3 3 1,1 1 0,1-1 0,2-4 3,0 3 8,0-5 2,0 2-2,15-3-5,3-2 0,3-5-3,-1-8-2,-6-1-1,5 0 4,1 0-2,2-4-2,0-10-2,6 4-7,-1-2-26,-3 4-91,-5-3-171</inkml:trace>
  <inkml:trace contextRef="#ctx0" brushRef="#br0" timeOffset="266088.136">24210 17846 376,'-8'19'65,"-2"13"-27,-2 6 21,-1 1-12,4 7-12,4-1-22,3 9-10,2 0-3,0 3-2,6-8-17,7 6-87,0-25-269</inkml:trace>
  <inkml:trace contextRef="#ctx0" brushRef="#br0" timeOffset="267011.1879">24547 17819 155,'-17'-8'241,"8"-1"-234,-4 5 11,5-1-10,-3 5 17,1 0-4,-2 0-21,1 0 2,2 0-1,1 14 4,1 3-1,4 0-2,3 7-2,0-6 0,0-2 0,0-6 0,4-4 0,5-6 0,1 0 0,-2 0 4,3-11 2,-1-3-1,3 1-4,0 1 2,1 5-3,-2 7-1,-5 0-1,0 0 0,-1 0 2,-6 0 0,0 0 2,0 0 5,1 0 2,3-7 0,-2 2 0,5 1-3,2-6-2,-1 7-1,4-6 2,0 0 0,-2 5-1,0-3-2,-4 4-1,-3-1 0,1 4 1,-4 0-1,0 0 3,0 0 11,0 0 6,0 0-5,0 0-4,0 0-7,0 0-4,0 0 0,0 12 0,-5 12 1,-3 12-1,-2 8 3,3 4 2,2 1-4,0 4-1,0-13 0,5-8-1,0-9-2,0-9-14,0-2-63,12 2-98,-1 4-202</inkml:trace>
  <inkml:trace contextRef="#ctx0" brushRef="#br0" timeOffset="267926.2351">24782 17997 52,'0'-8'348,"0"4"-339,0 4-6,0-2 7,1 2-3,4 0-5,-5 0 2,2 0 8,1 0 10,-1 6 17,3 4-14,-2 2-13,0 2-4,3 1-5,-2-3-2,-1-3-1,1-1 0,-1 1 0,-1-9 0,2 0 0,-4 0-1,4 0 1,1 0 0,4-13 2,5-5 1,7-4-3,-3 0-2,3 2 1,0-4 0,-2 10 1,-6 0-1,-5 14 1,-5 0-1,-3 0-2,0 12 3,0 7 1,0 8 1,0 3-1,0-8 0,0-6-1,0-4 1,0-6-1,0-2 0,0-4 0,4 0 0,-1 0 1,6 0 1,2 0 2,-4-14-2,14-10 1,5-6 0,3-7-2,2 8-1,-10 9-1,-5 14 1,-11 6 0,-5 16 0,0 16 19,0 12 8,0-3-19,5-10-5,5-4-3,3-10 0,2-3-6,5-6-11,-1-8-68,-5 0-133</inkml:trace>
  <inkml:trace contextRef="#ctx0" brushRef="#br0" timeOffset="268228.2518">24929 18450 420,'0'-11'49,"0"-10"-45,19-3 4,15-6 0,6 3 6,11 4-4,0-3-10,-3 15-4,-6 6-7,-2 5-48,-8 0-186</inkml:trace>
  <inkml:trace contextRef="#ctx0" brushRef="#br0" timeOffset="268713.2803">25241 18440 198,'-1'0'31,"1"0"-31,0 0 16,0 0 1,0 4 13,0-4-2,-9 0 31,-4 0-33,-1 0-11,-2 6 8,2-2-2,4 0-2,4 0-12,2-4 1,4 0-8,0 0 0,0 0-3,0 0-1,0 0 1,0 8 3,0-2 0,0 3 0,0 4 2,12 5 5,3-1 3,2-2-1,-3-3 3,0 1 0,-9-4-2,-5 3-1,0 0 9,-19 5 5,-7 0-16,-10 2-6,-1 3-1,-1-5-2,0 6 0,16-5 0,-1-1-3,10-4-16,9-9-26,4-4-51,7-3-199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7T19:26:16.2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13480 780 82,'3'-4'17,"4"4"-3,-4 0 14,9-3 25,-5 3-7,-4-2-5,-1 2-4,-2 0 8,0 0 18,0 0-6,0 0-17,0 0-10,0 0-10,0 0-4,0 0-5,0 0 1,0 0 5,0 0-1,-7 0-3,-10 0-8,-1 0-3,-4 0-2,-4 5 0,-6 7 0,-7 0 0,-3 7 0,4 6-1,-3 8 1,0 6 0,8 7 0,1 7 0,6 1 0,12-1 0,12-4-2,2-1-3,17-6 2,10-7-1,3-4 0,3-7-2,1-10-1,-1-6-3,5-8 3,-4 0-2,-1-15-4,4-16-19,-2-3-29,-3 0-24,-6-2-67,3 7-30</inkml:trace>
  <inkml:trace contextRef="#ctx0" brushRef="#br0" timeOffset="0.9999">13581 1117 117,'0'0'114,"0"0"-30,0 2-30,0 14-24,-2 6-24,2 12-6,0 6 3,0 4-3,0-4 2,0-4 0,11-10 3,1-10 0,8-7-2,2-8 9,1-1-2,7-12 0,-1-23 0,-6-11-2,-4 5-2,-11-2-3,-8 0 1,0 13 1,-26 8 3,-4 10-5,-3 12 5,0 0 5,8 29-4,7 8-9,9 4-4,7 2-27,2-14-100</inkml:trace>
  <inkml:trace contextRef="#ctx0" brushRef="#br0" timeOffset="1.9999">13918 1191 247,'5'14'8,"5"7"-8,-2-4 7,-3 4 0,4 4 16,-9 7-2,0-6 0,0-5-1,0-13-5,0-8 7,0-3-2,3-28 9,11-13-10,0-7-19,8 3 3,1 6-2,-2 14-1,-10 16 0,-2 12 0,-5 12 0,-4 23 13,0 16 18,0 3-16,0-4-9,0-6-6,0-7 0,9-7-17,11-12-64,1-15-287</inkml:trace>
  <inkml:trace contextRef="#ctx0" brushRef="#br0" timeOffset="2.9999">14481 1211 400,'0'-10'19,"0"3"5,-12-7 2,2 7-11,-5-2-8,2 8-7,5 1 1,1 0-1,7 0 4,0 1-4,0 20-20,0 9 19,0 0 0,0-2-4,0-8 3,0-3-1,0-2 2,10-7 0,3 1 1,3-2 0,-2 3 1,-2-4 1,-2 2 1,-2-1-2,-8-2 3,0 3-1,0 2 9,-8 3 5,-11-3-7,3-5-2,-2-1 3,-2-4-3,5 0-2,-4 0-2,4 0-4,-2 0-4,6 0-22,1 0-22,8 4-123</inkml:trace>
  <inkml:trace contextRef="#ctx0" brushRef="#br0" timeOffset="3.9999">14673 1417 178,'12'-10'30,"-1"-6"68,7-4-29,2-2-31,-4-4-8,3 1-18,-7 2-5,-1 0-3,-3 0 0,-6 3 2,-2 2-3,0 0 3,-3 5 0,-15 4-5,-1 4 3,-2 5-4,-3 13 6,3 22-1,7 12 2,2 1-5,5 8-2,7-3 0,0-7 0,3-9 0,17-10-2,8-15-7,-1-12-4,5 0-14,0-24-3,0-19-21,0-7-16,-4-2-59,-5 4-8</inkml:trace>
  <inkml:trace contextRef="#ctx0" brushRef="#br0" timeOffset="4.9999">14960 1219 74,'1'0'58,"-1"0"-27,1 10-5,-1 13 20,0 10-10,0 5-16,0 0-5,0-1-2,0-8-2,0-10 1,0-12-6,0-7-1,5-2 6,6-30 24,0-10 24,7-10-38,4 0-14,1 5-6,6 15-1,-8 11-3,1 16-7,-2 5-21,-5 17-79,4 24-150</inkml:trace>
  <inkml:trace contextRef="#ctx0" brushRef="#br0" timeOffset="5.9999">15262 1430 242,'0'4'67,"1"1"-66,11 4 20,5 1 11,-2-3-4,6 0 6,2-5-13,1-2-4,3 0 10,-5-7-4,-2-9-1,-7 0-7,-5 2-3,-4-2-3,2 4-3,-6 0 0,0 0-1,0 1 1,0-3-5,0 3-1,0-1-1,2 1-14,-2 2-77,0-3-385</inkml:trace>
  <inkml:trace contextRef="#ctx0" brushRef="#br0" timeOffset="6.9999">15911 1481 159,'14'-16'12,"-2"-5"70,-2-4-48,-6 1 6,-4 0 17,0 4-19,0 4 7,-13 4-3,-7 6-15,-2-1-7,-2 7-14,-3 0 3,10 13-6,-1 13-1,8 5-2,1 3-1,7-7-1,2-3 0,0-9 0,11-10-6,7-5-1,0 0-3,2-4 7,0-14 5,0 1 2,-10 2-1,-5 10 0,-5 5 1,0 0-2,0 0-4,0 4 3,0 1 1,4-1 3,-1-4-1,0 0-1,1 0-1,-3 2 1,-1 5 2,0 1 7,0 8 0,0 4 3,4 4-3,5-2-8,2-5-1,2-6-2,-1-1-1,-3-8-9,2-2-27,-4 0-165</inkml:trace>
  <inkml:trace contextRef="#ctx0" brushRef="#br0" timeOffset="7.9999">16227 958 121,'0'-8'299,"0"8"-292,0 0 40,0 0-32,0 22-15,0 16 0,0 12 10,0 11-4,0-2-1,0 2-4,0-9-1,0-1 0,0-10-2,0-3-7,2-10-22,1-5-96,1-17-149</inkml:trace>
  <inkml:trace contextRef="#ctx0" brushRef="#br0" timeOffset="8.9999">16099 1203 341,'3'0'0,"18"0"-2,10 0 2,4 0 1,3 0-1,-3 0-12,-1 0-33,-3 0-36,-3-4-73</inkml:trace>
  <inkml:trace contextRef="#ctx0" brushRef="#br0" timeOffset="9.9999">16431 1438 264,'-10'32'19,"2"-6"-19,8-14-1,0-11-23,8-1-129</inkml:trace>
  <inkml:trace contextRef="#ctx0" brushRef="#br0" timeOffset="10.9999">16628 1073 18,'0'-2'392,"0"2"-385,0 0 6,0 0-13,0 0-37,0 14-31,0 11-92</inkml:trace>
  <inkml:trace contextRef="#ctx0" brushRef="#br0" timeOffset="11.9999">16682 1368 384,'0'12'13,"8"-1"12,2 0 23,5-6-13,4 0-16,1-5-8,1 0-4,-5 0 2,0-3-4,-2-6 1,2-2-3,-9 3-2,0-5 2,-6-6 4,-1-7 2,0-6-5,0 4 1,0 3-4,0 8 2,-10 9 6,-3 8 18,-4 0 6,2 6-18,-2 18-11,4 2-4,0 4-2,7 6-2,4-3-9,2-1-11,0-2-25,0-7-53,11-4-56,2-10-126</inkml:trace>
  <inkml:trace contextRef="#ctx0" brushRef="#br0" timeOffset="12.9999">17020 1358 184,'4'0'124,"-4"5"-91,2 1 13,5-2-17,4-1-18,-1-3 6,4 0-3,3-7 8,-1-11 7,3 0-5,-1 2-2,-5 9 9,-1 4-12,0 3-6,1 0 6,1 16-9,-1 17 3,-1 4 2,6 4-3,0-10-12,9-22-34,0-9-365</inkml:trace>
  <inkml:trace contextRef="#ctx0" brushRef="#br0" timeOffset="13.9999">18352 1325 388,'-6'0'9,"-4"0"74,4 0-43,-2 2-31,8 4-2,0-2-6,0 6-1,0 2 0,0 9 0,5 6 2,2 5 0,3 1-1,2-6-1,4-5 1,-3-9-1,7-8-4,-7-5 4,0 0 0,-4 0 3,-1-18 6,-6-6 6,-2-1-5,0 1-2,0 3-2,-13 6 0,-4 5-5,4 6-1,-5 4-21,9 0-30,2 5-54,2 15-124</inkml:trace>
  <inkml:trace contextRef="#ctx0" brushRef="#br0" timeOffset="14.9999">18894 912 43,'0'-20'231,"-10"10"-213,-2 5 68,1 5-37,-1 0-22,2 0-21,0 15 1,4-1-5,-4 4-1,4 8 2,2 8-1,2 10-2,-5 9 1,-1 2 6,5 3-1,-1 3 0,-3-6-2,6 0-4,-2-8 0,0-8 0,2-6-4,-2-8-8,-4-4-21,-4-5-116</inkml:trace>
  <inkml:trace contextRef="#ctx0" brushRef="#br0" timeOffset="15.9999">18715 1275 507,'4'0'54,"7"0"-54,14 0-6,6 0 5,10-4-25,1-20-486</inkml:trace>
  <inkml:trace contextRef="#ctx0" brushRef="#br0" timeOffset="16.9999">19789 1395 290,'0'5'106,"0"-3"-106,0-2 0,24 0 0,0 0 3,7 0 7,4-4 1,2-14-2,-10-4-3,0-1-4,-14 3 1,-4-2 2,-9 6 5,0 2 5,-12 0 3,-15 4-7,1 6-3,-6 4 2,1 3 1,7 18-4,3 9-4,10 6-3,6 4 0,5-2-1,0-2 0,16-1-2,6-7-6,1-9-5,8-10-29,1-9-77,-5 0-18,9-22 18,-9-12 31</inkml:trace>
  <inkml:trace contextRef="#ctx0" brushRef="#br0" timeOffset="17.9999">20116 1315 64,'0'-5'86,"0"5"-15,0 7-57,0 11 1,0 5 19,1 0-14,2 3-6,0 2 6,-2 2-5,-1 7 8,0 0 4,0-4 2,0-11-5,0-12-18,9-10-6,4-14 0,9-28 3,8-14 28,2-9-20,1 9-5,-3 10-4,-8 17 4,-9 18-3,-1 10-3,-5 1 0,-6 7 2,0 25 6,3 8 14,2 0-9,-4-2-10,7-7-2,1-11-1,-1-8-8,7-8-26,-3-4-100,2 0-212</inkml:trace>
  <inkml:trace contextRef="#ctx0" brushRef="#br0" timeOffset="18.9999">20507 1520 150,'12'6'53,"2"-6"-39,10 0 34,3-8 9,-2-16-1,3-5-14,-7-1-19,-10 4-14,0 5 1,-7 1 8,-4-1 5,0 1-8,-4 0-13,-14 11-1,-2 4 1,-3 5-1,-2 8 10,-2 26-5,5 8-1,9 4-1,11 1-2,2-6 1,5-4-3,22-9 0,1-10-5,11-11-1,-3-7 0,6-7-1,-2-25-1,-1-7-2,-7 1-3,-9 6-23,-6 6-28,-7 13 35,-4 4 19,-6 9 10,0 0 7,0 2-2,0 22-5,0 7 29,0 6-6,0 3-5,0-1-1,0-9-2,1-11-5,7-7-4,-3-12 4,3 0-4,4-26 18,6-18 15,6-9-26,1-1-11,-4 11-2,1 12-5,0 8-1,-2 12-12,2 4-20,5 4-43,-1 3-8,3 0 24,3 0 19,1 1 40,-3 5 6,-9-1-2,-4 0 2,-6-3 2,-6-2 2,-5 0 1,0 0 38,0-7 9,0-5-11,-11 3 33,-7 5-32,3 4-17,-4 0-2,-2 20-8,8 10-12,-7 5-3,8-3 1,3-4 1,8-2-2,1-5 0,0-5-2,1-3 1,14-8-2,5-5-4,3 0 0,5-18 6,-2-19 1,4-12 1,-1-4-1,-4 0-2,-7 5 2,-6 24 1,-7 16 3,-5 8 4,0 8 5,0 22-13,0 16 7,0 6 4,0 8-5,0 0 0,0 7-2,0 5 4,-8 2-1,-12 4-2,-2 1 0,-9-11-4,1-20-1,6-18 0,0-23 0,4-7 6,3-25-6,4-23-17,6-15-18,6-5-32,1 3-51,7 5-207</inkml:trace>
  <inkml:trace contextRef="#ctx0" brushRef="#br0" timeOffset="19.9999">21554 1333 209,'6'0'75,"-6"0"-33,1 4 23,8 17-29,1 2 15,3 3-25,3-2-9,10-6-7,-1-9 1,7-9 3,2-2-2,5-28-2,2-13 1,-8-1-6,-7 4-5,-7 14 0,-11 10-2,-8 16 2,0 0 12,-15 12-3,-8 18-5,-1 13-2,-4 3 6,1 5 4,4 7-4,-3 9 0,1 3-6,12-2-2,-2-12 0,9-12 0,6-23-7,0-20-25,0-1-90,21-40-289</inkml:trace>
  <inkml:trace contextRef="#ctx0" brushRef="#br0" timeOffset="20.9999">22113 1331 512,'0'0'46,"0"0"-37,0 0-9,0 0-1,0 0-43,-5 2-134</inkml:trace>
  <inkml:trace contextRef="#ctx0" brushRef="#br0" timeOffset="21.9999">22130 1492 141,'3'10'163,"-3"-6"-113,0-2 30,0-2-28,0 0-8,-3 0-30,-8 0-14,-6 0-110</inkml:trace>
  <inkml:trace contextRef="#ctx0" brushRef="#br0" timeOffset="22.9999">17592 2046 294,'0'0'44,"0"0"-23,0 0 22,-1 0-25,-6 9-11,1 9 6,-8 15-8,2-1 3,-3-1 6,5 3 4,-3-2 5,2 3-6,0 9-9,1 2-5,0 3-1,2 0-2,5-6 1,3-12-1,0-8-1,0-12-3,16-1 1,10-3 3,5-2 8,6 4-2,5-4-1,-2 2-3,-2-6-1,2-1-1,-6 0-8,-3-8-14,-6-9-69,-9 1-130</inkml:trace>
  <inkml:trace contextRef="#ctx0" brushRef="#br0" timeOffset="23.9999">17494 2296 228,'0'0'111,"0"0"-90,0 0-17,15 0 1,15 0 9,4 0 8,6 0-6,-5 0-5,-4 0-7,4 0-2,-6 0-2,0 4-8,-12 1-22,-1-5-45,-4 0-165</inkml:trace>
  <inkml:trace contextRef="#ctx0" brushRef="#br0" timeOffset="24.9999">17644 1951 431,'-1'-2'68,"1"2"-11,0 0-36,0 0-21,1 0-16,20 4 9,3 6 7,15-6 0,1 0 0,7-4-6,-1 0-39,10 0-75,-6 0-215</inkml:trace>
  <inkml:trace contextRef="#ctx0" brushRef="#br0" timeOffset="25.9999">18175 2476 169,'0'-16'169,"0"2"-140,-7-4 54,-2 2-44,-1 0-23,-2 4-5,2 4 2,-3 4-6,3 2 14,2 2-6,-1 0-10,7 0-5,-6 12 0,5 2-6,-4 8 1,2 0 3,0 0 0,0 6 2,0 7 0,2 4 3,1 6-2,2 5-1,0-4 0,0-4-4,5-14-8,2-12-23,1-8-64,-8-8-84,0 0-20</inkml:trace>
  <inkml:trace contextRef="#ctx0" brushRef="#br0" timeOffset="26.9999">17915 2673 422,'0'0'5,"7"0"0,17 0 6,5 0 20,6 0-2,7-18-16,-5-3-12,0 4-1,-4 2-47,-3 8-202</inkml:trace>
  <inkml:trace contextRef="#ctx0" brushRef="#br0" timeOffset="27.9999">18672 2246 511,'3'0'20,"9"0"-16,7 0-4,3-7 3,11-5 1,-3 7-4,-5 0-3,-4 5-19,-7 0-146</inkml:trace>
  <inkml:trace contextRef="#ctx0" brushRef="#br0" timeOffset="28.9999">18733 2380 318,'10'0'45,"-2"0"-40,5 0-5,6 0 1,4 0-1,8 0 0,1-4-2,3-6-45,-3-5-221</inkml:trace>
  <inkml:trace contextRef="#ctx0" brushRef="#br0" timeOffset="29.9999">19306 2029 93,'1'0'262,"-1"0"-257,0 5 22,0 21-5,-1 11 21,-13 19-16,-3 8-11,-6 4-8,-4 3-1,2-6-1,3-7-2,4-7-2,9-8-2,6-10 0,3-10 0,0-7-2,16-10-5,9-4 7,8-2 7,9 0 3,3 0 0,5-8-4,-6-5-3,-3 3-3,-1 2 0,-8 0-8,-5-1-24,-7-1-100,-8 1-170</inkml:trace>
  <inkml:trace contextRef="#ctx0" brushRef="#br0" timeOffset="30.9999">19265 2328 480,'-1'-2'3,"1"0"17,3 0-20,28 2-6,4 0 6,15 0 4,-4 0 0,4 0 2,-7 0-6,-6-5-3,-5-2-10,-7-3-80,-11-6-235</inkml:trace>
  <inkml:trace contextRef="#ctx0" brushRef="#br0" timeOffset="31.9999">19437 1921 534,'0'0'0,"0"0"-25,10 0 11,14 0 12,11 0 2,3 0 0,4 0-1,-5 6 0,4 9-3,-6 8-66,1 0-258</inkml:trace>
  <inkml:trace contextRef="#ctx0" brushRef="#br0" timeOffset="32.9999">15181 3182 71,'0'-18'57,"0"4"39,0-2-4,0 2-25,0 2-9,0 8-9,0 1-4,0 3-6,0 0-9,0 0-7,0 0-5,-2 0-9,1 0-5,1 15-4,0 17 3,0 14-2,0 20 5,-3 12-3,-4 5 0,4-4-1,-4-4-2,6-7 0,1-8 0,0-9-6,0-13-25,8-20-105,-4-18-286</inkml:trace>
  <inkml:trace contextRef="#ctx0" brushRef="#br0" timeOffset="33.9999">15208 3430 215,'12'-16'65,"6"-3"-29,16-9 25,1-6-29,6-5 0,6-7-11,3 6 0,-5-4-19,-4 14-2,-11 4-1,-12 10-9,-8 14-51,-10 2-137</inkml:trace>
  <inkml:trace contextRef="#ctx0" brushRef="#br0" timeOffset="34.9999">15179 3430 289,'0'17'5,"21"4"2,6 6 24,9 5 0,-3-2 16,-3-2-18,-2 0-12,-3-3-9,-1-8-6,-3-1-2,2-7-8,-1-4-45,-2-5-207</inkml:trace>
  <inkml:trace contextRef="#ctx0" brushRef="#br0" timeOffset="35.9999">15759 3629 190,'1'-20'142,"-1"3"-140,5 0 31,-5 8 1,0-2 3,-7 2 0,-9 2-24,-2 2-4,0 5 8,3 0-6,-2 9-7,4 14-4,4 6-1,6 14 1,2 4-3,1 11 2,0-1 0,0 1 1,0-7 0,0-2-5,1-8-22,1-15-115,-1-9-182</inkml:trace>
  <inkml:trace contextRef="#ctx0" brushRef="#br0" timeOffset="36.9999">15596 3775 318,'0'0'184,"0"0"-184,3 0-13,16 5 3,2 3 10,12-4 6,-3-4 0,7-4-4,3-22-2,2-6-16,-1-2-119</inkml:trace>
  <inkml:trace contextRef="#ctx0" brushRef="#br0" timeOffset="37.9999">16272 3396 446,'0'0'90,"0"0"-90,0 18 21,-3 13-17,-1 0-1,3 10 0,1-1 0,0-2-3,0 0-3,0 2-14,-2-1-78,-1-9-170</inkml:trace>
  <inkml:trace contextRef="#ctx0" brushRef="#br0" timeOffset="38.9999">16142 3587 536,'-6'0'25,"6"0"-25,6 0 0,15 0-7,13 0 7,5-2 4,-1-8-1,7 2-3,2 8-28,-2 0-114,-1 0-201</inkml:trace>
  <inkml:trace contextRef="#ctx0" brushRef="#br0" timeOffset="39.9999">16958 3256 323,'0'0'158,"0"0"-156,0 0 54,-3 8-39,-3 12-17,1 15 1,-3 9 0,-2 6 2,1 10-3,6 4 1,2 3 2,1-8 0,0-9-2,17-7 2,8-19-3,2-8-5,7-14-1,-2-2 4,-1-18 2,-1-27 0,0-14 0,1-4 0,-5-4-4,-2 0 1,-7 6-4,-2 3 2,-9 12 2,-4 16 3,-2 19 5,0 11 15,0 0 9,0 18-13,-2 14-9,-4 9-5,2 9-2,4 4 0,0 9 0,0 10 0,0 3-3,0 0-10,10-8-23,10-18-83,4-28-190</inkml:trace>
  <inkml:trace contextRef="#ctx0" brushRef="#br0" timeOffset="40.9999">17573 3676 341,'0'-9'13,"0"5"26,0 3-7,0-2-19,0 3-12,0 0 1,-2-2 3,-7 2-2,-2 0 18,-3 0 10,-4 0 2,5 9-9,1 6-16,-1 16-8,4 6-1,-1 6 0,7 7 1,3 4 0,0-6 0,0-5-2,3-12-4,10-11-12,-1-6-32,-2-6-58,-4-8-115</inkml:trace>
  <inkml:trace contextRef="#ctx0" brushRef="#br0" timeOffset="41.9999">17445 3942 379,'0'0'129,"0"0"-76,0 0 9,0 0-30,0 0-20,9 0-11,9 2 2,7-2 3,8 0-4,5-26-2,-3-12-28,-4-11-167</inkml:trace>
  <inkml:trace contextRef="#ctx0" brushRef="#br0" timeOffset="42.9999">18324 3497 526,'10'8'0,"10"0"0,4 0 0,8 2 0,6-2 0,-4-1-8,-3-7-44,-9 0-185</inkml:trace>
  <inkml:trace contextRef="#ctx0" brushRef="#br0" timeOffset="43.9999">18323 3653 529,'0'2'27,"8"2"-21,18 0-6,6 0 4,7 2-3,-2 1-1,-1-2-70,-15-5-346</inkml:trace>
  <inkml:trace contextRef="#ctx0" brushRef="#br0" timeOffset="44.9999">19451 3226 211,'0'34'45,"0"15"-37,0 5 20,0 0 14,0 0-11,0 0-8,0-2 8,1 0 4,3-4-15,-4 0-8,0-11-11,2-14-1,-2-6-8,0-9-19,0-4-40,0-1-107</inkml:trace>
  <inkml:trace contextRef="#ctx0" brushRef="#br0" timeOffset="45.9999">19527 3639 340,'9'-8'10,"7"-5"-5,7-6 24,10-7 7,5-1 8,7 1-23,-5-3-8,-3 6-13,-3 0 0,1-1 0,-5-2-6,1 2-30,-10 0-126</inkml:trace>
  <inkml:trace contextRef="#ctx0" brushRef="#br0" timeOffset="46.9999">19437 3717 342,'-7'7'4,"6"-4"-2,1 0 13,0 1-1,10 0-7,17 5 20,3 1 3,9 4-9,2 3-16,3-3-3,-1 1-2,-8 5 0,-5-3-14,-5 3-22,-7-2-95</inkml:trace>
  <inkml:trace contextRef="#ctx0" brushRef="#br0" timeOffset="47.9999">19870 2560 54,'-2'-4'118,"1"3"-72,1 1 11,0 0-9,0 0-21,0 0-1,-2 0-6,2 0-9,0 0 11,0 0-3,-1 0-5,-8 0-7,1 0 7,-1 4-6,-4 10-8,1 1 0,-1 11-2,2 1 1,7 0-2,1-1 3,3-3-4,0-2 2,0-7 1,3-5-2,12-6-7,5-3 2,-2 0 8,8-5 0,-5-16 6,-5-2-1,2 0 0,-9 2-1,-5 1-1,-4 0 1,0 3-4,-5 2-21,-5 11-41,-7 4-125</inkml:trace>
  <inkml:trace contextRef="#ctx0" brushRef="#br0" timeOffset="48.9999">20072 3805 137,'0'-3'3,"0"-1"4,0-2 1,0 3 3,0 3-2,0 0 6,0 0 13,0 0-5,0 0-15,0 0-2,0 0-1,0 0-1,-3 0 1,1 0 7,-3 0 10,2 0-3,2 0-8,-5 3 4,3 1-4,1 0-9,-3 6-2,0 4 0,-2 4-1,3 3 1,-6 8 0,3 0 1,4 3 1,1-9 0,2-6 2,0-2 0,0-9 0,10-2 0,3-4 1,1 0 3,3 0 3,-3-10 2,5-5-6,-8-2-3,-2 1 1,0-2 0,-6-3 2,-3 0-3,0-5 2,-9 2-6,-4 4-4,-6 6-14,-1 12-4,5 2-5,-2 11-41,3 24-78</inkml:trace>
  <inkml:trace contextRef="#ctx0" brushRef="#br0" timeOffset="49.9999">20619 3485 295,'0'-2'36,"0"0"34,0 2 9,0 0-43,0 0-36,0 7-6,0 22-1,-3 7 7,3 10 7,0 0-4,0-6-1,0 0-1,0-8-1,3-7 0,0-9-3,2-4-3,-5-6-16,0-2-40,0-4-17,0 0-7,0 0 9,0 0-74</inkml:trace>
  <inkml:trace contextRef="#ctx0" brushRef="#br0" timeOffset="50.9999">20413 3688 320,'0'-3'43,"0"2"-38,0-3 14,19 0-4,14-1 1,13-3 2,5-2-7,6 0-4,-4-4-7,-1 3-5,-8 5-23,-8-2-75,-7 3-166</inkml:trace>
  <inkml:trace contextRef="#ctx0" brushRef="#br0" timeOffset="51.9999">13565 4620 251,'-6'-14'44,"6"-2"-20,-6 1 22,3 6 6,1 0-5,2 4-13,-1 1 1,1 2-7,0 2-9,0 0-4,-2 0-8,-2 0-5,0 18-2,1 11 0,-6 18 4,1 13-1,-4 10-2,0 10 0,2 7 0,-1-1-1,11-8 1,0-2-1,0-11 0,18-16 0,7-15-1,4-17-1,-2-15-4,9-2 1,-1-27 1,7-15 4,-4-16 4,2-9-1,1-10-3,-6-8-2,-4-7 2,-9 5-2,-10 4 0,-7 11 0,-5 22 1,0 13 1,0 25 0,0 9 4,-7 3-4,-1 3 0,6 24-4,-3 27-3,2 20 7,3 16 0,0 6 1,3 1-1,12-7 0,8-10-1,6-14-11,4-9-39,2-21-117,2-21-161</inkml:trace>
  <inkml:trace contextRef="#ctx0" brushRef="#br0" timeOffset="52.9999">14384 5159 332,'0'-16'45,"0"0"-44,-3-7 47,-7 6-17,-6-4-5,3-4-21,-2 7-3,-3 6 13,3 6-4,-2 6 25,2 0-16,-3 26-16,6 10-4,1 4-1,0 3 1,3 3 1,6-9-1,-1 1-2,3-4-2,0-7-8,0-3-25,5-5-88,4-6-131</inkml:trace>
  <inkml:trace contextRef="#ctx0" brushRef="#br0" timeOffset="53.9999">14155 5332 432,'0'-8'44,"0"-2"-43,14-6-1,6-7 4,5 0 1,2 0-5,-6 11-3,-3 8-6,1 4-26,-1 0-79,-3 15-116</inkml:trace>
  <inkml:trace contextRef="#ctx0" brushRef="#br0" timeOffset="54.9999">14650 4918 411,'-17'-4'20,"11"1"22,6-1-1,0 4-33,0-3-8,7 3-14,17 0 14,6 0 2,18 0-1,-1 0 8,12 5-5,1 2 1,1-2-1,3-1-4,-2-4-5,-5 0-11,-6 0-42,-17 0-50,-2 0-54,-19-2 3</inkml:trace>
  <inkml:trace contextRef="#ctx0" brushRef="#br0" timeOffset="55.9999">15144 4798 155,'-27'-11'233,"1"6"-216,14 1 58,5 4-39,7 0-2,0 0-34,9 0-11,20 14 5,7-4 4,5-7 2,2-3-2,-1 0 2,-11 0 0,-6 0 0,-14 0 0,-3 0 0,-8 0 1,0 11 18,-16 7 11,-7 4-15,-2 6-11,-5 6-3,-3 9-1,6 3-7,0 8-24,7-8-129</inkml:trace>
  <inkml:trace contextRef="#ctx0" brushRef="#br0" timeOffset="56.9999">15994 4810 182,'-21'0'253,"-1"0"-251,9 2 23,1 24 1,3 13-21,3 9-3,6 10-2,0 0 2,7-4-2,16-6 1,9-14 1,7-13-1,3-20-1,3-1 4,0-28 6,-2-14 5,-9-14-4,-6-10 0,-12-11-2,-9 3 7,-7 2 7,-11 8-4,-21 12-7,-11 14-2,-10 24-10,2 14-3,1 43-19,2 36-45,15 4-156</inkml:trace>
  <inkml:trace contextRef="#ctx0" brushRef="#br0" timeOffset="57.9999">17537 5067 345,'0'-14'40,"-7"0"-38,2-5 29,-5-2-18,4 1-6,1 2 2,-2-1-4,-1 7-1,1 3 4,-3 4 12,-3 5-1,-4 0-13,2 14-6,-3 15-8,-2 9 5,1 8 2,4 3-1,-2 9 2,9-7 0,2-7 0,6-7-2,0-17 1,3-10-1,14-10-10,4 0-3,6-24 14,3-15 1,3-4 0,-1-8 0,-4 3 0,-4 8 0,-8 10 0,-11 13 1,-3 8-1,-2 9 6,0 0 15,0 0-1,0 9-14,-3 12-6,2 9-4,1 3 4,0 4 0,0-3 0,10-1-4,6-16-8,6 0-14,6-17-52,4 0-33,8-29-95</inkml:trace>
  <inkml:trace contextRef="#ctx0" brushRef="#br0" timeOffset="58.9999">17993 4967 331,'-21'0'9,"-3"0"19,-1 8 0,-3 10-16,3 4-1,3 0-8,11 0 0,9-2-3,2-4-2,2 0 2,22 4 3,4-1-2,-2-3 3,-3 3 1,-3 2-1,-6-6 3,-6 6 6,-6-7 8,-2-4-3,0-1 0,-10 0 5,-14-4-13,-6 2-7,-5-5-3,2-2-10,10 0-16,6 6-34,10 2-132</inkml:trace>
  <inkml:trace contextRef="#ctx0" brushRef="#br0" timeOffset="59.9999">19135 4652 227,'0'-6'64,"-5"5"-18,3 1-2,-1 0-15,3 0-29,0 14-13,0 13 13,0 13 4,0 6 3,0 13 2,0 5 6,-2 6-2,-6 4-8,-3-2-1,5-1-4,3-18-1,3-10-7,0-23-11,7-14-21,6-6-89,2 0-79</inkml:trace>
  <inkml:trace contextRef="#ctx0" brushRef="#br0" timeOffset="60.9999">18947 4988 247,'-4'0'63,"4"9"-62,0 2-1,22 1 5,14-9 1,17-3 6,16-10 14,8-22-13,-7-7-10,-2 1-3,-21 6-29,-13 9-103</inkml:trace>
  <inkml:trace contextRef="#ctx0" brushRef="#br0" timeOffset="61.9999">19446 4587 198,'0'0'99,"0"0"-72,0 13-1,0 23-24,0 10 32,0 10-13,1 2-10,-1-1-4,0 1-2,0-4 1,0-4-3,0-6-2,-3-14 2,0-10-3,3-10-2,0-10-3,0 0-9,0 0-1,8 0 0,9 0-5,1-15 0,4-2 10,3-4-4,-2-2-19,-1 5 2,-2 6 24,-6 6 7,-3 6 0,-1 0 0,0 27 0,-1 10 15,2 7 7,-6 4 2,5-3-9,7-11-9,-1-12 1,6-11 1,6-8 1,-4-3-2,6-4 1,0-25 5,2-5-8,0-7-2,-5 2 1,-4-3-4,-6 4-4,-7 2 1,-10 6-1,0 10 1,-10 8 3,-7 12 5,-5 0 9,4 28-3,-1 11 1,6 0 6,6-6-4,7-1-2,2-6-6,19-6-3,10-1-3,9-5-9,8-14-37,1 0-340</inkml:trace>
  <inkml:trace contextRef="#ctx0" brushRef="#br0" timeOffset="62.9999">21146 4923 162,'8'-20'60,"0"1"-2,-6 9-14,-2 7 7,0 0 5,-8 3-28,-8 0-13,-12 3-12,-4 15-2,-3 4-1,-2 4 3,9-2-1,8-2 0,4-2 0,13-3-2,3 0-1,7-3 0,15 1-1,6-6 0,9-1 0,-1-4-1,-2-2 3,-7 1 0,-11 2 2,-12 2 0,-4 0 1,0 9-1,-7-2 9,-12 2-4,-6 0-5,1-4-2,-2 2 0,3-4-7,1-2-14,8 3-57,7 1-100,7-7-43</inkml:trace>
  <inkml:trace contextRef="#ctx0" brushRef="#br0" timeOffset="63.9999">21378 4945 304,'0'0'0,"3"0"-1,-1 20 1,6 18 25,0 12-7,-3 6 24,0 5-20,-5 4-1,2 5-14,-2-1-6,0-1 4,0-10-5,0-13 3,0-14-3,0-19-1,0-12-1,-2-4-3,-1-35-14,-1-14 3,3-15 5,1-8-14,0 3 7,-2 6 9,2 9 7,0 12 2,0 15 8,17 13 18,4 9-7,6 4-8,8 5-11,0 0 0,1 0 60,-10 0-36,-14 2-24,-11 1-1,-1 4 1,0 1 6,-3 0 17,-11 8-2,-6 0-16,-8 7-5,0-4-1,-3-3-3,2-2-29,6 9-11,9-3-105,8 7-52</inkml:trace>
  <inkml:trace contextRef="#ctx0" brushRef="#br0" timeOffset="64.9999">21854 4640 264,'0'0'21,"0"19"-3,0 25 20,5 5 6,1 9-6,0-3-11,0-4-9,-3-2-2,-3-6-7,0-2-1,0-11-4,-15-2 1,-5 3-3,-2-10-2,1-3-2,4-4-4,9-9 0,8-5 6,0 0 0,15-29-21,16-2 21,10-13 11,9 7-11,-7 7-2,-11 5 2,-10 13-1,-12 9 1,-5 3-5,0 14 3,-5 21 2,0 6 12,0 5-3,0-4-4,0-6 7,0-10-4,3-2-7,12-7 2,7-9 0,3-3-3,0-5 0,4 0 4,2-9-4,3-16 3,-5 0-3,5-1 0,-7-5 1,1 4-1,-2-10 1,-4 1-1,-4-2-1,-8 1 1,-9 4-1,-1 8-1,-8 4-1,-14 15-9,-4 6 4,-4 6 5,6 24 3,4 10 1,1 8 0,11-4 0,8-4 2,0-1-3,3-12 0,15-1 0,8-9-7,-2-9-3,2-8-13,-1 0-67,-3-4-127</inkml:trace>
  <inkml:trace contextRef="#ctx0" brushRef="#br0" timeOffset="65.9999">22617 4979 12,'7'0'87,"-7"4"-80,0 24 36,0 7 12,0 2-25,0 1-13,0-2 2,0-4 6,0-8-12,0-9-5,0-12-4,10-3 0,0-15 32,3-19 17,6-10-37,3-2-5,-1 5-6,5 7-5,-5 10 0,3 7-4,-3 14-6,-1 3-21,-1 0-20,-1 3-78,-6 20-61</inkml:trace>
  <inkml:trace contextRef="#ctx0" brushRef="#br0" timeOffset="66.9999">22933 5092 192,'10'5'48,"-3"-1"-44,10-1 56,3-3-3,5 0-11,3 0-14,-3-12-12,0 1 0,-6-7-6,-7 1-7,-4 0-5,-5 3 0,-3 2-1,0 0-1,-11 4-2,-15 1-13,-6 7 1,-8 0-1,7 9 15,8 19 3,7 8 9,11 4-7,7 4 3,0 5 5,19 0 2,19-1-10,5-7-5,10-13 0,4-13-4,-1-15-1,-6 0-53,-14-34-178</inkml:trace>
  <inkml:trace contextRef="#ctx0" brushRef="#br0" timeOffset="67.9999">23677 4947 204,'-12'-8'31,"-10"6"-2,2 2 5,-4 0-21,2 0 7,-4 12-19,8 4 1,3 0-2,9-2 4,6-1-4,0 4 1,1 1 4,16 0 5,3-1 1,0-3-1,-2 5-4,-1 1 9,-4-6-6,-4-2 6,-6-6 3,-3 1 19,0-2 1,0 2-1,-18 5-10,-11 2-18,-6 2-9,-5 7 0,-4 4 0,6-3-1,7-2-1,9-5-12,10 0-31,12-17-151</inkml:trace>
  <inkml:trace contextRef="#ctx0" brushRef="#br0" timeOffset="68.9999">16304 6128 217,'0'-31'47,"0"-4"-43,0 12 47,-7 4-2,3-2-20,-5 5 4,-3 4-1,1-1-19,-6 2-3,2 5-6,-4 6-1,-4 0-3,-1 12-8,-6 18-2,4 8-4,1 3 9,12 5 2,4-6 1,9-6-1,0-4 2,15-13-4,7-12-5,6-5 1,8 0 0,-1-18 0,-2-14-6,-3 2-4,-5-4-3,-5 4 7,-7 4 7,-6 12 2,-7 5 6,0 6 9,0 3 16,0 0-6,0 0-10,0 17-9,0 18 0,0 11 7,2 4 1,-2 13-3,0-2-1,0 13 1,0 1-4,0-3 1,-12-6 3,-5-14-4,-1-10 3,-4-12 3,1-16 2,-5-7-4,3-7 1,-1 0 4,5-13-5,0-7-2,7 2-3,9 0-18,3 4-54,0-2-129</inkml:trace>
  <inkml:trace contextRef="#ctx0" brushRef="#br0" timeOffset="69.9999">16612 6242 365,'3'-2'0,"7"-9"14,0-6-14,5-9 28,5-1-4,0-7-11,-1 1-7,-6-4-1,0 2-3,-2-2-1,-3 7-1,-7 6-2,-1 8 2,0 8 0,-7 8 0,-7 2 0,-8 30 0,-1 12 0,-1 14 6,3-2-1,11-1-2,4-13 4,6-7-6,0-10-1,9-9 1,14-6-1,6-2 0,-3 0 0,7-2 0,5-1 0,0-5-12,3 0-59,-2-12-156</inkml:trace>
  <inkml:trace contextRef="#ctx0" brushRef="#br0" timeOffset="70.9999">17110 5671 360,'1'0'71,"8"4"-71,1 25-6,-1 17 6,2 17 9,-6 7-2,-4 5-3,-1 3 0,0-4-4,0-4-3,0-8-8,-5-13-28,-5-18-129</inkml:trace>
  <inkml:trace contextRef="#ctx0" brushRef="#br0" timeOffset="71.9999">17065 6078 332,'0'-11'191,"0"10"-169,1 1-17,27 0 0,11 0-5,20 0 3,7-9-3,3-2-8,1-14-131</inkml:trace>
  <inkml:trace contextRef="#ctx0" brushRef="#br0" timeOffset="72.9999">18351 6052 223,'3'0'4,"6"0"6,3 0 36,-1 0 4,10 0 6,0 0-20,-1 3-11,-3 8 0,0 10-7,-3 3-2,2 10 4,-5 3 0,1 3-8,-1-4-6,-2-6-1,1-11-5,-3-14 1,0-5 1,1 0 1,-3-14 8,2-23 7,4-8-10,-2-12-6,1 2-2,-5 4-4,3 14-18,-6 11-52,-2 17-111</inkml:trace>
  <inkml:trace contextRef="#ctx0" brushRef="#br0" timeOffset="73.9999">18762 6184 399,'9'4'1,"3"-4"3,6 0 2,0-4 11,7-16 4,-2-6 0,-1-2-12,-7-3-4,-3 5-4,-6 2-1,-6 1 1,0 5 1,-2 11-2,-17 5-2,0 2-8,-2 9-1,-3 20 10,0 6 1,3 0 2,1 0-1,9-3-1,5-4 0,6 4 1,0-2 1,10 1 2,16-6-1,2-6-3,9-12-1,-2-7-7,4 0-7,-4-19-25,-4-16-55,0-5-52</inkml:trace>
  <inkml:trace contextRef="#ctx0" brushRef="#br0" timeOffset="74.9999">19108 6084 96,'0'24'61,"-5"1"-22,5 8 10,0-3-4,0 3-25,0-6-5,3-8 10,6-10-12,-1-6-4,-6-3-4,3-3 6,2-23 8,3-12 6,4-2-20,3 5-2,5 0-3,-2 4-1,-3 9 1,0 8-4,-4 5-28,0 4-60,3 5-138</inkml:trace>
  <inkml:trace contextRef="#ctx0" brushRef="#br0" timeOffset="75.9999">19427 6156 288,'10'12'23,"-1"2"-4,4-5 24,7 8-9,2-5-6,0 0-8,2-2 1,-1 0-16,3-4 1,-4-3-5,4-3 1,4-3 0,-5-15 7,3-5 1,-7 2-6,-2 7-2,-11 12-1,-5 0 1,-3 2 3,0 0 16,0 10 10,-7 28 3,-13 18-8,-8 18-13,-10 17 1,-4 3-5,0-2-9,11-4 0,15-7-16,14-13-67,2-18-227</inkml:trace>
  <inkml:trace contextRef="#ctx0" brushRef="#br0" timeOffset="76.9999">21040 5861 234,'0'-26'22,"-3"0"28,-11-1 20,4 2-8,-7 1-31,4 0-11,2 4 0,-3 6-7,0 7 0,3 7-4,-2 0 1,2 14-10,0 25 0,-1 17 0,2 12 1,0 10-1,2 3 1,3-1-1,-2-5 0,4-5-3,1-12-7,2-12-13,0-14-30,-1-13-47,-5-11-65,3-8 58,-7 0 12</inkml:trace>
  <inkml:trace contextRef="#ctx0" brushRef="#br0" timeOffset="77.9999">20627 6203 231,'-10'-3'78,"9"3"0,1 0-54,4 0-24,23 0 0,16 0 7,3 0-4,11-9-3,13 0-1,7-2-6,5 4-47,-4-1-90,-9 6-53</inkml:trace>
  <inkml:trace contextRef="#ctx0" brushRef="#br0" timeOffset="78.9999">21344 6079 10,'-6'-7'176,"-8"5"-117,3 2 1,-5 0-12,3 4-25,0 14-15,-3 1-7,3 6 0,-2-2 1,0 2-1,-1 5-1,0 2 2,8 2-2,0 2 1,6 4 1,2-7 0,0-8-1,7-11-1,13-10 2,7-4-1,-4-11 4,7-26 9,-7-9-4,2-4-5,-5 2-3,-4 4 1,-7 14-2,-6 9 2,-3 16 2,0 5 15,-4 0 4,-8 17-14,0 10-8,0 9 3,4-2-3,5-6-2,3-3 0,0-8 0,0 1-1,3-2-7,15 0-4,-4-6-33,6-5-90,4-5-117</inkml:trace>
  <inkml:trace contextRef="#ctx0" brushRef="#br0" timeOffset="79.9999">21551 6171 127,'2'0'18,"-1"20"32,5 9-17,-6 0-7,0 2 4,0 1-9,0 1 7,0-6 6,0-8-17,0-14-10,6-5 1,8-4 18,1-30 11,8-15 2,7 1-19,4-3-16,-2 15-4,8 12-2,-6 10-8,10 14-20,-2 0-60,10 0-145</inkml:trace>
  <inkml:trace contextRef="#ctx0" brushRef="#br0" timeOffset="80.9999">22468 6208 90,'16'-22'44,"-2"4"46,2-2-23,-10 2 10,0 4-16,-6 4-13,0 3-9,-9 5-9,-10 2-17,-2 0-7,-1 21-4,-1 11-2,1 6 1,7 10-1,1-2 1,8-6-1,6-6 0,0-9-3,0-15 1,12-9-6,4-1-5,10-13 5,-2-20 6,1-9-6,-3 2 6,-2 5 1,-4 6 1,-12 15 1,2 12 0,-6 2 0,0 0-1,0 19 0,0 4 6,0 0-6,2-2 2,4 1-2,2 0-9,2 6-29,3 0-103,4-2-182</inkml:trace>
  <inkml:trace contextRef="#ctx0" brushRef="#br0" timeOffset="81.9999">22763 6240 183,'0'-6'186,"0"4"-136,0 2-3,0 0-33,0 14-14,0 15 0,0 8 19,0 9-10,-6-4-4,0 3-4,-2 3 0,-1 2-1,-1 4 2,3-2-2,4-2-2,3-14-13,0-14-21,0-13-18,0-9 24,0-10 3,12-31 27,5-15 6,3-16-6,0-12 2,5-10 0,0-6 0,3 8 2,1 15 14,3 15 12,0 27 3,2 16-23,1 19-5,5 0-2,-15 14 2,-4 10-1,-14 10-1,-7-2 14,0 2 3,-21-5 5,-6 2-5,-11-4-7,1-8-8,2-3 1,-1-4-6,6-6 0,6-6-9,4 0-14,12 0-28,8 0-76,0 0-182</inkml:trace>
  <inkml:trace contextRef="#ctx0" brushRef="#br0" timeOffset="82.9999">23408 6152 338,'3'-27'38,"1"3"-34,-4-3-4,0 6 8,0 7 6,-14 9-9,-9 5-3,-4 12 2,-5 28 5,0 12-8,2 4 6,12 6-1,8-11-2,10-5 2,0-13-5,11-10-1,15-11 1,-2-12-1,7 0 0,-1-18 5,-3-17-1,0-7-4,-6 0 0,-7 0 0,-4 3 1,-2 16 1,-8 11 2,0 12 12,0 0 14,0 0-14,0 12-7,0 6-4,0 6-4,0 0 1,0 5-2,0 8-1,0 11-2,2 5-11,7-1-30,2-10-140</inkml:trace>
  <inkml:trace contextRef="#ctx0" brushRef="#br0" timeOffset="83.9999">23690 6122 173,'0'30'101,"-2"9"-98,-2 12 3,4-1 21,-3-4 4,0-3-2,3-10-14,0-8 5,0-11-3,0-13-3,0-1-3,0-5 17,6-23-7,3-12-9,4-5-10,3 4 2,2 4-2,4 13-2,3 6-3,5 10-7,3 3-12,1 5-21,1 0-50,-4 0-99</inkml:trace>
  <inkml:trace contextRef="#ctx0" brushRef="#br0" timeOffset="84.9999">24183 5770 400,'0'0'25,"0"0"-15,0 21 17,0 23 7,0 18 0,-5 15-14,-12 6 13,4 12-6,0 2-13,2-8-5,0-4-8,3-20-1,5-19-2,-2-21-8,3-19-22,2-6-55,0-19-64,0-22-154</inkml:trace>
  <inkml:trace contextRef="#ctx0" brushRef="#br0" timeOffset="85.9999">23981 6041 521,'0'-12'22,"14"3"-21,20 3 6,10 6 9,7 0-11,3 18-5,0 5-16,-3 6-29,-2 3-72,0 2-111</inkml:trace>
  <inkml:trace contextRef="#ctx0" brushRef="#br0" timeOffset="86.9999">24629 6416 571,'2'0'47,"0"0"28,2 0-46,2-7-29,1 1-9,3 6-55,-6 0-244</inkml:trace>
  <inkml:trace contextRef="#ctx0" brushRef="#br0" timeOffset="87.9999">13512 7219 264,'15'-51'64,"-5"36"-19,-9 7 34,-1 8-14,0 0-15,0 18-23,0 31-21,-4 18 1,-5 19-3,2 6-1,4 1-1,-2-5 0,5-4-2,-3-2 0,3-9-1,0-14-5,0-9-14,0-16-38,-2-9-83,-1-17-74</inkml:trace>
  <inkml:trace contextRef="#ctx0" brushRef="#br0" timeOffset="88.9999">13483 7819 378,'10'-19'22,"12"-11"-15,11-12-1,18-6 6,7-7 8,16-3-2,-2 4-6,-6 6-10,-11 8-2,-13 8-11,-8 4-36,-13 0-122</inkml:trace>
  <inkml:trace contextRef="#ctx0" brushRef="#br0" timeOffset="89.9999">13564 7756 386,'5'19'49,"3"8"-45,7 4-4,12 6 21,5 1-1,7-3-5,10-4-10,-4-6-5,7-11-2,-7-2-11,-3 2-31,-7-6-102</inkml:trace>
  <inkml:trace contextRef="#ctx0" brushRef="#br0" timeOffset="90.9999">14221 7953 345,'0'0'34,"-10"0"-32,2 16 16,7 8-17,1 3 1,0-4 1,0-5-3,19-4-1,-3-11 1,4-3 0,2 0 9,-1-12 7,1-9-6,-5-4-1,-4 2-8,-4 3 7,-9 4 2,0 2 7,0-1-3,-20 1-5,-1 0-4,-12 0-4,4 9-1,3 2 1,3 3-1,4 0-14,8 8-48,3 10-84</inkml:trace>
  <inkml:trace contextRef="#ctx0" brushRef="#br0" timeOffset="91.9999">14933 7764 445,'0'2'23,"0"-2"-23,19 0-14,18 0 14,12-10 4,7-14 3,7 0-7,-10-1-12,-7 6-99,-16 0-207</inkml:trace>
  <inkml:trace contextRef="#ctx0" brushRef="#br0" timeOffset="92.9999">15052 7939 338,'26'0'0,"8"0"-3,9-11 3,2-1 3,11-1-2,3-4-1,-4 5-11,-3 1-144</inkml:trace>
  <inkml:trace contextRef="#ctx0" brushRef="#br0" timeOffset="93.9999">15768 7632 454,'-8'8'0,"8"9"-8,0 8 8,15 13 4,8 10 6,7 3 4,4-2-9,3-4 0,3-9-5,5-14 2,-2-12-1,-10-10 2,-5 0 9,-9-31 8,-6-12 11,-10-14 0,-3-9-7,-8 2 8,-19 4-10,-17 4-11,-6 19-4,-5 11-5,12 21-2,3 5-3,15 24-20,14 13-72,9-9-213</inkml:trace>
  <inkml:trace contextRef="#ctx0" brushRef="#br0" timeOffset="94.9999">17477 7666 247,'29'8'62,"13"0"-54,10-4 47,14-1 4,9-3-40,9 0-10,-3 0-5,-11-6-4,-4-9-1,-16-5-25,-22 4-98,-18-5-169</inkml:trace>
  <inkml:trace contextRef="#ctx0" brushRef="#br0" timeOffset="95.9999">17706 7507 4,'0'0'195,"0"0"-192,0 0-6,0 0 5,0 0-2,0 0 8,0 0 23,-8 13 26,-2 3 5,0-2-27,0-4-6,0-3-3,6-2 12,-1-5-11,0 3-17,-5 1-8,-1 3-2,-8 3 2,4-2-2,-4 6 2,4 0 7,3-4 5,6-4-5,6-4-2,0-2-7,0 4-5,0 4-5,15 8 10,4 9 5,6 10 2,5 11-2,2-2-3,11-7-2,7-14-12,4-23-83,-2-11-371</inkml:trace>
  <inkml:trace contextRef="#ctx0" brushRef="#br0" timeOffset="96.9999">18901 7592 17,'0'19'142,"0"15"-90,0 7 26,2-1-6,6 8-20,-7-6-15,7-4-10,-6-7-9,0-16-8,4-7-3,-5-8-5,-1 0 6,2-4 21,-1-19 4,2-12-12,3-9-16,-2-2-1,7-2-4,6 2-1,-1 9-4,3 9-7,8 18-22,-1 10-58,6 0-117</inkml:trace>
  <inkml:trace contextRef="#ctx0" brushRef="#br0" timeOffset="97.9999">19385 7706 87,'-8'22'45,"3"2"18,5-4-34,0-2-4,13-4 13,16-4 3,6-8-6,5-2 3,-4-2-5,2-19-15,-5-4 5,-8-1-9,-2 4-11,-6 0 0,-4 1-2,-4-4 5,-9 5-4,0 2 4,-5 6-1,-17 7-5,-6 5-1,-5 0 1,-3 21 0,2 13 1,5 5 8,11 5 6,6 3-1,12-7-3,0-4 1,16-6-5,14-5-3,12-11-4,0-6-1,6-8-10,-1 0-34,-7-14-58,2-8-143</inkml:trace>
  <inkml:trace contextRef="#ctx0" brushRef="#br0" timeOffset="98.9999">19986 7187 394,'0'-16'58,"0"9"-32,0 7 44,0 0-38,0 28-27,-1 23-2,1 19 13,0 12-3,0 4 3,0 5-2,0-6-10,0-7-4,4-9-2,3-20-6,1-16-12,2-19-29,0-14-96,3 0-142</inkml:trace>
  <inkml:trace contextRef="#ctx0" brushRef="#br0" timeOffset="99.9999">20158 7816 113,'23'-4'89,"4"-1"17,1-2 4,-1-3-48,-4 1-18,0-8 1,-4-5-16,1 2-9,-8-2-8,-4 2-6,-6 0-2,-2 2 1,0-4-2,-11 8-3,-11 5-5,0 9-2,0 0-5,-3 18 1,7 23 7,-2 6 4,8 6 1,2 3 0,10-1 0,0-6-1,5-8-2,22-12-10,7-15-18,-4-11-24,13-3 13,-5-14-51,0-13-55,-3-4-87</inkml:trace>
  <inkml:trace contextRef="#ctx0" brushRef="#br0" timeOffset="100.9999">20776 7706 322,'0'-10'43,"0"0"4,0 2 15,-7 4-32,-6 1-16,-7 3-9,-2 0-5,-7 7-5,-2 18 5,-1 8 0,4 9 3,1-1 0,12-4 2,8-1-4,7-7 0,7-3-1,19-11 0,10-8-5,1-7 0,3-4 2,-6-29 2,0-2-1,-5-8 0,-8 3 2,-9 7 0,-10 4 0,-2 9 2,0 14 11,0 6 9,-2 0-2,-6 9-13,4 14-7,4 5 0,0 0-1,0 2 0,0 4-1,12 4-4,-2 3-15,3-4-46,4-4-73,-4-15-104</inkml:trace>
  <inkml:trace contextRef="#ctx0" brushRef="#br0" timeOffset="101.9999">21210 7615 436,'0'-16'34,"-11"9"3,-8 2-13,-4 5-9,-1 5-10,0 23-4,4 9 1,4 2-1,11-3-1,5-4 0,3-6-2,18-8 2,6-4 0,-5-4 1,-5-2 1,-6-2 0,-8-2-1,-3 6 1,-14 4 10,-12 7 0,-10 5-12,-5 3-2,-1 0-3,11-5-7,9-7-2,10-6-20,8-5-49,4-6-60,14 0-101</inkml:trace>
  <inkml:trace contextRef="#ctx0" brushRef="#br0" timeOffset="102.9999">21295 7877 437,'7'0'2,"7"0"4,5-9-1,2-3 15,4-8-10,3-6-3,-1-9-3,0-4-3,-13 6-2,-4 7 0,-10 3 1,0 14 0,-18 9 0,-10 0-9,-7 32 9,0 11 9,1 9 8,11-4 4,11-8-4,11-8-4,1-8-13,13-8-2,19-8-12,3-1-19,5-7-145</inkml:trace>
  <inkml:trace contextRef="#ctx0" brushRef="#br0" timeOffset="103.9999">21754 7808 140,'10'-22'55,"-7"8"31,-1 3-23,-2 6 6,0 5-13,-11 0-30,-6 0-10,-8 8-12,8 14 1,-5 11-5,1 6 0,2 11-2,5 4 2,4-1 0,3-13 0,7-12 0,3-21-3,23-7-7,6-25 5,0-23 5,7-16 0,-2-7 0,-2 1 0,-3-4 0,-9 6 1,4-6 3,-5-2 4,-6 0 0,4 6 2,-8 17 0,-5 23 5,-5 24 37,-2 6-13,0 43-39,-14 28 7,-13 22 5,1 11 2,4-6 4,12-14-14,10-16-4,0-19-20,16-30-169</inkml:trace>
  <inkml:trace contextRef="#ctx0" brushRef="#br0" timeOffset="104.9999">23374 7395 74,'-23'-30'131,"-9"0"-83,1 0-3,-3 6-10,3 6-4,2 11 15,6 7 7,3 0-17,11 0-17,0 0 18,8 0-3,1 0-17,0 0-14,-2 9-3,-2 28-2,-11 15 2,8 23 2,-4 17 1,3 5 9,1 3 9,4-10-13,3-13-8,0-19 0,0-12-1,0-15-2,0-19-4,0-1-13,-1-9-8,-18-2-31,-7 0-101,-10 0-110</inkml:trace>
  <inkml:trace contextRef="#ctx0" brushRef="#br0" timeOffset="105.9999">22874 7804 404,'19'-14'27,"4"2"2,6 0 14,1 0-20,-5 0-11,4 5-11,-6-4 1,-1 7-2,-3 4-3,-2 0-26,-1 2-95,-5 18-112</inkml:trace>
  <inkml:trace contextRef="#ctx0" brushRef="#br0" timeOffset="106.9999">23219 7816 276,'7'4'14,"3"4"-9,1 3 9,-4-4 11,-5 5 2,-2 0-1,0 3 16,0-1 4,0 0-11,0-4-2,0-1-11,0 6-13,1-8-8,14 4 0,1-5 0,-2-6 2,5 0 0,-3-4 5,4-27 9,2-6-2,0-12-11,-2 6-2,-2 2-2,-6 15-7,-3 14-15,0 12-55,-2 0-47,2 28-37,-1 2-63</inkml:trace>
  <inkml:trace contextRef="#ctx0" brushRef="#br0" timeOffset="107.9999">23547 7854 71,'7'6'66,"-3"4"-51,3 1 17,-5 5 9,-2 8 10,0 2 7,0 8-1,0-4-19,0-2 16,10-6-16,3-5-21,9-8-5,2-9 4,4 0 2,-4-9-3,-2-18-4,-5-4-4,-5 0 0,-6-4 0,-6 2-2,0 9 1,-12 4-1,-12 3-1,-4 11-4,0 6-5,7 0-16,4 23-21,10 11-21,7 4-58,0-6-131</inkml:trace>
  <inkml:trace contextRef="#ctx0" brushRef="#br0" timeOffset="108.9999">23919 7904 107,'0'24'134,"0"9"-119,-7-8 18,4-3 46,3-3-18,0-7-40,0-6-9,0-2-8,2-2 5,3 0-4,2-2 1,0 0 0,4-6 2,4-14 7,3-8-6,3 0-2,2-3-4,-2 7-2,1 5-1,-5 7 1,-8 8-1,-1 4 0,-8 0-1,0 26 1,0 3 13,-3 9-5,-3-5-3,6-5 5,0-12-5,0-9-4,6-7-1,4 0 6,1 0-1,3-13 6,4-5-4,-6-2-5,9-2 2,-1 4-4,2 1 0,5 6-1,4 4 1,-4 7 0,-5 0 1,-7 17-1,-7 8 0,-1 8 7,-6 1 1,-1-2-8,0 2-3,0-5-50,0-4-258</inkml:trace>
  <inkml:trace contextRef="#ctx0" brushRef="#br0" timeOffset="109.9999">22666 8548 396,'0'0'58,"0"9"-58,21 28 0,0 18 13,-3 6 12,-1-1-15,-4-5 0,-6-6 0,-4-12 9,-1-7-5,-2-16-3,0-10-2,0-4 4,3-18 10,-1-26-23,3-18-2,0-3-8,-2-5-30,-3 17-90,0 14-198</inkml:trace>
  <inkml:trace contextRef="#ctx0" brushRef="#br0" timeOffset="110.9999">23007 8659 96,'16'7'42,"3"9"-31,2 7 2,-6 7-10,0-4 2,0 0 21,-4-8 16,-1-8 32,4-6 6,4-4-13,3 0-12,4-5-14,0-22-21,0-7-10,-5 2-6,-8-4-3,-7 8 0,-5 2 2,-4 3 1,-18 9-4,-10 0 0,-2 14-12,-2 0-3,3 21 8,16 14 7,5 7 1,12 2 1,0 4-1,1-3 0,16-5-1,11-4-1,4-8-5,2-15-12,0-6-64,-5-7-192</inkml:trace>
  <inkml:trace contextRef="#ctx0" brushRef="#br0" timeOffset="111.9999">23717 8632 318,'10'-17'84,"-10"5"-76,0 1 55,0 1-7,-10 4-11,-14 2-32,-5 2-9,-3 2-1,3 0 1,9 10 4,7 14-6,10 4-2,3 3 2,10-1 2,15 6 3,5-2-3,1-4 3,-9-4-5,-5 0 4,-14-2 4,-3-4 11,-5 2 1,-18-1-8,-9 2-12,-1-7-2,8 1-7,3-8-9,4-4-24,6 0-65,10-5-106</inkml:trace>
  <inkml:trace contextRef="#ctx0" brushRef="#br0" timeOffset="112.9999">23985 8300 499,'10'0'0,"-6"0"1,0 36 7,-4 11 30,0 18-1,0 9-16,-2 8-2,-13 4-2,2 5-11,-1-9-5,2-18-1,0-20-2,7-18-6,-4-17-24,0-9-48,2 0-82</inkml:trace>
  <inkml:trace contextRef="#ctx0" brushRef="#br0" timeOffset="113.9999">23930 8569 474,'34'-19'24,"18"0"30,5 2-12,-1 7-32,-5 5-2,-11 3-8,-17 2-20,-11-5-104</inkml:trace>
  <inkml:trace contextRef="#ctx0" brushRef="#br0" timeOffset="114.9999">22815 8782 175,'1'-12'95,"-1"0"-89,0 1 26,0-1 10,0 1-9,0 4-28,0-3-4,0 3 6,5 0 17,2-5 6,5-5-3,1-5-11,5 0-6,4-2-1,1 2 0,6 6-6,-7 1-2,-1 3-1,0-3-3,-10 3-40,-2-4-151</inkml:trace>
  <inkml:trace contextRef="#ctx0" brushRef="#br1" timeOffset="115.9999">16862 4245 58,'0'0'171,"0"-2"-136,0-3 3,0-8 20,2-12-17,16-4-1,7-18 12,16-9-14,5-16-10,18-20-3,11-14-8,12-11-10,5-1-4,8-3-2,-2 3-1,2 11 0,-21 15-3,-16 31-9,-20 25-37,-30 31-52,-13 5-131</inkml:trace>
  <inkml:trace contextRef="#ctx0" brushRef="#br1" timeOffset="116.9999">19384 4195 221,'-13'0'55,"1"4"-46,2 0-9,1-2 54,8-2-24,0 0-6,1 0 14,0 0-10,0 0-7,0 0-6,0 0-12,6-10-2,9-8 5,9-18 3,12-18-2,23-25 1,15-25-1,15-16-6,17-7 2,1 4-2,1 6-1,-1 13-2,-11 8 2,-11 17 0,-24 21-4,-15 17-11,-25 25-15,-21 13-51,0 3-130</inkml:trace>
  <inkml:trace contextRef="#ctx0" brushRef="#br0" timeOffset="117.9999">21239 3382 376,'0'-8'73,"0"-2"-39,0-4-1,0-2-27,5-2-6,6 0 0,5 2 0,-10 2 1,1 9 1,-6 0 12,-1 5 13,0 0 3,0 0-2,-1 0-5,-8 12-10,-1 5-2,-1 5-8,1 6-3,3 4 0,-1 4 0,6 6 0,-3-1-1,5 10 0,0-3 1,0-4 0,0-2-1,5 2 0,5-5 1,-3-6-1,4-6 1,5-1-1,-2-8-1,5 0 0,1-8 1,2-10 0,-3 0-1,5-10 2,6-26 1,2-13 3,2-5-4,0-9 0,0 4-3,-4 1-4,-7-1 0,-3 4-5,-9-3-2,-3-5 6,-3-1 5,1 9-8,-4 9-1,1 23 12,-3 12 0,0 11 4,0 0-4,0 17-2,-5 21-1,-6 12 3,-4 14 2,3 2 3,2 6-2,0 7-1,5 7 3,4 2-2,1 2 0,0-14-3,10-15-2,6-17-4,6-13-18,1-18-79,-3-9-276</inkml:trace>
  <inkml:trace contextRef="#ctx0" brushRef="#br0" timeOffset="118.9999">21948 3896 447,'-2'0'6,"2"0"0,0 0-6,0 0-5,0 0-5,0 6 6,0 8 4,4 4 0,3 4 6,0 2-2,3 0 2,7-3-2,5-1 0,-2-8 1,3-10 2,0-2-2,-1 0 4,-4-25-1,-3-3 2,-3-4 0,-7 0 2,-5 2 0,0-2 2,-8 3-3,-14 2-1,-3 1-3,-2 8-7,-3 4-1,4 10-6,-4 4-21,-3 34-76,0 18-185</inkml:trace>
  <inkml:trace contextRef="#ctx0" brushRef="#br0" timeOffset="119.9999">17706 9624 77,'-5'-29'61,"3"-2"-52,2 2 51,0 0-3,2-5-4,9 10-7,5-8 17,-5 1-9,1-1-22,0 3 4,-8 7-10,1 8-3,-4 8-6,-1 6-4,0 0 5,0 4-12,0 29-4,0 20-2,0 21 4,-1 12-1,-8 9-1,-3 7 0,-1 1-1,-5 1 1,1 0-2,2-9 0,9-13-3,3-22 1,3-23-5,0-14-16,9-13-45,12-10-76,-2-4-151</inkml:trace>
  <inkml:trace contextRef="#ctx0" brushRef="#br0" timeOffset="120.9999">17750 9900 308,'-12'-17'88,"12"3"-63,0-8 30,18-10-42,23-11-5,13-12-2,18-6 0,-3-5-1,6 8-4,-6 9-1,-14 16 0,-9 15-4,-15 12-6,-17 6-23,-14 14-109,-3 22-101</inkml:trace>
  <inkml:trace contextRef="#ctx0" brushRef="#br0" timeOffset="121.9999">17825 9760 45,'-10'0'322,"8"3"-309,2 8 1,0 8 0,8 13-1,12 7 7,9 4 4,4 1-5,2-1-11,2 1-7,-2-8-1,7-4-2,-5-10-5,0-3 0,-4-14-23,-1-5-64,-7 0-183</inkml:trace>
  <inkml:trace contextRef="#ctx0" brushRef="#br0" timeOffset="122.9999">18593 10076 261,'0'-21'59,"-1"0"-2,-9-2 4,0 2-4,-2 5-36,0 0-12,2 6-4,2 3 2,1 5 12,3 2-8,-2 5-5,-1 27-1,-3 6-3,4 10 1,-1-4-2,6 4-1,1-2 0,0-6-4,0 1 0,0-3-11,0-2-35,0 0-74,0-4-122</inkml:trace>
  <inkml:trace contextRef="#ctx0" brushRef="#br0" timeOffset="123.9999">18373 10256 159,'0'-7'220,"0"2"-203,0 0-6,12-3-5,11-1 8,7 6 2,2 1-11,1 2-3,-1 0 0,-2 0-2,2 0-4,-4 4-14,-1-4-70</inkml:trace>
  <inkml:trace contextRef="#ctx0" brushRef="#br0" timeOffset="124.9999">19073 9735 480,'0'0'40,"0"0"-37,9 0-1,13 0 3,14 0 2,6 3-6,-2-3-1,-4 0-7,-4 0-22,-6 0-101</inkml:trace>
  <inkml:trace contextRef="#ctx0" brushRef="#br0" timeOffset="125.9999">19119 9922 502,'0'0'0,"9"0"-7,24 0 7,15 0 0,1 2-4,12 0-69,-8-2-224</inkml:trace>
  <inkml:trace contextRef="#ctx0" brushRef="#br0" timeOffset="126.9999">20037 9448 229,'0'-16'102,"0"9"-91,0 5 55,-5 2-4,-7 2-39,-2 28-14,0 18-4,-3 10-1,9 12 2,5 10 3,3 2 3,0-1-6,7-9 2,14-14-7,4-7-1,9-22 1,6-15 0,-4-14 2,12-9 3,-5-30-1,-3-9 0,-2-4-2,1-8-3,-6-2 0,-6-3-1,-5-1-1,-7 8 1,-10 9 1,-5 16 2,0 19 0,0 14 15,-4 0 1,-4 26-11,5 12-7,-2 8 0,5 4 0,0-1 0,6 2 0,8 4-1,3-1 0,-4-1-3,7 4-13,-7-5-24,6-4-77,-1-14-174</inkml:trace>
  <inkml:trace contextRef="#ctx0" brushRef="#br0" timeOffset="127.9999">20746 10084 339,'0'-2'82,"0"2"-74,0 0 21,0 19-27,0 18 3,5 7 5,5-4-7,5-9 0,0-14-1,7-8 5,-4-9-1,-2 0-2,5-16 4,-6-14 1,-3-5 2,-8 1-6,1-3 0,-5 6-2,0 4 0,-5 1-1,-9 9-2,-8 11-20,-7 6-50,3 12-108,-6 25-63</inkml:trace>
  <inkml:trace contextRef="#ctx0" brushRef="#br0" timeOffset="128.9999">13365 10535 408,'-15'-10'2,"-7"7"6,1 3 22,21 0 5,0 33-29,0 18-2,4 9-4,6 9 0,2-4 0,-9 3 6,1-1-2,-4-1 1,0-3-5,0-5 0,0-7 0,-6-17 1,3-15 0,0-16 0,-2-3 2,5-28-3,-2-22-10,-1-20 10,-2-8 0,0-11 0,0 1-8,2 9 2,3 12 1,0 13 5,0 11 0,7 13 1,14 6-2,6 0 1,5 9 0,8 1 1,-4-1-1,3 5 0,-4 3 0,-3 7 0,-2 0 0,-10 15 0,-10 11 3,-8 2 6,-2 7-2,-9 4 0,-13-7-4,-8-1-1,-3-9 1,-1-5-3,1-6-2,1-5 0,2-4 0,12-2-2,12 0-1,6 0 5,0 10-17,21 0-1,12 9 17,4-5 1,12 5-1,-8 1 1,-6 4-1,-3 3 1,-13 4 1,-8 1 1,-11 0 5,0 1 1,-20-6 2,-15 2 4,-7-7-1,-5-4 0,1-8-3,9-2-4,5 0-6,13-4-2,9 4-10,10 4-28,10-2-113,23-9-160</inkml:trace>
  <inkml:trace contextRef="#ctx0" brushRef="#br0" timeOffset="129.9999">13871 10928 155,'-10'-6'168,"5"2"-151,-3 3 61,6-2-30,2 3-22,-1 0-17,1 0-5,0 0 1,0 0-3,0 14-1,0 16 3,0 15 15,13 4-10,-2-4-3,9-3-1,2-13 0,8-10-5,5-15 0,7-4 0,2-23 0,1-18 3,-2-11-3,-3-2 0,-6-3-2,-3 5-1,-10 11 0,-8 12 2,-8 13 1,-5 16 3,0 0 23,-14 28 0,-11 27-20,-8 25-1,-7 20 3,5 16 3,1 4 2,13-3-4,12-7-9,9-15-2,0-16-14,25-25-74,11-33-351</inkml:trace>
  <inkml:trace contextRef="#ctx0" brushRef="#br0" timeOffset="130.9999">14981 10839 156,'0'-27'108,"0"5"-102,0 4 33,-18 6 38,-1 8-14,-5 4-33,0 0-10,-5 16-11,1 12-2,4 2 3,11 0-2,10 0-4,3 5-4,4-3-1,25 4 1,6-4 2,7-8-2,-2-6 1,-5-9 0,-11 2 1,-5-2 1,-15 0 0,-4 3 1,-4 6 19,-17 4-10,-3 1-12,2-3-1,0-6-3,4-9-13,3-1-38,7-4-123</inkml:trace>
  <inkml:trace contextRef="#ctx0" brushRef="#br0" timeOffset="131.9999">15234 10828 456,'-7'-2'22,"3"2"2,4 0 8,0 25-24,0 16 1,4 11 1,10 5-2,1-6-3,5-13-2,4-9-1,6-17 3,6-12-2,0 0 1,4-26-1,-3-10-3,-4-10 0,-3-9 0,2 5 0,-7 0 0,-6 12 0,-8 15 0,-8 16 0,-3 7 4,0 12 19,-13 34 1,-12 21-19,-8 25-4,-6 13 1,6 8 1,8 3 2,6-9-5,19-15 0,0-21-9,22-28-37,14-28-138</inkml:trace>
  <inkml:trace contextRef="#ctx0" brushRef="#br0" timeOffset="132.9999">15800 10767 248,'0'-6'63,"4"6"-59,2 21 20,-6 23 29,1 12-9,-1 8-33,0-2-6,0-3-1,0-9 3,0-8-2,0-14 3,0-10-4,2-12-4,3-6 0,-2 0-1,7-8 1,4-24 7,7-12 6,6-8-10,-2-5-3,0 1 2,4 12-3,-7 4 1,-3 18 0,-8 14 1,-1 8-1,-7 3 0,4 28 14,-3 13 6,-4 6-10,0 1-5,0-5 0,0-9-2,0-5-2,0-13-1,7-12-1,-4-7-1,6 0-2,1-9-6,2-33 10,9-18 7,11-18-6,1-2-1,8 13-2,-8 17 1,-6 24 0,-6 24 0,-6 4 1,-13 47 0,-2 17 18,0 13-10,-10 8-4,0-9-4,9-13-1,1-16-10,3-21-40,24-22-75,-2-6-119</inkml:trace>
  <inkml:trace contextRef="#ctx0" brushRef="#br0" timeOffset="133.9999">16562 10877 324,'0'0'55,"0"13"-40,0 19 31,0 6-19,0 5-13,0-3-2,0 0-4,0-1-2,-2-10 0,0-12-2,2-10-4,0-7-1,0 0 0,4-24 1,6-14 15,10-8-11,1-3-3,3 3-1,4 10 1,-3 10-2,-3 10 0,-4 16-2,-6 0-5,-7 32 8,0 4 7,-3 10 0,-2 1-2,0-12-1,0 0-2,0-15-2,8-10-2,-3-10 0,4 0-8,4-22-8,7-18 18,8-4 1,-1-4 0,2 4-1,-5 12 2,-4 13-2,-6 15 0,-7 4-2,-3 19 2,0 13 18,0 14-3,-3-1-12,7-2 0,2-1-3,1-12 0,5-4-2,-4-8-8,-3-2-19,-2-9-87</inkml:trace>
  <inkml:trace contextRef="#ctx0" brushRef="#br0" timeOffset="134.9999">17240 11075 217,'15'0'1,"0"0"37,5 0 15,0-14-18,-3-8-8,3-4-4,1-4-6,-2 0-9,-9 9 4,0 6 6,-8 2-7,-2-1 7,0 2 2,-22-1-9,-5 2-9,-6 1-2,1 6-7,0 4 7,6 6 13,4 26 12,9 18-9,7 12-6,6 12-3,7 4 4,18-6-2,10-11-7,8-15-2,-2-17-3,9-21-14,-3-8-31,-4-15-178</inkml:trace>
  <inkml:trace contextRef="#ctx0" brushRef="#br0" timeOffset="135.9999">17653 10626 396,'0'-20'20,"3"4"-19,-1 8 31,5 6-18,-6 2-14,2 16 0,4 24 26,-4 18 5,3 9-12,-3 8 4,0-1 2,-2 2-16,-1-1-8,0-7-1,0-3 0,0-8-3,6-12-24,2-18-39,0-13-107,2-14-111</inkml:trace>
  <inkml:trace contextRef="#ctx0" brushRef="#br0" timeOffset="136.9999">17649 10871 465,'0'-3'53,"0"0"-49,12 1-4,9 2 9,6-3-4,-6 3-3,0 0-2,1 0-2,2 0 0,9 0-10,2 3-40,2-3-171</inkml:trace>
  <inkml:trace contextRef="#ctx0" brushRef="#br0" timeOffset="137.9999">18062 10968 264,'0'29'7,"0"1"-6,0 0 9,0 2 6,0 4 4,0-10-3,0-9 5,0-10-3,0-7 12,0 0 11,0-14-13,0-18-5,10-10-9,3-2-10,1 0-5,1 2-1,-1 10-4,1 4-14,3 9-82,2 9-237</inkml:trace>
  <inkml:trace contextRef="#ctx0" brushRef="#br0" timeOffset="138.9999">18307 11013 339,'0'28'54,"0"0"-51,15-7 12,4-1 5,7-11-5,-1-6-7,3-3 0,0 0 0,-6-7-1,-1-11-6,-4 6 5,-3 2-3,-6 4 1,0 6-4,-2 0 0,-4 0-2,-2 0 2,0 0 2,0 0 10,0 2 8,0 17 5,-10 20-2,-3 12 4,-7 20-8,-11 15-2,-3 13-6,-3-1-7,4 3-4,9-22-2,11-20-2,12-21-12,1-23-36,4-15-136</inkml:trace>
  <inkml:trace contextRef="#ctx0" brushRef="#br0" timeOffset="139.9999">19030 11243 216,'8'0'66,"-6"8"12,1 18 15,-3 11-9,0 3-26,-13 4-23,-9 2-9,-1-8-10,-4-6-13,0-6-3,3-2 0,-1-4-23,5 2-45,7-7-139</inkml:trace>
  <inkml:trace contextRef="#ctx0" brushRef="#br0" timeOffset="140.9999">19822 10694 44,'0'0'262,"0"0"-224,0 12 22,-5 17-24,1 16-21,-3 15 4,6 6 5,-2 4-2,3 3-9,0-3-7,0-7-3,0-7-2,0-13-1,0-10-2,0-15-6,0-11-30,0-4-61,0-3-101</inkml:trace>
  <inkml:trace contextRef="#ctx0" brushRef="#br0" timeOffset="141.9999">19789 11107 313,'3'-20'64,"22"-3"-30,12-12 24,8-5-28,7-6-11,1-5-3,-3 7-10,-2 1-5,-6 8-1,-10 9-2,-10 10-11,-12 10-39,-10 6-139</inkml:trace>
  <inkml:trace contextRef="#ctx0" brushRef="#br0" timeOffset="142.9999">19878 10989 465,'-1'15'19,"1"11"-16,5 8 7,16 7 9,6 2-12,4 3-2,2-2-5,-1-9 0,0-11-12,1-11-17,-1-9-35,3-4-134</inkml:trace>
  <inkml:trace contextRef="#ctx0" brushRef="#br0" timeOffset="143.9999">20522 11177 298,'0'-14'42,"0"-4"34,-11 0-17,-2 1-30,-7-4-15,0 7-4,-1 6-3,1 5-3,-1 3 3,0 0-2,5 19-3,0 20 2,5 4-2,4 1-2,3 2 0,4-5-1,0-5 0,0-3-3,0-6-11,0-7-30,4-2-95,-2-9-112</inkml:trace>
  <inkml:trace contextRef="#ctx0" brushRef="#br0" timeOffset="144.9999">20266 11307 350,'-2'-2'98,"2"2"-31,0 0-54,21 0-10,13 0 4,11 0-1,13 0-5,-2 0-1,10 0-29,-13-32-329</inkml:trace>
  <inkml:trace contextRef="#ctx0" brushRef="#br0" timeOffset="145.9999">21082 11049 258,'0'-20'143,"1"6"-117,8 7 21,2 7-36,6 9-8,-5 31 9,1 13 8,-6 14-7,-2 2 3,0-11 2,-2-11 0,6-19-8,-3-14-6,10-14-1,5 0 2,1-29-1,4-17 7,4-11-10,-1-1-1,-9 12-2,-8 14-3,-11 17-3,-1 15 8,0 0 0,0 9 0,2 23-6,8 10 6,4 3 9,7-8-4,5-8 4,-3-12 6,-1-8 0,1-9-4,-4 0-2,-3-19-1,-5-11-1,-2-5 1,-8-6-8,-1 4-8,0 2-37,-13 12-62,0 6-141</inkml:trace>
  <inkml:trace contextRef="#ctx0" brushRef="#br0" timeOffset="146.9999">21759 11211 452,'0'32'8,"0"6"6,0-8 3,0 1-5,0-4-12,5-8-6,-2-7-10,7-8-44,1-4-127</inkml:trace>
  <inkml:trace contextRef="#ctx0" brushRef="#br0" timeOffset="147.9999">21904 11030 377,'-12'-13'108,"-8"4"-41,9 7-11,-5 2-34,11 0-22,-2 26-36,7 6-120,0-3-271</inkml:trace>
  <inkml:trace contextRef="#ctx0" brushRef="#br0" timeOffset="148.9999">22108 10864 248,'9'-13'16,"-2"2"22,1 10 40,-2 1-51,-4 7-13,-2 33 12,0 20 13,0 11-16,0 5-12,0 4-6,-2-4-2,2-10-3,0-13-3,0-21-15,16-20-44,5-12-125</inkml:trace>
  <inkml:trace contextRef="#ctx0" brushRef="#br0" timeOffset="149.9999">22419 10718 363,'0'0'106,"0"46"-90,-2 26 23,-12 24-7,1 16-2,1 5-20,4-6-6,8-22-4,0-18-11,11-31-57,7-27-250</inkml:trace>
  <inkml:trace contextRef="#ctx0" brushRef="#br0" timeOffset="150.9999">23351 10812 446,'-6'0'13,"2"0"18,4 6-3,-6 27-18,5 18-2,-3 9-8,-2 10 3,1 1-1,0 6 7,3 3-4,-2 2-2,4-10 3,0-8-3,11-22 0,11-14-2,3-21-1,8-7 0,4-12 2,-4-29 4,3-15 0,-8-4-1,-13 7-3,-15 5 3,0 9-1,-24 8 5,-20 10 0,0 18 1,-6 3-1,5 18-9,9 16-5,18 7-7,18-4-15,0 2-53,24-9-92</inkml:trace>
  <inkml:trace contextRef="#ctx0" brushRef="#br0" timeOffset="151.9999">23668 11388 447,'6'5'21,"5"0"-14,9 2-7,-2-5 4,4-2 1,2 0-3,-2-3 0,-6-15 3,-3-8-1,-3-6 4,-6-4 1,-4-3-3,0 5-4,-18 9 5,-13 13-2,-3 12 2,-1 7 9,-3 30 1,7 10-3,9 8 3,9 3 2,13 2 7,0-4-13,31-8-4,19-16-4,16-24-5,12-8-2,18-40-17,-1-28-148</inkml:trace>
  <inkml:trace contextRef="#ctx0" brushRef="#br0" timeOffset="152.9999">14008 12104 208,'0'-7'76,"-32"6"-76,-13 1 20,-10 14 0,15 5 15,5 3-15,10-5-14,10-5-2,15-5-4,0 2-5,20 3 5,12 4 3,6 2-1,2 0 2,-5-2-1,2 1-2,-14-5 5,-1-5 10,-12 3 1,-8-6-3,-2 2 17,0 2 29,-25 12-16,-13 10-40,-8 9-4,4 4 0,0-7 0,20 1-3,12-9-26,10-20-69,16-8-311</inkml:trace>
  <inkml:trace contextRef="#ctx0" brushRef="#br0" timeOffset="153.9999">14386 12087 376,'0'0'71,"0"2"-71,0 28 0,1 19 20,5 15 0,-5 6-10,1 8-8,-2 0-2,0-1 3,0-7-1,0-12 3,0-12-5,0-16 0,0-8-5,0-11-1,-3-11-4,-6 0-1,4-37-26,-2-15-6,6-16 38,1-10 1,0-9 2,15 3-11,12 8 5,4 12-7,6 22 12,5 13 3,1 17 5,-2 12 3,-6 0-4,-12 23 4,-5 7 4,-9 0 11,-9 2 5,0 0-3,-19 0-4,-9-3-10,-9-8-4,-6-5-3,-1-9-2,4-7-2,10 0-6,10 0-75,8-9-201</inkml:trace>
  <inkml:trace contextRef="#ctx0" brushRef="#br0" timeOffset="154.9999">14912 11543 151,'0'23'154,"0"24"-142,0 16 9,0 17 12,0 7 6,0 5-6,0 0-9,0-7-11,0-11-2,0-13-10,0-15-1,0-9-5,0-16-28,8-9-54,5-12-110</inkml:trace>
  <inkml:trace contextRef="#ctx0" brushRef="#br0" timeOffset="155.9999">15146 12122 354,'0'16'64,"0"18"-48,0 8 6,-10-2 0,5-1-22,1-4-2,4-7-27,0-20-105</inkml:trace>
  <inkml:trace contextRef="#ctx0" brushRef="#br0" timeOffset="156.9999">15234 11847 484,'-23'-1'32,"12"1"-6,0 1-26,9 33-21,2 15-22,0-3-158</inkml:trace>
  <inkml:trace contextRef="#ctx0" brushRef="#br0" timeOffset="157.9999">15445 11825 469,'3'0'19,"6"35"-4,-1 18-15,-3 10 23,0 9-13,-5 3-3,0 3-2,0 0-2,0-9-3,0-11-5,0-20-16,0-20-52,0-18-163</inkml:trace>
  <inkml:trace contextRef="#ctx0" brushRef="#br0" timeOffset="158.9999">15370 12075 447,'-1'0'74,"1"0"-74,10 0-9,21 0 9,14 0 0,2 0 0,5 0-5,4 0-19,-4 0-66,-8 0-154</inkml:trace>
  <inkml:trace contextRef="#ctx0" brushRef="#br0" timeOffset="159.9999">15793 12247 297,'22'11'12,"6"-5"-10,4-6 20,-1 0 21,1-22-10,-1-6-10,-14-4-7,0 1-8,-7 2-5,-10 3 4,0 5 4,0 7 0,-13 10-3,-5 4-7,-1 7 2,3 16-2,-3 2-1,2-6 2,11 0-1,-3-7-1,6-6 9,3-4 0,0-2-9,12 0-6,4 0 4,6-4-1,-2-8 2,-8-1-2,-5 8-1,-7 0 4,0 3 0,0 2 14,-10 0-5,-2 0 7,3 0-4,7 0-12,0 0-6,2 7-29,0 4-82,0 5-107</inkml:trace>
  <inkml:trace contextRef="#ctx0" brushRef="#br0" timeOffset="160.9999">16989 12140 275,'-16'18'48,"13"1"-37,3 0 18,0-6-13,19-4 1,16-9 0,-1 0 16,7-14-19,1-20-4,0-8-2,-8-3-3,-10 5-5,-8 8 0,-16 6 5,0 8 6,-22 13-2,-11 2-8,-9 3 0,-1 24 1,1 20 1,3 11 3,13 6-4,7 5 0,16 4-1,3-7-1,16-7 2,21-13-2,7-17-5,5-21-7,12-5-7,2-22-26,3-18-97,-9-7-124</inkml:trace>
  <inkml:trace contextRef="#ctx0" brushRef="#br0" timeOffset="161.9999">17530 12092 171,'-13'-17'166,"2"3"-142,1 7 23,0 7-7,-4 0-21,3 10-19,-6 26 0,4 7 0,-5 12 2,7 1-1,5-2 9,6-6 0,0-14-2,6-14-7,21-16-1,3-4-2,0-14 1,6-26 0,-3-15 1,-5 0-10,-1-8-2,-14 4 4,-5 11 7,-8 14 1,0 19 4,-1 15 6,-15 0 1,2 33-9,0 20-1,-2 12 2,7 13 1,3 10 5,-1 10-2,4 8 8,3 5-5,-2 1-6,-1 1-2,-1-5-2,-1-10 2,-2-18-2,-5-24 0,6-23 1,4-24 1,1-9 5,1-9 21,0-32-19,0-15-8,1-12-2,28-10 1,5-1-5,9 10-8,2 2-18,11 13-51,-2 8-91,-4 4-92</inkml:trace>
  <inkml:trace contextRef="#ctx0" brushRef="#br0" timeOffset="162.9999">17976 12080 454,'-12'2'43,"-6"28"-42,3 12 19,1 10-10,7 12 3,3-2-4,4-2-1,0-9-2,17-19-5,6-17 0,3-13-1,2-2 2,6-13 0,-3-22-2,0-7-3,-1-4-3,-7 0-3,-8 12 6,-7 8 3,-1 11 1,-7 12 4,0 3 14,0 0 4,0 12-14,0 17-6,0 16-3,5 11-1,5 2 1,3-1 0,4-9-1,5-12-7,3-16-21,5-17-48,0-3-178</inkml:trace>
  <inkml:trace contextRef="#ctx0" brushRef="#br0" timeOffset="163.9999">18570 12290 387,'0'-17'76,"-13"6"-70,4-1 32,-3 4-33,1 8-4,-1 0-1,0 10-5,-6 22 0,5 9 5,4-2 1,6-5 4,3-8-3,0-7-2,3-12-1,8-4-1,3-3-6,3 0-2,-4-19 4,1-6 2,0-10 2,-3 0 2,-1-2 0,-3 11 2,-3 8 4,-1 14 10,-3 4 7,0 0 1,0 12-12,0 15 0,0 17-8,0 4-3,0-3-1,0-3-1,0-6-5,10-3-13,0-13-38,1-12-78,4-8-167</inkml:trace>
  <inkml:trace contextRef="#ctx0" brushRef="#br0" timeOffset="164.9999">18889 11811 401,'0'-4'86,"0"4"-84,0 18 4,0 29 0,0 16 24,0 15-24,-12 10 1,-4 9-1,4-2-6,2-2-2,8-17-6,2-27-10,0-23-21,9-25-64,6-1-127</inkml:trace>
  <inkml:trace contextRef="#ctx0" brushRef="#br0" timeOffset="165.9999">19088 11947 530,'0'0'8,"-15"8"0,3 33 7,-9 14-10,4 20-3,2 5-1,3 7-1,4-8-1,5-10-2,3-20-1,0-23-9,11-16-35,20-10-97,3-4-175</inkml:trace>
  <inkml:trace contextRef="#ctx0" brushRef="#br0" timeOffset="166.9999">19319 12322 483,'0'0'54,"0"3"-43,0 18-5,3 9 1,7 3 1,1-6-5,-2-1-3,3-1-1,-3 1-1,2 4 2,-3-4 3,4-11-2,4-15-1,11-11-8,15-37 4,2-13-6,9 1 3,1 10 6,-11 14 1,-10 16 0,-12 15 12,-14 5 7,-7 9 20,0 40 11,-29 22 16,-12 15-38,-15 13-22,-3 3 6,3 3-7,4-10-5,15-12-9,15-15-24,13-14-66,-1-12-186</inkml:trace>
  <inkml:trace contextRef="#ctx0" brushRef="#br0" timeOffset="167.9999">20915 12273 121,'7'-29'28,"8"-1"26,-8 2 23,2 8 3,-8 4-9,-1 7-10,0 4-8,0-2-9,-11 6-9,0 1-5,-6 0-20,-3 3-7,-1 28-3,-9 11-3,7 12 1,3 8 2,5 4-1,5-9 1,5-13 0,5-18-1,5-13-5,18-13-6,11 0-3,8-36-1,0-8 10,2-14-5,-7-4-6,0 3-1,-15 8 10,-8 15 5,-12 14 3,-2 18 8,0 4 19,-13 1-14,-4 28-7,0 8-4,4 8-1,8 1-1,5 2 0,0-4-3,7-5-3,13-10-20,0-7-48,3-10-106</inkml:trace>
  <inkml:trace contextRef="#ctx0" brushRef="#br0" timeOffset="168.9999">21254 12288 282,'0'0'103,"0"0"-97,5 5-4,-5 24 5,0 7 12,0 6-13,0 6-2,0-6 1,0 1 2,0-17 2,2-14-2,8-12-7,3 0 3,5-28 5,7-16 7,5-9-14,2-5-1,2 0-8,-1 10 0,-4 13 0,-13 12 8,-9 20 2,-7 3 0,0 9-1,-7 25 21,-9 10-8,0 11-6,4-4 6,6-5-4,2-7-5,4-8-2,0-13-3,7-14 0,13-4-1,-2-14 1,6-21 6,-2-6-4,4-3 0,2 4-3,-7 2 1,-3 6-3,-1 17 3,-5 6-1,-5 9-2,-3 4-13,2 20 7,-5 12 9,-1 6 0,2 7-1,1-1-4,4 0-17,2-8-64,8-16-68</inkml:trace>
  <inkml:trace contextRef="#ctx0" brushRef="#br0" timeOffset="169.9999">21991 12344 335,'0'2'36,"2"23"-13,0 4 22,5 5-15,4-6-8,0-10 0,8-8-1,2-10-6,2 0 3,-4-5 7,-1-20-8,-1-3-1,-2-2 5,-3 2-11,-5 2 1,-1 3-5,-6 0-2,0 11 1,-9 4 4,-20 8-9,-5 0-1,0 11-3,-5 16-1,9 4-5,7 4-9,11 0-6,10-6-7,2 0-38,32-14-75,11-6-202</inkml:trace>
  <inkml:trace contextRef="#ctx0" brushRef="#br0" timeOffset="170.9999">22484 12298 318,'-10'0'108,"-3"22"-104,-4 0 19,2-1 2,5-6 6,3-3-22,5-7-1,2-3-3,0-2-1,0 0-2,9-12-2,11-17 8,6-5-8,2 0-1,1 8 1,-3 6-1,-10 13 1,-5 7 0,-2 0 0,-8 29 3,-1 12 12,0 14-6,0 1-8,-4 0-1,-3-2-2,2-5-13,5-9-40,0-18-104</inkml:trace>
  <inkml:trace contextRef="#ctx0" brushRef="#br0" timeOffset="171.9999">22958 12308 427,'0'-15'19,"0"4"11,-4 8 12,-17 3-22,0 1-17,-5 24-3,1 10-1,2-1-2,4 1 3,9-10 1,7-2-1,3-8-3,3 0-2,18-5 0,3 1-3,6 2 1,-6-5-1,1 0-1,-4-7 7,-6-1 1,-4 0 0,-3-12 1,-3-17 6,-1-4 1,-2-5-5,-2 0 4,0 6-1,0 6 2,0 8-4,0 11-2,0 4-1,3 3 0,4 0-4,3 6 0,0 23 4,1 6 4,4 11 5,4 11 3,-5 5 2,2 4 4,-9 6 7,-7 4-1,0 6-5,-11 8-7,-17-1-9,-15 0-1,-6-11-2,-9-10-3,-1-13-3,1-11-14,-7-23-31,4-19-55,-7-2-141</inkml:trace>
  <inkml:trace contextRef="#ctx0" brushRef="#br0" timeOffset="172.9999">15853 12846 60,'-10'-14'117,"7"0"-33,-3 1 8,5 4-9,1 4-17,0 5-22,0 0-19,0 0-12,-2 10-6,-5 21 11,-2 13 9,-6 10-16,-4 4-7,-2-3 0,5-9-1,5-9-1,2-7-2,8-4 0,1-1-2,0 0 1,1 1 0,17-5 0,6-9 0,10-10 1,9-2 0,10-5 3,5-18 1,1-2-4,-2 3-3,-7 4-8,-9 4-28,-11 4-54,-9-2-83,-6 2-160</inkml:trace>
  <inkml:trace contextRef="#ctx0" brushRef="#br0" timeOffset="173.9999">16131 12958 387,'-8'0'118,"7"20"-113,1 19 2,-2 19 27,0 12 15,-1 3-15,1 7-11,1 6-16,-1 1-7,2 1-2,0-6-11,0-15-56,0-17-242</inkml:trace>
  <inkml:trace contextRef="#ctx0" brushRef="#br0" timeOffset="174.9999">17379 13242 248,'0'-21'47,"-3"8"-38,-15 5 37,-5 8 9,1 0-40,-1 5-9,1 16 0,9 6-6,6-4 3,7 1-2,2-1-1,25 0 2,6-4 4,1-5-1,-2-1-1,-6 8-1,-9-4-1,-17 6 5,0 0 6,-13 14 13,-23 4-17,0-2-8,-5 1-1,6-5-2,7-7-12,8-3-39,13 0-100</inkml:trace>
  <inkml:trace contextRef="#ctx0" brushRef="#br0" timeOffset="175.9999">17611 13587 388,'5'37'60,"0"14"-54,0 9 6,2 5 10,-6 9-6,1 5-15,-1 2 2,-1 10-3,0-11 0,0-12-1,0-22-2,-1-26-2,-4-20-5,-3-23 0,6-38-40,-3-23 22,5-14 18,0-13 3,17 0 7,8 6 1,23 10 8,9 19 4,5 18 7,2 17-15,-15 24 0,-12 13-5,-19 4 9,-9 7-3,-9 22 28,0 14 5,-26 5-3,-12 1-3,-4 2-8,-3-9-14,4 1-10,4-12-1,5-9-20,11-10-61,10-12-151</inkml:trace>
  <inkml:trace contextRef="#ctx0" brushRef="#br0" timeOffset="176.9999">18357 12832 316,'5'-7'83,"-5"7"-39,0 5 3,0 39-38,0 21 20,0 22-15,-10 17-5,-1 8-3,-3 4 3,1-3-2,9-16 0,4-32-1,0-28-6,0-23-1,8-14-6,7-7 3,4-27 3,4-17 1,1 2-2,2 3-4,-4 6-4,-8 22 6,-5 9 1,-4 9-2,-4 0 1,5 29 4,-5 17 1,7 10 5,2 5 3,1-6-3,2-11 0,11-11-1,9-11 1,5-16 1,0-6-2,0 0 1,-1-23-1,1-12-1,-6-5-2,-2-6-2,-12-3 0,-3 3-1,-14 4-5,-1 3 1,0 7 2,-18 3-3,-5 12-2,0 17-3,-1 0-5,0 29 13,8 17 3,4 6 3,5 3-1,7-9 1,0-7-3,18-6 0,8-16-10,6-10-38,5-7-172</inkml:trace>
  <inkml:trace contextRef="#ctx0" brushRef="#br0" timeOffset="177.9999">18996 13593 429,'-10'22'14,"7"1"-13,-2-3 9,3 6 1,2-1-6,-1 10-5,1-7 5,0-10-5,0-12 3,0-6-2,0-6 1,8-28 34,7-14-11,8-2-19,4 1-6,-3 8-2,6 4-3,-4 11-18,5 10-43,-3 6-213</inkml:trace>
  <inkml:trace contextRef="#ctx0" brushRef="#br0" timeOffset="178.9999">19397 13633 470,'0'10'114,"0"-2"-111,0-8 11,10 0 1,17-18 0,6-22-6,3-7-7,2-11-2,-9 7-2,-3 3 0,-13 16-13,-13 6 0,0 9 12,-11 17-5,-11 0-2,-8 29 0,0 12 6,-2 14 4,4 2 2,2-4 8,10-1-4,5 1-2,7-11-2,4-8-2,8-5-6,22-6-12,11-7-50,4-12-146</inkml:trace>
  <inkml:trace contextRef="#ctx0" brushRef="#br0" timeOffset="179.9999">20004 13503 292,'0'-2'127,"0"2"-117,0 0 39,-7 0-7,-5 10 10,-2 4-14,-1 0-11,-1 1-1,-1-1-11,3 0-11,-5 1-4,6 10-2,4-6 2,6 2-3,3-3-2,0 0 1,15-7-1,8 1-1,6-3 4,1-1 1,0-4-1,-6 1-1,-10 7 3,-7 8-2,-7 6 2,-8 6 3,-15 7-1,-9-1-1,2 1 0,3-8-1,0-2-1,11-8-6,7-3-6,9-4-24,0-11-37,10-3-60,18 0-73</inkml:trace>
  <inkml:trace contextRef="#ctx0" brushRef="#br0" timeOffset="180.9999">20116 14002 118,'38'-1'313,"-6"1"-185,-5 0 12,-6 0-59,-5 12-45,-16 0-36,0 6-4,-29-13-82</inkml:trace>
  <inkml:trace contextRef="#ctx0" brushRef="#br0" timeOffset="181.9999">16779 14506 130,'1'-36'125,"-1"2"-74,4 7-8,-1 9-5,7 1-7,-1 5-8,1 1 1,3-7 3,7 1-9,-5 5 0,2 7-3,-5 5-10,-8 17-4,-4 31 6,0 18 9,-3 20-5,-19 6-6,1 4 1,-10 2 0,7 9-1,2-8-1,2-3-1,10-20-3,10-24 0,0-22-5,8-18-11,14-12-26,3-12-63,3-24-124</inkml:trace>
  <inkml:trace contextRef="#ctx0" brushRef="#br0" timeOffset="182.9999">16796 14907 264,'0'-10'38,"1"-4"-21,22-11 23,18-10 8,4-8-10,8-11-19,12-4-4,-8-3-5,-4 6-7,-2 11-3,-9 14-1,-14 14-10,-11 13-20,-12 3-72,-5 19-113</inkml:trace>
  <inkml:trace contextRef="#ctx0" brushRef="#br0" timeOffset="183.9999">16849 14875 346,'-7'8'40,"7"13"-9,0 5 1,13 11 10,14 4-9,6 2-9,4-5-15,0 0-7,2-6 0,1-4-2,-5-6-4,3-5-19,-4-7-75,-2-6-215</inkml:trace>
  <inkml:trace contextRef="#ctx0" brushRef="#br0" timeOffset="184.9999">17562 15037 316,'-7'-32'45,"3"9"-4,1-2-8,-4 9-8,-4 2-5,-2 10-4,0 4 8,-5 0-10,4 0 1,-6 4 2,9 12-4,1 3-1,2 10-7,7 5-3,1 12-2,0 2 0,0 3 1,0 0-1,0-2-1,1-7 1,3-4 0,-4-10-1,0-11-2,0-6-8,0-5-30,0-3-62,0-3-89</inkml:trace>
  <inkml:trace contextRef="#ctx0" brushRef="#br0" timeOffset="185.9999">17320 15226 357,'0'0'93,"0"2"-91,18 10 9,11-2 15,3-6-2,3-4-11,-2 0-8,-4-4-5,-6-14-10,-1 4-34,-5-3-124</inkml:trace>
  <inkml:trace contextRef="#ctx0" brushRef="#br0" timeOffset="186.9999">18034 14772 436,'0'0'21,"13"0"-13,15 0 3,7 0-6,7 0-5,0 0 0,-7 0-6,-6 0-11,-11 3-53,-8 9-148</inkml:trace>
  <inkml:trace contextRef="#ctx0" brushRef="#br0" timeOffset="187.9999">18096 14985 377,'0'2'97,"0"2"-95,10 0 3,20 0 6,5-4 1,7 2-12,1 2-16,-10-4-70</inkml:trace>
  <inkml:trace contextRef="#ctx0" brushRef="#br0" timeOffset="188.9999">19222 14495 237,'-22'0'102,"2"0"-97,10 0 31,7 27-24,3 13-8,0 12-3,0 8 2,1 3-1,9-2 6,1-2 8,0-5 8,6-10 0,1-8-2,2-14-7,2-4-4,7-12 2,-7-6-6,6-6 0,1-26 5,2-5-6,4-9-5,2-1-1,-5-3-2,-5-1-2,1-6 0,-8-4-2,-6 3 3,-2 6-3,-10 14 6,3 18 0,-5 16 1,0 4 11,-7 22-7,-6 24-5,-7 16 3,2 6-2,7-2 2,6-6 0,3 1-1,2-6 0,0-2-2,4-11-1,10-6-2,11-16-12,-2-14-32,9-6-113,0-9-185</inkml:trace>
  <inkml:trace contextRef="#ctx0" brushRef="#br0" timeOffset="189.9999">19834 14927 229,'0'-6'69,"0"3"-42,0 3 39,0 0-17,0 0-23,0 0-16,1 5-10,7 9 14,-1 4 0,1-2-8,2 0-2,0-8-1,-1-4 2,2-4-1,-6 0-1,4 0 2,-1 0-2,0-8 1,3-4 0,-1 0-3,-2 2-1,2 0 0,-2-1 3,1-7-3,-4 4 4,-5-6 4,0 5 14,-5 4 6,-15 2 2,-4 3-8,-4 6-8,1 0-7,0 0-1,7 0-6,7 6-1,5 0-9,4 0-13,4 8-50,0 8-119</inkml:trace>
  <inkml:trace contextRef="#ctx0" brushRef="#br0" timeOffset="190.9999">18985 15244 231,'-16'8'19,"3"-2"12,1-2 11,9 0-2,-2-4-11,5 0-9,0 0-3,0 0-15,10 0 2,19 0 20,24 0 15,21 0-2,18 0-13,21 0 6,14 0-11,8-8-3,11-12-8,-3-6-7,-5-6-1,-14-3-1,-13 14-1,-23 12-9,-22 9-14,-26 2-53,-22 26-94</inkml:trace>
  <inkml:trace contextRef="#ctx0" brushRef="#br0" timeOffset="191.9999">19806 15348 443,'0'0'52,"0"0"-36,0 0 26,0 3-19,-13 22-14,-2 5-9,-4 5 0,0 3 1,4-2 0,-1-8-1,6-5-1,6-6 1,2-7 2,2-7-2,0 6 0,3-6-2,17-3 2,11 0 5,11 0 6,12-5 6,6-14-6,1-4-7,2 9-4,-8 1-2,-17 5-8,-9 8-25,-8 0-89,-11 0-200</inkml:trace>
  <inkml:trace contextRef="#ctx0" brushRef="#br0" timeOffset="192.9999">20120 15418 585,'-24'14'11,"7"8"-11,7 12 6,10 2 4,0 9-3,0 1-7,0 4 0,0 2-4,0 4-15,9 4-23,-2-10-96,3-11-278</inkml:trace>
  <inkml:trace contextRef="#ctx0" brushRef="#br0" timeOffset="193.9999">15593 14797 339,'-28'0'78,"8"-2"-50,14-6 23,6 1 2,0-1-16,5-2-36,26-5 1,12-6 4,11 2 0,10 3-5,4 4 1,1 7-2,-9 5 0,1 0-8,-18 0-15,-2 15-60,-12 0-131</inkml:trace>
  <inkml:trace contextRef="#ctx0" brushRef="#br0" timeOffset="194.9999">16147 14622 63,'-12'-26'99,"0"2"-71,4 2 31,3 8-17,2 7 11,-1 7 5,1 0-8,3 0-12,-1 0-12,1 0-4,0 0-5,0 9-14,0-4-3,11 4 0,12 0 3,7-6 5,4 1-1,1 3-3,-6 5-1,-4-1-3,-9 7 0,-5 2 1,-11 3 2,0 4 6,-17 1-1,-7 0-3,-7 2 0,-1-2-2,-2 5-3,1-1 0,1 0-5,11 8-18,4-10-69,10-9-240</inkml:trace>
  <inkml:trace contextRef="#ctx0" brushRef="#br0" timeOffset="195.9999">13868 14249 320,'-22'0'43,"2"0"-34,1 0 18,6-14 19,-5-4-15,3 1-27,-4 4-3,-2 3 3,4 4-2,-3 6 4,0 0 0,1 9-2,3 23 1,-2 11-5,4 13 1,3 2 0,4 10-1,7 9 0,0-4 0,0-10-1,7-2-7,7-18-15,1-10-29,2-15-49,3-7-117</inkml:trace>
  <inkml:trace contextRef="#ctx0" brushRef="#br0" timeOffset="196.9999">13515 14691 281,'-22'-9'56,"12"3"-16,6 2-5,4 3 16,0-8-49,21 1 1,13-4-3,3 0 0,13 2-1,-4-3-2,9-7-9,-1 1-48,-3-3-55,-2 2-54</inkml:trace>
  <inkml:trace contextRef="#ctx0" brushRef="#br0" timeOffset="197.9999">13944 14584 189,'-10'49'91,"10"7"-79,0-8 9,7-9-2,10-13 16,10-7-16,-2-11-9,5-8 12,2-6 4,-2-22-7,2-15-4,-6-1-6,-3-2 3,-3 4-9,-12 9-3,-8 10 6,-2 7 8,-25 11-6,-3 5-8,-5 9-1,4 23-11,5 6-8,6 2-43,10-11-62,10-8-139</inkml:trace>
  <inkml:trace contextRef="#ctx0" brushRef="#br0" timeOffset="198.9999">14424 14636 203,'0'14'71,"0"8"-70,0 2-1,0 2 0,0 1 2,0-6 2,0-3-1,0-6 23,0-10 19,0-2 30,0-4-21,0-22-37,12-9 8,8-8-12,5 3-4,4 2-1,3 4-6,2 7-2,3 8-5,0 5-23,-2 8-31,-3-1-156</inkml:trace>
  <inkml:trace contextRef="#ctx0" brushRef="#br0" timeOffset="199.9999">14020 15533 345,'0'1'1,"7"-1"2,16 0-3,2-22 28,5-11 3,2-8-19,0-2-1,-9 2-3,-4 7-2,-9 4-3,-10 6 1,0 5 2,-11 8 0,-10 8-6,-2 3 4,-5 11-3,5 21 4,0 10-4,3 6 0,10 1 2,3-3 3,7-3-2,7-9-2,17-2-1,13-9 2,0-9-3,6-13 0,6-1-5,-5-7-6,-8-21-28,-3-7-66,-4 5-141</inkml:trace>
  <inkml:trace contextRef="#ctx0" brushRef="#br0" timeOffset="200.9999">14557 15328 49,'0'-5'63,"0"-6"7,0-1-5,0-4-15,-2-1-5,-6 4-12,-1-1-16,0 2-5,-3 0-5,-4 4 0,3 4 1,-6 4 2,-2 0 9,7 26 0,-2 3-14,5 10 0,10-5-3,1 6-2,0-6 0,10-8 0,5-10 0,5-7 0,0-9 1,0 0-1,-7 0 1,4-21 1,-5-3 3,-4-2-1,-2 0-3,0-2-1,-4 7 1,2 0-1,2 5 0,-5 8 0,-1 8 1,0 0-1,0 0 7,0 0 7,0 6 3,0 13-4,3 13-1,4 2-5,4-3-3,2-1-1,5-2-2,-5-8-1,1 1 0,-1-9-5,-6-3-14,-7-9-145</inkml:trace>
  <inkml:trace contextRef="#ctx0" brushRef="#br0" timeOffset="201.9999">15046 15240 271,'-12'-8'70,"-6"4"-66,-4 2 30,-1 2 5,-6 0-14,0 10-19,5 10 4,4 8 11,6 4-3,11 0-7,3 0-11,0 3 0,13-6-1,9-5 0,11-2-6,-1-13-4,5-9-13,12-11-55,-6-36-129</inkml:trace>
  <inkml:trace contextRef="#ctx0" brushRef="#br0" timeOffset="202.9999">15265 14788 404,'-5'12'71,"1"29"-70,4 9 0,0 12 6,0 5-1,0 4-4,0 0 6,6-1-4,-5-8 4,6-6 3,-5-11-1,1-14-6,-2-16-4,8-15 0,2 0 0,6-25 1,7-13 11,2-6-5,3 8-7,3 5 0,-8 18 1,-2 11 0,-3 2-1,-9 10 0,1 22 8,-3-1-3,3 4-5,-1-3-2,0 2-16,2 1-49,0-6-248</inkml:trace>
  <inkml:trace contextRef="#ctx0" brushRef="#br0" timeOffset="203.9999">15958 15458 742,'-1'0'173,"-26"0"-164,8 0-8,4 0-1,-6 0-87,1 0-424</inkml:trace>
  <inkml:trace contextRef="#ctx0" brushRef="#br0" timeOffset="204.9999">17653 15247 69,'0'-11'58,"3"-4"-29,2-2 25,9 3-22,-1-8-12,-3 9-2,-2 3 1,-4 6 5,-4 4 7,0 0 16,0 0 12,0 0-5,0 0-6,0 3-16,-9 7-20,0 8-8,3 5-1,-2 6-3,5 5 1,-1-1-1,4 1 0,0 7 0,5-3-2,10-1 1,6-14-3,6-8-11,6-15-27,2-18-74,6-25-103</inkml:trace>
  <inkml:trace contextRef="#ctx0" brushRef="#br0" timeOffset="205.9999">17851 14945 282,'-24'-20'181,"4"4"-128,9 8 20,10 2-38,-2 6-12,3 0-23,0 0-24,3 9-33,7 2-124</inkml:trace>
  <inkml:trace contextRef="#ctx0" brushRef="#br0" timeOffset="206.9999">13221 16631 249,'2'-9'27,"-2"-8"-22,0 5 6,0 0-2,0-3-5,0 6 4,1-1 10,1 3 14,0-4 22,-2 5-12,0 3-13,0 3-6,0 0 8,0 0-6,0 0-7,0 5-9,0 11-4,-2 12 2,0 13-6,-5 5 1,4 10 0,0 8-1,-1 8-1,4 12 1,0 8 0,0 3 2,4-7 1,13-8-1,10-22-3,4-26 0,6-26-1,14-6 1,2-40 2,0-24 0,1-20-2,-9-10 3,-5-1-3,-14-3 1,-5-2 0,-10 8-1,-11 9 1,0 16 0,-15 24 3,-6 19-1,2 22 3,4 8 2,0 36-2,12 26-4,3 10 0,0 3-2,10-4 1,10-4-1,3 2-1,4-2-1,3 4-7,0-3-7,-5-2-27,4-14-54,-5-18-48,5-22-91</inkml:trace>
  <inkml:trace contextRef="#ctx0" brushRef="#br0" timeOffset="207.9999">14138 17033 127,'9'-13'69,"-6"4"-25,4 0 27,-7 6-4,0 1 2,0-1-16,0 1-9,-13 2-17,-7 0-14,-8 2-6,4 16-4,-5 6-1,7-3-1,9-1-1,7-6 0,6-4-3,0 6-4,15-2 3,6 2-1,3 2 4,-1-2 0,-1 1 1,-3 12-1,-1-5 1,-14 4 1,-2 2 0,-2-2 5,-2-2-1,-10-3 1,-9-5-3,-1 0 2,-1-4-5,-4-5 0,7 0 0,5-6-6,5 2-15,5-5-50,5 0-65,0 0-140</inkml:trace>
  <inkml:trace contextRef="#ctx0" brushRef="#br0" timeOffset="208.9999">14290 17279 140,'6'0'207,"-2"0"-167,12 0-40,-1 0 15,14 0 27,1-6-10,3-9-13,0-8-6,-6-7-5,0-2-2,-8-6-4,-2 4-1,-8 6-1,-7 7 0,-2 12 0,-10 4 6,-14 5-4,-6 0-2,-4 19 0,1 17 3,1 8 2,10 8 9,11 6-2,11-3-8,0 3 1,18-14-4,10-3 5,13-15-5,0-11-1,4-13-5,4-2-5,-2-19-19,-4-18-43,-8-4-78,-2-2-111</inkml:trace>
  <inkml:trace contextRef="#ctx0" brushRef="#br0" timeOffset="209.9999">14967 17016 481,'0'0'92,"0"0"-92,0 0-5,0 0 2,0 0-12,0 13-26,0 13-180</inkml:trace>
  <inkml:trace contextRef="#ctx0" brushRef="#br0" timeOffset="210.9999">15042 17293 556,'-15'9'80,"4"-2"-78,11-7 6,0 0-8,0 0-54,4 0-220</inkml:trace>
  <inkml:trace contextRef="#ctx0" brushRef="#br0" timeOffset="211.9999">16232 16719 323,'-1'-3'78,"-3"-1"-44,-2-4 30,5 8-14,0-6-20,-1-1-12,2 2-5,0 1-5,0 4-5,0 0 5,0 0 3,0 22-3,-1 18 0,-5 24 2,3 6-8,-1 14-1,1 2 1,3 3 2,0-9-1,7-10-2,13-20-1,4-13 2,7-20-2,4-13 0,7-4 0,2-18-1,1-28 1,3-15 1,-6-14-1,-4-1-1,1-5 1,-10-1-4,-6 9 3,-12 13 0,-11 16 1,0 14 1,0 19 3,-10 11 10,0 0-3,-3 22-5,-2 26-6,2 13 0,-1 20 1,-3 16-1,6 7 1,4 1-2,7-10 1,0-14 0,11-25-5,18-24-15,11-18-51,5-14-80,-3-22-168</inkml:trace>
  <inkml:trace contextRef="#ctx0" brushRef="#br0" timeOffset="212.9999">16914 17413 128,'0'17'136,"0"2"-116,0 8 20,1 0 14,11-4-11,7-5-21,1-10-11,3-8-3,1 0-4,-1-8 3,-5-21 5,-6 2 6,-9-4-7,-3 4 3,0 1 0,-11 5 6,-10 10-2,-3 4-10,0 7-8,1 9-9,3 26-47,4-3-190</inkml:trace>
  <inkml:trace contextRef="#ctx0" brushRef="#br0" timeOffset="213.9999">17465 17069 220,'7'-14'115,"-7"2"-77,3 2 54,7 3-23,-3 5-29,7 2-20,5 0-4,4 0-7,-1 10-7,2 3-2,5-3-12,-3-10-75,1 0-253</inkml:trace>
  <inkml:trace contextRef="#ctx0" brushRef="#br0" timeOffset="214.9999">17579 17305 224,'2'-8'179,"0"8"-148,4 0-21,5 0 12,5 0 7,5 5-6,8 4-11,6-1-4,5-2-8,2 2-5,-7-8-139</inkml:trace>
  <inkml:trace contextRef="#ctx0" brushRef="#br0" timeOffset="215.9999">18568 16719 202,'-1'-5'113,"1"0"-63,0-5 6,0-3-28,0-1 3,12-4 9,-2 0 2,10 1-14,3 3-9,7 4-3,6-2 2,15 0-3,13-2 2,1 4-5,4 8-5,2 0-4,-6 2-1,-1 0-2,-11 0-6,-9 0-12,-10 0-43,-12 0-94,-15 11-172</inkml:trace>
  <inkml:trace contextRef="#ctx0" brushRef="#br0" timeOffset="216.9999">18668 16659 146,'-6'0'48,"-1"0"36,6-3-34,-2-9-24,-3-1-7,2 4 0,-5 2 12,-1 7 12,0 0-8,0 0-12,7 0-3,-3 0 0,5 0 3,1 0-3,-3 0 0,3 0-5,-2 0-4,-2 0 0,0 0-3,0 7-6,-3 15-2,-2 6 0,-1-2 0,1-3 2,-1-6-1,3-11 5,6-1 7,1-5 4,0 0-7,0 0-10,3 0-6,18 0 4,12 0 2,3 0 3,13 0 0,2 11 2,7 17-1,3 2-1,-6-2 0,-1-5 0,-6 0 0,1-11-2,-9-4-1,-7-5 1,-2-2-1,-14 1 0,0-2 0,-6 0 0,-6 4-1,5 1 1,-5-5-1,-4 0 0,-1 0 1,0 0 0,0 0 2,0 0 1,0 0-2,0 0-1,0 0-1,0 2 0,0-1-1,0 1 2,0 0 3,-8 0 2,-5 1-1,1 6-4,-10 1 0,-5 8 0,-6 5-1,-1 4 0,-9 8-1,-6 5 1,2-1-1,-8 2 2,11-5-1,2 5 1,8-8-1,6-5 1,8-2 0,6-2-1,4-10 0,7 2 0,-1-6-1,4-6-1,0 1 1,0-1-1,0-3-1,0 1 1,12 0 0,6 1 1,11-3 2,16 0 2,17 0 2,11-3 1,9-15 0,11-4-1,-2 4-4,-2 2-3,-12 8-12,-20 6-103,-16 2-163</inkml:trace>
  <inkml:trace contextRef="#ctx0" brushRef="#br0" timeOffset="217.9999">18696 17895 269,'-2'-8'63,"-4"-1"-55,5 4 15,1 5 21,0 0-5,0 0-25,0 0 7,-2 0 5,2 14-7,0 12-3,0 6-6,0 12 2,5 4-4,5-4-2,2-3-4,3-14-2,1-13-1,2-14-11,0 0-17,4-27-69,0-22-130</inkml:trace>
  <inkml:trace contextRef="#ctx0" brushRef="#br0" timeOffset="218.9999">18771 17654 297,'-22'-4'157,"5"4"-115,12 0 10,5 0-43,0 0-9,0 4-9,12 7-22,3-4-50,-4 1-238</inkml:trace>
  <inkml:trace contextRef="#ctx0" brushRef="#br0" timeOffset="219.9999">19141 17658 172,'0'0'123,"0"0"-99,0 0 27,0 0 0,0 0-15,0 0-17,-6 10-6,-9 8-5,-3 4 0,-2 5 8,-4 4-4,-1 3-4,1-5-4,3 3 0,1-8-4,4-5 0,7-7 1,7-3 0,2-7-1,0-2-3,11 0 3,6 0 8,3 0 5,-1 0-5,0 0 0,-3 0-4,4 4-2,2 10 2,5-4-1,2 0 0,7-1-2,-3 2-1,-3-7-8,-3-4-70,-4 0-287</inkml:trace>
  <inkml:trace contextRef="#ctx0" brushRef="#br0" timeOffset="220.9999">19514 17738 237,'2'0'104,"-2"0"-90,0 0 38,0 9 1,0 9-1,0 10-26,6 8-3,-3 8 4,7-4-5,-2-5-9,-2 2 0,-1-3-3,-5 4-4,0 0-2,0 4-2,0 1 1,-13-4-2,-5-2-1,1-14 1,2 0-1,3-11 0,4-6-2,3-6-7,-3 0-30,-3 0-99,1-29-280</inkml:trace>
  <inkml:trace contextRef="#ctx0" brushRef="#br0" timeOffset="221.9999">19413 17665 178,'3'-11'86,"5"2"-55,-3 2 73,3 0-37,-6 4-23,-2 3-14,0 0-8,0 0-8,0 0-11,0-2-3,2 2-9,-2 0-27,3 5-134</inkml:trace>
  <inkml:trace contextRef="#ctx0" brushRef="#br0" timeOffset="222.9999">20375 16355 251,'-5'-18'23,"-3"6"11,6-2 35,1 10 0,-1 2-36,-2 2 1,2 0 12,2 6-14,0 34-15,0 18-7,0 18-1,0 17-4,0-8 0,2-4-5,5-5 0,1-22 0,-1-10-4,3-18-5,-2-12-15,4-10-54,-2-4-41,0-4-51,-7-15-53</inkml:trace>
  <inkml:trace contextRef="#ctx0" brushRef="#br0" timeOffset="223.9999">20413 16744 85,'0'-18'100,"0"1"-14,10 2 13,5 1-35,7-3-18,5 5-11,-2-2-15,3-1-10,4-4-3,3-5-4,2-3-1,-7 0-2,3 3-5,-5 4-18,-4 6-62,-5 6-158</inkml:trace>
  <inkml:trace contextRef="#ctx0" brushRef="#br0" timeOffset="224.9999">20454 16631 186,'0'18'120,"0"8"-113,24 3 30,17 7 26,1 3-13,3 2-28,-7-1-2,-2 0-9,0-4-7,-5-6-4,0-8-3,0-8-17,-6-1-92,4-12-232</inkml:trace>
  <inkml:trace contextRef="#ctx0" brushRef="#br0" timeOffset="225.9999">21391 16726 269,'0'-22'68,"0"-2"-16,0-5-6,-3 5-3,-13 0-24,1 4 5,-6 8-3,-6 2-10,-2 10-3,0 0-5,0 0 1,9 12-3,2 16-1,8 8 0,5 7-2,5-2 1,0 3 1,5-1-2,10-11 0,8-12 1,4-11-2,6-9-1,8-9 0,-3-21 2,-1-16 2,-4-2 0,-13-2-4,-7 13 3,-10 10 1,-3 10 0,0 10 5,-3 2-1,-8 5 3,-1 0 1,0 24-6,2 15-2,2 9 1,5 4-1,-1 8 0,3-4 1,-1 8-1,-1-1 1,-7 4 0,1 7-1,-1-2 0,-1-9 2,1-10-2,8-21 0,2-15 0,0-11 0,8-6-3,9 0 2,3-9 1,0-12 3,0 1-2,0 3 0,-2-2-1,-1 1 0,2 2-4,-5-3-31,5-8-108,-6 1-248</inkml:trace>
  <inkml:trace contextRef="#ctx0" brushRef="#br0" timeOffset="226.9999">21668 16830 224,'-1'0'135,"-10"0"-94,5 0 18,6 0-25,0 10-13,0 4-19,0 1-1,0 8-1,0-3 1,0 2 4,0-2-4,-3 2-1,1-6-9,2-6-61,0-10-203</inkml:trace>
  <inkml:trace contextRef="#ctx0" brushRef="#br0" timeOffset="227.9999">21741 16691 303,'-11'-28'127,"-3"10"-44,10 14-20,3 3-38,-5 1-22,4 0-3,0 9-32,1 10-90,1-5-309</inkml:trace>
  <inkml:trace contextRef="#ctx0" brushRef="#br0" timeOffset="228.9999">22332 16495 228,'0'-18'90,"0"-2"-8,-8 8-12,-5-2-12,-6 6-28,1 4-16,0 1-11,-3 3-2,1 5-1,-2 27-5,-3 18 5,2 8 0,6 8 2,8 2-1,9-19-1,0-9 0,9-16 0,8-16-1,6-6-5,2-2 0,1-16 6,2-14-7,-4-11-1,-3 0 1,-2 2 3,-6 5 3,-5 4 1,-2 4 1,1 6 1,-4 8 0,3 3 2,-6 6-3,0 3-1,0 0-1,0 23 1,0 16 8,0 9-1,0 11-3,0 3 0,0 4-3,-6-4 0,-10 10 1,-3 11-2,-2 9 0,0 6-1,1-3 1,10-21-1,7-24 1,3-33 0,0-17-3,10-12-3,20-29 6,6-8 9,4-4-6,-2 9-3,-7 7 0,-2 7-1,-7 8-5,-4-2-17,-2-2-42,-2 8-76,0-4-161</inkml:trace>
  <inkml:trace contextRef="#ctx0" brushRef="#br0" timeOffset="229.9999">22745 16794 134,'0'-3'87,"0"3"-7,0-1-18,0 1-40,0 0-19,0 0-3,6 0 17,4 4 14,-5 13 6,0 2-13,-3 3-7,-2-2-3,0 8 4,0-1-5,-5-4-2,-12 7-5,0-8-2,0-4 2,1-5-3,2-10-3,-4-3-12,5 0-37,-6 0-118</inkml:trace>
  <inkml:trace contextRef="#ctx0" brushRef="#br0" timeOffset="230.9999">22676 16573 365,'0'-18'121,"0"17"-71,0-1-7,0 2-36,0 0-7,5 0-7,1 19-23,-4-3-128</inkml:trace>
  <inkml:trace contextRef="#ctx0" brushRef="#br0" timeOffset="231.9999">20513 17258 83,'7'-14'108,"-4"9"-51,-3 5 7,0 0-13,0 0-9,0 0-16,0 0-16,2 0-6,13 5-4,13 9 4,26-2 1,26 3 26,31-9 12,27-6 0,24 0-15,26-1-2,10-14 6,23 3-8,5 2-11,0 1-7,-11 9-4,-30 0-2,-33 0-3,-36 29-21,-48 9-86,-33-1-224</inkml:trace>
  <inkml:trace contextRef="#ctx0" brushRef="#br0" timeOffset="232.9999">21476 17770 297,'-1'0'70,"1"0"-60,0 23-9,0 8 5,10 10 9,4 3-4,-2 2-1,-1 0 1,-1-4 6,-2-6-6,2-5 3,-7-10-8,-3-11-2,0-2-4,0-8 0,0 5 3,0-5 1,0 0-4,-12 0-3,4-9 3,-3-12 3,6-4 4,4-5 1,1-4 5,5-2 2,18-8-2,15 4 7,6-10-1,1 0-8,4-7-5,1 2-6,-3 2 0,-9 13-3,-6 20-2,-5 20-22,-3 6-39,-3 46-9,-2 18-46</inkml:trace>
  <inkml:trace contextRef="#ctx0" brushRef="#br0" timeOffset="233.9999">21983 18095 297,'0'0'124,"-1"0"-109,-3 10 15,4 18-30,0 2 2,0 9 3,0-3-4,0-9 0,5 2 0,11-5 0,1-12-1,1-8-2,2-4-28,1-20-112</inkml:trace>
  <inkml:trace contextRef="#ctx0" brushRef="#br0" timeOffset="234.9999">22102 17915 319,'-15'-16'122,"-1"7"-75,4 6-9,6 1-21,2 2-14,4 0-3,0 17-70,0 8-45</inkml:trace>
  <inkml:trace contextRef="#ctx0" brushRef="#br0" timeOffset="235.9999">22392 18119 76,'0'0'0,"0"-2"-3,0-2 3,0 1 0,3-2 6,-1 1 22,-2 4 18,0 0 45,0-2-3,0 2-23,0 0-22,-5 0-10,0 0-19,-1 0-6,3 0-2,2 0-3,1 2-3,0 7 0,0 8 0,0 14 0,0 13 4,0 10 0,0 1 4,0 3-2,0-5 3,0-9-7,4-8 0,0-14-1,-4-3 0,0-10 1,-4-1 5,-12 2 0,-5-1-3,-7 1-3,2-5-1,-4 2-1,8-2-8,4-1-39,7 1-89,10-5-164</inkml:trace>
  <inkml:trace contextRef="#ctx0" brushRef="#br0" timeOffset="236.9999">22348 17807 365,'2'-19'122,"2"14"-121,-4-2-2,0 7 2,0 0-1,0 17 3,0 10-3,0-1 0,0 1-22,0-10-182</inkml:trace>
  <inkml:trace contextRef="#ctx0" brushRef="#br0" timeOffset="237.9999">1465 10089 198,'17'86'79,"-4"6"-25,-4-28 15,-1 2-30,-1-2-12,-7-6-15,0-6-11,0-12-1,10-11-31,0-12-193</inkml:trace>
  <inkml:trace contextRef="#ctx0" brushRef="#br0" timeOffset="238.9999">9028 10565 480,'0'-12'18,"2"-4"-18,28-6-2,12 4 2,6 6 1,9 12 0,-8 0-1,-8 22-2,-16 10-1,-8-2 2,-14 5 1,-3 3 1,-11 4 3,-21 2 0,-10 0-1,-4 0-2,-6 0-1,4-7 2,9-2 1,14-9 5,11 1 4,14-6-5,14 2-7,22-5 0,18-8 5,9-10-1,4 0-4,10-10-8,-10-10-105</inkml:trace>
  <inkml:trace contextRef="#ctx0" brushRef="#br0" timeOffset="239.9999">975 17227 353,'-8'-4'43,"7"-2"-35,1-6 8,0 0-7,18 0-4,15 4-2,7 6 4,11 2-3,-2 0 2,-3 0-2,1 4-2,-13 2 0,-8-1-1,-10 4-1,-9 3 1,-7 10 0,0 7 8,-15 6-2,-10 3-4,-4-2-3,4-12 0,4 3 0,11-13 0,10-2-3,0-8-3,18-4-5,14 0 7,-2 0 4,-2 0 0,-2 0 0,-7 14 0,-6 14 3,-9 8 1,-4 8 5,-3 0-2,-19-4 3,-6 0 5,-2-10-12,3-14-1,6-12-2,5-4-15,14-18-107</inkml:trace>
  <inkml:trace contextRef="#ctx0" brushRef="#br0" timeOffset="240.9999">9009 16443 301,'0'16'102,"11"-2"-101,-1 2-1,0 1 0,-7 0 4,-3 5 1,0 12 11,-11 6 15,-17 11 0,-10 9-9,-3 0 0,3 2-3,7-10 11,10-3-8,9-14-10,12-11-10,0-16-2,26-8-3,26-1 3,19-33 6,6-12-2,8 2-4,-7 1 0,-13 7-15,-4 4-56,-17 4-97</inkml:trace>
  <inkml:trace contextRef="#ctx0" brushRef="#br0" timeOffset="241.9999">9257 16523 543,'-22'90'76,"8"16"-74,2 3-1,2-1 0,-2 4-1,2-1-5,3-9-33,3-22-165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740B363A-BC50-4AEB-9728-88DA25734882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A842C21B-1278-4450-8CE7-17D086943661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AEFA30EE-8097-4AB2-B825-C93FB07FC99D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4233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4819DA3-957E-484A-A518-D6ECF7E492C1}" type="slidenum">
              <a:rPr lang="en-US" altLang="en-US" sz="1200"/>
              <a:pPr algn="r" eaLnBrk="1" hangingPunct="1"/>
              <a:t>32</a:t>
            </a:fld>
            <a:endParaRPr lang="en-US" altLang="en-US" sz="1200"/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customXml" Target="../ink/ink10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customXml" Target="../ink/ink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customXml" Target="../ink/ink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04" y="80814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11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1772815"/>
            <a:ext cx="4680520" cy="47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/>
              <a:t>Electric Potential Energy of: </a:t>
            </a:r>
            <a:endParaRPr lang="en-CA" sz="3600" dirty="0" smtClean="0"/>
          </a:p>
          <a:p>
            <a:pPr lvl="1"/>
            <a:r>
              <a:rPr lang="en-CA" sz="3600" dirty="0" smtClean="0"/>
              <a:t>Point </a:t>
            </a:r>
            <a:r>
              <a:rPr lang="en-CA" sz="3600" dirty="0"/>
              <a:t>Charges</a:t>
            </a:r>
          </a:p>
          <a:p>
            <a:pPr lvl="1"/>
            <a:r>
              <a:rPr lang="en-CA" sz="3600" dirty="0" smtClean="0"/>
              <a:t>Dipoles</a:t>
            </a:r>
          </a:p>
          <a:p>
            <a:pPr>
              <a:spcAft>
                <a:spcPts val="1200"/>
              </a:spcAft>
            </a:pPr>
            <a:endParaRPr lang="en-US" sz="3600" dirty="0" smtClean="0"/>
          </a:p>
          <a:p>
            <a:pPr>
              <a:spcAft>
                <a:spcPts val="1200"/>
              </a:spcAft>
            </a:pPr>
            <a:r>
              <a:rPr lang="en-US" sz="3600" dirty="0" smtClean="0"/>
              <a:t>Electric </a:t>
            </a:r>
            <a:r>
              <a:rPr lang="en-US" sz="3600" dirty="0"/>
              <a:t>Potential: </a:t>
            </a:r>
            <a:r>
              <a:rPr lang="en-US" sz="3600" i="1" dirty="0">
                <a:latin typeface="Times New Roman"/>
                <a:cs typeface="Times New Roman"/>
              </a:rPr>
              <a:t>V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Voltage: </a:t>
            </a:r>
            <a:r>
              <a:rPr lang="en-US" sz="3600" dirty="0" smtClean="0">
                <a:latin typeface="Times New Roman"/>
                <a:cs typeface="Times New Roman"/>
              </a:rPr>
              <a:t>Δ</a:t>
            </a:r>
            <a:r>
              <a:rPr lang="en-US" sz="3600" i="1" dirty="0" smtClean="0">
                <a:latin typeface="Times New Roman"/>
                <a:cs typeface="Times New Roman"/>
              </a:rPr>
              <a:t>V</a:t>
            </a:r>
            <a:endParaRPr lang="en-US" sz="3600" i="1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32" y="780459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CH28_PPT_Slide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092325"/>
            <a:ext cx="4644479" cy="35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3" y="152400"/>
            <a:ext cx="8732837" cy="61230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Work Done by a Constant Force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6675" y="982663"/>
            <a:ext cx="87725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Recall that the work done by a constant force depends on the angle </a:t>
            </a:r>
            <a:r>
              <a:rPr lang="en-US" altLang="en-US" sz="2600" i="1">
                <a:latin typeface="Symbol" pitchFamily="84" charset="2"/>
                <a:cs typeface="Arial" charset="0"/>
                <a:sym typeface="Symbol" pitchFamily="84" charset="2"/>
              </a:rPr>
              <a:t></a:t>
            </a:r>
            <a:r>
              <a:rPr lang="en-US" altLang="en-US" sz="2600">
                <a:cs typeface="Arial" charset="0"/>
              </a:rPr>
              <a:t> between the force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>
                <a:cs typeface="Arial" charset="0"/>
              </a:rPr>
              <a:t> and the displacement </a:t>
            </a:r>
            <a:r>
              <a:rPr lang="en-US" altLang="en-US" sz="2600">
                <a:latin typeface="Lucida Grande" pitchFamily="84" charset="0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>
                <a:cs typeface="Arial" charset="0"/>
              </a:rPr>
              <a:t>.</a:t>
            </a:r>
            <a:endParaRPr lang="en-US" altLang="en-US" sz="2600" i="1">
              <a:cs typeface="Arial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689100" y="4997450"/>
            <a:ext cx="2284413" cy="490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90488" y="5040313"/>
            <a:ext cx="884396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</a:t>
            </a:r>
            <a:r>
              <a:rPr lang="en-US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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sz="2600" dirty="0">
                <a:cs typeface="Arial" charset="0"/>
              </a:rPr>
              <a:t>, then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dirty="0" err="1">
                <a:latin typeface="Symbol" pitchFamily="84" charset="2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i="1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</a:t>
            </a:r>
            <a:r>
              <a:rPr lang="en-US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 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90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sz="2600" dirty="0">
                <a:cs typeface="Arial" charset="0"/>
              </a:rPr>
              <a:t>, then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</a:t>
            </a:r>
            <a:r>
              <a:rPr lang="en-US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 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180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sz="2600" dirty="0">
                <a:cs typeface="Arial" charset="0"/>
              </a:rPr>
              <a:t>, then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 smtClean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 smtClean="0">
                <a:latin typeface="Symbol" pitchFamily="84" charset="2"/>
                <a:sym typeface="Symbol" pitchFamily="84" charset="2"/>
              </a:rPr>
              <a:t>-</a:t>
            </a:r>
            <a:r>
              <a:rPr lang="en-US" altLang="en-US" sz="2600" i="1" dirty="0" err="1" smtClean="0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dirty="0" err="1">
                <a:latin typeface="Symbol" pitchFamily="84" charset="2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6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14312"/>
            <a:ext cx="3886200" cy="4063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7975" y="838200"/>
            <a:ext cx="28924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Aft>
                <a:spcPct val="10000"/>
              </a:spcAft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If the force is </a:t>
            </a:r>
            <a:r>
              <a:rPr lang="en-US" altLang="en-US" sz="2600" i="1">
                <a:cs typeface="Arial" charset="0"/>
              </a:rPr>
              <a:t>not </a:t>
            </a:r>
            <a:r>
              <a:rPr lang="en-US" altLang="en-US" sz="2600">
                <a:cs typeface="Arial" charset="0"/>
              </a:rPr>
              <a:t>constant or the displacement is </a:t>
            </a:r>
            <a:r>
              <a:rPr lang="en-US" altLang="en-US" sz="2600" i="1">
                <a:cs typeface="Arial" charset="0"/>
              </a:rPr>
              <a:t>not </a:t>
            </a:r>
            <a:r>
              <a:rPr lang="en-US" altLang="en-US" sz="2600">
                <a:cs typeface="Arial" charset="0"/>
              </a:rPr>
              <a:t>along a linear path, we can calculate the work by dividing the path into many small segments.</a:t>
            </a:r>
            <a:endParaRPr lang="en-US" altLang="en-US" sz="2600" i="1">
              <a:cs typeface="Arial" charset="0"/>
            </a:endParaRPr>
          </a:p>
        </p:txBody>
      </p:sp>
      <p:pic>
        <p:nvPicPr>
          <p:cNvPr id="25605" name="Picture 7" descr="28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"/>
          <a:stretch>
            <a:fillRect/>
          </a:stretch>
        </p:blipFill>
        <p:spPr bwMode="auto">
          <a:xfrm>
            <a:off x="3200400" y="404663"/>
            <a:ext cx="5912363" cy="493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CH28_PPT_Slide_28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1"/>
          <a:stretch>
            <a:fillRect/>
          </a:stretch>
        </p:blipFill>
        <p:spPr bwMode="auto">
          <a:xfrm>
            <a:off x="250208" y="4697114"/>
            <a:ext cx="5875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228600"/>
            <a:ext cx="8351837" cy="182563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Gravitational Potential Energy</a:t>
            </a: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1620838" y="2987675"/>
            <a:ext cx="1317625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5103813" y="418465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76200" y="835025"/>
            <a:ext cx="323215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Every conservative force is associated with a potential energy.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In the case of gravity, the work done 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mgy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i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mgy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change in gravitational potential energy 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 err="1">
                <a:latin typeface="Times New Roman" pitchFamily="84" charset="0"/>
                <a:cs typeface="Arial" charset="0"/>
              </a:rPr>
              <a:t>ΔU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baseline="-25000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  where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i="1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 U</a:t>
            </a:r>
            <a:r>
              <a:rPr lang="en-US" altLang="en-US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 +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mgy</a:t>
            </a:r>
            <a:endParaRPr lang="en-US" altLang="en-US" i="1" dirty="0">
              <a:latin typeface="Times New Roman" pitchFamily="84" charset="0"/>
              <a:cs typeface="Arial" charset="0"/>
            </a:endParaRPr>
          </a:p>
        </p:txBody>
      </p:sp>
      <p:pic>
        <p:nvPicPr>
          <p:cNvPr id="26631" name="Picture 8" descr="28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0"/>
          <a:stretch>
            <a:fillRect/>
          </a:stretch>
        </p:blipFill>
        <p:spPr bwMode="auto">
          <a:xfrm>
            <a:off x="3263059" y="835025"/>
            <a:ext cx="5681685" cy="533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4775"/>
            <a:ext cx="8351837" cy="411163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Electric Potential Energy in a Uniform Field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620838" y="2987675"/>
            <a:ext cx="1317625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5103813" y="418465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61913" y="762000"/>
            <a:ext cx="4510087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A positive charge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dirty="0">
                <a:cs typeface="Arial" charset="0"/>
              </a:rPr>
              <a:t> inside a capacitor speeds up as it “falls” toward the negative plate.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There is a constant force </a:t>
            </a:r>
            <a:br>
              <a:rPr lang="en-US" altLang="en-US" dirty="0">
                <a:cs typeface="Arial" charset="0"/>
              </a:rPr>
            </a:br>
            <a:r>
              <a:rPr lang="en-US" altLang="en-US" i="1" dirty="0">
                <a:latin typeface="Times New Roman" pitchFamily="84" charset="0"/>
                <a:cs typeface="Arial" charset="0"/>
              </a:rPr>
              <a:t>F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</a:t>
            </a:r>
            <a:r>
              <a:rPr lang="en-US" altLang="en-US" dirty="0">
                <a:cs typeface="Arial" charset="0"/>
              </a:rPr>
              <a:t> in the direction of the displacement.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work done 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qEs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i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qEs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change in </a:t>
            </a:r>
            <a:r>
              <a:rPr lang="en-US" altLang="en-US" b="1" dirty="0">
                <a:cs typeface="Arial" charset="0"/>
              </a:rPr>
              <a:t>electric potential energy </a:t>
            </a:r>
            <a:r>
              <a:rPr lang="en-US" altLang="en-US" dirty="0">
                <a:cs typeface="Arial" charset="0"/>
              </a:rPr>
              <a:t>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err="1">
                <a:latin typeface="Times New Roman" pitchFamily="84" charset="0"/>
                <a:cs typeface="Arial" charset="0"/>
              </a:rPr>
              <a:t>Δ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baseline="-25000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baseline="-25000" dirty="0">
                <a:cs typeface="Arial" charset="0"/>
              </a:rPr>
              <a:t>	 </a:t>
            </a:r>
            <a:r>
              <a:rPr lang="en-US" altLang="en-US" dirty="0">
                <a:cs typeface="Arial" charset="0"/>
              </a:rPr>
              <a:t>where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U</a:t>
            </a:r>
            <a:r>
              <a:rPr lang="en-US" altLang="en-US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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qEs</a:t>
            </a:r>
            <a:endParaRPr lang="en-US" altLang="en-US" i="1" dirty="0">
              <a:latin typeface="Times New Roman" pitchFamily="84" charset="0"/>
              <a:cs typeface="Arial" charset="0"/>
            </a:endParaRPr>
          </a:p>
        </p:txBody>
      </p:sp>
      <p:pic>
        <p:nvPicPr>
          <p:cNvPr id="29703" name="Picture 8" descr="28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413250" y="974725"/>
            <a:ext cx="442595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317500" y="2319338"/>
            <a:ext cx="33591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 positively charged particle gains kinetic energy as it moves in the direction of decreasing potential energy.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76213"/>
            <a:ext cx="8229600" cy="2667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Electric Potential Energy in a Uniform Field</a:t>
            </a:r>
          </a:p>
        </p:txBody>
      </p:sp>
      <p:pic>
        <p:nvPicPr>
          <p:cNvPr id="32773" name="Picture 7" descr="28_05_Figure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>
            <a:fillRect/>
          </a:stretch>
        </p:blipFill>
        <p:spPr bwMode="auto">
          <a:xfrm>
            <a:off x="4105275" y="914400"/>
            <a:ext cx="4581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28_KeyEquati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r="41077"/>
          <a:stretch>
            <a:fillRect/>
          </a:stretch>
        </p:blipFill>
        <p:spPr bwMode="auto">
          <a:xfrm>
            <a:off x="457200" y="1270000"/>
            <a:ext cx="301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17500" y="2319338"/>
            <a:ext cx="33591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 negatively charged particle gains kinetic energy as it moves in the direction of decreasing potential energy.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1913" y="176213"/>
            <a:ext cx="822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Electric Potential Energy in a Uniform Field</a:t>
            </a:r>
          </a:p>
        </p:txBody>
      </p:sp>
      <p:pic>
        <p:nvPicPr>
          <p:cNvPr id="33797" name="Picture 8" descr="28_05_Figure_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"/>
          <a:stretch>
            <a:fillRect/>
          </a:stretch>
        </p:blipFill>
        <p:spPr bwMode="auto">
          <a:xfrm>
            <a:off x="4267200" y="990600"/>
            <a:ext cx="452278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28_KeyEquati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r="41077"/>
          <a:stretch>
            <a:fillRect/>
          </a:stretch>
        </p:blipFill>
        <p:spPr bwMode="auto">
          <a:xfrm>
            <a:off x="457200" y="1270000"/>
            <a:ext cx="301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61913" y="762000"/>
            <a:ext cx="32908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the </a:t>
            </a:r>
            <a:r>
              <a:rPr lang="en-US" altLang="en-US" sz="2600" b="1" dirty="0"/>
              <a:t>energy diagram </a:t>
            </a:r>
            <a:r>
              <a:rPr lang="en-US" altLang="en-US" sz="2600" dirty="0"/>
              <a:t>for a positively charged particle in a uniform electric field.</a:t>
            </a:r>
          </a:p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potential energy increases linearly with distance, but the total mechanical energy </a:t>
            </a:r>
            <a:r>
              <a:rPr lang="en-US" altLang="en-US" sz="2600" i="1" dirty="0" err="1">
                <a:latin typeface="Times New Roman" pitchFamily="84" charset="0"/>
              </a:rPr>
              <a:t>E</a:t>
            </a:r>
            <a:r>
              <a:rPr lang="en-US" altLang="en-US" sz="2600" baseline="-25000" dirty="0" err="1">
                <a:latin typeface="Times New Roman" pitchFamily="84" charset="0"/>
              </a:rPr>
              <a:t>mech</a:t>
            </a:r>
            <a:r>
              <a:rPr lang="en-US" altLang="en-US" sz="2600" dirty="0"/>
              <a:t> is fixed.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1913" y="176213"/>
            <a:ext cx="822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Electric Potential Energy in a Uniform Field</a:t>
            </a:r>
          </a:p>
        </p:txBody>
      </p:sp>
      <p:pic>
        <p:nvPicPr>
          <p:cNvPr id="34821" name="Picture 8" descr="28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"/>
          <a:stretch>
            <a:fillRect/>
          </a:stretch>
        </p:blipFill>
        <p:spPr bwMode="auto">
          <a:xfrm>
            <a:off x="3654425" y="936625"/>
            <a:ext cx="51847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46280" y="2044080"/>
              <a:ext cx="4304160" cy="468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7640" y="2039400"/>
                <a:ext cx="4321800" cy="47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CH28_PPT_Slide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4" r="19608"/>
          <a:stretch>
            <a:fillRect/>
          </a:stretch>
        </p:blipFill>
        <p:spPr bwMode="auto">
          <a:xfrm>
            <a:off x="4495800" y="990600"/>
            <a:ext cx="2895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/>
          </p:cNvSpPr>
          <p:nvPr/>
        </p:nvSpPr>
        <p:spPr bwMode="auto">
          <a:xfrm>
            <a:off x="457200" y="1028700"/>
            <a:ext cx="40687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A positive charge moves as shown. Its kinetic energy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6200" y="76200"/>
            <a:ext cx="3390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28.4 </a:t>
            </a:r>
          </a:p>
        </p:txBody>
      </p:sp>
      <p:sp>
        <p:nvSpPr>
          <p:cNvPr id="37893" name="Rectangle 2"/>
          <p:cNvSpPr>
            <a:spLocks/>
          </p:cNvSpPr>
          <p:nvPr/>
        </p:nvSpPr>
        <p:spPr bwMode="auto">
          <a:xfrm>
            <a:off x="457200" y="2212975"/>
            <a:ext cx="406876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Increases.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Remains constant.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Decreases.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768560" y="4723920"/>
              <a:ext cx="2777400" cy="115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8840" y="4712040"/>
                <a:ext cx="2792880" cy="11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04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50800"/>
            <a:ext cx="8853487" cy="5334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Potential Energy of Two Point Charges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1620838" y="2987675"/>
            <a:ext cx="1317625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5103813" y="418465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55563" y="4905375"/>
            <a:ext cx="8401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change in electric potential energy of the system is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>
                <a:cs typeface="Arial" charset="0"/>
              </a:rPr>
              <a:t> if: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47625" y="1101725"/>
            <a:ext cx="39100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Consider two like charges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and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of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i="1" dirty="0">
                <a:cs typeface="Arial" charset="0"/>
              </a:rPr>
              <a:t>pushes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 as it moves from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x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cs typeface="Arial" charset="0"/>
              </a:rPr>
              <a:t> to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x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dirty="0"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work done is:</a:t>
            </a:r>
          </a:p>
        </p:txBody>
      </p:sp>
      <p:pic>
        <p:nvPicPr>
          <p:cNvPr id="39944" name="Picture 14" descr="28_08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b="4196"/>
          <a:stretch>
            <a:fillRect/>
          </a:stretch>
        </p:blipFill>
        <p:spPr bwMode="auto">
          <a:xfrm>
            <a:off x="3886200" y="838200"/>
            <a:ext cx="4957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5" descr="CH28_PPT_Slide_28-3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1"/>
          <a:stretch>
            <a:fillRect/>
          </a:stretch>
        </p:blipFill>
        <p:spPr bwMode="auto">
          <a:xfrm>
            <a:off x="296863" y="3856038"/>
            <a:ext cx="8368851" cy="8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6" descr="CH28_PPT_Slide_28-3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09"/>
          <a:stretch>
            <a:fillRect/>
          </a:stretch>
        </p:blipFill>
        <p:spPr bwMode="auto">
          <a:xfrm>
            <a:off x="3581400" y="5651499"/>
            <a:ext cx="2142728" cy="81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11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Potential Energy of Point Charges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79413" y="838200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Consider two point charges,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>
                <a:cs typeface="Arial" charset="0"/>
              </a:rPr>
              <a:t> and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>
                <a:cs typeface="Arial" charset="0"/>
              </a:rPr>
              <a:t>, separated by a distance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>
                <a:cs typeface="Arial" charset="0"/>
              </a:rPr>
              <a:t>.  The electric potential energy is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66713" y="3324225"/>
            <a:ext cx="8134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Arial" charset="0"/>
              </a:rPr>
              <a:t>This is explicitly the energy of </a:t>
            </a:r>
            <a:r>
              <a:rPr lang="en-US" altLang="en-US" sz="2600" i="1" dirty="0">
                <a:cs typeface="Arial" charset="0"/>
              </a:rPr>
              <a:t>the system</a:t>
            </a:r>
            <a:r>
              <a:rPr lang="en-US" altLang="en-US" sz="2600" dirty="0">
                <a:cs typeface="Arial" charset="0"/>
              </a:rPr>
              <a:t>, not the energy of just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or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Arial" charset="0"/>
              </a:rPr>
              <a:t>Note that the potential energy of two charged particles approaches zero as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</a:t>
            </a:r>
            <a:r>
              <a:rPr lang="en-US" altLang="en-US" sz="2600" dirty="0">
                <a:cs typeface="Arial" charset="0"/>
              </a:rPr>
              <a:t>.</a:t>
            </a:r>
          </a:p>
        </p:txBody>
      </p:sp>
      <p:pic>
        <p:nvPicPr>
          <p:cNvPr id="40966" name="Picture 8" descr="28_KeyEquation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r="21559" b="22466"/>
          <a:stretch>
            <a:fillRect/>
          </a:stretch>
        </p:blipFill>
        <p:spPr bwMode="auto">
          <a:xfrm>
            <a:off x="762000" y="1992313"/>
            <a:ext cx="685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61913" y="12700"/>
            <a:ext cx="8853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en-US" sz="3200" dirty="0"/>
              <a:t>The Potential Energy of Two Point Charges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22720" y="4934880"/>
              <a:ext cx="7354800" cy="144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3720" y="4924800"/>
                <a:ext cx="7370640" cy="14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0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11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9448" y="1276587"/>
            <a:ext cx="8322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74% got: Two positive charges are equal.  </a:t>
            </a:r>
            <a:r>
              <a:rPr lang="en-US" sz="2400" b="1" dirty="0" smtClean="0"/>
              <a:t>Charge A </a:t>
            </a:r>
            <a:r>
              <a:rPr lang="en-US" sz="2400" dirty="0" smtClean="0"/>
              <a:t>has more electric potential energy.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17954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041" y="573325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Both of these charges have the </a:t>
            </a:r>
            <a:r>
              <a:rPr lang="en-CA" sz="2400" b="1" dirty="0" smtClean="0"/>
              <a:t>potential</a:t>
            </a:r>
            <a:r>
              <a:rPr lang="en-CA" sz="2400" dirty="0" smtClean="0"/>
              <a:t> to accelerate toward the negative plate, speeding up.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732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3646488" y="1771650"/>
            <a:ext cx="17462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3671888" y="2541588"/>
            <a:ext cx="127000" cy="123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3660775" y="4135438"/>
            <a:ext cx="103188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61913" y="1090613"/>
            <a:ext cx="4052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Two like charges approach each other.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Their total energy is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E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mech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0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They gradually slow down until the distance separating them is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min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is the </a:t>
            </a:r>
            <a:r>
              <a:rPr lang="en-US" altLang="en-US" sz="2600" i="1" dirty="0">
                <a:cs typeface="Arial" charset="0"/>
              </a:rPr>
              <a:t>distance of closest approach.</a:t>
            </a: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63500" y="76200"/>
            <a:ext cx="9067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Potential Energy of Two Point Charges</a:t>
            </a:r>
          </a:p>
        </p:txBody>
      </p:sp>
      <p:pic>
        <p:nvPicPr>
          <p:cNvPr id="41992" name="Picture 11" descr="28_09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3207"/>
          <a:stretch>
            <a:fillRect/>
          </a:stretch>
        </p:blipFill>
        <p:spPr bwMode="auto">
          <a:xfrm>
            <a:off x="3958046" y="914400"/>
            <a:ext cx="4881154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3" descr="28_KeyEquation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65790" b="15689"/>
          <a:stretch>
            <a:fillRect/>
          </a:stretch>
        </p:blipFill>
        <p:spPr bwMode="auto">
          <a:xfrm>
            <a:off x="5943600" y="4724400"/>
            <a:ext cx="2057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92400" y="2817720"/>
              <a:ext cx="3117960" cy="111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9160" y="2809800"/>
                <a:ext cx="3125880" cy="11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0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6675" y="895350"/>
            <a:ext cx="43497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Two opposite charges are shot apart from one another with equal and opposite momenta.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Their total energy is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E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mech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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They gradually slow down until the distance separating them is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max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is their </a:t>
            </a:r>
            <a:r>
              <a:rPr lang="en-US" altLang="en-US" sz="2600" i="1" dirty="0">
                <a:cs typeface="Arial" charset="0"/>
              </a:rPr>
              <a:t>maximum separation.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3500" y="76200"/>
            <a:ext cx="8839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Potential Energy of Two Point Charges</a:t>
            </a:r>
          </a:p>
        </p:txBody>
      </p:sp>
      <p:pic>
        <p:nvPicPr>
          <p:cNvPr id="43013" name="Picture 8" descr="28_09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9869" b="3151"/>
          <a:stretch>
            <a:fillRect/>
          </a:stretch>
        </p:blipFill>
        <p:spPr bwMode="auto">
          <a:xfrm>
            <a:off x="4554538" y="838200"/>
            <a:ext cx="4171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9" descr="28_KeyEquation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65790" b="15689"/>
          <a:stretch>
            <a:fillRect/>
          </a:stretch>
        </p:blipFill>
        <p:spPr bwMode="auto">
          <a:xfrm>
            <a:off x="5715000" y="5214938"/>
            <a:ext cx="20574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52320" y="1959840"/>
              <a:ext cx="7383960" cy="4809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240" y="1951200"/>
                <a:ext cx="7400520" cy="48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3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hysics.utoronto.ca/%7Ephy132/test1hist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61" y="1034095"/>
            <a:ext cx="695666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3646488" y="1771650"/>
            <a:ext cx="17462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3671888" y="2541588"/>
            <a:ext cx="127000" cy="123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3660775" y="4135438"/>
            <a:ext cx="103188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61913" y="1158338"/>
            <a:ext cx="3812663" cy="48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Average was 65.7%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Standard deviation was 19%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14 students got 100%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24.4% got A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25.4% got B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16.5% got C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13.8% got D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20% got F</a:t>
            </a:r>
            <a:endParaRPr lang="en-US" altLang="en-US" sz="2600" dirty="0"/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63500" y="76200"/>
            <a:ext cx="9067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Test 1 Results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73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3646488" y="1771650"/>
            <a:ext cx="17462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3671888" y="2541588"/>
            <a:ext cx="127000" cy="123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3660775" y="4135438"/>
            <a:ext cx="103188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61913" y="1158338"/>
            <a:ext cx="8542535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Tests will be returned to you in </a:t>
            </a:r>
            <a:r>
              <a:rPr lang="en-US" altLang="en-US" sz="2600" dirty="0" err="1" smtClean="0"/>
              <a:t>Practicals</a:t>
            </a:r>
            <a:r>
              <a:rPr lang="en-US" altLang="en-US" sz="2600" dirty="0" smtClean="0"/>
              <a:t> this week.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CA" altLang="en-US" sz="2600" dirty="0"/>
              <a:t>Please check your mark and, no later than </a:t>
            </a:r>
            <a:r>
              <a:rPr lang="en-CA" altLang="en-US" sz="2600" dirty="0" smtClean="0"/>
              <a:t>4pm </a:t>
            </a:r>
            <a:r>
              <a:rPr lang="en-CA" altLang="en-US" sz="2600" dirty="0"/>
              <a:t>on Friday, February 14, report </a:t>
            </a:r>
            <a:r>
              <a:rPr lang="en-CA" altLang="en-US" sz="2600" dirty="0" smtClean="0"/>
              <a:t>concerns.</a:t>
            </a:r>
            <a:endParaRPr lang="en-CA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CA" altLang="en-US" sz="2600" dirty="0"/>
              <a:t>M</a:t>
            </a:r>
            <a:r>
              <a:rPr lang="en-CA" altLang="en-US" sz="2600" dirty="0" smtClean="0"/>
              <a:t>ultiple-choice </a:t>
            </a:r>
            <a:r>
              <a:rPr lang="en-CA" altLang="en-US" sz="2600" dirty="0"/>
              <a:t>grades </a:t>
            </a:r>
            <a:r>
              <a:rPr lang="en-CA" altLang="en-US" sz="2600" dirty="0" smtClean="0"/>
              <a:t>are calculated by Ms</a:t>
            </a:r>
            <a:r>
              <a:rPr lang="en-CA" altLang="en-US" sz="2600" dirty="0"/>
              <a:t>. Seeley in MP129. Please be aware that the answers you gave on the </a:t>
            </a:r>
            <a:r>
              <a:rPr lang="en-CA" altLang="en-US" sz="2600" b="1" dirty="0" smtClean="0"/>
              <a:t>bubble sheet </a:t>
            </a:r>
            <a:r>
              <a:rPr lang="en-CA" altLang="en-US" sz="2600" dirty="0"/>
              <a:t>are the ones counted, not the ones you may have recorded on your question paper</a:t>
            </a:r>
            <a:r>
              <a:rPr lang="en-CA" altLang="en-US" sz="2600" dirty="0" smtClean="0"/>
              <a:t>.</a:t>
            </a:r>
            <a:endParaRPr lang="en-CA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CA" altLang="en-US" sz="2600" dirty="0" smtClean="0"/>
              <a:t>Please </a:t>
            </a:r>
            <a:r>
              <a:rPr lang="en-CA" altLang="en-US" sz="2600" dirty="0"/>
              <a:t>compare your answer to the posted solution before coming to us with questions or complaints about the marking.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endParaRPr lang="en-US" altLang="en-US" sz="2600" dirty="0"/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63500" y="76200"/>
            <a:ext cx="9067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Test 1 Results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388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Potential Energy of Multiple Point Charges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9413" y="990600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Consider more than two point charges, the potential energy is the sum of the potential energies due to all pairs of charges: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82600" y="3476625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where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i="1" baseline="-25000" dirty="0" err="1">
                <a:latin typeface="Times New Roman" pitchFamily="84" charset="0"/>
                <a:cs typeface="Arial" charset="0"/>
              </a:rPr>
              <a:t>ij</a:t>
            </a:r>
            <a:r>
              <a:rPr lang="en-US" altLang="en-US" sz="2600" dirty="0">
                <a:cs typeface="Arial" charset="0"/>
              </a:rPr>
              <a:t> is the distance between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i="1" dirty="0">
                <a:cs typeface="Arial" charset="0"/>
              </a:rPr>
              <a:t> </a:t>
            </a:r>
            <a:r>
              <a:rPr lang="en-US" altLang="en-US" sz="2600" dirty="0">
                <a:cs typeface="Arial" charset="0"/>
              </a:rPr>
              <a:t>and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i="1" baseline="-25000" dirty="0" err="1">
                <a:cs typeface="Arial" charset="0"/>
              </a:rPr>
              <a:t>j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/>
            <a:r>
              <a:rPr lang="en-US" altLang="en-US" sz="2600" dirty="0">
                <a:cs typeface="Arial" charset="0"/>
              </a:rPr>
              <a:t>The summation contains the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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j</a:t>
            </a:r>
            <a:r>
              <a:rPr lang="en-US" altLang="en-US" sz="2600" i="1" dirty="0">
                <a:cs typeface="Arial" charset="0"/>
              </a:rPr>
              <a:t> </a:t>
            </a:r>
            <a:r>
              <a:rPr lang="en-US" altLang="en-US" sz="2600" dirty="0">
                <a:cs typeface="Arial" charset="0"/>
              </a:rPr>
              <a:t>restriction to ensure that each pair of charges is counted only once.</a:t>
            </a:r>
          </a:p>
        </p:txBody>
      </p:sp>
      <p:pic>
        <p:nvPicPr>
          <p:cNvPr id="54278" name="Picture 7" descr="CH28_PPT_Slide_28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1"/>
          <a:stretch>
            <a:fillRect/>
          </a:stretch>
        </p:blipFill>
        <p:spPr bwMode="auto">
          <a:xfrm>
            <a:off x="3394075" y="2286000"/>
            <a:ext cx="2355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2"/>
          <p:cNvSpPr txBox="1">
            <a:spLocks noChangeArrowheads="1"/>
          </p:cNvSpPr>
          <p:nvPr/>
        </p:nvSpPr>
        <p:spPr bwMode="auto">
          <a:xfrm>
            <a:off x="61913" y="0"/>
            <a:ext cx="87772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en-US" sz="3200" dirty="0"/>
              <a:t>The Potential Energy of Multiple Point Charges</a:t>
            </a:r>
          </a:p>
        </p:txBody>
      </p:sp>
    </p:spTree>
    <p:extLst>
      <p:ext uri="{BB962C8B-B14F-4D97-AF65-F5344CB8AC3E}">
        <p14:creationId xmlns:p14="http://schemas.microsoft.com/office/powerpoint/2010/main" val="24334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28_3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4" y="3117743"/>
            <a:ext cx="3459082" cy="38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5" y="83975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Problem 28.37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03" y="535092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</a:t>
            </a:r>
            <a:r>
              <a:rPr lang="en-CA" sz="2400" dirty="0"/>
              <a:t>four 1.0 g spheres shown in the figure are released simultaneously and allowed to move away from each other</a:t>
            </a:r>
            <a:r>
              <a:rPr lang="en-CA" sz="2400" dirty="0" smtClean="0"/>
              <a:t>.</a:t>
            </a:r>
          </a:p>
          <a:p>
            <a:r>
              <a:rPr lang="en-CA" sz="2400" dirty="0"/>
              <a:t>What is the speed of each sphere when they are very far apart?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9700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47760" y="277560"/>
              <a:ext cx="8531640" cy="642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480" y="266040"/>
                <a:ext cx="8550000" cy="64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46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9700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703040" y="318960"/>
              <a:ext cx="4400280" cy="6503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2240" y="309600"/>
                <a:ext cx="4416120" cy="6522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1619672" y="1772816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-3918060" y="318960"/>
              <a:ext cx="8531640" cy="6424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926340" y="307440"/>
                <a:ext cx="8550000" cy="64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29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2" descr="CH28_PPT_Slide_28-5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1"/>
          <a:stretch>
            <a:fillRect/>
          </a:stretch>
        </p:blipFill>
        <p:spPr bwMode="auto">
          <a:xfrm>
            <a:off x="296863" y="3657600"/>
            <a:ext cx="64849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1912"/>
            <a:ext cx="4495800" cy="928687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Potential Energy of a Dipole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6675" y="4752975"/>
            <a:ext cx="840105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change in electric potential energy of the system is </a:t>
            </a:r>
            <a:r>
              <a:rPr lang="el-GR" altLang="en-US" sz="2600" dirty="0" smtClean="0">
                <a:latin typeface="Arial"/>
                <a:cs typeface="Arial"/>
                <a:sym typeface="Symbol" pitchFamily="84" charset="2"/>
              </a:rPr>
              <a:t>Δ</a:t>
            </a:r>
            <a:r>
              <a:rPr lang="en-US" altLang="en-US" sz="2600" i="1" dirty="0" err="1" smtClean="0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baseline="-25000" dirty="0" err="1" smtClean="0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 smtClean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>
                <a:cs typeface="Arial" charset="0"/>
              </a:rPr>
              <a:t> if:</a:t>
            </a: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61913" y="990600"/>
            <a:ext cx="39100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Consider a dipole in a uniform electric field.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forces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baseline="-25000" dirty="0">
                <a:latin typeface="Symbol" pitchFamily="84" charset="2"/>
                <a:cs typeface="Arial" charset="0"/>
                <a:sym typeface="Symbol" pitchFamily="84" charset="2"/>
              </a:rPr>
              <a:t></a:t>
            </a:r>
            <a:r>
              <a:rPr lang="en-US" altLang="en-US" sz="2600" dirty="0">
                <a:cs typeface="Arial" charset="0"/>
              </a:rPr>
              <a:t> and </a:t>
            </a:r>
            <a:r>
              <a:rPr lang="en-US" altLang="en-US" sz="2600" i="1" dirty="0" smtClean="0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baseline="-25000" dirty="0" smtClean="0">
                <a:latin typeface="Symbol" pitchFamily="84" charset="2"/>
                <a:sym typeface="Symbol" pitchFamily="84" charset="2"/>
              </a:rPr>
              <a:t>-</a:t>
            </a:r>
            <a:r>
              <a:rPr lang="en-US" altLang="en-US" sz="2600" dirty="0" smtClean="0">
                <a:cs typeface="Arial" charset="0"/>
              </a:rPr>
              <a:t> </a:t>
            </a:r>
            <a:r>
              <a:rPr lang="en-US" altLang="en-US" sz="2600" dirty="0">
                <a:cs typeface="Arial" charset="0"/>
              </a:rPr>
              <a:t>exert a torque on the dipole.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work done is:</a:t>
            </a:r>
          </a:p>
        </p:txBody>
      </p:sp>
      <p:pic>
        <p:nvPicPr>
          <p:cNvPr id="59399" name="Picture 10" descr="28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"/>
          <a:stretch>
            <a:fillRect/>
          </a:stretch>
        </p:blipFill>
        <p:spPr bwMode="auto">
          <a:xfrm>
            <a:off x="4968875" y="116471"/>
            <a:ext cx="4175125" cy="369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28_KeyEquation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33946" b="20000"/>
          <a:stretch>
            <a:fillRect/>
          </a:stretch>
        </p:blipFill>
        <p:spPr bwMode="auto">
          <a:xfrm>
            <a:off x="2286000" y="5657850"/>
            <a:ext cx="457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409200" y="5131800"/>
              <a:ext cx="5093640" cy="722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0200" y="5123880"/>
                <a:ext cx="5113080" cy="7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1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61913" y="990600"/>
            <a:ext cx="336708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potential energy of a dipole is </a:t>
            </a:r>
            <a:r>
              <a:rPr lang="en-US" altLang="en-US" i="1" dirty="0">
                <a:latin typeface="Symbol" pitchFamily="84" charset="2"/>
                <a:cs typeface="Arial" charset="0"/>
                <a:sym typeface="Symbol" pitchFamily="84" charset="2"/>
              </a:rPr>
              <a:t>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</a:t>
            </a:r>
            <a:r>
              <a:rPr lang="en-US" altLang="en-US" dirty="0">
                <a:cs typeface="Arial" charset="0"/>
              </a:rPr>
              <a:t>minimum at </a:t>
            </a:r>
            <a:r>
              <a:rPr lang="en-US" altLang="en-US" dirty="0">
                <a:cs typeface="Times New Roman" pitchFamily="84" charset="0"/>
              </a:rPr>
              <a:t>where the dipole is aligned with the electric field.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Times New Roman" pitchFamily="84" charset="0"/>
              </a:rPr>
              <a:t>A frictionless dipole with mechanical energy </a:t>
            </a:r>
            <a:r>
              <a:rPr lang="en-US" altLang="en-US" i="1" dirty="0" err="1">
                <a:latin typeface="Times New Roman" pitchFamily="84" charset="0"/>
                <a:cs typeface="Times New Roman" pitchFamily="84" charset="0"/>
              </a:rPr>
              <a:t>E</a:t>
            </a:r>
            <a:r>
              <a:rPr lang="en-US" altLang="en-US" baseline="-25000" dirty="0" err="1">
                <a:latin typeface="Times New Roman" pitchFamily="84" charset="0"/>
                <a:cs typeface="Times New Roman" pitchFamily="84" charset="0"/>
              </a:rPr>
              <a:t>mech</a:t>
            </a:r>
            <a:r>
              <a:rPr lang="en-US" altLang="en-US" dirty="0">
                <a:cs typeface="Times New Roman" pitchFamily="84" charset="0"/>
              </a:rPr>
              <a:t> will oscillate back and forth between turning points on either side of </a:t>
            </a:r>
            <a:r>
              <a:rPr lang="en-US" altLang="en-US" i="1" dirty="0">
                <a:latin typeface="Symbol" pitchFamily="84" charset="2"/>
                <a:cs typeface="Arial" charset="0"/>
                <a:sym typeface="Symbol" pitchFamily="84" charset="2"/>
              </a:rPr>
              <a:t>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dirty="0">
                <a:cs typeface="Times New Roman" pitchFamily="84" charset="0"/>
              </a:rPr>
              <a:t>.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23825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Potential Energy of a Dipole</a:t>
            </a:r>
          </a:p>
        </p:txBody>
      </p:sp>
      <p:pic>
        <p:nvPicPr>
          <p:cNvPr id="60421" name="Picture 9" descr="28_1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>
            <a:fillRect/>
          </a:stretch>
        </p:blipFill>
        <p:spPr bwMode="auto">
          <a:xfrm>
            <a:off x="4041775" y="1038225"/>
            <a:ext cx="48736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1" descr="28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33946" b="20000"/>
          <a:stretch>
            <a:fillRect/>
          </a:stretch>
        </p:blipFill>
        <p:spPr bwMode="auto">
          <a:xfrm>
            <a:off x="1079500" y="5581650"/>
            <a:ext cx="457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06760" y="3715560"/>
              <a:ext cx="188280" cy="47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8120" y="3707280"/>
                <a:ext cx="200520" cy="4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5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8640"/>
            <a:ext cx="8672264" cy="57606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2591" y="1157288"/>
            <a:ext cx="83598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We define the electric potential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 dirty="0">
                <a:cs typeface="Arial" charset="0"/>
              </a:rPr>
              <a:t> (or, for brevity, just the potential) as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179512" y="3645024"/>
            <a:ext cx="8662168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This is NOT the same as electric potential energy. (different units, for one thing).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unit of electric potential is the joule per coulomb, which is called the volt </a:t>
            </a:r>
            <a:r>
              <a:rPr lang="en-US" altLang="en-US" sz="2600" dirty="0">
                <a:latin typeface="Times New Roman" pitchFamily="84" charset="0"/>
              </a:rPr>
              <a:t>V</a:t>
            </a:r>
            <a:r>
              <a:rPr lang="en-US" altLang="en-US" sz="2600" dirty="0"/>
              <a:t>:</a:t>
            </a:r>
          </a:p>
        </p:txBody>
      </p:sp>
      <p:pic>
        <p:nvPicPr>
          <p:cNvPr id="63495" name="Picture 11" descr="CH28_PPT_Slide_28-5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>
            <a:fillRect/>
          </a:stretch>
        </p:blipFill>
        <p:spPr bwMode="auto">
          <a:xfrm>
            <a:off x="2847916" y="2038651"/>
            <a:ext cx="2994912" cy="12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2" descr="CH28_PPT_Slide_28-5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91944"/>
            <a:ext cx="4279461" cy="4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02400" y="1787400"/>
              <a:ext cx="3253680" cy="1860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2680" y="1775160"/>
                <a:ext cx="3270960" cy="18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Potential Energy?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endParaRPr lang="en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When an object has the </a:t>
            </a:r>
            <a:r>
              <a:rPr lang="en-CA" b="1" i="1" dirty="0" smtClean="0"/>
              <a:t>potential</a:t>
            </a:r>
            <a:r>
              <a:rPr lang="en-CA" dirty="0" smtClean="0"/>
              <a:t> to speed up.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Voltage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15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6675" y="990600"/>
            <a:ext cx="34385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Test charge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sz="2600" i="1" dirty="0"/>
              <a:t> </a:t>
            </a:r>
            <a:r>
              <a:rPr lang="en-US" altLang="en-US" sz="2600" dirty="0"/>
              <a:t>is used as a probe to determine the electric potential, but the value of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i="1" dirty="0"/>
              <a:t> </a:t>
            </a:r>
            <a:r>
              <a:rPr lang="en-US" altLang="en-US" sz="2600" dirty="0"/>
              <a:t>is </a:t>
            </a:r>
            <a:r>
              <a:rPr lang="en-US" altLang="en-US" sz="2600" i="1" dirty="0"/>
              <a:t>independent of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b="1" dirty="0"/>
              <a:t>The electric potential, like the electric field, is a property of the source charges.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95250" y="9525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</a:t>
            </a:r>
          </a:p>
        </p:txBody>
      </p:sp>
      <p:pic>
        <p:nvPicPr>
          <p:cNvPr id="64517" name="Picture 7" descr="28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>
            <a:fillRect/>
          </a:stretch>
        </p:blipFill>
        <p:spPr bwMode="auto">
          <a:xfrm>
            <a:off x="3524250" y="955675"/>
            <a:ext cx="53911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18800" y="5359320"/>
              <a:ext cx="1817640" cy="65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0160" y="5347800"/>
                <a:ext cx="1838880" cy="67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0" descr="CH28_PPT_Slide_28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5"/>
          <a:stretch>
            <a:fillRect/>
          </a:stretch>
        </p:blipFill>
        <p:spPr bwMode="auto">
          <a:xfrm>
            <a:off x="685800" y="2819400"/>
            <a:ext cx="305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92075"/>
            <a:ext cx="8229600" cy="446088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Using the Electric Potential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306388" y="987425"/>
            <a:ext cx="42656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/>
              <a:t>As a charged particle moves through a changing electric potential, energy is conserved:</a:t>
            </a:r>
          </a:p>
        </p:txBody>
      </p:sp>
      <p:pic>
        <p:nvPicPr>
          <p:cNvPr id="65542" name="Picture 8" descr="28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"/>
          <a:stretch>
            <a:fillRect/>
          </a:stretch>
        </p:blipFill>
        <p:spPr bwMode="auto">
          <a:xfrm>
            <a:off x="296863" y="3733800"/>
            <a:ext cx="8548687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28_02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b="4987"/>
          <a:stretch>
            <a:fillRect/>
          </a:stretch>
        </p:blipFill>
        <p:spPr bwMode="auto">
          <a:xfrm>
            <a:off x="4711700" y="1033463"/>
            <a:ext cx="41275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/>
          </p:cNvSpPr>
          <p:nvPr/>
        </p:nvSpPr>
        <p:spPr bwMode="auto">
          <a:xfrm>
            <a:off x="434975" y="1143000"/>
            <a:ext cx="35210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A proton is released from rest at the dot. Afterward, the proton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6200" y="147638"/>
            <a:ext cx="3390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QuickCheck</a:t>
            </a:r>
            <a:r>
              <a:rPr lang="en-US" altLang="en-US" sz="3200" dirty="0">
                <a:solidFill>
                  <a:schemeClr val="bg1"/>
                </a:solidFill>
              </a:rPr>
              <a:t> 28.6 </a:t>
            </a:r>
          </a:p>
        </p:txBody>
      </p:sp>
      <p:sp>
        <p:nvSpPr>
          <p:cNvPr id="66564" name="Rectangle 14"/>
          <p:cNvSpPr>
            <a:spLocks/>
          </p:cNvSpPr>
          <p:nvPr/>
        </p:nvSpPr>
        <p:spPr bwMode="auto">
          <a:xfrm>
            <a:off x="361950" y="3132138"/>
            <a:ext cx="7188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marL="635000" indent="-635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Remains at the dot.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upward with steady </a:t>
            </a:r>
            <a:br>
              <a:rPr lang="en-US" altLang="en-US" sz="2600"/>
            </a:br>
            <a:r>
              <a:rPr lang="en-US" altLang="en-US" sz="2600"/>
              <a:t>speed.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upward with an increasing speed.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downward with a steady speed.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downward with an increasing speed.</a:t>
            </a:r>
          </a:p>
        </p:txBody>
      </p:sp>
      <p:pic>
        <p:nvPicPr>
          <p:cNvPr id="66566" name="Picture 8" descr="CH28_PPT_Slide-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7" b="11684"/>
          <a:stretch>
            <a:fillRect/>
          </a:stretch>
        </p:blipFill>
        <p:spPr bwMode="auto">
          <a:xfrm>
            <a:off x="4789488" y="838200"/>
            <a:ext cx="4162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709640" y="263160"/>
              <a:ext cx="1665360" cy="88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0280" y="257040"/>
                <a:ext cx="1683000" cy="9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954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velvet.by/files/userfiles/10004/crying-smiley-face-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702221" cy="7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1584176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12 on Wednesday</a:t>
            </a:r>
            <a:br>
              <a:rPr lang="en-US" dirty="0" smtClean="0"/>
            </a:br>
            <a:r>
              <a:rPr lang="en-US" dirty="0" smtClean="0"/>
              <a:t>(my last class…)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24" y="1628800"/>
            <a:ext cx="8784976" cy="2520280"/>
          </a:xfrm>
        </p:spPr>
        <p:txBody>
          <a:bodyPr/>
          <a:lstStyle/>
          <a:p>
            <a:r>
              <a:rPr lang="en-US" sz="2800" dirty="0" smtClean="0"/>
              <a:t>Please finish reading </a:t>
            </a:r>
            <a:r>
              <a:rPr lang="en-CA" sz="2800" dirty="0"/>
              <a:t>Knight </a:t>
            </a:r>
            <a:r>
              <a:rPr lang="en-CA" sz="2800" dirty="0" smtClean="0"/>
              <a:t>Ch</a:t>
            </a:r>
            <a:r>
              <a:rPr lang="en-CA" sz="2800" dirty="0"/>
              <a:t>. </a:t>
            </a:r>
            <a:r>
              <a:rPr lang="en-CA" sz="2800" dirty="0" smtClean="0"/>
              <a:t>28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do the short pre-class quiz on </a:t>
            </a:r>
            <a:r>
              <a:rPr lang="en-US" sz="2800" dirty="0" err="1"/>
              <a:t>MasteringPhysics</a:t>
            </a:r>
            <a:r>
              <a:rPr lang="en-US" sz="2800" dirty="0"/>
              <a:t> by </a:t>
            </a:r>
            <a:r>
              <a:rPr lang="en-US" sz="2800" dirty="0" smtClean="0"/>
              <a:t>tomorrow night</a:t>
            </a:r>
            <a:r>
              <a:rPr lang="en-US" sz="2800" dirty="0"/>
              <a:t>.</a:t>
            </a:r>
          </a:p>
          <a:p>
            <a:endParaRPr lang="en-CA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122676"/>
            <a:ext cx="8712968" cy="34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about.  A battery is designed to supply a steady amount of which of the following quantities?</a:t>
            </a:r>
          </a:p>
          <a:p>
            <a:pPr lvl="1"/>
            <a:r>
              <a:rPr lang="en-US" kern="0" dirty="0" smtClean="0"/>
              <a:t>Energy</a:t>
            </a:r>
          </a:p>
          <a:p>
            <a:pPr lvl="1"/>
            <a:r>
              <a:rPr lang="en-US" kern="0" dirty="0" smtClean="0"/>
              <a:t>Power</a:t>
            </a:r>
          </a:p>
          <a:p>
            <a:pPr lvl="1"/>
            <a:r>
              <a:rPr lang="en-US" kern="0" dirty="0" smtClean="0"/>
              <a:t>Electric potential difference</a:t>
            </a:r>
          </a:p>
          <a:p>
            <a:pPr lvl="1"/>
            <a:r>
              <a:rPr lang="en-US" kern="0" dirty="0" smtClean="0"/>
              <a:t>Electric current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842990" y="4653136"/>
            <a:ext cx="3240360" cy="830997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omic Sans MS" panose="030F0702030302020204" pitchFamily="66" charset="0"/>
              </a:rPr>
              <a:t>(</a:t>
            </a:r>
            <a:r>
              <a:rPr lang="en-CA" sz="2400" b="1" dirty="0" smtClean="0">
                <a:latin typeface="Comic Sans MS" panose="030F0702030302020204" pitchFamily="66" charset="0"/>
              </a:rPr>
              <a:t>Hint: </a:t>
            </a:r>
            <a:r>
              <a:rPr lang="en-CA" sz="2400" dirty="0" smtClean="0">
                <a:latin typeface="Comic Sans MS" panose="030F0702030302020204" pitchFamily="66" charset="0"/>
              </a:rPr>
              <a:t>only </a:t>
            </a:r>
            <a:r>
              <a:rPr lang="en-CA" sz="2400" i="1" dirty="0" smtClean="0">
                <a:latin typeface="Comic Sans MS" panose="030F0702030302020204" pitchFamily="66" charset="0"/>
              </a:rPr>
              <a:t>one</a:t>
            </a:r>
            <a:r>
              <a:rPr lang="en-CA" sz="2400" dirty="0" smtClean="0">
                <a:latin typeface="Comic Sans MS" panose="030F0702030302020204" pitchFamily="66" charset="0"/>
              </a:rPr>
              <a:t> of these is correct!)</a:t>
            </a:r>
            <a:endParaRPr lang="en-CA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93" y="3025074"/>
            <a:ext cx="476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8197560" y="12232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8200" y="1213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/>
          <a:lstStyle/>
          <a:p>
            <a:r>
              <a:rPr lang="en-CA" dirty="0" smtClean="0"/>
              <a:t>What is Potential Energy?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88632"/>
          </a:xfrm>
        </p:spPr>
        <p:txBody>
          <a:bodyPr/>
          <a:lstStyle/>
          <a:p>
            <a:r>
              <a:rPr lang="en-CA" dirty="0" smtClean="0"/>
              <a:t>An object has </a:t>
            </a:r>
            <a:r>
              <a:rPr lang="en-CA" b="1" dirty="0" smtClean="0"/>
              <a:t>potential energy </a:t>
            </a:r>
            <a:r>
              <a:rPr lang="en-CA" dirty="0" smtClean="0"/>
              <a:t>when it is in a situation in which, if it moves, the potential energy can drop as it gains kinetic energy.</a:t>
            </a:r>
          </a:p>
          <a:p>
            <a:r>
              <a:rPr lang="en-CA" dirty="0" smtClean="0"/>
              <a:t>Gravitational potential energy is due to the gravity interaction between the earth and an object.  It can be negative, and has an arbitrary zero point.</a:t>
            </a:r>
          </a:p>
          <a:p>
            <a:r>
              <a:rPr lang="en-CA" dirty="0" smtClean="0"/>
              <a:t>Elastic potential energy (ch.10) is energy stored in a spring.  It is always positive or zero, and is zero when the spring is in equilibrium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07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11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41069" y="1196752"/>
            <a:ext cx="8661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4</a:t>
            </a:r>
            <a:r>
              <a:rPr lang="en-CA" sz="2400" dirty="0" smtClean="0"/>
              <a:t>7% of students got: A </a:t>
            </a:r>
            <a:r>
              <a:rPr lang="en-CA" sz="2400" dirty="0"/>
              <a:t>positive and a negative charge are released from rest in vacuum. They move toward each other. As they do </a:t>
            </a:r>
            <a:r>
              <a:rPr lang="en-CA" sz="2400" dirty="0" smtClean="0"/>
              <a:t>a </a:t>
            </a:r>
            <a:r>
              <a:rPr lang="en-CA" sz="2400" b="1" dirty="0" smtClean="0"/>
              <a:t>negative </a:t>
            </a:r>
            <a:r>
              <a:rPr lang="en-CA" sz="2400" b="1" dirty="0"/>
              <a:t>potential energy</a:t>
            </a:r>
            <a:r>
              <a:rPr lang="en-CA" sz="2400" dirty="0"/>
              <a:t> becomes </a:t>
            </a:r>
            <a:r>
              <a:rPr lang="en-CA" sz="2400" b="1" dirty="0"/>
              <a:t>more negative</a:t>
            </a:r>
            <a:r>
              <a:rPr lang="en-CA" sz="2400" dirty="0"/>
              <a:t>.</a:t>
            </a:r>
            <a:endParaRPr lang="en-CA" sz="24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52763"/>
            <a:ext cx="44481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3933056"/>
            <a:ext cx="862754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93200" y="3441960"/>
              <a:ext cx="6457680" cy="144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040" y="3434760"/>
                <a:ext cx="6480720" cy="14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11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41069" y="1772816"/>
            <a:ext cx="8661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72% of students got: The electric potential energy of a system of two point charges is proportional to the </a:t>
            </a:r>
            <a:r>
              <a:rPr lang="en-CA" sz="2400" b="1" dirty="0" smtClean="0"/>
              <a:t>inverse of the distance between the two charges.</a:t>
            </a:r>
            <a:r>
              <a:rPr lang="en-CA" sz="2400" dirty="0" smtClean="0"/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3933056"/>
            <a:ext cx="862754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116632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11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5501" y="692696"/>
            <a:ext cx="8661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76% of students got: Rank </a:t>
            </a:r>
            <a:r>
              <a:rPr lang="en-CA" sz="2400" dirty="0"/>
              <a:t>in order, from most positive to most negative, the potential energies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400" dirty="0"/>
              <a:t> to </a:t>
            </a:r>
            <a:r>
              <a:rPr lang="en-C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C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dirty="0"/>
              <a:t> of the six electric dipoles in the uniform electric field of the figure.</a:t>
            </a:r>
            <a:endParaRPr lang="en-CA" sz="2400" dirty="0" smtClean="0"/>
          </a:p>
        </p:txBody>
      </p:sp>
      <p:pic>
        <p:nvPicPr>
          <p:cNvPr id="6" name="Picture 3" descr="CQ28_0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" y="2204864"/>
            <a:ext cx="8952864" cy="29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44" y="5140938"/>
            <a:ext cx="3220588" cy="170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11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1440" y="1124744"/>
            <a:ext cx="8595360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Jokes: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“If Miley Cyrus was a physicist, I guess she'd be </a:t>
            </a:r>
            <a:r>
              <a:rPr lang="en-CA" sz="2400" i="1" dirty="0" err="1"/>
              <a:t>torquing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“Why was the electron so sad? Because it had nothing to be positive about</a:t>
            </a:r>
            <a:r>
              <a:rPr lang="en-CA" sz="2400" i="1" dirty="0" smtClean="0"/>
              <a:t>!”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“What is the name of the first electricity detective? Sherlock Ohms</a:t>
            </a:r>
            <a:r>
              <a:rPr lang="en-CA" sz="2400" i="1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419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4775"/>
            <a:ext cx="8830567" cy="587921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349625" y="2613025"/>
            <a:ext cx="1319213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6834188" y="381000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61913" y="914400"/>
            <a:ext cx="84772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kinetic energy of a system,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K</a:t>
            </a:r>
            <a:r>
              <a:rPr lang="en-US" altLang="en-US" sz="2600" dirty="0">
                <a:cs typeface="Arial" charset="0"/>
              </a:rPr>
              <a:t>, is the sum of the kinetic energies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K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1/2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m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 of all the particles in the system.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potential energy of a system,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dirty="0">
                <a:cs typeface="Arial" charset="0"/>
              </a:rPr>
              <a:t>, is the </a:t>
            </a:r>
            <a:r>
              <a:rPr lang="en-US" altLang="en-US" sz="2600" i="1" dirty="0">
                <a:cs typeface="Arial" charset="0"/>
              </a:rPr>
              <a:t>interaction energy </a:t>
            </a:r>
            <a:r>
              <a:rPr lang="en-US" altLang="en-US" sz="2600" dirty="0">
                <a:cs typeface="Arial" charset="0"/>
              </a:rPr>
              <a:t>of the system.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change in potential energy, </a:t>
            </a:r>
            <a:r>
              <a:rPr lang="en-US" altLang="en-US" sz="2600" dirty="0">
                <a:latin typeface="Lucida Grande" pitchFamily="84" charset="0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dirty="0">
                <a:cs typeface="Arial" charset="0"/>
              </a:rPr>
              <a:t>, is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times the work done by the interaction forces:</a:t>
            </a: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80963" y="4800600"/>
            <a:ext cx="8529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If all of the forces involved are </a:t>
            </a:r>
            <a:r>
              <a:rPr lang="en-US" altLang="en-US" sz="2600" i="1">
                <a:cs typeface="Arial" charset="0"/>
              </a:rPr>
              <a:t>conservative forces </a:t>
            </a:r>
            <a:r>
              <a:rPr lang="en-US" altLang="en-US" sz="2600">
                <a:cs typeface="Arial" charset="0"/>
              </a:rPr>
              <a:t>(such as gravity or the electric force) then the total energy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K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>
                <a:latin typeface="Symbol" pitchFamily="84" charset="2"/>
                <a:cs typeface="Arial" charset="0"/>
                <a:sym typeface="Symbol" pitchFamily="84" charset="2"/>
              </a:rPr>
              <a:t>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>
                <a:cs typeface="Arial" charset="0"/>
              </a:rPr>
              <a:t> is </a:t>
            </a:r>
            <a:r>
              <a:rPr lang="en-US" altLang="en-US" sz="2600" i="1">
                <a:cs typeface="Arial" charset="0"/>
              </a:rPr>
              <a:t>conserved</a:t>
            </a:r>
            <a:r>
              <a:rPr lang="en-US" altLang="en-US" sz="2600">
                <a:cs typeface="Arial" charset="0"/>
              </a:rPr>
              <a:t>; it does not change with time.</a:t>
            </a:r>
          </a:p>
        </p:txBody>
      </p:sp>
      <p:pic>
        <p:nvPicPr>
          <p:cNvPr id="23560" name="Picture 11" descr="CH28_PPT_Slide_28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0"/>
          <a:stretch>
            <a:fillRect/>
          </a:stretch>
        </p:blipFill>
        <p:spPr bwMode="auto">
          <a:xfrm>
            <a:off x="1323882" y="3946352"/>
            <a:ext cx="6411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8754</TotalTime>
  <Words>1492</Words>
  <Application>Microsoft Office PowerPoint</Application>
  <PresentationFormat>On-screen Show (4:3)</PresentationFormat>
  <Paragraphs>159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PHY132 Introduction to Physics II  Class 11 – Outline:</vt:lpstr>
      <vt:lpstr>Class 11 Preclass Quiz on MasteringPhysics</vt:lpstr>
      <vt:lpstr>What is Potential Energy?</vt:lpstr>
      <vt:lpstr>What is Potential Energy?</vt:lpstr>
      <vt:lpstr>Class 11 Preclass Quiz on MasteringPhysics</vt:lpstr>
      <vt:lpstr>Class 11 Preclass Quiz on MasteringPhysics</vt:lpstr>
      <vt:lpstr>Class 11 Preclass Quiz on MasteringPhysics</vt:lpstr>
      <vt:lpstr>Class 11 Preclass Quiz – Student Comments…</vt:lpstr>
      <vt:lpstr>Energy</vt:lpstr>
      <vt:lpstr>Work Done by a Constant Force</vt:lpstr>
      <vt:lpstr>Work</vt:lpstr>
      <vt:lpstr>Gravitational Potential Energy</vt:lpstr>
      <vt:lpstr>Electric Potential Energy in a Uniform Field</vt:lpstr>
      <vt:lpstr>Electric Potential Energy in a Uniform Field</vt:lpstr>
      <vt:lpstr>PowerPoint Presentation</vt:lpstr>
      <vt:lpstr>PowerPoint Presentation</vt:lpstr>
      <vt:lpstr>PowerPoint Presentation</vt:lpstr>
      <vt:lpstr>The Potential Energy of Two Point Charges</vt:lpstr>
      <vt:lpstr>The Potential Energy of Point Charges</vt:lpstr>
      <vt:lpstr>PowerPoint Presentation</vt:lpstr>
      <vt:lpstr>PowerPoint Presentation</vt:lpstr>
      <vt:lpstr>PowerPoint Presentation</vt:lpstr>
      <vt:lpstr>PowerPoint Presentation</vt:lpstr>
      <vt:lpstr>The Potential Energy of Multiple Point Charges</vt:lpstr>
      <vt:lpstr>PowerPoint Presentation</vt:lpstr>
      <vt:lpstr>PowerPoint Presentation</vt:lpstr>
      <vt:lpstr>The Potential Energy of a Dipole</vt:lpstr>
      <vt:lpstr>The Potential Energy of a Dipole</vt:lpstr>
      <vt:lpstr>The Electric Potential</vt:lpstr>
      <vt:lpstr>PowerPoint Presentation</vt:lpstr>
      <vt:lpstr>Using the Electric Potential</vt:lpstr>
      <vt:lpstr>PowerPoint Presentation</vt:lpstr>
      <vt:lpstr>Before Class 12 on Wednesday (my last class…)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285</cp:revision>
  <cp:lastPrinted>2014-02-03T15:45:10Z</cp:lastPrinted>
  <dcterms:created xsi:type="dcterms:W3CDTF">2010-09-20T13:36:26Z</dcterms:created>
  <dcterms:modified xsi:type="dcterms:W3CDTF">2014-02-17T19:28:20Z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