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7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8.xml" ContentType="application/vnd.openxmlformats-officedocument.presentationml.notesSlide+xml"/>
  <Override PartName="/ppt/ink/ink8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9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notesSlides/notesSlide15.xml" ContentType="application/vnd.openxmlformats-officedocument.presentationml.notesSlide+xml"/>
  <Override PartName="/ppt/ink/ink14.xml" ContentType="application/inkml+xml"/>
  <Override PartName="/ppt/notesSlides/notesSlide16.xml" ContentType="application/vnd.openxmlformats-officedocument.presentationml.notesSlide+xml"/>
  <Override PartName="/ppt/ink/ink1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400" r:id="rId2"/>
    <p:sldId id="593" r:id="rId3"/>
    <p:sldId id="645" r:id="rId4"/>
    <p:sldId id="646" r:id="rId5"/>
    <p:sldId id="595" r:id="rId6"/>
    <p:sldId id="596" r:id="rId7"/>
    <p:sldId id="597" r:id="rId8"/>
    <p:sldId id="606" r:id="rId9"/>
    <p:sldId id="607" r:id="rId10"/>
    <p:sldId id="608" r:id="rId11"/>
    <p:sldId id="648" r:id="rId12"/>
    <p:sldId id="609" r:id="rId13"/>
    <p:sldId id="610" r:id="rId14"/>
    <p:sldId id="611" r:id="rId15"/>
    <p:sldId id="613" r:id="rId16"/>
    <p:sldId id="614" r:id="rId17"/>
    <p:sldId id="619" r:id="rId18"/>
    <p:sldId id="620" r:id="rId19"/>
    <p:sldId id="621" r:id="rId20"/>
    <p:sldId id="626" r:id="rId21"/>
    <p:sldId id="627" r:id="rId22"/>
    <p:sldId id="598" r:id="rId23"/>
    <p:sldId id="599" r:id="rId24"/>
    <p:sldId id="600" r:id="rId25"/>
    <p:sldId id="601" r:id="rId26"/>
    <p:sldId id="628" r:id="rId27"/>
    <p:sldId id="647" r:id="rId28"/>
    <p:sldId id="629" r:id="rId29"/>
    <p:sldId id="635" r:id="rId30"/>
    <p:sldId id="642" r:id="rId31"/>
    <p:sldId id="649" r:id="rId32"/>
    <p:sldId id="636" r:id="rId33"/>
    <p:sldId id="637" r:id="rId34"/>
    <p:sldId id="638" r:id="rId35"/>
    <p:sldId id="640" r:id="rId36"/>
    <p:sldId id="506" r:id="rId37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FFFF"/>
    <a:srgbClr val="FF8A96"/>
    <a:srgbClr val="FFA4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04" autoAdjust="0"/>
    <p:restoredTop sz="94660"/>
  </p:normalViewPr>
  <p:slideViewPr>
    <p:cSldViewPr>
      <p:cViewPr varScale="1">
        <p:scale>
          <a:sx n="59" d="100"/>
          <a:sy n="59" d="100"/>
        </p:scale>
        <p:origin x="-7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810" tIns="43905" rIns="87810" bIns="4390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739" y="0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810" tIns="43905" rIns="87810" bIns="4390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773356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810" tIns="43905" rIns="87810" bIns="4390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739" y="8773356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810" tIns="43905" rIns="87810" bIns="4390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2F1AC7A-A382-1944-9F1F-F30449D4AF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1437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deg"/>
        </inkml:channelProperties>
      </inkml:inkSource>
      <inkml:timestamp xml:id="ts0" timeString="2014-02-12T22:15:26.19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1858 10149 114,'0'0'23,"0"3"-22,0 21 2,0 17 2,0 15 27,0 14-14,0 5 6,-5 4 4,-1-5-5,-4 0 16,-1-1-8,1 2-11,-1 4-9,-3 2 2,-1 15-4,-2 0-1,1 8 1,1 5-3,0-3-3,0-10 2,3-14-3,7-14-2,5-15-1,0-14 0,0-12-2,0-13 0,7-8 0,-1-4-5,-2 0 1,0-2 2,2 0-3,0 0 8,1 0 1,1 0 1,4 0 0,3-2 1,3-6 1,3-4-1,0 0 1,2 2-4,1 3 0,1 6 0,-1 1 0,4 0-2,3 0 2,5 0 0,-1 0 2,1 0-2,5 0 0,2 0-2,0 0 4,-2 0-2,2 0 0,-5 0 0,2 0 0,-5 1-2,6 6 4,0-4-2,1-3 0,3 0 0,0 0 0,4-10 0,-1-1 1,-1-1-1,1 1 1,1 8-1,3-4 0,-1 5 0,7 0 0,-5-1 0,-5-4 0,6-2 0,-4-4 0,1-1 0,0 2 0,-1-2 0,-1 4 0,-4 0 0,-3 2 0,1 2 0,-6 0 0,-3 4 1,-6 2-1,-3 0-1,-2 0 1,-5 0 1,-1 0-1,-2 0 0,-2 0 0,3 0 1,-3 0-1,0 0 0,3 0 0,-5 0 0,1 2 0,1-2 0,0 0 1,1 0-1,1 0 0,0 0 0,5 0 0,-2 0 0,2 0 0,3 0 0,-2-4 0,1-1 0,1 0 1,-1-1-1,1 2 0,-1 4 0,3 0 0,-2 0 0,-1 0 0,4 0 0,-1 0 0,3 0 0,2 0 0,3 0 0,-1 0 0,6 3 0,-2-2 0,4-1 0,-4 0 3,4 0-2,4 0-1,-1 0 1,2 0-1,6 0 1,2-1 0,-5 1 0,6-3-1,4 3 0,-5-4 2,3 0-2,2-2 2,2 3-2,-2-2 2,10 1 0,-7 4-2,7 0 0,0 0 2,6 0-2,6 0 1,3-2 1,1-4-1,1-2-1,-1 0 1,-2 0-1,9 3 0,-10 5 0,2 0 1,-4 0-1,-6 0 0,2 0 1,1 0-1,-1 0 0,4-5 0,1-2 1,5 7-1,0-3 0,0 3 0,1 0 0,-3 0 0,0 0 0,3 0 1,-1 0-1,-3 0 0,-7 3 1,0 4 1,-6-2-1,4 0 1,-6-1 1,2 0 2,1-3-2,5 5-3,4-5 2,2 1-2,5 0 1,-1-2-1,2 0 0,-2 0 2,0 2-2,2-2 1,-4 2-1,0-2 1,-3 0 0,-4 0 0,-2 0-1,1 2 0,-2 4 2,3-2-1,-1 1 3,4 0-2,6 2 0,0-2 0,8-2-1,-2-3 3,4 0-2,5 0 1,-1 0 0,2 0 0,-5 0 0,7 0 0,-6 0-1,4 0-1,6 0-1,7 0 1,4 0-1,4 0 3,-2 0-2,6 0-1,0 0 0,-7 0 3,1 0-2,-5 0 0,-3 1 0,7 10 1,10-4-1,7 1 2,1-2-2,-2 2 0,2-2 0,-6-2 0,-3 4 0,-4-2 2,-4 1-1,7-2 1,-3-3 0,10-2-2,5 0 0,-7 0 0,-3-11-1,-1-6 2,-13-3-2,-15 1 1,-4-6 0,-20 3-1,-14 2 0,-11 2 1,-21 0-1,-11 10 0,-10 0 0,-7 5 4,-2 3 35,0-1 3,0-1-5,0-4-33,0 1-4,0-7-1,0-1-2,0-9 0,7-2 1,1-4 1,-3-2 0,-1 5 1,0 7 0,-4 4 0,0 7 1,0 3 0,0 1 0,0 3-1,0-1 0,0-2-1,0-1 0,0-1 0,2-2-1,-2-1 1,3 0-1,2 4 1,-3 0 0,-2-2 0,3-2 1,5-5 0,-6-2 0,7-7 0,-1-6 0,2-11 0,2-5 0,1-2 0,-3-3 0,2-2 0,-1 1 0,-2 4 0,1 3 1,-7-3-1,2 7 0,-3-1 1,-2 0-1,0-1-1,2 4 1,1-2 0,2 11-1,-3-4 1,2 11 1,2-4-1,-5 5-1,-1 4 1,2 0 0,6-6 0,1-4-3,4-9-3,8 1 0,-2 3 0,-3 4 4,0 9 0,-10 10 2,-4 5 0,-2 3 0,0 0 4,0 0-1,0 0 0,-5 0-3,-4 0-1,-2 1-2,1 1 3,1 0 1,-1-2 2,3 0-3,-7 0 1,0 0 0,-2 0-1,-2-5 0,1-2 0,-1 0-1,-1-8 1,-1 1-1,0 0 1,4 0 0,-5 0 0,-3 2 0,-2 0 1,-2 0-1,0 2 0,-2-4 0,-3 4 0,-5 1 0,3 4 0,0-3 0,-7 1 0,1 0 0,-3 0 0,0 2-1,1-2 1,-11 4 0,2-1 0,-3 2 0,-8 2 0,-1 0-1,1 0 1,-2 0 0,1 0 0,-3 0 0,-7 0-2,-2 0 2,-2 0 0,-2 0-1,5 0-1,-1 2 2,0 5 0,-3 4 0,-3-5 0,2 2 1,-1 0-1,-6 0 0,2-3 1,-5 4-1,3-4 0,-2 0 0,1-5 1,1 0-1,2 0 0,6 0 0,6 0 0,1 0 0,4 0 0,-5 0 0,5 0-1,3 0 1,-4 0 1,4 0-1,0 0 0,-3 0 0,-3 0 0,4 0 2,-6 0-4,6 7 2,-5 2 0,-3-1 0,0 2 0,5-2 0,-1-2-1,5 2 1,2-2 1,-3-3-1,-1 4-1,0-1 1,1 1 0,-2 2 0,2-1 0,-8 1 1,6 3-1,-10-1 0,10 1-1,-5-2 1,0-2 1,-1-1-1,-5-1 2,6-1-2,-6 2 0,11 0-2,3-2 2,-3-2-1,4 4 1,0-5 0,-1 0 0,3-2 1,0 0-1,-1 0 0,4 0 0,-2 0 0,2 0 0,2 0 0,-3 0 2,6 0-4,1 0 4,-2 0-4,0 0 4,-5 0-2,-3 0 0,8-2 0,1 2 0,3 0 0,3-5 0,7 5 0,-6-2 0,-2-3 0,7 0 0,-4-1-2,2-2 4,-4 3-4,4-3 4,-4 1-4,0 3 4,0-2-2,-3 2 0,5 2 0,-9 2 0,-1 0 0,0 0 0,-1 0 0,0 0 0,3 0 0,-7 4 0,4-2 1,-4 1-1,-1-3-1,8 0 1,0 0 0,2 3 0,0 3-2,0 1 2,-2-6 0,3 1 0,-2 1-1,-2-3 1,5 1 0,3-1 1,-2 0-1,-2 0 0,4 0 0,-3 0 0,0 0 0,-3 0 0,4 0 0,1 0 0,-2 0 0,3 0 0,-4 0-1,-4 0 2,-4 0-1,4-1 0,-1 1 0,0 0-2,2 0 2,0 0 0,-4 0 0,2 0 0,0 0 0,-1 0 0,3 0 0,-2-6-1,-1-3 1,0-1-1,3 1 1,-9-2 0,6 2-1,-3 0 1,-1-1-2,0 3 2,-5 0-4,7-1 3,-12 2 1,-1 2 0,-2 0 0,-1 4 0,10-3-1,-1 3 1,-1-3-1,3 1 1,-3 0-1,5 0 1,-3-1 1,0 2-1,-2 1 0,-1 0 0,-5 0 0,0 0 0,-1 0-1,6 0 1,-2 0 0,-1 0 1,3 0-1,4-4 0,3 0-1,7 4 0,3-2 1,7 2 0,2-3 0,1 3 0,2-3 0,3-1 0,3 0-1,-4-2 1,5 0-1,0 0 1,-1 0 0,3-3-1,2 7 1,-3-3 1,3 1-1,-3 4 0,2-3 0,2 3 0,3-3 0,-5 3 0,4 0 0,-4 0 0,1 0-1,5 0 0,1 0-5,2 0-18,2 3-40,2 14-57,-12 7-188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deg"/>
        </inkml:channelProperties>
      </inkml:inkSource>
      <inkml:timestamp xml:id="ts0" timeString="2014-02-12T16:40:52.13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14556 7046 191,'6'0'74,"-6"-4"-22,0 0-6,0 3-16,0-2-23,0 1-6,-2 2 2,2 0-3,0-1 3,0-2-2,0-1-1,0-4 0,11-8 3,11-14 9,16-12-1,22-14-9,25-11-2,16 0 0,14 2 2,-1 7-1,-4 14-1,-21 7-1,-18 8-6,-27 14-3,-14 4-12,-15 6-64,-15 5-110</inkml:trace>
  <inkml:trace contextRef="#ctx0" brushRef="#br0" timeOffset="291.0154">14074 7824 281,'-13'16'0,"13"-7"-9,4-9-26,46-19 35,36-30 16,28-26-5,22-17-6,27-11-3,-1-5 1,8 7 0,-8 2 2,-8 11-5,-27 15 0,-33 19-11,-33 19-116</inkml:trace>
  <inkml:trace contextRef="#ctx0" brushRef="#br0" timeOffset="555.0282">14685 8066 229,'73'-51'4,"21"-15"-3,31-13 0,2-3 9,6 0-1,2-4-6,-13 7 0,-6 3-3,-20 14-4,-25 22-9,-28 14-151</inkml:trace>
  <inkml:trace contextRef="#ctx0" brushRef="#br0" timeOffset="787.0418">14932 8332 245,'70'-49'5,"23"-20"-4,16-12 5,3 1-5,-3 6 1,0 3-4,-8 9 4,-1 4-1,-4 2 0,-9 7-1,-2 11-25,-27 4-196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deg"/>
        </inkml:channelProperties>
      </inkml:inkSource>
      <inkml:timestamp xml:id="ts0" timeString="2014-02-12T22:50:05.75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1796 10674 17,'1'-6'21,"3"-5"-11,0-1-7,-1 5-2,1-3 1,3 0-2,-1 2 0,-3-1 0,-2 5 7,1 3-1,-2 1-2,2 0 11,-2 0 8,0 0-2,1-4-8,-1 2 1,0-5 6,2-3 4,-1 1-7,-1-2 5,0 0 12,0-6-3,0 3 1,0-7 4,2 2-5,0-1-4,-2 6-9,1 7-13,-1 4-2,0 3 6,0 0 2,0 0-3,0 0-3,0 0 2,0 0 0,0 5 0,2 10-4,2 11 3,0 3 3,2 8-2,-4 6-2,1 1-3,-1 4 1,-2 2 0,1 6 1,-1 4-4,0-1 1,0 2 0,0 2 1,0-8-1,0 3-1,0-3 0,0-6 0,0 4 0,0 1 1,0 3-1,0 3 0,0-6 0,0-4 0,2-4 0,0-1 0,-1-6 0,2 2 0,0-4 2,0-1-2,-1-1 0,0 3 0,0 2 0,2-1 0,-1-2 0,-1 3 1,1-6-1,-1 3 0,-1-2 2,3 0-2,-3-1 0,1 0 0,0-2 1,-2 0-1,2 5 0,-2-3 1,1 3-1,1 5 0,1 2 0,1 9 0,0-5 0,2-2 1,0-1-1,-4-7 0,4-3 0,-4-1 0,1 1 0,3 1 0,-2-2-1,2-2 1,-2-2 0,1-4-1,0-9 1,-2 6 1,0-3-1,-3 2 0,0 2 0,0 6 0,0 0 0,0 2 0,0 0 0,0-6 0,-3 5 0,2-4 0,1 0 0,0 1-1,0-5 1,0 6 0,0 0 0,0-3 0,0 1 0,0 1 0,0 0 0,0-2 0,0 1 0,0-3 0,0-5-1,0-4 1,0-1 0,1-4-2,2-3 2,-3 0 0,0 3 2,0 0-2,0 2 0,0 2 0,0-2 0,0 1 0,0-4-2,0-1 2,0 1-1,0-4 1,0 5-3,1 2 1,2 0 1,-3 0 1,0-2-3,0-4 3,0-4 0,0-2 0,0 0-2,0 0-3,0 0 0,0 0 5,0 0 0,0 0 3,0 0 3,0 0-1,0 6-3,0 6-2,0 0-3,0 0 1,0-4 2,0-8 1,0 0 1,0 0 1,0 0 1,-4-15 1,-8-8 2,-3-5-1,-5-8-5,2 2-1,1 4 3,0 0-2,5 10 0,4 3 0,3-1-1,2 7 0,0 0 0,-1 7 0,3 4 1,1 0-1,0 0 0,0 0-1,0 12 1,0 11 0,2 3 3,9 6-1,-3 0-1,3-2-1,0-2 0,-1 0 0,0-3 0,-2-6 0,4-3 0,-4 0 0,-3-9 0,0-2 0,-5-5 0,2 0 2,1 0-1,4-12-1,4-22 9,6-12 3,3-10-6,3-12-6,-2 1-2,-4-7-17,-6 0-97,-9 0-295</inkml:trace>
  <inkml:trace contextRef="#ctx0" brushRef="#br0" timeOffset="974.0504">1688 10580 127,'0'-5'20,"0"3"3,0 2 9,0 0-10,0 0-12,0 0-7,1 0 3,-1 0 12,0 0 26,0 0 32,0 9 3,-3 13-36,-13 12-33,2 5-6,-3 6 0,0 0-1,6-7 1,4-7 1,3-7-5,4-10 0,0-10 0,0-2-3,0-2-1,0 0 1,7-16 2,7-16 1,-1-12 12,9-6-8,3-4-1,5-2 1,0-1-4,0 11 0,-6 14 0,-10 15 1,-4 8-1,-7 7 0,1 2 4,1 0 3,3 23-3,5 18 4,1 13-2,-3 6-3,4 5 2,-1-9-5,2-13 0,5-8-11,4-13-43,-9-14-203</inkml:trace>
  <inkml:trace contextRef="#ctx0" brushRef="#br0" timeOffset="1582.0852">1387 11705 225,'0'-9'158,"0"3"-157,0-2 15,0-2 32,0 5 14,-13-2-28,-8 6-21,-7 1-8,-5 0-1,-2 8-2,2 9 3,8 6 0,12-5 1,6 4-6,7 4-1,4 2-5,18 5 3,12 0 3,7 4 0,-3-2 0,-1-1-1,-6 1 1,-10-8 0,-5-1 0,-10 5 1,-6-1 3,-3 2 9,-23-2 6,-11-5-2,-10-2-6,-5-13 2,0-10-1,7 0-8,6 0-4,9-14-9,16 0-20,14 0-84,0 0-205</inkml:trace>
  <inkml:trace contextRef="#ctx0" brushRef="#br0" timeOffset="6036.3367">3972 14311 111,'0'-2'67,"0"2"-62,0 0 15,0 0 26,0 0-7,0 0-9,0 0-8,0 7-9,0 0-6,0 2-4,0-4-2,0 0 2,0-4-3,0-1 1,1 2 0,-1-2 0,0 0 2,0 5 2,0-1 3,2 4 3,0 4 2,-1 5-1,5 1-4,-4 0-3,4 3-3,-2 9 2,1 8 3,-2 7 3,-2 8-2,2 7-1,-3 0 0,2 3-4,0-2-1,-1 6 0,3 7-2,-1 10 2,3 3-2,1 1 0,2-4 1,2 4-1,-2-2 0,-1-1 0,-3 0 0,2-1 0,-2-4 0,-1 2 1,-1-2-1,0 0 0,2 5-1,0-10 1,-5-7 0,5-3 0,-3-14 1,1 2-1,2-9 0,-5 2 0,2-3 0,-1-2 0,-1 3 0,2-7 0,0 9 0,-2-4 0,3-2 0,-3 4 0,3-7 0,-2-2-1,0-7 1,1-1 0,-1-9 0,2 0 0,-2-3 0,1 4 0,-1 3 0,1 2 0,-1 3 0,3 4 0,-1-1 0,0-4-1,1-6 1,-1-4-1,-1-2 0,1 0 0,-3 2 1,4 5 0,-3 6 0,2 4 0,-3-1 0,0-6 0,0-11-1,0-4 1,0-9 0,0 2 0,0-2 1,2 0 3,-2 2-1,0 1-1,0 8-2,0-3-2,0 4 2,0-6 0,0-6 0,0 0 0,0 0 0,0 0 4,0-8 3,0-21-6,-12-6 1,-4-13-2,-2-10 0,-1 3 0,4 3-4,0 9 4,3 12 5,7 15-3,0 5 2,3 8-4,1-1 1,-1-1-1,2 5 0,0 0-1,0 0 0,0 0-1,0 0-2,0 19-1,3 6 4,9 21 1,2 1 3,1-1-3,-4-2 1,1-3 1,0-6-2,-2 0 0,-2-12 0,-1-4 1,-4-3-1,-1-10 0,-2-1 0,0-5 1,1 0-1,-1 0 0,2 0 0,2 0 0,0-13 0,3-23 5,4-14 7,3-22-2,10-9-9,-3-7-1,8 0-7,3 5-36,-1 3-128</inkml:trace>
  <inkml:trace contextRef="#ctx0" brushRef="#br0" timeOffset="6854.377">3928 14522 128,'-6'0'136,"4"0"-132,2 0-1,0 0-3,0 0 0,0 2 0,-2 8 5,-1 8 13,-5 10-9,-1 6 1,-2 2 7,-2 3-8,1-2 2,-1-5-4,9-6-5,-2-10-1,5-7 2,1-6-3,0-3 0,0 0-3,0-1 2,0-26 1,8-13 22,6-15-12,0-10-5,2-4-2,-3 4 1,4 2 0,-1 10-3,0 8 4,-1 12 3,-5 12-4,-3 11 1,-5 10 5,2 0-2,0 22-1,3 19 16,0 10-5,2 6-14,-1 1-2,4-6-1,1-6-1,0 7-2,5-7-8,-2 5-16,9 2-101,-3 3-155</inkml:trace>
  <inkml:trace contextRef="#ctx0" brushRef="#br0" timeOffset="7650.4257">4704 15488 144,'3'0'42,"-2"0"-36,3 0 20,-2 0 1,-2 0-3,0 0 26,0 0 1,0 0-14,1 0-21,-1 0 1,0 0-9,0 0-2,0 0 2,0 0 4,0 0 4,0-1 6,-1-2-12,-11-1-9,-3 4 2,-1 0-1,-3 0-1,-3 0-1,-3 0 0,0 0-1,1 0-4,1 4 2,8 9-2,5 2 2,5 2 1,4 2-1,1 2-2,3 3 0,15 0 4,7 1 1,5-1 0,-3-1 0,-3 0 0,-3 0 0,-6 0 1,-1 2 1,-11 8 6,-3-1 3,0 3 4,-17 0-5,-11-3 0,-8-11-4,-7-2 4,3-6-5,5-8-2,3-5-1,6 0-2,2 0-6,4-14-50,3-17-205</inkml:trace>
  <inkml:trace contextRef="#ctx0" brushRef="#br0" timeOffset="19238.0672">2807 6342 143,'-19'-20'66,"3"2"-48,1 2 39,1 8-23,3 3 1,2 5-12,1 0-8,0 0-2,-1 0-4,6 0 5,-1 0-1,4 0-4,0 0-5,-1 0-4,1 7-5,0 15 0,0 8 5,0 6 0,0 5 1,0-3 0,0-2 0,0-4-1,0-4 0,10-8 0,2-7-2,5-2-1,1-10 0,5-1 3,1 0 0,5-21 1,-2-16 3,2-9 6,-3-10-1,-4 0-1,-10 1 3,-8 11-6,-4 11 8,-9 3 18,-13 9-5,-4 10-21,-2 11-5,1 0 0,1 23-19,4 16-65,9 11-99</inkml:trace>
  <inkml:trace contextRef="#ctx0" brushRef="#br0" timeOffset="19863.1601">2892 6476 181,'-3'-2'36,"2"2"16,1 0-22,0 0-30,13 0-15,13 0 14,14 0 0,18 2 1,8 3 3,11-3 10,5-2-3,3 0 0,6 0 3,-3 0-5,-1-4-3,-10-3-4,-4 2 0,-9 5 0,-14-2-1,-12 2-3,-11 0-9,-12 0-29,-8 0-111</inkml:trace>
  <inkml:trace contextRef="#ctx0" brushRef="#br0" timeOffset="20324.1856">3446 6336 26,'0'-22'57,"0"10"-54,0 2 10,0 5 25,0 0 21,0 5 20,0 0 0,-4 0 1,-2 0-35,-5 0-15,-1 0-16,-4 0-7,-6 14-1,-1 2-4,-7 8 0,-2 5-1,-5 1-1,4 0 1,1-1-1,5 0 0,1-1 0,6 2 0,3-2 0,2-5-1,5-6 1,4-9-1,6-4 1,0 0-1,7 2-12,20 6 5,11 7 8,14-6 0,4-1 0,7-2 0,4-2-1,5 0-11,3-8-138</inkml:trace>
  <inkml:trace contextRef="#ctx0" brushRef="#br0" timeOffset="21397.2508">4594 6087 160,'0'0'35,"0"0"27,0 0 11,0 35-61,2 19-9,3 20 24,2 10-14,-4 5-2,1-5 2,-2-4 1,-1-10-5,1-12-3,0-17-1,-1-15-3,2-15-2,1-11 0,-3 0 0,-1-26 7,0-28 10,0-23-8,0-18-8,0-5-1,-2 5 0,-10 15-1,-4 17 1,5 28-1,6 17 1,4 13 0,1 5 0,0 0-10,17 0 5,8 0 5,9 7 1,3-3 0,6-3 0,4-1 0,0 0-1,-3 0 0,-1 0-2,-4 0-5,-12 0-72,-5 0-70,-12 0-71</inkml:trace>
  <inkml:trace contextRef="#ctx0" brushRef="#br0" timeOffset="21601.2589">4670 6374 346,'5'12'0,"11"1"-7,1-3 7,10-5 7,0 2 0,4-1 5,1-1-7,2 2-5,3-4 0,1-3-18,2 0-56</inkml:trace>
  <inkml:trace contextRef="#ctx0" brushRef="#br0" timeOffset="21788.2668">5073 6625 22,'-2'48'212,"2"-1"-211,0-6 2,6-4 6,7-10-9,1-6-4,5-15-11,-2-6-14,-1-5-40,-5-30-25</inkml:trace>
  <inkml:trace contextRef="#ctx0" brushRef="#br0" timeOffset="21953.279">5207 6249 507,'-21'-9'113,"5"5"-99,13 4 32,1-2-25,2 2-21,0 0-11,0 0-36,19 10-30,4 7-3,3 6-75,4 3-72</inkml:trace>
  <inkml:trace contextRef="#ctx0" brushRef="#br0" timeOffset="22176.3991">5360 6738 152,'-3'32'147,"-1"-16"-118,4-11 23,0-5 9,0 0-40,0-16-18,9-24 2,9-16 16,6-6-13,-1 6-6,-1 15-2,-4 26-1,-6 15-1,-2 3-4,0 46 0,-3 15 6,-4 14-3,0 2-6,3-10-8,4-10-14,4-16-78,8-11-43</inkml:trace>
  <inkml:trace contextRef="#ctx0" brushRef="#br0" timeOffset="22538.4227">5982 6613 373,'-5'-14'85,"-10"-2"-84,-1 4 10,-1 7 9,-2 5-12,4 0-8,-2 21-10,5 16 2,2 6 5,-2 7 3,11-6 0,1-5 0,0-11-3,1-14-5,17-12-3,2-2-32,6-37-4,3-25 47,3-21 5,-2-16-4,-6-7 0,-1 3-1,-10 7 1,-9 14 2,-4 26-2,0 28 6,0 28 49,-10 12 24,1 55-65,4 30-11,5 27 2,0 4-1,28-7-5,13-22-4,12-25-21,4-32-147</inkml:trace>
  <inkml:trace contextRef="#ctx0" brushRef="#br0" timeOffset="25589.5874">3721 7287 3,'-2'-5'7,"2"2"-5,0-1 0,0-1 9,0 2-3,0 3 6,0-4 21,0 2 16,-1 2-1,1 0-4,-2 0-6,2-3-5,-1 3 5,1 0 8,-2-1-3,2 1-5,-2-1-6,2 1 0,-3-3-11,1 3-5,2 0-5,-1-3-3,1 3-2,0 0-1,0 0-4,0 0-3,0 0-3,0 0 2,0 0-3,0 6-1,0 13-2,11 9 7,9 14 4,4 8-2,0 12 2,2 10-2,-3 5 1,4 7-1,0-2-1,-1-1 1,1-9-2,-4-4 0,-2-16 2,-4-8-2,0-14 0,-4-10 1,-2-6-2,-3-8 1,-5-6 0,1 0 0,-2 0 0,-1 0 0,-1 0 3,2 0 2,-1-3-3,3-20-1,4-13 5,4-24 2,3-24-4,5-20 3,5-21-2,0-2-3,5 1-2,-1 20 0,-10 23-1,-6 28-1,-10 20-3,-3 28-45,-9 7-246</inkml:trace>
  <inkml:trace contextRef="#ctx0" brushRef="#br0" timeOffset="26362.6314">5292 7654 405,'-25'-12'12,"1"2"-8,3-2 16,-3 3-14,4 6 1,0 3 2,0 0-6,4 12-3,-2 22-3,7 8 3,5 11 1,2 5-1,4 0-2,0-2 0,10-10 1,8-13-1,4-13-5,1-17-12,6-3 5,1-26-2,-3-22 11,1-11 5,-4-3 0,-4 0 0,-5 11 0,-9 14 1,-4 19 3,-2 14 12,0 4 35,0 0-1,0 26-43,-2 16-7,-3 18 0,4 5 1,1-3-1,0-4 0,0-12-2,8-12-11,11-10-24,3-16-73,2-8-68,5-23-8</inkml:trace>
  <inkml:trace contextRef="#ctx0" brushRef="#br0" timeOffset="26557.6443">5647 7369 361,'-11'24'97,"-2"30"-92,5 14-5,-3 11 4,5-2-1,6-4 1,0-3-4,0-2 0,0-10-6,0-5-9,0-21-69,0-14-97,0-18 51</inkml:trace>
  <inkml:trace contextRef="#ctx0" brushRef="#br0" timeOffset="26686.6488">5496 7786 402,'-2'-11'90,"2"6"-79,4 3-10,22 0 2,16 0 4,22-1 0,4-2-7,0-2-6,-1-7-56,-16-1-200</inkml:trace>
  <inkml:trace contextRef="#ctx0" brushRef="#br0" timeOffset="27359.6858">4170 8601 372,'-10'17'54,"7"22"-50,3 7-4,0 2 6,12-6-3,6-16-3,7-8 0,4-10 1,3-8 4,6 0-1,2-30 2,3-12-1,1-14 1,-4-9-3,-7 5-2,-9 14-1,-9 18 3,-9 21-2,-4 7 9,-2 0 52,-2 49-33,-19 23-29,-4 27 1,-4 10 0,-1 12 0,2 5-1,-2 9 0,5 8-8,6-11-64,8-28-277</inkml:trace>
  <inkml:trace contextRef="#ctx0" brushRef="#br0" timeOffset="29684.0307">7780 5883 404,'-8'-6'5,"2"6"-4,6 0 43,0 0-34,0 2-10,7 26-15,14 16 15,5 19 15,6 15 0,3 8-2,3 11-2,0 0 0,-4 0-8,-3-5-3,4-17 1,-4-16 2,-6-16-2,2-20-1,-10-10 2,-2-12 4,0-1 1,-4-14 2,7-36 13,2-32 4,6-27-6,1-20-15,6-1-5,0 7-1,-3 17-1,-1 25-1,-7 27-8,-5 20-29,-4 18-77,4 11-106</inkml:trace>
  <inkml:trace contextRef="#ctx0" brushRef="#br0" timeOffset="30497.1035">8923 6254 539,'-2'0'30,"2"0"-22,0 0-8,11 0-10,13-2-4,15 2 14,3-3 2,3-2 1,0 5-3,-6 0-3,-12 0-27,-1 0-51,-14 12-152</inkml:trace>
  <inkml:trace contextRef="#ctx0" brushRef="#br0" timeOffset="30690.1137">8935 6367 578,'-5'1'0,"5"3"-30,15-2-14,19 1 44,7-3 0,3 0 5,3 0-5,-2 0-6,-11 0-152</inkml:trace>
  <inkml:trace contextRef="#ctx0" brushRef="#br0" timeOffset="31762.2468">10297 5532 548,'-17'52'0,"-1"35"0,-1 29 6,4 18-6,0 2 0,9-11-1,6-19 1,0-15 1,2-21-1,19-16-4,2-23-15,-1-12-43,0-19-115</inkml:trace>
  <inkml:trace contextRef="#ctx0" brushRef="#br0" timeOffset="31929.2937">10295 6272 9,'3'-8'486,"17"-4"-486,12-11-4,18-15 4,7-11 5,15-3 0,-3-4-1,6 1-4,-12 8 0,-11 6-7,-16 11-55,-15 8-171</inkml:trace>
  <inkml:trace contextRef="#ctx0" brushRef="#br0" timeOffset="32146.3644">10273 6020 465,'-7'50'0,"7"16"-7,16-4 7,9 1 2,18-4 1,6 0 2,-2-8 2,7-2-4,1-11-3,-1-4-2,5-12-10,-4-6-26,-7-10-124</inkml:trace>
  <inkml:trace contextRef="#ctx0" brushRef="#br0" timeOffset="33269.4295">11345 6191 339,'-2'-20'62,"-7"-1"-46,-2-1 34,-1 2-25,-5 4 6,-4 3-13,-3 9-15,-3 4-3,-2 4 0,0 28 0,-3 11-2,2 6 1,8 12 1,8-6-1,7-4 1,7-8-4,0-11 2,10-10-7,10-13-6,3-6-4,-1-3 2,5-7 9,-5-18 8,3-13 0,-2-4 1,0-6 0,-4 9-1,1 5 0,-6 12 1,-5 12-1,-8 10 0,6 0-1,-2 3-2,3 20 0,3 9 3,0 6 5,-4 19 1,-7 8-3,0 10 0,-2 13-1,-14 2 0,-6 3-1,3-1-1,-2-6 2,8-4-1,4-17-1,7-22 0,2-18-2,0-18 1,11-7-8,10-5 9,8-26 1,7-12 2,13-11-1,5-3-2,0 7-2,-1 2-145</inkml:trace>
  <inkml:trace contextRef="#ctx0" brushRef="#br0" timeOffset="34161.4749">10080 6779 22,'-29'-12'297,"8"4"-279,7 6 29,2 2 21,3 0-36,1 0-14,8 0-5,0-1-5,0 1-8,17 0-16,19 0 12,24 0 4,27 0 7,23 1 1,18-1 7,23 0-5,8 0 1,16 0-4,12 0-3,-1 0-3,-1 0-1,-19 0 0,-23 0-1,-24 9-5,-25 4-9,-28 10-43,-31 0-193</inkml:trace>
  <inkml:trace contextRef="#ctx0" brushRef="#br0" timeOffset="40393.8932">9976 7452 285,'-5'0'27,"0"0"6,3 0 33,2 12-59,0 21-6,0 13 7,0 8-6,10 6 1,1-3 3,5-1 1,1-6 4,3-10-3,1-5-4,1-14-4,3-12 0,5-9 1,3-2 9,11-35 0,3-21-1,-2-12-6,5-6-2,-5-4-1,-8 10 0,-5 12 0,-11 13 0,-11 19 0,-4 22 0,-6 4 3,0 14 15,-19 43-10,-9 25-3,3 26-4,-8 10 2,1 3 1,1-9-2,11-12 0,7-16-2,10-19-4,3-18 2,0-17-3,12-13-14,5-17-42,13-5-225</inkml:trace>
  <inkml:trace contextRef="#ctx0" brushRef="#br0" timeOffset="40604.905">10716 7596 111,'0'0'500,"0"0"-500,5 0-22,17 1 11,4 8 9,12-5-5,-2-3 7,-1-1-1,4 0-1,-4 0-25,-2 3-87,4 11-154</inkml:trace>
  <inkml:trace contextRef="#ctx0" brushRef="#br0" timeOffset="41031.9335">11563 7511 340,'0'-12'68,"0"-2"-63,-11 4 48,-8 2-26,-4 5-12,-8 3-8,5 0-6,-5 0 0,10 11-1,2 7-1,13 4-3,6 4 0,0 5 4,3 1-4,19 4 3,-1-6-1,2-2 1,-2-8 1,-9-3 0,-4 2 9,-8 1 7,0 4 8,-18 2-2,-15 0-14,-9 1-1,-6-4-7,-1-5 0,4-4-1,2 1-13,12-4-42,9-4-112</inkml:trace>
  <inkml:trace contextRef="#ctx0" brushRef="#br0" timeOffset="49157.3835">13022 6307 315,'0'0'11,"0"0"-9,-8 12 15,8 14-16,0 13 2,8 7 12,2 3-8,-1-3-1,-5 4 0,2-6 5,-3-4-8,-2-2 2,0-4-4,-1 1-1,0-5-6,0-2-13,0-5-35,-1-2-84</inkml:trace>
  <inkml:trace contextRef="#ctx0" brushRef="#br0" timeOffset="49335.3941">12902 6621 23,'0'-2'477,"0"2"-474,0 0-3,10 0-2,15 0 2,14 0 6,7 0-4,8-12-2,9-12 0,9-4-7,-4-7-72</inkml:trace>
  <inkml:trace contextRef="#ctx0" brushRef="#br0" timeOffset="50880.4832">14072 5709 92,'-2'-9'172,"-3"6"-110,3 3-10,1 0 7,1 2-38,0 28-21,0 20 0,0 20 5,0 10 0,8 2-3,-3 4 2,3-3-1,-6-2 0,-2 0-3,0-5 0,0-1-1,0-7 1,0-8-4,-2-11-3,-5-16-17,6-12-94,1-14-65</inkml:trace>
  <inkml:trace contextRef="#ctx0" brushRef="#br0" timeOffset="51086.4917">14072 6316 215,'4'-18'86,"10"0"-85,4-4 25,12-4 14,8-6-11,8-4-4,-3-6-11,4-6-9,-7 8-1,-5-2-4,-9 16-1,-13 6-5,-5 8-41,-6 7-109,-2 5-51</inkml:trace>
  <inkml:trace contextRef="#ctx0" brushRef="#br0" timeOffset="51318.4992">14166 6176 363,'0'36'13,"3"16"-6,18 17 3,11 7 7,1 1 2,9-8-13,0-11-5,9-16-1,7-22-6,-3-11-3,8-9-8,-2-13-65,-13-25-127</inkml:trace>
  <inkml:trace contextRef="#ctx0" brushRef="#br0" timeOffset="51711.5232">14976 5596 303,'0'-8'84,"-2"4"-42,-9 3 37,2 1-23,-1 0-23,-1 0-10,-2 9-18,-5 16-5,0 17-1,-2 18 1,1 26 0,5 26 3,-2 24 2,12 14 0,4 10-4,0-16-1,3-20 0,17-24-1,8-29-6,6-26-5,1-18-12,8-19-21,1-8-36,0-22-28,-2-23-132</inkml:trace>
  <inkml:trace contextRef="#ctx0" brushRef="#br0" timeOffset="51942.5732">15153 6249 423,'6'0'23,"16"0"-13,8 0-10,12 0 12,5-9-6,1 1-5,0 0-1,3 8-6,-5 0-14,-5 0-94</inkml:trace>
  <inkml:trace contextRef="#ctx0" brushRef="#br0" timeOffset="52440.598">15702 5932 516,'0'-11'46,"0"2"-46,15-8 0,12-1 0,10 0 0,10 1 2,-3 10-2,-10 7 0,-12 0 0,-7 22-2,-9 16 2,-6 14 7,-12 7 2,-19 7-1,-6 4-5,-8-9 0,0-3-1,4-12-4,3-11 4,10-9-1,7-10 1,12-4 0,9-1-2,0 0-5,10 6 0,17 2 5,7-1 0,8-5 3,3-3-1,-2-5-2,3-5 0,2 0-2,-3 0-3,-5 0-37,-5-10-51,-10-8-280</inkml:trace>
  <inkml:trace contextRef="#ctx0" brushRef="#br0" timeOffset="52985.6323">16272 6182 326,'0'-25'43,"0"1"8,0 2 7,-3 8-18,-14 3-20,1 0-3,-3 10-14,-1 1-3,-2 13-10,2 25 2,6 17 5,-2 14 3,9 6 0,2 8 0,5-9 0,0-16 0,10-19-6,21-25-12,-1-14-10,-4-3 6,0-29 17,-10-12 4,-4 0 1,-4-2 0,-8 2 1,2 11 0,-2 7 3,0 13 11,0 13-7,0 0-8,2 0 0,4 12 0,-1 22 6,4 9 6,-1 14-7,-6 5 2,4 12 0,-6 0-2,0 5-2,-11 3 1,-8 0-2,2 2-1,3-5 3,2-20-1,5-23 1,4-13-3,3-20 2,0-3-3,0-1-4,3-35 4,17-18 0,10-23 0,3-5-11,7 3-42,-1 4-244</inkml:trace>
  <inkml:trace contextRef="#ctx0" brushRef="#br0" timeOffset="53272.6441">16582 5344 516,'0'0'5,"1"38"-1,31 36-4,8 29 37,7 20-14,5 0-4,-7-5-6,-2-3 0,-10-5-2,-11-9-5,-15-4-3,-7-6 0,-18-13-2,-17-3-1,-16-16-9,-2-3-20,-4-9-48,-9-3-113</inkml:trace>
  <inkml:trace contextRef="#ctx0" brushRef="#br0" timeOffset="54133.7265">14007 7207 151,'-9'0'50,"8"0"-48,1 0 6,0-3-1,0-1 6,0 1 5,0-2-9,1 0 1,12-1 16,14-2 13,7 1-7,20 4-3,22 3 0,12 0 1,16 0 0,5 1-16,15-1-4,-3 0-4,17-18 1,7 0-3,5 0-3,7 12 3,-2 6-3,-17 0 0,-11 30 1,-16 7 1,-18 3-2,-10-2-1,-16-8 0,-4-13 0,-9-8 0,-7-9-1,1 0-2,-7-10-8,-12-6-4,-3 4-40,-12 12-117</inkml:trace>
  <inkml:trace contextRef="#ctx0" brushRef="#br0" timeOffset="54779.7646">15186 7671 441,'-15'0'3,"10"18"13,2 21-2,-1 21-10,4 8 4,6-1-1,14-4 1,5-10 1,-2-11-9,9-12 6,1-17-5,6-13 5,-1 0 4,11-29-3,-4-19-2,-1-5 0,-2-6-4,-3 9-1,-15 11 1,-10 15-1,-7 16 2,-7 8 5,0 0 28,0 32 13,-12 22-31,-9 29-17,-10 17 3,0 12 2,5 8 2,1 18-7,2 10-1,8 7-3,-1 0-6,11-10-17,5-15-29,0-20-102,0-24-217</inkml:trace>
  <inkml:trace contextRef="#ctx0" brushRef="#br0" timeOffset="56223.8418">17830 6350 423,'-5'-5'6,"0"5"-6,3 0 16,1 8 7,-3 28-22,-2 14 8,2 11-3,0 4-2,0-5 0,4-6 0,0-5-4,0-7 0,0-9-1,0-4-2,0-9-5,1-9-39,-1-11-187</inkml:trace>
  <inkml:trace contextRef="#ctx0" brushRef="#br0" timeOffset="56392.8517">17604 6613 378,'0'0'85,"9"0"-75,22 0-10,13 0 10,18 0-3,8 0-2,12 0-2,-2 0-3,5 0-1,-1 0-30,-12-6-177</inkml:trace>
  <inkml:trace contextRef="#ctx0" brushRef="#br0" timeOffset="57031.891">19031 5881 288,'0'0'113,"0"35"-103,0 20-9,0 22 22,0 5-8,0 0-5,0-3-1,0-3 1,6-6-5,-5-7-3,-1-4-2,0-5 0,0-10-6,0-10-10,0-8-25,-10-15-92,3-11-152</inkml:trace>
  <inkml:trace contextRef="#ctx0" brushRef="#br0" timeOffset="57195.9307">19033 6445 87,'21'-27'174,"10"-2"-167,12-11 60,11-2-5,8-4-43,10 2-3,-5 5-11,-3 6-5,0 6-2,-10 6-6,-16 11-32,-11 1-161</inkml:trace>
  <inkml:trace contextRef="#ctx0" brushRef="#br0" timeOffset="57415.9465">19168 6264 185,'-9'38'133,"9"10"-125,1 11-6,22-3 31,16-1-8,6 0-7,11-11-6,6-14-9,4-4-3,5-12 0,-8-4-3,-2-4-33,-11-3-113</inkml:trace>
  <inkml:trace contextRef="#ctx0" brushRef="#br0" timeOffset="58334.0228">20447 6256 465,'-15'-18'13,"-4"2"8,2-3 17,1 7-32,0 3-4,0 3-2,-5 6-3,-3 0-3,-1 18 1,-2 24 5,4 9 0,1 4 2,2 2-2,10-6 0,9-4-2,1-13 1,0-8 1,6-14-1,12-10 0,6-2-1,4-12 2,4-20 0,-4 0 0,4-2 0,-5 1-2,-4 5-2,-3 0-2,-6 5 4,-4-4 1,0 9 1,-2 5 0,-2 4 1,1 7-1,0 2-1,-4 0-6,6 24 6,-9 13 1,0 11 2,0 8 4,-5 10-1,-12 10-3,-5 12 0,1 12 0,-8 13-2,4 7 3,4-4-3,-1-19 1,6-23 1,11-30 1,-1-23 1,6-16-2,0-5-2,6-12 0,27-26 4,10-10 3,9-2-7,3 10-15,-2 9-45,-8 17-100,-3 9-84</inkml:trace>
  <inkml:trace contextRef="#ctx0" brushRef="#br0" timeOffset="58732.1653">19083 6892 341,'-1'-10'6,"1"6"2,0 4 40,4 0-39,37 0-8,31 8 25,27 6 0,32-14-6,36 0-8,22-10 0,20-20-4,-1-2-2,3 7-6,-15 11 0,-16 9-3,-26 5-10,-36 0-44,-38 14-287</inkml:trace>
  <inkml:trace contextRef="#ctx0" brushRef="#br0" timeOffset="61896.3378">19044 7689 324,'-1'0'86,"-4"0"-85,0 0-1,5 31 1,0 15 0,0 4 5,11 2 4,6-7-3,4-11-3,0-9 2,13-11-5,2-10 0,4-4 1,1-1 7,-5-26-2,2-7 1,-4 1-5,-4-8-3,2 3 0,-7 3-1,-3-4 0,-4 12 1,-4 6 0,-6 9 0,-5 8 0,-3 4 0,0 0 0,0 25 0,-3 26 0,-16 23 4,-6 16 4,-5 12-4,-8 0-2,6 4 1,5-9-2,9-8 0,13-17-1,5-15-3,0-26-5,15-19-15,18-12-82,8-41-253</inkml:trace>
  <inkml:trace contextRef="#ctx0" brushRef="#br0" timeOffset="62186.3541">20007 7795 26,'0'-7'252,"2"7"-204,-2 0-4,0 12 13,0 21-17,0 11-22,0 6-10,-3 2-4,1-2-3,-3-6-1,5-7-3,0-11-1,0 1-9,0-11-22,0-4-93,0-8-142</inkml:trace>
  <inkml:trace contextRef="#ctx0" brushRef="#br0" timeOffset="62355.3674">19850 7990 470,'0'-1'39,"4"-2"-39,17 0 0,14-3-1,12-2 0,5 0-1,1-3 1,-4 4-8,-1 0-28,-5 2-178</inkml:trace>
  <inkml:trace contextRef="#ctx0" brushRef="#br0" timeOffset="62744.4416">20733 7660 378,'0'-8'45,"-10"1"8,-12 7 8,-10 0-44,0 0-15,-6 19-2,4 8-2,6 4 0,13 5 1,12-1-4,3-1 2,9-3-1,24-1 2,2-2 0,1-5 2,-9 3 0,-6-2 1,-11 0 4,-10 0 9,0-3 9,-21 6 1,-9-8-10,-10-1-9,-5-4-5,-2-1-2,-2-6-5,4 0-15,12 5-34,0 0-148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deg"/>
        </inkml:channelProperties>
      </inkml:inkSource>
      <inkml:timestamp xml:id="ts0" timeString="2014-02-12T15:37:01.728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1900 13927 67,'0'2'25,"0"-2"7,0 0-1,0 0-1,0 0 2,0 0-1,0 0-8,0 0-6,0 0 4,0 3-2,0-3 2,0 0 1,0 0 6,0 0 3,0 0-7,0 0 11,0 0-16,0 0-3,0 0-1,0-24-4,0-16-5,0-16-5,0-11 0,0-6-1,0 1 0,0-5 1,0 2-1,0 3 0,0-3 0,0 3 0,0 3 0,-4-1 2,-6 1-2,0 10 0,4-3 0,-4 4 0,6 6 0,-6 4 1,8 3-1,2 1 0,-4-3 0,4-4 2,0-7-2,0 5 0,0-7 0,0 4 0,-6 3 0,-2-1 0,-2 1 0,8 5 0,-2 2 1,-2 11-1,2-2 0,4 2-1,0 0 1,0-2 0,0-3 0,0-11 0,0 0 0,0-10 0,-4 3 0,-2 0 0,4 13 0,-2 7 1,0 4-1,-4 7 0,8-2 0,-2 0 0,2 2 0,0-1 0,0-2 0,0 2-1,0 2 1,0-4 0,0 5 0,0 0 0,0-2 0,0-3 0,0 8 0,0-2 0,0 1 0,0-9 0,0-4 0,0-4 0,0-2 0,2 0 0,10 4 0,-6 5 0,0 12 0,-2 5 0,-4 5 0,0 4 0,0 1 1,0-1-1,0-5 1,0-1-1,0-2 0,0-5-1,0 0 1,0-5 0,0 6 0,0 6 0,0 4 0,0 7 0,0 2 0,0 0 0,0 0 1,0 0 1,0 0 3,0 0-1,0 0-1,0 0 1,0 0-3,0 0-1,0-3 2,0 3-1,0-2-1,0-1 0,0 0 1,-4 3-1,4 0 1,0 0 1,0 0 0,-6 0 4,4 0 0,-6 0-6,-2 19-1,-6 0-2,-2 13 1,-2 5 1,4 0 1,-4 7-1,2-10 2,0 4-1,10-15 0,-4-8-1,8-10 1,4-5 0,0 0-2,0 0-5,0 0 4,0-17 1,0-15 2,0-13-1,4-2 2,22 4-2,-8-4 1,6 7 0,0 6 0,0 7-3,-6 16 3,-10 9-2,-4 2 0,-2 0 1,6 0 0,0 0 1,4 0 0,2 0 1,16 21 2,0 13 4,-4 4-4,4 13 0,0 2 0,0 9-3,2 10-3,18-3-18,-2-10-46,2-14-123</inkml:trace>
  <inkml:trace contextRef="#ctx0" brushRef="#br0" timeOffset="1011.0567">1714 13836 49,'-4'-18'75,"0"5"-67,-2 1 11,4-2 26,2 1-7,-12-3-12,6 0 8,-4-2 9,2 2-7,0 5-13,-2-6-6,6 7 4,0 5-7,4 0-5,0 5-3,0 0 5,0 0 2,0 0-12,0 0-1,0 13 0,14 14 4,12 5 3,4 5-2,0 1 1,0-6-4,-6-6 0,2-7-1,2-3 0,-6-2-1,-12-6 0,-4-5 0,-2-3 0,-4 0 0,0 2 1,0-2 3,0 0-2,4 0-2,6 2-1,2 1 0,2 0 1,-4-3 1,-10 0-1,14 0 0,-14 0 1,6 0 1,-6 0 7,6-13 5,10-17 7,-4-7-5,4-20-9,0-4-5,12-6-2,2 5-3,-4-4-27,-22 7-106</inkml:trace>
  <inkml:trace contextRef="#ctx0" brushRef="#br0" timeOffset="2113.1178">1459 11884 67,'0'0'27,"0"0"-22,0 0-5,0 0 9,0 0 15,0 0 16,0 0 19,0-2 13,0-1-12,0 0-12,0 3-5,0 0-18,0 0-13,0 0-3,0-3 2,0 3 1,0 0 2,0 0 4,0 0-4,-4-2-7,-16-1-6,6 3-1,-14 0 1,4 0 0,-12 0 0,2 0-1,-8 0-3,0 0-4,0 11-2,-2 2-1,20 2 3,2-6 4,14-1 0,8 5-4,0 6-3,14 0 1,24 11 9,8-3-2,2-4 1,4-2 1,-12 9 0,2-1 0,2 1 2,-14 2 2,-10-3 4,-4-2 0,-4 5 2,-12-10-1,0-1-2,0-5 5,-28-5 4,-18 0-4,-14-4-3,6-4-7,4-3-2,12 0-2,16 0-20,0 3-95</inkml:trace>
  <inkml:trace contextRef="#ctx0" brushRef="#br0" timeOffset="5511.3063">4488 14331 9,'0'-11'2,"0"-6"5,0 4 5,0 6 5,0 1 4,0 6 4,0-2 9,0 2-10,0 0-6,0-3 4,0 3-6,0-3-3,0 0 1,0 3 12,0-2-6,0-4-10,0 3 3,0 3 9,0-2 0,0 2-6,0 0-10,0 0-2,0-2 1,0-2-3,0-1-2,0-3 5,0 0-3,0 3-2,0 2 1,0 2-1,8 1 1,-8 0 4,0 0 21,0 0 2,0 0-9,0 1-13,0 18-5,0 6 2,0 9 1,0 1 1,0 5-3,4-5 0,-2 13-1,4-6 1,2 7 0,-8-4-1,10 9 0,-4-4 1,0-2-2,0 6 1,2-3-1,-8 7 1,4 0-1,-4 7 0,4 0 0,-4-6 0,2 2 0,-2-8 1,0-1-1,6-10 0,-6 4 0,4-7 0,-4 7 0,0 1 0,0 2 0,0 5 1,0-6-1,10 3-1,-10-6 1,6 1 0,0-4 0,-2 4 0,0-1 0,0-3 0,2 0 0,0 3 0,4-5 0,-6 0 0,2 0 0,-2 8 0,0-2 0,-4 2-1,2 2 1,4-1 0,2-1 0,-2-6-1,-2-12 1,2 2 0,8-5-1,-8-3 1,-6-3 0,0 3 0,0 0 0,0 3 0,0 8 0,0 4-1,0 2 0,0-3-1,0 1-1,-6-9 1,4-9 1,-10-13 0,12-2 0,0-4 0,0 1 0,0 2 0,0 11-2,0 3 2,-2 5 0,-6 6 1,2-6 0,-2-6 0,8-4 0,0-7 0,-6-4 0,6-3 0,0 3 0,0 0 0,-2 10-1,-2 14-1,-6 2 2,2 4-2,2-4 2,0 0 0,0-8 0,-2-7 0,4-6 1,4-8 0,0 0-1,0 2-1,0 6 1,0 8-1,0 8 1,0 11 0,0-5 1,0-9-1,0-8 0,0-7 1,0-6-1,0 0 0,0 0 0,0 0 0,0 0 1,0 0 1,0 0 2,0 0 0,0 0-1,0 13 0,-6 6-3,6 2 0,0-4 0,-6-4 5,6-5-1,0-5-1,0-3 0,0 0-2,0 0 0,0 0 2,0 0 1,-10 0-1,10 0 0,0 0 0,0 0 1,0 0-4,0 0-2,0 0 0,0 0 1,0 0 1,0 0 1,0 0 2,0 0 1,0 0 0,0 0 3,0 0 3,0 0 0,0 0-6,0 0 0,0 0-1,0 0-1,0 0-1,0 0 0,0 0 0,-4 0 4,-4-3-3,-8-14-2,4 4 0,-4 3-1,16 2 1,-4 5 0,4 3-1,0 0 1,0 0-2,0-3-1,0-5 2,0-2 0,0-11 1,0-6 0,-4-8 1,-4-8-1,-4 3 0,2 0 0,2 1-1,-4 14 2,6 3-1,2 9 0,-4 3 0,8-2 1,-12 5-1,10-7 0,2 0-1,0 4 1,-4 5 0,4 5 0,0 0 0,0 0 0,0 2-5,0 30-7,4 6 11,12 9 1,12 0 0,-10-2 1,6-3 2,-6-1-3,-4-9-1,2-13 1,-14-8 0,8-7 0,0-1-3,-4-3-1,4 0 0,4 0 2,6 0 2,2-7 1,14-15 0,2-18 3,-4-19 1,-4-19-5,-8-15-6,-22 2-127</inkml:trace>
  <inkml:trace contextRef="#ctx0" brushRef="#br0" timeOffset="6390.3594">4372 14302 87,'-4'5'68,"2"-3"-25,2 1 2,0-3-17,-4 5-12,4 5-1,-6 7-7,-2 7 0,-4 5 2,-2 4 7,-2 1 3,2 6 1,-2-5-13,2-3-1,4-11-4,-4-4 1,14-11-4,0-6 0,0 2-3,0 1-1,0-3 2,0 0-1,0 0-5,0 0 0,12 0 8,4-22 16,6-13 6,2-11-6,4-5-11,-2-2-4,4 12-1,-10 16 3,-2 9-3,-12 12 1,-4 4 0,8 0 13,2 15 6,20 19 6,-2 6 3,4 6-15,0-9-9,0-8-5,-8-2-1,12-7-1,-10 3-8,2-4-16,-4-1-33,4-5-50,-14-1-85</inkml:trace>
  <inkml:trace contextRef="#ctx0" brushRef="#br0" timeOffset="7229.4652">4366 15515 221,'0'0'76,"0"0"-56,-24 0 16,4 0-22,-10-2-13,-4-4 2,-4 6 1,-11 0-4,9 0-3,0 8 2,10 4-2,10 2 0,10-4-2,8 2 0,2 4-3,0 8 0,16 9 7,28 1 1,2 1 4,2 5 3,7-6-1,-11-1 6,-4-1-1,-10-3 0,-14 1 11,-6-7 3,-10 0-6,0-6-7,0-5-1,-26-2 7,-20-7-3,-10 0-8,-23-1-2,5 4-5,2-6-2,2 0-35,22 0-44,10 0-165</inkml:trace>
  <inkml:trace contextRef="#ctx0" brushRef="#br0" timeOffset="9764.6016">4863 14013 11,'-4'0'85,"4"0"-37,0 0-2,-11 0-11,11 0-9,0 0-5,0 0 1,0 0 4,0 0 2,0 0 2,0 0-9,0 0-10,0 0-4,0-6-4,0 1 2,0-6-3,0-2 2,0-8 4,0-9-4,0-8-2,0 1-2,0-8 1,0 3-1,0-13 1,0 4-1,0 1 0,0-4 1,0-2 1,0 2 6,0-7 3,0-3 0,0-3-5,0 1-1,0-1 1,0-1-2,0 7-2,0 0 0,0 3 2,0 5 1,0-2 2,0-1-3,0 0 2,0-1 2,0-1-4,0 1 1,0-2-4,0-2-1,0-4 1,0 1-1,0 1 0,0 1 2,0 6-2,0 3 0,0 1 1,0 7 0,0-2 0,0-13-1,0 7 2,0-17 0,0 4 0,0 7-1,0 0-1,0 5 2,0 1 1,0 3 0,0-10 3,0 2-2,0-5-1,0 0-1,0-5-2,0 2 0,0 5 3,-4-1-2,4 0 1,-6 9 1,6-1-2,-2 1 0,-2-3 0,4 3 1,-6-6-1,2-6-1,4-1 1,-4-12-1,0 8 1,-2 1-1,4 2 0,2 6 2,0 2-2,0 0 0,0 3 0,0-1 0,0-4 0,0 0 0,0-5 1,0-12-1,0 8 1,-12 0 2,-4 1-3,2 7 2,14 9-1,-2 2 0,2 6 0,0 2 2,0-5 1,0 5-1,0-5 2,0-8-5,0-3 0,0-6 0,0-4 1,0 5-1,0-3 0,2 5 0,-2 4 1,0 7-1,0 3 0,0 8 0,0-6 0,0 1 0,0-12 0,0 2 0,0-10 0,12 1 0,0 11 1,-8 4-2,-4 7 2,0-1-1,0 1 0,0-1 0,0-5 0,0-3 1,0-4 0,0-10-1,0 0 0,0 6 0,0 9 0,0 4 0,0 9 0,0 8 0,0-4 2,0 3-2,0-1 0,2-10 0,6-1 0,-4-3 0,-2-6 0,4 5 0,2 1 0,-4 2 0,-4 5 0,0 3 0,0 1 0,0 5 0,0 5 0,0-6 1,0 11-1,0-5 1,-8 3-1,-2-6 0,4 9 0,-2-1 0,6 6 0,2 5 0,-4 5 1,4 3 4,0 0 0,0 0-2,0 0-2,0 0-1,0-3 0,-10 3 1,10 0-1,-2-3 0,2 3 0,0 0 2,-12 0-2,10 3 0,-22 24-5,-6 13-8,-6 20 6,-8 3 7,-12 4 0,16-6 0,4-3 1,4-9 0,10-9-1,20-15 0,-4-12 0,6-2-1,0-11-2,0 0-1,0 0 1,0 0 1,0-28 2,0-13 1,14-11-1,10-1-1,16 4 1,-14 6 0,-2 9 0,8 7 0,-8-3 0,4 12-1,-6-6 1,8 0 0,-6 5 0,0 14 0,-6 5-1,20 0-1,-4 19 2,9 22 1,7 1 0,-8 6 2,2 0-3,-6 0 0,-4 3-6,-4-1-29,-8 4-52,2-7-59,-6-9-178</inkml:trace>
  <inkml:trace contextRef="#ctx0" brushRef="#br0" timeOffset="10556.6458">5277 7486 38,'0'32'45,"0"-3"-4,0-2 1,0-3-17,2-2-6,12-3-1,0-1-1,0 3 10,-2-7-4,0-1-7,6-7-8,-12-6-5,0 0-2,12 0 3,-2 0 10,6-19 25,8-8 0,2-8-27,-1 6-8,-13 8-3,0 5-1,-8 10 1,-10 6-1,0 0 0,0 0 1,0 0 1,0 0 4,0 0 3,0 14 5,0 20 5,0 19-2,0 18-5,-40 23-3,7-4 3,-11 11-5,14-10-6,8-10-1,16 2-10,6-11-25,0-13-63,0-22-153</inkml:trace>
  <inkml:trace contextRef="#ctx0" brushRef="#br0" timeOffset="11512.6995">4792 6202 96,'-14'0'74,"0"0"-27,14 0-10,0 0-26,0 0-7,0 0-4,0 6-1,0 8 0,0-1 1,0 5 5,12-7 3,6-3-8,2 3-2,-8-11 1,6 0 1,-3 0 1,-7 0 1,0 0 3,-8 0 12,0-11 1,0-2-1,0 2-4,0-2-4,-6 0-7,-15-1-2,-1 0 2,2 4-2,-10 1 0,16 7 1,10 2 4,-2 0 7,6 0-12,0 8-14,0 16 6,10 6 8,20-9 0,-4-5 0,0-3-2,-7-13-1,-7 0 1,2 0 2,-10 0 1,0 0 1,-4-25 6,0-8-8,0-13-18,0-7-154</inkml:trace>
  <inkml:trace contextRef="#ctx0" brushRef="#br0" timeOffset="14000.8433">4398 10398 44,'-6'-11'86,"-8"3"-54,14 2-5,0 1 5,0 3-4,0 2-7,0 0 1,0 0-12,50 0-3,22 13 9,16 8 3,16-2-11,6 5-3,7-8 1,3-6-4,-16-4 0,2-6-2,-6 0-2,-24 0-53,-32 0-237</inkml:trace>
  <inkml:trace contextRef="#ctx0" brushRef="#br0" timeOffset="14892.9426">4806 14010 162,'0'-6'46,"0"4"-45,0-1 41,0 1 8,0-2-16,0 4-22,0 0-11,0 0-1,0 0-2,0-2 2,0 2 3,0 0 7,0 0 8,0 0-2,8 0-7,26 0 12,31 11 2,19 8-10,-2-1-7,12-5-3,-4-4-3,-14-4-1,10-3-9,-28 1-82,-32-3-254</inkml:trace>
  <inkml:trace contextRef="#ctx0" brushRef="#br0" timeOffset="15948.9981">4288 17775 31,'-6'0'49,"4"0"8,-2-3-8,-6 0-6,6 1-18,0-4-9,4 3 8,0 0 1,0 0-3,0 3 0,0 0-5,0-2-8,0-3-4,44-3 27,20 0-13,18 1-5,26-8-3,-2 7-1,24 1-4,1 1-2,-1 6-1,-10 0-3,-8 6-17,-22 14-57,-34 2-219</inkml:trace>
  <inkml:trace contextRef="#ctx0" brushRef="#br0" timeOffset="20091.2281">8101 5443 160,'0'-2'71,"0"-1"-46,0 3-10,0 0 5,0 0-2,4 16-17,38 32 22,9 22 12,21 21-14,0 7 8,4 7-9,-4-6 7,0-11-11,-6-11 11,-20-17-18,2-10-1,-16-18-4,-4-5-3,-12-15 2,-2-11-3,-14-1 0,10 0 0,-10 0 3,0-42 7,7-20 8,7-29-9,12-15-6,8-4-2,6 3-1,-2 2 0,6 3 0,-10 17-1,-14 13 0,-8 26-29,0 27-68,-12 19-78</inkml:trace>
  <inkml:trace contextRef="#ctx0" brushRef="#br0" timeOffset="20511.2543">9532 5772 249,'0'-6'61,"0"3"-40,0 3 12,0-2 7,0 2-19,0 0-11,0 0-6,30 0 4,20 0 3,-16 0-2,22 0-6,-8 0 0,4 0-3,-4 0-4,-2 0-19,-12 0-85,-24 0-208</inkml:trace>
  <inkml:trace contextRef="#ctx0" brushRef="#br0" timeOffset="20735.3252">9552 5967 410,'4'0'37,"22"0"-37,8 0-3,-4 0 3,26 0 3,-8 0 2,12 6-3,6 10-2,-20 6-28,-12-5-225</inkml:trace>
  <inkml:trace contextRef="#ctx0" brushRef="#br0" timeOffset="21794.384">11014 5393 120,'0'-9'32,"-2"2"-22,2 3 52,0 4 29,0 0-31,0 32-48,0 30 1,16 19 9,14 4-6,-8 9-7,-16-6-4,12 5-1,-12-5-2,-6 1-2,0-14-1,0-8-2,0-24-10,0-19-20,4-19-69,-4-5-105</inkml:trace>
  <inkml:trace contextRef="#ctx0" brushRef="#br0" timeOffset="21989.3947">11140 5895 157,'18'-18'34,"14"-17"-13,22-11 58,8-8-39,10 1-14,-4-3 3,7 3-15,-11 12-10,6 10-4,-20 9 0,-2 6-7,-10 11-43,-2 5-99</inkml:trace>
  <inkml:trace contextRef="#ctx0" brushRef="#br0" timeOffset="22257.4584">11170 5718 365,'0'24'2,"0"9"2,50 2-4,30 10 15,0-8 0,17-4-3,-3 2-5,-4-4-5,-4 6-1,-6 1-1,-16-3-27,2 3-47,-26-7-192</inkml:trace>
  <inkml:trace contextRef="#ctx0" brushRef="#br0" timeOffset="23058.4991">12608 5791 333,'0'-11'15,"-4"1"5,-8-1-7,-6 3 0,-2-1-4,-10 5 0,0-5-3,10 7-4,-10 2 3,-6 0 1,12 19 6,-2 20-12,0 12-3,-2 14 3,26 1 1,2-5-1,0-4 2,0-17-2,0-11-3,14-8-1,16-6 0,0-11-1,-4-4-3,-10 0 5,18-21-13,-18-8 13,-2-11 3,-4-1 0,-8-7 2,4-5-2,-6 5 1,12 0-1,-2 11 1,6 15-1,-6 9 0,-6 10 0,-2 3 0,-2 0 3,0 0 20,0 0-2,0 19-12,14 24 1,-4 10 3,-6 11-5,6 11-3,-10 8 2,0 0-2,0 2-1,0-2-2,0-3-1,0-4 0,0-5-1,0-8 0,0-10 0,0-8 0,0-16-1,0-10 0,4-11-3,4-6-3,0-2-3,28 0 6,-6-21 4,6-19 0,0-8 0,2-5-1,-1 7-29,-3 6-70,-16 8-188</inkml:trace>
  <inkml:trace contextRef="#ctx0" brushRef="#br0" timeOffset="23607.5908">10725 6251 139,'-12'-3'45,"-2"3"-5,2 0 18,2 0-9,10-2-17,0 2-4,0 0-18,0 0-10,0 0-12,6 0-2,36 0 11,24 0 3,25 0 4,17 7 3,32 4 4,22 5 7,14-2-1,15-1-5,-15-5-1,0 0-3,1-3-4,-19-5-1,-16 0-3,-8 0 2,-6 0-2,-5-3-3,-25 3-13,6 0-45,-30 0-137</inkml:trace>
  <inkml:trace contextRef="#ctx0" brushRef="#br0" timeOffset="24650.6986">10994 6954 227,'-10'-5'57,"2"2"-28,8 3-5,0 0 4,0 0-9,0 0-3,0 0 14,0 0-15,0 24-15,22 18 9,10 15 2,12-4-2,-4 3 0,6-16-2,4-5-4,-10-16-3,16-6-2,-12-10 1,6-3 1,-10-5 0,5-30 2,-9-13 4,12 2-3,-10-2-3,-4-2 0,-8 9-1,-2 6 1,-10 14 0,-4 11 0,-10 10 0,0 0 4,0 0 3,0 0 2,0 16-7,0 16-1,0 8-1,0 20 2,-4 9 2,-20 11 0,-4 8-3,-2-1 0,0 7-1,8-11-1,2-8-3,18-13-12,2-9-21,0-13-53,0-21-109</inkml:trace>
  <inkml:trace contextRef="#ctx0" brushRef="#br0" timeOffset="24940.7176">12027 7122 335,'14'0'46,"-2"0"-46,18 0-3,8 0 3,9 0 11,3 0 0,6 6-3,-12 1-6,10 2-2,-18 4 0,8-7 0,-14-3-13,-4-3-40,4 0-110</inkml:trace>
  <inkml:trace contextRef="#ctx0" brushRef="#br0" timeOffset="25504.7493">13055 7176 73,'14'-8'4,"-4"6"4,-8-1 7,10 3 4,-12 0 27,0-4 20,0 4 1,0 0-8,0-2-15,0 2-26,-24 0-15,-6 0 0,-8 0-1,0 0 3,-2 0-1,2 16 3,12 2 0,10-3-7,6-3-3,10 6 2,0-3-2,0 0-2,22 7 3,2-3 0,12 8 0,-6-4 2,-4-1 2,-8-4 0,-6 4 0,-12-3 7,0-3 12,0 0 3,0 0-5,-12-3-7,-18 1-1,-14-6-3,2-1-4,-26-3-1,13 0-1,-13 2-1,14 3-1,8 1-9,18-7-20,28-3-76,0 0-304</inkml:trace>
  <inkml:trace contextRef="#ctx0" brushRef="#br0" timeOffset="27218.8408">14137 6154 18,'0'-2'119,"-8"-1"-47,2 0-1,4 3-2,-11-2-15,13 2-23,0 0-13,0 0-3,0 0-4,0 0-6,29 0-2,15 0 6,12 2-5,-8 1-3,10 0 0,2-3-1,0 0-1,10 0-9,0 0-36,4 0-122</inkml:trace>
  <inkml:trace contextRef="#ctx0" brushRef="#br0" timeOffset="27768.8707">15118 5398 69,'0'-5'139,"0"-4"-116,0 3 8,0 1 4,0 0-10,0 0-14,0 5-4,0 0 5,0 0 23,8 2-15,0 34-19,2 22 22,-4 17-4,-6 11-7,0 7-7,0 4-4,0 1 0,0-7-1,0-5 0,0-19-5,0-17-10,0-20-37,0-20-103</inkml:trace>
  <inkml:trace contextRef="#ctx0" brushRef="#br0" timeOffset="28010.8877">15224 5866 251,'22'-11'21,"12"-10"-21,6-6 17,16 8 3,-8-6-4,3 0-1,-3 0-1,4 1-5,0 3-7,-8-1-2,-10 9 0,-8 8-13,-14 2-44,10 3-99</inkml:trace>
  <inkml:trace contextRef="#ctx0" brushRef="#br0" timeOffset="28249.9295">15200 5807 214,'0'16'182,"0"16"-182,34 3 0,22 5 4,-6 3 5,20-1 1,-5 1 0,-3 3-8,2-4 1,-4-4-3,6-9-29,-12-18-104</inkml:trace>
  <inkml:trace contextRef="#ctx0" brushRef="#br0" timeOffset="28998.9679">16314 5339 147,'0'0'74,"0"0"-28,0 0 2,0 0-19,0 0-12,0 0-5,0 0 11,0-3-7,0 3-9,0 0 6,0 0 4,-14 0-8,-4 19-9,-6 10 0,-6 3 0,8 8 1,0 6 0,0 8 1,6 7-2,2 9 1,10 9-1,4 4 0,0 3 0,0-6-1,0-8-1,0-5-1,4-16-14,36-10-30,-4-21-119,8-6-61</inkml:trace>
  <inkml:trace contextRef="#ctx0" brushRef="#br0" timeOffset="29578.9998">16568 5654 289,'-4'-5'28,"4"2"-20,0-2-7,0-3-1,0-3 0,10-5 0,16 6 1,16 1 4,-12 2 1,2 7 4,4 0 3,9 0 1,-9 0-5,-8 7-4,-6 4 2,-14 3-2,-6-1 3,-2 6 3,0 10 1,0 3-4,-18 9-7,-24 4 4,6 3-5,-9-3 0,3 1 0,12-6-2,-10-8 2,12-2-1,14-11 1,0-4 1,6-7 0,8-5-1,0-3 0,0 0-6,0 3-1,0 2 2,0 1 5,8 1 0,8 1 2,14-3 1,0 1 0,6-1-1,8-2 0,-1-3-1,7 0-1,8 0-2,12-8-19,-6-3-81,-6 6-117</inkml:trace>
  <inkml:trace contextRef="#ctx0" brushRef="#br0" timeOffset="30244.0886">17450 6074 48,'0'-5'153,"0"-3"-150,0-6 0,0-5 25,0 2-7,0-8 3,0 9-5,0 0-3,-14 3 1,-17 2 16,-3 3-15,-10 3-10,14 2 1,0 3 14,4 0-10,16 0-13,-6 18-14,12 10 5,-2 1 8,4 8-1,2-2 2,0-3 0,0-3-1,0-10 1,22-6-4,2-10-2,-2-3 0,4 0 2,-2 0 2,0-3-1,-6-15 2,-2-3 1,-2-1 0,-12 6 1,8 8 1,-10 2-1,14 4-1,-10-1 1,-4 3-1,2 0 0,-2 0 0,7 0 0,-3 0 1,-4 0 2,10 0-1,-6 16 3,-2 14 13,-2 5 0,0 7-8,0 7-3,0 6-7,0-1 5,-16 10-4,-15-5 0,19-6 0,-2-2 1,14-13-2,-4-7 0,4-12-2,0-8 0,0-7-1,0-4 0,0 0-3,0 0-3,4 0 7,22 0 2,5-4 1,15-12-1,-10-8 0,8-3-1,-8-13-26,6-8-139</inkml:trace>
  <inkml:trace contextRef="#ctx0" brushRef="#br0" timeOffset="30597.108">17556 5398 141,'-14'-8'28,"14"5"-13,0 3-9,0 0 8,42 0 38,2 16-19,6 30-3,2 9-4,-6 13 9,-24 14-3,14 10 5,-22-9-18,-8 5-1,-6-14-14,0-2-2,0-13-2,-12-11-2,-38-7-20,14-17-74,-34-11-195</inkml:trace>
  <inkml:trace contextRef="#ctx0" brushRef="#br0" timeOffset="31617.2078">15234 6349 89,'0'0'52,"0"0"-37,0 0 6,0 0 7,0 0-2,0 0-1,0 0-13,0 0-12,0 0-7,0 0 6,0 0 1,0 0 1,0 0 3,0 0 8,0 0 2,0 0-4,0 0-8,0 0-2,0 0 0,6 0 0,0 0 0,12 0 0,-16 0 0,-2 0 1,0 0 0,6 0 2,12 0-2,-6 0 1,12 0-1,20 0 0,-4 0 1,13 0 0,7 7 1,-6-3 4,20-1 3,6 3 1,-2-2 0,10 0-2,0 0 0,0 2 0,-3-3 2,1 1 0,-6 3 0,6 1-1,-2 2-3,-10 1 0,-12 2-1,6-2-1,-8 0-4,1-6-1,-15 0 1,-2-2 0,8-1 0,0 2 0,6 2 0,0-5 1,-2 5-2,8-1 0,6 1 3,4 1-1,-5-7 0,1 0-2,-6 0 0,-2 0 4,18 0-3,-20-5 1,10-3 0,-6 8-2,-8 0 3,18 0 0,-13 0 0,-11 6-3,4 4 0,-12 7-2,-2-7-4,-6 1-17,-8-7-48,-16-4-156</inkml:trace>
  <inkml:trace contextRef="#ctx0" brushRef="#br0" timeOffset="32981.3336">16438 7067 247,'0'-6'75,"0"2"-73,0 3 1,0-3 5,0 4-3,0-2-1,0 2 2,0 0 4,0 0-1,0 0 9,0 0 11,0 0 0,0 0 4,0 0 6,0 0-22,0 27-16,0 11 1,0 6 3,0-3-1,0 1-2,16-7-1,8-11 0,-12 0-1,10-7-1,4-10-2,-6-1-1,-4-6 0,4 0 4,4-8 0,6-22 0,6 1 1,12-6 0,-9-2 0,-9 8-1,6 1 0,-22 7-1,6 11 1,-20 4 0,0 6 2,0 0 4,0 0 1,0 0 2,0 11-4,0 22 3,0 12-6,0 21 4,-22 9-2,-8 11-3,-4 2-1,-7 6 0,1-1-2,10-5-2,0-12-14,14-26-37,6-32-118</inkml:trace>
  <inkml:trace contextRef="#ctx0" brushRef="#br0" timeOffset="34690.4275">19537 6154 292,'-10'-8'36,"10"1"-32,-10-4 6,10 0 5,-4 3-5,4 5-4,0 3-2,0 0-3,0 0 6,0 0 12,0 24-16,0 14 7,0 9 7,0 2-11,4 5-1,6-3-5,-10-4-1,4 2-3,-4-12-6,0-2-24,0-16-78,0-17-89</inkml:trace>
  <inkml:trace contextRef="#ctx0" brushRef="#br0" timeOffset="34890.4366">19280 6358 299,'0'0'7,"0"0"-7,0 0 0,36 0 2,20 2 1,17-2 3,-5 0-1,10 0-2,-16-19-2,18 6-1,-26-4-7,-4 0-78</inkml:trace>
  <inkml:trace contextRef="#ctx0" brushRef="#br0" timeOffset="35268.457">20312 5556 216,'0'0'64,"0"0"-62,0 0 0,0 0 19,2 5-17,4 27 17,8 5 9,-14 14-7,0 6-10,0 4-1,0 3-3,0 5-5,0-2-3,0 6-1,0-4-2,0-8-6,0-10-13,0-13-21,0-18-60,0-20-72</inkml:trace>
  <inkml:trace contextRef="#ctx0" brushRef="#br0" timeOffset="35494.473">20312 6115 114,'32'-24'12,"12"-4"56,18-7-17,-2-7-4,20 5-21,8-11-5,-11 4-10,3 4-2,-24 11-8,-22 4-1,-4 10-1,-16 5-20,-8 7-36,-6 3-62</inkml:trace>
  <inkml:trace contextRef="#ctx0" brushRef="#br0" timeOffset="35758.5562">20338 6002 214,'0'16'9,"0"5"1,18 1-10,20 4 22,12 4 10,8 2-3,4 3-5,8 5-7,0-5-10,1 7-2,-7-2-5,-4 0-4,-4-7-13,-4-15-25,0-15-101</inkml:trace>
  <inkml:trace contextRef="#ctx0" brushRef="#br0" timeOffset="37212.6408">21806 6093 169,'0'-16'75,"-4"-5"-75,-2 1 3,-8 2 4,10-1 17,-2 3 7,-8 3-5,-10-3-6,6 4-4,-8 5 0,-2 2 6,-16 5-1,14 0 4,4 0-20,2 16-5,-6 18-4,0 20 0,4 5 2,0 2 1,12 0 1,14-12-1,0-2 0,0-22-1,14-5 0,16-13-4,0-7-4,10 0 8,-6-7 2,-6-26 1,2-7 0,20-3 1,-20 0-2,0 0 0,-6 11 0,-14 8 0,6 6 1,-12 7-1,-4 8 2,0 0 1,0 3-2,0 0 0,0 0-1,0 0 1,0 0 1,0 3 3,0 22-4,0 12 5,0 8 1,0 12-2,0 1-4,0-2 0,-10 6 2,-12-3-2,4-1 3,6 4-4,-6-3 0,18-4 0,-4 0 0,4-1-1,0-13-2,0-6 2,0-13 1,0-14 0,0-6-3,4-2-5,14 0-2,8 0 9,6-19 1,4-20 1,16-4-1,-6-5-1,8 5-41,-22 8-149</inkml:trace>
  <inkml:trace contextRef="#ctx0" brushRef="#br0" timeOffset="37833.6705">19923 6577 125,'-30'-11'15,"4"3"14,0 0 0,4 3-2,10-1 26,-8 6-5,20 0-15,0 0-22,0 0-11,0 0-6,0 0-6,40 0 7,30 3 5,16 11 6,31-4 4,17-4 4,46-6 5,14 0 1,19 0-9,7-14 1,-4-2-5,-3 6-1,-15 6-4,-14 4 0,-14 0 1,-23 28 0,-17 4-3,-28 5-5,-6-3-5,-28-4-27,-12-8-40,-32-15-166</inkml:trace>
  <inkml:trace contextRef="#ctx0" brushRef="#br0" timeOffset="38702.7217">20118 7163 283,'0'0'0,"4"0"-3,-2 15 3,18 4 2,-10 11 3,14-1 0,6 0 5,10 3 0,-14 3-2,8-8 3,-8-5-5,-2-17-5,6-3 1,0-2 2,2 0 0,-2-2 3,-6-22 5,0-11-2,12-5-1,-10 5-6,24-1-1,-16 6-2,-8 15 0,-8 8 0,-14 4 1,-2 3 1,4 0 7,-6 0 1,15 0-2,-15-3 0,0 1-3,0-1-3,0 3-2,0-3 0,0 3 1,0 0 2,0 0 7,0 0 4,0 11-9,0 14-4,-23 9 3,5 17 0,-8 7 1,-4 14-2,-4 11-1,-10 3 2,2-1 1,-2 4 1,14-6-6,-6-11 0,16-13-1,16-16-6,-4-16-8,8-14-24,0-11-60,0-2-144</inkml:trace>
  <inkml:trace contextRef="#ctx0" brushRef="#br0" timeOffset="39086.742">21391 7264 204,'0'0'37,"4"0"-10,-2 0-3,5 13-8,1 6-12,-8 8 2,6 2 2,-6 6 0,0 10-2,0 1-6,0 0 0,-6-6-5,-9-14-4,13-10-18,-2-11-41,-2-5-95</inkml:trace>
  <inkml:trace contextRef="#ctx0" brushRef="#br0" timeOffset="39281.7549">21081 7425 371,'0'-10'0,"0"3"-8,10-4 2,40-1 6,0 0 2,16 2-1,2 7-1,4 3-1,3 0-5,-9 0-5,-10 0-28,10 0-125</inkml:trace>
  <inkml:trace contextRef="#ctx0" brushRef="#br0" timeOffset="39670.7785">22425 7261 264,'0'0'3,"-2"0"-2,-28 0 0,2 0-1,-14 0 6,4 5-5,-4 6 0,-2 3-1,18 2 21,-2 5-1,16-7-15,10 1-5,2 5-4,0 0-3,0 8 7,14 1 0,16-3 5,-2 2 0,-2-8 3,-6 3 1,-10-5 2,-10-2 9,0 0 6,0-3 16,-10 3-6,-34-1-21,0-8-9,-28 0-4,17-1-2,-1-1-5,6 0-19,18 1-37,18-4-121</inkml:trace>
  <inkml:trace contextRef="#ctx0" brushRef="#br0" timeOffset="42154.911">8121 8211 281,'0'0'34,"0"0"14,0 0-3,0 0-10,0 0-19,0-3-5,0 0-2,0-2-2,0 2 6,-34 0 0,-8 1-7,-28 2-2,-14 0-2,-6 0-2,10 0 0,-2 19 0,8 12 6,16 4 0,25 6-1,9 2-3,24 7-2,0 4-2,12-1-1,33-2 1,13-11 1,-2-3 0,8-4-2,-6-9-2,-6-3 1,12-5-2,-6-3-1,8-7-3,2-6-8,2 0-20,5-11-63,-1-18-47,-18-1-40</inkml:trace>
  <inkml:trace contextRef="#ctx0" brushRef="#br0" timeOffset="42551.9341">8492 8572 311,'-24'0'17,"10"10"-7,6 12-1,4 7-4,4 8-3,0 6-1,6 3 3,24-1-2,24-11-2,-2-9-2,0-12 2,-14-13 0,12 0 0,-8-6 2,-12-22 1,0-10 5,-17-5 1,-13-2 3,0-1-3,0 9 21,-27 0-8,-17 10-13,0 8-4,-6 6 2,20 10-5,0 3-2,8 3-9,18 29-43,4 5-115</inkml:trace>
  <inkml:trace contextRef="#ctx0" brushRef="#br0" timeOffset="43286.9733">8981 8512 244,'0'11'31,"0"3"-29,8 5-2,-2 5 6,2 5 1,-6 8 4,-2 4 4,0 4 4,0-5 1,0-3-6,0-12-2,0-17-4,0-5-8,0-3-4,0 0-9,12-25 13,0-18 4,6-7-2,-2-1-2,10 8-1,-8 6 1,4 13 0,-6 8-1,-2 5 1,2 3 0,4 5 1,-6 3-1,2 0 0,-2 0 1,0 18 8,0 15 1,-6-1 4,-4-3-2,-2-2-5,-2-11-6,0-8-1,12-5-1,-12-3-6,4 0 1,-2 0-2,4 0 1,0-9 6,8-12 1,10-3 1,-12-1 0,12-3 0,-4 11-1,-12 7 1,0 5-1,-4 5 0,-4 0 5,10 11 5,-2 23 0,8 14 5,-2 5-10,-12-1-1,19-4-4,-9-3-4,-2-7-8,2-17-32,-10-18-123</inkml:trace>
  <inkml:trace contextRef="#ctx0" brushRef="#br0" timeOffset="43871.0064">9758 8580 14,'6'0'171,"-4"7"-157,8 12-6,-10 13 13,4 0 0,-4 4-2,0-2-2,0-2-3,0 0 0,0-8-5,0-5 1,0-14 0,0-2-8,0-3-2,0 0-6,0-3 6,2-29 4,18-16 3,-2 0-7,-2 0-1,2 5 1,4 8-1,-6 19 1,-12 3 0,10 13-1,-12 0 0,8 0 1,-2 0 2,2 7 6,-2 13 0,6 6-2,-6 6-2,-6 5 6,-2 9-7,0 7 4,0-1 2,0-9-3,0-20-4,0-17-2,24-6-14,-4-32 5,10-30 8,10-12 1,-10-2-3,17 12-15,3 19 8,-16 16 4,2 12 5,-10 9 0,-8 8 1,-8 0 5,4 3 2,-6 24 11,-4 2-2,10 6-7,-10 10-9,-4-8-5,8-4-16,-4-3-99</inkml:trace>
  <inkml:trace contextRef="#ctx0" brushRef="#br0" timeOffset="44212.1435">10597 8707 199,'0'39'19,"0"-2"-8,0 5 20,0-4-14,20-11-5,6-6-6,14-13 1,-10-6-5,-6-2 0,-6 0 7,4-7 6,-8-25 9,2-8 9,-5-8-15,-7 2-4,-4 4-4,0 2 1,-4 9 4,-37 5 10,-19 13-16,-4 10-9,8 3-23,12 8-20,20 32-45,24 2-113</inkml:trace>
  <inkml:trace contextRef="#ctx0" brushRef="#br0" timeOffset="44885.1778">11128 8633 235,'0'13'0,"0"11"0,0 6 5,0 5 8,0 2-1,0 5 5,0-7 7,0-11-4,0-10-14,0-14-6,0 0-7,0 0-3,2 0 10,12-24 7,8-14 9,8-15-8,0 8-7,18 1-1,-16 15 0,12 10 5,-4 12-2,-10 7 9,-4 0 4,5 0 6,5 29 2,-2 11-1,-4 14-6,0 2-17,4-5-2,6-8-25,-4-12-42,8-14-158</inkml:trace>
  <inkml:trace contextRef="#ctx0" brushRef="#br0" timeOffset="45941.2916">13025 8574 228,'-10'0'106,"-20"0"-105,10 0 3,-4 0 5,-2 0-2,-4 0-3,4 0 0,0 0-4,-4 6-9,-5 10-4,9 16 4,-2-1 9,2 16 7,16 3 0,0 8-5,10 1-1,0-11 3,0-7-4,0-17-1,16-11-1,12-13-2,-6 0-2,-6-10 6,8-39 6,7-4 1,11-16 0,-10-3-6,12-1 1,-4-2-2,-10 9 1,2-1 0,-6 5 2,2 3 1,-14 11 0,-12 11 3,2 13-2,-4 13 3,0 11 6,0 0 3,0 0-3,0 0 3,0 18-9,0 15-1,0 6-5,-18 8 0,12 0-1,-14 10-1,14 1 0,-4-1 3,8-2 0,2-3-2,0-7-1,0-2 0,12-4 0,18-6-1,0-7-2,0-4 0,10-6 1,2-11 0,2-2-5,-10-3 4,-2 0 1,6-16-3,-8-8 4,-14-6 1,4 1 1,0-8-1,-13 2 0,-3-2 0,-4-1-1,0 3-8,0 3 3,-6 13 3,-21 12 2,5 3 1,-4 4 2,14 0-2,-10 9-3,2 20-3,10 11 6,4 12 1,6 3 5,0 7-3,0-9 0,10-8-1,20-12-2,14-4-7,2-13-18,15-11-106</inkml:trace>
  <inkml:trace contextRef="#ctx0" brushRef="#br0" timeOffset="46586.3283">13528 8742 86,'0'17'151,"0"7"-147,0 7-4,0 0 12,0-3-5,8-6 4,-2-9 0,-2-5-8,0-5-3,-2-3 0,-2 0 0,14-3 4,0-28 11,12-9 7,4-11-11,0 5-8,16 5 3,-10 13 0,-12 12 1,0 7-5,-18 9-2,8 0 3,0 3 14,2 27 7,-4 10 1,12 2-9,-4 12-8,4-1-8,2-2 0,-10-5-7,14-12-11,8-13-41,-8-17-93</inkml:trace>
  <inkml:trace contextRef="#ctx0" brushRef="#br0" timeOffset="46881.3484">14241 8836 283,'2'27'4,"18"2"-4,-8 4 8,18-4-2,6 3 1,-6-11 1,2-7-5,4-11 1,-12-3 0,-4 0 0,-4 0 14,-8-20 25,-2-17 9,-6-9-22,0-2-20,0 3-4,-24 7 2,-22 9-5,4 5-2,-18 16-1,4 8 0,4 0-9,2 11-19,26 18-6,18 14-9,6 0-84,6-8-121</inkml:trace>
  <inkml:trace contextRef="#ctx0" brushRef="#br0" timeOffset="47441.3797">14703 8836 102,'6'22'140,"4"2"-139,8 2 3,-10-2 11,10 0 6,-12 0-7,0-7 0,9-7-3,-11-8-6,-4-2-4,0 0-1,0 0 3,6-7 5,6-15 8,2-9-3,4 1-13,6 3 0,6-2 1,-14 4-1,10 10 0,0 6 0,-4 9 0,0 0 0,-12 0 7,10 22 4,2 15 1,-14 6 0,-2-3-3,6 3-6,-10-8-1,4-11-2,2-13 0,-8-6-2,2-5-2,10 0-12,-4-8 2,10-21 14,-2-9 3,4-7-3,4 5 0,-4 8-1,-10 5 2,2 14-1,6 9 0,-16 4 2,12 0 4,-4 0 4,-4 4 3,14 14-1,-10 4-4,10 2-8,2 5 0,-10 0-8,8-2-26,0-9-106</inkml:trace>
  <inkml:trace contextRef="#ctx0" brushRef="#br0" timeOffset="47622.414">15597 8919 368,'0'24'0,"0"2"0,8 2 1,6-4 0,-6 2-1,-4-2-1,-4-2-7,2-9-30,10-13-65</inkml:trace>
  <inkml:trace contextRef="#ctx0" brushRef="#br0" timeOffset="47763.419">15651 8673 417,'0'0'29,"0"0"-28,0 0-1,0 0-13,0 0-68,0 8-95,20 18-1</inkml:trace>
  <inkml:trace contextRef="#ctx0" brushRef="#br0" timeOffset="48067.4596">15847 8973 357,'0'2'2,"0"2"0,0-4 13,0 0-4,0 0-5,0 0-2,0 0 4,0 0 5,0 0 4,6 0 2,8-17 5,0-2-6,8 6-10,-4-1-4,-2 6-3,4 6-1,4 2 0,-12 0 0,10 10 1,4 19 4,0 9 2,0 0-7,-1-7-7,-11-9-16,16-9-62,-8-10-185</inkml:trace>
  <inkml:trace contextRef="#ctx0" brushRef="#br0" timeOffset="48490.539">16438 8935 233,'0'-16'11,"0"-2"-8,0 2 14,0 4 4,0 5 2,0 4 6,-4 0-5,-20 3-2,10 0 12,-8 6-24,2 29-10,10 4 0,10 10 2,0-1-1,0 0-1,0-8 1,0-6-1,0-12 0,22-16-5,-6-6-14,0 0-9,-4-29 10,12-9 12,-10 3-16,2 2 12,-2 13 7,-2 7 3,-8 3 2,-4 8-1,10 2 2,-10 0 5,0 0 7,4 0 8,-4 0-6,4 17-4,12 6-4,-6 10-9,-4 7 0,8 3-4,0-3-25,0-19-158</inkml:trace>
  <inkml:trace contextRef="#ctx0" brushRef="#br0" timeOffset="48733.5566">16762 8494 387,'0'0'87,"0"0"-87,0 0-10,0 8 3,0 30 7,9 9 5,-9 20 1,0 6-4,0 1-2,0 1-2,0-16 1,0-5-6,0-19-28,0-20-68,0-7-148</inkml:trace>
  <inkml:trace contextRef="#ctx0" brushRef="#br0" timeOffset="48935.5682">16528 8860 475,'0'0'0,"0"0"-2,10-8-14,24-2 16,12-4 1,-6 0 1,6 7-2,-6 4-6,9 3-16,-15 0-14,4 0-36,-10 8-112</inkml:trace>
  <inkml:trace contextRef="#ctx0" brushRef="#br0" timeOffset="49202.58">16955 9009 71,'10'38'30,"16"0"-10,4-5 9,14-13-10,-14-9-11,4-6-3,-8-5 3,-6 0 7,0-19 11,-10-18 18,14-3-21,-12-3-15,-12-3 2,0 9 15,0 3 2,-16 4-7,-24 9 9,-14 4-8,18 12-5,0 5 18,12 0-12,2 22-22,22 16-21,0 7-14,2-2-87,42-14-146</inkml:trace>
  <inkml:trace contextRef="#ctx0" brushRef="#br0" timeOffset="49534.6746">17462 9100 10,'0'6'248,"0"-6"-248,0 0-2,0 0 2,0 0 4,0 3 1,0 8 12,4 2 0,6 0-3,-10-1-3,4-7-7,-4-5-4,0 0-1,2 0 1,-2 0 10,0 0 7,0-11 9,10-11 3,10-2-17,4 0-7,-4-6-4,16 4-1,-2-6-1,-2 5 1,12-2-1,-8 12-1,-6 2-10,-8 7-54,-6 2-72</inkml:trace>
  <inkml:trace contextRef="#ctx0" brushRef="#br0" timeOffset="49886.6968">18127 8876 360,'0'0'28,"0"0"-12,2 0-2,12 0-14,-14 0 0,0 0-2,0 0 2,0 0-11,0 16-22,0 8-42,0 0-123</inkml:trace>
  <inkml:trace contextRef="#ctx0" brushRef="#br0" timeOffset="50046.7034">18203 9158 467,'0'1'19,"0"-1"10,0 0-3,0 0-13,0 0-12,0 4-1,0 1-21,0 3-59,0-1-214</inkml:trace>
  <inkml:trace contextRef="#ctx0" brushRef="#br0" timeOffset="51894.8057">9590 9759 51,'0'0'132,"0"-3"-107,0 0 14,0 3 13,0 0-9,0 0-18,0 0-16,0 0-8,0 0 1,0 0-2,0 0 5,0 13-4,0 14 8,0 14-1,0-1-3,0 0 0,14-3 0,8-8-3,-2-2-1,0-11-1,16-8-1,-10-5 0,-2-3-1,6 0 2,8-27 1,-8-11 3,4-6-2,-2-5 0,0-6-2,6 11 0,-8 7 0,-14 15-3,-2 11 2,-14 9 1,0 2 1,0 0 4,0 0 3,0 0 1,0 0-1,0 0-6,0 0-2,0 8 0,0 14 0,0 9 3,-14 9-1,-16 16 2,-2 9-1,2 5-1,2 4 0,8-1-2,-6-4 0,16-2-1,4-11 0,6 0-4,0-10-19,-10-9-31,2-10-154</inkml:trace>
  <inkml:trace contextRef="#ctx0" brushRef="#br0" timeOffset="52601.8471">10243 9927 268,'-6'0'24,"6"0"-19,0 0-5,6 0 0,30 0 0,12-11 4,18 3-1,-10 3-2,10 3 0,-8 2-1,-4 0 0,-4 0-1,-8 0-3,-12 0-49,-6 0-103</inkml:trace>
  <inkml:trace contextRef="#ctx0" brushRef="#br0" timeOffset="53072.8716">11318 9776 24,'2'-4'26,"-2"4"23,0-3 22,0-2 9,0 2-25,0-2-18,-2 0-15,-24 5-11,-18 0-8,-8 0 2,0 0 6,12 8-4,-6 9-5,16-5 0,16 1 1,12-2-3,2 11 0,0-1-5,16 0 5,24 0 0,-8 1 0,-2-3 0,0-1 2,-6-1 2,-12-5 3,2 0-2,-14 1 3,0 0 9,-20 4-4,-30 1-13,-16 0-2,-8-1-2,-6-6-8,8-6-36,-27-5-149</inkml:trace>
  <inkml:trace contextRef="#ctx0" brushRef="#br0" timeOffset="53634.9049">9473 9280 155,'-22'-8'49,"10"2"-13,-2 6 15,10 0-15,-8 0-2,-2 3-9,2 25-14,-18 12-6,6 10 0,-8 14 5,4 8 0,4 19-3,2 11-4,8 3-1,6 6-2,8-9 0,0-19 0,0-11-7,48-24-31,0-10-125</inkml:trace>
  <inkml:trace contextRef="#ctx0" brushRef="#br0" timeOffset="54294.9414">11585 9407 268,'0'-1'0,"0"-5"1,0 3 0,0 3-1,0 0 1,14 6 4,24 36 24,12 17 25,10 13-8,-10-4-24,4 1-6,-18-13-3,-10 0 1,-4-2 12,-20 5-1,-2 0-4,0 0-13,-30-4-4,-16-2-4,-10-4 0,-2-9-5,-2-5-9,10-10-28,-2-13-82,22-12-245</inkml:trace>
  <inkml:trace contextRef="#ctx0" brushRef="#br0" timeOffset="55623.1929">12332 9862 315,'0'-1'5,"0"1"20,0 0-9,0 0-14,0 0-2,0 0 2,2 15 11,22 12 3,-4 2-5,4-5-4,-8-5-1,4-3-3,0-5-2,-4-6-1,2-2-1,-10 0 1,14-1 0,-14-2 0,10 0 0,-12 0 0,14 0 0,-2 0-2,-6-11 1,-4-10 0,2-6 1,2 3-1,-8 6 1,6 5 0,-10 4 0,0 4 0,0 2 2,0-2 0,0 0-1,0-3 1,8-3-2,-6 0 0,4 3 0,-6 3 0,0 5 0,0 0 2,0 0 3,0 0 4,0 0 1,0 13-1,0 14-3,0 8-1,0 4 3,0 9-4,-16 6 1,-10 5-1,2 3-2,4-1-1,-4 3-1,18-10-1,2-1-1,-2-4-7,6-9-13,0-14-43,0-2-234</inkml:trace>
  <inkml:trace contextRef="#ctx0" brushRef="#br0" timeOffset="56313.3573">13301 9518 196,'0'0'76,"0"0"-49,0 0 15,0 0 3,0 0-20,0 0-15,0 0 0,-6 0-1,0 0-1,4 0-3,-8 0 1,4 0 1,-6 0 3,-4 13-1,-6 14-7,-8 13-1,4 8-2,-4 8 1,4 11 0,-2 8 2,16 8-1,10 5 1,2 3-2,0-5 0,0-12-3,14-12-17,36-17-38,-6-28-84</inkml:trace>
  <inkml:trace contextRef="#ctx0" brushRef="#br0" timeOffset="56918.5345">13411 9916 310,'0'0'71,"0"0"-60,4 0-9,14 19 1,4 21 9,3 6 8,5-1-4,2-2-7,-2-11-4,0-11-5,-6-7 0,0-9 0,-8-5-1,10 0 1,0 0 0,-2 0 1,4-17 0,-2-3-1,0-3 2,-4-13-2,-8-4 1,0-8 0,10 0-1,-8 5-2,2 11 0,-10 13 1,-4 13 1,-4 6 1,0 0 4,0 0 14,0 30 8,0 21-22,-12 8 1,-10 10 0,-10 7 0,8-3-3,-6 10-3,4-5-1,2-3-6,22-11-14,2-5-41,0-16-185</inkml:trace>
  <inkml:trace contextRef="#ctx0" brushRef="#br0" timeOffset="57364.5972">14463 9919 184,'-4'-5'153,"-2"-1"-152,-4 1 28,10 5 8,0 0-22,0 0-13,0 0 3,0 24 5,0 24 8,0 14-4,0 12-6,-4 2-8,-8-7 0,-2-7-6,4-14-14,10-19-52,0-24-134</inkml:trace>
  <inkml:trace contextRef="#ctx0" brushRef="#br0" timeOffset="57552.6056">14285 10211 297,'0'0'147,"0"-4"-147,0-1-9,0 0 6,14-3 3,14-2 3,2-1 0,14 2-3,-6 2-1,18 4-4,-8 3-10,2 0-32,-8 0-146</inkml:trace>
  <inkml:trace contextRef="#ctx0" brushRef="#br0" timeOffset="58216.6884">15370 9965 285,'0'-6'13,"0"-4"-7,0 1 2,-16 4 15,-12 2-11,-2 3 4,-2 0 6,-2 0-11,-6 11-6,10 5-3,4 3 3,26 0 0,0 2-5,0 3-4,14 3 2,16 0 2,2-2 0,-6-5 0,4-2 0,-12 2 2,-8-2 1,-8-4 6,-2 2 2,0-8 10,0 5-7,-30 0-11,-20-1-3,8 0-4,-14 3-9,0-6-9,4 5-62,0-6-107</inkml:trace>
  <inkml:trace contextRef="#ctx0" brushRef="#br0" timeOffset="58562.8047">15436 9625 255,'0'0'58,"0"0"-46,39 13-9,3 31-3,16 5 13,-2 13 9,0 3 11,-12 7 2,-10 5 7,-18 6-10,-6 3-1,-10-3-6,0-4-12,0-1-4,0 3-9,-34-9-4,-6-8-14,0-14-13,8-17-46,-12-20-133</inkml:trace>
  <inkml:trace contextRef="#ctx0" brushRef="#br0" timeOffset="58938.8292">16494 10021 407,'0'0'36,"14"2"-36,6 3-11,10-2 11,0-3 2,6 0-2,-2 0-3,-4 0 3,-4 0 0,0 0-2,-12 0-55,-14 3-214</inkml:trace>
  <inkml:trace contextRef="#ctx0" brushRef="#br0" timeOffset="59162.9029">16464 10232 417,'-4'0'5,"4"0"-5,0 5-11,22 3 8,16 3 3,14-1 1,4 4 1,-4-4-2,2 4-12,5 2-99</inkml:trace>
  <inkml:trace contextRef="#ctx0" brushRef="#br0" timeOffset="59920.9441">17682 10010 156,'-4'-3'66,"-2"3"-24,4 0 22,2 0-8,0 0-33,0 0-12,0 0 0,0 0-2,0 11 2,0 18 7,12 9 5,8 7-6,10 1-3,0-3-1,-2-1-6,0-2-4,8-5 1,0 0-4,6-14 0,-12-13 0,-4-5-5,-2-3 0,0 0 5,-4-16 3,12-16 0,-1-5 1,3-1-4,-8-5 0,18 6 0,-10-6 0,-2 0 0,-2 3 0,-2 3 0,-12 7 0,0 12 0,-2 7 0,-8 8 0,-6 3 4,0 0 3,0 27 6,-8 27 3,-36 20-14,-8 17 6,4 8 1,-14 0 0,6 3-3,9-3-3,1-12-1,-2-6-2,22-11 0,22-7-10,4-8-11,0-14-30,30-8-62,18-17-242</inkml:trace>
  <inkml:trace contextRef="#ctx0" brushRef="#br0" timeOffset="60466.9729">19180 9582 205,'0'-13'2,"0"2"-2,0 5 2,0 4 26,0-2 46,0 4-2,0 0-8,0 0-19,-26 30-23,-4 16-20,-8 14-1,-6 11 5,12 10-4,-4 15 6,6 14 0,6 7 2,22 6-6,2-5-4,2-17 0,52-15-3,14-19-9,28-30-11,-2-25-29,-12-12-247</inkml:trace>
  <inkml:trace contextRef="#ctx0" brushRef="#br0" timeOffset="61179.0098">19527 9965 333,'0'0'13,"0"0"9,0 0 1,0 0-12,0 10-4,0 25 9,0 13 3,10 5-3,18-2 3,-6-2-7,2-15 1,-6-2-7,4-9-5,8-10-1,-4-6-1,0-7-1,-4 0 1,6-6 1,2-23 3,-2-11 1,2 2 0,-8 7-4,-12 7 0,2 16 0,-10 5 0,-2 3 3,0 0 4,0 0 3,0 0-3,0 0 3,0 16 2,0 8-12,0 8 5,-14 11 3,-2 8 4,-14 13-6,-8 10-3,6 13 4,2-1-6,10-10-1,16-11-2,4-7-4,0-17-1,0-9-10,18-14 1,8-7-12,-2-9-10,-12-2-66,-12-2-245</inkml:trace>
  <inkml:trace contextRef="#ctx0" brushRef="#br0" timeOffset="61818.1443">20178 9670 325,'-4'0'0,"4"-3"-3,0-2-14,4 0 17,22 0 0,4 2 1,10 3 1,-10 0 2,-6 0 2,-8 8 0,8 0 2,-18-3-2,8 7-2,-8 1 11,-6 3 7,0 2-1,0 9-12,-24 7-9,-8 7-1,-2 2 0,-6-1-1,10-3 2,18-14 2,-2-5-2,14-7-2,0-5-3,14-1-1,16-4 5,2 0 1,4 0-1,8-3 0,-8 0-15,14 0-121</inkml:trace>
  <inkml:trace contextRef="#ctx0" brushRef="#br0" timeOffset="62279.1695">20821 10124 378,'0'0'8,"0"0"-8,20 0-3,38 0 3,0 0 2,16 0 2,-8 0 0,2 0-4,-12 0-1,2 0-5,-26 0-38,4 0-235</inkml:trace>
  <inkml:trace contextRef="#ctx0" brushRef="#br0" timeOffset="62769.249">22052 10076 192,'0'-2'59,"0"-1"-46,0-2 29,0 2 9,0-2-20,-14 0-22,-20-3-4,-18 5 1,-8 3 5,4 0-1,-4 0-5,6 0 0,22 8-5,18 5 0,14 4 0,0 3-4,2 2 0,40 2 3,0-2 1,4 2 1,4 0 0,-16-3 2,-8 8 0,-2-5 6,-14-1 1,-8-5 0,-2 4 3,0-7 8,0 4-11,-32-6-6,-8 6-1,-16-6-3,6-7-1,-10-4-4,12-2-11,-2 0-16,36 0-31,-2 0-61,16 0-108</inkml:trace>
  <inkml:trace contextRef="#ctx0" brushRef="#br0" timeOffset="63452.2879">22273 9667 184,'0'-2'99,"12"-1"-78,10 3-17,10-5-1,12-3 20,12 1-3,-2 0-6,-12 7-5,2 0-2,-32 0-4,10 0 4,-20 0 3,-2 7-1,0 18 10,-6 10-11,-30 0-8,-2 0-2,2-6-4,4-5 4,4 3-2,12-8 3,12-3-2,4-8 3,0 0 0,0 0 0,0-3-2,0 4 1,4-2 0,22-1 1,4-1 0,10-5-2,-4 0-2,0 0 3,12 0-14,-14-3-76,6-12-203</inkml:trace>
  <inkml:trace contextRef="#ctx0" brushRef="#br0" timeOffset="63788.3071">22864 9400 369,'-4'0'24,"4"0"-24,0 0-9,12 25 9,40 23 0,0 18 19,18 12 9,-16 0-5,-12-1 1,-14-5-1,-12 3 2,-16-1-6,0 7-5,-16 7 2,-38-2-7,-8-1-9,-16-7-1,12-14-13,-8-24-40,14-16-111</inkml:trace>
  <inkml:trace contextRef="#ctx0" brushRef="#br0" timeOffset="65386.391">6483 11416 75,'0'-8'209,"0"3"-188,0-1-7,0-1 2,0 7 4,0 0 4,0-3 14,0 3-5,0 0 0,0 0-14,0 0-11,0 0-7,12 27 1,18 10 1,12 22 6,2 10-1,12 9-4,-8 5 2,-4 0 0,6-6 0,-1-8 0,-13-6-3,0-19-1,2-9-2,-6-15-2,-2-16-1,-6-4-4,-10 0 4,12-21 3,8-32 4,6-25 2,-2-10-3,28-17-3,-6-8-2,8-1 2,-4 6 0,3 15-1,-17 30-4,-20 25-21,-20 32-44,-10 6-52,0 44-123</inkml:trace>
  <inkml:trace contextRef="#ctx0" brushRef="#br0" timeOffset="65718.505">7831 11683 331,'10'0'8,"10"0"-8,8 0 0,10-6 2,10-1 2,4-6-1,0 4-1,4-1-2,-9 7 0,-1 3-3,-16 0-55</inkml:trace>
  <inkml:trace contextRef="#ctx0" brushRef="#br0" timeOffset="65935.521">7855 11833 208,'16'5'131,"2"1"-131,20-6 0,10 0 0,-4 0 1,2 0 0,6 0-1,-8 0-17,-17 0-198</inkml:trace>
  <inkml:trace contextRef="#ctx0" brushRef="#br0" timeOffset="67638.6611">8865 11285 82,'4'-2'96,"-4"2"-85,0 0 3,0 0 0,0 0 3,14 2 26,-10 36 20,4 15-20,-4 22-21,-4 19-9,0-1-6,0 9-2,0-11 1,-4-14-3,-4-18-1,-10-11-2,8-18-3,8-14-9,-2-14-18,-6-2-56,6 0-154</inkml:trace>
  <inkml:trace contextRef="#ctx0" brushRef="#br0" timeOffset="67851.6733">8859 11813 255,'24'-30'1,"8"-8"-1,16-2 5,14 3 3,2-7 12,0 10-3,-2-6-7,-8 11-7,-12 1-3,-14 13-1,-6 1-7,-14 9-61,-8 5-172</inkml:trace>
  <inkml:trace contextRef="#ctx0" brushRef="#br0" timeOffset="68096.7093">8903 11732 228,'0'10'129,"0"9"-129,10 6 2,28 6 9,14 5 6,0 1 0,2 0-5,2 1-5,2 2-4,-6 0-3,-4-9-7,-16 2-42,4-11-122</inkml:trace>
  <inkml:trace contextRef="#ctx0" brushRef="#br0" timeOffset="69046.7614">9916 11728 344,'0'0'39,"-10"-7"-23,0 3 3,-2 0-12,-10 1-7,10 3 0,-2 0 0,-12 0-2,10 3-2,-14 21-5,6 3 2,4-1 3,2 15 1,6-4 0,12 3 3,0-3 0,0-9 0,0-4 0,4-14-2,18-7-6,-10-3-2,10 0 8,-14-17 1,14-11 1,-6-5 0,-2-2 0,0-2 0,-6 0 0,-4 2 0,0 5 5,-4 9 0,0 12 3,0-2 1,0 11-2,0 0-1,0 0-3,0 0 3,10 0-3,-10 20 6,4 12 6,-2 8-7,-2 13 3,0 6-6,0 3 1,0 13-3,0-5 3,0-1-1,-6-11-3,-4-1-1,2-11-1,-4-9-1,-2-1 0,2-5 0,-2-4-2,0 1 1,6-3-2,8-6 2,0-6 0,0-2-6,18-9 3,8-2-4,-2 0 7,6-24 2,20-22 0,-14-15-1,8-9-13,-8 7-100</inkml:trace>
  <inkml:trace contextRef="#ctx0" brushRef="#br0" timeOffset="70786.9162">10046 11713 224,'-2'-3'108,"-10"3"-105,12-3 16,0 3-5,0 0-14,0 0 0,0 0-3,0 0-1,0 9 4,0 15 4,14 0 6,14 2-1,2 1-5,-8-3 0,9-5 0,-1-3-4,-10-8 0,-4-6 0,-2-2 0,0 0 0,0 0 0,4-7 3,8-14 5,-2-6-5,6 0-3,0 2 0,-10 7-1,-10 5 1,4 7 0,-10 6 0,-4 0 0,0 0 3,0-2 4,0-6-1,0 0-4,0 1-2,0 7 0,0 0 2,0 0 5,0 0 5,0 11 5,0 16 1,-4 8-17,-10 8 3,2 6 7,-16 4-5,4 5-3,2 7-1,6 1 0,2-1-2,10-12 0,4 0-2,0-15-4,0-8-8,18-9-16,-2-5-42,10-16-239</inkml:trace>
  <inkml:trace contextRef="#ctx0" brushRef="#br0" timeOffset="71310.9491">11098 11248 207,'2'0'58,"2"0"-38,6-3-8,-10 3-1,10 0-7,-6-3 0,-4 3 8,0 0 19,0 0 18,0 0 9,0 0-11,0 0-24,-4 17-20,-20 13-1,-4 15-2,-20 11 1,8 13 0,-10 22 1,-2 6-1,0 4 3,21 4-2,9-13-1,18-5 0,4-10-1,0-13-1,34-8-1,13-16-4,7-16-8,8-12-16,-4-12-77,-12 0-200</inkml:trace>
  <inkml:trace contextRef="#ctx0" brushRef="#br0" timeOffset="73089.0434">11110 11700 191,'0'0'62,"0"0"-47,0-3 18,0-5-10,0 6-15,0-2-2,0 2-3,0 2 1,0 0 3,0 0 8,0 0 6,0 0-2,0 0-5,0 21-8,0 9 3,4 7-1,18-2-4,0-1 4,-10-6-4,14-12-4,-8-3 0,8-11-2,-16-2-2,16 0 3,4-7 1,8-25 4,-2-9-2,4-1-2,0-1 0,-5 8 0,-9 3 0,4 5 0,-24 13 0,8 7 0,-14 7 1,0 0 5,0 0 9,0 0 4,0 17 6,0 23-12,0 3-10,-16 17 1,-12 1 3,4 9-3,-9 8-3,1 5 0,-2 4-1,8-6-1,4-11-1,16-19-9,6-19-15,0-19-32,0-13-72,14 0-172</inkml:trace>
  <inkml:trace contextRef="#ctx0" brushRef="#br0" timeOffset="73527.0712">12003 11607 346,'-6'10'3,"0"17"11,2 5-2,-2-1-3,6 4-6,0-2-3,0 1-2,0 12 1,0-4-3,0 1-1,0-3-10,0-5-18,0-13-18,0-12-54</inkml:trace>
  <inkml:trace contextRef="#ctx0" brushRef="#br0" timeOffset="73734.0831">11771 11882 137,'0'0'202,"0"0"-202,0 0-6,26 0 4,22-3 2,-2-3 3,10 4 1,-8-3-4,4-1 0,-4 1 0,-10-1-1,-3 4-5,-5-4-60,-16 3-187</inkml:trace>
  <inkml:trace contextRef="#ctx0" brushRef="#br0" timeOffset="74202.106">12522 11652 317,'0'0'28,"-14"0"-13,-2 0 6,-2 0-1,2 2-17,-6 14-2,4 3 2,8 5-3,8-2-1,2-4-2,0 2 3,0-7-2,0-1-3,0-1 2,12 6 2,14-7 1,-2 3 1,-10 4 1,-2-1 2,-6 2 4,-6 1 7,0-1 6,0 1 0,-6-6 0,-24 1-12,2 0-7,-6-9-2,8-2-2,4-1-4,2 1-6,18 0-30,2-1-82,0-2-163</inkml:trace>
  <inkml:trace contextRef="#ctx0" brushRef="#br0" timeOffset="74627.1324">12578 11242 253,'0'0'53,"0"6"-53,30 22 0,20 13 18,4 10 4,2 11 19,-7 5-1,-7 5 3,2-7-15,-18 6-4,-14-7-7,-12-2-5,0 4-4,-8 2-1,-46-5-7,4-1-4,-11-8-25,1-14-47,0-11-156</inkml:trace>
  <inkml:trace contextRef="#ctx0" brushRef="#br0" timeOffset="77229.3517">13251 11813 82,'-6'-6'32,"-4"3"25,-4 0 10,6 3-28,0-3 28,8 1-27,0 2-27,0 0-8,0 0-5,0 0 1,0 0 3,0 0 11,0-3 11,0 3 7,0 0-16,0 0-17,0 0-2,4 0-3,30 0 5,0 8 1,18 4 0,0-5-1,2-1-1,1-6 0,-3 0-1,-12 0-18,4-13-74</inkml:trace>
  <inkml:trace contextRef="#ctx0" brushRef="#br0" timeOffset="79244.4599">14020 11558 204,'0'-5'94,"0"-1"-94,22-7-4,12-6 4,19-3 1,-5 2 2,12 2-2,-12 6 2,-4 4-1,-16 5 2,12 3 3,-24 0 1,4 0 1,-10 0 5,4 0 4,-8 6-5,8-1-7,-8-5-3,0 2-2,-6 1 5,0-3 2,6 7 8,-6 0-3,4 4-5,10-1-6,-8-2-1,0-2-1,8-5-2,-14 3 2,4-2 1,0-2 2,-4 4 2,0 1 2,0 5 8,0 9-6,0 8-9,-22 2 0,-8 8-1,-6 5 1,-14 5-1,-10 4 0,4-3 1,-18 2 0,6-4 0,15-9-1,3-13 1,24-7 0,20-9 0,-4-8 0,10 0-5,0 0 0,-8 0-1,8 0 2,0 2 3,0 4-3,14-2 4,20 7 2,-2-7-2,19 1 0,-7-5 2,16 2 0,0 1-2,-4 2 1,22 3-1,-10 0 0,6-5-7,-10-3-41,-8 0-218</inkml:trace>
  <inkml:trace contextRef="#ctx0" brushRef="#br0" timeOffset="79690.4851">15076 11443 260,'0'-8'11,"0"3"-8,0 3 4,0 2 14,12 0 10,-10 0 11,-2 15-28,6 28-1,-6 16 4,0 13-10,0 13 4,0-4-7,-20-6 2,18-12-3,-8-11 0,8-4-3,-8-11-3,2-9-7,4-10-23,-2-18-112</inkml:trace>
  <inkml:trace contextRef="#ctx0" brushRef="#br0" timeOffset="79908.4964">15076 11844 177,'30'-46'1,"24"-1"23,2-4 23,0 5-14,-2 6 4,18 13-14,-30 6-1,11 8-13,-15 7-9,-16 4-1,2 2-14,-10 0-29,-8 0-64,-6 0-79</inkml:trace>
  <inkml:trace contextRef="#ctx0" brushRef="#br0" timeOffset="80174.5165">15130 11753 198,'0'5'3,"0"6"1,0 3 26,4-1 6,26 14 4,10 5-2,-4 3 17,14 2-16,-14-2-15,14-5-13,-16-5-10,-4-3-1,15-3-4,-13-11-15,-8-3-24,2-5-64</inkml:trace>
  <inkml:trace contextRef="#ctx0" brushRef="#br0" timeOffset="82972.6675">16093 11809 404,'0'0'8,"0"0"-1,0 0 8,0 0-3,0 0-9,0 0 1,0 0 1,0 0 1,0-2 8,0-1 9,0 0 1,0-2-19,-20-1 0,-10 4-5,4-3 2,2-1-1,-6 6 0,4 0-1,16 0 1,-6 0 0,12 0-1,-6 0-6,8 16-5,-10 17 1,10 1 8,-2 3 2,-2 6 0,0-8-1,6-3 1,0-11 0,0-12-1,0-7-2,0-2-7,16 0 4,14 0 3,-4 0 3,22-13 0,-22-6 1,4-11-1,0 7 1,-14-10-1,-2-2 0,3 4 0,-11 9 0,-6 6 1,0 12 1,0 4 7,0 0 1,0 0-4,0 10-6,0 14-3,0 11 0,0 10 3,0 8 1,-8 12-1,-11 1 1,-5 1 0,10 0 0,-8 0-1,2-8 1,14-6-1,-4-5 0,2-7 0,8-9-3,-6-6 1,6-4 1,0-5-1,0-4 2,0-6-2,0-4-2,0-3-3,0 0-5,20 0 8,10-10 3,4-28 1,-2-13 1,11-14-1,-1-12-2,-2-1-21,-6 6-106,-22 19-197</inkml:trace>
  <inkml:trace contextRef="#ctx0" brushRef="#br0" timeOffset="83490.6956">16630 11245 254,'0'0'83,"0"0"-81,0 0 4,0 0 6,0 0-4,0 0 3,0 8 2,-2 15-13,-26 15-1,2 7 1,-10 15 3,-8 10-3,14 12 2,4 6 1,16 8 3,8-4 0,2-9 4,0-11-5,8-19-2,22-10-3,-4-10-4,4-12-2,-6-5-14,4-11-24,-6-5-60,-16 0-48</inkml:trace>
  <inkml:trace contextRef="#ctx0" brushRef="#br0" timeOffset="84000.7298">16698 11748 162,'0'0'105,"0"0"-98,0 0 9,0 16-4,0 16 4,6 10 5,4 6-5,8 1 6,-10-9 4,10 2-2,-5-14-19,11-12-5,-4-11-3,-8-5 0,10 0 3,0 0 3,2-24 2,4-13 0,2-6-5,-8-3 0,2 3-1,-8 8 0,8 10 0,-16 5 1,0 15 1,-8 0-1,0 5 1,0 0-1,0 0 1,0 0 0,0 0 5,0 18 3,0 22-1,0 5 2,-8 12 5,-4 5-3,-14 2-4,8 5-5,2-2-2,2-6-1,8-4 0,6-12-5,0-7-9,0-12-1,0-4-18,0-9-23,0-8-83,0-5-111</inkml:trace>
  <inkml:trace contextRef="#ctx0" brushRef="#br0" timeOffset="84579.0682">17345 11443 253,'-4'0'38,"4"0"-24,0 0-14,0 0-16,4-3 14,14 1 2,8 2 2,-14 0 6,6 0 4,-1 0-1,-7 2 0,2 1-4,-8 5-4,0-3 2,10 12 2,-12-4 9,4-1 6,8 3-12,-6-5-8,-6-5-2,-2-5-1,0 3 1,0 0 1,0 1 4,0 8 4,0 4-8,-10 11-1,-12 2-6,0 8 6,-4 1-2,-5 0 1,9-9 1,6-3 1,-12-9 1,14-4-1,12-7 3,2-6-2,0 2-2,0 1-3,0 4-1,2 2 4,28 2 4,8-3-2,-2-1-1,1-1 1,-7-3-2,10-1 0,-6-2-5,-8 0-59</inkml:trace>
  <inkml:trace contextRef="#ctx0" brushRef="#br0" timeOffset="85126.1961">17818 11952 383,'16'-4'0,"-2"4"-3,14-3 3,28 1 1,-6-1 9,6 0-1,-1 1-5,1-1-4,-20 3-1,8 0-1,-8 0-10,-22 0-59</inkml:trace>
  <inkml:trace contextRef="#ctx0" brushRef="#br0" timeOffset="85599.2444">18713 11786 401,'0'-7'1,"0"-3"0,0 2 1,0 0 3,0 6 2,-14-1-7,-18 3 0,-10 0-8,6 0 8,6 21 16,4 0 11,12-2-17,14 8-10,0-5-6,10-4 0,24 1 4,16 0 2,-8-1 0,12 2 2,-5-3 1,-11 6-2,-2-5-1,-22 0 3,-14 1 6,0-3 8,0 7-5,0-3-3,-30 2-4,-26-2-5,5 5-1,-5-4-2,2-4 1,18-2-4,12-6-10,4-7-20,16-2-97,4 0-174</inkml:trace>
  <inkml:trace contextRef="#ctx0" brushRef="#br0" timeOffset="86027.2681">18948 11448 172,'2'0'19,"8"0"-18,4 0 2,-2 0 4,8 0 8,-2 0 13,0 0 1,4 14-11,0-3-5,-12-4-3,-4-1-2,-6-1-5,0-5-2,0 6 9,0 5 34,0 4-23,-22 7-21,-4-1-10,6 0 6,-4 1 0,20-7-2,4 8 1,0-8 0,0-3 1,0-9 0,0 3-7,4-6 7,16 0 3,-4 4-2,4-4 0,10 0-12,0 0-53</inkml:trace>
  <inkml:trace contextRef="#ctx0" brushRef="#br0" timeOffset="86355.2859">19300 11336 347,'-8'-2'20,"8"2"17,0 0-37,0 2-7,24 30 7,6 24 19,0 18 1,9 7 3,-23 8 6,6-4-2,-18-7-7,-4-6-3,0-10-5,0-5-3,0-3-4,-26 5-5,-33 0-4,9-1-16,-6-9-30,14-15-108</inkml:trace>
  <inkml:trace contextRef="#ctx0" brushRef="#br0" timeOffset="87907.5174">20053 11619 160,'0'-10'12,"0"5"0,0 5 29,0-4 24,0 4 18,0 0-20,0 0-31,0 0-10,0 0-12,0 19-8,0 21 3,0 8-3,0 6 1,0-2-3,0 3 0,0-4-1,0-5 0,0-6-7,0-11-11,0-8-26,-14-10-51,14-6-54,-8-5-19</inkml:trace>
  <inkml:trace contextRef="#ctx0" brushRef="#br0" timeOffset="88106.5293">19819 11935 89,'0'8'212,"0"3"-212,18-6-2,30-2 2,-2-3 4,6 0 3,-2 0 1,11-6-2,-11-10 0,-14 6-6,8-4-4,-8 6-25,-12 0-178</inkml:trace>
  <inkml:trace contextRef="#ctx0" brushRef="#br0" timeOffset="88464.549">20749 11374 328,'0'0'102,"0"0"-102,0 13 0,0 24 2,0 14 3,0 16-1,0 13 1,0 19-2,-4-3 5,-23 1 2,9-6-1,-8-14-6,14-11-3,-6-13-1,8-19-7,2-24-6,2-7-10,6-3-27,0-6-83,0-23-30</inkml:trace>
  <inkml:trace contextRef="#ctx0" brushRef="#br0" timeOffset="88646.5586">20640 11948 0,'22'-16'160,"8"-2"-154,8-6 46,17-4-16,1-1 20,-2-6-12,-4 12-22,-10-7-10,12 1-6,-8 5-3,-10 0-3,-4 4 0,-4 2-1,-8 5-20,-18 10-120</inkml:trace>
  <inkml:trace contextRef="#ctx0" brushRef="#br0" timeOffset="88898.5742">20817 11790 5,'-12'11'144,"6"11"-143,6 2 8,0 5 22,0 11 4,10-2 11,22 1 1,22 0-20,-6-13-9,-10-8-8,6 1 0,-10-5-9,-2-3-1,-4-3-5,2-5-41,-14-3-135</inkml:trace>
  <inkml:trace contextRef="#ctx0" brushRef="#br0" timeOffset="90922.6854">21576 11943 289,'6'0'8,"-6"0"-6,0 0-2,0 0 4,0 0-2,0 0 9,0 0 7,0 0 2,0 0-3,0-11 1,0 3 1,-6 3 0,-10 0-6,-6-1 3,-8 5-10,4 1-1,-4 0 3,0 0-8,5 1-7,11 18 4,-4 2-4,-6 4 2,8 7 1,2-3 3,14 0 0,0 1 1,0-7-1,0-6 0,0-12-5,14-5-3,8 0 1,-2 0 5,10-10 2,-9-14-1,9-11-4,-8 5 1,-10-2 3,8 2 1,-10 18 1,4 3 1,-10 7-1,-2 2 2,-2 0 2,0 0 6,6 0 0,-6 13-10,0 22 7,0 8 0,0 12 4,0 16-2,0 0-7,0 10 2,0-1 2,-6-9-4,-4 0-2,-4-6 1,8-16-1,4 0 0,-12-12-1,14-8 1,0-10-1,0-5-1,0-12-2,0-2 0,0 0-6,0 0 2,22-5 8,12-25 2,10-7 1,-12-8-1,22-6-2,-6-3-5,4-4-80,-16-2-192</inkml:trace>
  <inkml:trace contextRef="#ctx0" brushRef="#br0" timeOffset="91454.7144">21966 11884 183,'0'0'37,"0"0"-37,4 2 0,4 20 7,10 7 17,-6 1 3,-8 5 6,12-5-9,-6-7-9,8-12-5,-5-3-9,5-6-1,8-2-2,-6 0 2,-8 0 10,16-18 6,-2-18-4,4-3-7,-4-1-5,-4-3 0,0 3 0,-12 6-2,10 6 2,-12 20-1,-8 8 1,0 0 6,0 8 12,0 38-10,0 13-4,-30 5 2,0 8 1,2 0-5,-4-2 1,2-3 0,12-1-3,-6-4 0,12-11-1,10-6-4,2-13-2,0-2-13,0-12-43,0-15-141</inkml:trace>
  <inkml:trace contextRef="#ctx0" brushRef="#br0" timeOffset="91950.7414">22866 11285 156,'0'-6'6,"0"3"0,6-7 11,2-1 13,6-2-4,0-2-13,-6-7-2,0 12 15,6 1 8,-6 6-18,-4 3-8,-4 0 19,0 0 9,0 0 8,0 0-8,0 12-27,0 17-9,-10 11 1,-14 13 5,-20 14 0,8 27-2,-18 13 2,2 13 1,11 6-2,-3-3 1,42-8 1,2 0-4,0-14-3,2-10 0,52-19-7,3-29-7,3-21-16,-4-22-107</inkml:trace>
  <inkml:trace contextRef="#ctx0" brushRef="#br0" timeOffset="93554.8586">23114 11705 191,'0'-13'131,"0"-3"-125,0 2 7,0 6-6,0 2 5,0 6-9,0 0-3,0 0 2,0 4 17,0 25-4,0 18 13,0 2-16,0 7-5,0-3 1,8-7-5,12-9 2,4-7-3,-6-14-1,-2-9-1,0-7-5,-2 0 5,12-7 2,0-25 2,8 1 0,0-14-1,3-2-3,-3 0 0,-8 7 0,-6 7-3,-10 3 3,-6 14 0,6 9 0,-10 7 4,0 0 7,0 0 8,0 18-6,0 19-13,-14 17 0,-12 10 0,-4 3 1,0 3 1,-1-4-1,7 2 0,-6-7-1,24-8-1,-8-3-3,14-10-3,0-4-17,0-12-63,0-11-185</inkml:trace>
  <inkml:trace contextRef="#ctx0" brushRef="#br0" timeOffset="93855.9567">23745 11866 315,'0'0'120,"0"0"-120,0 0-6,22 0 3,8 0 0,6 0 3,18 0 3,2 10 0,-8-2-3,-10-2-2,7-4 1,-15 1-8,-6-3-38,-12 0-227</inkml:trace>
  <inkml:trace contextRef="#ctx0" brushRef="#br0" timeOffset="94304.9831">24524 11692 319,'0'0'35,"0"0"-30,-2 0 6,-20 0-3,0 0-6,-6 0-2,10 8-2,-10 9-4,2 11 6,6-4 3,10-3 1,10 2-3,0 0 0,0-4 1,0-3-1,12-5-1,18-1 0,-6-2 0,-6 0 3,-10 0 4,-4 0 2,0 3 0,-2 2 5,12 1 0,-14-1-6,0 4-2,0-2 3,-16 4-3,-14 0-2,0-3-3,0-8-1,0 2-7,0 1-5,4-3-11,8 0-38,8-3-106</inkml:trace>
  <inkml:trace contextRef="#ctx0" brushRef="#br0" timeOffset="94651.0775">24664 11290 126,'0'0'124,"4"0"-124,22 0 6,5 24-4,21 6 14,-8 10 12,-6 16 7,-8 12 19,-22 11 0,0 11-11,-8 2-9,0 1-13,0-3-5,-16-8-11,-6-7-5,-14-6-3,0-16-16,-20-12-40,-15-28-209</inkml:trace>
  <inkml:trace contextRef="#ctx0" brushRef="#br0" timeOffset="98017.2607">8718 12537 12,'-20'8'157,"18"-8"-122,2 0 21,0 0-13,0 0-29,0 0-11,0 0 7,0 0 6,0 0 8,0 0 11,0 0 9,0 0-6,0 0-17,0 0-12,0 0-4,0 0-4,0 0 0,0 0-1,0 0 0,0 0 0,0 0-1,0 0 0,0 0-3,0 0 2,0 0-1,2 0 3,22 0 0,-6 0 0,-4 0 0,14 0-1,2 0 1,-3 0-2,-1 0 1,-4 0-3,4 0 2,-6 0-1,-2 0 2,0 2 0,8 1-1,-4-3 2,4 0-1,4 0-2,-4 0 1,-6 2 2,6 4 0,0-1 0,-2 1 0,4-4 0,2 1 0,-2 2 0,14-5 0,-10 0 0,22 4 0,-4-4-1,-1 0 1,13 0 0,2 0 1,-4 0-1,-2 0 0,10 0 0,-2 0 1,4 0-1,4 0 0,2 0 0,5 0 0,-15 0 0,14 0-1,-6 0 1,-10 0 0,-6 0 0,10 2 0,-12 0 0,4-2 0,-4 3 0,-7-3 0,-3 0 0,6 3 0,-8-3 0,-6 0 0,6 0 0,-12 0 0,4 0 0,-2 0 0,10 2 0,-6 1 0,16-3 0,-4 0 0,10 0 0,-4 0-1,1 0 1,-3 0 0,14 0 0,-6 0 0,4 0 0,2 0 1,2 0-1,-4 0 0,-6 0 0,6 0 0,7-3 0,-5 3 0,0-2 0,2 2 0,-14-3 0,0 3 0,14 0 1,-10 0-1,0 0 0,-4 0 0,10 0 0,-9 0 1,3 0-1,-4 0-1,-6 3 1,-4 2 1,4 0-1,-16 2 0,10-6 0,-6-1-1,6 3 2,-10 0-1,-4 0 0,0 0 0,-8-2 0,8 3 0,-8-2 0,-10 1-1,15-1 1,-9 1 0,-2 0 0,6 2 0,2-3 0,4 3 0,16-1 0,-14-2 0,16-2 1,2 4-1,4-2 0,4 1 0,0-3 0,0 0 0,10 0 0,-2 0 0,-11 0 0,15 0 0,-18 0 0,22 5 1,-4 3-1,-8 0 2,14-4-4,-10-4 2,14 4 0,-4-1 0,-3-3 2,9 5-2,0-2 0,-8 5 0,-4 0 0,-8-3 1,-4 3-1,8-3 0,-6 1 0,-6-1 0,-5 4 0,3-5 0,0 2 0,-12-1 0,6 1 0,-6-4 0,2 3 1,-2 1-1,-8-3-1,-2 2 1,14-2 1,-12-1-1,0 3 0,-8-2-1,12-1 1,-8 2 0,4-2 0,6 2 0,-8-2 0,3-1 1,13-1-1,-14 0 0,8 4 0,0-2 0,-2 2 0,-2-2 0,-4 1 0,-2-1 0,14 1 0,-4-3 0,0 3 0,2 2 0,-8-3 0,-4 1 0,12 3 0,-10-5 0,4 6 0,-2-3-1,-1-4 1,1 0 0,12 0 0,-10 0 0,14 1 0,-10-1 0,12 3 0,-6 0 0,0-3 0,8 5 1,-2-3-1,8 1-1,2-3 1,-4 0 0,19 0 0,-13 0 0,18 0 1,-6 3-1,-2 0 0,8-1 0,0 3 0,-16-2 1,32 0-1,-17-1 0,11-2 0,0 0 1,10 0-2,-8 0 2,8 3-1,-4 1 0,-9-2 1,-5 0-1,0-2 0,-2 0 0,4 3 0,-8-3 1,-2 0-1,-8 0 1,-1 0-1,5 0 0,-14 0 0,8 6 0,-8-4 1,-6 0-1,10 1 0,-10-3 0,6 3 0,-4-1 0,-10-2 0,10 0 1,1 9-1,-21-3 0,22-2 1,-10 5-1,-2-7 0,8 1 2,4-3-2,-8 0 0,8 0 0,-8 0 1,18 0 0,2 0-1,-6 0 0,1 0 0,9 0 1,-10 0-1,0 0 1,-4 3-1,0-1 0,-4-2 0,18 0 0,-10 0 0,2 0-1,12 0 1,-3 0 0,11 0 1,-2 0 0,4 0-1,22 0 0,-4-2 1,0-1 0,3 0-1,3-2 1,-4-1-1,4 2 2,-10-5-2,2-2 1,-16 4 1,3 4-1,-7-3-1,4 4 0,-4-7 1,-8 1-1,6 3 0,-18 0 0,-4 5 1,-10 0-1,5 0 0,-21 0 1,-6 0 0,-14 0-1,16 0 5,-8 0-2,-6 5-2,2-3 0,-4 1-1,4-3-1,-2 0 1,-2 0 0,4 0 0,-10 0 0,-2 0 0,-2 0 0,0 0-1,0 0 1,14 0-3,-4 0 3,-4 0-1,18 0-3,-20 0-1,10-16-6,-12-9-29,-2-3-70</inkml:trace>
  <inkml:trace contextRef="#ctx0" brushRef="#br0" timeOffset="100027.3749">13385 13210 227,'-10'0'22,"8"-3"24,2 1-8,0-3-31,0 5-6,0 0-1,0 0 0,0 0 5,0 0 3,0 0 15,0 5-1,0 21-17,12 12 9,18 4-3,-4 2-4,5-4-3,-5-8 2,4-3-4,-8-7 0,0-11-2,8-4-2,-8-7 0,4 0-1,0 0 1,8-7 2,-2-17 4,-2-11-2,24-5-2,-10-3 0,-2 3 0,-2 12-1,-24 10 1,-16 10 0,4 8 0,-4 0 8,0 0 5,0 0 1,0 0-7,0 0-7,0 0-1,10 0 1,-10 0 0,4 0 0,-4 0 0,0 0 0,0 0-1,0 0 1,0 0 1,0 0 0,0 0 0,0-2 1,0 2 0,0-10 1,0-5 0,0-4-3,0 1-1,6 6 1,-6 5 0,0 7 0,0 0 1,0 0 1,0 0 8,0 2 1,0 26-9,0 9-1,-20 14-1,4 5 1,-14 3-1,-10 10 0,10 4 2,0 4-2,4-2 0,4-7 0,22-15-2,0-6-3,0-15-15,22-5-28,4-13-94</inkml:trace>
  <inkml:trace contextRef="#ctx0" brushRef="#br0" timeOffset="100588.5894">14775 12991 61,'0'0'120,"0"0"-98,0 0-8,0 0-14,0-2-5,0-6 4,0 5 2,0 0-1,0 3 10,0 0 24,0 0 30,0 0-9,0 0-18,0 0-11,0 0-12,0 8-11,-16 17 0,-14 6-2,-10 12 0,2 5 2,-6 9 1,6 1 4,-6 4-6,14-1 0,-2 1 0,26-3-2,6-7 0,0 2-2,0-10-2,38-11-4,6-5-4,20-15-8,6-5-37,-6-8-162</inkml:trace>
  <inkml:trace contextRef="#ctx0" brushRef="#br0" timeOffset="101100.6207">15150 13296 350,'0'0'2,"0"0"30,0 0-3,0 0-23,14 21 0,2 14-4,8 5 6,-12 0-5,6-5-1,-6-6 3,14-7-3,-4-12-2,-6-4 0,0-3-1,-2-3 0,2 0-1,8 0 2,2-16 0,-2-15 2,13 1-1,-7-6-1,4 4 0,-12 11 1,-4 6-2,-12 11 1,-6 4 0,0 0 7,0 0 5,0 16-1,0 8-2,0 14-5,0 4 2,-16 14-2,-14 11 2,-8 10 2,12-1 0,-5-10-5,19-4-3,-2-17 0,10-9-3,4-13-9,0-6-13,0-12-21,14-5-135</inkml:trace>
  <inkml:trace contextRef="#ctx0" brushRef="#br0" timeOffset="101557.6436">15787 13045 295,'8'-4'0,"-6"-3"-6,12 1 0,14 4 6,-14 2 0,10 0 1,-6 0-1,-2 8 5,0 8 7,-6 0 2,0 3-1,-2-1-2,-8 3 4,0 2 0,0-5-5,0 6 3,0 0-9,-18 4 0,2-3-4,-2-1 0,-2-5 0,18 0 3,2 0-1,0-10 1,0 1-3,0-3 0,0-4-5,14 0 1,2-3 4,6 0-2,8 0 2,0-13-9,-6-6-174</inkml:trace>
  <inkml:trace contextRef="#ctx0" brushRef="#br0" timeOffset="102030.6989">16484 13462 320,'0'0'0,"0"-6"-7,10 0-4,38-1 11,-4-1 2,-6 3 0,6-1-2,-14 3 3,12 2-3,3 1 0,-9 0-32,6 0-138</inkml:trace>
  <inkml:trace contextRef="#ctx0" brushRef="#br0" timeOffset="102486.8292">17395 13317 237,'-32'0'40,"-12"0"-19,6-3 16,6 0 1,-2 3-23,14 0-7,-6 0 8,8 0-6,10 15-3,-6 3-7,14 4 0,0-9 0,0 0 0,0 3-3,26 3 0,18 2 3,12 6 0,8 5 6,-4-2-5,-3 4 1,-5-5 1,-22-7-2,-6-3 8,-24-1 4,0-5 9,0 4 14,-24-1 2,-28 0-27,-9 1-10,5-10-1,-2-7-5,8 0-17,12 0-21,20-11-24,6-13-43,12 3-108</inkml:trace>
  <inkml:trace contextRef="#ctx0" brushRef="#br0" timeOffset="102997.8538">17712 13124 132,'0'0'72,"0"0"-36,10 0-27,0 0-4,10 0 3,-4 0-3,2 0-1,-12 0-1,8 0-1,-2 0 2,-12 0 0,0 8 4,0 8 6,0 1-5,0 10-9,-26 2-7,10 3 1,-4 1 6,2-8 1,18 0 1,0-12-2,0-2-1,0-9-2,0-2-6,0 0 2,4 0 2,10 0 5,-2 0 0,2 0 0,-4 0 1,16 0-1,4 0-1,-6 0-76</inkml:trace>
  <inkml:trace contextRef="#ctx0" brushRef="#br0" timeOffset="103490.883">18209 13045 134,'0'0'117,"0"5"-117,0 14 2,26 2 1,8 11 11,14 6 19,-4 7-3,0 5 8,0 6 10,-8 4 3,-12 1-7,0 0-10,-18 1-16,-6-1-11,0 4-5,-6-1-2,-38-1-1,-22 5-11,-10 0-11,-6-15-40,0-12-75,-2-13-146</inkml:trace>
  <inkml:trace contextRef="#ctx0" brushRef="#br0" timeOffset="106889.2191">6693 14761 400,'-30'-7'13,"10"-2"31,14 5-24,-8-3-8,14 4 1,0 3-5,0 0-6,0 0-2,0 0 1,0 0-1,0 0 2,0 10 8,26 28 13,28 22 2,14 11-12,0 7-3,7 3-2,-9-4-3,-6-7-4,-6-8-1,-4-7 2,-6-16-2,-12-19 0,-10-15-1,-14-5-3,-4 0-1,2 0 5,6-24 2,0-29 3,2-25 2,16-18-7,0-9 0,12 2-1,2-2 0,4 3 1,-5 12-5,-13 20-29,-8 36-50,-18 31-131</inkml:trace>
  <inkml:trace contextRef="#ctx0" brushRef="#br0" timeOffset="107182.2359">7837 14886 396,'8'0'16,"6"-2"-16,12 0-4,4-1 4,8 0 0,10 0 0,2 1 0,-10-1 1,4 3-1,-13 0-2,-15 0-40,-10 0-135</inkml:trace>
  <inkml:trace contextRef="#ctx0" brushRef="#br0" timeOffset="107385.251">7859 15090 304,'12'0'35,"6"0"-35,14 0-2,0 0 2,12 0 0,4-6 3,-12-4-3,-6 2-3,-10 5-109</inkml:trace>
  <inkml:trace contextRef="#ctx0" brushRef="#br0" timeOffset="109169.3464">8822 14575 99,'0'0'161,"0"0"-116,0 0-13,0 0 1,0 0-15,0 0-1,0 0 4,0 0-12,0 0-8,0 0 0,0 0 0,0 0 1,0 0 1,0 0 1,0-4 3,0 4 2,0 0 1,0 0-4,0 0-2,0 0-1,0-2 2,0 2 2,0 0-4,0 0 0,0 0 0,0 0-1,0 0 1,0 0-1,0 0 0,0 0-1,0 0 4,0 6 2,0 24 0,0 19-3,4 23 2,-4 19-2,0 19-1,0 10 0,0 2-2,0-13-2,0-15 1,0-32-2,0-26-11,0-28-29,0-8-154</inkml:trace>
  <inkml:trace contextRef="#ctx0" brushRef="#br0" timeOffset="110356.4157">8887 14920 373,'2'0'0,"18"0"-12,4 0-5,6 0 17,12 0 1,0-20 3,-4 4 1,-4-3 4,6-2 0,2 0 2,-6-6-3,2-3-3,-4-2-2,-4 5-3,-16 12-12,-12 15-94,-2 0-166</inkml:trace>
  <inkml:trace contextRef="#ctx0" brushRef="#br0" timeOffset="110630.4551">8796 15007 90,'2'6'143,"29"4"-134,5 6-9,8 3 23,-2 2 6,24 3 7,-10-3-12,0 3 3,-10 0-5,10 4-14,-12-5-6,-8 5-2,8-7-10,-8 3-51,-14-17-156</inkml:trace>
  <inkml:trace contextRef="#ctx0" brushRef="#br0" timeOffset="111366.5026">9802 15157 258,'0'-22'50,"0"-1"-50,-8-2 1,-6 4 5,-8 5 1,10 5-3,-12 9 22,-4 2 3,-20 0-21,18 2-5,0 22-3,-4 3 0,14 5-3,8 5 0,10 1 3,2 3-1,0-7 1,0 2 0,12-8 0,10-7 0,-12-6-4,18-15-1,-6 0 0,-4 0 5,-2-15 0,2-11 0,4-6 0,-6-1 0,-2 5 0,-8 6 0,0 8 0,-6 6 2,0 3 1,0 5 4,0 0 1,0 0-3,0 0 1,8 0-3,2 4 1,-6 16 0,-2 7 12,4 5-5,-6 10 1,6 6-2,-6 14-2,0 0-3,0 3-2,0-2-2,0-5 1,0-6-2,0-6-1,0-13 0,0 0 0,12-9-1,-8-3 0,-2 4-3,18-10 4,-12 1-1,6-8 1,-6 1-1,0-9-6,2 0 1,6 0-2,4-30 9,10-23-1,2-9 1,12-7-1,8 1-10,-8 7-18,0 13-76,-19 16-187</inkml:trace>
  <inkml:trace contextRef="#ctx0" brushRef="#br0" timeOffset="111914.6305">10253 15031 178,'0'-3'216,"0"3"-189,0 0 15,0 0-16,0 9-20,0 17-5,0 11 1,12 7 1,6-2 0,6-5 0,-4-7 1,4-11-4,6-3 0,-18-5-1,8-7 1,0 0 0,-10-4-2,4 0-4,2-4 6,16-33 0,-8-8 2,6-8 1,12 7-3,-16 11-2,-10 17 2,2 10-1,-10 8 1,-8 0 0,0 0 5,0 11 3,0 20 0,0 14-7,-8 7 2,-10 6 2,2 7 1,-2-2-1,-4 5 4,-6-2-4,12 1-5,2-3 0,0-9-2,4-3-4,10-28-16,0-6-29,0-18-101,0 0-174</inkml:trace>
  <inkml:trace contextRef="#ctx0" brushRef="#br0" timeOffset="112440.8079">10904 14598 455,'0'-6'0,"16"4"-5,10-3-14,12 2 18,-2-3 0,2 5 1,-10 1 0,-14 0 0,-10 7 0,-4 26 2,0 3 1,0 10-2,0 2 1,0-3-1,0-2 0,0-8 1,0-10 0,0-8-1,0-3-1,0-5 0,0-2 2,-4 1 2,-10 0 2,2-2-4,-4-1-1,16-3 0,0-2-1,0 0-1,0 0-6,0 0-1,0 0 3,0 6 4,0-3 1,14 5 0,12-4 0,6 5 0,8-5-2,4 0 1,4-4-14,-10 0-97</inkml:trace>
  <inkml:trace contextRef="#ctx0" brushRef="#br0" timeOffset="160571.0018">11973 15069 175,'-12'-3'9,"8"-2"19,4-1 14,-10-2-14,10 0-16,0 3-12,0-3 0,0 2 3,-4 4 6,-2-1 11,6 1 17,0 2-13,0 0-20,0 0-3,0 0-1,0 0-1,0 0 1,0 0 0,0 0 2,0 0 1,0 0 3,0 0 8,0 0 7,0 21-2,0 8-6,0 14 1,0-1-7,0 3-1,0-12-6,0-1 1,0-8-1,0 1-1,0-4-3,0-8-9,0-2-18,0 5-31,-20-12-59,10-4-44</inkml:trace>
  <inkml:trace contextRef="#ctx0" brushRef="#br0" timeOffset="160842.0174">11685 15202 347,'0'-5'25,"0"1"-3,0-7 34,0 7-23,0-2-23,0 6 6,12 0-16,14 0 1,12 0 1,8 0 7,22 0-1,-6 0-3,-4 0-5,0 0-1,-4 0-11,-19 0-35,-9-4-156</inkml:trace>
  <inkml:trace contextRef="#ctx0" brushRef="#br0" timeOffset="162505.1063">12378 14697 71,'0'0'145,"0"0"-145,6 0 0,-2 0-1,-4 0 1,10 0 5,-6 0 0,0 5 17,4 22 8,-4 13 15,10 14-19,-14 16-2,4 0-5,-4 14-7,0 2-2,0-3-4,0 0 2,0-10-3,0-15-2,0-13-2,0-18-1,0-14-5,0-2-7,0-10-24,2 3-30,4-1-53</inkml:trace>
  <inkml:trace contextRef="#ctx0" brushRef="#br0" timeOffset="162785.1243">12458 15205 272,'6'-23'9,"4"9"2,-2-6 16,10 1-2,4 2-6,10-8-7,12-7 0,6-8-6,-4-6 2,4-2-5,-6 3-3,-7 2 0,-15 11-3,-14 6-19,-8 12-92</inkml:trace>
  <inkml:trace contextRef="#ctx0" brushRef="#br0" timeOffset="163083.1411">12408 15090 289,'6'5'24,"12"6"-20,2 7 6,2 6 3,16 14 1,2-1 3,-10 3 4,10 4-4,2-4 0,-12 2-6,14-7-11,-10-17-2,-1-1-7,5-9-17,-20-8-19,0 0-102</inkml:trace>
  <inkml:trace contextRef="#ctx0" brushRef="#br0" timeOffset="163775.202">13155 15193 123,'0'-11'256,"0"5"-256,-6-8 0,-8 0 2,2 5 1,-6-1 1,-6 5-1,10 3 0,-4 2-3,-6 0 5,8 0 12,-8 17-17,10 6-5,2 8-1,-2 2 4,4 4 0,8 8 2,2-5 0,0 9 0,0-12 1,0-14-1,2-5-1,22-15-7,-12-3-5,18-6 5,-12-28 6,2-7 2,-4-8 0,10 9 0,-2-2 0,-6 14-1,-6-3 2,-8 17-1,6 3 0,-10 10 5,0 1 20,0 0 16,0 0-6,0 0-15,0 5-20,0 22 1,0 11-1,0 7 3,0 6-1,0 12-1,0-1 0,-10 7 0,2 4-1,-4 2 0,2 6 0,6-10 0,4-3-3,0-18 1,0-15-2,0-14-4,0-13 0,14-5-4,2-3 4,4 0 5,0 0 3,14-11 0,-8-18 0,-2-14 0,4-16 0,-2-2-1,4-2-20,0 3-54,-4 17-147</inkml:trace>
  <inkml:trace contextRef="#ctx0" brushRef="#br0" timeOffset="164350.2336">13435 15135 299,'0'0'121,"0"0"-121,0 0-2,0 0-4,0 0-7,0 11 10,6 21 3,15 13 20,-3 1-1,0 5-2,6-14-10,-4-8-6,-10-13-1,14-10-3,-4-6 1,4 0 2,-8 0 2,4-22 3,6-9-2,4-1-1,-2-6-2,-2 6 0,-14-5 0,12 7 0,0 1 0,-10 13 0,-8 4-1,0 10 1,-6 2 1,0 0 11,0 27 12,0 21-14,-22 16-8,-6 3 7,-2 2-2,14-1-1,-8-11-4,2 3-2,12-14 0,-2-14-2,6-11-10,4-10-15,2-3-36,0-8-61,0 0-158</inkml:trace>
  <inkml:trace contextRef="#ctx0" brushRef="#br0" timeOffset="164771.3179">14341 15023 353,'0'0'0,"-12"8"0,-18 22-4,6 4 4,-8 4 11,8-3-3,12-6-5,-2-5-3,4-7 0,10-7-2,0 0-4,0-2-4,24 8 6,-4 5 4,10 4 4,-12 4 13,12 3 2,-6-2 0,-10-7 8,0-3-5,-14-4-6,0-3 4,0 0 18,-34-2-14,-14 5-24,0-6-4,-16-4-14,30-6-23,3 0-38,5-13-21,20-14-113</inkml:trace>
  <inkml:trace contextRef="#ctx0" brushRef="#br0" timeOffset="166452.4143">14800 15238 51,'-31'-9'49,"1"-2"22,6 3-32,12 0 8,-2 3 26,14 2-4,0 2-19,0 1-24,0 0-15,0 0 0,0 0 1,0 0 0,0 0-7,30 0 0,26 9 9,13 2-3,15-1-6,-16-4-5,6-4 0,-10-2-2,-18 0-8,-10 0-31,-18 0-164</inkml:trace>
  <inkml:trace contextRef="#ctx0" brushRef="#br0" timeOffset="167210.4529">15230 14956 201,'10'-16'1,"14"-3"4,-4 6 28,-2 0-4,18 0 4,6-1-2,6 1-3,-9 2-6,9 3 3,-10 3-6,6 2-3,-8 3-2,6 0-6,-12 0-4,-8 0 1,-18 0 2,0 5 15,-4 14 0,0 11 1,0 8-13,0 9-7,0 4 1,-8-3-3,-6-5-1,8-8 1,4-17 0,2-8-1,0-6 0,-4-2 0,-6 1 2,6 5 1,-22 5-3,-4 8 0,-4 4-5,-2 2 1,-2 6-1,8-3 1,12-6-1,6 0 4,-11-13 1,19-2-4,-2-5 0,0 3 1,6-5 3,-4 0 0,4-2 1,0 0 1,0 0 0,0 0 0,0 0-2,0 0 0,0 0 0,0 0 0,0 0 0,0 0 0,16 6 0,33 1 0,-3-1 1,0-4 2,8-2 0,-2 0 0,-4 0-1,-6 3-2,2 3-2,4 5-13,-10 5-77,-16-7-347</inkml:trace>
  <inkml:trace contextRef="#ctx0" brushRef="#br0" timeOffset="168746.5618">16132 14983 89,'0'-5'69,"0"2"-12,0 3 9,0 0-16,0 0-27,0 0-5,0 0 3,0 0 4,0 0 9,0 0 2,0 0-21,0 3-9,10 12-5,2 7 2,-8 0 0,-4 4 1,4 6-1,6 8 0,-10 11 2,0 11 1,0 13-2,0 2-4,-14 1-1,-2-9-3,2-5-6,14-13-1,0-13-17,0-12-15,0-22-85,0-4-139</inkml:trace>
  <inkml:trace contextRef="#ctx0" brushRef="#br0" timeOffset="169016.5802">16146 15331 369,'8'0'43,"-4"-3"-33,10-2-6,2-6-4,10-8 0,22-13 3,8-6 2,0-3 0,-2 11 0,0 2-3,-22 10-1,-2 5-1,-2 2 0,-14 5-3,-6 4-12,-4-3-60,-4 2-121</inkml:trace>
  <inkml:trace contextRef="#ctx0" brushRef="#br0" timeOffset="169270.5909">16270 15272 265,'22'24'46,"4"3"-42,0-2 8,12 11 14,-12-3-7,14-10-6,-16 7-6,-2-13-7,4-2 0,-4-7-6,-6-3-25,-2-5-44,-12 0-137</inkml:trace>
  <inkml:trace contextRef="#ctx0" brushRef="#br0" timeOffset="169936.8027">16965 15382 146,'0'-14'194,"0"-6"-174,0 3-20,0-6 4,0 3 1,0 4 1,0 10-1,-4 1 11,-8 2 22,-14 3-16,-2 0 0,-2 3-13,-8 15-9,20 15-2,-2-4-3,2 6 2,18-3 3,-7 0-1,7-2 1,0-1 0,0-11-1,0-1 0,21-10-5,-5-7 0,4 0 0,-2-7 0,-6-20 2,16-13 3,-12-3-4,12 1-8,-12 7 2,0 16 7,-10 9 4,-6 10 1,0 0 8,0 0 16,0 2 2,0 22-25,0 14-2,0 1 0,-8 2 2,-10 1 0,8 1 2,-6 1 0,12-5 3,-6 3-3,8 7-2,-12 0-1,10 4-1,-6 0 0,8 8-1,-10-4 0,10-14 0,2-4-1,0-17 0,0-11-4,0-11-6,2 0-5,26 0 15,-12-30 2,14-8 0,6-7 0,-12-12 0,20-3-6,-4 6-29,-10 1-54,2 7-122</inkml:trace>
  <inkml:trace contextRef="#ctx0" brushRef="#br0" timeOffset="170530.9458">17249 15197 327,'0'0'66,"0"10"-51,0 17-3,0 2 0,0 4 0,0-4-3,10-6-5,2 2-4,14-9 0,-4-10 0,-6-4-3,0-2 3,4 0 0,-2 0 2,-12-2 1,18-17-2,-7-5 2,9 3-3,-6-3 0,0-5 0,-4 12-3,-2 4 2,-10 10 1,-4 3 3,0 0 9,0 0 13,0 8 2,0 24-19,-18 14-6,-8 7 2,-4 1 9,4-1-2,-5-6-5,19 2-1,-2-6-3,0-8-2,12-6-1,2-5-4,0-5-7,0-6-10,0-5-27,0-2-48,0-6-122</inkml:trace>
  <inkml:trace contextRef="#ctx0" brushRef="#br0" timeOffset="170994.9757">17752 14676 450,'0'0'5,"0"0"-5,0-3 0,0-2-6,16-1 5,8 1 1,20-1 0,-18 6 1,-10 0 0,4 0 1,-12 0-2,2 9 2,-10 12 3,0 5 1,0 8-2,0-4 0,-24 2-4,-6 1 0,4-7-3,-12 5 3,30-8 0,-14-5 0,22-2 3,0 1-1,0-6-2,0 1-2,0 0-2,18-1 2,-6-4 1,24 1 1,-22-2 1,10-3-1,-4-3-3,4 0-21,-12 0-122</inkml:trace>
  <inkml:trace contextRef="#ctx0" brushRef="#br0" timeOffset="172903.1061">18287 15341 114,'0'-5'37,"0"-3"0,0 3 2,0 2 2,-4 1-26,4-2 11,0 4-7,0 0 7,0 0 0,0 0-7,0 0-1,0 0-5,0 0 0,0 0-9,0 0 4,0 9 4,0 9-4,0 1 0,0 5-3,0-8-4,0 1-1,0-7-3,0 1-8,0-4-11,0 7-32,0-1-71,-4 6-55</inkml:trace>
  <inkml:trace contextRef="#ctx0" brushRef="#br0" timeOffset="173253.1222">18088 15362 209,'-6'0'49,"6"0"-3,0 0 5,0 0-26,0 0-22,0 0-3,0 0 0,6 0 6,19 0 4,3 10-5,2-9 0,8-1-4,-8 0 0,18 0-1,-16 0-2,10 0-14,-4 0-61,-14 0-119</inkml:trace>
  <inkml:trace contextRef="#ctx0" brushRef="#br0" timeOffset="174207.1754">18569 15093 64,'24'-6'108,"-6"-2"-102,-4-8 4,14 0 1,12-3 10,-6 4-6,-1 1 1,11 3 5,-2 6 2,0 2 6,-4 3-4,6 0-2,-14 0-7,-6 0-1,-6 0-1,-14 10 13,4 10 3,-8 4-5,0 11-15,-12 5-10,-24 5-1,4-2 0,-12 2-3,10-5 1,-16 9 0,14-7 2,-8-5 0,32-7-3,-7-8 2,11-4-1,4-12 1,4-5-2,0-1-3,0 0-4,0 0 2,6 0 8,23 0 1,1 0 0,4 4 1,10 2 0,8-1 0,-10-3 2,8 4-2,0-6-1,0 0 0,-10 0-1,-14 0-69,-26-19-250</inkml:trace>
  <inkml:trace contextRef="#ctx0" brushRef="#br0" timeOffset="176060.2809">19421 14945 94,'0'0'74,"0"0"6,0 0-45,0 22-23,0 4 6,0 12 4,0 10 6,0 6-8,0 2-3,0 3-1,0-4-2,0-1 1,0-1-4,-19-12-4,17-5-6,-8-6-1,8 0-7,-14-6-10,14-2-34,-8-12-90</inkml:trace>
  <inkml:trace contextRef="#ctx0" brushRef="#br0" timeOffset="176292.2904">19390 15360 158,'12'-19'75,"17"-2"-74,-3-17 16,24 7 0,-14-7 3,12 6-6,-16 3-7,-4-1-7,2 7 1,-8-2-1,-14 6-8,6 5-53,-14 4-118</inkml:trace>
  <inkml:trace contextRef="#ctx0" brushRef="#br0" timeOffset="176552.3068">19415 15253 212,'0'16'91,"12"11"-86,14 8 5,8-4 14,6 7-2,0-4-8,4-9 2,-4 3-8,-10-5-7,-4-13-1,-6-4-14,-10-5-23,4-1-94</inkml:trace>
  <inkml:trace contextRef="#ctx0" brushRef="#br0" timeOffset="178405.4143">20053 15266 67,'0'0'2,"0"-5"-2,0-1 2,0 4 1,0 2 2,-10 0 28,0 0 20,-2 0-29,4 0-5,-2 0 4,4 0-17,-8 5-5,6 0 1,-10 4 2,8 1 0,-6 4-3,8 2 0,-14 0 2,14 0 0,-12 0-1,18 3 0,2-3-2,0-3 1,0 3 0,0 0 1,0-5 1,16 5 1,0-5-4,8-3 0,-6-7 0,-6-1 0,6 0 3,-10-5 1,12-20 5,-2-5-6,-6 0-3,-6 9 0,8 5 0,-10 11 0,-4 5 1,0 0 10,0 0 21,0 0 14,0 0-27,0-7-19,0 6 0,0-2-3,0 0 0,0 0 3,0 3 0,0 0 1,0 0 6,0 0 17,0 0 6,0 9-18,0 12-11,0 6 0,0-3 7,0-1-2,-4 7-1,-10 5-1,14 5-1,-8 11-1,-2 5 3,2 8 1,-2-3-4,8-4 0,-2-12-1,4-5-1,0-18 0,0-9 0,0-5-1,0-8-2,0 0-1,0 0-1,0 0-2,0 0 5,0 0 2,16 0 0,2 0 0,4-21-1,13-16-1,-5-17-9,4-13-18,12 3-35,-10 8-92</inkml:trace>
  <inkml:trace contextRef="#ctx0" brushRef="#br0" timeOffset="178958.4386">20418 15312 41,'0'0'110,"0"0"-59,0-4-11,0 4 31,0 0-5,0 0-11,0 0-35,0 0-10,-20 0 1,-8 0 3,14 0-14,-14 6 0,14 3-4,4 1-2,10-2 1,0-1-3,0 2-5,0 7 6,16 0 5,8 3 2,2 5 0,2-5 2,-8 8 0,-8-8 3,12-6 0,-24-3 1,0-3 6,0 10 11,0-6-9,-24 2-10,6-5-1,-24-3-3,14-1-9,-6-4-13,8 0-32,-2 0-31,8-14-148</inkml:trace>
  <inkml:trace contextRef="#ctx0" brushRef="#br0" timeOffset="179411.6225">20524 14943 173,'4'-3'54,"2"3"-28,8 0-17,2 0 17,-2 0-4,-2 0 3,4 0-6,-8 0-2,-2 0 3,-6 0 18,0 16-2,0 6-11,0-1-16,0 6-6,0-3-3,0 0 0,0-3 0,0-4 0,0-7 0,0-5-2,0-3-1,0 2-1,6-4 1,2 0 3,-8 0 0,10 2 0,-4 2 0,18-2 1,2-2-1,-4 3 0,1-3-2,-7 0-13,-12 0-33,6 0-47,-6 0-78</inkml:trace>
  <inkml:trace contextRef="#ctx0" brushRef="#br0" timeOffset="181118.7166">21141 15308 292,'0'-5'57,"0"5"5,0 0 2,0-2-35,0 2-28,0 0 1,0 0-4,0 0 4,0 0-2,0 0 4,0 0 11,0 0 9,0 0-2,0 24-10,0 8-9,0 11-3,0-3 0,0 0-1,0-5-9,-20-16-10,18-2-31,-2-13-36,4-4-42,-18 0-65</inkml:trace>
  <inkml:trace contextRef="#ctx0" brushRef="#br0" timeOffset="181317.7277">20921 15493 285,'0'0'34,"0"0"-30,4 0-4,40 0 9,-6 0 8,14-2 6,-6-2-9,-2-1-4,-4-2-10,-2 2 0,-4-6-3,6 3-33,-30-3-116</inkml:trace>
  <inkml:trace contextRef="#ctx0" brushRef="#br0" timeOffset="181611.7437">21508 14986 262,'0'0'109,"4"0"-67,6 0-18,-6 0-4,2 7-17,0 23 7,-2 16 8,6 9-7,-10 15-1,0 2 6,0 6-4,0-1-5,0-11 2,0-2-9,0-15 0,0-5-2,0-12-7,0-14-24,0-7-76,-10-11-184</inkml:trace>
  <inkml:trace contextRef="#ctx0" brushRef="#br0" timeOffset="183249.8379">21552 15373 17,'-10'3'174,"10"-3"-173,0 0 22,0 0 10,0 0 17,0 0-17,0 0-19,0 0-11,10 0-2,20 0 22,6-8 1,18-8-12,-4 0-2,10-6-1,-4 1-6,4-6-2,8 1-1,-12-9-2,-13-5-14,1-3-42,-10-7-120</inkml:trace>
  <inkml:trace contextRef="#ctx0" brushRef="#br0" timeOffset="183600.8829">21612 15392 209,'-6'0'14,"6"0"20,0 0-14,0 0-20,0 3 0,0 2 6,0 3 13,18 5 9,20-2 5,-8 5 0,12 3-4,6 0-16,-12-1-6,12-7-5,-16-3-1,12 3-1,-16-1-3,-2-2-21,-14-5-43,-8-3-130</inkml:trace>
  <inkml:trace contextRef="#ctx0" brushRef="#br0" timeOffset="184270.9198">22329 15434 298,'0'-7'20,"-20"1"25,10-2 0,-4-3-23,-12 4-22,10 1 0,-10 3-1,-4 3-2,6 0 3,0 0 3,2 16 3,-6 14-6,26 0 0,-2 10-1,4-4 2,0 2-1,0-6 0,0-10 0,6-6-1,22-11-4,-2-5-1,-6 0-4,-8-5 5,12-20 5,-4 0 1,-6-6 1,2 4-2,-2 4 0,-4-1 0,-4 0 1,0-1-1,-2 10 0,6 1 1,-6 7 2,-4 7 1,0 0 10,0 0 12,0 0 7,0 21-8,0 9-18,0 17-4,0 0-1,0 8-1,-14 7-1,4 7 2,-10 11-2,10 0 1,-6 1-1,12-11 0,4-3 0,0-12-1,0-15 1,0-11-4,0-13 1,0-7 0,0-6-4,0-3-2,0 0 3,14 0-2,6-17 5,6-15 3,14 0 0,-10-13-3,-8-1-55,-8-5-167</inkml:trace>
  <inkml:trace contextRef="#ctx0" brushRef="#br0" timeOffset="185670.1013">22591 15384 368,'0'0'25,"0"0"11,0 0-28,0 0-6,0 0-2,0 0 0,12 22 4,-2 4 1,-8 4 11,18 5-3,-12-9-4,-6-2-7,18-8-2,2-8-1,-10-8-1,6 0 2,-5 0 3,5 0 0,-6-16 2,4-16-2,12 2-3,-6-6 0,-6 9 0,2 3-2,-12 7 1,-6 12 1,0 3 0,0 2 2,0 0 7,0 2 17,0 27-11,-16 15-14,-8 12-1,-12 2 2,20 4 3,-10-6-4,-3 2-1,9 1 0,-4-3-1,14-2-4,2-14-9,-4-17-25,12-16-37,0-7-152</inkml:trace>
  <inkml:trace contextRef="#ctx0" brushRef="#br0" timeOffset="186094.2771">22896 14934 160,'12'0'65,"-10"0"-32,12 0-20,8 0 31,0 0-22,-10 6-9,14-1-2,-12-2-7,-10 3-1,-4-6-1,0 6 17,0 3 32,0 8-27,-4 10-24,-14 1-4,-8 7 3,26 1 0,-6-2 1,6-8 1,0-5-1,0-12-1,0-4-2,0-2 0,6 0-1,-6 0 3,26-3 1,-4 5 0,8 0 0,-4-2 0,10 2 0,8-1-4,-8-4-34,-10 0-103</inkml:trace>
  <inkml:trace contextRef="#ctx0" brushRef="#br0" timeOffset="187330.3493">23356 15421 530,'0'0'14,"0"0"-10,4 0-4,23 0-3,7 0 3,10-2 0,-6 0 0,6-2-2,-10-1-5,-2 5-41,-12 0-120</inkml:trace>
  <inkml:trace contextRef="#ctx0" brushRef="#br0" timeOffset="187782.3739">23843 14933 235,'0'0'224,"0"0"-204,0 0-10,0 27-8,14 12 2,-8 9 6,0 8 0,2 6 1,-2 4 0,-6 4 0,0 1-8,0-11-2,-20-1-1,10-12-4,-10-11-16,14-14-31,6-18-87,-4-4-154</inkml:trace>
  <inkml:trace contextRef="#ctx0" brushRef="#br0" timeOffset="187989.3858">23843 15440 1,'18'-23'226,"-2"-10"-224,26-10 59,6 9-13,2-4-19,-13 9 6,13 2-20,-14 3-12,-8 0-3,2 0-1,-14 2-16,-6 3-75,-6 12-105</inkml:trace>
  <inkml:trace contextRef="#ctx0" brushRef="#br0" timeOffset="188199.3943">23977 15266 124,'14'9'19,"-2"4"-11,8 7 53,-6 5 16,9-3-28,1 5-8,-4-3-7,-4-3-21,4-8-9,8 1 0,-2-1-4,-6-8 0,-4 1-5,8-6-32,-4 0-135</inkml:trace>
  <inkml:trace contextRef="#ctx0" brushRef="#br0" timeOffset="190508.5219">24743 15338 344,'0'-2'100,"0"-1"-91,0-2 6,0 2-5,0-2-8,0-1-1,0 4 1,0-2 2,0 4-4,-18 0 3,-9 0-1,-3 0 2,0 0-3,-8 0-1,-8 0-1,14 6-3,4 3 2,4 4-1,2-2 3,18 14-3,0-2 3,4 1-1,0-1 1,0 5 0,0-7-2,4-2 1,16-9 0,10-3-1,-2 4 2,-2-11 0,12 0-1,-14 0 1,6-21 0,14-5 0,-15-6 0,-17 5 0,2 1-1,-14 2 1,0 2 1,0 9-1,0 4 0,0 4 0,0 3 4,0 2 2,0 0-5,0 0 1,0 0 5,0 0 1,0 0-2,0 0-1,0 0 3,0 0-1,0 0-1,0 0-3,0 0-1,0 0-1,0 0-1,0 0 1,0 0-1,0 0 1,0 0-1,0 0 1,0 0-1,0 0 1,0 0 3,0 0-1,0 0 1,0 0 3,0 0-1,0 10 0,0 9-4,0 16-1,-12-3 3,10 3-1,-23 13-1,7 3-1,-26 9-1,6 8 0,-8 7 1,14-1 0,4-6 2,12-12-3,16-14 0,0-18-2,0-15 0,0-5-1,0-4-1,0 0-1,0 0 5,0 0 2,0 0 3,0-7-4,22-12 1,8-2-1,0-1 0,10-5-1,-2 3 0,-8-8 0,2 3-4,-5-6-49,-3-3-154</inkml:trace>
  <inkml:trace contextRef="#ctx0" brushRef="#br0" timeOffset="191124.5602">24911 15357 269,'-20'-2'25,"18"2"-20,2 0 23,0 0-7,0 0-21,0 21 0,0 11 17,0 5 10,0 5 0,8-9-12,10-2-1,-16-14-10,16-9-4,-8-8-2,-8 0 0,26 0 2,-6-32 16,0-10 1,10-12-14,-2 8-3,6 6-3,-16 19 2,4 11 1,-20 7 0,-4 3 0,0 0 0,2 0 10,4 0-1,-6 8-4,8 4 3,-8 16-3,0 4 3,0 0 3,0 14-5,-20-1-2,-16 5 3,2 10 1,0 4-3,-2 3-5,16-6-1,-6-10-2,-2-9-5,22-4-8,0-11-11,4-5-17,2-9-21,0-13-53,0 0-117</inkml:trace>
  <inkml:trace contextRef="#ctx0" brushRef="#br0" timeOffset="191544.6999">25001 14893 28,'4'-4'130,"10"1"-125,2 1 15,6 0 2,0 2-6,-14 0 0,14 0 4,-6 0 15,-4 13 49,12 8-26,-12 1-39,2-6-10,-6-1-6,-8-1-1,0-1 1,0-2 4,0 2 0,0-2-3,0-1-4,0 1 0,0 0-2,0 2 0,0-2 1,0-3-2,0 0 3,0-5 0,2 3 0,18 4 0,-10-3-2,32 5 2,-4-5-1,6-1-2,-1-6-8,-19 0-40,-24 0-195</inkml:trace>
  <inkml:trace contextRef="#ctx0" brushRef="#br0" timeOffset="194058.8426">8752 15793 43,'0'0'351,"0"0"-334,0 0 17,0 0-5,0 0-8,0 0-6,0 0-5,0 0-7,0 0-3,0 0 0,0 0 0,0 0 0,0 0 1,2 0-1,-2 0-1,12 0-1,4 0-1,0 0 3,21 0 0,-3 0 0,10 0 0,-6 3 0,10 1 0,0 2 0,-6 0 0,-2-6-1,6 0 1,10 0 0,6 0 0,0 0 0,12 5 0,5-2 0,3 5 0,0 0 0,4-6 0,-4 4 0,18-6 0,-8 0 0,8 0 0,15 0 0,-3 0 0,2 5 1,0 1-1,-2 1-1,-4 2 1,1 1 0,-13 5-1,-8-2 1,2-3 0,0 1 0,4-2 0,-4-3 0,-3 3 0,3-4 0,-14-5 0,-2 3 0,6-1 0,-34 3 0,18 1 0,-20 2 0,8-3 0,-18 1 0,23-4 0,-17 6 0,12-2 0,-8-1 0,6 0 0,2 1 0,-6-1-1,2 1 1,6-2 0,0 3 0,6 0 0,10 3 0,-3-4 0,5 2 0,10-5 0,-4-3 0,4 0 0,4 0 1,4 0-1,0 0 0,17-3 0,7-5 0,12-5 0,0 3 0,14 1 1,-5 4-1,-11-6-1,-8 5 1,6-1 0,-10-1-1,14 5 1,-9-2 0,13-3 0,-6 5 0,-4-2 0,-6 2 0,5 0 1,-9 3-1,-16 0 1,10 0-1,-4 0 0,-10 0 0,-4 0 0,5 0 0,5 0 0,-2 0 1,-8 0-1,0 0 0,-6 0 0,14 0 0,-18 0 0,7 0 0,-1 0 0,8 0 0,6 0 2,-6 0-2,16 0 0,-4 0 0,-7 0 0,3 0 0,-12 0 0,10 0 0,-10 0 0,10 6-2,-8-5 2,1-1 0,13 0 0,2 0 2,6 0-2,-8 0 1,2 0-1,-4 0 1,-3 7-1,1-2 0,0 0 1,-2-2-1,2 0 1,2-3 0,9 0-1,-11 0 3,10 2-1,4 7 1,-2-5-3,0 5 2,1-1-1,-7-3 1,2 4 1,-10-2-2,14 1 0,0-2 0,19 1-1,-13 5 1,4-5 0,6 1-1,-18-2 0,4 2 2,5-1-1,-13-1 0,4 2 1,-6-1-1,4 5 0,4-1 0,-5-4 0,-1-4 0,8 0 0,-10-3 2,6 0-3,4 0 3,-3 0-1,3 0 0,-4 0 0,4 0 0,-4 2-1,-4-2-1,9 0 0,3 0 1,-6 0-1,4 0 0,-2 0 0,-2 3 1,5 5-1,-3-3 1,-8 3 0,0-2 0,-14-1-1,-4 4 1,-6 1 0,1-5 2,-17 1-3,2 0 1,-6-2-1,-10-4 1,-6 0-1,0 0 0,-18 0-2,-20 0-20,-6-27-49,-54 3-350</inkml:trace>
  <inkml:trace contextRef="#ctx0" brushRef="#br0" timeOffset="195840.9381">14753 16480 316,'-46'-13'1,"28"2"1,14 6 9,-2 0 38,6-1-20,0-1-16,0-5-7,0 7-4,0-3 3,0 8 2,0 0 5,0 0 12,24 13-3,12 24 20,9 17-18,1-1-10,4 12-3,-2-9-3,-10-11-4,6-13-3,-20-16 0,6-7-1,-6-9-2,-8 0 2,14 0 1,-4-27 2,24-13 0,4-11-2,-2-5 0,12-1 0,-20 12-2,-17 11 0,-11 14-1,-16 16 3,0 4 1,0 0 7,0 0 8,0 0-7,0 0-1,-4 0-5,4 0-1,-6 0 2,-11 0 1,13 2 2,-2 11-5,-4 6-1,-10 10-1,-4 6 0,2 6 1,-6 3 1,12 12-1,2 2 0,-10 22 3,-2 2-3,4 17-1,-2 13 0,-2 1-1,2-1-4,8-18 0,16-20-5,0-28-18,0-38-50,22-8-140</inkml:trace>
  <inkml:trace contextRef="#ctx0" brushRef="#br0" timeOffset="197019.0075">16202 16105 370,'-26'0'8,"-4"6"24,12 1-17,-7 5-13,15 2 3,-10 10-5,6 10-1,-22 9 1,14 15 3,-2 10 8,-16 9-1,28 3-1,-2 4 0,14-3-8,0-2-1,16-7-1,42-10 1,-6-9-4,12-19 0,-7-12-16,-1-17-47,-12-5-146</inkml:trace>
  <inkml:trace contextRef="#ctx0" brushRef="#br0" timeOffset="197663.0431">16464 16600 223,'0'-3'74,"0"1"-59,0 0 4,0 2 15,0 0-8,0 0-13,0 0 1,0 0 3,0 0 5,0 0 7,0 0-1,0 0-13,0 7-7,0 18-6,0 7 2,26 10-1,-4-1 4,8 1-1,-4-10-3,4-8-3,-4-10-1,-6-9-1,4-5-2,-8 0 4,4-19 1,10-26 2,7-17 0,1-1-3,4-8-3,2 8-6,-4 9-3,-10 20 3,-16 18 5,-10 10 4,-4 6 3,0 0 14,0 9 10,0 20-23,-22 11-3,-4 10 5,-4 17 2,0 13-1,-8 17 2,-4 13 1,1-1 0,11 0-8,4-9-2,12-18-11,14-17-27,0-27-62,4-31-209</inkml:trace>
  <inkml:trace contextRef="#ctx0" brushRef="#br0" timeOffset="198519.0889">17211 16231 297,'0'0'68,"0"0"-68,0 0-1,0 0-6,24 0 7,22 0 2,-6 0 2,14 0 4,-6 0 2,-13 0 0,-5 0-2,-8 0-3,-14 8 1,0 1 5,-8 1 11,0 9 12,0 5-15,-20 3-14,-20 10-5,10-5-1,-1-2 1,5-3 0,10-8-1,2-6 1,10-6-3,4-1-2,0-2-3,0 5 2,26 2 5,8-3 0,7 0 1,5-6 0,4-2 0,0 0-2,-14 0-18,-8 0-109</inkml:trace>
  <inkml:trace contextRef="#ctx0" brushRef="#br0" timeOffset="198785.1021">17950 16718 512,'12'3'0,"14"-3"-4,18 0 4,-2 0 1,11 0 0,3 0 0,0 0 0,-6 0-1,-20 0-8,0 0-53,-16 0-179</inkml:trace>
  <inkml:trace contextRef="#ctx0" brushRef="#br0" timeOffset="199672.1745">19042 16427 253,'0'-3'30,"0"-3"-15,0 1-10,0 0 3,0 2 1,-32 3 16,8 0 10,-14 0-14,-6 0 1,6 8-9,6 6-9,2-1 3,16 1 3,8-1-10,6 3-2,0 8-1,0 8 1,32 3 2,4 10 5,16-7 0,4-2-1,-12-8-2,-14-7 5,-10-2-3,-10-5 8,-10 2 11,0-1 15,0 6 2,0-1-22,-22 5-12,-10-11-6,0 2-4,-16-8-20,-6-3-32,0-5-78,-2 0-124</inkml:trace>
  <inkml:trace contextRef="#ctx0" brushRef="#br0" timeOffset="200364.2121">19182 16303 214,'18'0'10,"2"0"-6,-4 0-1,2 0 9,-10 0 2,14 0 10,-14 0 7,0 0 1,-2 4 11,-6-2-1,0 6-19,0-2-9,0 2-5,0-2-5,0 1-2,0-7-2,0 0 0,4 0-2,-4 0 1,0 0 1,0 0 2,0 0 1,0 8 0,0 5-3,0-2-1,0 2 0,0-5 0,0-2-3,0-6 2,0 0-1,0 0-1,0 0 4,0 0 4,0 0-1,0 0 3,0 0-1,0 0 0,0 7 0,0 1-2,0 7-3,0-8 1,0-1-1,0-4-2,0-2 1,0 0-2,0 0 2,0 0 1,0 0 0,0 0 1,0 0 0,0 0 1,0 0-2,0 0 0,0 6-4,4-4 4,4 4-3,16-5 3,-4-1 0,2 0 0,-8 0 1,11 0-1,-5 0 0,4 0-8,6 0-45,-18 0-124</inkml:trace>
  <inkml:trace contextRef="#ctx0" brushRef="#br0" timeOffset="200724.2316">19537 16199 372,'0'0'16,"0"0"33,0 0-49,0 0 0,50 11 0,-8 24 10,10 14 7,0 14 5,-8 17 29,-14 11 1,-18 8-26,6-3-4,-14-2-10,-4-3-4,0 3-5,-54-11-3,-6-11-3,-16-16-23,-8-21-56,-12-23-198</inkml:trace>
  <inkml:trace contextRef="#ctx0" brushRef="#br1" timeOffset="207038.7175">8226 16202 297,'-8'5'21,"8"-5"-13,0 0 11,30-5-17,52-46 5,42-15 12,40-23 2,47-7-11,19-4 3,16 2-1,11 10 0,21-3-3,8 6-2,11-6-6,-21 7-1,-41 10-5,-83 18-69</inkml:trace>
  <inkml:trace contextRef="#ctx0" brushRef="#br1" timeOffset="208942.8187">12418 15910 66,'0'0'224,"0"0"-208,0 0 24,0 0 33,0 0-14,0 0-14,0 0-7,0 0-15,0 0-20,18-10-3,38-28-4,56-18 4,34-26 1,39-15 0,11-13-1,16 3 0,-9-2-7,-7 8-6,-22 13-56,-78 26-205</inkml:trace>
  <inkml:trace contextRef="#ctx0" brushRef="#br1" timeOffset="211140.94">15657 15852 76,'4'-5'171,"6"2"-169,-6-5 0,8-3 7,6-8-1,8-8-2,10-10 12,18-5-1,6-1 0,14-6-2,-6-1-8,37-9-5,5-10 1,26-9 1,2-8-4,8 1 0,5-3-3,-7-3-14,-20 10-56,-16 9-72</inkml:trace>
  <inkml:trace contextRef="#ctx0" brushRef="#br1" timeOffset="213256.057">21496 15903 199,'0'-3'22,"0"-1"21,0-3-3,0-6-4,0-1-7,6-4-12,24-14-3,24-20 4,20-16-1,28-13-5,32-15-6,26 2-5,9 4-1,-11 1-1,-6 12-2,-14-1-13,-29 6-53,-19 7-153</inkml:trace>
  <inkml:trace contextRef="#ctx0" brushRef="#br1" timeOffset="215124.1608">23979 15964 224,'-6'0'79,"6"0"-62,-6 0 32,6 0-22,0-13-10,0-22-4,36-19-12,35-21 1,23-15 3,22-7-2,20 1-2,22 9-1,-11 1 0,-13 6-1,-16 5-6,-14 5-21,-20 16-47,-38 12-90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deg"/>
        </inkml:channelProperties>
      </inkml:inkSource>
      <inkml:timestamp xml:id="ts0" timeString="2014-02-12T22:52:32.95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6809 12717 11,'-12'-3'386,"9"1"-354,-1 2-15,4 0 25,0 0-19,-3 0-20,3 0-3,0 5-1,0 24 0,14 16 1,5 15 0,9 14 5,8 10 11,5 1-3,0-3 0,2 0-6,3-6-4,-4-6-3,-1-15 0,-4-13-1,-4-21 1,-5-21 0,-4-17 0,-4-38 8,-6-23 11,-3-11 0,5-5-10,-5-3-9,-1 17 0,2 9 0,1 23-5,6 9-6,-1 4-12,8 7-22,0 10-68,6 15-99</inkml:trace>
  <inkml:trace contextRef="#ctx0" brushRef="#br0" timeOffset="241.0444">8009 12950 303,'19'0'29,"9"0"-29,4-4 5,1-5 11,-2 6-10,0-1-6,-2-3-11,-6 2-43</inkml:trace>
  <inkml:trace contextRef="#ctx0" brushRef="#br0" timeOffset="436.0819">8073 13164 555,'13'0'55,"9"0"-51,6 0-4,6 2 4,6 0-4,-1 2 0,3 4-6,-1-4-66,-10-4-437</inkml:trace>
  <inkml:trace contextRef="#ctx0" brushRef="#br0" timeOffset="1454.1968">9021 12617 473,'0'-21'75,"11"-11"-72,14-7-3,12 1 3,6 1-2,6 5-1,0 9 0,-5 8 0,-2 15 1,-5 0-1,-13 26 0,-10 21 1,-9 13 0,-5 14 7,-8 7-2,-16 0-1,-3 0 1,-8-3-1,-3-10-4,4-4 0,2-12 0,5-11 0,7-15 1,9-11-2,4-7 10,7-4-6,10 4-4,22 1-1,10 0 1,9 0 2,7-5 1,1 1-1,-4-3-2,-2 0-1,-8-2-4,-3 0-16,-6-4-74,-2-19-142</inkml:trace>
  <inkml:trace contextRef="#ctx0" brushRef="#br0" timeOffset="1742.2078">9922 12372 520,'0'-1'26,"7"1"-23,3 1-3,2 33 2,-2 20 13,-5 16-7,-5 13-4,0 7 1,0 6-2,-2 1 0,-7-5-3,3-12 0,-1-18-3,4-21-10,-2-18-68,5-23-169</inkml:trace>
  <inkml:trace contextRef="#ctx0" brushRef="#br0" timeOffset="1890.2171">9961 12872 371,'22'-35'46,"13"-6"-43,9-4 33,8 8-29,-3 3-3,-1 11-4,-7 7-3,-10 0-14,-9 10-63,-9 2-181</inkml:trace>
  <inkml:trace contextRef="#ctx0" brushRef="#br0" timeOffset="2087.2305">10073 12900 514,'0'18'84,"10"1"-78,21 10-6,14 1 18,15 3 5,-4-2-18,-4-1-5,-7-6-4,-5-2-27,-14-8-121</inkml:trace>
  <inkml:trace contextRef="#ctx0" brushRef="#br0" timeOffset="3534.3389">10971 12842 339,'-19'-14'41,"-2"4"-40,4 1 26,-5 9 3,-5 0-15,2 2-13,-4 19-2,6 5 0,1 4 0,5 7 1,7 12-1,9 1 0,1 8 0,0-7-1,10-5 1,8-18 0,4-13-2,1-11-2,1-4 2,1-12 0,3-20-4,-1-10 6,-2-6 0,-5-1 0,-4 2 4,-2 7-1,-7 16-1,-3 10 0,-1 12 2,-3 2 0,1 9 5,8 30-8,-5 13 1,2 16 2,-3 4-2,2 4 1,-3 4-1,-2 5 1,0 6-2,0-1 1,-7-13-1,-3-18 1,5-19 0,-1-22 9,6-16-3,0-2-8,10-7 1,12-25 2,20-12 4,7-7-7,-1-9-7,7-7-27,-6-1-170</inkml:trace>
  <inkml:trace contextRef="#ctx0" brushRef="#br0" timeOffset="3938.4421">11693 12927 394,'-13'-11'46,"-1"0"-43,-5 6-2,-4 1 3,-6 4-3,-3 0 2,6 4-1,4 14 6,5 1-3,16 3-2,1 3-3,8-1 3,18 0-3,8 12 0,6-3 0,-5-1-4,-3 1 4,-4-3 0,-13-1 1,-6 0 5,-9-3 9,0 1 19,-14-5-5,-14-5-15,0-3-12,-8-7 3,4-7-5,5 0-11,5-24-65,12-12-80,9-15-91</inkml:trace>
  <inkml:trace contextRef="#ctx0" brushRef="#br0" timeOffset="4236.4551">11787 12439 379,'6'-23'143,"1"9"-126,12 0-4,4 9 3,8 2-10,-3 3-1,0 0 3,-2 5-4,-13 12 0,-8 11-1,-5 9 8,0 4-2,-12 13-4,-10-6 1,0-4-3,2-13 3,14-11-4,1-8-1,5-3-1,1-2-5,19 3 2,8-4 3,3-2 3,3-4-3,1 0-9,-2 0-31,4-7-144</inkml:trace>
  <inkml:trace contextRef="#ctx0" brushRef="#br0" timeOffset="5007.4973">9322 13619 50,'-21'-19'49,"-4"2"-49,1 2 1,3 4-1,4 3 19,6 8 1,6 0 37,-1 0-16,4 0-24,2 0-13,0 0-4,0 0 0,0 0 2,2 0 2,17 10 6,13 9 4,14-1 9,24 3 13,19-2 10,31-1-2,26-6-11,20-6 11,23-5-5,-3-1-27,1 0-6,-13-15-1,-5-10 2,-4 4-4,-4-2 1,-3 12 1,-13 8-1,-17 3-4,-23 18 0,-23 25 0,-18-4-1,-19-6-1,-12-11 0,-11-14-13,-8-8-31,-14-26-232</inkml:trace>
  <inkml:trace contextRef="#ctx0" brushRef="#br0" timeOffset="6501.584">9170 14319 87,'0'-3'111,"-1"-2"-72,1-1-1,0 2 3,0-1-19,0-4 1,0-3-3,0 2 8,0 0-1,0 6-9,0 4 3,0 0-1,0 0-7,0 7-9,0 19-4,8 18 1,5 7 6,1 2-4,4 3-2,3-12-1,-3-1 1,5-5 0,-1-9-1,-2-7 0,2-14-1,1-8 0,1 0 1,0-30 0,2-20 2,5-18 1,1-10-3,3 1 0,-4 22-1,-10 18-3,-7 23 4,-8 14-4,-6 18 4,0 29 3,0 18 9,-11 18-1,-3 7-1,3 3 1,-2 0-4,3-2-6,2-7-1,5-12 0,0-10-1,3-18-3,0-17-10,4-26-58,16-7-221</inkml:trace>
  <inkml:trace contextRef="#ctx0" brushRef="#br0" timeOffset="6845.5992">10114 13871 229,'-21'0'118,"-4"1"-96,-3 31-6,-3 5 9,2 14 2,4 5-7,1 11-8,5 1-6,9 4 2,10 5 0,0-1-2,14 1-3,12 2-1,6-10-2,7-6 0,6-17-2,3-16-7,4-19-13,7-11-36,-3-17-81,-11-24-109</inkml:trace>
  <inkml:trace contextRef="#ctx0" brushRef="#br0" timeOffset="7207.6234">10456 14304 434,'-7'33'74,"7"13"-74,0 3 3,0 1 0,15-6 1,1-8-4,4-11 0,4-8 0,2-11 2,0-6 0,1-10 2,-1-26 3,6-16-6,-3-10 2,-1-2-3,-1 6-2,-9 14 1,-10 21 1,-4 17 0,-4 6 2,0 26 13,-6 22-5,-8 23-5,-5 17 0,-1 6 9,5 6-4,3-3-5,4-4-5,6-6 0,2-15-1,0-17-4,21-26-20,5-25-80,6-11-177</inkml:trace>
  <inkml:trace contextRef="#ctx0" brushRef="#br0" timeOffset="7462.6627">11046 14502 310,'4'6'0,"10"0"1,1 0-1,3-2 12,4-4 7,-1 0 9,1 0 2,1-4 1,-2-8 1,4-1-20,-3 3-6,8 5-6,4 5-3,10 0-35,8 0-295</inkml:trace>
  <inkml:trace contextRef="#ctx0" brushRef="#br0" timeOffset="8257.7409">10846 13883 9,'6'0'68,"-2"0"12,2 15-23,5-4-7,-6 2-20,3 4-9,-2-6-11,-6 6 6,0 0 8,0 0-6,0 3-8,0-3-2,0 6-6,-7-5-2,-1-1 1,-3-3-1,7 3 0,-3 1 0,-2 2 0,6 0 0,2-2 0,1-4 0,0 2-1,11-2 1,19-3 0,12-6 4,6-5 8,6 0-5,5-8-7,-11-4-6,-5 2-51,-12 3-248</inkml:trace>
  <inkml:trace contextRef="#ctx0" brushRef="#br0" timeOffset="9089.783">10845 13912 60,'-3'0'99,"1"0"-3,0 0-18,-3 0-23,2 0 0,-5 0-24,-1 0-8,4 0-4,-11 2-4,-1 6-8,-5 4-2,-5 4 1,2 2-5,2 3-1,6 1-1,7-3-7,10 3-7,0 2-30,22-11-180</inkml:trace>
  <inkml:trace contextRef="#ctx0" brushRef="#br0" timeOffset="9622.812">11916 14127 271,'-12'0'54,"-5"0"-45,1 0 21,-4 0 15,0 4-20,-2 14-11,6 6 2,2 6-5,9-2-10,5-4-1,0-4-2,2-2-2,11-2 3,4 7 1,-1-1 1,4 3 2,-1 4-3,-6-7 4,-3 2 2,-1-7-1,-8-3 6,-1 1 6,0-3 18,-13-2-12,-14 0-18,-5-2-4,0-2 2,8 0-3,0 0-5,4-2-2,10 2-28,10-2-117,0-4-187</inkml:trace>
  <inkml:trace contextRef="#ctx0" brushRef="#br0" timeOffset="10018.8338">12160 13926 215,'16'-10'45,"3"6"-34,3 1 43,-2 3-35,-5 0 0,2 0-6,-14 9-5,2 12 16,-5 0 20,0 3-7,-11 3-17,-8-1-1,2 1 4,6-2-10,6-4-10,5-4-3,0-5 0,0-2-1,3-5-1,14-2 0,-1-3 2,6 0-1,5 0 1,-2 0 0,3 0-5,-3 0-11,6 0-33,-8-3-133</inkml:trace>
  <inkml:trace contextRef="#ctx0" brushRef="#br0" timeOffset="10309.8527">12588 13805 320,'5'0'125,"18"5"-118,9 22 0,10 14 25,-1 13-7,-9 13 5,-3 7-2,-7 4 4,-18 0-4,-4 2 5,-1 1-9,-30-7-7,-2-4-11,-10-14-6,-2-13 0,0-20-6,-4-20-12,2-3-54,7-33-112,-2-21-244</inkml:trace>
  <inkml:trace contextRef="#ctx0" brushRef="#br0" timeOffset="10999.8892">11793 13659 18,'-14'0'114,"9"0"-84,0 0 26,4-1-7,1 1-31,0 0-11,0 0 4,0 0 12,0 0 19,0 0 19,0 0-22,0 0-12,0 0-13,0 0-14,0 0 0,0 0-9,9 0 6,10 0 3,6 0 2,5 1 1,6 2 6,11-2 2,0-1 10,7 0 0,8 0-12,4 0 7,6 0 0,10 0 3,3 0 3,4 0-11,-8 7-3,-3-2-3,-5-3-3,-3-2-1,-6 0-1,-16-2-1,-11-3-10,-19 5-51,-18 0-277</inkml:trace>
  <inkml:trace contextRef="#ctx0" brushRef="#br0" timeOffset="15133.1219">14702 13207 327,'-22'1'108,"7"-1"-84,5 2 38,6 0-14,4 0-13,0 1-29,12-2-6,21-1-4,12 0 4,8 0 6,10-1-4,3-16-2,7-3 0,-3-1-3,-2-2-8,-15 3-20,-17 0-90,-8 2-132</inkml:trace>
  <inkml:trace contextRef="#ctx0" brushRef="#br0" timeOffset="15529.2702">14880 12984 194,'0'-13'56,"0"6"4,0 2-5,0 5-18,0 0-9,0 0-8,-1 12 4,-1 7-1,-6 3 4,3-2 3,-7 8-12,-6-1 0,-6 4-8,-5 3-5,-2 5-4,-2 2 0,2-1-1,8-3 0,8-13 0,9-6 0,4-11-1,2-2-1,0 1 0,0-3 0,5 2 1,12 2 1,4 8 1,10 7 0,3 2 0,7-2-1,1 4-1,2-11-4,4-8-13,10-7-76,-1-14-181</inkml:trace>
  <inkml:trace contextRef="#ctx0" brushRef="#br0" timeOffset="15927.2966">15499 13272 264,'14'12'146,"15"1"-146,15-10 12,9-3 18,8-3-1,-2-26-10,0-5-7,-12-2-10,-13 2-2,-13 3 0,-13 2 0,-8 7 2,-2 4 7,-21 9-5,-15 9-4,-4 0-1,-5 32 1,-5 11 0,10 18 6,11 6 4,16 6-1,11 0-1,4-10-5,29-7-2,12-13-1,10-24 0,0-11-3,8-8-3,-4-6-14,-1-20-77,-9-18-161</inkml:trace>
  <inkml:trace contextRef="#ctx0" brushRef="#br0" timeOffset="16109.3014">16120 13140 439,'0'0'62,"13"10"-62,15 20 8,2 11 18,0 3-18,3-2-2,-1-3-2,1-8-3,-4-4-1,-5-4-1,2-5-14,-9-10-58,-8-8-247</inkml:trace>
  <inkml:trace contextRef="#ctx0" brushRef="#br0" timeOffset="16289.3754">16122 13421 483,'0'0'78,"0"0"-78,25-26 0,14-4 6,11-6 0,1-2-6,11 0 0,-3 2-3,-9 8-21,-2 7-120,-17 9-234</inkml:trace>
  <inkml:trace contextRef="#ctx0" brushRef="#br0" timeOffset="16875.45">16837 13198 304,'-31'0'106,"0"0"-91,2 0 41,-4 23-34,9 7-3,-3 10-8,10 3-7,7 4-3,10-1-1,0-2 0,2-2-2,11-8 1,7-10-1,0-12-2,2-12 0,2-5 1,7-34-4,-2-19 3,2-8 0,-3 0 4,-2 8 2,-8 16-2,-10 19 3,-2 15 3,-6 8 17,0 12 0,0 26-13,0 13-10,0 9 1,0 2-1,0-2-2,12-4-4,2-12-6,9-2-38,6-13-85,6-19-159</inkml:trace>
  <inkml:trace contextRef="#ctx0" brushRef="#br0" timeOffset="17099.4622">17327 13280 348,'-17'-1'73,"-4"1"-32,-5 1 2,0 31-20,7 11-5,4 3-8,7 8-4,8 2 0,0 2-2,12 0 2,11-5 0,7-12-6,5-15-5,5-19-6,6-7-16,4-33-84,-4-25-107</inkml:trace>
  <inkml:trace contextRef="#ctx0" brushRef="#br0" timeOffset="17279.4692">17631 12881 367,'-8'-7'136,"2"7"-49,5 26-3,1 25-73,0 20-10,0 11 0,0-2 2,0-1-3,0 4-1,1 1-5,-1-3-4,0-9-48,0-24-105,-4-32-259</inkml:trace>
  <inkml:trace contextRef="#ctx0" brushRef="#br0" timeOffset="17408.4751">17520 13249 537,'-3'-12'115,"3"7"-110,13 3 9,17 2-9,21 0 5,6 0-3,16 0-7,3-13-24,-8-18-125</inkml:trace>
  <inkml:trace contextRef="#ctx0" brushRef="#br0" timeOffset="18252.5231">18931 13636 396,'0'32'31,"2"9"9,-2 9 23,0-4-24,0 0-22,-3-5-14,-13-7-2,1 2-1,-6-6-1,-1-1-1,-5-7-19,5-4-102,7-13-203</inkml:trace>
  <inkml:trace contextRef="#ctx0" brushRef="#br0" timeOffset="18523.5414">19569 13237 355,'0'21'101,"0"32"-93,-1 11 41,-4 6-25,-4-2-13,2-10-8,7-14-1,0-16-2,0-17-7,11-11-38,9-27-161</inkml:trace>
  <inkml:trace contextRef="#ctx0" brushRef="#br0" timeOffset="18654.5465">19685 13020 384,'-15'-42'103,"1"15"1,8 13-48,6 14-42,0 0-14,21 19-31,16 15-16,17-2-97,12-11-203</inkml:trace>
  <inkml:trace contextRef="#ctx0" brushRef="#br0" timeOffset="18890.583">20230 12770 392,'-16'-44'38,"3"1"35,1 11-25,1 12-28,-2 16 3,1 4 12,-5 36-20,-2 20-14,6 18 0,0 11 0,1 11 0,2 5-2,0 10 2,0 14-2,2 5 1,-1 0-5,3-15-21,0-27-66,3-32-69,3-35-114</inkml:trace>
  <inkml:trace contextRef="#ctx0" brushRef="#br0" timeOffset="19047.5931">19927 13423 379,'-4'-31'104,"4"14"-84,12-3 18,14 8-34,7 6-3,10 6-1,4 0 0,6 0-11,8 12-26,-3 4-83,1-6-150</inkml:trace>
  <inkml:trace contextRef="#ctx0" brushRef="#br0" timeOffset="19557.7237">20901 13198 256,'0'-2'217,"0"2"-190,0 0 25,0 11-3,0 19-25,0 13-16,3 14 3,4-3 1,4 2 3,5-10-3,-1-12-2,7-12-8,-1-12-2,13-10 2,1 0 0,0-22 0,0-12-2,-3-4-1,0 3-1,-1-11-2,-2 8 0,-8 1 0,-4 0 2,-6 12 0,-5 4 2,-6 16 1,0 5 2,0 0 9,-17 40-3,-15 25-9,-6 24 0,-9 13 6,4 5 3,5-3-1,0 5-4,12-5-4,9-7-5,17-10-27,0-29-166</inkml:trace>
  <inkml:trace contextRef="#ctx0" brushRef="#br0" timeOffset="20261.7967">21637 12881 119,'-24'0'265,"13"0"-200,5 0-5,6 0-38,0 0-22,6 0 0,18 0 0,1 9 5,7 2 10,5 10 11,7 5 4,-1 10-18,5 0 5,5 4-2,-4-6-8,-4-12-4,-8-5-1,-5-5 0,-11-9-1,-12 1-1,-9 3 0,0 5 11,-5 8 25,-15 3-12,-12 10-7,1 0-9,-11 3-4,-10 5-2,-6-3 0,-4 8-1,0-2-1,8-4 0,11-4-1,12-5-2,15-4-5,15-3-20,1-8-108,16-13-237</inkml:trace>
  <inkml:trace contextRef="#ctx0" brushRef="#br0" timeOffset="20737.8224">22292 12874 225,'-8'-2'119,"4"2"-74,4 0 20,0 0-42,0 0-9,0 0 6,0 0 10,0 0-3,0 4-19,1 13-1,18 12 9,10 7 12,0 6-8,3-2-3,-3-2-12,2-8-1,1-5-3,-5-10 1,0-4-1,-9-4-1,-4-1 0,-10 2 0,-2 5 1,-2 4 4,0 5 10,-6 4 1,-14 4-6,-9 3 0,-8 4 0,-15 4-3,-1 13-5,-4 6-1,-7 0-1,13 7-1,8-11-6,19-14-13,18-13-70,6-26-142</inkml:trace>
  <inkml:trace contextRef="#ctx0" brushRef="#br0" timeOffset="21117.8397">23072 13182 69,'-4'-10'352,"-11"4"-318,-5-1 31,-4 4-37,-5 3-5,3 0-17,1 0 9,8 6 12,11 12-13,6 5-14,6 4 0,15 8 3,11 0 7,-7 2 0,-5-3-4,-10-6 5,-10 3 14,0 1 15,-21 2 0,-19 1-7,-7-2-13,-2-8-15,1 0-5,4-10-2,8-6-7,12-4-31,9-5-109,7 0-267</inkml:trace>
  <inkml:trace contextRef="#ctx0" brushRef="#br0" timeOffset="22557.9487">18546 14401 33,'0'-11'107,"0"7"-44,-6 1 9,2 2-10,3-2-6,0 0-4,-3 1-8,2-3-12,-3 5-4,1-2-5,-2 2-3,-4 0-10,-8 0-4,-4 7-3,-3 14-2,-3 9-1,-7 9 0,1 6 4,-4 12 0,0 13 0,1 16 4,10 18 1,5 20 5,11 17 8,11 6 7,0-2-3,26-17-4,19-22-11,14-23-10,0-22-1,9-17-2,-7-12-6,1-14-22,2-4-107,-11-14-202</inkml:trace>
  <inkml:trace contextRef="#ctx0" brushRef="#br0" timeOffset="23586.0527">18609 14941 28,'0'-5'102,"0"-1"-94,0 3 12,0 3 10,0 0 2,0 0 38,0 10 15,0 28-24,0 16-17,0 12 0,6 2-10,11-11-6,6-15-15,7-13-5,4-18-4,9-11 0,8 0-1,-5-35 0,5-11-3,-9-5 0,-8 5-2,-7 1 0,-10 17-2,-7 6 2,-10 6 2,0 8 0,0 2 1,0 4-1,0 2 0,0 0-1,0 0 0,0 14-3,0 29 3,-9 15 1,-4 16 3,0 2 3,-7 10 0,-2 7-1,0 3 0,3 0-1,0-6-4,8-16 0,3-18 0,6-10-1,2-11-12,0-17-82,0-18-258</inkml:trace>
  <inkml:trace contextRef="#ctx0" brushRef="#br0" timeOffset="24063.1056">19275 14689 237,'2'-18'14,"28"-8"10,3 1 6,8 3-19,-8 8 0,-1 14 8,-7 0-2,-7 26 12,-11 14 4,-7 10 2,0 7-12,-22-5-11,-3 2-5,-4-6 1,1-9 3,3-10 2,3-7-1,9-10 3,8-5 3,5-2-5,0 1-13,12-4-3,16 2 3,9-4 0,6 0 0,11 0-4,-3 0-14,-2-12-120</inkml:trace>
  <inkml:trace contextRef="#ctx0" brushRef="#br0" timeOffset="24712.1401">19920 15170 242,'-1'0'89,"-1"3"-7,2-3-17,0 0-30,0 2-19,2 0-9,18 1 8,6 3 22,13-1-18,-2 2-7,4 3-8,-3 2-4,1-2-1,0-2-3,-3-8-16,1 0-79,-10-10-188</inkml:trace>
  <inkml:trace contextRef="#ctx0" brushRef="#br0" timeOffset="25167.1653">20843 15054 184,'4'-14'161,"0"3"-134,-4-1 69,0 6-33,-7-2-7,-7 4-28,-7 0-4,-2 4-13,1 0-7,2 4-3,0 17-1,9 6-2,0-1 2,4 1-2,7-3 1,0 2-2,11-3 1,12 4 1,7-3 0,5-1 1,2 4 0,-5-1 0,-10-1-1,-11 7 1,-11-3 1,0 0 3,-18-3 3,-17 1 5,0 2-5,-8-6-5,3-5-2,6-1 0,-3-11-4,10-6-16,7 0-61,12 0-76,8-9-180</inkml:trace>
  <inkml:trace contextRef="#ctx0" brushRef="#br0" timeOffset="25702.1989">21022 14754 160,'-4'0'58,"4"0"-33,0 0 0,0 0-13,10-10 12,7 0 14,-1 1 1,5-2 1,-2 4 6,5 4-11,-1 3-20,1 0-9,-7 0-3,0 4-1,-11 8-1,-1 2 3,-5 1 1,0 1 6,-18 6 2,-7-2-5,-3 12-6,1 1-2,-2 2 0,10 3 0,5-7 0,12-4 0,2-5-1,0-10-3,18-8 3,8-4 1,5 0-1,-4-12 1,2-6-4,2 6-14,-1 1-50,-5 10-116</inkml:trace>
  <inkml:trace contextRef="#ctx0" brushRef="#br0" timeOffset="26045.2129">21391 14483 315,'0'21'82,"11"15"-72,18 11 37,6 11 0,5 5 9,-8 13-14,0 7 9,-10 7-8,-12 4 2,-10 0-12,-6-1-5,-20-6-8,-16-3-6,-7 1-9,-4-2-5,3-13 0,1-17-11,9-15-31,8-20-103,9-18-307</inkml:trace>
  <inkml:trace contextRef="#ctx0" brushRef="#br0" timeOffset="26929.2636">21814 15288 207,'-2'0'130,"2"-9"-81,0-8 0,0-5-14,5 0 3,0-1-6,2 10-11,-4 4 3,4 4-12,-4-1-5,5-1-5,13-3-1,0-2-1,7-6 0,5-4 0,-3 2-1,4 6 1,-4 14 0,2 0-1,-5 24 0,-5 12 1,0 4 2,0 1 5,-1-11 0,2-6 2,5-11-2,-1-8 0,-2-5 0,1 0-3,-4-2-1,-2-12 0,-9 0-3,-8 2-7,0 2-29,-3-1-114,0 0-317</inkml:trace>
  <inkml:trace contextRef="#ctx0" brushRef="#br0" timeOffset="27627.3897">21884 14829 171,'-4'-3'110,"-1"3"-28,2 0-37,2 0-15,1 0-10,0-5-2,0-1-13,0-2-1,6-4-4,9-3 1,1 0 0,0-1 1,8-3-2,0 6 1,3-8-1,1 7 0,-1 3 0,-2 8 0,-2 3-1,-3 11 2,-1 21 0,0 9 9,-4 12 6,3 3 15,-2-4-1,10-10-8,-3-14-9,14-12 1,3-16 1,3 0 6,2-20-2,3-16-8,-15-3-10,-7 4-1,-10 12-10,-12 6-23,-4 17-122</inkml:trace>
  <inkml:trace contextRef="#ctx0" brushRef="#br0" timeOffset="28849.4519">23161 14851 28,'-11'0'292,"4"0"-244,2 28-7,5 20-28,0 8 10,5 2 0,18 1 8,3-8-5,5-4 3,3-12-8,-2-9-5,5-11-8,1-13 1,-1-2 2,2-14 1,-3-16-5,4-11-1,-5-5-4,-3 10-2,-10 0 0,-4 12-1,-11 9 1,-7 10 2,0 5 4,0 0 6,-7 11 2,-13 18-13,0 21-1,-3 21-1,-4 13 1,0 16 2,1 13 0,-6 7 4,10 0-2,1-14-4,11-16 0,3-25 0,7-24-3,0-18-2,13-14-10,9-9-28,5-17-86,3-25-108</inkml:trace>
  <inkml:trace contextRef="#ctx0" brushRef="#br0" timeOffset="29479.5357">23945 14536 481,'0'-2'19,"0"0"-16,14 2 5,8 0-2,0 0 1,-1 9-6,-4 11-1,-10 1 0,-5 7 1,-2 0 14,-2 2 6,-17-2 5,1-2 0,-2-4-13,8 0 3,6-4-3,6-2-6,0 0-5,6 1 0,11-5 0,8-2 0,-3-7-2,1 2-1,3-1-2,-5-2-8,1-2-11,1 3-43,-1 0-56,-4 5-105</inkml:trace>
  <inkml:trace contextRef="#ctx0" brushRef="#br0" timeOffset="33605.768">4659 15712 139,'-17'-12'253,"4"-2"-216,4-1-1,0-2 12,6 5-2,2 7-19,1 1-7,0 4-7,0 0-7,0 8-6,8 28 0,18 22 0,8 18 6,6 17-1,5 3-2,3 0 5,0-8-5,2-6 0,0-11-1,-4-13-1,-2-8 1,-3-1 0,-5-8 0,-3-1 2,-5-10 2,-7-4-2,-4-12 0,-6-10-3,0-4 1,0 0 1,1-34 11,3-22 10,-2-18 5,6-24-10,2-19-12,4-5-5,4 3-2,-1 17-3,2 20-4,-3 21-9,-2 15-13,4 8-68,-1 9-70,-3 15-224</inkml:trace>
  <inkml:trace contextRef="#ctx0" brushRef="#br0" timeOffset="34189.7963">5905 16358 365,'-8'0'27,"5"0"-10,3 0 18,0 0-15,0 0-17,0-2-1,3-11 3,10-5 2,7-9 1,3-1-1,9-5-2,4 2-1,-1 9 3,0 8-7,-5 14 0,2 0 0,-2 10 3,-2 16-2,-1 3 4,-5 2-1,2-4 1,3-9-2,-2-9-2,-2-9-1,-1 0-1,0-9-1,0-14-7,-4-9-9,-5 1-73,4 2-108</inkml:trace>
  <inkml:trace contextRef="#ctx0" brushRef="#br0" timeOffset="34783.8321">5823 15994 158,'-9'0'84,"9"0"-78,0 0 28,0 0-27,0-4-5,6-15 12,4 2 1,3-7-3,0-5 0,8-3 1,-3 0 3,2 6 3,0 5-1,-2 12-15,-2 9 0,0 0-1,6 14 17,-2 10-6,7 0-3,-1 7 0,0 1-1,2-4 2,-1-3-2,-1-4 1,2-3 5,-5-8-3,-1-10-3,2 0 7,5-22 7,-3-14-11,0-15-3,-1-3-9,-6 6-11,-5 12-63,-9 13-148</inkml:trace>
  <inkml:trace contextRef="#ctx0" brushRef="#br0" timeOffset="35755.9318">7105 15587 269,'7'-17'54,"31"-3"-43,20-4-4,10 0 17,3 9-6,0 8 7,-13 7-4,-8 12-6,-10 22 4,-13 5 4,-10 7-1,-13 2 6,-4 10-5,-2-2-8,-20 8-3,-9-2-9,-4-2 2,-3-7-5,-4-3 1,7-8-1,-1-10 0,5-10 0,13-8 1,6-4-1,12 2 0,0 2-2,10 1-4,19 6 5,7-4 0,8-8 1,5 4 0,0-8 0,6-5-1,4 0-6,3 0-32,5-7-112,0-30-170</inkml:trace>
  <inkml:trace contextRef="#ctx0" brushRef="#br0" timeOffset="36063.9483">8135 15584 201,'-4'-15'137,"2"7"-123,1 6 45,1 2 0,0 2-34,0 33-10,0 20 11,0 15 0,1 13-8,-1-6-4,0 1-6,2 1-3,-2-9-2,5-6-3,1-1-1,-2-10-2,-1-14-13,-1-20-63,-2-10-36,0-9-47,0 0-47</inkml:trace>
  <inkml:trace contextRef="#ctx0" brushRef="#br0" timeOffset="36222.9609">8148 16082 264,'22'-30'38,"11"0"1,2-9 5,7 6-11,1-4-14,0 10-4,-9-4-8,5 9-7,-11 8-4,-5-1-12,-8 1-18,-2 5-45,-9 3-117</inkml:trace>
  <inkml:trace contextRef="#ctx0" brushRef="#br0" timeOffset="36427.973">8228 16017 337,'0'29'64,"20"0"-56,2 0 15,9-2 4,7-4-3,-4-5-17,1 6-4,6-4 0,2 1-3,-3-2-1,-2-6-5,10-8-28,-2-5-112,-1 0-163</inkml:trace>
  <inkml:trace contextRef="#ctx0" brushRef="#br0" timeOffset="36823.994">9192 15976 322,'0'-22'72,"-4"0"-66,-4-1 29,-3 5-13,-4 4-14,-5 9 7,-3 5-6,-3 0-8,1 14 0,5 20 1,7 3 2,6 0 0,7-2-4,0-2 0,22-3 0,6-3 0,-1-4 0,4-5 1,-9-1 0,-3-6 1,-9-1 6,-9 4 4,-1 4 9,-10 10 19,-15 2-24,-6 1-8,-8-4-2,4 2-4,2-5-1,1-8-1,8-15-2,8-1-15,13 0-52,3-26-150</inkml:trace>
  <inkml:trace contextRef="#ctx0" brushRef="#br0" timeOffset="37392.0226">9289 15628 190,'1'-5'248,"10"-1"-232,7-4-16,5-1 11,7 10-1,-1-1-4,-2 2 5,-7 0 0,-2 8 0,-8 4 17,-5 2-1,1-4-11,-6 2-10,0 2 7,0 0-3,-17 9-3,-4-2-4,5 2-2,1-4 1,3-3-2,3 2 3,9-6-3,0 0 0,0 0-1,21-2 1,1-2-2,11-4 2,4-4-3,1 0-2,8 0-31,-3 0-151</inkml:trace>
  <inkml:trace contextRef="#ctx0" brushRef="#br0" timeOffset="39055.115">8784 16087 287,'0'-12'73,"0"-5"-62,0-1 37,-2 2-9,-6-2-18,5 0-12,-5 1-4,-3 5 9,1-2 2,0 3 1,3 2-2,0 6 2,0 3 1,5 0-10,-3 1-8,-2 26-1,-1 6-5,3 10 2,-2-3 1,7 0 2,0-4-2,0-8 3,0-7 0,0-9-1,2-7-1,6-5 0,-1 0 0,-2 0 0,5 0-2,-5-14 4,2-3 0,3-6 0,-4 2 2,-1-4-1,2 1-1,-4 4 1,8 4 1,-7 2 0,3 9-2,-1-2-1,-2 5-1,3 2-2,-4 0 2,-1 0 2,-2 12 0,0 18 2,0 18 1,0 14 0,-6 18-2,-10 2 2,5 7 3,-3 3-4,4-2-1,2 0-1,2-6 0,0-11 0,-2-17 0,6-18 1,0-14-1,2-14 0,0-10 0,0 0 0,0 0 0,2-6 0,15-20 6,5-6-2,8-12-4,-2 0 0,9-2-4,-2 2-29,-5 10-111,-13 12-253</inkml:trace>
  <inkml:trace contextRef="#ctx0" brushRef="#br0" timeOffset="39852.159">7535 16554 270,'-11'0'39,"5"0"-8,6 0 18,0 0-20,10 0-29,28 0 0,21 0 3,21 0 13,22 0 10,18 0 1,9-7 0,15 1 0,11 2-10,12-4-7,8-1-6,-6 4-4,-15 5 0,-14 0-1,-23 8 0,-20 16 0,-23 12-4,-19 5-11,-16 3-51,-15-8-102</inkml:trace>
  <inkml:trace contextRef="#ctx0" brushRef="#br0" timeOffset="40894.2175">8043 17239 411,'-11'0'69,"3"14"-59,6 16-8,2 15-2,0 8 0,19 6 3,4-5 1,6-8 5,3-13-4,-1-10-1,3-9 2,3-14-1,-5 0-2,-3 0 3,-4-18-2,1-4 1,-9-7 1,3-9 1,0-11-5,4-1 1,2-1-1,-2 9-2,-5 16-2,-7 11 0,-8 15 1,-4 0-2,0 32 3,0 17 3,-4 18 2,-8 13 0,-4 0 0,3 0-2,2 0-2,-2-2-1,7-7 0,1-5 0,4-16 0,1-6-3,0-13-6,8-14-44,17-13-109,1-4-134</inkml:trace>
  <inkml:trace contextRef="#ctx0" brushRef="#br0" timeOffset="41605.2558">8962 17173 299,'-6'-14'34,"6"2"-33,0 2 12,10 8-8,12 2 6,1 0-2,8 0 0,-4 2 2,-1 10-4,-3-2-4,-7-3 0,-10 4 9,1-2 8,-7 3 19,0 11-4,0 0-11,-12 3-16,-1-3-3,-4 0-2,2-6-2,-2-2-1,4-8 0,5 0-2,3-6 0,5-1 0,0 0-3,0 0-12,15 2 9,3 5 8,-1-2 2,1 8 1,-6-2 1,-5 6 7,-3 1 1,-4-2 1,0 1 17,-6 4-1,-15-3-3,-8 3-19,-1-2-6,-2-6-1,7-4 0,5-1-7,1-4-48,13-4-84,1 0-285</inkml:trace>
  <inkml:trace contextRef="#ctx0" brushRef="#br0" timeOffset="45933.5238">4154 15221 189,'-7'0'100,"3"0"-45,-3 0 3,0 0-5,5 0-20,-1 0-6,3 0 0,0 3-14,0 29-12,0 20-1,0 23 1,0 22 0,3 14 2,-1 13 1,-2 12 0,0 16 1,0 10 0,-12 5 2,-3 9-2,0-9 1,2-8 1,1-8-5,2-17 0,0-9-2,4-14 1,0-9-2,2-11 1,0-11 0,2-5 0,0-4 0,2-6 0,0-2 0,0-10 1,0-9-1,4-8 0,4-6-1,3-8 0,0-4-1,-3-6-1,-3-5 3,-1-7-2,-3 3 2,-1-3 0,1 6 0,2-2 1,-3 0-1,1 0 0,6 0-1,0-4-1,1 5-1,2-5 2,5 0 1,2 0 0,3 2 0,3 1 0,3 6 0,7 0 0,5-4 0,9-5 0,8 0 0,11 0 1,7-14-1,5-5 0,-2 6 2,-3 1-1,0 1-1,-4 3 0,3 8 0,-4-6 0,-3 2 1,-1-4-1,-4 2 0,-3-6 1,-2 7-1,-2-4 0,2 6 0,-2-2 0,-2 5 0,-6 0 0,6 0 1,-5 0-1,6 0 1,0 0-1,-1 0 0,4 0 2,-1 0-2,-3-4 0,-1-6 1,0 0-1,2-2 1,-1 7-1,0 0 0,7 1 1,-8 1-1,4-6 0,-4 5 0,2-6 0,-3 6 0,0-3 0,-4 2 0,3 5 0,-5-2 1,0 2-1,-5 0 0,6 0 0,-2 0 0,-2 2 0,0 3 1,8 2-1,1 0 0,4 2 2,3-3-1,0 2 0,-1-2-1,-3-3 0,0 2 2,-1 3-1,-3-2-1,11-6 1,-3 4 0,1-4 0,-2 4 0,6 0 0,-5-1 1,4 0 0,-3-3-2,-3 4 0,4 1 0,-3-2 2,0 1-2,0 2 0,-1-2 0,2-4 0,3 4 2,-1 2-1,6-2 0,-2 6 1,-5 2-2,-2 0 0,-2 2 0,1 0 0,-1-1 0,6-8 1,-1 7 2,1-2-1,-2-1-2,-2 1 1,0 2 1,-3-2 0,3 4-1,-4-1-1,0-1 1,-3-1-1,2-8 0,-2 6 0,-5-3 1,8 0-1,0 0 0,-2-6 0,12 4 2,-1 2-2,1-2 0,-7 8-1,3-2 1,-7 0 0,-7-2 0,6 1 0,-8-4 0,-5 2 0,-3-2 0,-4 1 0,-4-3 0,-4 6 0,-3-3 0,-7-1 0,-2-2 0,-5-3 0,-2 0 0,-2 0 0,0 0 1,0 0 4,0 0 2,0 0-2,0-6 5,0-11-3,0-6-1,0-7-2,0 2-3,1-9-1,5 8 0,-5-7 0,0-3 0,-1-7 1,3-2-1,0-6-1,1-4 1,-3-5-1,-1-2 1,0-4-2,0-7 2,0-4 0,0-5 2,0 1-2,0-1 0,0-5 0,0 1 0,0-3 0,0-10 0,0-9 0,0-3-3,9 1 3,-1 7 0,2 8 0,-4 9 0,3-1 0,2-4 0,-3 0-1,5-8-1,-4 0 1,1-2-3,-1 5 2,-2 11-3,0 12 3,-7 15 1,0 21 1,0 10 1,-7 5 0,-4 8-1,-2 6 0,2 4-1,-2 2 1,5 2 0,-2-3-1,7 6-1,-2-2 2,5 2-1,0 0-1,0 0-5,0 0-8,0 0-3,0 0 4,0 0 2,0 0 3,0 0 4,0 0 4,0 0-5,0 0 2,0 0 0,0 0 1,0 0 1,0 0 2,0 0 0,0 0 3,0 0 3,0 0 5,-2 0-3,1 0-3,-8 0-1,5 0 0,-3 0-1,-5 0-1,4 0 2,3 0 1,-7 0-2,2 0 1,-7 2-2,5 1-1,-2 3 0,-4-5 0,2-1-1,-2 0 2,-2 0-1,0 0 4,-5 0-2,1 0 0,-3 0 2,4 0-4,-1 0 0,3 0 4,-1 0-5,2 0 0,-3 0 0,-2 0 0,1 0 0,2 0-2,-2 0 4,0 0-2,-1 0 1,2 0 0,-4 0 1,2 0-1,1 0 0,-2 0-1,0 0 1,3 0-1,1 0 1,-1 0 0,0 0 2,0 6-3,-4-1 1,2-3-1,-2 7 2,1-6-2,-3 2 1,-3 1 0,-2-4 0,1-2 2,3 0-1,-2 0 1,6 0 1,-3 0-3,0 0-1,5 0 0,2-2 2,-1-6-2,0 2 1,-3 0-1,2 1 1,4 5-1,-1-5 0,-1 3 0,2 2 1,4-2 0,-5 0-1,1 1 0,-3-2 0,0 3 0,-3 0 0,3 0 1,-2 0-1,2 0 2,-4 0 0,1 0-1,-1-3-1,1 0 0,-2-1 0,0-3 0,-2 4 1,-4-1-1,-1 2 0,0-1 0,1 0 0,-1-1 2,-6-2-2,1-1-2,3 2 2,-2-2 0,4 4 0,2 1 0,-4 0 2,2 2-2,-5 0 0,-2 0 1,-2 0-2,0 0 1,-1 0 0,-1 0 0,-2 0 1,-4 0-1,1 2 0,0 8 0,-2-4 1,2 2-1,-2-4 0,-1 0 0,6 1 0,-2-5 1,-1 0-1,3 3 0,-2-3 1,-2 0-1,2 0 1,3 0-1,9 0-1,0 0 1,6 0 1,5-6-1,0-3 0,2 4 0,-3-3 1,1 1-1,0 2 0,-5 1 0,8-4 0,-5 4 0,1-4 0,-1-1 0,-1 4-1,-2-1 1,0 2 0,-1 0 0,-2 1 0,-3 3-1,0 0 1,0 0 0,2 0-1,-3 0 1,3 0-1,-5 0 0,5-5-2,-2-4 2,1-1 1,0 5 1,-3-8-1,4 5 0,1 3 0,-5-3 0,4 3 0,-3 5 0,-3-2 2,-1 2-2,4 0 0,-5 0-2,3 0 1,1 0 1,-1 0 0,-2 0-1,4 7 1,-7-7 0,3 3 0,-1 2 0,2-4 0,4 2 0,-3-2 1,-1-1 0,5 3-1,0-3-1,0 0 1,0 0 1,1 0-1,-3 0 0,6 0 2,-1 0-2,1 0 0,0 0 0,4 0 0,3 0 0,5 0 0,-5 0 1,4-7-1,3 1 0,-5 3 0,0 3 0,3-2 0,-1-5 0,-3-3 1,-1 6-1,0-4 1,-3 2-1,-5 5 1,-5-2-1,2 3-1,-3 0 1,2 0 0,1 3 0,0 2-1,0 4 1,5-8 0,1 3 1,1 3-1,2-4-1,3 1 1,5-1-1,0-3-4,2 0-17,-2 0-50,-3 0-58,-10-7-249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deg"/>
        </inkml:channelProperties>
      </inkml:inkSource>
      <inkml:timestamp xml:id="ts0" timeString="2014-02-12T22:55:56.91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10961 1023 5,'0'-33'343,"0"-1"-339,0 2-4,0 10 19,-1 6 41,0 10-25,-2-2-17,3-1-6,-3 2 3,3 5-1,-1-1 6,1 3 3,0 0-8,-2 0-13,2 12-2,0 23-9,2 14 9,17 19 2,3 12 6,7 16-6,8 4-1,1 4-1,-1-7 0,0-15-1,-4-12 2,1-16-1,-10-18 0,-3-14 0,-10-10-2,2-12 2,-6 0 2,5-35 4,14-34 17,10-31-2,11-23-17,6-8-4,2 8-2,-1 24 1,-11 26-5,-7 28-12,-15 25-62,-8 20-164</inkml:trace>
  <inkml:trace contextRef="#ctx0" brushRef="#br0" timeOffset="331.016">12038 1243 262,'5'0'208,"7"0"-208,9 0-4,13-5 4,9-7 0,1-1 1,4 3 0,-3 1-1,-7-2-4,-9 11-129,-18 0-191</inkml:trace>
  <inkml:trace contextRef="#ctx0" brushRef="#br0" timeOffset="511.0259">12083 1474 419,'5'0'99,"8"0"-99,9 0-4,10-4 4,6-3 1,7 2-1,9-2-14,7-13-104</inkml:trace>
  <inkml:trace contextRef="#ctx0" brushRef="#br0" timeOffset="1585.0848">13186 851 502,'0'-3'15,"0"3"-9,0 0 13,0 32-19,0 23-4,0 18 4,0 11 2,0-1-2,0-3 1,-2-10 2,1-6-3,-1-9 0,2-14-3,-2-6-3,2-16-13,0-8-35,0-6-39,-5-5 1,2 0 37,0 0-22,3-21 27,0-7 32,3-13-8,19-5 26,1-2 0,7 0 6,-1 0 12,3 6 15,-3 0 36,9 2-12,2-2-14,3-1 5,0 5-23,-2 3-25,-6 9 0,-11 6-5,-5 8-46,-14 5-200</inkml:trace>
  <inkml:trace contextRef="#ctx0" brushRef="#br0" timeOffset="1818.0978">13296 1247 58,'-5'5'346,"5"2"-346,0 5-5,12 6 5,13 8 8,9 6-3,0 1 1,5-1-5,-2 0-1,6-6 0,-3 1-9,-3-4-29,0 0-144</inkml:trace>
  <inkml:trace contextRef="#ctx0" brushRef="#br0" timeOffset="2440.1336">14040 1279 330,'-2'-18'106,"-13"0"-103,2 1 12,-2 4 4,-4 5-6,-2 4-11,-3 4-2,-6 10-14,0 26 6,-2 8 5,9 9 3,2-4 0,16-3-3,5-9 1,0-9 1,7-11-7,19-6-5,7-11 6,2 0 3,5-23 4,-3-12-2,0-5 4,-10-3-2,-4 6 0,-8 10 1,-9 10-1,-6 14 1,0 3 9,0 0 0,0 20-10,0 11-1,0 11 1,-4 7 2,4 8-2,-2 6 2,-3 7-2,2 8 4,-4-3-2,2 4 0,-3 1-2,4-4 1,-4-6-1,5-17 0,3-22 0,0-18 0,0-13-7,20 0 7,8-27 3,14-17 0,10-8-1,1 6-2,5 2-6,-6 7-88,-1 7-189</inkml:trace>
  <inkml:trace contextRef="#ctx0" brushRef="#br0" timeOffset="2792.1564">13042 1810 394,'10'9'0,"27"0"-3,24 1 3,20-8 8,16-2 2,13-3 1,9-24 0,0 4-6,0-1-3,-1 5-2,-17 11-9,-22 8-35,-27 0-74,-20 16-92</inkml:trace>
  <inkml:trace contextRef="#ctx0" brushRef="#br0" timeOffset="3408.1858">13559 2363 361,'0'14'2,"6"13"-2,0 9 7,10 5-4,-3-2 1,-2 1-3,4-3 0,-7 2 0,2-4 0,-7-12-1,1-8 0,-3-11 2,-1-4 11,0 0 23,0-8 25,0-26-11,0-16-50,-1-7-2,1 1 0,0 8 0,11 9 2,13 14-1,4 11 1,8 9-1,8 5-3,8 0-5,5 0-36,-5 0-247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deg"/>
        </inkml:channelProperties>
      </inkml:inkSource>
      <inkml:timestamp xml:id="ts0" timeString="2014-02-12T22:58:50.40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8738 4828 458,'-1'-14'44,"-15"0"-33,2-8 22,13-4-24,2-21-8,31-4-1,20-2 1,9 0 4,1 2 1,3 13-6,-12 11 0,-12 8-1,-12 11-2,-13 6 0,-7 2-1,-9 0 4,0 6 4,-9 28 9,-15 20-12,-8 11-1,-5 7-1,0-1 1,5-4 0,1-1 0,9-5-1,7-11 0,8-14 0,4-8 0,3-7 0,0-4-1,9-1 2,4-5 0,5-4-1,6-7 0,0 0 0,8-10 1,2-16 0,3-6 3,-2 0-3,-4 4 0,1 8-11,-6 13-32,0 7-91,-4 0-128</inkml:trace>
  <inkml:trace contextRef="#ctx0" brushRef="#br0" timeOffset="518.0267">9406 4941 82,'8'-27'38,"-3"2"-31,1-4 43,-3 2-6,-3-4 22,0 1-13,0 7-18,-10 0-2,-5 5-10,-5 6-1,0 8-12,-1 4 0,0 0-10,6 22 0,-1 14-3,10 9 0,-1-2 1,7-2-1,0-9-1,0-8-4,12-9-4,5-12-1,3-3-3,2-6-4,2-20 0,0-4 12,-2 2-1,-5 6 4,-4 7 0,-2 8 2,-4 7-8,-4 0-15,-2 0 12,-1 12 14,0 15 11,0 7 5,0 13 7,0 5 2,0 8-9,0 4-6,0 3-3,0 7-7,0-5 0,0-2 1,0-11-1,0-20 0,-2-16 7,0-16 19,1-4 6,1 0-10,0-22-21,18-8 13,13-5-6,11-8-3,3 2-4,9 4-1,-2-2-20,-9 3-103</inkml:trace>
  <inkml:trace contextRef="#ctx0" brushRef="#br0" timeOffset="1620.0879">15808 4913 340,'-8'0'70,"-1"0"-43,7 0 29,2 1-28,0-1-28,0 0-1,4 0-8,16 0 7,11 0 2,10 0 5,5 0 5,13 0 3,-1 0-9,1-5-2,-1-5-2,-3-3-1,-6 1-5,-5 1-33,-20 4-193</inkml:trace>
  <inkml:trace contextRef="#ctx0" brushRef="#br0" timeOffset="2355.1285">16590 4738 62,'0'-8'332,"0"0"-330,0 0-2,0-1 16,0 0-8,0 5-3,0-4-3,0 0 1,0 0-2,0-6-1,0 6 1,-14 4 4,1 0-1,-1 4 10,-7 0 12,-2 0-17,-4 10-8,4 13 3,-1 9-2,4-1-2,8 5 0,6 6 1,6-8-1,0-6 0,18-10-2,5-10-3,1-8 3,6 0 1,-3-1 1,-4-17 1,-3-5 1,-6-1 2,0-1-3,2-6 1,-3 3-2,-3-2-1,-1 4 1,-3 6 1,-1 5-1,-2 12 0,-3 3 2,0 0-2,0 0-1,0 3-6,0 20 6,0 5 1,0 8 2,0 5 3,0 10-1,0 6 1,-11 5 2,9 1-3,-3 2 1,2 0-3,0 1-1,-4 7 2,3 1-1,-1 4 0,0-8 1,-2-15 5,6-18 0,0-22-7,1-13-1,0-2 0,0-29 2,21-34 12,12-17 6,12-5-15,6 8-5,4 12-5,8 15-5,1 8-79,-11 5-315</inkml:trace>
  <inkml:trace contextRef="#ctx0" brushRef="#br0" timeOffset="54948.2896">1450 13333 241,'-10'22'4,"-9"-2"-4,1-3 23,6 4 28,7-16 2,2-5-24,3 0-3,0 0-6,0 0-12,0 0-6,0-19-2,3-13 3,11-24 7,7-29-4,4-23-3,11-26-2,7-17 0,7-9-1,8 3 0,-3 19 2,-9 22-2,-11 31 1,-13 36-1,-12 25 0,-8 21 0,-2 12 11,0 53 5,0 45-7,0 40-4,0 26-4,-4 3 7,4-14-4,0-24-1,6-31-3,11-26-1,8-25-2,1-18-9,1-20-8,-2-18-16,-2-10-108,-11-39-139</inkml:trace>
  <inkml:trace contextRef="#ctx0" brushRef="#br0" timeOffset="55124.2995">1510 12719 488,'-2'7'57,"2"2"-57,29-1-10,16-5 10,13-3 5,11 0-5,3-8 0,1-13-12,1-1-38,-9-8-217</inkml:trace>
  <inkml:trace contextRef="#ctx0" brushRef="#br0" timeOffset="55256.3073">2247 12697 465,'0'0'0,"0"0"-18,0 0-58,9 0 55,-1 6-126</inkml:trace>
  <inkml:trace contextRef="#ctx0" brushRef="#br0" timeOffset="55406.3158">2266 12990 534,'-32'30'19,"16"-7"-17,10-16 13,6-5-15,0-2-12,11 0-41,10 0-14,1-20-239</inkml:trace>
  <inkml:trace contextRef="#ctx0" brushRef="#br0" timeOffset="56927.3991">2205 6733 203,'-30'0'38,"10"0"-4,8 0 1,6-2 7,6-1 9,0-5-36,6-7-13,18-6 1,13-13 1,11 9 5,15-1-7,10 14 1,9 10 1,5 2-2,2 5-2,0 16 1,5-5-1,3-4 0,5-6 1,1-4-1,0-2 0,-7 2-1,-6 4 0,-13 2-5,-7 0 0,-17-2-4,-13 2-3,-11-4-7,-5-2-25,-9-2-28,-7 0-3,-3 0-16,0 0 2</inkml:trace>
  <inkml:trace contextRef="#ctx0" brushRef="#br0" timeOffset="57317.422">3646 6578 194,'-28'-9'64,"-3"-5"-11,1 0-3,5-4-18,5 3-17,9 10 9,7-1-1,4 6-11,0 0-12,2 0-2,25 6-3,11 6 5,7 0 2,1 0-1,7-5-1,-2 0 0,-6 1 0,-10-3 0,-6 7 0,-10-3 0,-8-1 0,-6 1 1,-5 2 3,0 1 11,0 2 10,-5 7 0,-12-4-8,-4 6-8,-5 3-3,-3 5-5,-12 10-1,-4 6-1,-7 4-3,6-1-2,2 1-12,6-12-22,8-3-87,10-22-175</inkml:trace>
  <inkml:trace contextRef="#ctx0" brushRef="#br0" timeOffset="58240.4767">2674 6585 192,'-9'0'23,"4"0"-21,0 0 21,3-4 20,2 1-21,0-2-12,0-3-10,0 2 0,0 0 0,0 2 0,0 1 0,0 2 0,0-3 0,0 2 1,0 2 0,0 0 0,0 0 0,0 0-1,0 0 1,0 0 1,0 0 0,0-2-1,0 2 1,0-3-2,0 3 0,0 0 3,0 0 6,0 0 16,0 0 7,0 0 6,0 0-10,-1 0-5,-5 0-7,-2 0-8,-4 3-5,-4 6-3,-6 6 0,-3 5 1,-7 3 0,-5 4-1,-4 5-1,-2-1 1,7-5 1,1-4 0,7-5 0,5-2-1,4-5 1,7-5-1,4-5 3,5 0 0,3 0 2,0 0-2,0 0-3,0 0-1,0 0-3,1 7 0,8 4 4,-1 4 2,4 0-1,0 8 3,-2-3-2,3 2 1,0-3-3,4-2 0,5-2-1,1-8-4,7-2-7,4 2-21,10-7-89</inkml:trace>
  <inkml:trace contextRef="#ctx0" brushRef="#br0" timeOffset="58842.5057">2792 7118 378,'-7'0'13,"5"10"-11,0 28-2,2 27 10,0 9-2,0 12-1,0 2-2,0-3-3,3-7-2,5-10 0,5-17-5,0-12-18,5-17-55,-4-22-181</inkml:trace>
  <inkml:trace contextRef="#ctx0" brushRef="#br0" timeOffset="59341.5359">3108 7570 257,'-7'22'37,"7"4"-36,0 6-1,0-4 6,0 0-5,0-6 0,0-1 5,0-9-2,0-3-1,0-9-3,2 0 0,3 0 0,3-16 7,7-18 14,7-9-4,3-9-14,2 10-3,-4 15 0,-5 12-1,-4 15-2,3 11 3,-4 24 0,-3 14 5,0 4 0,-3-4 0,-4 1 0,2-14 0,-3-14-4,1-10 1,-1-10-2,5-2-2,6-18 2,5-26 23,7-22-7,10-2-12,-2 0 3,6 18-5,2 17 4,-8 27-5,-1 6 1,-4 46 9,-7 32 0,0 11 3,-6 3-14,0-9-9,5-35-72,-2-22-305</inkml:trace>
  <inkml:trace contextRef="#ctx0" brushRef="#br0" timeOffset="63287.7545">3029 12599 112,'-27'-56'35,"13"3"-20,6 11 21,5 6 10,0 7 1,3 2-1,0 11-7,0 6-8,0 8-6,0 2-10,3 6-9,14 36 3,11 28 16,11 25-8,5 18-10,7 0-4,3-4 1,-1-14-2,3-23-2,-2-14 0,-3-21-2,-6-16 1,-7-18 1,-6-3 4,-4-10 0,-11-29 9,0-28 0,-4-20-2,-2-13-9,-5-4-2,1 4 0,-1 9-3,0 16-6,9 12-18,4 17-31,10 17-56,1 24-131</inkml:trace>
  <inkml:trace contextRef="#ctx0" brushRef="#br0" timeOffset="63480.7646">4182 12647 340,'10'0'94,"6"0"-94,12 0 0,7-6 2,5-13 0,2 6-2,-1 0-2,-2 1-23,-10 12-108</inkml:trace>
  <inkml:trace contextRef="#ctx0" brushRef="#br0" timeOffset="63631.7724">4204 12811 489,'0'3'0,"35"-3"-36,12 0 36,13-3 4,12-11-4,4 1-1,-7 1-157</inkml:trace>
  <inkml:trace contextRef="#ctx0" brushRef="#br0" timeOffset="66819.9498">5370 12208 105,'-8'-36'159,"5"0"-104,0-3 9,3 1-10,0 18-18,0 10-17,0 10-10,0 14-9,4 43 11,13 27 17,-3 22-14,-3 14-9,-1 3-3,-4-5-2,-1-6 0,-1-13-5,0-17-12,-4-17-13,4-22-38,-1-23-57,-3-17-47</inkml:trace>
  <inkml:trace contextRef="#ctx0" brushRef="#br0" timeOffset="66978.9577">5421 12712 173,'23'-37'60,"11"-9"-48,6-7 35,4-10-14,12-2-13,-3 2-10,1 4-6,-4 9-4,-11 14-12,-11 14-37,-18 13-223</inkml:trace>
  <inkml:trace contextRef="#ctx0" brushRef="#br0" timeOffset="67173.9712">5564 12751 427,'19'30'2,"7"3"0,4-8 7,4 1 1,-2 2-3,12 4-4,-2-1-3,2 9-4,9-7-14,-3 2-79</inkml:trace>
  <inkml:trace contextRef="#ctx0" brushRef="#br0" timeOffset="68200.0275">6423 12061 210,'-22'0'106,"2"22"-73,-2 9-7,2 10-10,3 18 3,-1 11-13,0 14-6,10 8 0,3 0-3,5 7 2,0-3 0,13 0 1,17-5-1,3-13-1,8-22-7,2-28-17,2-18-23,2-10-80</inkml:trace>
  <inkml:trace contextRef="#ctx0" brushRef="#br0" timeOffset="68560.0443">6559 12492 284,'19'-9'14,"14"-10"-13,7-2 9,6 2-7,-1 7 1,-4 4 0,-9 8-2,-15 0-2,-7 0-2,-8 20 2,-2 11 7,-12 4 25,-16 20-23,-10 5-7,-6 3-2,1 2-2,3-5 2,8-6 2,14-11 1,9-11 5,9-13-5,0-2-3,24-7 0,8-7 3,11-3 9,3 0-8,4-15-4,1-2-2,-1 5-22,2-3-92</inkml:trace>
  <inkml:trace contextRef="#ctx0" brushRef="#br0" timeOffset="69040.071">7133 12816 342,'0'-23'51,"0"-7"-48,0-7-3,0 2 1,0 9-1,0 6 2,-3 9 1,-17 11-3,-6 0-3,-3 23-10,1 20 11,5 12 2,12 9 0,8 0 0,3-3-1,0-11-2,8-20 0,14-11-4,10-19-14,6-11 3,-1-27 12,-2-19 6,-7 3-1,-6 1 1,-9 7 0,-4 20 3,-4 9 8,-5 15-1,0 2-5,1 2 11,3 24-16,-1 14 12,1 12-5,-4 14 1,0 13 3,-5 7-2,-17 6-2,-1 9 2,-6 0 4,0 4-5,7-16-2,2-21-1,14-23 1,6-24-6,0-12-5,17-9-7,11-21 12,9-33 0,13-24 0,3-17-24,8 6-41,6 3-71</inkml:trace>
  <inkml:trace contextRef="#ctx0" brushRef="#br0" timeOffset="69310.0853">7501 12096 368,'25'0'28,"19"16"-17,9 23-11,-3 18 20,-12 15 1,-6 11-5,-13 7 3,-15 7 0,-4 4-3,-5 1 2,-23 3-11,-5-12-6,-4-4-1,-10-19-5,0-18-20,-4-11-55,-7-19-255</inkml:trace>
  <inkml:trace contextRef="#ctx0" brushRef="#br0" timeOffset="69781.1147">5267 13682 214,'-17'-20'0,"10"-1"-11,3 4 11,4 5 14,0 5 2,5 7-14,28 0 10,14 0 11,18 12 4,25-3-1,27-9-2,30 0 10,28-9 10,19-19-14,9 7-2,-8-1-7,-8-1-15,-4 3-4,-15-7-2,-8-4-2,-21-1-7,-26 3-19,-31 14-70,-41 15-210</inkml:trace>
  <inkml:trace contextRef="#ctx0" brushRef="#br0" timeOffset="70925.179">6286 14108 298,'-3'-9'37,"3"-3"-13,8-6-18,26-6-6,11 4 3,7 3 0,-2 8-1,0 7 0,-12 2-2,-9 0 0,-11 0 0,-10 14 0,-8 5 1,0 10 17,-4 8 8,-18 1-20,-4 3-6,3-4-1,-2-2-4,0-3-7,8-6-11,6-2-28,5-8 1,6-4 50,0-2 1,17 6-1,14 1 4,3 5 11,1 2-1,-1 8-1,-6-2 0,-9 0 2,-6-4-4,-8-3 8,-5-2 18,-3-1 2,-20-3-16,-16-4-14,-5-7-6,-2-6-1,1 0-2,8 0-4,13-14-28,14 6-45,10-4-220</inkml:trace>
  <inkml:trace contextRef="#ctx0" brushRef="#br0" timeOffset="73149.2999">8719 12985 81,'-32'-5'18,"1"-1"1,6-2 25,-2 0-3,9 4 9,2 1-26,10 0-6,6 1 14,0 0 4,0-3-10,0 5-14,0-2-12,11 2 2,17 0 3,2 0 3,14 4-3,10 5 3,15 0-7,0-2-1,8-7-1,2 0-6,-19-12-71</inkml:trace>
  <inkml:trace contextRef="#ctx0" brushRef="#br0" timeOffset="73474.3177">9412 12204 350,'-6'22'60,"3"24"-60,3 19 0,0 8 6,0 6 1,3 1 5,9-4-8,3 0 2,0-1-5,-2-6-1,2 0-8,-8-9-8,0-6-21,-6-12-46,-1-8-110</inkml:trace>
  <inkml:trace contextRef="#ctx0" brushRef="#br0" timeOffset="73645.3282">9478 12837 271,'16'-19'4,"11"-12"2,8-15 10,10-8-1,13-2-3,-3 6-12,-3 7-6,-7 9-13,-14 17-45</inkml:trace>
  <inkml:trace contextRef="#ctx0" brushRef="#br0" timeOffset="73857.3377">9490 12799 341,'0'34'47,"0"5"-43,24 2-4,8-4 17,9 5-1,3-8-5,10 0-11,-1-5-2,1-8-3,0-7-13,-3-5-32,-16-9-153</inkml:trace>
  <inkml:trace contextRef="#ctx0" brushRef="#br0" timeOffset="74679.3853">10550 12765 278,'0'-30'116,"-6"-5"-113,1-2-1,-3 1-2,-5 12 0,-5 8 3,2 5-2,-4 11-1,0 3-7,-3 28-9,-3 20 13,10 14 3,-2 6 3,12 10 1,3-8-2,3-7-2,0-13 5,20-22-5,8-22-4,6-9-4,1-18 8,3-31 6,-1-12-3,-5-9 0,-10 0-3,-2 9 1,-14 19-1,-5 17 1,-1 18 2,0 7 13,0 7-7,-6 22-9,-4 15 0,4 12-2,-2 10 2,-2 9 7,1 3-4,-1 5-2,-1 1 4,0 6-5,-1 4 5,-1-4 0,4-10-2,1-16-2,8-22 0,0-17-1,19-15 0,15-10 0,17 0 6,4-19 0,2-23-6,1-4-4,-14-10-70,-19 0-294</inkml:trace>
  <inkml:trace contextRef="#ctx0" brushRef="#br0" timeOffset="75084.4097">9257 13543 299,'0'0'46,"32"-12"-36,28-11-10,32-6 31,46 0-5,23-10-4,31 3 8,11-5-18,-11 2-7,-8 2-5,-24 9 0,-20 19-2,-20 9-19,-22 8-33,-17 26-70</inkml:trace>
  <inkml:trace contextRef="#ctx0" brushRef="#br0" timeOffset="79539.6565">10297 13798 262,'-10'-5'80,"3"0"-63,0-1 20,-1 3-12,5-2 0,1 3-8,-2 2 0,3 0-1,-1 0-5,-2 0-4,-5 19-6,-9 18-1,0 15 0,-6 14 1,-1 10 0,1 10-1,4 13 0,9 1 0,9 2 0,2-3 0,16-15 1,18-18-1,10-24-1,7-24-3,1-18 2,-2-1 2,-3-37 2,-12-13 6,-13-2 2,-12 2 2,-10 7-2,-2 8 2,-23 19 1,-15 12-6,-12 5-2,5 15-5,-1 30-3,12 11-4,15 6-3,18-4-12,3-8-51,34-24-197</inkml:trace>
  <inkml:trace contextRef="#ctx0" brushRef="#br0" timeOffset="81547.766">11851 12432 191,'-9'0'80,"5"25"-80,4 8 0,0 7 4,0 6 2,0 3 5,0 6-4,0 4 2,0 3-2,0 2-5,0 1-2,-6-3 0,2-11 0,-3-5-9,3-19-2,3-13-8,1-14-5,0 0-3,0-8-16,0-20 10,5-8 9,5-10 22,0 5 1,2-5-3,-3 7 4,3 3 6,0 2 11,3-3 10,7 1 11,2-2 5,0 4-20,5 4-9,-5 6-8,-5 10-5,-4 4-1,-4 6-3,-2-1-2,-1 5-22,-8 0-47,0 3-63</inkml:trace>
  <inkml:trace contextRef="#ctx0" brushRef="#br0" timeOffset="81731.7761">11853 12893 188,'18'15'30,"2"2"-27,12-1 7,0-1 0,1 5-2,0-2-7,-1 0-1,-6-1-2,2 4-5,-7-1-29,-8-3-88</inkml:trace>
  <inkml:trace contextRef="#ctx0" brushRef="#br0" timeOffset="82291.8096">12380 12869 196,'0'-27'74,"4"-6"-66,-4 1 51,0 4-23,0 10-25,-4 6-8,-7 10 26,-1 2-9,-3 16-20,-3 26-7,4 15 7,3 7 0,2-1 0,8-2 0,1-11 0,0-16 0,1-14 0,9-11-3,3-9-7,-2 0-4,5 0 14,-3-7 1,0-18 0,-2-6 2,1-10-3,-3 2 1,2-5-1,-4 10 0,-2 5 0,-2 11 1,2 8-1,-2 6 1,3 4-1,-2 0 0,6 25 1,0 15 6,-6 10 4,2 6-2,-6 11-3,0-4-3,0 6-1,-20 5 1,0 8-1,-3 3-1,3 2 1,8-12 0,9-17 2,3-22-4,12-12-3,19-19-2,11-5 5,3-31-1,-2-22 0,-9-13-36,-12-8-185</inkml:trace>
  <inkml:trace contextRef="#ctx0" brushRef="#br0" timeOffset="82653.8283">11478 12968 165,'19'-2'18,"2"-5"-5,4 7 5,5 0-11,-3 0-6,-2 0-1,-5 0-5,-6 0-11,-4 0-77</inkml:trace>
  <inkml:trace contextRef="#ctx0" brushRef="#br0" timeOffset="82823.836">11527 13108 128,'16'0'4,"12"0"17,-4 0 17,8 0-25,-2-7-9,3 0-4,-2 3-3,-5 4-10,1 0-61</inkml:trace>
  <inkml:trace contextRef="#ctx0" brushRef="#br0" timeOffset="83783.8909">13184 12330 192,'-12'-8'39,"1"4"-29,0 4 19,-3 0-8,-5 33-10,-2 18-2,1 30 0,-2 20 3,0 27 8,4 19 0,4 14-4,3 17-2,8 7-11,3-9-1,0-11-2,14-17 0,18-23-2,10-23-3,8-26-15,7-30-22,1-28-74,3-18-80</inkml:trace>
  <inkml:trace contextRef="#ctx0" brushRef="#br0" timeOffset="84287.9178">13600 12709 301,'0'-20'56,"2"-4"-54,18-10-2,5 2 2,12 2-2,-1 6 2,-4 8-2,-8 8 0,-7 8 0,-16 0-3,-1 27 3,-8 16 5,-17 11 2,-7 1-3,0 3-4,1-5 0,9 1 2,10-3 4,12-11 2,0-6 1,19-15-3,14-14 0,10-5 6,2 0-6,7-20-2,-5-8-4,-7-2 0,-10 3-26,-14 9-89</inkml:trace>
  <inkml:trace contextRef="#ctx0" brushRef="#br0" timeOffset="84543.9325">13472 13367 295,'0'0'88,"0"0"-88,24-4 0,18-13 2,10-8 15,9-5-11,9 0-1,2-1-5,-4 9 0,-6 5-24,-17 10-56,-18 7-206</inkml:trace>
  <inkml:trace contextRef="#ctx0" brushRef="#br0" timeOffset="84953.9547">13683 13462 216,'0'-9'192,"6"-5"-192,27 2 0,13 3 1,-1 2 1,-3 3-2,-9 4-1,-13 0 0,-10 0-1,-5 23 2,-5 6 1,-5 11 10,-20 0-5,-2 1-4,-3-7-2,1-5-2,6-4-4,10-7-2,0-4 2,7-5-3,6 3-12,0 2 15,20-2 4,1 0 2,-1 1 4,-6-1 2,-2 0 4,-5-3 2,-7 4 0,0 1 4,-22-2 3,-19 4-13,-10-2-6,-4-5-3,2-2 3,10-2-5,12-5-7,18 0 0,13 0-32,1 0-122</inkml:trace>
  <inkml:trace contextRef="#ctx0" brushRef="#br0" timeOffset="85294.9727">14369 13004 375,'2'0'109,"17"2"-109,15-2-4,14 0 4,14 0 11,12 0-3,-9-10-8,0 6-9,-19 4-44,-16 0-263</inkml:trace>
  <inkml:trace contextRef="#ctx0" brushRef="#br0" timeOffset="85819.0019">15618 12543 489,'0'-2'11,"0"2"-11,0 7 1,0 29-1,0 13 2,0 13-2,2 4 0,2 5-1,-2 1 1,-1 2-12,3-6-15,1-6-71,-5-11-168</inkml:trace>
  <inkml:trace contextRef="#ctx0" brushRef="#br0" timeOffset="86041.0155">15363 13365 359,'0'-7'63,"16"-8"-55,20-12-8,16-2 8,3-5-3,12 2-5,-2 5-2,-2 9 1,-9 6-21,-10 4-87,-18 6-200</inkml:trace>
  <inkml:trace contextRef="#ctx0" brushRef="#br0" timeOffset="86462.0376">15733 13651 339,'0'0'41,"0"0"-37,-7 0 13,-5 0 16,-6 21-28,-4 11-3,-3 10 0,-5 12 0,-2 6 6,2 4-2,8 9-3,7-4-1,12-2 0,3-11 1,8-12-3,21-19-1,11-13-1,-2-12 2,4-25 0,-2-20 7,-12-10-1,-12 3-1,-14 6-2,-2 15 1,-13 9 2,-13 17 4,-13 5-6,6 0-4,0 24-4,6 1-11,12 8-8,14-8-44,1-8-102</inkml:trace>
  <inkml:trace contextRef="#ctx0" brushRef="#br0" timeOffset="86814.0597">15982 12376 372,'10'26'67,"11"29"-62,16 18-5,12 12 12,6 15 2,0 8-4,-7 6 5,-11 4-1,-14 11-1,-16 1 1,-7 1-2,-30 4-5,-13-7-1,-9-8-2,-5-7-4,4-17-6,12-13-14,17-14-26,18-32-134</inkml:trace>
  <inkml:trace contextRef="#ctx0" brushRef="#br0" timeOffset="87213.082">16842 13337 340,'30'0'21,"15"0"-17,10 0 3,9 0 10,-2 0-9,-5 0-8,-5 0-1,-11-3-16,-11 2-49,-18-3-202</inkml:trace>
  <inkml:trace contextRef="#ctx0" brushRef="#br0" timeOffset="87633.1034">16812 13092 299,'0'-2'47,"15"2"-40,12-1 1,10-1 11,6-5-3,2 2-4,2 0-1,2 1-10,-7 2-1,-3 2 0,2 0 0,-1 0-3,-4 0-5,1 6-5,-12 4-22,-2 0-41,-11 1-63</inkml:trace>
  <inkml:trace contextRef="#ctx0" brushRef="#br0" timeOffset="88014.1255">17152 12715 223,'-13'38'86,"4"20"-76,-1 17 21,-1 7 15,3 8-6,-2-1-24,-2 6-9,-1 6-4,-2 6-3,-3-2-2,-2-9-9,7-14-8,4-22-32,9-16-63,0-30-114</inkml:trace>
  <inkml:trace contextRef="#ctx0" brushRef="#br0" timeOffset="88448.15">17692 12927 367,'-13'0'35,"0"17"-34,1 27 7,2 6 2,0 10-1,7 4-1,3 4-5,0-1 4,17-9 2,6-12-3,15-12-3,-1-19 1,5-15 5,-2-15 4,0-36 11,-6-10 3,-11-9-8,-4-7-7,-15-1-2,-4 4-5,-13 9 1,-31 15-4,-19 19-2,-9 22-6,-9 14-26,5 51-15,4 22-5,17 10-77,12-5-136</inkml:trace>
  <inkml:trace contextRef="#ctx0" brushRef="#br0" timeOffset="89730.2216">1546 15105 198,'-20'-34'24,"6"9"-23,9 4 24,3 21 50,2 0-18,0 12-41,0 33-13,10 18 18,2 18 3,-2 1-10,0 2-6,-4-1-4,3 3-1,-4-5-3,0-6 0,-2-22-7,3-21 4,-3-23-2,2-9-4,-2-20-31,-1-27 38,-1-28 2,1-17 0,0-10-2,1-7-7,-1-1-18,6-1 12,2 7 7,7 16 8,8 18 0,5 21 6,9 17 2,4 18 2,3 10-3,-7 4-3,-7 4 7,-10 15 2,-11 8-1,-5 6 2,-6 4-2,-3 9-2,-16 5-6,-10 5-3,-4-1-1,-3-5 0,-2-12-1,7-12-4,7-14-2,14-6-1,10-6-6,0 0-33,15-2-1,18-10 46,11 0 2,5 6 2,-7 6 0,-11 0 2,-8 6 8,-11 12 5,-9 4 7,-3 4 8,-6 8 8,-26 8-13,-5 2-16,-7-2-5,3 2-4,7-5-2,4-9-4,12-12-13,8-11-27,10-7-65,0-9-189</inkml:trace>
  <inkml:trace contextRef="#ctx0" brushRef="#br0" timeOffset="89980.2338">2322 15071 543,'0'-2'56,"0"2"-55,0 0-1,0 0-22,0 2-33,4 18-93</inkml:trace>
  <inkml:trace contextRef="#ctx0" brushRef="#br0" timeOffset="90113.2415">2426 15358 123,'-24'11'427,"6"-2"-412,11-4 8,6-5 0,1 0-23,0 0-39,8 0-92,5 0-125</inkml:trace>
  <inkml:trace contextRef="#ctx0" brushRef="#br0" timeOffset="93220.4172">2901 14985 42,'-3'-12'54,"-1"1"-20,2-1-2,1 5 21,1 1-10,0 5 7,0 1-17,0 0-32,0 9 5,13 22 7,9 18 15,1 17-4,2 15-8,3 5-9,6 4-4,-4-4 1,-2-9-4,-6-22 1,-7-25-1,0-15-1,-5-15 1,4-15 0,0-36 19,8-19 0,8-19-10,2-7-7,8-3-1,-3 3-1,4 6-2,-3 22-8,-6 18-32,-7 32-88,-12 18-143</inkml:trace>
  <inkml:trace contextRef="#ctx0" brushRef="#br0" timeOffset="93407.4237">3822 15240 147,'10'-8'173,"4"-3"-173,11 2 3,-4-3-2,7 2-1,-5 2-2,-8 1-15,-5 7-67</inkml:trace>
  <inkml:trace contextRef="#ctx0" brushRef="#br0" timeOffset="93563.4338">3807 15388 350,'-1'0'120,"1"2"-120,7-2-32,16 0 32,9 0 0,8-4 0,-2-6-1,6 4-58,-8 2-150</inkml:trace>
  <inkml:trace contextRef="#ctx0" brushRef="#br0" timeOffset="94125.4677">4535 14843 301,'0'0'19,"0"0"-17,1 2-1,6 25 2,-2 12 20,3 7 3,-6-2-4,3 4 10,-1-2-11,-4 0-9,0 8-7,0 5 1,-5 7-3,-5 9-3,-2 5 0,4-3 0,4-10-3,4-17-3,0-19-8,8-26-30,12-5-171</inkml:trace>
  <inkml:trace contextRef="#ctx0" brushRef="#br0" timeOffset="94391.4797">4552 15370 304,'4'-12'95,"20"-6"-94,7-8-1,15-14 3,2-8 2,12-8 3,0-9-6,-5 9-2,-3 6-1,-14 16-14,-15 12-39,-12 18-63,-11 4-83</inkml:trace>
  <inkml:trace contextRef="#ctx0" brushRef="#br0" timeOffset="94613.4911">4694 15270 275,'0'12'75,"0"6"-72,8 2 13,19 2 19,14 14-13,12-2-10,8 2-2,9 6-10,1-2 0,-3-5-13,-5-5-68,-12-6-273</inkml:trace>
  <inkml:trace contextRef="#ctx0" brushRef="#br0" timeOffset="95349.5339">5480 14768 89,'-14'-3'294,"-3"0"-258,6 3 15,-4 0-5,7 0-37,-2 6-8,7 19-1,0 15-1,-1 14-1,0 24 2,-4 12 0,5 9 1,-4 5 1,4 1 0,2-2-1,1-3 1,0-12 0,8-15 0,14-19-2,2-16-2,9-14-5,-9-17-3,4-7-6,-4-7-18,-5-20-112</inkml:trace>
  <inkml:trace contextRef="#ctx0" brushRef="#br0" timeOffset="95715.5517">5586 15177 333,'7'-19'48,"6"1"-46,12 2 22,4 9-4,5 7-7,1 0-3,-5 2-4,-4 12-2,-12-2 4,-3 2 0,-7-3-5,-4 5-1,0-1 8,-3 12 0,-18 3-8,-4 3-2,-4 1-3,4-1 2,4-3-2,6-2 2,6 0-1,6-8 2,3 3 0,0-8-1,12-2-2,14-4 0,9-3-2,9-3 5,5-3-1,0 0-10,5 0-33,-6-13-89,-5-8-120</inkml:trace>
  <inkml:trace contextRef="#ctx0" brushRef="#br0" timeOffset="96182.578">6153 15380 196,'1'0'122,"1"0"-120,-2 0 41,0 0 24,0 0-21,0 0-26,-10 0-16,-2 0-4,-8 29-5,7 16-7,-1 17 12,1 1 1,8-8 0,5-12-1,0-15-1,1-18-7,10-10-5,5 0-6,-4-29 15,1-10 4,1-3 1,-4 2 1,0 4-1,-4 11 0,4 8 2,-5 9-3,4 8 0,-1 0 0,0 11 4,-1 18 3,-1 13 0,-1 5 0,0 10-7,-5 3 4,0-1-4,0 5 3,0-4 0,-6-14-3,-2-12 1,5-14-1,1-12 5,2-8 6,0 0-11,0 0 0,9-4-7,14-18 7,7-5 4,6-11-4,5-4-5,-5-4-31,-2-7-110</inkml:trace>
  <inkml:trace contextRef="#ctx0" brushRef="#br0" timeOffset="96438.5919">6432 14950 397,'0'12'82,"7"25"-82,22 7 0,11 2 0,2-2 6,1-2-1,-11-1 0,-6 5-1,-14 4 0,-9 10 1,-3 9-2,-20 6-3,-15 4-4,-10 1-12,-4-4-27,-5 1-100</inkml:trace>
  <inkml:trace contextRef="#ctx0" brushRef="#br0" timeOffset="96797.6108">4740 15797 90,'0'0'225,"0"0"-220,30 0-2,21 16 16,22 0 14,29-2 1,18-2-7,14 7 11,11-7-12,11-3-12,6-5-2,3-4-4,4 0-8,-10-4-1,-17-17-9,-22 6-17,-16-1-58,-34 4-284</inkml:trace>
  <inkml:trace contextRef="#ctx0" brushRef="#br0" timeOffset="98381.6999">5810 16535 309,'0'0'203,"0"0"-172,0 0-20,0 10 1,0 24 2,0 14 3,0 15-10,0-1-6,0 2-1,0-11-5,4-4-19,25-17-59,6-24-218</inkml:trace>
  <inkml:trace contextRef="#ctx0" brushRef="#br0" timeOffset="99225.7493">7319 15565 353,'-4'0'105,"4"0"-99,0-4-1,0 4-5,4 0-5,12 0 5,6 0 2,15 0 0,8 18 0,10 4 4,12-6-2,7-2-3,1-8-1,2-2-1,-5-4-13,-17 0-89</inkml:trace>
  <inkml:trace contextRef="#ctx0" brushRef="#br0" timeOffset="101759.8857">8479 15061 217,'0'-15'91,"-6"2"-74,6 0 33,-1 13 14,1 0-17,0 11-35,0 27-7,0 17-1,0 16 12,1 6-13,-1-1-3,0 2 0,0 4 0,-9 1-4,-6-5-3,2-12-17,4-14-38,-1-20-107,2-18-40</inkml:trace>
  <inkml:trace contextRef="#ctx0" brushRef="#br0" timeOffset="101904.8959">8483 15520 179,'35'-47'63,"5"-10"-49,5-5 24,4 2-10,-2 8-16,-7 10-6,-5 15-6,-9 13-5,-12 14-15,-10 0-81</inkml:trace>
  <inkml:trace contextRef="#ctx0" brushRef="#br0" timeOffset="102107.9067">8504 15499 276,'3'21'6,"28"11"-4,10 3 12,4 3-1,7 3-6,-3 2-5,0-5 1,0-6-3,-3 0-1,-2-12-8,-6-8-34,-4-12-69</inkml:trace>
  <inkml:trace contextRef="#ctx0" brushRef="#br0" timeOffset="102607.9354">9216 15446 287,'-4'-17'76,"-8"0"-76,-1 5 7,-4 7 10,-5 5-10,2 0-7,-1 3-11,4 21-3,2 8 13,5 11 1,9-2-1,1 9 1,0-1-3,9-3 3,10-6-1,1-12-1,2-14-5,2-9-10,-3-5-5,-1-14 17,-5-21 5,-1-11 5,-7-4-3,-1 0 0,-6 12 1,0 12-1,0 14 7,0 12 13,0 0 17,0 13-39,2 20 2,1 9-2,8 8 3,-4 13 0,-2 2-1,-1 7 2,-4 4-3,0 5 1,0-7 3,0-2-4,0-8 0,0-10 3,14-10-1,10-7-3,9-13-2,8-18-5,2-6-7,-1-23 1,-9-25-8,-15-13-207</inkml:trace>
  <inkml:trace contextRef="#ctx0" brushRef="#br0" timeOffset="102900.9509">8325 16122 371,'0'0'63,"17"0"-63,28 0 0,20-2 1,20-5 12,13 2 4,16 1-5,6 2-5,9 2-4,-2 0-3,-9 0-2,-9 0-8,-12 0-22,-11 0-166</inkml:trace>
  <inkml:trace contextRef="#ctx0" brushRef="#br0" timeOffset="104460.0391">8599 16554 361,'25'-17'0,"14"0"0,9 3 2,4 3-2,-4 11-4,-14 0-2,-10 0 6,-10 2-3,-9 12 3,-5 8 13,-10 11 25,-23 6-22,-9 14-10,-9 3 6,6 4-2,2-2 0,7-7-5,15-12 4,6-13 7,15-6-6,0-8-10,11-4 0,17-2 1,8-3 7,16-3 3,13 0-9,3 0-2,3-9-7,4 1-29,-13 1-181</inkml:trace>
  <inkml:trace contextRef="#ctx0" brushRef="#br0" timeOffset="108044.2383">10110 15712 204,'-7'0'115,"5"0"-102,2 0-13,0 0-16,0 0 1,2 0 8,5 0 5,-6 0 0,1 0 2,-2 0 0,0 0 18,0 0 7,0 0 5,0 0-9,-7 0 0,5 0-6,-1 0-3,2 0-1,1 0-2,0 0-9,0 0-2,0-3-3,0 3-5,0 0-2,0 0 7,0 0 5,0 0 0,4 0 2,15 0-1,4 12 0,6-4 0,7-2 1,5 3-1,-5-9 0,0 0 1,-5 0-2,-6 0-3,-6 0-1,-6 0-14,-9 0-41,2 0-101</inkml:trace>
  <inkml:trace contextRef="#ctx0" brushRef="#br0" timeOffset="108353.2519">10121 15968 337,'7'3'24,"18"6"-21,10-6-3,7 0 8,5-3 3,1 0-8,-1 0-3,-3 0-11,-8 0-45,-4-10-241</inkml:trace>
  <inkml:trace contextRef="#ctx0" brushRef="#br0" timeOffset="108781.2768">11025 15244 274,'2'0'63,"3"6"-61,0 23-2,4 8 21,1 13-5,-9 6 0,-1 2-12,0 7 2,0-3-5,-8 0-1,-6-2-4,1-5-18,3 2-16,-5-12-136</inkml:trace>
  <inkml:trace contextRef="#ctx0" brushRef="#br0" timeOffset="108947.2861">11097 15687 146,'28'-22'12,"11"-6"22,-3-6 14,10-8-23,-9 0-10,-3 3-13,-4 7-2,-16 18-7,-4 6-33,-10 8-165</inkml:trace>
  <inkml:trace contextRef="#ctx0" brushRef="#br0" timeOffset="109123.2976">11117 15773 350,'5'29'31,"20"0"-29,7-9 2,5 3 8,0-6-7,0-2-4,-10-1-1,4 0-3,-2-3-6,-2-2-20,-1-9-123</inkml:trace>
  <inkml:trace contextRef="#ctx0" brushRef="#br0" timeOffset="109965.3437">11715 15700 327,'-11'-11'65,"-1"-1"-65,2 6-4,5 1 4,-3 4 0,-2 1-2,-1 0-17,-7 12-7,2 20 24,-3 10 1,3 9 2,0-3 1,5 3 1,7-12 0,4-13-2,0-16-1,5-5-3,15-5-9,2-10-8,7-20 20,-3-16-1,1-6-1,-5 0-2,-6 6-12,-6 10 10,-3 16 6,-5 8 0,-2 12 4,0 0 26,0 23-26,0 6 7,0 12-3,-2 5-2,-5 7-1,3 8-3,-3 7 3,-3 9-1,-2-2-3,0 1 11,4-2 0,5-5 0,3-11-1,0-6-6,3-16-5,14-16 0,-2-15-12,5-5 4,1-17 8,7-23 5,-3-16-5,9-2-1,0-13-128</inkml:trace>
  <inkml:trace contextRef="#ctx0" brushRef="#br0" timeOffset="110361.3662">12252 15097 260,'0'-15'56,"0"2"-52,0 10-2,0 0 7,0 3 13,0 0 9,0 0-2,-4 6 6,-6 14-14,-9 13-12,-2 15-3,-4 14-3,-4 20 1,-4 16 3,8 20 0,1 17 1,7 7 4,10 5 3,7-1-7,5-9-4,21-5-4,15-4 0,9-20-3,4-15-10,12-31-22,2-24-54,15-30-107</inkml:trace>
  <inkml:trace contextRef="#ctx0" brushRef="#br0" timeOffset="111209.4119">12721 15429 139,'-5'-9'101,"5"1"-88,0-4-10,0-5 1,7 3 8,4 2 3,7 5 6,-5 5 1,8-4-3,7 6 9,-4 0-13,7-5-3,-5 0 2,-4 1-3,-4 4-5,-8 0-5,-8 0 2,-2 0 2,0 20 8,-12 10 8,-10 10-14,-8 4-7,-5 10 0,1 0-2,-4 3-2,12 2 4,-1-1-1,7 0 2,7-5 0,9 4-1,4-17 3,0-12-1,17-6-2,13-12 0,11-6 5,14-4 1,-1 0-2,10-14-4,-2-17-1,-7 14-22,-10-10-135</inkml:trace>
  <inkml:trace contextRef="#ctx0" brushRef="#br0" timeOffset="111603.4337">13275 15733 328,'16'5'88,"21"6"-79,17-2-9,7-4 13,9-3-7,3-2-6,-5 0-4,7 0-17,-10 0-87</inkml:trace>
  <inkml:trace contextRef="#ctx0" brushRef="#br0" timeOffset="112075.4597">14352 15328 323,'0'0'173,"0"0"-164,0 9 6,0 24-13,3 6-2,3 6 0,-5 9-1,-1 3-4,0 5-18,0 0-71,-10-4-181</inkml:trace>
  <inkml:trace contextRef="#ctx0" brushRef="#br0" timeOffset="112296.4721">14098 16110 248,'0'0'216,"0"0"-210,0-4 0,17-15-6,13-10 8,14-3-3,11 0-3,10 6-2,-3 12-1,-7 5-6,-13 9-20,-11 0-82,-20 0-148</inkml:trace>
  <inkml:trace contextRef="#ctx0" brushRef="#br0" timeOffset="112635.491">14381 16145 208,'0'0'139,"16"0"-138,11-3-1,4-8 9,-2 2-2,0 9-4,-8 0-1,-9 0 4,-5 16 2,-7 4 14,0 4-1,-12 2-6,-8-4-9,-7 13-3,1-12-3,-4 9 2,6-7-2,6-1 1,8-6-1,8-4 1,2-6-1,0-2-2,10-2 2,12-2 4,6-2 3,7 0-4,0 0-3,14-8 0,-4-18-12,-2 0-35,2-12-58,-4-11-131</inkml:trace>
  <inkml:trace contextRef="#ctx0" brushRef="#br0" timeOffset="112911.5083">14769 15140 352,'20'40'51,"6"12"-50,11 7 13,0 10 6,-3 17-1,-5 23 2,-7 13 12,-12 10-2,-10 7-9,0-5-10,-8-8 0,-16-2-8,-8-7-4,-1-12-2,-2-10-5,-2-23-15,12-17-37,-3-23-200</inkml:trace>
  <inkml:trace contextRef="#ctx0" brushRef="#br0" timeOffset="113401.533">15448 15895 466,'-1'0'26,"1"0"-26,18 0-3,17 0 3,17 0 10,12 0-4,2 0-1,7 0-5,-7 0-1,-9 0-11,-7 0-18,-8 0-84,-18 0-169</inkml:trace>
  <inkml:trace contextRef="#ctx0" brushRef="#br0" timeOffset="113796.5548">15445 15591 331,'0'-3'55,"12"3"-45,30 0-10,13 0 26,18 0-2,2 13-6,-2-3-5,-7 2-13,-9-7 0,-6-2-8,-16-3-8,-7 0-32,-16 0-96</inkml:trace>
  <inkml:trace contextRef="#ctx0" brushRef="#br0" timeOffset="114034.5693">15885 15340 231,'-12'-3'134,"-3"3"-106,8 3 20,-8 37-23,3 14-13,-1 16-4,-1 10-5,-4-1 5,5-1-4,2 0-4,2 2-2,5 1-8,-2 3-32,-3-15-262</inkml:trace>
  <inkml:trace contextRef="#ctx0" brushRef="#br0" timeOffset="114493.5948">16415 15395 248,'-21'35'131,"5"19"-124,3 10 7,6 7-1,4 10 9,3-11-4,10-3-4,14-13 0,10-20 0,5-15 2,8-19 2,-2 0 4,-4-31 0,-11-13 0,-10-12-5,-17-6-4,-3-2-1,-21 0 3,-23 6-2,-16 4-11,-8 9-2,-1 20-13,-2 25-23,13 16-53,8 47-91</inkml:trace>
  <inkml:trace contextRef="#ctx0" brushRef="#br0" timeOffset="115401.6458">1928 17166 310,'-33'-7'34,"-1"-1"-33,-1 4 0,-5 4 1,-2 0 13,2 4-5,2 16-8,2 4-2,6 10 4,7 4 22,8 6-21,8 12-3,7 9-2,0 5-1,20-2 1,10-10-1,8-9-1,5-14-4,15-19 1,13-16-1,7-8-5,2-30-56,-3-16-87</inkml:trace>
  <inkml:trace contextRef="#ctx0" brushRef="#br0" timeOffset="115639.659">2498 17221 551,'-8'-4'21,"2"4"-21,6 0 0,0 0-14,0 6-65,0 20-260</inkml:trace>
  <inkml:trace contextRef="#ctx0" brushRef="#br0" timeOffset="115754.6652">2576 17506 69,'0'2'435,"-3"-2"-426,3 2-9,0 0-10,5 1-70,8 2-93</inkml:trace>
  <inkml:trace contextRef="#ctx0" brushRef="#br0" timeOffset="116281.6933">3188 16941 426,'0'44'6,"16"21"-3,8 18-3,6 13 6,3 0 0,1-3-1,-3-5-4,-1-12 4,-3-16 1,-4-18-3,-6-20-3,-1-16 2,-3-6 4,-1-12 12,1-34 12,9-18-1,1-18-25,5-4-4,4-3-3,6 14-12,5 3-18,2 19-34,0 13-68</inkml:trace>
  <inkml:trace contextRef="#ctx0" brushRef="#br0" timeOffset="116490.7045">4075 17457 396,'14'0'0,"8"0"0,2-9 1,0-3 2,-1 1-3,-3 4-8,-2 2-40,-16 5-217</inkml:trace>
  <inkml:trace contextRef="#ctx0" brushRef="#br0" timeOffset="116641.7128">4053 17622 526,'0'9'0,"4"-4"-11,23-3 1,11-2 6,4 0 4,3-10-11,3-8-83,-11 4-248</inkml:trace>
  <inkml:trace contextRef="#ctx0" brushRef="#br0" timeOffset="117415.757">4998 17177 452,'-4'0'58,"4"30"-54,0 21-3,0 7 1,4 7 3,4 2-5,1-5-1,-5-2-2,2-4-7,-3-14-12,-2-12-23,-1-16-55,0-10-85,0-4 41</inkml:trace>
  <inkml:trace contextRef="#ctx0" brushRef="#br0" timeOffset="117544.767">5140 17448 139,'40'-37'45,"9"0"-20,-1-4 28,-5 10-31,-4 4-18,-15 10-4,-6 6-5,-8 8-28,-10 3-123</inkml:trace>
  <inkml:trace contextRef="#ctx0" brushRef="#br0" timeOffset="117711.7749">5158 17454 342,'-2'26'77,"2"2"-77,21 2 0,10 0 10,5-2-1,8-5-4,-2-4-5,0-3-2,-9-2-2,6-10-17,-7-4-85,-6 0-130</inkml:trace>
  <inkml:trace contextRef="#ctx0" brushRef="#br0" timeOffset="118085.7921">5651 17101 295,'0'-5'45,"0"-4"-45,0-1 0,0-2 2,0 4 0,6 8 0,-6 0 12,0 0 36,0 0 18,-4 0-17,-8 13-36,2 11-4,-3 10-5,-1 11-6,1 11 3,3 12-2,3 9-1,5 13 1,2-2-1,0-9 0,12 2 0,6-23-1,11-13-3,3-18-7,3-11-14,2-16-43,1 0-69,-8-29-139</inkml:trace>
  <inkml:trace contextRef="#ctx0" brushRef="#br0" timeOffset="118425.8131">5850 17427 340,'0'-23'24,"5"-4"-21,18 5 5,7 4 5,4 14 3,1 2 7,0 2-2,-5 0-11,-3 12-2,-9 5-4,-4-3 4,-9 3 1,-5 5 3,0 1-2,-4-2-3,-18 12-6,-9-3 3,-1 6-4,-2 4-6,4-8 6,15-2 1,4-2-1,11-6-2,0 5 0,15-10-1,16 1-2,3-7-2,8-11-2,10 0-5,0 0-17,4-16-114,-1-11-83</inkml:trace>
  <inkml:trace contextRef="#ctx0" brushRef="#br0" timeOffset="118889.8396">6472 17650 172,'1'-5'26,"3"0"-16,-3-7-7,3-2 21,-4-4 8,0 6-15,0 6 39,-17 1 5,-4 5-42,2 5-19,1 25 9,2 7 0,6 9-3,9-2-4,1-9-1,0-3-1,11-11 0,7-15-6,-2-6-3,1 0 0,1-14 7,-5-13 2,-1 0 1,-2 4 3,3-3-1,-3 5-1,4-4 1,2-10-1,-4 12 1,-3 1-2,-5 9 3,-4 10 0,0 3 2,0 10 14,0 24-6,0 20-3,0 8-5,0 6-2,0-3-2,0-3-2,0-2 1,0 2-1,-3 1 0,-4-14 0,6-14 0,-1-15 1,2-18-1,0-2-3,6 0-16,18-14 17,8-16 2,2-15 0,4-3-13,-7-12-187</inkml:trace>
  <inkml:trace contextRef="#ctx0" brushRef="#br0" timeOffset="119144.8501">6751 17147 391,'0'0'45,"15"4"-38,13 22-7,4 14 20,6 13 7,-6 6-10,0 3-1,-11 9-3,-1-6 7,-12 4-4,-8-5-3,0-6-9,-12-10-4,-18-3-3,-9-14-16,-4-4-40,-6-6-124</inkml:trace>
  <inkml:trace contextRef="#ctx0" brushRef="#br0" timeOffset="119555.877">4956 17927 323,'-3'0'135,"3"0"-135,8 4-35,24 0 35,16-3 2,26 4 11,22-1 6,20-1 12,16 6 1,8-1-7,20-2-4,1 6-4,8-10-10,-7 2-7,-15-4-2,-13 0-2,-15-4-6,-16-19-20,-25-14-133</inkml:trace>
  <inkml:trace contextRef="#ctx0" brushRef="#br0" timeOffset="123224.0771">5791 18159 363,'-5'-10'58,"5"2"-58,0 0 0,0-1 1,12 2-1,13 0 5,12 2 5,5 5-4,2 0 1,-5 0 0,-2 0-5,-6 10 2,-8-3 1,-3-5 0,-7 5-3,-8-5-1,0 6-1,-5 0-2,0 11 2,-2 8 15,-13 9-7,-6 10-5,-3 0-2,-2 0 0,0 3-1,4-9 0,2 4-1,10-3 1,6-2 2,4-2 0,0-5 2,4-11-2,15-12 1,13-5-3,10-4 2,4-22 7,16-10-6,-1-5-3,2 12-19,-3 4-96</inkml:trace>
  <inkml:trace contextRef="#ctx0" brushRef="#br0" timeOffset="123877.1147">7431 17819 435,'-1'4'126,"1"5"-126,21 3-18,16 7 18,13-9 1,11-6 4,5-4-4,1 0-1,-1-4-32,-12-18-144</inkml:trace>
  <inkml:trace contextRef="#ctx0" brushRef="#br0" timeOffset="124485.1467">8494 17391 383,'-22'39'85,"2"7"-80,8 12 3,2 0-3,7 0-1,3 0-4,0-10-1,0-6 1,3-3-1,7-3-4,-1-5-14,-5 0-22,2-6-79,-6 0-172</inkml:trace>
  <inkml:trace contextRef="#ctx0" brushRef="#br0" timeOffset="124638.1564">8514 17823 138,'23'-39'51,"7"-3"-36,6 6 21,0-2-19,-2 8 1,-8 11-12,-4 2-6,-4 7-4,-9 4-12,-8 2-54,-1 2-35</inkml:trace>
  <inkml:trace contextRef="#ctx0" brushRef="#br0" timeOffset="124807.1669">8502 17704 143,'-10'14'86,"10"3"-41,0 6-31,13 2 4,10 3 7,13-2-6,3-2-1,1-4-11,1-4-7,2-9 0,4-2-3,2-5-9,-3 0-51,6-22-120</inkml:trace>
  <inkml:trace contextRef="#ctx0" brushRef="#br0" timeOffset="125286.1923">9094 17631 182,'-11'-21'93,"1"3"-90,1 10 8,-2 4 23,0 4-5,1 0-17,3 16-12,2 16-1,2 12 1,3 2 0,0-8 0,0-8 0,0-11 0,10-9 0,1-9-3,0-1-2,4 0 3,3 0-2,-5 0 4,4-14 4,-2-7-4,-4-11 1,1-1 2,-2-3-1,-3-2-2,-5 4 1,-2 6 2,0 9-2,0 14 6,0 5 8,0 0 12,0 5-22,1 20 0,6 15-5,3 11 8,-4 0-1,1 4-2,-4-6-2,-3 6 4,0-1 0,0 4-1,-4 4-2,-9 8 0,3-6-3,3-11 0,5-17 0,2-14-1,0-17-2,19-5-5,7 0 3,7-35 4,6-15 0,-2-8-1,-7-5-97,-12 13-215</inkml:trace>
  <inkml:trace contextRef="#ctx0" brushRef="#br0" timeOffset="125601.2117">8333 18131 323,'0'0'96,"0"9"-96,20 9-6,15 6 6,19-7 19,16-12 3,10-5 0,14-19-13,4-17-2,9-3-3,2 4-4,2 3 0,-8 14-12,-8 4-32,-19 6-167</inkml:trace>
  <inkml:trace contextRef="#ctx0" brushRef="#br0" timeOffset="129832.4441">9160 18240 278,'0'0'109,"0"0"-105,0 13 26,0 25-14,0 20-8,0 11-6,0 5 1,0-9 0,-4-9-3,4-10-1,0-7-12,0 2-53,0-13-230</inkml:trace>
  <inkml:trace contextRef="#ctx0" brushRef="#br0" timeOffset="130694.4922">10121 17761 344,'-8'0'133,"6"0"-112,2 0-21,5 0-6,22 0 5,9 1 0,5 7 2,1-2-2,-2 2-2,-11 1-11,0-4-41,-16 4-146</inkml:trace>
  <inkml:trace contextRef="#ctx0" brushRef="#br0" timeOffset="130873.5049">10200 18006 355,'0'0'85,"17"0"-85,9-3-20,14-11 20,5-4 2,7 6-2,0-2-17,0 4-47,3 2-56,-5 0-65</inkml:trace>
  <inkml:trace contextRef="#ctx0" brushRef="#br0" timeOffset="131195.5209">10882 17636 418,'-30'32'25,"11"6"-23,7 8 1,8 7-2,4 0 0,4 5-1,18-3 0,3-1 2,14-10 1,1-20-1,-2-16 7,4-8 8,1-18-8,-1-22 6,-7-9 3,-9-4 2,-15-1 5,-11-1 2,-8 9 7,-24 0-7,-10 10-13,-10 9-4,-1 18-10,3 9-5,1 26-6,16 32-9,14 6-26,13 3-99,6-15-310</inkml:trace>
  <inkml:trace contextRef="#ctx0" brushRef="#br0" timeOffset="132841.6104">14491 7810 87,'-10'9'299,"7"8"-269,3 5-24,0-2 12,0 1-3,11-9-10,6-10 12,13-2 11,10-31 29,11-29 21,7-26-35,7-8-22,2-5-21,0 13-1,-12 28-18,-29 30-75,-26 26-364</inkml:trace>
  <inkml:trace contextRef="#ctx0" brushRef="#br0" timeOffset="134227.6876">15029 17471 434,'0'0'33,"-13"39"-31,4 31-2,8-14 5,1 2 0,0 0-3,0-3-2,0-4 0,0-10-3,0-5-1,2-9-6,6 0-11,-8-13-36,3-2-89,-3-12-61</inkml:trace>
  <inkml:trace contextRef="#ctx0" brushRef="#br0" timeOffset="134509.7059">14982 17391 228,'-8'-17'106,"8"-2"-67,0 7-9,22 2-12,23 10 15,16 0-13,13 32-13,3 14 2,-10 7-2,-8-2-6,-14 4 2,-14-6 0,-11 0 4,-16 3 3,-4 4 6,-25 0-7,-19 11-4,-9-11-4,-8-5-1,-4-14 0,10-21 0,6-16-6,18 0-11,16-30-17,15 2-18,0 1-68,32 6-113</inkml:trace>
  <inkml:trace contextRef="#ctx0" brushRef="#br0" timeOffset="134783.7199">15831 17694 463,'-3'0'74,"-2"0"-71,5 0-6,0 0-12,0 9-48,10 0-8,0 9-203</inkml:trace>
  <inkml:trace contextRef="#ctx0" brushRef="#br0" timeOffset="134909.728">15896 17873 274,'0'4'97,"-7"-4"-89,7 0 30,0 0-25,0 0-13,7-4-14,8-8-30,5-7-142</inkml:trace>
  <inkml:trace contextRef="#ctx0" brushRef="#br0" timeOffset="136085.7913">16444 16954 426,'-10'-1'53,"10"2"-32,0 51-10,21 26-2,10 24 12,13 9-12,1-17 0,5-5-3,3-19-3,-8-16-3,-5-20 1,-9-12 4,-9-14 5,-11-8 0,-4 0-2,0-37 14,-6-16 17,8-31-17,1-11-16,3-2-6,7 12-4,1 20-11,8 19-35,-2 22-82,12 11-64</inkml:trace>
  <inkml:trace contextRef="#ctx0" brushRef="#br0" timeOffset="136297.8051">17320 17231 99,'24'0'58,"8"-10"-29,2-16 16,-2 0 9,-2-3-28,-3 12-11,-7 5-9,-2 7-6,-4 5-4,-6 0-16,-7 7-81</inkml:trace>
  <inkml:trace contextRef="#ctx0" brushRef="#br0" timeOffset="136475.8136">17409 17454 401,'4'0'7,"12"0"6,0 0-13,11 0 14,5-2-6,5-6-8,1 0 0,-4 4-39,-4-1-101</inkml:trace>
  <inkml:trace contextRef="#ctx0" brushRef="#br0" timeOffset="136722.8282">17992 17020 401,'-3'0'39,"3"28"-38,-3 18 12,-4 14 6,0 3-8,-1-1-2,1 0 1,4-4-6,-3 0-4,4-3 0,-2 1-5,-4-10-9,5-12-39,-3-10-164</inkml:trace>
  <inkml:trace contextRef="#ctx0" brushRef="#br0" timeOffset="136874.8358">17967 17390 195,'20'-25'76,"6"-3"-63,13 0 40,5-2 1,3 4-25,4-4-17,-1 2-6,-12 10-6,-6 4-6,-13 3-37,-16 8-203</inkml:trace>
  <inkml:trace contextRef="#ctx0" brushRef="#br0" timeOffset="137040.8444">17975 17383 450,'0'49'15,"14"7"-7,29-3 17,12-2 0,10-7-17,7-3-4,2-14-4,1-15-25,3-12-54,-10-8-137</inkml:trace>
  <inkml:trace contextRef="#ctx0" brushRef="#br0" timeOffset="137547.874">18920 16731 373,'0'-5'113,"-13"5"-106,-3 0 5,-6 18 0,-1 29-6,-7 16 5,5 19-4,-2 20-5,7 9-1,6 5 11,11-9 0,3-13-8,0-14-4,17-12-1,10-5-4,5-10-5,6-13-1,9-10-11,1-25-15,4-10-14,0-43-17,-6-18 29,-7-10-4,-9 0-69,-13-4-56</inkml:trace>
  <inkml:trace contextRef="#ctx0" brushRef="#br0" timeOffset="137869.8929">19091 17249 215,'0'-2'36,"0"-1"-29,12-2-7,13-1 34,8-6 0,10 3-5,5 0 4,7 9 1,-1 0-12,-2 0-8,-14 14-3,-7 8-4,-12-3 1,-14-2 0,-5 5 4,-2 0 6,-20 0-10,-9 2-5,-6 1-2,4 3-1,-4-1 0,10-1 0,8 1-1,11-10 1,8 6-4,2-5-4,23-4-2,7-2 2,3-4 4,7-6 1,6-2-3,2 0-8,2-2-19,0-18-66,-4-6-75</inkml:trace>
  <inkml:trace contextRef="#ctx0" brushRef="#br0" timeOffset="138349.9163">19759 17444 192,'-12'-8'107,"5"4"-51,4-1 18,1 1-28,-5 3-26,4-3-15,-7 4 0,-2 0 4,-5 5-7,-3 17-2,4 9-2,-3 5 1,11 13 1,5-8 3,3-5-1,0-8-2,10-12 0,6-12-2,1-4-5,3-9 3,-4-26 4,0-1 4,-3-9-2,-3-4 0,-1 13 2,-3 4-1,0 10-1,-3 11 0,2 9-1,-5 2-1,0 0 1,0 0 2,0 21 8,0 3 4,0 10-5,0 4-9,0 6 0,-8 10-1,-2 2 0,5 6 0,1-2 0,4-6 0,0-13-1,0-15 1,0-18-1,7-8-5,5-16-5,-1-34 11,8-22 0,5-9 0,5 5-10,-1 4-32,5 0 5,4 7-12,-5 7-52,5 8-43</inkml:trace>
  <inkml:trace contextRef="#ctx0" brushRef="#br0" timeOffset="138599.9299">20061 16912 151,'-14'-31'173,"8"10"-149,4 19 22,2 2-6,0 0-11,20 20-16,12 20 37,0 15-15,-1 1-18,1 6 4,-9-1 1,-11 8 0,-10 3-4,-2 4-7,-21 4-8,-12-3-3,-9-4-5,-1-10-5,0-19-11,4-15-28,1-29-57,2 0-220</inkml:trace>
  <inkml:trace contextRef="#ctx0" brushRef="#br0" timeOffset="139049.9546">18085 17927 290,'-3'-4'85,"3"4"-66,0 0-10,3 0-8,19 0 4,25 0 21,25 0 1,29-4 12,33-6 5,35 2 3,14-3-6,24 4-10,7-3-13,-2-2-15,-8-3-3,-26 6-5,-28 4-1,-26 2-22,-35 3-100,-39 0-291</inkml:trace>
  <inkml:trace contextRef="#ctx0" brushRef="#br0" timeOffset="143166.1851">19155 18041 121,'-8'-16'18,"2"-3"-4,6-2 4,0 1 19,0 0-17,0 0-14,3 4 2,0 8-5,-3 4 0,0 4 20,0 0 40,0 0 13,-13 7-46,-8 20-21,1 4-2,0 10-3,0 13-1,0 11-2,5 17 0,3 12-1,4 9 0,8 2 1,0-6 1,11-11 0,13-20 1,4-24-3,4-21-3,3-23 1,1-13 2,-7-32 7,-2-16-2,-13-3 8,-14 6 2,-2 9-1,-30 19 15,-19 19-8,-5 11-2,3 15-10,4 38 2,21 13-11,17 1-9,11-4-57,26-37-198</inkml:trace>
  <inkml:trace contextRef="#ctx0" brushRef="#br0" timeOffset="143811.2193">20630 17552 225,'0'0'70,"9"0"-66,24 0 1,18 0 17,-2-12-7,2-2-10,-6 3-5,-5 8 0,-5 3-13,-6 0-78</inkml:trace>
  <inkml:trace contextRef="#ctx0" brushRef="#br0" timeOffset="144334.2498">21436 16811 54,'-3'0'226,"3"0"-165,0 19-30,0 20-7,0 22 12,0 8-14,0 5 0,0 2-6,0-2-7,0-6-6,0-4-3,0-6 0,0-2-4,0-10-23,-3-11-52,-4-15-117</inkml:trace>
  <inkml:trace contextRef="#ctx0" brushRef="#br0" timeOffset="144495.2568">21441 17391 41,'35'-54'20,"8"-4"30,4-4 7,0 8-13,-4 2-2,-6 11-16,-14 14-16,-4 17-10,-13 6 0,-6 4-14,0 4-31,0 15-13,-11 6-101</inkml:trace>
  <inkml:trace contextRef="#ctx0" brushRef="#br0" timeOffset="144668.2691">21534 17305 141,'-12'24'63,"6"2"-11,6 2 1,0-2 1,3 1-21,21-6 7,8 2-13,8-9-7,5 0-10,4-7-5,-1 4-5,2-3-5,-5-4-21,0-4-77,-6 0-190</inkml:trace>
  <inkml:trace contextRef="#ctx0" brushRef="#br0" timeOffset="145233.2994">22199 17279 322,'-14'-16'54,"1"6"-5,-3-4-16,5 10-13,-2 4-13,0 0-7,2 0-5,-5 28-5,1 11 9,2 10 0,5-1 1,6 2 0,2-13-2,0-13 2,15-12-3,5-12-1,4 0-1,3-14-5,-1-18 5,1-8-3,-5-1 0,-9 13 5,-4 2 3,-5 10 0,-1 7 5,-3 9 5,0 0 12,0 0-4,0 17-3,0 12-13,-4 4-2,-1 16 1,-4-5 1,1 8-1,-4 4-1,1 2 0,1 6 1,0-3-1,7-11 3,3-10-3,0-19 0,0-9-1,0-12-1,9 0-3,13-15 5,1-16 3,9-9-2,10 3-1,-5 5-13,1 8-74,-6 7-102</inkml:trace>
  <inkml:trace contextRef="#ctx0" brushRef="#br0" timeOffset="145533.3163">21277 17730 299,'0'10'86,"18"-1"-85,38-6 34,27-3 4,23-8-4,22-28 0,13 5-8,0-4-16,-3 15-10,-11 12-1,-20 8-8,-22 14-17,-20 26-66,-28 8-198</inkml:trace>
  <inkml:trace contextRef="#ctx0" brushRef="#br0" timeOffset="148641.4939">21533 18216 150,'0'-21'204,"0"8"-178,7 3-14,7-3 6,7 3 3,6 2-9,-1 4-3,4 4-5,-5 0 0,-3 0 1,-5 0-1,-7 0 0,-9 0-3,-1 3 4,0 11 6,0 4 2,-13 5-11,-6 4-2,6-9-2,3 4-5,3-7-12,7 6-6,0-1 2,2-1 1,20 4 7,5 7 15,5-2 8,-1-2 1,-2 0 4,-4-11-1,-14-2-2,-7-9 3,-4 6 8,-4-6 25,-23 9-9,-11-4-33,-6 5 0,2-6-4,-1 2 0,13-1 0,12-1-3,12 2-19,6 1-65,17-11-180</inkml:trace>
  <inkml:trace contextRef="#ctx0" brushRef="#br0" timeOffset="148992.5087">22886 17448 455,'0'0'40,"4"0"-39,24-8-1,21 0 5,7 3-3,8 5-2,0 0 0,-4 0 0,-14 0-6,-11 13-24,-8 1-157</inkml:trace>
  <inkml:trace contextRef="#ctx0" brushRef="#br0" timeOffset="149166.5182">22975 17786 420,'0'0'27,"32"0"-20,11 0-7,12-5 5,4-2-4,4 7-1,-3 0-6,-2 0-64,-8-8-270</inkml:trace>
  <inkml:trace contextRef="#ctx0" brushRef="#br0" timeOffset="149690.5452">23905 17137 367,'-23'0'73,"7"0"-70,0 0 42,6 17-38,4 20-5,-2 19 1,4 16-2,4 13 0,0 13 1,0-4 3,7-6-1,13-14 9,9-17-2,2-28-4,5-15 1,4-14 1,1-43 8,-1-28 15,-4-28 14,-13-5-9,-8-5-20,-10 6-1,-5 9-3,-27 10-7,-17 15-5,-7 21-1,-3 26-2,6 22-13,11 26-28,14 32-32,11 12-67,12-7-288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deg"/>
        </inkml:channelProperties>
      </inkml:inkSource>
      <inkml:timestamp xml:id="ts0" timeString="2014-02-12T22:17:13.84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2943 9131 177,'9'0'151,"-5"0"-145,-4 0-3,0-3 49,0-7-5,0 6-15,0-2 2,0 2 18,0-3-12,0-3-21,0 5 7,-5-6-17,-5 4 3,-4-1-2,-2 2-1,-4 2-4,-3 4-5,-3 0-1,-1 0 0,-3 14 0,0 8 1,-2 4 0,-1 8 0,1 10-1,2 5 0,2 6 0,4 6 0,5 1 1,5-4-2,7 2 2,7-8-1,0-2-2,12-6 0,13 0 0,6-9 3,3-7-3,2-6 3,2-7-4,-1-3 2,-5-3-1,0-4 0,-3-5-3,-3 0-11,-3 0-30,0-3-47,-3-23-53</inkml:trace>
  <inkml:trace contextRef="#ctx0" brushRef="#br0" timeOffset="330.0216">2594 9397 149,'-6'-11'65,"5"6"-46,1 2 35,0 3-6,0 0-23,0 0-17,0 0 0,0 0 2,7 0 9,7 0-7,7 0 2,5 0 0,8 3-2,0-3-4,6 0-6,1 0-2,1 0-1,0 0-3,1-7-24,-7-11-179</inkml:trace>
  <inkml:trace contextRef="#ctx0" brushRef="#br0" timeOffset="767.0453">3101 9647 332,'-8'12'6,"1"2"-5,7 4 5,0 2-5,0 0-1,7 1 0,3-4 1,2-2-1,-1-3 0,2-5 1,4-3-1,-2-4 4,2 0 7,1 0-4,4-7-4,-3-16 2,-3-5 1,-2-4-2,-14 2 4,0 2 4,-14 5 18,-10 14 7,-3 6-9,-1 3 3,11 3-15,1 13-16,6 0-16,10 0-51,0-6-192</inkml:trace>
  <inkml:trace contextRef="#ctx0" brushRef="#br0" timeOffset="1081.0632">3751 9354 533,'5'0'0,"9"0"-30,5 0 30,9 0 2,2 0-2,8 0 0,-5 0-2,-1 0-6,-4 0-124</inkml:trace>
  <inkml:trace contextRef="#ctx0" brushRef="#br0" timeOffset="1365.0807">3958 9601 255,'32'0'0,"8"-6"0,11-14 3,-3 0-3,3 6-24</inkml:trace>
  <inkml:trace contextRef="#ctx0" brushRef="#br0" timeOffset="1909.1316">5135 8615 303,'3'-29'182,"-1"19"-178,1 6-1,0 4 18,3 26-1,-5 35-4,2 27 23,-3 18-26,0 0-5,0-1-3,0-9-3,0-4-2,0-18-5,0-14-11,14-18-34,1-17-83,-3-18-187</inkml:trace>
  <inkml:trace contextRef="#ctx0" brushRef="#br0" timeOffset="2235.1487">4682 9742 455,'-17'0'68,"9"0"-66,8 0 43,0-4-7,2-1-38,21-2-13,17 0 13,21-7 2,19-2 2,17-8 0,6 0-1,9-4-1,7 0-2,-8 4-2,3 6-2,-13 10-21,-17 8-102</inkml:trace>
  <inkml:trace contextRef="#ctx0" brushRef="#br0" timeOffset="3015.2199">4669 10094 443,'0'0'87,"0"0"-84,0 0 2,0 2 25,0 22-13,-7 15-17,-8 2 0,-1 2 0,0-4 2,2-5 5,3-5 0,5-9 4,6-4-5,0 0-6,6 2-5,22-3 3,9-4 2,5-5 3,15-6-2,-2 0-1,-3-12 0,-1-8-1,-7-6-3,-9-3-27,-9 2-88,-10-9-120</inkml:trace>
  <inkml:trace contextRef="#ctx0" brushRef="#br0" timeOffset="3190.2279">4878 10104 445,'-11'38'19,"5"13"-17,4 9 5,2 6 3,0-2-2,0-8 1,0 2-7,0-7-1,0-3-1,4-1-7,6-1-19,-4-3-80</inkml:trace>
  <inkml:trace contextRef="#ctx0" brushRef="#br0" timeOffset="3602.2492">5196 10423 396,'0'0'64,"0"0"-54,0 9 25,0 23 4,0 7-32,-8 11-6,0 1 0,5-1 1,-1-4-2,1-6 0,3-8-6,0-8-13,0-13-48,0-8-151</inkml:trace>
  <inkml:trace contextRef="#ctx0" brushRef="#br0" timeOffset="3820.3438">5373 10282 467,'0'0'16,"0"32"-14,0 11 4,-4 15-4,-3 3 3,4-3-4,-3-7 0,2-3-1,1-5 0,-3-7-1,1-6-8,-1-11-21,-5-8-106</inkml:trace>
  <inkml:trace contextRef="#ctx0" brushRef="#br0" timeOffset="4021.3569">5083 10432 536,'0'0'1,"4"0"-1,22-7 0,7-9 2,9-2 5,7-1 2,-2 7-6,4 1-2,-4 7-1,-4 2-3,2 2-16,-3-6-169</inkml:trace>
  <inkml:trace contextRef="#ctx0" brushRef="#br0" timeOffset="4286.3702">5814 9958 289,'3'0'39,"2"0"-37,3 24 28,1 14 26,-4 11-12,1 10-6,-6 18-8,0 5-16,0 8-6,-8 2-3,-4-8-5,0-4-9,3-17-28,1-21-88,3-24-229</inkml:trace>
  <inkml:trace contextRef="#ctx0" brushRef="#br0" timeOffset="4452.3803">5810 10439 436,'20'-36'21,"13"-16"-16,14-10 13,10-3-9,10 5-8,1 9 0,2 16-1,-11 12-3,-9 8-10,-13 11-41,-9 4-142</inkml:trace>
  <inkml:trace contextRef="#ctx0" brushRef="#br0" timeOffset="4646.3863">5969 10432 564,'0'37'4,"4"1"6,24 3-10,4-6 13,2 6-5,1-8-8,2-1-7,-1-6-36,-2-17-113</inkml:trace>
  <inkml:trace contextRef="#ctx0" brushRef="#br0" timeOffset="6059.4664">6053 10626 9,'-4'2'28,"2"-2"23,2 0-18,0 1-22,-1-1 0,1 0 6,0 0 14,-4 0 18,1 0-1,-1 0-11,0 0-15,-2 0 19,-2 0-8,2-3-14,-3-5 4,0 0-1,-6-1-3,4 4-8,-3-4 2,7 2-6,-2-4-4,2-1 0,4 1 0,0-10-1,-1-1 3,-1 2-4,0-2-1,3 0 4,-2 4-2,-6-6 1,-2-1 0,-4-2-3,0-4-3,1 8-8,3 2-36,11 12-22,-7 9-148</inkml:trace>
  <inkml:trace contextRef="#ctx0" brushRef="#br0" timeOffset="6721.5547">2632 11606 347,'0'0'60,"0"0"-36,0 0 11,0 7-33,0 24 4,0 19 0,0 21 3,0 7 2,0 2 2,0-2-4,0-4-5,0-3-4,0-3-1,-3-2-1,2-6-10,-2-10-31,0-11-37,0-20-65,-4-5-44</inkml:trace>
  <inkml:trace contextRef="#ctx0" brushRef="#br0" timeOffset="6901.5645">2581 12162 190,'0'-11'217,"3"-2"-207,19-8-1,12-9 17,10-11-5,2-4-4,1-6 3,0-4-12,-5 6-2,-6 12-6,-11 8-6,-6 12-10,-14 15-70,-5 2-202</inkml:trace>
  <inkml:trace contextRef="#ctx0" brushRef="#br0" timeOffset="7102.5762">2681 12092 207,'3'20'105,"16"-3"-102,7 8 22,4-3 28,3 2-16,5 4-20,1 2-4,-1 5-6,4 2-7,-2 1-2,3 4-20,-1-2-41,-8-14-168</inkml:trace>
  <inkml:trace contextRef="#ctx0" brushRef="#br0" timeOffset="7307.5841">3463 12092 513,'14'-7'0,"8"-3"2,8-4-2,5 1 0,0 6 0,0 0 0,-4-2-29,-7 1-113</inkml:trace>
  <inkml:trace contextRef="#ctx0" brushRef="#br0" timeOffset="7469.5972">3556 12252 557,'0'0'0,"1"0"-7,31 0 6,11-17 1,12-4 3,9 1-3,-3-2-61,-11 0-362</inkml:trace>
  <inkml:trace contextRef="#ctx0" brushRef="#br0" timeOffset="7882.758">5244 11439 77,'0'-2'515,"0"2"-506,0 0-9,10 0-5,-1 17-5,3 14 10,0 13 4,-4 11 0,-4 11-4,-4 5 0,0-1-11,0-10-11,0-6-19,5-12-48,3-20-169</inkml:trace>
  <inkml:trace contextRef="#ctx0" brushRef="#br0" timeOffset="8249.7736">4611 12168 400,'-1'8'39,"1"10"-37,15 6-2,25 2 17,24-12 3,30-12-5,17-2 6,13-13-6,3-12 8,-4-3-11,-9 6-7,-4 8-5,-7 10-2,-9 4-12,-6 0-71,-21 0-326</inkml:trace>
  <inkml:trace contextRef="#ctx0" brushRef="#br0" timeOffset="8797.8044">4704 12573 430,'0'0'95,"0"0"-91,-9 0 24,-2 0-7,-8 6-10,1 14-6,-3 2-5,6 6 0,8-4 1,7-2-1,0 0-3,3-1-4,16-1-2,7-3 7,3-3 0,-2 1 2,11-8 3,-4 0-2,1-7-1,4 0 0,-2 0-2,1-14-1,-8-11-12,-6 1-58,-9-5-75,-6-2-165</inkml:trace>
  <inkml:trace contextRef="#ctx0" brushRef="#br0" timeOffset="8971.8767">4948 12521 322,'-12'22'173,"4"14"-170,-1 6-2,-2 12 8,1 0 1,-1 1 1,0-2-4,1 1-4,0-1-1,4-5-2,6-8-4,0-2-19,0-14-73</inkml:trace>
  <inkml:trace contextRef="#ctx0" brushRef="#br0" timeOffset="9218.914">5220 12761 17,'0'11'484,"0"6"-484,-3 10 0,0 0 4,-1 6-1,4 3 1,0-4-4,0 8 0,0-7-5,0 5-13,0-15-63,0-12-165</inkml:trace>
  <inkml:trace contextRef="#ctx0" brushRef="#br0" timeOffset="9441.9268">5395 12726 510,'-12'29'16,"-4"12"-9,5 2-9,-1 8 2,3-4 0,-2 8-1,4-7 1,-2-8 0,8-7 4,1-10-4,-2-9-5,2-8-16,0-3-38,0-3-89,0 0-102</inkml:trace>
  <inkml:trace contextRef="#ctx0" brushRef="#br0" timeOffset="9655.939">5057 12739 33,'-2'19'485,"2"0"-485,23 1-16,15-6 14,14-14 2,6 0 4,8-27 2,-2-14 1,-6 1-2,-4 8-4,-10 12-1,-8 14-8,-11 6-30,-2 10-67,-4 15-168</inkml:trace>
  <inkml:trace contextRef="#ctx0" brushRef="#br0" timeOffset="10088.9587">6059 12583 341,'-12'-8'86,"-4"2"-45,-8-1 22,2 7-32,-10 0-17,-1 2-10,-3 30 3,-5 14-4,1 15-1,7 6 1,6 2-1,7-3-1,13 0 0,7-8-1,6 2-1,21-11 1,9-11-1,8-9-2,4-16-6,2-9-2,1-4 1,-4-1-59,-3-22-71,-11-7-57</inkml:trace>
  <inkml:trace contextRef="#ctx0" brushRef="#br0" timeOffset="10315.9754">5700 12932 33,'-16'0'426,"16"0"-426,0 0-1,0-5 1,21-9 7,12 1 6,4-6-4,6 2-7,4-1-2,-4 2-3,-2 5 1,-7 11-9,0 0-27,-5 14-107</inkml:trace>
  <inkml:trace contextRef="#ctx0" brushRef="#br0" timeOffset="10650.99">6258 12959 1,'0'0'416,"0"0"-407,0 0 0,0 9-8,0 3-1,2 8 0,11 6 1,-2 6 1,1-1 2,3-10-2,-1-5-1,-3-9-1,1-4 1,-1-3-1,1 0 3,-2-20 10,2-7 5,-6-7-6,-6 1 0,0 7 0,-2 1 6,-18 5-12,-1 10-6,-2 10-13,3 0-60,0 15-191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deg"/>
        </inkml:channelProperties>
      </inkml:inkSource>
      <inkml:timestamp xml:id="ts0" timeString="2014-02-12T22:19:09.05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8683 3360 235,'0'-11'40,"1"-4"20,2 5 28,4 2-35,-7 8-16,0-2-6,3 2-3,-3 0-3,0 0-5,0 0-10,2 0-6,-2 0-4,0 0 0,5 7 0,2 21 0,8 15 6,5 21 2,3 19-3,2 13 1,4 18-1,-3 9-2,6-2-2,0-5-1,1-20 1,3-12-1,-9-16 0,6-12 0,-10-10 0,-3-9 0,-3-12 0,-7-8 0,-4-12 0,-6-5 0,6 0 2,-2-19 11,6-39 9,8-33 11,6-31-20,7-18-9,4-6-2,6 19-2,-7 21 0,-3 29 1,-12 29-1,-8 20 0,-10 10-6,-1 8-31,2-6-145,-2-7-339</inkml:trace>
  <inkml:trace contextRef="#ctx0" brushRef="#br0" timeOffset="836.0505">10691 3807 491,'-8'0'13,"8"0"20,0 0 3,0 0-36,7 0-4,16 0 4,9 0 3,8-5 4,5-1-3,-2-2-3,2-2-1,-2 2-1,1-3-9,-5 4-14,-4 4-49,-17 3-175</inkml:trace>
  <inkml:trace contextRef="#ctx0" brushRef="#br0" timeOffset="1046.061">10724 4129 311,'-11'8'133,"11"-4"-133,0-3 0,8 3 10,19-4 6,15 0 36,13-5-21,5-9-20,8 1-11,1 4-8,1 7-47,-14 2-215</inkml:trace>
  <inkml:trace contextRef="#ctx0" brushRef="#br0" timeOffset="3060.1708">12410 3256 48,'6'-18'40,"-6"6"-32,0 8 87,0 2-10,0-1-13,0 3-23,-7 0 6,-2 0-23,6 0-4,2 0 2,-5 0-2,5 0-14,-4 0-8,-2 15-5,-2 19-1,-6 10-1,-3 17 1,0 7 0,1 7 1,0 10-1,1 4 0,4 8 3,5 0-2,7-7-1,0-12 0,19-18 0,4-16 0,2-18-1,8-19-1,8-7 1,1-10 1,4-28 6,3-10-1,-4-15 0,4-15-3,-6-12-1,1-8 1,-3-11-2,-3-5 1,5-7-1,-5-1 0,-5 10 0,-10 24 2,-12 27-2,-10 33 1,-1 18 5,0 10 11,-3 10-6,-16 33-11,-1 27-2,-3 18 2,0 14 0,3 11 0,3-2 0,10 0 1,4-9-1,3-11 0,5-17 0,17-19-2,1-18-6,7-16-16,-5-9-51,2-12-119</inkml:trace>
  <inkml:trace contextRef="#ctx0" brushRef="#br0" timeOffset="3451.1957">13084 3946 287,'3'2'61,"13"-2"-46,2 0-15,3 0 5,6 0-2,-3-13 2,-1-6-4,-4 3 2,-6-4 3,-2 0-3,-11 0 8,0-3-4,-3 11 2,-18 0-4,-1 8-4,-7 4 2,5 0 1,-5 21 17,5 20-1,3 8-4,9 6-1,9-4-6,3-5-4,6-10-4,21-11-1,8-16-2,9-9-3,-1 0-11,0 0-60,-5-8-190</inkml:trace>
  <inkml:trace contextRef="#ctx0" brushRef="#br0" timeOffset="4282.2377">11894 4600 216,'-11'0'73,"4"0"-43,7 0 19,0-2-48,0 0-1,18-4 0,14 3 11,13 3 12,19 0 10,12 0 18,20 9-10,28 1-12,14-3 0,14-7-13,9 0-7,-5-3-3,-7-14-5,-15 4-1,-31 3-6,-19 7-12,-30 3-36,-26 5-114</inkml:trace>
  <inkml:trace contextRef="#ctx0" brushRef="#br0" timeOffset="5154.3112">12818 5182 411,'0'-25'6,"0"-3"2,-13 0 2,0 6-2,-5 6 5,-1 4-9,-5 7-1,-7 5 4,-1 0-2,-2 27-1,-2 9-4,4 14 0,2 4 0,10 3 0,8-3 1,12-6-1,0-11-1,13-10-1,11-10-1,7-17-2,0 0 5,11-21 5,-6-19-2,3-6-1,-4-4 0,-5 1 2,-1 10 0,-14 1 2,-2 11 0,-5 5-2,-5 8 0,3 6 1,-5 8-3,-1 0-2,0 0 1,0 10 0,0 22 2,0 11 9,3 16-7,-3 14 0,0 13 1,0 12-2,0 6 0,-11 4 1,-4 1 0,-4-7 0,1 0-1,3-5-1,3-7-2,2-7-1,2-10 3,6-16-3,1-20 1,1-18 0,0-15 0,0-4-1,0 0 6,1-14 9,19-25 17,14-11-2,16-12-20,6 0-7,10-2-3,9 8-3,-5 8-12,-11 11-99,-9 16-351</inkml:trace>
  <inkml:trace contextRef="#ctx0" brushRef="#br0" timeOffset="6378.3814">1432 6268 81,'-6'-14'179,"3"9"-168,1 2 26,1 3 41,0 0-12,1 0-30,-3 6-14,2 22-4,-1 14-15,-3 20-1,5 7 2,0 3 2,7 2-1,9-8 0,3-10-3,2-13-1,0-16 0,1-13-2,3-12 1,3-2-3,4-28 3,2-23 2,1-18 4,1-12-3,1-9-3,-2 5 0,-4 6 0,-13 30 0,-9 23 0,-7 17 4,-2 9 5,0 21 14,-5 25-16,-4 17-7,5 9 1,-2-3-1,6 5-1,0-4 1,4-12 0,13-10-5,4-20-9,6-17-31,2-11-72,1-9-147</inkml:trace>
  <inkml:trace contextRef="#ctx0" brushRef="#br0" timeOffset="6712.3987">2058 6483 335,'0'32'65,"0"12"-61,0 6-4,-5 6 5,-3 0-1,1-3 2,2-17 5,4-17-3,1-12-3,0-7-5,2-24 0,19-27 15,1-16 2,6-10-16,6 5 1,-3 13 0,-7 22 1,-5 16-2,-6 18-1,-7 3 0,-1 28 8,-2 18 9,-1 14-10,-2 5-1,0-2-2,0-8-4,5-15-1,6-17-13,7-14-48,1-9-184</inkml:trace>
  <inkml:trace contextRef="#ctx0" brushRef="#br0" timeOffset="6858.4082">2484 6557 495,'-10'42'18,"1"9"-14,-3 4 4,3-1-8,4-3-1,5-14-2,0-9-43,0-28-297</inkml:trace>
  <inkml:trace contextRef="#ctx0" brushRef="#br0" timeOffset="6982.4103">2634 6171 505,'-11'-17'36,"4"5"-36,7 3 0,0 9-23,0-3-145</inkml:trace>
  <inkml:trace contextRef="#ctx0" brushRef="#br0" timeOffset="7192.4227">2871 6004 530,'0'48'0,"0"11"0,0 12 4,0 8 1,0 16-3,0 10-2,-13 12-2,-3 4 1,-2-6 1,1-17-1,1-28-3,6-27-29,-1-36-192</inkml:trace>
  <inkml:trace contextRef="#ctx0" brushRef="#br0" timeOffset="7352.4305">2729 6413 570,'-6'0'19,"6"0"-19,9 0-2,16 5 1,9 2 0,11-7 1,5 0 0,10 0-7,2-9-31,-4 0-186</inkml:trace>
  <inkml:trace contextRef="#ctx0" brushRef="#br0" timeOffset="7628.4477">3325 6430 478,'-38'15'39,"6"1"-38,3 4 6,4-1-7,8 1 5,11 3 4,6-5-9,0-1 0,11 0-2,13-5-2,5-2 0,-6 2 4,-3 2 2,-13 18 5,-7 10 20,0 12 20,-25 9-16,-6-5-10,-1-4-13,-4-12-6,6-12-2,7-14-9,9-8-25,11-8-98,3 0-303</inkml:trace>
  <inkml:trace contextRef="#ctx0" brushRef="#br0" timeOffset="9878.5982">4498 6775 396,'-11'-11'60,"1"-4"-60,1 1 32,-6 3 5,-3 0-6,-4 3-13,-8 5 2,7 3-12,-5 0-3,7 11 3,4 16-6,6 7-2,6 4 0,5 2-1,0 3-3,9 2-2,15-1-2,8-4-3,5-10-2,11-12-8,2-18-10,2-10-10,2-41-3,-5-22-38,0-16-98</inkml:trace>
  <inkml:trace contextRef="#ctx0" brushRef="#br0" timeOffset="10435.7337">4791 6099 443,'-11'0'24,"3"39"-8,3 21-10,0 24-5,0 11 1,1-1-1,-2 0 2,-1-2 2,-4-6 3,6-7 5,-1-15-1,3-12-2,3-23-8,0-12-2,0-17-1,9 0-3,11-20-2,1-16 5,8-10 1,6-2 2,-5 10-2,-3 16-2,-12 12 1,-4 10-6,-2 0-4,-4 25 11,1 26 0,-6 16 6,2 12-2,0 1 4,3-12-4,5-13-1,5-20-2,5-19-1,0-11 0,3-5 0,5-12 4,-2-22 2,2-15-4,-3-2 1,-1-8-3,-4 1-1,-3 3-1,-7 2-6,-6 11-14,-4 12-4,0 12 8,-10 16 15,-5 2 3,-1 28 2,2 20-1,1 15 3,5 6 0,6-2 4,2-9-2,0-16-5,19-7-1,6-12-1,3-11-1,4-6-5,-2-6-7,7 0-76,-2-4-136</inkml:trace>
  <inkml:trace contextRef="#ctx0" brushRef="#br0" timeOffset="10689.7478">5457 6825 345,'-19'31'12,"2"5"-2,5 4 9,7-2-3,5 6-8,0-4-5,0-4 4,1 1 0,15-7 0,-2 0-3,5-13-3,1-4-1,2-13 0,3-2-4,2-36-15,2-22-29,3-12-79,-2-9-113</inkml:trace>
  <inkml:trace contextRef="#ctx0" brushRef="#br0" timeOffset="10869.7596">5758 6469 446,'-2'5'29,"-5"32"-27,3 15-2,-3 10 3,-5 7-2,2 1 2,-1 3-2,0 6-2,1-1 0,-3-10 1,2-12-4,-3-21-9,-1-15-46,7-11-86</inkml:trace>
  <inkml:trace contextRef="#ctx0" brushRef="#br0" timeOffset="11173.835">5678 6990 48,'35'-26'40,"10"6"2,0-3 29,1 0-44,-3-3 21,-6 0-39,-7 5-5,-9 6-4,-12 5-1,-9 3-10,0 3 6,-16 4-69,-11 0-18,-11 0 14,-5 13 50,-5 0 28,4 4 0,6-2 0,14 1 93,16 7 56,8 7-92,0 7-32,20 12 34,13-3-10,2-4-19,9-1-18,-4-9-9,-1 0-1,-5-8-2,-5-8 0,-4-6-2,-6-8-6,-4-2-16,-2-7-124</inkml:trace>
  <inkml:trace contextRef="#ctx0" brushRef="#br0" timeOffset="11325.8428">6248 6820 620,'-9'0'18,"6"0"-13,3 0 16,0 0-21,0 0-24,2 12-109</inkml:trace>
  <inkml:trace contextRef="#ctx0" brushRef="#br0" timeOffset="11451.8535">6306 7141 671,'-25'22'67,"15"-14"-64,10-6 8,0-2-11,0 0-74,7-5-260</inkml:trace>
  <inkml:trace contextRef="#ctx0" brushRef="#br0" timeOffset="15646.1353">8719 7285 26,'-3'-52'134,"3"30"0,0 0 2,-7 4-28,2 1-51,-2 4-5,3-1-12,-2-3-13,6 6-9,0 7-3,0 4-9,0 0-6,0 5 0,6 27-4,15 21 3,11 19 1,6 18 2,1 15 0,-1 10 0,1 9 3,1 1-4,-5-13 1,-1-9-2,0-24 0,-2-19 0,0-25 0,-11-12 0,-2-16 0,-6-7 0,-4 0 1,-2 0 5,-1-14 4,2-4 7,0 0-4,-2-2-9,4-9 1,0-6-1,3-17 0,7-16 3,0-21 5,4-15-3,2-18-1,2-11-2,2-9-4,3 4-2,-2 17-1,-4 35-4,-15 46-23,-12 40-65,-18 31-257</inkml:trace>
  <inkml:trace contextRef="#ctx0" brushRef="#br0" timeOffset="19458.3477">10678 7602 262,'-22'0'5,"12"0"18,5 0 7,5 0-22,0-3-1,0-2 19,-3 1 39,3 1-2,-2 3-6,2 0-14,-1 0-18,1 0-9,0 0-15,0 0-1,0 9-8,16 3 3,7 4 4,7-9 0,4-5 1,5-2-1,-2 0 0,4 0-5,-3-13-7,0-1-29,-8 0-79,-11 1-230</inkml:trace>
  <inkml:trace contextRef="#ctx0" brushRef="#br0" timeOffset="19707.358">10691 7832 171,'-10'0'258,"10"0"-253,0 0 16,2 0-13,19-2-8,9 2 0,2 0 0,3 0 0,4 0-3,4 0 1,5 0-12,3 0-78</inkml:trace>
  <inkml:trace contextRef="#ctx0" brushRef="#br0" timeOffset="22706.527">12583 7006 16,'0'-7'192,"-2"0"-136,2 1-7,-2-1 8,2 0 4,0 0-28,0 4-12,0 1-2,0 2-8,0 0-6,0 0-4,0 0-1,0 0 0,0 4-1,0 24 1,2 14 2,10 12 4,-2 12-1,1 9-1,-1 3-2,-1 1 1,-7-1-1,1-6-1,-3-6 0,0-2-1,0-10 0,-4-2 3,-9-5 3,-8-6 0,-5-4-1,1-9 0,-7-6 0,1-11 2,-3-8 1,-7-3 6,0-4-7,-1-22-1,-3-5 3,2-6 2,10-2-3,6 1 7,8 1-6,6 3-9,6 2 0,7 3-7,0 3-31,12-3-90,9 9-251</inkml:trace>
  <inkml:trace contextRef="#ctx0" brushRef="#br0" timeOffset="23756.639">11810 8195 270,'-20'4'14,"6"0"4,4 0 28,6-3-3,4 2-11,0-3-26,2 0-6,20 0 0,9 0 2,21 0 8,16 0 5,19 0 9,22 0 7,28-6 3,21-12 11,12-1-18,6-4-10,-3 0-11,-13 2-5,-19 1-1,-24 0-1,-25 8-20,-25 8-86,-36 4-237</inkml:trace>
  <inkml:trace contextRef="#ctx0" brushRef="#br0" timeOffset="27464.8404">13041 8775 438,'8'10'32,"-8"-10"-26,0-15 7,0-31 0,0-12-2,0 20-3,0-4 13,-7 11 6,-6 0-2,-14 4 3,-5 2-18,-10 9-2,-3 10 3,-8 6-8,-3 3-2,6 29-1,1 15-2,-2 19 1,-2 18 1,3 16 0,3 11 1,11 13-1,8 11-2,16 3 0,12-12 0,11-17 2,32-27 0,19-30 1,14-24-1,20-28 0,3-7 0,8-34-1,-3-15 1,-13 0 0,-10 1-1,-23 14-13,-16 4-66,-24 10-197</inkml:trace>
  <inkml:trace contextRef="#ctx0" brushRef="#br0" timeOffset="31302.1044">18042 7287 265,'-8'-20'43,"4"-2"-10,3-1 44,-5 4-35,3 6-12,0 4-10,-1 5 0,3 0 0,1 4-8,0 0-4,0 0-5,0 0-3,0 9-1,0 18 1,0 13 0,13 16 1,4 10 0,3 10 2,3 5-1,9-5-1,9-6-1,-5-18 0,4-14 0,-3-14 0,-9-12 0,-3-8 0,-8-4 3,-4 0-2,-4 0 2,0-20 5,-3-15 3,4-16-2,7-15-6,-6-14-1,1-8-2,-2-2 0,2 5-1,-1 23 0,-7 22 1,1 24 0,-5 16 0,6 11-2,8 36-2,2 19 4,8 13 4,6-6-2,3-10-2,6-21 0,-7-16 0,-2-17 1,-12-4 0,-4-5 3,-12 0 4,3-27 17,1-25 14,2-16-22,-4-12-17,0-6 0,0-4-5,-4 5-21,0 19-47,0 27-48,0 30-29</inkml:trace>
  <inkml:trace contextRef="#ctx0" brushRef="#br0" timeOffset="31663.1252">18975 7433 275,'-16'24'43,"9"11"-43,6 6 21,1 5 4,0 6-13,3-9-1,18-9-2,-1-10-4,1-7-2,3-8 2,-3-9 5,0 0 3,-1-20 8,-2-10-1,-4-8-1,-8-8-10,-5 0 2,-1 0 3,0-1 4,-14 9-9,-9 4-9,5 18-5,4 12-9,0 4-12,0 20-38,8 28-61,-1 4-95</inkml:trace>
  <inkml:trace contextRef="#ctx0" brushRef="#br0" timeOffset="32030.1456">19292 7479 330,'6'13'2,"2"16"-2,-4 10 14,5 0 0,-5 2-6,1-3-1,-3-6 4,-2-4 4,0-5 3,0-10 3,0-9-11,0-4 3,0 0 7,0 0 1,0-20 1,0-12-19,0 0-1,3-2 0,8 2 0,6 0 3,3 1-3,3 2-1,3 3-1,10 4-1,-7 1-5,-1 9-13,3 2-76,-7 10-269</inkml:trace>
  <inkml:trace contextRef="#ctx0" brushRef="#br0" timeOffset="32332.1631">19855 6999 388,'0'1'47,"-1"39"-43,-11 20 10,-8 17 2,0 7-5,7-3 1,-1-2 1,6-1 6,-2-10-6,2-4-10,6-12-2,2-7-1,0-5-1,-3-8-5,0-12-5,2-12-32,-1-8-74,2-1-45</inkml:trace>
  <inkml:trace contextRef="#ctx0" brushRef="#br0" timeOffset="32504.1693">19817 7557 137,'30'-28'36,"3"-2"53,-4 5-42,-8 3-7,-2 9-36,-11 6-4,-3 4-1,-3 3-4,-2 0-7,0 0-18,0 0-32,-3 0-19,-14 12-4,-5 2 8</inkml:trace>
  <inkml:trace contextRef="#ctx0" brushRef="#br0" timeOffset="32644.1806">19817 7557 61,'-32'-16'109,"17"36"18,6 1-37,9-1-8,0 3-29,6 6-11,16 3-6,11 4-13,3 3-2,7-4-18,1-3-3,3-4-1,-2 1-11,0-10-65,-10-9-340</inkml:trace>
  <inkml:trace contextRef="#ctx0" brushRef="#br0" timeOffset="33292.2152">20370 7510 455,'0'-3'56,"0"2"-56,5-2 4,25 2 5,8-4 4,18 3-2,-3 2-11,1 0-3,-8 0-6,-6 8-26,-9 6-172</inkml:trace>
  <inkml:trace contextRef="#ctx0" brushRef="#br0" timeOffset="33478.2272">20348 7744 468,'0'8'32,"5"-4"-27,28-2-5,18-2 10,21 0 14,9-9-13,3-4-11,-4 3-29,-25 6-255</inkml:trace>
  <inkml:trace contextRef="#ctx0" brushRef="#br0" timeOffset="34190.2654">21226 8195 253,'0'0'25,"0"0"49,0-4 15,1-17-52,-1-16-31,5-9 0,3-14 1,2-14-2,-1-14 4,-3-13 5,3-9-2,-3-1 2,-4 9-11,-2 10-1,0 18-2,0 16 1,-7 14-1,3 20 1,-2 9 2,6 9-3,0 5 0,0-4-3,0 1 1,9 4 1,9 0 0,13 6 1,5 20 2,11 5-1,10-1 1,1-6 0,3-9-2,2-4 1,-7-9-1,7-2 0,-13 0-3,-9 0-4,-16-10-21,-17 4-43,-8 2-120</inkml:trace>
  <inkml:trace contextRef="#ctx0" brushRef="#br0" timeOffset="34405.2754">21362 7502 262,'-6'4'105,"6"-3"-95,0 5 2,13 5 8,16 3 20,3 1-19,1 2-15,0-4-4,-1-2-2,4-3-3,-4 0-5,-2 2-24,-1 6-139</inkml:trace>
  <inkml:trace contextRef="#ctx0" brushRef="#br0" timeOffset="34731.3454">21799 7790 238,'-12'38'72,"5"2"-69,7 3 26,0-5-12,19-6-9,11-7-6,-4-14-2,7-11 3,3 0 6,-10-23 4,-2-13 3,-9-6-6,-11-2 1,-4-1-10,0 4-1,-25 7-2,-10 4-10,-13 16-9,2 9 18,2 5 0,8 7-23,18 18-64,14 6-58</inkml:trace>
  <inkml:trace contextRef="#ctx0" brushRef="#br0" timeOffset="35030.3843">22183 7860 24,'16'22'15,"1"-4"4,-5-5 24,-2-5-8,-4-8-6,-3 0 24,-3-3 90,0-27-37,3-12-69,7-8-4,8-2-20,-1 11-9,1 9-4,1 13-3,-1 12-7,-1 7-9,4 0-6,3 9-24,3 7-68,-1 0-95</inkml:trace>
  <inkml:trace contextRef="#ctx0" brushRef="#br0" timeOffset="35496.4059">22589 7700 333,'-7'0'69,"-1"0"-42,2 0 14,-5 0-23,-4 0-5,3 15-7,-1 6-4,2 9-1,0 6 0,8 4-1,-1 8 0,4 1 0,0 2 0,0-6-1,10-14 0,6-2-1,2-13-2,4-8 3,2-8 1,9 0 0,0 0 0,0-12 0,-2-12 0,-5-4 0,-3-2-2,-1-2-3,-3 0 1,-8-4 1,-2 6-1,-8 2-5,-1 3 9,0 3-5,-10 4-19,-9 9-34,-8 6 11,4 3 46,-3 14 1,10 21 17,6 4-1,9 4 2,1-2-5,9-3-1,12-7-2,7-5-7,5-5 0,4-10-3,-5-7 0,1-4-13,-7 0-56,-3-20-237</inkml:trace>
  <inkml:trace contextRef="#ctx0" brushRef="#br0" timeOffset="35720.4213">23072 7557 412,'5'10'83,"11"15"-81,7 8-2,11 13 11,3 3-2,-1-3-5,-5 0-4,-4-8-1,-10-7-10,-3-9-15,-5-7-61,-7-6-188</inkml:trace>
  <inkml:trace contextRef="#ctx0" brushRef="#br0" timeOffset="35878.4286">23047 7904 400,'3'-30'74,"35"-5"-72,17-11-2,13-5 1,-3 9 3,-8 2-4,-12 12-7,-8 11-41,-21 16-169</inkml:trace>
  <inkml:trace contextRef="#ctx0" brushRef="#br0" timeOffset="37907.6003">23874 7850 248,'0'-17'109,"0"0"-99,0-3 66,-8-2-26,-6 4-15,-1-2-22,-3 6-1,1 6-7,-4 6-2,-1 2-3,0 2 0,2 26 0,2 18 0,3 6-3,5 3 2,0-3 0,10-9 1,0-6 0,0-17-2,6-9 0,8-11-1,-1 0 0,6-11 3,2-23 3,1-14-3,4-13 1,1-7-1,1-2 0,-2-5-1,-4-2 1,-8 4 0,-2 7 0,-7 6 0,-5 20 1,0 16-1,0 12 1,0 12 3,-8 0-2,-1 6-2,5 14-1,0 1 0,0 0 1,4 4 0,0 0 0,-1 6 0,1 5 2,-1 4 2,-3-5 1,-1 4 0,4-3 1,-5-2 2,3-2-1,3 14-1,0 4 0,0 6-4,3 5-2,14-1 0,5-8-1,1-6-5,-1-12-7,-3-14-15,-6-10-76,-2-10-188</inkml:trace>
  <inkml:trace contextRef="#ctx0" brushRef="#br0" timeOffset="38127.6106">24124 7706 18,'-16'18'473,"10"10"-472,-1 4-1,7 0 6,0-2 5,0-6-11,0-6-1,7-6-3,-3-8-5,3-4-13,-1 0-88,1-14-128</inkml:trace>
  <inkml:trace contextRef="#ctx0" brushRef="#br0" timeOffset="38246.6179">24124 7706 386,'0'-127'92,"-8"127"-48,8 0-14,0 0-30,0 15-17,8 16-15,10 1-195</inkml:trace>
  <inkml:trace contextRef="#ctx0" brushRef="#br0" timeOffset="38563.6383">24377 7828 510,'-19'0'1,"3"-1"-1,6-7 5,0 1-5,5 5 1,-1 2-2,4 0 1,-1 0-2,2 17 1,1 9 1,0 2 0,0-1 0,1 0-1,6-1 1,1-4 0,-2-6 1,-6-4 0,0 0 1,0-4 6,-8 4 7,-6-4 0,-3-2-8,-1 2-4,0-2-3,2 1-3,5-4-3,6-1-19,5-2-60,0 0-142</inkml:trace>
  <inkml:trace contextRef="#ctx0" brushRef="#br0" timeOffset="38834.6533">24571 7399 441,'0'-2'28,"0"2"-21,0 0 10,0 30-8,0 18-1,0 10-2,-2 5-1,-7 3-4,-3-2 2,-2 6 1,-6-1-4,1-2-3,2 1 0,-1-11-19,0-11-91,6-20-151</inkml:trace>
  <inkml:trace contextRef="#ctx0" brushRef="#br0" timeOffset="39008.66">24371 7790 511,'-10'-4'40,"7"4"-17,3 0-3,3 0-20,20 0-6,9 2 5,12 5-10,3-7-11,9 0-63,2 0-114</inkml:trace>
  <inkml:trace contextRef="#ctx0" brushRef="#br0" timeOffset="39371.7046">24761 7863 258,'-23'0'70,"6"0"-43,2 0 39,0-7-44,0 4-10,0 3-12,0 0-3,-2 19-2,0 12 3,4-2 2,2 6 0,9-9 0,2-6 0,0-4 0,6-8-1,8-6-3,3-2 1,6 0-4,2-22 2,3-6 0,0-7-6,2-3 2,-5 0-5,-7 4 7,-6 9 7,-8 13 7,-4 12 12,0 0 24,-13 15-21,-5 21-17,0 10-1,4 3 3,5-3-4,8-6-3,1-8 0,0-8-6,5-9-11,11-12-36,8-3-120</inkml:trace>
  <inkml:trace contextRef="#ctx0" brushRef="#br0" timeOffset="39725.7219">24957 7885 381,'-18'29'2,"2"4"2,4-6 3,7 2 10,2-7-7,3-6-2,0-6-2,0-4 2,0-5 3,0-1-6,0 0 1,3-1 6,10-15 1,7-10-5,5-3-7,3 4-1,-3 0 1,-6 12-2,-5 6 0,-4 7 0,-10 0-3,0 5 4,0 14 5,-11 13 0,-2-1-1,4-3-4,8-6 0,1-2-5,0-6-1,0-4-12,7-3-87,-1-7-258</inkml:trace>
  <inkml:trace contextRef="#ctx0" brushRef="#br0" timeOffset="40263.8034">25236 7950 216,'0'0'207,"0"0"-177,0 0 21,0 0-16,-2 0-13,2 0-15,0 0-6,0 0-1,-5 0 0,-2 0 0,-6 15 0,0 3 0,-5 5 0,-1 0 0,-1 3 0,3 2 0,6-1 1,3-4-1,7 1-1,1-4 0,0 0 0,12-2 1,7-2 0,-2-4 1,5-2-1,-2-6-2,2-1 1,0-3 1,-1 0-1,-2 0-1,-2-13 1,-4-3 1,-4 0-2,-3 0 1,-6 0 0,0 1 1,0 3 0,-3 1 2,-6 2 1,2 9 5,3 0-4,-1 0-3,-4 5-1,1 13-1,-1 5 1,3 2 1,-1-1 0,7 2 2,0-1 1,7-4-4,18 1 0,5-5 0,1-3-5,-11-5-8,-6-5-48,-10-4-173</inkml:trace>
  <inkml:trace contextRef="#ctx0" brushRef="#br0" timeOffset="41447.9393">19446 8761 381,'-26'0'19,"15"0"1,6 26 5,4 3-15,1 12 2,0 5 0,11 0 0,2 4-3,4 2 2,-3-4 0,-5 5-5,2 3-1,-10 0-2,-1 6-2,-5 0-1,-17 0 2,-6-1-1,-4-11-1,4-14 2,2-16-1,0-20 5,4 0 25,-1-36-10,3-18-18,5-15 1,-2-1-3,7 1-1,-1 11 0,9 17-2,2 10-11,0 14-24,0 9-81,10 1-135</inkml:trace>
  <inkml:trace contextRef="#ctx0" brushRef="#br0" timeOffset="42341.9873">20095 9168 330,'-4'0'81,"4"0"-63,1 0 19,20-14-33,10 2 5,13 1-5,-1 4-4,1-2 0,-3 4 0,-4 3-7,-7 2-26,-11 0-126</inkml:trace>
  <inkml:trace contextRef="#ctx0" brushRef="#br0" timeOffset="42570.0005">20165 9324 456,'0'2'28,"0"-2"-27,15 0 9,18 0 7,12 0 11,5 0-17,6-10-7,2 1-4,-9 4-7,3-1-49,-10-2-220</inkml:trace>
  <inkml:trace contextRef="#ctx0" brushRef="#br0" timeOffset="44590.1118">21409 8797 347,'-10'19'29,"5"28"-28,5 13 1,0 14 5,0 7 3,5-3-2,0 1-2,-5-9 9,0-12 0,0-12 0,0-15-3,0-11 1,0-11 2,0-7-6,0-2-2,0 0-1,0-13 13,0-20-4,0-20-14,0-9 2,7-8-1,1-6-2,-1-1 0,0 0-1,1 2 1,-2 12 0,0 10 0,-5 19 1,4 10-1,-1 7 0,-3 6-1,4 7 1,0 4-1,-3 0-1,7 10 2,2 21 0,9 14 5,2 14 2,2 4-1,6 3-3,-4 4 2,1 1-1,-1-1-3,2-10-1,-13-12 0,8-14 0,-6-13 0,3-10 0,-2-2 0,0-7 1,1-2 1,-3 0 0,-2 0 1,-5 0-3,-3 0 0,-3-11 2,0-7 0,-1-12 7,-2-14-4,3-17-2,0-10-1,1-13-1,-4 1 0,0 7-1,0 15-1,0 20 0,0 24 0,0 12-4,0 5-16,0 0-62,5 17-130</inkml:trace>
  <inkml:trace contextRef="#ctx0" brushRef="#br0" timeOffset="44798.1237">22156 9174 376,'0'2'124,"0"-2"-122,5 0 19,2 0-8,3 0-8,0-4-5,-2 0-6,-1 4-25,-7 0-147</inkml:trace>
  <inkml:trace contextRef="#ctx0" brushRef="#br0" timeOffset="45430.1876">22568 9191 360,'0'0'4,"3"0"-1,4 17-3,-1 15 4,-5 9 3,-1 4 0,0-1 5,0-3 21,-4-12-8,1-11-5,0-11-8,3-7-7,0 0-5,0-3 1,10-19 6,7-9 4,7-13-7,-1-2-1,4-1-1,-2-1-2,-2 13 0,4 2-3,-7 17 2,-6 14 0,-1 2 0,-6 2 1,-1 27 0,-2 5 0,-3 5 0,-1-3 0,0-4 1,0-6 0,0-9 0,0-10 0,0-7-1,3 0-1,6-2 1,4-17 0,4-8 4,-4-1-1,6 2 1,-4 3 1,2 10-1,1 9 9,-1 4-6,4 12 4,0 26 10,-1 16 8,-6 6-11,3 1-16,-2-7-2,4-12-11,5-10-33,-2-18-152</inkml:trace>
  <inkml:trace contextRef="#ctx0" brushRef="#br0" timeOffset="49826.4289">19044 9126 229,'-35'92'19,"-9"9"-17,1 8-1,5 2 8,3 6 7,2-13 12,9-17 7,7-22-5,13-26-18,4-16-6,0-12-6,0-11 0,12 3 5,-3-3 4,3 0-6,0 2 5,-4 0-1,1 3-5,-5-5 2,-4 0-3,2 0 4,-2 0 10,0-7 6,0-13-21,0-11-1,-2-1-3,-8-7-3,2-6 7,-4-4 0,1-6 0,-2-5 0,1-6-2,0-7-14,2-1-45,8 5 16,2 4 39,0 5 6,0 4 1,8-4 7,5 2 8,2-5 2,-2 1-7,4 0-5,3-6 0,-4 1-3,2 6 3,-6 8 3,-2 14 8,-1 8 3,-6 19-4,-1 4-5,-2 6-5,0 0-2,0 2-3,0-2 0,0-4 0,0-6 2,0-2-3,1-1 0,5 2 0,-5 1-1,4 3 1,1 4-1,-5 3-1,0 0 0,-1 2-2,0 0 1,0 0 2,0 8 1,0 16 3,0 6 2,-2 9-1,-9 8 1,1 10-4,0 6 2,-3 7-1,-3 10-1,0 7 0,-3 5 0,5 5 2,-3 5 5,7-1-2,7-6-2,1-2-3,0 2-1,-4-8 0,4 1 1,-8-4-1,1-1 1,0-4 2,-4-1-1,9-6-1,-2-14 1,6-9-2,0-14-2,6-7 1,12-6 0,6-6 1,5-1 1,7-4-1,-2 3 1,2-5 1,4-6 0,0 1-1,5-4 1,2 0-2,6 0 1,6 0-1,-2 0 2,5 0-2,-6 0 0,-1 0 1,2 0-1,2 0 0,-1 0-1,12 0 1,-3 0 0,4 0 0,4 0 0,2-2 0,4-3 1,0 0 0,5 3-1,-2 2 0,3 0 0,-2 0 0,5 0 0,2 0 0,-6 0 0,-1-2 0,-5-4-1,4 1 1,-5 5-1,0 0 1,-3 0 1,-2 0-1,2 0 0,1 0 0,-1 0 0,1 0 0,-3 0 0,1 0 0,-1 0 0,-3 0 1,2 0-1,-10 0 0,-4 0 0,-6 11-1,0-2 1,1-6 0,3-1 1,1-2 0,-1 0 4,1 0 0,-1 0-2,-5 0 1,3 0-4,-5 0 0,-3 0 0,-2 0 0,-1 0 0,-6 2 0,-1 0 0,-5-2 0,-4 0 0,-3 0 0,-7 0 0,-2 0 0,-6 0 0,0 0 1,-9 0 1,-1 0 6,0 0 14,0 0-6,0 0-2,0-8-7,0-6-7,2-2 1,-2-4-1,1-6 0,1-10 0,-2-3 0,2-5 0,1 0 0,-3 4 0,0 6 0,0 0 0,0 10 0,0-1 0,0 2 1,0 3 0,0-9-1,0 2 0,-3-9-1,-1-3 0,0 4 0,0-4 1,2 5 1,2 4 0,-3-1-1,3 4 0,0-4 0,0 6 1,0-8 1,0-4-1,0-5-1,3-13 0,4 4-1,3-6-1,0 1 1,3 8 1,-8 6 0,2 9 0,2 4 0,-5 7 0,1 3 0,0-3 0,1 7 0,-1-6 0,-3 1 0,3-2 0,-5 6 0,0-2 1,0 4-1,0 2 0,0 4 2,0 1-2,0 0 0,0-3 0,0-8 0,0-2 0,0-4 0,0-1 0,0 0 0,0 11 0,0-6 1,0 2 0,0 2-1,0-2 0,0-1 0,0 5 1,0 4-1,0-1 1,0 2 1,-5 2 1,2-5-1,-1-3-1,-2 0 1,1-6-2,0-1 0,1 0 0,-2-2 0,2 4 0,-2 4 0,1 2 1,-1 4 1,-1-2 0,0 4 3,1-1-3,-2-3 0,-2 3-2,-6-3 0,1 4-1,-2 0-1,0 4-1,-8 4 3,-2 0 0,-2 0 0,-6 0 0,-4 9 0,-3 2 0,-1-3 0,5-2-1,-6-2 0,4-4 1,9 0 0,6 0 0,3 0 1,0 0-1,7 0 0,1-8 0,-2 2 0,1-2 0,0 1 0,-3 0 0,-1 1 0,-3 0 0,-3 2 0,3 1 1,-1 2-1,-4 1 0,6 0 0,-1 0 0,-1 0 0,1 0-1,-1 0 1,-3 0 0,0-3 0,3-2 0,-5-4 0,5-2 0,3-4 0,-3 1 0,1 1 0,-1-2 0,1 6 0,-7-2 0,5 4-1,-2 0 1,-2-2-1,-1 0-1,3 4 1,-10-4 0,3 3 1,-3 0 0,-6 0-1,-1 2 1,0 0 0,0 4 0,-2-2 0,-4 2-1,2-4 1,-8 1 0,1-4 0,-7 0 0,5 0 1,-3 5-1,-5 0 1,4 2-1,-2 0 0,-1 0 0,-1 13 0,-2-1 1,2-3-1,1-1 0,4-2 0,6 0 0,1-2 0,9 0-1,1 0 1,1-4 0,7 3 1,2-3-1,2 2 1,3-1 0,0 1-1,2 0 1,0 0 0,0-2-1,-2 0 0,-3 0 0,2 0 0,-4 0 1,0 0-1,-5 0 0,-6 0 0,-6 10 0,-4 2 0,-4 5 0,-4-2 0,3 3 0,-5-3 1,8-8-1,10-7 2,3 0-1,5 0-1,15 0 0,8 0 1,5 0 0,8-1-1,1-2-5,0 0-31,8 3-64,14 0-47,4 0-143</inkml:trace>
  <inkml:trace contextRef="#ctx0" brushRef="#br0" timeOffset="52126.6052">18783 9821 134,'0'7'142,"0"-3"-138,0-4 5,0 0 56,0 0-30,-8 0 6,4 0-4,-6 0-3,-4 1-14,-6 6 0,-1 0-9,0 4 2,-6-1-6,1 0-4,-9 4-1,-13 1 1,0 5 1,-20 3-3,-8 3 0,-10-3 2,-13 4 2,-9-3-3,-10-8 0,-7-6 0,-7-8-2,5-2 0,-1-2 0,-3-17 0,1 0 2,3-5 3,4 0 4,-3-2-1,7-8-5,4-4-3,10-8 0,13-7 0,2-11 0,11-6 0,0-6-2,9-4 2,8-5 0,4-3 0,13-4 0,-2-4 0,8 5-1,-1 1 2,-3 3-2,1-2 2,1 0-2,-3 6 0,-1 2 0,2 9-1,2 7 2,5 12 0,-4-1 0,6 4 1,1-1-1,-1 0 0,-3 5 0,0 1-1,-5 3 1,-6 4-1,3-2 0,-3 5 1,-2 3 0,-1-2 0,-5-2 0,-2-3 1,-6 2-1,-5-1 0,6 2 0,-5 0 1,1 8-1,-4-5 0,5 5 0,2-2 0,-2-1 0,3-1 0,0 1 0,1-1 1,-3 3-1,0 3 0,6 1 0,6 5 0,8 1 0,3 3 0,2 3-1,8 1 0,-1 2 1,1 1 0,2 4 0,5-2 1,6 7 0,6-2 1,5 2-1,6-1 0,2 1-1,0 0-3,0 0-3,2 1-2,15 16 6,-1 2 1,6 5 1,-4 5 0,2 3 0,-4 4 0,3 4 0,1-1-1,-4 2 1,-1-3 0,-2-6 0,-5-10 0,-3-7 0,2-7 0,-7-4 0,2-4 0,-2 0 1,0 0 0,0 0 2,0 0 2,0 0 2,0-10-3,-12-15-2,-5-3-2,-1-8 0,-4-5 0,-6-4 0,-10-5-2,-1-5 2,-1 4-2,13 3 0,6 19 2,12 14 2,9 10-1,0 5-1,0-2-6,13 0 1,11 1 5,6-8 0,10 0 1,5-10 0,8-15 0,4-10 0,17-8-1,-2 2-2,-6 15-16,-14 30-131</inkml:trace>
  <inkml:trace contextRef="#ctx0" brushRef="#br0" timeOffset="53492.707">9241 10395 404,'-6'-12'48,"4"1"-43,2 8 45,0 3-11,0 0-27,0 0-12,8 28-5,14 14 5,5 22 5,5 13-1,1 5 0,-3 3 2,1 0-4,-7-5 2,5-7-2,-4-11 3,-8-16-3,-4-12 1,-6-16-2,-3-12 0,-4-6 1,1 0 1,-1 0 7,0 0-1,0 0 5,4-8 1,-1-13 9,0-12-4,2-4 4,0-11-7,5-12-4,3-19-3,2-10-3,8-11-3,9-7-3,1 14-1,0 16-1,-8 21-4,-9 27-17,-2 20-66,-12 9-180</inkml:trace>
  <inkml:trace contextRef="#ctx0" brushRef="#br0" timeOffset="54017.7373">10584 10706 486,'0'0'42,"0"0"-42,11 0-11,13 0 9,8-8 2,8-1-1,0 2 1,-2 5-11,-6 2-107,-16 0-247</inkml:trace>
  <inkml:trace contextRef="#ctx0" brushRef="#br0" timeOffset="54203.7453">10629 11008 74,'-4'0'463,"4"0"-463,21-11-26,12-14 26,9 3 2,5 4-2,2 7-60,-4 0-214</inkml:trace>
  <inkml:trace contextRef="#ctx0" brushRef="#br0" timeOffset="55127.824">11894 11209 330,'0'-2'35,"0"-25"-31,0-6 27,0-11-2,0-16-18,3-12 4,7-13 13,-1-5-11,-1-8-5,-3-3 2,3 3-7,-4 8-4,3 14 3,-6 18-2,2 26 2,-3 20-4,0 10 2,0 2 3,3 0-7,1 10-11,8 24 3,5 16 8,5 18 2,3 12-1,6 10 2,3 13 0,3 3-2,-1 1 0,5-12-1,-3-10 0,2-25 0,-11-24 0,-8-18 1,-8-12 0,-5-3 1,-7-3 2,1 0 5,-2 0 6,0 0-2,0-5 5,0-25 0,0-19-14,0-20-4,2-15 0,-1-13 0,7-2 0,1 7-1,2 20-1,2 20-4,-1 16-20,0 22-47,-2 12-130</inkml:trace>
  <inkml:trace contextRef="#ctx0" brushRef="#br0" timeOffset="55297.8338">12734 10819 504,'0'0'70,"10"0"-60,-2-14-4,0-7-6,4 5-2,1 4-36,-1 3-128</inkml:trace>
  <inkml:trace contextRef="#ctx0" brushRef="#br0" timeOffset="55951.9165">13171 10633 420,'0'0'97,"-3"19"-92,-3 18-3,5 9 0,1 9 0,0-5-1,0-8 0,0 1 0,0-15 2,0-9-1,0-6 3,0-12-3,0-1 1,0 0 3,0-5 3,4-23 3,8-15-1,6-9-11,10-10-1,-3-2-3,13 6 0,-10 10 1,3 12-2,-8 14 4,-5 18 0,-8 4-3,-3 16 2,-2 19 2,-3 5 5,-1 3-3,-1-1 0,3-2 0,0-6-1,0-9-1,2-8 0,-3-13 0,6-4-3,-1 0 0,4-21 3,4-11 2,7-5-2,3 2 1,7 1-1,2 9 0,4 15 1,-3 10 0,-2 18 1,-3 33 1,-9 10 8,-7 6-3,3-9-6,-3-17-2,4-10-4,4-16-15,-7-10-90,-5-5-256</inkml:trace>
  <inkml:trace contextRef="#ctx0" brushRef="#br0" timeOffset="56281.9861">11829 11508 375,'-8'0'26,"8"0"-26,17-8 1,26-2 22,13-2 0,20 8 25,11 2-4,14 2 5,26 0-13,19 13-5,21 8 4,17-5-10,5-8-7,3-6-11,-8-2-6,-9 0-1,-23 0-10,-24 0-73,-40 0-218</inkml:trace>
  <inkml:trace contextRef="#ctx0" brushRef="#br0" timeOffset="56980.0281">12979 12194 280,'-42'-10'112,"0"3"-86,-5 7 1,-9 0-6,-5 0 5,5 12 2,-3 17-15,11 11 12,8 14-10,16 14-9,17 7 1,9 7 1,38-6 13,14-6 5,16-18-10,11-17-6,5-24-2,9-11-4,4-26-4,-6-20-1,-7-2-15,-21 2-69,-30 10-278</inkml:trace>
  <inkml:trace contextRef="#ctx0" brushRef="#br0" timeOffset="58861.1289">9364 13708 324,'-9'-24'84,"5"-5"-47,1 3 2,3 1 7,0 6-9,0 14-20,0 5-9,13 3-6,11 41-2,14 15 16,-2 17 1,5 4-10,-5-1-2,2 2-1,-8-10-1,-1-11-2,0-18 0,-6-17-1,-6-13 0,-5-12 1,-4 0-1,0-21 8,9-33 25,3-31 13,12-19-32,4-10-13,8 1-1,-2 21-5,-12 27-15,-7 24-30,-12 33-56,1 8-43,0 24-80</inkml:trace>
  <inkml:trace contextRef="#ctx0" brushRef="#br0" timeOffset="59244.1536">9287 14374 341,'-8'0'99,"8"0"-80,10 0-16,27 0 2,17 0 31,14 2 16,15 8-15,7-5-5,14 1-4,-5-3-14,1-3-12,-6 0-2,-9 0-1,-9 0-10,-13-3-13,-13 3-67,-22 0-124</inkml:trace>
  <inkml:trace contextRef="#ctx0" brushRef="#br0" timeOffset="59896.1893">9562 14887 360,'0'-4'125,"0"4"-121,0 0-3,0 14 10,2 28 0,2 14 2,-4 8-8,0-1 0,0-8-4,0-11 2,0-7-1,0-13 3,0-10 4,0-8 0,0-6-8,0 0-1,0 0-3,11-26 3,4-22 9,8-18 5,9-10-9,9-5-5,4 17 0,-1 14-2,-4 24 1,-7 22-7,-8 4 3,-8 30 5,-5 20 3,-7 8 0,-5 2 1,0-2-1,0-7-1,0-18-2,1-16 0,6-17 0,1 0-4,7-36 3,2-13 1,1-6 4,9 2-2,-3 7 0,-1 10 2,7 4-1,3 12 0,5 20 1,-3 13-2,-5 58-1,-14 37 8,-7 21 5,-8 1-10,5-22-4,11-29-3,24-39-18,13-40-132</inkml:trace>
  <inkml:trace contextRef="#ctx0" brushRef="#br0" timeOffset="60390.2746">11140 14329 430,'0'-8'120,"0"1"-120,24-2 0,8 1 2,8 4-1,0 4-1,1 0 0,-2 0-2,-3 0-10,-6 0-23,0 0-132</inkml:trace>
  <inkml:trace contextRef="#ctx0" brushRef="#br0" timeOffset="60576.2866">11229 14608 453,'13'0'39,"28"0"-39,12-1-2,9-24 2,6 1 7,6 0-7,-6 7-6,-4 14-50,-12 3-155</inkml:trace>
  <inkml:trace contextRef="#ctx0" brushRef="#br0" timeOffset="61238.3236">12186 14522 271,'0'-30'166,"0"-8"-154,0-7-5,0-10 12,4-10-6,1-7-8,4-4-2,-6 4-3,4 7 1,-4 21 0,-2 23 16,0 11 9,-1 10 0,0 0-14,0 0-3,0 0-8,0 0-1,0 0-2,0 0 0,0 0-4,0 0 5,0 0 1,0 0 0,0 0 0,0 0 1,0 0 3,0 0-2,0 0-1,0 0-1,0 0 0,0 0 0,5 0 0,-5 0 1,3 0 1,-3 0 1,0 0 4,0 0 3,0 0-2,0 0 0,2 0-2,-1 3-6,7 9-1,6 6 1,6 10 6,12 11-3,-1 7 0,3 6 0,7 4 2,1 2 0,3 0 0,-1-3-2,-6-12-2,-12-13 2,-3-18-2,-5-10 0,-6-2 4,-1-16 15,6-27 31,-3-20-20,4-18-14,-2-12-15,3-11-2,-6 2-2,-1 3-9,-5 25-16,-6 26-74,-1 30-86</inkml:trace>
  <inkml:trace contextRef="#ctx0" brushRef="#br0" timeOffset="61726.3519">12041 14691 363,'-6'0'104,"1"0"-94,1 0 27,2 0-8,0 0 14,2 0-15,0 0-25,11 0-3,19 0-2,20 0 2,21-2 5,14 2 2,16 0 3,13 0-5,5 5-5,2 12-1,-5-2 0,-11 3-3,-15 3-11,-11-2-34,-22-3-103,-23 0-227</inkml:trace>
  <inkml:trace contextRef="#ctx0" brushRef="#br0" timeOffset="62138.4216">12829 15212 257,'0'-22'59,"0"2"-16,0 1-2,-11 5 7,-9 1-5,-2 8-17,-2-1-6,-10 6-6,-5 0-1,3 0-10,-4 20 4,6 10 16,2 11-20,4 7 2,10 8-1,4 8-2,14 0 1,0-6 2,30-14 3,15-16 2,17-24-4,14-5 4,8-39-2,4-13-8,-5 3-7,-6 7-39,-23 11-224</inkml:trace>
  <inkml:trace contextRef="#ctx0" brushRef="#br0" timeOffset="62679.4482">16917 14359 421,'0'38'105,"9"13"-105,9 21 0,0 6 10,11-8 11,4-13 11,9-30-3,10-25-3,13-7 13,7-62 16,3-33 0,14-36-25,-1-21-24,11-12-6,6 11-11,1 21-42,-8 17-308</inkml:trace>
  <inkml:trace contextRef="#ctx0" brushRef="#br0" timeOffset="68757.8414">9047 13253 3,'15'-6'47,"-7"3"-16,-3 3 12,0-2 11,-3 2-3,-2 0 7,0 0 4,1 0-7,-1 0-14,0 0-10,0 0 5,0 0 11,0 0 5,0 0-6,0 0-6,0 0-8,0 0-6,-10 0-14,-1-2-11,-8-1 1,1 0-2,-7-2 0,0-2 0,-5-1 0,-2 2 0,6-4-1,-2 5 2,7-4-2,1 4 1,8 2 0,6-1 0,2 4 0,4 0-1,0 0-4,0 0-7,0 0-1,0 0 5,0 0 1,4 7 3,3 19 2,9 13 1,-4 15 1,-1 15 0,1 17 0,-4 10 1,-4 6 0,4 5-1,-5-1 1,-1 1-1,2 1 0,0-2 0,5-4 1,-6 1-1,4-5 0,-4-2 0,-3-6 0,0-3 0,0-7 1,0-5-1,0 0-1,0-5 0,0-7 1,0-7-1,0-15 0,0-8 1,0-8-1,0-10 1,0-1 0,0-4-1,0-5 1,0-3 1,0 3-1,0 2-1,0-2 1,0 10 1,0-2-1,0 7 1,0 2 0,0-2-1,0-6 0,0 1 0,12-3-3,5-5 0,4 3 3,3-1 0,-2-9 0,2 3 1,-4-3 1,0 0-1,-6 0-1,1 0 0,1-8-13,4-10-46,11-10-65,-2-2-244</inkml:trace>
  <inkml:trace contextRef="#ctx0" brushRef="#br0" timeOffset="69874.0869">10292 13302 385,'-7'0'36,"7"0"50,0 0-59,0 0-27,13 0-6,7 0 6,2 0 3,10 0-1,1 0 0,6 5-1,-3 0-1,6 4 3,-2 1 1,-6-2-1,-6 2-1,-6-2-2,-7 0 1,-5-1 1,-7 4 0,-3-3 6,0 5 2,0 4 2,0-1-6,0 6-3,0 8-1,0 4-2,-1 4 2,-3 2-1,-3 10 0,6 0 0,-4 3-1,0 5-1,2 6 0,1 13 2,-2 7-1,4 10 1,0-4 0,0-2 0,0-4-1,0 1 0,11-5 0,-2-5 1,3-8-2,-3-9 1,2-9-1,-2-1 0,-2-8 1,-4 4 0,0-4-1,4-2 1,-2 0-1,3-2 0,1-8 0,-6-6 0,-2-1-1,3-8 2,-4 6-2,2 5 0,-1 0 1,1 6-1,4 3-3,5-1 0,-1 1 3,-2-3-3,0-10-1,-1-8 2,-5-3 3,-2-6 1,0-1 7,0 0 4,-2 3 1,-9 3-10,-6-3 3,1 5-5,0-6 3,-4 4 4,5-2-2,-4-6 1,-2 0-6,-1 0-1,0 0-8,12 0-37,-2 0-134</inkml:trace>
  <inkml:trace contextRef="#ctx0" brushRef="#br0" timeOffset="70968.1473">11962 13624 37,'0'0'67,"0"-7"53,0-5-11,0 3-25,0 6-14,-6-1-13,-3 4-15,-3 0-13,-6 0-11,-3 0-10,-1 0-1,-3 0-2,-7 0-2,1 0 3,0 11 5,8-6-3,6 4 6,12-6 3,2-1-8,3 1-8,0-1-1,0 5-8,7 9-9,8 7 7,7 5 10,-4 2 0,2 6 0,-1-2 2,-6 5-1,-3 4 2,0 9-1,-7 8-2,2 9 0,-3 4 3,0 5-2,3 1-1,-2-1 0,-3 3 0,0-2-1,0 2 1,0-2 0,-7 0 0,-5-2 0,2-6 0,6 4 0,-3-7 0,7-3 0,-2-2-1,2-8-1,-2-9 2,-2-11-1,1-1 1,2-8 0,-2-1 0,1 3 0,2-3 1,0 4-1,0-7 0,0-1-2,0-6 2,6-4 0,5 0 0,0-2 0,8 7 1,4-3-1,4 4 1,8-9-1,0-4-6,7-4-16,1-9-51,-1-24-226</inkml:trace>
  <inkml:trace contextRef="#ctx0" brushRef="#br0" timeOffset="71882.1978">13259 13367 282,'-6'-9'70,"-2"6"-4,2-1 5,5 2-21,1 2-13,0 0-9,0 0-24,0 0-4,10 0-10,17 0 10,5 0 2,5 6 2,1 2-1,-2 0-2,-1 0-1,-3-3 0,-2 0 0,-7-3-1,-2-1 1,-11 2 0,-9-1 0,0 2-3,-1-1 3,0 6 4,0 8 4,0 10-1,0 17-5,0 14 0,-2 12-2,-1 9 2,2 15-2,1 6 0,0 9 2,0 2-1,6 2-2,5 3 0,-3 1 1,2 2-1,1-10 1,0-5-2,1-9 2,1-2-3,2-2 3,-5-7-2,2-5 0,-7-7 0,3-8 2,-5-6 0,1-6 0,-4-10-1,0-11 1,0-1 1,-15-10-1,-8 3 3,1 0 0,-3 0 0,-4 4 0,-2-3 4,-3-2 0,-1-5-3,-2-3-4,9 4-1,3-11-21,11 0-54,2-7-337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deg"/>
        </inkml:channelProperties>
      </inkml:inkSource>
      <inkml:timestamp xml:id="ts0" timeString="2014-02-12T22:22:20.37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16317 9226 29,'7'0'40,"-5"0"11,-1 0 6,2 0 13,-3 0-37,0 0-31,0 0-2,0 0-37,4 0-126</inkml:trace>
  <inkml:trace contextRef="#ctx0" brushRef="#br0" timeOffset="777.0432">16727 9220 182,'7'-17'40,"-5"3"20,6-6 18,-8 3-19,2 3-35,-2 0-4,0-2 5,0 4-6,0 3-2,-10 2 7,-4 2-11,-8-1-9,-5 5-1,-2 1-3,-3 0 3,-7 0-3,4 14 1,2 1 0,3 12-1,8 1 0,2 11-1,2 5 1,6 2-1,7-1 1,5-1 0,0 2-1,1-2 0,15 2 1,5-9 0,5-2 0,3-6 0,7-5 2,0-4-1,8-8-1,4 0 2,3 0-2,-2-8 4,2-1-4,-3-3 1,-5 0 3,-4-12-2,-5-14 2,-6-13 6,-6-5 1,-11-6-7,-11-2 1,0-1 3,-31-2-2,-7-6-5,-1 1-1,-12 0 2,3 6-2,4 8 0,12 10 0,7 14-2,14 11-3,8 11-18,3 6-137</inkml:trace>
  <inkml:trace contextRef="#ctx0" brushRef="#br0" timeOffset="2217.1241">16586 9489 105,'-3'-6'27,"2"2"18,1-1 6,0 3-24,0-1-11,0-1-7,0 1-2,0 1 8,0-1 7,0 1-1,0 0 2,0 2 2,0 0-5,0 0-8,0 0-5,0 0 0,0 0 1,0 0 3,0 0 6,-3 0 4,0 0-2,0 0-6,2 0-10,-3 0-1,-2 4-2,-6 8 1,0 9 0,-6 7-1,-3 5 1,0 6 3,1 2 1,2 1-4,-1 4 2,-2 2-2,2-1 0,-3 7 0,-1 5 0,-7 6 1,3 9 0,-3-4 2,1 2-1,6-10-1,0-6-1,3-10 0,2-5-1,2-10 0,-1 4 0,3-9 2,-3 4-1,2-4 0,-2-2 0,4-8 0,4-3 1,4-9-1,5-3 0,0-1 1,0 0 3,0 0 4,0-4 1,0-21-7,2-12-3,7-6 0,2-3 0,2-7 0,-4-5 0,-1-4-2,-1-3 1,-1 5-3,-2 11 3,2 14 1,-6 15 0,1 6 0,-1 6 0,0 6 0,1-2-3,2 1 3,-3 3 0,0 0 0,0 0-1,0 0 1,0 1-3,0 17-2,0 12 5,0 10 1,0 4 3,-5 2-2,-3 0-2,5-3 0,-5-3 1,4 0-1,-3-8 0,3-2 1,-2 2-1,3-3 1,2-2 0,1-6 0,0-7-1,0-7 0,4-7 0,10 0 1,12-14 6,6-19-1,13-12-2,9-4-3,3-2-1,6 5-1,-2 4-5,-3 2-51,-18-3-275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deg"/>
        </inkml:channelProperties>
      </inkml:inkSource>
      <inkml:timestamp xml:id="ts0" timeString="2014-02-12T22:22:44.19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8859 758 14,'0'0'261,"-7"0"-255,-5-11 31,12 4 2,0 2-27,0 5-10,0 0-1,0-4 6,0 3 0,0 1 4,0-3 3,0 3 2,0 0-2,0 0-1,0 0-2,0 0 4,0 0-4,-2 0 1,0 0-4,2 0-3,-1 3 0,1-3-2,-2 5-3,-2 13-2,0 7 0,-5 7 2,-1 6 0,-2 8 1,1 4 0,-3 8-1,-1 4 1,3 7-1,2 3 1,4 0-1,-1 0 0,4-2 0,1-5 0,2-3 0,0-4 0,0-3 0,7-9 1,4-11-1,3-2 1,3-10-1,3-5 2,-2 1-2,3-5 1,0-2-1,4-8 1,-2-4 0,-1 0-1,1 0 0,-1-4 2,2-18-1,1-10 3,0-10-2,5-9 0,-2-11-1,0-8 0,1-11-1,-4-9 1,2-9 2,-5 8-3,-2 5 0,-5 9 1,-5 14-1,0 8 2,0 11-1,-6 1-1,5 11 0,-2 3 0,-2 5 0,-2 7 0,-1 6 1,-2 7-1,0 4 2,0 0-2,0 4-1,0 31-3,0 18 3,-2 21 1,-8 19 2,-5 9 1,0 2-1,4 0 1,2-4-1,1-9 3,8-11-4,0-15-1,0-8 0,11-13-2,1-2-5,6-10-7,-4 5-30,4-7-115,-8-2-111</inkml:trace>
  <inkml:trace contextRef="#ctx0" brushRef="#br0" timeOffset="1129.0619">9859 1298 290,'-14'1'57,"11"-1"-49,3 0 96,0 0-67,0 0-35,0 0-2,14 0-6,9 0 6,5 0 8,7 0-6,-1-1 1,3-1 0,-1-5-2,-2 7-1,-1 0-2,-6 0-10,-12 0-54,1 12-135</inkml:trace>
  <inkml:trace contextRef="#ctx0" brushRef="#br0" timeOffset="1396.0765">9793 1584 276,'0'6'21,"0"-2"-6,23 3-15,17-7 28,10 0 2,6 0 8,11-13-20,4-6-18,4-8-3,-7-4-133</inkml:trace>
  <inkml:trace contextRef="#ctx0" brushRef="#br0" timeOffset="2769.1518">11209 1380 338,'-11'-15'29,"8"4"-26,-5-4 0,5-1 17,-4 3-8,1-1-8,-3-1-1,-2 3 12,-5 2-3,5 3 6,-2 2 1,-1 3-10,-3 2-9,1 0 0,-2 4 0,-1 16-4,8 9 2,-4 8 0,6 4 0,0-1 1,5-3 0,-2-2 1,6-5-3,0-5 3,0-4-2,0-7 0,10-4 0,7-4-2,-1-6 3,2 0-4,4 0 1,-1-18 4,-1-3 2,-5 4-1,4-3 0,-8 1 1,2 0 1,0-5-3,-2-1 5,3 3-4,-9 6 0,1 8 0,-6 8-1,0 0 0,0 0 1,0 6 0,0 17-1,0 11 1,0 10 2,-4 10-1,0 8-2,-8 3 2,-1 2 0,-3 3-1,3 1 2,0-1-2,1-2 0,2-6-1,2 2 0,-1-11 0,5-5 1,-2-14-1,6-9-1,0-14 1,0-10-1,10-1-2,12-3 3,8-27 7,7-16 3,13-15-9,2-3-1,1-3-12,-6 14-37,-4 11-118</inkml:trace>
  <inkml:trace contextRef="#ctx0" brushRef="#br0" timeOffset="5286.2915">11654 898 48,'-6'-6'118,"6"-2"-93,0-2 19,0-4-12,0 0-23,0 4 5,0 2 8,0-1 12,0 6 11,0 3-6,0-2-14,0 2-12,0 0 3,0 0-2,0 0-7,0 0-3,0 0-2,0 8-2,2 12 0,7 20 0,4 10 0,7 14 0,0 9 0,3 6 1,6 4 0,-7-4-1,1-9 1,-1-11-1,0-10 0,-1-9 0,-1-6 0,-5-6 0,2-5 0,-6-9 1,-3-2 0,-4-12 0,2 0 2,-2 0 5,8-31 19,7-25 6,7-29-13,11-23-8,8-28-8,2-16-4,3-16-1,3-8-4,-2 22-9,-16 34-72,-29 48-209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deg"/>
        </inkml:channelProperties>
      </inkml:inkSource>
      <inkml:timestamp xml:id="ts0" timeString="2014-02-12T16:24:12.21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16994 10182 39,'0'0'139,"0"0"-79,0 0 3,0 3-20,0-3-19,0 0-19,0 0 1,0 0 2,0 0 21,0 1 2,-2-1 2,2 3 0,-2-2-3,-7 2-8,-3-3 0,-5 3-15,-3-1-4,-9-2 2,-8 2-3,3 1-1,0 1 0,2-1 1,8 2 2,6-3 2,5-2-3,7 0-1,-6 0-1,8 0 2,-7 0-1,11 0 0,0 0 1,0 0-3,0 0 0,0 0-2,0 4-1,0 8-2,-2 9 2,-3 14 3,-1 13-1,5 12 1,-3 10 0,-3 6 1,1-4-1,-3-3 0,2-11 0,0-20 0,5-13-1,0-14-4,-5-11-14,5 0-16,0-11-86,-3-10-225</inkml:trace>
  <inkml:trace contextRef="#ctx0" brushRef="#br0" timeOffset="946.0551">18439 10360 4,'2'0'24,"-2"0"60,0-3 8,0 3-21,0-2-13,0 0-13,0 0-10,0-2-7,0 2-4,-2-3-2,-7 0 3,0 1-14,-4-1 7,-8-2-1,-1 2-6,-14-2-1,3 2-2,0-3-4,-5 8 5,9 0 3,0 0-6,2 0 0,12 0-3,5 0-1,4 0-2,4 0 0,-4 0-2,6 7-1,0 8-1,0 12 3,0 7 1,-1 7 0,-1 2 0,-2-1 0,-4 6 0,2-2 1,-3-3-1,5-9 0,-6-10 0,6-10-1,-5-8-7,5-6-27,4 2-75,0-2-158</inkml:trace>
  <inkml:trace contextRef="#ctx0" brushRef="#br0" timeOffset="1927.1556">19953 10267 194,'-10'-2'70,"1"0"-59,5 2 36,-7-2-6,2-1-21,-3 3-11,-3-2 7,2 2-1,0-2 1,-3-3-2,-1 0 10,-2-3 6,3 5-12,1-4-10,1 3-2,8 1 0,-5 1-6,9 0 1,-1 2 2,-1 0-3,1 0 0,1 0-3,0 0 2,0 0 0,-7 7 0,5 7 0,2 6 1,-3 3 0,0 0 0,2 8 0,0-1 0,-6 4 1,-2 6-1,-1 8 0,2-2 0,-2-2 1,5-1-1,3-9-1,4-9-1,-2-10-6,2-7-33,0-8-177</inkml:trace>
  <inkml:trace contextRef="#ctx0" brushRef="#br0" timeOffset="3258.368">20017 12358 147,'-14'-7'18,"1"-2"-18,0 6 3,-3-2 4,-4 5-3,7 0-1,-3 0 1,2 0 18,4 0 15,-4 0 1,3 0 6,-5 0-8,-1 0-7,3 0-4,-1 0-16,1 0-6,3 0-2,5 0 7,-4 0 4,7 0 4,2 0 3,1 0-3,-9 0-5,5 0-8,-1 0-2,-6 0 0,9 0 5,-7 0 1,5 0-2,2 0-5,2 14 0,0 6-1,0 9 0,0 6-1,0 4 2,0-2 0,0 5 2,0-1-2,0-7 0,0 2 1,-5-10-1,0-10 0,2-7-3,3-6-7,0-3-38,-1 0-190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deg"/>
        </inkml:channelProperties>
      </inkml:inkSource>
      <inkml:timestamp xml:id="ts0" timeString="2014-02-12T22:27:45.91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18256 12378 146,'0'-15'26,"0"-2"-23,3 3-3,4 8 0,-1 2 0,1 2 2,0 0-2,-4-2 2,4 4 1,-5-2 5,-1 2 5,-1 0 2,0 0-2,0 0 0,0 0 4,0 0 2,0 0 12,0 0 4,0 0 5,0 0 8,2 0-18,-2 0-10,0-2-7,0 2 5,0 0 9,0 0 8,0 0 5,-9 0-9,-7 0-26,-9 0-5,-3 0 0,-4 0 0,0 0 0,-1 0 1,3 0-1,6 0 1,6 0-1,6 0-2,10 0 2,-4 0-1,6 0 1,0 0-5,0 0 0,-2 0 2,0 0 2,2 0 1,0 15-1,0 8-2,0 12 3,0 11 2,0 1-1,0 2 0,0-1-1,0-6-1,0 0 1,0-6 0,0-8-5,0-10-16,0-18-99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deg"/>
        </inkml:channelProperties>
      </inkml:inkSource>
      <inkml:timestamp xml:id="ts0" timeString="2014-02-12T16:39:22.58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16724 9124 14,'0'-9'30,"0"2"-5,0-2-1,0 4 4,0 3 2,1-3 11,-1 5-9,0-4 8,0 1 0,0-2-7,0-1-1,0 1-9,0-3-2,0 0 3,0 1-7,0 2 3,-3 1-2,1-1-8,-5 2-1,3-2 1,0 1-1,2 4-2,-3-2-2,5 2-3,-3 0-1,1 0-1,-9 2-1,-2 12-2,-1 8 3,1 0-1,4-3-1,-2 4 2,9-7-1,0-2 0,2 1-1,0-6-2,0-1-1,2-1 2,9-2-1,0 0 1,0-3 2,0 0 1,7-2-1,-2 0 0,-1 0 1,6 0 1,-9 0 0,3 0-1,-2 0 1,-7 0-2,8 0 1,-5 0-2,-3 0 2,8 0-1,-3 0 0,1-7 0,5 2 1,-2-5-4,-1-2 2,-3-4 1,-8 6 1,5-4 0,-3 0 2,-3 0 2,-2 1-2,0 1 0,0 2-1,0 0 1,0 0-1,-11 1 1,-1 2 2,4 1-4,-4 4 0,-1-2-5,-6 4-13,5 0-45,1 0-78,-3 16-154</inkml:trace>
  <inkml:trace contextRef="#ctx0" brushRef="#br0" timeOffset="1396.1462">16811 9249 62,'0'-2'59,"0"-1"10,0 3-25,0 0-4,0 0-11,0 0-12,0 0-9,0-2 4,0 2 11,0 0 1,0 0-2,0 0-9,0 0-8,0 0-3,0 0-2,0 7 0,-2 12 1,-1-1-1,2 3 1,-1 2-1,-5 1 4,5 0-3,2 0 2,0 5-1,0-3 0,0-2 0,0 3-1,12 0 0,5 4-1,-2-2 1,3 3 0,0 0 0,-7 3 1,7 2-2,-7-3 1,1-1-1,0-8 0,0 1 0,1-1 0,-10-4 1,8 2-1,-9-2 1,0 0 1,-2-5-1,2-2-1,0-5 0,3 3 0,-3-5 0,0-3 0,-2-2-1,2 0 2,0-2-1,-2 0 0,0 0 4,0 0 0,0 0 4,0 0 2,0-6 1,0-12-5,0 1-2,-4-8-2,-11-3-2,1-2-2,-1-3 2,-3 4-1,-2 0 1,2 7 1,5 2 2,-2 7 1,5 0 0,0 1 1,0 2-4,6-2-1,4 2 0,-6 5-1,5 2 1,1 1 0,0 2 0,0 0-1,0 0-2,0 0 0,0 0 1,-2 0 2,2 0 0,0 0 0,0 0 0,0 0-2,0 0-3,0 2 4,0 6 0,0-2 1,0-2 0,0 1 1,2-2-1,5 6 0,-3 0 0,2 5 1,8 0-1,-4 2 0,2 3 0,-7-2 0,6 0 0,-9 0 2,7-1-2,-4 2 0,4 1 0,-5-3 0,7 0 0,-4-4 0,2-2 0,-5-4 0,-2-4 0,-2-2 0,5 0 1,-5 0 3,4 0 5,-4 0 10,12-6 7,-6-13-4,7-13-16,5-1-5,5-6-1,6 0-1,0 3-24,-3-3-121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deg"/>
        </inkml:channelProperties>
      </inkml:inkSource>
      <inkml:timestamp xml:id="ts0" timeString="2014-02-12T22:45:01.09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17873 12837 409,'-25'-2'40,"-3"-5"-32,0-2 4,-1-1 26,4 0-6,-3 4-18,-3 0-10,5 0 3,-4 4 0,-1 0-1,-2 0 5,-11 2-4,1 0-2,-17 18-3,-5 12 0,-2 9-1,-10 7 1,-6 5 1,-3 7-3,1 5 3,5 2-3,-5 7 3,4 8 0,2 10-1,-7 16 0,3 6-1,-2 16 4,1 5-3,8 2 4,7-2 1,6-9 0,13-10-1,14-4-1,6-8-2,7-6 0,9 3 1,0 3-1,8 8 0,-3 3 1,2-4 0,3 1 1,4-1-1,-6-3-3,6 3 2,0-9-2,4-6-1,9-1 2,8-7 0,3-4 1,10-2 1,4-6 1,6-1-2,2 5 0,13-2-3,-2-2 1,6 5 2,10-13-3,5-8 2,9-4 0,8-8 0,3-6-1,8-4 0,5-2-1,3-5 2,-2 3 1,2-6 0,-8-1-1,-10-1-1,-9 3-1,-10-1 1,-7 1 1,-4-1-2,-8 1 1,13 1-1,-5-4 1,7-8-1,-4-4 0,3-8 1,5-4-1,1 0 0,4 0 0,2 0 0,-6-14 1,9-2 0,5-2 0,3-4 2,3-2 8,1-7-9,5 6 0,-4-8-1,6-6 1,-1-7-2,-2-3 0,11-9 0,-8 5-1,3-10 0,-13-4 1,-8 0-1,-9-4 1,-7-2-1,-10 4 1,2 3-1,-13 10 0,-6 4 1,-2 10 0,-11-4 0,-6 5 1,-8-5 2,-3-8 0,-7-4 0,1-7 1,-5-4-2,2-2 0,-3-1-2,4-2 3,-3 4-1,3 0-1,3-2 2,2 6-2,-2-4 2,1 1-2,-1-3 0,-9-11-1,-1-10 0,0-4 1,0-3-1,-1 7 1,-20 8-1,-1 4 1,-6 9 0,-5 1 2,-1 4 1,1-2-3,-8 1 1,3 0-2,3 2 2,0-3-2,-7 6 0,3 4 1,3 4 2,1 6 2,-3 3 0,2 2-4,-1-2 2,1-9-2,2 1 0,-1-8-1,-2 0 0,12 6 0,-5 3 0,-2 6 1,-3 4-1,-15 6 1,-6-1 1,-10 6-2,-7-1 2,0 3 1,0 1-1,7 2-1,3-4 2,7 5-2,11-6 0,0 1 0,3 1-1,0 2 0,-1 1 0,-11 5 0,-9 8-1,-11 4 1,-14 5 0,-11 5-1,-16 0 0,-12 0 1,-14 23 1,-18 15 0,-4 12-1,1 6 0,6-5 0,37-10-1,28-17-1,28-16-49,21-8-121,23-27-372</inkml:trace>
  <inkml:trace contextRef="#ctx0" brushRef="#br0" timeOffset="610.0351">16565 14354 169,'63'-77'52,"11"-9"-32,18-12 23,18-13 1,19-11-12,24-17-9,18-9-10,20-10-6,13 4-2,11 9 4,-9 23-7,-12 28-2,-38 15-3,-27 21-21,-37 16-100,-39 18-106</inkml:trace>
  <inkml:trace contextRef="#ctx0" brushRef="#br0" timeOffset="916.1605">16796 14805 183,'-97'131'8,"25"-26"-1,29-27 16,22-34-2,20-20-21,1-13-2,10-11 2,14-8 24,15-37-4,19-29 5,16-30-15,24-10 2,28-21 1,26-8-8,30-14-2,20-10-1,15-1-2,15-1 0,5 14-2,-12 15-1,-29 18-2,-38 22-5,-40 29-13,-50 32-90</inkml:trace>
  <inkml:trace contextRef="#ctx0" brushRef="#br0" timeOffset="1238.1826">16799 15731 160,'-66'119'8,"23"-25"-7,21-32 2,21-27 9,1-24-11,23-11 4,21-23 26,13-40-1,24-31-7,18-33-6,28-31 0,27-29-1,25-19 6,29-9-7,31 4-7,13 11-4,3 22-4,-20 17 0,-29 16-1,-36 21 0,-26 20 1,-30 24-2,-28 22 0,-34 27-5,-31 26-28,-27 5-125</inkml:trace>
  <inkml:trace contextRef="#ctx0" brushRef="#br0" timeOffset="1531.1926">17197 16332 159,'-45'84'0,"23"-15"-6,13-29 6,9-28 3,22-14-1,27-50 26,22-27-12,21-32-8,27-22-2,20-24-4,33-23-2,25-24 0,25 0-1,15-7 2,-6 12 1,-15 27-2,-19 13 1,-18 26-1,-27 26-1,-22 24-11,-38 28-53</inkml:trace>
  <inkml:trace contextRef="#ctx0" brushRef="#br0" timeOffset="1778.2681">17789 16627 308,'-26'59'0,"25"-29"-9,11-30-7,43-18 16,35-63 22,39-35-8,36-39-2,30-26-10,26-22-2,12-14 0,3 1-2,-8 12-5,-23 24-16,-24 34-24,-45 30-55</inkml:trace>
  <inkml:trace contextRef="#ctx0" brushRef="#br0" timeOffset="2056.3133">18634 16345 29,'-80'120'277,"34"-24"-265,33-24-12,13-42-6,28-30-1,32-46 7,24-51 13,30-33-5,17-22-7,29-6-1,15-10 0,15-3-2,3 7 2,-10 9 0,-32 29 1,-24 20-1,-36 25 0,-29 23-1,-23 18-5,-27 28-48,-12 12-115</inkml:trace>
  <inkml:trace contextRef="#ctx0" brushRef="#br0" timeOffset="3128.3739">18458 14937 88,'-15'0'46,"9"0"-3,-3 0-11,-1 0-7,2 16-1,-1 2-2,0 2-12,2-3 2,5 4 1,2-3-1,0 1-4,0 1 4,3-2 4,12-7-4,2-2-1,3-9 4,3 0 1,-2-19 4,0-13 1,-5-12-9,-1-2-5,-13 2-5,-2 9 0,0 6 3,-13 17 1,-9 10-5,-7 2 1,4 8 1,-4 27 0,8 0-3,7 2 1,9-5-1,5-3-1,0-9 0,8-6 0,11-6 1,-3-8 0,1 0 3,-1 0 2,3-13 0,-1-12 0,-3-5-2,-2 2-2,-7 0 0,-6 9 0,0 4 4,-3 7 0,-16 8-2,-2 0-3,0 12 1,-2 16-1,3 4 2,9-2 0,1-4-1,10-10-1,0-7 0,0-2-1,8-2 1,-3-5 0,6 0 1,1 0 3,-2-9 0,1-9-1,3-4-2,-6-2-1,-2 2 0,-6 4-2,0 0-1,0 4 3,-17 8-3,2 6 1,2 0 2,-4 0 2,5 16 6,3-2-8,7 0 0,2-3-2,0-6-6,2-4-8,14-1-8,-1 0-25,5 0-115</inkml:trace>
  <inkml:trace contextRef="#ctx0" brushRef="#br0" timeOffset="3407.4101">18420 15015 28,'-2'2'0,"0"1"0,-4 2-4</inkml:trace>
  <inkml:trace contextRef="#ctx0" brushRef="#br0" timeOffset="4118.4497">18420 15015 11,'-57'28'2,"57"-28"-2,0 0 11,2-6 2,5 0 24,-4 0 17,2 1 7,-2 2 7,-1-1-2,-1-1-11,2-4-21,7-8-11,1-8-2,7-9-2,5-10-6,2-2 4,5-7 2,2-2-4,9-4-6,-5-6-1,7 0 0,-3-3-2,5-3-1,-3 2-1,2-4 0,-2 3-2,-2 2-2,-4-1 1,0 10 1,-6-6-1,0 9 0,-1 0-1,-5 6 1,5 6 0,-6 10-1,1 4 0,-3 3 2,-1 1-2,1 5 0,-3-5 1,-2 3-1,1 0 0,-4 4 0,-4 6 2,-7 6 2,-1 7 8,-1-2 5,0 2-1,0 0-10,0 0-3,0 0-2,0 0-1,0 0 0,2-8-1,5-1 1,2-8 1,3-9-1,4 0 1,-1-4-1,-1 0 0,4 2 0,-5 1 1,5 1-1,-5 0 0,-2 5 0,-3 7 3,-7 6-2,-1 5-1,0 1 0,0 2-2,0-2-6,4-3 2,4-4 0,1-3 0,2-2 5,1 0 0,-1 2 1,0-2 0,-1 2 0,-1-5 0,-2 0 0,-1-1 1,-2 4 0,2 5 2,-6 6 1,0 3-4,-5 0-2,-9 15-93,-9 14-254</inkml:trace>
  <inkml:trace contextRef="#ctx0" brushRef="#br0" timeOffset="5088.5545">19268 14127 320,'0'-12'41,"-1"7"29,-1 5-12,1 0-21,-1 0-37,-6 23-1,1 7 1,0 7 5,-1 1-4,-2 1 2,-2 0 0,2 2 1,-1 3-3,-1-8-1,2-2 1,0-10-1,4-11 0,6-12 0,0-1 2,0 0 5,0-19-5,0-17-2,6-6-2,14-11 2,3-1-1,7-6 0,4 0 0,8 4-2,-3 6-1,2 14 4,-1 14 0,3 7 1,-1 8 0,1 5 1,-9 2 0,-2 0-2,-9 0 0,-12 2 0,-4 7-3,-7 5 3,0 5 5,0 4 1,-11 4-1,-9-1-2,-2-4-1,0-2-1,1-2 0,2-4 0,-3-2 0,2-3 0,-2-4-1,-1-5 0,1 0 0,-1 0 0,3 0-1,3 0 1,2 0 0,5 0 1,3 0 0,5 0 3,-1 0 4,3 0-1,0-2 1,0-1 2,0 3-5,0 0 1,0 0-3,0 0 1,0 0-2,0 0-1,0 0-1,0 0 1,0 0 7,4 5 9,3 7 7,-4 0-3,4 5 0,4 4-2,2 4-4,8 0 1,3 1-1,12 2-9,1-2-6,6-1-3,7 3-5,-2 4-13,-1 3-29,-8 2-77,-10 1-117</inkml:trace>
  <inkml:trace contextRef="#ctx0" brushRef="#br0" timeOffset="6218.6171">18599 14909 162,'-7'0'34,"4"0"-29,3 0 27,0 0-8,0 0-24,0 2-1,0 3 1,0 4 5,10-1 3,1-4 5,2 2 20,8-2-1,9 2-4,6 0-7,22 2-1,11 1-5,16 2-1,11-1 1,21-4 8,13-1-6,29 0 4,16-1-5,15-1-5,-1 6-6,2-1 1,-1 4 0,3-2-2,1-3 1,4 5 1,-2-4 4,-20 3-2,-16 1 5,-21 1-2,-13 1 0,-6-5-3,-3 1-3,-3-6 4,2-4 3,5 0 3,5 0 6,8-5-18,10 1-1,3-1 0,-8 5-1,-9 0-1,-13 5 0,-22 8 0,-28 10-4,-24 0-10,-24 1-23,-19 5-57,0 0-39,-29-4-217</inkml:trace>
  <inkml:trace contextRef="#ctx0" brushRef="#br0" timeOffset="6793.6514">23148 15079 217,'-5'-10'137,"2"4"-92,0 4 51,-1 0-39,1 2-24,3-2-23,0 2-8,0 0 3,0 0 0,0 0-2,0 0 2,0 0 2,0 0 2,0 0-6,0 0-3,8 14-1,11 6 1,2 2 0,7 1 0,2-4 0,3-2 0,-1 1 1,0 4-1,-4-1 0,-10 4 0,-6-4-1,-7 0 1,-5-3 1,0 1 7,-21 1 16,-8-5-3,-5-1-9,1-5-11,-2-6-1,5-1-13,7-2-20,-2 6-44,8 0-60,0 2-162</inkml:trace>
  <inkml:trace contextRef="#ctx0" brushRef="#br0" timeOffset="7829.7966">23351 15945 99,'-14'-39'0,"3"-2"-23,4 5 23,4 9 3,1 8 1,2 11 46,0 8 39,0 0-20,0 0-22,0 9-5,0 23 31,-2 2-36,1 10-17,-2-2-5,3-2 5,-3 1-7,3-6-5,0-9 2,-3-8 0,3-6-4,0-10-1,0-2 2,0 0 5,-1 0 17,1-20-6,0-14-19,0-6-3,4-5 1,12 10 0,4 5 8,3 1 0,8 3-9,0 8-1,1 1 0,3 3-1,-2-1 0,-5 7-2,-2 2-10,-7 3-17,-3 3-26,-1 0-86,2 0-265</inkml:trace>
  <inkml:trace contextRef="#ctx0" brushRef="#br0" timeOffset="8543.8375">23700 16300 648,'-5'0'0,"3"0"-3,2-5-15,0-2 18,0 0 3,4-4-3,4 7-50,3 0-76,-11 0-319</inkml:trace>
  <inkml:trace contextRef="#ctx0" brushRef="#br0" timeOffset="10079.9224">20525 16198 105,'-5'-4'42,"4"-2"-39,-2 2 26,0-1 20,2-2 24,1 7-42,0 0-19,0 0-12,0 0-2,0 0 2,0 0 0,0 0 0,0 0 7,0 5 7,0 4 0,-1 5 3,-1 4-4,0 8 0,-4 9-1,4 5-3,2 10 5,0 14 5,0 6 4,14 5 0,6-8-8,4-3-8,3-11-1,-5-7-2,-1-6-2,-1-5 1,-5 4 1,3-5 3,-3 4-2,3-3-1,-6-7-4,1-3 0,3-1 0,-6-3-1,2 3 0,1 11 0,2 3 1,4 8 0,-2-2 0,1-3-3,2-9-2,0-1-9,-1-9-20,1-10-39,-9-10-97</inkml:trace>
  <inkml:trace contextRef="#ctx0" brushRef="#br0" timeOffset="10761.9586">20427 16554 68,'-9'12'15,"-3"0"-13,6-7 0,-5 3 22,7-6 15,2 3-12,2-5-6,0 0 16,0 0 6,-1 0-26,-1-11-1,-3 3-7,0 0-3,3 3 8,-4 0-2,6 3-1,0 0 9,0 2-9,0-3-6,0-4-2,6 0-2,6-8 1,-3 1-2,4-8 3,-2-2 2,3-10 3,2 2 2,6-2 3,0 1 5,-6 6 0,0 10-2,-12 10-7,-4 5-1,0 2-1,0 0-4,0 0-2,2 0-1,1 0-6,2 0-10,6 4 6,2 10 5,5 0-18,3 4-33,-7 4-49,3-4-30</inkml:trace>
  <inkml:trace contextRef="#ctx0" brushRef="#br0" timeOffset="12052.1269">21045 17152 43,'-10'-12'345,"5"9"-310,3 3 2,2-2 1,0-2-11,0 0-9,5 0-12,2 4-5,4 0 0,5 1-1,0 34 2,2 11 7,1 16 5,-2 4-3,-2 2-4,-3 0-1,2-8 1,4-7-3,-4-11-2,5-16 1,-4-4-2,0-10 2,-3-7 0,-8-5 1,5 0 2,2-12 3,7-29 3,4-13-6,2-20-3,8-11-3,7-5 0,-3 6-1,-1 10 1,-6 18-2,-6 19-5,-10 16-22,-4 17-36,-9 4-103</inkml:trace>
  <inkml:trace contextRef="#ctx0" brushRef="#br0" timeOffset="12435.1845">21538 17522 367,'0'0'22,"-6"0"-14,2 16-8,-2 7 13,6 6-3,0 0-4,0 0 0,8 0 2,5-6 0,4-5 6,-4-6-3,2-7-1,-1-5-1,2 0 8,3-11 7,0-13-9,-4-8-5,-3-5-2,-7 5-1,-5-1-5,0 1-1,-17 6-1,-9 12-10,-4 6-12,0 8-15,5 0-59,-1 8-156</inkml:trace>
  <inkml:trace contextRef="#ctx0" brushRef="#br0" timeOffset="18322.5111">4256 15530 194,'-3'0'29,"0"0"-27,3 0 4,0-1 11,0-4 40,0 0 3,0-6-16,0 0-18,0-2-15,0 4-2,0 0-6,0 5-3,0 4 2,0 0 3,0 0 0,0 0 2,0 0 1,0-1 5,0-2-3,0-1-9,0 4 0,0 0-1,0 0 0,0 0 0,0 0 0,0 0-3,0 22-5,-1 13 8,-2 15 2,-4 16 1,-1 16-2,-1 13 1,1 14-1,3 16 0,4 9 0,-3 14 3,4 11 0,-2 2 0,-1 1-2,-2-10 0,3-10 3,1-21 0,1-15 4,0-18-1,0-11-2,0-9-4,3-5-2,4-10-2,0 1 2,0-10 0,0-7-1,0-15 0,-2-5 0,-3-5-2,3-5 2,-3-3 0,-1-4 0,-1 0-1,0 0 0,0 0 1,0 0 0,2 4 0,1 0-1,2 2 1,2-2 1,-1 4-3,5-1 1,0 0 2,4 5 0,0-2 0,4 0 1,-3-3-1,4 5 1,6-1-1,2 3 0,4 0 0,6-7 1,6 6 1,11-7 0,3-2-1,2 2 1,5 0 1,-7-4-3,2 7 0,2-2 0,-4-1 0,4-2 0,-6-4 0,4 0 0,-6 0 2,4 0-2,1-5 2,-4-7 0,7 3 0,-4 6-2,-1 3 1,2 0-1,-4 0 1,2 0-1,5 3 0,-2 6 1,1-4-1,1-1 0,2 0 0,-4 6 2,0 2-1,-1 11 1,1-6 0,-3 5 0,-2 4-1,3-3-1,7-4 1,-3-3 0,4-9 0,4 1 3,-1-3-1,2-2 2,-6 1-3,-1-2-1,-4 10-1,0-7 0,4 13 0,-6 1 1,1-1-1,-5-3-1,-7-4 1,4 7 0,-6-6 1,7-1 0,1-4 0,1 0 0,2-6 0,9-1 1,-1 0 0,9-4 2,1-18-2,1-8 2,2 7-2,-5-3 1,-5 3-2,-11 12-1,-5-1 1,-6 12-1,-5 0 1,-5 0-1,2 0-1,-2 12 1,-3-1 1,4-5-1,4-2 0,-1-4 0,6 0 0,0 0-1,2-7 1,2-5-1,-2-2 0,-5-3 1,-3 7 0,-12 3 0,-2 6 0,-5 1 0,-4 0 0,5 0 0,-3 1 1,-1 3-1,0-1 0,-3-3 0,-3 0 0,0 0 0,-1-16 0,0-11 0,0-5 0,0 6 0,-6 4 1,4 6-1,-6 8 0,3 0 0,-3 6 0,1-4 0,-2 0 0,8-6 0,-2-10 0,3-7 0,0-10 0,1 3 1,2-5-1,-4-7 0,3-1 0,-3-6 0,2-6 0,-1-6-1,-3-2 1,2-1 1,3 3-1,5-4 1,-1 1 0,4-7 0,1-3 1,-1-6 1,-1 2 0,-5-3 2,2-2-1,-1-1 1,-4-7 1,-1 3-3,-7 2-1,3 5-2,-2 7 2,-2 8-1,3-1-1,-5 4 0,2 3 0,-2 0 0,0-3-1,0-1 1,0-2 0,0-3 0,0 2 1,0-1-1,-2 5 0,-6 5 1,-1 10-1,-3 8 1,0 6 5,-6 4-1,2-1 0,-3 5 0,-4-2-4,-2 0-1,1 1 0,3-2-1,6 12 1,-2 6 0,5 9 0,-1 1 2,-7 0 2,-5-1-1,-4 4-3,-9-4 1,-9 4-1,2 4-1,-8-2 1,-4 2 0,-3 0 1,-7 0-2,-5 0 2,-3 4-1,-4-1 1,-4 2-1,-3-5 0,0 0 0,0 0 0,-1-5 0,-6-2 0,-4 1 2,-1-4-2,10-1 1,-5-1 2,4 0-2,1 3-1,3 2-1,-1 5 1,2 2 1,1 0-1,3 6-1,-2 11 1,8 1 0,6 5 0,-4 1 0,1-3 0,-4 4 0,2-6 0,-2-5 0,4-4 1,2-7-1,2 4 0,8-2 0,4 0 0,3 7 0,7-6-1,0 2 1,3-2 0,1-4 0,-1 5-2,-3-7 2,-9 3-4,-2-3 4,-2 0 0,-5 0-1,6 0 0,-5 0-1,4-6 1,-2 2-2,10 2 1,1 2 2,4 0-1,6 0 1,3 0-3,-3 4 2,8 8-3,-7 6 1,4-4 2,-3 0 1,-5 4-1,0 4 0,-3 6 0,-1 2 0,-5 9-1,0 1 0,2 1 2,8 3-1,0-9 1,6-5-2,4-6 2,2-2 0,6-10 0,-1 3-4,7 0-16,1 8-34,-11 15-104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t" anchorCtr="0" compatLnSpc="1">
            <a:prstTxWarp prst="textNoShape">
              <a:avLst/>
            </a:prstTxWarp>
          </a:bodyPr>
          <a:lstStyle>
            <a:lvl1pPr defTabSz="928407">
              <a:defRPr sz="1200"/>
            </a:lvl1pPr>
          </a:lstStyle>
          <a:p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739" y="0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t" anchorCtr="0" compatLnSpc="1">
            <a:prstTxWarp prst="textNoShape">
              <a:avLst/>
            </a:prstTxWarp>
          </a:bodyPr>
          <a:lstStyle>
            <a:lvl1pPr algn="r" defTabSz="928407">
              <a:defRPr sz="1200"/>
            </a:lvl1pPr>
          </a:lstStyle>
          <a:p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6975" y="693738"/>
            <a:ext cx="4616450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48" y="4387446"/>
            <a:ext cx="5607711" cy="4155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773356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b" anchorCtr="0" compatLnSpc="1">
            <a:prstTxWarp prst="textNoShape">
              <a:avLst/>
            </a:prstTxWarp>
          </a:bodyPr>
          <a:lstStyle>
            <a:lvl1pPr defTabSz="928407">
              <a:defRPr sz="1200"/>
            </a:lvl1pPr>
          </a:lstStyle>
          <a:p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739" y="8773356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b" anchorCtr="0" compatLnSpc="1">
            <a:prstTxWarp prst="textNoShape">
              <a:avLst/>
            </a:prstTxWarp>
          </a:bodyPr>
          <a:lstStyle>
            <a:lvl1pPr algn="r" defTabSz="928407">
              <a:defRPr sz="1200"/>
            </a:lvl1pPr>
          </a:lstStyle>
          <a:p>
            <a:fld id="{6FF646D4-3BFA-E74D-A4AF-6678D14BEF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5257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646D4-3BFA-E74D-A4AF-6678D14BEF9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A5063B-CAA0-A84E-ACC6-C079E2B08E8D}" type="slidenum">
              <a:rPr lang="en-US"/>
              <a:pPr/>
              <a:t>23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Answer: D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A5063B-CAA0-A84E-ACC6-C079E2B08E8D}" type="slidenum">
              <a:rPr lang="en-US"/>
              <a:pPr/>
              <a:t>24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Answer: D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A5063B-CAA0-A84E-ACC6-C079E2B08E8D}" type="slidenum">
              <a:rPr lang="en-US"/>
              <a:pPr/>
              <a:t>25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Answer: D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12796-CA45-7842-BD97-BD6A3572DC0C}" type="slidenum">
              <a:rPr lang="en-US"/>
              <a:pPr/>
              <a:t>27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4100" y="671513"/>
            <a:ext cx="4470400" cy="3352800"/>
          </a:xfrm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2174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fld id="{3B9A4D35-E7B2-4F39-BE7A-BC23CF9782F6}" type="slidenum">
              <a:rPr lang="en-US" altLang="en-US" sz="1200"/>
              <a:pPr/>
              <a:t>28</a:t>
            </a:fld>
            <a:endParaRPr lang="en-US" altLang="en-US" sz="1200"/>
          </a:p>
        </p:txBody>
      </p:sp>
      <p:sp>
        <p:nvSpPr>
          <p:cNvPr id="150531" name="Rectangle 7"/>
          <p:cNvSpPr txBox="1">
            <a:spLocks noGrp="1" noChangeArrowheads="1"/>
          </p:cNvSpPr>
          <p:nvPr/>
        </p:nvSpPr>
        <p:spPr bwMode="auto">
          <a:xfrm>
            <a:off x="3970938" y="8772668"/>
            <a:ext cx="3037840" cy="46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r" eaLnBrk="1" hangingPunct="1"/>
            <a:fld id="{46AB4661-59D3-4AC1-BAF2-FD434025D015}" type="slidenum">
              <a:rPr lang="en-US" altLang="en-US" sz="1200"/>
              <a:pPr algn="r" eaLnBrk="1" hangingPunct="1"/>
              <a:t>28</a:t>
            </a:fld>
            <a:endParaRPr lang="en-US" altLang="en-US" sz="1200"/>
          </a:p>
        </p:txBody>
      </p:sp>
      <p:sp>
        <p:nvSpPr>
          <p:cNvPr id="150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0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fld id="{8C68D601-047A-4AF5-99E6-C463C451856E}" type="slidenum">
              <a:rPr lang="en-US" altLang="en-US" sz="1200"/>
              <a:pPr/>
              <a:t>34</a:t>
            </a:fld>
            <a:endParaRPr lang="en-US" altLang="en-US" sz="1200"/>
          </a:p>
        </p:txBody>
      </p:sp>
      <p:sp>
        <p:nvSpPr>
          <p:cNvPr id="152579" name="Rectangle 7"/>
          <p:cNvSpPr txBox="1">
            <a:spLocks noGrp="1" noChangeArrowheads="1"/>
          </p:cNvSpPr>
          <p:nvPr/>
        </p:nvSpPr>
        <p:spPr bwMode="auto">
          <a:xfrm>
            <a:off x="3970938" y="8772668"/>
            <a:ext cx="3037840" cy="46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r" eaLnBrk="1" hangingPunct="1"/>
            <a:fld id="{D37E6B58-AE67-47F7-BFB1-99BBD9FBA01A}" type="slidenum">
              <a:rPr lang="en-US" altLang="en-US" sz="1200"/>
              <a:pPr algn="r" eaLnBrk="1" hangingPunct="1"/>
              <a:t>34</a:t>
            </a:fld>
            <a:endParaRPr lang="en-US" altLang="en-US" sz="1200"/>
          </a:p>
        </p:txBody>
      </p:sp>
      <p:sp>
        <p:nvSpPr>
          <p:cNvPr id="152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25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fld id="{69C8B611-EFBC-4662-A96E-AB7C0EE7CAA0}" type="slidenum">
              <a:rPr lang="en-US" altLang="en-US" sz="1200"/>
              <a:pPr/>
              <a:t>35</a:t>
            </a:fld>
            <a:endParaRPr lang="en-US" altLang="en-US" sz="1200"/>
          </a:p>
        </p:txBody>
      </p:sp>
      <p:sp>
        <p:nvSpPr>
          <p:cNvPr id="154627" name="Rectangle 7"/>
          <p:cNvSpPr txBox="1">
            <a:spLocks noGrp="1" noChangeArrowheads="1"/>
          </p:cNvSpPr>
          <p:nvPr/>
        </p:nvSpPr>
        <p:spPr bwMode="auto">
          <a:xfrm>
            <a:off x="3970938" y="8772668"/>
            <a:ext cx="3037840" cy="46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r" eaLnBrk="1" hangingPunct="1"/>
            <a:fld id="{3E56AC2A-D70B-4B43-BC0F-DEDB1530D143}" type="slidenum">
              <a:rPr lang="en-US" altLang="en-US" sz="1200"/>
              <a:pPr algn="r" eaLnBrk="1" hangingPunct="1"/>
              <a:t>35</a:t>
            </a:fld>
            <a:endParaRPr lang="en-US" altLang="en-US" sz="1200"/>
          </a:p>
        </p:txBody>
      </p:sp>
      <p:sp>
        <p:nvSpPr>
          <p:cNvPr id="1546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4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12796-CA45-7842-BD97-BD6A3572DC0C}" type="slidenum">
              <a:rPr lang="en-US"/>
              <a:pPr/>
              <a:t>2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4100" y="671513"/>
            <a:ext cx="4470400" cy="3352800"/>
          </a:xfrm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101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12796-CA45-7842-BD97-BD6A3572DC0C}" type="slidenum">
              <a:rPr lang="en-US"/>
              <a:pPr/>
              <a:t>3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4100" y="671513"/>
            <a:ext cx="4470400" cy="3352800"/>
          </a:xfrm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101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fld id="{406C0AAD-EA92-4D3E-BC8A-E85D35A213EA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143363" name="Rectangle 7"/>
          <p:cNvSpPr txBox="1">
            <a:spLocks noGrp="1" noChangeArrowheads="1"/>
          </p:cNvSpPr>
          <p:nvPr/>
        </p:nvSpPr>
        <p:spPr bwMode="auto">
          <a:xfrm>
            <a:off x="3970938" y="8772668"/>
            <a:ext cx="3037840" cy="46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r" eaLnBrk="1" hangingPunct="1"/>
            <a:fld id="{D7685E13-8C9D-4A17-A085-0667CD9BBEA6}" type="slidenum">
              <a:rPr lang="en-US" altLang="en-US" sz="1200"/>
              <a:pPr algn="r" eaLnBrk="1" hangingPunct="1"/>
              <a:t>4</a:t>
            </a:fld>
            <a:endParaRPr lang="en-US" altLang="en-US" sz="1200"/>
          </a:p>
        </p:txBody>
      </p:sp>
      <p:sp>
        <p:nvSpPr>
          <p:cNvPr id="1433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3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12796-CA45-7842-BD97-BD6A3572DC0C}" type="slidenum">
              <a:rPr lang="en-US"/>
              <a:pPr/>
              <a:t>5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4100" y="671513"/>
            <a:ext cx="4470400" cy="3352800"/>
          </a:xfrm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2174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12796-CA45-7842-BD97-BD6A3572DC0C}" type="slidenum">
              <a:rPr lang="en-US"/>
              <a:pPr/>
              <a:t>6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4100" y="671513"/>
            <a:ext cx="4470400" cy="3352800"/>
          </a:xfrm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217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fld id="{DBE86D64-108A-4A1E-99B0-7529503E500B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146435" name="Rectangle 7"/>
          <p:cNvSpPr txBox="1">
            <a:spLocks noGrp="1" noChangeArrowheads="1"/>
          </p:cNvSpPr>
          <p:nvPr/>
        </p:nvSpPr>
        <p:spPr bwMode="auto">
          <a:xfrm>
            <a:off x="3970938" y="8772668"/>
            <a:ext cx="3037840" cy="46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r" eaLnBrk="1" hangingPunct="1"/>
            <a:fld id="{2C7926CA-3FA6-487D-8F63-CDFE4D224255}" type="slidenum">
              <a:rPr lang="en-US" altLang="en-US" sz="1200"/>
              <a:pPr algn="r" eaLnBrk="1" hangingPunct="1"/>
              <a:t>14</a:t>
            </a:fld>
            <a:endParaRPr lang="en-US" altLang="en-US" sz="1200"/>
          </a:p>
        </p:txBody>
      </p:sp>
      <p:sp>
        <p:nvSpPr>
          <p:cNvPr id="146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6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fld id="{E6B245A9-6F8B-4065-9BEB-00B2EE45B577}" type="slidenum">
              <a:rPr lang="en-US" altLang="en-US" sz="1200"/>
              <a:pPr/>
              <a:t>19</a:t>
            </a:fld>
            <a:endParaRPr lang="en-US" altLang="en-US" sz="1200"/>
          </a:p>
        </p:txBody>
      </p:sp>
      <p:sp>
        <p:nvSpPr>
          <p:cNvPr id="148483" name="Rectangle 7"/>
          <p:cNvSpPr txBox="1">
            <a:spLocks noGrp="1" noChangeArrowheads="1"/>
          </p:cNvSpPr>
          <p:nvPr/>
        </p:nvSpPr>
        <p:spPr bwMode="auto">
          <a:xfrm>
            <a:off x="3970938" y="8772668"/>
            <a:ext cx="3037840" cy="46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r" eaLnBrk="1" hangingPunct="1"/>
            <a:fld id="{8AF8DDD6-6982-41D1-B123-AF3E3E01E547}" type="slidenum">
              <a:rPr lang="en-US" altLang="en-US" sz="1200"/>
              <a:pPr algn="r" eaLnBrk="1" hangingPunct="1"/>
              <a:t>19</a:t>
            </a:fld>
            <a:endParaRPr lang="en-US" altLang="en-US" sz="1200"/>
          </a:p>
        </p:txBody>
      </p:sp>
      <p:sp>
        <p:nvSpPr>
          <p:cNvPr id="1484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8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A5063B-CAA0-A84E-ACC6-C079E2B08E8D}" type="slidenum">
              <a:rPr lang="en-US"/>
              <a:pPr/>
              <a:t>22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Answer: D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A4F68FB-EE49-9343-A0ED-B0856B509A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20A5F7B-88EF-7B45-8812-1532E15AA2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1F44708-FAB7-2045-8B3A-6927164A3E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41DC41E4-161D-AD48-AF17-D1FE093EF1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ED8FF46A-E926-D546-BE79-04D6CFA622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B1C2E7EE-3F0F-F04F-BC9B-A63CA1690A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0576F906-14E8-7945-A91B-E55F877418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8ED08B8-F681-A54C-8FFA-FC0952B85C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727D9AC-3F73-A348-BDD5-1BA1C41221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FAA60D5-5E86-4146-B7DB-47C3ADEC7B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22122C6-74C2-914D-A144-6F089015A4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26DD08A-62AC-B24A-8465-7668FA5057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96E55F0-21D3-514B-BCC5-621A064953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88BF4E4-0EF4-544A-89A3-67E2D5BDC6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1FEE343-5AAC-6B4F-B0C7-7D21E6D067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E62B28E-DA43-FF4F-BBBD-88F512B7E93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emf"/><Relationship Id="rId4" Type="http://schemas.openxmlformats.org/officeDocument/2006/relationships/customXml" Target="../ink/ink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emf"/><Relationship Id="rId5" Type="http://schemas.openxmlformats.org/officeDocument/2006/relationships/customXml" Target="../ink/ink7.xml"/><Relationship Id="rId4" Type="http://schemas.openxmlformats.org/officeDocument/2006/relationships/image" Target="../media/image21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24.wm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1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3.wmf"/><Relationship Id="rId5" Type="http://schemas.openxmlformats.org/officeDocument/2006/relationships/image" Target="../media/image20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22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24.wmf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1.wmf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23.wmf"/><Relationship Id="rId5" Type="http://schemas.openxmlformats.org/officeDocument/2006/relationships/image" Target="../media/image20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22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24.wmf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1.wmf"/><Relationship Id="rId12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23.wmf"/><Relationship Id="rId5" Type="http://schemas.openxmlformats.org/officeDocument/2006/relationships/image" Target="../media/image20.w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22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24.wmf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1.wmf"/><Relationship Id="rId12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23.wmf"/><Relationship Id="rId5" Type="http://schemas.openxmlformats.org/officeDocument/2006/relationships/image" Target="../media/image20.w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22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emf"/><Relationship Id="rId5" Type="http://schemas.openxmlformats.org/officeDocument/2006/relationships/customXml" Target="../ink/ink9.xml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emf"/><Relationship Id="rId4" Type="http://schemas.openxmlformats.org/officeDocument/2006/relationships/customXml" Target="../ink/ink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emf"/><Relationship Id="rId5" Type="http://schemas.openxmlformats.org/officeDocument/2006/relationships/customXml" Target="../ink/ink13.xml"/><Relationship Id="rId4" Type="http://schemas.openxmlformats.org/officeDocument/2006/relationships/image" Target="../media/image35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emf"/><Relationship Id="rId5" Type="http://schemas.openxmlformats.org/officeDocument/2006/relationships/customXml" Target="../ink/ink14.xml"/><Relationship Id="rId4" Type="http://schemas.openxmlformats.org/officeDocument/2006/relationships/image" Target="../media/image3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emf"/><Relationship Id="rId4" Type="http://schemas.openxmlformats.org/officeDocument/2006/relationships/customXml" Target="../ink/ink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customXml" Target="../ink/ink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labelident.com/images/product_images/info_images/31958_0_W7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908720"/>
            <a:ext cx="6526528" cy="489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31204" y="80814"/>
            <a:ext cx="8229600" cy="1143000"/>
          </a:xfrm>
        </p:spPr>
        <p:txBody>
          <a:bodyPr/>
          <a:lstStyle/>
          <a:p>
            <a:pPr algn="l"/>
            <a:r>
              <a:rPr lang="en-US" sz="3300" dirty="0" smtClean="0"/>
              <a:t>PHY132 </a:t>
            </a:r>
            <a:r>
              <a:rPr lang="en-US" sz="3300" dirty="0"/>
              <a:t>Introduction to Physics II</a:t>
            </a:r>
            <a:r>
              <a:rPr lang="en-US" sz="3300" dirty="0" smtClean="0"/>
              <a:t> </a:t>
            </a:r>
            <a:br>
              <a:rPr lang="en-US" sz="3300" dirty="0" smtClean="0"/>
            </a:br>
            <a:r>
              <a:rPr lang="en-US" sz="3300" dirty="0" smtClean="0"/>
              <a:t>Class 12 – </a:t>
            </a:r>
            <a:r>
              <a:rPr lang="en-US" sz="3300" b="1" dirty="0" smtClean="0"/>
              <a:t>Outline:</a:t>
            </a:r>
            <a:endParaRPr lang="en-US" sz="3300" b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79512" y="1772815"/>
            <a:ext cx="4680520" cy="4722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3600" dirty="0"/>
              <a:t>Electric Potential </a:t>
            </a:r>
            <a:r>
              <a:rPr lang="en-CA" sz="3600" dirty="0" smtClean="0"/>
              <a:t>of:</a:t>
            </a:r>
          </a:p>
          <a:p>
            <a:pPr lvl="1"/>
            <a:r>
              <a:rPr lang="en-CA" sz="3600" dirty="0" smtClean="0"/>
              <a:t> Parallel </a:t>
            </a:r>
            <a:r>
              <a:rPr lang="en-CA" sz="3600" dirty="0"/>
              <a:t>Plate Capacitor</a:t>
            </a:r>
          </a:p>
          <a:p>
            <a:pPr lvl="1"/>
            <a:r>
              <a:rPr lang="en-CA" sz="3600" dirty="0" smtClean="0"/>
              <a:t> Point </a:t>
            </a:r>
            <a:r>
              <a:rPr lang="en-CA" sz="3600" dirty="0"/>
              <a:t>Charge</a:t>
            </a:r>
          </a:p>
          <a:p>
            <a:pPr lvl="1"/>
            <a:r>
              <a:rPr lang="en-CA" sz="3600" dirty="0" smtClean="0"/>
              <a:t> Many </a:t>
            </a:r>
            <a:r>
              <a:rPr lang="en-CA" sz="3600" dirty="0"/>
              <a:t>Charges</a:t>
            </a:r>
          </a:p>
        </p:txBody>
      </p:sp>
    </p:spTree>
    <p:extLst>
      <p:ext uri="{BB962C8B-B14F-4D97-AF65-F5344CB8AC3E}">
        <p14:creationId xmlns:p14="http://schemas.microsoft.com/office/powerpoint/2010/main" val="221999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913" y="123825"/>
            <a:ext cx="8351837" cy="411163"/>
          </a:xfrm>
        </p:spPr>
        <p:txBody>
          <a:bodyPr/>
          <a:lstStyle/>
          <a:p>
            <a:pPr algn="l" eaLnBrk="1" hangingPunct="1"/>
            <a:r>
              <a:rPr lang="en-US" altLang="en-US" sz="3200" dirty="0" smtClean="0">
                <a:solidFill>
                  <a:schemeClr val="tx1"/>
                </a:solidFill>
              </a:rPr>
              <a:t>Units of Electric Field</a:t>
            </a:r>
          </a:p>
        </p:txBody>
      </p:sp>
      <p:sp>
        <p:nvSpPr>
          <p:cNvPr id="79875" name="Rectangle 8"/>
          <p:cNvSpPr>
            <a:spLocks noChangeArrowheads="1"/>
          </p:cNvSpPr>
          <p:nvPr/>
        </p:nvSpPr>
        <p:spPr bwMode="auto">
          <a:xfrm>
            <a:off x="3349625" y="2613025"/>
            <a:ext cx="1319213" cy="8588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endParaRPr lang="en-US" altLang="en-US">
              <a:latin typeface="Times New Roman" pitchFamily="84" charset="0"/>
            </a:endParaRPr>
          </a:p>
        </p:txBody>
      </p:sp>
      <p:sp>
        <p:nvSpPr>
          <p:cNvPr id="79876" name="Rectangle 9"/>
          <p:cNvSpPr>
            <a:spLocks noChangeArrowheads="1"/>
          </p:cNvSpPr>
          <p:nvPr/>
        </p:nvSpPr>
        <p:spPr bwMode="auto">
          <a:xfrm>
            <a:off x="6834188" y="3810000"/>
            <a:ext cx="1801812" cy="327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endParaRPr lang="en-US" altLang="en-US">
              <a:latin typeface="Times New Roman" pitchFamily="84" charset="0"/>
            </a:endParaRPr>
          </a:p>
        </p:txBody>
      </p:sp>
      <p:sp>
        <p:nvSpPr>
          <p:cNvPr id="79877" name="Text Box 3"/>
          <p:cNvSpPr txBox="1">
            <a:spLocks noChangeArrowheads="1"/>
          </p:cNvSpPr>
          <p:nvPr/>
        </p:nvSpPr>
        <p:spPr bwMode="auto">
          <a:xfrm>
            <a:off x="57150" y="914400"/>
            <a:ext cx="847725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38138" indent="-338138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>
                <a:cs typeface="Arial" charset="0"/>
              </a:rPr>
              <a:t>If we know a capacitor’s voltage </a:t>
            </a:r>
            <a:r>
              <a:rPr lang="en-US" altLang="en-US" sz="2600">
                <a:latin typeface="Lucida Grande" pitchFamily="84" charset="0"/>
                <a:cs typeface="Arial" charset="0"/>
                <a:sym typeface="Symbol" pitchFamily="84" charset="2"/>
              </a:rPr>
              <a:t></a:t>
            </a:r>
            <a:r>
              <a:rPr lang="en-US" altLang="en-US" sz="2600" i="1">
                <a:latin typeface="Times New Roman" pitchFamily="84" charset="0"/>
                <a:cs typeface="Arial" charset="0"/>
              </a:rPr>
              <a:t>V</a:t>
            </a:r>
            <a:r>
              <a:rPr lang="en-US" altLang="en-US" sz="2600">
                <a:cs typeface="Arial" charset="0"/>
              </a:rPr>
              <a:t> and the distance between the plates </a:t>
            </a:r>
            <a:r>
              <a:rPr lang="en-US" altLang="en-US" sz="2600" i="1">
                <a:latin typeface="Times New Roman" pitchFamily="84" charset="0"/>
                <a:cs typeface="Arial" charset="0"/>
              </a:rPr>
              <a:t>d</a:t>
            </a:r>
            <a:r>
              <a:rPr lang="en-US" altLang="en-US" sz="2600">
                <a:cs typeface="Arial" charset="0"/>
              </a:rPr>
              <a:t>, then the electric field strength within the capacitor is: </a:t>
            </a:r>
          </a:p>
        </p:txBody>
      </p:sp>
      <p:sp>
        <p:nvSpPr>
          <p:cNvPr id="79878" name="Text Box 3"/>
          <p:cNvSpPr txBox="1">
            <a:spLocks noChangeArrowheads="1"/>
          </p:cNvSpPr>
          <p:nvPr/>
        </p:nvSpPr>
        <p:spPr bwMode="auto">
          <a:xfrm>
            <a:off x="58738" y="3127375"/>
            <a:ext cx="8307387" cy="2973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38138" indent="-338138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>
                <a:cs typeface="Arial" charset="0"/>
              </a:rPr>
              <a:t>This implies that the units of electric field are volts per meter, or </a:t>
            </a:r>
            <a:r>
              <a:rPr lang="en-US" altLang="en-US" sz="2600" dirty="0">
                <a:latin typeface="Times New Roman" pitchFamily="84" charset="0"/>
                <a:cs typeface="Arial" charset="0"/>
              </a:rPr>
              <a:t>V/m.</a:t>
            </a:r>
            <a:endParaRPr lang="en-US" altLang="en-US" sz="2600" dirty="0">
              <a:cs typeface="Arial" charset="0"/>
            </a:endParaRP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>
                <a:cs typeface="Arial" charset="0"/>
              </a:rPr>
              <a:t>Previously, we have been using electric field units of </a:t>
            </a:r>
            <a:r>
              <a:rPr lang="en-US" altLang="en-US" sz="2600" dirty="0" err="1">
                <a:cs typeface="Arial" charset="0"/>
              </a:rPr>
              <a:t>newtons</a:t>
            </a:r>
            <a:r>
              <a:rPr lang="en-US" altLang="en-US" sz="2600" dirty="0">
                <a:cs typeface="Arial" charset="0"/>
              </a:rPr>
              <a:t> per coulomb.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>
                <a:cs typeface="Arial" charset="0"/>
              </a:rPr>
              <a:t>In fact, </a:t>
            </a:r>
            <a:r>
              <a:rPr lang="en-US" altLang="en-US" sz="2600" dirty="0" smtClean="0">
                <a:cs typeface="Arial" charset="0"/>
              </a:rPr>
              <a:t>these </a:t>
            </a:r>
            <a:r>
              <a:rPr lang="en-US" altLang="en-US" sz="2600" dirty="0">
                <a:cs typeface="Arial" charset="0"/>
              </a:rPr>
              <a:t>units are equivalent to each other:</a:t>
            </a:r>
          </a:p>
          <a:p>
            <a:pPr algn="ctr" eaLnBrk="1" hangingPunct="1">
              <a:spcBef>
                <a:spcPct val="20000"/>
              </a:spcBef>
              <a:spcAft>
                <a:spcPct val="20000"/>
              </a:spcAft>
              <a:buClr>
                <a:srgbClr val="FF0000"/>
              </a:buClr>
            </a:pPr>
            <a:r>
              <a:rPr lang="en-US" altLang="en-US" sz="2600" dirty="0">
                <a:latin typeface="Times New Roman" pitchFamily="84" charset="0"/>
                <a:cs typeface="Arial" charset="0"/>
              </a:rPr>
              <a:t>1 N/C </a:t>
            </a:r>
            <a:r>
              <a:rPr lang="en-US" altLang="en-US" sz="2600" dirty="0">
                <a:latin typeface="Symbol" pitchFamily="84" charset="2"/>
                <a:cs typeface="Arial" charset="0"/>
                <a:sym typeface="Symbol" pitchFamily="84" charset="2"/>
              </a:rPr>
              <a:t></a:t>
            </a:r>
            <a:r>
              <a:rPr lang="en-US" altLang="en-US" sz="2600" dirty="0">
                <a:latin typeface="Times New Roman" pitchFamily="84" charset="0"/>
                <a:cs typeface="Arial" charset="0"/>
              </a:rPr>
              <a:t> 1 V/m</a:t>
            </a:r>
            <a:endParaRPr lang="en-US" altLang="en-US" sz="2600" dirty="0">
              <a:cs typeface="Arial" charset="0"/>
            </a:endParaRPr>
          </a:p>
        </p:txBody>
      </p:sp>
      <p:pic>
        <p:nvPicPr>
          <p:cNvPr id="79880" name="Picture 9" descr="CH28_PPT_Slide_28-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732"/>
          <a:stretch>
            <a:fillRect/>
          </a:stretch>
        </p:blipFill>
        <p:spPr bwMode="auto">
          <a:xfrm>
            <a:off x="3511550" y="2225675"/>
            <a:ext cx="15176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911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260648"/>
            <a:ext cx="7272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2800" dirty="0" smtClean="0"/>
              <a:t>Electric Potential = Electric Potential Energy per charge</a:t>
            </a:r>
            <a:endParaRPr lang="en-CA" sz="28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506880" y="1078920"/>
              <a:ext cx="8632080" cy="46152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6800" y="1067760"/>
                <a:ext cx="8650080" cy="463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0171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5250" y="228600"/>
            <a:ext cx="8820150" cy="685800"/>
          </a:xfrm>
        </p:spPr>
        <p:txBody>
          <a:bodyPr/>
          <a:lstStyle/>
          <a:p>
            <a:pPr algn="l" eaLnBrk="1" hangingPunct="1"/>
            <a:r>
              <a:rPr lang="en-US" altLang="en-US" sz="3200" dirty="0" smtClean="0">
                <a:solidFill>
                  <a:schemeClr val="tx1"/>
                </a:solidFill>
              </a:rPr>
              <a:t>The Electric Potential Inside a Parallel-Plate Capacitor</a:t>
            </a:r>
          </a:p>
        </p:txBody>
      </p:sp>
      <p:pic>
        <p:nvPicPr>
          <p:cNvPr id="80901" name="Picture 7" descr="28_Pg823_Un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16" b="5327"/>
          <a:stretch>
            <a:fillRect/>
          </a:stretch>
        </p:blipFill>
        <p:spPr bwMode="auto">
          <a:xfrm>
            <a:off x="952500" y="1531938"/>
            <a:ext cx="7581900" cy="457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133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9"/>
          <p:cNvSpPr>
            <a:spLocks noChangeArrowheads="1"/>
          </p:cNvSpPr>
          <p:nvPr/>
        </p:nvSpPr>
        <p:spPr bwMode="auto">
          <a:xfrm>
            <a:off x="6750050" y="1398588"/>
            <a:ext cx="2185988" cy="295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endParaRPr lang="en-US" altLang="en-US">
              <a:latin typeface="Times New Roman" pitchFamily="84" charset="0"/>
            </a:endParaRPr>
          </a:p>
        </p:txBody>
      </p:sp>
      <p:sp>
        <p:nvSpPr>
          <p:cNvPr id="81923" name="Rectangle 10"/>
          <p:cNvSpPr>
            <a:spLocks noChangeArrowheads="1"/>
          </p:cNvSpPr>
          <p:nvPr/>
        </p:nvSpPr>
        <p:spPr bwMode="auto">
          <a:xfrm>
            <a:off x="6815138" y="5891213"/>
            <a:ext cx="2187575" cy="2936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endParaRPr lang="en-US" altLang="en-US">
              <a:latin typeface="Times New Roman" pitchFamily="84" charset="0"/>
            </a:endParaRPr>
          </a:p>
        </p:txBody>
      </p:sp>
      <p:sp>
        <p:nvSpPr>
          <p:cNvPr id="81924" name="Rectangle 6"/>
          <p:cNvSpPr>
            <a:spLocks noChangeArrowheads="1"/>
          </p:cNvSpPr>
          <p:nvPr/>
        </p:nvSpPr>
        <p:spPr bwMode="auto">
          <a:xfrm>
            <a:off x="458788" y="1387475"/>
            <a:ext cx="1304925" cy="1762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endParaRPr lang="en-US" altLang="en-US">
              <a:latin typeface="Times New Roman" pitchFamily="84" charset="0"/>
            </a:endParaRPr>
          </a:p>
        </p:txBody>
      </p:sp>
      <p:sp>
        <p:nvSpPr>
          <p:cNvPr id="81925" name="Rectangle 7"/>
          <p:cNvSpPr>
            <a:spLocks noChangeArrowheads="1"/>
          </p:cNvSpPr>
          <p:nvPr/>
        </p:nvSpPr>
        <p:spPr bwMode="auto">
          <a:xfrm>
            <a:off x="317500" y="6149975"/>
            <a:ext cx="1987550" cy="1762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endParaRPr lang="en-US" altLang="en-US">
              <a:latin typeface="Times New Roman" pitchFamily="84" charset="0"/>
            </a:endParaRPr>
          </a:p>
        </p:txBody>
      </p:sp>
      <p:sp>
        <p:nvSpPr>
          <p:cNvPr id="81927" name="Rectangle 2"/>
          <p:cNvSpPr>
            <a:spLocks noChangeArrowheads="1"/>
          </p:cNvSpPr>
          <p:nvPr/>
        </p:nvSpPr>
        <p:spPr bwMode="auto">
          <a:xfrm>
            <a:off x="95250" y="228600"/>
            <a:ext cx="88201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3200" dirty="0"/>
              <a:t>The Electric Potential Inside a Parallel-Plate Capacitor</a:t>
            </a:r>
          </a:p>
        </p:txBody>
      </p:sp>
      <p:pic>
        <p:nvPicPr>
          <p:cNvPr id="81929" name="Picture 11" descr="28_Pg823_Un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84"/>
          <a:stretch>
            <a:fillRect/>
          </a:stretch>
        </p:blipFill>
        <p:spPr bwMode="auto">
          <a:xfrm>
            <a:off x="1295400" y="1514475"/>
            <a:ext cx="67056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5764680" y="3244680"/>
              <a:ext cx="366840" cy="5785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53880" y="3233520"/>
                <a:ext cx="388800" cy="60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1995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/>
          </p:cNvSpPr>
          <p:nvPr/>
        </p:nvSpPr>
        <p:spPr bwMode="auto">
          <a:xfrm>
            <a:off x="457200" y="952500"/>
            <a:ext cx="46482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 sz="2600"/>
              <a:t>Two protons, one after the other, are launched from point </a:t>
            </a:r>
            <a:r>
              <a:rPr lang="en-US" altLang="en-US" sz="2600">
                <a:latin typeface="Times New Roman" pitchFamily="84" charset="0"/>
              </a:rPr>
              <a:t>1</a:t>
            </a:r>
            <a:r>
              <a:rPr lang="en-US" altLang="en-US" sz="2600"/>
              <a:t> with the same speed. They follow the two trajectories shown. The protons’ speeds at points </a:t>
            </a:r>
            <a:r>
              <a:rPr lang="en-US" altLang="en-US" sz="2600">
                <a:latin typeface="Times New Roman" pitchFamily="84" charset="0"/>
              </a:rPr>
              <a:t>2</a:t>
            </a:r>
            <a:r>
              <a:rPr lang="en-US" altLang="en-US" sz="2600"/>
              <a:t> and </a:t>
            </a:r>
            <a:r>
              <a:rPr lang="en-US" altLang="en-US" sz="2600">
                <a:latin typeface="Times New Roman" pitchFamily="84" charset="0"/>
              </a:rPr>
              <a:t>3</a:t>
            </a:r>
            <a:r>
              <a:rPr lang="en-US" altLang="en-US" sz="2600"/>
              <a:t> are related by</a:t>
            </a:r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80963" y="200025"/>
            <a:ext cx="33909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bg1"/>
                </a:solidFill>
              </a:rPr>
              <a:t>QuickCheck 28.9 </a:t>
            </a:r>
          </a:p>
        </p:txBody>
      </p:sp>
      <p:sp>
        <p:nvSpPr>
          <p:cNvPr id="82948" name="Rectangle 2"/>
          <p:cNvSpPr>
            <a:spLocks/>
          </p:cNvSpPr>
          <p:nvPr/>
        </p:nvSpPr>
        <p:spPr bwMode="auto">
          <a:xfrm>
            <a:off x="457200" y="3451225"/>
            <a:ext cx="8001000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577850" indent="-5778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lnSpc>
                <a:spcPct val="110000"/>
              </a:lnSpc>
            </a:pPr>
            <a:endParaRPr lang="en-US" altLang="en-US"/>
          </a:p>
          <a:p>
            <a:pPr eaLnBrk="1" hangingPunct="1">
              <a:lnSpc>
                <a:spcPct val="110000"/>
              </a:lnSpc>
              <a:buFont typeface="Arial" charset="0"/>
              <a:buAutoNum type="alphaUcPeriod"/>
            </a:pPr>
            <a:r>
              <a:rPr lang="en-US" altLang="en-US"/>
              <a:t> </a:t>
            </a:r>
            <a:r>
              <a:rPr lang="en-US" altLang="en-US" i="1">
                <a:latin typeface="Times New Roman" pitchFamily="84" charset="0"/>
              </a:rPr>
              <a:t>v</a:t>
            </a:r>
            <a:r>
              <a:rPr lang="en-US" altLang="en-US" baseline="-25000">
                <a:latin typeface="Times New Roman" pitchFamily="84" charset="0"/>
              </a:rPr>
              <a:t>2</a:t>
            </a:r>
            <a:r>
              <a:rPr lang="en-US" altLang="en-US">
                <a:latin typeface="Times New Roman" pitchFamily="84" charset="0"/>
              </a:rPr>
              <a:t> &gt; </a:t>
            </a:r>
            <a:r>
              <a:rPr lang="en-US" altLang="en-US" i="1">
                <a:latin typeface="Times New Roman" pitchFamily="84" charset="0"/>
              </a:rPr>
              <a:t>v</a:t>
            </a:r>
            <a:r>
              <a:rPr lang="en-US" altLang="en-US" baseline="-25000">
                <a:latin typeface="Times New Roman" pitchFamily="84" charset="0"/>
              </a:rPr>
              <a:t>3</a:t>
            </a:r>
            <a:r>
              <a:rPr lang="en-US" altLang="en-US"/>
              <a:t>.</a:t>
            </a:r>
          </a:p>
          <a:p>
            <a:pPr eaLnBrk="1" hangingPunct="1">
              <a:lnSpc>
                <a:spcPct val="110000"/>
              </a:lnSpc>
              <a:buFont typeface="Arial" charset="0"/>
              <a:buAutoNum type="alphaUcPeriod"/>
            </a:pPr>
            <a:r>
              <a:rPr lang="en-US" altLang="en-US"/>
              <a:t> </a:t>
            </a:r>
            <a:r>
              <a:rPr lang="en-US" altLang="en-US" i="1">
                <a:latin typeface="Times New Roman" pitchFamily="84" charset="0"/>
              </a:rPr>
              <a:t>v</a:t>
            </a:r>
            <a:r>
              <a:rPr lang="en-US" altLang="en-US" baseline="-25000">
                <a:latin typeface="Times New Roman" pitchFamily="84" charset="0"/>
              </a:rPr>
              <a:t>2</a:t>
            </a:r>
            <a:r>
              <a:rPr lang="en-US" altLang="en-US">
                <a:latin typeface="Times New Roman" pitchFamily="84" charset="0"/>
              </a:rPr>
              <a:t> = </a:t>
            </a:r>
            <a:r>
              <a:rPr lang="en-US" altLang="en-US" i="1">
                <a:latin typeface="Times New Roman" pitchFamily="84" charset="0"/>
              </a:rPr>
              <a:t>v</a:t>
            </a:r>
            <a:r>
              <a:rPr lang="en-US" altLang="en-US" baseline="-25000">
                <a:latin typeface="Times New Roman" pitchFamily="84" charset="0"/>
              </a:rPr>
              <a:t>3</a:t>
            </a:r>
            <a:r>
              <a:rPr lang="en-US" altLang="en-US"/>
              <a:t>.</a:t>
            </a:r>
          </a:p>
          <a:p>
            <a:pPr eaLnBrk="1" hangingPunct="1">
              <a:lnSpc>
                <a:spcPct val="110000"/>
              </a:lnSpc>
              <a:buFont typeface="Arial" charset="0"/>
              <a:buAutoNum type="alphaUcPeriod"/>
            </a:pPr>
            <a:r>
              <a:rPr lang="en-US" altLang="en-US"/>
              <a:t> </a:t>
            </a:r>
            <a:r>
              <a:rPr lang="en-US" altLang="en-US" i="1">
                <a:latin typeface="Times New Roman" pitchFamily="84" charset="0"/>
              </a:rPr>
              <a:t>v</a:t>
            </a:r>
            <a:r>
              <a:rPr lang="en-US" altLang="en-US" baseline="-25000">
                <a:latin typeface="Times New Roman" pitchFamily="84" charset="0"/>
              </a:rPr>
              <a:t>2</a:t>
            </a:r>
            <a:r>
              <a:rPr lang="en-US" altLang="en-US">
                <a:latin typeface="Times New Roman" pitchFamily="84" charset="0"/>
              </a:rPr>
              <a:t> &lt; </a:t>
            </a:r>
            <a:r>
              <a:rPr lang="en-US" altLang="en-US" i="1">
                <a:latin typeface="Times New Roman" pitchFamily="84" charset="0"/>
              </a:rPr>
              <a:t>v</a:t>
            </a:r>
            <a:r>
              <a:rPr lang="en-US" altLang="en-US" baseline="-25000">
                <a:latin typeface="Times New Roman" pitchFamily="84" charset="0"/>
              </a:rPr>
              <a:t>3</a:t>
            </a:r>
            <a:r>
              <a:rPr lang="en-US" altLang="en-US"/>
              <a:t>.</a:t>
            </a:r>
          </a:p>
          <a:p>
            <a:pPr eaLnBrk="1" hangingPunct="1">
              <a:lnSpc>
                <a:spcPct val="110000"/>
              </a:lnSpc>
              <a:buFont typeface="Arial" charset="0"/>
              <a:buAutoNum type="alphaUcPeriod" startAt="4"/>
            </a:pPr>
            <a:r>
              <a:rPr lang="en-US" altLang="en-US"/>
              <a:t> Not enough information to compare their speeds.</a:t>
            </a:r>
          </a:p>
        </p:txBody>
      </p:sp>
      <p:pic>
        <p:nvPicPr>
          <p:cNvPr id="82950" name="Picture 7" descr="CH28_PPT_Slide-78-7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225" y="844550"/>
            <a:ext cx="3355975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3137040" y="137160"/>
              <a:ext cx="1305720" cy="6973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27320" y="131760"/>
                <a:ext cx="1323000" cy="71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913668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5250" y="85725"/>
            <a:ext cx="8229600" cy="457200"/>
          </a:xfrm>
        </p:spPr>
        <p:txBody>
          <a:bodyPr/>
          <a:lstStyle/>
          <a:p>
            <a:pPr algn="l" eaLnBrk="1" hangingPunct="1"/>
            <a:r>
              <a:rPr lang="en-US" altLang="en-US" sz="3200" smtClean="0">
                <a:solidFill>
                  <a:schemeClr val="tx1"/>
                </a:solidFill>
              </a:rPr>
              <a:t>The Parallel-Plate Capacitor</a:t>
            </a:r>
          </a:p>
        </p:txBody>
      </p:sp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100013" y="954088"/>
            <a:ext cx="8358187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2575" indent="-282575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>
                <a:cs typeface="Arial" charset="0"/>
              </a:rPr>
              <a:t>The figure shows the contour lines of the electric potential and the electric field vectors inside a parallel-plate capacitor.</a:t>
            </a: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100013" y="2362200"/>
            <a:ext cx="3938587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7338" indent="-287338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>
                <a:cs typeface="Arial" charset="0"/>
              </a:rPr>
              <a:t>The electric field vectors are </a:t>
            </a:r>
            <a:r>
              <a:rPr lang="en-US" altLang="en-US" sz="2600" i="1" dirty="0">
                <a:cs typeface="Arial" charset="0"/>
              </a:rPr>
              <a:t>perpendicular </a:t>
            </a:r>
            <a:r>
              <a:rPr lang="en-US" altLang="en-US" sz="2600" dirty="0">
                <a:cs typeface="Arial" charset="0"/>
              </a:rPr>
              <a:t>to the equipotential surfaces.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>
                <a:cs typeface="Arial" charset="0"/>
              </a:rPr>
              <a:t>The electric field points in the direction of </a:t>
            </a:r>
            <a:r>
              <a:rPr lang="en-US" altLang="en-US" sz="2600" i="1" dirty="0">
                <a:cs typeface="Arial" charset="0"/>
              </a:rPr>
              <a:t>decreasing </a:t>
            </a:r>
            <a:r>
              <a:rPr lang="en-US" altLang="en-US" sz="2600" dirty="0">
                <a:cs typeface="Arial" charset="0"/>
              </a:rPr>
              <a:t>potential.</a:t>
            </a:r>
          </a:p>
        </p:txBody>
      </p:sp>
      <p:pic>
        <p:nvPicPr>
          <p:cNvPr id="84998" name="Picture 7" descr="28_21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2"/>
          <a:stretch>
            <a:fillRect/>
          </a:stretch>
        </p:blipFill>
        <p:spPr bwMode="auto">
          <a:xfrm>
            <a:off x="3895725" y="2127250"/>
            <a:ext cx="4943475" cy="43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5977440" y="3665520"/>
              <a:ext cx="1229040" cy="9122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69880" y="3657960"/>
                <a:ext cx="1240920" cy="9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6490800" y="4431600"/>
              <a:ext cx="97920" cy="1548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79280" y="4420080"/>
                <a:ext cx="120600" cy="17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1002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9538" y="166688"/>
            <a:ext cx="8229600" cy="276225"/>
          </a:xfrm>
        </p:spPr>
        <p:txBody>
          <a:bodyPr/>
          <a:lstStyle/>
          <a:p>
            <a:pPr algn="l" eaLnBrk="1" hangingPunct="1"/>
            <a:r>
              <a:rPr lang="en-US" altLang="en-US" sz="3200" smtClean="0">
                <a:solidFill>
                  <a:schemeClr val="tx1"/>
                </a:solidFill>
              </a:rPr>
              <a:t>The Zero Point of Electric Potential</a:t>
            </a: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384175" y="788988"/>
            <a:ext cx="86074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buClr>
                <a:srgbClr val="FF0000"/>
              </a:buClr>
            </a:pPr>
            <a:r>
              <a:rPr lang="en-US" altLang="en-US" sz="2600">
                <a:cs typeface="Arial" charset="0"/>
              </a:rPr>
              <a:t>Where you choose </a:t>
            </a:r>
            <a:r>
              <a:rPr lang="en-US" altLang="en-US" sz="2600" i="1">
                <a:latin typeface="Times New Roman" pitchFamily="84" charset="0"/>
                <a:cs typeface="Arial" charset="0"/>
              </a:rPr>
              <a:t>V</a:t>
            </a:r>
            <a:r>
              <a:rPr lang="en-US" altLang="en-US" sz="2600">
                <a:latin typeface="Times New Roman" pitchFamily="84" charset="0"/>
                <a:cs typeface="Arial" charset="0"/>
              </a:rPr>
              <a:t> </a:t>
            </a:r>
            <a:r>
              <a:rPr lang="en-US" altLang="en-US" sz="2600">
                <a:latin typeface="Symbol" pitchFamily="84" charset="2"/>
                <a:cs typeface="Arial" charset="0"/>
                <a:sym typeface="Symbol" pitchFamily="84" charset="2"/>
              </a:rPr>
              <a:t></a:t>
            </a:r>
            <a:r>
              <a:rPr lang="en-US" altLang="en-US" sz="2600">
                <a:latin typeface="Times New Roman" pitchFamily="84" charset="0"/>
                <a:cs typeface="Arial" charset="0"/>
              </a:rPr>
              <a:t> 0</a:t>
            </a:r>
            <a:r>
              <a:rPr lang="en-US" altLang="en-US" sz="2600">
                <a:cs typeface="Arial" charset="0"/>
              </a:rPr>
              <a:t> is arbitrary. The three contour maps below represent the </a:t>
            </a:r>
            <a:r>
              <a:rPr lang="en-US" altLang="en-US" sz="2600" i="1">
                <a:cs typeface="Arial" charset="0"/>
              </a:rPr>
              <a:t>same physical situation</a:t>
            </a:r>
            <a:r>
              <a:rPr lang="en-US" altLang="en-US" sz="2600">
                <a:cs typeface="Arial" charset="0"/>
              </a:rPr>
              <a:t>.</a:t>
            </a:r>
          </a:p>
        </p:txBody>
      </p:sp>
      <p:pic>
        <p:nvPicPr>
          <p:cNvPr id="86021" name="Picture 6" descr="28_25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5"/>
          <a:stretch>
            <a:fillRect/>
          </a:stretch>
        </p:blipFill>
        <p:spPr bwMode="auto">
          <a:xfrm>
            <a:off x="377825" y="1876425"/>
            <a:ext cx="8385175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577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109538"/>
            <a:ext cx="7772400" cy="381000"/>
          </a:xfrm>
        </p:spPr>
        <p:txBody>
          <a:bodyPr/>
          <a:lstStyle/>
          <a:p>
            <a:pPr algn="l" eaLnBrk="1" hangingPunct="1"/>
            <a:r>
              <a:rPr lang="en-US" altLang="en-US" sz="3200" smtClean="0">
                <a:solidFill>
                  <a:schemeClr val="tx1"/>
                </a:solidFill>
              </a:rPr>
              <a:t>The Electric Potential of a Point Charge</a:t>
            </a:r>
          </a:p>
        </p:txBody>
      </p:sp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80963" y="790575"/>
            <a:ext cx="3006725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2575" indent="-282575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/>
              <a:t>Let </a:t>
            </a:r>
            <a:r>
              <a:rPr lang="en-US" altLang="en-US" sz="2600" i="1" dirty="0">
                <a:latin typeface="Times New Roman" pitchFamily="84" charset="0"/>
              </a:rPr>
              <a:t>q</a:t>
            </a:r>
            <a:r>
              <a:rPr lang="en-US" altLang="en-US" sz="2600" i="1" dirty="0"/>
              <a:t> </a:t>
            </a:r>
            <a:r>
              <a:rPr lang="en-US" altLang="en-US" sz="2600" dirty="0"/>
              <a:t>in the figure be the source charge, and let a second charge </a:t>
            </a:r>
            <a:r>
              <a:rPr lang="en-US" altLang="en-US" sz="2600" i="1" dirty="0">
                <a:latin typeface="Times New Roman" pitchFamily="84" charset="0"/>
              </a:rPr>
              <a:t>q</a:t>
            </a:r>
            <a:r>
              <a:rPr lang="en-US" altLang="en-US" sz="2600" i="1" dirty="0">
                <a:latin typeface="Times New Roman" pitchFamily="84" charset="0"/>
                <a:cs typeface="Times New Roman" pitchFamily="84" charset="0"/>
              </a:rPr>
              <a:t>'</a:t>
            </a:r>
            <a:r>
              <a:rPr lang="en-US" altLang="en-US" sz="2600" i="1" dirty="0">
                <a:cs typeface="Times New Roman" pitchFamily="84" charset="0"/>
              </a:rPr>
              <a:t>,</a:t>
            </a:r>
            <a:r>
              <a:rPr lang="en-US" altLang="en-US" sz="2600" dirty="0">
                <a:cs typeface="Times New Roman" pitchFamily="84" charset="0"/>
              </a:rPr>
              <a:t> a distance </a:t>
            </a:r>
            <a:r>
              <a:rPr lang="en-US" altLang="en-US" sz="2600" i="1" dirty="0">
                <a:latin typeface="Times New Roman" pitchFamily="84" charset="0"/>
                <a:cs typeface="Times New Roman" pitchFamily="84" charset="0"/>
              </a:rPr>
              <a:t>r</a:t>
            </a:r>
            <a:r>
              <a:rPr lang="en-US" altLang="en-US" sz="2600" dirty="0">
                <a:cs typeface="Times New Roman" pitchFamily="84" charset="0"/>
              </a:rPr>
              <a:t> away, probe the electric potential of </a:t>
            </a:r>
            <a:r>
              <a:rPr lang="en-US" altLang="en-US" sz="2600" i="1" dirty="0">
                <a:latin typeface="Times New Roman" pitchFamily="84" charset="0"/>
                <a:cs typeface="Times New Roman" pitchFamily="84" charset="0"/>
              </a:rPr>
              <a:t>q</a:t>
            </a:r>
            <a:r>
              <a:rPr lang="en-US" altLang="en-US" sz="2600" dirty="0">
                <a:cs typeface="Times New Roman" pitchFamily="84" charset="0"/>
              </a:rPr>
              <a:t>.</a:t>
            </a:r>
            <a:endParaRPr lang="en-US" altLang="en-US" sz="2600" i="1" dirty="0">
              <a:cs typeface="Times New Roman" pitchFamily="84" charset="0"/>
            </a:endParaRP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>
                <a:cs typeface="Times New Roman" pitchFamily="84" charset="0"/>
              </a:rPr>
              <a:t>The potential energy of the two point charges is</a:t>
            </a:r>
          </a:p>
        </p:txBody>
      </p:sp>
      <p:pic>
        <p:nvPicPr>
          <p:cNvPr id="91141" name="Picture 7" descr="28_26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5"/>
          <a:stretch>
            <a:fillRect/>
          </a:stretch>
        </p:blipFill>
        <p:spPr bwMode="auto">
          <a:xfrm>
            <a:off x="3733800" y="838200"/>
            <a:ext cx="5184775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2" name="Picture 8" descr="CH28_PPT_Slide_28-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578"/>
          <a:stretch>
            <a:fillRect/>
          </a:stretch>
        </p:blipFill>
        <p:spPr bwMode="auto">
          <a:xfrm>
            <a:off x="609600" y="5562600"/>
            <a:ext cx="3092497" cy="1034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356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5"/>
          <p:cNvSpPr txBox="1">
            <a:spLocks noChangeArrowheads="1"/>
          </p:cNvSpPr>
          <p:nvPr/>
        </p:nvSpPr>
        <p:spPr bwMode="auto">
          <a:xfrm>
            <a:off x="71438" y="1143000"/>
            <a:ext cx="81343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2575" indent="-282575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>
                <a:cs typeface="Arial" charset="0"/>
              </a:rPr>
              <a:t>The electric potential due to a point charge </a:t>
            </a:r>
            <a:r>
              <a:rPr lang="en-US" altLang="en-US" sz="2600" i="1">
                <a:latin typeface="Times New Roman" pitchFamily="84" charset="0"/>
                <a:cs typeface="Arial" charset="0"/>
              </a:rPr>
              <a:t>q</a:t>
            </a:r>
            <a:r>
              <a:rPr lang="en-US" altLang="en-US" sz="2600">
                <a:cs typeface="Arial" charset="0"/>
              </a:rPr>
              <a:t> is</a:t>
            </a:r>
          </a:p>
        </p:txBody>
      </p:sp>
      <p:sp>
        <p:nvSpPr>
          <p:cNvPr id="92163" name="Text Box 7"/>
          <p:cNvSpPr txBox="1">
            <a:spLocks noChangeArrowheads="1"/>
          </p:cNvSpPr>
          <p:nvPr/>
        </p:nvSpPr>
        <p:spPr bwMode="auto">
          <a:xfrm>
            <a:off x="77788" y="3313113"/>
            <a:ext cx="813435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2575" indent="-282575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/>
              <a:t>The potential extends through all of space, showing the influence of charge </a:t>
            </a:r>
            <a:r>
              <a:rPr lang="en-US" altLang="en-US" sz="2600" i="1" dirty="0">
                <a:latin typeface="Times New Roman" pitchFamily="84" charset="0"/>
              </a:rPr>
              <a:t>q</a:t>
            </a:r>
            <a:r>
              <a:rPr lang="en-US" altLang="en-US" sz="2600" dirty="0"/>
              <a:t>, but it weakens with distance as </a:t>
            </a:r>
            <a:r>
              <a:rPr lang="en-US" altLang="en-US" sz="2600" dirty="0">
                <a:latin typeface="Times New Roman" pitchFamily="84" charset="0"/>
              </a:rPr>
              <a:t>1/</a:t>
            </a:r>
            <a:r>
              <a:rPr lang="en-US" altLang="en-US" sz="2600" i="1" dirty="0">
                <a:latin typeface="Times New Roman" pitchFamily="84" charset="0"/>
              </a:rPr>
              <a:t>r</a:t>
            </a:r>
            <a:r>
              <a:rPr lang="en-US" altLang="en-US" sz="2600" dirty="0"/>
              <a:t>.</a:t>
            </a:r>
          </a:p>
          <a:p>
            <a:pPr eaLnBrk="1" hangingPunct="1"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/>
              <a:t>This expression for </a:t>
            </a:r>
            <a:r>
              <a:rPr lang="en-US" altLang="en-US" sz="2600" i="1" dirty="0">
                <a:latin typeface="Times New Roman" pitchFamily="84" charset="0"/>
              </a:rPr>
              <a:t>V</a:t>
            </a:r>
            <a:r>
              <a:rPr lang="en-US" altLang="en-US" sz="2600" i="1" dirty="0"/>
              <a:t> </a:t>
            </a:r>
            <a:r>
              <a:rPr lang="en-US" altLang="en-US" sz="2600" dirty="0"/>
              <a:t>assumes that we have chosen </a:t>
            </a:r>
            <a:r>
              <a:rPr lang="en-US" altLang="en-US" sz="2600" i="1" dirty="0">
                <a:latin typeface="Times New Roman" pitchFamily="84" charset="0"/>
              </a:rPr>
              <a:t>V</a:t>
            </a:r>
            <a:r>
              <a:rPr lang="en-US" altLang="en-US" sz="2600" dirty="0">
                <a:latin typeface="Times New Roman" pitchFamily="84" charset="0"/>
              </a:rPr>
              <a:t> = 0</a:t>
            </a:r>
            <a:r>
              <a:rPr lang="en-US" altLang="en-US" sz="2600" dirty="0"/>
              <a:t> to be at </a:t>
            </a:r>
            <a:r>
              <a:rPr lang="en-US" altLang="en-US" sz="2600" i="1" dirty="0">
                <a:latin typeface="Times New Roman" pitchFamily="84" charset="0"/>
              </a:rPr>
              <a:t>r</a:t>
            </a:r>
            <a:r>
              <a:rPr lang="en-US" altLang="en-US" sz="2600" dirty="0">
                <a:latin typeface="Times New Roman" pitchFamily="84" charset="0"/>
              </a:rPr>
              <a:t> = </a:t>
            </a:r>
            <a:r>
              <a:rPr lang="en-US" altLang="en-US" sz="2600" dirty="0">
                <a:latin typeface="Times New Roman" pitchFamily="84" charset="0"/>
                <a:sym typeface="Symbol" pitchFamily="84" charset="2"/>
              </a:rPr>
              <a:t></a:t>
            </a:r>
            <a:r>
              <a:rPr lang="en-US" altLang="en-US" sz="2600" dirty="0">
                <a:latin typeface="Times New Roman" pitchFamily="84" charset="0"/>
              </a:rPr>
              <a:t>.</a:t>
            </a:r>
            <a:endParaRPr lang="en-US" altLang="en-US" sz="2600" dirty="0"/>
          </a:p>
        </p:txBody>
      </p:sp>
      <p:sp>
        <p:nvSpPr>
          <p:cNvPr id="92164" name="Rectangle 2"/>
          <p:cNvSpPr>
            <a:spLocks noChangeArrowheads="1"/>
          </p:cNvSpPr>
          <p:nvPr/>
        </p:nvSpPr>
        <p:spPr bwMode="auto">
          <a:xfrm>
            <a:off x="76200" y="109538"/>
            <a:ext cx="777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3200"/>
              <a:t>The Electric Potential of a Point Charge</a:t>
            </a:r>
          </a:p>
        </p:txBody>
      </p:sp>
      <p:pic>
        <p:nvPicPr>
          <p:cNvPr id="92166" name="Picture 8" descr="28_KeyEquation_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9" r="16119" b="22650"/>
          <a:stretch>
            <a:fillRect/>
          </a:stretch>
        </p:blipFill>
        <p:spPr bwMode="auto">
          <a:xfrm>
            <a:off x="457200" y="1833563"/>
            <a:ext cx="80772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831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/>
          </p:cNvSpPr>
          <p:nvPr/>
        </p:nvSpPr>
        <p:spPr bwMode="auto">
          <a:xfrm>
            <a:off x="495300" y="1027113"/>
            <a:ext cx="5219700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 sz="2800"/>
              <a:t>What is the ratio </a:t>
            </a:r>
            <a:r>
              <a:rPr lang="en-US" altLang="en-US" sz="2800" i="1">
                <a:latin typeface="Times New Roman" pitchFamily="84" charset="0"/>
              </a:rPr>
              <a:t>V</a:t>
            </a:r>
            <a:r>
              <a:rPr lang="en-US" altLang="en-US" sz="2800" baseline="-25000">
                <a:latin typeface="Times New Roman" pitchFamily="84" charset="0"/>
              </a:rPr>
              <a:t>B</a:t>
            </a:r>
            <a:r>
              <a:rPr lang="en-US" altLang="en-US" sz="2800">
                <a:latin typeface="Times New Roman" pitchFamily="84" charset="0"/>
              </a:rPr>
              <a:t>/</a:t>
            </a:r>
            <a:r>
              <a:rPr lang="en-US" altLang="en-US" sz="2800" i="1">
                <a:latin typeface="Times New Roman" pitchFamily="84" charset="0"/>
              </a:rPr>
              <a:t>V</a:t>
            </a:r>
            <a:r>
              <a:rPr lang="en-US" altLang="en-US" sz="2800" baseline="-25000">
                <a:latin typeface="Times New Roman" pitchFamily="84" charset="0"/>
              </a:rPr>
              <a:t>A</a:t>
            </a:r>
            <a:r>
              <a:rPr lang="en-US" altLang="en-US" sz="2800"/>
              <a:t> of the electric potentials at the two points?</a:t>
            </a:r>
          </a:p>
        </p:txBody>
      </p:sp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80963" y="204788"/>
            <a:ext cx="449897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bg1"/>
                </a:solidFill>
              </a:rPr>
              <a:t>QuickCheck 28.10 </a:t>
            </a:r>
          </a:p>
        </p:txBody>
      </p:sp>
      <p:sp>
        <p:nvSpPr>
          <p:cNvPr id="93188" name="Rectangle 2"/>
          <p:cNvSpPr>
            <a:spLocks/>
          </p:cNvSpPr>
          <p:nvPr/>
        </p:nvSpPr>
        <p:spPr bwMode="auto">
          <a:xfrm>
            <a:off x="490538" y="2438400"/>
            <a:ext cx="7129462" cy="362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577850" indent="-5778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lnSpc>
                <a:spcPct val="110000"/>
              </a:lnSpc>
            </a:pPr>
            <a:endParaRPr lang="en-US" altLang="en-US" sz="2800"/>
          </a:p>
          <a:p>
            <a:pPr eaLnBrk="1" hangingPunct="1">
              <a:lnSpc>
                <a:spcPct val="110000"/>
              </a:lnSpc>
              <a:buFont typeface="Arial" charset="0"/>
              <a:buAutoNum type="alphaUcPeriod"/>
            </a:pPr>
            <a:r>
              <a:rPr lang="en-US" altLang="en-US" sz="2800"/>
              <a:t>9.</a:t>
            </a:r>
          </a:p>
          <a:p>
            <a:pPr eaLnBrk="1" hangingPunct="1">
              <a:lnSpc>
                <a:spcPct val="110000"/>
              </a:lnSpc>
              <a:buFont typeface="Arial" charset="0"/>
              <a:buAutoNum type="alphaUcPeriod"/>
            </a:pPr>
            <a:r>
              <a:rPr lang="en-US" altLang="en-US" sz="2800"/>
              <a:t>3.</a:t>
            </a:r>
          </a:p>
          <a:p>
            <a:pPr eaLnBrk="1" hangingPunct="1">
              <a:lnSpc>
                <a:spcPct val="110000"/>
              </a:lnSpc>
              <a:buFont typeface="Arial" charset="0"/>
              <a:buAutoNum type="alphaUcPeriod"/>
            </a:pPr>
            <a:r>
              <a:rPr lang="en-US" altLang="en-US" sz="2800"/>
              <a:t>1/3.</a:t>
            </a:r>
          </a:p>
          <a:p>
            <a:pPr eaLnBrk="1" hangingPunct="1">
              <a:lnSpc>
                <a:spcPct val="110000"/>
              </a:lnSpc>
              <a:buFont typeface="Arial" charset="0"/>
              <a:buAutoNum type="alphaUcPeriod"/>
            </a:pPr>
            <a:r>
              <a:rPr lang="en-US" altLang="en-US" sz="2800"/>
              <a:t>1/9.</a:t>
            </a:r>
          </a:p>
          <a:p>
            <a:pPr eaLnBrk="1" hangingPunct="1">
              <a:lnSpc>
                <a:spcPct val="110000"/>
              </a:lnSpc>
              <a:buFont typeface="Arial" charset="0"/>
              <a:buAutoNum type="alphaUcPeriod"/>
            </a:pPr>
            <a:r>
              <a:rPr lang="en-US" altLang="en-US" sz="2800"/>
              <a:t>Undefined without knowing the charge.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/>
          </a:p>
          <a:p>
            <a:pPr eaLnBrk="1" hangingPunct="1">
              <a:lnSpc>
                <a:spcPct val="110000"/>
              </a:lnSpc>
              <a:buFont typeface="Arial" charset="0"/>
              <a:buNone/>
            </a:pPr>
            <a:endParaRPr lang="en-US" altLang="en-US" sz="2800"/>
          </a:p>
          <a:p>
            <a:pPr eaLnBrk="1" hangingPunct="1">
              <a:lnSpc>
                <a:spcPct val="80000"/>
              </a:lnSpc>
            </a:pPr>
            <a:endParaRPr lang="en-US" altLang="en-US" sz="2800"/>
          </a:p>
        </p:txBody>
      </p:sp>
      <p:pic>
        <p:nvPicPr>
          <p:cNvPr id="93190" name="Picture 8" descr="CH28_PPT_Slide-88-8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0" r="7280"/>
          <a:stretch>
            <a:fillRect/>
          </a:stretch>
        </p:blipFill>
        <p:spPr bwMode="auto">
          <a:xfrm>
            <a:off x="5672138" y="1181100"/>
            <a:ext cx="3038475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43647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91908" y="332656"/>
            <a:ext cx="8496944" cy="536104"/>
          </a:xfrm>
        </p:spPr>
        <p:txBody>
          <a:bodyPr/>
          <a:lstStyle/>
          <a:p>
            <a:r>
              <a:rPr lang="en-US" sz="2800" b="1" dirty="0"/>
              <a:t>Class </a:t>
            </a:r>
            <a:r>
              <a:rPr lang="en-US" sz="2800" b="1" dirty="0" smtClean="0"/>
              <a:t>12 </a:t>
            </a:r>
            <a:r>
              <a:rPr lang="en-US" sz="2800" b="1" dirty="0" err="1"/>
              <a:t>Preclass</a:t>
            </a:r>
            <a:r>
              <a:rPr lang="en-US" sz="2800" b="1" dirty="0"/>
              <a:t> Quiz on </a:t>
            </a:r>
            <a:r>
              <a:rPr lang="en-US" sz="2800" b="1" dirty="0" err="1"/>
              <a:t>MasteringPhysics</a:t>
            </a:r>
            <a:endParaRPr lang="en-US" sz="2800" b="1" dirty="0"/>
          </a:p>
        </p:txBody>
      </p:sp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209449" y="1700808"/>
            <a:ext cx="8661862" cy="2426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800" dirty="0" smtClean="0"/>
              <a:t>98% got:</a:t>
            </a:r>
            <a:r>
              <a:rPr lang="en-CA" sz="2800" dirty="0" smtClean="0"/>
              <a:t>The units of potential difference are </a:t>
            </a:r>
            <a:r>
              <a:rPr lang="en-CA" sz="2800" b="1" dirty="0" smtClean="0"/>
              <a:t>Volts</a:t>
            </a:r>
            <a:r>
              <a:rPr lang="en-CA" sz="2800" dirty="0" smtClean="0"/>
              <a:t>.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800" dirty="0" smtClean="0"/>
              <a:t>82% got: New units for the electric field were introduced in this chapter.  Old units were </a:t>
            </a:r>
            <a:r>
              <a:rPr lang="en-C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N/C</a:t>
            </a:r>
            <a:r>
              <a:rPr lang="en-CA" sz="2800" dirty="0" smtClean="0"/>
              <a:t>.  The new units are </a:t>
            </a:r>
            <a:r>
              <a:rPr lang="en-C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V/m</a:t>
            </a:r>
            <a:r>
              <a:rPr lang="en-CA" sz="2800" dirty="0" smtClean="0"/>
              <a:t>.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endParaRPr lang="en-US" sz="2800" dirty="0" smtClean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86686" y="3895174"/>
            <a:ext cx="8307387" cy="1557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38138" indent="-338138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800" dirty="0"/>
              <a:t>Y</a:t>
            </a:r>
            <a:r>
              <a:rPr lang="en-US" altLang="en-US" sz="2800" dirty="0" smtClean="0"/>
              <a:t>ou </a:t>
            </a:r>
            <a:r>
              <a:rPr lang="en-US" altLang="en-US" sz="2800" dirty="0"/>
              <a:t>can show </a:t>
            </a:r>
            <a:r>
              <a:rPr lang="en-US" altLang="en-US" sz="2800" dirty="0" smtClean="0"/>
              <a:t>that these </a:t>
            </a:r>
            <a:r>
              <a:rPr lang="en-US" altLang="en-US" sz="2800" dirty="0"/>
              <a:t>units are equivalent to each other:</a:t>
            </a:r>
          </a:p>
          <a:p>
            <a:pPr algn="ctr" eaLnBrk="1" hangingPunct="1">
              <a:spcBef>
                <a:spcPct val="20000"/>
              </a:spcBef>
              <a:spcAft>
                <a:spcPct val="20000"/>
              </a:spcAft>
              <a:buClr>
                <a:srgbClr val="FF0000"/>
              </a:buClr>
            </a:pPr>
            <a:r>
              <a:rPr lang="en-US" altLang="en-US" sz="2800" dirty="0">
                <a:latin typeface="Times New Roman" pitchFamily="84" charset="0"/>
              </a:rPr>
              <a:t>1 N/C </a:t>
            </a:r>
            <a:r>
              <a:rPr lang="en-US" altLang="en-US" sz="2800" dirty="0">
                <a:latin typeface="Symbol" pitchFamily="84" charset="2"/>
                <a:sym typeface="Symbol" pitchFamily="84" charset="2"/>
              </a:rPr>
              <a:t></a:t>
            </a:r>
            <a:r>
              <a:rPr lang="en-US" altLang="en-US" sz="2800" dirty="0">
                <a:latin typeface="Times New Roman" pitchFamily="84" charset="0"/>
              </a:rPr>
              <a:t> 1 V/m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573277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 build="p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123825"/>
            <a:ext cx="7772400" cy="381000"/>
          </a:xfrm>
        </p:spPr>
        <p:txBody>
          <a:bodyPr/>
          <a:lstStyle/>
          <a:p>
            <a:pPr algn="l" eaLnBrk="1" hangingPunct="1"/>
            <a:r>
              <a:rPr lang="en-US" altLang="en-US" sz="3200" dirty="0" smtClean="0">
                <a:solidFill>
                  <a:schemeClr val="tx1"/>
                </a:solidFill>
              </a:rPr>
              <a:t>The Electric Potential of a Point Charge</a:t>
            </a:r>
          </a:p>
        </p:txBody>
      </p:sp>
      <p:sp>
        <p:nvSpPr>
          <p:cNvPr id="98307" name="Rectangle 6"/>
          <p:cNvSpPr>
            <a:spLocks noChangeArrowheads="1"/>
          </p:cNvSpPr>
          <p:nvPr/>
        </p:nvSpPr>
        <p:spPr bwMode="auto">
          <a:xfrm>
            <a:off x="6456363" y="1328738"/>
            <a:ext cx="2420937" cy="234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endParaRPr lang="en-US" altLang="en-US">
              <a:latin typeface="Times New Roman" pitchFamily="84" charset="0"/>
            </a:endParaRPr>
          </a:p>
        </p:txBody>
      </p:sp>
      <p:sp>
        <p:nvSpPr>
          <p:cNvPr id="98308" name="Rectangle 7"/>
          <p:cNvSpPr>
            <a:spLocks noChangeArrowheads="1"/>
          </p:cNvSpPr>
          <p:nvPr/>
        </p:nvSpPr>
        <p:spPr bwMode="auto">
          <a:xfrm>
            <a:off x="6313488" y="5608638"/>
            <a:ext cx="2422525" cy="234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endParaRPr lang="en-US" altLang="en-US">
              <a:latin typeface="Times New Roman" pitchFamily="84" charset="0"/>
            </a:endParaRPr>
          </a:p>
        </p:txBody>
      </p:sp>
      <p:pic>
        <p:nvPicPr>
          <p:cNvPr id="98310" name="Picture 7" descr="28_27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05" b="6546"/>
          <a:stretch>
            <a:fillRect/>
          </a:stretch>
        </p:blipFill>
        <p:spPr bwMode="auto">
          <a:xfrm>
            <a:off x="904875" y="1447800"/>
            <a:ext cx="7324725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060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9"/>
          <p:cNvSpPr>
            <a:spLocks noChangeArrowheads="1"/>
          </p:cNvSpPr>
          <p:nvPr/>
        </p:nvSpPr>
        <p:spPr bwMode="auto">
          <a:xfrm>
            <a:off x="47625" y="1539875"/>
            <a:ext cx="1069975" cy="317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endParaRPr lang="en-US" altLang="en-US">
              <a:latin typeface="Times New Roman" pitchFamily="84" charset="0"/>
            </a:endParaRPr>
          </a:p>
        </p:txBody>
      </p:sp>
      <p:sp>
        <p:nvSpPr>
          <p:cNvPr id="99331" name="Rectangle 10"/>
          <p:cNvSpPr>
            <a:spLocks noChangeArrowheads="1"/>
          </p:cNvSpPr>
          <p:nvPr/>
        </p:nvSpPr>
        <p:spPr bwMode="auto">
          <a:xfrm>
            <a:off x="47625" y="4962525"/>
            <a:ext cx="1069975" cy="1746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endParaRPr lang="en-US" altLang="en-US">
              <a:latin typeface="Times New Roman" pitchFamily="84" charset="0"/>
            </a:endParaRPr>
          </a:p>
        </p:txBody>
      </p:sp>
      <p:sp>
        <p:nvSpPr>
          <p:cNvPr id="99332" name="Rectangle 2"/>
          <p:cNvSpPr>
            <a:spLocks noChangeArrowheads="1"/>
          </p:cNvSpPr>
          <p:nvPr/>
        </p:nvSpPr>
        <p:spPr bwMode="auto">
          <a:xfrm>
            <a:off x="76200" y="254690"/>
            <a:ext cx="777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3200"/>
              <a:t>The Electric Potential of a Point Charge</a:t>
            </a:r>
          </a:p>
        </p:txBody>
      </p:sp>
      <p:pic>
        <p:nvPicPr>
          <p:cNvPr id="99334" name="Picture 8" descr="28_27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95"/>
          <a:stretch>
            <a:fillRect/>
          </a:stretch>
        </p:blipFill>
        <p:spPr bwMode="auto">
          <a:xfrm>
            <a:off x="336550" y="1552575"/>
            <a:ext cx="8350250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5982480" y="3244680"/>
              <a:ext cx="181440" cy="3650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72400" y="3234600"/>
                <a:ext cx="199800" cy="38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2908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Text Box 2"/>
          <p:cNvSpPr txBox="1">
            <a:spLocks noChangeArrowheads="1"/>
          </p:cNvSpPr>
          <p:nvPr/>
        </p:nvSpPr>
        <p:spPr bwMode="auto">
          <a:xfrm>
            <a:off x="968375" y="303213"/>
            <a:ext cx="560121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 dirty="0" smtClean="0">
                <a:solidFill>
                  <a:srgbClr val="336699"/>
                </a:solidFill>
              </a:rPr>
              <a:t>Quick Equations Quiz.. [1/4]</a:t>
            </a:r>
          </a:p>
          <a:p>
            <a:r>
              <a:rPr lang="en-US" sz="3200" b="1" dirty="0" smtClean="0">
                <a:solidFill>
                  <a:srgbClr val="336699"/>
                </a:solidFill>
              </a:rPr>
              <a:t>Which is which? 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5418137" y="4724400"/>
          <a:ext cx="1287236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16" name="Equation" r:id="rId4" imgW="419100" imgH="355600" progId="Equation.3">
                  <p:embed/>
                </p:oleObj>
              </mc:Choice>
              <mc:Fallback>
                <p:oleObj name="Equation" r:id="rId4" imgW="4191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8137" y="4724400"/>
                        <a:ext cx="1287236" cy="109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2133600" y="4724400"/>
          <a:ext cx="974725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17" name="Equation" r:id="rId6" imgW="317500" imgH="355600" progId="Equation.3">
                  <p:embed/>
                </p:oleObj>
              </mc:Choice>
              <mc:Fallback>
                <p:oleObj name="Equation" r:id="rId6" imgW="3175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724400"/>
                        <a:ext cx="974725" cy="109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5418137" y="2819400"/>
          <a:ext cx="1287463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18" name="Equation" r:id="rId8" imgW="419100" imgH="355600" progId="Equation.3">
                  <p:embed/>
                </p:oleObj>
              </mc:Choice>
              <mc:Fallback>
                <p:oleObj name="Equation" r:id="rId8" imgW="4191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8137" y="2819400"/>
                        <a:ext cx="1287463" cy="109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Object 5"/>
          <p:cNvGraphicFramePr>
            <a:graphicFrameLocks noChangeAspect="1"/>
          </p:cNvGraphicFramePr>
          <p:nvPr/>
        </p:nvGraphicFramePr>
        <p:xfrm>
          <a:off x="2133600" y="2819400"/>
          <a:ext cx="779463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19" name="Equation" r:id="rId10" imgW="254000" imgH="355600" progId="Equation.3">
                  <p:embed/>
                </p:oleObj>
              </mc:Choice>
              <mc:Fallback>
                <p:oleObj name="Equation" r:id="rId10" imgW="2540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819400"/>
                        <a:ext cx="779463" cy="109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3000" y="30480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A.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5105400"/>
            <a:ext cx="57239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B.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4495800" y="3048000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C.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4495800" y="5105400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D.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" y="1447800"/>
            <a:ext cx="7467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magnitude of the </a:t>
            </a:r>
            <a:r>
              <a:rPr lang="en-US" sz="2800" b="1" dirty="0" smtClean="0"/>
              <a:t>force</a:t>
            </a:r>
            <a:r>
              <a:rPr lang="en-US" sz="2800" dirty="0" smtClean="0"/>
              <a:t>, in </a:t>
            </a:r>
            <a:r>
              <a:rPr lang="en-US" sz="2800" dirty="0" err="1" smtClean="0"/>
              <a:t>Newtons</a:t>
            </a:r>
            <a:r>
              <a:rPr lang="en-US" sz="2800" dirty="0" smtClean="0"/>
              <a:t>, on a point charge that is near another point charge is:</a:t>
            </a:r>
            <a:endParaRPr lang="en-US" sz="2800" dirty="0"/>
          </a:p>
        </p:txBody>
      </p:sp>
      <p:graphicFrame>
        <p:nvGraphicFramePr>
          <p:cNvPr id="22534" name="Object 6"/>
          <p:cNvGraphicFramePr>
            <a:graphicFrameLocks noChangeAspect="1"/>
          </p:cNvGraphicFramePr>
          <p:nvPr/>
        </p:nvGraphicFramePr>
        <p:xfrm>
          <a:off x="7448550" y="5806793"/>
          <a:ext cx="1695450" cy="10512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20" name="Equation" r:id="rId12" imgW="635000" imgH="393700" progId="Equation.3">
                  <p:embed/>
                </p:oleObj>
              </mc:Choice>
              <mc:Fallback>
                <p:oleObj name="Equation" r:id="rId12" imgW="6350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8550" y="5806793"/>
                        <a:ext cx="1695450" cy="1051207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958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5418137" y="4724400"/>
          <a:ext cx="1287236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54" name="Equation" r:id="rId4" imgW="419100" imgH="355600" progId="Equation.3">
                  <p:embed/>
                </p:oleObj>
              </mc:Choice>
              <mc:Fallback>
                <p:oleObj name="Equation" r:id="rId4" imgW="4191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8137" y="4724400"/>
                        <a:ext cx="1287236" cy="109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2133600" y="4724400"/>
          <a:ext cx="974725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55" name="Equation" r:id="rId6" imgW="317500" imgH="355600" progId="Equation.3">
                  <p:embed/>
                </p:oleObj>
              </mc:Choice>
              <mc:Fallback>
                <p:oleObj name="Equation" r:id="rId6" imgW="3175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724400"/>
                        <a:ext cx="974725" cy="109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5418137" y="2819400"/>
          <a:ext cx="1287463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56" name="Equation" r:id="rId8" imgW="419100" imgH="355600" progId="Equation.3">
                  <p:embed/>
                </p:oleObj>
              </mc:Choice>
              <mc:Fallback>
                <p:oleObj name="Equation" r:id="rId8" imgW="4191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8137" y="2819400"/>
                        <a:ext cx="1287463" cy="109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Object 5"/>
          <p:cNvGraphicFramePr>
            <a:graphicFrameLocks noChangeAspect="1"/>
          </p:cNvGraphicFramePr>
          <p:nvPr/>
        </p:nvGraphicFramePr>
        <p:xfrm>
          <a:off x="2133600" y="2819400"/>
          <a:ext cx="779463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57" name="Equation" r:id="rId10" imgW="254000" imgH="355600" progId="Equation.3">
                  <p:embed/>
                </p:oleObj>
              </mc:Choice>
              <mc:Fallback>
                <p:oleObj name="Equation" r:id="rId10" imgW="2540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819400"/>
                        <a:ext cx="779463" cy="109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3000" y="30480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A.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5105400"/>
            <a:ext cx="57239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B.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4495800" y="3048000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C.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4495800" y="5105400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D.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" y="1447800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magnitude of the </a:t>
            </a:r>
            <a:r>
              <a:rPr lang="en-US" sz="2800" b="1" dirty="0" smtClean="0"/>
              <a:t>Electric Field</a:t>
            </a:r>
            <a:r>
              <a:rPr lang="en-US" sz="2800" dirty="0" smtClean="0"/>
              <a:t>, in </a:t>
            </a:r>
            <a:r>
              <a:rPr lang="en-US" sz="2800" dirty="0" err="1" smtClean="0"/>
              <a:t>Newtons</a:t>
            </a:r>
            <a:r>
              <a:rPr lang="en-US" sz="2800" dirty="0" smtClean="0"/>
              <a:t> per Coulomb, near a point charge is:</a:t>
            </a:r>
            <a:endParaRPr lang="en-US" sz="2800" dirty="0"/>
          </a:p>
        </p:txBody>
      </p:sp>
      <p:graphicFrame>
        <p:nvGraphicFramePr>
          <p:cNvPr id="56326" name="Object 6"/>
          <p:cNvGraphicFramePr>
            <a:graphicFrameLocks noChangeAspect="1"/>
          </p:cNvGraphicFramePr>
          <p:nvPr/>
        </p:nvGraphicFramePr>
        <p:xfrm>
          <a:off x="7443788" y="5807075"/>
          <a:ext cx="1695450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58" name="Equation" r:id="rId12" imgW="635000" imgH="393700" progId="Equation.3">
                  <p:embed/>
                </p:oleObj>
              </mc:Choice>
              <mc:Fallback>
                <p:oleObj name="Equation" r:id="rId12" imgW="6350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3788" y="5807075"/>
                        <a:ext cx="1695450" cy="105092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968375" y="335558"/>
            <a:ext cx="560121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 dirty="0" smtClean="0">
                <a:solidFill>
                  <a:srgbClr val="336699"/>
                </a:solidFill>
              </a:rPr>
              <a:t>Quick Equations Quiz.. [2/4]</a:t>
            </a:r>
          </a:p>
          <a:p>
            <a:r>
              <a:rPr lang="en-US" sz="3200" b="1" dirty="0" smtClean="0">
                <a:solidFill>
                  <a:srgbClr val="336699"/>
                </a:solidFill>
              </a:rPr>
              <a:t>Which is which? </a:t>
            </a:r>
          </a:p>
        </p:txBody>
      </p:sp>
    </p:spTree>
    <p:extLst>
      <p:ext uri="{BB962C8B-B14F-4D97-AF65-F5344CB8AC3E}">
        <p14:creationId xmlns:p14="http://schemas.microsoft.com/office/powerpoint/2010/main" val="118807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5418137" y="4724400"/>
          <a:ext cx="1287236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2" name="Equation" r:id="rId4" imgW="419100" imgH="355600" progId="Equation.3">
                  <p:embed/>
                </p:oleObj>
              </mc:Choice>
              <mc:Fallback>
                <p:oleObj name="Equation" r:id="rId4" imgW="4191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8137" y="4724400"/>
                        <a:ext cx="1287236" cy="109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2133600" y="4724400"/>
          <a:ext cx="974725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3" name="Equation" r:id="rId6" imgW="317500" imgH="355600" progId="Equation.3">
                  <p:embed/>
                </p:oleObj>
              </mc:Choice>
              <mc:Fallback>
                <p:oleObj name="Equation" r:id="rId6" imgW="3175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724400"/>
                        <a:ext cx="974725" cy="109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5418137" y="2819400"/>
          <a:ext cx="1287463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4" name="Equation" r:id="rId8" imgW="419100" imgH="355600" progId="Equation.3">
                  <p:embed/>
                </p:oleObj>
              </mc:Choice>
              <mc:Fallback>
                <p:oleObj name="Equation" r:id="rId8" imgW="4191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8137" y="2819400"/>
                        <a:ext cx="1287463" cy="109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Object 5"/>
          <p:cNvGraphicFramePr>
            <a:graphicFrameLocks noChangeAspect="1"/>
          </p:cNvGraphicFramePr>
          <p:nvPr/>
        </p:nvGraphicFramePr>
        <p:xfrm>
          <a:off x="2133600" y="2819400"/>
          <a:ext cx="779463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5" name="Equation" r:id="rId10" imgW="254000" imgH="355600" progId="Equation.3">
                  <p:embed/>
                </p:oleObj>
              </mc:Choice>
              <mc:Fallback>
                <p:oleObj name="Equation" r:id="rId10" imgW="2540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819400"/>
                        <a:ext cx="779463" cy="109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3000" y="30480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A.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5105400"/>
            <a:ext cx="57239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B.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4495800" y="3048000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C.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4495800" y="5105400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D.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" y="1447800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</a:t>
            </a:r>
            <a:r>
              <a:rPr lang="en-US" sz="2800" b="1" dirty="0" smtClean="0"/>
              <a:t>electric potential energy</a:t>
            </a:r>
            <a:r>
              <a:rPr lang="en-US" sz="2800" dirty="0" smtClean="0"/>
              <a:t>, in Joules, of two point charges is:</a:t>
            </a:r>
            <a:endParaRPr lang="en-US" sz="2800" dirty="0"/>
          </a:p>
        </p:txBody>
      </p:sp>
      <p:graphicFrame>
        <p:nvGraphicFramePr>
          <p:cNvPr id="58374" name="Object 6"/>
          <p:cNvGraphicFramePr>
            <a:graphicFrameLocks noChangeAspect="1"/>
          </p:cNvGraphicFramePr>
          <p:nvPr/>
        </p:nvGraphicFramePr>
        <p:xfrm>
          <a:off x="7443788" y="5807075"/>
          <a:ext cx="1695450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6" name="Equation" r:id="rId12" imgW="635000" imgH="393700" progId="Equation.3">
                  <p:embed/>
                </p:oleObj>
              </mc:Choice>
              <mc:Fallback>
                <p:oleObj name="Equation" r:id="rId12" imgW="6350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3788" y="5807075"/>
                        <a:ext cx="1695450" cy="105092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968375" y="303213"/>
            <a:ext cx="560121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 dirty="0" smtClean="0">
                <a:solidFill>
                  <a:srgbClr val="336699"/>
                </a:solidFill>
              </a:rPr>
              <a:t>Quick Equations Quiz.. [3/4]</a:t>
            </a:r>
          </a:p>
          <a:p>
            <a:r>
              <a:rPr lang="en-US" sz="3200" b="1" dirty="0" smtClean="0">
                <a:solidFill>
                  <a:srgbClr val="336699"/>
                </a:solidFill>
              </a:rPr>
              <a:t>Which is which? </a:t>
            </a:r>
          </a:p>
        </p:txBody>
      </p:sp>
    </p:spTree>
    <p:extLst>
      <p:ext uri="{BB962C8B-B14F-4D97-AF65-F5344CB8AC3E}">
        <p14:creationId xmlns:p14="http://schemas.microsoft.com/office/powerpoint/2010/main" val="94333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5418137" y="4724400"/>
          <a:ext cx="1287236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50" name="Equation" r:id="rId4" imgW="419100" imgH="355600" progId="Equation.3">
                  <p:embed/>
                </p:oleObj>
              </mc:Choice>
              <mc:Fallback>
                <p:oleObj name="Equation" r:id="rId4" imgW="4191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8137" y="4724400"/>
                        <a:ext cx="1287236" cy="109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2133600" y="4724400"/>
          <a:ext cx="974725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51" name="Equation" r:id="rId6" imgW="317500" imgH="355600" progId="Equation.3">
                  <p:embed/>
                </p:oleObj>
              </mc:Choice>
              <mc:Fallback>
                <p:oleObj name="Equation" r:id="rId6" imgW="3175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724400"/>
                        <a:ext cx="974725" cy="109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5418137" y="2819400"/>
          <a:ext cx="1287463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52" name="Equation" r:id="rId8" imgW="419100" imgH="355600" progId="Equation.3">
                  <p:embed/>
                </p:oleObj>
              </mc:Choice>
              <mc:Fallback>
                <p:oleObj name="Equation" r:id="rId8" imgW="4191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8137" y="2819400"/>
                        <a:ext cx="1287463" cy="109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Object 5"/>
          <p:cNvGraphicFramePr>
            <a:graphicFrameLocks noChangeAspect="1"/>
          </p:cNvGraphicFramePr>
          <p:nvPr/>
        </p:nvGraphicFramePr>
        <p:xfrm>
          <a:off x="2133600" y="2819400"/>
          <a:ext cx="779463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53" name="Equation" r:id="rId10" imgW="254000" imgH="355600" progId="Equation.3">
                  <p:embed/>
                </p:oleObj>
              </mc:Choice>
              <mc:Fallback>
                <p:oleObj name="Equation" r:id="rId10" imgW="2540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819400"/>
                        <a:ext cx="779463" cy="109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3000" y="30480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A.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5105400"/>
            <a:ext cx="57239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B.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4495800" y="3048000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C.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4495800" y="5105400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D.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" y="1447800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</a:t>
            </a:r>
            <a:r>
              <a:rPr lang="en-US" sz="2800" b="1" dirty="0" smtClean="0"/>
              <a:t>electric potential</a:t>
            </a:r>
            <a:r>
              <a:rPr lang="en-US" sz="2800" dirty="0" smtClean="0"/>
              <a:t>, in Volts, near a point charge is:</a:t>
            </a:r>
            <a:endParaRPr lang="en-US" sz="2800" dirty="0"/>
          </a:p>
        </p:txBody>
      </p:sp>
      <p:graphicFrame>
        <p:nvGraphicFramePr>
          <p:cNvPr id="60422" name="Object 6"/>
          <p:cNvGraphicFramePr>
            <a:graphicFrameLocks noChangeAspect="1"/>
          </p:cNvGraphicFramePr>
          <p:nvPr/>
        </p:nvGraphicFramePr>
        <p:xfrm>
          <a:off x="7443788" y="5807075"/>
          <a:ext cx="1695450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54" name="Equation" r:id="rId12" imgW="635000" imgH="393700" progId="Equation.3">
                  <p:embed/>
                </p:oleObj>
              </mc:Choice>
              <mc:Fallback>
                <p:oleObj name="Equation" r:id="rId12" imgW="6350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3788" y="5807075"/>
                        <a:ext cx="1695450" cy="105092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968375" y="303213"/>
            <a:ext cx="560121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 dirty="0" smtClean="0">
                <a:solidFill>
                  <a:srgbClr val="336699"/>
                </a:solidFill>
              </a:rPr>
              <a:t>Quick Equations Quiz.. [4/4]</a:t>
            </a:r>
          </a:p>
          <a:p>
            <a:r>
              <a:rPr lang="en-US" sz="3200" b="1" dirty="0" smtClean="0">
                <a:solidFill>
                  <a:srgbClr val="336699"/>
                </a:solidFill>
              </a:rPr>
              <a:t>Which is which? </a:t>
            </a:r>
          </a:p>
        </p:txBody>
      </p:sp>
    </p:spTree>
    <p:extLst>
      <p:ext uri="{BB962C8B-B14F-4D97-AF65-F5344CB8AC3E}">
        <p14:creationId xmlns:p14="http://schemas.microsoft.com/office/powerpoint/2010/main" val="102020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76200"/>
            <a:ext cx="8153400" cy="457200"/>
          </a:xfrm>
        </p:spPr>
        <p:txBody>
          <a:bodyPr/>
          <a:lstStyle/>
          <a:p>
            <a:pPr algn="l" eaLnBrk="1" hangingPunct="1"/>
            <a:r>
              <a:rPr lang="en-US" altLang="en-US" sz="3200" smtClean="0">
                <a:solidFill>
                  <a:schemeClr val="tx1"/>
                </a:solidFill>
              </a:rPr>
              <a:t>The Electric Potential of a Charged Sphere</a:t>
            </a:r>
          </a:p>
        </p:txBody>
      </p:sp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184943" y="748646"/>
            <a:ext cx="421957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dirty="0"/>
              <a:t>Outside a uniformly charged sphere of radius </a:t>
            </a:r>
            <a:r>
              <a:rPr lang="en-US" altLang="en-US" i="1" dirty="0">
                <a:latin typeface="Times New Roman" pitchFamily="84" charset="0"/>
              </a:rPr>
              <a:t>R</a:t>
            </a:r>
            <a:r>
              <a:rPr lang="en-US" altLang="en-US" dirty="0"/>
              <a:t>, the electric potential is identical to that of a point charge </a:t>
            </a:r>
            <a:r>
              <a:rPr lang="en-US" altLang="en-US" i="1" dirty="0">
                <a:latin typeface="Times New Roman" pitchFamily="84" charset="0"/>
              </a:rPr>
              <a:t>Q</a:t>
            </a:r>
            <a:r>
              <a:rPr lang="en-US" altLang="en-US" i="1" dirty="0"/>
              <a:t> </a:t>
            </a:r>
            <a:r>
              <a:rPr lang="en-US" altLang="en-US" dirty="0"/>
              <a:t>at the center. </a:t>
            </a:r>
          </a:p>
        </p:txBody>
      </p:sp>
      <p:sp>
        <p:nvSpPr>
          <p:cNvPr id="100356" name="Text Box 5"/>
          <p:cNvSpPr txBox="1">
            <a:spLocks noChangeArrowheads="1"/>
          </p:cNvSpPr>
          <p:nvPr/>
        </p:nvSpPr>
        <p:spPr bwMode="auto">
          <a:xfrm>
            <a:off x="246063" y="3767138"/>
            <a:ext cx="4419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dirty="0">
                <a:cs typeface="Arial" charset="0"/>
              </a:rPr>
              <a:t>where </a:t>
            </a:r>
            <a:r>
              <a:rPr lang="en-US" altLang="en-US" i="1" dirty="0">
                <a:latin typeface="Times New Roman" pitchFamily="84" charset="0"/>
                <a:cs typeface="Arial" charset="0"/>
              </a:rPr>
              <a:t>r</a:t>
            </a:r>
            <a:r>
              <a:rPr lang="en-US" altLang="en-US" dirty="0">
                <a:latin typeface="Times New Roman" pitchFamily="84" charset="0"/>
                <a:cs typeface="Arial" charset="0"/>
              </a:rPr>
              <a:t> </a:t>
            </a:r>
            <a:r>
              <a:rPr lang="en-US" altLang="en-US" dirty="0">
                <a:latin typeface="Symbol" pitchFamily="84" charset="2"/>
                <a:cs typeface="Arial" charset="0"/>
                <a:sym typeface="Symbol" pitchFamily="84" charset="2"/>
              </a:rPr>
              <a:t></a:t>
            </a:r>
            <a:r>
              <a:rPr lang="en-US" altLang="en-US" dirty="0">
                <a:latin typeface="Times New Roman" pitchFamily="84" charset="0"/>
                <a:cs typeface="Arial" charset="0"/>
              </a:rPr>
              <a:t> </a:t>
            </a:r>
            <a:r>
              <a:rPr lang="en-US" altLang="en-US" i="1" dirty="0">
                <a:latin typeface="Times New Roman" pitchFamily="84" charset="0"/>
                <a:cs typeface="Arial" charset="0"/>
              </a:rPr>
              <a:t>R</a:t>
            </a:r>
            <a:r>
              <a:rPr lang="en-US" altLang="en-US" dirty="0">
                <a:cs typeface="Arial" charset="0"/>
              </a:rPr>
              <a:t>.  </a:t>
            </a:r>
          </a:p>
          <a:p>
            <a:pPr eaLnBrk="1" hangingPunct="1"/>
            <a:r>
              <a:rPr lang="en-US" altLang="en-US" dirty="0">
                <a:cs typeface="Arial" charset="0"/>
              </a:rPr>
              <a:t>If the potential at the surface </a:t>
            </a:r>
            <a:r>
              <a:rPr lang="en-US" altLang="en-US" i="1" dirty="0">
                <a:latin typeface="Times New Roman" pitchFamily="84" charset="0"/>
                <a:cs typeface="Arial" charset="0"/>
              </a:rPr>
              <a:t>V</a:t>
            </a:r>
            <a:r>
              <a:rPr lang="en-US" altLang="en-US" baseline="-25000" dirty="0">
                <a:latin typeface="Times New Roman" pitchFamily="84" charset="0"/>
                <a:cs typeface="Arial" charset="0"/>
              </a:rPr>
              <a:t>0</a:t>
            </a:r>
            <a:r>
              <a:rPr lang="en-US" altLang="en-US" dirty="0">
                <a:cs typeface="Arial" charset="0"/>
              </a:rPr>
              <a:t> is known, then the potential at </a:t>
            </a:r>
            <a:br>
              <a:rPr lang="en-US" altLang="en-US" dirty="0">
                <a:cs typeface="Arial" charset="0"/>
              </a:rPr>
            </a:br>
            <a:r>
              <a:rPr lang="en-US" altLang="en-US" i="1" dirty="0">
                <a:latin typeface="Times New Roman" pitchFamily="84" charset="0"/>
                <a:cs typeface="Arial" charset="0"/>
              </a:rPr>
              <a:t>r</a:t>
            </a:r>
            <a:r>
              <a:rPr lang="en-US" altLang="en-US" dirty="0">
                <a:latin typeface="Times New Roman" pitchFamily="84" charset="0"/>
                <a:cs typeface="Arial" charset="0"/>
              </a:rPr>
              <a:t> </a:t>
            </a:r>
            <a:r>
              <a:rPr lang="en-US" altLang="en-US" dirty="0">
                <a:latin typeface="Symbol" pitchFamily="84" charset="2"/>
                <a:cs typeface="Arial" charset="0"/>
                <a:sym typeface="Symbol" pitchFamily="84" charset="2"/>
              </a:rPr>
              <a:t></a:t>
            </a:r>
            <a:r>
              <a:rPr lang="en-US" altLang="en-US" dirty="0">
                <a:latin typeface="Times New Roman" pitchFamily="84" charset="0"/>
                <a:cs typeface="Arial" charset="0"/>
              </a:rPr>
              <a:t> </a:t>
            </a:r>
            <a:r>
              <a:rPr lang="en-US" altLang="en-US" i="1" dirty="0">
                <a:latin typeface="Times New Roman" pitchFamily="84" charset="0"/>
                <a:cs typeface="Arial" charset="0"/>
              </a:rPr>
              <a:t>R</a:t>
            </a:r>
            <a:r>
              <a:rPr lang="en-US" altLang="en-US" dirty="0">
                <a:cs typeface="Arial" charset="0"/>
              </a:rPr>
              <a:t> is: </a:t>
            </a:r>
          </a:p>
        </p:txBody>
      </p:sp>
      <p:pic>
        <p:nvPicPr>
          <p:cNvPr id="100359" name="Picture 10" descr="28_Pg827_Un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09"/>
          <a:stretch>
            <a:fillRect/>
          </a:stretch>
        </p:blipFill>
        <p:spPr bwMode="auto">
          <a:xfrm>
            <a:off x="4675039" y="782926"/>
            <a:ext cx="4264025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60" name="Picture 11" descr="CH28_PPT_Slide_28-95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841"/>
          <a:stretch>
            <a:fillRect/>
          </a:stretch>
        </p:blipFill>
        <p:spPr bwMode="auto">
          <a:xfrm>
            <a:off x="1101725" y="2687638"/>
            <a:ext cx="2533169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61" name="Picture 12" descr="CH28_PPT_Slide_28-95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971"/>
          <a:stretch>
            <a:fillRect/>
          </a:stretch>
        </p:blipFill>
        <p:spPr bwMode="auto">
          <a:xfrm>
            <a:off x="1631339" y="5517232"/>
            <a:ext cx="1831280" cy="93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1508760" y="4570920"/>
              <a:ext cx="7029360" cy="20592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98320" y="4566960"/>
                <a:ext cx="7048440" cy="2073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8995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70583" y="202456"/>
            <a:ext cx="8595359" cy="490240"/>
          </a:xfrm>
        </p:spPr>
        <p:txBody>
          <a:bodyPr/>
          <a:lstStyle/>
          <a:p>
            <a:r>
              <a:rPr lang="en-US" sz="2800" b="1" dirty="0"/>
              <a:t>Class </a:t>
            </a:r>
            <a:r>
              <a:rPr lang="en-US" sz="2800" b="1" dirty="0" smtClean="0"/>
              <a:t>12 </a:t>
            </a:r>
            <a:r>
              <a:rPr lang="en-US" sz="2800" b="1" dirty="0" err="1"/>
              <a:t>Preclass</a:t>
            </a:r>
            <a:r>
              <a:rPr lang="en-US" sz="2800" b="1" dirty="0"/>
              <a:t> Quiz </a:t>
            </a:r>
            <a:r>
              <a:rPr lang="en-US" sz="2800" b="1" dirty="0" smtClean="0"/>
              <a:t>– Student Comments…</a:t>
            </a:r>
            <a:endParaRPr lang="en-US" sz="2800" b="1" dirty="0"/>
          </a:p>
        </p:txBody>
      </p:sp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208909" y="1988840"/>
            <a:ext cx="8595360" cy="2767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800" i="1" dirty="0"/>
              <a:t>“What is the difference between R and r in the equation for the electric potential of a charged sphere</a:t>
            </a:r>
            <a:r>
              <a:rPr lang="en-CA" sz="2800" i="1" dirty="0" smtClean="0"/>
              <a:t>?”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800" b="1" dirty="0" smtClean="0"/>
              <a:t>Harlow answer: </a:t>
            </a:r>
            <a:r>
              <a:rPr lang="en-CA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CA" sz="2800" dirty="0" smtClean="0"/>
              <a:t> is a constant: the radius of the sphere.  </a:t>
            </a:r>
            <a:r>
              <a:rPr lang="en-CA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CA" sz="2800" dirty="0" smtClean="0"/>
              <a:t> is the distance from the centre of the sphere (independent variable)</a:t>
            </a:r>
          </a:p>
        </p:txBody>
      </p:sp>
    </p:spTree>
    <p:extLst>
      <p:ext uri="{BB962C8B-B14F-4D97-AF65-F5344CB8AC3E}">
        <p14:creationId xmlns:p14="http://schemas.microsoft.com/office/powerpoint/2010/main" val="34362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8" descr="CH28_PPT_Slide-96-9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06" b="16441"/>
          <a:stretch>
            <a:fillRect/>
          </a:stretch>
        </p:blipFill>
        <p:spPr bwMode="auto">
          <a:xfrm>
            <a:off x="5143500" y="1193800"/>
            <a:ext cx="38131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9" name="Rectangle 2"/>
          <p:cNvSpPr>
            <a:spLocks/>
          </p:cNvSpPr>
          <p:nvPr/>
        </p:nvSpPr>
        <p:spPr bwMode="auto">
          <a:xfrm>
            <a:off x="457200" y="1028700"/>
            <a:ext cx="44196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/>
              <a:t>An electron follows the trajectory shown from point </a:t>
            </a:r>
            <a:r>
              <a:rPr lang="en-US" altLang="en-US" sz="2800">
                <a:latin typeface="Times New Roman" pitchFamily="84" charset="0"/>
              </a:rPr>
              <a:t>1</a:t>
            </a:r>
            <a:r>
              <a:rPr lang="en-US" altLang="en-US" sz="2800"/>
              <a:t> to point </a:t>
            </a:r>
            <a:r>
              <a:rPr lang="en-US" altLang="en-US" sz="2800">
                <a:latin typeface="Times New Roman" pitchFamily="84" charset="0"/>
              </a:rPr>
              <a:t>2</a:t>
            </a:r>
            <a:r>
              <a:rPr lang="en-US" altLang="en-US" sz="2800"/>
              <a:t>. At point </a:t>
            </a:r>
            <a:r>
              <a:rPr lang="en-US" altLang="en-US" sz="2800">
                <a:latin typeface="Times New Roman" pitchFamily="84" charset="0"/>
              </a:rPr>
              <a:t>2</a:t>
            </a:r>
            <a:r>
              <a:rPr lang="en-US" altLang="en-US" sz="2800"/>
              <a:t>,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None/>
            </a:pPr>
            <a:endParaRPr lang="en-US" altLang="en-US" sz="2800"/>
          </a:p>
        </p:txBody>
      </p:sp>
      <p:sp>
        <p:nvSpPr>
          <p:cNvPr id="101380" name="Rectangle 3"/>
          <p:cNvSpPr>
            <a:spLocks noChangeArrowheads="1"/>
          </p:cNvSpPr>
          <p:nvPr/>
        </p:nvSpPr>
        <p:spPr bwMode="auto">
          <a:xfrm>
            <a:off x="76200" y="90488"/>
            <a:ext cx="48037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bg1"/>
                </a:solidFill>
              </a:rPr>
              <a:t>QuickCheck 28.11 </a:t>
            </a:r>
          </a:p>
        </p:txBody>
      </p:sp>
      <p:sp>
        <p:nvSpPr>
          <p:cNvPr id="101381" name="Rectangle 5"/>
          <p:cNvSpPr>
            <a:spLocks/>
          </p:cNvSpPr>
          <p:nvPr/>
        </p:nvSpPr>
        <p:spPr bwMode="auto">
          <a:xfrm>
            <a:off x="5851525" y="1128713"/>
            <a:ext cx="127000" cy="2524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endParaRPr lang="en-US" altLang="en-US">
              <a:latin typeface="Times New Roman" pitchFamily="84" charset="0"/>
            </a:endParaRPr>
          </a:p>
        </p:txBody>
      </p:sp>
      <p:sp>
        <p:nvSpPr>
          <p:cNvPr id="101382" name="Rectangle 2"/>
          <p:cNvSpPr>
            <a:spLocks/>
          </p:cNvSpPr>
          <p:nvPr/>
        </p:nvSpPr>
        <p:spPr bwMode="auto">
          <a:xfrm>
            <a:off x="438150" y="2246313"/>
            <a:ext cx="7486650" cy="362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635000" indent="-6350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endParaRPr lang="en-US" altLang="en-US" sz="280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AutoNum type="alphaUcPeriod"/>
            </a:pPr>
            <a:r>
              <a:rPr lang="en-US" altLang="en-US" sz="2800"/>
              <a:t> </a:t>
            </a:r>
            <a:r>
              <a:rPr lang="en-US" altLang="en-US" sz="2800" i="1">
                <a:latin typeface="Times New Roman" pitchFamily="84" charset="0"/>
              </a:rPr>
              <a:t>v</a:t>
            </a:r>
            <a:r>
              <a:rPr lang="en-US" altLang="en-US" sz="2800" baseline="-25000">
                <a:latin typeface="Times New Roman" pitchFamily="84" charset="0"/>
              </a:rPr>
              <a:t>2</a:t>
            </a:r>
            <a:r>
              <a:rPr lang="en-US" altLang="en-US" sz="2800">
                <a:latin typeface="Times New Roman" pitchFamily="84" charset="0"/>
              </a:rPr>
              <a:t> &gt; </a:t>
            </a:r>
            <a:r>
              <a:rPr lang="en-US" altLang="en-US" sz="2800" i="1">
                <a:latin typeface="Times New Roman" pitchFamily="84" charset="0"/>
              </a:rPr>
              <a:t>v</a:t>
            </a:r>
            <a:r>
              <a:rPr lang="en-US" altLang="en-US" sz="2800" baseline="-25000">
                <a:latin typeface="Times New Roman" pitchFamily="84" charset="0"/>
              </a:rPr>
              <a:t>1</a:t>
            </a:r>
            <a:r>
              <a:rPr lang="en-US" altLang="en-US" sz="2800"/>
              <a:t>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AutoNum type="alphaUcPeriod"/>
            </a:pPr>
            <a:r>
              <a:rPr lang="en-US" altLang="en-US" sz="2800"/>
              <a:t> </a:t>
            </a:r>
            <a:r>
              <a:rPr lang="en-US" altLang="en-US" sz="2800" i="1">
                <a:latin typeface="Times New Roman" pitchFamily="84" charset="0"/>
              </a:rPr>
              <a:t>v</a:t>
            </a:r>
            <a:r>
              <a:rPr lang="en-US" altLang="en-US" sz="2800" baseline="-25000">
                <a:latin typeface="Times New Roman" pitchFamily="84" charset="0"/>
              </a:rPr>
              <a:t>2</a:t>
            </a:r>
            <a:r>
              <a:rPr lang="en-US" altLang="en-US" sz="2800">
                <a:latin typeface="Times New Roman" pitchFamily="84" charset="0"/>
              </a:rPr>
              <a:t> = </a:t>
            </a:r>
            <a:r>
              <a:rPr lang="en-US" altLang="en-US" sz="2800" i="1">
                <a:latin typeface="Times New Roman" pitchFamily="84" charset="0"/>
              </a:rPr>
              <a:t>v</a:t>
            </a:r>
            <a:r>
              <a:rPr lang="en-US" altLang="en-US" sz="2800" baseline="-25000">
                <a:latin typeface="Times New Roman" pitchFamily="84" charset="0"/>
              </a:rPr>
              <a:t>1</a:t>
            </a:r>
            <a:r>
              <a:rPr lang="en-US" altLang="en-US" sz="2800"/>
              <a:t>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AutoNum type="alphaUcPeriod"/>
            </a:pPr>
            <a:r>
              <a:rPr lang="en-US" altLang="en-US" sz="2800"/>
              <a:t> </a:t>
            </a:r>
            <a:r>
              <a:rPr lang="en-US" altLang="en-US" sz="2800" i="1">
                <a:latin typeface="Times New Roman" pitchFamily="84" charset="0"/>
              </a:rPr>
              <a:t>v</a:t>
            </a:r>
            <a:r>
              <a:rPr lang="en-US" altLang="en-US" sz="2800" baseline="-25000">
                <a:latin typeface="Times New Roman" pitchFamily="84" charset="0"/>
              </a:rPr>
              <a:t>2</a:t>
            </a:r>
            <a:r>
              <a:rPr lang="en-US" altLang="en-US" sz="2800">
                <a:latin typeface="Times New Roman" pitchFamily="84" charset="0"/>
              </a:rPr>
              <a:t> &lt; </a:t>
            </a:r>
            <a:r>
              <a:rPr lang="en-US" altLang="en-US" sz="2800" i="1">
                <a:latin typeface="Times New Roman" pitchFamily="84" charset="0"/>
              </a:rPr>
              <a:t>v</a:t>
            </a:r>
            <a:r>
              <a:rPr lang="en-US" altLang="en-US" sz="2800" baseline="-25000">
                <a:latin typeface="Times New Roman" pitchFamily="84" charset="0"/>
              </a:rPr>
              <a:t>1</a:t>
            </a:r>
            <a:r>
              <a:rPr lang="en-US" altLang="en-US" sz="2800"/>
              <a:t>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AutoNum type="alphaUcPeriod" startAt="4"/>
            </a:pPr>
            <a:r>
              <a:rPr lang="en-US" altLang="en-US" sz="2800"/>
              <a:t> Not enough information to compare the   </a:t>
            </a:r>
            <a:br>
              <a:rPr lang="en-US" altLang="en-US" sz="2800"/>
            </a:br>
            <a:r>
              <a:rPr lang="en-US" altLang="en-US" sz="2800"/>
              <a:t> speeds at these points.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endParaRPr lang="en-US" altLang="en-US" sz="28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5061960" y="2330640"/>
              <a:ext cx="720360" cy="6692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55480" y="2323800"/>
                <a:ext cx="729360" cy="68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267576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en-US" altLang="en-US" sz="3200" smtClean="0">
                <a:solidFill>
                  <a:schemeClr val="bg1"/>
                </a:solidFill>
              </a:rPr>
              <a:t>The Electric Potential of Many Charges</a:t>
            </a:r>
          </a:p>
        </p:txBody>
      </p:sp>
      <p:sp>
        <p:nvSpPr>
          <p:cNvPr id="107523" name="Text Box 3"/>
          <p:cNvSpPr txBox="1">
            <a:spLocks noChangeArrowheads="1"/>
          </p:cNvSpPr>
          <p:nvPr/>
        </p:nvSpPr>
        <p:spPr bwMode="auto">
          <a:xfrm>
            <a:off x="82550" y="1219200"/>
            <a:ext cx="875665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2575" indent="-282575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/>
              <a:t>The electric potential </a:t>
            </a:r>
            <a:r>
              <a:rPr lang="en-US" altLang="en-US" sz="2600" i="1">
                <a:latin typeface="Times New Roman" pitchFamily="84" charset="0"/>
              </a:rPr>
              <a:t>V</a:t>
            </a:r>
            <a:r>
              <a:rPr lang="en-US" altLang="en-US" sz="2600" i="1"/>
              <a:t> </a:t>
            </a:r>
            <a:r>
              <a:rPr lang="en-US" altLang="en-US" sz="2600"/>
              <a:t>at a point in space is the sum of the potentials due to each charge:</a:t>
            </a:r>
            <a:endParaRPr lang="en-US" altLang="en-US" sz="2600">
              <a:cs typeface="Arial" charset="0"/>
            </a:endParaRPr>
          </a:p>
        </p:txBody>
      </p:sp>
      <p:sp>
        <p:nvSpPr>
          <p:cNvPr id="107524" name="Text Box 5"/>
          <p:cNvSpPr txBox="1">
            <a:spLocks noChangeArrowheads="1"/>
          </p:cNvSpPr>
          <p:nvPr/>
        </p:nvSpPr>
        <p:spPr bwMode="auto">
          <a:xfrm>
            <a:off x="76200" y="3867150"/>
            <a:ext cx="86868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2575" indent="-282575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altLang="en-US" sz="2600" dirty="0"/>
              <a:t>   where </a:t>
            </a:r>
            <a:r>
              <a:rPr lang="en-US" altLang="en-US" sz="2600" i="1" dirty="0" err="1">
                <a:latin typeface="Times New Roman" pitchFamily="84" charset="0"/>
              </a:rPr>
              <a:t>r</a:t>
            </a:r>
            <a:r>
              <a:rPr lang="en-US" altLang="en-US" sz="2600" i="1" baseline="-25000" dirty="0" err="1">
                <a:latin typeface="Times New Roman" pitchFamily="84" charset="0"/>
              </a:rPr>
              <a:t>i</a:t>
            </a:r>
            <a:r>
              <a:rPr lang="en-US" altLang="en-US" sz="2600" dirty="0"/>
              <a:t> is the distance from charge </a:t>
            </a:r>
            <a:r>
              <a:rPr lang="en-US" altLang="en-US" sz="2600" i="1" dirty="0">
                <a:latin typeface="Times New Roman" pitchFamily="84" charset="0"/>
              </a:rPr>
              <a:t>q</a:t>
            </a:r>
            <a:r>
              <a:rPr lang="en-US" altLang="en-US" sz="2600" i="1" baseline="-25000" dirty="0">
                <a:latin typeface="Times New Roman" pitchFamily="84" charset="0"/>
              </a:rPr>
              <a:t>i</a:t>
            </a:r>
            <a:r>
              <a:rPr lang="en-US" altLang="en-US" sz="2600" dirty="0"/>
              <a:t> to the point in space where the potential is being calculated.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b="1" dirty="0"/>
              <a:t>The electric potential, like the electric field, obeys the principle of superposition.</a:t>
            </a:r>
            <a:endParaRPr lang="en-US" altLang="en-US" sz="2600" dirty="0"/>
          </a:p>
        </p:txBody>
      </p:sp>
      <p:pic>
        <p:nvPicPr>
          <p:cNvPr id="107526" name="Picture 7" descr="CH28_PPT_Slide_28-1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53"/>
          <a:stretch>
            <a:fillRect/>
          </a:stretch>
        </p:blipFill>
        <p:spPr bwMode="auto">
          <a:xfrm>
            <a:off x="3197225" y="2460625"/>
            <a:ext cx="2746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7" name="Rectangle 2"/>
          <p:cNvSpPr>
            <a:spLocks noChangeArrowheads="1"/>
          </p:cNvSpPr>
          <p:nvPr/>
        </p:nvSpPr>
        <p:spPr bwMode="auto">
          <a:xfrm>
            <a:off x="61913" y="103188"/>
            <a:ext cx="9082087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3200" dirty="0"/>
              <a:t>The Electric Potential of Many Charges</a:t>
            </a:r>
          </a:p>
        </p:txBody>
      </p:sp>
    </p:spTree>
    <p:extLst>
      <p:ext uri="{BB962C8B-B14F-4D97-AF65-F5344CB8AC3E}">
        <p14:creationId xmlns:p14="http://schemas.microsoft.com/office/powerpoint/2010/main" val="134499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91908" y="332656"/>
            <a:ext cx="8496944" cy="536104"/>
          </a:xfrm>
        </p:spPr>
        <p:txBody>
          <a:bodyPr/>
          <a:lstStyle/>
          <a:p>
            <a:r>
              <a:rPr lang="en-US" sz="2800" b="1" dirty="0"/>
              <a:t>Class </a:t>
            </a:r>
            <a:r>
              <a:rPr lang="en-US" sz="2800" b="1" dirty="0" smtClean="0"/>
              <a:t>12 </a:t>
            </a:r>
            <a:r>
              <a:rPr lang="en-US" sz="2800" b="1" dirty="0" err="1"/>
              <a:t>Preclass</a:t>
            </a:r>
            <a:r>
              <a:rPr lang="en-US" sz="2800" b="1" dirty="0"/>
              <a:t> Quiz on </a:t>
            </a:r>
            <a:r>
              <a:rPr lang="en-US" sz="2800" b="1" dirty="0" err="1"/>
              <a:t>MasteringPhysics</a:t>
            </a:r>
            <a:endParaRPr lang="en-US" sz="2800" b="1" dirty="0"/>
          </a:p>
        </p:txBody>
      </p:sp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201726" y="980728"/>
            <a:ext cx="8661862" cy="190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800" dirty="0" smtClean="0"/>
              <a:t>86% got:</a:t>
            </a:r>
            <a:r>
              <a:rPr lang="en-CA" sz="2800" dirty="0" smtClean="0"/>
              <a:t>The electric potential inside a capacitor increases linearly from the negative to the positive plate.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endParaRPr lang="en-US" sz="2800" dirty="0" smtClean="0"/>
          </a:p>
        </p:txBody>
      </p:sp>
      <p:pic>
        <p:nvPicPr>
          <p:cNvPr id="5" name="Picture 11" descr="28_20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2"/>
          <a:stretch>
            <a:fillRect/>
          </a:stretch>
        </p:blipFill>
        <p:spPr bwMode="auto">
          <a:xfrm>
            <a:off x="2393010" y="2060848"/>
            <a:ext cx="4279294" cy="4615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155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675" y="83975"/>
            <a:ext cx="2188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/>
              <a:t>Problem 28.66</a:t>
            </a:r>
            <a:endParaRPr lang="en-CA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5002" y="535092"/>
            <a:ext cx="89394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The arrangement of charges shown is called a linear electric </a:t>
            </a:r>
            <a:r>
              <a:rPr lang="en-CA" sz="2400" dirty="0" err="1" smtClean="0"/>
              <a:t>quadrupole</a:t>
            </a:r>
            <a:r>
              <a:rPr lang="en-CA" sz="2400" dirty="0" smtClean="0"/>
              <a:t>.  The positive charges are located at </a:t>
            </a:r>
            <a:r>
              <a:rPr lang="en-C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C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± </a:t>
            </a:r>
            <a:r>
              <a:rPr lang="en-C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CA" sz="2400" dirty="0" smtClean="0"/>
              <a:t>. </a:t>
            </a:r>
            <a:endParaRPr lang="en-CA" sz="2400" dirty="0"/>
          </a:p>
        </p:txBody>
      </p:sp>
      <p:pic>
        <p:nvPicPr>
          <p:cNvPr id="7" name="Picture 3" descr="P28_66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15" y="2684754"/>
            <a:ext cx="3499995" cy="435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9883" y="1366089"/>
            <a:ext cx="88846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Find an expression for the electric potential on the y-axis at a distance </a:t>
            </a:r>
            <a:r>
              <a:rPr lang="en-C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C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&gt;&gt; </a:t>
            </a:r>
            <a:r>
              <a:rPr lang="en-C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CA" sz="2400" dirty="0" smtClean="0"/>
              <a:t>. </a:t>
            </a:r>
            <a:endParaRPr lang="en-CA" sz="2400" dirty="0"/>
          </a:p>
        </p:txBody>
      </p:sp>
      <p:sp>
        <p:nvSpPr>
          <p:cNvPr id="5" name="Rectangle 4"/>
          <p:cNvSpPr/>
          <p:nvPr/>
        </p:nvSpPr>
        <p:spPr>
          <a:xfrm>
            <a:off x="1741882" y="4725144"/>
            <a:ext cx="1749998" cy="7200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390240" y="1923840"/>
              <a:ext cx="7220880" cy="43984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9080" y="1914120"/>
                <a:ext cx="7236000" cy="441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2039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P28_66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15" y="800781"/>
            <a:ext cx="3499995" cy="435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41882" y="4725144"/>
            <a:ext cx="1749998" cy="7200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387000" y="36987"/>
              <a:ext cx="8763840" cy="44784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6920" y="28347"/>
                <a:ext cx="8782200" cy="449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1431720" y="4453560"/>
              <a:ext cx="7279920" cy="21772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28120" y="4443480"/>
                <a:ext cx="7288920" cy="219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4353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8" name="Picture 6" descr="28_29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271" b="7895"/>
          <a:stretch>
            <a:fillRect/>
          </a:stretch>
        </p:blipFill>
        <p:spPr bwMode="auto">
          <a:xfrm>
            <a:off x="228600" y="1828800"/>
            <a:ext cx="8772525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9" name="Rectangle 2"/>
          <p:cNvSpPr>
            <a:spLocks noChangeArrowheads="1"/>
          </p:cNvSpPr>
          <p:nvPr/>
        </p:nvSpPr>
        <p:spPr bwMode="auto">
          <a:xfrm>
            <a:off x="61913" y="103188"/>
            <a:ext cx="9082087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3200" dirty="0"/>
              <a:t>The Electric Potential of an Electric Dipole</a:t>
            </a:r>
          </a:p>
        </p:txBody>
      </p:sp>
    </p:spTree>
    <p:extLst>
      <p:ext uri="{BB962C8B-B14F-4D97-AF65-F5344CB8AC3E}">
        <p14:creationId xmlns:p14="http://schemas.microsoft.com/office/powerpoint/2010/main" val="279452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en-US" altLang="en-US" sz="3200" smtClean="0">
                <a:solidFill>
                  <a:schemeClr val="bg1"/>
                </a:solidFill>
              </a:rPr>
              <a:t>The Electric Potential of a Human Heart</a:t>
            </a:r>
          </a:p>
        </p:txBody>
      </p:sp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61913" y="1219200"/>
            <a:ext cx="344170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2575" indent="-282575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/>
              <a:t>Electrical activity within the body can be monitored by measuring equipotential lines on the skin.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/>
              <a:t>The </a:t>
            </a:r>
            <a:r>
              <a:rPr lang="en-US" altLang="en-US" sz="2600" dirty="0" err="1"/>
              <a:t>equipotentials</a:t>
            </a:r>
            <a:r>
              <a:rPr lang="en-US" altLang="en-US" sz="2600" dirty="0"/>
              <a:t> near the heart are a slightly distorted but recognizable </a:t>
            </a:r>
            <a:r>
              <a:rPr lang="en-US" altLang="en-US" sz="2600" i="1" dirty="0"/>
              <a:t>electric dipole.</a:t>
            </a:r>
          </a:p>
        </p:txBody>
      </p:sp>
      <p:pic>
        <p:nvPicPr>
          <p:cNvPr id="109573" name="Picture 6" descr="28_29_Figure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2" b="3308"/>
          <a:stretch>
            <a:fillRect/>
          </a:stretch>
        </p:blipFill>
        <p:spPr bwMode="auto">
          <a:xfrm>
            <a:off x="3736975" y="1143000"/>
            <a:ext cx="510222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4" name="Rectangle 2"/>
          <p:cNvSpPr>
            <a:spLocks noChangeArrowheads="1"/>
          </p:cNvSpPr>
          <p:nvPr/>
        </p:nvSpPr>
        <p:spPr bwMode="auto">
          <a:xfrm>
            <a:off x="61913" y="103188"/>
            <a:ext cx="9082087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3200" dirty="0"/>
              <a:t>The Electric Potential of a Human Heart</a:t>
            </a:r>
          </a:p>
        </p:txBody>
      </p:sp>
    </p:spTree>
    <p:extLst>
      <p:ext uri="{BB962C8B-B14F-4D97-AF65-F5344CB8AC3E}">
        <p14:creationId xmlns:p14="http://schemas.microsoft.com/office/powerpoint/2010/main" val="403678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/>
          </p:cNvSpPr>
          <p:nvPr/>
        </p:nvSpPr>
        <p:spPr bwMode="auto">
          <a:xfrm>
            <a:off x="457200" y="1028700"/>
            <a:ext cx="475932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600"/>
              <a:t>At the midpoint between these two equal but opposite charges,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AutoNum type="alphaUcPeriod"/>
            </a:pPr>
            <a:endParaRPr lang="en-US" altLang="en-US" sz="260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endParaRPr lang="en-US" altLang="en-US" sz="260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None/>
            </a:pPr>
            <a:endParaRPr lang="en-US" altLang="en-US" sz="260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endParaRPr lang="en-US" altLang="en-US" sz="2600"/>
          </a:p>
        </p:txBody>
      </p:sp>
      <p:sp>
        <p:nvSpPr>
          <p:cNvPr id="110595" name="Rectangle 3"/>
          <p:cNvSpPr>
            <a:spLocks noChangeArrowheads="1"/>
          </p:cNvSpPr>
          <p:nvPr/>
        </p:nvSpPr>
        <p:spPr bwMode="auto">
          <a:xfrm>
            <a:off x="76200" y="209550"/>
            <a:ext cx="4270375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bg1"/>
                </a:solidFill>
              </a:rPr>
              <a:t>QuickCheck 28.12 </a:t>
            </a:r>
          </a:p>
        </p:txBody>
      </p:sp>
      <p:pic>
        <p:nvPicPr>
          <p:cNvPr id="110596" name="Picture 18" descr="CH5_PPT_Slide_5-73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587" b="56766"/>
          <a:stretch>
            <a:fillRect/>
          </a:stretch>
        </p:blipFill>
        <p:spPr bwMode="auto">
          <a:xfrm>
            <a:off x="1095375" y="2314575"/>
            <a:ext cx="30162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7" name="Picture 19" descr="CH5_PPT_Slide_5-73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587" b="56766"/>
          <a:stretch>
            <a:fillRect/>
          </a:stretch>
        </p:blipFill>
        <p:spPr bwMode="auto">
          <a:xfrm>
            <a:off x="1616075" y="2320925"/>
            <a:ext cx="30162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8" name="Picture 20" descr="CH5_PPT_Slide_5-73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587" b="56766"/>
          <a:stretch>
            <a:fillRect/>
          </a:stretch>
        </p:blipFill>
        <p:spPr bwMode="auto">
          <a:xfrm>
            <a:off x="1082675" y="2833688"/>
            <a:ext cx="30162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9" name="Picture 21" descr="CH5_PPT_Slide_5-73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587" b="56766"/>
          <a:stretch>
            <a:fillRect/>
          </a:stretch>
        </p:blipFill>
        <p:spPr bwMode="auto">
          <a:xfrm>
            <a:off x="1603375" y="2840038"/>
            <a:ext cx="30162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600" name="Picture 22" descr="CH5_PPT_Slide_5-73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587" b="56766"/>
          <a:stretch>
            <a:fillRect/>
          </a:stretch>
        </p:blipFill>
        <p:spPr bwMode="auto">
          <a:xfrm>
            <a:off x="1100138" y="3338513"/>
            <a:ext cx="30162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601" name="Picture 23" descr="CH5_PPT_Slide_5-73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587" b="56766"/>
          <a:stretch>
            <a:fillRect/>
          </a:stretch>
        </p:blipFill>
        <p:spPr bwMode="auto">
          <a:xfrm>
            <a:off x="1620838" y="3344863"/>
            <a:ext cx="30162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602" name="Picture 24" descr="CH5_PPT_Slide_5-73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587" b="56766"/>
          <a:stretch>
            <a:fillRect/>
          </a:stretch>
        </p:blipFill>
        <p:spPr bwMode="auto">
          <a:xfrm>
            <a:off x="1093788" y="3857625"/>
            <a:ext cx="30162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603" name="Picture 25" descr="CH5_PPT_Slide_5-73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587" b="56766"/>
          <a:stretch>
            <a:fillRect/>
          </a:stretch>
        </p:blipFill>
        <p:spPr bwMode="auto">
          <a:xfrm>
            <a:off x="1108075" y="4368800"/>
            <a:ext cx="30162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604" name="Rectangle 11"/>
          <p:cNvSpPr>
            <a:spLocks/>
          </p:cNvSpPr>
          <p:nvPr/>
        </p:nvSpPr>
        <p:spPr bwMode="auto">
          <a:xfrm>
            <a:off x="381000" y="2268538"/>
            <a:ext cx="4191000" cy="266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marL="508000" indent="-5080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lnSpc>
                <a:spcPct val="130000"/>
              </a:lnSpc>
              <a:buFont typeface="Arial" charset="0"/>
              <a:buAutoNum type="alphaUcPeriod"/>
            </a:pPr>
            <a:r>
              <a:rPr lang="en-US" altLang="en-US" sz="2600"/>
              <a:t> </a:t>
            </a:r>
            <a:r>
              <a:rPr lang="en-US" altLang="en-US" sz="2600" i="1">
                <a:latin typeface="Times New Roman" pitchFamily="84" charset="0"/>
              </a:rPr>
              <a:t>E</a:t>
            </a:r>
            <a:r>
              <a:rPr lang="en-US" altLang="en-US" sz="2600">
                <a:latin typeface="Times New Roman" pitchFamily="84" charset="0"/>
              </a:rPr>
              <a:t> </a:t>
            </a:r>
            <a:r>
              <a:rPr lang="en-US" altLang="en-US" sz="2600">
                <a:latin typeface="Symbol" pitchFamily="84" charset="2"/>
                <a:sym typeface="Symbol" pitchFamily="84" charset="2"/>
              </a:rPr>
              <a:t></a:t>
            </a:r>
            <a:r>
              <a:rPr lang="en-US" altLang="en-US" sz="2600">
                <a:latin typeface="Times New Roman" pitchFamily="84" charset="0"/>
              </a:rPr>
              <a:t> 0;</a:t>
            </a:r>
            <a:r>
              <a:rPr lang="en-US" altLang="en-US" sz="2600"/>
              <a:t> </a:t>
            </a:r>
            <a:r>
              <a:rPr lang="en-US" altLang="en-US" sz="2600" i="1">
                <a:latin typeface="Times New Roman" pitchFamily="84" charset="0"/>
              </a:rPr>
              <a:t>V</a:t>
            </a:r>
            <a:r>
              <a:rPr lang="en-US" altLang="en-US" sz="2600">
                <a:latin typeface="Times New Roman" pitchFamily="84" charset="0"/>
              </a:rPr>
              <a:t> = 0</a:t>
            </a:r>
            <a:r>
              <a:rPr lang="en-US" altLang="en-US" sz="2600"/>
              <a:t>.</a:t>
            </a:r>
          </a:p>
          <a:p>
            <a:pPr eaLnBrk="1" hangingPunct="1">
              <a:lnSpc>
                <a:spcPct val="130000"/>
              </a:lnSpc>
              <a:buFont typeface="Arial" charset="0"/>
              <a:buAutoNum type="alphaUcPeriod"/>
            </a:pPr>
            <a:r>
              <a:rPr lang="en-US" altLang="en-US" sz="2600"/>
              <a:t> </a:t>
            </a:r>
            <a:r>
              <a:rPr lang="en-US" altLang="en-US" sz="2600" i="1">
                <a:latin typeface="Times New Roman" pitchFamily="84" charset="0"/>
              </a:rPr>
              <a:t>E</a:t>
            </a:r>
            <a:r>
              <a:rPr lang="en-US" altLang="en-US" sz="2600">
                <a:latin typeface="Times New Roman" pitchFamily="84" charset="0"/>
              </a:rPr>
              <a:t> </a:t>
            </a:r>
            <a:r>
              <a:rPr lang="en-US" altLang="en-US" sz="2600">
                <a:latin typeface="Symbol" pitchFamily="84" charset="2"/>
                <a:sym typeface="Symbol" pitchFamily="84" charset="2"/>
              </a:rPr>
              <a:t></a:t>
            </a:r>
            <a:r>
              <a:rPr lang="en-US" altLang="en-US" sz="2600">
                <a:latin typeface="Times New Roman" pitchFamily="84" charset="0"/>
              </a:rPr>
              <a:t> 0;</a:t>
            </a:r>
            <a:r>
              <a:rPr lang="en-US" altLang="en-US" sz="2600"/>
              <a:t> </a:t>
            </a:r>
            <a:r>
              <a:rPr lang="en-US" altLang="en-US" sz="2600" i="1">
                <a:latin typeface="Times New Roman" pitchFamily="84" charset="0"/>
              </a:rPr>
              <a:t>V</a:t>
            </a:r>
            <a:r>
              <a:rPr lang="en-US" altLang="en-US" sz="2600">
                <a:latin typeface="Times New Roman" pitchFamily="84" charset="0"/>
              </a:rPr>
              <a:t> &gt; 0</a:t>
            </a:r>
            <a:r>
              <a:rPr lang="en-US" altLang="en-US" sz="2600"/>
              <a:t>.</a:t>
            </a:r>
          </a:p>
          <a:p>
            <a:pPr eaLnBrk="1" hangingPunct="1">
              <a:lnSpc>
                <a:spcPct val="130000"/>
              </a:lnSpc>
              <a:buFont typeface="Arial" charset="0"/>
              <a:buAutoNum type="alphaUcPeriod"/>
            </a:pPr>
            <a:r>
              <a:rPr lang="en-US" altLang="en-US" sz="2600"/>
              <a:t> </a:t>
            </a:r>
            <a:r>
              <a:rPr lang="en-US" altLang="en-US" sz="2600" i="1">
                <a:latin typeface="Times New Roman" pitchFamily="84" charset="0"/>
              </a:rPr>
              <a:t>E</a:t>
            </a:r>
            <a:r>
              <a:rPr lang="en-US" altLang="en-US" sz="2600">
                <a:latin typeface="Times New Roman" pitchFamily="84" charset="0"/>
              </a:rPr>
              <a:t> </a:t>
            </a:r>
            <a:r>
              <a:rPr lang="en-US" altLang="en-US" sz="2600">
                <a:latin typeface="Symbol" pitchFamily="84" charset="2"/>
                <a:sym typeface="Symbol" pitchFamily="84" charset="2"/>
              </a:rPr>
              <a:t></a:t>
            </a:r>
            <a:r>
              <a:rPr lang="en-US" altLang="en-US" sz="2600">
                <a:latin typeface="Times New Roman" pitchFamily="84" charset="0"/>
              </a:rPr>
              <a:t> 0;</a:t>
            </a:r>
            <a:r>
              <a:rPr lang="en-US" altLang="en-US" sz="2600"/>
              <a:t> </a:t>
            </a:r>
            <a:r>
              <a:rPr lang="en-US" altLang="en-US" sz="2600" i="1">
                <a:latin typeface="Times New Roman" pitchFamily="84" charset="0"/>
              </a:rPr>
              <a:t>V</a:t>
            </a:r>
            <a:r>
              <a:rPr lang="en-US" altLang="en-US" sz="2600">
                <a:latin typeface="Times New Roman" pitchFamily="84" charset="0"/>
              </a:rPr>
              <a:t> &lt; 0</a:t>
            </a:r>
            <a:r>
              <a:rPr lang="en-US" altLang="en-US" sz="2600"/>
              <a:t>.</a:t>
            </a:r>
          </a:p>
          <a:p>
            <a:pPr eaLnBrk="1" hangingPunct="1">
              <a:lnSpc>
                <a:spcPct val="130000"/>
              </a:lnSpc>
              <a:buFont typeface="Arial" charset="0"/>
              <a:buAutoNum type="alphaUcPeriod"/>
            </a:pPr>
            <a:r>
              <a:rPr lang="en-US" altLang="en-US" sz="2600"/>
              <a:t> </a:t>
            </a:r>
            <a:r>
              <a:rPr lang="en-US" altLang="en-US" sz="2600" i="1">
                <a:latin typeface="Times New Roman" pitchFamily="84" charset="0"/>
              </a:rPr>
              <a:t>E</a:t>
            </a:r>
            <a:r>
              <a:rPr lang="en-US" altLang="en-US" sz="2600"/>
              <a:t> points right; </a:t>
            </a:r>
            <a:r>
              <a:rPr lang="en-US" altLang="en-US" sz="2600" i="1">
                <a:latin typeface="Times New Roman" pitchFamily="84" charset="0"/>
              </a:rPr>
              <a:t>V</a:t>
            </a:r>
            <a:r>
              <a:rPr lang="en-US" altLang="en-US" sz="2600">
                <a:latin typeface="Times New Roman" pitchFamily="84" charset="0"/>
              </a:rPr>
              <a:t> = 0</a:t>
            </a:r>
            <a:r>
              <a:rPr lang="en-US" altLang="en-US" sz="2600"/>
              <a:t>.</a:t>
            </a:r>
          </a:p>
          <a:p>
            <a:pPr eaLnBrk="1" hangingPunct="1">
              <a:lnSpc>
                <a:spcPct val="130000"/>
              </a:lnSpc>
              <a:buFont typeface="Arial" charset="0"/>
              <a:buAutoNum type="alphaUcPeriod"/>
            </a:pPr>
            <a:r>
              <a:rPr lang="en-US" altLang="en-US" sz="2600"/>
              <a:t> </a:t>
            </a:r>
            <a:r>
              <a:rPr lang="en-US" altLang="en-US" sz="2600" i="1">
                <a:latin typeface="Times New Roman" pitchFamily="84" charset="0"/>
              </a:rPr>
              <a:t>E</a:t>
            </a:r>
            <a:r>
              <a:rPr lang="en-US" altLang="en-US" sz="2600"/>
              <a:t> points left; </a:t>
            </a:r>
            <a:r>
              <a:rPr lang="en-US" altLang="en-US" sz="2600" i="1">
                <a:latin typeface="Times New Roman" pitchFamily="84" charset="0"/>
              </a:rPr>
              <a:t>V</a:t>
            </a:r>
            <a:r>
              <a:rPr lang="en-US" altLang="en-US" sz="2600">
                <a:latin typeface="Times New Roman" pitchFamily="84" charset="0"/>
              </a:rPr>
              <a:t> = 0</a:t>
            </a:r>
            <a:r>
              <a:rPr lang="en-US" altLang="en-US" sz="2600"/>
              <a:t>.</a:t>
            </a:r>
          </a:p>
        </p:txBody>
      </p:sp>
      <p:pic>
        <p:nvPicPr>
          <p:cNvPr id="110606" name="Picture 28" descr="CH28_PPT_Slide-105-1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78" b="27026"/>
          <a:stretch>
            <a:fillRect/>
          </a:stretch>
        </p:blipFill>
        <p:spPr bwMode="auto">
          <a:xfrm>
            <a:off x="5943600" y="1066800"/>
            <a:ext cx="24415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3942000" y="305280"/>
              <a:ext cx="1236240" cy="6717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31560" y="295200"/>
                <a:ext cx="1250280" cy="69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304408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/>
          </p:cNvSpPr>
          <p:nvPr/>
        </p:nvSpPr>
        <p:spPr bwMode="auto">
          <a:xfrm>
            <a:off x="457200" y="1028700"/>
            <a:ext cx="7840663" cy="362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 sz="2600"/>
              <a:t>At which point or points is the electric potential zero?</a:t>
            </a:r>
          </a:p>
          <a:p>
            <a:pPr eaLnBrk="1" hangingPunct="1">
              <a:lnSpc>
                <a:spcPct val="110000"/>
              </a:lnSpc>
              <a:buFont typeface="Arial" charset="0"/>
              <a:buAutoNum type="alphaUcPeriod"/>
            </a:pPr>
            <a:endParaRPr lang="en-US" altLang="en-US" sz="2600"/>
          </a:p>
          <a:p>
            <a:pPr eaLnBrk="1" hangingPunct="1">
              <a:lnSpc>
                <a:spcPct val="80000"/>
              </a:lnSpc>
            </a:pPr>
            <a:endParaRPr lang="en-US" altLang="en-US" sz="2600"/>
          </a:p>
          <a:p>
            <a:pPr eaLnBrk="1" hangingPunct="1">
              <a:lnSpc>
                <a:spcPct val="110000"/>
              </a:lnSpc>
              <a:buFont typeface="Arial" charset="0"/>
              <a:buNone/>
            </a:pPr>
            <a:endParaRPr lang="en-US" altLang="en-US" sz="2600"/>
          </a:p>
          <a:p>
            <a:pPr eaLnBrk="1" hangingPunct="1">
              <a:lnSpc>
                <a:spcPct val="80000"/>
              </a:lnSpc>
            </a:pPr>
            <a:endParaRPr lang="en-US" altLang="en-US" sz="2600"/>
          </a:p>
        </p:txBody>
      </p:sp>
      <p:sp>
        <p:nvSpPr>
          <p:cNvPr id="112643" name="Rectangle 3"/>
          <p:cNvSpPr>
            <a:spLocks noChangeArrowheads="1"/>
          </p:cNvSpPr>
          <p:nvPr/>
        </p:nvSpPr>
        <p:spPr bwMode="auto">
          <a:xfrm>
            <a:off x="80963" y="109538"/>
            <a:ext cx="40417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bg1"/>
                </a:solidFill>
              </a:rPr>
              <a:t>QuickCheck 28.13 </a:t>
            </a:r>
          </a:p>
        </p:txBody>
      </p:sp>
      <p:sp>
        <p:nvSpPr>
          <p:cNvPr id="112644" name="Rectangle 10"/>
          <p:cNvSpPr>
            <a:spLocks/>
          </p:cNvSpPr>
          <p:nvPr/>
        </p:nvSpPr>
        <p:spPr bwMode="auto">
          <a:xfrm>
            <a:off x="457200" y="2684463"/>
            <a:ext cx="4778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2600"/>
              <a:t>A.</a:t>
            </a:r>
          </a:p>
        </p:txBody>
      </p:sp>
      <p:sp>
        <p:nvSpPr>
          <p:cNvPr id="112645" name="Rectangle 11"/>
          <p:cNvSpPr>
            <a:spLocks/>
          </p:cNvSpPr>
          <p:nvPr/>
        </p:nvSpPr>
        <p:spPr bwMode="auto">
          <a:xfrm>
            <a:off x="3967163" y="2684463"/>
            <a:ext cx="4778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2600"/>
              <a:t>B.</a:t>
            </a:r>
          </a:p>
        </p:txBody>
      </p:sp>
      <p:sp>
        <p:nvSpPr>
          <p:cNvPr id="112646" name="Rectangle 12"/>
          <p:cNvSpPr>
            <a:spLocks/>
          </p:cNvSpPr>
          <p:nvPr/>
        </p:nvSpPr>
        <p:spPr bwMode="auto">
          <a:xfrm>
            <a:off x="4762500" y="2684463"/>
            <a:ext cx="4953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2600"/>
              <a:t>C.</a:t>
            </a:r>
          </a:p>
        </p:txBody>
      </p:sp>
      <p:sp>
        <p:nvSpPr>
          <p:cNvPr id="112647" name="Rectangle 13"/>
          <p:cNvSpPr>
            <a:spLocks/>
          </p:cNvSpPr>
          <p:nvPr/>
        </p:nvSpPr>
        <p:spPr bwMode="auto">
          <a:xfrm>
            <a:off x="8267700" y="2684463"/>
            <a:ext cx="4953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2600"/>
              <a:t>D.</a:t>
            </a:r>
          </a:p>
        </p:txBody>
      </p:sp>
      <p:sp>
        <p:nvSpPr>
          <p:cNvPr id="112648" name="Rectangle 14"/>
          <p:cNvSpPr>
            <a:spLocks/>
          </p:cNvSpPr>
          <p:nvPr/>
        </p:nvSpPr>
        <p:spPr bwMode="auto">
          <a:xfrm>
            <a:off x="727075" y="3763963"/>
            <a:ext cx="4240213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2600"/>
              <a:t>E.   More than one of these.</a:t>
            </a:r>
          </a:p>
        </p:txBody>
      </p:sp>
      <p:pic>
        <p:nvPicPr>
          <p:cNvPr id="112650" name="Picture 16" descr="CH28_PPT_Slide-107-1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42" b="47685"/>
          <a:stretch>
            <a:fillRect/>
          </a:stretch>
        </p:blipFill>
        <p:spPr bwMode="auto">
          <a:xfrm>
            <a:off x="530225" y="1849438"/>
            <a:ext cx="80803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497880" y="1585080"/>
              <a:ext cx="8194680" cy="5193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9240" y="1575000"/>
                <a:ext cx="8215920" cy="5212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363110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4624"/>
            <a:ext cx="8763000" cy="864096"/>
          </a:xfrm>
        </p:spPr>
        <p:txBody>
          <a:bodyPr/>
          <a:lstStyle/>
          <a:p>
            <a:pPr eaLnBrk="1" hangingPunct="1"/>
            <a:r>
              <a:rPr lang="en-US" dirty="0" smtClean="0"/>
              <a:t>Have a great Reading Week!!</a:t>
            </a:r>
            <a:endParaRPr lang="en-US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908720"/>
            <a:ext cx="8784976" cy="5733256"/>
          </a:xfrm>
        </p:spPr>
        <p:txBody>
          <a:bodyPr/>
          <a:lstStyle/>
          <a:p>
            <a:r>
              <a:rPr lang="en-CA" sz="2800" dirty="0" smtClean="0"/>
              <a:t>When you get back on Feb. 24, Professor </a:t>
            </a:r>
            <a:r>
              <a:rPr lang="en-CA" sz="2800" dirty="0" err="1" smtClean="0"/>
              <a:t>Meyertholen</a:t>
            </a:r>
            <a:r>
              <a:rPr lang="en-CA" sz="2800" dirty="0" smtClean="0"/>
              <a:t> will start where I am leaving off: Chapter 29, connecting Electric Potential with Electric Field.</a:t>
            </a:r>
          </a:p>
          <a:p>
            <a:r>
              <a:rPr lang="en-CA" sz="2800" dirty="0" smtClean="0"/>
              <a:t>You will learn all about electric circuits, magnetism, and Einstein’s theory of relativity.</a:t>
            </a:r>
          </a:p>
          <a:p>
            <a:r>
              <a:rPr lang="en-CA" sz="2800" dirty="0" smtClean="0"/>
              <a:t>I hope you enjoy it, and please keep coming to see me in office hours; you are my students until the final exam is done!</a:t>
            </a:r>
          </a:p>
          <a:p>
            <a:r>
              <a:rPr lang="en-CA" sz="2800" dirty="0" smtClean="0"/>
              <a:t>And even after you are no longer my students, please stay in touch and drop by whenever you like!</a:t>
            </a:r>
          </a:p>
          <a:p>
            <a:r>
              <a:rPr lang="en-CA" sz="2800" dirty="0" smtClean="0"/>
              <a:t>Best wishes and see you around!</a:t>
            </a:r>
            <a:endParaRPr lang="en-US" sz="2800" dirty="0"/>
          </a:p>
          <a:p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8330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/>
          </p:cNvSpPr>
          <p:nvPr/>
        </p:nvSpPr>
        <p:spPr bwMode="auto">
          <a:xfrm>
            <a:off x="401770" y="1790700"/>
            <a:ext cx="35274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altLang="en-US" sz="2600"/>
              <a:t>A proton is released from rest at the dot. Afterward, the proton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AutoNum type="alphaUcPeriod"/>
            </a:pPr>
            <a:endParaRPr lang="en-US" altLang="en-US" sz="260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endParaRPr lang="en-US" altLang="en-US" sz="260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None/>
            </a:pPr>
            <a:endParaRPr lang="en-US" altLang="en-US" sz="260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endParaRPr lang="en-US" altLang="en-US" sz="2600"/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76200" y="147638"/>
            <a:ext cx="33909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bg1"/>
                </a:solidFill>
              </a:rPr>
              <a:t>QuickCheck 28.6 </a:t>
            </a:r>
          </a:p>
        </p:txBody>
      </p:sp>
      <p:sp>
        <p:nvSpPr>
          <p:cNvPr id="67588" name="Rectangle 14"/>
          <p:cNvSpPr>
            <a:spLocks/>
          </p:cNvSpPr>
          <p:nvPr/>
        </p:nvSpPr>
        <p:spPr bwMode="auto">
          <a:xfrm>
            <a:off x="175500" y="5013176"/>
            <a:ext cx="8586774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marL="635000" indent="-6350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marL="0" indent="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600" b="1" dirty="0" smtClean="0"/>
              <a:t>85% got: Moves </a:t>
            </a:r>
            <a:r>
              <a:rPr lang="en-US" altLang="en-US" sz="2600" b="1" dirty="0"/>
              <a:t>downward with an increasing speed.</a:t>
            </a:r>
          </a:p>
        </p:txBody>
      </p:sp>
      <p:sp>
        <p:nvSpPr>
          <p:cNvPr id="67591" name="Rectangle 13"/>
          <p:cNvSpPr>
            <a:spLocks/>
          </p:cNvSpPr>
          <p:nvPr/>
        </p:nvSpPr>
        <p:spPr bwMode="auto">
          <a:xfrm>
            <a:off x="5453195" y="3873500"/>
            <a:ext cx="1817688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2200">
                <a:solidFill>
                  <a:srgbClr val="E82B2D"/>
                </a:solidFill>
                <a:latin typeface="Times New Roman" pitchFamily="84" charset="0"/>
              </a:rPr>
              <a:t>Decreasing PE</a:t>
            </a:r>
          </a:p>
          <a:p>
            <a:pPr eaLnBrk="1" hangingPunct="1"/>
            <a:r>
              <a:rPr lang="en-US" altLang="en-US" sz="2200">
                <a:solidFill>
                  <a:srgbClr val="E82B2D"/>
                </a:solidFill>
                <a:latin typeface="Times New Roman" pitchFamily="84" charset="0"/>
              </a:rPr>
              <a:t>Increasing KE</a:t>
            </a:r>
          </a:p>
        </p:txBody>
      </p:sp>
      <p:pic>
        <p:nvPicPr>
          <p:cNvPr id="67592" name="Picture 9" descr="CH28_PPT_Slide-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1" b="11682"/>
          <a:stretch>
            <a:fillRect/>
          </a:stretch>
        </p:blipFill>
        <p:spPr bwMode="auto">
          <a:xfrm>
            <a:off x="4756283" y="1409700"/>
            <a:ext cx="416242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91908" y="332656"/>
            <a:ext cx="8496944" cy="536104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2800" b="1" kern="0" smtClean="0"/>
              <a:t>Class 12 Preclass Quiz on MasteringPhysics</a:t>
            </a:r>
            <a:endParaRPr lang="en-US" sz="2800" b="1" kern="0" dirty="0"/>
          </a:p>
        </p:txBody>
      </p:sp>
    </p:spTree>
    <p:extLst>
      <p:ext uri="{BB962C8B-B14F-4D97-AF65-F5344CB8AC3E}">
        <p14:creationId xmlns:p14="http://schemas.microsoft.com/office/powerpoint/2010/main" val="6866874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70583" y="202456"/>
            <a:ext cx="8595359" cy="490240"/>
          </a:xfrm>
        </p:spPr>
        <p:txBody>
          <a:bodyPr/>
          <a:lstStyle/>
          <a:p>
            <a:r>
              <a:rPr lang="en-US" sz="2800" b="1" dirty="0"/>
              <a:t>Class </a:t>
            </a:r>
            <a:r>
              <a:rPr lang="en-US" sz="2800" b="1" dirty="0" smtClean="0"/>
              <a:t>12 </a:t>
            </a:r>
            <a:r>
              <a:rPr lang="en-US" sz="2800" b="1" dirty="0" err="1"/>
              <a:t>Preclass</a:t>
            </a:r>
            <a:r>
              <a:rPr lang="en-US" sz="2800" b="1" dirty="0"/>
              <a:t> Quiz </a:t>
            </a:r>
            <a:r>
              <a:rPr lang="en-US" sz="2800" b="1" dirty="0" smtClean="0"/>
              <a:t>– Student Comments…</a:t>
            </a:r>
            <a:endParaRPr lang="en-US" sz="2800" b="1" dirty="0"/>
          </a:p>
        </p:txBody>
      </p:sp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234888" y="839708"/>
            <a:ext cx="8595360" cy="5711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i="1" dirty="0"/>
              <a:t>“Could we go over what is meant by arbitrarily choosing the zero point of voltage? I'm not too sure on how to apply this concept</a:t>
            </a:r>
            <a:r>
              <a:rPr lang="en-CA" sz="2400" i="1" dirty="0" smtClean="0"/>
              <a:t>.”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b="1" dirty="0"/>
              <a:t>Harlow answer: </a:t>
            </a:r>
            <a:r>
              <a:rPr lang="en-CA" sz="2400" dirty="0" smtClean="0"/>
              <a:t>In order to determine motion of charge, and actual measureable things, only the </a:t>
            </a:r>
            <a:r>
              <a:rPr lang="en-CA" sz="2400" b="1" i="1" dirty="0" smtClean="0"/>
              <a:t>change</a:t>
            </a:r>
            <a:r>
              <a:rPr lang="en-CA" sz="2400" dirty="0" smtClean="0"/>
              <a:t> in electric potential matters.  So it really doesn’t matter where you define zero electric potential to be; we just choose a convenient location.</a:t>
            </a:r>
            <a:endParaRPr lang="en-CA" sz="2400" dirty="0"/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i="1" dirty="0" smtClean="0"/>
              <a:t>“</a:t>
            </a:r>
            <a:r>
              <a:rPr lang="en-CA" sz="2400" i="1" dirty="0"/>
              <a:t>what exactly is a capacitor, </a:t>
            </a:r>
            <a:r>
              <a:rPr lang="en-CA" sz="2400" i="1" dirty="0" err="1"/>
              <a:t>laymans</a:t>
            </a:r>
            <a:r>
              <a:rPr lang="en-CA" sz="2400" i="1" dirty="0"/>
              <a:t> </a:t>
            </a:r>
            <a:r>
              <a:rPr lang="en-CA" sz="2400" i="1" dirty="0" smtClean="0"/>
              <a:t>terms”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b="1" dirty="0" smtClean="0"/>
              <a:t>Harlow answer: </a:t>
            </a:r>
            <a:r>
              <a:rPr lang="en-CA" sz="2400" dirty="0" smtClean="0"/>
              <a:t>Two pieces of metal, separated by an insulator.  There might be opposite electric charges on the capacitor.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dirty="0"/>
              <a:t>“Do I want to put a fork in the outlet</a:t>
            </a:r>
            <a:r>
              <a:rPr lang="en-CA" sz="2400" dirty="0" smtClean="0"/>
              <a:t>?”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b="1" dirty="0"/>
              <a:t>Harlow answer: </a:t>
            </a:r>
            <a:r>
              <a:rPr lang="en-CA" sz="2400" dirty="0" smtClean="0"/>
              <a:t>No!  Trust me, don’t do this!</a:t>
            </a:r>
          </a:p>
        </p:txBody>
      </p:sp>
    </p:spTree>
    <p:extLst>
      <p:ext uri="{BB962C8B-B14F-4D97-AF65-F5344CB8AC3E}">
        <p14:creationId xmlns:p14="http://schemas.microsoft.com/office/powerpoint/2010/main" val="65810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70583" y="202456"/>
            <a:ext cx="8595359" cy="490240"/>
          </a:xfrm>
        </p:spPr>
        <p:txBody>
          <a:bodyPr/>
          <a:lstStyle/>
          <a:p>
            <a:r>
              <a:rPr lang="en-US" sz="2800" b="1" dirty="0"/>
              <a:t>Class </a:t>
            </a:r>
            <a:r>
              <a:rPr lang="en-US" sz="2800" b="1" dirty="0" smtClean="0"/>
              <a:t>12 </a:t>
            </a:r>
            <a:r>
              <a:rPr lang="en-US" sz="2800" b="1" dirty="0" err="1"/>
              <a:t>Preclass</a:t>
            </a:r>
            <a:r>
              <a:rPr lang="en-US" sz="2800" b="1" dirty="0"/>
              <a:t> Quiz </a:t>
            </a:r>
            <a:r>
              <a:rPr lang="en-US" sz="2800" b="1" dirty="0" smtClean="0"/>
              <a:t>– Student Comments…</a:t>
            </a:r>
            <a:endParaRPr lang="en-US" sz="2800" b="1" dirty="0"/>
          </a:p>
        </p:txBody>
      </p:sp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231440" y="1124744"/>
            <a:ext cx="8595360" cy="2487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dirty="0" smtClean="0"/>
              <a:t>Jokes: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i="1" dirty="0"/>
              <a:t>“Two protons part ways after a date. As they are walking away from each other, one proton calls to the other "we had to such potential</a:t>
            </a:r>
            <a:r>
              <a:rPr lang="en-CA" sz="2400" i="1" dirty="0" smtClean="0"/>
              <a:t>"”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i="1" dirty="0"/>
              <a:t>“What did the proton say to the electron? - I'm attracted to you! Happy Valentine's Day</a:t>
            </a:r>
            <a:r>
              <a:rPr lang="en-CA" sz="2400" i="1" dirty="0" smtClean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114198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4624"/>
            <a:ext cx="8763000" cy="1440160"/>
          </a:xfrm>
        </p:spPr>
        <p:txBody>
          <a:bodyPr/>
          <a:lstStyle/>
          <a:p>
            <a:pPr eaLnBrk="1" hangingPunct="1"/>
            <a:r>
              <a:rPr lang="en-US" dirty="0" smtClean="0"/>
              <a:t>Last time I asked you to consider…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6308" y="1628800"/>
            <a:ext cx="871296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kern="0" dirty="0"/>
              <a:t> A battery is designed to supply a steady amount of which of the following quantities?</a:t>
            </a:r>
          </a:p>
          <a:p>
            <a:pPr lvl="1"/>
            <a:r>
              <a:rPr lang="en-US" kern="0" dirty="0"/>
              <a:t>Energy</a:t>
            </a:r>
          </a:p>
          <a:p>
            <a:pPr lvl="1"/>
            <a:r>
              <a:rPr lang="en-US" kern="0" dirty="0"/>
              <a:t>Power</a:t>
            </a:r>
          </a:p>
          <a:p>
            <a:pPr lvl="1"/>
            <a:r>
              <a:rPr lang="en-US" kern="0" dirty="0"/>
              <a:t>Electric potential difference</a:t>
            </a:r>
          </a:p>
          <a:p>
            <a:pPr lvl="1"/>
            <a:r>
              <a:rPr lang="en-US" kern="0" dirty="0"/>
              <a:t>Electric current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605160" y="3574800"/>
              <a:ext cx="4856760" cy="6926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6520" y="3563640"/>
                <a:ext cx="4876560" cy="71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7393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3500" y="101600"/>
            <a:ext cx="9055100" cy="422275"/>
          </a:xfrm>
        </p:spPr>
        <p:txBody>
          <a:bodyPr/>
          <a:lstStyle/>
          <a:p>
            <a:pPr algn="l" eaLnBrk="1" hangingPunct="1"/>
            <a:r>
              <a:rPr lang="en-US" altLang="en-US" sz="3100" dirty="0" smtClean="0">
                <a:solidFill>
                  <a:schemeClr val="tx1"/>
                </a:solidFill>
              </a:rPr>
              <a:t>The Electric Field Inside a Parallel-Plate Capacitor</a:t>
            </a:r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303213" y="1441450"/>
            <a:ext cx="2730500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spcAft>
                <a:spcPct val="10000"/>
              </a:spcAft>
              <a:buClr>
                <a:srgbClr val="FF0000"/>
              </a:buClr>
            </a:pPr>
            <a:r>
              <a:rPr lang="en-US" altLang="en-US" sz="2600">
                <a:cs typeface="Arial" charset="0"/>
              </a:rPr>
              <a:t>This is a review of Chapter 26.</a:t>
            </a:r>
          </a:p>
        </p:txBody>
      </p:sp>
      <p:pic>
        <p:nvPicPr>
          <p:cNvPr id="77829" name="Picture 7" descr="28_19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6"/>
          <a:stretch>
            <a:fillRect/>
          </a:stretch>
        </p:blipFill>
        <p:spPr bwMode="auto">
          <a:xfrm>
            <a:off x="3782359" y="620688"/>
            <a:ext cx="5333206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0" name="Picture 9" descr="CH28_PPT_Slide_28-7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489"/>
          <a:stretch>
            <a:fillRect/>
          </a:stretch>
        </p:blipFill>
        <p:spPr bwMode="auto">
          <a:xfrm>
            <a:off x="467544" y="5013176"/>
            <a:ext cx="537845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912960" y="3085920"/>
              <a:ext cx="1391040" cy="1674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01080" y="3076200"/>
                <a:ext cx="1412640" cy="1694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4820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11" descr="28_20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2"/>
          <a:stretch>
            <a:fillRect/>
          </a:stretch>
        </p:blipFill>
        <p:spPr bwMode="auto">
          <a:xfrm>
            <a:off x="5013325" y="2562225"/>
            <a:ext cx="367347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en-US" sz="3200" dirty="0" smtClean="0">
                <a:solidFill>
                  <a:schemeClr val="tx1"/>
                </a:solidFill>
              </a:rPr>
              <a:t>The Electric Potential Inside a Parallel-Plate Capacitor</a:t>
            </a:r>
          </a:p>
        </p:txBody>
      </p:sp>
      <p:sp>
        <p:nvSpPr>
          <p:cNvPr id="78853" name="Text Box 3"/>
          <p:cNvSpPr txBox="1">
            <a:spLocks noChangeArrowheads="1"/>
          </p:cNvSpPr>
          <p:nvPr/>
        </p:nvSpPr>
        <p:spPr bwMode="auto">
          <a:xfrm>
            <a:off x="58738" y="1365250"/>
            <a:ext cx="8780462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38138" indent="-338138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>
                <a:cs typeface="Arial" charset="0"/>
              </a:rPr>
              <a:t>The electric potential inside a parallel-plate capacitor is </a:t>
            </a:r>
          </a:p>
        </p:txBody>
      </p:sp>
      <p:sp>
        <p:nvSpPr>
          <p:cNvPr id="78854" name="Text Box 5"/>
          <p:cNvSpPr txBox="1">
            <a:spLocks noChangeArrowheads="1"/>
          </p:cNvSpPr>
          <p:nvPr/>
        </p:nvSpPr>
        <p:spPr bwMode="auto">
          <a:xfrm>
            <a:off x="47625" y="2682875"/>
            <a:ext cx="4427538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2575" indent="-282575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FF0000"/>
              </a:buClr>
            </a:pPr>
            <a:r>
              <a:rPr lang="en-US" altLang="en-US" sz="2600" dirty="0"/>
              <a:t>   where </a:t>
            </a:r>
            <a:r>
              <a:rPr lang="en-US" altLang="en-US" sz="2600" b="1" i="1" dirty="0">
                <a:latin typeface="Times New Roman" pitchFamily="84" charset="0"/>
              </a:rPr>
              <a:t>s</a:t>
            </a:r>
            <a:r>
              <a:rPr lang="en-US" altLang="en-US" sz="2600" b="1" i="1" dirty="0"/>
              <a:t> </a:t>
            </a:r>
            <a:r>
              <a:rPr lang="en-US" altLang="en-US" sz="2600" b="1" dirty="0"/>
              <a:t>is the distance from the </a:t>
            </a:r>
            <a:r>
              <a:rPr lang="en-US" altLang="en-US" sz="2600" b="1" i="1" dirty="0"/>
              <a:t>negative </a:t>
            </a:r>
            <a:r>
              <a:rPr lang="en-US" altLang="en-US" sz="2600" b="1" dirty="0"/>
              <a:t>electrode.</a:t>
            </a:r>
            <a:endParaRPr lang="en-US" altLang="en-US" sz="2600" dirty="0"/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/>
              <a:t>The </a:t>
            </a:r>
            <a:r>
              <a:rPr lang="en-US" altLang="en-US" sz="2600" i="1" dirty="0"/>
              <a:t>potential difference </a:t>
            </a:r>
            <a:r>
              <a:rPr lang="en-US" altLang="en-US" sz="2600" dirty="0">
                <a:latin typeface="Lucida Grande" pitchFamily="84" charset="0"/>
                <a:sym typeface="Symbol" pitchFamily="84" charset="2"/>
              </a:rPr>
              <a:t></a:t>
            </a:r>
            <a:r>
              <a:rPr lang="en-US" altLang="en-US" sz="2600" i="1" dirty="0">
                <a:latin typeface="Times New Roman" pitchFamily="84" charset="0"/>
              </a:rPr>
              <a:t>V</a:t>
            </a:r>
            <a:r>
              <a:rPr lang="en-US" altLang="en-US" sz="2600" baseline="-25000" dirty="0">
                <a:latin typeface="Times New Roman" pitchFamily="84" charset="0"/>
              </a:rPr>
              <a:t>C</a:t>
            </a:r>
            <a:r>
              <a:rPr lang="en-US" altLang="en-US" sz="2600" dirty="0"/>
              <a:t>, or “voltage” between the two capacitor plates is</a:t>
            </a:r>
          </a:p>
        </p:txBody>
      </p:sp>
      <p:pic>
        <p:nvPicPr>
          <p:cNvPr id="78856" name="Picture 13" descr="28_KeyEquation_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9" r="16119" b="27464"/>
          <a:stretch>
            <a:fillRect/>
          </a:stretch>
        </p:blipFill>
        <p:spPr bwMode="auto">
          <a:xfrm>
            <a:off x="609600" y="1838325"/>
            <a:ext cx="79248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7" name="Picture 14" descr="CH28_PPT_Slide_28-7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339"/>
          <a:stretch>
            <a:fillRect/>
          </a:stretch>
        </p:blipFill>
        <p:spPr bwMode="auto">
          <a:xfrm>
            <a:off x="692150" y="5603875"/>
            <a:ext cx="33464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733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8929</TotalTime>
  <Words>1490</Words>
  <Application>Microsoft Office PowerPoint</Application>
  <PresentationFormat>On-screen Show (4:3)</PresentationFormat>
  <Paragraphs>188</Paragraphs>
  <Slides>36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Default Design</vt:lpstr>
      <vt:lpstr>Equation</vt:lpstr>
      <vt:lpstr>PHY132 Introduction to Physics II  Class 12 – Outline:</vt:lpstr>
      <vt:lpstr>Class 12 Preclass Quiz on MasteringPhysics</vt:lpstr>
      <vt:lpstr>Class 12 Preclass Quiz on MasteringPhysics</vt:lpstr>
      <vt:lpstr>PowerPoint Presentation</vt:lpstr>
      <vt:lpstr>Class 12 Preclass Quiz – Student Comments…</vt:lpstr>
      <vt:lpstr>Class 12 Preclass Quiz – Student Comments…</vt:lpstr>
      <vt:lpstr>Last time I asked you to consider…</vt:lpstr>
      <vt:lpstr>The Electric Field Inside a Parallel-Plate Capacitor</vt:lpstr>
      <vt:lpstr>The Electric Potential Inside a Parallel-Plate Capacitor</vt:lpstr>
      <vt:lpstr>Units of Electric Field</vt:lpstr>
      <vt:lpstr>PowerPoint Presentation</vt:lpstr>
      <vt:lpstr>The Electric Potential Inside a Parallel-Plate Capacitor</vt:lpstr>
      <vt:lpstr>PowerPoint Presentation</vt:lpstr>
      <vt:lpstr>PowerPoint Presentation</vt:lpstr>
      <vt:lpstr>The Parallel-Plate Capacitor</vt:lpstr>
      <vt:lpstr>The Zero Point of Electric Potential</vt:lpstr>
      <vt:lpstr>The Electric Potential of a Point Charge</vt:lpstr>
      <vt:lpstr>PowerPoint Presentation</vt:lpstr>
      <vt:lpstr>PowerPoint Presentation</vt:lpstr>
      <vt:lpstr>The Electric Potential of a Point Charge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Electric Potential of a Charged Sphere</vt:lpstr>
      <vt:lpstr>Class 12 Preclass Quiz – Student Comments…</vt:lpstr>
      <vt:lpstr>PowerPoint Presentation</vt:lpstr>
      <vt:lpstr>The Electric Potential of Many Charges</vt:lpstr>
      <vt:lpstr>PowerPoint Presentation</vt:lpstr>
      <vt:lpstr>PowerPoint Presentation</vt:lpstr>
      <vt:lpstr>PowerPoint Presentation</vt:lpstr>
      <vt:lpstr>The Electric Potential of a Human Heart</vt:lpstr>
      <vt:lpstr>PowerPoint Presentation</vt:lpstr>
      <vt:lpstr>PowerPoint Presentation</vt:lpstr>
      <vt:lpstr>Have a great Reading Week!!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PHY132 Introduction to Physics II</dc:title>
  <dc:creator>Jason Harlow</dc:creator>
  <cp:lastModifiedBy>Jason Harlow</cp:lastModifiedBy>
  <cp:revision>294</cp:revision>
  <cp:lastPrinted>2014-02-03T15:45:10Z</cp:lastPrinted>
  <dcterms:created xsi:type="dcterms:W3CDTF">2010-09-20T13:36:26Z</dcterms:created>
  <dcterms:modified xsi:type="dcterms:W3CDTF">2014-02-17T19:31:36Z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