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notesSlides/notesSlide11.xml" ContentType="application/vnd.openxmlformats-officedocument.presentationml.notesSlide+xml"/>
  <Override PartName="/ppt/ink/ink6.xml" ContentType="application/inkml+xml"/>
  <Override PartName="/ppt/ink/ink7.xml" ContentType="application/inkml+xml"/>
  <Override PartName="/ppt/notesSlides/notesSlide12.xml" ContentType="application/vnd.openxmlformats-officedocument.presentationml.notesSlide+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400" r:id="rId2"/>
    <p:sldId id="619" r:id="rId3"/>
    <p:sldId id="593" r:id="rId4"/>
    <p:sldId id="620" r:id="rId5"/>
    <p:sldId id="595" r:id="rId6"/>
    <p:sldId id="625" r:id="rId7"/>
    <p:sldId id="626" r:id="rId8"/>
    <p:sldId id="596" r:id="rId9"/>
    <p:sldId id="600" r:id="rId10"/>
    <p:sldId id="599" r:id="rId11"/>
    <p:sldId id="601" r:id="rId12"/>
    <p:sldId id="602" r:id="rId13"/>
    <p:sldId id="603" r:id="rId14"/>
    <p:sldId id="598" r:id="rId15"/>
    <p:sldId id="604" r:id="rId16"/>
    <p:sldId id="605" r:id="rId17"/>
    <p:sldId id="606" r:id="rId18"/>
    <p:sldId id="607" r:id="rId19"/>
    <p:sldId id="608" r:id="rId20"/>
    <p:sldId id="609" r:id="rId21"/>
    <p:sldId id="610" r:id="rId22"/>
    <p:sldId id="611" r:id="rId23"/>
    <p:sldId id="612" r:id="rId24"/>
    <p:sldId id="613" r:id="rId25"/>
    <p:sldId id="614" r:id="rId26"/>
    <p:sldId id="615" r:id="rId27"/>
    <p:sldId id="616" r:id="rId28"/>
    <p:sldId id="617" r:id="rId29"/>
    <p:sldId id="618" r:id="rId30"/>
    <p:sldId id="506" r:id="rId3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FF"/>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4" autoAdjust="0"/>
    <p:restoredTop sz="94660"/>
  </p:normalViewPr>
  <p:slideViewPr>
    <p:cSldViewPr>
      <p:cViewPr varScale="1">
        <p:scale>
          <a:sx n="60" d="100"/>
          <a:sy n="60" d="100"/>
        </p:scale>
        <p:origin x="-67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9"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2"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9"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2-12T16:04:16.803"/>
    </inkml:context>
    <inkml:brush xml:id="br0">
      <inkml:brushProperty name="width" value="0.05292" units="cm"/>
      <inkml:brushProperty name="height" value="0.05292" units="cm"/>
    </inkml:brush>
  </inkml:definitions>
  <inkml:trace contextRef="#ctx0" brushRef="#br0">23169 1988 12,'5'0'35,"-5"0"14,0 0 8,0 0 14,0 0 9,0 0 4,0 0-19,0 0-14,0 0-11,0 0-4,0 0-12,0 0-20,0 0-4,0 0-19,-14-9-182</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18:13.710"/>
    </inkml:context>
    <inkml:brush xml:id="br0">
      <inkml:brushProperty name="width" value="0.05292" units="cm"/>
      <inkml:brushProperty name="height" value="0.05292" units="cm"/>
    </inkml:brush>
  </inkml:definitions>
  <inkml:trace contextRef="#ctx0" brushRef="#br0">11600 10353 96,'-5'0'99,"-5"0"-76,9 0 15,1 0 0,0 0-37,0 0-1,0 2-11,0 3-9,0-2-2,0 3-71</inkml:trace>
  <inkml:trace contextRef="#ctx0" brushRef="#br0" timeOffset="426.0223">11600 10353 196,'94'50'58,"-94"-50"-25,0 0 13,0 0-30,0 0-16,0 0-58,0 0-50,0 0 0</inkml:trace>
  <inkml:trace contextRef="#ctx0" brushRef="#br0" timeOffset="55439.152">2783 11039 99,'0'-16'144,"0"-4"-112,0-2-24,0-9 6,2-1-7,-2 23 5,0 2 25,0 4 19,0 3-7,0 0-9,0 0-15,0 0-7,0 0-13,0 0 1,0 0 3,0 0-5,0 0-4,0 10-4,0 3 0,12 9 4,1 6 2,5 15 0,2 6 1,2 4-2,5 5 0,-6 2-1,2 1 1,2-3 0,-2-12-1,-5-7 0,-5-13 0,-5-11 0,4-7-2,-3-8 2,-6 0 0,0 0 0,-3 0 1,0 0 3,2-3 1,5-26-1,0-15 11,6-8-2,3-8-6,4 0-4,2 0-2,7 7-1,-4 4-1,-8 20-2,-3 12-7,-3 17-26,3 0-89,-1 15-229</inkml:trace>
  <inkml:trace contextRef="#ctx0" brushRef="#br0" timeOffset="55884.1776">4005 11246 10,'-7'0'259,"3"0"-243,4 3-7,0-1 49,0 2-23,0 6-15,0 2-8,0 7 0,0 3-3,0-1-9,0 4-3,6-6-31,-1-6-78</inkml:trace>
  <inkml:trace contextRef="#ctx0" brushRef="#br0" timeOffset="56017.1821">4116 11051 562,'-8'-7'12,"1"6"-1,7 1-7,0-2-4,0 2-13,13 0-62,14 0-99</inkml:trace>
  <inkml:trace contextRef="#ctx0" brushRef="#br0" timeOffset="56318.2022">4351 11083 488,'-25'7'8,"5"4"-7,7-2 4,6-2-5,3 12-2,4 6-3,0 7-1,0 4 2,17 0 2,1-4-2,6-4 4,-1-6-2,-3-4 0,-5-5 2,-6-3 0,-6-2 2,-3-6 7,0 5 20,-10 6 17,-18-1-34,-1 0-9,0-4-3,7 0-8,8-4-46,7-1-82</inkml:trace>
  <inkml:trace contextRef="#ctx0" brushRef="#br0" timeOffset="56895.2316">5523 11044 281,'-5'-12'79,"-3"1"-76,-3-2 3,-3 4 28,-11 4 17,4 5-19,-17 0-22,-3 0-10,-3 23 0,3 9 2,7 2 3,8 2 0,15-2-2,11-5-3,7-2-3,28-7-2,4-3 0,1-8 0,-5-1 5,3-2 2,-18 0 1,-7 0 0,-5 2 4,-8 3-1,0 3 5,-8 5 7,-9 6-8,-14-2-7,2-4-1,4-3-2,0-5-4,10-6-20,13 0-63,2-5-166</inkml:trace>
  <inkml:trace contextRef="#ctx0" brushRef="#br0" timeOffset="57329.2568">5790 11177 302,'10'-22'15,"-7"0"-15,-3 2 21,0 4 1,0 6 23,-8 4-15,-12 6-13,4 0-17,-3 0-3,-4 12-2,3 14-1,-1 6 5,6 4 1,7 8 0,-3 0 0,10-1 2,1-7-2,0-12 0,4-12-1,21-10-8,0-2-7,6-13 6,-2-23 10,2-11 2,-4-10 1,-2 7-1,-8 16-2,-3 14 1,-10 18 4,-4 2 0,2 3 3,-2 22-8,7 7 18,-1 8-8,2-1-5,-4-6-2,5-6-3,-1-9-2,8-8-6,-3-10-16,3 0-53,-3-9-125</inkml:trace>
  <inkml:trace contextRef="#ctx0" brushRef="#br0" timeOffset="57997.2943">6105 11161 19,'7'0'201,"-3"10"-188,0 12-5,5 2 9,-4 6 3,2 0-3,-5 0 6,2-7 3,-4-11-5,7-11-21,-3-1 0,0-6 0,10-27 15,1-16 1,8-12-13,6 6-3,0 3 0,2 17 0,-9 13-2,-4 13 1,-11 9 1,0 0-9,-5 11 9,-2 21 15,0 5 0,0 1-5,0 0-2,0-8-4,0-11-3,0-12-1,0-5-2,0-2-7,2-2-2,7-17 11,-4-10 5,5 1-3,-3 6-2,6 4 1,1 6-1,-1 3 0,-1 6-1,-8 3-6,7 0 7,-1 8 0,3 16 0,3 12 9,1 4-5,3-2 2,9-4-4,0-6-2,9-10-1,-9-5 0,2-8 0,-6-3 1,-6-2 3,2 0 1,-1-4-1,-5-16 1,6-10 2,-8-12 1,-4-7-4,-9 0-3,0 1-2,0 15-6,-22 12 2,-1 13 4,-6 8-11,12 4 13,1 30 5,9 12 1,7 3-2,0 2 2,34-9-6,12-10-1,11-14-2,14-14-4,6-4-4,-4 0-92</inkml:trace>
  <inkml:trace contextRef="#ctx0" brushRef="#br0" timeOffset="70739.0223">14386 9235 37,'-20'0'62,"0"5"-34,7-3 10,1-2 12,12 0-5,-2 0-11,2 0-11,0 0-2,0 0 2,0 0-7,0 0 1,0 0 5,0 0-1,0 0-2,0 0-1,0 0-5,0 0 1,0 0-3,0 0-9,0 0-2,0 0-1,0 0 0,0 0-2,0 0-3,0 0 1,12 0-2,3 2 6,12 8 0,0 0 1,2-2 0,-1 2 0,2-4-1,0-1 1,0 0 0,-1-3-3,-2-2 1,-10 2 0,-1 1 0,-5-1-1,-1-2 0,-7 0-1,-3 3 3,0 1 1,0 8 0,-3 6 1,-20 6 3,-4 2-2,-2 3 0,0 3 0,7 2-2,-5-3 0,12-4 0,5-8 0,10-7-4,0-7-22,12-5-76,18-5-220</inkml:trace>
  <inkml:trace contextRef="#ctx0" brushRef="#br0" timeOffset="72853.1422">9781 7931 69,'0'-3'88,"0"0"-61,0 1-12,0 2 23,0 0-17,-7 0-7,0 0-10,1 0 0,-3 0 0,5 0 1,4 0 3,-2 0 4,2 0 1,0 0-5,0 0-1,0 0 2,0 0-2,0 0-1,0 0-2,0 0-3,0 0 0,0 0 3,6-10-2,9-4 0,1-3-2,6 3 0,-4 0 0,-2 4 0,-1 2 0,-1 0-1,-7 7 0,-3-2 1,-2 1-1,-2 2 1,2 0-1,4 0 0,-3 0-2,-1 0 2,-2 0-2,2 0 1,-2 0-2,0 0 3,3 0 0,4 0 1,-4 0 0,5 0 0,-4 0 0,0 0 1,-1 0 0,4 2-1,-5 1 2,0 2-2,5 5 0,-1 4 6,4 7-4,-4 1 1,1 0-1,-1 0 3,8 2-3,-3-5 0,0 3-2,-2-3 0,2-3 0,-2-2-6,-2-5-32,-5-9-209</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24:29.515"/>
    </inkml:context>
    <inkml:brush xml:id="br0">
      <inkml:brushProperty name="width" value="0.05292" units="cm"/>
      <inkml:brushProperty name="height" value="0.05292" units="cm"/>
    </inkml:brush>
  </inkml:definitions>
  <inkml:trace contextRef="#ctx0" brushRef="#br0">19072 7784 16,'0'2'25,"0"2"-10,-4-1-14,-10-1-1,1-2 0,-4 0-5,3 0-3,-7 0-1,3 0 7,3 5 2,1 5 3,-1 2-3,3-1-3,-1 6 3,7-2 2,-3-3-1,5-1 0,4 1-1,0 2 0,0-1-2,0 3 0,0 6-5,0-2 1,13 2 0,2-2-8</inkml:trace>
  <inkml:trace contextRef="#ctx0" brushRef="#br0" timeOffset="451.0253">19060 7858 25,'10'-25'0,"3"6"-2,1 0-7,1-1 2,-1 6 1</inkml:trace>
  <inkml:trace contextRef="#ctx0" brushRef="#br0" timeOffset="506.0282">19179 7703 3,'0'0'0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30:21.327"/>
    </inkml:context>
    <inkml:brush xml:id="br0">
      <inkml:brushProperty name="width" value="0.05292" units="cm"/>
      <inkml:brushProperty name="height" value="0.05292" units="cm"/>
    </inkml:brush>
  </inkml:definitions>
  <inkml:trace contextRef="#ctx0" brushRef="#br0">8758 17457 243,'-24'5'72,"8"-5"-48,6 0 38,6 2-15,2-2-28,2 0-17,0 0-2,0 0 5,2-7 1,14-5 5,9-10-3,5-6 2,15 2 4,13-10-4,11 5-4,7-6 4,8 5-5,-10-3-4,-5 18 0,-15 5-1,-19 6-2,-8 6-2,-4 0-9,-17 0-16,3 0-22,-7 0-115</inkml:trace>
  <inkml:trace contextRef="#ctx0" brushRef="#br0" timeOffset="511.0266">8920 17113 104,'-5'-17'37,"1"10"-27,2 2 41,2 3 11,0 2-21,0 0-4,0 0 5,0 0-7,0 0-6,-2 0 7,-2 0-5,-3 14-9,-9 7-19,3 2-1,-7 6 2,-5-7-2,-2 4-2,-2-8 2,2 3-2,6-2 2,-4-1-1,5 5 0,0-6-1,6-1 2,6-5-1,1-8-1,7-1 0,0 0-1,0 5-2,0 2 1,0 3 2,13 6 0,3 5 1,5-2 0,-1-2-1,8-1 0,1-2-1,0-4 0,6-5-4,1 4 3,0-10-9,-1 2-48,6-3-205</inkml:trace>
  <inkml:trace contextRef="#ctx0" brushRef="#br0" timeOffset="982.0518">9941 16605 137,'0'0'86,"0"14"-86,7 11 32,-6 4 8,-1 5-8,0 11 1,0 14-7,0 2-3,-10 13-3,4 9-8,1 1-1,5-2-4,0-4 1,7-14-2,20-14-5,4-12-1,4-15-5,5-14 2,5-9 0,6 0-1,-10-9-7,-6-21-12,-6-2-32,-2-6-93</inkml:trace>
  <inkml:trace contextRef="#ctx0" brushRef="#br0" timeOffset="1202.0637">9711 17015 352,'0'1'17,"0"-1"-8,27 0-6,18 0 13,13-8 10,10-6-2,6 5-18,-2 0-6,-3 3 0,-7 2-14,-6 0-15,0 0-77,-12 4-169</inkml:trace>
  <inkml:trace contextRef="#ctx0" brushRef="#br0" timeOffset="1634.0891">10606 17117 26,'6'2'91,"3"-2"-56,-7 0 54,0 0-5,-2-6-16,0-11-17,0 3-15,-2-3-17,-15 0-1,-4 5-4,4 5-6,-9 2-3,11 5 3,0 0 2,-1 7-1,3 19-9,1 13-3,6 16 2,-3 1-1,7 4 2,2-8 0,0-9-3,11-14-2,7-7-3,-3-13-5,6-9-5,-3 0 11,-1-31 4,-1-5 2,-1-5 1,1-3 0,2 7 0,-9 16 0,2 4 0,-9 17 0,-2 0 2,1 0 9,9 17-1,-5 6 1,6 7-7,0-2-4,1 7 0,-2-3-1,9-1-5,0 5-10,-1-6-19,8 1-71,0-16-154</inkml:trace>
  <inkml:trace contextRef="#ctx0" brushRef="#br0" timeOffset="2048.1122">11000 17084 274,'0'-5'0,"0"5"2,0-2-2,2 2 2,3 0 4,-1 2 21,-2 20 23,6 14-4,-6 8-24,2 4-6,2-2-7,3-2-3,5-1 0,-1-15-3,2-5-3,6-14-1,-3-9-7,-1 0 1,1-23 7,5-14 1,-6-16 2,-1-5-3,5-2-1,-12 9 0,5 16 1,0 12 0,-5 14 1,-6 9-1,5 0 1,-1 16 6,6 19 8,3 14-2,6 5-6,-2 2-1,9-6-6,0-6 0,0-10-5,-2-13-17,-2-8-40,-9-13-138</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34:12.805"/>
    </inkml:context>
    <inkml:brush xml:id="br0">
      <inkml:brushProperty name="width" value="0.05292" units="cm"/>
      <inkml:brushProperty name="height" value="0.05292" units="cm"/>
    </inkml:brush>
  </inkml:definitions>
  <inkml:trace contextRef="#ctx0" brushRef="#br0">2264 15105 74,'-9'28'14,"5"2"2,4 16 16,0 7 2,0 1-10,17-16-11,4-6 0,0-2 2,4-5-3,-5-8-3,-5 0-1,4-12 4,-11-1 2,5-4 0,-1 0-1,2-4 5,3-18 11,6 2-8,-3-2-10,-3 6-5,-5 6-3,-3 3-3,-5 2 0,7-1 0,-4-6 2,0 2-1,4-10 0,5 2 0,-1-4-1,-1-1 0,-1 0 0,-2 7 0,0-4 0,-2 2 0,-3-2-1,2 1 0,-6 4 1,0-4 0,-2 2 0,2-1 1,-2-1-1,0 7 0,0 2 1,0 10 1,0 0 8,0 0-10,0 20-2,0 8 2,0 10 7,0-2-2,0 5 1,0-3-4,0-4 1,0-2-3,0-6 1,0 3-1,0 0-1,8-1-3,-1-4-14,9-2-58,-5-8-231</inkml:trace>
  <inkml:trace contextRef="#ctx0" brushRef="#br0" timeOffset="382.0226">2928 15117 120,'0'7'20,"0"19"-9,0 6 19,0-1-2,0 3-2,-4-2 3,2-9-6,0-5-6,2-8-11,0-6 0,0-4-4,0 0 5,0 0 3,0-9 0,8-11 5,13-9-2,0-7-9,4 4-4,-2 4 0,-9 11-1,-4 12 1,3 5-4,-4 0-1,3 17 5,-4 12 6,-1 7 9,0 3-6,-5 5-3,3-1-6,1-3-2,1-8-20,8-20-124</inkml:trace>
  <inkml:trace contextRef="#ctx0" brushRef="#br0" timeOffset="533.0305">3437 15104 376,'0'9'56,"0"18"-52,0 6-4,-4 7 3,0 9-3,4-3-12,0-14-116</inkml:trace>
  <inkml:trace contextRef="#ctx0" brushRef="#br0" timeOffset="684.0377">3521 14877 51,'-20'-10'445,"20"0"-445,0 6-13,0-4 10,9-3-14,18 0-92,8-7-134</inkml:trace>
  <inkml:trace contextRef="#ctx0" brushRef="#br0" timeOffset="862.0513">3820 14674 455,'0'17'15,"0"14"-5,2 8-10,5 9 15,2 12-6,-5 10 1,-4-1-7,0 9 0,0-10-3,0-9 0,0-6-11,0-11-28,2-13-101</inkml:trace>
  <inkml:trace contextRef="#ctx0" brushRef="#br0" timeOffset="1021.0567">3724 15163 320,'0'-1'120,"14"-3"-120,21-3 0,16 1 5,7-6-5,10 1 0,5-6-11,12 7-112,0-7-155</inkml:trace>
  <inkml:trace contextRef="#ctx0" brushRef="#br0" timeOffset="1240.0693">4498 15055 171,'-31'14'236,"0"6"-232,10 0 3,7 3 27,14 0-22,0 4-11,16 3 1,18-2-1,-3-2 6,-2-2-1,-4-2-1,-10 0 1,-13 2 4,-2 4 4,-11 6 12,-29-1-10,-5 2-16,-1-11-1,8-10-18,22-14-103</inkml:trace>
  <inkml:trace contextRef="#ctx0" brushRef="#br0" timeOffset="1690.0948">5690 15071 36,'5'-12'381,"-3"4"-376,-2-2-2,0 0 24,0 4 16,-2 1 2,-19 5-17,-8 0-18,-4 23-8,-3 12 1,5 4-1,4 2-1,19-4-1,3 0-1,5-7-5,11-2-6,25-10-19,11-15-106,11-3-225</inkml:trace>
  <inkml:trace contextRef="#ctx0" brushRef="#br0" timeOffset="2212.1247">6089 14604 437,'-13'41'0,"-1"17"1,-1 11 4,-3 12 6,3 5-2,-3 0 1,-1 2 3,11-11 6,1-23-1,7-14-11,0-22-7,7-18-10,13 0-2,7-6 7,4-24 5,5-4 4,-1 0-4,-6 8-5,-4 8-9,-13 8 3,-5 7 3,1 3-2,-8 4 1,0 26 9,2 8 14,2 8-2,1 0 2,3-1-9,15-5-4,-1-10 2,7-12 0,11-10 0,2-8 1,9-8-1,-3-24 0,-6-5 0,-9-7 4,-6 3-3,-16 1 1,-6 12-5,-5 3 2,0 11 4,-5 7 6,-12 7-2,-4 0 5,2 0-8,1 12-2,7 10 0,3 7-5,8 4-1,0 3 0,27-1-6,11-2-11,11-5-15,7-8-96,7-18-173</inkml:trace>
  <inkml:trace contextRef="#ctx0" brushRef="#br0" timeOffset="2626.1506">7177 15279 207,'0'-13'160,"0"5"-144,-11 2 33,-5-2 17,-2 6-18,3 2-29,-4 0-10,-1 0 8,7 0-2,3 5-10,1 14-5,-1 5-2,10 4 2,0 4-1,0 1 1,5 2 0,15-7 0,7 2-2,6-9 1,9-10-3,10-7 0,-5-4-2,-3-10-19,6-30-116,-17-6-235</inkml:trace>
  <inkml:trace contextRef="#ctx0" brushRef="#br0" timeOffset="3000.1695">7527 14829 429,'0'0'101,"0"12"-101,0 26-14,-7 24 14,-4 8 5,0 10 2,0-1-1,-4-2 3,2-1 2,5-16-1,6-13-10,2-20-5,0-18-4,0-9-3,0-20-15,9-22-30,9-12-32,4 0 7,0 12 2,5 9 75,-4 10 5,-1 2 14,2 6 5,3-6 26,2 2 12,6-6-9,6-6-4,-1-1-22,-7-1-14,-6 7-6,-9 1-2,-5 11-1,-11 1-3,-2 8-7,0 5-42,-20 9-111,-9 19 67,-12 5 0</inkml:trace>
  <inkml:trace contextRef="#ctx0" brushRef="#br0" timeOffset="3138.1805">7636 15132 23,'-6'19'199,"6"3"-149,0 3-3,0-3 3,15-4 3,12-2-26,0 0-10,8-4-8,-4 4-6,4-3-3,2-1-12,-1-3-58,-1-7-319</inkml:trace>
  <inkml:trace contextRef="#ctx0" brushRef="#br0" timeOffset="3270.1891">8129 15340 486,'0'2'48,"0"4"-48,0 0-17,0 0 15,0 4-23,0-10-263</inkml:trace>
  <inkml:trace contextRef="#ctx0" brushRef="#br0" timeOffset="3602.2076">8218 15184 551,'-9'-7'136,"9"2"-136,0 1 0,0-1 0,0 5-6,5 0-11,1 0-38,-4 0-205</inkml:trace>
  <inkml:trace contextRef="#ctx0" brushRef="#br0" timeOffset="4388.2506">4110 16369 156,'0'35'19,"0"6"21,0 8 22,0-6-8,-4 3-9,-1-12-19,5-10-12,0-9-7,0-15 0,0 0 4,0 0 27,0-29-14,15-19-10,23-14-9,7-10-4,15 8 0,-6 12-1,-8 16-1,-10 19-2,-14 11-3,-1 6 1,-4 0 1,-4 0 2,1 18 2,0 13 10,1 1 3,-1 4-2,-1 4-3,-3 7 0,0 2-3,-1-3-4,-3-3-1,8-6-9,1-6-37,-1-25-163</inkml:trace>
  <inkml:trace contextRef="#ctx0" brushRef="#br0" timeOffset="4868.2766">4879 16748 28,'0'0'46,"4"0"-8,-2 0 7,3 0 10,4-10-5,4-9-24,-1-1-12,3 3-8,1-6-5,-5 9-1,-3 0-3,0 5 2,-6 0 1,-2 6 3,0-2 6,0 5 20,-10 0 6,-5 0-6,1 0-12,-1 5-6,1 9-2,1 11-3,5 3-2,-2 4 1,4-1 1,1 1 2,3-8 2,2-2 3,0-3-2,0 0-4,2-6-2,21 6-3,4-7 3,8-8-1,5-4-4,11 0-7,-2-14-56,-10-16-342</inkml:trace>
  <inkml:trace contextRef="#ctx0" brushRef="#br0" timeOffset="5963.3418">5481 16443 124,'0'0'166,"0"-2"-165,18 2-1,15 0 6,7-5 2,4 2-4,6 1-4,-1-2 0,-3 0-26,-4-4-177</inkml:trace>
  <inkml:trace contextRef="#ctx0" brushRef="#br0" timeOffset="6150.352">5547 16583 449,'0'0'0,"0"0"-3,27 0 3,13 0 8,16-8 5,6-15-7,9 6-6,-1 7-16,-14 10-300</inkml:trace>
  <inkml:trace contextRef="#ctx0" brushRef="#br0" timeOffset="7335.4157">7007 15970 13,'0'-2'372,"-4"2"-372,-7 18-13,7 25 13,-8 15 1,6 5 12,-1-5-6,7 0-3,0-8 0,0-8-4,0-10-4,21-1-16,-2-9-51</inkml:trace>
  <inkml:trace contextRef="#ctx0" brushRef="#br0" timeOffset="7694.4372">6361 16659 139,'-13'4'59,"8"3"-59,5-7 19,0 2 5,5 1-17,29 2-6,16 1 25,24-1 11,20-5 8,22 0 19,11 0-27,22-11-8,16-15-7,5-13-16,6-1-4,-14-6-2,-21 16-4,-30 12-18,-36 18-110</inkml:trace>
  <inkml:trace contextRef="#ctx0" brushRef="#br0" timeOffset="8773.5007">6863 17193 327,'0'12'51,"0"6"-51,0 3 0,0 5 0,0 1 5,2 4-1,7-6 1,-7-1 3,-1-10 1,-1 1-2,0-8-6,0-2-1,6-5 1,-6 0 4,2 0 2,0-5 6,5-17-13,4-7 6,14-14 1,2-1-6,13-2-1,-3 3 0,1 11-1,-4 18 1,-12 14-7,0 0-8,-6 12 12,-5 17 3,0 5 6,-7 2-2,-4-4 0,0 1 0,0-6-3,0-7 3,0-6 0,0-8-2,0-6 0,0 0-2,14-34-8,13-13 4,13-16 4,5-1-5,1 6 3,-4 15 2,-5 19 0,-10 17-4,-6 7-9,-7 23 7,-10 22 6,3 3 10,-5 8 1,-2-8 0,2-4-6,5-10-5,2-10 0,4-12-9,8-3-21,-2-9-171</inkml:trace>
  <inkml:trace contextRef="#ctx0" brushRef="#br0" timeOffset="9239.5257">7841 16820 324,'0'0'106,"5"0"-106,6 0-11,9 0 9,11 8 2,2 4 8,3-3-3,-5 0-4,-7-3 2,-7-1-3,-8-2 2,-7 1 0,-2 1 6,0-3 13,-16 10 1,-15-7-22,-7 3-12,0-1-2,9 0 3,9 1 6,11 1 1,9 5-5,0 3-4,16 0 5,6-2 7,-2 2 1,-6-2 4,-1-1 1,-2-1 6,-9 0 5,-2-5 5,0 3 0,-4-3 0,-21-3-3,-4-5-13,-4 0-5,4 0-11,9-1-68,6-3-132</inkml:trace>
  <inkml:trace contextRef="#ctx0" brushRef="#br0" timeOffset="10581.6037">9364 15848 118,'-29'26'81,"-9"1"-29,1 16-14,-13 7-9,1 17-5,-2 10 11,6 11-2,5 15 13,11 9-15,11-8-10,18-5-16,0-17-5,29-18 0,23-12-3,5-4-6,10-6-24,16-18-91</inkml:trace>
  <inkml:trace contextRef="#ctx0" brushRef="#br0" timeOffset="11354.6442">9451 16375 62,'15'10'43,"8"-5"-15,-1-5 7,9 0-9,5 0 13,-1-21-1,-1 3-6,-7-4-11,-11 0-12,-8 3-5,-3 7-3,-5 1 5,0-5 2,-9 4-8,-11 0 0,-3 3-4,-3 1 2,8 8 2,0 0 17,3 10-5,6 21-12,4 8 1,5 5 1,0-1-1,0-3 5,2-6 1,12-9 1,4-4 0,-1-8-5,6-8-3,4-5-7,4 0-5,4-24-92,6-12-149</inkml:trace>
  <inkml:trace contextRef="#ctx0" brushRef="#br0" timeOffset="11723.6649">9909 15904 160,'0'0'90,"0"14"-76,0 20-8,0 8 16,-3 14 12,-4 2-6,4 2-4,1-2-2,2 0-2,0-8-15,0-6-5,2-13-4,14-9-15,11-8-44,3-14-180</inkml:trace>
  <inkml:trace contextRef="#ctx0" brushRef="#br0" timeOffset="12051.6838">10180 16307 211,'0'0'98,"0"0"-98,10 0 0,5-5 6,2-11 26,1-8-11,-3-8-13,1 10-7,-5 0 1,-11 4 3,0 4 3,0 5 1,-19 2-1,-4 7 4,9 0 1,-7 7-2,-4 20-6,-2 4-1,7-4 1,-3 13 6,17-8 0,6 5-5,0-1-3,4-2-1,23-7-1,6-1-1,8-7-2,-1-15-4,9-4-6,-7-8-40,8-24-79,-11-6-108</inkml:trace>
  <inkml:trace contextRef="#ctx0" brushRef="#br0" timeOffset="12681.7233">10641 16206 165,'-4'0'116,"2"0"-116,2 0 0,0 0-17,0 0 0,0 0-26,0 0-9,0 0 33,0 0 19,0 0 11,0 0 17,-7 0 3,4 2-3,3-2-6,0 0-5,0 0 4,0 0 1,0 0 7,-2 0 5,0 0-3,-5 0-15,-1 0-8,-7 0 4,1-2 0,-7 0-4,2 2 2,-4 0-5,3 12-4,-5 10-1,10 10 0,1 7 0,3 3 1,11-3 3,0-2-2,0-9-2,25-16-1,11-5-3,1-7-3,8-15-15,2-21-66,0-2-52,-3-4-73</inkml:trace>
  <inkml:trace contextRef="#ctx0" brushRef="#br0" timeOffset="12871.7353">10813 16024 189,'0'-7'149,"0"7"-96,0 0-27,0 0-13,7 17-4,-1 22 7,0 7 4,-3 5-11,-3 2-2,0 3 1,0-3-6,0 0-1,0-11-1,0-4-3,0-14-52,0-19-158</inkml:trace>
  <inkml:trace contextRef="#ctx0" brushRef="#br0" timeOffset="13044.7404">10728 16283 367,'0'-2'101,"11"-5"-101,18-2-3,4-7 3,8-3 0,-3 7 0,-5 0-7,7 2-28,-10 5-50,2 2-30,-4 3-41</inkml:trace>
  <inkml:trace contextRef="#ctx0" brushRef="#br0" timeOffset="13439.7634">11096 16356 117,'-9'21'81,"6"-3"-51,3-9 4,-1-6 13,1-3-10,0 0-8,0 0 0,0-12-4,15-14-7,11 0-8,6-6-8,10 4-2,1 3-3,-1 4-17,-11 7-53,-6 7-12,-7 7 28,-5 0 43,-4 0 5,-3 4-1,2 13 10,-4 8 6,-2 1 1,0 9 7,5 3 18,-1-4 8,8-6-3,-3-6-11,3-12-13,-2-8 1,1-2 14,-3-2 11,1-26 0,3 0-12,-10-6-16,1 1-7,-5 3 2,0 12 5,-13 4-3,-12 9-8,-4 5 0,-1 0-15,10 23-30,10 5-69,3-1-219</inkml:trace>
  <inkml:trace contextRef="#ctx0" brushRef="#br0" timeOffset="13747.7823">11723 16305 224,'2'18'33,"2"4"-14,-2 2-13,3 4 17,-3-9 21,-2 1-22,0-11 14,2-9-7,0 0-7,6-9 4,0-20-14,15-9 4,-2 1-14,6 5 0,0 15-2,0 4 0,-9 12 0,8 1-1,-3 0-2,-7 17 2,-8 8 1,3 10 3,-9 6-3,10-1 0,-8 7-18,17-8-115,-2-17-230</inkml:trace>
  <inkml:trace contextRef="#ctx0" brushRef="#br0" timeOffset="13987.795">12342 16270 88,'-18'-5'265,"7"2"-231,6 3-30,1 0 35,4 0-28,0 0-11,4 17-3,10 1 3,-7 5 1,-5 2 9,-2 5 17,0 2 4,-16 6 0,-15-2-11,-7-9-20,5-6-3,6-7-19,9-10-115</inkml:trace>
  <inkml:trace contextRef="#ctx0" brushRef="#br0" timeOffset="14645.8352">12984 16309 317,'0'42'23,"0"14"-17,0 4 8,0 8-1,0 0 0,-11-3-5,-3-12 1,8-9 1,-3-11-3,5-17-7,-6-16 0,4-12 0,-3-37-9,7-18-29,2-14 20,0 1-4,0 4-5,25 12 27,10 13 3,9 5-3,20 23 2,-1 5-2,-7 6 0,-7 7-1,-16 5 1,-12 0 0,-19 5 1,-2 9 18,0 6 30,-20-1-20,-11 2-16,-11 4-7,-1-4-6,5 1 0,8-2-19,14-2-56,6 3-132</inkml:trace>
  <inkml:trace contextRef="#ctx0" brushRef="#br0" timeOffset="15005.8518">13432 16459 327,'18'-32'53,"5"-5"-48,5-2 4,-3-3 6,-9 9-14,-10 6-1,-6 4 1,0 9 0,-2 10 0,-14 4 9,-9 12-2,3 24-5,-2 8 0,4 11 3,2-3-3,13 0 0,5-12-2,0-10-1,23-14-4,8-7-8,4-9-22,4 0-54,3-14-8,2-18 89,-1-11 7,-3 1 44,-5 4 49,8 4 4,-3 10-36,2-1-21,0 11-11,3 10-29,7 4-5,-3 0-23,-3 0-152</inkml:trace>
  <inkml:trace contextRef="#ctx0" brushRef="#br0" timeOffset="15651.8888">10213 17108 287,'0'39'73,"11"12"-73,7 16 9,9-3 5,0-7 13,-3-7 0,-2-15-17,3-12 0,-10-19 7,3-4-5,3-4-1,-2-36 13,8-10-2,2-13-19,2-3-3,5 6-4,-2 11-29,-6 20-80,1 11-153</inkml:trace>
  <inkml:trace contextRef="#ctx0" brushRef="#br0" timeOffset="15899.903">10806 17279 354,'-9'54'49,"3"4"-47,6 0 0,0-13 18,15-17-3,11-10-3,4-14-4,-1-4 6,0-15 0,0-20 7,-7-14-7,-10-5-11,1 6-1,-13 2-4,-2 7 0,-25 12-5,-12 13-9,-3 12-20,5 2-20,1 18-35,14 16-47</inkml:trace>
  <inkml:trace contextRef="#ctx0" brushRef="#br0" timeOffset="16155.9173">11377 16878 320,'2'-22'107,"-2"14"-70,2 6-24,0 2 5,-2 14 0,0 26-6,0 18 5,0 18-6,-4 7-7,-18-5 0,6 10-3,5-8-1,9-11-23,2-3-78,9-20-188</inkml:trace>
  <inkml:trace contextRef="#ctx0" brushRef="#br0" timeOffset="16493.9375">11642 17217 288,'0'0'132,"0"0"-109,0 27-20,0 16-1,0 7 5,0 4 0,0-4 1,2-10 0,9-11-1,5-12-2,-3-10-3,3-7-1,7 0 3,-4-26 12,5-13 0,-1-7-8,2 4-4,-3 6-2,-6 14-1,-12 10 0,-2 8-1,-2 4-1,0 0-1,0 9-2,2 16-1,7 8-3,1 4-38,-4 0-56,7-9-61,3 2 26</inkml:trace>
  <inkml:trace contextRef="#ctx0" brushRef="#br0" timeOffset="17165.9761">12099 17337 179,'2'0'76,"-2"0"-67,0 0 60,0 12 1,2 6-27,-2 2-24,0 2 1,0 1-5,0-7-5,0-7-5,0 0-4,0-9 0,9 0-1,7-21 0,7-11 11,1-4-9,-1 8 1,7 4-3,-1 10-2,-4 10 0,-3 4-6,-9 0 7,-3 12-2,-10 14 3,0 3 3,0-2-2,0 4 2,0-9 2,0-9-3,0-4-2,0-9 0,0 0-5,11-12 0,9-20 1,2-9 0,2 5-12,5 6-4,-4 7 17,0 8 2,-12 11-2,-10 4 1,2 0 2,1 4 5,-2 18 8,-2 2 2,0 8 1,5-2-5,-3 5-6,12-8-5,11-3 0,1-3 0,12-11-2,3-2 1,2-8 0,-1 0 1,-1-12 1,1-16 4,-6-11-5,-5-7 2,-4-1-2,-15 1-3,-12 5-13,-2 11-4,-2 11 3,-23 10 15,3 9 2,-4 4 10,10 28 4,5 4 6,4 12-8,7-2-9,0-4-2,7-1-1,20-12 0,3-8-5,11-13-6,-8-8-11,11 0-50,4 0-106</inkml:trace>
  <inkml:trace contextRef="#ctx0" brushRef="#br0" timeOffset="17662.003">13488 16973 350,'25'0'97,"8"29"-95,11 12 17,10 7 16,-10 6-16,-13-1 1,-8 12-1,-19 0-5,-4-3 0,-13 0-5,-30-6-2,-14-3-5,-17-4-2,3 1-5,-5-2-6,6 2-11,4-1-60,19-19-293</inkml:trace>
  <inkml:trace contextRef="#ctx0" brushRef="#br0" timeOffset="19012.0826">4201 17981 233,'-2'13'0,"2"-4"-2,17-6 2,22 2 29,5-5-2,-2 0-11,-1 0-6,-6 0-1,1-12 1,-11-2-1,-5-4 2,-7-1 10,-7 2-5,-6-5-9,0 0 2,0 8-4,-2-3-3,-20 3-2,-4 1-11,-14 8-10,0 0 10,8 2 2,1 3 9,4 0 0,2 7 3,6 12 1,-4 16 0,5 4 2,1 7 6,1 17 2,3 7 9,11 3 6,2 11-1,8-16-6,36-7-13,22-15-3,9-29-1,12-17 3,13 0-8,0-40-10,-1-8-126</inkml:trace>
  <inkml:trace contextRef="#ctx0" brushRef="#br0" timeOffset="21382.2168">6390 15954 58,'0'-18'74,"0"7"10,0-1 3,0 7-10,-15-4-17,1 1-23,-4 0-15,-6-1-3,-5-3-3,0 0-9,-7-1 0,0 1-2,7 3 3,0 2-1,8 2-1,7 5-4,7 0-2,5 0-1,-1 0-1,3 3-3,0 27-9,0 19 9,0 15 5,0 10-1,0 8 2,0 6-1,-10 6 0,-17 19 0,-6 9 0,-12 0 0,-7-2 1,6-11 0,-2-10-1,11-15 1,10-13-1,11-8 0,5-5-1,11-5-1,0-6-3,14-5-1,15-1-1,9-6 1,-3-8 2,17-9-3,-6-4 5,6-14-6,-3 0-4,2-14-13,-2-15-63,5-18-83</inkml:trace>
  <inkml:trace contextRef="#ctx0" brushRef="#br0" timeOffset="22214.2655">7908 15971 394,'-13'0'126,"6"0"-124,7 0 2,0 0-4,7-1-14,29-1 4,10-4 10,12-2 1,14 2 0,-5 2 2,-3 1-3,5 3 0,-4 0 0,-12 0 0,8 0 0,-17 0 0,-8 0 1,-14 3-1,-16 3-1,-6 10-8,0 16 7,0 22 2,-6 18 6,-9 16-1,-1 23 8,5 11-7,2 12 2,9 3-7,0-11-1,11-6 0,7-9 0,2-15 0,-13-18 1,-6-20-1,-1-12 3,-6-14 3,-32-2 2,-16-3-4,-9-13 0,3-2-4,1-7 0,8-5-11,12 0-27,22 5-45,5-5-256</inkml:trace>
  <inkml:trace contextRef="#ctx0" brushRef="#br0" timeOffset="22867.2993">5042 18040 85,'-10'-7'474,"10"3"-474,7 0-57,25 2 57,7-4 0,1 0-2,10 1-11,-6 5-99,-8 0-101</inkml:trace>
  <inkml:trace contextRef="#ctx0" brushRef="#br0" timeOffset="23016.3087">5138 18219 503,'0'0'0,"21"0"-127,29-2 118,8-16 5,13 1-10,9 3-130</inkml:trace>
  <inkml:trace contextRef="#ctx0" brushRef="#br0" timeOffset="23654.3442">6341 17815 399,'-20'-8'123,"2"3"-122,-1-4 1,3 2 1,-5 2-2,-1 0-1,2 5-1,4 0-5,1 0 0,-1 10 2,5 4 3,-2-3 1,6-3 1,0-7 0,5 2 0,2-3-1,0 1 0,0 7 0,0 11-3,0 13 3,0 6 0,0 3 0,0 8 0,0 9 0,0 4 0,0 1 2,0-5-1,0-8 0,0 0-1,-6-1 0,-6 3 0,-5-3 0,-4 14 1,6-9 0,6-4-1,9-7 0,0-6-2,16-10 0,14-10 0,6-8-1,14-9 0,-2 0 1,9 0-2,2-9-5,-3-5-54,-4-4-139</inkml:trace>
  <inkml:trace contextRef="#ctx0" brushRef="#br0" timeOffset="24052.3698">6947 18113 268,'-27'-22'60,"-2"6"-60,1 5 4,-1 6 8,-2 5 13,0 0-2,4 10-16,2 14-5,5 5 2,5 5 1,3 5 1,3 1 3,9 2-4,0-3-3,0-9 1,12 2-3,10-6 5,0-3-1,7 0-1,5-7-1,0-6-2,6-6 0,4-4-2,0 0-10,3-18-45,7-4-90</inkml:trace>
  <inkml:trace contextRef="#ctx0" brushRef="#br0" timeOffset="24538.3981">7175 17981 292,'-18'0'191,"11"0"-191,7 0-7,0 0 1,16 4-12,20-4 6,10 0 10,5 0-1,-1 0 3,3-2 0,-6-14-6,-7 6-4,-11-2 3,-9 8 5,-9 2 2,-10 2 1,-1 0 9,0 0-1,0 9-8,6 10 6,-3 13 0,3-2-5,1 6-1,-5 9-1,-2 4 2,0 11 0,0 0 2,0 13 6,0-9 1,0-4-8,0-5 2,-9-12-2,2-7-1,-4-9 1,-6-9 0,-13-7 1,0-8-4,-7 0 0,3 2-7,10 7-13,8 2-27,8 14-105</inkml:trace>
  <inkml:trace contextRef="#ctx0" brushRef="#br0" timeOffset="26398.5016">16032 14329 248,'-12'-4'23,"10"0"-23,2-6 0,0-5 4,22-8-3,5-1 0,0 0 6,-3 2 3,-6 2 16,-5 0 19,1 4-10,-4 2-8,7 3-10,5 6-9,6 1-6,11 1 2,-6 3 0,5 0-3,-7 3-1,-4 21 0,-10 7 0,-5 13 4,-8 5 2,-4 4-3,0 0-2,0 2 2,0-11-2,0-8-1,0-9 2,5-13-1,1-5-1,6-3-1,1-6-3,3 0 4,-1-3 2,12-18 1,0-9 0,2-4-1,-7-9 0,3-1-1,-8-6 0,-1-6 3,4-4-3,-8 4 0,-6 3 0,5 14 0,-9 11 0,0 13 0,-2 11 9,1 4 3,6 0-11,-3 0-2,11 0-6,8 4 6,6 0 3,4 0 0,9 0-3,3-1 0,1-3 0,-5 4-5,-4 1-16,-14 9-109</inkml:trace>
  <inkml:trace contextRef="#ctx0" brushRef="#br0" timeOffset="26991.5334">17050 14504 261,'-11'-9'24,"-2"6"-8,8-1 20,-9-1-4,3 5-10,-4 0-11,-1 0-6,1 2-2,-9 19-3,4 7 1,-1 4 0,2 0 0,3-2-1,6-8 0,10-6-1,0-8 1,0-3-2,2-5-3,19 0 1,-3 0 3,11-23 1,2-7 1,7-6 1,-10-4-2,2-2 1,-3 0-2,-10-2 2,8 1-1,-7 3 1,-3 8 2,-1 12 1,-10 8 2,1 7 2,-5 5 0,0 0 7,0 5 1,-5 24-2,-6 12-6,-7 15 1,2 9 5,3 5-3,7 1-4,6-7-7,0-13-2,17-16-20,30-24-29,11-11-257</inkml:trace>
  <inkml:trace contextRef="#ctx0" brushRef="#br0" timeOffset="27643.5707">18281 13812 381,'-43'-10'56,"-3"4"-45,-8 0 17,-3-2-12,-4 5 8,-6-2-16,7 3 5,6 2-9,14 0 11,11 0-7,15 0-5,10 0-1,4 0-2,0 4-3,0 2-6,2 5 7,16 14 2,9 13 3,0 15 0,0 27 2,-3 7-3,-17 5-1,-5 5 0,-2 2 0,-16 5 0,-17 0 1,-14 0 2,6-4 1,2-7 0,18-5-3,11-16-1,10-18-1,0-13 0,21-14-3,19-10 1,15-8 2,5-6 1,9-3-1,0-5-3,-5-20-19,4-20-146</inkml:trace>
  <inkml:trace contextRef="#ctx0" brushRef="#br0" timeOffset="28191.6015">18655 14099 192,'0'0'171,"2"0"-148,0 0-18,2 11-2,-1 10 14,-3 5 6,0-3-7,0 4-6,0-8 4,0 0-3,0-6-3,-3-10-1,3-3-6,0 0 0,0-3 8,5-20 8,13-7-10,7-2-6,8 1-1,-4 2 0,-4 5 0,-6 10 0,-5 8-2,-7 6-4,-5 6-2,-2 26 8,0 12 4,0 10-2,0-6 1,-9-10-2,7-13-1,2-13 1,0-12-1,13-3 2,16-29 2,11-12 0,3-5-4,-1 3 1,1 7-1,-14 13 0,0 8 2,-3 8-1,-8 8 0,-7 2-1,-2 0 0,-2 24 3,-1 12 7,-1 10-2,-1-2-8,10-6-9,13-8-23,4-20-159</inkml:trace>
  <inkml:trace contextRef="#ctx0" brushRef="#br0" timeOffset="28486.6179">18392 14529 429,'0'0'34,"45"0"-28,17 0-6,27 0 14,11 0-8,8 0-2,-4 0-2,-6 0-2,-13 9-2,-13 5-6,-15 6-15,-4 4-64,-19-4-208</inkml:trace>
  <inkml:trace contextRef="#ctx0" brushRef="#br0" timeOffset="28843.6402">19219 14700 238,'-40'0'57,"-7"0"-49,-2 17-3,3 8 4,5 5 21,16 0 8,18 9-20,7-5-12,7-2-3,32-2 5,5-8 1,1-10 1,-3-1 4,-13-6-2,-14 1 0,-12 0 2,-3 3 7,-16 12 20,-24-1-27,-9 2-12,3-6-2,3-3-3,5-8-7,20-1-16,7-4-37,11-4-150</inkml:trace>
  <inkml:trace contextRef="#ctx0" brushRef="#br0" timeOffset="29533.6789">19491 13858 465,'-20'0'46,"18"0"-46,2 0-6,13 0-2,32 6 8,24-2 0,18-4 2,2 0-1,7 0 0,-16 0-2,-4 0 0,-18 0 0,-21 0-1,-14 0 2,-12 0 0,-11 6 0,0 10 4,0 12-4,0 21 9,-9 13-5,7 12 1,2 10 3,-3 6-1,3 5-6,0 1-1,-4-3 0,-2-4 0,-4-2 0,-5-1 4,-7 0 6,-5-10 7,-4-12-6,-5-20 2,3-15 3,4-10-2,-2-9-11,-6-3-3,5-3-8,1-3-28,-2 11-62,-2-3-219</inkml:trace>
  <inkml:trace contextRef="#ctx0" brushRef="#br0" timeOffset="32157.8269">16709 15986 99,'0'-15'128,"0"12"-47,0-2-32,0 4-4,0 1-21,0 0-16,0 0-4,0 0-4,0 0-2,0 0-2,0 6 1,11 16 3,5 10 2,-1 4 2,8 4 2,-13 4 1,2 5-3,-2-2 3,-10 3 1,0 7 0,0-7-3,0-9 6,-8-3 1,-12-4 2,-12-5 0,-11-7-9,-11-2-1,-4-6 2,-8-14 0,5 0-1,9-12 3,4-28-6,7 2-2,14-6-6,23 4-17,4 11-56,32 8-130</inkml:trace>
  <inkml:trace contextRef="#ctx0" brushRef="#br0" timeOffset="33117.8823">17899 15816 87,'-27'-9'180,"8"-1"-113,1-6-21,5 5 8,1-6-29,1 2-20,2 2 5,0 0 0,-6 1-1,5 5 3,3 1 4,-3 2 0,-2 1-5,-1 0-7,-1 3-3,3 0-1,3 0 2,-1 0-1,7 18-1,2 12-2,0 10 1,0 6 1,0 5 0,0 9 0,0 4 0,0 12 2,-5 7-1,-4 2 1,2 14-1,-3-9-1,-4 2 2,-1-5 1,-1-13-1,1-8-1,-6-6-1,3-9 1,1 0-1,-1-3 0,-3 3 0,4-7 1,5-3-1,8-8 0,4-3 0,0-6-2,0-4 2,0-4 0,2 0 0,12-4 2,-3 6-2,-2-1 2,2 0-1,-1-2 1,1 2 0,4-3 0,3 2 0,11-5 4,15-4 2,12-5 0,3-2 0,15 0-3,7-16-5,-10-6-9,-1-2-47,-22-8-254</inkml:trace>
  <inkml:trace contextRef="#ctx0" brushRef="#br0" timeOffset="34004.9318">17075 16279 175,'-8'-3'157,"7"1"-85,1 2-21,0 0-18,0 0-33,0 0 0,17 0-1,7 0 1,6 0-1,-1 0 0,-2 0-9,-13-5-40,1 2-118,-2-1-72</inkml:trace>
  <inkml:trace contextRef="#ctx0" brushRef="#br0" timeOffset="34153.94">17033 16431 99,'0'5'193,"4"-5"-193,29 0 0,9 0 14,10-9 10,-4-9-24,6-4-2,-12 2-97</inkml:trace>
  <inkml:trace contextRef="#ctx0" brushRef="#br0" timeOffset="34881.9843">17438 14393 326,'-20'-5'55,"10"0"-13,7 5-5,3 0 1,0 0-38,0 0-13,6 0 13,21 0 1,-7 0-1,6 0-2,-2 0-7,4 0-29,-10 5-101,-3-5-140</inkml:trace>
  <inkml:trace contextRef="#ctx0" brushRef="#br0" timeOffset="35037.9932">17367 14548 331,'0'0'57,"0"0"-57,13 0 0,15 0 1,15 0 3,0 0-4,-8-2-47,-6-3-264</inkml:trace>
  <inkml:trace contextRef="#ctx0" brushRef="#br0" timeOffset="36750.0912">18416 15881 138,'-6'-18'156,"-1"8"-106,5 5 5,0 2-10,2 3-12,0 0-17,0 0-10,0 20-4,0 9 4,0 0-2,0 2-2,0-2-1,0 8-2,-3 4-2,-6 0-10,3 2-54,-7-6-141</inkml:trace>
  <inkml:trace contextRef="#ctx0" brushRef="#br0" timeOffset="37019.1081">17880 16387 363,'-8'0'97,"8"0"-81,0 0-14,28 0 0,34-4 9,20-6 0,23 2 8,13-6-12,2 4-2,-1-2-5,-3 6-2,-27-1-1,-17 2-15,-15 5-16,-37 0-154</inkml:trace>
  <inkml:trace contextRef="#ctx0" brushRef="#br0" timeOffset="37602.1365">18298 16726 378,'-4'23'15,"-3"12"-14,5-5 1,-1-7 6,2 0-8,1-5 8,-2 2 7,-6-8 5,4-4 3,4-8-9,0 0-7,0 0 2,0 0-1,4-26-1,21-14 0,6-10-7,16-4 0,7 4-4,-10 11 0,-2 13 2,-11 15 0,-13 11-4,-11 0-3,-7 27-5,0 10 14,0 3 6,-11 4-3,-3-3 3,4-10 0,1-1-3,6-7 1,3-10-2,0-6-2,0-7-3,16 0 0,13-15 3,4-21 6,10-5-3,-1-3-2,10-2-1,-17 12-1,-6 15 1,-8 7 0,-13 12 0,-1 0-2,-5 23 2,-2 12 2,0 4 8,0 4-5,0-3-3,0-7-2,0-4-2,14-10-13,1-12-33,14-7-130</inkml:trace>
  <inkml:trace contextRef="#ctx0" brushRef="#br0" timeOffset="38031.1619">19094 16477 364,'3'0'55,"12"0"-55,12 0 0,4 0 1,7 12 6,-9 5-5,-7-3-1,-7-5 1,-5 2 3,-10-4 7,0 3 7,0 2 8,-10-8-17,-8-2-5,1-2-5,4 0 0,1 0-1,10 0-1,2 0-1,0 3-5,0 6-5,0 7 8,0 3 5,0 3 3,0-3 4,0 4 2,0 0-1,0-6-2,0-12-5,0 2-1,0-7 0,0 0 1,-13 0-1,-16 0-13,-9 4-27,-5 7-49,6 10-49,9-1-6</inkml:trace>
  <inkml:trace contextRef="#ctx0" brushRef="#br0" timeOffset="38758.2055">19409 15874 353,'-7'-2'68,"7"2"-53,0-3-1,0 3-8,26 0-4,15 0 4,5 12 5,10 2-7,4 0 0,9-1-3,-9-5 1,-3-4-2,-4-2 0,-18 2-1,-10-3 1,-14 8-1,-11 4-2,0 10 3,0 15 23,-9 13-10,-6 12 1,3 7-4,5 8 2,4 9-7,3 11-4,0 4 1,0 2-2,0 3 0,0-10 0,0-4 0,-5-10 5,-15-7 1,-12-20 2,-8-12 6,-1-16-12,0-19 0,-8-9 2,-9 0-4,5-12-1,-1-7-13,19 3-23,8 5-51,15-6-159</inkml:trace>
  <inkml:trace contextRef="#ctx0" brushRef="#br0" timeOffset="40130.2835">20731 16006 240,'0'0'24,"0"0"-23,0 0 2,0 0 10,0 0 9,0 0 13,0-3 11,-1-2-18,-12-5 4,-1 3-12,-3 2-3,1-1-8,-6 4-6,5 0-1,7 2 1,4 0-3,1 0 1,-2 0-2,5 0 2,0 0-1,-6 0 1,3 0-1,3 0 1,2 0 0,0 2-1,0 18 0,0 4 0,0 10 0,2-2-1,9 0 1,-7 8 0,-4 1 1,0 10 1,0 5 2,-2 13 1,-11 9-2,-12 2 2,3 12-2,-5-7 1,0-8-3,-2-10 0,7-18 2,4-5-3,0-9 1,5-7-1,6-4 1,5-2-1,2-4-1,0 3 0,9-2-1,11-2 2,4-3 0,7 0 0,8-2 0,5-4-1,10-6-4,4-2-12,2 0-48,2-19-160</inkml:trace>
  <inkml:trace contextRef="#ctx0" brushRef="#br0" timeOffset="40588.3091">21278 16443 235,'-6'-12'47,"-3"2"-44,3 4 27,-10-5 4,3 6-3,-8-4-17,-1 6-1,-2 3-1,-5 0-2,-2 3-3,2 16 4,0 8-4,4 4-2,11 8-2,10-5 0,4-1-2,0-3 0,16-6 0,15-6 0,9 0 3,9-6-1,5-5-3,5-7 0,-3 0-1,-2-7-10,-12-14-56,-13-9-102</inkml:trace>
  <inkml:trace contextRef="#ctx0" brushRef="#br0" timeOffset="41232.3442">21444 16235 139,'0'0'0,"0"0"5,0 0-4,0 0 27,0 0-7,6-10-11,5 1 2,-8 1-6,-3 6-4,0-1 2,1 0 17,-1 3 18,0 0 1,0 0-8,0 0-4,6-2-6,-4 0-11,4 0-6,1-1-4,9 3 1,9 0 1,10 0 3,9 0 0,8 7-1,4-1-2,-8-2-2,-1-4 1,3 0 0,-8 0-1,-13 0 0,-13 0-1,-10 0 0,-6 0 4,0 0 13,0 8 6,-9 14-13,-4 16-5,4 5 1,4 7-2,-2 12-2,1 8 1,-3 2-2,0 0 1,-2 1-2,0-7 0,3-8 0,-2 0 0,-1-2 2,-1 0 1,-4-3 1,3-5 1,0-10-1,-3-8 0,-1-4 5,-10-9-2,-4-2-4,-14-10-2,-4-5 1,0 0-2,-2-5-4,13-13-10,7 2-8,13 9-14,18 7-60,6 0-192</inkml:trace>
  <inkml:trace contextRef="#ctx0" brushRef="#br0" timeOffset="41788.3779">22561 16191 244,'-2'-11'140,"-6"3"-114,2 6 9,-3 0 20,2 0-17,-6 1-17,0-4-6,-3 1-9,-9 2-2,6-7-4,-6 6 0,2-1 1,4 4 0,-4 0 1,3 0-1,5 18-1,7 3-2,5 0 1,3-1 1,0 6-1,11 0 0,4 6 1,5 7 1,1 5-1,-13 2 0,-3 8 1,-5 8 0,-5 10 2,-17 4-2,-1 1 4,4-7 4,7-12-3,8-5-4,4-12-1,0-9-1,0-6 0,14-5-2,1-5-3,12 0 2,3-6-6,6-8-9,18-2-20,4-2-109,9-22-212</inkml:trace>
  <inkml:trace contextRef="#ctx0" brushRef="#br0" timeOffset="42462.4164">22968 16247 165,'0'27'66,"-6"8"-56,-1 7 16,0-3 12,5-2-3,0-2-8,2-12-6,0-7 1,0-9 3,0-7-14,0 0-3,0 0 4,0-2 8,0-25 3,7-11-17,17-8-6,5-3-4,4 0-6,4 10-1,-6 6 1,-2 16 8,-10 9 0,-5 8 1,-5 0-4,-7 8 5,-2 14 3,0 4 1,0-3 0,0-7 2,0 0-2,0-2 1,0-7 0,0-2 1,0-3 0,3-2-4,5 0-1,6 0 1,3-2 4,10-15 3,7-8-7,16 0 0,-4 4-2,-1 2 0,-13 12-1,-4 7 0,-6 0 1,-7 29 3,-12 7 7,6 13 13,-9-3-7,2-13-16,15-4-1,10-15-24,13-14-74</inkml:trace>
  <inkml:trace contextRef="#ctx0" brushRef="#br0" timeOffset="42928.4386">22576 16654 440,'0'5'15,"13"4"-12,47-5-3,35-3 12,15-1-2,25-3-1,6-18-5,-2 3-1,2 2-3,-20 6-4,-35 4-15,-21 6-87,-24 0-63</inkml:trace>
  <inkml:trace contextRef="#ctx0" brushRef="#br0" timeOffset="43339.4681">23552 16864 190,'8'-4'67,"-8"2"-62,0 0 56,0-2 21,0 4-19,-23-3-47,-8 3-11,-10 0-2,8 0 2,-1 7 2,13 1 2,9 2-7,10-1-2,2 0-2,0-1-4,14 4 3,5 3 1,4-1 2,-10 3 3,1 10 1,-14 0 5,0 4 10,-7 0-5,-15-9-4,-13 1-5,1-11-4,-11-8-1,5-4-8,-1 0-10,6-20-20,8 1-62,7 2-59</inkml:trace>
  <inkml:trace contextRef="#ctx0" brushRef="#br0" timeOffset="44239.5182">23904 16038 253,'-12'-4'110,"0"-1"-63,12 5-20,0 0-19,0 0-8,24 0-5,8 3 5,10-1 1,3-2 1,7 0-2,-13 0 1,-1 0-1,-13 0 1,-8 0-1,-6 0 0,-11 0 1,0 7 1,0 14 14,0 9 5,-13 18-10,2 8-3,5 13 1,-4 11 0,8 8-2,2 8-3,0 6-2,0-7-1,0-10 1,0-1 1,-11-6 12,-14-8 12,-10 0-6,-9-17-11,0-12-7,3-9 1,-2-13-2,5-7-2,-4-3 0,5-3-2,-3 2-6,10 1-18,0 5-40,4 3-114</inkml:trace>
  <inkml:trace contextRef="#ctx0" brushRef="#br0" timeOffset="45635.5971">16698 17921 319,'-5'0'110,"5"0"-80,0 0-30,13 0 0,17-2 0,14-8 4,2 3-2,6 4-2,-7-1-1,-3 4-5,-9 0-36,-12 0-159</inkml:trace>
  <inkml:trace contextRef="#ctx0" brushRef="#br0" timeOffset="45807.6029">16746 18011 429,'0'6'91,"0"-3"-91,28-3-30,23 0 30,18 0 3,12-9 3,-6-5-6,-1 6-35,-23 8-299</inkml:trace>
  <inkml:trace contextRef="#ctx0" brushRef="#br0" timeOffset="46917.6657">18526 17628 240,'-16'-18'65,"1"0"-58,-12 4 29,1 4 18,-2-2-30,-4 8-5,2 4-4,-10 0-7,9 0 1,-9 16-1,10 3-5,4 4 0,6 7-2,4 2 2,5 4-2,11 3-1,0-3 0,0-3 0,11-3 3,13 7 0,4-11 3,9 4-2,6-9 0,1-7-2,10-3-2,6-11-2,2 0 0,7-23-12,-4 0-84,-20-3-181</inkml:trace>
  <inkml:trace contextRef="#ctx0" brushRef="#br0" timeOffset="47390.697">17877 18163 297,'0'-9'90,"0"0"-84,22-3-3,32 3-3,31-5 14,15 5 7,25-5-5,6 6-3,1 2-4,5 2-9,-14 4 0,-15 0-6,-19 10-9,-20 10-63,-24 5-169</inkml:trace>
  <inkml:trace contextRef="#ctx0" brushRef="#br0" timeOffset="47921.7276">18381 18462 203,'0'-22'103,"-13"4"-78,-3 4-24,-7-2 6,2 5 35,-6 8-30,-4 3-8,2 0-2,2 0 3,6 3 0,13 6-1,8 2-4,0 3-3,13 3 0,10 5 0,12 0 3,-4 8 1,-2-2 1,0-2 0,-15-4 2,-1-3 2,-13-5 2,0-2 6,-2-2 11,-26 2-11,-2-6-10,-8-6-4,-7 0-1,-1-4-5,3-10-7,4 0-24,13 10-20,12 4-45,14 0-93</inkml:trace>
  <inkml:trace contextRef="#ctx0" brushRef="#br0" timeOffset="49593.8183">18840 18404 152,'0'0'104,"0"0"-59,0 0-38,0 0 9,0 8-9,0 12 1,0 2 0,0 0 2,0 4 4,0-4-1,0 1 0,0-10 0,0-3-5,0-6-5,0 1-3,0 5 0,0-2 0,0 0 0,0 2 0,0-6 0,0-4 1,0 0-1,0-4 3,0-20 1,14-10-2,5-7 2,4 5-3,5 4-1,2 2 0,-5 13 0,-6 2-4,-3 15 2,-3 0 1,-9 12-3,-4 22 4,0 7 4,0 1-1,0 0 2,-7-10 1,1-6-3,3-13-3,2-8 0,1-5 0,0 0-2,9-25 1,11-10 1,7-14 0,6 10-2,-4 4 1,-6 7 1,1 14 0,-8 7 1,-8 7-1,1 0 0,-6 7 0,8 7 5,-5 4-3,5 0-1,1 4-1,1 4-5,7 1-22,-5 0-150</inkml:trace>
  <inkml:trace contextRef="#ctx0" brushRef="#br0" timeOffset="50013.8458">19557 18177 181,'0'0'153,"0"0"-153,5 8-6,14-2 6,-4 1 9,1-3-5,-11 1-3,1 0 2,-6 2 1,0 9 7,0 7 13,-21 3-17,4 1-5,1-4-1,3-5 1,-1-10 1,5-4 0,5 1 13,4-5 10,0 9-12,0-1-14,11 4 0,9 0 10,7 0-2,9-7-3,-3-2-1,-2-1-4,-2-2-4,-7 0-12,-4 0-53,-6 0-131</inkml:trace>
  <inkml:trace contextRef="#ctx0" brushRef="#br0" timeOffset="52581.9902">20095 17927 420,'0'-2'83,"0"-2"-83,16-1-6,26-2 5,4 7 1,11-5-1,-7 5-6,0 0-27,-8-2-90,-11-5-149</inkml:trace>
  <inkml:trace contextRef="#ctx0" brushRef="#br0" timeOffset="52751.9973">20213 18047 509,'0'0'0,"18"0"-6,24 0-16,16 0 22,9-4 0,5 4-38,-2-2-174</inkml:trace>
  <inkml:trace contextRef="#ctx0" brushRef="#br0" timeOffset="53405.0388">21317 18284 132,'0'-24'67,"0"-1"-50,0-3 7,0 3 23,4 1-7,5-7-19,5 5-8,-1 3-7,4-8 2,1 4 3,4-4 6,1-3 0,13-5-3,-3-4-5,11-6-3,8-5-2,1 10-3,-4 2 0,-8 8-1,-12 12 0,-4 4 1,-18 10 1,1 2 19,-7 6 3,-1 0-2,0 8-5,0 28-8,0 18-3,0 8 4,0 1-5,7-9-2,3-4 1,3-11 3,-3 0-7,7-11 0,-9-5-1,2-10-4,-1 0 0,-7-10-11,2-1-33,-3 2-64,-1-4-101</inkml:trace>
  <inkml:trace contextRef="#ctx0" brushRef="#br0" timeOffset="53608.0506">21323 17901 365,'0'0'84,"13"0"-84,37 0-2,23 3 2,16 2 7,7-1-1,-2-4-6,-4 0 0,-15 0-7,-12 0-12,-6 0-50,-17-12-153</inkml:trace>
  <inkml:trace contextRef="#ctx0" brushRef="#br0" timeOffset="54064.0762">21406 18601 210,'-5'-19'151,"5"2"-126,3-10-25,30-5 37,18-12 3,26-10-16,20-17 4,19-6-13,22-10-9,5 1-6,2 5 0,-16 14-3,-19 13-9,-37 13-25,-36 24-90,-18 14-128</inkml:trace>
  <inkml:trace contextRef="#ctx0" brushRef="#br0" timeOffset="54784.1176">22231 18356 241,'0'0'96,"0"0"-86,0 2-10,0 26 5,0 13 18,-2 2 1,-8 2 3,8-5-8,-8-8 1,10-9-4,-1-10 0,1-5-5,0-8-8,0 0 0,0 0 1,0 0 3,0 0 2,0-8-4,0-7-3,4-14-1,17-12-1,8-12 0,11 0-4,-7 2-4,12 7 0,-5 17-2,-5 5 7,-6 18 1,-8 4-1,-8 22-1,-13 18 4,0 12 4,0-6 4,-5 2-3,-3-9 2,1-15 0,7-14-5,0-10-2,0 0-3,9-32 2,15-7 1,6-1 2,0 2-2,2 8-2,-4 2 2,-1 12 0,-9 6 1,-3 8-1,-5 2 0,-4 16 0,1 16 4,-7 12-2,0 2-1,0 1-1,7-11-4,0-13-19,8-6-80,5-17-221</inkml:trace>
  <inkml:trace contextRef="#ctx0" brushRef="#br0" timeOffset="55264.1409">22960 18059 378,'0'-2'43,"0"0"-43,2-6-8,26 2 8,6-6 8,-3 6-8,-6 0 0,-10 4-1,-5 2 0,-10 0 1,0 4 3,-12 18 16,-5 6-11,1 8 3,3 4-2,5-8-4,8-5-4,0-9 1,0-7-1,0-4 0,0-3-1,10 0 1,1 0 3,3 0-3,5 5 0,8 3-1,0 2 0,2 1-7,0 2-36,0-3-216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42:30.985"/>
    </inkml:context>
    <inkml:brush xml:id="br0">
      <inkml:brushProperty name="width" value="0.05292" units="cm"/>
      <inkml:brushProperty name="height" value="0.05292" units="cm"/>
    </inkml:brush>
  </inkml:definitions>
  <inkml:trace contextRef="#ctx0" brushRef="#br0">15117 11275 509,'0'-24'7,"0"2"2,-9 8-9,7 10 24,2 2-16,0 2-7,0 0 2,0 0-3,11 0-2,5 0 2,13 0 2,15-2 11,22-14 10,11-10 2,17-8-10,1-7-10,6 6-5,-3 3 0,-4 3 0,-9 7-4,-8 8-14,-19 6-41,-17 2-118,-37 2-185</inkml:trace>
  <inkml:trace contextRef="#ctx0" brushRef="#br0" timeOffset="488.0234">15329 10990 132,'-15'21'31,"-4"-2"-4,2 3 25,-1 1-13,-7-1-11,6 3-2,-7-5-1,0-5 3,8-4 4,-4 1-5,4-10-14,1 3 0,-6-1-1,5-1-8,3 4-3,-1-1 0,1 6 3,2 8-3,1 2-1,10 6 0,2-2 2,0-4-1,17-1 2,14-7 3,19-5 1,6-9 3,4 0-4,1 0-6,7-2-2,-8-4-96</inkml:trace>
  <inkml:trace contextRef="#ctx0" brushRef="#br0" timeOffset="1643.0878">17137 10282 181,'2'-12'153,"-2"12"-135,0 0 9,0 0 33,0 11-43,0 22-17,0 22 18,0 17-5,-2 18 0,-11 3 1,1-2 3,6-6-6,-1-11-7,7-12-4,0-12 0,0-9-6,15-13-14,8-10-44,7-18-200</inkml:trace>
  <inkml:trace contextRef="#ctx0" brushRef="#br0" timeOffset="1794.1006">17455 10851 145,'0'34'147,"-15"9"-116,4 1 10,0 7 0,1-5-29,10-5-12,0-6-30,0-21-93</inkml:trace>
  <inkml:trace contextRef="#ctx0" brushRef="#br0" timeOffset="1929.1076">17683 10423 363,'0'-22'67,"0"7"-65,0 12-4,0 3 1,0 0-83,6 16-188</inkml:trace>
  <inkml:trace contextRef="#ctx0" brushRef="#br0" timeOffset="2175.1184">17973 10294 285,'8'0'53,"6"0"-44,0 11 30,-8 23-3,-1 20 8,-5 10-14,-5 13-12,-20 7 5,-12 4-4,6 6-3,-11-4-16,13 1-2,0-17-3,7-19-10,17-22-22,5-17-33,4-16-102,23-14-60</inkml:trace>
  <inkml:trace contextRef="#ctx0" brushRef="#br0" timeOffset="2312.1301">17940 10860 247,'26'-26'121,"5"-3"-95,12-8 30,11-3 6,-7 1-38,10 7-20,-11 11-4,-3 7-2,-8 6-7,-3 8-44,-5 0-124</inkml:trace>
  <inkml:trace contextRef="#ctx0" brushRef="#br0" timeOffset="2499.1403">18067 10756 188,'-29'8'246,"15"6"-240,14 1 0,0 2 7,0 9-6,17 1 2,20-2-5,6 5-2,16-8-2,15-5-6,9-7-38,5-10-173</inkml:trace>
  <inkml:trace contextRef="#ctx0" brushRef="#br0" timeOffset="2789.1536">18702 10926 443,'0'0'31,"7"0"-31,1 2 0,3 2 1,7-4 1,3 0 0,-2 0 3,8-2-3,0-22 2,2-11-1,-11-6-3,-9 1 0,-9 8 0,0 12 0,-13 12 3,-14 8 15,7 0 7,-5 24-2,2 12 0,8 10 9,11 0 1,4 0-14,0-10-16,33-3-3,16-12-3,9-2-4,12-7-14,-4 0-59,-1-9-196</inkml:trace>
  <inkml:trace contextRef="#ctx0" brushRef="#br0" timeOffset="3495.1939">20684 10407 365,'-25'0'43,"-3"0"-32,2 0 6,-3 6 1,0 11 1,0 10-1,8 5-5,-4 14 5,7 15-2,-5 17-10,10 8 2,7 0-3,6-11-1,4-20-4,36-18 0,18-23 0,6-14 5,13-14 3,-4-37 5,-1-9-5,-14-8-3,-16-5-4,-24 6 4,-18 2-5,-12 5 4,-36 10-4,-6 16-5,-6 14 1,4 16-9,2 4-24,11 22-46,11 14-72</inkml:trace>
  <inkml:trace contextRef="#ctx0" brushRef="#br0" timeOffset="3907.2213">21170 10393 328,'2'20'18,"-2"18"0,0 13 28,0 7-13,-11 10-20,-5 0 20,1 0-6,-2-10 10,7-9-17,6-16-14,4-11 0,0-9-5,0-9-1,0-4-1,6 0 1,19-17 7,10-17 0,7-4-2,-4 0-4,7 10 0,-16 8 0,-6 12 2,-11 8-1,-9 0-1,-3 10 4,0 25 9,0 4 4,0 5-13,0 3-4,0-11-1,0-6-3,17-14-16,10-10-36,16-6-148</inkml:trace>
  <inkml:trace contextRef="#ctx0" brushRef="#br0" timeOffset="4469.2497">21673 10830 107,'0'0'293,"0"0"-276,0 10-15,0 21 32,0 2-1,0 6-18,-2-3 6,-5-4-1,5-6-10,2-12-1,0-8-8,0-6 1,0 0-2,0-8 9,3-26 5,23-13-9,5-4-5,7 5-3,-5 9 1,4 15 0,-16 12 0,-6 10 2,-3 0-4,-3 5 4,-2 18 8,0 5 3,-5-4 0,0 3-3,2-4-5,1 0-2,-3 1-1,3 3 0,-3 6-2,-2 4-4,0 9-6,5-5-4,-1-11-13,16-18 1,4-12-42,19-18-70,1-26-34</inkml:trace>
  <inkml:trace contextRef="#ctx0" brushRef="#br0" timeOffset="4613.2602">22253 10854 253,'9'-3'115,"2"3"-110,-5 0 18,3 0-8,-9 23-9,0 13-3,0 12-3,-15 17-11,-11-3-2,8 1-4,-1-4-39,13-20-168</inkml:trace>
  <inkml:trace contextRef="#ctx0" brushRef="#br0" timeOffset="5249.2972">22358 10946 233,'-10'-7'29,"7"-2"6,-5 4 13,2-2-12,4 3-9,-5-1 5,3-2 5,4-3-7,0 3-16,0-4-12,0 0 0,0-1-1,0 3 3,-11 1 4,-1 4-3,-8 4 6,-5 0 0,-3 4-5,-7 20-5,7 3-1,0 5 0,-1 1 0,0 0-7,0-3-34,6-6-92,8-14-238</inkml:trace>
  <inkml:trace contextRef="#ctx0" brushRef="#br0" timeOffset="5499.3079">22808 10360 456,'0'9'9,"-6"27"-4,-19 8-5,0 9 0,5-2-1,5 4-15,7-6-103,7-5-166</inkml:trace>
  <inkml:trace contextRef="#ctx0" brushRef="#br0" timeOffset="5781.3272">23087 10714 370,'-48'0'6,"2"0"14,6 0 32,6 12-21,17 9-11,8 0-20,9 4-4,0 6 4,22-1 1,9-4 4,0 0-1,-4-6 7,-13 0 1,-14 1 4,0 5 17,-29 4 12,-23-1-29,-10-3-16,2 3-2,4-9-16,6 0-34,22-4-107</inkml:trace>
  <inkml:trace contextRef="#ctx0" brushRef="#br0" timeOffset="6331.3592">23863 10517 48,'0'0'523,"0"20"-523,-16 23-2,-8 10 2,-2 12 5,-5 5 0,-12-2-4,-10-2 4,6-4 1,6 1 5,11-14 9,11-3 1,8-11-4,11-7-1,0-8-15,0-6-1,9-2-1,-1-5-9,13-7-47,-2 0-149</inkml:trace>
  <inkml:trace contextRef="#ctx0" brushRef="#br0" timeOffset="6795.385">24124 11043 407,'8'-6'82,"-5"-4"-79,-3-2 26,0 0 39,-3 2-53,-24 2-12,-1 4-2,-13 4 1,-1 5 3,2 27 3,-3 9-6,8 5 3,6 0-1,16-3-2,5-4-2,8-11-2,0-5 0,29-15-6,8-8 2,5 0 2,0-19 1,-7-8 0,4-8 3,-8 4-1,-4 2 1,-12 11 2,-3 7-1,-8 8 4,-4 3-1,0 0 6,0 0-6,0 16-4,0 6 4,0 3-3,0 0-1,0-3 0,9-8-2,-3-4-3,10-8-8,4-2-11,4 0-54,10-4-123,-3-18-104</inkml:trace>
  <inkml:trace contextRef="#ctx0" brushRef="#br0" timeOffset="7365.4184">24399 11055 283,'0'-4'172,"0"4"-150,0 0-10,6 10 1,2 12 6,5 8 8,1-1-18,-1-6-1,-1-3 1,5-5-4,-2-8 3,-3-3-1,-6-4-1,-1 0 2,-3 0-1,-2 0-2,2 0-3,-2 0-1,2 0-1,6 0 0,-4 0 0,7 0 0,-5 0 0,2-6 4,-4 2 9,-2 0 24,-2 4-13,0-3-9,0 3-8,2 0-7,-2-1 0,5-1-1,-3-2 1,0-1 1,2 0 2,-2 3-1,4 0 1,-6 2 2,0 0 5,0 0-7,0 0-3,0 0 0,0 0 1,0 0-1,0 0-2,0 0 0,8 0-1,3 4-2,5 16 5,6 6 3,0 2-3,1-2 0,2-6 0,-8-7 0,4-9 0,1-4 0,-7-9 3,10-23 4,-15-15-3,-1-2-2,-4-3 0,-5 2-2,0 10 0,-6 9-7,-10 16-14,1 15-64,-4 0-45,-1 8-168</inkml:trace>
  <inkml:trace contextRef="#ctx0" brushRef="#br0" timeOffset="8115.4564">16966 11875 229,'0'-63'40,"0"9"-18,-19 8 28,-25 7 22,-21 10-32,5 7-19,-5 8-6,7 10 12,16 4-13,9 0 6,4 20-3,11 23-11,3 16-5,2 16 2,5 7 0,4-3 1,4-4-2,0-4 0,0-7-2,0-10-4,11-14-5,5-13-8,-1-8-12,-3-6-36,-4-13-105</inkml:trace>
  <inkml:trace contextRef="#ctx0" brushRef="#br0" timeOffset="8571.486">16274 11973 419,'-9'-4'61,"7"4"-56,2 0 1,0 0-6,6 0-7,23 4 6,19 12 1,1 0 0,11-2 0,9-4-2,9 0-2,4-6-9,3-1-2,-8-2-9,-13 0-4,-20 2 19,-19 0 4,-14-2 5,-11 3 2,0-2-2,0 3-1,-11 2 0,-7 3-3,0 4 4,9 8 1,-2 5 4,7 4 2,4 1 10,0-6-1,2-5-5,15-13-4,8-8 4,4 0 5,0-20 11,0-15-4,-2 2-9,-11-2-3,-14 6-4,-2 0 2,-5 5 10,-18 8-8,2 7-11,-2 4-7,4 5-15,-4 0-30,7 6-35,12 13-80</inkml:trace>
  <inkml:trace contextRef="#ctx0" brushRef="#br0" timeOffset="8887.501">17324 12128 51,'14'5'26,"-1"2"-23,0 0-1,-1 4 9,-8 4 15,2 8 20,-1-1 6,-5 4 0,2-6-4,-2-5-12,0-10-8,0-5-2,0 0 25,12-22 12,3-19-15,5-10-22,9 0-10,1 12 0,5 10-13,0 17-3,6 12-5,1 0-19,6 12-82</inkml:trace>
  <inkml:trace contextRef="#ctx0" brushRef="#br0" timeOffset="9412.5335">18883 12089 56,'0'-11'303,"-5"-1"-273,-9 5 7,-10 5 17,-1 2-24,-7 0-14,0 0 1,-8 12-5,9 4 3,4 0 11,4 2 2,8 1-7,11-2-19,4 4-2,0 4-6,24 2 2,9-3 1,22-6-2,5-16-1,13-2-2,9-16-11,-6-18-36,-7-6-49,-11 1-77,-16 6-49</inkml:trace>
  <inkml:trace contextRef="#ctx0" brushRef="#br0" timeOffset="9741.5488">19190 12029 169,'-9'18'121,"-2"15"-101,9-1 4,-1 2 15,3 2-13,0 3-5,0-2 3,-4-2 8,4-8-3,0-13-12,0-9-10,0-5 0,7-5 7,13-29 11,4-8-10,7-8-13,6 2-2,-4 5 0,-6 13-1,-8 12 0,-7 8 1,-8 8 0,-4 2 0,0 0 5,0 23-3,0 9 5,-2 10-4,-2 4-2,1 4-1,3-4-1,0-2-5,0-12-7,14-12-13,1-8-26,5-10-38,7-2-95</inkml:trace>
  <inkml:trace contextRef="#ctx0" brushRef="#br0" timeOffset="10003.5674">19627 12184 335,'0'0'56,"0"0"-51,0 14-5,0 10 20,0 8-14,0 0 10,0 0 3,0-8 4,-2-10 0,2-7-5,0-7-9,0 0 11,0-21 16,18-16-13,15-4 0,5 1-14,4 5-8,0 9-1,3 6-1,-2 6-3,-1 7-17,-9 4-42,1 3-127,-10 0-173</inkml:trace>
  <inkml:trace contextRef="#ctx0" brushRef="#br0" timeOffset="10267.5812">20067 12270 328,'-10'23'21,"8"-4"-7,2-1 40,0-6-17,0-8-24,0-4 3,0 0 8,16-24 26,11-14-7,1-2-24,1 0-8,6 6 3,4 5-9,7 3 8,6 3-11,-5 2-2,-1 5-1,-3 8-11,-5 8-27,-8 0-95</inkml:trace>
  <inkml:trace contextRef="#ctx0" brushRef="#br0" timeOffset="10843.6115">20631 12250 308,'0'2'128,"0"4"-128,0-4 1,15 2 12,9-1 2,9-3 1,6 0-4,-4-3-4,3-19-4,-11 1-2,-11 0-1,-5 3-1,-11 4 2,0 1 3,-11 5 3,-18 8-5,-10 0-1,-3 0-2,-3 11 0,1 7 6,6 4-1,7-2-1,11 0 5,7-2-2,13 2-7,0 0 0,6 10-1,21 2 1,11 0-1,-5 2 1,5-3 0,-9-6-6,-2-6-3,-10-10-9,1-6-4,-4-3-25,3 0-89,4-21-120</inkml:trace>
  <inkml:trace contextRef="#ctx0" brushRef="#br0" timeOffset="11189.6311">21062 12242 363,'0'-2'83,"0"2"-82,0 0 10,0 20 22,0 13-11,-11 14-6,-5 1-3,-1-4 7,3-12 7,10-11 0,4-16-13,0-5-14,0-3 0,12-31 4,19-15 8,4-13-12,9 2-1,6 10-2,-9 14 3,0 13-2,-19 18 2,-4 5-3,-9 2-4,-9 28 7,0 10 6,0 8 0,0 4-1,-2-6-4,-5-6-1,7-9-3,0-12-3,0-10-15,11-9-29,14 0-118,2-14-162</inkml:trace>
  <inkml:trace contextRef="#ctx0" brushRef="#br0" timeOffset="11402.647">21702 11831 397,'0'0'106,"0"32"-102,0 23-4,0 8 8,-15 11-5,-8 11 0,1 5-1,-5 2 4,12 0-4,6-14-2,5-13-8,4-26-19,0-25-88,0-14-197</inkml:trace>
  <inkml:trace contextRef="#ctx0" brushRef="#br0" timeOffset="11542.6557">21502 12232 541,'0'-2'30,"0"-2"-30,27-4-3,17-2-4,14-2 5,17 0-15,18 1-58,22 6-170</inkml:trace>
  <inkml:trace contextRef="#ctx0" brushRef="#br0" timeOffset="12689.7173">22605 12410 526,'0'0'0,"0"0"-1,0 0 1,0 0 24,0-1 2,0-11 3,0-2-20,-9 3 0,-11 5-4,-3 4 1,-1 2-6,-2 2-1,-5 22-2,2 7 1,2 1 2,13 0 0,3-1 0,11 0 0,0-9 0,4-10-5,23-12-6,13-5 9,6-36 2,7-22 3,3-12-3,-1-12-1,-10 5-2,-1-3-1,-13 3-3,-8 10-3,-15 18 2,-6 16 2,-2 18 6,0 15 0,-2 5 1,-13 3-1,-5 29 0,-7 14 0,-9 14 3,5 10 0,2 9 6,2 3 0,12 2 0,9-6-1,6-9-2,0-15-5,19-12-1,10-10 1,2-13 0,5-7 2,7-5 0,-1-7 1,1-8 2,-1-20-2,0-11-2,-7-6 0,2-5-2,-16-3-1,-3 7-1,-13 4-1,-5 8 2,0 11-2,-13 10-2,-14 7 4,-3 6-4,2 10 2,-1 22 3,6 16 5,8 6-3,8-2 3,0-5-1,7-7-2,0-8-2,7-12-2,15-6 0,7-12-6,7-2-1,7-18-5,-1-19-38,3-7-38,-1 2-37,-4 0-61,-9 5 62,-2 6 102,-2 9 24,-11 10 86,-5 6 10,-9 6-29,2 0-36,-2 16-2,-2 12 30,0 12-10,0 3-9,-8 5 0,-15 0 0,8-1-6,-1-6-6,3-9 0,4-16-13,2-9-10,7-7-4,0-9 4,18-29 9,20-6-4,7-8-9,1 4-1,-10 14 0,-7 11 0,-11 13 0,-7 10-3,-9 0 1,0 7 2,-2 19 3,0 8 1,0-1-4,0 0-2,0-5-13,10-4-30,3-9-43,3-3-129</inkml:trace>
  <inkml:trace contextRef="#ctx0" brushRef="#br0" timeOffset="13169.7433">23883 12468 69,'0'-1'63,"0"1"-50,0 0 58,0 0 2,-3 0-16,-10 0 1,-7 0-12,-7 0-21,-4 8 5,2 2-18,2-3-8,5 2-3,14-2-1,4 3 0,4 2-5,4 3 2,19 2 3,6 2 3,-2 1 3,-5-6-3,-6 0 5,-10-2 1,0-2 10,-6-2 9,0 4-1,-12 0-3,-17 0-16,1-2-8,0-1-2,1-4-7,2 2-18,5-4-23,12 1-46,8-4-149</inkml:trace>
  <inkml:trace contextRef="#ctx0" brushRef="#br0" timeOffset="13321.7558">24048 12548 553,'0'0'19,"0"23"-16,0 13-3,-10 8 0,-5 8 0,-1-4-14,1-2-66,15-15-90</inkml:trace>
  <inkml:trace contextRef="#ctx0" brushRef="#br0" timeOffset="13479.762">24094 12290 338,'0'-40'80,"0"11"-52,11 12 25,-4 11-39,0 6-14,-3 2-10,-3 22-10,-1 10-106</inkml:trace>
  <inkml:trace contextRef="#ctx0" brushRef="#br0" timeOffset="13731.78">24399 12075 42,'12'-18'401,"-1"9"-400,2 9 5,-10 0 14,-3 37 1,0 16 18,-27 17-11,-9 10-6,-11 6 2,0-2 1,9-7-10,3-11-13,10-12-2,10-12-7,10-13-16,5-14-38,0-9-68,0-6-173</inkml:trace>
  <inkml:trace contextRef="#ctx0" brushRef="#br0" timeOffset="14211.804">24069 12490 468,'0'0'24,"0"0"-23,23 0 9,9 0 1,7 0-2,3 0-9,1 0-1,0 0-13,-6 2-13,0 5-27,3 0-47,-5 0-60,-10 2 16,-4-2 132,-10-1 13,-8 0 98,-3 3-9,0 3 0,0 9-5,0 5-5,0 6-30,0 4-4,0-1-16,0-6 6,0-9-18,0-6-11,11-8-3,4-6 1,10 0 4,4-11 5,6-18-3,4-3-9,1-4 0,-5-3-1,1 12 0,-9 4-3,-11 12 2,-10 7 1,-6 4 3,0 4 9,-20 26-4,-11 14-8,-11 14 0,-3 4 1,-4 4 5,0 1-3,5-1-3,7-6-2,5-4-3,16-8-19,5-7-36,11-5-71,0-13-232</inkml:trace>
  <inkml:trace contextRef="#ctx0" brushRef="#br0" timeOffset="14325.809">24800 13075 338,'27'-29'96,"-4"5"-67,-5 10-2,-5 6-27,-9 8-43,-4 0-308</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49:20.554"/>
    </inkml:context>
    <inkml:brush xml:id="br0">
      <inkml:brushProperty name="width" value="0.05292" units="cm"/>
      <inkml:brushProperty name="height" value="0.05292" units="cm"/>
    </inkml:brush>
  </inkml:definitions>
  <inkml:trace contextRef="#ctx0" brushRef="#br0">10853 6499 79,'0'-18'132,"0"-6"-79,2-1 0,0-3 1,5 3-23,-7 14-1,0 1 7,0 5-5,0-2-9,0 6-4,0 1 0,0 0-9,0 0-4,0 0 2,0 1-6,-2 11-2,-5 12 0,-6 17 0,-3 17 0,1 14 0,-4 6 0,7 8 0,-2 2 1,1 2-1,-1 3 1,-3 1-1,-8 5 0,-2 5 0,-13 10 1,-7 8 0,-9 5-1,0-3 0,8-10 0,5-10 2,10-9-2,11-5 0,2-8 0,4-6 1,3-9-1,6-11 0,7-13 0,0-6-1,0-7 1,0 0 0,0-2 0,0-2 1,2 0-1,-2 1 0,0 3 0,0 0 1,0-2 0,0-5-1,0-9 0,0-5 0,0 3 0,0-4 0,0 7 0,-2 2 0,2 1 0,0 0 0,0-6-1,0-5 0,0 0-3,0-1-1,11 1 2,-1-2-2,0 2 5,3 2 1,3 1-1,2 5 1,0-6-1,8 6 0,4-1 0,7-5 0,5-2 0,8-2 0,-3-3 0,-2-2 3,8 2-3,-6-2 1,6 7-1,1-2 0,-1 0 0,8 2 0,0 2 0,-1-1 0,0-4 0,4 4 1,-8-3-1,-4 2 0,9-3 0,-8-4 0,5 0 1,-2 0 0,0 0 0,-1 0 0,-1-2 0,3 0-1,-6 0 1,4-1-1,-4 1 3,-2-1-3,-7 1 0,2 2 0,-1 0 0,0 0 0,1 0 0,12 0 0,-1 0 0,4 0 1,6 0-1,-7 0-1,-8 0 1,6 0 0,0 5 0,6 2 0,7-5 0,5-2 1,8 0 1,1-2 0,5-17 0,0-1 2,5 4-1,-7 1-2,3 0 1,-4-2-2,3 3 1,1-1-1,10-4 1,-3 0 0,10-1 0,4 3-1,-4 4 0,0 3 0,-11 4-1,1 6 1,-9 0 0,1 0 0,5 0 1,-17 0-1,-5 10 0,-15 0 1,-8-1 0,-5 3 0,-9-1-1,-15-2 1,-5-4 0,-10-1-1,-4-4 1,5 0 0,-5 0 2,0 0 5,0 0 10,0 0-3,0-9 1,0-14-9,0-7-6,2-12-1,2-11 0,9-12 0,1-11 0,-2-10-1,1 3 1,1 3 0,-4 0 0,3-5 0,-1-3 0,0 0 0,3-4 0,-6 2 0,-1 3 0,4-7 0,3 4 0,1-3-2,1 3 1,6 10 0,-8 13 0,-1 10 0,-5 12 0,-5 6 1,-4 6 0,0 1 0,0-2 0,0 0 0,0-2 0,0-3 0,0 7-1,0-1 1,0 3-1,7 6 1,0 5 0,-5 6 0,-2 4 1,0 4 0,0-1 0,0 2 1,0-4 0,-4 4-2,-10-6 2,-1-1-2,-8 1 0,-4-1 2,-3-2-2,0-1 2,-3 2-2,-7 0 0,-3 1 0,-1-6 1,-7 1-1,4 0 0,2-7 0,1 2 0,-6-3 0,-1-1 0,-2 5 1,-1 1-1,-6 3 0,-2 0 0,-5 2 0,-5 2 0,-1 3 0,-8 2-1,-4 3 1,-1-3 0,1 2 0,9-2-1,-1 0 1,0 0 0,2 2 0,-8-2 0,-4 5 0,-2-1 0,4-1 0,-6-3 0,-1 1 0,1-4 0,5 3 0,-13 2 0,12 3 1,-9 0-1,-4 2 0,-3 0 0,-12 0 0,-8 4 0,7 6-1,7 2 1,9-6 0,2-2 0,2-1 0,9-3 0,2 1 0,7 2 0,0-2 1,4-1 0,5 2-1,-2 0 0,-1-2 0,-3 0 1,-1 0-1,-2 0 0,4 0 0,3 0 1,8 0 0,10 0-1,6 0 0,9 0-1,5 0-19,9 10-112,21 6-227</inkml:trace>
  <inkml:trace contextRef="#ctx0" brushRef="#br0" timeOffset="1689.0983">16635 5275 284,'3'-9'105,"6"9"-102,-7-2 36,0-1-2,-2 3-2,2 0-10,-2 3-25,0 29 1,0 18-1,0 18 2,0 8 1,0 5-2,-11 5-1,-9 7 0,-7 16 0,-3-2 3,4-11-2,7-18-1,4-34 0,5-18 0,8-20 0,2-6 1,0-8-1,0-43 0,0-31-1,0-23 0,0-20-6,2-1-4,13 2-7,8 8 2,6 19 6,4 20 9,10 24-1,8 12-2,6 12 3,3 10-2,0 9 0,-3 7-1,-5 3 1,-17 0-3,-4 23-2,-6 5 4,-14 2 4,-7 5 0,-4-3 3,0-1 3,0 3 2,-14-2-3,-14-1 0,-5 1 0,-10-2 1,-14-4-3,-7-6 2,12-6-3,0 4-2,19-6 0,12 2-1,19 4-3,2-1-7,13 9 5,17 1 0,10 4 6,-7-1 0,1 10 2,-10-2 4,-2 2-3,-2-2-1,1-3 1,-4-9-2,1-6-1,5-8 0,-4-10-14,6-2-78</inkml:trace>
  <inkml:trace contextRef="#ctx0" brushRef="#br0" timeOffset="1878.1098">17525 5520 109,'29'2'85,"13"1"-59,14-3 14,4 0-24,-4 0-16,-5-5-5,-8-1-115</inkml:trace>
  <inkml:trace contextRef="#ctx0" brushRef="#br0" timeOffset="2032.1175">17629 5753 497,'-6'4'0,"6"-4"-1,40 0 1,16-8 4,10-3 3,19 6-7,7 1-3,3-1-154</inkml:trace>
  <inkml:trace contextRef="#ctx0" brushRef="#br0" timeOffset="2596.1506">18778 5787 96,'-11'18'174,"3"8"-174,6 2 21,0-1 33,2 7-29,0-5-3,0 0 3,0-3 1,0-2-17,0-2-4,0-10 3,0-4 0,0-4-2,0-4 3,0 0 14,0-17 11,0-16-21,0-16-10,0-5 0,2-6-1,27 2-1,9-2 2,7 12 1,10 6 0,2 7-2,-14 16-2,1 11-3,0 8-10,-6 0-62,-3 0-204</inkml:trace>
  <inkml:trace contextRef="#ctx0" brushRef="#br0" timeOffset="2888.1637">19330 5917 215,'0'4'25,"10"-4"-11,9 0 54,6-14 18,2-16-27,2-8-35,0-5-1,-12 2-15,-6 1-7,-11 2-1,0 3-1,0 6-4,-26 16-14,-5 8-4,2 5 4,2 18 6,-1 26 13,4 11 1,5 8 9,5 4 10,14-4-4,0-5-13,0-10-1,20-6-2,12-5 0,3-9-2,17-1-8,7-13-52,13-11-132</inkml:trace>
  <inkml:trace contextRef="#ctx0" brushRef="#br0" timeOffset="3218.1859">20167 5673 194,'0'-16'60,"0"4"28,-14 3-22,-13 4-14,0 5-11,3 0-25,6 14-7,9 7-6,9 5-3,0 3 0,25-5 0,19 4 0,10-10 2,2-2 3,-8-4-2,-9-3 0,-20 5 0,-9-2 1,-10 1 3,-5 6 17,-31-5 3,-10 6-19,-11-5-4,0 1-2,1-1-2,14 0-1,11-4-4,13 6-37,9-5-88,9-4-145</inkml:trace>
  <inkml:trace contextRef="#ctx0" brushRef="#br0" timeOffset="3438.1993">20603 5639 143,'7'-10'167,"-2"10"-159,-5 2 5,0 26 52,0 12-45,-18 14-6,-5 16 4,4 7-9,-6-2 4,9-7-9,3-5-3,11-17-1,2-16-58,0-21-155</inkml:trace>
  <inkml:trace contextRef="#ctx0" brushRef="#br0" timeOffset="3580.2065">20813 5426 486,'-11'-34'44,"0"5"-25,11 15 11,0 11-22,0 3-8,0 0-37,0 24-124,22 12-216</inkml:trace>
  <inkml:trace contextRef="#ctx0" brushRef="#br0" timeOffset="3892.2237">21130 5697 409,'-25'0'11,"-4"0"22,0 2-5,2 6-19,7 6 5,7 3-14,-2 8-2,14 1 1,1 1 2,0-1-2,14 3 0,7 0 1,4 6 2,2-3-2,-7-4 3,-6 6 0,-5-6 4,-9 5 14,0-7 5,-23-4 9,-8-6-9,-10-6-15,-1-6-8,5-4-3,-1 0-13,7 0-49,8-12-74,15-6-247</inkml:trace>
  <inkml:trace contextRef="#ctx0" brushRef="#br0" timeOffset="4173.2396">21637 5167 342,'5'0'41,"-5"4"-40,0 33 6,0 16 23,-13 22 1,-1 13 1,1 1-9,-2-6-4,2-6-4,4-12-6,4 4-5,0-9-4,-4-6-4,-2-8-32,-5-18-67,5-12-118</inkml:trace>
  <inkml:trace contextRef="#ctx0" brushRef="#br0" timeOffset="4330.2451">21272 5631 550,'14'23'0,"14"-18"-16,21-5 13,18 4 2,5 1 0,11 9 1,-3 4-26,4 3-37,1-4-67</inkml:trace>
  <inkml:trace contextRef="#ctx0" brushRef="#br0" timeOffset="4756.2742">22235 5779 463,'-11'0'16,"-6"-9"22,-4 4-13,-8 5-25,-7 0 0,-8 8-2,-3 26 1,-9 13 1,12 11 2,4 4 2,11 2 0,13-5 1,7-4-3,9-16-2,9-6 0,24-19 0,19-14-2,4 0 2,5-30 2,2-21-1,-7-10 1,-5-11-2,-15 1-2,-14 7 0,-9 17 2,-13 16 0,0 19 3,0 12 3,-17 0 0,-8 22-6,8 16 0,-6 8 0,4 2 1,9 1 0,6-1 0,4-6-1,0-12-1,2-10 0,23-10-8,-3-10-16,3-2-58,5-30-80,3-16-71</inkml:trace>
  <inkml:trace contextRef="#ctx0" brushRef="#br0" timeOffset="5048.2879">22547 5803 274,'-2'28'102,"-11"10"-100,-1 13 16,-1 3 18,0 1-16,1-5 7,0 1-1,5-13-13,3-15-3,6-11-8,0-12-2,0 0 1,3-39 18,31-21-8,20-15-8,17 5-3,-4 18 0,-12 22 0,-23 22 6,-12 8 16,-9 10 2,-9 24 5,-2 11 12,0 1-27,0 3-11,0-5-3,8-8-26,20-7-125,21-13-186</inkml:trace>
  <inkml:trace contextRef="#ctx0" brushRef="#br0" timeOffset="5686.3229">23593 5886 289,'-23'0'102,"-1"0"-101,-3 0 7,-2 17 10,0 7 0,0 2 9,7 2-23,2 2 3,4 0 10,7 3-5,7 3-1,2 2-8,0 2 4,2 1 6,21-6-9,1-4 0,10-12 2,12 1-1,14-12 4,14-8-5,20 0 3,-1-28-4,1-2 1,-9-5-2,-16-4-2,-22 0 1,-14 1 0,-20-1 0,-4-2 1,-9 4-2,0 0-5,-22 4-2,-9 7 3,-2 6-3,-6 20 7,10 0 2,4 27 0,10 21 10,7 11 9,1 4 9,7 4 10,7-2-7,15-14-8,22-17-16,23-14-7,20-20-2,23-12-7,-4-26-116,-8-24-364</inkml:trace>
  <inkml:trace contextRef="#ctx0" brushRef="#br0" timeOffset="8032.4574">23722 7295 361,'-4'0'23,"4"0"-18,0 0 35,0 0-20,2 0-20,11 0-1,5 0 1,9 0 4,8 4 0,15 5 2,5-1-2,-2 4-4,-3-5 1,-7 3 0,-9-4 0,-13-4-1,-8-1 1,-10-1-1,-3 0 8,0 0 12,0 0 18,-8-3-29,-7-20-9,-3-3 0,-7-15 0,-6-8-1,4-6 1,8 4 1,5 4-1,12 8 0,2 9-2,7 5 0,29 6 1,12-3 1,20-7-2,1 8 2,4 7 0,-5 12-1,-8 2 1,-9 5 0,-2 22-1,-25 4 0,-4 6-1,-18 11 0,-2-4 1,0-2 1,-9-2 4,-9-4-1,0-1 0,-6-3-1,-2-6 0,8-5-2,-5-1 1,13-9-1,10-8 0,0 2-4,21-1 4,17 2 0,7 3 5,2 0 4,18-4-7,1-5 2,-1 0-4,-3 0-10,-12-9-158</inkml:trace>
  <inkml:trace contextRef="#ctx0" brushRef="#br0" timeOffset="9697.5505">16096 8708 325,'-9'0'32,"2"9"-28,7-7 10,0 3-10,0 4-2,2 5-2,21 6 12,2 2 5,4 4 2,0-1-7,2 2-5,0-3-6,0-4 0,0-6 3,3-7-2,-12-7 4,2 0 8,-6-2 3,3-27 0,-6-5-10,-1-10 0,-4-4-5,9-1-2,-6 1 0,3 2-1,-3 0 1,-3 6 1,4-7-1,-5 4 0,-5-7-1,-4-5 1,0-7 0,0-1 1,0 0-1,2 10 0,6 7-1,-4 13 1,7 8 0,0-2 0,3 2 0,3 2 0,-1 3 0,4-1-1,14 1 0,-3 4 1,11 4-2,1 3-1,-3 9 2,-7 0-1,-4 0 0,-2 7 1,-11 3 1,1 5-1,-4-3 1,-2 3 0,1 6 0,-6 1 0,2 8 0,-8-2 2,0-1 1,-7 0-1,-13 1 3,-9-2-2,-14-3 1,-10 6 0,-5 0-4,-14-3 1,-1 4-1,6-8 1,7-5-1,6-6 2,21-10-2,17-1 0,16 0-18,0-6-14,12-7-4,19-1-46,11 7-117</inkml:trace>
  <inkml:trace contextRef="#ctx0" brushRef="#br0" timeOffset="9983.5667">17399 8156 306,'39'0'4,"5"0"5,3-17 16,0 0-25,-4 5-4,-13 1-26,-9-1-167</inkml:trace>
  <inkml:trace contextRef="#ctx0" brushRef="#br0" timeOffset="10132.5762">17348 8342 397,'0'0'13,"38"-13"-13,34-16 0,10-8 1,14 5-1,-2 8-113</inkml:trace>
  <inkml:trace contextRef="#ctx0" brushRef="#br0" timeOffset="10732.6103">18442 8093 35,'0'22'50,"0"-1"-22,10 13 8,-6-9 9,6-5-17,-8-4-2,-2-7-12,2-7-5,-2-2 1,0 0 17,0-7 34,0-25-5,0-14-51,9-7 0,-1 0-1,11 10 12,1 4 13,17 1-10,1 6-7,7 0-6,4 4-6,-4 8 0,-3 9-3,-9 11-7,-4 0-29,-2 22-51,-4 16-84</inkml:trace>
  <inkml:trace contextRef="#ctx0" brushRef="#br0" timeOffset="11062.6277">18954 8185 163,'17'0'38,"10"0"19,6 0 49,-8-17-51,4-12-22,0 3-6,-2-4-18,-13-2-2,1 8-4,-6 0-2,-9 2 3,0 6-3,-7 1 6,-15 5-4,-2 9-3,-5 1 0,4 10 4,3 20-2,3 6-2,6 4 0,7 6 0,-4-6 1,8 4 0,2-10-1,0-1 0,14-3-1,15-2 0,11-5 1,7-2-3,6-10 0,3-8-12,8-3-31,2-4-99</inkml:trace>
  <inkml:trace contextRef="#ctx0" brushRef="#br0" timeOffset="11384.6497">19805 8023 372,'5'-15'32,"-3"4"-28,-2-1-3,0 6 27,-11 4-1,-18 2-4,-2 0-10,-7 8-3,2 15-7,0 6 0,17-1 1,19 2-4,0-3 0,17 2-2,25-5 2,-1-5 0,3-2 3,-11-2 1,-10-3 1,-7 3 2,-16 2 1,-4 2 13,-37 3-2,-13 3-12,-19-1-3,2-8-2,1 3-2,11-10-1,29-6-17,19 0-36,11-3-55,11 0-128</inkml:trace>
  <inkml:trace contextRef="#ctx0" brushRef="#br0" timeOffset="11581.6585">20117 8119 276,'2'0'153,"3"0"-153,-3 10 2,-2 24 3,0 14 21,0 4-11,0 7 0,0-5-15,0-3 3,0-6-3,0-13-2,0-12-36,0-18-194</inkml:trace>
  <inkml:trace contextRef="#ctx0" brushRef="#br0" timeOffset="11715.6697">20314 7877 531,'0'-9'0,"0"9"-16,4 0-3,9 10-80,3 16-178</inkml:trace>
  <inkml:trace contextRef="#ctx0" brushRef="#br0" timeOffset="12038.6868">20790 8207 357,'-18'-6'42,"-8"6"-34,-5 0 39,2 0-3,2 0-13,12 2-31,1 14 0,12 5-3,2 4 3,0-1 0,13 5-3,7-1 3,5-5 7,-8 6 8,-1-3 13,-7 0 17,-9-2-7,0-1-14,-9-4-6,-20-3-6,-6-5-5,-10-6-2,3-5-5,2 0-11,11 0-39,6 0-110,10 0-304</inkml:trace>
  <inkml:trace contextRef="#ctx0" brushRef="#br0" timeOffset="12703.7218">21029 8288 218,'0'0'121,"2"0"-121,-1 0 0,-1 0 1,0 0 0,0 0 2,0 0-1,0 0-1,0 0 4,0 0 10,0 0 9,0 0 15,0 0 11,0-6-15,0-2-16,0-5-14,0 8-1,0-2-4,0 3-1,-1 4 1,1-2-1,0 2-1,0 0-1,0 0-2,-2 0 0,2 0 1,0 0 4,0 0 1,0 0 0,0 9-1,0 2-1,0 5 0,0 5 1,0 2 2,0 1-1,0 1-1,0 5 0,0 0 0,-2 10 0,2 10 1,-7 8 1,5 11-2,0-8-4,2-10-31,0-30-74,0-21-144</inkml:trace>
  <inkml:trace contextRef="#ctx0" brushRef="#br0" timeOffset="12894.7324">21143 7624 683,'-42'-25'32,"19"5"-20,7 20-10,12 0 0,-3 17 0,-1-2-2,-4 7-37,12 5-72,0 13-82,25-4-198</inkml:trace>
  <inkml:trace contextRef="#ctx0" brushRef="#br0" timeOffset="15545.886">21060 7671 108,'0'0'123,"0"0"-99,0 0 15,0 0-15,10-5-11,-2-7 6,3 0 7,-1 2 0,-8 2 4,0-1-6,-2 8 5,0 1-4,0 0 0,0 0-10,0 0-8,0 0 1,0 0-8,0 14-1,0 12-2,0 16 3,0 14 0,0 14 0,0 19 0,-2 8 1,-14 8 1,-7-1-2,4-10 0,3-7 0,2-9 0,7-16 1,3-11-1,4-18 0,0-15-13,0-9-65,0-9-104,10-4-44</inkml:trace>
  <inkml:trace contextRef="#ctx0" brushRef="#br0" timeOffset="16003.9129">20892 8187 215,'-5'0'18,"-10"2"-11,5 6 40,-2 0 1,4 1 4,-5-4-9,1-3 10,10-2-2,2 0-21,0 0-27,0 0-3,20 0-3,22-7 3,13-16 0,5 2 0,6 0 1,-11 8 0,-3 6 0,-4 5-1,-2 2 0,-4 0 0,1 0-1,-8 0 0,-6 0-50,0 0-151</inkml:trace>
  <inkml:trace contextRef="#ctx0" brushRef="#br0" timeOffset="16232.9256">21644 8247 265,'-17'39'57,"-4"11"-57,8 9 33,-3 4 0,1-5-3,11-8-23,1-15-6,3-12-2,0-7-8,0-16-172</inkml:trace>
  <inkml:trace contextRef="#ctx0" brushRef="#br0" timeOffset="16381.933">21627 8124 452,'-12'-5'38,"12"1"-38,0 4-6,18 0-23,7 12-29,8 20-169</inkml:trace>
  <inkml:trace contextRef="#ctx0" brushRef="#br0" timeOffset="16649.9458">21880 8407 281,'12'11'60,"2"3"-59,8 12 26,-7 6 30,1 9-33,-3-2 4,1 4 6,-1-6-4,-2-11-16,2-9-6,-2-7-2,5-8-4,-1-2 6,8-5 12,-5-20 2,7-15-8,-10-9-11,3 6-3,-5 2-3,-3 9-22,-4 1-93,1 4-176</inkml:trace>
  <inkml:trace contextRef="#ctx0" brushRef="#br0" timeOffset="16874.9581">22360 8488 422,'0'6'4,"0"8"9,0 2 49,0 6-50,0 4-12,-2 8 0,-9 5 0,-1-3-12,6-9-29,-3-6-49,7-15-75</inkml:trace>
  <inkml:trace contextRef="#ctx0" brushRef="#br0" timeOffset="17032.967">22438 8175 459,'-2'-2'56,"-1"2"-54,3 0 16,0 0-18,0 10-14,0 6-19,0 2-127,5-6-168</inkml:trace>
  <inkml:trace contextRef="#ctx0" brushRef="#br0" timeOffset="17392.9918">22837 8055 448,'0'0'25,"-4"16"-20,-6 12 19,4 6-4,-1 10-9,1 7-5,-2 4-2,1 9 3,-7 11 1,0 7-2,-3 0-5,-4-7-1,15-24 0,4-19-1,2-20-5,0-12-26,0 0-103,4-30-130</inkml:trace>
  <inkml:trace contextRef="#ctx0" brushRef="#br0" timeOffset="17552.0004">22648 8386 450,'0'9'48,"0"-9"-44,15 3 2,16 9 10,9 8-2,7 3-13,2-4-1,-13-9-5,2 0-24,-9 2-89,-7 4-173</inkml:trace>
  <inkml:trace contextRef="#ctx0" brushRef="#br0" timeOffset="17856.0176">23004 8578 242,'4'0'98,"-2"18"-51,6 3 63,-4 7-37,7 0-38,3-8-22,3-5-8,14-11-4,12-4 4,8-4-1,7-23 1,0-14-5,2 4 0,-6 3 0,-23 13 0,-11 13 0,-13 6 0,-5 2 0,-2 0 2,0 10 9,-9 18 9,-22 18-8,-10 10 2,-9 15-5,-24 8-2,-2 25-1,-4 0-6,13 0-2,24-16-18,30-23-90,20-30-376</inkml:trace>
  <inkml:trace contextRef="#ctx0" brushRef="#br0" timeOffset="18974.0812">23898 8978 498,'0'0'12,"0"0"-12,34 3-2,5 8 2,17 3 3,15-3-2,1 1-2,1-7 1,-11-5 0,-14 0 3,-10-2-2,-20-11 0,-12 0 3,-6-5 7,0-3-3,-10-5-6,-13 0 1,-3-3-3,5-10 0,-4-7-1,10-6 0,11-7 1,4 7-3,4 3-3,34 10 1,4 5-5,11 8 2,5 8 3,-6 10 5,-8 6-2,-5 2 2,-20 2-2,-7 28 0,-12 19 2,0 21 4,-31 12 0,-12 12-4,-1-2 0,7-16 0,11-18 1,17-13 2,9-25-2,0-18 0,18-2-1,8 0 2,2 0 8,5-2 1,9 0-7,6 2-1,1 0-3,2 0 0,-2 0-18,-17 0-148</inkml:trace>
  <inkml:trace contextRef="#ctx0" brushRef="#br0" timeOffset="19292.0987">24767 8953 549,'0'0'1,"0"-4"1,14-13-4,11 3-3,-6 3-55,-1 10-87</inkml:trace>
  <inkml:trace contextRef="#ctx0" brushRef="#br0" timeOffset="19836.1298">25035 8937 417,'-9'14'41,"5"8"-40,2 4 14,-6 0 8,8 2-15,0-12-3,0-5-5,0-8 2,0-3 1,0 0 3,0 0 3,0 0 4,3-1 2,8-17-12,4-3-2,8-3-1,-1 0 0,3 2-1,-1 2 1,-8 6-4,-9 7 4,-1 7 0,-6 0-2,0 12 1,0 11 1,-7 12 8,-8-3-2,3-1 0,6-9-5,4-10-1,2-7-1,0-5 1,4 0 2,19-12 6,-3-5-6,4-2-1,3 2 0,-3 0-1,5 6 0,-4 6 0,-3 5 0,-13 0 1,-9 1 0,0 14 3,0 6 7,0 1-5,-9-2-6,2-1-17,7 3-68,0-4-61,12 6-81</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3-03T16:51:10.723"/>
    </inkml:context>
    <inkml:brush xml:id="br0">
      <inkml:brushProperty name="width" value="0.05292" units="cm"/>
      <inkml:brushProperty name="height" value="0.05292" units="cm"/>
    </inkml:brush>
  </inkml:definitions>
  <inkml:trace contextRef="#ctx0" brushRef="#br0">1687 12631 69,'-23'-16'125,"4"-3"-123,0 2 27,9 4 27,0 6-22,6 3-16,-2-1 2,3 0-1,-3 1 9,-5-2-15,3-3 10,-5 4-6,-3-5 8,6 3-5,-3 2-11,5-2 12,-4 5-6,11-1-6,-5-1-3,-2 0-5,-5 0 1,2 1-2,-2-2 3,0 0-1,-3 3-1,-5 0-1,6 2 0,-3 0 1,3 0-1,-6 0 0,6 10-2,-3 7 1,-2 4-2,2 10 2,2 3-2,3 2 1,7 2 0,6-3 1,0-1-1,0-7 1,6-7-4,14-2 3,0-6-2,5 1 0,0-6-5,-1 1 7,-2 1 2,-2-2-1,-6 1 0,1 3 0,-2-3-3,-1-3 0,-8-3-1,3-2-3,-1 0-7,2 0 0,-6-5 13,-2-4 2,0 1 2,0 3 4,0-2 1,-8 2-4,-7-2-2,1 0-1,-3-2 1,-3 1 0,0-2 1,2 2-2,2 2 2,3 4 1,0 2 2,0 0-2,1 0-2,-4 8-1,8 10-1,-6 4 1,3 7 0,0 4 0,2 9 1,2 4-1,3 0 2,4 3 0,0-11 0,0-6 1,4-6-2,14-8-1,9-5 0,2-12 0,11-1 0,4 0 1,6-20-1,3 0-7,-1-4-137</inkml:trace>
  <inkml:trace contextRef="#ctx0" brushRef="#br0" timeOffset="564.0338">2125 12731 280,'0'-5'33,"0"0"-23,16 1-5,11 4 1,0 0 0,4 0 2,5 0-1,-1 9-3,3-2-4,-7 1-5,0-2-64,4-4-84</inkml:trace>
  <inkml:trace contextRef="#ctx0" brushRef="#br0" timeOffset="786.045">2181 12904 205,'0'0'171,"0"0"-170,2-3-1,23-5 15,8 1-4,8 0-9,1 2-2,0 0-2,5 5-18,7-2-130</inkml:trace>
  <inkml:trace contextRef="#ctx0" brushRef="#br0" timeOffset="1582.0892">3348 12621 165,'0'0'95,"0"0"-88,0 4 38,0 2 6,0 10 4,-5 2-19,-13 6-7,-9 2-8,-6 5 4,-5-2-12,-5 0-7,1-3 0,5-5-4,3-3-1,12-4 0,5-1-1,11-1 0,4 0-2,2 4-2,0-1-4,14 10 4,10-5 1,6 0 0,7-4-1,5-5 2,12-6 0,2-5 1,11 0 1,-5-16 3,-4-2-2,-12 6 1,-12 2-2,-16 2 0,-12 0 0,1 3 0,-7-7 7,0-3 20,-27-11 2,-13-13-26,-11-1 2,4 5-5,5 4 2,18 13 0,9 12-2,11 3-2,4 3-11,0 0-65,24 0-90,29 0-100</inkml:trace>
  <inkml:trace contextRef="#ctx0" brushRef="#br0" timeOffset="2122.12">3649 12668 54,'-6'-7'156,"6"1"-125,0-2 2,0 3 16,0 0-5,0 2-15,0 3-7,0 0-11,0 0-11,0 0 0,0 8 0,8 18 7,11 6 3,2 15-1,3 7 0,1 7-3,2 2 0,-3 4-3,0-4 2,1-5-3,0-15-2,-5-8 1,4-18 0,-7-4 0,-3-12-1,-2-1 3,-6 0 5,7-29 26,14-28 2,9-19-5,11-13-21,2-1-7,7 5-3,-3 6 0,-5 13-2,-13 22-10,-20 24-57,-15 20-291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39.7093" units="1/cm"/>
          <inkml:channelProperty channel="Y" name="resolution" value="39.79275" units="1/cm"/>
        </inkml:channelProperties>
      </inkml:inkSource>
      <inkml:timestamp xml:id="ts0" timeString="2014-03-03T16:55:49.632"/>
    </inkml:context>
    <inkml:brush xml:id="br0">
      <inkml:brushProperty name="width" value="0.05292" units="cm"/>
      <inkml:brushProperty name="height" value="0.05292" units="cm"/>
    </inkml:brush>
  </inkml:definitions>
  <inkml:trace contextRef="#ctx0" brushRef="#br0">25202 11038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9"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8" y="4387446"/>
            <a:ext cx="5607711"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2"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9"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1DEE9-8B21-0844-A426-BC207690C406}" type="slidenum">
              <a:rPr lang="en-US"/>
              <a:pPr/>
              <a:t>14</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E362B-EB4C-A746-BE9C-C5C07FB2EFAD}" type="slidenum">
              <a:rPr lang="en-US"/>
              <a:pPr/>
              <a:t>23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ED7D0-7CF4-9A43-B0B9-4577301EF9A7}" type="slidenum">
              <a:rPr lang="en-US"/>
              <a:pPr/>
              <a:t>29</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2</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6</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7</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8</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1D0A8-E7C0-C848-A4FC-BAC618C7899B}" type="slidenum">
              <a:rPr lang="en-US"/>
              <a:pPr/>
              <a:t>10</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customXml" Target="../ink/ink6.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customXml" Target="../ink/ink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customXml" Target="../ink/ink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seaandbescene.com/wp-content/uploads/Congratulations-to-Jason-Joanie-on-the-birth-of-your-baby-gi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174" y="396453"/>
            <a:ext cx="2400486" cy="2312468"/>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http://figures.boundless.com/11736/full/figure-21-02-01a.j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31" y="4722067"/>
            <a:ext cx="3143250" cy="2019301"/>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title"/>
          </p:nvPr>
        </p:nvSpPr>
        <p:spPr>
          <a:xfrm>
            <a:off x="31204" y="80814"/>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15 – </a:t>
            </a:r>
            <a:r>
              <a:rPr lang="en-US" sz="3300" b="1" dirty="0" smtClean="0"/>
              <a:t>Outline:</a:t>
            </a:r>
            <a:endParaRPr lang="en-US" sz="3300" b="1" dirty="0"/>
          </a:p>
        </p:txBody>
      </p:sp>
      <p:sp>
        <p:nvSpPr>
          <p:cNvPr id="8" name="Content Placeholder 2"/>
          <p:cNvSpPr txBox="1">
            <a:spLocks/>
          </p:cNvSpPr>
          <p:nvPr/>
        </p:nvSpPr>
        <p:spPr bwMode="auto">
          <a:xfrm>
            <a:off x="173630" y="1196752"/>
            <a:ext cx="5622506" cy="259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pPr>
            <a:r>
              <a:rPr lang="en-US" sz="3600" dirty="0"/>
              <a:t>Motion of charge carriers in a wire</a:t>
            </a:r>
          </a:p>
          <a:p>
            <a:pPr>
              <a:lnSpc>
                <a:spcPct val="90000"/>
              </a:lnSpc>
            </a:pPr>
            <a:r>
              <a:rPr lang="en-US" sz="3600" dirty="0">
                <a:cs typeface="Times New Roman"/>
              </a:rPr>
              <a:t>Electron density, mean time between collisions for electrons in a </a:t>
            </a:r>
            <a:r>
              <a:rPr lang="en-US" sz="3600" dirty="0" smtClean="0">
                <a:cs typeface="Times New Roman"/>
              </a:rPr>
              <a:t>solid</a:t>
            </a:r>
            <a:endParaRPr lang="en-US" sz="3600" dirty="0">
              <a:cs typeface="Times New Roman"/>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337600" y="712440"/>
              <a:ext cx="5400" cy="3600"/>
            </p14:xfrm>
          </p:contentPart>
        </mc:Choice>
        <mc:Fallback xmlns="">
          <p:pic>
            <p:nvPicPr>
              <p:cNvPr id="2" name="Ink 1"/>
              <p:cNvPicPr/>
              <p:nvPr/>
            </p:nvPicPr>
            <p:blipFill>
              <a:blip r:embed="rId6"/>
              <a:stretch>
                <a:fillRect/>
              </a:stretch>
            </p:blipFill>
            <p:spPr>
              <a:xfrm>
                <a:off x="8329680" y="704520"/>
                <a:ext cx="24120" cy="22320"/>
              </a:xfrm>
              <a:prstGeom prst="rect">
                <a:avLst/>
              </a:prstGeom>
            </p:spPr>
          </p:pic>
        </mc:Fallback>
      </mc:AlternateContent>
      <p:sp>
        <p:nvSpPr>
          <p:cNvPr id="3" name="TextBox 2"/>
          <p:cNvSpPr txBox="1"/>
          <p:nvPr/>
        </p:nvSpPr>
        <p:spPr>
          <a:xfrm>
            <a:off x="5796136" y="2708921"/>
            <a:ext cx="3229182" cy="830997"/>
          </a:xfrm>
          <a:prstGeom prst="rect">
            <a:avLst/>
          </a:prstGeom>
          <a:noFill/>
        </p:spPr>
        <p:txBody>
          <a:bodyPr wrap="square" rtlCol="0">
            <a:spAutoFit/>
          </a:bodyPr>
          <a:lstStyle/>
          <a:p>
            <a:pPr algn="r"/>
            <a:r>
              <a:rPr lang="en-CA" sz="2400" dirty="0" smtClean="0"/>
              <a:t>Helen </a:t>
            </a:r>
            <a:r>
              <a:rPr lang="en-CA" sz="2400" dirty="0" err="1" smtClean="0"/>
              <a:t>Meyertholen</a:t>
            </a:r>
            <a:r>
              <a:rPr lang="en-CA" sz="2400" dirty="0" smtClean="0"/>
              <a:t> was born Mar. 1, 2014</a:t>
            </a:r>
            <a:endParaRPr lang="en-CA" sz="2400" dirty="0"/>
          </a:p>
        </p:txBody>
      </p:sp>
      <p:sp>
        <p:nvSpPr>
          <p:cNvPr id="9" name="Content Placeholder 2"/>
          <p:cNvSpPr txBox="1">
            <a:spLocks/>
          </p:cNvSpPr>
          <p:nvPr/>
        </p:nvSpPr>
        <p:spPr bwMode="auto">
          <a:xfrm>
            <a:off x="173630" y="3789040"/>
            <a:ext cx="8696030" cy="26642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pPr>
            <a:r>
              <a:rPr lang="en-US" sz="3600" dirty="0" smtClean="0">
                <a:cs typeface="Times New Roman"/>
              </a:rPr>
              <a:t>Electric </a:t>
            </a:r>
            <a:r>
              <a:rPr lang="en-US" sz="3600" dirty="0">
                <a:cs typeface="Times New Roman"/>
              </a:rPr>
              <a:t>current </a:t>
            </a:r>
            <a:r>
              <a:rPr lang="en-US" sz="3600" i="1" dirty="0">
                <a:latin typeface="Times New Roman"/>
                <a:cs typeface="Times New Roman"/>
              </a:rPr>
              <a:t>I</a:t>
            </a:r>
            <a:r>
              <a:rPr lang="en-US" sz="3600" dirty="0">
                <a:latin typeface="Times New Roman"/>
                <a:cs typeface="Times New Roman"/>
              </a:rPr>
              <a:t> = </a:t>
            </a:r>
            <a:r>
              <a:rPr lang="en-US" sz="3600" dirty="0" err="1">
                <a:latin typeface="Times New Roman"/>
                <a:cs typeface="Times New Roman"/>
              </a:rPr>
              <a:t>d</a:t>
            </a:r>
            <a:r>
              <a:rPr lang="en-US" sz="3600" i="1" dirty="0" err="1">
                <a:latin typeface="Times New Roman"/>
                <a:cs typeface="Times New Roman"/>
              </a:rPr>
              <a:t>Q</a:t>
            </a:r>
            <a:r>
              <a:rPr lang="en-US" sz="3600" dirty="0">
                <a:latin typeface="Times New Roman"/>
                <a:cs typeface="Times New Roman"/>
              </a:rPr>
              <a:t>/</a:t>
            </a:r>
            <a:r>
              <a:rPr lang="en-US" sz="3600" dirty="0" err="1">
                <a:latin typeface="Times New Roman"/>
                <a:cs typeface="Times New Roman"/>
              </a:rPr>
              <a:t>d</a:t>
            </a:r>
            <a:r>
              <a:rPr lang="en-US" sz="3600" i="1" dirty="0" err="1">
                <a:latin typeface="Times New Roman"/>
                <a:cs typeface="Times New Roman"/>
              </a:rPr>
              <a:t>t</a:t>
            </a:r>
            <a:endParaRPr lang="en-US" sz="3600" i="1" dirty="0">
              <a:latin typeface="Times New Roman"/>
              <a:cs typeface="Times New Roman"/>
            </a:endParaRPr>
          </a:p>
          <a:p>
            <a:pPr>
              <a:lnSpc>
                <a:spcPct val="90000"/>
              </a:lnSpc>
            </a:pPr>
            <a:r>
              <a:rPr lang="en-US" sz="3600" dirty="0">
                <a:cs typeface="Times New Roman"/>
              </a:rPr>
              <a:t>Kirchhoff’s Junction Law</a:t>
            </a:r>
          </a:p>
          <a:p>
            <a:pPr>
              <a:lnSpc>
                <a:spcPct val="90000"/>
              </a:lnSpc>
            </a:pPr>
            <a:r>
              <a:rPr lang="en-US" sz="3600" dirty="0">
                <a:cs typeface="Times New Roman"/>
              </a:rPr>
              <a:t>Conductivity and Resistivity</a:t>
            </a:r>
          </a:p>
          <a:p>
            <a:pPr>
              <a:lnSpc>
                <a:spcPct val="90000"/>
              </a:lnSpc>
            </a:pPr>
            <a:r>
              <a:rPr lang="en-US" sz="3600" dirty="0">
                <a:cs typeface="Times New Roman"/>
              </a:rPr>
              <a:t>Resistance</a:t>
            </a:r>
          </a:p>
          <a:p>
            <a:pPr>
              <a:lnSpc>
                <a:spcPct val="90000"/>
              </a:lnSpc>
            </a:pPr>
            <a:r>
              <a:rPr lang="en-US" sz="3600" dirty="0">
                <a:cs typeface="Times New Roman"/>
              </a:rPr>
              <a:t>Ohm’s Law</a:t>
            </a:r>
          </a:p>
        </p:txBody>
      </p:sp>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3" name="Picture 3" descr="30_stt3"/>
          <p:cNvPicPr>
            <a:picLocks noChangeAspect="1" noChangeArrowheads="1"/>
          </p:cNvPicPr>
          <p:nvPr/>
        </p:nvPicPr>
        <p:blipFill>
          <a:blip r:embed="rId3"/>
          <a:srcRect/>
          <a:stretch>
            <a:fillRect/>
          </a:stretch>
        </p:blipFill>
        <p:spPr bwMode="auto">
          <a:xfrm>
            <a:off x="4145950" y="685800"/>
            <a:ext cx="5014512" cy="3276600"/>
          </a:xfrm>
          <a:prstGeom prst="rect">
            <a:avLst/>
          </a:prstGeom>
          <a:noFill/>
        </p:spPr>
      </p:pic>
      <p:sp>
        <p:nvSpPr>
          <p:cNvPr id="322565" name="Text Box 5"/>
          <p:cNvSpPr txBox="1">
            <a:spLocks noChangeArrowheads="1"/>
          </p:cNvSpPr>
          <p:nvPr/>
        </p:nvSpPr>
        <p:spPr bwMode="auto">
          <a:xfrm>
            <a:off x="228600" y="381000"/>
            <a:ext cx="4017963" cy="3693318"/>
          </a:xfrm>
          <a:prstGeom prst="rect">
            <a:avLst/>
          </a:prstGeom>
          <a:noFill/>
          <a:ln w="9525">
            <a:noFill/>
            <a:miter lim="800000"/>
            <a:headEnd/>
            <a:tailEnd/>
          </a:ln>
          <a:effectLst/>
        </p:spPr>
        <p:txBody>
          <a:bodyPr>
            <a:prstTxWarp prst="textNoShape">
              <a:avLst/>
            </a:prstTxWarp>
            <a:spAutoFit/>
          </a:bodyPr>
          <a:lstStyle/>
          <a:p>
            <a:r>
              <a:rPr lang="en-US" sz="2000" dirty="0" smtClean="0">
                <a:solidFill>
                  <a:srgbClr val="316598"/>
                </a:solidFill>
                <a:latin typeface="Times New Roman" charset="0"/>
              </a:rPr>
              <a:t>In class discussion question</a:t>
            </a:r>
          </a:p>
          <a:p>
            <a:r>
              <a:rPr lang="en-US" sz="2600" b="1" dirty="0">
                <a:solidFill>
                  <a:srgbClr val="316598"/>
                </a:solidFill>
                <a:latin typeface="Times New Roman" charset="0"/>
              </a:rPr>
              <a:t>Three charged, metal spheres of different radii are connected by a thin metal wire. The potential and electric field at the surface of each sphere are </a:t>
            </a:r>
            <a:r>
              <a:rPr lang="en-US" sz="2600" b="1" i="1" dirty="0">
                <a:solidFill>
                  <a:srgbClr val="316598"/>
                </a:solidFill>
                <a:latin typeface="Times New Roman" charset="0"/>
              </a:rPr>
              <a:t>V</a:t>
            </a:r>
            <a:r>
              <a:rPr lang="en-US" sz="2600" b="1" dirty="0">
                <a:solidFill>
                  <a:srgbClr val="316598"/>
                </a:solidFill>
                <a:latin typeface="Times New Roman" charset="0"/>
              </a:rPr>
              <a:t> and </a:t>
            </a:r>
            <a:r>
              <a:rPr lang="en-US" sz="2600" b="1" i="1" dirty="0">
                <a:solidFill>
                  <a:srgbClr val="316598"/>
                </a:solidFill>
                <a:latin typeface="Times New Roman" charset="0"/>
              </a:rPr>
              <a:t>E</a:t>
            </a:r>
            <a:r>
              <a:rPr lang="en-US" sz="2600" b="1" dirty="0">
                <a:solidFill>
                  <a:srgbClr val="316598"/>
                </a:solidFill>
                <a:latin typeface="Times New Roman" charset="0"/>
              </a:rPr>
              <a:t>. Which of the following is true?</a:t>
            </a:r>
          </a:p>
        </p:txBody>
      </p:sp>
      <p:sp>
        <p:nvSpPr>
          <p:cNvPr id="7" name="Rectangle 6"/>
          <p:cNvSpPr/>
          <p:nvPr/>
        </p:nvSpPr>
        <p:spPr>
          <a:xfrm>
            <a:off x="4800600" y="3733800"/>
            <a:ext cx="34290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562" name="Text Box 2"/>
          <p:cNvSpPr txBox="1">
            <a:spLocks noChangeArrowheads="1"/>
          </p:cNvSpPr>
          <p:nvPr/>
        </p:nvSpPr>
        <p:spPr bwMode="auto">
          <a:xfrm>
            <a:off x="3733800" y="3810000"/>
            <a:ext cx="4865434" cy="2246769"/>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lphaUcPeriod"/>
            </a:pPr>
            <a:r>
              <a:rPr lang="en-US" sz="2800" dirty="0">
                <a:latin typeface="Times New Roman" charset="0"/>
              </a:rPr>
              <a:t> </a:t>
            </a:r>
            <a:r>
              <a:rPr lang="en-US" sz="2800" i="1" dirty="0">
                <a:latin typeface="Times New Roman" charset="0"/>
              </a:rPr>
              <a:t>V</a:t>
            </a:r>
            <a:r>
              <a:rPr lang="en-US" sz="2800" baseline="-25000" dirty="0">
                <a:latin typeface="Times New Roman" charset="0"/>
              </a:rPr>
              <a:t>1</a:t>
            </a:r>
            <a:r>
              <a:rPr lang="en-US" sz="2800" dirty="0">
                <a:latin typeface="Times New Roman" charset="0"/>
              </a:rPr>
              <a:t> = </a:t>
            </a:r>
            <a:r>
              <a:rPr lang="en-US" sz="2800" i="1" dirty="0">
                <a:latin typeface="Times New Roman" charset="0"/>
              </a:rPr>
              <a:t>V</a:t>
            </a:r>
            <a:r>
              <a:rPr lang="en-US" sz="2800" baseline="-25000" dirty="0">
                <a:latin typeface="Times New Roman" charset="0"/>
              </a:rPr>
              <a:t>2</a:t>
            </a:r>
            <a:r>
              <a:rPr lang="en-US" sz="2800" dirty="0">
                <a:latin typeface="Times New Roman" charset="0"/>
              </a:rPr>
              <a:t> = </a:t>
            </a:r>
            <a:r>
              <a:rPr lang="en-US" sz="2800" i="1" dirty="0">
                <a:latin typeface="Times New Roman" charset="0"/>
              </a:rPr>
              <a:t>V</a:t>
            </a:r>
            <a:r>
              <a:rPr lang="en-US" sz="2800" baseline="-25000" dirty="0">
                <a:latin typeface="Times New Roman" charset="0"/>
              </a:rPr>
              <a:t>3</a:t>
            </a:r>
            <a:r>
              <a:rPr lang="en-US" sz="2800" dirty="0">
                <a:latin typeface="Times New Roman" charset="0"/>
              </a:rPr>
              <a:t> and </a:t>
            </a:r>
            <a:r>
              <a:rPr lang="en-US" sz="2800" i="1" dirty="0">
                <a:latin typeface="Times New Roman" charset="0"/>
              </a:rPr>
              <a:t>E</a:t>
            </a:r>
            <a:r>
              <a:rPr lang="en-US" sz="2800" baseline="-25000" dirty="0">
                <a:latin typeface="Times New Roman" charset="0"/>
              </a:rPr>
              <a:t>1</a:t>
            </a:r>
            <a:r>
              <a:rPr lang="en-US" sz="2800" dirty="0">
                <a:latin typeface="Times New Roman" charset="0"/>
              </a:rPr>
              <a:t> &gt; </a:t>
            </a:r>
            <a:r>
              <a:rPr lang="en-US" sz="2800" i="1" dirty="0">
                <a:latin typeface="Times New Roman" charset="0"/>
              </a:rPr>
              <a:t>E</a:t>
            </a:r>
            <a:r>
              <a:rPr lang="en-US" sz="2800" baseline="-25000" dirty="0">
                <a:latin typeface="Times New Roman" charset="0"/>
              </a:rPr>
              <a:t>2</a:t>
            </a:r>
            <a:r>
              <a:rPr lang="en-US" sz="2800" dirty="0">
                <a:latin typeface="Times New Roman" charset="0"/>
              </a:rPr>
              <a:t> &gt; </a:t>
            </a:r>
            <a:r>
              <a:rPr lang="en-US" sz="2800" i="1" dirty="0" smtClean="0">
                <a:latin typeface="Times New Roman" charset="0"/>
              </a:rPr>
              <a:t>E</a:t>
            </a:r>
            <a:r>
              <a:rPr lang="en-US" sz="2800" baseline="-25000" dirty="0" smtClean="0">
                <a:latin typeface="Times New Roman" charset="0"/>
              </a:rPr>
              <a:t>3</a:t>
            </a:r>
            <a:endParaRPr lang="en-US" sz="2800" dirty="0" smtClean="0">
              <a:latin typeface="Times New Roman" charset="0"/>
            </a:endParaRPr>
          </a:p>
          <a:p>
            <a:pPr marL="342900" indent="-342900">
              <a:buFontTx/>
              <a:buAutoNum type="alphaUcPeriod"/>
            </a:pPr>
            <a:r>
              <a:rPr lang="en-US" sz="2800" dirty="0" smtClean="0">
                <a:latin typeface="Times New Roman" charset="0"/>
              </a:rPr>
              <a:t> </a:t>
            </a:r>
            <a:r>
              <a:rPr lang="en-US" sz="2800" i="1" dirty="0">
                <a:latin typeface="Times New Roman" charset="0"/>
              </a:rPr>
              <a:t>V</a:t>
            </a:r>
            <a:r>
              <a:rPr lang="en-US" sz="2800" baseline="-25000" dirty="0">
                <a:latin typeface="Times New Roman" charset="0"/>
              </a:rPr>
              <a:t>1</a:t>
            </a:r>
            <a:r>
              <a:rPr lang="en-US" sz="2800" dirty="0">
                <a:latin typeface="Times New Roman" charset="0"/>
              </a:rPr>
              <a:t> &gt; </a:t>
            </a:r>
            <a:r>
              <a:rPr lang="en-US" sz="2800" i="1" dirty="0">
                <a:latin typeface="Times New Roman" charset="0"/>
              </a:rPr>
              <a:t>V</a:t>
            </a:r>
            <a:r>
              <a:rPr lang="en-US" sz="2800" baseline="-25000" dirty="0">
                <a:latin typeface="Times New Roman" charset="0"/>
              </a:rPr>
              <a:t>2</a:t>
            </a:r>
            <a:r>
              <a:rPr lang="en-US" sz="2800" dirty="0">
                <a:latin typeface="Times New Roman" charset="0"/>
              </a:rPr>
              <a:t> &gt; </a:t>
            </a:r>
            <a:r>
              <a:rPr lang="en-US" sz="2800" i="1" dirty="0">
                <a:latin typeface="Times New Roman" charset="0"/>
              </a:rPr>
              <a:t>V</a:t>
            </a:r>
            <a:r>
              <a:rPr lang="en-US" sz="2800" baseline="-25000" dirty="0">
                <a:latin typeface="Times New Roman" charset="0"/>
              </a:rPr>
              <a:t>3</a:t>
            </a:r>
            <a:r>
              <a:rPr lang="en-US" sz="2800" dirty="0">
                <a:latin typeface="Times New Roman" charset="0"/>
              </a:rPr>
              <a:t> and </a:t>
            </a:r>
            <a:r>
              <a:rPr lang="en-US" sz="2800" i="1" dirty="0">
                <a:latin typeface="Times New Roman" charset="0"/>
              </a:rPr>
              <a:t>E</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baseline="-25000" dirty="0">
                <a:latin typeface="Times New Roman" charset="0"/>
              </a:rPr>
              <a:t>2</a:t>
            </a:r>
            <a:r>
              <a:rPr lang="en-US" sz="2800" dirty="0">
                <a:latin typeface="Times New Roman" charset="0"/>
              </a:rPr>
              <a:t> = </a:t>
            </a:r>
            <a:r>
              <a:rPr lang="en-US" sz="2800" i="1" dirty="0" smtClean="0">
                <a:latin typeface="Times New Roman" charset="0"/>
              </a:rPr>
              <a:t>E</a:t>
            </a:r>
            <a:r>
              <a:rPr lang="en-US" sz="2800" baseline="-25000" dirty="0" smtClean="0">
                <a:latin typeface="Times New Roman" charset="0"/>
              </a:rPr>
              <a:t>3</a:t>
            </a:r>
            <a:endParaRPr lang="en-US" sz="2800" dirty="0" smtClean="0">
              <a:latin typeface="Times New Roman" charset="0"/>
            </a:endParaRPr>
          </a:p>
          <a:p>
            <a:pPr marL="342900" indent="-342900">
              <a:buFontTx/>
              <a:buAutoNum type="alphaUcPeriod"/>
            </a:pPr>
            <a:r>
              <a:rPr lang="en-US" sz="2800" dirty="0">
                <a:latin typeface="Times New Roman" charset="0"/>
              </a:rPr>
              <a:t> </a:t>
            </a:r>
            <a:r>
              <a:rPr lang="en-US" sz="2800" i="1" dirty="0">
                <a:latin typeface="Times New Roman" charset="0"/>
              </a:rPr>
              <a:t>V</a:t>
            </a:r>
            <a:r>
              <a:rPr lang="en-US" sz="2800" baseline="-25000" dirty="0">
                <a:latin typeface="Times New Roman" charset="0"/>
              </a:rPr>
              <a:t>1</a:t>
            </a:r>
            <a:r>
              <a:rPr lang="en-US" sz="2800" dirty="0">
                <a:latin typeface="Times New Roman" charset="0"/>
              </a:rPr>
              <a:t> = </a:t>
            </a:r>
            <a:r>
              <a:rPr lang="en-US" sz="2800" i="1" dirty="0">
                <a:latin typeface="Times New Roman" charset="0"/>
              </a:rPr>
              <a:t>V</a:t>
            </a:r>
            <a:r>
              <a:rPr lang="en-US" sz="2800" baseline="-25000" dirty="0">
                <a:latin typeface="Times New Roman" charset="0"/>
              </a:rPr>
              <a:t>2</a:t>
            </a:r>
            <a:r>
              <a:rPr lang="en-US" sz="2800" dirty="0">
                <a:latin typeface="Times New Roman" charset="0"/>
              </a:rPr>
              <a:t> = </a:t>
            </a:r>
            <a:r>
              <a:rPr lang="en-US" sz="2800" i="1" dirty="0">
                <a:latin typeface="Times New Roman" charset="0"/>
              </a:rPr>
              <a:t>V</a:t>
            </a:r>
            <a:r>
              <a:rPr lang="en-US" sz="2800" baseline="-25000" dirty="0">
                <a:latin typeface="Times New Roman" charset="0"/>
              </a:rPr>
              <a:t>3</a:t>
            </a:r>
            <a:r>
              <a:rPr lang="en-US" sz="2800" dirty="0">
                <a:latin typeface="Times New Roman" charset="0"/>
              </a:rPr>
              <a:t> and </a:t>
            </a:r>
            <a:r>
              <a:rPr lang="en-US" sz="2800" i="1" dirty="0">
                <a:latin typeface="Times New Roman" charset="0"/>
              </a:rPr>
              <a:t>E</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baseline="-25000" dirty="0">
                <a:latin typeface="Times New Roman" charset="0"/>
              </a:rPr>
              <a:t>2</a:t>
            </a:r>
            <a:r>
              <a:rPr lang="en-US" sz="2800" dirty="0">
                <a:latin typeface="Times New Roman" charset="0"/>
              </a:rPr>
              <a:t> = </a:t>
            </a:r>
            <a:r>
              <a:rPr lang="en-US" sz="2800" i="1" dirty="0">
                <a:latin typeface="Times New Roman" charset="0"/>
              </a:rPr>
              <a:t>E</a:t>
            </a:r>
            <a:r>
              <a:rPr lang="en-US" sz="2800" baseline="-25000" dirty="0">
                <a:latin typeface="Times New Roman" charset="0"/>
              </a:rPr>
              <a:t>3</a:t>
            </a:r>
          </a:p>
          <a:p>
            <a:pPr marL="342900" indent="-342900">
              <a:buFontTx/>
              <a:buAutoNum type="alphaUcPeriod"/>
            </a:pPr>
            <a:r>
              <a:rPr lang="en-US" sz="2800" dirty="0">
                <a:latin typeface="Times New Roman" charset="0"/>
              </a:rPr>
              <a:t> </a:t>
            </a:r>
            <a:r>
              <a:rPr lang="en-US" sz="2800" i="1" dirty="0">
                <a:latin typeface="Times New Roman" charset="0"/>
              </a:rPr>
              <a:t>V</a:t>
            </a:r>
            <a:r>
              <a:rPr lang="en-US" sz="2800" baseline="-25000" dirty="0">
                <a:latin typeface="Times New Roman" charset="0"/>
              </a:rPr>
              <a:t>1</a:t>
            </a:r>
            <a:r>
              <a:rPr lang="en-US" sz="2800" dirty="0">
                <a:latin typeface="Times New Roman" charset="0"/>
              </a:rPr>
              <a:t> &gt; </a:t>
            </a:r>
            <a:r>
              <a:rPr lang="en-US" sz="2800" i="1" dirty="0">
                <a:latin typeface="Times New Roman" charset="0"/>
              </a:rPr>
              <a:t>V</a:t>
            </a:r>
            <a:r>
              <a:rPr lang="en-US" sz="2800" baseline="-25000" dirty="0">
                <a:latin typeface="Times New Roman" charset="0"/>
              </a:rPr>
              <a:t>2</a:t>
            </a:r>
            <a:r>
              <a:rPr lang="en-US" sz="2800" dirty="0">
                <a:latin typeface="Times New Roman" charset="0"/>
              </a:rPr>
              <a:t> &gt; </a:t>
            </a:r>
            <a:r>
              <a:rPr lang="en-US" sz="2800" i="1" dirty="0">
                <a:latin typeface="Times New Roman" charset="0"/>
              </a:rPr>
              <a:t>V</a:t>
            </a:r>
            <a:r>
              <a:rPr lang="en-US" sz="2800" baseline="-25000" dirty="0">
                <a:latin typeface="Times New Roman" charset="0"/>
              </a:rPr>
              <a:t>3</a:t>
            </a:r>
            <a:r>
              <a:rPr lang="en-US" sz="2800" dirty="0">
                <a:latin typeface="Times New Roman" charset="0"/>
              </a:rPr>
              <a:t> and </a:t>
            </a:r>
            <a:r>
              <a:rPr lang="en-US" sz="2800" i="1" dirty="0">
                <a:latin typeface="Times New Roman" charset="0"/>
              </a:rPr>
              <a:t>E</a:t>
            </a:r>
            <a:r>
              <a:rPr lang="en-US" sz="2800" baseline="-25000" dirty="0">
                <a:latin typeface="Times New Roman" charset="0"/>
              </a:rPr>
              <a:t>1</a:t>
            </a:r>
            <a:r>
              <a:rPr lang="en-US" sz="2800" dirty="0">
                <a:latin typeface="Times New Roman" charset="0"/>
              </a:rPr>
              <a:t> &gt; </a:t>
            </a:r>
            <a:r>
              <a:rPr lang="en-US" sz="2800" i="1" dirty="0">
                <a:latin typeface="Times New Roman" charset="0"/>
              </a:rPr>
              <a:t>E</a:t>
            </a:r>
            <a:r>
              <a:rPr lang="en-US" sz="2800" baseline="-25000" dirty="0">
                <a:latin typeface="Times New Roman" charset="0"/>
              </a:rPr>
              <a:t>2</a:t>
            </a:r>
            <a:r>
              <a:rPr lang="en-US" sz="2800" dirty="0">
                <a:latin typeface="Times New Roman" charset="0"/>
              </a:rPr>
              <a:t> &gt; </a:t>
            </a:r>
            <a:r>
              <a:rPr lang="en-US" sz="2800" i="1" dirty="0">
                <a:latin typeface="Times New Roman" charset="0"/>
              </a:rPr>
              <a:t>E</a:t>
            </a:r>
            <a:r>
              <a:rPr lang="en-US" sz="2800" baseline="-25000" dirty="0">
                <a:latin typeface="Times New Roman" charset="0"/>
              </a:rPr>
              <a:t>3</a:t>
            </a:r>
            <a:endParaRPr lang="en-US" sz="2800" dirty="0">
              <a:latin typeface="Times New Roman" charset="0"/>
            </a:endParaRPr>
          </a:p>
          <a:p>
            <a:pPr marL="342900" indent="-342900">
              <a:buFontTx/>
              <a:buAutoNum type="alphaUcPeriod"/>
            </a:pPr>
            <a:r>
              <a:rPr lang="en-US" sz="2800" dirty="0">
                <a:latin typeface="Times New Roman" charset="0"/>
              </a:rPr>
              <a:t> </a:t>
            </a:r>
            <a:r>
              <a:rPr lang="en-US" sz="2800" i="1" dirty="0">
                <a:latin typeface="Times New Roman" charset="0"/>
              </a:rPr>
              <a:t>V</a:t>
            </a:r>
            <a:r>
              <a:rPr lang="en-US" sz="2800" baseline="-25000" dirty="0">
                <a:latin typeface="Times New Roman" charset="0"/>
              </a:rPr>
              <a:t>3</a:t>
            </a:r>
            <a:r>
              <a:rPr lang="en-US" sz="2800" dirty="0">
                <a:latin typeface="Times New Roman" charset="0"/>
              </a:rPr>
              <a:t> &gt; </a:t>
            </a:r>
            <a:r>
              <a:rPr lang="en-US" sz="2800" i="1" dirty="0">
                <a:latin typeface="Times New Roman" charset="0"/>
              </a:rPr>
              <a:t>V</a:t>
            </a:r>
            <a:r>
              <a:rPr lang="en-US" sz="2800" baseline="-25000" dirty="0">
                <a:latin typeface="Times New Roman" charset="0"/>
              </a:rPr>
              <a:t>2</a:t>
            </a:r>
            <a:r>
              <a:rPr lang="en-US" sz="2800" dirty="0">
                <a:latin typeface="Times New Roman" charset="0"/>
              </a:rPr>
              <a:t> &gt; </a:t>
            </a:r>
            <a:r>
              <a:rPr lang="en-US" sz="2800" i="1" dirty="0">
                <a:latin typeface="Times New Roman" charset="0"/>
              </a:rPr>
              <a:t>V</a:t>
            </a:r>
            <a:r>
              <a:rPr lang="en-US" sz="2800" baseline="-25000" dirty="0">
                <a:latin typeface="Times New Roman" charset="0"/>
              </a:rPr>
              <a:t>1</a:t>
            </a:r>
            <a:r>
              <a:rPr lang="en-US" sz="2800" dirty="0">
                <a:latin typeface="Times New Roman" charset="0"/>
              </a:rPr>
              <a:t> and </a:t>
            </a:r>
            <a:r>
              <a:rPr lang="en-US" sz="2800" i="1" dirty="0">
                <a:latin typeface="Times New Roman" charset="0"/>
              </a:rPr>
              <a:t>E</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baseline="-25000" dirty="0">
                <a:latin typeface="Times New Roman" charset="0"/>
              </a:rPr>
              <a:t>2</a:t>
            </a:r>
            <a:r>
              <a:rPr lang="en-US" sz="2800" dirty="0">
                <a:latin typeface="Times New Roman" charset="0"/>
              </a:rPr>
              <a:t> = </a:t>
            </a:r>
            <a:r>
              <a:rPr lang="en-US" sz="2800" i="1" dirty="0">
                <a:latin typeface="Times New Roman" charset="0"/>
              </a:rPr>
              <a:t>E</a:t>
            </a:r>
            <a:r>
              <a:rPr lang="en-US" sz="2800" baseline="-25000" dirty="0">
                <a:latin typeface="Times New Roman" charset="0"/>
              </a:rPr>
              <a:t>3</a:t>
            </a:r>
          </a:p>
        </p:txBody>
      </p:sp>
    </p:spTree>
    <p:extLst>
      <p:ext uri="{BB962C8B-B14F-4D97-AF65-F5344CB8AC3E}">
        <p14:creationId xmlns:p14="http://schemas.microsoft.com/office/powerpoint/2010/main" val="253669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57200" y="274638"/>
            <a:ext cx="3048000" cy="5059362"/>
          </a:xfrm>
        </p:spPr>
        <p:txBody>
          <a:bodyPr/>
          <a:lstStyle/>
          <a:p>
            <a:r>
              <a:rPr lang="en-US"/>
              <a:t>Inside an electrical conductor:</a:t>
            </a:r>
          </a:p>
        </p:txBody>
      </p:sp>
      <p:pic>
        <p:nvPicPr>
          <p:cNvPr id="343044" name="Picture 4" descr="31_04Figure-F"/>
          <p:cNvPicPr>
            <a:picLocks noChangeAspect="1" noChangeArrowheads="1"/>
          </p:cNvPicPr>
          <p:nvPr/>
        </p:nvPicPr>
        <p:blipFill>
          <a:blip r:embed="rId2"/>
          <a:srcRect/>
          <a:stretch>
            <a:fillRect/>
          </a:stretch>
        </p:blipFill>
        <p:spPr bwMode="auto">
          <a:xfrm>
            <a:off x="3925888" y="122238"/>
            <a:ext cx="4760912" cy="6583362"/>
          </a:xfrm>
          <a:prstGeom prst="rect">
            <a:avLst/>
          </a:prstGeom>
          <a:noFill/>
        </p:spPr>
      </p:pic>
      <p:sp>
        <p:nvSpPr>
          <p:cNvPr id="4" name="Rectangle 3"/>
          <p:cNvSpPr/>
          <p:nvPr/>
        </p:nvSpPr>
        <p:spPr>
          <a:xfrm>
            <a:off x="3505200" y="6553200"/>
            <a:ext cx="3657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063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457200" y="274638"/>
            <a:ext cx="3048000" cy="5059362"/>
          </a:xfrm>
        </p:spPr>
        <p:txBody>
          <a:bodyPr/>
          <a:lstStyle/>
          <a:p>
            <a:r>
              <a:rPr lang="en-US"/>
              <a:t>Inside an electrical conductor:</a:t>
            </a:r>
          </a:p>
        </p:txBody>
      </p:sp>
      <p:pic>
        <p:nvPicPr>
          <p:cNvPr id="344068" name="Picture 4" descr="31_13Figurea-F"/>
          <p:cNvPicPr>
            <a:picLocks noChangeAspect="1" noChangeArrowheads="1"/>
          </p:cNvPicPr>
          <p:nvPr/>
        </p:nvPicPr>
        <p:blipFill>
          <a:blip r:embed="rId2"/>
          <a:srcRect/>
          <a:stretch>
            <a:fillRect/>
          </a:stretch>
        </p:blipFill>
        <p:spPr bwMode="auto">
          <a:xfrm>
            <a:off x="3435350" y="152400"/>
            <a:ext cx="5480050" cy="6400800"/>
          </a:xfrm>
          <a:prstGeom prst="rect">
            <a:avLst/>
          </a:prstGeom>
          <a:noFill/>
        </p:spPr>
      </p:pic>
      <p:sp>
        <p:nvSpPr>
          <p:cNvPr id="344069" name="Text Box 5"/>
          <p:cNvSpPr txBox="1">
            <a:spLocks noChangeArrowheads="1"/>
          </p:cNvSpPr>
          <p:nvPr/>
        </p:nvSpPr>
        <p:spPr bwMode="auto">
          <a:xfrm>
            <a:off x="228600" y="5257800"/>
            <a:ext cx="3428999" cy="1384995"/>
          </a:xfrm>
          <a:prstGeom prst="rect">
            <a:avLst/>
          </a:prstGeom>
          <a:noFill/>
          <a:ln w="9525">
            <a:noFill/>
            <a:miter lim="800000"/>
            <a:headEnd/>
            <a:tailEnd/>
          </a:ln>
          <a:effectLst/>
        </p:spPr>
        <p:txBody>
          <a:bodyPr wrap="square">
            <a:prstTxWarp prst="textNoShape">
              <a:avLst/>
            </a:prstTxWarp>
            <a:spAutoFit/>
          </a:bodyPr>
          <a:lstStyle/>
          <a:p>
            <a:r>
              <a:rPr lang="en-US" sz="2800" dirty="0" smtClean="0"/>
              <a:t>The overall average or “Drift” </a:t>
            </a:r>
            <a:r>
              <a:rPr lang="en-US" sz="2800" dirty="0"/>
              <a:t>velocity is zero!</a:t>
            </a:r>
          </a:p>
        </p:txBody>
      </p:sp>
      <p:sp>
        <p:nvSpPr>
          <p:cNvPr id="344070" name="Line 6"/>
          <p:cNvSpPr>
            <a:spLocks noChangeShapeType="1"/>
          </p:cNvSpPr>
          <p:nvPr/>
        </p:nvSpPr>
        <p:spPr bwMode="auto">
          <a:xfrm flipV="1">
            <a:off x="3124200" y="4800600"/>
            <a:ext cx="762000" cy="533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 name="Rectangle 5"/>
          <p:cNvSpPr/>
          <p:nvPr/>
        </p:nvSpPr>
        <p:spPr>
          <a:xfrm>
            <a:off x="3505200" y="6400800"/>
            <a:ext cx="3657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797880" y="2773080"/>
              <a:ext cx="106920" cy="117000"/>
            </p14:xfrm>
          </p:contentPart>
        </mc:Choice>
        <mc:Fallback xmlns="">
          <p:pic>
            <p:nvPicPr>
              <p:cNvPr id="2" name="Ink 1"/>
              <p:cNvPicPr/>
              <p:nvPr/>
            </p:nvPicPr>
            <p:blipFill>
              <a:blip r:embed="rId4"/>
              <a:stretch>
                <a:fillRect/>
              </a:stretch>
            </p:blipFill>
            <p:spPr>
              <a:xfrm>
                <a:off x="6794640" y="2770560"/>
                <a:ext cx="112680" cy="122040"/>
              </a:xfrm>
              <a:prstGeom prst="rect">
                <a:avLst/>
              </a:prstGeom>
            </p:spPr>
          </p:pic>
        </mc:Fallback>
      </mc:AlternateContent>
    </p:spTree>
    <p:extLst>
      <p:ext uri="{BB962C8B-B14F-4D97-AF65-F5344CB8AC3E}">
        <p14:creationId xmlns:p14="http://schemas.microsoft.com/office/powerpoint/2010/main" val="20277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4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9" grpId="0"/>
      <p:bldP spid="3440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457200" y="274638"/>
            <a:ext cx="3048000" cy="5059362"/>
          </a:xfrm>
        </p:spPr>
        <p:txBody>
          <a:bodyPr/>
          <a:lstStyle/>
          <a:p>
            <a:r>
              <a:rPr lang="en-US"/>
              <a:t>Inside an electrical conductor:</a:t>
            </a:r>
          </a:p>
        </p:txBody>
      </p:sp>
      <p:pic>
        <p:nvPicPr>
          <p:cNvPr id="345092" name="Picture 4" descr="31_13Figureb-F"/>
          <p:cNvPicPr>
            <a:picLocks noChangeAspect="1" noChangeArrowheads="1"/>
          </p:cNvPicPr>
          <p:nvPr/>
        </p:nvPicPr>
        <p:blipFill>
          <a:blip r:embed="rId2"/>
          <a:srcRect/>
          <a:stretch>
            <a:fillRect/>
          </a:stretch>
        </p:blipFill>
        <p:spPr bwMode="auto">
          <a:xfrm>
            <a:off x="3733800" y="122238"/>
            <a:ext cx="5303838" cy="6583362"/>
          </a:xfrm>
          <a:prstGeom prst="rect">
            <a:avLst/>
          </a:prstGeom>
          <a:noFill/>
        </p:spPr>
      </p:pic>
      <p:sp>
        <p:nvSpPr>
          <p:cNvPr id="4" name="Rectangle 3"/>
          <p:cNvSpPr/>
          <p:nvPr/>
        </p:nvSpPr>
        <p:spPr>
          <a:xfrm>
            <a:off x="3505200" y="6553200"/>
            <a:ext cx="3657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5"/>
          <p:cNvSpPr txBox="1">
            <a:spLocks noChangeArrowheads="1"/>
          </p:cNvSpPr>
          <p:nvPr/>
        </p:nvSpPr>
        <p:spPr bwMode="auto">
          <a:xfrm>
            <a:off x="228600" y="4191000"/>
            <a:ext cx="3733800" cy="2246769"/>
          </a:xfrm>
          <a:prstGeom prst="rect">
            <a:avLst/>
          </a:prstGeom>
          <a:noFill/>
          <a:ln w="9525">
            <a:noFill/>
            <a:miter lim="800000"/>
            <a:headEnd/>
            <a:tailEnd/>
          </a:ln>
          <a:effectLst/>
        </p:spPr>
        <p:txBody>
          <a:bodyPr wrap="square">
            <a:prstTxWarp prst="textNoShape">
              <a:avLst/>
            </a:prstTxWarp>
            <a:spAutoFit/>
          </a:bodyPr>
          <a:lstStyle/>
          <a:p>
            <a:r>
              <a:rPr lang="en-US" sz="2800" dirty="0" smtClean="0"/>
              <a:t>The overall average or “Drift” </a:t>
            </a:r>
            <a:r>
              <a:rPr lang="en-US" sz="2800" dirty="0"/>
              <a:t>velocity is</a:t>
            </a:r>
            <a:r>
              <a:rPr lang="en-US" sz="2800" dirty="0" smtClean="0"/>
              <a:t> opposite to the electric field, about 10 to 100 cm/hour</a:t>
            </a:r>
            <a:endParaRPr lang="en-US" sz="2800" dirty="0"/>
          </a:p>
        </p:txBody>
      </p:sp>
      <p:sp>
        <p:nvSpPr>
          <p:cNvPr id="6" name="Line 6"/>
          <p:cNvSpPr>
            <a:spLocks noChangeShapeType="1"/>
          </p:cNvSpPr>
          <p:nvPr/>
        </p:nvSpPr>
        <p:spPr bwMode="auto">
          <a:xfrm flipV="1">
            <a:off x="3124200" y="3733800"/>
            <a:ext cx="762000" cy="5334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12853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304800" y="403225"/>
            <a:ext cx="7543800" cy="1569660"/>
          </a:xfrm>
          <a:prstGeom prst="rect">
            <a:avLst/>
          </a:prstGeom>
          <a:noFill/>
          <a:ln w="9525">
            <a:noFill/>
            <a:miter lim="800000"/>
            <a:headEnd/>
            <a:tailEnd/>
          </a:ln>
          <a:effectLst/>
        </p:spPr>
        <p:txBody>
          <a:bodyPr>
            <a:prstTxWarp prst="textNoShape">
              <a:avLst/>
            </a:prstTxWarp>
            <a:spAutoFit/>
          </a:bodyPr>
          <a:lstStyle/>
          <a:p>
            <a:r>
              <a:rPr lang="en-US" b="1" dirty="0">
                <a:solidFill>
                  <a:srgbClr val="316598"/>
                </a:solidFill>
                <a:latin typeface="Times New Roman" charset="0"/>
              </a:rPr>
              <a:t>In Class Discussion </a:t>
            </a:r>
            <a:r>
              <a:rPr lang="en-US" b="1" dirty="0" smtClean="0">
                <a:solidFill>
                  <a:srgbClr val="316598"/>
                </a:solidFill>
                <a:latin typeface="Times New Roman" charset="0"/>
              </a:rPr>
              <a:t>Question</a:t>
            </a:r>
          </a:p>
          <a:p>
            <a:r>
              <a:rPr lang="en-US" sz="2600" b="1" dirty="0">
                <a:solidFill>
                  <a:srgbClr val="316598"/>
                </a:solidFill>
                <a:latin typeface="Times New Roman" charset="0"/>
              </a:rPr>
              <a:t>Why does the light in a room come </a:t>
            </a:r>
            <a:r>
              <a:rPr lang="en-US" sz="2600" b="1" dirty="0" smtClean="0">
                <a:solidFill>
                  <a:srgbClr val="316598"/>
                </a:solidFill>
                <a:latin typeface="Times New Roman" charset="0"/>
              </a:rPr>
              <a:t>on almost </a:t>
            </a:r>
            <a:r>
              <a:rPr lang="en-US" sz="2600" b="1" dirty="0">
                <a:solidFill>
                  <a:srgbClr val="316598"/>
                </a:solidFill>
                <a:latin typeface="Times New Roman" charset="0"/>
              </a:rPr>
              <a:t>instantly when you flip a switch several meters away?</a:t>
            </a:r>
          </a:p>
        </p:txBody>
      </p:sp>
      <p:sp>
        <p:nvSpPr>
          <p:cNvPr id="315395" name="Text Box 3"/>
          <p:cNvSpPr txBox="1">
            <a:spLocks noChangeArrowheads="1"/>
          </p:cNvSpPr>
          <p:nvPr/>
        </p:nvSpPr>
        <p:spPr bwMode="auto">
          <a:xfrm>
            <a:off x="1295400" y="1828800"/>
            <a:ext cx="7239000" cy="4154983"/>
          </a:xfrm>
          <a:prstGeom prst="rect">
            <a:avLst/>
          </a:prstGeom>
          <a:noFill/>
          <a:ln w="9525">
            <a:noFill/>
            <a:miter lim="800000"/>
            <a:headEnd/>
            <a:tailEnd/>
          </a:ln>
          <a:effectLst/>
        </p:spPr>
        <p:txBody>
          <a:bodyPr>
            <a:prstTxWarp prst="textNoShape">
              <a:avLst/>
            </a:prstTxWarp>
            <a:spAutoFit/>
          </a:bodyPr>
          <a:lstStyle/>
          <a:p>
            <a:pPr marL="342900" indent="-342900">
              <a:buFontTx/>
              <a:buAutoNum type="alphaUcPeriod"/>
            </a:pPr>
            <a:r>
              <a:rPr lang="en-US" sz="2400" dirty="0">
                <a:latin typeface="Times New Roman" charset="0"/>
              </a:rPr>
              <a:t>Electrons travel at the speed of light through the wire.</a:t>
            </a:r>
          </a:p>
          <a:p>
            <a:pPr marL="342900" indent="-342900">
              <a:buFontTx/>
              <a:buAutoNum type="alphaUcPeriod"/>
            </a:pPr>
            <a:r>
              <a:rPr lang="en-US" sz="2400" dirty="0">
                <a:latin typeface="Times New Roman" charset="0"/>
              </a:rPr>
              <a:t>The wire between the switch and the bulb is already full of electrons.  Starting the flow of electrons from the switch into the wire almost immediately causes electrons to flow from the other end of the wire into the </a:t>
            </a:r>
            <a:r>
              <a:rPr lang="en-US" sz="2400" dirty="0" err="1">
                <a:latin typeface="Times New Roman" charset="0"/>
              </a:rPr>
              <a:t>lightbulb</a:t>
            </a:r>
            <a:r>
              <a:rPr lang="en-US" sz="2400" dirty="0">
                <a:latin typeface="Times New Roman" charset="0"/>
              </a:rPr>
              <a:t>.</a:t>
            </a:r>
          </a:p>
          <a:p>
            <a:pPr marL="342900" indent="-342900">
              <a:buFontTx/>
              <a:buAutoNum type="alphaUcPeriod"/>
            </a:pPr>
            <a:r>
              <a:rPr lang="en-US" sz="2400" dirty="0">
                <a:latin typeface="Times New Roman" charset="0"/>
              </a:rPr>
              <a:t>The switch sends a radio signal which is received by a receiver in the light which tells it to turn on.</a:t>
            </a:r>
          </a:p>
          <a:p>
            <a:pPr marL="342900" indent="-342900">
              <a:buFontTx/>
              <a:buAutoNum type="alphaUcPeriod"/>
            </a:pPr>
            <a:r>
              <a:rPr lang="en-US" sz="2400" dirty="0">
                <a:latin typeface="Times New Roman" charset="0"/>
              </a:rPr>
              <a:t>Optical fibers connect the switch with the light, so the light travels from switch to the light at the speed of light in an optical fiber</a:t>
            </a:r>
            <a:r>
              <a:rPr lang="en-US" sz="2400" dirty="0" smtClean="0">
                <a:latin typeface="Times New Roman" charset="0"/>
              </a:rPr>
              <a:t>.</a:t>
            </a:r>
          </a:p>
        </p:txBody>
      </p:sp>
    </p:spTree>
    <p:extLst>
      <p:ext uri="{BB962C8B-B14F-4D97-AF65-F5344CB8AC3E}">
        <p14:creationId xmlns:p14="http://schemas.microsoft.com/office/powerpoint/2010/main" val="3215388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6" name="Picture 4" descr="31_14Figureb-F"/>
          <p:cNvPicPr>
            <a:picLocks noChangeAspect="1" noChangeArrowheads="1"/>
          </p:cNvPicPr>
          <p:nvPr/>
        </p:nvPicPr>
        <p:blipFill>
          <a:blip r:embed="rId2"/>
          <a:srcRect/>
          <a:stretch>
            <a:fillRect/>
          </a:stretch>
        </p:blipFill>
        <p:spPr bwMode="auto">
          <a:xfrm>
            <a:off x="731838" y="138113"/>
            <a:ext cx="7680325" cy="6583362"/>
          </a:xfrm>
          <a:prstGeom prst="rect">
            <a:avLst/>
          </a:prstGeom>
          <a:noFill/>
        </p:spPr>
      </p:pic>
      <p:sp>
        <p:nvSpPr>
          <p:cNvPr id="346117" name="Rectangle 5"/>
          <p:cNvSpPr>
            <a:spLocks noChangeArrowheads="1"/>
          </p:cNvSpPr>
          <p:nvPr/>
        </p:nvSpPr>
        <p:spPr bwMode="auto">
          <a:xfrm>
            <a:off x="533400" y="0"/>
            <a:ext cx="990600" cy="685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4" name="Rectangle 3"/>
          <p:cNvSpPr/>
          <p:nvPr/>
        </p:nvSpPr>
        <p:spPr>
          <a:xfrm>
            <a:off x="381000" y="6553200"/>
            <a:ext cx="3657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04640" y="5977800"/>
              <a:ext cx="1044720" cy="338400"/>
            </p14:xfrm>
          </p:contentPart>
        </mc:Choice>
        <mc:Fallback xmlns="">
          <p:pic>
            <p:nvPicPr>
              <p:cNvPr id="2" name="Ink 1"/>
              <p:cNvPicPr/>
              <p:nvPr/>
            </p:nvPicPr>
            <p:blipFill>
              <a:blip r:embed="rId4"/>
              <a:stretch>
                <a:fillRect/>
              </a:stretch>
            </p:blipFill>
            <p:spPr>
              <a:xfrm>
                <a:off x="3094200" y="5972400"/>
                <a:ext cx="1060560" cy="352800"/>
              </a:xfrm>
              <a:prstGeom prst="rect">
                <a:avLst/>
              </a:prstGeom>
            </p:spPr>
          </p:pic>
        </mc:Fallback>
      </mc:AlternateContent>
    </p:spTree>
    <p:extLst>
      <p:ext uri="{BB962C8B-B14F-4D97-AF65-F5344CB8AC3E}">
        <p14:creationId xmlns:p14="http://schemas.microsoft.com/office/powerpoint/2010/main" val="375950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40" name="Picture 4" descr="31_09Figure-F"/>
          <p:cNvPicPr>
            <a:picLocks noChangeAspect="1" noChangeArrowheads="1"/>
          </p:cNvPicPr>
          <p:nvPr/>
        </p:nvPicPr>
        <p:blipFill>
          <a:blip r:embed="rId2"/>
          <a:srcRect/>
          <a:stretch>
            <a:fillRect/>
          </a:stretch>
        </p:blipFill>
        <p:spPr bwMode="auto">
          <a:xfrm>
            <a:off x="1930400" y="138113"/>
            <a:ext cx="5284788" cy="6583362"/>
          </a:xfrm>
          <a:prstGeom prst="rect">
            <a:avLst/>
          </a:prstGeom>
          <a:noFill/>
        </p:spPr>
      </p:pic>
      <p:sp>
        <p:nvSpPr>
          <p:cNvPr id="3" name="Rectangle 2"/>
          <p:cNvSpPr/>
          <p:nvPr/>
        </p:nvSpPr>
        <p:spPr>
          <a:xfrm>
            <a:off x="1828800" y="6553200"/>
            <a:ext cx="36576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639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solidFill>
                  <a:srgbClr val="316598"/>
                </a:solidFill>
              </a:rPr>
              <a:t>Creating a Current</a:t>
            </a:r>
            <a:endParaRPr lang="en-US">
              <a:solidFill>
                <a:srgbClr val="316598"/>
              </a:solidFill>
              <a:effectLst>
                <a:outerShdw blurRad="38100" dist="38100" dir="2700000" algn="tl">
                  <a:srgbClr val="DDDDDD"/>
                </a:outerShdw>
              </a:effectLst>
            </a:endParaRPr>
          </a:p>
        </p:txBody>
      </p:sp>
      <p:sp>
        <p:nvSpPr>
          <p:cNvPr id="327683" name="Text Box 3"/>
          <p:cNvSpPr txBox="1">
            <a:spLocks noChangeArrowheads="1"/>
          </p:cNvSpPr>
          <p:nvPr/>
        </p:nvSpPr>
        <p:spPr bwMode="auto">
          <a:xfrm>
            <a:off x="358775" y="1255713"/>
            <a:ext cx="8134350" cy="885825"/>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The average speed at which the electrons are pushed along by an electric field is</a:t>
            </a:r>
          </a:p>
        </p:txBody>
      </p:sp>
      <p:sp>
        <p:nvSpPr>
          <p:cNvPr id="327684" name="Text Box 4"/>
          <p:cNvSpPr txBox="1">
            <a:spLocks noChangeArrowheads="1"/>
          </p:cNvSpPr>
          <p:nvPr/>
        </p:nvSpPr>
        <p:spPr bwMode="auto">
          <a:xfrm>
            <a:off x="374650" y="3462338"/>
            <a:ext cx="8134350" cy="1282700"/>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Where </a:t>
            </a:r>
            <a:r>
              <a:rPr lang="el-GR" sz="2600" i="1" dirty="0">
                <a:latin typeface="Times New Roman" charset="0"/>
                <a:ea typeface="Times New Roman" charset="0"/>
                <a:cs typeface="Times New Roman" charset="0"/>
              </a:rPr>
              <a:t>τ</a:t>
            </a:r>
            <a:r>
              <a:rPr lang="en-US" sz="2600" dirty="0">
                <a:latin typeface="Times New Roman" charset="0"/>
                <a:ea typeface="Times New Roman" charset="0"/>
                <a:cs typeface="Times New Roman" charset="0"/>
              </a:rPr>
              <a:t> is the mean time between collisions, and </a:t>
            </a:r>
            <a:r>
              <a:rPr lang="en-US" sz="2600" i="1" dirty="0">
                <a:latin typeface="Times New Roman" charset="0"/>
                <a:ea typeface="Times New Roman" charset="0"/>
                <a:cs typeface="Times New Roman" charset="0"/>
              </a:rPr>
              <a:t>m</a:t>
            </a:r>
            <a:r>
              <a:rPr lang="en-US" sz="2600" dirty="0">
                <a:latin typeface="Times New Roman" charset="0"/>
                <a:ea typeface="Times New Roman" charset="0"/>
                <a:cs typeface="Times New Roman" charset="0"/>
              </a:rPr>
              <a:t> is the mass of the electron.</a:t>
            </a:r>
          </a:p>
          <a:p>
            <a:r>
              <a:rPr lang="en-US" sz="2600" dirty="0">
                <a:latin typeface="Times New Roman" charset="0"/>
                <a:ea typeface="Times New Roman" charset="0"/>
                <a:cs typeface="Times New Roman" charset="0"/>
              </a:rPr>
              <a:t>The electron current is then</a:t>
            </a:r>
            <a:endParaRPr lang="el-GR" sz="2400" dirty="0">
              <a:latin typeface="Times New Roman" charset="0"/>
              <a:ea typeface="Times New Roman" charset="0"/>
              <a:cs typeface="Times New Roman" charset="0"/>
            </a:endParaRPr>
          </a:p>
        </p:txBody>
      </p:sp>
      <p:pic>
        <p:nvPicPr>
          <p:cNvPr id="327685" name="Picture 5" descr="equation31"/>
          <p:cNvPicPr>
            <a:picLocks noChangeAspect="1" noChangeArrowheads="1"/>
          </p:cNvPicPr>
          <p:nvPr/>
        </p:nvPicPr>
        <p:blipFill>
          <a:blip r:embed="rId2"/>
          <a:srcRect/>
          <a:stretch>
            <a:fillRect/>
          </a:stretch>
        </p:blipFill>
        <p:spPr bwMode="auto">
          <a:xfrm>
            <a:off x="3663950" y="2236788"/>
            <a:ext cx="1812925" cy="1028700"/>
          </a:xfrm>
          <a:prstGeom prst="rect">
            <a:avLst/>
          </a:prstGeom>
          <a:noFill/>
        </p:spPr>
      </p:pic>
      <p:pic>
        <p:nvPicPr>
          <p:cNvPr id="327686" name="Picture 6" descr="equation31"/>
          <p:cNvPicPr>
            <a:picLocks noChangeAspect="1" noChangeArrowheads="1"/>
          </p:cNvPicPr>
          <p:nvPr/>
        </p:nvPicPr>
        <p:blipFill>
          <a:blip r:embed="rId3"/>
          <a:srcRect/>
          <a:stretch>
            <a:fillRect/>
          </a:stretch>
        </p:blipFill>
        <p:spPr bwMode="auto">
          <a:xfrm>
            <a:off x="3394075" y="4741863"/>
            <a:ext cx="2355850" cy="1196975"/>
          </a:xfrm>
          <a:prstGeom prst="rect">
            <a:avLst/>
          </a:prstGeom>
          <a:noFill/>
        </p:spPr>
      </p:pic>
    </p:spTree>
    <p:extLst>
      <p:ext uri="{BB962C8B-B14F-4D97-AF65-F5344CB8AC3E}">
        <p14:creationId xmlns:p14="http://schemas.microsoft.com/office/powerpoint/2010/main" val="169706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solidFill>
                  <a:srgbClr val="316598"/>
                </a:solidFill>
              </a:rPr>
              <a:t>Definition of Current</a:t>
            </a:r>
            <a:endParaRPr lang="en-US">
              <a:solidFill>
                <a:srgbClr val="316598"/>
              </a:solidFill>
              <a:effectLst>
                <a:outerShdw blurRad="38100" dist="38100" dir="2700000" algn="tl">
                  <a:srgbClr val="DDDDDD"/>
                </a:outerShdw>
              </a:effectLst>
            </a:endParaRPr>
          </a:p>
        </p:txBody>
      </p:sp>
      <p:sp>
        <p:nvSpPr>
          <p:cNvPr id="328707" name="Text Box 3"/>
          <p:cNvSpPr txBox="1">
            <a:spLocks noChangeArrowheads="1"/>
          </p:cNvSpPr>
          <p:nvPr/>
        </p:nvSpPr>
        <p:spPr bwMode="auto">
          <a:xfrm>
            <a:off x="473075" y="1589088"/>
            <a:ext cx="8134350" cy="1282700"/>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If </a:t>
            </a:r>
            <a:r>
              <a:rPr lang="en-US" sz="2600" i="1">
                <a:latin typeface="Times New Roman" charset="0"/>
              </a:rPr>
              <a:t>Q</a:t>
            </a:r>
            <a:r>
              <a:rPr lang="en-US" sz="2600">
                <a:latin typeface="Times New Roman" charset="0"/>
              </a:rPr>
              <a:t> is the total amount of charge that has moved past a point in a wire, we define the current </a:t>
            </a:r>
            <a:r>
              <a:rPr lang="en-US" sz="2600" i="1">
                <a:latin typeface="Times New Roman" charset="0"/>
              </a:rPr>
              <a:t>I</a:t>
            </a:r>
            <a:r>
              <a:rPr lang="en-US" sz="2600">
                <a:latin typeface="Times New Roman" charset="0"/>
              </a:rPr>
              <a:t> in the wire to be the rate of charge flow:</a:t>
            </a:r>
          </a:p>
        </p:txBody>
      </p:sp>
      <p:sp>
        <p:nvSpPr>
          <p:cNvPr id="328708" name="Text Box 4"/>
          <p:cNvSpPr txBox="1">
            <a:spLocks noChangeArrowheads="1"/>
          </p:cNvSpPr>
          <p:nvPr/>
        </p:nvSpPr>
        <p:spPr bwMode="auto">
          <a:xfrm>
            <a:off x="374650" y="3990975"/>
            <a:ext cx="8134350" cy="885825"/>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The SI unit for current is the coulomb per second, which is called the </a:t>
            </a:r>
            <a:r>
              <a:rPr lang="en-US" sz="2600" b="1" dirty="0">
                <a:latin typeface="Times New Roman" charset="0"/>
              </a:rPr>
              <a:t>ampere</a:t>
            </a:r>
            <a:r>
              <a:rPr lang="en-US" sz="2600" dirty="0">
                <a:latin typeface="Times New Roman" charset="0"/>
              </a:rPr>
              <a:t>.  1 ampere = 1 A = 1 C/s.</a:t>
            </a:r>
          </a:p>
        </p:txBody>
      </p:sp>
      <p:pic>
        <p:nvPicPr>
          <p:cNvPr id="328709" name="Picture 5" descr="equation31"/>
          <p:cNvPicPr>
            <a:picLocks noChangeAspect="1" noChangeArrowheads="1"/>
          </p:cNvPicPr>
          <p:nvPr/>
        </p:nvPicPr>
        <p:blipFill>
          <a:blip r:embed="rId2"/>
          <a:srcRect/>
          <a:stretch>
            <a:fillRect/>
          </a:stretch>
        </p:blipFill>
        <p:spPr bwMode="auto">
          <a:xfrm>
            <a:off x="304800" y="2844800"/>
            <a:ext cx="8540750" cy="1092200"/>
          </a:xfrm>
          <a:prstGeom prst="rect">
            <a:avLst/>
          </a:prstGeom>
          <a:noFill/>
        </p:spPr>
      </p:pic>
    </p:spTree>
    <p:extLst>
      <p:ext uri="{BB962C8B-B14F-4D97-AF65-F5344CB8AC3E}">
        <p14:creationId xmlns:p14="http://schemas.microsoft.com/office/powerpoint/2010/main" val="10956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solidFill>
                  <a:srgbClr val="316598"/>
                </a:solidFill>
              </a:rPr>
              <a:t>The Current Density in a Wire</a:t>
            </a:r>
            <a:endParaRPr lang="en-US">
              <a:solidFill>
                <a:srgbClr val="316598"/>
              </a:solidFill>
              <a:effectLst>
                <a:outerShdw blurRad="38100" dist="38100" dir="2700000" algn="tl">
                  <a:srgbClr val="DDDDDD"/>
                </a:outerShdw>
              </a:effectLst>
            </a:endParaRPr>
          </a:p>
        </p:txBody>
      </p:sp>
      <p:sp>
        <p:nvSpPr>
          <p:cNvPr id="329731" name="Text Box 3"/>
          <p:cNvSpPr txBox="1">
            <a:spLocks noChangeArrowheads="1"/>
          </p:cNvSpPr>
          <p:nvPr/>
        </p:nvSpPr>
        <p:spPr bwMode="auto">
          <a:xfrm>
            <a:off x="423863" y="2152650"/>
            <a:ext cx="8134350" cy="885825"/>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The </a:t>
            </a:r>
            <a:r>
              <a:rPr lang="en-US" sz="2600" b="1" dirty="0">
                <a:latin typeface="Times New Roman" charset="0"/>
              </a:rPr>
              <a:t>current density</a:t>
            </a:r>
            <a:r>
              <a:rPr lang="en-US" sz="2600" dirty="0">
                <a:latin typeface="Times New Roman" charset="0"/>
              </a:rPr>
              <a:t> </a:t>
            </a:r>
            <a:r>
              <a:rPr lang="en-US" sz="2600" i="1" dirty="0">
                <a:latin typeface="Times New Roman" charset="0"/>
              </a:rPr>
              <a:t>J</a:t>
            </a:r>
            <a:r>
              <a:rPr lang="en-US" sz="2600" dirty="0">
                <a:latin typeface="Times New Roman" charset="0"/>
              </a:rPr>
              <a:t> in a wire is the current per square meter of cross section:</a:t>
            </a:r>
          </a:p>
        </p:txBody>
      </p:sp>
      <p:sp>
        <p:nvSpPr>
          <p:cNvPr id="329732" name="Text Box 4"/>
          <p:cNvSpPr txBox="1">
            <a:spLocks noChangeArrowheads="1"/>
          </p:cNvSpPr>
          <p:nvPr/>
        </p:nvSpPr>
        <p:spPr bwMode="auto">
          <a:xfrm>
            <a:off x="309563" y="4735513"/>
            <a:ext cx="8134350" cy="488950"/>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The current density has units of A/m</a:t>
            </a:r>
            <a:r>
              <a:rPr lang="en-US" sz="2600" baseline="30000" dirty="0">
                <a:latin typeface="Times New Roman" charset="0"/>
              </a:rPr>
              <a:t>2</a:t>
            </a:r>
            <a:r>
              <a:rPr lang="en-US" sz="2600" dirty="0">
                <a:latin typeface="Times New Roman" charset="0"/>
              </a:rPr>
              <a:t>.</a:t>
            </a:r>
            <a:endParaRPr lang="en-US" sz="2400" dirty="0">
              <a:latin typeface="Times New Roman" charset="0"/>
            </a:endParaRPr>
          </a:p>
        </p:txBody>
      </p:sp>
      <p:pic>
        <p:nvPicPr>
          <p:cNvPr id="329733" name="Picture 5" descr="equation31"/>
          <p:cNvPicPr>
            <a:picLocks noChangeAspect="1" noChangeArrowheads="1"/>
          </p:cNvPicPr>
          <p:nvPr/>
        </p:nvPicPr>
        <p:blipFill>
          <a:blip r:embed="rId2"/>
          <a:srcRect/>
          <a:stretch>
            <a:fillRect/>
          </a:stretch>
        </p:blipFill>
        <p:spPr bwMode="auto">
          <a:xfrm>
            <a:off x="1741488" y="3151188"/>
            <a:ext cx="5661025" cy="1263650"/>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10360" y="4957920"/>
              <a:ext cx="7903800" cy="1811160"/>
            </p14:xfrm>
          </p:contentPart>
        </mc:Choice>
        <mc:Fallback xmlns="">
          <p:pic>
            <p:nvPicPr>
              <p:cNvPr id="2" name="Ink 1"/>
              <p:cNvPicPr/>
              <p:nvPr/>
            </p:nvPicPr>
            <p:blipFill>
              <a:blip r:embed="rId4"/>
              <a:stretch>
                <a:fillRect/>
              </a:stretch>
            </p:blipFill>
            <p:spPr>
              <a:xfrm>
                <a:off x="804960" y="4947480"/>
                <a:ext cx="7918200" cy="1830960"/>
              </a:xfrm>
              <a:prstGeom prst="rect">
                <a:avLst/>
              </a:prstGeom>
            </p:spPr>
          </p:pic>
        </mc:Fallback>
      </mc:AlternateContent>
    </p:spTree>
    <p:extLst>
      <p:ext uri="{BB962C8B-B14F-4D97-AF65-F5344CB8AC3E}">
        <p14:creationId xmlns:p14="http://schemas.microsoft.com/office/powerpoint/2010/main" val="35527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15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37167" y="980728"/>
            <a:ext cx="8661862" cy="507318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The electron drift speed in a wire is exceedingly slow-typically only a fraction of a millimeter per second. Yet when you turn on a flashlight switch, the light comes on almost instantly. Resolve this apparent paradox. </a:t>
            </a:r>
            <a:endParaRPr lang="en-CA" sz="2400" dirty="0" smtClean="0"/>
          </a:p>
          <a:p>
            <a:pPr marL="257175" indent="-257175">
              <a:spcAft>
                <a:spcPts val="675"/>
              </a:spcAft>
              <a:buClr>
                <a:srgbClr val="FF0000"/>
              </a:buClr>
              <a:buFont typeface="Wingdings" pitchFamily="2" charset="2"/>
              <a:buChar char="§"/>
            </a:pPr>
            <a:r>
              <a:rPr lang="en-CA" sz="2400" dirty="0" smtClean="0"/>
              <a:t>Best student answer courtesy of </a:t>
            </a:r>
            <a:r>
              <a:rPr lang="en-CA" sz="2400" dirty="0" err="1" smtClean="0"/>
              <a:t>Jaisie</a:t>
            </a:r>
            <a:r>
              <a:rPr lang="en-CA" sz="2400" dirty="0" smtClean="0"/>
              <a:t>:</a:t>
            </a:r>
          </a:p>
          <a:p>
            <a:pPr marL="257175" indent="-257175">
              <a:spcAft>
                <a:spcPts val="675"/>
              </a:spcAft>
              <a:buClr>
                <a:srgbClr val="FF0000"/>
              </a:buClr>
              <a:buFont typeface="Wingdings" pitchFamily="2" charset="2"/>
              <a:buChar char="§"/>
            </a:pPr>
            <a:r>
              <a:rPr lang="en-CA" sz="2400" i="1" dirty="0" smtClean="0"/>
              <a:t>“Light </a:t>
            </a:r>
            <a:r>
              <a:rPr lang="en-CA" sz="2400" i="1" dirty="0"/>
              <a:t>can come on almost instantly because the components of the circuit in the flashlight already contain electrons. When the flashlight switch is turned on, the electric field created push on the electrons that are already in the circuit to progress through the circuit almost instantaneously. As a result, electrons will enter the </a:t>
            </a:r>
            <a:r>
              <a:rPr lang="en-CA" sz="2400" i="1" dirty="0" err="1"/>
              <a:t>lightbulb</a:t>
            </a:r>
            <a:r>
              <a:rPr lang="en-CA" sz="2400" i="1" dirty="0"/>
              <a:t> of the flashlight almost instantly, causing the light to come on almost instantly</a:t>
            </a:r>
            <a:r>
              <a:rPr lang="en-CA" sz="2400" i="1" dirty="0" smtClean="0"/>
              <a:t>.”</a:t>
            </a:r>
            <a:endParaRPr lang="en-US" sz="2400" i="1" dirty="0" smtClean="0"/>
          </a:p>
        </p:txBody>
      </p:sp>
    </p:spTree>
    <p:extLst>
      <p:ext uri="{BB962C8B-B14F-4D97-AF65-F5344CB8AC3E}">
        <p14:creationId xmlns:p14="http://schemas.microsoft.com/office/powerpoint/2010/main" val="184231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b="1">
                <a:solidFill>
                  <a:srgbClr val="316598"/>
                </a:solidFill>
              </a:rPr>
              <a:t>Recall: Kirchhoff’s Loop Law</a:t>
            </a:r>
          </a:p>
        </p:txBody>
      </p:sp>
      <p:sp>
        <p:nvSpPr>
          <p:cNvPr id="300035" name="Text Box 3"/>
          <p:cNvSpPr txBox="1">
            <a:spLocks noChangeArrowheads="1"/>
          </p:cNvSpPr>
          <p:nvPr/>
        </p:nvSpPr>
        <p:spPr bwMode="auto">
          <a:xfrm>
            <a:off x="458788" y="1614488"/>
            <a:ext cx="8134350" cy="488950"/>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For any path that starts and ends at the same point</a:t>
            </a:r>
          </a:p>
        </p:txBody>
      </p:sp>
      <p:sp>
        <p:nvSpPr>
          <p:cNvPr id="300036" name="Text Box 4"/>
          <p:cNvSpPr txBox="1">
            <a:spLocks noChangeArrowheads="1"/>
          </p:cNvSpPr>
          <p:nvPr/>
        </p:nvSpPr>
        <p:spPr bwMode="auto">
          <a:xfrm>
            <a:off x="358775" y="3638550"/>
            <a:ext cx="8134350" cy="2870200"/>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Stated in words, </a:t>
            </a:r>
            <a:r>
              <a:rPr lang="en-US" sz="2600" b="1">
                <a:latin typeface="Times New Roman" charset="0"/>
              </a:rPr>
              <a:t>the sum of all the potential differences encountered while moving around a loop or closed path is zero. </a:t>
            </a:r>
          </a:p>
          <a:p>
            <a:r>
              <a:rPr lang="en-US" sz="2600">
                <a:latin typeface="Times New Roman" charset="0"/>
              </a:rPr>
              <a:t>This statement is known as </a:t>
            </a:r>
            <a:r>
              <a:rPr lang="en-US" sz="2600" b="1">
                <a:latin typeface="Times New Roman" charset="0"/>
              </a:rPr>
              <a:t>Kirchhoff’s loop law.</a:t>
            </a:r>
          </a:p>
          <a:p>
            <a:endParaRPr lang="en-US" sz="2600" b="1">
              <a:latin typeface="Times New Roman" charset="0"/>
            </a:endParaRPr>
          </a:p>
          <a:p>
            <a:r>
              <a:rPr lang="en-US" sz="2600">
                <a:latin typeface="Times New Roman" charset="0"/>
              </a:rPr>
              <a:t>(The meaning is simply that</a:t>
            </a:r>
            <a:r>
              <a:rPr lang="en-US" sz="2600" b="1">
                <a:latin typeface="Times New Roman" charset="0"/>
              </a:rPr>
              <a:t> electric potential </a:t>
            </a:r>
            <a:r>
              <a:rPr lang="en-US" sz="2600">
                <a:latin typeface="Times New Roman" charset="0"/>
              </a:rPr>
              <a:t>is a property of </a:t>
            </a:r>
            <a:r>
              <a:rPr lang="en-US" sz="2600" i="1">
                <a:latin typeface="Times New Roman" charset="0"/>
              </a:rPr>
              <a:t>space</a:t>
            </a:r>
            <a:r>
              <a:rPr lang="en-US" sz="2600">
                <a:latin typeface="Times New Roman" charset="0"/>
              </a:rPr>
              <a:t>; it doesn’t matter how you got there.)</a:t>
            </a:r>
          </a:p>
        </p:txBody>
      </p:sp>
      <p:pic>
        <p:nvPicPr>
          <p:cNvPr id="300037" name="Picture 5" descr="equation30"/>
          <p:cNvPicPr>
            <a:picLocks noChangeAspect="1" noChangeArrowheads="1"/>
          </p:cNvPicPr>
          <p:nvPr/>
        </p:nvPicPr>
        <p:blipFill>
          <a:blip r:embed="rId2"/>
          <a:srcRect/>
          <a:stretch>
            <a:fillRect/>
          </a:stretch>
        </p:blipFill>
        <p:spPr bwMode="auto">
          <a:xfrm>
            <a:off x="2514600" y="2174875"/>
            <a:ext cx="3711575" cy="1157288"/>
          </a:xfrm>
          <a:prstGeom prst="rect">
            <a:avLst/>
          </a:prstGeom>
          <a:noFill/>
        </p:spPr>
      </p:pic>
    </p:spTree>
    <p:extLst>
      <p:ext uri="{BB962C8B-B14F-4D97-AF65-F5344CB8AC3E}">
        <p14:creationId xmlns:p14="http://schemas.microsoft.com/office/powerpoint/2010/main" val="4628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0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00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0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solidFill>
                  <a:srgbClr val="316598"/>
                </a:solidFill>
              </a:rPr>
              <a:t>Kirchhoff’s Junction Law</a:t>
            </a:r>
            <a:endParaRPr lang="en-US">
              <a:solidFill>
                <a:srgbClr val="316598"/>
              </a:solidFill>
              <a:effectLst>
                <a:outerShdw blurRad="38100" dist="38100" dir="2700000" algn="tl">
                  <a:srgbClr val="DDDDDD"/>
                </a:outerShdw>
              </a:effectLst>
            </a:endParaRPr>
          </a:p>
        </p:txBody>
      </p:sp>
      <p:sp>
        <p:nvSpPr>
          <p:cNvPr id="330755" name="Text Box 3"/>
          <p:cNvSpPr txBox="1">
            <a:spLocks noChangeArrowheads="1"/>
          </p:cNvSpPr>
          <p:nvPr/>
        </p:nvSpPr>
        <p:spPr bwMode="auto">
          <a:xfrm>
            <a:off x="569913" y="2511425"/>
            <a:ext cx="8134350" cy="885825"/>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For a </a:t>
            </a:r>
            <a:r>
              <a:rPr lang="en-US" sz="2600" i="1">
                <a:latin typeface="Times New Roman" charset="0"/>
              </a:rPr>
              <a:t>junction</a:t>
            </a:r>
            <a:r>
              <a:rPr lang="en-US" sz="2600">
                <a:latin typeface="Times New Roman" charset="0"/>
              </a:rPr>
              <a:t>, the law of conservation of current requires that</a:t>
            </a:r>
          </a:p>
        </p:txBody>
      </p:sp>
      <p:sp>
        <p:nvSpPr>
          <p:cNvPr id="330756" name="Text Box 4"/>
          <p:cNvSpPr txBox="1">
            <a:spLocks noChangeArrowheads="1"/>
          </p:cNvSpPr>
          <p:nvPr/>
        </p:nvSpPr>
        <p:spPr bwMode="auto">
          <a:xfrm>
            <a:off x="439738" y="4622800"/>
            <a:ext cx="8134350" cy="1679575"/>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where the </a:t>
            </a:r>
            <a:r>
              <a:rPr lang="el-GR" sz="2600">
                <a:latin typeface="Times New Roman" charset="0"/>
                <a:ea typeface="Times New Roman" charset="0"/>
                <a:cs typeface="Times New Roman" charset="0"/>
              </a:rPr>
              <a:t>Σ</a:t>
            </a:r>
            <a:r>
              <a:rPr lang="en-US" sz="2600">
                <a:latin typeface="Times New Roman" charset="0"/>
                <a:ea typeface="Times New Roman" charset="0"/>
                <a:cs typeface="Times New Roman" charset="0"/>
              </a:rPr>
              <a:t> symbol means summation.  </a:t>
            </a:r>
          </a:p>
          <a:p>
            <a:r>
              <a:rPr lang="en-US" sz="2600">
                <a:latin typeface="Times New Roman" charset="0"/>
                <a:ea typeface="Times New Roman" charset="0"/>
                <a:cs typeface="Times New Roman" charset="0"/>
              </a:rPr>
              <a:t>This basic conservation statement – that the sum of the currents into a junction equals the sum of the currents leaving – is called </a:t>
            </a:r>
            <a:r>
              <a:rPr lang="en-US" sz="2600" b="1">
                <a:latin typeface="Times New Roman" charset="0"/>
                <a:ea typeface="Times New Roman" charset="0"/>
                <a:cs typeface="Times New Roman" charset="0"/>
              </a:rPr>
              <a:t>Kirchhoff’s junction law</a:t>
            </a:r>
            <a:r>
              <a:rPr lang="en-US" sz="2600">
                <a:latin typeface="Times New Roman" charset="0"/>
                <a:ea typeface="Times New Roman" charset="0"/>
                <a:cs typeface="Times New Roman" charset="0"/>
              </a:rPr>
              <a:t>.</a:t>
            </a:r>
            <a:endParaRPr lang="el-GR" sz="2400">
              <a:latin typeface="Times New Roman" charset="0"/>
              <a:ea typeface="Times New Roman" charset="0"/>
              <a:cs typeface="Times New Roman" charset="0"/>
            </a:endParaRPr>
          </a:p>
        </p:txBody>
      </p:sp>
      <p:pic>
        <p:nvPicPr>
          <p:cNvPr id="330757" name="Picture 5" descr="Law of conserv"/>
          <p:cNvPicPr>
            <a:picLocks noChangeAspect="1" noChangeArrowheads="1"/>
          </p:cNvPicPr>
          <p:nvPr/>
        </p:nvPicPr>
        <p:blipFill>
          <a:blip r:embed="rId2"/>
          <a:srcRect/>
          <a:stretch>
            <a:fillRect/>
          </a:stretch>
        </p:blipFill>
        <p:spPr bwMode="auto">
          <a:xfrm>
            <a:off x="0" y="1371600"/>
            <a:ext cx="9166225" cy="825500"/>
          </a:xfrm>
          <a:prstGeom prst="rect">
            <a:avLst/>
          </a:prstGeom>
          <a:noFill/>
        </p:spPr>
      </p:pic>
      <p:pic>
        <p:nvPicPr>
          <p:cNvPr id="330758" name="Picture 6" descr="equation31"/>
          <p:cNvPicPr>
            <a:picLocks noChangeAspect="1" noChangeArrowheads="1"/>
          </p:cNvPicPr>
          <p:nvPr/>
        </p:nvPicPr>
        <p:blipFill>
          <a:blip r:embed="rId3"/>
          <a:srcRect/>
          <a:stretch>
            <a:fillRect/>
          </a:stretch>
        </p:blipFill>
        <p:spPr bwMode="auto">
          <a:xfrm>
            <a:off x="2487613" y="3025775"/>
            <a:ext cx="4168775" cy="1552575"/>
          </a:xfrm>
          <a:prstGeom prst="rect">
            <a:avLst/>
          </a:prstGeom>
          <a:noFill/>
        </p:spPr>
      </p:pic>
    </p:spTree>
    <p:extLst>
      <p:ext uri="{BB962C8B-B14F-4D97-AF65-F5344CB8AC3E}">
        <p14:creationId xmlns:p14="http://schemas.microsoft.com/office/powerpoint/2010/main" val="10007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7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75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07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descr="figure31"/>
          <p:cNvPicPr>
            <a:picLocks noChangeAspect="1" noChangeArrowheads="1"/>
          </p:cNvPicPr>
          <p:nvPr/>
        </p:nvPicPr>
        <p:blipFill>
          <a:blip r:embed="rId2"/>
          <a:srcRect/>
          <a:stretch>
            <a:fillRect/>
          </a:stretch>
        </p:blipFill>
        <p:spPr bwMode="auto">
          <a:xfrm>
            <a:off x="0" y="844550"/>
            <a:ext cx="9144000" cy="5164138"/>
          </a:xfrm>
          <a:prstGeom prst="rect">
            <a:avLst/>
          </a:prstGeom>
          <a:noFill/>
        </p:spPr>
      </p:pic>
    </p:spTree>
    <p:extLst>
      <p:ext uri="{BB962C8B-B14F-4D97-AF65-F5344CB8AC3E}">
        <p14:creationId xmlns:p14="http://schemas.microsoft.com/office/powerpoint/2010/main" val="3160790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7" name="Picture 3" descr="28_stt4"/>
          <p:cNvPicPr>
            <a:picLocks noChangeAspect="1" noChangeArrowheads="1"/>
          </p:cNvPicPr>
          <p:nvPr/>
        </p:nvPicPr>
        <p:blipFill>
          <a:blip r:embed="rId3"/>
          <a:srcRect/>
          <a:stretch>
            <a:fillRect/>
          </a:stretch>
        </p:blipFill>
        <p:spPr bwMode="auto">
          <a:xfrm>
            <a:off x="4041775" y="762000"/>
            <a:ext cx="4941888" cy="5410200"/>
          </a:xfrm>
          <a:prstGeom prst="rect">
            <a:avLst/>
          </a:prstGeom>
          <a:noFill/>
        </p:spPr>
      </p:pic>
      <p:sp>
        <p:nvSpPr>
          <p:cNvPr id="338946" name="Text Box 2"/>
          <p:cNvSpPr txBox="1">
            <a:spLocks noChangeArrowheads="1"/>
          </p:cNvSpPr>
          <p:nvPr/>
        </p:nvSpPr>
        <p:spPr bwMode="auto">
          <a:xfrm>
            <a:off x="381000" y="609600"/>
            <a:ext cx="4086225" cy="2246769"/>
          </a:xfrm>
          <a:prstGeom prst="rect">
            <a:avLst/>
          </a:prstGeom>
          <a:noFill/>
          <a:ln w="9525">
            <a:noFill/>
            <a:miter lim="800000"/>
            <a:headEnd/>
            <a:tailEnd/>
          </a:ln>
          <a:effectLst/>
        </p:spPr>
        <p:txBody>
          <a:bodyPr>
            <a:prstTxWarp prst="textNoShape">
              <a:avLst/>
            </a:prstTxWarp>
            <a:spAutoFit/>
          </a:bodyPr>
          <a:lstStyle/>
          <a:p>
            <a:r>
              <a:rPr lang="en-US" sz="2000" dirty="0">
                <a:solidFill>
                  <a:srgbClr val="316598"/>
                </a:solidFill>
                <a:latin typeface="Times New Roman" charset="0"/>
              </a:rPr>
              <a:t>In Class Discussion </a:t>
            </a:r>
            <a:r>
              <a:rPr lang="en-US" sz="2000" dirty="0" smtClean="0">
                <a:solidFill>
                  <a:srgbClr val="316598"/>
                </a:solidFill>
                <a:latin typeface="Times New Roman" charset="0"/>
              </a:rPr>
              <a:t>Question  </a:t>
            </a:r>
          </a:p>
          <a:p>
            <a:r>
              <a:rPr lang="en-US" sz="3000" b="1" dirty="0" smtClean="0">
                <a:solidFill>
                  <a:srgbClr val="316598"/>
                </a:solidFill>
                <a:latin typeface="Times New Roman" charset="0"/>
              </a:rPr>
              <a:t>What </a:t>
            </a:r>
            <a:r>
              <a:rPr lang="en-US" sz="3000" b="1" dirty="0">
                <a:solidFill>
                  <a:srgbClr val="316598"/>
                </a:solidFill>
                <a:latin typeface="Times New Roman" charset="0"/>
              </a:rPr>
              <a:t>are the magnitude and the direction of the current in the fifth wire? </a:t>
            </a:r>
          </a:p>
        </p:txBody>
      </p:sp>
      <p:sp>
        <p:nvSpPr>
          <p:cNvPr id="338948" name="Text Box 4"/>
          <p:cNvSpPr txBox="1">
            <a:spLocks noChangeArrowheads="1"/>
          </p:cNvSpPr>
          <p:nvPr/>
        </p:nvSpPr>
        <p:spPr bwMode="auto">
          <a:xfrm>
            <a:off x="0" y="3886200"/>
            <a:ext cx="4144963" cy="1917700"/>
          </a:xfrm>
          <a:prstGeom prst="rect">
            <a:avLst/>
          </a:prstGeom>
          <a:noFill/>
          <a:ln w="9525">
            <a:noFill/>
            <a:miter lim="800000"/>
            <a:headEnd/>
            <a:tailEnd/>
          </a:ln>
          <a:effectLst/>
        </p:spPr>
        <p:txBody>
          <a:bodyPr wrap="none">
            <a:prstTxWarp prst="textNoShape">
              <a:avLst/>
            </a:prstTxWarp>
            <a:spAutoFit/>
          </a:bodyPr>
          <a:lstStyle/>
          <a:p>
            <a:pPr marL="342900" indent="-342900">
              <a:buFontTx/>
              <a:buAutoNum type="alphaUcPeriod"/>
            </a:pPr>
            <a:r>
              <a:rPr lang="en-US" sz="2400">
                <a:latin typeface="Times New Roman" charset="0"/>
              </a:rPr>
              <a:t>15 A into the junction </a:t>
            </a:r>
          </a:p>
          <a:p>
            <a:pPr marL="342900" indent="-342900">
              <a:buFontTx/>
              <a:buAutoNum type="alphaUcPeriod"/>
            </a:pPr>
            <a:r>
              <a:rPr lang="en-US" sz="2400">
                <a:latin typeface="Times New Roman" charset="0"/>
              </a:rPr>
              <a:t>15 A out of the junction </a:t>
            </a:r>
          </a:p>
          <a:p>
            <a:pPr marL="342900" indent="-342900">
              <a:buFontTx/>
              <a:buAutoNum type="alphaUcPeriod"/>
            </a:pPr>
            <a:r>
              <a:rPr lang="en-US" sz="2400">
                <a:latin typeface="Times New Roman" charset="0"/>
              </a:rPr>
              <a:t>1 A into the junction </a:t>
            </a:r>
          </a:p>
          <a:p>
            <a:pPr marL="342900" indent="-342900">
              <a:buFontTx/>
              <a:buAutoNum type="alphaUcPeriod"/>
            </a:pPr>
            <a:r>
              <a:rPr lang="en-US" sz="2400">
                <a:latin typeface="Times New Roman" charset="0"/>
              </a:rPr>
              <a:t>1 A out of the junction </a:t>
            </a:r>
          </a:p>
          <a:p>
            <a:pPr marL="342900" indent="-342900">
              <a:buFontTx/>
              <a:buAutoNum type="alphaUcPeriod"/>
            </a:pPr>
            <a:r>
              <a:rPr lang="en-US" sz="2400">
                <a:latin typeface="Times New Roman" charset="0"/>
              </a:rPr>
              <a:t>Not enough data to determine</a:t>
            </a:r>
          </a:p>
        </p:txBody>
      </p:sp>
      <p:sp>
        <p:nvSpPr>
          <p:cNvPr id="5" name="Rectangle 4"/>
          <p:cNvSpPr/>
          <p:nvPr/>
        </p:nvSpPr>
        <p:spPr>
          <a:xfrm>
            <a:off x="4419600" y="5791200"/>
            <a:ext cx="41148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088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57200" y="274638"/>
            <a:ext cx="8229600" cy="914400"/>
          </a:xfrm>
        </p:spPr>
        <p:txBody>
          <a:bodyPr/>
          <a:lstStyle/>
          <a:p>
            <a:r>
              <a:rPr lang="en-US">
                <a:solidFill>
                  <a:srgbClr val="316598"/>
                </a:solidFill>
              </a:rPr>
              <a:t>Conductivity and Resistivity</a:t>
            </a:r>
            <a:endParaRPr lang="en-US">
              <a:solidFill>
                <a:srgbClr val="316598"/>
              </a:solidFill>
              <a:effectLst>
                <a:outerShdw blurRad="38100" dist="38100" dir="2700000" algn="tl">
                  <a:srgbClr val="DDDDDD"/>
                </a:outerShdw>
              </a:effectLst>
            </a:endParaRPr>
          </a:p>
        </p:txBody>
      </p:sp>
      <p:sp>
        <p:nvSpPr>
          <p:cNvPr id="332803" name="Text Box 3"/>
          <p:cNvSpPr txBox="1">
            <a:spLocks noChangeArrowheads="1"/>
          </p:cNvSpPr>
          <p:nvPr/>
        </p:nvSpPr>
        <p:spPr bwMode="auto">
          <a:xfrm>
            <a:off x="473075" y="1077913"/>
            <a:ext cx="8134350" cy="488950"/>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The conductivity of a material is</a:t>
            </a:r>
          </a:p>
        </p:txBody>
      </p:sp>
      <p:sp>
        <p:nvSpPr>
          <p:cNvPr id="332804" name="Text Box 4"/>
          <p:cNvSpPr txBox="1">
            <a:spLocks noChangeArrowheads="1"/>
          </p:cNvSpPr>
          <p:nvPr/>
        </p:nvSpPr>
        <p:spPr bwMode="auto">
          <a:xfrm>
            <a:off x="407988" y="2397125"/>
            <a:ext cx="8134350" cy="1282700"/>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Conductivity, like density, characterizes a material as a whole.</a:t>
            </a:r>
          </a:p>
          <a:p>
            <a:r>
              <a:rPr lang="en-US" sz="2600" dirty="0">
                <a:latin typeface="Times New Roman" charset="0"/>
              </a:rPr>
              <a:t>The current density </a:t>
            </a:r>
            <a:r>
              <a:rPr lang="en-US" sz="2600" i="1" dirty="0">
                <a:latin typeface="Times New Roman" charset="0"/>
              </a:rPr>
              <a:t>J</a:t>
            </a:r>
            <a:r>
              <a:rPr lang="en-US" sz="2600" dirty="0">
                <a:latin typeface="Times New Roman" charset="0"/>
              </a:rPr>
              <a:t> is related to the electric field </a:t>
            </a:r>
            <a:r>
              <a:rPr lang="en-US" sz="2600" i="1" dirty="0">
                <a:latin typeface="Times New Roman" charset="0"/>
              </a:rPr>
              <a:t>E</a:t>
            </a:r>
            <a:r>
              <a:rPr lang="en-US" sz="2600" dirty="0">
                <a:latin typeface="Times New Roman" charset="0"/>
              </a:rPr>
              <a:t> by:</a:t>
            </a:r>
            <a:endParaRPr lang="en-US" sz="2400" dirty="0">
              <a:latin typeface="Times New Roman" charset="0"/>
            </a:endParaRPr>
          </a:p>
        </p:txBody>
      </p:sp>
      <p:sp>
        <p:nvSpPr>
          <p:cNvPr id="332805" name="Text Box 5"/>
          <p:cNvSpPr txBox="1">
            <a:spLocks noChangeArrowheads="1"/>
          </p:cNvSpPr>
          <p:nvPr/>
        </p:nvSpPr>
        <p:spPr bwMode="auto">
          <a:xfrm>
            <a:off x="481013" y="4533900"/>
            <a:ext cx="8134350" cy="885825"/>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The resistivity tells us how reluctantly the electrons move in response to an electric field:</a:t>
            </a:r>
            <a:endParaRPr lang="en-US" sz="2400" dirty="0">
              <a:latin typeface="Times New Roman" charset="0"/>
            </a:endParaRPr>
          </a:p>
        </p:txBody>
      </p:sp>
      <p:pic>
        <p:nvPicPr>
          <p:cNvPr id="332806" name="Picture 6" descr="equation31"/>
          <p:cNvPicPr>
            <a:picLocks noChangeAspect="1" noChangeArrowheads="1"/>
          </p:cNvPicPr>
          <p:nvPr/>
        </p:nvPicPr>
        <p:blipFill>
          <a:blip r:embed="rId2"/>
          <a:srcRect/>
          <a:stretch>
            <a:fillRect/>
          </a:stretch>
        </p:blipFill>
        <p:spPr bwMode="auto">
          <a:xfrm>
            <a:off x="2593975" y="1524000"/>
            <a:ext cx="4340225" cy="1063625"/>
          </a:xfrm>
          <a:prstGeom prst="rect">
            <a:avLst/>
          </a:prstGeom>
          <a:noFill/>
        </p:spPr>
      </p:pic>
      <p:pic>
        <p:nvPicPr>
          <p:cNvPr id="332807" name="Picture 7" descr="equation31"/>
          <p:cNvPicPr>
            <a:picLocks noChangeAspect="1" noChangeArrowheads="1"/>
          </p:cNvPicPr>
          <p:nvPr/>
        </p:nvPicPr>
        <p:blipFill>
          <a:blip r:embed="rId3"/>
          <a:srcRect/>
          <a:stretch>
            <a:fillRect/>
          </a:stretch>
        </p:blipFill>
        <p:spPr bwMode="auto">
          <a:xfrm>
            <a:off x="3802063" y="3794125"/>
            <a:ext cx="1536700" cy="654050"/>
          </a:xfrm>
          <a:prstGeom prst="rect">
            <a:avLst/>
          </a:prstGeom>
          <a:noFill/>
        </p:spPr>
      </p:pic>
      <p:pic>
        <p:nvPicPr>
          <p:cNvPr id="332808" name="Picture 8" descr="equation31"/>
          <p:cNvPicPr>
            <a:picLocks noChangeAspect="1" noChangeArrowheads="1"/>
          </p:cNvPicPr>
          <p:nvPr/>
        </p:nvPicPr>
        <p:blipFill>
          <a:blip r:embed="rId4"/>
          <a:srcRect/>
          <a:stretch>
            <a:fillRect/>
          </a:stretch>
        </p:blipFill>
        <p:spPr bwMode="auto">
          <a:xfrm>
            <a:off x="2438400" y="5410200"/>
            <a:ext cx="4795838" cy="1116013"/>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5391000" y="3697200"/>
              <a:ext cx="3567960" cy="1065960"/>
            </p14:xfrm>
          </p:contentPart>
        </mc:Choice>
        <mc:Fallback xmlns="">
          <p:pic>
            <p:nvPicPr>
              <p:cNvPr id="2" name="Ink 1"/>
              <p:cNvPicPr/>
              <p:nvPr/>
            </p:nvPicPr>
            <p:blipFill>
              <a:blip r:embed="rId6"/>
              <a:stretch>
                <a:fillRect/>
              </a:stretch>
            </p:blipFill>
            <p:spPr>
              <a:xfrm>
                <a:off x="5381640" y="3688560"/>
                <a:ext cx="3585960" cy="1078560"/>
              </a:xfrm>
              <a:prstGeom prst="rect">
                <a:avLst/>
              </a:prstGeom>
            </p:spPr>
          </p:pic>
        </mc:Fallback>
      </mc:AlternateContent>
    </p:spTree>
    <p:extLst>
      <p:ext uri="{BB962C8B-B14F-4D97-AF65-F5344CB8AC3E}">
        <p14:creationId xmlns:p14="http://schemas.microsoft.com/office/powerpoint/2010/main" val="32535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28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280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8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p:bldP spid="33280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table31"/>
          <p:cNvPicPr>
            <a:picLocks noChangeAspect="1" noChangeArrowheads="1"/>
          </p:cNvPicPr>
          <p:nvPr/>
        </p:nvPicPr>
        <p:blipFill>
          <a:blip r:embed="rId2"/>
          <a:srcRect/>
          <a:stretch>
            <a:fillRect/>
          </a:stretch>
        </p:blipFill>
        <p:spPr bwMode="auto">
          <a:xfrm>
            <a:off x="381000" y="161925"/>
            <a:ext cx="8534400" cy="6416675"/>
          </a:xfrm>
          <a:prstGeom prst="rect">
            <a:avLst/>
          </a:prstGeom>
          <a:noFill/>
        </p:spPr>
      </p:pic>
    </p:spTree>
    <p:extLst>
      <p:ext uri="{BB962C8B-B14F-4D97-AF65-F5344CB8AC3E}">
        <p14:creationId xmlns:p14="http://schemas.microsoft.com/office/powerpoint/2010/main" val="3644667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457200" y="274638"/>
            <a:ext cx="5867400" cy="639762"/>
          </a:xfrm>
        </p:spPr>
        <p:txBody>
          <a:bodyPr/>
          <a:lstStyle/>
          <a:p>
            <a:r>
              <a:rPr lang="en-US" sz="4000"/>
              <a:t>Superconductors</a:t>
            </a:r>
          </a:p>
        </p:txBody>
      </p:sp>
      <p:pic>
        <p:nvPicPr>
          <p:cNvPr id="348164" name="Picture 4" descr="31_UnnumPho_p955-P"/>
          <p:cNvPicPr>
            <a:picLocks noChangeAspect="1" noChangeArrowheads="1"/>
          </p:cNvPicPr>
          <p:nvPr/>
        </p:nvPicPr>
        <p:blipFill>
          <a:blip r:embed="rId2"/>
          <a:srcRect/>
          <a:stretch>
            <a:fillRect/>
          </a:stretch>
        </p:blipFill>
        <p:spPr bwMode="auto">
          <a:xfrm>
            <a:off x="7150100" y="-304800"/>
            <a:ext cx="1917700" cy="2743200"/>
          </a:xfrm>
          <a:prstGeom prst="rect">
            <a:avLst/>
          </a:prstGeom>
          <a:noFill/>
        </p:spPr>
      </p:pic>
      <p:sp>
        <p:nvSpPr>
          <p:cNvPr id="348163" name="Rectangle 3"/>
          <p:cNvSpPr>
            <a:spLocks noGrp="1" noChangeArrowheads="1"/>
          </p:cNvSpPr>
          <p:nvPr>
            <p:ph type="body" idx="1"/>
          </p:nvPr>
        </p:nvSpPr>
        <p:spPr>
          <a:xfrm>
            <a:off x="228600" y="2057400"/>
            <a:ext cx="8915400" cy="4602163"/>
          </a:xfrm>
        </p:spPr>
        <p:txBody>
          <a:bodyPr/>
          <a:lstStyle/>
          <a:p>
            <a:pPr>
              <a:lnSpc>
                <a:spcPct val="90000"/>
              </a:lnSpc>
            </a:pPr>
            <a:r>
              <a:rPr lang="en-US" sz="2800"/>
              <a:t>In 1911, it was discovered that certain materials (ie lead and niobium) suddenly and dramatically lose </a:t>
            </a:r>
            <a:r>
              <a:rPr lang="en-US" sz="2800" i="1"/>
              <a:t>all</a:t>
            </a:r>
            <a:r>
              <a:rPr lang="en-US" sz="2800"/>
              <a:t> resistance to current when cooled below about 5 to 10 degrees above absolute zero.  Resistivity = 0!</a:t>
            </a:r>
          </a:p>
          <a:p>
            <a:pPr>
              <a:lnSpc>
                <a:spcPct val="90000"/>
              </a:lnSpc>
            </a:pPr>
            <a:r>
              <a:rPr lang="en-US" sz="2800"/>
              <a:t>In 1986, high-temperature superconductors were discovered (such as YBa</a:t>
            </a:r>
            <a:r>
              <a:rPr lang="en-US" sz="2800" baseline="-25000"/>
              <a:t>2</a:t>
            </a:r>
            <a:r>
              <a:rPr lang="en-US" sz="2800"/>
              <a:t>Cu</a:t>
            </a:r>
            <a:r>
              <a:rPr lang="en-US" sz="2800" baseline="-25000"/>
              <a:t>3</a:t>
            </a:r>
            <a:r>
              <a:rPr lang="en-US" sz="2800"/>
              <a:t>O</a:t>
            </a:r>
            <a:r>
              <a:rPr lang="en-US" sz="2800" baseline="-25000"/>
              <a:t>7</a:t>
            </a:r>
            <a:r>
              <a:rPr lang="en-US" sz="2800"/>
              <a:t>), which can superconduct at temperatures below 125 Kelvin (−150 C).</a:t>
            </a:r>
          </a:p>
          <a:p>
            <a:pPr>
              <a:lnSpc>
                <a:spcPct val="90000"/>
              </a:lnSpc>
            </a:pPr>
            <a:r>
              <a:rPr lang="en-US" sz="2800"/>
              <a:t>Superconductors also have a property of expelling magnetic fields; this makes them repel nearby permanent magnets, allowing them to float.</a:t>
            </a:r>
          </a:p>
        </p:txBody>
      </p:sp>
    </p:spTree>
    <p:extLst>
      <p:ext uri="{BB962C8B-B14F-4D97-AF65-F5344CB8AC3E}">
        <p14:creationId xmlns:p14="http://schemas.microsoft.com/office/powerpoint/2010/main" val="233010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descr="figure31"/>
          <p:cNvPicPr>
            <a:picLocks noChangeAspect="1" noChangeArrowheads="1"/>
          </p:cNvPicPr>
          <p:nvPr/>
        </p:nvPicPr>
        <p:blipFill>
          <a:blip r:embed="rId2"/>
          <a:srcRect/>
          <a:stretch>
            <a:fillRect/>
          </a:stretch>
        </p:blipFill>
        <p:spPr bwMode="auto">
          <a:xfrm>
            <a:off x="1676400" y="0"/>
            <a:ext cx="5989638" cy="6553200"/>
          </a:xfrm>
          <a:prstGeom prst="rect">
            <a:avLst/>
          </a:prstGeom>
          <a:noFill/>
        </p:spPr>
      </p:pic>
    </p:spTree>
    <p:extLst>
      <p:ext uri="{BB962C8B-B14F-4D97-AF65-F5344CB8AC3E}">
        <p14:creationId xmlns:p14="http://schemas.microsoft.com/office/powerpoint/2010/main" val="3289660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r>
              <a:rPr lang="en-US">
                <a:solidFill>
                  <a:srgbClr val="316598"/>
                </a:solidFill>
              </a:rPr>
              <a:t>Resistance and Ohm’s Law</a:t>
            </a:r>
            <a:endParaRPr lang="en-US">
              <a:solidFill>
                <a:srgbClr val="316598"/>
              </a:solidFill>
              <a:effectLst>
                <a:outerShdw blurRad="38100" dist="38100" dir="2700000" algn="tl">
                  <a:srgbClr val="DDDDDD"/>
                </a:outerShdw>
              </a:effectLst>
            </a:endParaRPr>
          </a:p>
        </p:txBody>
      </p:sp>
      <p:sp>
        <p:nvSpPr>
          <p:cNvPr id="335875" name="Text Box 3"/>
          <p:cNvSpPr txBox="1">
            <a:spLocks noChangeArrowheads="1"/>
          </p:cNvSpPr>
          <p:nvPr/>
        </p:nvSpPr>
        <p:spPr bwMode="auto">
          <a:xfrm>
            <a:off x="473075" y="1287463"/>
            <a:ext cx="8134350" cy="885825"/>
          </a:xfrm>
          <a:prstGeom prst="rect">
            <a:avLst/>
          </a:prstGeom>
          <a:noFill/>
          <a:ln w="9525">
            <a:noFill/>
            <a:miter lim="800000"/>
            <a:headEnd/>
            <a:tailEnd/>
          </a:ln>
          <a:effectLst/>
        </p:spPr>
        <p:txBody>
          <a:bodyPr>
            <a:prstTxWarp prst="textNoShape">
              <a:avLst/>
            </a:prstTxWarp>
            <a:spAutoFit/>
          </a:bodyPr>
          <a:lstStyle/>
          <a:p>
            <a:r>
              <a:rPr lang="en-US" sz="2600">
                <a:latin typeface="Times New Roman" charset="0"/>
              </a:rPr>
              <a:t>The resistance of a long, thin conductor of length </a:t>
            </a:r>
            <a:r>
              <a:rPr lang="en-US" sz="2600" i="1">
                <a:latin typeface="Times New Roman" charset="0"/>
              </a:rPr>
              <a:t>L</a:t>
            </a:r>
            <a:r>
              <a:rPr lang="en-US" sz="2600">
                <a:latin typeface="Times New Roman" charset="0"/>
              </a:rPr>
              <a:t> and cross=sectional area </a:t>
            </a:r>
            <a:r>
              <a:rPr lang="en-US" sz="2600" i="1">
                <a:latin typeface="Times New Roman" charset="0"/>
              </a:rPr>
              <a:t>A</a:t>
            </a:r>
            <a:r>
              <a:rPr lang="en-US" sz="2600">
                <a:latin typeface="Times New Roman" charset="0"/>
              </a:rPr>
              <a:t> is</a:t>
            </a:r>
          </a:p>
        </p:txBody>
      </p:sp>
      <p:sp>
        <p:nvSpPr>
          <p:cNvPr id="335876" name="Text Box 4"/>
          <p:cNvSpPr txBox="1">
            <a:spLocks noChangeArrowheads="1"/>
          </p:cNvSpPr>
          <p:nvPr/>
        </p:nvSpPr>
        <p:spPr bwMode="auto">
          <a:xfrm>
            <a:off x="423863" y="3608388"/>
            <a:ext cx="8134350" cy="1282700"/>
          </a:xfrm>
          <a:prstGeom prst="rect">
            <a:avLst/>
          </a:prstGeom>
          <a:noFill/>
          <a:ln w="9525">
            <a:noFill/>
            <a:miter lim="800000"/>
            <a:headEnd/>
            <a:tailEnd/>
          </a:ln>
          <a:effectLst/>
        </p:spPr>
        <p:txBody>
          <a:bodyPr>
            <a:prstTxWarp prst="textNoShape">
              <a:avLst/>
            </a:prstTxWarp>
            <a:spAutoFit/>
          </a:bodyPr>
          <a:lstStyle/>
          <a:p>
            <a:r>
              <a:rPr lang="en-US" sz="2600" dirty="0">
                <a:latin typeface="Times New Roman" charset="0"/>
              </a:rPr>
              <a:t>The SI unit of resistance is the ohm.  1 ohm = 1 </a:t>
            </a:r>
            <a:r>
              <a:rPr lang="el-GR" sz="2600" dirty="0">
                <a:latin typeface="Times New Roman" charset="0"/>
                <a:ea typeface="Times New Roman" charset="0"/>
                <a:cs typeface="Times New Roman" charset="0"/>
              </a:rPr>
              <a:t>Ω</a:t>
            </a:r>
            <a:r>
              <a:rPr lang="en-US" sz="2600" dirty="0">
                <a:latin typeface="Times New Roman" charset="0"/>
                <a:ea typeface="Times New Roman" charset="0"/>
                <a:cs typeface="Times New Roman" charset="0"/>
              </a:rPr>
              <a:t> = 1 V/A.</a:t>
            </a:r>
          </a:p>
          <a:p>
            <a:r>
              <a:rPr lang="en-US" sz="2600" dirty="0">
                <a:latin typeface="Times New Roman" charset="0"/>
                <a:ea typeface="Times New Roman" charset="0"/>
                <a:cs typeface="Times New Roman" charset="0"/>
              </a:rPr>
              <a:t>The current through a conductor is determined by the potential difference </a:t>
            </a:r>
            <a:r>
              <a:rPr lang="el-GR" sz="2600" dirty="0">
                <a:latin typeface="Times New Roman" charset="0"/>
                <a:ea typeface="Times New Roman" charset="0"/>
                <a:cs typeface="Times New Roman" charset="0"/>
              </a:rPr>
              <a:t>Δ</a:t>
            </a:r>
            <a:r>
              <a:rPr lang="en-US" sz="2600" i="1" dirty="0">
                <a:latin typeface="Times New Roman" charset="0"/>
                <a:ea typeface="Times New Roman" charset="0"/>
                <a:cs typeface="Times New Roman" charset="0"/>
              </a:rPr>
              <a:t>V</a:t>
            </a:r>
            <a:r>
              <a:rPr lang="en-US" sz="2600" dirty="0">
                <a:latin typeface="Times New Roman" charset="0"/>
                <a:ea typeface="Times New Roman" charset="0"/>
                <a:cs typeface="Times New Roman" charset="0"/>
              </a:rPr>
              <a:t> along its length:</a:t>
            </a:r>
            <a:endParaRPr lang="el-GR" sz="2400" dirty="0">
              <a:latin typeface="Times New Roman" charset="0"/>
              <a:ea typeface="Times New Roman" charset="0"/>
              <a:cs typeface="Times New Roman" charset="0"/>
            </a:endParaRPr>
          </a:p>
        </p:txBody>
      </p:sp>
      <p:pic>
        <p:nvPicPr>
          <p:cNvPr id="335877" name="Picture 5" descr="equation31"/>
          <p:cNvPicPr>
            <a:picLocks noChangeAspect="1" noChangeArrowheads="1"/>
          </p:cNvPicPr>
          <p:nvPr/>
        </p:nvPicPr>
        <p:blipFill>
          <a:blip r:embed="rId2"/>
          <a:srcRect/>
          <a:stretch>
            <a:fillRect/>
          </a:stretch>
        </p:blipFill>
        <p:spPr bwMode="auto">
          <a:xfrm>
            <a:off x="3873500" y="2284413"/>
            <a:ext cx="1397000" cy="968375"/>
          </a:xfrm>
          <a:prstGeom prst="rect">
            <a:avLst/>
          </a:prstGeom>
          <a:noFill/>
        </p:spPr>
      </p:pic>
      <p:pic>
        <p:nvPicPr>
          <p:cNvPr id="335878" name="Picture 6" descr="equation31"/>
          <p:cNvPicPr>
            <a:picLocks noChangeAspect="1" noChangeArrowheads="1"/>
          </p:cNvPicPr>
          <p:nvPr/>
        </p:nvPicPr>
        <p:blipFill>
          <a:blip r:embed="rId3"/>
          <a:srcRect/>
          <a:stretch>
            <a:fillRect/>
          </a:stretch>
        </p:blipFill>
        <p:spPr bwMode="auto">
          <a:xfrm>
            <a:off x="2740025" y="4994275"/>
            <a:ext cx="3660775" cy="1031875"/>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696840" y="1854000"/>
              <a:ext cx="5421960" cy="1504440"/>
            </p14:xfrm>
          </p:contentPart>
        </mc:Choice>
        <mc:Fallback xmlns="">
          <p:pic>
            <p:nvPicPr>
              <p:cNvPr id="2" name="Ink 1"/>
              <p:cNvPicPr/>
              <p:nvPr/>
            </p:nvPicPr>
            <p:blipFill>
              <a:blip r:embed="rId5"/>
              <a:stretch>
                <a:fillRect/>
              </a:stretch>
            </p:blipFill>
            <p:spPr>
              <a:xfrm>
                <a:off x="3686040" y="1845360"/>
                <a:ext cx="5443560" cy="1517040"/>
              </a:xfrm>
              <a:prstGeom prst="rect">
                <a:avLst/>
              </a:prstGeom>
            </p:spPr>
          </p:pic>
        </mc:Fallback>
      </mc:AlternateContent>
    </p:spTree>
    <p:extLst>
      <p:ext uri="{BB962C8B-B14F-4D97-AF65-F5344CB8AC3E}">
        <p14:creationId xmlns:p14="http://schemas.microsoft.com/office/powerpoint/2010/main" val="37685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8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587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304800" y="228600"/>
            <a:ext cx="3673475" cy="4093428"/>
          </a:xfrm>
          <a:prstGeom prst="rect">
            <a:avLst/>
          </a:prstGeom>
          <a:noFill/>
          <a:ln w="9525">
            <a:noFill/>
            <a:miter lim="800000"/>
            <a:headEnd/>
            <a:tailEnd/>
          </a:ln>
          <a:effectLst/>
        </p:spPr>
        <p:txBody>
          <a:bodyPr>
            <a:prstTxWarp prst="textNoShape">
              <a:avLst/>
            </a:prstTxWarp>
            <a:spAutoFit/>
          </a:bodyPr>
          <a:lstStyle/>
          <a:p>
            <a:r>
              <a:rPr lang="en-US" sz="2000" dirty="0">
                <a:solidFill>
                  <a:srgbClr val="316598"/>
                </a:solidFill>
                <a:latin typeface="Times New Roman" charset="0"/>
              </a:rPr>
              <a:t>In Class Discussion </a:t>
            </a:r>
            <a:r>
              <a:rPr lang="en-US" sz="2000" dirty="0" smtClean="0">
                <a:solidFill>
                  <a:srgbClr val="316598"/>
                </a:solidFill>
                <a:latin typeface="Times New Roman" charset="0"/>
              </a:rPr>
              <a:t>Question </a:t>
            </a:r>
          </a:p>
          <a:p>
            <a:r>
              <a:rPr lang="en-US" sz="2400" b="1" dirty="0" smtClean="0">
                <a:solidFill>
                  <a:srgbClr val="316598"/>
                </a:solidFill>
                <a:latin typeface="Times New Roman" charset="0"/>
              </a:rPr>
              <a:t>A </a:t>
            </a:r>
            <a:r>
              <a:rPr lang="en-US" sz="2400" b="1" dirty="0">
                <a:solidFill>
                  <a:srgbClr val="316598"/>
                </a:solidFill>
                <a:latin typeface="Times New Roman" charset="0"/>
              </a:rPr>
              <a:t>wire connects the positive and negative terminals of a battery. Two identical wires connect the positive and negative terminals of an identical battery. Rank in order, from largest to smallest, the currents </a:t>
            </a:r>
            <a:r>
              <a:rPr lang="en-US" sz="2400" b="1" i="1" dirty="0" err="1">
                <a:solidFill>
                  <a:srgbClr val="316598"/>
                </a:solidFill>
                <a:latin typeface="Times New Roman" charset="0"/>
              </a:rPr>
              <a:t>I</a:t>
            </a:r>
            <a:r>
              <a:rPr lang="en-US" sz="2400" b="1" baseline="-25000" dirty="0" err="1">
                <a:solidFill>
                  <a:srgbClr val="316598"/>
                </a:solidFill>
                <a:latin typeface="Times New Roman" charset="0"/>
              </a:rPr>
              <a:t>a</a:t>
            </a:r>
            <a:r>
              <a:rPr lang="en-US" sz="2400" b="1" dirty="0">
                <a:solidFill>
                  <a:srgbClr val="316598"/>
                </a:solidFill>
                <a:latin typeface="Times New Roman" charset="0"/>
              </a:rPr>
              <a:t> to </a:t>
            </a:r>
            <a:r>
              <a:rPr lang="en-US" sz="2400" b="1" i="1" dirty="0">
                <a:solidFill>
                  <a:srgbClr val="316598"/>
                </a:solidFill>
                <a:latin typeface="Times New Roman" charset="0"/>
              </a:rPr>
              <a:t>I</a:t>
            </a:r>
            <a:r>
              <a:rPr lang="en-US" sz="2400" b="1" baseline="-25000" dirty="0">
                <a:solidFill>
                  <a:srgbClr val="316598"/>
                </a:solidFill>
                <a:latin typeface="Times New Roman" charset="0"/>
              </a:rPr>
              <a:t>d</a:t>
            </a:r>
            <a:r>
              <a:rPr lang="en-US" sz="2400" b="1" dirty="0">
                <a:solidFill>
                  <a:srgbClr val="316598"/>
                </a:solidFill>
                <a:latin typeface="Times New Roman" charset="0"/>
              </a:rPr>
              <a:t> at points a to </a:t>
            </a:r>
            <a:r>
              <a:rPr lang="en-US" sz="2400" b="1" dirty="0" err="1">
                <a:solidFill>
                  <a:srgbClr val="316598"/>
                </a:solidFill>
                <a:latin typeface="Times New Roman" charset="0"/>
              </a:rPr>
              <a:t>d</a:t>
            </a:r>
            <a:r>
              <a:rPr lang="en-US" sz="2400" b="1" dirty="0">
                <a:solidFill>
                  <a:srgbClr val="316598"/>
                </a:solidFill>
                <a:latin typeface="Times New Roman" charset="0"/>
              </a:rPr>
              <a:t>.</a:t>
            </a:r>
          </a:p>
        </p:txBody>
      </p:sp>
      <p:pic>
        <p:nvPicPr>
          <p:cNvPr id="340995" name="Picture 3" descr="30_stt4"/>
          <p:cNvPicPr>
            <a:picLocks noChangeAspect="1" noChangeArrowheads="1"/>
          </p:cNvPicPr>
          <p:nvPr/>
        </p:nvPicPr>
        <p:blipFill>
          <a:blip r:embed="rId3"/>
          <a:srcRect/>
          <a:stretch>
            <a:fillRect/>
          </a:stretch>
        </p:blipFill>
        <p:spPr bwMode="auto">
          <a:xfrm>
            <a:off x="4038600" y="207963"/>
            <a:ext cx="4724400" cy="4232275"/>
          </a:xfrm>
          <a:prstGeom prst="rect">
            <a:avLst/>
          </a:prstGeom>
          <a:noFill/>
        </p:spPr>
      </p:pic>
      <p:sp>
        <p:nvSpPr>
          <p:cNvPr id="340996" name="Text Box 4"/>
          <p:cNvSpPr txBox="1">
            <a:spLocks noChangeArrowheads="1"/>
          </p:cNvSpPr>
          <p:nvPr/>
        </p:nvSpPr>
        <p:spPr bwMode="auto">
          <a:xfrm>
            <a:off x="2971800" y="4572000"/>
            <a:ext cx="2971800" cy="1917700"/>
          </a:xfrm>
          <a:prstGeom prst="rect">
            <a:avLst/>
          </a:prstGeom>
          <a:noFill/>
          <a:ln w="9525">
            <a:noFill/>
            <a:miter lim="800000"/>
            <a:headEnd/>
            <a:tailEnd/>
          </a:ln>
          <a:effectLst/>
        </p:spPr>
        <p:txBody>
          <a:bodyPr>
            <a:prstTxWarp prst="textNoShape">
              <a:avLst/>
            </a:prstTxWarp>
            <a:spAutoFit/>
          </a:bodyPr>
          <a:lstStyle/>
          <a:p>
            <a:pPr marL="342900" indent="-342900">
              <a:buFontTx/>
              <a:buAutoNum type="alphaUcPeriod"/>
            </a:pPr>
            <a:r>
              <a:rPr lang="en-US" sz="2400">
                <a:latin typeface="Times New Roman" charset="0"/>
              </a:rPr>
              <a:t> </a:t>
            </a:r>
            <a:r>
              <a:rPr lang="en-US" sz="2400" i="1">
                <a:latin typeface="Times New Roman" charset="0"/>
              </a:rPr>
              <a:t>I</a:t>
            </a:r>
            <a:r>
              <a:rPr lang="en-US" sz="2400" baseline="-25000">
                <a:latin typeface="Times New Roman" charset="0"/>
              </a:rPr>
              <a:t>c</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d</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a</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b </a:t>
            </a:r>
          </a:p>
          <a:p>
            <a:pPr marL="342900" indent="-342900">
              <a:buFontTx/>
              <a:buAutoNum type="alphaUcPeriod"/>
            </a:pPr>
            <a:r>
              <a:rPr lang="en-US" sz="2400" baseline="-25000">
                <a:latin typeface="Times New Roman" charset="0"/>
              </a:rPr>
              <a:t> </a:t>
            </a:r>
            <a:r>
              <a:rPr lang="en-US" sz="2400" i="1">
                <a:latin typeface="Times New Roman" charset="0"/>
              </a:rPr>
              <a:t>I</a:t>
            </a:r>
            <a:r>
              <a:rPr lang="en-US" sz="2400" baseline="-25000">
                <a:latin typeface="Times New Roman" charset="0"/>
              </a:rPr>
              <a:t>a</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b</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c</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d </a:t>
            </a:r>
          </a:p>
          <a:p>
            <a:pPr marL="342900" indent="-342900">
              <a:buFontTx/>
              <a:buAutoNum type="alphaUcPeriod"/>
            </a:pPr>
            <a:r>
              <a:rPr lang="en-US" sz="2400" baseline="-25000">
                <a:latin typeface="Times New Roman" charset="0"/>
              </a:rPr>
              <a:t> </a:t>
            </a:r>
            <a:r>
              <a:rPr lang="en-US" sz="2400" i="1">
                <a:latin typeface="Times New Roman" charset="0"/>
              </a:rPr>
              <a:t>I</a:t>
            </a:r>
            <a:r>
              <a:rPr lang="en-US" sz="2400" baseline="-25000">
                <a:latin typeface="Times New Roman" charset="0"/>
              </a:rPr>
              <a:t>c</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d</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a</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b </a:t>
            </a:r>
          </a:p>
          <a:p>
            <a:pPr marL="342900" indent="-342900">
              <a:buFontTx/>
              <a:buAutoNum type="alphaUcPeriod"/>
            </a:pPr>
            <a:r>
              <a:rPr lang="en-US" sz="2400">
                <a:latin typeface="Times New Roman" charset="0"/>
              </a:rPr>
              <a:t> </a:t>
            </a:r>
            <a:r>
              <a:rPr lang="en-US" sz="2400" i="1">
                <a:latin typeface="Times New Roman" charset="0"/>
              </a:rPr>
              <a:t>I</a:t>
            </a:r>
            <a:r>
              <a:rPr lang="en-US" sz="2400" baseline="-25000">
                <a:latin typeface="Times New Roman" charset="0"/>
              </a:rPr>
              <a:t>a</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b</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c</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d </a:t>
            </a:r>
          </a:p>
          <a:p>
            <a:pPr marL="342900" indent="-342900">
              <a:buFontTx/>
              <a:buAutoNum type="alphaUcPeriod"/>
            </a:pPr>
            <a:r>
              <a:rPr lang="en-US" sz="2400">
                <a:latin typeface="Times New Roman" charset="0"/>
              </a:rPr>
              <a:t> </a:t>
            </a:r>
            <a:r>
              <a:rPr lang="en-US" sz="2400" i="1">
                <a:latin typeface="Times New Roman" charset="0"/>
              </a:rPr>
              <a:t>I</a:t>
            </a:r>
            <a:r>
              <a:rPr lang="en-US" sz="2400" baseline="-25000">
                <a:latin typeface="Times New Roman" charset="0"/>
              </a:rPr>
              <a:t>a</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b</a:t>
            </a:r>
            <a:r>
              <a:rPr lang="en-US" sz="2400">
                <a:latin typeface="Times New Roman" charset="0"/>
              </a:rPr>
              <a:t> &gt;</a:t>
            </a:r>
            <a:r>
              <a:rPr lang="en-US" sz="2400" baseline="-25000">
                <a:latin typeface="Times New Roman" charset="0"/>
              </a:rPr>
              <a:t> </a:t>
            </a:r>
            <a:r>
              <a:rPr lang="en-US" sz="2400" i="1">
                <a:latin typeface="Times New Roman" charset="0"/>
              </a:rPr>
              <a:t>I</a:t>
            </a:r>
            <a:r>
              <a:rPr lang="en-US" sz="2400" baseline="-25000">
                <a:latin typeface="Times New Roman" charset="0"/>
              </a:rPr>
              <a:t>c</a:t>
            </a:r>
            <a:r>
              <a:rPr lang="en-US" sz="2400">
                <a:latin typeface="Times New Roman" charset="0"/>
              </a:rPr>
              <a:t> =</a:t>
            </a:r>
            <a:r>
              <a:rPr lang="en-US" sz="2400" baseline="-25000">
                <a:latin typeface="Times New Roman" charset="0"/>
              </a:rPr>
              <a:t> </a:t>
            </a:r>
            <a:r>
              <a:rPr lang="en-US" sz="2400" i="1">
                <a:latin typeface="Times New Roman" charset="0"/>
              </a:rPr>
              <a:t>I</a:t>
            </a:r>
            <a:r>
              <a:rPr lang="en-US" sz="2400" baseline="-25000">
                <a:latin typeface="Times New Roman" charset="0"/>
              </a:rPr>
              <a:t>d </a:t>
            </a:r>
          </a:p>
        </p:txBody>
      </p:sp>
      <p:sp>
        <p:nvSpPr>
          <p:cNvPr id="5" name="Rectangle 4"/>
          <p:cNvSpPr/>
          <p:nvPr/>
        </p:nvSpPr>
        <p:spPr>
          <a:xfrm>
            <a:off x="4572000" y="4191000"/>
            <a:ext cx="4114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33080" y="4484880"/>
              <a:ext cx="1128600" cy="275400"/>
            </p14:xfrm>
          </p:contentPart>
        </mc:Choice>
        <mc:Fallback xmlns="">
          <p:pic>
            <p:nvPicPr>
              <p:cNvPr id="2" name="Ink 1"/>
              <p:cNvPicPr/>
              <p:nvPr/>
            </p:nvPicPr>
            <p:blipFill>
              <a:blip r:embed="rId5"/>
              <a:stretch>
                <a:fillRect/>
              </a:stretch>
            </p:blipFill>
            <p:spPr>
              <a:xfrm>
                <a:off x="423360" y="4474440"/>
                <a:ext cx="1148040" cy="295200"/>
              </a:xfrm>
              <a:prstGeom prst="rect">
                <a:avLst/>
              </a:prstGeom>
            </p:spPr>
          </p:pic>
        </mc:Fallback>
      </mc:AlternateContent>
    </p:spTree>
    <p:extLst>
      <p:ext uri="{BB962C8B-B14F-4D97-AF65-F5344CB8AC3E}">
        <p14:creationId xmlns:p14="http://schemas.microsoft.com/office/powerpoint/2010/main" val="264666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15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92802" y="945793"/>
            <a:ext cx="8661862" cy="147476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800" dirty="0" smtClean="0"/>
              <a:t>72% got:</a:t>
            </a:r>
            <a:r>
              <a:rPr lang="en-CA" sz="2800" dirty="0" smtClean="0"/>
              <a:t>The surface charge distribution for a current-carrying wire shown is </a:t>
            </a:r>
            <a:r>
              <a:rPr lang="en-CA" sz="2800" b="1" dirty="0" smtClean="0"/>
              <a:t>not</a:t>
            </a:r>
            <a:r>
              <a:rPr lang="en-CA" sz="2800" dirty="0" smtClean="0"/>
              <a:t> possible.</a:t>
            </a:r>
          </a:p>
          <a:p>
            <a:pPr marL="257175" indent="-257175">
              <a:spcAft>
                <a:spcPts val="675"/>
              </a:spcAft>
              <a:buClr>
                <a:srgbClr val="FF0000"/>
              </a:buClr>
              <a:buFont typeface="Wingdings" pitchFamily="2" charset="2"/>
              <a:buChar char="§"/>
            </a:pPr>
            <a:endParaRPr lang="en-US" sz="2800" dirty="0" smtClean="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92227" y="3704595"/>
            <a:ext cx="4085240" cy="108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091136"/>
            <a:ext cx="2880320" cy="431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93282" y="3645024"/>
            <a:ext cx="2544021" cy="830997"/>
          </a:xfrm>
          <a:prstGeom prst="rect">
            <a:avLst/>
          </a:prstGeom>
          <a:noFill/>
        </p:spPr>
        <p:txBody>
          <a:bodyPr wrap="square" rtlCol="0">
            <a:spAutoFit/>
          </a:bodyPr>
          <a:lstStyle/>
          <a:p>
            <a:r>
              <a:rPr lang="en-CA" sz="2400" dirty="0" smtClean="0">
                <a:sym typeface="Wingdings" panose="05000000000000000000" pitchFamily="2" charset="2"/>
              </a:rPr>
              <a:t> No internal electric field!</a:t>
            </a:r>
            <a:endParaRPr lang="en-CA" sz="2400" dirty="0"/>
          </a:p>
        </p:txBody>
      </p:sp>
      <p:sp>
        <p:nvSpPr>
          <p:cNvPr id="8" name="TextBox 7"/>
          <p:cNvSpPr txBox="1"/>
          <p:nvPr/>
        </p:nvSpPr>
        <p:spPr>
          <a:xfrm>
            <a:off x="6588224" y="3620053"/>
            <a:ext cx="2555775" cy="1569660"/>
          </a:xfrm>
          <a:prstGeom prst="rect">
            <a:avLst/>
          </a:prstGeom>
          <a:noFill/>
        </p:spPr>
        <p:txBody>
          <a:bodyPr wrap="square" rtlCol="0">
            <a:spAutoFit/>
          </a:bodyPr>
          <a:lstStyle/>
          <a:p>
            <a:r>
              <a:rPr lang="en-CA" sz="2400" dirty="0" smtClean="0">
                <a:sym typeface="Wingdings" panose="05000000000000000000" pitchFamily="2" charset="2"/>
              </a:rPr>
              <a:t> This is a correct surface charge distribution</a:t>
            </a:r>
            <a:endParaRPr lang="en-CA" sz="2400" dirty="0"/>
          </a:p>
        </p:txBody>
      </p:sp>
    </p:spTree>
    <p:extLst>
      <p:ext uri="{BB962C8B-B14F-4D97-AF65-F5344CB8AC3E}">
        <p14:creationId xmlns:p14="http://schemas.microsoft.com/office/powerpoint/2010/main" val="5732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44624"/>
            <a:ext cx="8763000" cy="1440160"/>
          </a:xfrm>
        </p:spPr>
        <p:txBody>
          <a:bodyPr/>
          <a:lstStyle/>
          <a:p>
            <a:pPr eaLnBrk="1" hangingPunct="1"/>
            <a:r>
              <a:rPr lang="en-US" dirty="0" smtClean="0"/>
              <a:t>Andrew will be back Wednesday</a:t>
            </a:r>
            <a:endParaRPr lang="en-US" dirty="0"/>
          </a:p>
        </p:txBody>
      </p:sp>
      <p:sp>
        <p:nvSpPr>
          <p:cNvPr id="28675" name="Rectangle 3"/>
          <p:cNvSpPr>
            <a:spLocks noGrp="1" noChangeArrowheads="1"/>
          </p:cNvSpPr>
          <p:nvPr>
            <p:ph type="body" idx="1"/>
          </p:nvPr>
        </p:nvSpPr>
        <p:spPr>
          <a:xfrm>
            <a:off x="251520" y="1700808"/>
            <a:ext cx="8784976" cy="4941168"/>
          </a:xfrm>
        </p:spPr>
        <p:txBody>
          <a:bodyPr/>
          <a:lstStyle/>
          <a:p>
            <a:r>
              <a:rPr lang="en-CA" sz="2800" dirty="0" smtClean="0"/>
              <a:t>Please read Chapter 31, first three sections.</a:t>
            </a:r>
          </a:p>
          <a:p>
            <a:r>
              <a:rPr lang="en-CA" sz="2800" dirty="0" err="1" smtClean="0"/>
              <a:t>Kirchoff’s</a:t>
            </a:r>
            <a:r>
              <a:rPr lang="en-CA" sz="2800" dirty="0" smtClean="0"/>
              <a:t> Laws and the Basic Circuit</a:t>
            </a:r>
          </a:p>
          <a:p>
            <a:r>
              <a:rPr lang="en-CA" sz="2800" dirty="0" smtClean="0"/>
              <a:t>Energy and Electric Power (this is what you pay for from Toronto Hydro!)</a:t>
            </a:r>
          </a:p>
          <a:p>
            <a:r>
              <a:rPr lang="en-CA" sz="2800" dirty="0" smtClean="0"/>
              <a:t>Note: Problem Set 7 is not for marks; it is just practice for the test which is one week from tomorrow.</a:t>
            </a:r>
            <a:endParaRPr lang="en-US" sz="2800" dirty="0"/>
          </a:p>
          <a:p>
            <a:endParaRPr lang="en-CA" sz="2800" dirty="0"/>
          </a:p>
        </p:txBody>
      </p:sp>
      <p:pic>
        <p:nvPicPr>
          <p:cNvPr id="53250" name="Picture 2" descr="https://css.torontohydro.com/Style%20Library/Images/img_lo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5192448"/>
            <a:ext cx="5400600" cy="33782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072720" y="3973680"/>
              <a:ext cx="360" cy="360"/>
            </p14:xfrm>
          </p:contentPart>
        </mc:Choice>
        <mc:Fallback xmlns="">
          <p:pic>
            <p:nvPicPr>
              <p:cNvPr id="2" name="Ink 1"/>
              <p:cNvPicPr/>
              <p:nvPr/>
            </p:nvPicPr>
            <p:blipFill>
              <a:blip r:embed="rId4"/>
              <a:stretch>
                <a:fillRect/>
              </a:stretch>
            </p:blipFill>
            <p:spPr>
              <a:xfrm>
                <a:off x="9063360" y="3964320"/>
                <a:ext cx="19080" cy="19080"/>
              </a:xfrm>
              <a:prstGeom prst="rect">
                <a:avLst/>
              </a:prstGeom>
            </p:spPr>
          </p:pic>
        </mc:Fallback>
      </mc:AlternateContent>
    </p:spTree>
    <p:extLst>
      <p:ext uri="{BB962C8B-B14F-4D97-AF65-F5344CB8AC3E}">
        <p14:creationId xmlns:p14="http://schemas.microsoft.com/office/powerpoint/2010/main" val="18330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539" y="470192"/>
            <a:ext cx="6514912" cy="427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4867" name="Text Box 3"/>
          <p:cNvSpPr txBox="1">
            <a:spLocks noChangeArrowheads="1"/>
          </p:cNvSpPr>
          <p:nvPr/>
        </p:nvSpPr>
        <p:spPr bwMode="auto">
          <a:xfrm>
            <a:off x="192802" y="44624"/>
            <a:ext cx="8661862" cy="1597873"/>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800" dirty="0" smtClean="0"/>
              <a:t>80% got:</a:t>
            </a:r>
            <a:r>
              <a:rPr lang="en-CA" sz="2800" dirty="0"/>
              <a:t> </a:t>
            </a:r>
            <a:r>
              <a:rPr lang="en-CA" sz="3200" dirty="0" smtClean="0">
                <a:latin typeface="Times New Roman" panose="02020603050405020304" pitchFamily="18" charset="0"/>
                <a:cs typeface="Times New Roman" panose="02020603050405020304" pitchFamily="18" charset="0"/>
              </a:rPr>
              <a:t>a</a:t>
            </a:r>
            <a:r>
              <a:rPr lang="en-CA" sz="2800" dirty="0" smtClean="0"/>
              <a:t> is brightest.  </a:t>
            </a:r>
            <a:r>
              <a:rPr lang="en-CA" sz="3200" dirty="0" smtClean="0">
                <a:latin typeface="Times New Roman" panose="02020603050405020304" pitchFamily="18" charset="0"/>
                <a:cs typeface="Times New Roman" panose="02020603050405020304" pitchFamily="18" charset="0"/>
              </a:rPr>
              <a:t>b</a:t>
            </a:r>
            <a:r>
              <a:rPr lang="en-CA" sz="2800" dirty="0" smtClean="0"/>
              <a:t> and </a:t>
            </a:r>
            <a:r>
              <a:rPr lang="en-CA" sz="3200" dirty="0" smtClean="0">
                <a:latin typeface="Times New Roman" panose="02020603050405020304" pitchFamily="18" charset="0"/>
                <a:cs typeface="Times New Roman" panose="02020603050405020304" pitchFamily="18" charset="0"/>
              </a:rPr>
              <a:t>c</a:t>
            </a:r>
            <a:r>
              <a:rPr lang="en-CA" sz="2800" dirty="0" smtClean="0"/>
              <a:t> have the same brightness; both are dimmer than </a:t>
            </a:r>
            <a:r>
              <a:rPr lang="en-CA" sz="3200" dirty="0" smtClean="0">
                <a:latin typeface="Times New Roman" panose="02020603050405020304" pitchFamily="18" charset="0"/>
                <a:cs typeface="Times New Roman" panose="02020603050405020304" pitchFamily="18" charset="0"/>
              </a:rPr>
              <a:t>a</a:t>
            </a:r>
            <a:r>
              <a:rPr lang="en-CA" sz="2800" dirty="0" smtClean="0"/>
              <a:t>.</a:t>
            </a:r>
          </a:p>
          <a:p>
            <a:pPr marL="257175" indent="-257175">
              <a:spcAft>
                <a:spcPts val="675"/>
              </a:spcAft>
              <a:buClr>
                <a:srgbClr val="FF0000"/>
              </a:buClr>
              <a:buFont typeface="Wingdings" pitchFamily="2" charset="2"/>
              <a:buChar char="§"/>
            </a:pPr>
            <a:endParaRPr lang="en-US" sz="2800" dirty="0" smtClean="0"/>
          </a:p>
        </p:txBody>
      </p:sp>
      <p:sp>
        <p:nvSpPr>
          <p:cNvPr id="9" name="Text Box 3"/>
          <p:cNvSpPr txBox="1">
            <a:spLocks noChangeArrowheads="1"/>
          </p:cNvSpPr>
          <p:nvPr/>
        </p:nvSpPr>
        <p:spPr bwMode="auto">
          <a:xfrm>
            <a:off x="0" y="4365104"/>
            <a:ext cx="9144000" cy="233653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800" dirty="0" smtClean="0"/>
              <a:t>Best student answer courtesy of </a:t>
            </a:r>
            <a:r>
              <a:rPr lang="en-CA" sz="2800" dirty="0" err="1" smtClean="0"/>
              <a:t>Xiaotang</a:t>
            </a:r>
            <a:r>
              <a:rPr lang="en-CA" sz="2800" dirty="0" smtClean="0"/>
              <a:t>:</a:t>
            </a:r>
          </a:p>
          <a:p>
            <a:pPr marL="257175" indent="-257175">
              <a:spcAft>
                <a:spcPts val="675"/>
              </a:spcAft>
              <a:buClr>
                <a:srgbClr val="FF0000"/>
              </a:buClr>
              <a:buFont typeface="Wingdings" pitchFamily="2" charset="2"/>
              <a:buChar char="§"/>
            </a:pPr>
            <a:r>
              <a:rPr lang="en-CA" sz="2800" i="1" dirty="0" smtClean="0"/>
              <a:t>“for </a:t>
            </a:r>
            <a:r>
              <a:rPr lang="en-CA" sz="2800" i="1" dirty="0"/>
              <a:t>a, the total voltage of the battery is for bulb a alone. however, for b and c, they are sharing voltage, then they are not as bright as a. since all bulbs are the same, </a:t>
            </a:r>
            <a:r>
              <a:rPr lang="en-CA" sz="2800" i="1" dirty="0" smtClean="0"/>
              <a:t>b </a:t>
            </a:r>
            <a:r>
              <a:rPr lang="en-CA" sz="2800" i="1" dirty="0"/>
              <a:t>and c have the same </a:t>
            </a:r>
            <a:r>
              <a:rPr lang="en-CA" sz="2800" i="1" dirty="0" smtClean="0"/>
              <a:t>brightness”</a:t>
            </a:r>
            <a:endParaRPr lang="en-US" sz="2800" i="1" dirty="0" smtClean="0"/>
          </a:p>
        </p:txBody>
      </p:sp>
    </p:spTree>
    <p:extLst>
      <p:ext uri="{BB962C8B-B14F-4D97-AF65-F5344CB8AC3E}">
        <p14:creationId xmlns:p14="http://schemas.microsoft.com/office/powerpoint/2010/main" val="51978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15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4888" y="839708"/>
            <a:ext cx="8595360" cy="40549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“Why </a:t>
            </a:r>
            <a:r>
              <a:rPr lang="en-CA" sz="2400" i="1" dirty="0"/>
              <a:t>a </a:t>
            </a:r>
            <a:r>
              <a:rPr lang="en-CA" sz="2400" i="1" dirty="0" err="1"/>
              <a:t>lightbulb</a:t>
            </a:r>
            <a:r>
              <a:rPr lang="en-CA" sz="2400" i="1" dirty="0"/>
              <a:t> does NOT use up current in a circuit</a:t>
            </a:r>
            <a:r>
              <a:rPr lang="en-CA" sz="2400" i="1" dirty="0" smtClean="0"/>
              <a:t>?” </a:t>
            </a:r>
          </a:p>
          <a:p>
            <a:pPr marL="257175" indent="-257175">
              <a:spcAft>
                <a:spcPts val="675"/>
              </a:spcAft>
              <a:buClr>
                <a:srgbClr val="FF0000"/>
              </a:buClr>
              <a:buFont typeface="Wingdings" pitchFamily="2" charset="2"/>
              <a:buChar char="§"/>
            </a:pPr>
            <a:r>
              <a:rPr lang="en-CA" sz="2400" b="1" dirty="0"/>
              <a:t>Harlow answer: </a:t>
            </a:r>
            <a:r>
              <a:rPr lang="en-CA" sz="2400" dirty="0" smtClean="0"/>
              <a:t>Current is the motion of electric charge.  If there was a different amount of current going into the bulb as going out of the bulb, it would quickly get a static charge build-up!  It is the </a:t>
            </a:r>
            <a:r>
              <a:rPr lang="en-CA" sz="2400" b="1" dirty="0" smtClean="0"/>
              <a:t>voltage</a:t>
            </a:r>
            <a:r>
              <a:rPr lang="en-CA" sz="2400" dirty="0" smtClean="0"/>
              <a:t> that is used up in a </a:t>
            </a:r>
            <a:r>
              <a:rPr lang="en-CA" sz="2400" dirty="0" err="1" smtClean="0"/>
              <a:t>lightbulb</a:t>
            </a:r>
            <a:r>
              <a:rPr lang="en-CA" sz="2400" dirty="0" smtClean="0"/>
              <a:t>, not the current.</a:t>
            </a:r>
            <a:endParaRPr lang="en-CA" sz="2400" dirty="0"/>
          </a:p>
          <a:p>
            <a:pPr marL="257175" indent="-257175">
              <a:spcAft>
                <a:spcPts val="675"/>
              </a:spcAft>
              <a:buClr>
                <a:srgbClr val="FF0000"/>
              </a:buClr>
              <a:buFont typeface="Wingdings" pitchFamily="2" charset="2"/>
              <a:buChar char="§"/>
            </a:pPr>
            <a:r>
              <a:rPr lang="en-CA" sz="2400" i="1" dirty="0" smtClean="0"/>
              <a:t>“What </a:t>
            </a:r>
            <a:r>
              <a:rPr lang="en-CA" sz="2400" i="1" dirty="0"/>
              <a:t>is the difference between resistivity and resistance</a:t>
            </a:r>
            <a:r>
              <a:rPr lang="en-CA" sz="2400" i="1" dirty="0" smtClean="0"/>
              <a:t>?” </a:t>
            </a:r>
          </a:p>
          <a:p>
            <a:pPr marL="257175" indent="-257175">
              <a:spcAft>
                <a:spcPts val="675"/>
              </a:spcAft>
              <a:buClr>
                <a:srgbClr val="FF0000"/>
              </a:buClr>
              <a:buFont typeface="Wingdings" pitchFamily="2" charset="2"/>
              <a:buChar char="§"/>
            </a:pPr>
            <a:r>
              <a:rPr lang="en-CA" sz="2400" b="1" dirty="0"/>
              <a:t>Harlow answer: </a:t>
            </a:r>
            <a:r>
              <a:rPr lang="en-CA" sz="2400" dirty="0" smtClean="0"/>
              <a:t>Resistance is for a particular </a:t>
            </a:r>
            <a:r>
              <a:rPr lang="en-CA" sz="2400" b="1" dirty="0" smtClean="0"/>
              <a:t>object</a:t>
            </a:r>
            <a:r>
              <a:rPr lang="en-CA" sz="2400" dirty="0" smtClean="0"/>
              <a:t> (resistor). Resistivity is for a particular </a:t>
            </a:r>
            <a:r>
              <a:rPr lang="en-CA" sz="2400" b="1" dirty="0" smtClean="0"/>
              <a:t>material</a:t>
            </a:r>
            <a:r>
              <a:rPr lang="en-CA" sz="2400" dirty="0" smtClean="0"/>
              <a:t>. Also, the units are different.</a:t>
            </a:r>
            <a:endParaRPr lang="en-CA" sz="2400" dirty="0"/>
          </a:p>
        </p:txBody>
      </p:sp>
    </p:spTree>
    <p:extLst>
      <p:ext uri="{BB962C8B-B14F-4D97-AF65-F5344CB8AC3E}">
        <p14:creationId xmlns:p14="http://schemas.microsoft.com/office/powerpoint/2010/main" val="65810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15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4888" y="839708"/>
            <a:ext cx="8595360" cy="553228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“What </a:t>
            </a:r>
            <a:r>
              <a:rPr lang="en-CA" sz="2400" i="1" dirty="0"/>
              <a:t>is the difference between an electron current and current</a:t>
            </a:r>
            <a:r>
              <a:rPr lang="en-CA" sz="2400" i="1" dirty="0" smtClean="0"/>
              <a:t>?” </a:t>
            </a:r>
          </a:p>
          <a:p>
            <a:pPr marL="257175" indent="-257175">
              <a:spcAft>
                <a:spcPts val="675"/>
              </a:spcAft>
              <a:buClr>
                <a:srgbClr val="FF0000"/>
              </a:buClr>
              <a:buFont typeface="Wingdings" pitchFamily="2" charset="2"/>
              <a:buChar char="§"/>
            </a:pPr>
            <a:r>
              <a:rPr lang="en-CA" sz="2400" b="1" dirty="0"/>
              <a:t>Harlow answer: </a:t>
            </a:r>
            <a:r>
              <a:rPr lang="en-CA" sz="2400" dirty="0" smtClean="0"/>
              <a:t>Current is what we always use in calculations involving Ohm’s law, series and parallel circuits, etc.  It is measured in amps = coulombs/second.  “Electron current” is the number of electrons that pass a certain surface per second. It’s used more conceptually in this course.</a:t>
            </a:r>
            <a:endParaRPr lang="en-CA" sz="2400" dirty="0"/>
          </a:p>
          <a:p>
            <a:pPr marL="257175" indent="-257175">
              <a:spcAft>
                <a:spcPts val="675"/>
              </a:spcAft>
              <a:buClr>
                <a:srgbClr val="FF0000"/>
              </a:buClr>
              <a:buFont typeface="Wingdings" pitchFamily="2" charset="2"/>
              <a:buChar char="§"/>
            </a:pPr>
            <a:r>
              <a:rPr lang="en-CA" sz="2400" i="1" dirty="0" smtClean="0"/>
              <a:t>“4</a:t>
            </a:r>
            <a:r>
              <a:rPr lang="en-CA" sz="2400" i="1" dirty="0"/>
              <a:t>. What does it mean that "the direction of current is DEFINED to be the direction in which positive charges seem to move</a:t>
            </a:r>
            <a:r>
              <a:rPr lang="en-CA" sz="2400" i="1" dirty="0" smtClean="0"/>
              <a:t>"?”</a:t>
            </a:r>
          </a:p>
          <a:p>
            <a:pPr marL="257175" indent="-257175">
              <a:spcAft>
                <a:spcPts val="675"/>
              </a:spcAft>
              <a:buClr>
                <a:srgbClr val="FF0000"/>
              </a:buClr>
              <a:buFont typeface="Wingdings" pitchFamily="2" charset="2"/>
              <a:buChar char="§"/>
            </a:pPr>
            <a:r>
              <a:rPr lang="en-CA" sz="2400" b="1" dirty="0"/>
              <a:t>Harlow answer: </a:t>
            </a:r>
            <a:r>
              <a:rPr lang="en-CA" sz="2400" dirty="0" smtClean="0"/>
              <a:t>Even if the charge carriers happen to be negative (which they are in a metal) we still define “current” as being the flow of positive charge.</a:t>
            </a:r>
            <a:endParaRPr lang="en-CA" sz="2400" dirty="0"/>
          </a:p>
        </p:txBody>
      </p:sp>
    </p:spTree>
    <p:extLst>
      <p:ext uri="{BB962C8B-B14F-4D97-AF65-F5344CB8AC3E}">
        <p14:creationId xmlns:p14="http://schemas.microsoft.com/office/powerpoint/2010/main" val="21305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15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11498" y="1988840"/>
            <a:ext cx="8595360" cy="16594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“what </a:t>
            </a:r>
            <a:r>
              <a:rPr lang="en-CA" sz="2400" i="1" dirty="0"/>
              <a:t>affects the "brightness" of a bulb, is it V, I, R or a combination of said factors</a:t>
            </a:r>
            <a:r>
              <a:rPr lang="en-CA" sz="2400" i="1" dirty="0" smtClean="0"/>
              <a:t>?”</a:t>
            </a:r>
          </a:p>
          <a:p>
            <a:pPr marL="257175" indent="-257175">
              <a:spcAft>
                <a:spcPts val="675"/>
              </a:spcAft>
              <a:buClr>
                <a:srgbClr val="FF0000"/>
              </a:buClr>
              <a:buFont typeface="Wingdings" pitchFamily="2" charset="2"/>
              <a:buChar char="§"/>
            </a:pPr>
            <a:r>
              <a:rPr lang="en-CA" sz="2400" b="1" dirty="0" smtClean="0"/>
              <a:t>Harlow </a:t>
            </a:r>
            <a:r>
              <a:rPr lang="en-CA" sz="2400" b="1" dirty="0"/>
              <a:t>answer: </a:t>
            </a:r>
            <a:r>
              <a:rPr lang="en-CA" sz="2400" dirty="0" smtClean="0"/>
              <a:t>Actually it’s </a:t>
            </a:r>
            <a:r>
              <a:rPr lang="en-CA" sz="2400" b="1" dirty="0" smtClean="0"/>
              <a:t>power</a:t>
            </a:r>
            <a:r>
              <a:rPr lang="en-CA" sz="2400" dirty="0" smtClean="0"/>
              <a:t>: </a:t>
            </a:r>
            <a:r>
              <a:rPr lang="en-CA" sz="2400" i="1" dirty="0" smtClean="0">
                <a:latin typeface="Times New Roman" panose="02020603050405020304" pitchFamily="18" charset="0"/>
                <a:cs typeface="Times New Roman" panose="02020603050405020304" pitchFamily="18" charset="0"/>
              </a:rPr>
              <a:t>P</a:t>
            </a:r>
            <a:r>
              <a:rPr lang="en-CA" sz="2400" dirty="0" smtClean="0">
                <a:latin typeface="Times New Roman" panose="02020603050405020304" pitchFamily="18" charset="0"/>
                <a:cs typeface="Times New Roman" panose="02020603050405020304" pitchFamily="18" charset="0"/>
              </a:rPr>
              <a:t> = </a:t>
            </a:r>
            <a:r>
              <a:rPr lang="en-CA" sz="2400" i="1" dirty="0" smtClean="0">
                <a:latin typeface="Times New Roman" panose="02020603050405020304" pitchFamily="18" charset="0"/>
                <a:cs typeface="Times New Roman" panose="02020603050405020304" pitchFamily="18" charset="0"/>
              </a:rPr>
              <a:t>IV</a:t>
            </a:r>
            <a:r>
              <a:rPr lang="en-CA" sz="2400" dirty="0" smtClean="0"/>
              <a:t>.  More on this next class!</a:t>
            </a:r>
          </a:p>
        </p:txBody>
      </p:sp>
    </p:spTree>
    <p:extLst>
      <p:ext uri="{BB962C8B-B14F-4D97-AF65-F5344CB8AC3E}">
        <p14:creationId xmlns:p14="http://schemas.microsoft.com/office/powerpoint/2010/main" val="1190642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15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1124744"/>
            <a:ext cx="8595360" cy="16594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Did you have any questions concerning the reading or pre-class video</a:t>
            </a:r>
            <a:r>
              <a:rPr lang="en-CA" sz="2400" dirty="0" smtClean="0"/>
              <a:t>?</a:t>
            </a:r>
          </a:p>
          <a:p>
            <a:pPr marL="257175" indent="-257175">
              <a:spcAft>
                <a:spcPts val="675"/>
              </a:spcAft>
              <a:buClr>
                <a:srgbClr val="FF0000"/>
              </a:buClr>
              <a:buFont typeface="Wingdings" pitchFamily="2" charset="2"/>
              <a:buChar char="§"/>
            </a:pPr>
            <a:r>
              <a:rPr lang="en-CA" sz="2400" i="1" dirty="0" smtClean="0"/>
              <a:t>“</a:t>
            </a:r>
            <a:r>
              <a:rPr lang="en-CA" sz="2400" i="1" dirty="0"/>
              <a:t>Not currently but maybe when I'm a little more amped I will</a:t>
            </a:r>
            <a:r>
              <a:rPr lang="en-CA" sz="2400" i="1" dirty="0" smtClean="0"/>
              <a:t>.”</a:t>
            </a:r>
          </a:p>
        </p:txBody>
      </p:sp>
    </p:spTree>
    <p:extLst>
      <p:ext uri="{BB962C8B-B14F-4D97-AF65-F5344CB8AC3E}">
        <p14:creationId xmlns:p14="http://schemas.microsoft.com/office/powerpoint/2010/main" val="114198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figure30"/>
          <p:cNvPicPr>
            <a:picLocks noChangeAspect="1" noChangeArrowheads="1"/>
          </p:cNvPicPr>
          <p:nvPr/>
        </p:nvPicPr>
        <p:blipFill>
          <a:blip r:embed="rId2"/>
          <a:srcRect/>
          <a:stretch>
            <a:fillRect/>
          </a:stretch>
        </p:blipFill>
        <p:spPr bwMode="auto">
          <a:xfrm>
            <a:off x="0" y="1682750"/>
            <a:ext cx="9144000" cy="4337050"/>
          </a:xfrm>
          <a:prstGeom prst="rect">
            <a:avLst/>
          </a:prstGeom>
          <a:noFill/>
        </p:spPr>
      </p:pic>
      <p:sp>
        <p:nvSpPr>
          <p:cNvPr id="302083" name="Text Box 3"/>
          <p:cNvSpPr txBox="1">
            <a:spLocks noChangeArrowheads="1"/>
          </p:cNvSpPr>
          <p:nvPr/>
        </p:nvSpPr>
        <p:spPr bwMode="auto">
          <a:xfrm>
            <a:off x="990600" y="152400"/>
            <a:ext cx="7620000" cy="946150"/>
          </a:xfrm>
          <a:prstGeom prst="rect">
            <a:avLst/>
          </a:prstGeom>
          <a:noFill/>
          <a:ln w="9525">
            <a:noFill/>
            <a:miter lim="800000"/>
            <a:headEnd/>
            <a:tailEnd/>
          </a:ln>
          <a:effectLst/>
        </p:spPr>
        <p:txBody>
          <a:bodyPr>
            <a:prstTxWarp prst="textNoShape">
              <a:avLst/>
            </a:prstTxWarp>
            <a:spAutoFit/>
          </a:bodyPr>
          <a:lstStyle/>
          <a:p>
            <a:r>
              <a:rPr lang="en-US" sz="2800"/>
              <a:t>Charge in a conductor tends to flow very quickly until it comes into equilibrium…</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01880" y="2815920"/>
              <a:ext cx="4276080" cy="1320120"/>
            </p14:xfrm>
          </p:contentPart>
        </mc:Choice>
        <mc:Fallback xmlns="">
          <p:pic>
            <p:nvPicPr>
              <p:cNvPr id="2" name="Ink 1"/>
              <p:cNvPicPr/>
              <p:nvPr/>
            </p:nvPicPr>
            <p:blipFill>
              <a:blip r:embed="rId4"/>
              <a:stretch>
                <a:fillRect/>
              </a:stretch>
            </p:blipFill>
            <p:spPr>
              <a:xfrm>
                <a:off x="992160" y="2808360"/>
                <a:ext cx="4294800" cy="1338120"/>
              </a:xfrm>
              <a:prstGeom prst="rect">
                <a:avLst/>
              </a:prstGeom>
            </p:spPr>
          </p:pic>
        </mc:Fallback>
      </mc:AlternateContent>
    </p:spTree>
    <p:extLst>
      <p:ext uri="{BB962C8B-B14F-4D97-AF65-F5344CB8AC3E}">
        <p14:creationId xmlns:p14="http://schemas.microsoft.com/office/powerpoint/2010/main" val="339470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8032</TotalTime>
  <Words>1569</Words>
  <Application>Microsoft Office PowerPoint</Application>
  <PresentationFormat>On-screen Show (4:3)</PresentationFormat>
  <Paragraphs>119</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PHY132 Introduction to Physics II  Class 15 – Outline:</vt:lpstr>
      <vt:lpstr>Class 15 Preclass Quiz on MasteringPhysics</vt:lpstr>
      <vt:lpstr>Class 15 Preclass Quiz on MasteringPhysics</vt:lpstr>
      <vt:lpstr>PowerPoint Presentation</vt:lpstr>
      <vt:lpstr>Class 15 Preclass Quiz – Student Comments…</vt:lpstr>
      <vt:lpstr>Class 15 Preclass Quiz – Student Comments…</vt:lpstr>
      <vt:lpstr>Class 15 Preclass Quiz – Student Comments…</vt:lpstr>
      <vt:lpstr>Class 15 Preclass Quiz – Student Comments…</vt:lpstr>
      <vt:lpstr>PowerPoint Presentation</vt:lpstr>
      <vt:lpstr>PowerPoint Presentation</vt:lpstr>
      <vt:lpstr>Inside an electrical conductor:</vt:lpstr>
      <vt:lpstr>Inside an electrical conductor:</vt:lpstr>
      <vt:lpstr>Inside an electrical conductor:</vt:lpstr>
      <vt:lpstr>PowerPoint Presentation</vt:lpstr>
      <vt:lpstr>PowerPoint Presentation</vt:lpstr>
      <vt:lpstr>PowerPoint Presentation</vt:lpstr>
      <vt:lpstr>Creating a Current</vt:lpstr>
      <vt:lpstr>Definition of Current</vt:lpstr>
      <vt:lpstr>The Current Density in a Wire</vt:lpstr>
      <vt:lpstr>Recall: Kirchhoff’s Loop Law</vt:lpstr>
      <vt:lpstr>Kirchhoff’s Junction Law</vt:lpstr>
      <vt:lpstr>PowerPoint Presentation</vt:lpstr>
      <vt:lpstr>PowerPoint Presentation</vt:lpstr>
      <vt:lpstr>Conductivity and Resistivity</vt:lpstr>
      <vt:lpstr>PowerPoint Presentation</vt:lpstr>
      <vt:lpstr>Superconductors</vt:lpstr>
      <vt:lpstr>PowerPoint Presentation</vt:lpstr>
      <vt:lpstr>Resistance and Ohm’s Law</vt:lpstr>
      <vt:lpstr>PowerPoint Presentation</vt:lpstr>
      <vt:lpstr>Andrew will be back Wednesday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304</cp:revision>
  <cp:lastPrinted>2014-03-03T15:51:04Z</cp:lastPrinted>
  <dcterms:created xsi:type="dcterms:W3CDTF">2010-09-20T13:36:26Z</dcterms:created>
  <dcterms:modified xsi:type="dcterms:W3CDTF">2014-03-03T17:34:26Z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