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71" r:id="rId2"/>
    <p:sldId id="683" r:id="rId3"/>
    <p:sldId id="679" r:id="rId4"/>
    <p:sldId id="680" r:id="rId5"/>
    <p:sldId id="1237" r:id="rId6"/>
    <p:sldId id="1238" r:id="rId7"/>
    <p:sldId id="1239" r:id="rId8"/>
    <p:sldId id="1245" r:id="rId9"/>
    <p:sldId id="1246" r:id="rId10"/>
    <p:sldId id="1247" r:id="rId11"/>
    <p:sldId id="783" r:id="rId12"/>
    <p:sldId id="1265" r:id="rId13"/>
    <p:sldId id="1266" r:id="rId14"/>
    <p:sldId id="1103" r:id="rId15"/>
    <p:sldId id="831" r:id="rId16"/>
    <p:sldId id="970" r:id="rId17"/>
    <p:sldId id="1011" r:id="rId18"/>
    <p:sldId id="1248" r:id="rId19"/>
    <p:sldId id="1013" r:id="rId20"/>
    <p:sldId id="1021" r:id="rId21"/>
    <p:sldId id="1236" r:id="rId22"/>
    <p:sldId id="1267" r:id="rId23"/>
    <p:sldId id="1073" r:id="rId24"/>
    <p:sldId id="1074" r:id="rId25"/>
    <p:sldId id="1105" r:id="rId26"/>
    <p:sldId id="1121" r:id="rId27"/>
    <p:sldId id="1122" r:id="rId28"/>
    <p:sldId id="1147" r:id="rId29"/>
    <p:sldId id="1159" r:id="rId30"/>
    <p:sldId id="1164" r:id="rId31"/>
    <p:sldId id="1171" r:id="rId32"/>
    <p:sldId id="1249" r:id="rId33"/>
    <p:sldId id="1175" r:id="rId34"/>
    <p:sldId id="1268" r:id="rId35"/>
    <p:sldId id="1180" r:id="rId36"/>
    <p:sldId id="1184" r:id="rId37"/>
    <p:sldId id="1258" r:id="rId38"/>
    <p:sldId id="1183" r:id="rId39"/>
    <p:sldId id="1257" r:id="rId40"/>
    <p:sldId id="1185" r:id="rId41"/>
    <p:sldId id="1181" r:id="rId42"/>
    <p:sldId id="1182" r:id="rId43"/>
    <p:sldId id="1250" r:id="rId44"/>
    <p:sldId id="1192" r:id="rId45"/>
    <p:sldId id="1197" r:id="rId46"/>
    <p:sldId id="1204" r:id="rId47"/>
    <p:sldId id="1205" r:id="rId48"/>
    <p:sldId id="1251" r:id="rId49"/>
    <p:sldId id="1252" r:id="rId50"/>
    <p:sldId id="1217" r:id="rId51"/>
    <p:sldId id="1218" r:id="rId52"/>
    <p:sldId id="1219" r:id="rId53"/>
    <p:sldId id="1220" r:id="rId54"/>
    <p:sldId id="1253" r:id="rId55"/>
    <p:sldId id="1227" r:id="rId56"/>
    <p:sldId id="1228" r:id="rId57"/>
    <p:sldId id="1229" r:id="rId58"/>
    <p:sldId id="1230" r:id="rId59"/>
    <p:sldId id="1231" r:id="rId60"/>
    <p:sldId id="1232" r:id="rId61"/>
    <p:sldId id="1233" r:id="rId62"/>
    <p:sldId id="1234" r:id="rId63"/>
    <p:sldId id="1254" r:id="rId64"/>
    <p:sldId id="684" r:id="rId65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73" autoAdjust="0"/>
  </p:normalViewPr>
  <p:slideViewPr>
    <p:cSldViewPr>
      <p:cViewPr varScale="1">
        <p:scale>
          <a:sx n="88" d="100"/>
          <a:sy n="88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2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357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773357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2F1AC7A-A382-1944-9F1F-F30449D4A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19:09.8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3217 11202 33 0,'-18'3'16'0,"26"-3"4"0,-8 0-17 0,0-5 0 15,5 0 1-15,3-3-2 16,-3-6 0-16,8-2-1 16,-2-5 1-16,2-3-1 15,6-7 1-15,-3-14-1 16,2 0 1-16,1-8-3 0,-1-13 1 15,11 2 0-15,0-7 0 16,3 5 0-16,-3 10 1 16,-2 6-2-16,-11 10 1 15,0 11 3-15,-1 11 1 16,-12 10 2-16,5 10 0 16,0 17-4-16,0 10 1 15,-3 16-2-15,0 10 0 16,3 6-1-16,0 13 1 15,0-5-1-15,6 0 0 16,-1-8-6-16,0-6 0 0,5-12-12 16,1-9 0-16,-3-13-16 15,0-5 0-15</inkml:trace>
  <inkml:trace contextRef="#ctx0" brushRef="#br0" timeOffset="249.98">3323 10782 42 0,'-8'2'21'0,"19"4"1"15,-1-6-21-15,6 2 1 16,8 1 1-16,8-3-3 0,2 0 1 15,-5-3-1-15,6-2 0 16,4-3-21-16,4-5 0 16,-1-6-3-16,-5-2 0 15</inkml:trace>
  <inkml:trace contextRef="#ctx0" brushRef="#br0" timeOffset="441.5966">3868 10470 47 0,'0'29'23'0,"3"37"3"0,-3-48-23 0,0 14 3 15,-3 13 0-15,3-3-6 16,0 9 0-16,0-1-10 16,3 0 0-16,2-13-24 15,3-8 1-15,3-5 22 16,-1-11 0-16</inkml:trace>
  <inkml:trace contextRef="#ctx0" brushRef="#br0" timeOffset="599.3612">4112 10409 61 0,'-11'39'30'0,"6"49"3"0,-1-62-31 16,4 22-2-16,-3 7 0 15,5 14-16-15,0-3 0 16,5 0-30-16,5 3 0 0</inkml:trace>
  <inkml:trace contextRef="#ctx0" brushRef="#br0" timeOffset="958.7943">5329 10573 45 0,'-3'10'22'0,"22"27"5"0,-14-15-23 15,3 12-1-15,0 6 1 16,-3 13-4-16,3 2 0 16,0 1-3-16,3-1 1 15,-1-7-6-15,1-8 0 16,-1-17-10-16,1-12 0 15,-9-14-5-15,-2-5 0 16</inkml:trace>
  <inkml:trace contextRef="#ctx0" brushRef="#br0" timeOffset="1246.3663">5149 10348 43 0,'-29'-42'21'0,"13"28"14"0,16 14-22 0,0 8-11 16,10 8 0-16,12 5-1 15,12 6 1-15,-2-3 0 16,15 15 0-16,9 9-1 16,-1-1 0-16,9 12 2 15,5 7 1-15,-14-16-1 16,-12 3 0-16,-9 0 3 16,-5-3 1-16,-10-5-2 15,-9-2 1-15,-20-1-3 16,-22-2 0-16,-16-6-4 0,-7-10 0 31,-1-14-6-31,6-10 1 0,10-5-23 16,14-3 0-16,10-2-18 15,13 4 1-15</inkml:trace>
  <inkml:trace contextRef="#ctx0" brushRef="#br0" timeOffset="1590.2619">5961 10853 45 0,'-13'19'22'0,"5"57"4"15,8-60-23-15,3 8 1 0,2 3 1 16,5-1-3-16,6-5 1 16,5-5 4-16,9-8 0 15,-1-11 4-15,-6-10 0 16,1-13-10-16,3-11 0 16,-3 0-1-16,-6 0 1 15,-7-6-2-15,-11 6 1 16,-6 5-16-16,-4 11 1 15,-6 11-14-15,-5 7 1 16,2 11-1-16,1-3 0 0</inkml:trace>
  <inkml:trace contextRef="#ctx0" brushRef="#br0" timeOffset="2181.5175">6458 10792 45 0,'-7'40'22'0,"17"5"8"0,-5-19-23 0,-2 1-2 15,0 10 1-15,2 11-3 16,-2 2 0-16,-1-8-3 16,4 11 1-16,-6 8-1 15,0-13 0-15,-6-6-1 16,4-8 1-16,-1-7 0 15,-5-14 1-15,-3-5-1 16,-2-16 0-16,-3-21-3 16,1-8 0-16,4-19 3 15,3-2 0-15,8-3 0 16,8 0 0-16,13 3 0 16,6 13 0-16,4 8-1 15,-4 11 1-15,-3 5 0 16,-1 10 0-16,4 3 2 15,-6 8 1-15,0 5 2 16,-8 11 1-16,-5 3-4 0,-8 5 1 16,-5-3-4-16,-6 0 1 15,1 0 0-15,-3-2 0 16,-6-6-12-16,3-3 1 16,-2 1-41-16,4-3 1 15,-1-5 47-15,9-6 1 16</inkml:trace>
  <inkml:trace contextRef="#ctx0" brushRef="#br0" timeOffset="2604.3481">6826 10811 47 0,'-8'34'23'0,"8"40"6"0,0-52-23 15,0 9-2-15,0 12 1 16,0 7-1-16,0-5 0 16,0 10-5-16,-2 1 1 15,-4-8-1-15,4-9 1 0,-1-7 0 16,-5-13 1-16,0-14-5 16,3-16 0-16,-11-10 1 15,3-16 1-15,2-16 2 16,9 0 0-16,4-10 0 15,9-3 0-15,2 10-1 16,8 0 1-16,11 4 0 16,8 7 0-16,-6 10-1 15,-7 14 0-15,-6 13 7 16,-5 11 0-16,-1 10 0 16,-9 5 0-16,2 6-3 15,-6 5 0-15,-4 0-3 16,-6-2 0-16,-6 2-1 15,-4-2 1-15,-3-4-21 16,-3-4 1-16,3-11-26 16,-3-8 1-16</inkml:trace>
  <inkml:trace contextRef="#ctx0" brushRef="#br0" timeOffset="2823.0993">7244 10221 55 0,'-10'16'27'0,"7"79"16"0,3-69-28 16,0 25-11-16,-8 7 1 16,-2 21-4-16,-1 6 0 0,-2 13-7 15,2-16 0-15,3-11-29 16,8-12 0-16,6-17 1 15,-4-18 0-15</inkml:trace>
  <inkml:trace contextRef="#ctx0" brushRef="#br0" timeOffset="3416.8303">7419 10853 46 0,'11'3'23'0,"12"-8"6"16,-12 5-24-16,-1 0-1 16,4-3 0-16,2-5-5 15,-3-5 1-15,0-6 0 16,-2-2 1-16,-3-3-1 0,-6 0 1 16,-2 3 0-16,-5 3 0 15,-6 5-3-15,-5 5 1 16,1 5 1-16,-4 6 0 15,-2 12 6-15,0 9 0 16,2 5-2-16,9-2 0 16,4 7-4-16,1 1 0 15,5 2 0-15,8-3 1 16,0-7-2-16,-3-4 0 16,6-4-11-16,5-6 1 15,0-5 2-15,10-5 0 0,0-6 2 16,4-13 0-16,-1-8 0 15,-3-2 1-15,3-1 1 16,0 1 1-16,-7 2 4 16,-7 8 1-16,1 8 7 15,-5 11 1-15,-1 0-2 16,-4 7 1-16,-1 3-6 16,-2 9 1-16,-3 1 1 15,2 1 0-15,4-5 6 16,-4-6 1-16,1-5 3 15,2-13 0-15,0-11-5 16,11-5 0-16,0-9-3 16,5-7 1-16,11-8-7 15,8-2 0-15,5 10-15 0,2 5 0 16,1 3-43-16,2 13 1 16,-15 5 40-16,-9-2 1 15</inkml:trace>
  <inkml:trace contextRef="#ctx0" brushRef="#br0" timeOffset="4463.8407">8842 10639 47 0,'-5'5'23'0,"16"45"2"0,-6-31-24 0,6 5 0 15,-1 2 1-15,6 6-2 16,-5 5 1-16,-1 5-1 16,1-10 0-1,10-5 10 1,3-6 0-16,-3-16-8 16,3-21 0-16,2-8-2 15,-2-13 0-15,-3-8-1 16,0 0 0-16,-2 6-17 15,-6 7 0-15,0 8-25 16,-2 3 1-16</inkml:trace>
  <inkml:trace contextRef="#ctx0" brushRef="#br0" timeOffset="4807.5948">9446 10845 45 0,'31'0'22'0,"6"-16"2"0,-31 6-23 15,4-6-1-15,-2-5 1 16,-8-6-2-16,0-2 0 16,-10 5 1-16,-1 3 0 15,-2 5 1-15,-8 6 1 16,0 4 2-16,-1 12 0 0,1 12 1 15,3 11 0-15,7 3-1 16,3 8 0-16,5 2-2 16,6 0 1-16,13-7-4 15,5-9 1-15,11-4 0 16,-6-15 1-16,6-12-20 16,5-11 1-16,-2-5-18 15,-4 0 1-15,-2-11 27 16,-5-2 1-16</inkml:trace>
  <inkml:trace contextRef="#ctx0" brushRef="#br0" timeOffset="5017.7468">9803 10239 52 0,'-13'32'26'0,"7"47"10"0,6-57-26 0,6 15 0 16,-6 8 1-16,0 13-8 15,-6 13 1-15,6-7-4 16,6-3 0-16,-4-11-18 16,6-2 0-16,-5-17-16 15,5-7 0-15,5-8 11 16,0-11 0-16</inkml:trace>
  <inkml:trace contextRef="#ctx0" brushRef="#br0" timeOffset="5284.0091">10007 10782 51 0,'-6'53'25'0,"12"-14"4"16,-6-23-26-16,5 11-3 0,0-3 1 16,11-3 7-16,5-8 1 15,3-2 2-15,5-6 0 16,3-16-4-16,-6-13 1 15,3-2-5-15,-5-8 0 16,-3-9-2-16,-10-2 1 16,-11 6-3-16,-11 7 1 15,-10 8-8-15,-11 11 1 16,1 13-21-16,-1 10 0 16,8 12-21-16,11-1 0 0</inkml:trace>
  <inkml:trace contextRef="#ctx0" brushRef="#br0" timeOffset="5819.117">10536 10716 40 0,'-14'-3'20'0,"7"-8"3"16,7 6-20-16,-3 2-3 15,-5 3 0-15,-3 0 5 16,1 6 1-16,-1 2 1 15,6 10 0-15,-11 3-3 16,3 1-4-16,13-22 0 16,0 47 5-1,-3-2 0-15,6-8-6 16,7-8 1-16,9-8-8 0,2-7 0 16,11-6-20-1,2-14 1-15,9-7 1 0,-4-11 1 16</inkml:trace>
  <inkml:trace contextRef="#ctx0" brushRef="#br0" timeOffset="5944.0752">10853 10819 42 0,'-5'18'21'0,"5"-2"5"0,0-3-21 16,0 3-5-16,3 11 1 16,-3-3-29-16,0-1 0 15,2 1 9-15,6-5 1 16</inkml:trace>
  <inkml:trace contextRef="#ctx0" brushRef="#br0" timeOffset="6039.123">10959 10644 53 0,'-13'-29'26'0,"13"0"-9"16,0 21-27-16,0 3-33 15,0 5 1-15</inkml:trace>
  <inkml:trace contextRef="#ctx0" brushRef="#br0" timeOffset="6419.7366">11271 10292 55 0,'-5'3'27'0,"16"60"4"15,-6-47-28-15,-3 13-2 16,-2 16 0-16,-2-2-1 16,-6 12 1-16,-3 9-2 15,3-6 1-15,3 0-3 16,-3-8 1-16,6-7-25 0,2-9 1 16,0-10-4-16,-6-13 1 15</inkml:trace>
  <inkml:trace contextRef="#ctx0" brushRef="#br0" timeOffset="6608.6259">11038 10665 57 0,'-15'-5'28'0,"30"5"1"0,-4 0-28 0,2 0-1 15,11-5 0-15,5-1 0 16,6 1 1-16,2 3-10 15,-6 2 0-15,1 0-39 16,0 2 0-16,0 3 47 16,-6 6 1-16</inkml:trace>
  <inkml:trace contextRef="#ctx0" brushRef="#br0" timeOffset="6718.0021">11467 10896 50 0,'-16'23'25'0,"16"-25"-25"15,0-1-25-15,3-2 1 16,-3-11 0-16</inkml:trace>
  <inkml:trace contextRef="#ctx0" brushRef="#br0" timeOffset="6827.4746">11636 10504 47 0,'-10'-5'23'0,"10"7"-9"0,0 1-25 16,0 5-25-16,-3 10 0 15</inkml:trace>
  <inkml:trace contextRef="#ctx0" brushRef="#br0" timeOffset="7125.7236">11721 10864 58 0,'0'0'29'0,"21"0"7"15,-10-3-29-15,5-2-1 16,5-8 1-16,0-6-6 16,3-7 0-16,-3-6-1 15,-3 0 0-15,-4 6-1 16,-6 2 1-16,-8 3 0 16,-6 5 0-16,1 8 4 15,-6 3 0-15,-4 13-4 16,1 13 0-16,4 10-1 15,-1 4 1-15,3 2-17 16,6 3 1-16,4-1-9 0,6-4 0 16,5-6-9-16,6-8 1 15</inkml:trace>
  <inkml:trace contextRef="#ctx0" brushRef="#br0" timeOffset="7428.9513">12396 10628 37 0,'2'-16'18'0,"-7"22"12"16,0-9-20-16,-1 3-4 15,-4 0 0-15,-9 0 0 16,1 5 0-16,-3 6-6 16,5 5 0-16,0 5 0 15,5 3 0-15,11 0 0 0,8-1 0 16,6-4 0-16,4 2 1 15,1-2 8-15,-4 2 0 16,7 5-5-16,-4-2 1 16,-5 5-5-16,-7-2 1 15,-6-4-3-15,-8 1 1 16,-3 0-22-16,1-3 0 16,2-2-26-16,2-3 0 15</inkml:trace>
  <inkml:trace contextRef="#ctx0" brushRef="#br0" timeOffset="8005.6754">13451 10708 42 0,'-8'-24'21'0,"6"-11"1"15,2 30-22-15,0-3 6 16,-8-2 0-16,-3 2 1 15,-2 2 0-15,-8 6-6 16,-6-2 1-16,1 12-1 0,0 9 0 16,2 10-1-16,3 8 1 15,7-3-2-15,6 9 0 16,6-1 1-16,2-2 0 16,10-6 0-16,6-7 0 15,11-11 0-15,-1-9 0 16,1-9 0-16,-4-14 1 15,1-3 0-15,-3-7 0 16,6-6-1-16,-11-5 1 16,0 0-1-16,-6 3 1 0,-5 7 6 15,1 6 0-15,-6 8-6 16,0 8 1-16,0 10-2 16,-6 11 1-16,6 8-2 15,0 2 0-15,6-2 2 16,-4 8 0-16,1-3-8 15,2-3 0-15,1-7-11 16,2-3 0-16,0-11-2 16,2-16 0-16,1 1-4 15,-6-6 1-15</inkml:trace>
  <inkml:trace contextRef="#ctx0" brushRef="#br0" timeOffset="8271.2816">13610 10620 35 0,'-8'8'17'0,"6"37"4"16,2-31-17-16,0 4 0 15,0 6 0-15,0 0 2 0,-6-6 1 16,6 1 0-16,-2 5 0 16,-1-3-4-16,3-5 0 15,-5-9 2-15,5-7 0 16,0-5-1-16,5 0 1 15,0-3 0-15,6-5 1 16,-1-3-6-16,6-5 1 16,0-3-1-16,11-5 0 15,-1 0-25-15,6 8 1 16,-3 5-26-16,-5 5 1 0</inkml:trace>
  <inkml:trace contextRef="#ctx0" brushRef="#br0" timeOffset="8599.5983">14002 10803 40 0,'10'-19'20'0,"12"-12"3"16,-17 20-20-16,3-5 2 15,0 0 0-15,-3-2-6 16,3 2 1-16,0 0 0 15,-8 3 1-15,-5 2-1 16,-6 3 0-16,-2 6 9 16,-6 2 0-16,3 5-4 15,-2 8 0-15,-1 11-2 0,3 5 1 16,6 3 0 0,2 0 1-16,8 5-3 0,10 0 1 15,9 2-6-15,5-7 1 16,8-5-22-16,10-9 1 15,11-7-23-15,2-17 0 16</inkml:trace>
  <inkml:trace contextRef="#ctx0" brushRef="#br0" timeOffset="9133.8979">15391 10710 53 0,'2'35'26'0,"17"20"1"0,-11-44-27 0,-3 10-1 16,3 3 1-16,0 2 1 16,-3 3 0-16,1-5-2 15,-4-5 1-15,-2-3 5 16,3-8 1-16,2-6-4 16,-2-20 1-16,5-6 1 15,2-5 0-15,6-14 1 16,3-7 0-16,5 0-3 15,7-6 1-15,9 3-7 16,0 6 1-16,-6 15-17 16,-2 14 0-16,-3 10 0 15,3 13 0-15,-8 5-8 16,-1 1 0-16</inkml:trace>
  <inkml:trace contextRef="#ctx0" brushRef="#br0" timeOffset="9556.7362">15962 10829 41 0,'8'8'20'0,"16"-10"4"0,-16-1-21 0,-3 0-3 16,6-2 1-16,-1-3 2 15,-2-2 1-15,0-6-3 16,-2-3 0-16,-1-2-2 16,-5 0 1-16,-5 0 0 15,-1 5 0-15,-2 3 6 16,0 5 0-16,-2 8 0 15,-6 8 1-15,0 10-6 16,0 9 1-16,6-4-1 16,2 1 0-16,10 0 0 15,4 2 1-15,-1-2-2 16,3-5 0-16,2-6-12 16,4-2 1-16,12-6-9 15,1-5 1-15,10-5-14 0,0-3 0 16</inkml:trace>
  <inkml:trace contextRef="#ctx0" brushRef="#br0" timeOffset="10104.9102">16325 10229 43 0,'-13'10'21'0,"10"51"11"0,3-32-22 15,3 16-4-15,4 8 0 0,-1 16-4 16,-1 13 0-16,0 3-5 15,3-1 1-15,-5-15-35 16,5-11 1-16,2-7 14 16,1-14 1-16</inkml:trace>
  <inkml:trace contextRef="#ctx0" brushRef="#br0" timeOffset="13542.7124">16759 10705 34 0,'-14'-26'17'0,"-9"-14"6"0,17 35-17 0,1-3-3 16,-6-3 1-16,-4 3 3 15,1-5 0-15,-4 5-2 16,-3 8 1-16,0 5-5 16,-1 1 0-16,1 7-1 15,5 8 1-15,0 8-2 16,6 5 1-16,5 1-1 15,-1-1 0-15,6 3 1 16,8-5 0-16,3-8 1 16,7-3 0-16,-2-13-1 15,3-8 0-15,2-8-1 16,0 0 0-16,0-10 0 0,3-14 1 16,-3-5 1-16,-2-3 0 15,-6 11-1-15,-2 0 1 16,-4 2 4-16,-7 12 0 15,-2 9-5-15,-3 1 1 16,-1 13 0-16,-2 13 1 16,0 11-3-16,6 0 1 15,2 2 0-15,2 14 0 0,4-6-10 16,4-5 1-16,1-11-15 16,10 1 0-16,0-11-6 15,0-16 1-15</inkml:trace>
  <inkml:trace contextRef="#ctx0" brushRef="#br0" timeOffset="13793.0409">17021 10218 48 0,'0'0'24'0,"10"13"6"16,-7-2-23-16,2 13-2 15,-2 10 1-15,-3 3-1 16,2 14 0-16,-2 4-5 16,0 14 0-16,0 8-1 0,0-3 0 15,0 0-14 1,0-5 1-16,0-17-11 0,6-9 0 16,-6-11 1-16,-6-11 1 15</inkml:trace>
  <inkml:trace contextRef="#ctx0" brushRef="#br0" timeOffset="13982.877">16865 10517 53 0,'7'3'26'0,"25"-16"2"15,-19 10-28-15,14-2 0 16,5-1 0-16,-1-4-6 15,6-1 0-15,11 3-31 16,-3 3 0-16,-3-3 27 16,-2-3 0-16</inkml:trace>
  <inkml:trace contextRef="#ctx0" brushRef="#br0" timeOffset="14107.8782">17391 10581 50 0,'-21'45'25'0,"18"2"5"16,3-26-25-16,0 6-4 0,0-3 0 15,0 5-5-15,0-5 0 16,3-1-48-16,5-4 1 16</inkml:trace>
  <inkml:trace contextRef="#ctx0" brushRef="#br0" timeOffset="14248.9822">17518 10388 56 0,'-21'-19'28'0,"18"-2"3"0,3 18-28 0,-5 1-11 16,2 7 1-16,1 8-14 16,-4 3 0-16,6-3-9 15,6 3 0-15</inkml:trace>
  <inkml:trace contextRef="#ctx0" brushRef="#br0" timeOffset="14468.8017">17666 10676 51 0,'8'42'25'0,"16"3"12"16,-21-32-27-16,2 1-2 16,-2 2 1-16,4 5-5 15,-1-3 1-15,2 1-5 16,0-6 1-16,-6-5 5 0,6-8 1 16,-5-8-7-16,5-11 0 15,-6-15-3-15,6-11 1 16,-2 0-25-16,2-5 1 15,2 10-26-15,-2 8 1 16</inkml:trace>
  <inkml:trace contextRef="#ctx0" brushRef="#br0" timeOffset="14766.7681">18068 10623 57 0,'19'11'28'0,"15"-9"5"0,-26-2-29 0,-2-2 1 16,4-4 0-16,1-2-5 16,-1-10 1-16,1-9-2 15,-3 4 1-15,-6 1 0 16,-2 7 0-16,-2-1 0 16,-6 5 0-16,3 8 6 15,-6 14 1-15,-8 13 0 16,9 2 0-16,-3 14-6 15,7 5 1-15,6 0-3 16,8-5 0-16,0-14-16 16,5-5 1-16,6-5-37 15,5-5 0-15,8-14 43 16,7-10 0-16</inkml:trace>
  <inkml:trace contextRef="#ctx0" brushRef="#br0" timeOffset="15162.0772">19452 10120 43 0,'-8'-29'21'0,"16"32"4"0,-3 7-23 16,3 14 2-16,0 11 1 15,-2 18-1-15,2 2 0 16,-1 17-4-16,-1-1 0 16,2 3 0-16,-6-2 1 15,6-9-7-15,0-10 0 16,-2-5-8-16,1-6 1 16,1-10-22-16,-8-9 1 0</inkml:trace>
  <inkml:trace contextRef="#ctx0" brushRef="#br0" timeOffset="15586.0657">19328 10541 48 0,'2'-11'24'0,"59"3"2"15,-47 1-25-15,12-4-1 16,8-2 0-16,6 2 0 15,2 9 1-15,11-6-1 16,0 0 0-16,-5 8-1 16,-11-3 1-16,-5 11 0 0,-9 10 0 15,-4 12 2 1,-6 1 1-16,-5 9-3 0,-3 5 0 16,1 0 0-16,-4-8 1 15,1-8 0-15,5-2 0 16,0-12 3-16,3-4 1 15,2-8-1-15,5-14 0 16,-2-13-1-16,5-7 1 16,0 1 0-16,1-4 1 15,-7 0-2 1,-9-6 0-16,-12 8-4 16,-12 6 1-16,-6 5 0 15,3 10 0-15,-5 11-12 16,-1 8 1-16,1 13-20 15,12-2 0-15,12 7 2 16,15-2 0-16</inkml:trace>
  <inkml:trace contextRef="#ctx0" brushRef="#br0" timeOffset="15964.0302">20839 10197 50 0,'2'32'25'0,"6"74"0"0,-5-75-25 0,-3 20 1 16,-3 4 1-16,-2 14-8 15,2 2 1-15,1-7-11 16,-4-1 0-16,6-10 3 15,0-16 1-15,-2-10-5 16,-1-19 0-16</inkml:trace>
  <inkml:trace contextRef="#ctx0" brushRef="#br0" timeOffset="16730.1493">20680 10480 50 0,'37'37'25'0,"5"-39"6"0,-23-1-25 16,5-2-3-16,5-1 0 15,2 4-4-15,4-1 0 16,4-2 0-16,1-3 1 16,-3-3-8-16,-5 1 0 15,0-6 0-15,-1-8 0 16,1-5 2-16,-3-6 0 0,-5 6 4 15,-3 6 0-15,-5 4 2 16,-5 3 1-16,-6 3 2 16,0 8 1-16,-2 7-3 15,-3 11 1-15,0 11 2 16,-3 8 0-16,-2 2-2 16,0 14 1-16,-3 0 0 15,0 7 1-15,3 6-1 16,-3 0 1-16,5-8-3 15,3-8 0-15,3-5-3 16,-1-11 1-16,6-13 4 16,0-9 1-16,3-7-5 15,-1-10 0-15,4-11 1 16,-1-3 0-16,3 0-1 16,-3 3 0-16,-3 8 1 15,1 5 1-15,0 10-1 0,-1 12 1 16,1 7-1-16,-1 0 0 31,20 27 0-31,1-6 0 16,-4-2 0-16,-1-11 0 15,-2-3 0-15,-3-7 1 16,3-3-1-16,2-8 1 16,-2-3-1-16,0-10 0 15,5-14 0-15,0-7 0 16,-5-4-1-16,-3-4 1 0,-8-6-1 15,-2 1 1-15,-3-1 1 16,-8 8 0-16,-3 6-1 16,-7 7 0-16,-6 6 5 15,0 2 0-15,-5 11 0 16,0 14 0-16,2 12-2 16,1 9 1-16,7 9-3 15,6 9 0-15,7-8-2 16,17-10 0-16,7-9-20 15,17-7 1-15,18-17-9 16,5-15 1-16,13-13 9 16,6-11 0-16</inkml:trace>
  <inkml:trace contextRef="#ctx0" brushRef="#br0" timeOffset="17379.7618">22863 10647 44 0,'8'-21'22'0,"-8"-8"-3"0,-6 21-22 16,4-3 3-16,-9 0 1 16,-7 4-1-16,-6 7 1 15,0 5 2-15,-5 5 0 16,5 4-1-16,-5 12 0 15,0 11-3-15,5 8 1 16,3-3-1-16,8 6 0 16,2-3 2-16,3-5 0 15,8-11-2-15,8-8 1 0,5-13 0 16,0-8 1-16,6-8-2 16,2-8 1-16,3 3 0 15,2-3 1-15,-2 0-1 16,-5-2 1-16,-3-1-2 15,2 1 1-15,-7-4 0 16,-1 4 0-16,-2-1 0 16,-2 4 1-16,1-1 0 15,-4 8 1-15,2 5 1 16,-5 6 0-16,0 10-3 16,0 5 0-16,0 4 1 15,0 1 0-15,0 4 0 16,0 2 0-16,0-3-2 15,3 1 0-15,0-6 1 16,2-5 1-16,-2-3-14 0,-1-2 1 16,4-3-28-16,-4 0 1 15</inkml:trace>
  <inkml:trace contextRef="#ctx0" brushRef="#br0" timeOffset="17629.7655">23193 10681 44 0,'-5'45'22'0,"8"29"9"0,5-63-22 0,-3 7-9 15,3 4 1-15,-5-4-2 16,4-2 1-16,-7-3-30 16,0-5 1-16,0-8 6 15,-7-8 1-15</inkml:trace>
  <inkml:trace contextRef="#ctx0" brushRef="#br0" timeOffset="17754.7667">23352 10427 34 0,'-3'0'17'0,"6"6"-33"0,-3-6-18 15</inkml:trace>
  <inkml:trace contextRef="#ctx0" brushRef="#br0" timeOffset="17999.9763">23553 10864 42 0,'8'34'21'0,"0"24"2"15,-5-44-22-15,5-6 5 16,-3-3 0-16,0-5 3 0,1-13 1 16,-1-14-5-16,0 3 0 15,3-13-1-15,0-10 1 16,3-1-1-16,4 8 1 15,4 6-5-15,0 2 0 16,-4 0-3-16,12 6 0 16,-1 2-38-16,3 0 0 0,-5 6 13 15,3 5 0-15</inkml:trace>
  <inkml:trace contextRef="#ctx0" brushRef="#br0" timeOffset="18140.6038">24270 10837 69 0,'11'8'34'0,"10"-16"-16"16,-13 3-35-16,-3 0-34 15,3-1 1-15,-8-1 49 16,0-4 0-16</inkml:trace>
  <inkml:trace contextRef="#ctx0" brushRef="#br0" timeOffset="22648.4227">6726 11872 55 0,'-11'-3'27'0,"19"8"1"16,-5 3-28-16,2 14 2 15,-5 9 0-15,-5 9-2 16,2 13 0-16,-8 0 1 0,1 2 0 15,-1 4 1-15,3-1 0 16,3-8-1-16,-3-2 0 16,0 2-2-16,6-5 0 15,-1-5 1-15,-2-9 1 0,5-4-1 16,0-11 1-16,0 0 1 16,5-3 1-16,0-3 1 15,11-4 0-15,5 2-3 16,3-8 1-16,16-8-2 15,13 5 0-15,-6-7 1 16,12-1 1-16,-1 0-4 16,3 3 0-16,-9 6-27 31,1-4 1-31,-2 6-12 16,-6-2 1-16</inkml:trace>
  <inkml:trace contextRef="#ctx0" brushRef="#br0" timeOffset="23057.9341">7435 12298 39 0,'0'-3'19'0,"-11"8"5"16,9 3-20-16,-1 8-1 15,3 8 1-15,0 3-2 16,5 15 1-16,1 6-2 16,-1-6 0-16,11-5 2 15,0-5 1-15,10-6 3 16,0-10 0-16,4-8 0 15,-1-8 0-15,-3-19-2 0,6-12 1 16,-6-6-6 0,-4-8 0-16,-17-6 0 0,-8 6 0 15,-15 6 0-15,-14 2 0 16,-5 13-5-16,0 11 0 16,0 13-21-16,-11 23 1 15,-7 14-17-15,4 8 1 16</inkml:trace>
  <inkml:trace contextRef="#ctx0" brushRef="#br0" timeOffset="24365.5917">15806 11240 29 0,'-26'-6'14'0,"7"-4"2"0,19 7-15 0,0-2 2 16,0-1-3-1,0 6 0-15,11-8 4 16,2 3 0-16,3 3-5 15,5-1 0-15,11 3 1 16,2 0 1-16,9-3-1 16,12 1 0-16,9-1 1 15,20 3 0-15,1-3-1 16,15 3 1-16,1 0-1 16,13 3 0-16,-6 0 1 15,9-1 0-15,4 1-1 16,-2 0 0-16,11-1 0 15,5 3 0-15,0-2-1 16,5 0 1-16,8 5 2 16,-2 0 0-16,5-3-1 0,0 6 0 15,-9-6-2-15,7 5 1 16,1-2 0-16,-1 0 1 16,7-5-1-16,-3 2 1 15,11 0-1-15,-5 1 0 16,-8-1 0-16,7 6 1 15,-1-1-1-15,-17 1 0 16,8-1 0-16,-13 6 1 0,-3-5-1 0,6-3 1 16,-3-3-1-16,-6 3 0 15,4-5 3-15,-4 5 0 16,-4 0 1-16,-14-1 1 16,3-1-1-16,-1 2 0 15,4 0-4-15,-1 0 1 16,11 0-1-16,3-3 1 15,-1-3-14-15,6 1 0 16,-8-3-18-16,-10 0 0 16,-14 3 21-16,-18-1 0 0</inkml:trace>
  <inkml:trace contextRef="#ctx0" brushRef="#br0" timeOffset="25427.5411">7781 12345 16 0,'8'-5'8'0,"8"-3"0"0,-16 3-8 0,5 2 7 16,-2 1 1-16,-3-1 0 15,0 3 0-15,0 0-2 16,0 0 0-16,0 0-1 16,-3 0 0-16,3 3-4 0,-5 7 0 15,0 9 0-15,0 5 0 16,2 2-1-16,0 8 1 15,-2 3-1-15,5-2 1 0,0-3-2 16,5-9 1-16,-2-4 1 16,5-3 1-16,-3-3-3 15,6-5 0-15,-1-3 3 16,1-2 1-16,0-19-3 16,-1-10 1-16,6-1-1 15,-3-5 1-15,6-5-1 16,-3 0 0-16,2 6 0 15,-5 7 0-15,3 8 5 16,-3 11 0-16,-2 10-2 16,0 11 0-16,-3 2-3 15,-6 6 0-15,-2 3-2 0,0 4 1 16,0-2-19-16,0-2 1 16,0-3-17-16,0-3 1 15</inkml:trace>
  <inkml:trace contextRef="#ctx0" brushRef="#br0" timeOffset="25569.5278">8501 12250 42 0,'-8'0'21'15,"8"-8"-6"-15,0 8-22 0,-3 0-28 16,-4 3 0-16</inkml:trace>
  <inkml:trace contextRef="#ctx0" brushRef="#br0" timeOffset="25710.1544">8472 12478 68 0,'-16'2'34'0,"32"12"-23"16,-8-12-34-16,0 9-22 15,-3-3 1-15</inkml:trace>
  <inkml:trace contextRef="#ctx0" brushRef="#br0" timeOffset="38166.437">10313 12742 36 0,'-31'-8'18'0,"15"6"4"0,11-1-19 0,2 0 0 16,0 1 1-16,-2-3-2 15,2 2 1-15,1 0-2 16,-4 1 0-16,6 2-1 16,0 0 0-16,6 2 1 15,-4 1 0-15,6 0-1 16,5 2 1-16,6 0-1 15,7 3 1-15,4 0 0 16,-1 0 0-16,2 0 2 16,4 0 1-16,7 0-1 15,3 0 1-15,16 0-3 16,5-6 0-16,-5-2-1 16,5-2 0-16,13-4-1 15,9 1 1-15,-1 0 0 16,3-3 1-16,5 0-1 0,6 0 0 15,2-3-1-15,-5 1 1 16,5-3 0-16,3-1 1 16,2 4-1-16,-4 4 1 15,1 1-1-15,4 0 0 16,2 0 5-16,-10-1 0 16,-1 4-6-16,-5-4 1 15,1 6 1-15,-12 0 0 16,-10 3-2-16,-10 0 0 15,-6-1 1-15,0 4 0 16,-10 1 1-16,-8 1 0 0,-6 0-2 16,-5 0 0-16,-5 0 2 15,-6 0 0-15,-4 0-11 16,-6-3 0-16,0-2-26 16,-8-3 1-16,-6 3 18 15,1-3 0-15</inkml:trace>
  <inkml:trace contextRef="#ctx0" brushRef="#br0" timeOffset="38971.9908">13023 12663 34 0,'-16'-5'17'0,"11"-1"3"0,5 6-16 15,0-5-1-15,0-3 0 16,-3 0 2-16,-5-2 0 16,-3-6 1-16,-2 5 1 15,-5-2-2-15,2 0 1 16,-5 2-3-16,2-2 0 16,1 0-1-16,2 2 0 15,-3 1-1-15,1 2 1 16,2 2-1-16,-3 1 1 0,6-3-1 15,-3 5 0-15,6 1-1 16,-1-4 0-16,6 6-1 16,-1 0 1-16,4-2-1 15,2 2 1-15,8-3 1 16,5 1 0-16,0-1-2 16,8 3 0-16,11 0 1 15,5 3 1-15,-2-3 0 16,-4 2 0-16,4 6-2 15,2 0 0-15,0 3 1 16,2-1 1-16,-4 6-2 16,-6 0 1-16,-5 5 3 15,-3 0 0-15,-3-5 0 0,-7 0 0 16,-8 3 0-16,-6 2 0 16,-8 5-2-16,-10 3 0 15,-8 6-1-15,-3-1 0 16,-5 14-21-16,-13 5 1 15,0-11-35-15,5-5 1 16</inkml:trace>
  <inkml:trace contextRef="#ctx0" brushRef="#br0" timeOffset="39888.1478">11179 12036 43 0,'-19'-19'21'0,"19"-31"2"0,8 32-22 16,3-6 0-16,2 3 1 16,8-1-1-16,0-7 0 15,6 0-2-15,4 8 1 0,-4 5-1 16,5 8 1-16,-6 8 3 15,-5 6 1-15,-5 7-1 16,3 11 1-16,-6 13-4 16,3 10 0-16,-3 6 1 15,0 8 0-15,3-5-2 16,-3-4 1-16,8-4 1 16,1-8 0-16,-1-8-2 15,0-11 1-15,0-11 3 16,0-10 0-16,-2-10-2 15,-6-9 0-15,0-15-2 16,3-3 1-16,-5-14 0 16,-1-7 1-16,-4 0-2 15,-1-8 1-15,-5-6 0 16,-5 12 1-16,5 4-1 16,-3 11 1-16,0 11 0 0,3 7 0 15,0 9-3-15,0 7 1 16,6 6 1-16,10 5 0 15,-1 5 0-15,12 0 0 16,-1 3-10-16,11-2 1 16,-2-4-11-16,7-2 1 15,0 3-9-15,1-6 0 16</inkml:trace>
  <inkml:trace contextRef="#ctx0" brushRef="#br0" timeOffset="41106.8835">12573 11832 54 0,'3'0'27'0,"20"-2"0"0,-7 2-27 16,8-3-11-16,5 3 0 15,3-3-6-15,-6 1 1 16,4-1-10-16,-9-2 1 16</inkml:trace>
  <inkml:trace contextRef="#ctx0" brushRef="#br0" timeOffset="41310.9388">12636 11954 57 0,'0'0'28'0,"85"-24"-4"15,-58 11-28-15,15-3-15 16,8 3 0-16,3-3 9 16,8-5 1-16,3 2-14 15,-6-5 0-15</inkml:trace>
  <inkml:trace contextRef="#ctx0" brushRef="#br0" timeOffset="41768.6793">13242 11512 47 0,'3'-24'23'0,"37"6"1"15,-22 12-24-15,6 4 0 16,-3-1 0-16,0 3 0 15,1 5 1-15,-4 6-2 0,-5 8 0 16,-5 4 1-16,-5 6 1 16,-3 6 0-16,-8 7 0 15,-8 6-2-15,-13-6 0 16,-3 6 1-16,-2-1 1 16,2-2 1-16,3-5 1 15,8-8-1-15,8-6 0 16,5-2-1-16,8-8 1 15,2-3-2-15,14-2 0 16,0-9-2-16,13-4 1 0,6-6-1 16,-4-3 1-16,6-5-12 15,-2 0 0-15,4-2-24 16,-4 5 0-16</inkml:trace>
  <inkml:trace contextRef="#ctx0" brushRef="#br0" timeOffset="42051.2037">13727 11962 54 0,'13'50'27'0,"40"-26"0"16,-40-21-27-16,5-1 3 16,4-2 0-16,9-5 9 15,9-11 0-15,-3-8-11 16,3-10 0-16,2-1-2 0,-7-4 0 15,-6-9 0-15,-21 6 1 16,-14 2 0-16,-18 3 1 16,-15 3-1-16,-4 10 0 15,-9 13 0-15,-7 11 1 16,1 19-3-16,5 18 1 16,8-3-29-16,13 1 1 15,19 2-9-15,3-11 0 0</inkml:trace>
  <inkml:trace contextRef="#ctx0" brushRef="#br0" timeOffset="42757.1415">14407 11750 45 0,'-3'-13'22'0,"8"39"2"0,0-12-24 16,-2-1 1-16,0 5 0 15,2 6-2-15,-5 5 0 0,3 0 2 16,-3-2 0-16,0-6 0 15,0-5 1-15,2-3 3 16,4-10 1-16,-1-11-7 16,6-11 0-16,4-5 0 15,-1-10 1-15,7-6 0 16,-3 6 1-16,4 2-1 16,-1 6 1-16,0 5-2 15,3 5 1-15,-6 10 0 16,-5 17 0-16,-5 13 0 15,-8-3 1-15,0 11-1 16,-5 5 1-16,2-3-1 16,1-5 0-16,-4-8-1 0,12-7 1 15,-1-12 0-15,6-12 1 16,4-9-1-16,1-2 1 16,6-8-2-16,4-3 1 15,0 0 0-15,6 1 1 16,-3 7-1-16,-5 8 0 15,-3 11 0-15,-5 15 0 16,-11 14-2-16,-5 5 1 16,-5 14-17-16,-3 4 1 15,-2-2-17-15,-1 3 0 0</inkml:trace>
  <inkml:trace contextRef="#ctx0" brushRef="#br0" timeOffset="43022.818">15412 11438 65 0,'-21'0'32'0,"0"66"0"16,10-39-33-16,-10 4-1 15,-11 27 1-15,-2 6 0 16,-9 13 1-16,-10 10-13 16,-5 6 0-16,-5-9-13 0,-1 1 1 15,9-6 2-15,12-15 1 16</inkml:trace>
  <inkml:trace contextRef="#ctx0" brushRef="#br0" timeOffset="43351.646">15817 11679 41 0,'-21'13'20'0,"-27"3"2"0,29-11-22 0,-10 8 0 15,3 9 0-15,-3-4 1 16,0 3 0-16,5 0-1 16,5 6 1-16,14-1 4 15,5 3 1-15,3 0 4 16,5 1 0-16,-3 1-3 16,6-2 1-16,-1 6 1 15,-2-3 0-15,-8 2-8 16,-3-5 0-16,-5-5-3 15,1-6 1-15,-9-4-25 16,-11-6 0-16,3-11-22 16,1-5 0-16</inkml:trace>
  <inkml:trace contextRef="#ctx0" brushRef="#br0" timeOffset="45365.1048">19606 12343 39 0,'-11'-11'19'0,"8"11"4"0,3 3-21 16,3 5-1-16,2 8 1 16,-2 5 4-16,5 8 1 15,-3 16-2-15,3 8 0 0,-5 16-4 16,5 5 0-16,-8 21 1 16,-3 0 0-16,-5 11 0 15,0-5 0-15,-2-1-2 16,-1-10 1-16,6-8-2 0,-3-8 1 15,5-18-19-15,-2-14 0 16,2-13-21-16,-5-16 1 16</inkml:trace>
  <inkml:trace contextRef="#ctx0" brushRef="#br0" timeOffset="46306.8953">19563 12560 42 0,'-10'2'21'0,"10"14"2"0,0-16-21 0,0 0-2 15,0-2 1-15,-3-4-2 16,-5-2 1-16,-2-5 3 15,-1-5 1-15,-2-1-3 16,-6-7 1-16,3-9 1 16,-13-7 1-16,0 2-5 15,3 3 1-15,-3 0 3 16,7 5 1-16,4 6-4 16,5 5 1-16,2 5-2 15,3 5 0-15,3 3 1 16,0 3 0-16,2 8 0 15,0-1 1-15,-2 1 1 16,2 5 1-16,1 0-2 16,-4-3 1-16,4 6-2 15,2-1 1-15,-3 4 1 16,-2 7 1-16,-1 8-3 0,-1 5 1 16,-1 1-1-16,5 2 1 15,-5 16-1-15,3-6 0 16,-6 1 0-16,1 2 1 15,2-2-1-15,0-3 0 16,2-8-1-16,1-5 0 16,2-9 1-16,1-4 1 15,-3-6-1-15,5 0 0 16,0-5 0-16,0-2 1 16,5-1-2-16,-3-2 1 0,1 2-1 15,2-3 1-15,-2 1 1 16,0 2 0-16,2-5-1 15,-2-2 0-15,5-4 1 16,2 1 0-16,6-3-2 16,10 0 1-16,1-2-1 15,10-6 1-15,-11-3-3 16,4-2 0-16,-1-5-12 16,-3-9 0-16,6-12-7 15,0 2 0-15,-3 2-1 16,-8 6 0-16</inkml:trace>
  <inkml:trace contextRef="#ctx0" brushRef="#br0" timeOffset="47131.3521">19860 12277 36 0,'-3'-8'18'0,"3"-3"6"0,3 3-18 16,2 0 0-16,-2-2 0 15,5-4-5-15,-6 4 0 0,1-1 0 16,2 6 1-16,-2-3 2 15,-1 3 1-15,-2 5-2 16,0 0 0-16,0-3-3 16,0 3 1-16,-2 3-2 15,-1 2 1-15,-2 6-1 16,2-3 1-16,1 0 0 16,-4-1 0-16,4-1 0 15,-1-1 1-15,3 0-1 16,0-5 0-16,0 3 0 15,-5 0 0-15,5-1 0 16,0 1 1-16,0-3-2 16,0 0 1-16,0 0-1 15,0 0 1-15,0 3 0 16,5-3 1-16,0-3-1 0,11-5 1 16,5-3-1-16,6-4 1 15,10-1-1-15,0-8 1 16,13 0-2-16,3 3 1 15,-8 0-4-15,-5 2 0 16,-9 3-13-16,-2 3 0 16,-7 5-8-16,-9 3 0 15,-5 2 12-15,-8 3 1 16</inkml:trace>
  <inkml:trace contextRef="#ctx0" brushRef="#br0" timeOffset="47459.4295">19920 12007 39 0,'-7'-19'19'0,"14"3"1"0,-4 11-19 16,2 0 4-16,-5 5 0 16,3 5-2-16,0 8 1 15,2 3 0-15,-5 8 0 16,-5 2-1-16,2 9 1 15,-5 2-2-15,3-5 1 16,-6-1-1-16,3 4 0 16,0-3-1-16,3-3 0 15,0-6-1-15,2-4 0 0,3-6 0 16,3-5 1-16,7-8-2 16,6-5 1-16,8-8-21 15,5-3 0-15,6 0-19 16,-1 0 40-1,-34 16 0-15</inkml:trace>
  <inkml:trace contextRef="#ctx0" brushRef="#br0" timeOffset="48025.8185">20569 11914 40 0,'0'-18'20'0,"26"2"-1"0,-13 10-19 16,6 1 2-16,-3 3 1 15,2 2 3-15,1 5 0 16,-3 3-2-16,2 5 1 15,1 6-5-15,-3 2 1 0,-1 3-1 16,-4-1 1-16,-6 9-1 16,-5 2 0-16,-2 9 0 15,-6-6 0-15,-3 5-1 16,1 6 0-16,4 2 2 16,1-2 0-16,5-1-2 15,8-7 1-15,5-8 0 16,6-6 1-16,2-13 6 15,3-7 1-15,2-9-7 16,1-10 1-16,4-16-2 16,6-11 0-16,-2-2-2 15,-1-24 1-15,-5 2 1 16,-5-13 1-16,-3 1-1 16,-10-14 0-16,-6 10-1 15,-2 19 1-15,-3 14 4 0,0 15 1 16,2 8-5-16,6 14 1 15,0 15-1-15,-2 6 0 16,4 2 0-16,9 3 0 16,2-3-5-16,3 0 0 15,5-8-18-15,0 3 1 16,-5-2-16-16,-3-1 0 16</inkml:trace>
  <inkml:trace contextRef="#ctx0" brushRef="#br0" timeOffset="48558.8942">21357 12285 39 0,'-5'-11'19'0,"0"6"1"0,-1 2-20 16,-4 0 0-16,-4 3 0 15,-7 0 0-15,-3 3 0 16,-2 5 1-16,5 5 0 16,0 3 0-16,5 5 1 0,5 0 3 15,3-2 1-15,8-1-8 16,8 1 1-16,3-3 6 15,5 0 1-15,5-3 0 16,-3 3 1-16,-4-3-7 16,-4 3 0-16,-5-3-1 15,-10-2 1-15,-5 2 0 16,-4 0 0-16,-4-5-15 16,2-5 1-16,0-3-11 15,3-3 0-15,0-5 8 16,5-8 1-16</inkml:trace>
  <inkml:trace contextRef="#ctx0" brushRef="#br0" timeOffset="48732.6435">21701 12039 55 0,'37'0'27'0,"19"2"1"0,-38 3-28 15,3-2-8-15,1 0 0 16,-1-3-14-16,-5 5 1 16,-6 3-4-16,-4-3 0 0</inkml:trace>
  <inkml:trace contextRef="#ctx0" brushRef="#br0" timeOffset="48904.5194">21688 12221 50 0,'21'13'25'0,"40"-21"-7"15,-48 6-24-15,8 2-4 16,3 2 1-16,13 1-24 16,-5-8 0-16</inkml:trace>
  <inkml:trace contextRef="#ctx0" brushRef="#br0" timeOffset="49232.6509">22315 12007 42 0,'-24'0'21'0,"6"26"-1"0,15-18-21 15,0 11 1-15,-2 10 0 16,2 3 1-16,1-3 0 16,-4-3 3-16,6-2 1 15,8-3 4-15,3-5 0 0,2-8-1 16,8-8 0-16,6-3-8 16,-3-13 0-16,5-5 0 15,-5-11 1-15,-6 1-2 16,-13 2 1-16,-5 0-2 15,-10-1 0-15,-17 7-13 16,-12 4 1-16,-4 11-32 16,-10 8 0-16</inkml:trace>
  <inkml:trace contextRef="#ctx0" brushRef="#br0" timeOffset="50187.2875">11898 12110 38 0,'-13'5'19'0,"18"8"-1"15,1-5-19-15,-4 6 1 16,6 2 0-16,3 2 0 0,-1-2 1 16,4 0-1-16,-1-3 1 15,8-2 1-15,0-3 0 16,6-6 2-16,-4-4 0 15,-1-1-4-15,-4-5 1 16,-5-11-1-16,-5-2 1 16,-13 0 1-16,-8-3 0 15,-11 3-2-15,-5 5 1 16,-3 3-2-16,-2 8 1 16,2 13-31-1,0 10 0-15,6 11 16 0,10 3 0 16</inkml:trace>
  <inkml:trace contextRef="#ctx0" brushRef="#br0" timeOffset="52611.16">7011 13957 43 0,'6'-16'21'0,"-6"13"3"16,0 3-23-16,-8 0-1 0,-11 3 0 15,-15 7 1-15,-8 6 1 16,-11 3-2-16,-3 2 1 16,3-2-1-16,3 2 1 15,5 0-2-15,8 11 1 16,13-1-1-16,16 1 0 15,8 8 1-15,16 2 1 16,16 6-2-16,10-3 1 16,11 0 0-16,5 0 1 15,-5 0 4-15,-5 0 1 16,-11-8-4-16,-8-3 0 0,-8-2 0 16,-13-3 0-16,-8-3 2 15,-16-4 1-15,-16-4-4 16,-5-5 0-16,-10-5-2 15,-1-8 1-15,6-2-17 16,2-1 0-16,11 0-26 16,13 1 1-16</inkml:trace>
  <inkml:trace contextRef="#ctx0" brushRef="#br0" timeOffset="53005.4018">7538 14295 38 0,'-32'32'19'0,"8"48"0"0,19-59-18 0,0 18 1 15,0 9 1-15,2 0-1 16,3-3 0-16,3-8-3 15,4-11 1-15,7-10 4 16,4-11 0-16,3-10 2 16,8-6 0-16,-5-20-4 15,5-6 0-15,3-11-2 16,0-8 0-16,-8 6 0 16,-3 8 0-16,-3 10 0 15,-4 11 0-15,-6 8-1 16,-6 15 1-1,1 49-2 1,-3 9 1-16,5-7-20 16,0-2 0-16,6-4-10 15,5-7 1-15</inkml:trace>
  <inkml:trace contextRef="#ctx0" brushRef="#br0" timeOffset="53447.4955">7975 14523 31 0,'21'34'15'0,"21"-39"5"15,-26-3-16-15,-3 0 2 16,6 3 1-16,2-11-4 16,3-8 0-16,-1-10-3 15,4-6 0-15,-11 6-1 0,-6 2 1 16,-2-2 0-16,-10 5 1 15,-14 7-1-15,-5 4 0 16,-1 7 1-16,-1 14 1 16,-6 7 0-16,5 17 0 15,3 10-1-15,10 8 0 16,11 13 3-16,8 3 0 16,5-5-5-16,16-6 1 15,8-5-1-15,3-11 1 16,5-13-19-16,13-13 1 15,0-10-15-15,3-9 1 0</inkml:trace>
  <inkml:trace contextRef="#ctx0" brushRef="#br0" timeOffset="53789.188">8784 14245 53 0,'-10'-8'26'0,"20"24"-40"0,-10-13-27 16,0 5 30-16,-16 8 0 15</inkml:trace>
  <inkml:trace contextRef="#ctx0" brushRef="#br0" timeOffset="53914.1428">8850 14645 67 0,'14'13'33'0,"38"-40"-45"0,-33 22-35 0,5-3 27 16,2-5 1-16</inkml:trace>
  <inkml:trace contextRef="#ctx0" brushRef="#br0" timeOffset="54941.6361">11038 14504 46 0,'-10'-7'23'0,"31"-23"1"16,-10 17-23-16,4-5-2 16,15-4 1-16,9-1 0 15,-4 2 0-15,-1 2-1 16,-2 3 1-16,0 8 1 16,-3 11 0-16,0 13-1 0,-3 13 0 15,1 8 0-15,-4 21 1 16,-1-2-1-16,-4 7 0 15,-2 1-1-15,0-11 1 16,0-11 0-16,2-8 1 16,3-10 0-16,3-13 1 15,-3-17-2-15,6-15 1 16,-6-8-1-16,0-16 0 0,-5-10 0 16,-5-17 1-16,-3-7-1 15,-8-11 0-15,-3 8 4 16,-2 16 1-16,2 15-3 15,3 14 1-15,8 11-3 16,-3 10 1-16,6 11-2 16,-1-1 1-16,-10 6 0 15,64 19 1 1,-3-14 0-16,10-2-4 16,-13-6 1-16,3 1-26 15,-5-6 0-15,-3 8 1 16,-6 2 0-16</inkml:trace>
  <inkml:trace contextRef="#ctx0" brushRef="#br0" timeOffset="55334.8099">12070 14589 47 0,'-21'13'23'0,"29"30"2"16,-5-35-25-16,5 5-1 15,2 0 1-15,1 3 0 16,-1-3 1-16,1-2-1 15,-3-3 0-15,-3-8 1 16,3-8 1-16,0 0-1 16,-5-8 0-16,-1-5 0 15,-2-6 1-15,-2-4-2 16,-9 1 1 0,-21-1-12-1,3 7 1-15,5 11-6 0,3 7 0 16,3 12-9-16,5 12 1 15</inkml:trace>
  <inkml:trace contextRef="#ctx0" brushRef="#br0" timeOffset="56454.2928">10512 14999 47 0,'29'3'23'0,"56"-6"1"0,-48 3-23 15,13 6-1-15,13 9 1 0,14-4 5 16,24 2 1-16,-1 3-3 16,17-3 1-16,18 1-1 15,-8-9 0-15,10-3-2 16,19-4 1-16,-8-1-2 16,6-5 0-16,-1 8-2 15,-4-2 1-15,-1-1 0 16,-5 3 1-16,-27 0-1 15,-2-3 1-15,-16 1-3 16,-3 2 1-16,-10 0 2 16,-11 2 0-16,-16 4-2 15,-13-4 0-15,-5 1-4 16,-14 0 1-16,-5-1-9 16,-5 1 1-16,-11-6-2 15,-5-2 1-15,-5 2 2 16,-13-2 1-16,-6-6-13 0,-8 1 1 15,0-3 20-15,1-6 1 16,-1-7 49 0,32 26-48-1,-53-48 8-15,10 8 1 16,12 6 0-16,4 7 0 16,6 9-4-16,8 5 0 15,2 5-1-15,11 8 1 16,11 2-3-16,10 1 0 15,13 0 0-15,9 2 0 0,15-2 1 16,-5 2 0-16,-11 5 0 16,-5 1 1-16,-8 2 0 15,-7 6 0-15,-9 7-3 16,-5 6 0-16,-16-6-2 16,-13 6 0-16,-6 5-8 15,-5 0 1-15,1-5-23 16,4-3 0-16,6-5 5 15,5-8 0-15</inkml:trace>
  <inkml:trace contextRef="#ctx0" brushRef="#br0" timeOffset="57072.1533">13634 13848 50 0,'11'-24'25'0,"31"-18"0"15,-21 34-25-15,13 0 0 0,4 3 0 16,-1 0 1-16,10 5 1 15,-2 5-2-15,-5 6 0 16,-8 7 0-16,-9 1 1 16,-9 4-1-16,-14 4 0 15,-6 5 0-15,-12 2 0 16,-11 0-1-16,2-2 1 16,-15 5 3-16,-6-5 0 15,11 5-2-15,6-3 1 16,1-5 2-16,12 1 0 0,13-1-4 15,5 0 0-15,10 0 0 16,14 0 0-16,0-8-10 16,13-2 0-16,8-9-10 15,10-7 0-15,17-11 13 16,2-8 1-16,-3 0 7 16,3-10 0-16,-7-11-2 15,-7-3 0-15,-7 6-16 16,-16 2 0-16,-8 8 11 15,-10 6 1-15</inkml:trace>
  <inkml:trace contextRef="#ctx0" brushRef="#br0" timeOffset="57275.2849">14470 14208 25 0,'-29'64'12'0,"8"-25"14"16,21-28-14-16,0-1-4 0,5 1 1 16,0-6 4-16,6-5 0 15,5-8-6-15,-3-7 1 16,0-1-5-16,8-11 0 15,-2-7-4-15,-6-1 1 16,-2-2-1-16,-11-5 1 16,-5 0-4-16,-11 5 1 15,2 13-5-15,-4 11 1 16,2 13-17-16,0 8 0 16,6 2-9-16,7-2 1 0</inkml:trace>
  <inkml:trace contextRef="#ctx0" brushRef="#br0" timeOffset="58711.6315">14915 14176 27 0,'0'19'13'0,"2"-6"4"0,3-8-15 0,-2-2-3 15,0 0 1-15,-3-1 1 16,0 1-1-1,0-3 0-15,-3-3 12 16,0 3 1-16,3 0-14 16,-5-2 1-16,5 2 0 15,0 0 1-15,0-3-2 16,0 0 1-16,-2 1 0 16,2-1 1-1,-3 0-1-15,3 3 0 16,0 0-1-16,-5-2 1 0,5 2 0 15,0-5 0-15,0-1 0 16,0 1 0-16,-3 0 1 16,3-3 0-16,-3 0-1 15,-2 2 0-15,2 1 2 0,1 0 0 16,-6 0-2-16,0 5 0 16,3-3-1-16,-3 6 0 15,0-3 2-15,2 0 1 16,1-3-3-16,2-5 1 15,1 3 3-15,2-3 0 16,0 3-2-16,2-1 0 16,1 4-1-16,2 2 0 15,1 0 0-15,-1 5 0 0,-2 0 0 16,-1 0 1-16,4 3-1 16,-6-2 0-16,0-4 3 15,0 1 0-15,0 0-3 16,0-1 1-16,0 1-1 15,0-3 0-15,2 0 0 16,1 5 0-16,2 6-1 16,-2-1 1-16,-3 1 0 15,0 2 1-15,0 0 0 16,0-7 0-16,0-1-2 16,2-2 0-16,4-9 2 15,-1-7 0-15,3-5-2 16,5-4 0-16,-2 4 1 15,7-3 1 1,3-3-2-16,1 5 1 0,-1 6 0 16,-3 5 0-16,-4 8 0 15,-4 6 1-15,1 4 2 16,-9 9 1-16,-4 7-3 16,-1 6 0-16,-5-11-1 15,6-5 0-15,-4-3 0 16,6 0 0-16,8-7-1 15,3-17 1-15,7-10 0 16,-5-6 0-16,1 1 0 16,4 0 1-16,3-1-2 15,3 1 1-15,3 4 1 16,-6 9 0-16,-5 11 3 16,-6 10 1-16,-2 5-3 15,-8 11 0-15,-2 7-3 16,-4 4 1-16,4-6-16 0,-1-5 0 15,-2-3-31 1,2-3 0-16</inkml:trace>
  <inkml:trace contextRef="#ctx0" brushRef="#br0" timeOffset="58916.3044">15751 13798 56 0,'0'8'28'0,"-22"32"6"0,12-22-27 0,-11 22-7 16,-8 10 0-16,-14 30 4 16,-15 2 1-16,-11 13-5 15,0 13 1-15,-2-7-9 16,16-9 1-16,4-7-23 16,12-16 1-16,12-16-1 15,9-21 1-15</inkml:trace>
  <inkml:trace contextRef="#ctx0" brushRef="#br0" timeOffset="59244.429">16034 14155 36 0,'-19'-2'18'0,"-10"23"1"0,13-13-17 15,-16 5 3-15,-5 3 1 16,0-3-2-16,0 0 1 16,11 0-5-16,7-5 0 15,11 0-1-15,8 0 1 16,8 3 5-16,6 2 1 16,7 0 7-16,11 3 0 15,-3-3-4-15,-6 3 1 16,-1 0-8-16,-12 5 1 15,-12 0-3-15,-17 1 0 0,-5 4-2 16,-5-2 1-16,-5-3-31 16,2-5 0-16,8-8-11 15,14-8 0-15</inkml:trace>
  <inkml:trace contextRef="#ctx0" brushRef="#br0" timeOffset="60304.7176">14383 14258 41 0,'0'6'20'0,"21"-4"2"0,-11-2-22 0,1 0 0 15,2 0 0-15,1 0 0 16,-4-8 0-16,1-2-1 15,-3-9 1-15,0-5 4 16,-6-5 1-16,1 0-2 16,2-5 1-16,-5-6-4 15,0 1 1-15,-5 1-1 16,0 7 0-16,-6 2 0 16,-5-1 1-16,0 7 2 15,-5 7 1-15,-5 5 0 16,2 11 0-16,3 6-2 15,-1 12 1-15,1 14-3 16,0 5 0-16,8 10 0 16,2 9 0-16,1-3 0 15,4-11 0-15,12-5-1 16,-1-2 1-16,6-6-18 0,-1-5 1 16,9-8-18-16,2-6 1 15,8-7 27-15,3-3 1 16</inkml:trace>
  <inkml:trace contextRef="#ctx0" brushRef="#br0" timeOffset="61906.8948">19680 14340 53 0,'-3'14'26'0,"3"46"3"0,3-38-28 15,-3 23-1-15,0 10 1 16,-6 25-1-16,-2 15 1 15,-5 13 0-15,-3 22 1 0,1 10-2 16,-7-5 0-16,4-3-1 16,5-15 1-16,2-14-12 15,3-26 0-15,5-14-14 16,-5-10 0-16,6-10 8 16,-3-14 1-16</inkml:trace>
  <inkml:trace contextRef="#ctx0" brushRef="#br0" timeOffset="62797.2672">19648 14735 35 0,'0'13'17'0,"5"-21"2"0,-2 0-19 16,0-5 1-16,-3 0 0 16,0-14 3-16,-6-7 0 15,-4-1-2-15,-11-4 1 16,-9-6-2-16,-1-8 1 15,-1 5-2-15,-3-2 0 16,-7-6 1-16,2 3 1 16,6 11 0-16,5 10 0 15,5 8-2-15,6 6 0 0,4 5 0 16,4 5 1-16,2 10 0 16,0 12 0-16,5 9 2 15,1 1 1-15,-4 5-2 16,4 11 1-16,-1 5-3 15,-2 0 1-15,2 8 1 16,-5 5 0-16,-2-5-2 16,-1 5 0-16,0 0 0 15,1-5 0-15,5-5 0 16,-1-11 1-16,4-8-2 16,2-5 1-16,0-8-1 15,0-3 1-15,2-2 3 16,6 2 0-16,3-3-3 15,2 1 1-15,8 0-1 16,11-3 1-16,5-6-2 0,-5-4 1 16,2-9 1-16,1-10 0 15,4-16-3-15,4-8 0 16,-1-5-32-16,-8-6 1 16,-13 8 7-16,-10 17 0 15</inkml:trace>
  <inkml:trace contextRef="#ctx0" brushRef="#br0" timeOffset="67997.3661">1405 8139 40 0,'-19'-14'20'0,"-12"-12"6"16,20 21-21-16,-13-3-2 16,0-3 1-16,-10 3-1 15,0-2 1-15,-17 2-1 16,6 0 0-16,-15 0-3 0,-15 2 1 31,-1 4 0-31,-9-3 0 16,8 5 0-16,-2 0 0 0,5 10-2 15,8 9 1-15,5 7 0 16,11 3 0-16,5 16-1 16,5 13 1-16,14 1 1 15,18-1 0-15,8 3-2 16,8 7 1-16,18-1 0 15,16-12 0-15,6-15 0 16,7-16 0-16,20-14 6 16,20-18 0-16,-3-10-4 15,17-17 0-15,-3-4-2 0,10-6 0 16,-21-6-1-16,-10-1 0 16,-11 4-14-16,-21 8 0 15,-21 6 1-15,-22-6 1 16,-18-2 12-16,-26-3 0 15,-16 5 7-15,-19 6 0 16,8 10-10-16,-24 8 0 0,9 5-20 16,-6 9 0-16,10 7 11 15,6 3 1-15</inkml:trace>
  <inkml:trace contextRef="#ctx0" brushRef="#br0" timeOffset="73097.0061">20196 14396 54 0,'-3'3'27'0,"29"-25"0"0,-10 15-27 0,-5-1-2 15,2-3 0-15,6-2-2 16,-3 0 0-16,5 2 2 0,-3 3 0 16,1 3 2-16,-3 7 1 15,0 9-2-15,-3 10 1 16,0 11 1-16,-2 5 0 15,-1 11-2-15,6 2 0 16,-3 3 2-16,0 2 0 16,3-4-2-16,-2-6 1 0,-1-11 0 15,3-8 0-15,0-10 2 16,-1-10 0-16,1-17 2 16,3-10 0-16,-1-14-2 15,-7-18 0-15,-8-10-3 16,-3-16 0-16,-11 2 4 15,-2-2 0-15,-6 12 6 16,1 14 0-16,4 14-6 16,4 12 1-16,2 6-5 15,5 8 0-15,3 5 1 16,8 8 0-16,5 3 0 16,9 5 1-16,9-3-2 0,4 0 1 15,12-8-9-15,9-2 0 16,7-3-15-16,12-2 1 15,-9-1-12-15,-3 11 1 16</inkml:trace>
  <inkml:trace contextRef="#ctx0" brushRef="#br0" timeOffset="73651.0457">21283 14666 42 0,'-32'-13'21'0,"-7"15"1"0,28 1-21 0,0 0-2 16,-2 2 0-16,-5 0 1 16,-3 6 0-16,-1 2 0 15,9 3 1-15,3 2-2 16,4 4 1-16,12-7 3 16,4-1 0-16,1-1-1 15,2-3 0-15,0-2 3 16,-2 3 0-16,-1 2-3 15,-2 0 1-15,-8-2-3 16,-2 0 0-16,-4 2 0 16,-4 0 0-16,-3 0-11 0,-6-2 0 15,-2-6-22-15,0-2 0 16,0-9 23-16,10-7 1 16</inkml:trace>
  <inkml:trace contextRef="#ctx0" brushRef="#br0" timeOffset="73854.1174">21582 14491 58 0,'19'11'29'0,"49"-22"-4"0,-46 11-28 0,7 0-10 15,0 6 0-15,-3-1 3 16,1 0 0-16,-6 0-21 16,-8-2 1-16</inkml:trace>
  <inkml:trace contextRef="#ctx0" brushRef="#br0" timeOffset="74057.2994">21659 14621 52 0,'0'3'26'0,"39"18"-5"16,-25-24-27-16,4-2-19 0,3 2 0 16,8 3 13-16,3-3 1 15,3 3 1-15,-1-5 1 16</inkml:trace>
  <inkml:trace contextRef="#ctx0" brushRef="#br0" timeOffset="74432.3061">22355 14314 24 0,'-11'-3'12'0,"-7"19"3"16,15-8-13-16,0 11 0 15,-7 7 0-15,2 8-1 16,0 6 1-16,5 8 3 16,3-8 1-16,8-6-2 15,5-8 1-15,6-7 10 16,2-6 1-16,0-8-7 15,3-15 1-15,8-17-10 16,-1-7 1-16,4-14 0 16,-3-7 0-16,-6 4-1 15,-13 1 0-15,-13 3-4 16,-10 4 0-16,-9 14-14 0,-2 16 1 16,-3 16-19-16,-10 10 1 15,-19 13 26-15,0 6 1 16</inkml:trace>
  <inkml:trace contextRef="#ctx0" brushRef="#br0" timeOffset="76164.1884">1746 16068 45 0,'-18'5'22'0,"28"-2"1"0,4 0-22 16,4-3-1-16,6 5 0 15,2-2 0-15,11-1 1 16,14-2-1-16,17-2 1 15,14-1-2-15,-7-2 1 32,7 2-1-32,-8 3 1 15,8 0-1-15,-6 3 1 0,-12 5-9 16,-6 0 1-16,-8-3-15 16,-5 0 1-16,-2 3 8 15,-9 3 1-15</inkml:trace>
  <inkml:trace contextRef="#ctx0" brushRef="#br0" timeOffset="79941.9234">2638 15901 47 0,'-34'6'23'0,"-17"2"2"0,49-6-24 16,-6 4-2-16,0-1 1 15,5-2-1-15,-2 2 1 0,5 3 1 16,8 0 1-16,8 5-3 16,2 3 0-16,17 5 1 15,-9-2 1-15,3-4-2 16,-8 4 1-16,6-3 1 15,-1-8 1-15,-10 8 5 16,0-3 1-16,-8 0-6 16,-8 3 1-16,-8 0-2 15,0 2 0-15,-8 1-2 16,-10 2 1-16,-1-2-16 16,-5-9 1-16,6 9-19 0,10-3 1 15,6 10 23-15,2-5 1 16</inkml:trace>
  <inkml:trace contextRef="#ctx0" brushRef="#br0" timeOffset="81796.7335">4003 15698 35 0,'3'-3'17'0,"-6"-23"7"16,-2 15-17-16,-3-2-6 15,-3 0 0-15,-12-1-1 16,-7 4 1-16,-7 2 1 16,-8 3 0-16,-8 2-1 15,3 8 0-15,-16 6 0 16,3 7 1-16,7 1-1 15,6 5 1-15,10 5-3 0,8 10 0 16,16 1 1-16,8 8 1 16,27 7-1-16,15-2 1 15,1-3-2-15,12 1 0 16,6 4 2-16,6-7 0 16,1-11 4-16,7-3 0 15,-15-2-2-15,1 3-3 16,-53-35 0-1,24 42 3-15,0-2 1 16,-24-6-4-16,-26-5 1 0,-14-8-2 16,-10-5 1-16,-11-8 0 15,5-3 0-15,-7-5-9 16,4-2 0-16,14-4-13 16,14 1 0-16,12-3-5 15,11-5 0-15</inkml:trace>
  <inkml:trace contextRef="#ctx0" brushRef="#br0" timeOffset="82267.417">4458 16063 43 0,'-10'-19'21'0,"2"-15"-1"0,2 26-22 16,-9 0 1-16,-9 8 0 15,-11 0 0-15,-4 11 1 16,-4 2 0-16,1 5 0 0,8 12 0 16,4 12 1-1,7 3 0-15,2 10 0 0,5 12-2 16,10-7 1-16,6 4 1 15,6-17 0-15,10-15-1 16,5-13 0-16,0-17 0 16,3-10 0-16,15-23 1 15,-2-9 0-15,6-13 1 16,-12-8 0-16,-1 0 2 16,-1 6 0-16,-8 7-4 15,-5 14 0-15,0 10 6 16,-6 13 0-16,-2 17-4 15,0 7 0-15,-3 19-2 16,-5 5 0-16,0 8-5 16,-5 8 1-16,2-3-23 15,3-8 0-15,3-5 2 16,5-23 1-16</inkml:trace>
  <inkml:trace contextRef="#ctx0" brushRef="#br0" timeOffset="82998.1159">4757 16055 36 0,'-2'45'18'0,"9"-13"2"0,-7-11-19 16,-5 8-1-16,3-3 1 15,-6 6 2-15,-3 3 1 16,0-6-1-16,1-6 0 15,5-7-2-15,-1-10 0 16,6-17-1-16,6-2 0 16,-1-16-1-16,11-14 1 15,0-4 0-15,10-6 1 16,-5 0-2-16,3 5 1 16,-3 11 0-16,3 11 0 0,-5 13-1 15,2 13 1-15,-11 18 0 16,-2 9 0-16,-5 7 1 15,-3 11 0-15,-3 0-2 16,-2-5 1-16,2-9 1 16,1-7 0-16,2-5-2 15,2-14 1-15,6-8 0 16,5-18 0-16,6-5 1 16,5-9 1-16,5-10-2 15,3-10 0-15,13 10-1 16,-3-3 1-16,-2 8-1 15,-9 11 1-15,-9 13 4 16,-7 16 0-16,4 11 2 16,-8 15 1-16,-1 14-4 0,-7 8 0 15,2 10-2-15,0-2 0 16,3-1-2-16,3-5 1 16,2-2 0-16,6-8 1 15,2-9-2-15,3-9 1 16,2-14 0-16,-2-8 1 15,5-14-1-15,-3-15 1 16,11-8-3-16,-2-8 0 16,-6-8-6-16,-5-8 1 15,-6 6 3-15,-4 5 0 16,-14 13 5-16,-3 7 0 0,-8 9 0 16,-7 11 1-16,-1 12 3 15,6 22 1-15,2 8-2 16,9 18 0-16,7 3-4 15,14 0 1-15,12-3-3 16,1-7 0-16,8-9-23 16,7-10 1-16,4-6-9 15,10-10 1-15</inkml:trace>
  <inkml:trace contextRef="#ctx0" brushRef="#br0" timeOffset="83553.3844">7199 15941 44 0,'-31'0'22'0,"-22"-3"1"0,39 3-22 16,-4 3-1-16,-1 2 0 15,-2 9-1-15,0 2 1 16,8 2-2-16,2 11 1 16,14-8 2-16,5 6 0 15,5-1-1-15,8-2 1 16,8-3-1-16,0 0 1 15,-2-2 3-15,2-3 1 0,-8 0-1 16,-8 0 0-16,-5-1-4 16,-8 4 1-16,-10 5-2 15,-11 5 1-15,-11 3-11 16,3-6 1-16,2-2-14 16,-2-8 1-16,5-8 4 15,6-11 1-15</inkml:trace>
  <inkml:trace contextRef="#ctx0" brushRef="#br0" timeOffset="83709.6068">7541 15946 58 0,'8'45'29'0,"-1"32"-4"15,-7-56-29-15,-5 14-17 0,0 4 1 16,-11 1-13-16,3-3 1 15</inkml:trace>
  <inkml:trace contextRef="#ctx0" brushRef="#br0" timeOffset="83834.5795">7527 15600 34 0,'3'-19'17'0,"2"30"-33"0,-10-3-17 15</inkml:trace>
  <inkml:trace contextRef="#ctx0" brushRef="#br0" timeOffset="84115.8914">7948 15468 44 0,'-8'21'22'0,"6"5"2"16,-4-5-23-16,4 14 0 15,-6 12 1-15,2 17-2 16,-4 5 0-16,2 10 0 15,0 6 0-15,3-1-11 16,-3-4 1-16,-3-9-26 0,3-10 1 16</inkml:trace>
  <inkml:trace contextRef="#ctx0" brushRef="#br0" timeOffset="84307.9319">7768 15970 60 0,'5'-13'30'0,"56"-11"-2"15,-47 16-30-15,7 0-9 16,5 3 1-16,1 0-2 16,2-1 0-16,0 4-10 15,-5 2 1-15,-3 5 7 16,-3 3 1-16</inkml:trace>
  <inkml:trace contextRef="#ctx0" brushRef="#br0" timeOffset="84604.9027">8107 16155 41 0,'0'48'20'0,"10"13"5"0,-4-50-20 16,4 12-5-16,6 4 0 16,0-3 2-16,3-6 0 15,2-7 3-15,-3-6 1 16,-5-10-3-16,6-14 1 15,2-13-4-15,3-20 1 16,0-4-2-16,2-8 0 16,-2 6 2-16,-3 11 0 15,-2 12-1-15,-3 11 0 0,0 14 0 16,-3 10 1-16,-3 10-2 16,1 12 0-16,-1 1 1 15,-2 9 1-15,3 13-3 16,-6-3 0-16,1 11-12 15,-4 0 0-15,6-5-19 16,5-11 1-16,6-13 24 16,-3-16 0-16</inkml:trace>
  <inkml:trace contextRef="#ctx0" brushRef="#br0" timeOffset="85026.844">8975 16042 45 0,'-51'26'22'0,"20"-26"2"0,20-2-24 16,-2-1 0-16,-6 3 0 15,-2 3-1-15,0 2 1 16,2 3 1-16,9 0 0 15,-3 10-2-15,5 11 1 16,2 8 0-16,1 3 0 16,5 0 0-16,8-6 0 15,5-7 0-15,6-12 0 0,2-9 0 16,0-14 0-16,3-8 3 16,2-13 0-16,-10-6 1 15,3 1 0-15,-1-3-4 16,-4 5 1-16,-4 8-1 15,-2 11 0-15,-3 11 0 16,1 4 1-16,-1 19-1 16,-5 16 0-16,0-2-13 15,-3 7 1-15,3 6-11 16,0-1 0-16,3-7 6 16,2-21 0-16</inkml:trace>
  <inkml:trace contextRef="#ctx0" brushRef="#br0" timeOffset="85231.9734">9382 15502 61 0,'-3'74'30'0,"3"45"1"0,0-77-31 15,0 11-7-15,-2 21 1 0,-3 6-14 16,-6 7 1-16,-2-5-15 16,-1-5 0-16</inkml:trace>
  <inkml:trace contextRef="#ctx0" brushRef="#br0" timeOffset="85499.9292">9213 15944 57 0,'53'-27'28'0,"29"6"-14"16,-58 19-28-16,13-1 10 16,0 3 0-16,0 3-1 15,-6 7 1-15,-4 9 1 16,2 7 1-16,-5 6 7 0,-3 2 1 15,-5 9-10-15,-11 9 1 16,-5-1-22-16,-3-1 0 16,-7 3 17-16,2-11 1 15</inkml:trace>
  <inkml:trace contextRef="#ctx0" brushRef="#br0" timeOffset="85657.7568">9906 15748 47 0,'34'-66'23'0,"-15"13"6"16,-16 45-24-16,-3 5-5 15,-3 6 0-15,-5 5-21 16,-3 10 0-16,-2 1-9 16,-5 5 0-16</inkml:trace>
  <inkml:trace contextRef="#ctx0" brushRef="#br0" timeOffset="85970.2616">9970 16211 57 0,'-19'82'28'0,"48"-11"-1"0,-24-49-28 15,3 1 1-15,0 1 1 16,3-5 4-16,5-3 0 15,2-6 3-15,3-12 0 16,1-14-5-16,1-16 1 16,-1-2-3-16,-1-11 1 15,-5-8-3-15,-14 8 1 16,-4 2-2-16,-14 4 1 16,-8 4-14-16,-5 11 0 0,-8 11 6 15,-3 16 1-15,0 7-1 16,6 20 1-16,5 9-15 15,16 12 1-15,15-1 5 16,17-13 1-16</inkml:trace>
  <inkml:trace contextRef="#ctx0" brushRef="#br0" timeOffset="86345.2655">10419 16150 50 0,'-10'40'25'0,"7"10"0"0,0-37-25 15,-2 1 2-15,2 4 0 16,-4 3 0-16,1 3 0 15,1-8 2-15,5-5 0 16,8-11 1-16,2-11 1 16,1-8-4-16,13-15 0 15,13-8 1-15,5 2 1 0,3 0-4 16,8 6 0 0,0 7 0-16,-8 17 0 0,-5 13-1 15,-9 15 1-15,-7 16-10 16,-3 9 1-16,-2 10-28 15,-1 5 0-15,-4 0 16 16,-1-13 0-16</inkml:trace>
  <inkml:trace contextRef="#ctx0" brushRef="#br0" timeOffset="86928.084">11983 16288 60 0,'-8'16'30'0,"24"60"0"0,-3-54-30 16,-2 7 0-16,-1 0 0 16,-2-11-1-16,3 3 0 15,-1-2 2-15,-7-11 0 16,-3-8 2-16,3-16 0 15,2-16 6-15,0-10 0 16,11 0-4-16,0-14 1 16,5 6-8-16,6 2 1 15,4 14-11-15,6 2 0 16,1 6-26-16,-4 4 0 16,0 6 12-16,-2 1 1 0</inkml:trace>
  <inkml:trace contextRef="#ctx0" brushRef="#br0" timeOffset="87207.5061">12629 16301 52 0,'10'11'26'0,"25"-14"0"15,-25 0-25-15,6-2-1 32,0-8 0-32,0-11 0 15,-6-8 1-15,-4-2-5 16,-6 2 1-16,-6-5 3 15,-12 3 0-15,-3 7 3 16,-3 14 0-16,5 13 4 0,1 13 1 16,5 24-5-16,2 6 0 15,3 7-3-15,5 11 1 16,11-6-2-16,8-10 0 16,11-5-9-16,4-11 0 15,1-8-17-15,5-5 0 16,6-13 2-16,-4-14 1 15</inkml:trace>
  <inkml:trace contextRef="#ctx0" brushRef="#br0" timeOffset="87442.9193">12943 15534 65 0,'6'42'32'0,"20"59"1"0,-21-62-32 0,3 9-1 16,-5 18 0-16,2-2 0 16,-2 7 1-16,-3-5-20 15,0-5 1-15,0-8-29 16,0-3 1-16</inkml:trace>
  <inkml:trace contextRef="#ctx0" brushRef="#br0" timeOffset="87880.6363">13594 16092 34 0,'-21'-13'17'0,"-11"-14"-3"0,22 17-17 16,-3-1 2-16,-6 1 0 15,-5 2 9-15,-8 5 0 16,1 11-5-16,-4 8 1 16,6 2-4-16,0 17 0 15,8 2 1-15,5 0 0 16,6 0-1-16,2 5 0 0,8-10 4 15,8-8 1-15,2-8 1 16,3-11 1-16,8-8-3 16,3-7 0-16,-3-14-2 15,6-16 1-15,-3 6-1 16,5-3 1-16,-3 2-3 16,1 9 1-16,-6 10 2 15,-5 11 0-15,2 7-2 16,1 1-1-16,-19-3 0 15,2 58-17 1,6-10 1-16,-2-6-27 16,2-2 1-16,0-11 35 15,-8-11 0-15</inkml:trace>
  <inkml:trace contextRef="#ctx0" brushRef="#br0" timeOffset="93155.6642">13880 15581 33 0,'0'3'16'0,"5"47"9"15,-2-34-16-15,0 18-4 16,2 11 1-16,-2 6-5 15,-1 10 0-15,3 2 0 16,-2 3 0-16,-3 0-2 16,0 3 1-16,0-5-11 15,0-3 0-15,0-9-14 0,0-12 0 16,0-13 13-16,0-17 0 16</inkml:trace>
  <inkml:trace contextRef="#ctx0" brushRef="#br0" timeOffset="93983.2211">13721 16047 44 0,'-42'-19'22'0,"39"9"9"0,3 10-23 16,0 0-8-16,8-3 0 15,8 6 1-15,11 2 0 16,-1 0-2-16,1-2 1 15,-4 0-20-15,6-1 0 16,3-2-12-16,0-2 0 16</inkml:trace>
  <inkml:trace contextRef="#ctx0" brushRef="#br0" timeOffset="94123.9577">14235 16071 54 0,'2'47'27'0,"11"-23"4"16,-7-5-27-16,-4 5-6 15,1-1 0-15,-3 9 1 16,-3 13 1-16,-5 3-38 16,3-9 1-16,-3-4 19 15,-2-17 1-15</inkml:trace>
  <inkml:trace contextRef="#ctx0" brushRef="#br0" timeOffset="94255.2969">14335 15851 60 0,'11'-39'30'0,"5"-17"1"16,-11 48-31-16,0 0-19 0,-2 3 1 0,-3 5-23 15,0 8 0-15</inkml:trace>
  <inkml:trace contextRef="#ctx0" brushRef="#br0" timeOffset="94552.1764">14520 16060 55 0,'0'50'27'0,"43"14"2"15,-30-40-27-15,8 0-3 16,3 7 1-16,2 6 5 16,-5 0 0-16,3-5-4 15,-3-3 0-15,1-8 4 16,-4-10 0-16,-2-14-5 15,0-15 0-15,-3-3-10 0,-2-16 0 16,-1-11-7-16,1 6 1 16,-1-1 3-16,1 6 0 15,2 3 5-15,6 5 1 16,-1 0-5-16,-2 13 1 16,3 3 3-16,-1 7 1 15</inkml:trace>
  <inkml:trace contextRef="#ctx0" brushRef="#br0" timeOffset="94897.226">15221 16301 34 0,'3'-19'17'0,"26"-33"-1"15,-26 38-16-15,2-4 0 16,-2 2 0-16,-3 3 6 15,0-3 1-15,-3 0-5 16,-5-3 1-16,0-2-4 16,-5 3 0-16,0-1 5 15,-3 6 0-15,5 2 3 16,-2 17 1-16,0 4-1 16,2 6 0-16,3 13-5 15,8 14 0-15,3-4-1 0,5 1 0 16,10 0-2-16,9-1 1 15,10-7 0-15,0-5 0 16,13-9-15-16,6-10 1 16,2-13-33-16,6-9 0 15,-1 1 47-15,3-16 0 16</inkml:trace>
  <inkml:trace contextRef="#ctx0" brushRef="#br0" timeOffset="95178.5237">16446 15544 60 0,'-5'21'30'0,"32"75"0"16,-22-70-30-16,6 19 0 16,-1 8 1-16,1 21-3 15,-1 5 1-15,1 11-11 16,-3 8 0-16,0 0-30 16,-6-16 0-16,-2-16 38 15,-2-15 0-15</inkml:trace>
  <inkml:trace contextRef="#ctx0" brushRef="#br0" timeOffset="95544.3657">16240 15994 49 0,'16'-3'24'0,"63"-15"2"16,-57 13-26-16,9-3-1 15,12 0 1-15,7 2 0 16,5 1 1-16,6 5-4 16,0 3 0-16,-16 2 3 15,-3 8 0-15,-7 8 0 16,-3 9 0-16,-3 4 0 16,0 11 1-16,-5 3-3 15,-3 4 1-15,0 1 2 0,-3-8 1 16,-2-8-1-16,0-13 0 15,-5-11 8-15,-6-18 0 16,0-8-2-16,-5-19 1 16,-8-10-7-16,-5-3 1 15,-8-8-1-15,0 0 0 16,0 8-3-16,0 11 0 16,-1 15-24-16,4 19 1 15,5 13-14-15,2 6 1 16</inkml:trace>
  <inkml:trace contextRef="#ctx0" brushRef="#br0" timeOffset="96685.3894">18621 16179 47 0,'-2'-2'23'0,"4"-30"2"0,-2 24-24 16,-2-3-2-16,-6-2 1 0,3 3 0 15,-11-1 1-15,-6-2 3 16,-4 10 1-16,-6 3-2 16,0 3 0-16,3 5-2 15,0 5 1-15,8 11-2 16,5 5 0-16,0 3-1 15,6 2 1-15,7 0 0 16,6 1 0-16,5-6-1 16,5 3 0-16,5-9 2 15,6-4 0-15,8-8-3 16,-6-6 1-16,1-10 3 16,-1-11 0-16,1-3-4 15,2-7 1-15,0-6 2 16,-5-8 1-16,-3 3-2 0,0 13 0 15,-2 3 0-15,-6 5 0 16,-2 6 2-16,-1 10 0 16,-2 13 0-16,3 11 0 15,-6 0-2-15,0 10 0 16,-2 8-1-16,5 3 0 16,-3-5-19-16,0-8 0 15,1-11-19-15,2 0 0 16</inkml:trace>
  <inkml:trace contextRef="#ctx0" brushRef="#br0" timeOffset="96828.5694">19029 16026 46 0,'2'8'23'0,"12"29"1"16,-9-29-23-16,-2 18-1 15,-1 6 0-15,-2 5-26 16,0-3 1-16,0 3 4 15,0-7 1-15</inkml:trace>
  <inkml:trace contextRef="#ctx0" brushRef="#br0" timeOffset="96970.0054">19053 15819 60 0,'-19'-55'30'0,"24"44"-16"0,-2 6-30 16,5 8-23-16,-3 2 0 15,3 21 34-15,0 4 1 16</inkml:trace>
  <inkml:trace contextRef="#ctx0" brushRef="#br0" timeOffset="97157.5634">19304 16370 57 0,'3'37'28'0,"-3"-42"7"16,2-9-28-1,17-49-3 1,2 10 0-16,0 3-5 16,0 5 1-16,8 2-6 15,6 6 0-15,7 8-20 16,0 8 1-16,1 8-10 16,-1 7 0-16</inkml:trace>
  <inkml:trace contextRef="#ctx0" brushRef="#br0" timeOffset="97872.8715">10144 17325 48 0,'-53'-8'24'0,"64"-11"1"0,7 12-25 16,14-7 6-16,29-2 0 16,5-2-4-16,19 7 0 15,18 1-1-15,3 2 0 16,2 2-2-16,1-1 1 15,7 4-1-15,-13-2 1 16,-5 5-14-16,-5 0 1 16,-11 0-10-16,-16 5 1 0,-10 3 2 15,-14 0 0-15</inkml:trace>
  <inkml:trace contextRef="#ctx0" brushRef="#br0" timeOffset="98185.6712">10478 17515 48 0,'0'-2'24'0,"47"-11"1"15,-18 2-24-15,16 3-2 16,16-8 1-16,11 8 0 0,12-2 1 16,11 2-2-16,3 0 1 15,-10 0 0-15,4-3 0 16,-7 1-6-16,-8-6 0 16,-3 5-16-16,-11 3 0 15,-10 0 2-15,-16 3 0 16</inkml:trace>
  <inkml:trace contextRef="#ctx0" brushRef="#br0" timeOffset="98514.3069">11208 16954 49 0,'-43'-10'24'0,"38"2"4"15,10 5-26-15,6 9 2 16,10 9 0-16,6 15 0 16,12-1 0-16,14 5-3 15,11 1 1-15,10 4-2 16,-11-4 0-16,-2-1 7 16,-3-2 1-16,-5-11-4 15,-10 5 0-15,-12 1-4 16,-15 2 0-16,-21 0 0 15,-6 5 0-15,-15-2-1 16,-22 3 1-16,6-1-14 0,0 0 1 16,10 6-25-16,11-6 0 15,10-10 18-15,16-11 1 16</inkml:trace>
  <inkml:trace contextRef="#ctx0" brushRef="#br0" timeOffset="99015.4476">13160 17182 58 0,'-26'-3'29'0,"-22"3"-1"15,35 3-28-15,-5 0 0 16,-14 5 1-16,-13 7-2 15,-5 4 1-15,2 5 0 16,6-8 0-16,5 2 0 0,15 6 0 16,12 3 0-16,18-1 1 15,10 6-2-15,17-6 1 16,4 1 0-16,4-1 1 16,2 1 0-16,0-4 1 15,-3 4 3-15,-10-3 0 16,-6-1-2-16,-13-4 0 15,-13-1-4-15,-13-2 0 16,-8 3-1-16,-11-3 1 16,-15-8-8-16,2 0 1 0,5-6-10 15,8 4 0-15,16-4-20 16,6-4 0-16</inkml:trace>
  <inkml:trace contextRef="#ctx0" brushRef="#br0" timeOffset="99421.7047">13610 17291 46 0,'11'-6'23'0,"-6"-2"0"16,-5 0-22-16,-5 6-1 16,-11-1 0-16,-5 3 0 15,-6 3 0-15,-2 7 0 16,-3 4 0-16,-2-1 0 0,-3 3 0 15,10 10 0-15,1 6 1 16,13-6-1-16,10 14 0 16,6 2 0-16,7-5 0 15,4-2 3-15,1-14 0 16,7-10 4-16,1-9 0 16,7-12-2-16,-4-6 1 15,6-19-2-15,0-7 0 16,-3-8-4-16,-6-1 0 15,-4 9 0-15,-1 5 0 0,-7 11 0 16,0 10 1-16,-6 13-2 16,3 14 1-16,0 7-1 15,-3 17 0-15,6-1-13 16,-3 14 0-16,0 2-7 16,-3 3 0-16,5-8-9 15,6-11 0-15</inkml:trace>
  <inkml:trace contextRef="#ctx0" brushRef="#br0" timeOffset="100176.9515">14007 17166 39 0,'-3'27'19'0,"3"39"5"15,0-56-20-15,0 17-3 16,0 5 0-16,-2 10 2 15,-4-8 0-15,4 6-2 16,2-11 1-16,0-2-2 0,0-14 0 16,0-13 0-16,8-11 0 15,2-18 0-15,1-5 0 16,2-9-1-16,8-7 1 16,3 2 0-16,5 1 1 15,0 15-2-15,-2 6 1 16,-6 18 0-16,-3 8 0 15,-4 13 4-15,-4 13 0 16,-2 9 0-16,-5 4 0 16,-3 9-3-16,0-6 0 0,-3 1 0 15,1-9 0-15,-4-5-2 16,12-16 1-16,-1-13-1 16,5-13 1-16,-2-16-1 15,6-5 1-15,4-1 4 16,3-2 0-16,3 6-2 15,5 7 0-15,0 5 1 16,-5 19 1-16,-3 8-3 16,-2 3 1-16,-3 13-2 15,2 15 1-15,-5-2-2 16,6 11 0-16,2 7-8 16,0 1 1-16,0-14-9 15,3-7 0-15,3-14 12 16,-6-8 0-16,0-13 2 15,3-13 0-15,0-14 4 0,7-2 0 16,7-13 0-16,-1-6 0 16,0 6 0-16,-3 0 1 15,-2-3 2-15,-8 2 1 0,-3 1 0 16,-13 8 0-16,-8 2 2 16,-8 11 1-16,-6 5-1 15,-4 11 1-15,2 5 0 16,-5 21 1-16,2 8-5 15,9 19 0-15,7 7-4 16,14 11 1-16,10 11 0 16,16-16 0-16,11-11-2 15,-3-8 1-15,7-7-18 16,4-11 1-16,2-14-30 16,-2-10 1-16,-3-8 35 15,-11-10 1-15</inkml:trace>
  <inkml:trace contextRef="#ctx0" brushRef="#br0" timeOffset="100820.4904">16891 16960 49 0,'-5'-50'24'0,"-16"-27"2"0,15 56-25 16,-12-3-2-16,-6 3 1 0,-13 5 0 15,-5 5 0-15,-3 1 5 16,2 10 1-16,4 18-2 16,4 19 0-16,6 11-2 15,8 21 0-15,8 7-2 16,10 9 0-16,8 10-1 16,11-5 1-16,5-10-9 15,1-4 1-15,-1-10-18 16,2-13 1-16,-1-18-1 15,-9-11 1-15</inkml:trace>
  <inkml:trace contextRef="#ctx0" brushRef="#br0" timeOffset="101063.3654">16272 17259 54 0,'-27'10'27'0,"38"6"1"0,0-10-28 0,2-1 0 16,16-3 1-16,-3-2 4 16,11-2 0-16,6-9-5 15,10-5 0-15,2-2-5 16,9-9 0-16,-1-4-10 16,-7 9 0-16,-3-9-15 15,-3-4 1-15,-5 4 19 16,-3 4 0-16</inkml:trace>
  <inkml:trace contextRef="#ctx0" brushRef="#br0" timeOffset="101285.2309">16907 17590 64 0,'-13'-32'32'0,"36"-37"1"0,-12 45-32 0,8-10-1 16,2-1 0-16,3 1-1 15,2 0 0-15,-2 2-26 16,5 0 1-16,3 3-11 16,-9 13 1-16</inkml:trace>
  <inkml:trace contextRef="#ctx0" brushRef="#br0" timeOffset="101537.0821">17484 17394 52 0,'13'37'26'0,"16"-24"6"15,-24-18-26-15,6-3-5 0,5-11 0 16,-3 1-1-16,0-6 1 16,-5-3 1-16,0-4 1 15,-8 2-3-15,-5-3 1 16,-6 8-2-16,-2 5 1 15,-6 12 0-15,4 14 0 16,-4 12-1-16,1 5 1 16,7 21 0-16,6 5 1 0,5 0-12 15,2 1 1-15,9 2-12 16,7-11 0-16,9 0-7 16,-1-18 0-16</inkml:trace>
  <inkml:trace contextRef="#ctx0" brushRef="#br0" timeOffset="102054.2856">18206 17341 40 0,'-19'-16'20'0,"-7"-16"0"15,18 22-19-15,-10-4-1 16,-6 6 0-16,-8 3 2 15,0 8 1-15,3 5-2 16,3 2 1-16,-1 22 1 16,3 5 0-16,6 5 1 15,5 6 1-15,5-3-9 0,8 5 1 16,8-15 4-16,2-9 0 16,9-2 2-16,2-16 1 15,0-11-2-15,3-13 1 16,0-5-3-16,2-13 1 15,-5-1 3-15,-5-2 0 16,3 6-4-16,-1 7 1 16,-2 5 2-16,0 17 0 15,-3 4-3-15,-2 17 0 0,-3 5 1 16,-6 2 1-16,-2 16-2 16,-2 1 0-16,-4-4 1 15,1 6 0-15,-3 11 2 16,0-8 0-16,8-1-3 15,-2-2 0-15,2-2-1 16,2-9 1-16,6-13 1 16,3-16 0-16,10-7 2 15,8-17 0-15,8-23-6 16,13 0 0-16,6-9-23 16,-6 1 0-16,-5 13-17 15,3 0 0-15</inkml:trace>
  <inkml:trace contextRef="#ctx0" brushRef="#br0" timeOffset="102680.6119">18576 17338 41 0,'0'-10'20'0,"3"2"8"0,-3 8-22 0,5 5 0 15,-2 3 1-15,0 10-3 16,2 11 0-16,-2 3-2 16,5 3 1-16,-6 4 0 15,6 4 1-15,3-6-2 16,2-3 1-16,5-7-4 15,6-4 1-15,0-12 0 16,5-11 1-16,0-19-1 16,6-7 1-16,4-8-2 15,-2-9 1-15,0-7 0 16,-5 13 1-16,-5-3-2 16,-1 11 0-16,-10 8 1 15,0 5 0-15,-6 13-1 16,1 11 1-16,-6 11 6 0,3 15 1 15,0 1-7-15,3 7 1 16,2 6 1-16,8-6 1 16,3-8-2-16,2-7 0 15,6-9 0-15,3-12 1 16,-1-14-2-16,3-13 1 16,-5-9-3-16,-6-17 1 15,1-1 0-15,-6 3 1 16,-11 0-7-16,-4 0 1 15,-6 6 5-15,-3 12 0 0,-8 11 2 16,1 16 1-16,-3 11-2 16,2 18 0-16,1 13 0 15,2 9 0-15,8 4-1 16,2 3 0-16,6-7-15 16,5-6 1-16,-2-11-10 15,7-10 0-15,1-16-3 16,5-8 1-16</inkml:trace>
  <inkml:trace contextRef="#ctx0" brushRef="#br0" timeOffset="102961.8087">19825 17343 33 0,'24'-18'16'0,"-16"13"12"16,-8 13-18-16,0 5-2 16,-3 8 0-16,-5 5-3 15,-2 9 1-15,-3-1-5 16,-3 3 0-16,2-8 1 0,7-5 1 15,4-5 0-15,3-11 0 16,8-3-1-16,2-10 1 16,4-3 3-16,4 0 1 15,6-8-6-15,10 5 1 16,6-5-2-16,0 6 0 16,-6 10-5-16,-5 2 0 15,-2 14-19-15,-6 19 1 16,-3 4-16-16,-4-2 0 15,-6 6 33-15,-6-9 1 16</inkml:trace>
  <inkml:trace contextRef="#ctx0" brushRef="#br0" timeOffset="103211.87">20548 17473 33 0,'10'-45'16'16,"-15"-3"12"-16,0 38-17 0,-6 2-7 16,-10 8 0-16,-6 5 4 15,-4 11 1-15,1 11-6 16,7 2 1-16,2 5-4 16,2 14 0-16,8-3-1 15,9-3 1-15,4-2-10 16,9-11 0-16,8-5-15 15,4-14 0-15,1-5 1 16,5-12 0-16</inkml:trace>
  <inkml:trace contextRef="#ctx0" brushRef="#br0" timeOffset="103515.136">20807 17412 21 0,'21'-18'10'0,"-16"26"15"0,-5-6-10 15,0 14-4-15,-2 3 0 16,-1 2-6-16,-5 8 0 15,5 5-3-15,3 1 0 0,3 4-2 16,8-9 1-16,7 1-1 16,6-7 1-16,5-13 0 15,5-3 0-15,9-24 4 16,2-19 0-16,5-7-4 16,3-19 0-16,-3 8 1 15,-7 6 0-15,-12 18 6 0,-10 7 0 16,-15 22-1-16,-9 27 0 15,-15 12-6-15,-9 22 1 16,-2 8-16-16,-11 13 1 16,3 3-23-16,-2 0 36 15,39-85 0 1</inkml:trace>
  <inkml:trace contextRef="#ctx0" brushRef="#br0" timeOffset="103908.354">22439 17190 54 0,'-82'32'27'0,"-2"15"2"15,70-33-28-15,1-4-2 0,8 1 1 16,13 5 0-16,10 2 1 16,14 3 0-16,2-2 1 15,6-3 6-15,-3 2 1 16,0-2-2-16,-5 3 0 15,-8-1-7-15,-14 11 0 16,-12 6 1-16,-14 2 1 16,-8 5-4-16,-10-10 1 15,-9-11-12-15,-4-5 1 16,10-8-24-16,5-8 1 0,11-16 11 16,5-3 1-16</inkml:trace>
  <inkml:trace contextRef="#ctx0" brushRef="#br0" timeOffset="104262.0358">22759 16801 64 0,'-5'16'32'0,"10"34"0"16,3-39-31-16,-5 21-2 15,8 10 0-15,-6 0 1 16,-5 16 0-16,-8 6 0 15,5 5 0-15,-7 13 1 16,-1-21 1-16,1-3-1 16,2-16 1-16,5-13-3 15,6-13 0-15,5-8-1 0,2-16 0 16,3-18 0-16,9-1 1 16,-4-5 1-16,3-2 1 15,0 8-1-15,-5 7 1 16,3 11 2-16,-1 11 1 15,-4 10-4-15,-4 16 0 16,-2 11-9-16,-5 10 1 0,-3 0-31 16,0 1 1-16,0-9 19 15,0-13 0-15</inkml:trace>
  <inkml:trace contextRef="#ctx0" brushRef="#br0" timeOffset="104398.4908">23278 17317 58 0,'21'-19'29'0,"6"41"2"16,-22-6-29-16,0 10-10 16,-2 8 0-16,-6 9-18 31,-2 4 0-31,0-2 0 0,-11-10 1 16</inkml:trace>
  <inkml:trace contextRef="#ctx0" brushRef="#br0" timeOffset="104512.0096">23389 17015 54 0,'3'-47'27'0,"39"41"-11"15,-31 6-27-15,-1 16-32 16,-2 3 1-16</inkml:trace>
  <inkml:trace contextRef="#ctx0" brushRef="#br0" timeOffset="104788.5667">24045 16962 57 0,'3'-26'28'0,"-6"-27"3"15,-2 35-29-15,-8-6-4 16,-8-3 1-16,-8 3 4 16,-6 9 1-16,1 7 2 15,2 18 0-15,0 14-4 16,3 10 0-16,5 17-2 15,6 4 0-15,-1 14-3 16,3 10 0-16,1 9-6 16,1-1 0-16,1 8-8 15,-5-2 1-15,4-22-8 16,-2-15 1-16,3-22 6 0,0-13 1 16</inkml:trace>
  <inkml:trace contextRef="#ctx0" brushRef="#br0" timeOffset="104929.1929">23432 17354 41 0,'-19'-16'20'0,"48"14"9"0,-16-1-22 16,11 3-4-16,16-5 1 15,5 5-6-15,5 0 0 16,3-3-10-16,3-5 1 16,2-5-22-16,-3 0 1 0,1-9 26 15,2 4 1-15</inkml:trace>
  <inkml:trace contextRef="#ctx0" brushRef="#br0" timeOffset="105085.39">24384 16920 60 0,'-8'21'30'0,"5"67"-11"15,3-65-30-15,-5 14-14 16,0 16 0-16,-6 3 2 15,-7 10 0-15</inkml:trace>
  <inkml:trace contextRef="#ctx0" brushRef="#br0" timeOffset="105257.5711">24056 17269 78 0,'42'-8'39'0,"80"-13"-5"0,-82 8-40 16,15 5-41-16,3-3 1 16,-5 9 21-16,-8 4 0 15</inkml:trace>
  <inkml:trace contextRef="#ctx0" brushRef="#br0" timeOffset="105351.3256">24834 17423 72 0,'18'39'36'0,"-10"-49"-6"0,-2 5-36 0,-6 2-40 15,-3-10 0-15,3 5 26 16,-8-5 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9:19:14.45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22199 4636 34 0,'-14'-8'17'0,"12"5"3"16,2 3-18-16,2 3 1 15,6 5 0-15,3 5-1 16,-1 8 0-16,4 0-2 0,4 6 1 0,3 7 0 16,0 3 1-16,1-3-2 15,1-2 1-15,-1-3-2 16,-1-8 1-16,-3-5 0 16,-2-3 0-16,0-2 1 15,-5-3 0-15,-1-5 0 16,-4-3 0-1,-6-3 0-15,-3-8 0 16,-8-4-1-16,-10-9 1 16,-13-8 0-16,-6 0 1 15,-2-2-1-15,2 2 1 16,8 0-2-16,6 6 1 16,5 5 0-16,5 5 0 15,3 3-3-15,5 5 1 16,5 5 3-16,6 8 0 0,5 6-2 15,5 7 1-15,5-2-2 16,3 5 1 0,3 9 2-16,5 4 0 0,-5-2-1 15,3-6 1-15,-4-2-3 16,-1-5 1-16,-4-4 0 16,-5-7 1-16,-5-5 0 15,-5-6 1-15,-6-10 0 16,-7-13 0-16,-11-1-4 15,-9-7 1-15,-1-6 1 16,2 3 1-16,2 5 0 16,6 6 0-16,2 7-1 15,6 3 1-15,5 6-3 16,6 7 1-16,2 11 2 16,5 8 0-1,27 29-2 1,5 5 1-16,-3-7 0 0,-2-6 1 15,-3-6-2-15,-8-4 1 16,0-6 1-16,-7-2 0 16,-4-6-1-16,-2-3 1 15,-5-4-2-15,-6-12 0 16,-7-2 1-16,-12-7 0 16,-7-7 0-16,-3-7 1 15,-2 0-2-15,2 5 1 16,3 6 2-16,8 5 0 15,3 2-2-15,7 6 0 16,8 2-1-16,6 6 0 0,5 2 1 16,2 8 0-16,9 6 4 15,2 2 0-15,0-3-2 16,3 1 0-16,-3-6-1 16,0-2 1-16,-2-1-4 15,-6-2 1-15,-2-2 1 16,-1-6 0-16,-2-6-4 15,-8-2 1-15,0-2-1 16,-5 2 1-16,2-3-2 16,1 6 0-16,-4-3-11 15,4 5 1-15,2 1-3 16,-3-4 0-16,3-4-2 16,3-1 0-16</inkml:trace>
  <inkml:trace contextRef="#ctx0" brushRef="#br0" timeOffset="487.5704">22437 4747 16 0,'0'-6'8'0,"0"-17"6"0,2 17-8 16,-2 6 2-16,0 0 0 0,0 0-4 15,0 3 0-15,0 0-2 16,-2-1 1-16,-4 3-4 16,1 1 0-16,-3-1 3 15,-2 0 0-15,-4 1 2 16,-2-1 0-16,6 5-3 16,-1-2 1-16,6-2-3 15,0 2 1-15,5-6 0 16,0-2 1-16,8-2 1 15,2-4 1-15,1-4-2 16,-1-6 0-16,1-3-1 16,0-2 0-16,-3 3 0 15,-3 4 0-15,0 7 2 16,-5 7 0-16,-8 7-1 16,-2 9 1-16,-9 0 1 15,-2 8 0-15,0 5-4 16,-3 0 1-16,3 3 2 15,2-8 0-15,3-6 2 0,0-4 1 16,6-4-7-16,5-2 0 16,-1-5 1-16,6-9 0 15,6-1-18-15,-1-7 1 16,5-4-19-16,9-3 0 16</inkml:trace>
  <inkml:trace contextRef="#ctx0" brushRef="#br1" timeOffset="19612.4426">11668 8342 37 0,'-48'32'18'0,"1"26"-1"16,42-31-19-16,-3 4 1 0,-3 7 1 15,0 6 0-15,1 4 0 16,2-3-1-16,3-3 1 16,-3-5 1-16,5-5 1 15,-5-8-1-15,0-8 0 16,-2-11 0-16,-1-7 0 16,-2-12 0-16,0-9 0 15,2-7-2-15,6-7 1 16,5-5 1-16,10-14 0 0,6-2-3 15,5-5 1-15,14-3 1 16,10 7 0-16,-6 6 0 16,-4 9 0-16,2 6 0 15,-3 9 0-15,-2 11-1 16,0 7 0-16,-3 9 2 16,-8 4 1-16,-8 4-1 15,-5 7 1-15,-13 11-1 16,-6 7 1-16,-5 6-1 15,-2 0 1-15,-6 11 0 16,-8-6 0-16,1-5 0 16,-6-7 0-16,10-12-2 15,1-7 1-15,4-6 1 16,9-2 1-16,3-1-3 16,2 1 0-16,5 0 0 15,3-1 1-15,13 1-1 16,14 2 0-16,4 3 0 0,-4 0 0 15,5 3-4-15,5 2 1 16,-5 8-14-16,2 8 1 16,-2 3-14-16,2 0 1 15</inkml:trace>
  <inkml:trace contextRef="#ctx0" brushRef="#br1" timeOffset="19928.6869">11933 8723 37 0,'10'8'18'0,"33"8"1"0,-25-16-19 0,6-3-1 16,5-4 1-16,0-4 1 16,-2-5 0-16,2-5-1 15,0 0 0-15,-8-3-2 16,-8-3 1-16,-5-2 2 15,-13 3 1-15,-6 2-2 16,1 3 1-16,-6 10 3 16,-11 9 1-16,4 12-4 15,-7 9 1-15,7 18-2 16,1 10 1-16,12 1-2 16,2 8 1-16,8-1-4 15,8-5 0-15,2-10-15 16,12-11 0-16,1-5-1 0,9-8 0 15</inkml:trace>
  <inkml:trace contextRef="#ctx0" brushRef="#br1" timeOffset="20334.3194">12541 8599 21 0,'-16'-5'10'0,"6"5"3"0,5 2-11 0,-6-2 2 16,-5 0 1-16,0 6 0 15,-5-1 1-15,0 3-5 16,0 2 0-16,-1 4-1 16,4 7 1-16,5 3-1 15,2 2 1-15,6 8-1 16,5 1 1-16,0-1-1 16,8-7 0-16,2-9 2 15,-2-7 0-15,3-16-2 16,2-6 1-16,6-16-1 15,-3-12 1-15,5-9-1 16,-3-2 0-16,-5-14 1 16,-2 6 0-16,-3-3 5 0,-8 8 0 15,-8 14-2-15,3 12 0 16,-6 19-2-16,-5 16 1 16,6 19-5-16,-1 12 0 15,1 9-3-15,4 8 1 16,1 2-15-16,5-11 1 15,11-7-4-15,4-8 0 16,1-11 18-16,5-10 0 16</inkml:trace>
  <inkml:trace contextRef="#ctx0" brushRef="#br1" timeOffset="20521.8762">12599 8747 25 0,'-2'53'12'0,"2"-50"17"0,0-3-13 0,0-6-13 16,0-4 1-16,2-11-4 16,6-8 0-16,3-6-1 15,2 6 1-15,8-5-9 16,8-1 1-16,3 1-12 16,0-1 0-16,0 9 5 15,2 5 0-15</inkml:trace>
  <inkml:trace contextRef="#ctx0" brushRef="#br1" timeOffset="20865.5745">13055 8594 24 0,'-6'8'12'0,"-10"-8"2"0,11 0-12 16,-5 0-2-16,-6 0 1 15,-8 2 2-15,0 9 1 16,-5 10 1-16,5 5 1 15,6 6-5-15,4 3 0 16,6 2-2-16,8-3 0 16,8-8 2-16,8-7 0 15,5-14 0-15,1-13 0 16,4-13 0-16,-2-13 1 16,8-9-2-16,-3 6 1 0,-3 6 2 15,-5 7 0-15,-2 8-1 16,-9 8 0-16,-2 11-2 15,-5 15 0-15,-3 9-7 16,0 4 1-16,0 9-6 16,3 10 1-16,2-2-4 15,0 0 1-15,6-3 2 16,5-3 1-16</inkml:trace>
  <inkml:trace contextRef="#ctx0" brushRef="#br1" timeOffset="21876.0501">19846 3011 6 0,'-8'0'3'0,"16"0"-5"32,-8 0-3-32</inkml:trace>
  <inkml:trace contextRef="#ctx0" brushRef="#br1" timeOffset="22252.2903">19836 2984 19 0,'-8'-7'9'0,"16"7"1"0,-8 0-10 16,8 0 0-16,-3 0 0 16,3 0 0-16,3 0 1 15,2-8-2-15,5 2 1 16,3 1 0-16,3 2 1 16,5 1-2-16,0 2 1 15,3 5-1-15,0 6 0 16,0 2 2-16,-6 5 0 0,1 6 0 15,-4 0 0-15,-1 0-2 16,-4 0 0-16,-2-1 1 16,5 1 0-16,0-3 0 15,1-2 1-15,4 5-2 16,-2 0 1-16,5-9 0 16,-5 1 0-16,0 3 0 15,2-1 1-15,-5 4-1 16,0-1 0-16,6 0 0 15,5 0 0-15,-1 0-1 16,1-2 1-16,-3-1 0 16,0 1 0-16,-2-1 1 15,-1-2 0-15,-2 5-4 0,5 3 0 16,-2 3-14-16,2-1 1 16</inkml:trace>
  <inkml:trace contextRef="#ctx0" brushRef="#br1" timeOffset="23178.164">20167 2720 30 0,'-11'-11'15'0,"37"17"-4"15,-12-6-15-15,4-3 2 16,-2 3 1-16,3 0 1 16,4 0 0-16,6 0 0 15,6 0 1-15,5 0-1 16,-1 3 0-16,4-1 0 16,2 1 1-16,5 0-1 15,-8-3 0-15,1 0 0 16,-1-3 0-16,0-2 0 0,-5-1 0 15,0-2-1-15,-10 3 0 16,-6-3 0-16,-5-2 1 16,-11 2-3-16,-5 0 1 15,-5-6 1-15,-6 1 1 16,-5-3-1-16,3 1 1 16,0-1 1-16,-3 5 0 15,5-2-1-15,6 2 0 16,-3 3 0-16,5 0 1 0,-2 6-1 15,5 2 0-15,8 0 1 16,5 2 0-16,9 1 0 16,7 0 0-16,0 2 3 15,-3 0 0-15,1 1-3 16,-6 4 0-16,-11 3 0 16,-4 3 0-16,-9 8-3 15,-10 2 0-15,-14 9-5 16,-4 7 0-16,4 1-13 15,1-1 0-15</inkml:trace>
  <inkml:trace contextRef="#ctx0" brushRef="#br1" timeOffset="24284.2925">13316 8586 28 0,'-7'5'14'0,"7"-5"-1"0,5 8-14 0,-3 10 2 15,6 9 0-15,-2 5-1 16,4-1 0-16,6-1 1 16,-3 1 0-16,-2-7 3 15,2-3 0-15,-2-8 0 16,-3-7 1-16,2-12-5 16,1-1 0-16,2-15-2 15,3-7 0-15,0-8-3 16,0 6 1-16,-3 7 3 0,-2 5 1 15,-1 9 3-15,1 7 1 16,2 11-2-16,3 16 1 16,0 7 0-16,5 9 0 15,-3 0-1-15,6 2 1 16,3-13-1-16,-4-2 1 16,1-17-4-16,3-15 1 15,-6-14-14-15,0-18 0 0,-5-13-16 16,0 0 1-16</inkml:trace>
  <inkml:trace contextRef="#ctx0" brushRef="#br1" timeOffset="38247.9764">12430 10438 45 0,'-45'-3'22'0,"37"11"0"0,16-3-22 16,5-5 0-16,24 3 1 15,11-3 3-15,31 0 1 16,33 0-1-16,20 0 1 15,19 0-3-15,5-3 1 16,8 3 0-16,0 3 1 16,-3 2-4-16,-13 9 0 15,-7 1-16-15,-25-1 1 0,-21-4-28 16,-15 3 0-16</inkml:trace>
  <inkml:trace contextRef="#ctx0" brushRef="#br1" timeOffset="38851.9372">12335 10086 39 0,'-32'8'19'0,"27"8"2"0,5-14-20 16,2-2-1-16,1 3 0 15,5-6 3-15,3-10 1 16,2-5-3-16,3-1-1 16,-16 19 0-1,66-106 3-15,-16 22 0 16,-7 17-2-16,-9 22 1 0,-5 14 1 16,-3 12 1-16,1 22-4 15,-3 18 1-15,-6 8-1 16,-2 16 1-16,0 5-3 15,-3 9 1-15,-2 4-7 16,-9-10 1-16,4-3-4 16,-6-7 0-16,-6-9-21 15,1-10 0-15</inkml:trace>
  <inkml:trace contextRef="#ctx0" brushRef="#br1" timeOffset="39008.1613">12322 9930 47 0,'-8'-13'23'0,"55"13"2"16,-26-3-24-16,17-2-1 0,9-3 1 15,9-3-9-15,7 1 0 16,1 2-32-16,7 2 0 16</inkml:trace>
  <inkml:trace contextRef="#ctx0" brushRef="#br1" timeOffset="39745.6807">14150 10443 24 0,'-8'-3'12'0,"-3"3"6"16,14 0-12-16,2 0-2 15,1 6 0-15,-1 4-3 16,5 4 1-16,4-4 3 16,7 1 0-16,3-1-3 15,2 1 1-15,6-3 0 16,10-6 0-16,3 1-2 16,-2 2 1-16,9 6-1 15,9 0 0-15,-8-1 0 0,0-5 0 16,3 1 3-16,5-4 0 15,2-4-1-15,11-6 1 16,-8-11-4-16,6-2 0 16,2-3-9-16,-5 6 1 15,-6 5-40-15,-5-6 1 16</inkml:trace>
  <inkml:trace contextRef="#ctx0" brushRef="#br1" timeOffset="40631.1992">15203 10464 13 0,'5'-13'6'0,"6"8"12"0,-9 2-7 0,1 0-7 16,2 1 1-16,1 2 1 15,4 2 0-15,9 6-4 16,2 3 0-16,3 0 0 15,8-1 0 1,7 1-2-16,6-1 1 16,-2 1-1-16,4-3 0 15,1 2 1-15,5-2 0 0,-3 3 0 16,-5 0 1-16,5-1-1 16,3 1 1-16,-8-1 0 15,-3 3 1-15,1 1-2 16,4 2 1-16,-2-1-1 15,-2 1 1-15,-4-2-4 0,-4-1 1 16,4-5-3-16,-4-6 1 16,-1-2-14-16,3-2 1 15,-5-1-7-15,-5 3 1 16,-1 5 18-16,-5 6 0 16</inkml:trace>
  <inkml:trace contextRef="#ctx0" brushRef="#br1" timeOffset="42577.7075">16383 10628 14 0,'0'-2'7'0,"-11"2"4"16,1-3-11-16,10 3 0 15,10 3 0-15,-10-3 1 16,0 0 7-16,0 0 0 15,0 0-4-15,0 0 1 16,0 0-3-16,0 0 1 0,3 0-2 16,-3 0 0-16,3 2-1 15,2-2 1-15,0 3 0 16,3 0 0-16,-5-1 0 16,-3 4 0-16,5 1 1 0,0 1 0 15,1 6-1-15,-4-1 1 16,1 3-1-16,2 0 1 15,-2 0-1-15,0-1 1 16,2 4-3-16,-2 5 1 16,4 0 0-16,-1 2 1 15,2 0-1-15,0 1 0 16,-3-1 1-16,3-2 1 16,0-5-2-16,-3 2 0 0,6-3 0 15,-1 4 0-15,1-1 0 16,-1 3 1-16,1-1-2 15,-3 6 1-15,0 1 0 16,-5 7 0-16,-1-3 1 16,4-2 1-16,-1-1-1 15,3-1 1-15,0-7-3 16,-6-7 0-16,6 0 1 16,-5-3 1-16,5-2-1 15,-3 0 0-15,3-1 0 16,0 1 0-16,-3-1 0 15,1-2 0-15,-1 0 1 16,0-3 1-16,0 1-1 16,1-1 1-16,-1-2-2 15,3-1 1-15,0 1-1 16,-3 0 0-16,3-1-1 0,0 4 1 16,3-1-1-16,-1 0 1 15,1 0 0-15,2 1 1 16,0-4-1-16,6 1 0 15,-1 0 0-15,-2-1 0 16,3 1 0-16,2 0 1 16,3 2-1-16,2 0 1 15,1 3-1-15,2-3 0 16,2 1 2-16,1-1 0 16,3-2-1-16,7-3 1 0,0 0 0 15,6 0 1-15,0 0-3 16,4 0 0-16,1 2 1 15,6 4 0-15,-1-1-1 16,3 0 1-16,-6 3 0 16,9 0 0-16,4-5 2 15,1-1 0-15,11 1-1 16,-6-3 1-16,0-3-2 16,3-2 0-16,-1-3-2 15,4 3 1-15,-4-6-7 16,-15 3 0-16,-8 0-21 15,-8 6 1-15,-10 4-2 16,-6 9 0-16</inkml:trace>
  <inkml:trace contextRef="#ctx0" brushRef="#br1" timeOffset="43512.8905">19010 11488 33 0,'-8'37'16'0,"-2"51"4"16,10-62-16-16,-3 16-1 0,-5-5 0 16,3 0-2-16,-3 0 0 15,5 1 0-15,-2-7 0 16,2-7 2-16,1-11 1 15,-4-13-5-15,4-10 1 16,2-19-1-16,2-22 1 16,6-20-1-16,6-3 1 15,7-8 0-15,8 8 0 16,3 8 1-16,7 13 1 16,-2 13-3-16,6 16 1 0,-4 8-1 15,-7 11 1-15,-8 13 0 16,-6 10 0-16,-10 4 2 15,-13-4 0-15,-8 11-3 16,-8 0 1-16,-14 3 1 16,-7 0 0-16,0-3-2 15,-9-8 0-15,1-8 0 16,8-7 1-16,10-6 0 16,11-3 1-16,10-2 0 15,11 5 1-15,8 5 0 16,11 6 1-16,2 4 1 15,5 4 0-15,11 10-5 0,0 5 1 16,1 6-1-16,-4-8 0 16,-2 0-10-16,-3-1 1 15,-5 1-19-15,-3-5 0 16,0-4 17-16,-3-7 1 16</inkml:trace>
  <inkml:trace contextRef="#ctx0" brushRef="#br1" timeOffset="43975.551">19468 11753 44 0,'-3'-19'22'0,"27"22"3"0,-8 0-22 15,0 2-2-15,5 0 0 0,6 3 0 16,-6 0 1-16,-5 3-3 15,0-3 1-15,-11 2-1 16,0-2 1-16,-10 0 0 16,0 3 0-16,-11-1 1 15,-6 1 0-15,1 2 2 16,0 0 0-16,5 3-1 16,6 0 0-16,2 2-3 15,8-2 1-15,10-2 0 16,9-1 0-16,5-3 0 15,5-2 0-15,5 3-1 16,6 0 1-16,-3-1-21 16,0-2 1-16,-5-3-13 15,-6 1 1-15</inkml:trace>
  <inkml:trace contextRef="#ctx0" brushRef="#br1" timeOffset="45417.1838">19950 11583 35 0,'-8'-15'17'0,"18"4"3"15,-2 6-17-15,5-1-2 16,6 1 1-16,2 0 0 16,6 2 1-16,4 6-3 15,9 5 0-15,0 2 0 16,-3 1 1-16,2 0 4 15,4-4 0-15,7 1-4 16,3-2 0-16,2 2 2 16,6 0 1-16,-2-1-3 15,1 1 0-15,12 3 0 16,-3 0 0-16,10-1 2 0,-2 1 1 16,-1-6-5-16,4-8 0 15,-3 1 0-15,-6-1 1 16,3 3 0-16,0 0 0 15,-74 0 0-15,66 5 0 16,-5 3 0-16,-8 0 0 16,-8 0 1-16,-3-2-2 15,-7-6 1-15,-3-3 1 16,-3-2 1-16,-8-6-3 16,-3 3 0-16,-7-5 0 15,-6 0 1-15,0-1 0 16,-5-2 1-16,0-5-2 15,-5-5 1-15,3-1-1 16,4 1 1-16,3-16 0 16,6-11 0-16,0-6 0 15,5-9 1-15,5 2-1 16,8-14 0-16,3 1 0 16,-9 10 0-16,4 11 0 15,-3 10 0-15,-1 6 0 16,7 7 0-16,-1 6 0 0,-3 6 0 15,3 4 0-15,-5 1 0 16,-3 4 0-16,-5 1 0 16,-5 2 1-16,-6 4 1 15,3 1 0-15,-5 4 1 16,2 4-4-16,-5 4 0 16,0 1 0-16,0 1 1 15,2-2 0-15,1-1 1 16,2 0-1-16,1-5 1 15,2 0-1-15,0 0 1 16,2 0-1-16,3 3 0 0,9 0 1 16,7 2 0-16,-3-2-1 15,11-1 1-15,11-2 0 16,10 3 1-16,5-1 0 16,12 1 1-16,-1-3-3 15,5 0 1-15,6 3-1 16,-1 2 1-16,1 0 2 15,-6 1 0-15,-2 4-2 16,0 1 0-16,-3 2-1 16,-3-2 0-16,-4-1 4 15,-4 1 0-15,-2-3-5 16,2-3 1-16,1-5-11 16,-3-5 0-16,-3-6-22 15,0-7 1-15,-5-1 3 16,-19-2 0-16</inkml:trace>
  <inkml:trace contextRef="#ctx0" brushRef="#br1" timeOffset="47301.3325">24125 10261 27 0,'-3'-56'13'0,"16"56"3"15,-7-3-15-15,-6 3 2 16,2 3 0-16,1 8 4 16,2 12 1-16,-2 14-7 15,-3 8 1-15,0 11 2 16,0 0 0-16,0-4-3 15,-3-1 1-15,-2-9 0 16,2-5 0 0,3-8-3-16,0-8 1 0,0-10 0 15,-2-14 1-15,2-7-2 16,0-11 0-16,0-14-1 16,2-10 1-16,9-8 0 15,2-2 1-15,8 4 1 16,8 6 0-16,3 11-3 15,2 10 1-15,3 0 2 16,-2 9 0-16,-1 4-2 16,-15 6 0-16,-1 5 3 15,-12 2 0-15,-6 6-3 16,-11 5 1-16,-5 3 0 16,-13 6 0-16,-5-1 1 15,-3-3 0-15,10 1-1 16,1-3 0-16,10-3 0 0,5 0 0 15,6-2-1-15,13-1 1 16,5-4 1-16,6 1 0 16,-1-1 5-16,-2 4 0 15,-5 1-2-15,-6 5 0 16,-10 2-4-16,-11 3 1 16,-3 1-1-16,-10-4 0 15,3 1 0-15,-6 2 1 16,0 0-16-16,3 0 0 15,5-2-28-15,6-6 1 16</inkml:trace>
  <inkml:trace contextRef="#ctx0" brushRef="#br1" timeOffset="48813.1502">19114 10049 33 0,'-16'-21'16'0,"13"21"5"0,3 0-18 0,3 16-1 15,2 10 1-15,-5 6-2 16,-5 2 0-16,2 3 1 16,0 6 1-16,-5 2-1 15,0-6 1-15,3-7-4 16,0-3 1-16,2-10 1 16,1-6 0-16,-4-8-1 15,4-10 0-15,-1-16-1 0,3-14 0 16,5-7-2-1,6-19 1-15,7 0 2 0,12-5 1 16,1 8-2-16,6 13 1 16,6 11 0-16,-1 10 1 15,-5 16-1-15,-11 10 0 16,-4 9 0-16,-6 8 0 16,-11 2 0-1,-8 5 1-15,-15 3-1 16,-6 3 1-16,-8-3-1 15,-10-5 1-15,-3-3-2 16,2-2 1-16,-4-9 2 16,12-7 0-16,12 5 1 15,1-3 0-15,12-2 4 16,10 2 0-16,5 0-3 0,11 6 1 16,5 5-6-16,6 8 0 15,2 2 0-15,-5 3 0 16,-3-5-30-16,0 0 1 15,0-6 3-15,-2-5 0 16</inkml:trace>
  <inkml:trace contextRef="#ctx0" brushRef="#br1" timeOffset="49131.3218">19476 10292 42 0,'-3'3'21'0,"3"18"-2"0,0-16-21 16,-5 6 2-16,0 5 0 15,-6 2 1-15,3 1 1 16,-2 2 1-16,-1 0 0 15,3 0 0-15,8 1 0 16,0-4-2-16,5-2 0 16,6 0-2-16,2-6 1 15,8-2-9-15,1-5 0 16,1-6-30-16,4-7 1 16</inkml:trace>
  <inkml:trace contextRef="#ctx0" brushRef="#br1" timeOffset="49289.8514">19526 10501 60 0,'-26'77'30'0,"26"0"-7"16,0-51-30-16,0 11-15 15,5 8 0-15,-2 3-8 16,5-8 0-16</inkml:trace>
  <inkml:trace contextRef="#ctx0" brushRef="#br1" timeOffset="51782.1596">19881 10194 22 0,'-24'-2'11'0,"3"10"2"0,13-14-10 0,5 4 0 16,-5-1 0-16,6 0 4 15,-1 1 0-15,-2 2-6 16,5-3 0-16,0-2 0 15,8 0 0-15,-6 2 0 16,9-2 0-16,-1 2 0 16,6 0 1-16,6 3-1 15,4 0 1-15,11 0-1 16,-3 0 1-16,6 3-2 16,5 5 0-16,0 3 3 15,3-6 0-15,-3 0-1 16,5-2 0-16,5-1-2 15,6 1 0-15,3-3 0 16,2 0 0-16,0-3 0 0,8-2 0 16,0 0 1-16,0 0 0 15,6 7-1-15,-11-2 0 16,-6 0 0-16,1 3 0 16,4 2 1-16,-4-2 0 15,-1-6-2-15,1 0 1 16,-6-2 1-16,0 3 0 15,-2-4-1-15,-3 4 0 16,0 2 0-16,-3 5 1 16,-8-2-2-16,-5 2 0 0,-5 0 2 15,-3 0 0-15,-5 1-3 16,-3-4 1-16,-5-2 2 16,-5 0 0-16,-1 0-1 15,-5 0 0-15,3 3 0 16,-5-6 1-16,5 6-1 15,0 0 0-15,3 2 1 16,-1 3 1-16,3 10 2 16,1 9 0-16,-4 13 1 15,1 15 0-15,-1 6-6 16,-2-5 1-16,3-1-14 16,-1-7 1-16,4-9-15 15,4-10 0-15,3-5 10 16,-2-13 0-16</inkml:trace>
  <inkml:trace contextRef="#ctx0" brushRef="#br1" timeOffset="52858.4796">16346 10668 35 0,'0'-11'17'0,"11"-2"1"0,-4 8-17 15,4-3 2-15,0-5 0 0,2-1 0 16,3-7 0-16,0-5-1 16,5-3 1-16,8 0-2 15,5-6 1-15,6-4-2 16,10 2 0-16,3 2 0 16,-5 6 0-16,-6 5 0 15,-2 6 0-15,-6 4 0 16,3 1 1-16,-2 3 0 15,-4 2 0-15,1 2-2 16,-3 1 0-16,-5-3 1 16,0 6 0-16,-3-1 0 15,0 3 1-15,6 0-1 16,-4 0 1-16,9 3-1 0,0-3 0 16,0 0 0-16,2 0 1 15,8 0 0-15,9 0 0 16,4 0 0-16,9 0 0 15,-1 2-1-15,6 1 0 16,5 0 4-16,0-3 0 16,11 0-4-16,-6-3 0 15,1 0 0-15,-4 1 0 16,-4-1 0-16,-9 0 0 16,-4 3 0-16,-7 3 1 0,-1 5-2 15,-9-3 1-15,-8 3 0 16,-4 3 1-16,-7-1-3 15,-4-2 0-15,-1-3-6 16,-4 1 1-16,-1-1-16 16,3-2 1-16,0-3 1 15,2-6 0-15</inkml:trace>
  <inkml:trace contextRef="#ctx0" brushRef="#br1" timeOffset="59846.2484">15145 10488 9 0,'0'-3'4'0,"-6"1"8"0,6 2-5 0,0 0-3 15,0 0 0-15,6 0 0 16,-6 0 1-16,0 0-5 16,0 2 1-16,0 4-2 15,-6-6 1-15,6 0 1 16,0 2 1-16,-2-2 1 15,2-2 1 1,0-1-2-16,0-7 0 16,-3 2 1-16,3 0 0 15,0-3-2-15,3 0 1 0,-3-2-2 16,2-5 0-16,6-3 0 16,3-6 0-16,2-2 0 15,3 3 1-15,5-9-1 16,0-12 1-16,3-6-2 15,5-3 1-15,-2-2 1 16,2 0 0-16,3 10-1 16,-3 6 1-16,-3-3-2 15,1 8 1-15,-4 0 0 16,-1 2 1-16,-9 6-1 16,3 0 1-16,-6 3-1 15,1-1 0-15,-6 3-1 16,3 6 1-16,0-1 0 15,-3 3 0-15,1 3 1 16,-1 3 0-16,0-1-1 0,1-2 0 16,1-3-1-16,4 0 1 15,0 0 0-15,2 0 1 16,5 3-1-16,1 0 0 16,-3-3 0-16,2 3 0 15,1-3 0-15,-6 0 0 16,0-3 0-16,3 1 0 15,-5-3 0-15,-1 0 0 16,1 2 0-16,-6 3 0 16,3 0 0-16,0 3 0 15,-3-3 0-15,6-2 0 0,0-4 0 16,4-1 0-16,-4-1-1 16,2 0 1-16,-2 3 1 15,-1 0 1-15,1 10-3 16,-3 1 0-16,-3-1 1 15,3 3 0-15,0 3 0 16,-3-1 0-16,-5 6 0 16,0-5 0-16,0 0 0 15,-2 2 1-15,2 3-2 16,0 0 0-16,0 0 3 16,0-2 1-16,0-1-3 15,-3 0 0-15,3 6-1 16,5-3 1-16,1 0 0 15,-4 0 0-15,-2 0-1 16,0 3 1-16,8-3-3 0,-2 0 0 16,1-3-33-16,1-2 0 15</inkml:trace>
  <inkml:trace contextRef="#ctx0" brushRef="#br1" timeOffset="61133.4763">15859 9049 16 0,'-21'0'8'0,"26"-8"5"16,-2 3-8-16,-3-3-2 15,8 0 1-15,-6 2-2 16,6-2 0-16,-2-2 0 16,10-3 1-16,-3-6-1 15,8-5 0-15,0-2-2 16,0-1 1-16,3 1 0 15,5-1 1 1,0-2-2-16,-2 0 0 16,-1 3 1-16,-5 5 0 0,-5 5 2 15,0 3 0-15,-5 2-1 16,-6 3 0-16,3 3-2 16,-5-1 1-16,-3 6 4 15,0 0 0-15,0 0-5 16,0 0 1-16,0 0-1 15,0 0 1-15,0 0-2 16,0 0 0-16,0 0 1 16,5 0 0-16,-2 0 1 15,4 3 0-15,-4 0-2 16,0-1 1-16,5 1 0 16,0 0 1-16,2 2-1 15,1 3 0-15,10-3 0 0,5 3 1 16,6 3-2-16,-3-6 1 15,3-2 0-15,0-3 1 16,7-3-1-16,4 0 0 16,2 3 1-16,10 6 1 15,4 4 0-15,-7 3 0 16,1 1 0-16,3 2 1 16,0 2-2-16,2-2 0 15,-3 0-2-15,6-6 0 16,-3 1-9-16,-7-8 0 0,4-11-9 15,3-3 1-15,1-5 12 16,-1-5 0-16,5-3 7 16,1 0 0-16,-9 6-1 15,-2-1 0-15,0 6-4 16,-3 5 0-16,-2 6-10 16,-8 4 1-16</inkml:trace>
  <inkml:trace contextRef="#ctx0" brushRef="#br1" timeOffset="62156.2973">17952 8337 28 0,'0'5'14'0,"18"40"2"16,-12-24-14-16,4 14-2 15,1-1 1-15,0 6-2 16,-4 8 1-16,-4 2 4 15,-3-5 0-15,0-3-2 16,0-2 0-16,-3-8 2 0,1-9 0 16,-3-9-4-16,2-12 0 15,3-15-1-15,8-21 0 16,5-11-3-16,16-29 0 16,-5-11 2-16,10-5 0 15,6 19 3-15,5 4 0 16,3 17-1-16,-3 10 0 15,8 11 0-15,-1 13 0 16,-9 11 0-16,-9 5 0 16,-7 5 0-16,-11 3 0 0,-6 6 0 15,-10 4 0-15,-16 6 1 16,-13 2 0-16,-5-2-2 16,-14 0 1-16,-5 2-1 15,8 1 1-15,0-6 1 16,6-2 0-16,7 2-1 15,11-8 0-15,7 6 2 16,9 2 1-16,5-5-1 16,8-1 0-16,3 4-1 15,7 2 1-15,3 0-2 16,3 6 1-16,5 2-1 16,-2-3 0-16,2 3-8 15,-5-5 0-15,2 0-25 16,1-5 0-16</inkml:trace>
  <inkml:trace contextRef="#ctx0" brushRef="#br1" timeOffset="62343.8572">18658 8824 48 0,'-26'34'24'0,"26"38"-12"0,5-59-24 16,-5 11-3-16,0 5 1 16,-5 3-7-16,5-1 0 0</inkml:trace>
  <inkml:trace contextRef="#ctx0" brushRef="#br1" timeOffset="63214.6162">19029 8649 23 0,'-11'-10'11'0,"17"-6"3"16,1 10-13-16,4 1 0 15,2 0 0-15,8 0 2 16,9 2 1-16,1 0-2 15,9 1 0-15,13-1 2 0,2 3 1 16,6 3-4-16,5-3 0 16,1 2-1-16,7 1 1 15,0 0 1-15,-3-3 0 16,1-3-2-16,-4 0 0 16,-4 1 0-16,7-4 0 15,1-7 0-15,-14 5 0 16,0-2-1-16,-5 2 1 15,-5 0-1-15,2 5 0 16,-5 0-32-16,-5 6 0 0,-9 0 29 16,-9-3 0-16</inkml:trace>
  <inkml:trace contextRef="#ctx0" brushRef="#br1" timeOffset="64877.0216">20841 8184 21 0,'0'2'10'0,"11"-2"0"0,-9 3-10 15,4 5 0-15,-6 8 1 16,-6 7 3-16,4 9 1 15,-1 0-2-15,-5 5 1 0,0 5-3 16,-2 1 1-16,-1-6 0 16,1 0 1-16,-4-3-3 15,1 1 0-15,2-4 1 16,1-4 0-16,2-1-2 16,0-7 1-16,5-3 0 15,1-6 0 1,-4-10 0-16,6-10 0 0,8-12 0 15,3-12 0-15,7-19 0 16,6-13 0-16,8-8-1 16,2 8 1-16,6 2 0 15,5 3 0-15,5 6 0 16,1 10 1-16,-4 10-3 16,4 14 0-16,-9 11 2 15,-8 12 0-15,-7 9 0 16,-11 7 0-16,-8 1 0 15,-11-3 0-15,-13 5 3 16,-5 5 0-16,-6 6-2 16,-10 0 1-16,-8-3-2 15,3-2 1-15,0-6-2 16,2-3 1-16,6-7 1 16,5-3 0-16,7-3 2 15,7 0 0-15,-1-2-1 16,10 2 0-16,1 3 2 15,10 5 0-15,9 6-3 16,4 7 0-16,3 4-2 16,3-7 0-16,8 1-5 0,0 0 1 15,-1 0-15-15,-2-3 1 16,-5-5-1-16,-3 0 0 16</inkml:trace>
  <inkml:trace contextRef="#ctx0" brushRef="#br1" timeOffset="65283.2786">21320 8525 33 0,'21'-3'16'0,"22"-7"-1"0,-33 10-17 0,6 2 2 16,-5 4 1-16,-1-1 1 15,-7 5 0-15,-3 1-2 16,-8-3 1-16,-3 5-2 16,-2 0 0-16,-8-2 1 15,-3 0 1-15,3-3-1 16,2-3 0-16,9-3-1 16,7 1 1-16,6 0 0 15,7-3 0-15,9 2 1 16,2 1 1-16,3 5 0 15,-3 3 0-15,-2 2 3 16,-9 5 0-16,-7 6-4 16,-11-3 1-16,-3 0-3 15,-10 3 1-15,-5-3 0 0,-11-5 0 16,2-5-5-16,6-1 0 16,8-4-12-16,5-1 1 15,8-8-4-15,11-2 0 16</inkml:trace>
  <inkml:trace contextRef="#ctx0" brushRef="#br1" timeOffset="67175.6369">21521 8435 29 0,'-21'-24'14'0,"16"21"1"0,5 3-15 0,2-5 0 15,9 3 0-15,0-1 0 16,2 0 0-16,3 3 1 31,5 3 1-31,3 0-3 16,5-3 1-16,3 2 1 15,-1 1 0-15,1-1 2 16,0 1 1-16,-1 0-3 16,4-3 0-16,-3 2 0 15,-1-2 0-15,-1 3-1 16,-4-3 1-16,0 3-1 0,-4 2 0 16,-7-2 0-16,1 2 1 15,-5 0 0-15,-6 3 0 16,0 0 0-16,-5-5 1 15,0 5-2-15,0-3 0 16,0 0 1-16,-5-2 1 16,5 2-2-16,0-2 0 15,0-3 0-15,0 2 0 16,0 1 0-16,0-3 0 16,0-3 0-16,0 1 1 15,0 2-2-15,0 0 0 0,0 0 1 16,0 0 1-16,0 0-1 15,0 2 0-15,0-4 0 16,0 4 1-16,0-2-1 16,5 3 0-16,-5 0-1 15,3 2 1-15,0 0 1 16,5 3 1-16,0 6-2 16,2-4 0-16,1 3 0 15,-1 6 1-15,1-1-2 16,-6 4 1-16,3 1 0 15,0-1 0-15,-3-1 2 16,3 3 1-16,0-1-3 16,-2 1 1-16,2 5-1 15,0 0 0-15,-3 0 0 16,0 3 1-16,-2-3-1 0,-1 0 1 16,4 3-2-16,-6 3 0 15,0-1 0-15,0-2 1 16,0-6 1-16,0 1-1 15,0-27 0 1,0 18 1-16,2 1 0 16,1-3-2-16,2-3 1 15,1 0 0-15,-1 3 0 16,-3-6 1-16,1 1 1 0,5-3-4 16,-5 0 1-16,5 2 1 15,-6-2 1-15,4 0-2 16,-6 3 1-16,0 2 0 15,0 3 1-15,0 3-1 16,0-4 1-16,0 1-2 16,0 0 1-16,0-3 0 15,0-2 0-15,0 0 0 16,0-3 0-16,0-1 0 16,0 1 0-16,0 0 0 0,0-2 0 0,0-1 0 15,0 3 0-15,0 0 1 16,0 0 0-16,0 2-3 15,0 4 1-15,0-1 1 16,0-3 1-16,0-2-1 16,0 0 0-16,0-2 0 31,0-1 0-31,2 3 0 0,-2-3 0 16,0 3 0-16,0 0 0 15,3 2 0-15,-3 6 0 16,0 0 0-16,0 0 0 15,0 3 0-15,0-1 0 16,0-2 0-16,0 0 0 16,0-3-1-16,0 0 1 15,0 1 1-15,0-1 1 16,0-3-3-16,0-2 0 16,0 0 1-16,0 3 0 15,0-1-1-15,0 1 1 0,0 0 0 16,0-1 0-16,0 3 1 15,0 1 0-15,0 2-2 16,0-1 1-16,0 4 1 16,0-1 0-16,0 1-2 15,0 2 0-15,0-2 1 16,0 4 0-16,0-1 0 16,0 4 0-16,0-5 0 15,5 3 0-15,-5-3 0 16,0-2 0-16,0 2 0 15,0 3 0-15,0 2 0 16,0 3 0-16,-5 3 0 16,2 2 0-16,3-4 6 15,-2 4 0-15,-4 3-6 16,4 5 0-16,-6-5 0 0,5 0 1 16,3 0-5-16,0-5 1 15,3-3-12-15,2 0 1 16,0-5-21-16,11-3 1 15</inkml:trace>
  <inkml:trace contextRef="#ctx0" brushRef="#br1" timeOffset="90888.0592">19648 8620 7 0,'0'13'3'0,"5"-2"1"15,-5-8-4-15,3 2 4 16,-3 0 0-16,0 0 0 0,0 1 1 16,0-1-4-16,0 0 1 15,0 3-1-15,0 0 0 16,0 0-2-16,-3 0 0 0,-2 3 2 16,2-1 0-16,1-2-2 15,-4 0 0-15,4-3 5 16,-6 3 1-1,3-2-5-15,-3-1 1 16,-3 0 0-16,0 1 1 16,1-1-2-16,-1 0 0 15,1 0 0-15,-4 6 1 16,4-6-2-16,-6 6 1 16,3 5-1-16,-1-3 1 0,-1 3 0 15,1 0 1-15,-4 0-1 16,2-1 0-16,-5-1 0 15,0-1 1-15,-6-2-1 16,1-4 1-16,-1 4-1 16,3 0 0-16,-5 2 0 15,3-3 0-15,-3 4 0 16,5-1 0-16,-2 0 0 16,4 0 0-16,1-2 2 15,5-3 1-15,-2 0-2 16,5 0 0-16,2 0-2 15,0-3 1-15,1 0 0 16,-6 1 1-16,5-4-1 16,-2 3 0-16,0 1 1 15,2-4 1-15,-5 4-2 16,1-1 1-16,-1 0-2 0,0 1 1 16,0-1 0-16,0 0 1 15,0 3-2-15,0 0 1 16,-2-3 0-16,-1 3 0 15,3 0 0-15,-5 3 0 16,3-1 0-16,-1 1 1 16,3 2-1-16,-2-2 1 15,-1 2-2-15,3-2 0 16,1-1 1-16,1 1 0 16,4-1 0-16,-1-2 0 0,1-2 0 15,-1 1 1-15,0-4-1 16,3 2 0-16,3-5-1 15,-3 3 0-15,0 0 2 16,3-1 0-16,-6 1-1 16,1 2 1-16,-1-5-1 15,3 3 0-15,-2-3-1 16,-4 3 0-16,-1-1 1 16,1 4 0-16,1-1 0 15,-3 0 0-15,16-5 0 16,-24 5 0-16,3 1 0 15,0-1 0-15,0 0 0 16,0 3 0-16,0 0 1 16,-1 0-2-16,1 0 1 15,3 3 0-15,2-3 0 16,-3 2 0-16,-4-2 1 16,-4 3-1-16,6-3 0 15,-3 0 0-15,0-1 0 16,-2 1 0-16,2 0 0 15,3-2 0-15,0-1 0 16,0 0 0-16,-1 1 1 0,1-4-2 16,3 1 0-16,2-1 1 15,-3 1 0-15,1 0 0 16,5-1 1-16,-1 1-2 16,-2 0 1-16,3-1 0 15,0 1 1-15,2 2-2 16,1 1 0-16,-6-1 2 15,0 3 0-15,-2-3 0 16,-1 0 0-16,-2 1-2 16,0-1 0-16,0 6 0 15,5-4 0-15,-3 1 2 16,-2 0 0-16,2 0-2 16,-2 3 1-16,0-1 0 15,0 1 0-15,0-3 0 16,0 3 1-16,-1-3-1 15,1 2 0-15,5-2 0 0,-5 0 1 16,5 0-2-16,3 0 1 16,-8 0 0-16,0-3 0 15,0 3 0-15,-1-3 0 16,1 1 0-16,-3-4 0 16,3 1 0-16,0 2 0 15,0 0 0-15,2 1 1 16,-2-1-2-16,0 0 1 15,0 3 0-15,0 0 1 16,0 0-1-16,2 0 0 0,3 3-1 16,-2-1 1-16,-1 1 0 15,3-1 0-15,0 1 1 16,3 2 0-16,0-2-2 16,-3-1 0-16,0 1 1 15,-2 0 1-15,-1-3-1 16,-2 2 0-16,5-2 0 15,-5 0 1-15,2 0-2 16,6 0 1-16,-3 2-1 16,3 1 1-16,0 0 0 15,-3-1 1-15,5-2 0 16,-2 3 0-16,0-3 1 16,-3 0 1-16,3 2-4 15,2-2 1-15,1 0 0 16,-1 0 0-16,1 0 0 15,-4 2 1-15,-2 1-1 16,6 0 1-16,-1-1-2 0,1-4 1 16,-1-1 0-16,6 0 1 15,-3 0-2-15,0 1 1 16,3-1 0-16,-1 0 0 16,4 1 0-16,-1-1 0 15,-2 0-1-15,2-2 1 16,0-1 0-16,3 4 1 15,0-4-1-15,-5 4 0 16,3-1 0-16,2 0 1 0,-3 1-2 16,-2 1 1-16,2 1-1 15,3 0 1-15,0 0 1 16,-3 0 0-16,3 0-2 16,0 0 0-16,-5 0 0 15,5 0 1-15,0 0 1 16,0 0 0-16,-3 0 0 15,3 0 0-15,-2 2-2 16,-4-2 0-16,4 0 1 16,-1 0 1-16,-2 0-2 15,2-3 1-15,1 1 0 16,-6-4 1-16,0 4-2 16,5-4 1-16,0 1 0 15,-5 0 0-15,6-1 1 16,-3 3 0-16,5-2-3 15,-3 2 1-15,3 3 1 16,0-5 1-16,0 2-1 0,-3 1 0 16,3 2-1-16,0 5 1 15,0-3 0-15,0-2 1 16,3 3-1-16,-3-3 0 16,0 0 0-16,0 2 0 15,0 1 1-15,3-1 0 16,2-2-2-16,-3 0 0 15,1-2 1-15,2-1 0 16,-5-2 0-16,0-1 0 16,3 1 1-16,0-1 1 0,-3-2-4 15,0 3 1-15,-3 0 1 16,3-3 0-16,0 0 1 16,0 2 0-16,0-2-1 15,0 3 0-15,0-3 0 16,0 0 0-1,0 3 0 1,0-3 1-16,0 0-1 0,0 0 1 16,0 0-1-16,0 0 1 15,0 0-2-15,0-3 0 16,0 3 2-16,0 3 0 16,0-1-1-16,0 1 0 15,0 2 0-15,0 1 0 16,0-1 0-16,0 0 0 15,0 3 0-15,3-3 0 16,-3 1 0-16,0-1 0 16,0 0 0-16,0 1 0 0,0-4 1 15,0 1 0-15,0 0-2 16,0-1 1-16,0 1 0 16,0-1 0-16,0 1 0 15,5 0 0-15,-5-1 1 16,0 1 0-16,0-3-2 15,0 3 0-15,0-1 1 16,0 1 1-16,0 0-1 16,0-1 0-16,0 1 0 15,0 2 0-15,0 1 0 16,0-1 1-16,0 0-1 16,0 3 1-16,-5-3-2 15,5 1 1-15,-6-1 2 16,1 3 0-16,2-3 0 15,3 3 1-15,-2-3-4 16,-3 1 1-16,2-1 0 0,0 3 1 16,3-5-2-16,-5-1 1 15,2 1 0-15,3-1 0 16,-2 1 1-16,2-3 1 16,-6 0-3-16,6 0 1 15,0 3-1-15,0-1 0 16,6-2 1-16,-6 3 1 15,0-3-2-15,-6 3 1 16,6-3 0-16,0 0 0 16,0 2-1-1,0-2 1-15,0 0-6 0,0 3 1 0,0-3-9 16,8 0 1-16,-5 0-9 16,5-3 0-16</inkml:trace>
  <inkml:trace contextRef="#ctx0" brushRef="#br1" timeOffset="104756.5682">11658 13719 47 0,'-27'8'23'0,"22"-16"1"0,10 10-24 15,-2 1-2-15,7 2 1 16,1 1 2-16,2-1 1 16,3-3-3-16,0 1 1 15,10 5 0-15,9-5 0 16,7 5 4-16,3-3 0 15,16-2 0-15,2 2 0 16,9 0 2-16,2 0 0 0,-5 3-6 16,15 8 1-16,-4-8 3 15,-1-3 0-15,6 3-4 16,7-5 1-16,12 0 1 0,-14-1 1 16,5 4 2-16,-3-4 0 15,12 6-2-15,-14 3 0 16,-6 2-4-16,1 0 0 15,-3 6 2-15,-8-1 0 16,-3-2-3-16,-4-3 0 16,-7-5-19-16,-4-8 1 15,5-5-22-15,2-8 1 16,3 2 29-16,-5 3 1 16</inkml:trace>
  <inkml:trace contextRef="#ctx0" brushRef="#br1" timeOffset="105756.1983">11890 13510 42 0,'-34'34'21'0,"23"-21"-1"0,11-13-20 0,0 0 1 15,0-5 0-15,3-8-1 16,5-3 1-16,3-13 0 16,7-11 1-16,-2-13-2 15,10-8 1-15,9-5 3 16,7 11 0-16,-7 2-3 16,-4 5 0-16,1 11 6 15,-3 5 0-15,0 19-5 16,-2 16 0-16,-1 13-2 15,-10 21 1-15,0 13-1 16,-5 21 1-16,-6-2-2 16,0 3 0-16,-2-6-11 15,-1-8 1-15,4-13-28 16,-6-8 1-16,0-13 30 16,-6-14 0-16</inkml:trace>
  <inkml:trace contextRef="#ctx0" brushRef="#br1" timeOffset="105912.7884">11959 13274 62 0,'0'8'31'0,"98"16"-1"0,-69-19-31 16,16 3-12-16,16 5 0 15,8-2-17-15,13 5 1 16,13-3 11-16,8 0 1 15</inkml:trace>
  <inkml:trace contextRef="#ctx0" brushRef="#br1" timeOffset="106443.935">13687 13862 44 0,'-8'2'22'0,"34"1"-1"0,-12-3-21 0,4-3 2 16,9 3 0-16,2 3 2 15,2 2 1-15,12 3 1 16,7 5 0-16,3 3-4 16,11 3 0-16,2-6 0 15,5-5 0-15,6-3-4 16,-6-2 1-1,35 2-57 1,-21-5 1-16</inkml:trace>
  <inkml:trace contextRef="#ctx0" brushRef="#br1" timeOffset="107370.4481">14679 13917 26 0,'-18'8'13'0,"4"5"0"0,14-10-14 15,-5 2-4-15,2-2 1 16,-5 2 6-16,3-2 0 16,0 2 9-16,2-2 1 15,3-3-5-15,0-6 1 16,0-2-4-16,8-5 1 15,-3-3 0-15,11-7 1 16,-2-14 0-16,-1-8 0 16,3-8-2-16,-3-11 0 15,0 3-3-15,3-8 0 0,-5-5 2 16,-1 8 0-16,1 3-2 16,-6 2 1-16,3 5-2 15,0 11 1-15,-3 11-2 16,1 5 1-16,-4 8 0 15,1 5 0-15,2 3 0 16,-5 5 1-16,3 0 0 16,-3 2 0-16,0 6-1 15,0 0 0-15,0 0 0 16,0 0 1-16,0 0-2 16,0 0 0-16,0 0 1 15,0 0 0-15,2 0 0 16,6-2 1-16,0 2-1 15,3 0 0-15,-1 0 0 16,4-3 0-16,-1 0 2 16,3 3 1-16,0 0-6 0,2 3 0 15,6 2 4-15,8 1 0 16,5-1-2-16,-3 0 1 16,-34-5 0-1,66 3-1-15,-2 0 1 16,-6-3-5-16,0 2 0 15,0 4-10-15,-10-1 0 16,0 0 4-16,-3 3 0 16,0 3 4-16,5-1 0 15,3 1-6-15,0-1 1 0,10 1-5 16,-2-8 0-16</inkml:trace>
  <inkml:trace contextRef="#ctx0" brushRef="#br1" timeOffset="108158.1462">16409 12846 46 0,'8'26'23'0,"3"40"-2"16,-8-39-23-1,-14 47 3 1,0-6 1-16,-2 4-2 15,0-9 0-15,-3-4 0 16,3-14 1-16,0-14-3 0,5-15 1 16,0-11-2-16,2-20 1 15,1-17 1-15,5-26 1 16,8-8 0-16,3-11 0 16,10 3-1-16,3 0 1 15,13 5 0-15,8 8 0 16,8 13 0-16,8 9 1 15,-3 12-1-15,-5 14 0 16,-6 8 0-16,-10 10 0 16,-8 6 1-16,-7 4 1 0,-9 4-1 15,-5 2 0-15,-6 3-2 16,-12 5 0-16,-14 3-5 16,-8-8 1-16,-7-3 4 15,-6-5 0-15,-6-3 2 16,9-5 1-16,8 0 7 15,4 2 0-15,9 1-5 16,8 2 1-16,5 6-2 16,8 4 1-16,8 9-3 15,11 0 0-15,4 0-2 16,7-6 1-16,1 6-10 16,4 0 0-16,7-6-32 15,0-2 0-15,-2-3 39 16,-6-10 0-16</inkml:trace>
  <inkml:trace contextRef="#ctx0" brushRef="#br1" timeOffset="108647.1451">17240 13232 76 0,'-10'13'38'0,"31"58"-4"0,-16-49-37 0,3 4-21 16,0 1 0-16,-3 4-4 16,3-2 1-16,3-2 6 15,2-3 1-15</inkml:trace>
  <inkml:trace contextRef="#ctx0" brushRef="#br1" timeOffset="117911.2953">17751 13078 43 0,'0'-2'21'0,"21"-4"10"0,-10 4-23 16,10 2-3-16,11 0 1 15,10 0-6-15,8 0 1 16,6 5-1-16,-1-2 0 0,9-3-14 16,-1 2 1-16,-2-2-6 15,5-2 0-15,-5 2-6 16,-5 2 1-16</inkml:trace>
  <inkml:trace contextRef="#ctx0" brushRef="#br1" timeOffset="122635.3619">18407 13107 15 0,'-8'-7'7'0,"8"7"0"0,0 0-8 16,0 0 1-16,0 0 0 15,0 0 2-15,0 0 0 16,0 0 4-16,0 0 0 0,0-6-1 16,0 6 0-16,0 0 3 15,5 3 1-15,-2 5-6 16,5 8 1-16,-3 10 0 16,3 9 1-16,3 20-1 15,-1 6 1-15,-2 21 1 16,-2 16 1-16,-1 5-5 15,-10 16 1-15,5 0-3 0,0 0 0 16,0-13 0-16,-6-5 1 16,6-17-6-16,-5-12 0 15,5-11-26-15,5-22 0 16,1-15 10-16,2-21 1 16</inkml:trace>
  <inkml:trace contextRef="#ctx0" brushRef="#br1" timeOffset="143307.2233">14552 14020 0 0,'-10'-18'0'0</inkml:trace>
  <inkml:trace contextRef="#ctx0" brushRef="#br1" timeOffset="144929.4772">14467 14068 36 0,'-39'-3'18'0,"47"-2"-1"0,-3 5-17 0,6 0 1 16,4 0 0-16,7 0 0 16,4-3 0-16,14-5 0 15,2 3 0-15,8-3 2 16,9-2 1-16,4 2-4 16,8 0 1-16,6 2 0 15,3-2 0-15,4 3 1 16,1 3 0-16,10 2-1 15,-5-3 1-15,13 0-1 16,-5 3 1-16,13 0-1 16,-5-2 0-16,0-1 2 15,2 0 0-15,9 6-3 16,-14 0 0-16,3-1 1 0,-6 6 0 16,12 3-1-16,-12-3 0 15,6 0 0-15,-3 0 0 16,3 2-1-16,-3-5 1 15,-2 3 1-15,-1-2 1 16,-4-1 0-16,-1 0 1 16,-11-5-3-16,-7 3 0 15,-3 0 0-15,-8-1 0 16,-7 3 0-16,-6-2 0 16,-9 0 0-16,-1-3 1 15,-9 2 0-15,-2 4 1 16,-3-4-2-1,-5 4 0-15,-3-6 0 16,-5 0 1-16,-3 2-2 16,0-2 0-16,-2 0 1 15,0 0 1-15,4-2-1 16,-1-1 1-16,4 3-1 16,-2 0 0-16,5 0 0 15,0 5 0-15,1 1-1 16,4-1 1-16,-2 5 1 15,-3 1 0-15,3-3-2 16,2 3 1-16,-2-4 0 16,-3-1 0-16,-2 2 0 15,-6-6 0-15,-2-2 0 16,-4 0 1-16,-1-2-4 0,2-4 1 16,-6 1-19-16,-2 0 1 15,0 2-7-15,-2 6 1 16,-1-1 16-16,3 6 0 15</inkml:trace>
  <inkml:trace contextRef="#ctx0" brushRef="#br1" timeOffset="151319.202">18439 14192 10 0,'-3'-5'5'0,"8"-3"11"0,-5 3-5 15,0-3-7-15,6 5 1 0,-6-2-4 16,0 5 0-16,0-3-1 15,0 3 0-15,2-2 0 16,1 2 1-16,2 0-1 16,6 0 1-16,-1 0 2 15,4 0 1-15,4 0-1 16,-5 0 0-16,6-3-3 16,-3 3 0-16,5 3 0 15,6-3 0-15,-4 0 1 16,6 2 1-16,-2 1 2 0,2-3 0 15,0 0-2-15,-2-3 0 16,4 3-2-16,1 0 1 16,0 0-2-16,0 0 1 31,5 5-1-31,-11 3 1 16,0-5 1-16,-4 2 1 15,-6 1-3-15,2-4 1 16,-7 4 0-16,-1-4 1 15,-2-2 2-15,-5 0 0 16,-3 0-4-16,0 0 1 0,-3 0 0 16,-2 0 1-16,0 0-2 15,-3 0 0-15,-3 6 1 16,0-1 1-16,4-3-1 16,-4-4 0-16,0 2 0 15,6-3 0-15,-3 1-2 16,5-4 1-16,3-4-40 15,3-1 0-15,0-2 39 16,-3-6 1-16</inkml:trace>
  <inkml:trace contextRef="#ctx0" brushRef="#br1" timeOffset="152629.7638">19166 14213 5 0,'3'-5'2'0,"-3"10"2"0,0-5-3 0,0 0-1 16,0 0 0-16,0 3 0 31,0 0 0-31,0-3 0 16,0 2 1-16,0 1-7 16,3 0 1-16</inkml:trace>
  <inkml:trace contextRef="#ctx0" brushRef="#br1" timeOffset="154046.9471">19063 14274 16 0,'-10'-5'8'0,"7"-6"2"15,3 6-8-15,0-8 2 16,0-3 0-16,0-3-3 16,0-2 1-16,0-5 1 15,0-6 1-15,3-5-1 16,-1-5 0-16,6-3 0 0,0-11 1 31,3-10-4-31,2-5 1 0,6-9 0 0,2 6 0 16,-5-3-2-16,2 3 0 15,-5 8 2-15,-5 8 1 16,0 2 0-16,-5 4 0 16,-1 4-2-16,-2 8 0 15,0 6 1-15,0 5 0 0,0 0-2 16,-2 5 0-16,2-3 1 16,-3 11 1-16,-2 1-2 15,5 7 1-15,5-3 0 16,-2 11 0-16,5 5 0 15,2 1 1-15,4 2-1 16,7-3 1-16,10 3-1 16,1-3 1-16,3-2 0 31,7-1 0-31,8-2 1 16,6-5 1-16,7 2-2 0,9-4 1 15,2-4-2-15,10 3 1 16,1 3 0-16,13-3 0 15,-5 0-1-15,2 3 0 16,3-6 0-16,2-2 0 16,-10-1 0-16,0-1 1 15,0-1 0-15,-5 5 0 16,0 3-1-16,-6-2 0 16,-13-4-1-16,-5 4 0 15,-13 2 0-15,-9 3 1 16,-10-1-42-16,-7 6 1 0,-9-2 37 15,-3-6 1-15</inkml:trace>
  <inkml:trace contextRef="#ctx0" brushRef="#br1" timeOffset="154777.8105">21622 12338 43 0,'-27'10'21'0,"11"80"1"0,16-56-21 0,0 9-1 15,-5 12 0-15,0 9 0 16,-6 7 0-16,-5 3-1 16,6-7 1-16,-1-15 0 15,6-9 0-15,0-11-1 16,2-14 1-16,3-13-1 16,3-23 1-16,5-19 0 15,5-19 0-15,3-10 0 16,0-19 1-16,13 6-2 15,5 2 0-15,14 11 1 16,5 13 1-16,5 11-1 16,0 13 0-16,-5 10-3 15,-8 11 0-15,-5 14 4 16,-9 7 0-16,-15 5-1 0,-8 9 0 16,-11 13 0-16,-12 2 1 15,-17 0-1-15,-13 3 1 16,-8 0 0-16,-3-5 0 15,3-11 1-15,11-8 1 16,10-5-1-16,11-5 0 16,5-1 1-16,14 1 1 15,12-1-2-15,11 4 0 16,9-4-3-16,7 3 1 16,13 1-13-16,-8 1 1 0,1 4-27 15,2-1 1-15</inkml:trace>
  <inkml:trace contextRef="#ctx0" brushRef="#br1" timeOffset="155161.8763">22273 12957 48 0,'31'10'24'0,"54"-20"-2"0,-64 12-23 16,6 6 1-16,-6 3 0 16,-5 2 0-16,0 0 0 15,-11 3 0-15,-8 5 0 16,-7 6-1-16,-9 2 1 16,-7 0 1-16,-6-3 0 15,3-7-2-15,8-3 0 16,2-6 1-16,14 1 1 15,0-3 0-15,12 0 0 0,12 2 9 16,-3 9 0-16,5 5-7 16,-2 8 1-16,-6 2-5 15,-3 0 1-15,-2 3-3 16,-8-2 1-16,-2-3-17 16,-14-6 0-16,-11-5 9 15,-10-8 1-15,0-7-20 16,-2-6 1-16</inkml:trace>
  <inkml:trace contextRef="#ctx0" brushRef="#br1" timeOffset="156199.8758">19262 14256 31 0,'-22'16'15'0,"17"-6"1"0,10-7-16 0,1 2 0 16,10 0 1-16,10 3 7 16,11 0 1-16,11 0-5 15,21 3 1-15,18-1-3 16,16 1 1-16,13 0-2 16,22 2 0-16,-6-3-3 15,14 4 0-15,2-1-16 16,-2-3 1-16,-4-2-8 15,4-2 1-15,-19-4 20 16,-19-2 1-16</inkml:trace>
  <inkml:trace contextRef="#ctx0" brushRef="#br1" timeOffset="156778.3218">21606 14338 53 0,'-24'53'26'0,"13"8"-2"0,9-40-27 0,-6 8 2 15,-3 0 1 1,-2 0-1-16,2-5 1 0,-4-8-4 16,4-11 0-16,6-21 3 15,-3-13 0-15,5-21 0 16,6-6 0-16,10-5 1 16,6 3 1-16,10 0-1 15,13 8 1-15,14 7-1 16,10 12 0-16,5 9-1 15,-10 14 1-15,-5 8 1 16,-6 8 0-16,-13 8-1 16,-11 3 0-16,-15 2 0 15,-11-3 0-15,-16 1-1 16,-18 0 1-16,-11-1-1 16,-19 1 1-16,1-6 1 15,-1-5 0-15,6-3 2 0,13 6 1 16,11 4 0-16,15 9 1 15,11 3-2-15,8 2 0 16,16 5-1-16,10 1 0 16,14-1-2-16,2-2 1 15,3-3-12-15,6-5 0 16,-1 0-24-16,-8-3 0 16,1 0 23-16,-9-8 1 15</inkml:trace>
  <inkml:trace contextRef="#ctx0" brushRef="#br1" timeOffset="156919.0096">22281 14586 51 0,'-22'40'25'0,"9"10"0"16,8-31-27-16,0 15-13 15,-11 3 1-15,2 8-21 16,4 0 1-16</inkml:trace>
  <inkml:trace contextRef="#ctx0" brushRef="#br1" timeOffset="157438.2154">22225 14671 25 0,'-11'0'12'0,"3"3"2"15,6-1-12-15,-3 1 6 16,-1 2 1-16,-2 9-2 16,0 4 1-16,3 6-6 15,0 2 0-15,5 1-2 0,5-3 0 16,0-6 2-16,11-2 1 16,0-5-1-16,16-6 1 15,8-8-3-15,2-10 1 16,8-5-7-16,-2-4 1 15,-1 1-39-15,-10 0 0 16</inkml:trace>
  <inkml:trace contextRef="#ctx0" brushRef="#br1" timeOffset="157601.2298">22453 14613 54 0,'-22'50'27'0,"22"32"-1"0,6-53-26 15,-4 14-2-15,6 10 0 16,-2-1-22-16,1 7 1 16,1-4-4-16,3-7 0 15</inkml:trace>
  <inkml:trace contextRef="#ctx0" brushRef="#br1" timeOffset="158459.1663">19137 14208 26 0,'-10'0'13'0,"-3"11"7"0,7-3-13 15,1 2-4-15,-6 11 1 16,-5 16-1-16,1 19 0 0,-15 18-1 16,1 5 1-16,-2 22 0 15,-4 13 0-15,6-6-3 16,8 9 1-16,5-11-2 15,6-1 0-15,4-17 1 16,6-14 0-16,11-5 1 16,7-11 0-16,6-8 2 15,8-8 0-15,5-5 0 16,8-5 0-16,8-3-3 16,13-5 1-16,8 0-1 15,5-14 0-15,9 1 0 16,10-8 0-16,7-6 0 15,12 0 1-15,10 1-1 16,-3-4 0-16,-5 4-1 16,3 2 1-1,71 5 1-15,0 0-1 16,-193-5 0 0,201 0 3-16,-23 0 0 15,-38 0-5-15,-18 0 0 16,-27-2-13-16,-18 4 1 15,-17 6-2-15,-12 3 1 16,-11 5-8-16,-10-3 1 16</inkml:trace>
  <inkml:trace contextRef="#ctx0" brushRef="#br1" timeOffset="159253.5504">21960 15737 55 0,'-10'64'27'0,"2"10"-1"0,5-53-29 16,-5 8 2-16,0 6 1 15,-2-4-2-15,-1-1 0 16,1-9-1-16,-4-5 0 16,1-6 2-16,-3-15 0 15,3-14 2-15,2-12 0 0,9-6-1 16,4-14 0-16,9-2-1 16,18-2 1-16,3 2-1 15,2 3 0-15,6 7 2 16,2 9 0-16,-5 7-2 15,-5 9 0-15,-5 7 2 16,-12 3 1-16,-4 8-2 16,-11 8 0-16,-13 8 1 15,-8 5 0-15,-8 6-2 16,-6 7 1-16,1 9 1 16,-3-9 0-16,10 0 2 15,1-2 1-15,13-5-3 16,10-4 1-16,8-4-2 0,11-6 1 15,5-8-2-15,0-2 1 16,1-3-2-16,-1 0 0 16,0 0-7-16,0 3 1 15,0-1-16-15,0 12 1 16,3-1 4-16,-3-3 1 16</inkml:trace>
  <inkml:trace contextRef="#ctx0" brushRef="#br1" timeOffset="159570.3953">22299 16076 42 0,'0'-16'21'0,"48"-13"-1"15,-30 19-21-15,1-1-6 16,-6 3 0-16,-2 0 9 0,-3 8 1 16,-3 0 1-16,-5 8 1 15,-5 3-2-15,-6 4 1 16,-5 1 3-16,-5 8 1 16,0 5-5-16,5 6 1 15,0-1-4-15,5-5 0 16,11-5-1-16,8-3 1 15,6-5-22-15,7-5 1 16,5-6-12-16,1-10 0 16</inkml:trace>
  <inkml:trace contextRef="#ctx0" brushRef="#br1" timeOffset="159945.4265">22722 15767 39 0,'-26'-6'19'0,"26"14"4"16,8-5-19-16,5 2 1 15,14 6 0-15,-1 2-3 0,11 0 1 16,5-2-1-16,6-1 0 16,2-4-2-16,1 2 0 15,-6-1-9-15,-3 1 0 16,-2-2-30-16,-6-1 1 15,0-5 34-15,3-3 1 16</inkml:trace>
  <inkml:trace contextRef="#ctx0" brushRef="#br1" timeOffset="160794.0321">22796 12875 39 0,'-7'-3'19'0,"46"8"2"16,-26-7-20-16,9-1-2 15,12 3 1-15,14-3 0 16,-1 1 0-16,14-1 0 16,0-2 1-16,3-3 0 15,-1 0 0-15,0-3-1 16,-7 1 1-16,-6-4 4 0,-7 4 0 16,-9-1 1-16,-5 3 0 15,-8 0-2-15,-7 3 1 16,-7 5-6-16,-7 3 0 15,-5-1 1-15,0 4 1 16,-3 2-1-16,-3 5 0 16,3 3 0-16,-2 2 1 15,-1 9-2-15,6-1 0 16,0 1 1-16,2 4 1 0,0-1-1 16,3 4 1-16,0 8-1 15,0 9 1-15,0 20 1 16,0 11 0-16,0 16-2 15,-5 2 0-15,2 1 1 16,3-22 0-16,0-5 0 16,0-5 1-16,0-8-2 15,0-8 0-15,0-16-1 16,-2-8 0-16,2-10-16 16,-5-9 0-16,2-2-11 15,0 0 1-15,-2 3 11 16,0 2 1-16</inkml:trace>
  <inkml:trace contextRef="#ctx0" brushRef="#br1" timeOffset="161399.7136">22799 14555 57 0,'-29'-19'28'0,"71"11"0"16,-23 11-29-16,13-3 0 0,13 0 1 15,8 0-9-15,5 0 1 16,-3 0-13-16,-2 0 1 16,-8-3-6-16,5-10 1 15</inkml:trace>
  <inkml:trace contextRef="#ctx0" brushRef="#br1" timeOffset="161728.1283">23405 13856 52 0,'-3'16'26'0,"33"26"-2"16,-25-18-26-16,3 11 2 16,-8 28 0-16,-3 6 0 15,-7 26 0-15,-6 19 3 16,0 0 0-16,-5 7-3 16,2 6 1-16,1-5-1 15,7 8 0-15,0 5-1 16,6-6 1-16,-3-4 0 15,5-12 0-15,-2 4-3 16,3-24 0-16,-1-14-13 16,3-18 1-16,0-24-19 0,3-21 1 15</inkml:trace>
  <inkml:trace contextRef="#ctx0" brushRef="#br1" timeOffset="162201.9803">23336 14412 33 0,'-26'8'16'0,"23"16"5"0,6-22-18 16,2 4-2-16,6-1 0 15,2-3-1-15,8 1 0 16,8-6 5-16,6 3 0 15,10 0-3-15,13 6 0 16,-5-4 1-16,5 9 0 16,13 5-1-16,3 5 0 15,11-2 4-15,-3-4 0 16,8-4-4-16,3-6 0 0,2 1-2 16,-10-6 0-16,-9-3-1 15,-4-2 1-15,-9 2-8 16,-10 0 0-16,-8 1-21 15,-8 2 0-15,-10 2 10 16,-11 1 0-16</inkml:trace>
  <inkml:trace contextRef="#ctx0" brushRef="#br1" timeOffset="163104.4809">24850 14227 41 0,'0'31'20'0,"10"14"-1"0,-7-23-20 0,-3 9 1 15,-3 1 0-15,-5 8 0 16,-2 10 1-16,-9-5 0 16,6-5 1-16,0-6-3 15,-3-10 0-15,5-8 0 16,6-11 1-16,0-18-1 15,5-19 1-15,5-18 0 16,0-16 1-16,14-3-1 16,-1 0 1-16,14 8-2 15,5 16 1-15,11 11 0 16,-1 10 1-16,4 16-1 16,-4 16 1-16,-10 11-1 0,-8 2 0 15,-10 3 1-15,-11 7 0 16,-8 1-2-16,-13 2 1 15,-9-4-1-15,-7-4 1 16,-8-5-2-16,-10-8 0 16,-1-7 3-16,6-9 0 15,10 0-1-15,6 1 1 16,15 2 0-16,11 5 1 16,11 3 7-16,15 8 1 0,0 8-7 15,6 7 1-15,-11 9-2 16,1-3 1-16,-7 0-2 15,-9 3 0-15,-6 0-4 16,-14-6 0-16,-17-2-13 16,-14-14 1-16,-19-7-24 15,-5-6 0-15</inkml:trace>
  <inkml:trace contextRef="#ctx0" brushRef="#br1" timeOffset="194056.5976">15272 12861 25 0,'-8'-8'12'0,"-3"-10"4"15,9 10-14-15,-6-3 7 16,-6-4 1-16,-4-4-2 15,-3-5 1-15,-8-2-5 16,-14-6 1-16,-2-13-1 0,-10-3 0 16,-14-5-3-16,0-2 0 15,-13 2 1-15,5 8 0 16,-2 8-2-16,5 8 0 16,10 8-2-16,12 2 1 15,7 6-18-15,5 0 1 16,13-3-19-16,12 0 1 15</inkml:trace>
  <inkml:trace contextRef="#ctx0" brushRef="#br1" timeOffset="194483.5471">14724 12478 44 0,'-11'-3'22'0,"11"11"0"0,3-3-21 16,2 11 0-16,6 16 0 15,2 2 0-15,8 14 0 0,9 5 0 16,4-5 0-16,0-6 6 16,6-2 0-16,5-9-1 15,-3-12 1-15,-5-14 0 16,-5-8 0-16,-8-18-7 15,-3-18 1-15,-2-14-2 16,-14-8 1-16,0-5-21 16,-10-6 0-16,0 6-25 15,-3 13 0-15</inkml:trace>
  <inkml:trace contextRef="#ctx0" brushRef="#br1" timeOffset="195461.7068">11277 11634 26 0,'-32'0'13'0,"-3"-11"13"0,27 6-13 15,3 0-6-15,-3-1 1 16,0 1-5-16,8-3 0 15,8 0 3-15,13-2 1 16,3-1-6-16,5-2 0 16,11-3 0-16,8 0 0 15,5-3-1-15,5 4 0 16,0 4 0-16,-10 3 1 16,-3 3-1-16,-6-1 0 15,-4 4 3-15,-6 7 0 0,-8 8-2 16,-10 11 0-16,-9 8-1 15,-4 0 0-15,-9 10-1 16,-16-2 1-16,-15 5 0 16,-3-11 1-16,0 0-1 15,3-2 1-15,5-3 2 16,13-2 0-16,11-3-3 16,7-1 0-16,14-1-1 15,6-7 0-15,15-4 0 16,10-3 1-16,-2-3-11 15,0-2 1-15,1-6-15 16,1-5 0-16,1-8-3 16,-3-2 0-16</inkml:trace>
  <inkml:trace contextRef="#ctx0" brushRef="#br1" timeOffset="195830.8319">11422 11716 54 0,'3'0'27'0,"47"-27"1"0,-37 19-28 15,16 0-5-15,11 3 0 0,-3 2-14 16,-5-2 1-16,5 3-12 16,-3-1 0-16</inkml:trace>
  <inkml:trace contextRef="#ctx0" brushRef="#br1" timeOffset="196182.3573">11994 11835 47 0,'21'-3'23'0,"24"-44"2"16,-35 28-24-16,6-5-1 15,-11 0 0-15,3-2-1 16,-8-8 1-16,-2-1 0 0,-9 3 1 31,-21 3 0-31,3 16 0 16,0 18 2-16,13 14 1 15,0 15-3-15,14 9 1 16,2-1-2-16,8 0 0 16,8-2-2-16,10-6 1 15,1-7-10-15,2-11 0 0,-6-8-15 16,-1-11 1-16,4-8 9 15,-2-12 1-15</inkml:trace>
  <inkml:trace contextRef="#ctx0" brushRef="#br1" timeOffset="196402.3607">12361 11856 35 0,'0'18'17'0,"-5"-4"13"0,5-14-18 16,-3-6-6-16,1-7 1 15,-4-8-3-15,6-5 1 16,6-4-4-16,-1-1 0 16,11 2-4-16,5 0 0 15,3-1-16-15,5 4 1 16,-3 5-6-16,1 2 1 0,-3 6 9 16,0 2 1-16</inkml:trace>
  <inkml:trace contextRef="#ctx0" brushRef="#br1" timeOffset="196589.8945">12748 11745 27 0,'16'58'13'0,"7"-29"15"16,-15-29-14-16,3 0-1 15,-1 0 1-15,1-2-3 16,0-14 0-16,-6-11-3 16,-5-2 0-16,-3-5-7 15,1-1-1-15,2 35 0 16,-64-18 0-1,16 12 0-15,6 20-31 16,5 17 1-16,16 1-13 0,16 0 0 16</inkml:trace>
  <inkml:trace contextRef="#ctx0" brushRef="#br1" timeOffset="197052.1932">13647 11642 28 0,'-5'-19'14'0,"-16"9"2"0,13 10-14 0,-5 0 13 15,-6 5 1-15,1 3-4 16,2 10 1-16,0 11-8 16,5 3 0-16,6 3-5 15,5 2 1-15,5 0-3 16,11 0 0-16,5-11-15 16,0-10 1-16,3-16 7 15,11-16 1-15,7-10-9 16,0-14 1-1</inkml:trace>
  <inkml:trace contextRef="#ctx0" brushRef="#br1" timeOffset="197354.2401">13951 11549 42 0,'-18'61'21'0,"26"8"0"0,-5-48-20 15,4 0-1-15,4 0 0 0,2 0 5 16,3-5 0-16,0-3 2 15,3-5 0-15,-1-5-6 16,-2-16 0-16,0-8 0 16,-3-6 0-16,-2-10 1 15,-3-10 1-15,-6-4-3 16,1 9 0-16,2 2 0 16,0 11 0-16,1 8 3 15,-1 10 0-15,3 3-2 16,0 14 0-16,2 12-4 15,1 14 0-15,0 2-12 16,-1 1 1-16,-4 2-5 16,4-5 0-16,6-6-7 15,-5-5 1-15</inkml:trace>
  <inkml:trace contextRef="#ctx0" brushRef="#br1" timeOffset="197516.0419">14293 11610 33 0,'-3'-5'16'0,"3"-17"13"0,0 12-16 16,3-6-4-1,2-5 1-15,0 0-10 16,3-3 0-16,6 0-8 16,4 3 0-16,1 2-38 15,2 9 0-15</inkml:trace>
  <inkml:trace contextRef="#ctx0" brushRef="#br1" timeOffset="197782.1056">14586 11602 52 0,'-13'-11'26'0,"13"-26"6"0,3 24-26 16,0-5-3-16,4-4 0 16,7-7-2-16,4 6 0 15,3-4-18-15,-2 9 1 0,-3 7-29 16,2 3 0-16</inkml:trace>
  <inkml:trace contextRef="#ctx0" brushRef="#br1" timeOffset="198079.0189">14936 11538 36 0,'2'27'18'0,"14"-16"6"16,-10-14-17-16,4-5-1 15,6-3 1-15,-3-7-3 16,-2-3 1-16,-1 0-5 16,-2-6 1-16,-8 3-3 15,-8-2 1-15,-2 2 1 16,-3 8 0-16,-6 11 1 0,6 13 0 16,-3 8 1-16,5 7 0 15,11 9-4-15,6 5 0 16,4 0-10-16,6-2 1 15,5-1-18-15,6-8 1 16,-1-7 15-16,1-14 0 16</inkml:trace>
  <inkml:trace contextRef="#ctx0" brushRef="#br1" timeOffset="198362.0788">15285 11356 12 0,'13'-40'6'0,"-2"51"7"0,-11-1-6 0,0 6 8 16,-3 5 0-16,1 6-6 15,-6 5 0-15,5-1-3 16,-2 1 1-16,2-5-3 16,0-4 0-16,-2-4-3 15,5-6 0-15,0-8 0 16,0-10 0-16,8-8 3 16,3-6 0-16,2-2-1 15,8-3 0-15,0-2-3 16,6 0 0-16,-1 10 6 15,3 13 1-15,0 8-6 16,-5 16 0-16,-3 14-3 16,-2 2 1-16,-6 5-30 15,0-2 1-15,-2-8-7 0,-1-11 0 16</inkml:trace>
  <inkml:trace contextRef="#ctx0" brushRef="#br1" timeOffset="198529.3115">15801 10935 47 0,'11'-55'23'0,"-6"65"23"0,0 6-25 16,-5 13-17-16,0 22 1 15,0 12-5-15,0 22 1 16,-5 7-18-16,5 11 0 16,0 3-39-16,-3-3 0 15</inkml:trace>
  <inkml:trace contextRef="#ctx0" brushRef="#br1" timeOffset="198671.6254">15616 11396 67 0,'8'-48'33'0,"45"-2"7"0,-30 39-34 0,14 3-8 16,6 0 1-16,2 3-33 15,-3 2 0-15,-8 11-3 16,-12 5 1-16</inkml:trace>
  <inkml:trace contextRef="#ctx0" brushRef="#br1" timeOffset="198953.8553">12872 12364 74 0,'0'45'37'0,"50"-3"-24"0,-39-26-38 0,2 3-24 16,0 7 0-16</inkml:trace>
  <inkml:trace contextRef="#ctx0" brushRef="#br1" timeOffset="199118.8126">12938 12113 63 0,'-13'-16'31'0,"21"21"-7"15,-8-10-32-15,2 7-28 0,1 4 1 0,5 4 16 16,-8 9 1-16</inkml:trace>
  <inkml:trace contextRef="#ctx0" brushRef="#br1" timeOffset="199400.0661">13253 12597 49 0,'-8'-5'24'0,"13"-75"2"15,1 54-26-15,4-11 0 16,11-6 1-16,6 4 0 0,-3 12 1 16,-3 6-2-16,-3 10 1 15,-4 11-1-15,-1 11 0 16,3 15-10-16,-6 4 1 16,3 9-33-16,6 1 1 15</inkml:trace>
  <inkml:trace contextRef="#ctx0" brushRef="#br1" timeOffset="200306.9012">13764 12023 39 0,'-14'-27'19'0,"12"56"7"16,2-13-20-16,-6 16-6 16,1 8 1-16,-3-1-1 15,0 6 1-15,3-2 1 16,-3-4 1-16,5-4-3 15,-2-11 0-15,2-9-1 16,3-12 1-16,3-14 0 16,8-7 0-16,7-3 0 0,3-8 0 15,3-8 0-15,3-6 0 16,-6 6-1-16,3-2 0 16,-3-1 1-16,-8 8 0 15,3 11 0-15,-6 5 1 16,-4 8-1-16,-1 11 1 15,-2 5-1-15,-1 2 1 16,4 4-2-16,-4 4 1 16,1 1 0-16,2-1 0 15,-2-5 0-15,-3-2 0 0,0-1 0 16,0-4 0-16,-3-1 0 16,-2 0 0-16,2-2-1 15,1 0 1-15,2-3 0 16,0 2 0-16,-6-2 1 15,6 0 1-15,-2 0-3 16,-1 0 0-16,-2 0 0 16,2 3 0-16,-5-3 2 15,6 3 0-15,-1-6-2 16,-5 3 1-16,5-3 0 16,-2-2 0-16,2 0 1 15,1-3 0-15,2 2-2 16,-6 4 1-16,4-3 0 15,2-1 1-15,0-2-2 16,0 8 1-16,0 0-1 16,8 0 1-16,2 0 0 0,1 0 0 15,2 8 5-15,0 5 0 16,3-2-3-16,-5 5 1 16,-1 0 1-16,-4-3 0 15,-6 3-3-15,-3-3 1 16,-8 0-1-16,-2 3 1 15,-3-2 0-15,-5-4 0 16,-3-2-2-16,3-3 0 16,3-2 0-16,7 0 1 15,8-1-1-15,6 1 0 0,8 2-1 16,-1 0 0-16,6 9-3 16,0-1 1-16,5 5-14 15,0 4 0-15,1-1-20 16,-1 3 1-16,5-6 30 15,-10-7 0-15</inkml:trace>
  <inkml:trace contextRef="#ctx0" brushRef="#br1" timeOffset="200431.9509">14187 12430 66 0,'-3'29'33'0,"14"19"-14"16,-8-27-33-16,-3 5-38 15,0 9 1-15</inkml:trace>
  <inkml:trace contextRef="#ctx0" brushRef="#br1" timeOffset="204389.3909">1389 14168 43 0,'0'69'21'0,"0"-18"2"0,0-22-21 0,0 13-3 15,-8 16 0-15,-5 3 6 31,0 16 1-31,-6 5-1 0,-5-11 0 0,14-2-5 16,4-11 1-16,4-15-1 16,-3-22 0-16,2-21-1 15,0-32 1-15,6-26 0 16,5-30 0-16,10-23 1 16,17 0 0-16,-4-5-2 15,14 7 0-15,6 19 0 16,-9 24 0-16,0 21 1 15,-2 19 0-15,-6 15 0 0,-12 16 1 16,-6 3 3-16,-11 21 0 16,-10 11 2-16,-11-3 0 15,-13 11-2-15,-11 13 1 16,3 0 1-16,-3-1 1 16,-2-4-7-16,-1-14 1 15,9-15-2-15,0-6 1 16,10-10 0-16,13-9 1 15,9 1 0-15,15 2 0 16,11 6 1-16,7 2 0 16,6 8-2-16,14-2 0 0,-1 4 0 15,3 9 0-15,2 3-23 16,-2 2 0-16,-2-3-32 16,-17-8 1-16</inkml:trace>
  <inkml:trace contextRef="#ctx0" brushRef="#br1" timeOffset="204701.8381">2069 14904 45 0,'27'5'22'0,"-4"-13"3"15,-15 8-24-15,3-8-1 16,-6 0 0-16,-2-7 0 15,-3-9 0-15,0-3 0 0,-8 1 0 16,-3 5 0-16,-7 0 0 16,-6 7 7-16,0 9 1 15,6 10-3-15,-1 14 1 16,3 10-6-16,14 5 1 16,4 6-2-16,9 5 1 15,5-8-6-15,0-11 0 16,7-2-19-16,4-3 0 15,-1-5-3-15,9-5 0 16</inkml:trace>
  <inkml:trace contextRef="#ctx0" brushRef="#br1" timeOffset="205124.5496">2535 14758 24 0,'-16'-10'12'16,"0"7"6"-16,11 6-13 0,-17 5 2 15,4 8 0-15,-6 5 1 16,-2 8 0-16,10 11-7 16,0 7 1-16,5 1 0 15,3 0 0-15,6-6-3 16,4-8 0-16,6-10 0 16,8-13 0-16,-5-14 1 15,10-5 1-15,-8-13-1 16,8-11 0-16,-7-5-1 15,1 3 1-15,-7 2 0 16,6 11 1-16,-9 10 0 0,0 9 1 16,-2 7-2-16,-6 21 1 15,-5 3 4-15,-2 11 0 16,-4 16-3-16,-4 2 1 16,2 13 6-16,8-5 0 15,0-2-9-15,6-6 0 16,2-8 0-16,2-10 1 15,6-11-1-15,13-10 0 16,0-11 1-16,14-11 0 16,15-8-2-16,3-12 1 15,3-12-33-15,-3-2 0 0,-1-2 0 16,-20-4 1-16</inkml:trace>
  <inkml:trace contextRef="#ctx0" brushRef="#br1" timeOffset="205296.7093">3212 14676 65 0,'48'-8'32'0,"18"14"-22"16,-53-9-32-16,14 3-18 15,2 3 1-15,5-1 37 16,-13 6 0-16</inkml:trace>
  <inkml:trace contextRef="#ctx0" brushRef="#br1" timeOffset="205437.2832">3283 14949 61 0,'43'-5'30'0,"41"-30"-29"0,-44 25-31 16,5-9-1-16,16-7 1 15</inkml:trace>
  <inkml:trace contextRef="#ctx0" brushRef="#br1" timeOffset="205906.3701">4535 14055 48 0,'-3'0'24'0,"6"-16"1"0,2 13-25 16,-2 1 1-16,-3 2 1 16,3 5 2-16,-3 3 0 15,-6 2-2-15,-4 9 1 16,-6 13 1-16,3 2 0 15,-22 8-2-15,-18 22 0 16,0 18 6-16,-5 18 0 16,0 27-3-16,5 16 1 0,11 16-1 15,21 10 0-15,23-7-6 16,27-17 1-16,29-2-1 16,14-24 1-16,15-13-22 15,11-19 0-15,5-23-36 16,-2-24 1-16</inkml:trace>
  <inkml:trace contextRef="#ctx0" brushRef="#br1" timeOffset="206501.6447">5350 14182 58 0,'-5'63'29'0,"10"-5"0"0,0-34-29 15,0 11-19-15,3 4 0 16,0 12-19-16,3 1 0 16</inkml:trace>
  <inkml:trace contextRef="#ctx0" brushRef="#br1" timeOffset="206737.5914">4916 14814 65 0,'26'11'32'0,"91"-27"2"16,-70 8-34-16,17-3-3 16,18-2 0-16,16 2-19 15,2 1 1-15,-4 5-19 16,2-1 0-16</inkml:trace>
  <inkml:trace contextRef="#ctx0" brushRef="#br1" timeOffset="207019.7831">5376 15084 59 0,'-37'8'29'0,"24"-3"-1"0,13-2-30 0,-3 5 2 16,-2 5 1-16,2 5-2 15,1 9 0-15,2-1 4 16,5 1 1-16,11 2-3 16,5-11 0-16,6 1-1 15,10-11 1-15,0-5-14 16,10-1 0-16,-2-2-33 16,-2-8 0-16,-9-10 44 15,-2-9 0-15</inkml:trace>
  <inkml:trace contextRef="#ctx0" brushRef="#br1" timeOffset="207147.642">5699 15042 48 0,'-37'37'24'0,"-24"103"5"15,48-100-24-15,-3 15-4 16,3 9 0-16,2 7-13 0,3-2 0 16,8 5-30-16,8-8 1 15</inkml:trace>
  <inkml:trace contextRef="#ctx0" brushRef="#br1" timeOffset="207401.3161">6353 14624 76 0,'-8'-6'38'0,"8"46"-6"15,5-32-38-15,-2 8-10 0,-1 15 1 16,-2 9-13-16,-2 5 0 16,-6 5 2-16,-3 3 0 15</inkml:trace>
  <inkml:trace contextRef="#ctx0" brushRef="#br1" timeOffset="207541.9613">6212 14748 67 0,'-5'-24'33'0,"66"27"1"0,-37-9-35 0,15 4-20 16,14 2 0-16,-8 2-12 15,-2-2 1-15,7-8 19 16,0 1 1-16</inkml:trace>
  <inkml:trace contextRef="#ctx0" brushRef="#br1" timeOffset="207791.9637">7064 14174 57 0,'-16'24'28'0,"-2"23"5"16,15-36-30-16,-2 13-4 15,2 13 1-15,-5 8 4 16,6 10 0-16,-6 3-1 16,8-10 0-16,5-6-1 15,0-10 0-15,14-8 0 0,5-8 1 16,13-6-9-16,-3-7 1 16,17 0-31-16,-7-3 0 15,-1 0 7-15,-14-6 0 16</inkml:trace>
  <inkml:trace contextRef="#ctx0" brushRef="#br1" timeOffset="208601.9969">7017 14216 42 0,'2'16'21'0,"22"-8"-5"0,-16-5-21 16,0-3-23-16,-5 0 1 16,-1 2 18-16,4 1 0 15</inkml:trace>
  <inkml:trace contextRef="#ctx0" brushRef="#br1" timeOffset="209001.5172">7112 14147 39 0,'-11'-21'19'0,"3"-8"5"0,8 24-19 0,0 2-1 15,0 3 0-15,-2 0-4 16,-3 13 1-16,2 11 3 15,0 5 0-15,-5 8-2 16,0 14 0-16,6 4-2 16,-1 1 0-16,3 2-5 15,3-11 1-15,-1-7-37 16,6-13 0-16,3-17 33 16,-3-12 1-16</inkml:trace>
  <inkml:trace contextRef="#ctx0" brushRef="#br1" timeOffset="209346.3824">6726 14631 47 0,'-32'11'23'0,"32"-11"1"0,8-3-24 0,5 1 3 15,14-4 0-15,7 1 1 16,11 0 0-16,5 2-1 15,6 3 0-15,7 0-3 16,-2 0 0-16,3 0-18 16,2 3 1-16,-3-6-22 15,-12-2 1-15</inkml:trace>
  <inkml:trace contextRef="#ctx0" brushRef="#br1" timeOffset="209799.512">7054 14925 50 0,'-21'3'25'0,"15"42"0"0,6-35-25 0,-5 6 1 16,2 0 1-16,3 0-2 15,0 3 1-15,0-1 5 16,3 3 0-16,8-2-4 16,7-1 0-16,6-2-2 15,13-5 1-15,0-3-15 16,11-3 1-16,-3-8-33 15,0 1 0-15</inkml:trace>
  <inkml:trace contextRef="#ctx0" brushRef="#br1" timeOffset="209955.7081">7165 15081 59 0,'-114'146'29'0,"90"-48"0"0,24-64-29 15,0 6-16-15,0 10 1 16,3 3-27-16,8-3 0 16</inkml:trace>
  <inkml:trace contextRef="#ctx0" brushRef="#br1" timeOffset="210154.4558">7810 14581 67 0,'-37'53'33'0,"24"40"-2"0,11-64-34 0,-4 3-16 16,6 10 1-16,0 6-27 15,0-4 1-15</inkml:trace>
  <inkml:trace contextRef="#ctx0" brushRef="#br1" timeOffset="210310.7072">7535 14772 76 0,'-10'-6'38'0,"86"-12"-8"15,-46 7-39-15,7 1-30 16,10-1 1-16,1 3 10 15,2 3 0-15</inkml:trace>
  <inkml:trace contextRef="#ctx0" brushRef="#br1" timeOffset="210545.8138">8419 14269 41 0,'-3'11'20'0,"-10"23"10"0,5-18-21 16,-2 10 0-16,-4 9 0 15,-4 12-8-15,5 6 0 16,-6-8-1-16,1 3 0 16,2-1-1-16,8-2 0 15,5-5 1-15,3-8 0 16,5-11 1-16,11-5 0 0,8-5-1 16,8-4 0-16,8-7-2 15,-3-5 1-15,10-8-57 16,-2-3 1-16</inkml:trace>
  <inkml:trace contextRef="#ctx0" brushRef="#br1" timeOffset="211030.9107">7975 15036 49 0,'21'-2'24'0,"40"2"9"15,-40-6-25-15,18-7-7 16,4-11 1-16,12 3-3 16,9-3 1-16,-1 3-1 15,1 5 0-15,-11 6-18 16,-8 4 1-16,-3 6-9 16,-5 0 1-16,-5 6 15 15,-11-6 0-15</inkml:trace>
  <inkml:trace contextRef="#ctx0" brushRef="#br1" timeOffset="211297.3229">8268 14965 0 0,'11'-3'0'0</inkml:trace>
  <inkml:trace contextRef="#ctx0" brushRef="#br1" timeOffset="211656.7189">8472 15274 38 0,'-5'-2'19'0,"5"2"1"0,-8 0-19 15,-3 5 0-15,-7 0 0 16,-6 9 7-16,0 1 1 16,3 4 2-16,0-1 1 15,5 4-9-15,10 1 0 0,1-1-4 16,10-1 1-16,6 3 1 16,10-3 0-16,6-3-10 15,10-4 0-15,0-9-45 16,16-10 1-16</inkml:trace>
  <inkml:trace contextRef="#ctx0" brushRef="#br1" timeOffset="211812.9499">8628 15367 53 0,'-53'108'26'0,"13"-18"0"16,38-60-27-16,2 9-30 15,0 9 0-15,0-1 11 16,8-7 0-16</inkml:trace>
  <inkml:trace contextRef="#ctx0" brushRef="#br1" timeOffset="212142.8193">8871 13864 62 0,'-18'5'31'0,"66"122"1"16,-27-63-32-16,13 15 0 15,19 22 1-15,-3 15 0 16,3 11 1-16,0 8 7 15,-8-2 1-15,-10 7-1 16,-14 0 0-16,-16-5-8 16,-21 3 0-16,-8-12-7 15,-21-4 0-15,-13-27-20 16,-5-20 1-16,-4-23-11 16,12-20 1-16,13-11 18 15,12-18 1-15</inkml:trace>
  <inkml:trace contextRef="#ctx0" brushRef="#br1" timeOffset="212442.1683">9393 14235 63 0,'0'5'31'0,"79"16"-13"15,-55-18-32-15,0-6-34 16,7 0 0-16</inkml:trace>
  <inkml:trace contextRef="#ctx0" brushRef="#br1" timeOffset="212613.9933">9940 13962 64 0,'-8'48'32'0,"35"36"-13"0,-24-49-31 16,-3 4-16-16,-3 20 1 15,-2 4 4-15,-1 6 0 16</inkml:trace>
  <inkml:trace contextRef="#ctx0" brushRef="#br1" timeOffset="213536.2976">9250 14274 54 0,'2'3'27'16,"70"-6"-4"-16,-48 1-26 0,15-1-36 15,4 0 0-15,2-2 28 16,-3 0 1-16</inkml:trace>
  <inkml:trace contextRef="#ctx0" brushRef="#br1" timeOffset="214251.5397">3376 16812 55 0,'-8'-3'27'0,"40"14"0"0,-11-11-29 15,11-3-14-15,0-2 1 16,2-6-23-16,3 3 1 16</inkml:trace>
  <inkml:trace contextRef="#ctx0" brushRef="#br1" timeOffset="214397.0615">3339 17087 57 0,'-16'18'28'0,"53"-18"-11"16,-10 0-28-16,15-2-10 0,0-12 0 16,27 4-3-16,5-9 1 15</inkml:trace>
  <inkml:trace contextRef="#ctx0" brushRef="#br1" timeOffset="214819.6565">4641 16359 53 0,'-21'-10'26'0,"-3"39"4"15,16-16-28-15,-8 11 0 16,-3 15 0-16,-2 14-1 16,3-5 1-16,5 10-1 0,5-5 1 15,8-3 1-15,10-2 1 32,43-11-3-32,16-10 1 15,-11-20-15-15,6-7 1 16,-1-7-29-16,-2-12 0 15,-11-2 30-15,-13-3 0 16</inkml:trace>
  <inkml:trace contextRef="#ctx0" brushRef="#br1" timeOffset="214946.5774">4895 16478 51 0,'-21'27'25'0,"15"55"0"15,9-58-26-15,0 15-1 16,-3 14 1-16,0 11-19 15,0 12 0-15,0 1-8 16,0 5 0-16</inkml:trace>
  <inkml:trace contextRef="#ctx0" brushRef="#br1" timeOffset="215196.6963">4236 17328 71 0,'18'-3'35'0,"104"-31"2"0,-74 18-36 15,21-8-4-15,23-5 0 16,1 0-13-16,7 7 1 15,-4 1-11-15,-1 5 1 16,-13 6-2-16,-16 7 0 0</inkml:trace>
  <inkml:trace contextRef="#ctx0" brushRef="#br1" timeOffset="215625.221">4688 17642 56 0,'24'-10'28'0,"79"-22"-1"15,-71 22-29-15,13-6 1 16,5 0 0-16,-2 8-3 16,0 8 1-16,-11 0 5 15,-8 8 0-15,-13 8-2 16,-11 10 0-16,-13 1 0 15,-8-4 0-15,-13 12-5 0,-3 4 1 16,3-4 4-16,8-1 0 16,10-7 0-16,11-9 1 15,11-2-2-15,15-5 1 16,6-11 0-16,5 0 0 16,6 5 9-16,-4-5 0 15,-7 3 0-15,-11 5 1 16,-10-1-1-16,-9 9 0 15,-15 3-9-15,-11 15 0 16,-13 1-1 0,-8-1 1-16,0-10-18 15,3 0 1-15,5-8-22 16,13-6 0-16,14-7 21 16,7-8 1-16</inkml:trace>
  <inkml:trace contextRef="#ctx0" brushRef="#br1" timeOffset="216450.6323">5927 17158 58 0,'-21'0'29'0,"44"-2"0"0,-9 2-29 0,15 2 0 16,13 6 0-16,-2 0 0 15,2 0 1-15,6 0-1 0,2-5 0 16,-5-6-1-16,2-8 1 15,-4-4-1-15,-9-1 0 16,-5 2 0-16,-7-12 1 16,-17 0-1-16,-10-1 0 15,-6-5 1-15,0-2 0 16,1-8 0-16,4-1 1 16,6-2 0-16,16 8 0 15,8 5-3-15,16 1 1 16,-3 7 0-16,10-3 1 0,1 9 0 15,0 2 1-15,-6 11 1 16,-10 7 0-16,-8 1 6 16,-6 5 1-16,-5 18-6 15,-10 11 0-15,-6 6 6 16,1 10 0-16,2 8-5 16,2-9 1-16,9-4-7 15,7-11 1-15,14-5-14 16,11-16 1-16,-6-14-39 15,5 4 0-15,6-14 40 16,-11-13 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9:38:04.4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7644 10149 27 0,'-21'-8'13'0,"-14"-5"2"16,25 5-14-16,-6 3 0 15,0-3 0-15,-3 0 0 16,-2 3 0-16,-3 5 4 16,-5 0 1-16,6 2-3 15,-4 6 0-15,1 3-3 16,-1 8 0-16,6-1 0 0,5 1 0 15,0 2 1-15,6 5 0 16,10 6-1 0,5 2 0-16,5 1 1 0,12-4 1 15,1-1-2-15,1-9 1 16,5 5-1-16,3-5 1 16,8-2-1-16,2-11 1 15,-5-5-1-15,11-3 0 16,-6-6 4-16,1-4 1 0,-9-6-4 15,-5-3 1-15,-5-5-1 16,-11-5 1-16,-13 0-3 16,-11 0 0-16,-10-3 1 15,-5-2 0-15,-11-6 4 16,-6-2 1-16,-2 8 1 16,3 7 1-16,-8 3-2 15,2 6 1-15,-2 7-5 16,5 6 0-16,3 10-1 15,-1 6 0-15,1 13 0 16,2 5 1-16,6 2-2 16,5 6 1-16,8 6 0 15,7-1 0-15,6-7-1 16,11-1 0-16,16 3-21 16,10-3 0-16,13-2-21 15,11-3 1-15</inkml:trace>
  <inkml:trace contextRef="#ctx0" brushRef="#br0" timeOffset="2218.6146">7527 10226 17 0,'-2'0'8'0,"2"-5"7"16,0 5-9-16,0 0-3 0,0 0 1 15,0 0 7-15,0 0 0 16,0 0-4-16,0 3 1 16,0-3-2-16,0 0 1 0,0 0-5 15,0 0 0-15,0 0 0 16,0 0 1-16,0 0-1 15,0-8 1-15,2-8-1 16,1 0 0-16,2-8 1 16,1-5 0-16,2-3 0 15,-1 0 0-15,-1-5-3 16,2-5 1-16,0 5 1 16,-3-5 0-16,3-9-2 15,-5-2 1-15,2 1 2 16,-3-7 1-16,-2-2-4 15,0 3 1-15,0-5 0 16,-2-6 0-16,-3 0 1 16,2-2 0-16,0 2-2 15,3-5 1-15,-5-8-1 0,2 5 0 16,3-5 0-16,0 0 0 16,0-8 0-16,0 3 0 15,0-6-1-15,0 3 1 16,3-2 0-16,-3-4 1 15,0 9-1-15,0-3 0 16,0 8 0-16,5-10 0 16,-5 7 0-16,0 0 1 15,0 3-1-15,3 5 0 16,-3 1-1-16,0-6 1 0,0 8 0 16,0 2 0-16,0 6 0 15,-3 3 1-15,-2 4-2 16,2 1 1-16,1-3 0 15,-4 8 0-15,4 6 1 16,-1 7 0-16,-2 3-2 16,2 8 0-16,0 2 2 15,-2 9 0-15,3 2-1 16,-1 3 0-16,-2 5-1 16,2 3 0-16,0 5 1 15,-2 5 1-15,2 5-1 16,1 4 0-16,-4 4 0 15,4 9 1-15,-1 10-2 16,-2 0 1-16,2 2-1 16,1 9 0-16,-4 2 2 15,1 3 1-15,-3 5-2 0,0 1 1 16,3-9-1 0,0-5 0-16,2-5-2 0,0-6 1 15,-2-8 1-15,2-7 0 16,3-3 0-16,0-8 1 15,0-11-2-15,0-10 1 16,3-14 0-16,2-10 0 16,-2-13 0-16,5-13 0 15,-3-14-1-15,6-8 0 0,-1-5 1 16,9 3 1-16,-1 15-1 16,-2 9 1-16,0 18-1 15,-3 13 1-15,1 11-2 16,1 16 1-16,-1 23 1 15,7 19 1-15,3 35-2 16,2 18 0-16,1 10 0 16,4 9 0-16,-2-9-34 15,-5-10 0-15,-3-16-10 16,1-21 1-16</inkml:trace>
  <inkml:trace contextRef="#ctx0" brushRef="#br0" timeOffset="2847.2787">6514 7702 30 0,'0'-37'15'0,"29"-21"9"0,-18 42-14 0,-1-5-7 15,9-6 1-15,2-4-2 16,3 1 0-16,5 4-2 15,-5 0 1-15,0 2-1 16,-6 13 0-16,1 6 9 16,-6 7 1-16,-3 12-9 15,-2 15 0-15,-2 10-1 16,-1 20 0-16,-2 2 0 16,-1 13 1-16,6 0-2 0,0-11 0 15,3 1 2-15,-6-9 0 16,13-10-1-16,1-8 1 15,-3-10 3-15,5-11 1 16,0-11-2-16,0-16 0 16,-2-10-3-16,-6-16 1 15,-2-8-1-15,-3-13 0 16,-6-8 3-16,-2-3 1 16,-5-2 1-16,0 7 0 15,2 8-6-15,3 17 1 16,3 10 1-16,5 10 1 0,2 11-1 15,3 8 1-15,9 6-3 16,4 1 1-16,6-1-1 16,2-6 1-16,11-11-29 15,3-5 0-15,-3 0-17 16,-11-10 1-16</inkml:trace>
  <inkml:trace contextRef="#ctx0" brushRef="#br0" timeOffset="3082.912">6710 7144 49 0,'10'8'24'0,"35"-6"1"16,-26 1-25-16,13-3 0 0,10-3 0 15,0-2 2-15,-5-3 1 16,3 0-33-16,0 0 0 16,-6-2 9-16,-5-1 1 15</inkml:trace>
  <inkml:trace contextRef="#ctx0" brushRef="#br0" timeOffset="3291.6413">7009 6951 24 0,'-11'-8'12'0,"30"16"2"16,-14-6-12-16,6-2 8 16,4 3 1-16,7 2 1 15,-6-2 1-15,2 2 5 16,-5 6 0-16,-2 5-11 16,-3 5 0-16,-8 3-7 15,0 2 0-15,-3 0-5 16,-5-2 1-16,0 5-65 15,6-2 1-15</inkml:trace>
  <inkml:trace contextRef="#ctx0" brushRef="#br0" timeOffset="18052.7403">7620 10313 1 0,'-8'-10'0'0</inkml:trace>
  <inkml:trace contextRef="#ctx0" brushRef="#br0" timeOffset="18727.5714">7570 10284 29 0,'-8'0'14'0,"8"-2"13"16,0 2-14-16,0 0-8 15,0 0 0-15,0 0 0 16,8 0 0-16,2 0 0 15,4-6 0-15,4 4-2 16,3 2 1-16,8 0-3 16,6 0 1-16,4-3-1 15,4 0 1-15,4-4-2 0,12-1 0 16,-4-3 0-16,9 3 0 16,7 5-1-16,-13 1 1 15,6 2 1-15,-3-3 0 16,-6 3-1-16,-5 3 0 15,1 5 0-15,-4 5 1 16,4 0-2-16,-1 0 1 16,-8-5-1-16,-5-5 0 15,3-3 2-15,2-5 0 16,-2-1-2-16,2-2 1 0,-7 3 0 16,-1 0 0-16,3 2-1 15,-2 3 1-15,-1 0 1 16,-2 0 0-16,-1 3-2 15,1-3 1-15,-3 3 0 16,0-3 0-16,-2 0 0 16,-6-3 0-16,0 0-1 15,-5 1 1-15,-3-1 1 16,-5 0 0-16,-5-2-2 16,-3 2 0-16,-3 1 1 15,-5-1 0-15,-2 0-1 16,-1 1 1-16,-7-6 1 15,-4-3 0-15,7 3-2 16,-4-5 1-16,6 3 0 16,-3-4 0-16,5 6 0 15,1 0 0-15,7 6 0 16,11-4 0-16,3 9 0 0,2 0 1 16,11 2-2-16,7 6 1 15,7-1 1-15,-4-4 0 16,-2 1 0-16,-9 1 1 15,-4 0 7-15,-8 6 1 16,-11 4-10-16,-11 6 1 16,-13 2-2-16,-5 3 1 15,-3-2-13-15,-7-1 1 16,7 3-50-16,0-2 1 16</inkml:trace>
  <inkml:trace contextRef="#ctx0" brushRef="#br0" timeOffset="19355.0955">9414 8475 36 0,'-24'-37'18'0,"16"34"-1"16,8 6-18-16,-3 2-4 15,1 5 0-15,-6 4 4 16,0 2 0-16,3 5 1 16,-1-3 1-16,4 1-1 15,2-3 1-15,8-3 2 16,-3-5 0-16,11-3-5 15,-3-2 0-15,0-3 5 16,3-3 0-16,-5-2-1 16,-6-3 1-16,3 0-3 0,-11 3 0 15,-2-3-20-15,0 5 0 16,-6 3 4-16,-5 3 1 16</inkml:trace>
  <inkml:trace contextRef="#ctx0" brushRef="#br0" timeOffset="22871.6149">8498 10081 25 0,'-8'21'12'0,"16"-3"13"15,-8-18-12-15,3 0-10 16,-3 0 0-16,3-5 2 0,-3-6 0 0,0-4-4 15,-3-1 1-15,0-5-1 16,-2-9 0-16,0-4 2 31,-3-3 1-31,-3-5-4 16,1-9 0-16,-3-7 3 16,-3 5 1-16,2 3 0 0,4 5 0 15,-1 8-6-15,3 8 1 16,3 5 1-16,0 6 1 15,5 4-1-15,5 4 1 16,6 4-1-16,4 4 0 16,7 4 0-16,4 1 0 15,8 2 0-15,9 1 0 16,-1-1-2-16,-2 0 1 16,-8-2-12-16,-6 0 0 15,1-1-30-15,-12 1 0 16</inkml:trace>
  <inkml:trace contextRef="#ctx0" brushRef="#br0" timeOffset="23154.0903">8533 9737 41 0,'2'-8'20'0,"35"2"2"16,-23 1-21-16,4-3 1 16,3 3 1-16,-5-3-1 15,3 3 0-15,-6 7-2 16,-2 1 1-16,-1 5-1 16,1 3 1-16,-1 2-19 0,-2-3 1 15,0 1-12-15,3-8 0 16,2-6 28-16,-2-5 1 15</inkml:trace>
  <inkml:trace contextRef="#ctx0" brushRef="#br0" timeOffset="23577.3872">8430 9258 36 0,'-24'18'18'0,"21"-4"-1"0,6-12-17 16,5-2-1-16,2 3 1 15,6-6 1-15,5 3 0 16,8-5-2-16,6 0 1 15,2-1-7-15,0-2 1 16,-5 3-20-16,-3-3 1 16,0-2 22-16,-5-1 0 15</inkml:trace>
  <inkml:trace contextRef="#ctx0" brushRef="#br0" timeOffset="23812.7781">8668 9125 36 0,'-16'-2'18'0,"34"10"1"16,-10-8-18-16,3 0-3 15,2 0 0-15,0-3 1 16,9 0 1-16,-1 1 1 16,0-1 0-16,-3 3 5 15,-4 5 0-15,-6 6-4 16,-8 5 1-16,-11 2-3 15,-2 12 0-15,-3 4-8 16,3 3 0-16,-6-8-28 0,9 0 1 16</inkml:trace>
  <inkml:trace contextRef="#ctx0" brushRef="#br0" timeOffset="48823.2014">3376 12674 50 0,'-5'5'25'0,"15"42"1"0,-4-28-24 0,-6 10 2 15,8 8 0-15,0 16-2 16,-1-3 1-16,-4 3-6 15,5-2 1-15,-5-4-53 32,2-12 1-32</inkml:trace>
  <inkml:trace contextRef="#ctx0" brushRef="#br0" timeOffset="48948.2045">3403 12263 69 0,'7'-18'34'0,"17"-16"-49"0,-21 31-36 16,-11 6 33-16,-3 7 1 15</inkml:trace>
  <inkml:trace contextRef="#ctx0" brushRef="#br0" timeOffset="49213.8326">4022 12401 67 0,'-6'-45'33'0,"12"-29"2"15,-6 45-34-15,-11-3-2 16,-10-2 0-16,0 7 1 16,-16 3 1-16,5 9 0 15,3 7 1-15,2 16-2 16,-2 18 1-16,5 14-1 15,1 23 0-15,7 17 2 16,5 15 1 0,16 82-32-1,1-55 1-15,2-27-15 16,0-26 0-16</inkml:trace>
  <inkml:trace contextRef="#ctx0" brushRef="#br0" timeOffset="49370.0283">3487 12777 92 0,'-34'21'46'0,"95"8"1"0,-38-26-45 15,17-3-4-15,13-6 1 16,11-7-60-16,12-8 0 16,-2-5 31-16,8-6 0 15</inkml:trace>
  <inkml:trace contextRef="#ctx0" brushRef="#br0" timeOffset="50016.1042">5210 12629 66 0,'0'34'33'0,"18"67"1"16,-13-78-32-16,1 14-3 15,-6 16 0-15,5 0 1 16,-5 3 0-16,0-3 0 16,-5-3 0-16,-3-10-1 15,-5-11 1-15,-6-11 0 16,-2-18 1-16,0-21-2 16,0-19 0-16,5-20 0 0,10-7 1 15,9-9 0-15,18 7 1 16,16 0-2-16,-5 6 1 15,0 10 0-15,-1 21 0 16,1 11 0-16,-8 8 1 16,-3 15-1-16,-8 9 1 15,-7 5 5-15,-12 5 1 16,-4 8-7-16,-3 3 0 16,-16-3-13-16,-6 3 1 15,1-9-27-15,13-4 0 16,5-9 19-16,10-4 0 0</inkml:trace>
  <inkml:trace contextRef="#ctx0" brushRef="#br0" timeOffset="50422.3187">5763 12586 59 0,'-53'3'29'0,"5"31"2"16,30-31-30-16,-4 10-1 16,4 14 1-16,2 10 1 15,0 0 0-15,11-8-1 16,-3-5 0-16,11-1 1 16,4-9 1-16,4-6 3 0,2-11 0 15,3-5-5-15,-3-8 0 16,1 0 0-16,2 0 0 15,-3 3 1-15,0 3 0 16,-2 2-3-16,-4 0 0 16,1 2 1-16,-2 1 0 15,-1 2 1-15,-2 1 0 16,-1 2-3-16,4 5 1 16,-4 8 2-16,1 9 1 15,2 4-3-15,-5 6 0 16,3 2-51-16,-3 8 0 0,2-7 30 15,6-14 0-15</inkml:trace>
  <inkml:trace contextRef="#ctx0" brushRef="#br0" timeOffset="50687.9946">5974 12663 49 0,'6'21'24'0,"-1"21"2"16,3-26-26-16,-6 3 2 16,-2 5 0-16,6-6 12 15,-6-5 0-15,0-2-1 16,0-3 0-16,-6-8-13 16,1-11 1-16,-3-18 0 15,6-5 0-15,2-1 1 16,5-4 1-16,5-1-3 0,17 3 0 15,-6 11-22-15,0 7 0 16,0 11-38-16,-5 11 1 16</inkml:trace>
  <inkml:trace contextRef="#ctx0" brushRef="#br0" timeOffset="51081.0355">6408 12166 56 0,'11'7'28'0,"18"36"13"0,-26-25-29 16,2 19-6-16,0 8 0 15,0 16-5-15,-2 8 0 16,0 10-11-16,2 1 0 16,-5-11-42-16,3-9 0 15,-3-15 39-15,0-10 1 16</inkml:trace>
  <inkml:trace contextRef="#ctx0" brushRef="#br0" timeOffset="51385.1614">6279 12475 54 0,'7'-10'27'0,"28"4"1"16,-22 6-28-16,8 0 0 16,6 3 0-16,-1 0 0 15,14 7 0-15,-8-2-1 16,2-3 0-16,3-5-10 16,0-5 1-16,0 0-13 15,-2 2 1-15,-1 0 21 16,-5 3 1-16,-5 8 1 15,-3 14 1-15,-2 4 5 16,-6 0 0-16,-3 6-5 16,1 5 0-16,-3 0 1 15,0 3 1-15,-3-6-7 16,3 1 1-16,-5 7 3 16,5-7 1-16,0-4-18 15,-6-15 1-15,1-8-2 16,-3-16 0-16</inkml:trace>
  <inkml:trace contextRef="#ctx0" brushRef="#br0" timeOffset="51478.9115">6839 12491 82 0,'-7'-109'41'0,"7"17"7"15,0 81-41-15,-3 3-21 16,0 3 0-16,-7 8-60 16,-12 10 0-16</inkml:trace>
  <inkml:trace contextRef="#ctx0" brushRef="#br0" timeOffset="51775.7725">7281 12499 34 0,'-8'-5'17'0,"-15"-11"13"0,15 10-17 16,-6 1 0-16,-1 0-13 15,15 5 0 1,-45 26 30-16,13 11 1 16,11 3-30-16,2 2 0 15,9-2-3-15,10 0 1 16,5-8-16-16,5-9 1 0,12-7 6 16,1-10 1-16,17-17 9 15,16-10 0-15,-1-14-15 16,9-20 1-16,-1 5-28 15,-5-9 0-15</inkml:trace>
  <inkml:trace contextRef="#ctx0" brushRef="#br0" timeOffset="51994.5436">7530 11933 75 0,'-16'50'37'0,"27"35"0"16,-11-51-38-16,0 11 2 16,2 19 0-16,1 10-1 0,2 13 0 15,1-8-10 1,4-2 0-16,1-13-46 0,-1-14 1 16,-2-16 46-16,0-15 1 15</inkml:trace>
  <inkml:trace contextRef="#ctx0" brushRef="#br0" timeOffset="52260.487">7821 12708 60 0,'24'26'30'0,"5"-34"8"0,-24 3-30 0,6-5 2 16,-1-6 0-16,1-3-9 15,-6-13 0-15,-5-10-1 16,-5 5 0-16,-6 5-1 15,-4 3 1-15,-4 11 8 16,-2 10 0-16,0 8-3 16,0 18 1-16,2 14-3 15,8 2 1-15,11 11-4 16,11 3 1-16,10 2-17 16,0-7 1-16,8-6-35 15,6-8 0-15,7-11 20 16,11-7 0-16</inkml:trace>
  <inkml:trace contextRef="#ctx0" brushRef="#br0" timeOffset="52729.8316">8681 12475 31 0,'-24'19'15'0,"14"39"15"0,10-40-16 16,2 6 0-16,6 8 0 0,8 8 0 15,3 2 0-15,2 0-7 16,8-5 1-16,3 0-7 16,2-8 0-16,0-13-1 15,3-16 0-15,-2-10-1 16,-3-17 1-16,-3-10-1 15,-6-2 1-15,-9-12-1 16,-4 9 0-16,1 10 0 16,-1 11 1-16,-2 8 1 15,3 13 0-15,-3 10-1 16,5 9 1-16,0 10 7 16,3 3 1-16,0 2 0 15,3-2 1-15,2 2-5 16,0-5 0-16,0-10-5 15,0-11 1-15,0-11-2 0,3-18 0 16,3-19-2 0,-3-18 1-16,-3-8-32 0,-3-11 0 15,-2 1-12-15,3 12 1 16,2 19 25-16,-3 13 0 16</inkml:trace>
  <inkml:trace contextRef="#ctx0" brushRef="#br0" timeOffset="53011.0839">9750 12703 78 0,'24'8'39'0,"5"-32"0"0,-21 11-40 0,-3-9 1 16,0-15 0-16,-5 0 0 15,-5-2 1-15,-6 2-3 16,-10 0 1-16,-5 10 2 15,-3 11 1-15,5 16 2 16,-3 13 0-16,12 14 0 16,4 15 0-16,6 6-4 15,10 7 0-15,8-2-1 16,11-8 1-16,5-8-16 16,0-8 0-16,3-13-22 15,0-8 1-15,-1-16 5 16,-7-10 1-16</inkml:trace>
  <inkml:trace contextRef="#ctx0" brushRef="#br0" timeOffset="53184.7841">9932 12684 54 0,'-15'27'27'0,"9"-14"30"0,6-13-27 15,6-5-18-15,-4-9 1 16,9 1-8-16,7-19 1 15,9-5-5-15,12-2 0 16,12-4-37-16,2 6 0 0,13 0-31 16,5 8 1-16</inkml:trace>
  <inkml:trace contextRef="#ctx0" brushRef="#br0" timeOffset="53940.661">10271 12636 57 0,'32'0'28'0,"58"-15"1"0,-74 7-29 0,10-6-1 15,-2 1 1-15,-3 0 0 16,-8-8 0-16,-5 8 0 16,-8-1 1-16,-8 4 2 15,3 2 0-15,-11 11 6 16,-5 12 1-16,-3 9-4 16,0 3 1-16,3 7-1 15,5 6 0-15,14-1-6 16,10-2 1-16,8-7-4 15,5-7 1-15,10-7-57 16,12-8 0-16,7-13 38 16,3-8 1-16</inkml:trace>
  <inkml:trace contextRef="#ctx0" brushRef="#br0" timeOffset="54159.3806">11594 11996 85 0,'0'45'42'0,"11"82"-5"0,-3-98-44 16,-1 19-3-16,-1 10 1 16,2 16-11-16,-6 6 1 15,-2 2-13-15,-2-11 0 16,-1-15 15-16,-8-17 0 15</inkml:trace>
  <inkml:trace contextRef="#ctx0" brushRef="#br0" timeOffset="54320.6644">11200 12327 88 0,'-19'3'44'0,"59"5"0"15,-21-11-43-15,7-5-3 16,22-5 1-16,10-3-9 15,16 5 0-15,5-2-17 0,6 0 0 16,-6-3-23-16,3 8 1 16</inkml:trace>
  <inkml:trace contextRef="#ctx0" brushRef="#br0" timeOffset="54461.2365">12385 12806 101 0,'-8'84'50'0,"-5"28"-3"0,5-89-51 0,-5 17-93 16,-11 8 1-16</inkml:trace>
  <inkml:trace contextRef="#ctx0" brushRef="#br0" timeOffset="55048.5571">8308 14015 77 0,'-8'19'38'0,"37"57"1"0,-18-47-39 0,-1 14 1 16,1 12 0-16,-1 6-2 16,1 13 1-16,-8 0-15 15,-3-10 0-15,-3-3-13 16,-2-14 1-16,-1-15-6 15,-4-19 1-15,-1-18 30 16,1-29 1-16</inkml:trace>
  <inkml:trace contextRef="#ctx0" brushRef="#br0" timeOffset="55423.5615">8184 14139 46 0,'-40'-76'23'0,"40"2"14"16,8 55-24-16,5 3-9 15,13-5 1-15,6 8-5 16,16 2 1-16,13 8-1 15,13 6 1-15,3 13 0 16,-6 10 1-16,-10 4 4 16,-6-1 1-16,-12 5-3 15,-12 8 0-15,-17 3-3 0,-14 0 1 16,-16 0-3-16,-24-2 0 16,-13-1 1-16,-18-5 1 15,7-10-1-15,17-9 0 16,7-5 0-16,11-5 1 15,16-3-1-15,13 1 0 16,13 2-1-16,13 5 1 16,6 5 3-16,10 9 1 15,1 7 1-15,-1 1 0 16,-10-1-4-16,-8 1 1 16,-11-4-2-16,-16 1 0 0,-18-3-5 15,-13-8 0-15,-17-5-19 16,-4-13 1-16,-19-11-18 15,-8-8 0-15,8-16 23 16,7-10 0-16</inkml:trace>
  <inkml:trace contextRef="#ctx0" brushRef="#br0" timeOffset="55626.6887">8046 13637 86 0,'18'8'43'0,"88"15"1"16,-74-23-43-16,16 3-2 15,15 0 1-15,9-1-2 16,10-2 1-16,-14-5-33 0,1 2 1 16,-11 1-18-16,-5-4 1 15</inkml:trace>
  <inkml:trace contextRef="#ctx0" brushRef="#br0" timeOffset="55845.9071">8657 13436 45 0,'0'2'22'0,"43"-4"11"0,-33 7-24 0,3-3 0 15,8 6 0-15,1 8 8 16,1 8 1-16,-4 3-12 15,-6 4 1-15,-5 4-3 16,-11 7 1-16,-12 8-10 16,-1-5 1-16,-5-5-47 15,-1-3 1-15,4-5 13 16,15-3 1-16</inkml:trace>
  <inkml:trace contextRef="#ctx0" brushRef="#br0" timeOffset="56486.4267">10478 14039 44 0,'-22'-11'22'0,"12"3"6"0,2 6-22 15,-5 2 3-15,-14 0 1 16,-5 8 2-16,6 2 1 15,-6 3-8-15,0 14 1 16,3 15-2-16,8 6 1 16,8 15-4-16,13 6 1 0,11 8-2 15,12-8 0-15,22-11 1 16,8-11 1 0,19-15 5-16,10-21 1 0,5-17 4 15,-2-20 0-15,-3-19-13 16,-6-13 0-16,-12-3 0 15,-19-8 1-15,-24 8-1 16,-24 6 0-16,-15 2-5 16,-27 3 1-16,-16 7-10 15,-8 12 1-15,-2 12-24 16,10 14 1-16,8 10-7 16,0 8 1-16</inkml:trace>
  <inkml:trace contextRef="#ctx0" brushRef="#br0" timeOffset="56756.7234">10575 14322 110 0,'-13'18'55'0,"45"-12"-14"0,-27-6-55 16,3 2-82-16,-5-2 1 15</inkml:trace>
  <inkml:trace contextRef="#ctx0" brushRef="#br0" timeOffset="57657.5926">6075 15917 64 0,'-19'-8'32'0,"62"8"4"0,-22-2-33 16,21-1 9-16,24-2 0 16,24 2-6-16,16 1 0 15,13-1-4-15,8 3 0 16,3-3-1-16,2 3 0 16,0 0-3-16,-10 0 1 15,-11 0-14-15,-10 0 0 16,-11 3-16-16,-8-3 0 15,-19 3-10-15,-18 2 1 0</inkml:trace>
  <inkml:trace contextRef="#ctx0" brushRef="#br0" timeOffset="57954.5255">6366 16145 80 0,'-27'5'40'0,"30"-5"1"16,8-2-40-16,7-1-2 16,19 3 1-16,13-3 2 15,22-2 1-15,18 0-2 16,16-1 1-16,18 6-2 15,6-2 0-15,-3-1-11 0,-3 0 0 16,-10-2-44-16,-8 5 1 16,-11-8 36-16,-18-2 0 15</inkml:trace>
  <inkml:trace contextRef="#ctx0" brushRef="#br0" timeOffset="58237.7591">7154 15579 72 0,'-26'0'36'0,"63"-3"-4"0,-16 3-37 0,16 0 4 16,16 8 1-16,5 5 0 16,6 8 0-16,-1 1 4 15,3-4 1-15,6 11 5 16,-9 6 0-16,-7-1-3 15,-11 8 0-15,-8 9-7 16,-16 7 0-16,-8-5 0 16,-15 18 1-16,-17-7-17 15,-13-4 1-15,-2-7-48 16,5-5 1-16,5-11 51 0,14-13 1 16</inkml:trace>
  <inkml:trace contextRef="#ctx0" brushRef="#br0" timeOffset="59115.8522">9361 15632 66 0,'-3'58'33'0,"17"82"5"0,-7-95-32 16,1 26-6-16,3 17 1 16,-6 4-1-16,6 6 0 0,-3 11-5 15,0-11 1-15,-6-8-38 16,-2-22 1-16,-2-17 15 16,-14-25 1-16</inkml:trace>
  <inkml:trace contextRef="#ctx0" brushRef="#br0" timeOffset="59525.9018">9334 15708 48 0,'16'-37'24'0,"56"8"6"16,-48 24-24-16,7 0-2 16,1 10 0-16,8 5 3 15,-1 6 0-15,-4 11 1 16,-3 10 0-16,-3 3-7 15,-13 2 1-15,-6 5-2 0,-12 4 0 16,-12-6-2-16,-7-3 1 16,-8 0-1-16,-11-7 0 15,-5-11-6-15,3-19 1 16,10-2-1-16,9-9 0 16,15-2 9-16,16 3 0 15,13 0-1-15,5 10 0 16,11-2 1-16,8 10 1 15,-3 8 7-15,1 6 0 16,-11 4 9-16,-9 1 1 0,-4 8-10 16,-16 5 0-16,-14 5-9 15,-15-2 0-15,-12-6-5 16,-14 0 1-16,-12-7-27 16,-2-14 1-16,-8-21-16 15,0-13 1-15,0-9 31 16,2-17 1-16</inkml:trace>
  <inkml:trace contextRef="#ctx0" brushRef="#br0" timeOffset="59728.7844">9112 15335 86 0,'37'13'43'0,"59"11"0"0,-54-26-42 16,21-6-2-16,6 0 1 0,8 0-13 16,0-3 0-16,2 3-18 15,-5 3 1-15,-10 2-12 16,-12 3 0 0</inkml:trace>
  <inkml:trace contextRef="#ctx0" brushRef="#br0" timeOffset="59954.4233">9742 15237 23 0,'-66'-26'11'0,"23"13"21"0,41 10-13 0,2 3-12 15,5 3 1-15,14-1-1 16,4-2 1-16,15 3-1 16,6 2 1-16,9 6 2 15,-8 2 1-15,-2 0-1 16,-6 3 1-16,-11 11-11 15,-7 12 1-15,-9 6-13 16,-10 8 1-16,-8 3-24 16,3-6 1-16,5 0-6 15,5-2 0-15</inkml:trace>
  <inkml:trace contextRef="#ctx0" brushRef="#br0" timeOffset="60397.382">11414 15804 48 0,'-74'-8'24'0,"-24"18"2"0,66 1-24 16,-7 10-3-16,-4 13 1 15,6 11 4-15,8 11 0 0,19 13-1 16,18-1 0-16,18 4 3 16,27-6 1-16,8-16 11 15,13-15 0-15,11-19-5 16,7-19 0-16,-7-10-4 15,-6-30 1-15,-7-10-10 16,-11-15 1-16,-19-1-4 16,-18-10 0-16,-32-1-9 15,-19 6 0-15,-36-3 2 16,-27 9 0-16,2 15 2 16,-4 21 1-16,7 24-21 15,11 19 0-15,11 10-15 16,10 18 0-16</inkml:trace>
  <inkml:trace contextRef="#ctx0" brushRef="#br0" timeOffset="60616.0773">11284 15901 81 0,'3'0'40'0,"55"14"2"0,-31-6-41 16,12 13-3-16,12 8 1 16,-4 0-18-16,4 11 1 15,-12 7-31-15,-12-4 1 0,-9-9 35 16,-10-2 0-16</inkml:trace>
  <inkml:trace contextRef="#ctx0" brushRef="#br0" timeOffset="60788.0109">11147 16245 84 0,'50'-47'42'0,"72"-78"0"16,-75 88-42-16,22-5-7 16,11-16 0-16,-1-6-58 15,11-2 1-15,-11 3 52 16,1-6 0-16</inkml:trace>
  <inkml:trace contextRef="#ctx0" brushRef="#br0" timeOffset="61298.3556">17325 12314 81 0,'-16'-3'40'0,"32"61"1"16,-5-39-41-16,-1 18-1 15,1 10 0-15,-1 6-17 16,-4 11 1-16,-1-6-25 15,-3-10 0-15,1-11 22 16,2-11 0-16</inkml:trace>
  <inkml:trace contextRef="#ctx0" brushRef="#br0" timeOffset="61454.5508">17380 11994 81 0,'-39'-27'40'0,"26"17"-17"0,10 7-40 16,-2 3-41-16,5 3 0 16,0 4 53-16,5 4 1 15</inkml:trace>
  <inkml:trace contextRef="#ctx0" brushRef="#br0" timeOffset="61751.4881">17510 12652 50 0,'-3'77'25'16,"6"-3"3"-16,2-63-26 0,1-1-1 15,2-2 0-15,2-13-2 16,3-16 1-16,9-16 0 16,-1-24 1-16,5-8-1 15,-2-2 0-15,-3 5 16 16,0 13 0-16,-2 13-6 15,-6 13 0-15,0 17-6 16,3 15 0-16,0 11-2 16,5 21 0-16,0 16-2 15,1 11 1-15,-1 4-3 16,0-4 1-16,-3-1-52 16,4-7 0-16,7-11 22 0,2-19 1 15</inkml:trace>
  <inkml:trace contextRef="#ctx0" brushRef="#br0" timeOffset="62035.192">18161 11967 69 0,'5'35'34'0,"16"70"8"16,-13-76-36-16,3 22-6 16,0 10 0-16,-1 7-2 15,-2 12 1-15,-5-1-27 16,-3-5 0-16,0-5-17 15,-3-13 0-15</inkml:trace>
  <inkml:trace contextRef="#ctx0" brushRef="#br0" timeOffset="62425.8222">17970 12340 72 0,'38'-29'36'0,"67"-16"1"0,-73 32-35 16,16-6-7-16,-1-2 1 16,12 0 3-16,-1 5 0 15,-5 8-12-15,-3 6 1 16,-10 9 9-16,-6 9 1 0,-10 6 1 16,-6 7 1-16,-4 10 1 15,-6 6 0-15,-6 6 0 16,4 9 0-16,-4-7-1 15,9-5 1-15,2-6 0 16,8-7 0-16,6-12 14 16,-1-9 1-16,3-12-8 15,3-12 1-15,2-22-3 16,-2-8 0-16,-11-7-7 16,-15-6 1-16,-22 0 1 15,-19 5 0-15,-10 3-2 16,3 11 0-16,2 13-8 15,8 10 0-15,9 14-67 16,4 13 0-16</inkml:trace>
  <inkml:trace contextRef="#ctx0" brushRef="#br0" timeOffset="63019.5805">20079 12271 69 0,'-8'-10'34'0,"27"28"11"15,-9 1-35-15,4 13-10 16,4 2 0-16,-5 19 1 16,3 2 1-16,-10 9-2 15,-1 10 1-15,-5-3 2 16,-5 12 1-16,5-15-3 15,-3-7 0-15,-5-8-3 16,5-13 1-16,-7-14-4 16,2-15 1-16,-3-22-7 15,1-23 0-15,4-19 10 0,1-13 1 16,13-16 0-16,5 0 1 16,19 0-2-16,8 5 1 15,5 8-9-15,13 11 1 16,-3 16 5-16,-2 10 0 15,-2 11 3-15,-9 7 1 16,-5 4 3-16,-8 7 0 16,-18 6 8-16,-14 5 1 15,-13 10-6-15,-16 6 1 16,-10 3-7-16,-3-4 1 0,-8 12-4 16,-2-3 1-16,-6-6-45 15,10-2 0-15,14 0 12 16,8-1 0-16</inkml:trace>
  <inkml:trace contextRef="#ctx0" brushRef="#br0" timeOffset="63497.7418">21032 12544 41 0,'-14'-13'20'0,"-12"-35"1"16,21 35-22-16,-11-3 1 15,-8-3 0-15,-8-2 1 0,-7 3 0 16,2 4 2-16,-6 7 0 16,4 4 6-16,4 6 0 15,6 7-10-15,8 3 0 16,8 3 1-16,5 3 1 15,8 5-1-15,2-3 1 16,9 3-1-16,5-3 0 16,-3-3 10-16,6-10 1 15,-4-5-3-15,7-3 0 0,4-8-5 16,1-8 0-16,2-8-4 16,-6 0 1-16,-1 1 11 15,-4 4 0-15,-5 6-7 16,-2 5 1-16,-6 11-1 15,-5 4 0-15,0 9-5 16,-5 6 1-16,2 9-2 16,1 4 1-16,2 2 3 15,0 2 1-15,0-2-32 16,2-2 0-16,6-6-36 16,-2-11 1-16</inkml:trace>
  <inkml:trace contextRef="#ctx0" brushRef="#br0" timeOffset="64232.8758">21561 12330 60 0,'-32'-8'30'0,"-23"8"1"0,36 2-31 0,-2 6 0 15,-8 11 1-15,-3 5-1 16,-2 13 0-16,2 13 0 16,8-2 1-16,8-4-1 15,11-6 1-15,5-7-2 16,10-10 1-16,4-7 1 16,4-12 0-16,3-7-2 15,3-16 0-15,8-8 1 16,2-6 1-16,6-10 2 15,-6-5 1-15,3 0-4 16,-10 7 0-16,-1 9 0 16,-4 8 0-16,-7 7 2 15,1 11 1-15,-10 11 1 0,2-1-4 16,-8-2 0-16,-8 85 2 16,5-13 0-16,-5 4-3 15,-3 4 1-15,-2 7 0 16,-5 6 1-16,2-14-2 15,-11-10 1-15,1-14-3 16,-1-18 0-16,4-18-1 16,1-16 1-16,1-9 2 15,-2-20 0-15,1-9-1 16,12 1 0-16,4-3-1 16,12-3 1-16,10-2-2 15,13-3 1-15,10 11 3 16,4-3 1-16,10-3-1 15,10-8 0-15,3 6-1 16,6 2 1-16,-3-2 1 16,-6-3 1-16,-2 0-3 15,-8 5 0-15,-11 1 1 16,-13 1 1-16,-13 1-1 0,-5 0 1 16,-11 3-1-16,-11 10 1 15,-2 11 8 1,0 18 1-16,-6 14 4 15,1 2 0-15,4 13-10 16,6 11 0-16,8-2-4 16,0 2 1-16,6-8-30 15,4-3 1-15,4-5-21 16,4-5 1-16,3-8 39 16,3-11 1-16</inkml:trace>
  <inkml:trace contextRef="#ctx0" brushRef="#br0" timeOffset="64324.4669">22791 12573 42 0,'29'-3'21'0,"-42"1"-41"0,2-12-22 15</inkml:trace>
  <inkml:trace contextRef="#ctx0" brushRef="#br0" timeOffset="70681.678">8689 5850 63 0,'-16'-5'31'0,"45"18"2"15,-18-3-32-15,13 9-2 16,15 5 1-16,6 10 0 15,13 11 0-15,1 0-30 16,-1 5 1-16,-11 6-4 16,-4 0 0-16</inkml:trace>
  <inkml:trace contextRef="#ctx0" brushRef="#br0" timeOffset="70869.1606">8694 6358 72 0,'8'-24'36'0,"42"-61"0"0,-15 51-36 15,18-16-1-15,23-8 1 16,9-6-27-16,8 1 1 31</inkml:trace>
  <inkml:trace contextRef="#ctx0" brushRef="#br0" timeOffset="71139.1914">8922 6585 76 0,'32'16'38'0,"94"27"-2"0,-94-22-38 16,13 13-12-16,8 19 1 16,8 5-13-16,2 6 1 15,1-1-10-15,-8-7 1 16</inkml:trace>
  <inkml:trace contextRef="#ctx0" brushRef="#br0" timeOffset="71311.1263">9020 6914 80 0,'63'-56'40'0,"51"-42"-31"16,-80 69-39-16,6-3-19 16,2 3 0-16</inkml:trace>
  <inkml:trace contextRef="#ctx0" brushRef="#br0" timeOffset="71577.5474">8864 7432 74 0,'63'58'37'0,"64"22"-27"0,-95-56-38 0,7 13-8 16,4 0 0-16,-3 5 26 15,-9-2 1-15</inkml:trace>
  <inkml:trace contextRef="#ctx0" brushRef="#br0" timeOffset="71749.3671">8837 7522 76 0,'5'-5'38'0,"88"-51"-1"16,-48 38-38-16,16-17-37 16,21-18 1-16,24-10 0 0,5-6 1 15</inkml:trace>
  <inkml:trace contextRef="#ctx0" brushRef="#br0" timeOffset="85438.227">18463 6728 58 0,'0'-8'29'0,"5"-71"2"0,-2 58-29 16,-3-32 7-16,-3-13 1 16,-2-21-6-16,-1-27 1 15,-2-16-4-15,0-2 1 16,6 0-1-16,-6 2 1 15,5 19 3-15,-5 23 0 16,3 6-2-16,-3 14 1 0,0 12-3 16,5 11 0-16,1 8-1 15,4 5 0-15,9 3 2 16,13 5 0-16,13 3-2 16,8 3 0-16,18-3 0 15,14-1 0-15,13 1-1 16,-5 0 0-16,-6 0-25 15,-5 0 0-15,-13 5-14 16,-16 0 1-16,-8 8 17 16,-16 3 1-16</inkml:trace>
  <inkml:trace contextRef="#ctx0" brushRef="#br0" timeOffset="85656.9629">18142 5768 96 0,'19'5'48'0,"121"-10"0"0,-74 0-48 16,24-17-2-16,27-9 0 15,15-6-11-15,14 0 0 16,10 0-68-16,-19 2 1 15</inkml:trace>
  <inkml:trace contextRef="#ctx0" brushRef="#br0" timeOffset="85955.7442">18574 4977 60 0,'10'-3'30'0,"75"-13"2"0,-53 8-30 15,15-10-2-15,17-1 0 16,-1 1-29-16,6-3 0 16,-13 5-3-16,-11 3 0 15</inkml:trace>
  <inkml:trace contextRef="#ctx0" brushRef="#br0" timeOffset="86221.3729">18881 4540 65 0,'0'3'32'0,"68"2"1"0,-41-7-33 0,10 2 0 16,11 2 1-16,-3 3-1 15,5 3 0-15,-8 3-1 16,-5 2 0-16,-8 6 3 15,-15-1 0-15,-9 3-3 16,-16 3 1-16,-7 0-1 16,-6 0 1-16,-8 2-14 15,3 9 0-15,5-1-37 16,6 3 0-16</inkml:trace>
  <inkml:trace contextRef="#ctx0" brushRef="#br0" timeOffset="86471.377">19823 5752 57 0,'45'-8'28'0,"52"-21"0"0,-65 16-28 0,11 0-39 15,4-6 0-15,-4 1 22 16,-17 2 0-16</inkml:trace>
  <inkml:trace contextRef="#ctx0" brushRef="#br0" timeOffset="86612.0031">19793 5998 65 0,'72'0'32'0,"68"-40"-27"16,-79 27-33-16,18-5-8 16,17-6 0-16</inkml:trace>
  <inkml:trace contextRef="#ctx0" brushRef="#br0" timeOffset="87149.4596">21177 5829 48 0,'3'-56'24'0,"-16"1"-8"16,5 28-25-16,-24 1 5 15,-10-1 1-15,-11 6 3 16,-11 8 1-16,1 18 15 16,-3 22 1-16,2 7-12 15,3 16 0-15,11 8-5 16,13 3 0-16,8 0 0 16,10-3 1-16,14-13-1 0,8-10 1 15,15-9 6-15,9-18 1 16,10-13-6-16,8-14 0 15,5-12 1-15,-2-12 1 16,2-2-4-16,-5 6 0 16,-8 4 1-16,-13 11 0 15,-3 9-1-15,-13 9 0 16,-14 17 0-16,1 13 0 16,-5 10 1-16,-9 22 1 15,-2 4-2-15,-8 15 0 0,2 4 4 16,-2 19 1-16,0-6 7 15,5 6 0-15,3-10 1 16,8-12 0-16,5-17-11 16,5-12 0-16,9-15-2 15,15-11 1-15,16-10 0 16,8-6 0-16,16-2-1 16,2-6 0-16,3-8-25 15,0-7 0-15,-2-11-57 16,-14-3 1-16</inkml:trace>
  <inkml:trace contextRef="#ctx0" brushRef="#br0" timeOffset="87680.7579">21373 5776 66 0,'-3'-27'33'0,"22"-41"2"0,-6 46-34 16,11 1-2-16,5-3 1 15,0 3-1-15,-2 0 0 0,-1 5 0 16,-2 6 1-16,-3 7 1 15,-8 6 0-15,-5 10 0 16,-5 16 0-16,-3 11 0 16,0 10 0-16,0 11 0 15,5 0 0-15,8 7-1 16,6-12 0-16,5-11 0 16,5-8 0-16,-3-11 10 15,3-12 0-15,3-17-10 16,-3-8 0-16,-5-12 0 15,0-17 0-15,-6-5 0 16,-7-8 0-16,-14-13 0 16,-5 5 0-16,6 11 7 15,2 10 0-15,5 8-6 16,14 11 1-16,4 5-2 16,9 8 0-16,10 0-1 15,9 3 0-15,-1 0-6 0,6 0 1 16,4-6-65-16,-7-5 0 15,-8-5 62-15,-13 2 1 16</inkml:trace>
  <inkml:trace contextRef="#ctx0" brushRef="#br0" timeOffset="87884.4209">21519 5368 85 0,'0'-5'42'0,"76"-3"2"0,-44 6-43 0,18-1-2 16,22-8 1-16,2-2 0 16,5-8 0-16,3-3-39 15,-8 0 0-15,-10 3-7 16,-11 0 0-16</inkml:trace>
  <inkml:trace contextRef="#ctx0" brushRef="#br0" timeOffset="88134.4246">21966 4942 45 0,'-35'11'22'0,"17"-8"2"15,23-1-23-15,0 4 13 16,11-1 0-16,5 0-1 0,14-5 1 15,15 3-8-15,3 2 0 16,0 3-2-16,-8 5 0 16,-11 3-2-16,-5 8 0 15,-18 2-2-15,-14 6 0 16,-13 8-2-16,-5 2 1 16,-3-2-27-16,1-3 1 15,7 0-29-15,11 0 1 16</inkml:trace>
  <inkml:trace contextRef="#ctx0" brushRef="#br0" timeOffset="88448.75">22643 5286 73 0,'0'14'36'0,"48"49"2"0,-25-44-37 16,17 12-1-16,8 6 1 15,13 8-2-15,2 6 1 16,3-1-22-16,-5-5 1 16,-11 0-31-16,-7-3 1 15</inkml:trace>
  <inkml:trace contextRef="#ctx0" brushRef="#br0" timeOffset="88638.226">22712 5734 99 0,'47'-45'49'0,"91"-59"1"16,-85 73-50-16,29-14-1 16,11 2 0-16,4-10-87 15,-1 0 1-15,-9-10 77 16,-18 5 1-16</inkml:trace>
  <inkml:trace contextRef="#ctx0" brushRef="#br0" timeOffset="88826.3137">23887 5157 64 0,'-8'92'32'0,"8"41"-1"0,-3-88-31 15,-5 26-4-15,-3 11 0 16,-2 13-31-16,-5-2 0 16,-1-8 11-16,3-17 0 15,-2-20 24-15,-3-27 1 0</inkml:trace>
  <inkml:trace contextRef="#ctx0" brushRef="#br0" timeOffset="89201.3461">23762 5114 57 0,'40'-37'28'0,"71"-2"5"16,-71 28-30-16,10 3 1 15,-2 0 1-15,-1 6 3 16,-10 7 0-16,-5 8-4 16,-11 11 1-16,-13 5-7 15,-10 11 0-15,-14 5 3 16,-16 0 1-16,-13 2-3 15,-5 4 0-15,-3-6-2 16,8-11 0-16,10-8-14 0,9-7 0 16,21-3 14-16,10 2 0 15,13-2 3-15,17 3 1 16,7 2 4-16,6 5 0 16,-1 6 17-16,4 8 0 15,-6-6-14-15,-8 6 0 16,-14 0-8-16,-12 2 1 15,-14-2-1-15,-15-6 1 16,-11-5-13-16,-16-5 1 16,-11-8-37-16,-15-6 0 0,-1-10 19 15,-2-13 0-15</inkml:trace>
  <inkml:trace contextRef="#ctx0" brushRef="#br0" timeOffset="89405.024">23730 4850 80 0,'45'10'40'0,"82"1"0"16,-76-8-41-16,12-3 1 15,11 0 0-15,0 0-49 16,-10-6 1-16,-11 1 18 15,-14-3 0-15</inkml:trace>
  <inkml:trace contextRef="#ctx0" brushRef="#br0" timeOffset="89623.7769">24080 4625 21 0,'-11'-19'10'0,"53"-2"15"0,-23 19-12 16,5 2 7-16,10 2 0 15,9 9-3-15,-1 7 1 16,-2 11-5-16,-11 3 1 16,-13 8-11-16,-6 2 1 0,-10-2-1 15,-13-6 0-15,-16 3-4 16,-6 0 0-16,-7 3-18 16,-8 5 0-16,-3 0-52 15,8-3 0-15</inkml:trace>
  <inkml:trace contextRef="#ctx0" brushRef="#br0" timeOffset="150639.5116">22609 7676 66 0,'-3'26'33'0,"16"22"-1"0,-10-38-32 0,2 17 0 15,-2 12 0-15,-1 9 0 16,-2 8 1-16,0 7-4 16,0-7 1-16,0-1-38 15,6-7 0-15,-4-14 17 16,1-13 1-16</inkml:trace>
  <inkml:trace contextRef="#ctx0" brushRef="#br0" timeOffset="150827.0727">22347 7869 74 0,'-21'10'37'0,"68"6"6"15,-34-13-37-15,9 2-6 16,9 0 0-16,12 1 1 15,7-4 0-15,8 4-26 0,11-1 1 16,-6 0-19-16,4 1 1 16,4-1 28-16,3-3 1 15</inkml:trace>
  <inkml:trace contextRef="#ctx0" brushRef="#br0" timeOffset="151342.7055">23453 7964 76 0,'-8'-5'38'0,"8"-38"8"0,0 30-38 0,-3-5-10 15,-7-1 0-15,-9 1 1 16,-2 4 0-16,0 4 0 16,-8-1 0-16,2 11 4 15,1 11 0-15,4 10-2 16,9 8 0-16,5 0-2 15,6-5 1-15,10 0-1 16,2-11 0-16,1 0 1 16,5-5 1-16,5-3-1 15,0-2 0-15,0-3 1 16,-2-3 0-16,-6-5 0 16,-3-2 0-16,-2-1-1 15,0 1 1-15,-5 4-4 16,0 4 1-16,2 4 5 15,0 6 1-15,3 3-1 0,-5 0 0 16,2 12-2-16,-2 4 1 16,-3 7 0-16,-3 3 1 15,-5 6-2-15,-2 7 0 16,-1 0 2-16,0 3 0 16,1 5-1-16,2-2 1 15,3-9 0-15,-1-7 0 16,4-5 0-16,2-12 1 15,8-2 3-15,2-10 0 16,22-11-34 0,2-3 0-16,6-7-18 15,5-3 0-15,5-9 4 16,3-9 0-16</inkml:trace>
  <inkml:trace contextRef="#ctx0" brushRef="#br0" timeOffset="151670.7753">23998 7586 77 0,'-3'-8'38'0,"3"10"-11"16,-3 1-40-16,-5 2 20 15,1 11 0-15,-7 11-5 16,1 4 1-16,-3 4-2 0,11 4 0 16,-3 4 2-16,5 2 1 15,6-6-2-15,5-4 1 16,3 5 2-16,4-3 0 16,7-3-3-16,7-2 0 15,2-6-8-15,1-5 0 16,3-10-27-16,2-11 0 15,-3-8-15-15,0-5 0 16</inkml:trace>
  <inkml:trace contextRef="#ctx0" brushRef="#br0" timeOffset="151890.5649">23950 7813 71 0,'3'0'35'0,"50"-16"8"16,-40 14-36-16,13-4-1 15,-2 1 0-15,5 0-11 16,-2 2 1-16,2 0-20 16,0 3 0-16,-5 0-19 15,0 0 1-15,2-7 29 16,-10-1 1-16</inkml:trace>
  <inkml:trace contextRef="#ctx0" brushRef="#br0" timeOffset="152094.7759">23984 7514 60 0,'19'11'30'0,"23"-11"5"0,-26 0-31 16,11-3-3-16,-4 0 0 0,7 1-5 16,-4-1 1-16,3-2-38 15,0-3 0-15,-2-3 20 16,-1 1 1-16</inkml:trace>
  <inkml:trace contextRef="#ctx0" brushRef="#br0" timeOffset="152707.1869">23932 7141 53 0,'-3'-10'26'0,"24"-6"7"0,-8 10-26 16,8 6-6-16,9 6 0 15,1 2 5-15,-4 2 1 16,5 1-6-16,-1-1 1 16,6-2-2-16,-2 0 0 15,-4-2-1-15,1-1 1 0,-13-3-3 16,-3 1 1-16,-1 0 1 16,-4-1 0-16,-8-2-7 15,-3-2 1-15,-8-4 3 16,-3-4 0-16,-2-3-1 15,0-3 0-15,-3 0 6 16,5 3 0-16,1 2 3 16,4 3 1-16,1 3-5 15,2 0 0-15,3 2-1 16,0 3 1-16,3-5 9 16,2 2 1-16,-2 0-5 15,0 1 1-15,-3 2 0 16,0-3 0-16,0 3-4 15,0 0 1-15,0 0-4 16,0 0 1-16,0 0 0 16,0 0 0-16,0 0 1 15,0 0 0-15,0 0 2 0,0 0 0 16,0 0-2-16,0 0 0 16,5 3-1-16,-5 5 1 15,3 2 0-15,-3 1 0 16,0-1-1-16,0 4 1 15,0-1 0-15,-3 0 1 16,-2 0-2-16,-1 1 1 16,-4-1-53-16,-6-3 1 0,5 1 18 15,-10-8 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9:41:16.8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10134 8742 41 0,'-24'18'20'0,"21"-10"3"0,3-8-22 15,0 3-2-15,3 2 0 16,5-2 1-16,-3 2 1 16,6 0 2-16,4-2 0 15,1 0 0-15,3-1 0 16,5-2-2-16,5 0 1 15,2-2 0-15,4-4 0 16,2-1 0-16,-5-1 0 16,2-3-1-16,6 0 0 0,2 1-1 15,-5-1 0-15,11 3 0 16,-3 0 0-16,5 6-1 16,-5 2 1-16,-3 0 1 15,-2 0 1-15,2 2-3 16,1-2 0-16,2-2 1 15,-3-1 0-15,8-5-1 16,3 0 1-16,3-2 0 16,-3-1 1-16,0 0 1 15,2 1 0-15,3-1-4 16,-2-2 1-16,5 2 3 16,-3 1 0-16,-5-3-2 15,0-1 1-15,0 1-3 16,5 0 1-16,-10 2 1 15,4-2 1-15,7-3-1 0,-4 6 0 16,-4-6 0-16,-4-3 0 16,6 3 0-16,0 1 1 15,-3-7-1-15,3-1 0 16,3-4 0-16,2 1 0 16,-5-1 1-16,-6 1 0 15,1-1-2-15,0-2 1 16,2-5 0-16,-5-6 1 15,5 3-2-15,1 0 0 16,1-8 0-16,-4-3 1 16,2 1 1-16,3-3 1 0,0 2-3 15,0-5 1-15,0 5 0 16,0-2 1-16,8-3-1 16,-8-2 1-16,-6-1-2 15,4-5 1-15,-1-2 0 16,-3 4 1-16,1 1-2 15,-3-3 0-15,0 3 1 16,5 8 0-16,-5-8-1 16,-5-3 1-16,-6 5 1 15,3-2 0-15,-2-3-1 16,-1 0 0-16,3 6 0 16,-2-6 0-16,-6-5 0 15,-5 8 0-15,-1-1-1 16,4-4 1-16,-1 5 0 15,1-8 1-15,-3-6-2 16,-1 6 1-16,-4-5 1 16,-1-4 1-16,-4 7-3 0,-1-4 1 15,-3 3-1-15,-2 11 0 16,-5 0 1-16,5-3 0 16,-5 0 0-16,5 8 1 15,0-7-1-15,-3-4 1 16,3 3-3-16,0 3 1 15,-3 2 2-15,3 9 1 16,0 4-3-16,-6 6 1 16,-2 11 0-16,0 5 1 15,0 2-1-15,0 3 1 0,-2 8-1 16,-3 3 0-16,2 5-1 16,0 5 1-16,-5 9 0 15,6 4 1-15,-6 6-2 16,5 2 1-16,-5-2 0 15,0 3 0-15,3-1 0 16,-6-2 1-16,1 2 0 16,4-7 0-16,1-3-2 15,0-3 1-15,2-5 1 16,1-13 0-16,-4-6-3 16,4-2 1-16,-1-6 0 15,3-4 0-15,3-4 1 16,5-7 1-16,2-3-1 15,3 0 0-15,-2-3 0 16,2 3 0-16,3 3 1 16,-3 10 0-16,1 5 3 0,4 9 1 15,3 10 0-15,0 5 0 16,1 11-4-16,-1 0 0 16,-3 7 0-16,-2 12 1 15,0 5-4-15,-5 5 0 16,-1 0-28-16,1 5 1 15,2-3-11-15,6-7 1 16</inkml:trace>
  <inkml:trace contextRef="#ctx0" brushRef="#br0" timeOffset="1823.2475">13814 7657 37 0,'0'-18'18'0,"-8"-6"1"0,3-19-19 16,5 43 0-1,-27 35 0-15,1-35 1 16,-11 10-2-16,0 9 1 15,-6 2 2-15,4 6 1 16,7-1-1-16,3 0 0 16,8 4-2-16,7-1 0 15,12-3 1-15,2-2 0 16,10-6-2-16,6-4 1 16,11-4 0-16,-4-2 1 0,1 0-1 15,-3 3 1-15,1-1 1 16,-4 6 0-16,-7 0-2 15,-3 3 1-15,-8 12-1 16,-8 9 1-16,-6-6-1 16,-12 1 1-16,0-3-1 15,-4-9 0-15,1-4-17 16,8-9 1-16,5-10-13 16,6-5 0-16</inkml:trace>
  <inkml:trace contextRef="#ctx0" brushRef="#br0" timeOffset="2104.5647">14002 7694 53 0,'0'5'26'0,"21"11"3"0,-10-13-28 16,2-3-2-16,8 0 0 16,8-3-12-16,-3-2 0 0,4 2-2 15,1-2 1-15,-7-6-12 16,-3 4 1-16</inkml:trace>
  <inkml:trace contextRef="#ctx0" brushRef="#br0" timeOffset="2292.0687">14060 7842 62 0,'8'11'31'0,"37"-19"-6"16,-27 5-32-16,4 1-16 16,7-1 1-16,-6 0-10 15,-1 1 0-15</inkml:trace>
  <inkml:trace contextRef="#ctx0" brushRef="#br0" timeOffset="2729.7577">14441 7506 58 0,'26'-8'29'0,"33"-18"-9"16,-38 15-30-16,8 1 0 16,0-1 0-16,-3 3 10 15,1 3 0-15,-11 2 0 16,0 9 0-16,-6 4-2 16,-10 6 1-16,-8 8 0 15,-10 5 0-15,-9 8 2 16,-4 5 0-16,-1 3 1 15,0-2 1-15,3-1 5 16,5 0 0-16,6-2-3 16,4-8 1-16,6-6-4 15,8-2 0-15,8-8 1 16,3-6 1-16,5-7-5 0,10-6 0 16,1-7-43-16,5-3 1 15,-3-1 29-15,-11 6 1 16</inkml:trace>
  <inkml:trace contextRef="#ctx0" brushRef="#br0" timeOffset="2839.1607">14896 7882 88 0,'-16'26'44'0,"19"1"-25"0,-1-24-43 0,4-1-39 15,-4-2 0-15</inkml:trace>
  <inkml:trace contextRef="#ctx0" brushRef="#br0" timeOffset="3229.8534">15018 7512 55 0,'-8'5'27'0,"37"-16"1"16,-18 6-28-16,2-3-1 16,8-3 0-16,0 1 3 0,8-3 0 15,3 2-1-15,2 3 0 16,1 3 2-16,-4 2 1 15,-1 3 1-15,-9 5 0 16,-3 6 1-16,-7 5 0 16,-9 8-1-16,-2 2 1 15,-7 11-3-15,-7 8 1 16,-4 0-5-16,-3 0 1 16,-1 0-27-16,7 0 0 15,-1-5-13-15,2-3 1 0,4-11 26 16,7-5 1-16</inkml:trace>
  <inkml:trace contextRef="#ctx0" brushRef="#br0" timeOffset="3729.8616">15335 7781 30 0,'11'-2'15'0,"2"-1"3"15,-10 6-15-15,2-1 6 16,-2 4 0-16,-1 4-2 16,4 3 0-16,-6 3-4 15,0 0 1-15,0 0 1 16,0-3 0-16,0-5-3 0,0 0 1 16,0-8-3-16,2-5 1 15,1-6-1-15,5-5 0 16,0 1-1-16,2 1 1 15,1 1-1-15,-6-3 1 16,6 3 0-16,-1 5 1 16,1 8-2-16,-3 0 1 15,0 5 0-15,-3 3 1 16,3 0-2-16,0 5 1 16,-5 1 0-16,5-4 1 15,-6 1-1-15,6-6 0 0,-3-7-1 16,3-4 0-16,3-7 5 15,0 2 1-15,2 1-1 16,3-1 1-16,0 3 0 16,5 6 0-16,0 7-2 15,0 11 0-15,-2 10-3 16,-1 6 1-16,-5 2-10 16,6-2 0-16,-3-3-41 15,5-8 1-15,5-13 32 16,-2-10 0-16</inkml:trace>
  <inkml:trace contextRef="#ctx0" brushRef="#br0" timeOffset="25032.3324">3990 13581 34 0,'-5'19'17'0,"-1"-11"6"16,6-8-17-16,0 0-4 15,0-6 1-15,-5-2-1 16,2-5 0-16,1-8 2 15,-4-3 1-15,4-13-2 16,2-13 1-16,-5-1-3 16,2-7 1-16,0-8-2 15,1 3 1-15,-4 4-1 16,4-7 0-16,-6 13 4 0,2 3 1 16,-7 2-5-16,5 9 1 15,-2 4 2-15,-1 14 1 16,-5 5-2-16,6 6 1 15,4 7-3-15,-2 8 0 16,8 1-1-16,-2 2 1 16,4-3 0-16,-2 0 1 15,14 1-2-15,4-1 1 16,6-3 0-16,5 1 0 16,3 0 1-16,5-1 0 0,10 1-2 15,-2-3 1-15,8 3 0 16,6-6 0-16,-1 3 0 15,-8-3 1-15,-5 3-11 16,3 0 1-16,-6 3-19 16,-5-3 0-16,-5-3 0 15,0 1 0-15</inkml:trace>
  <inkml:trace contextRef="#ctx0" brushRef="#br0" timeOffset="25330.2248">4059 13102 52 0,'-21'21'26'0,"52"-26"4"0,-20 8-27 16,7-1-1-16,1-2 1 15,7 3-2-15,3 0 0 0,6-1-2 16,7 1 0-16,1-3-56 16,-1-3 0-16</inkml:trace>
  <inkml:trace contextRef="#ctx0" brushRef="#br0" timeOffset="26033.3972">4858 13158 60 0,'2'2'30'0,"9"-18"1"0,0 11-31 16,12 0 1-16,9 2 0 15,0 3-2-15,5-2 1 16,0 2-25-16,3-3 1 16,-3 0-12-16,0 3 0 15</inkml:trace>
  <inkml:trace contextRef="#ctx0" brushRef="#br0" timeOffset="26236.5724">4927 13248 69 0,'-6'2'34'0,"43"-7"1"16,-21 5-36-16,5 3 1 16,3-1 1-16,5 4-12 15,-2-4 1-15,12 1-38 16,1 0 0-16,-6-1 38 15,6-2 0-15</inkml:trace>
  <inkml:trace contextRef="#ctx0" brushRef="#br0" timeOffset="27067.993">5932 13121 26 0,'5'0'13'0,"8"-19"15"15,-10 14-14-15,5-6-10 16,-5 6 1-16,-3-3 2 0,0-8 1 15,-3 3-5-15,0-3 1 16,-5 0 0-16,-2 0 0 16,-3-2 2-16,-6 7 1 15,-2 6-6-15,-3 8 0 16,3 2-2-16,0 8 1 31,2 37-1-31,9 1 1 16,2-6 0-16,5-3 0 15,6-2 0-15,2-9 0 16,0-7 0-16,3-11 1 0,3-7 0 16,-1-12 0-16,1-4-2 15,2-17 0-15,-2-7 0 16,5-3 0-16,-6 3 1 16,4-1 0-16,-6 6-1 15,-3 8 0-15,0 2 5 16,0 9 1-16,1 15-5 15,-6 3 0-15,0 11 0 16,0 12 0-16,-6 12-1 16,4 12 1-16,-9 14 0 15,-2 8 0-15,-6 10 0 16,-2 6 1-16,3 5-1 16,2-9 0-16,5-12 0 15,1-13 1-15,4-19 2 16,6-14 1-16,6-12 0 0,7-16 1 15,8-14-5-15,8-8 1 16,16-12-1-16,8-12 0 16,-3 4-2-16,-2-1 0 15,0 0-37-15,-11 3 1 16,2 3 0-16,-4 5 1 16</inkml:trace>
  <inkml:trace contextRef="#ctx0" brushRef="#br0" timeOffset="27792.8629">6223 13139 46 0,'-32'-5'23'0,"24"2"4"0,8-2-24 0,3 0-1 15,5-1 1-15,2 1 1 16,4 0 1-16,7 0-2 16,5-1 0-16,-2 4-3 15,0-1 0-15,5 6 2 16,0-1 0-16,-5 9-2 15,-3 5 1-15,3 5-2 16,2 3 1-16,-4-1 0 16,-1 12 1-16,-8 5-1 15,0 5 1-15,3-6-2 16,-5-2 1-16,-1-5 0 16,1-6 0-16,2-4-1 15,0-9 1-15,3-5-2 16,-3-8 1-16,1-8 1 0,2-8 0 15,-11-10-1-15,0-12 1 16,-5 1 0-16,-8-5 0 16,-5 0 0-16,-3-1 0 15,5 4 0-15,1 7 0 32,7 13 14-32,3 9 1 15,8 5-14-15,5 5 1 16,9 2-3-16,1 1 1 15,6-3 0-15,3-3 0 0,8-5-6 16,5-5 1-16,0 0-35 16,-3-3 0-16,6-8 11 15,-1-2 1-15</inkml:trace>
  <inkml:trace contextRef="#ctx0" brushRef="#br0" timeOffset="28120.9921">7337 12967 60 0,'-8'61'30'0,"24"-11"1"0,-14-28-30 16,1 9-2-16,-3 4 0 15,0 12 1-15,0 6 0 16,0-5 0-16,0-3 0 16,0-11-17-16,5-10 0 15,-5-11-7-15,-5-13 0 16,0-24 6-16,-11-13 0 15</inkml:trace>
  <inkml:trace contextRef="#ctx0" brushRef="#br0" timeOffset="28527.2513">7231 12928 33 0,'-3'-69'16'0,"30"18"10"0,-17 33-18 0,9-3 2 16,5 0 1-16,5-1-2 16,0 4 1-16,3 7-4 15,2 3 0-15,6 8-4 16,-6 3 0-16,1 8 0 15,-6 5 1-15,-5 7-2 16,-6 4 0-16,-5-1-1 16,-2 11 0-16,-11 3-2 15,-5 0 1-15,-11-3-4 16,-8-6 0-16,-8-4 0 16,-2-3 1-16,-6-8 3 15,0-6 0-15,9-2 1 16,9 0 0-16,12 0 0 0,15 0 1 15,6 3-1-15,5 2 0 16,2 5 0-16,6 6 0 16,2 3 11-16,-2 4 0 15,0 9-1-15,2 0 0 16,-10-9-3-16,0-1 0 16,-10-7-1-16,-6-2 1 15,-6-2-8-15,-10-6 1 16,-5-5-1-16,-3-5 1 15,-10-8-26-15,-3-3 1 0,3 2-25 16,-6 12 1-16,16 4 30 16,0 9 0-16</inkml:trace>
  <inkml:trace contextRef="#ctx0" brushRef="#br0" timeOffset="29611.3007">352 13234 39 0,'8'-34'19'0,"26"-43"2"16,-23 56-21-16,18 5 0 15,-3 0 1 1,3 14 1 0,3 4 0-16,-13 6-1 15,2 11 0-15,-10 5 4 16,-1 10 1-16,6 8-2 15,0 17 1-15,0-1-4 16,2 3 0-16,1-3-1 16,5-8 1-16,-1-10 0 0,-4-14 0 15,-1-7-2-15,1-11 1 16,5-14 1-16,-14-9 0 16,6-12-1-16,-8-15 0 15,0-8-1-15,-8 2 1 16,-8-8 0-16,6 1 0 15,-14 7-1-15,5 6 1 16,-2 13 6-16,10 5 0 16,-5 5-5-16,8 9 0 0,3 10-2 15,5 5 1-15,10 3 0 16,6 3 0-16,16-3 0 16,-6-3 0-16,1-5-9 15,-1-3 0-15,3-2-26 16,3-3 1-16,-6-3 16 15,-7 1 1-15</inkml:trace>
  <inkml:trace contextRef="#ctx0" brushRef="#br0" timeOffset="30064.7243">444 12822 39 0,'-23'0'19'0,"23"2"3"0,0-2-20 0,5 0 3 15,6 6 1-15,4 2-1 16,12 0 1-16,-3 5-5 15,2-3 0-15,6 1-1 16,2 2 0-16,1-5-4 16,2-3 0-16,-6-2-16 15,-7-8 0-15,-3-1-4 16,6 1 1-16,-3-5 18 16,-8-6 0-16</inkml:trace>
  <inkml:trace contextRef="#ctx0" brushRef="#br0" timeOffset="30299.1017">709 12726 43 0,'-11'3'21'0,"14"8"2"0,5-9-21 16,0 1-1-16,8 2 0 16,-6 1 3-16,17 2 0 15,-3-3 1-15,10 3 0 16,-7 0 1-16,-4 2 0 15,-7 3-3-15,-5-2 0 16,-6 0-3-16,-10 7 1 16,-11 1-2-16,-3-1 1 15,4 11-63 1,4-5 0-16</inkml:trace>
  <inkml:trace contextRef="#ctx0" brushRef="#br0" timeOffset="31414.2622">1524 12835 39 0,'-8'-8'19'0,"5"3"15"0,3 2-21 16,-5 6-7-16,2 5 1 15,-2 5-4-15,3 13 0 16,-4 9-2-16,6 4 1 16,0 9 3-16,0 2 1 15,0 1-6-15,0-1 0 0,0 3 0 16,0 0 0-16,6-6-2 15,-4-10 1 1,3-8-24-16,-2-5 1 0,-3-8-6 16,0-8 1-16,0-8 16 15,5-5 1-15</inkml:trace>
  <inkml:trace contextRef="#ctx0" brushRef="#br0" timeOffset="31715.6004">1151 13422 45 0,'-3'0'22'0,"14"-2"5"0,-3 2-24 0,2 0 8 15,14 0 0-15,3 2-4 16,15 4 1-16,0 2-1 16,-7-3 1-16,7 0-8 15,8 0 1-15,1 1-2 16,-1-4 0-16,0 1-18 16,0 0 0-16,-5-1-36 15,-2 1 1-15</inkml:trace>
  <inkml:trace contextRef="#ctx0" brushRef="#br0" timeOffset="32139.7019">2000 13010 43 0,'0'18'21'0,"16"46"2"15,-8-41-21-15,0 12-2 16,-5 7 0-16,-3 6 0 15,8 2 1-15,-8-5-4 16,0 0 0-16,0-3-39 0,0-2 1 16</inkml:trace>
  <inkml:trace contextRef="#ctx0" brushRef="#br0" timeOffset="32577.2078">1963 13044 40 0,'11'-21'20'0,"34"-19"1"0,-29 35-19 15,0 5-2-15,7 0 1 0,4 2 5 16,-1 9 0-16,1 2 1 16,-6 1 0-16,-3 1-6 15,-7 4 0-15,0-1-1 16,-4-2 1-16,-7 0-1 15,-7 0 0-15,-4 0-1 16,-8-3 0-16,-4-2-8 16,4-3 1-16,3-6 2 15,0 1 1-15,8 0 4 16,6-1 0-16,4 1 1 16,14 0 0-16,8-1 0 15,3 3 0-15,4 3 2 16,-4 3 1-16,2 2 10 15,-8 0 1-15,-2 9-8 16,-9-1 0-16,-5 3-7 0,-10-1 0 16,-3 4 2-16,-5-3 0 15,-16-6-4-15,0-2 0 16,-6-3-24-16,-7-7 1 16,-6-12-7-16,6-2 1 15</inkml:trace>
  <inkml:trace contextRef="#ctx0" brushRef="#br0" timeOffset="32874.0853">1916 12888 27 0,'-11'-11'13'0,"-5"-18"1"16,16 19-14-16,0-1 6 16,0 0 1-16,0 3-1 15,5 3 1-15,1 0 4 16,2 5 1-16,13 3-14 16,0 2 0-16,5 0 5 15,4-2 0-15,-1-1-8 16,5-2 1-16,-2 0-20 15,-6-5 0-15,1 0 0 16,-6-3 1-16</inkml:trace>
  <inkml:trace contextRef="#ctx0" brushRef="#br0" timeOffset="33124.0328">2170 12666 39 0,'10'5'19'0,"14"-2"2"0,-11-1-20 16,0 3 9-16,3 9 0 15,-5 4 1-15,2 6 1 0,-2-5-10 16,-3 4 0-16,0-4-3 16,-8-6 0-16,2 6-8 15,-2-6 1 1,-13 8-46-1,-3 5 1-15</inkml:trace>
  <inkml:trace contextRef="#ctx0" brushRef="#br0" timeOffset="34407.8643">2540 13219 56 0,'11'2'28'0,"34"-4"0"0,-22-1-27 16,4-2-2-16,7-1 0 15,9 1 2 1,-1 0 0-16,8 2-1 15,-5 3 0-15,5 0-19 16,-2 3 1-16,-6 2-5 16,-5 0 1-16,-13 3 7 0,-5 3 1 15</inkml:trace>
  <inkml:trace contextRef="#ctx0" brushRef="#br0" timeOffset="34628.1353">2680 13367 57 0,'19'-3'28'0,"-3"6"1"0,-8-11-29 0,10 0 0 16,6 0 0-16,8 3 0 16,-3 2 1-16,5 3-1 15,8 3 0-15,9 2-16 16,-9-2 0-16,0-1-14 15,-7 1 1-15,5-8 18 16,-9-6 0-16</inkml:trace>
  <inkml:trace contextRef="#ctx0" brushRef="#br0" timeOffset="34910.1145">2987 13010 46 0,'16'13'23'0,"10"-11"0"0,-12 4-23 15,4-1 1-15,1 6 1 16,-3 2 6-16,2 5 0 16,1 6-2-16,-3 3 0 15,-1 2-4-15,-4-3 1 16,-8 9-3-16,-3-1 0 0,-14 8 0 15,-4-2 1-15,-14-3-1 16,-2-3 0-16,-1-2-13 16,6-3 1-16,0-5-40 15,11 0 1-15</inkml:trace>
  <inkml:trace contextRef="#ctx0" brushRef="#br0" timeOffset="44236.9483">7369 12774 36 0,'-11'3'18'0,"22"15"0"15,-9-10-18-15,6 5 0 16,-5 14 0-16,5 7-35 15,-6 6 0-15</inkml:trace>
  <inkml:trace contextRef="#ctx0" brushRef="#br0" timeOffset="45373.9076">7313 12803 8 0,'0'-10'4'0,"5"2"0"16,1 0-5 0,-4 2 11-16,-2 1 1 0,0 0-4 0,0 0 0 15,0-1-2-15,0 6 0 16,0 0-4-16,0 3 1 15,0 5-1-15,0 8 1 16,0 2-1-16,0 6 1 16,3 8-3-16,2 5 0 15,-2 0 2-15,-3-5 1 16,3 2-1-16,-3-5 0 16,0-2-1-16,0-6 0 0,0-3 0 15,0-4 0-15,0-4-2 16,0-2 1-16,5-3-33 15,-5-2 1-15</inkml:trace>
  <inkml:trace contextRef="#ctx0" brushRef="#br0" timeOffset="48863.1665">8268 13062 29 0,'-13'-2'14'0,"13"4"16"0,0-7-15 16,0 3-11-16,3 2 0 16,5 2 3-16,-3 1 1 15,11-1-5 1,0 1 1-16,10 2-4 16,1 1 1-1,31-4-24 1,-3 1 0-16,-4-3-13 15,-6-3 1-15</inkml:trace>
  <inkml:trace contextRef="#ctx0" brushRef="#br0" timeOffset="49256.995">8281 13216 63 0,'-15'13'31'0,"28"-8"2"16,-11-2-32-16,6 0-2 16,3 2 0-16,10-2 2 0,11-1 1 15,2-2-4-15,9 3 1 16,10-3-16-16,5-3 0 15,-5 1-28-15,-6 2 0 16</inkml:trace>
  <inkml:trace contextRef="#ctx0" brushRef="#br0" timeOffset="50172.054">9170 12949 41 0,'-5'-16'20'0,"8"45"0"0,-1-18-20 16,4 7-1-16,-4 6 1 16,-2 8 0-16,3 5 1 31,-3 18 0-31,0-5 1 16,0-7 1-16,0-11 0 15,0-11 0-15,0-13 0 16,0-8-3-16,5-6 0 15,1-9 0-15,2-15 0 16,10-7 0-16,3-2 1 16,3-9-2-16,0 0 1 0,2 9 0 15,1 10 1-15,-1 21-2 16,-2 8 1-16,-5 13 0 16,-4 5 0-16,-4 12 0 15,-3 7 1-15,-5 5-1 16,-3 0 0-16,-3 6 0 15,0 0 0-15,-5-9 0 16,6-12 1-16,-4-9-2 16,6-18 0-16,0-16 2 15,11-10 0-15,5-22-2 16,8-7 0-16,5-9 1 16,-3-2 0-16,3 16 0 15,0 13 1-15,-5 10 4 16,0 22 1-16,-3 21-2 15,-2 13 0-15,-6 19-3 16,3 7 1-16,-3 3-4 16,0 3 1-16,3-11-37 0,0-10 0 15,5-8 19-15,6-16 0 16</inkml:trace>
  <inkml:trace contextRef="#ctx0" brushRef="#br0" timeOffset="50677.0058">9922 13015 60 0,'-13'-5'30'0,"47"-19"0"15,-18 13-30-15,0 3 0 16,5-2 0-16,5 2 1 15,-4 2 0-15,1 6-3 16,-1 8 1-16,-4 6 1 0,-5 4 0 16,-5 6 0-16,-2 8 0 15,-1 7 1-15,0 6 0 16,3 0-1-16,3 3 0 16,2 2 0-16,3-7 0 15,5-12-1-15,0-2 0 16,3-10 5-16,8-6 0 15,-3-10-3-15,-3-16 1 16,-5-11-2-16,-2-5 0 16,-9-8-1-16,-10-8 1 15,-7-6-1-15,-4 1 0 0,-10-8 2 16,5 8 0-16,5 13-1 16,3 7 1-16,8 7 3 15,8 7 1-15,6 8-3 16,7 0 1-16,-3 3-3 15,3-1 1-15,1 1-2 16,1-6 1-16,1-2-16 16,5-3 0-16,0-7-11 15,-2-4 0-15,5-2-2 16,5 3 1-16</inkml:trace>
  <inkml:trace contextRef="#ctx0" brushRef="#br0" timeOffset="51492.0378">9147 13581 47 0,'8'-8'23'0,"7"5"21"15,-4 3-24-15,10 6-7 16,11-1 1-16,18 8-4 16,22 1 0-16,4-4-5 15,28-5 0-15,23-2-5 16,10-3 1-16,11-5-1 16,0-1 0-16,3-1-1 15,0-1 1-15,-13 0-31 0,-14 0 0 16,-18 2-33-16,-29 4 1 15</inkml:trace>
  <inkml:trace contextRef="#ctx0" brushRef="#br0" timeOffset="52611.5934">9864 14102 52 0,'2'29'26'0,"27"40"0"0,-18-53-27 0,0 11 1 16,2 7 1-16,0 3 0 15,-2 0 0-15,5 0 1 16,-6 0 1-16,1 3-3 15,-6-8 0-15,0-9 2 16,-5-7 0-16,-5-10-2 0,2-6 0 16,-5-8 2-16,3-3 0 15,-3-5-3-15,0-2 1 16,3-6-1-16,-6-5 1 16,6-3 0-16,2 0 0 15,1-2 0-15,2-6 1 16,2 6-1-16,6-6 1 15,3 8 4-15,2 8 0 16,0 3-1-16,6 3 0 16,2 5 1-16,3 5 1 15,5 2-4-15,3 4 0 0,-3 2-3 16,-5 2 0-16,-1-2-11 16,-1 0 1-16,-1 0-29 15,-3-2 1-15,1-4 15 16,-6-4 1-16</inkml:trace>
  <inkml:trace contextRef="#ctx0" brushRef="#br0" timeOffset="56047.9391">10716 12472 23 0,'0'-7'11'0,"-11"9"3"15,11-2-12-15,0 0 1 0,0 0 0 16,8-5-2-16,3 0 1 16,-1-3 3-16,9-3 0 15,4-2-5-15,-1 0 0 0,-1-1 0 16,-3 4 0-16,-2 4-1 31,3 4 1-31,-6 4 0 16,3 4 1-16,-6 2-1 15,1 2 1-15,-6 1-2 16,1-1 1-16,-12 4 0 16,4-1 1-16,-9-2-2 15,3 2 1-15,-5 3 0 16,-6 5 0-16,3 3 0 16,-5-6 0-16,0 1 0 15,3-6 1-15,-1-3-2 16,3 1 1-16,0-3 0 15,3 0 0-15,3-3 3 0,-1-2 0 16,3 2-1-16,5-2 0 16,3-3 2-16,0 2 0 15,0-2-1-15,8-2 0 16,-2 4-3-16,2 1 1 16,-6 0 2-16,6-3 0 15,0 2 2-15,3 1 1 16,-1 0-6-16,3-1 0 15,9 4 0-15,-4-1 0 16,3-5 1-16,0 0 0 0,6 0-2 16,2 3 0-16,3-1-19 15,-3 3 1-15,-5 1-16 16,-3 2 0-16</inkml:trace>
  <inkml:trace contextRef="#ctx0" brushRef="#br0" timeOffset="69671.894">12166 13393 51 0,'5'35'25'0,"-3"-4"-1"0,-4-20-26 16,-3 5 7-16,-6 8 1 15,-5 5-1-15,-13 5 1 16,-3-5-7-16,3 0 1 16,3 3-4-16,-1 5 1 15,6-5-53-15,10-3 1 16</inkml:trace>
  <inkml:trace contextRef="#ctx0" brushRef="#br0" timeOffset="70198.0912">13171 12970 47 0,'-32'10'23'0,"-13"-20"-1"16,32 15-23-16,-3 3 2 16,3 5 1-16,0-5-2 15,-3 0 0-15,13 0 0 16,1 0 1-16,4 0-2 0,9 0 1 16,2 3 0-16,8 2 1 15,0 3 6-15,0 5 1 16,-2 0-7-16,-6 5 1 15,-5-2-2-15,-5-3 1 16,-6 6-1-16,-7 2 0 16,-4-3-1-16,-4-4 1 15,5-7-10-15,-3-4 1 16,5-6-11-16,1-5 0 16,4-2-7-16,1-1 1 0</inkml:trace>
  <inkml:trace contextRef="#ctx0" brushRef="#br0" timeOffset="70510.6357">13422 13039 39 0,'-8'18'19'0,"19"22"0"16,-11-22-19-16,5 14 0 15,1 8 1-15,4 2-2 16,1 1 1-1,20-9 16 1,1-16 0-16,-3-15-12 16,-5-14 1-16,-5-7-4 15,-9-11 1-15,-7-6-3 16,-6-2 0-16,-10 3 1 0,-8-3 1 16,-6 11-1-16,4 4 0 15,-1 6-8-15,-3 16 0 16,1 8-26-16,5 8 1 15,2 5 15-15,9-5 1 16</inkml:trace>
  <inkml:trace contextRef="#ctx0" brushRef="#br0" timeOffset="70746.0542">13695 12623 47 0,'-8'13'23'0,"29"11"1"15,-13-8-24 1,5 64 0 0,0-1 0-16,3 0-2 15,-2 1 1-15,-1-14-39 16,3-13 1-16,-3-6 33 15,-3-15 1-15</inkml:trace>
  <inkml:trace contextRef="#ctx0" brushRef="#br0" timeOffset="70996.0588">13906 12994 47 0,'-5'50'23'0,"45"16"2"0,-27-45-25 16,6 8 0-16,2-2 1 16,0-1 3-16,0 3 0 15,0-5-2-15,-7-5 0 16,4-9-3-16,-5-4 1 16,-5-12 0-16,0-12 0 0,-8-17-2 15,3-12 1-15,-6 2-18 16,-2 2 0-16,5 6-14 15,-3 8 1-15</inkml:trace>
  <inkml:trace contextRef="#ctx0" brushRef="#br0" timeOffset="71294.4807">14396 13160 62 0,'40'3'31'0,"5"-35"-3"16,-35 22-31-16,3-6 3 16,6-8 0-16,0-13-5 15,-9 0 1-15,-5 3-5 16,-7 2 0-16,-9 3 10 0,-7 7 0 16,-6 15 9-16,-5 12 0 15,5 16 2-15,5 11 1 16,14 10-5-16,16 8 0 15,10 1-8-15,11-4 0 16,5-15-12-16,10-8 0 16,1-14-29-16,5-12 0 0,5-11 18 15,-16-6 0-15</inkml:trace>
  <inkml:trace contextRef="#ctx0" brushRef="#br0" timeOffset="72360.0324">16237 12443 47 0,'-10'-18'23'0,"-11"-19"2"16,13 26-24-16,-5-2 5 0,-11 0 1 15,-5 2-2-15,0 6 0 16,2 8-4-16,-5 10 1 16,3 11-2-16,-3 7 0 15,11 20 0-15,8 4 0 16,2 14 0-16,6 0 1 16,16 2-5-16,5 9 1 15,-3-9-18-15,5-5 1 16,-2-8-8-16,0-13 1 15,-3-10 17-15,-5-14 1 16</inkml:trace>
  <inkml:trace contextRef="#ctx0" brushRef="#br0" timeOffset="72746.0698">15674 12840 59 0,'-29'-5'29'0,"68"-16"0"16,-17 8-30-16,4-6-7 15,11-2 0-15,6 0 1 16,1 5 0-16,1 3-6 16,6-1 1-16,4 6 7 15,-2 3 0-15,-3 2 6 16,1 3 1-16,-9 11 8 16,-8 10 0-16,-4 11-3 15,-7 8 1-15,-9 7-5 16,-4 4 0-16,-2 4-3 0,-5 1 1 15,2-6 7-15,-2-8 0 16,5-10-2-16,-3-13 0 16,3-14-1-16,0-13 0 15,-3-11-5-15,11-10 0 16,-11-16 0-16,1-2 1 16,-12-9-2-16,1-5 1 15,-6 11-16-15,-4 8 1 0,1 15-12 0,1 19 1 16,-3 14 2-16,6 12 0 15</inkml:trace>
  <inkml:trace contextRef="#ctx0" brushRef="#br0" timeOffset="73060.0431">16674 13033 38 0,'-3'24'19'0,"3"11"-5"16,0-27-19-16,0 2 5 15,-2 6 1-15,-4 0 8 16,1-6 1-16,-3-7 1 16,6-14 1-16,-4-4-2 15,12-9 0-15,-1 0-2 16,11-10 0-16,8-1-7 15,10 3 1-15,3 3-11 16,-3 3 0-16,1 2-30 16,4 0 1-16,1 6 12 15,-8-1 1 1</inkml:trace>
  <inkml:trace contextRef="#ctx0" brushRef="#br0" timeOffset="73216.2574">17383 13150 85 0,'11'0'42'0,"20"-11"-43"0,-20 6-43 16,0 0 3-16,-6-1 1 15</inkml:trace>
  <inkml:trace contextRef="#ctx0" brushRef="#br0" timeOffset="74997.2381">17706 12909 37 0,'-19'-5'18'0,"-4"-14"1"0,12 14-19 16,-8 2 0-16,-2-2 1 16,-2 2 3-16,-7 1 0 15,-1 2-2-15,-1 2 1 16,0 4-2-16,0 2 1 15,1 7-1-15,7 4 1 0,5 5-2 16,6 2 0-16,3 1 3 16,4-1 0-16,6 3 1 15,8 0 0-15,11-2-4 16,7-6 1-16,6-5-2 16,5-6 1-16,5-7 0 15,1-11 0-15,-1-8 1 16,-5 0 0-16,0-10-1 0,-3-8 0 15,-5-3-1-15,-5 2 1 16,-5 9 1-16,-9 2 0 16,-4 3-1-16,-6 7 0 15,-3 4 0-15,0 2 0 16,-5 3 1-16,1 5 0 16,1 10-1-16,-2 9 0 15,0 2 1-15,-2 5 0 16,-1-2 1-16,1 3 1 15,-1 4-4-15,6 1 1 0,-6 0 1 16,6 2 1-16,2-5-1 16,3-5 1-16,0 0-2 15,0 8 0-15,3 5 0 16,-3 2 0-16,0 1 3 16,0 8 0-16,0 5-3 15,0 0 1-15,0 5-1 16,-3 3 0-16,1-6-1 15,-4-10 1-15,4-8 3 16,-1-8 1-16,3-7 0 16,3-12 0-16,-1-7-2 15,9-11 0-15,7-8-2 16,4-10 0-16,9-1-1 16,14-7 1-16,3-11-11 15,0 0 1-15,2 5-20 0,-8 3 1 16,-2 5-5-16,-14 3 1 15</inkml:trace>
  <inkml:trace contextRef="#ctx0" brushRef="#br0" timeOffset="75137.8081">18441 13216 91 0,'135'-27'45'0,"-82"12"-9"0,-34 7-46 16,5-6-37-16,5 1 0 15,5-5 13-15,-2-3 1 0</inkml:trace>
  <inkml:trace contextRef="#ctx0" brushRef="#br0" timeOffset="78933.8977">17171 5077 34 0,'-5'-10'17'0,"-24"-6"1"0,21 11-17 15,-2-3-2-15,-6 2 1 16,-11 1 4-16,-5 0 1 16,1 2-2-16,-1 3 1 15,5 0-4-15,-4 0 0 16,4 3 0-16,6-1 0 15,8 4-1-15,0-1 1 16,13-5 0 0,16 26 0-16,5-4 1 0,10-4-1 15,6-2 0-15,-5 3-1 16,0 4 1-16,-8 6 1 16,-3 3 1-16,-8-3-3 15,3-5 1-15,-13 5 0 16,-6-2 1-16,-7-1-1 0,-6-5 1 15,0-2-2-15,-11-9 0 16,3-4 0-16,3-4 1 16,3-2-14-16,2-2 1 15,5-4-15-15,6-1 0 16</inkml:trace>
  <inkml:trace contextRef="#ctx0" brushRef="#br0" timeOffset="79170.336">17526 5141 43 0,'16'3'21'0,"55"-6"1"16,-50-2-22-16,1-1-8 16,1 4 0-16,-1-1-26 15,-1 3 0-15</inkml:trace>
  <inkml:trace contextRef="#ctx0" brushRef="#br0" timeOffset="79342.2284">17476 5342 53 0,'10'11'26'0,"43"-19"-5"0,-29 2-28 16,8-4-16-16,0 2 1 0,5 0-1 15,-3 0 0-15</inkml:trace>
  <inkml:trace contextRef="#ctx0" brushRef="#br0" timeOffset="79878.1096">18579 5101 24 0,'-3'-18'12'0,"1"-6"-2"15,2 19-12-15,-6-6 2 16,4 3 1-16,-11 0 4 16,-9 0 0-16,-4 3-2 15,-6 0 1-15,0 5 5 16,-2 2 0-16,0 3-4 15,2 6 1-15,3 8-6 16,5 4 0-16,5 1 2 16,6 5 1-16,5 3-2 15,8 5 1-15,8-5-2 16,5-6 1-16,9-2-2 16,1-5 1-16,15-6 0 15,-1-3 0-15,5-4-2 0,-2-4 1 16,-1-7-17-16,-2-5 1 15,0-9-13-15,-5-2 1 16</inkml:trace>
  <inkml:trace contextRef="#ctx0" brushRef="#br0" timeOffset="80049.9856">18754 5106 48 0,'-16'27'24'0,"24"34"1"0,-6-43-24 0,4 6-7 16,-4 0 0-16,1 0-14 15,2-3 1-15,-2-8-4 16,0-5 1-16</inkml:trace>
  <inkml:trace contextRef="#ctx0" brushRef="#br0" timeOffset="80174.9877">18812 4784 44 0,'-5'-27'22'0,"7"30"-8"15,1-1-21-15,-3 6-29 16,0 6 1-16</inkml:trace>
  <inkml:trace contextRef="#ctx0" brushRef="#br0" timeOffset="80393.7397">18960 5239 35 0,'16'58'17'0,"5"-18"1"0,-18-32-19 16,-1 0 6-16,4-3 1 16,-6-5-2-16,2-5 1 15,-2-14-3-15,0-13 0 16,3-7-1-16,5-6 1 15,2 2-3-15,1 6 1 0,2 3-14 16,3 7 0-16,0 6-19 16,5 5 1-16</inkml:trace>
  <inkml:trace contextRef="#ctx0" brushRef="#br0" timeOffset="80471.8665">19447 5085 1 0,'10'3'0'0</inkml:trace>
  <inkml:trace contextRef="#ctx0" brushRef="#br0" timeOffset="80768.7459">19592 4998 34 0,'-10'-16'17'0,"-1"6"3"0,3 7-17 16,-2 3 1-16,-4 3 0 16,-4 4 3-16,2 4 1 15,-2 5-3-15,-4 8 0 16,1 0-2-16,8-1 0 16,-3 1-3-16,6 5 1 15,7 0 0-15,11 3 0 16,-3-5-2-16,6-1 1 15,5-5-3-15,5-2 0 16,3-9-27-16,7-4 1 0,4-12 5 16,4-12 0-16</inkml:trace>
  <inkml:trace contextRef="#ctx0" brushRef="#br0" timeOffset="81112.4977">18182 5495 64 0,'0'-10'32'0,"90"18"1"0,-50-3-32 15,21 0-2-15,13 1 1 16,16 2 1-16,21-1 0 16,5-1-1-16,14-4 0 15,10-2-9-15,-8-5 0 16,-2-5-13-16,-11 2 1 15,-13-3-13-15,-13 3 0 16</inkml:trace>
  <inkml:trace contextRef="#ctx0" brushRef="#br0" timeOffset="81489.0007">18693 5837 45 0,'-3'-11'22'0,"3"16"2"0,0-2-24 15,0 5 1-15,-5 3 0 16,0 2 5-16,-3 5 0 16,0 1-5-16,5-3 0 15,3 5 1-15,3-3 0 16,7 4-1-16,11 1 1 16,9 1-2-16,4-3 0 15,14-10-2-15,5-3 0 16,2-3-26-16,6-5 0 0,-6-10 2 15,-4-6 0-15</inkml:trace>
  <inkml:trace contextRef="#ctx0" brushRef="#br0" timeOffset="81677.4583">19050 5765 49 0,'-40'19'24'0,"-5"87"8"15,35-67-24-15,-9 17-8 16,1 5 1-16,2 10-3 16,0-5 1-16,11 3-24 15,5 5 1-15,2-18-6 0,6-6 0 16</inkml:trace>
  <inkml:trace contextRef="#ctx0" brushRef="#br0" timeOffset="82978.5126">20103 5347 34 0,'-5'6'17'0,"10"-6"2"0,6-3-16 0,7 0-3 16,11 3 1-16,-2 0-3 15,4-2 1-15,1 2-34 16,0-3 0-16</inkml:trace>
  <inkml:trace contextRef="#ctx0" brushRef="#br0" timeOffset="83181.6394">20002 5522 47 0,'24'18'23'0,"50"-12"-3"0,-44-6-24 16,4-3-5-16,0 0 0 16,3 3-24-16,-2-2 0 15,4-1 32-15,-7-5 1 16</inkml:trace>
  <inkml:trace contextRef="#ctx0" brushRef="#br0" timeOffset="83944.1615">20759 4993 40 0,'0'-21'20'0,"21"5"0"0,-5 10-20 15,0-4 0-15,5-1 1 16,6 3-1-16,-6 3 1 0,0 8-1 15,0 2 1-15,-8 3 0 16,-2 5 1-16,-3 11-2 16,-5 2 1-16,-3 3-1 15,-3 3 1-15,-2 3-1 16,-9 10 1-16,-7-3-2 16,-2-5 1-16,-7 0 0 15,-1-3 0-15,2-5 5 16,7-2 1-16,6-6-2 15,6-2 0-15,2-1-1 16,8-2 1-16,11-3-3 16,10-2 0-16,10-6-2 15,4-2 0-15,2-3-14 16,5-3 1-16,-5-2-28 16,-5 0 0-16</inkml:trace>
  <inkml:trace contextRef="#ctx0" brushRef="#br0" timeOffset="84084.7617">21381 5387 64 0,'0'-5'32'0,"8"5"-12"0,-5-3-31 16,-1 3-32-16,4-3 0 16,-4 6 34-16,-10 0 0 15</inkml:trace>
  <inkml:trace contextRef="#ctx0" brushRef="#br0" timeOffset="84413.6401">21505 5003 53 0,'6'0'26'0,"33"-10"1"15,-25 4-28-15,7 1 2 16,8 0 0-16,5 0 0 16,6-1 0-16,5 1-1 15,5 0 0-15,-5 2 0 16,-5 3 0-16,-8 3 6 16,-3 2 1-16,-13 6-3 15,-1 7 1-15,-12 11-3 0,-6 6 1 16,-12 10-3-16,-9 7 0 15,0-4-4-15,-3 0 1 16,1-3-23-16,0-3 1 16,10-8-14-16,5-4 1 15</inkml:trace>
  <inkml:trace contextRef="#ctx0" brushRef="#br0" timeOffset="85052.3877">22196 5231 38 0,'-13'-19'19'0,"5"30"0"0,8-6-18 16,0 3-1-16,-3 11 0 15,-2-1 3-15,0 3 0 0,-6 3 0 16,0 0 1-16,3 2-2 15,0 1 1-15,3-3-2 32,0-6 1-32,2-5-3 0,3-7 1 15,3-9 0-15,7-8 0 16,6-4 0-16,0-4 0 16,5-5 0-16,8-5 1 15,3 0-2-15,0 0 1 16,-3 5 0-16,-2 0 0 15,-27 24 0 1,18 21-1-16,-7-7 1 16,-1 2 1-16,-2-3 0 15,-8 0-2-15,0-2 1 0,0-3 0 16,0-3 0-16,3-5 0 16,5-3 0-16,2-7 0 15,1-6 0-15,0-3 4 16,-1 1 0-16,3 4-2 15,1 7 0-15,4 9 0 16,1 9 1-16,-6 5-5 16,-3 7 1-16,-2 12-11 15,-2-1 1-15,2-2-32 16,2 0 0-16</inkml:trace>
  <inkml:trace contextRef="#ctx0" brushRef="#br0" timeOffset="85883.7859">22961 5247 45 0,'-22'-27'22'0,"33"38"0"0,0-9-23 0,7 4 1 0,6-1 1 16,8 0-11-16,5 3 0 15,0-2-24-15,2 1 1 16</inkml:trace>
  <inkml:trace contextRef="#ctx0" brushRef="#br0" timeOffset="86055.6239">22947 5339 55 0,'-23'3'27'0,"38"8"0"0,-4-11-28 0,5-3-8 16,5 0 1-16,5 3-6 15,6 0 0-15,5-2-17 16,8 2 1-16</inkml:trace>
  <inkml:trace contextRef="#ctx0" brushRef="#br0" timeOffset="86551.2996">23320 4950 40 0,'-5'-8'20'0,"37"3"2"0,-16 0-21 16,13 2-1-16,5 3 0 15,14 0 0-15,-1 3 1 16,1 2-1-16,-11 0 0 15,-8 3 3-15,-8 6 0 0,-10 4-2 16,-8 6 0-16,-14 2-1 16,-5 3 0-16,-10 3 0 15,-6 0 1-15,-2 0-1 16,-6-1 0-16,5-1 3 31,6-4 1-31,8-5-2 0,8-5 1 16,2 0-2-16,9 0 0 15,4 0-1-15,9-3 0 0,8-5-1 16,2-3 1-16,5-2-10 16,3-1 0-16,3-2-17 15,-3-2 0-15,3-1 12 16,-11-2 0-16</inkml:trace>
  <inkml:trace contextRef="#ctx0" brushRef="#br0" timeOffset="86738.7994">23921 5141 50 0,'-19'18'25'0,"17"27"-1"16,2-26-24-16,-3 7 0 16,-2 1 1-16,0 2-8 15,-3 0 0-15,0 0-35 0,5-2 1 16,0-9 40-16,-2-7 1 15</inkml:trace>
  <inkml:trace contextRef="#ctx0" brushRef="#br0" timeOffset="86897.251">24143 5106 40 0,'-2'-7'20'0,"2"36"1"0,0-16-19 0,0 13-3 16,-11 11 1-16,-5 3 0 15,0 5 0-15,-2 5-8 16,-1 3 1-16,3-8-26 16,0-2 1-16</inkml:trace>
  <inkml:trace contextRef="#ctx0" brushRef="#br0" timeOffset="87116.0034">23738 5154 52 0,'14'0'26'0,"52"0"0"0,-40-3-27 16,6 1-1-16,2-1 0 16,9-2-7-16,-1-6 0 15,-2-2-20-15,-6-3 1 16,1 0 17-16,-6 0 0 15</inkml:trace>
  <inkml:trace contextRef="#ctx0" brushRef="#br0" timeOffset="87401.2282">24344 5384 30 0,'-8'32'15'0,"14"16"4"16,-4-38-15-16,1-2-3 16,2-3 1-16,-2-5 0 15,-3-10 0-15,3-9 3 16,4-4 0-16,1-7-1 16,3-12 0-16,10-3-2 15,6 0 0-15,2 3-1 0,0 7 0 16,-3 6-2-16,9 8 0 15,-6 13-9-15,3 8 0 16,-3 6-28-16,-6 7 1 16</inkml:trace>
  <inkml:trace contextRef="#ctx0" brushRef="#br0" timeOffset="87731.1526">23273 5699 61 0,'-6'-32'30'0,"81"22"1"16,-33 7-30-16,29-2-1 16,14 2 0-16,23-5 0 15,25 6 1-15,4-4-1 0,-4 9 0 16,10 2-15-16,-22 1 0 16,-4-1-10-16,-17 0 1 15,-15 8 2-15,-27 6 1 16</inkml:trace>
  <inkml:trace contextRef="#ctx0" brushRef="#br0" timeOffset="88106.8599">24003 5906 52 0,'-5'23'26'0,"-27"1"0"16,21-16-26-16,-2 5 1 15,-5 6 0-15,-4 2 2 16,7 3 0-16,4 0 2 0,6-6 1 16,10 1-5-16,6-1 1 15,4-2-3-15,17 0 1 16,11-5-1-16,4-4 0 16,-2-4-22-16,0-3 1 15,-3-3-17-15,1 3 1 16</inkml:trace>
  <inkml:trace contextRef="#ctx0" brushRef="#br0" timeOffset="88281.7654">24175 5982 67 0,'-34'48'33'16,"18"63"1"-16,13-85-34 0,-5 14-6 31,5 10 0-31,1 9-18 16,-6-4 1-16,0-2-14 15,3 0 0-15</inkml:trace>
  <inkml:trace contextRef="#ctx0" brushRef="#br0" timeOffset="89112.9868">18505 7369 58 0,'-11'-3'29'0,"75"3"2"0,-32-5-30 15,18-1-2-15,24 1 1 16,8 0-2-16,8 2 1 16,5 3-15-16,11 3 1 15,-13-3-4-15,-9-3 1 16,-10 3-5-16,-10 0 0 15</inkml:trace>
  <inkml:trace contextRef="#ctx0" brushRef="#br0" timeOffset="89364.2191">18537 7467 61 0,'-37'5'30'0,"39"13"-5"16,6-12-32-16,5 4 7 15,9 1 1-15,12-1-1 16,16 1 1-16,16 0-3 16,14-1 1-16,-1-2-11 15,11-3 0-15,-3 1-11 16,6-1 1-16,-14-5 3 15,1-3 0-15</inkml:trace>
  <inkml:trace contextRef="#ctx0" brushRef="#br0" timeOffset="89647.4307">19074 7265 49 0,'-21'3'24'0,"50"18"1"0,-13-18-25 16,15 0-2-16,6 2 0 0,11 3 2 15,5 5 0-15,0 0 2 16,-3 0 0-16,0 9 3 16,-5 7 1-16,-10 3-4 15,-9 7 1-15,-13 1-3 16,-10 5 0-16,-13 2-2 15,-4-7 0-15,-4-3-19 16,2-2 0-16,0-4-13 16,11 1 1-16</inkml:trace>
  <inkml:trace contextRef="#ctx0" brushRef="#br0" timeOffset="90006.8714">19997 7382 55 0,'11'21'27'0,"-1"29"0"0,-10-31-27 15,0 5-1-15,0 2 1 16,-2 3 1-16,-1-2 0 15,-2 2-1-15,2-8 0 0,0-5 1 16,-4-14 0-16,-1-12 0 16,2-14 0-16,1-10 5 15,5-11 1-15,8 2-3 16,5 4 1-16,14-6-5 16,-1 5 0-16,14 8 0 15,5 3 0-15,-3 8-11 16,8 2 0-16,-5 9-33 15,3 7 1-15,-6 6 30 16,-10 0 0-16</inkml:trace>
  <inkml:trace contextRef="#ctx0" brushRef="#br0" timeOffset="90209.9574">20749 7318 60 0,'10'14'30'0,"51"1"0"0,-42-12-29 15,4 0-14-15,-1-3 0 16,-1 2-25-16,-3 1 0 16,-7-3 29-16,-16 3 0 15</inkml:trace>
  <inkml:trace contextRef="#ctx0" brushRef="#br0" timeOffset="90368.2656">20690 7419 76 0,'-10'5'38'0,"57"6"-4"16,-25-11-38-16,7 0-18 15,5 0 1-15,8-3-17 16,6-5 1-16,-11 6 24 15,0-4 1-15</inkml:trace>
  <inkml:trace contextRef="#ctx0" brushRef="#br0" timeOffset="91447.4911">21558 7215 46 0,'-8'-13'23'0,"16"-3"1"15,-2 6-23-15,9-6-1 16,9-3 1-16,16 1-2 15,5 2 1-15,5 5 0 16,-2 6 0-16,-1 7 0 16,-12 9 1-16,-11 5 1 0,-8 2 0 15,-11 6 0-15,-8 5 1 16,-10 6-2-16,-14-1 0 16,-4-2 0-16,-6 2 0 15,-6 1 3-15,1-4 1 0,10 1 0 16,3-5 1-16,5-4-5 15,8-1 0-15,11-6-1 16,5-3 1-16,11-5-2 16,10-3 1-16,11-2-11 15,2-1 1-15,6 1-13 16,5-3 0-16,0-8-8 16,5-3 1-16</inkml:trace>
  <inkml:trace contextRef="#ctx0" brushRef="#br0" timeOffset="91778.1291">22437 6826 43 0,'-27'-8'21'0,"-28"56"1"0,36-30-22 0,-7 9 7 15,-14 23 0-15,-2 19 5 16,-1 21 1-16,1 13-11 16,13 8 1-16,13 6-3 15,8-22 0-15,16-10-5 16,13-14 0-16,6-7-19 15,4-12 1-15,12-15-1 16,-1-13 0-16,0-16 12 16,1-13 1-16</inkml:trace>
  <inkml:trace contextRef="#ctx0" brushRef="#br0" timeOffset="92218.5673">22511 7154 41 0,'5'-37'20'0,"59"-16"1"0,-43 40-21 0,10-3 0 16,7 6 1-16,-7 7-1 15,1 6 1-15,-8 5 2 16,-6 10 1-16,-7 6 0 16,-11 2 0-16,-16 9-2 15,-5 2 0-15,-11 8 0 16,-5-3 1-16,-11 3 0 15,6 0 1-15,10-3 0 16,9-4 1-16,9-7-4 16,6-2 1-16,11-7-1 15,13-7 0-15,8-4-2 16,7-8 1-16,9-6-12 16,8-8 1-16,2-4-34 0,0-1 1 15,3 2 37-15,-8 6 0 16</inkml:trace>
  <inkml:trace contextRef="#ctx0" brushRef="#br0" timeOffset="92327.886">23156 7493 46 0,'0'13'23'0,"-18"0"0"0,18-10-23 16,0 0-16-16,-3-1 1 16,-2-2-15-16,0-2 0 15</inkml:trace>
  <inkml:trace contextRef="#ctx0" brushRef="#br0" timeOffset="92687.4019">23421 7109 48 0,'-19'-16'24'0,"33"16"0"16,-4-2-24-16,9-1 1 16,2 1 0-16,11-4-2 15,10-2 0-15,0 0 1 16,1 0 0-16,-1 3 2 16,-2 5 0-16,-6 3 7 0,-2 7 0 15,-8 6-3-15,-9 5 1 16,-9 3-3-16,-9 8 0 15,-10 8-2-15,-3-1 0 16,-5 1-2-16,-6 2 0 16,-4 3-19-16,2 0 0 15,5-5-10-15,5-6 1 16,9-10 4-16,12-8 1 16</inkml:trace>
  <inkml:trace contextRef="#ctx0" brushRef="#br0" timeOffset="93187.4518">23910 7318 42 0,'-8'14'21'0,"8"20"1"16,0-26-21-16,-2 5-1 15,-1 6 0-15,-2 5 2 16,0-1 1-16,-1 1 0 16,4-5 0-16,2-6-4 15,2-8 1-15,4-7 0 16,-1-9 0-16,5-8-1 16,6-2 1-16,0 0 0 15,11-3 1-15,-1 0-1 0,3 1 0 16,0 1-1-16,-8 9 1 15,-5 11 0-15,0 10 1 16,-10 2-1-16,1 6 1 16,-7 8-1-16,0 5 0 15,-2 3 0-15,-3-3 0 16,2-8-1-16,0-3 1 16,3-10 0-16,6-10 0 15,4-11 1-15,1-9 0 16,5-1 3-16,-1-4 0 15,12-2-3-15,-1 3 0 0,6 4 1 16,-3 9 1-16,0 10-1 16,-8 9 1-16,-5 7-3 15,0 6 1-15,-5 7-23 16,-6-2 1-16,3-3-16 16,-5-8 0-16</inkml:trace>
  <inkml:trace contextRef="#ctx0" brushRef="#br0" timeOffset="93453.0376">24458 6895 48 0,'24'-37'24'0,"18"45"9"16,-29-3-24-16,6 3-8 15,5 8 0-15,8 3 4 0,-1 2 0 16,1 10-2-16,-5 12 1 15,-6 2-3-15,-11 16 0 16,-10 2-1-16,-10 1 0 16,-17 7-2-16,1 1 1 15,-6 4-11-15,-10 4 1 16,-3-9-15-16,2-5 0 16,-2-5-2-16,3-11 1 15</inkml:trace>
  <inkml:trace contextRef="#ctx0" brushRef="#br0" timeOffset="93828.5221">21177 7935 65 0,'37'0'32'0,"127"0"1"0,-98-3-33 15,43-2 0-15,44-6 1 16,43 1 0-16,24-3 1 16,10 2-2-16,-2-2 0 15,-6 2-8-15,-11 6 0 16,-15 0-17-16,-34 5 1 16,-17 0-10-16,-18 0 0 15</inkml:trace>
  <inkml:trace contextRef="#ctx0" brushRef="#br0" timeOffset="94592.9447">22834 8369 45 0,'-16'16'22'0,"21"26"4"16,0-23-23-16,-2 10-4 15,0-3 1-15,2 3 0 0,-3 6 0 16,1-1-23-16,2 0 1 16,-2-5-3-16,0-7 1 15</inkml:trace>
  <inkml:trace contextRef="#ctx0" brushRef="#br0" timeOffset="94831.5101">23109 8229 44 0,'-6'-8'22'0,"-9"45"3"16,12-19-22-16,3 9-2 15,-3 7 1-15,-2 8-3 16,2 6 1-16,1-8 0 16,-4-1 0-16,6 1-3 15,-2-3 1-15,2-5-10 0,0-6 0 16,0-5-5-16,0-5 1 16,0-8-1-16,0-5 1 15</inkml:trace>
  <inkml:trace contextRef="#ctx0" brushRef="#br0" timeOffset="95193.938">22490 8385 37 0,'-11'-14'18'0,"43"1"7"15,-19 8-19-15,11 0-1 16,5-1 1-16,13-2 2 0,14-2 1 15,13-1-8-15,15 6 1 16,4 5-3-16,4 0 1 16,-12 3-1-16,-1-3 0 15,-10 0-28-15,-6-3 1 16,-10-2 0-16,-13-6 0 16</inkml:trace>
  <inkml:trace contextRef="#ctx0" brushRef="#br0" timeOffset="97957.8924">10639 12824 55 0,'0'-26'27'0,"53"-64"2"0,-32 66-29 16,13-16-7-16,6-15 1 16,13-19-43-16,10-8 1 15</inkml:trace>
  <inkml:trace contextRef="#ctx0" brushRef="#br0" timeOffset="98769.4977">6376 13547 58 0,'0'-35'29'0,"48"-49"-9"0,-24 49-28 15,8-18-1-15,2-13 0 16,14-13-9-16,10-14 0 16,16-10-4-16,11 10 1 0</inkml:trace>
  <inkml:trace contextRef="#ctx0" brushRef="#br0" timeOffset="100456.9899">8109 15290 47 0,'-18'-10'23'0,"-6"-1"1"0,14 6-24 0,-4-6-1 15,-7 3 1-15,-8 0 0 16,0 3 1-16,-5 5-2 16,-9 8 1-16,-2 5 0 15,3 6 0-15,2 7 0 16,6 17 1-16,2-4-1 16,11 9 1-16,2 2-2 15,11 0 1-15,8-7 0 16,8-9 0-16,0-10-1 15,6-8 1-15,4-8 0 16,6-11 0-16,0-15-1 16,5-12 1-16,0-1 0 0,-3-9 1 15,3-5-1-15,1 3 0 16,-4 2 0-16,1 0 0 16,-4 1 0-16,-4 2 1 15,-6 8-1-15,-5 5 0 16,-8 8 1-16,-5 11 1 15,-1 12 1-15,-2 12 1 16,-2 15-4-16,-3 17 1 16,-6 7-1-16,1 11 1 15,7 7 3-15,0 12 0 16,1 4-1-16,5 6 0 0,-1 3-3 16,4-6 0-16,2-8 0 15,2-7 0-15,6-9 0 16,0-7 0-16,-3-17 0 15,3-12 0-15,0-12 0 16,-2-9 1-16,2-17-1 16,5-15 0-16,8-9 0 15,11-13 0-15,7-13-1 16,14-7 1-16,0-9-23 16,3 3 1-16,5 0-15 15,-8 2 1-15</inkml:trace>
  <inkml:trace contextRef="#ctx0" brushRef="#br0" timeOffset="100774.7783">8649 15256 62 0,'24'13'31'0,"26"-16"-5"16,-36 3-31-16,7 0-13 15,5-2 0-15,-2-1-8 16,-3-2 0-16,0 0 14 16,-10-3 0-16</inkml:trace>
  <inkml:trace contextRef="#ctx0" brushRef="#br0" timeOffset="100946.5965">8625 15367 63 0,'-21'13'31'0,"69"24"2"0,-30-34-33 16,4 0-1-16,9-1 0 15,9-4-13-15,2-6 0 16,-5 0-27-16,3-6 0 0,5 4 34 16,-5-3 0-16</inkml:trace>
  <inkml:trace contextRef="#ctx0" brushRef="#br0" timeOffset="101734.3455">9729 15081 39 0,'-3'-2'19'0,"6"4"-1"16,-1-2-19-16,4 3 2 31,-4 7 0-31,1 9 0 16,-3 7 0-16,0 6 3 15,0 0 1-15,-3 8-4 16,1-3 1-16,-4 0-1 16,1 0 0-16,-3-5 1 0,6-11 0 15,-4-3-3-15,4-7 1 16,-1-9 1-16,3-7 0 16,5-13-2-16,6-9 0 15,5-7 1-15,5-6 0 16,3-2 0-16,5-1 0 15,-3 9 0-15,3 10 0 16,0 8 0-16,-5 16 1 16,-3 11-1-16,-2 13 1 15,-6 10-2-15,-2 6 1 16,-3 10 0-16,-6-5 1 0,1-3-1 16,2-7 0-16,-5-9-1 15,3-15 1-15,0-11 0 16,2-19 0-16,-3-10 0 15,9-8 0-15,2-8 0 16,6 0 0-16,-1 6 1 16,-2 7 0-16,3 8 4 15,-1 13 0-15,-2 14-5 16,0 13 1-16,-3 2-1 16,0 9 1-16,3 5-11 15,-5-1 0-15,2 1-26 16,6 0 1-16,2-6 25 15,0-7 1-15</inkml:trace>
  <inkml:trace contextRef="#ctx0" brushRef="#br0" timeOffset="102251.7481">10470 15126 31 0,'-3'-8'15'0,"14"-16"8"0,-6 22-16 16,11-3-3-16,0-1 0 0,10 1-3 15,-2-3 1-15,5 0 0 16,-5 3 1-16,0 5 3 16,-3 2 0-16,-5 1-3 15,-6 2 1-15,-7 9-5 16,-3 7 0-16,-3 8 1 15,-5 5 1-15,6 3 2 16,-4 0 0-16,6 6-4 16,0-1 1-16,6-5-2 15,7-5 1-15,0-6 2 16,6-5 0-16,-1-5-2 16,6-8 1-16,-3 0 0 15,-2-10 1-15,-4-14-1 16,4-11 0-16,-1-5 0 15,-4-5 0-15,-1-8 0 0,-2-2 0 16,-1 2 0-16,-2 5 0 16,0 6 1-16,3 10 0 15,2 5 3-15,5 9 1 16,6 2-4-16,0 5 1 16,5 3-1-16,5-5 1 15,3 5-3-15,-2 0 1 16,-3-8-20-16,-9 3 1 15,-4 2-26-15,0 0 0 16</inkml:trace>
  <inkml:trace contextRef="#ctx0" brushRef="#br0" timeOffset="102611.1218">9350 15706 57 0,'29'-3'28'0,"98"0"2"0,-76 1-30 16,18 2 6-16,31 0 1 16,9 0-5-16,10 0 1 15,13 2-4-15,-10 4 1 16,2-4 0-16,0-4 0 16,-15-9-17-16,-11-2 1 15,-8-3-14-15,-16 0 1 16,-11 0 9-16,-18 6 1 15</inkml:trace>
  <inkml:trace contextRef="#ctx0" brushRef="#br0" timeOffset="103600.1726">9530 16084 40 0,'-10'-8'20'0,"41"32"2"15,-23-11-20-15,3 22-2 16,0 2 1-16,-1 8 2 16,1 7 1-16,-3 1 0 15,-3 6 0-15,3-1 0 16,-5 0 1-16,2-5-3 15,-5-3 1-15,0-5-4 16,0-8 0-16,0-10 1 16,-5-9 0-16,2-7 0 0,-5-11 1 15,5-11-2-15,1-13 0 16,-6-13 1-16,5-10 0 16,-2-4-1-16,5-9 0 15,0 7 1-15,0-6 0 16,5 1 0-16,0 8 1 15,6 5-1-15,7 3 1 16,6 5-2-16,5 8 0 16,3 5 1-16,3 5 1 15,4 11-1-15,4 8 0 16,-9 3 1-16,-2 2 1 16,-6 11-2-16,-10 5 1 0,-5 0-2 15,-6 6 0-15,-13-3 1 16,-11-6 1-16,-4 9-2 15,-6-6 0-15,-9-3 0 16,-4-4 0-16,2-9 1 16,6 3 0-16,8-6-1 15,10-2 1-15,10 0 1 16,22 0 0-16,11 0-1 16,12 0 0-16,14 8 0 15,0 6 1-15,-2 7 0 16,-4 3 0-16,-4 5 8 15,-6 0 1-15,-14 3-6 16,-9 5 0-16,-17 5-5 16,-10-2 1-16,-14-3 0 15,-10 2 1-15,-10-4-3 0,-1-11 1 16,0-11-10-16,6-13 1 16,10-6-21-16,11-4 1 15,16-9 3-15,5-7 0 16</inkml:trace>
  <inkml:trace contextRef="#ctx0" brushRef="#br0" timeOffset="104037.6218">10218 16446 44 0,'6'16'22'0,"9"24"1"16,-7-29-22-16,0 12-2 15,3 4 1-15,-1 5 1 16,-4-3 0-16,2 3 0 16,0-6 1-16,-6 0-3 15,1-10 1-15,-3-2 3 16,-3-17 1-16,1-8 1 0,2-5 1 16,0-18-1-16,2 0 0 15,11-9-4-15,17-4 1 16,1-1-3-16,9 0 1 15,8 11-2-15,2 8 1 16,0 8-24-16,-5 5 0 16,0 8-10-16,-5 11 1 15</inkml:trace>
  <inkml:trace contextRef="#ctx0" brushRef="#br0" timeOffset="104705.2564">12025 15298 56 0,'21'6'28'0,"46"-4"-8"16,-46-2-28-16,11 0-7 16,-1 0 0-16,6 0-17 15,-5 3 0-15</inkml:trace>
  <inkml:trace contextRef="#ctx0" brushRef="#br0" timeOffset="104892.7447">12015 15640 67 0,'39'18'33'0,"38"-21"-7"0,-56 1-35 15,14-4-22-15,7 1 1 16,8 0 2-16,1 0 1 16</inkml:trace>
  <inkml:trace contextRef="#ctx0" brushRef="#br0" timeOffset="105705.4072">13245 14674 47 0,'-21'-3'23'0,"-3"-7"3"0,16 12-23 16,-5 3-1-16,-6 9 1 15,-4 15-3-15,-7 11 0 16,7 20 4-16,4 7 1 16,6 15-4-16,2 2 0 15,3 11-2-15,8-7 1 16,8-9-3-16,6-10 0 16,7-11-32-16,5-13 0 15,1-13 17-15,10-16 0 0</inkml:trace>
  <inkml:trace contextRef="#ctx0" brushRef="#br0" timeOffset="106158.9084">13496 15100 45 0,'-39'-13'22'0,"36"-3"2"16,11 8-22-16,3 0-3 15,12-5 1-15,9-3 0 16,8 5 0-16,2 3 1 16,3 8 0-16,0 3 6 15,-5 7 1-15,-16 1-5 16,-3 0 1-16,-3 2-3 0,-7 3 1 16,-14 7-3-16,-15 4 0 15,-6-1 2-15,-5-2 0 16,-3-5-2-16,0-3 0 15,3-6 1-15,8-5 0 16,8-2-1-16,5-6 0 16,8 3 1-16,10-2 1 15,6 2-1-15,-2 5 0 16,7 3 5-16,-3 5 0 16,3 3 0-16,-5 3 0 0,0-1-5 15,-5 11 0-15,-11 0 0 16,-6 1 1-16,-4-7-3 15,-3-2 0-15,-6-2-15 16,-2-6 0-16,0-2-6 16,5-6 0-16,5 0-3 15,3-2 1-15</inkml:trace>
  <inkml:trace contextRef="#ctx0" brushRef="#br0" timeOffset="106299.4774">13954 15364 79 0,'-13'32'39'0,"16"-35"-14"15,-3 3-41-15,0 0-47 16,0 0 1-16</inkml:trace>
  <inkml:trace contextRef="#ctx0" brushRef="#br0" timeOffset="106722.6686">14213 15010 47 0,'22'-35'23'0,"36"-10"3"0,-37 35-25 0,5 2 0 16,-2 3 0-16,-3 5 5 15,-2 8 1-15,-9 10-6 16,-7 9 0-16,-6-4 0 16,-12 6 0-16,-7 9 3 15,1 1 1-15,-10 4-3 16,-1-4 0-16,5-2 1 15,-2-2 0-15,11-9-2 16,4-2 0-16,12-3 0 16,7-2 0-16,14-6-2 15,-1-3 0-15,9-2 0 0,10 0 0 16,0-5-22-16,5 0 0 16,0-6-21-16,9-8 1 15</inkml:trace>
  <inkml:trace contextRef="#ctx0" brushRef="#br0" timeOffset="106944.1137">14774 15065 63 0,'3'14'31'0,"50"-4"0"15,-35-7-31-15,6 5 0 16,0 5 0-16,5 6 0 16,3-1 0-16,0 1-12 15,2-4 0-15,-5-1-31 16,-5-4 1-16,2-2 34 16,-4-8 1-16</inkml:trace>
  <inkml:trace contextRef="#ctx0" brushRef="#br0" timeOffset="107131.5606">14811 15306 60 0,'0'5'30'0,"61"-36"0"0,-42 10-30 16,15-14 0-16,11 1 0 15,3-9-3-15,5-7 0 16,0 5-41-16,-6 8 0 15,1 5 31-15,-11 3 1 0</inkml:trace>
  <inkml:trace contextRef="#ctx0" brushRef="#br0" timeOffset="107303.4931">15536 14909 57 0,'-21'29'28'0,"-5"38"2"16,23-57-29-16,-5 17-3 16,-5 12 0-16,2 9-6 15,-2-1 0-15,2 1-40 16,1 0 1-16</inkml:trace>
  <inkml:trace contextRef="#ctx0" brushRef="#br0" timeOffset="107624.9077">15751 14986 43 0,'-14'64'21'0,"17"7"4"15,5-39-23-15,3 5-1 16,2 5 0-16,5-5 7 15,6 5 0-15,8-15 0 16,2-14 0-16,-5-18 5 16,0-11 0-16,-5-16-9 15,0-10 0-15,-8 0-5 0,-11-9 0 16,-7-2 0-16,-20 0 0 16,-12 6-10-16,-8 7 1 15,-6 14-4-15,6 10 1 16,-1 8-25-16,9 13 1 15,10 6 22-15,6 5 0 16</inkml:trace>
  <inkml:trace contextRef="#ctx0" brushRef="#br0" timeOffset="107881.0709">16108 14743 54 0,'-11'2'27'0,"43"-15"2"16,-19 10-27-16,6 1-2 15,2 2 0-15,5-3-9 16,6 0 0-16,0-2-32 15,5-3 1-15,-3 3 34 16,-2-8 0-16</inkml:trace>
  <inkml:trace contextRef="#ctx0" brushRef="#br0" timeOffset="108698.8483">16478 14497 37 0,'-8'-11'18'0,"22"-5"4"0,-7 11-19 16,4-1-1-16,8 4 1 0,2-1-2 0,0 6 0 16,0-1 5-16,-5 4 1 15,2 2-4-15,-7 5 1 16,-3 3-4-16,-8 0 0 15,-5 5-1-15,-6 0 1 16,-2 3 0-16,-6-3 0 16,4-5-1-16,-1-8 1 15,5 0-3-15,8-3 1 16,6-2 1-16,8-6 1 0,7 0 0 16,3 6 1-16,0 2-2 15,1 1 1-15,-1-1 4 16,-3 5 0-16,-7 4-5 15,-6 2 1-15,-5-1 0 16,-5 4 1-16,-11 0-1 16,0-1 0-16,-10-5 0 15,-1-2 0-15,1-6-13 16,2-2 0-16,3-3-27 16,8 0 0-16</inkml:trace>
  <inkml:trace contextRef="#ctx0" brushRef="#br0" timeOffset="109059.1524">16862 14282 39 0,'10'0'19'0,"30"48"15"0,-27-24-21 0,6 13-1 16,2 18 1-16,0 6-2 16,0 13 1-16,-5 8-8 15,3 16 1-15,-11-3-6 16,-8 6 0-16,-16-1 1 15,-11 12 1-15,-10-15-5 16,-8 1 1-16,-15-16-12 16,1-13 1-16,-2-16-7 15,9-16 1-15,7-2-21 16,8-9 0-16</inkml:trace>
  <inkml:trace contextRef="#ctx0" brushRef="#br0" timeOffset="110170.2539">17404 14412 31 0,'-34'-8'15'0,"2"18"6"0,24-7-16 0,-2 8-1 15,-6 10 0-15,-13 11 2 16,-3 13 0-16,-8 10-1 16,3 19 1-16,0 16 1 15,11 11 1-15,5 15-7 16,13 9 0-16,8-4-2 15,8-2 1-15,5-18-11 16,5-22 1-16,14-18-8 16,2-19 0-16,6-20-12 15,8-14 0-15</inkml:trace>
  <inkml:trace contextRef="#ctx0" brushRef="#br0" timeOffset="110867.8187">17748 14703 48 0,'-10'10'24'0,"-1"38"-1"15,11-29-24-15,-5 7 2 16,-1 14 0-16,-1 13-2 0,-4-6 0 16,0 6-10-16,-2 8 1 15,-3-5-24-15,11-9 1 16,0-2 31-16,2-16 0 15</inkml:trace>
  <inkml:trace contextRef="#ctx0" brushRef="#br0" timeOffset="111227.3026">18185 14780 45 0,'-19'-8'22'0,"-15"32"1"16,26-19-23-16,-3 3 0 15,1 2 0-15,-3 4 0 16,5 1 1-16,8 1-2 16,8 3 1-16,5 2 0 15,5 0 0-15,6-2 0 16,5 2 1-16,3 3 5 15,-3-6 1-15,-5-2-4 16,-3 5 1-16,-8 3-4 16,-2 0 1-16,-6 2-1 0,-13 1 1 15,-10-1-3-15,-3-2 1 16,-3-8-10-16,-5-3 1 16,-6-8-9-16,1-7 1 15,-8-14-7-15,4-11 0 16</inkml:trace>
  <inkml:trace contextRef="#ctx0" brushRef="#br0" timeOffset="111384.09">18119 14684 56 0,'23'0'28'16,"28"-13"2"-16,-30 13-29 0,11 0-4 15,-1 3 0-15,-4-3-17 16,5 0 1-16,-3 2-14 15,-8 1 1-15,0 0 30 16,-2 2 0-16</inkml:trace>
  <inkml:trace contextRef="#ctx0" brushRef="#br0" timeOffset="111696.7277">18568 14116 42 0,'0'-8'21'0,"40"50"4"0,-19-21-22 16,8 8 5-16,-2 24 0 15,5 13 7-15,-3 19 0 16,5 10-7-16,-2 11 1 15,0 16-9-15,-11-11 0 16,-5 0 0-16,-14-13 1 16,-10 2-5-16,-13-12 0 0,-11-12-14 15,-10-9 0-15,-6-12-7 16,-4-7 1-16,-7-6-6 16,6-5 0-16</inkml:trace>
  <inkml:trace contextRef="#ctx0" brushRef="#br0" timeOffset="113504.166">12700 15875 42 0,'-8'-5'21'0,"61"10"1"15,-32-5-22-15,14 0 0 16,15-3 0-16,3 1 0 0,13-1 0 16,13 0-1-16,16-2 0 15,1-5 3 1,12 4 0-16,11-2-2 0,-2 3 0 15,18 0 0-15,10 2 0 16,-5 3 0-16,9-5 0 16,9-6 0-16,9-2 1 15,5-3 1-15,-3 0 1 16,3 0 0-16,6 6 0 16,4-1 2-16,-2 11 0 15,-5 0-1-15,-3 5 0 0,-6 9-2 16,4-4 0-16,2 9 2 15,-11 2 1-15,-2-5-4 16,7 0 1-16,-4 0 0 16,-3-3 0-16,-3-3 3 15,5-2 0-15,3-5-6 16,-10-3 1-16,4 5 1 16,-2-5 0-16,-7 0-2 15,-4 0 1-15,-13 3-2 16,-5-3 1-16,-13 0-30 15,-16 3 1-15,-13-1-11 16,-6 6 1-16</inkml:trace>
  <inkml:trace contextRef="#ctx0" brushRef="#br0" timeOffset="115120.1335">13393 16105 31 0,'-10'-2'15'0,"25"17"7"15,-12-7-15-15,0 11-5 0,2 10 0 16,-5 5 0-16,0 9 0 16,0 4-2-16,0 1 1 15,3-3-2-15,5 0 0 16,-6 8-28-16,1-8 1 15,2-11 16-15,1-13 1 16</inkml:trace>
  <inkml:trace contextRef="#ctx0" brushRef="#br0" timeOffset="115275.1904">13772 16478 42 0,'-3'19'21'0,"8"-14"-19"16,-5-5-21-16,6 0-3 16,-4 0 0-16</inkml:trace>
  <inkml:trace contextRef="#ctx0" brushRef="#br0" timeOffset="116129.5543">14240 16110 30 0,'-27'3'15'0,"-10"-3"9"0,32 0-15 15,-6 11-7-15,1-3-2 16,10-8 0 0,-11 13 1-16,3 5 0 15,8 1-1-15,8 5 1 16,6-3 2-16,7-8 1 15,8 8 0-15,-5 0 0 16,-1 3 2-16,7 0 1 16,-7-3-5-16,4 8 0 0,-6-2-3 15,-8-1 0-15,-5 1 3 16,-13 4 0-16,0-4-3 16,-6-3 1-16,-5-6-4 15,0-7 1-15,-13-6-16 16,-5-2 1-16,2-11-18 15,-5-8 1 1</inkml:trace>
  <inkml:trace contextRef="#ctx0" brushRef="#br0" timeOffset="116301.4315">14184 16110 58 0,'32'-10'29'0,"34"2"0"15,-45 5-30-15,11 1 2 16,8-1 0-16,-1-2-2 0,4 5 0 16,2-8-28-16,5 0 1 15,-8 0-1-15,1-3 1 16</inkml:trace>
  <inkml:trace contextRef="#ctx0" brushRef="#br0" timeOffset="119813.3809">15581 15841 31 0,'-2'-8'15'0,"-6"39"1"0,5-25-16 15,-7 7 4-15,-6 8 1 0,-6 11-1 16,-4 10 1-16,0 11-3 16,2 11 0-16,0-4-2 15,3 17 0-15,2-3 0 31,11 3 0-31,8-3 0 16,6-18 0-16,7-6-2 16,8-5 0-16,8-13-14 15,3-3 1-15,0-16-9 0,5-2 1 16</inkml:trace>
  <inkml:trace contextRef="#ctx0" brushRef="#br0" timeOffset="120172.7372">15584 16269 47 0,'11'-10'23'0,"63"-30"1"0,-45 29-25 0,2 1-3 16,9 4 0-16,-5-1 3 15,4 7 1-15,-7 0 0 16,-8 7 1-16,-3 7-1 16,-10 4 1-16,-11-2-1 15,-11 11 1-15,-10 4-2 16,-3 6 1-16,-5 0 3 16,-3-2 0-16,-2 4 1 15,2-1 0-15,6-1-2 16,4-6 1-16,12-4-2 15,10-3 0 1,32-14-6 0,7-7 1-16,4-3-28 15,2-8 0-15,2-3 15 16,1 1 1-16</inkml:trace>
  <inkml:trace contextRef="#ctx0" brushRef="#br0" timeOffset="120579.1307">16110 15960 50 0,'32'8'25'0,"53"42"-1"15,-61-37-24-15,5 6 0 16,3 7 0-16,-3 11 4 15,-8 5 1-15,-8 1-2 16,-10 12 1-16,-9 4-3 16,-12 7 0-16,-6 5-2 15,-5-10 0-15,0 0 0 16,2-6 1-16,-2-10-18 0,8-13 0 16,8-13-20-16,8-11 0 15</inkml:trace>
  <inkml:trace contextRef="#ctx0" brushRef="#br0" timeOffset="121019.8652">16820 16224 45 0,'13'-5'22'0,"24"-6"0"16,-24 6-22-16,8-3 0 15,3 0 0-15,-3 6 0 16,0 4 1-16,-2 6 0 15,-6 11 1-15,-2-1-1 0,-6 3 1 16,-10 8-2-16,-6 6 0 16,-5 5 0-16,-5 2 1 15,-5-5-1-15,-6 16 1 16,-3-6 6-16,1-7 1 16,2-13-2-16,6-6 0 15,5-5-5-15,15 0 1 16,6-3-2-16,11-8 0 15,10 3-1-15,0-8 0 16,11 5-17-16,5-2 1 0,5-3-28 16,6-3 0-16</inkml:trace>
  <inkml:trace contextRef="#ctx0" brushRef="#br0" timeOffset="121160.4913">17373 16682 34 0,'-6'16'17'0,"6"-16"1"16,0 0-16-16,3 2-4 16,-3-2 0-16,0 3-31 15,0-3 0-15</inkml:trace>
  <inkml:trace contextRef="#ctx0" brushRef="#br0" timeOffset="121551.2808">17624 16330 48 0,'-24'-5'24'0,"19"2"-1"0,10-2-23 15,0 2-1-15,11 3 1 16,5-2 5-16,1-1 1 0,1 0-1 16,9 3 1-16,3 0-5 15,7-8 1-15,0 6 2 16,6 2 1-16,-3 0-6 16,-3-3 1-16,-7 6 1 15,-4-3 1-15,-10 5 0 16,-5 8 1-16,-13 11-3 15,-11 8 1-15,-5 7-3 16,-8 12 1-16,2 2-11 16,3-14 1-16,0-2-26 15,6 0 1-15,4-10 18 16,1-9 0-16</inkml:trace>
  <inkml:trace contextRef="#ctx0" brushRef="#br0" timeOffset="122194.0897">19542 15100 31 0,'0'-13'15'0,"19"-1"13"0,-17 9-17 0,4 5-6 16,-4 3 0-16,-2 10-3 16,0 11 1-16,-2 7-5 15,-6 6 1-15,0 8-11 16,-3 8 0-16,1 0-24 16,4-8 0-16</inkml:trace>
  <inkml:trace contextRef="#ctx0" brushRef="#br0" timeOffset="122412.8418">19743 15094 52 0,'5'-15'26'0,"6"12"1"16,-8 3-27-16,5 3 1 0,-6 7 0 15,-4 11-1-15,-6 11 0 16,-3 2 0-16,-2 1 0 15,-3 2-9-15,3 8 0 16,-6 0-5-16,6-5 0 16,0-3-16-16,2-8 0 15</inkml:trace>
  <inkml:trace contextRef="#ctx0" brushRef="#br0" timeOffset="122633.0678">19288 15034 59 0,'-16'-8'29'0,"133"-32"2"16,-72 35-30-16,15 5-2 15,15-3 1-15,1 3-1 16,1 0 1-16,5 3-37 15,-10-1 0-15,-4-2 16 16,-7 0 0-16</inkml:trace>
  <inkml:trace contextRef="#ctx0" brushRef="#br0" timeOffset="123141.0094">18965 15851 52 0,'0'3'26'0,"35"-8"1"0,-25-1-27 0,11 9-1 16,9 0 1-16,4-1 0 15,0 1 0-15,9 5-17 16,-1-3 1-16,6 3-19 16,-11 3 0-16</inkml:trace>
  <inkml:trace contextRef="#ctx0" brushRef="#br0" timeOffset="123485.2611">20463 15364 56 0,'-5'-5'28'0,"39"2"0"0,-21-2-28 0,8-3-6 15,8 0 0-15,6 6-6 16,-6-1 0-16,-5 0-25 15,2 3 0-15</inkml:trace>
  <inkml:trace contextRef="#ctx0" brushRef="#br0" timeOffset="123649.616">20447 15513 65 0,'-16'7'32'16,"66"4"-1"-16,-28-14-34 0,7 1-15 15,8-4 0-15,5 1-2 16,6 0 1-16,5-3-6 16,2 0 1-16</inkml:trace>
  <inkml:trace contextRef="#ctx0" brushRef="#br0" timeOffset="124195.59">21796 15108 46 0,'-23'-19'23'0,"-17"24"-1"15,29-2-23-15,-5 8 2 16,-5 10 1-16,0 13-2 15,3 19 1 1,4 13-1-16,4 11 0 0,4 8 0 16,12-1 0-16,7-4 2 15,16-22 0-15,5-18 7 16,6-14 1-16,5-18-2 16,0-16 1-16,-3-16-7 15,1-21 0-15,-6-10 6 16,-11-14 1-16,-7-2-11 15,-11-6 1-15,-14 3 0 16,-15 5 1-16,-13 5-10 16,-16 17 0-16,-3 18-4 15,0 21 1-15,5 16-14 16,6 16 0-16,5 10 3 16,13 8 0-16</inkml:trace>
  <inkml:trace contextRef="#ctx0" brushRef="#br0" timeOffset="124369.2054">22315 15655 79 0,'0'14'39'0,"11"-14"-11"0,-11 0-40 0,0 0-15 16,0 0 0-16,0-6-12 15,0 4 0-15</inkml:trace>
  <inkml:trace contextRef="#ctx0" brushRef="#br0" timeOffset="124807.3852">22609 15155 41 0,'-8'-8'20'0,"-8"30"8"0,11-9-20 16,2 8-8-16,0 8 0 15,-2 16 5-15,2 0 1 16,3 11-5-16,8-1 1 16,5 1-2-16,6-11 0 15,2-11 5-15,6-10 1 16,4-11-2-16,6-13 1 0,-2-16 4 16,-1-8 0-16,-2-18-7 15,-6-8 1-15,-12-3-3 16,-12-3 1-16,-12 1-1 15,-14 2 0-15,-16 11 0 16,3 10 0-16,-3 11-3 16,6 10 1-16,5 11-34 15,8 11 1-15,13 4-4 16,8-1 1-16</inkml:trace>
  <inkml:trace contextRef="#ctx0" brushRef="#br0" timeOffset="125026.1252">23199 15087 55 0,'-19'10'27'0,"27"62"11"0,-8-49-28 15,0 14-9-15,-5 14 0 16,0 7-2-16,-6 11 1 15,3-1-25-15,0 4 1 16,3-9-17-16,-1-2 1 16</inkml:trace>
  <inkml:trace contextRef="#ctx0" brushRef="#br0" timeOffset="125621.1579">23974 15158 44 0,'-21'-37'22'0,"-19"16"-1"0,27 13-21 15,-11 3 0-15,-8-1 0 16,0-2 0-16,1 3 1 15,-6 5 0-15,5 3 0 16,8 7 1-16,6 14 0 16,7 10-2-16,8 6 0 15,11 8 1-15,6 2 0 16,-1-2-2-16,8-3 1 16,-3-3 0-16,1 0 0 15,-6 1 1-15,-2-4 0 0,-9-7-1 16,-4-3 0-16,-9-8 4 15,1-2 0-15,-4-14 2 16,-4-18 0-16,-1-11-4 16,6-13 1-16,11-3 0 15,2-5 1-15,5-2-3 16,11 2 0-16,0 2-2 16,10 1 0-16,0 5-7 15,4 3 0-15,-7 5-20 16,4-1 28-16,-27 30 0 15</inkml:trace>
  <inkml:trace contextRef="#ctx0" brushRef="#br0" timeOffset="125949.2866">24342 15076 52 0,'2'-5'26'0,"-4"-1"5"0,2 6-26 15,-6 3-5-15,1 5 1 16,-6 16 0-16,-4 10 1 16,1 11-1-16,1 13 0 15,5 14 0-15,8-1 1 16,0-7 2-16,8-9 0 0,8-10-1 16,5-10 1-16,6-12 5 15,4-9 1-15,4-17-5 16,5-15 0-16,-6-12-6 15,-5-4 1-15,-8-6 0 16,-10-2 1-16,-17 8-4 16,-15 10 1-16,-10 5-13 15,-4 11 1-15,-10 16-17 16,-5 16 1-16,5 5-6 16,-3 3 1-16</inkml:trace>
  <inkml:trace contextRef="#ctx0" brushRef="#br0" timeOffset="127173.1179">12417 17881 49 0,'3'-27'24'0,"4"-15"1"0,-9 26-25 15,-6 0 0-15,-11 5 1 16,-4 1-3-16,-12 2 0 16,-5 8 2-16,1 0 1 15,-6 10-1-15,-5 9 0 0,5 10 0 16,10 0 0-16,6 6 1 15,11 7 0-15,12 6-1 16,9-6 0-16,7-5-1 16,12-11 0-16,-1-10 1 15,3-8 1-15,5-10-2 16,2-22 1-16,4-11 0 16,2-4 0-16,-5-4 0 15,-6 1 1-15,1 8 1 16,-12 15 0-16,4 11-1 15,-6 8 0-15,-2 16 0 16,-6 0 0-16,-5 13-2 16,-5 13 1-1,-11 40 2 1,-3-10 0-16,1-1 1 16,5-7 0-16,5-3-2 15,5-6 1-15,3-13-2 0,8-4 1 16,5-12 0-16,0-10 0 15,14-8-2-15,7-8 0 16,9-16 0-16,2-5 1 16,13-8-13-16,5 2 0 15,1-10-32-15,5-3 0 16</inkml:trace>
  <inkml:trace contextRef="#ctx0" brushRef="#br0" timeOffset="127345.0143">13020 17785 66 0,'-10'3'33'0,"39"-3"-6"16,-16 0-32-16,8 0-11 16,8-3 1-16,-2 3 4 15,2 0 1-15,2 0-24 16,-1 8 0-16</inkml:trace>
  <inkml:trace contextRef="#ctx0" brushRef="#br0" timeOffset="127501.2993">13203 17970 59 0,'0'3'29'0,"58"8"-6"0,-42-17-30 16,13 1-23-16,3 2 1 15,2-4 7-15,6-7 0 16</inkml:trace>
  <inkml:trace contextRef="#ctx0" brushRef="#br0" timeOffset="127907.5544">13962 17566 47 0,'-50'34'23'0,"34"51"0"16,11-59-23-16,5 22 0 15,0 10 1-15,8 11-1 16,2-6 0-16,14 6 1 15,5-11 1-15,5-7 7 16,6-20 1-16,5-20 2 16,3-14 0-16,-6-13-7 15,0-23 0-15,-5-14-5 16,3-21 1-16,-8-3-3 16,-11-8 1-16,-13 9 1 0,-13-4 1 15,-9 6-21-15,-20 24 1 16,-14 21 8-16,-7 29 1 15,-9 18 3-15,4 25 0 16,7 15-24-16,10 13 0 16,12-13 25-16,9-7 0 15</inkml:trace>
  <inkml:trace contextRef="#ctx0" brushRef="#br0" timeOffset="128128.0647">14838 18142 84 0,'-8'24'42'0,"18"5"-18"16,-2-31-42-16,3-6-22 15,0-3 1-15,2-2 13 16,-3 2 0-16</inkml:trace>
  <inkml:trace contextRef="#ctx0" brushRef="#br0" timeOffset="129577.5822">4601 4172 36 0,'0'-2'18'0,"29"15"1"0,-18-5-19 0,10 8 1 16,11 2 0-16,10-4 3 16,19-6 0-16,24-6 1 15,31-2 1-15,19 0-6 16,2 3 0-16,-7-1-7 16,5 4 0-1,-16 4-32-15,-13 1 0 0</inkml:trace>
  <inkml:trace contextRef="#ctx0" brushRef="#br0" timeOffset="131783.9013">15129 17701 37 0,'-13'-8'18'0,"10"8"1"0,3 0-18 0,-5 0 1 15,2 8 0-15,0 0-1 16,3 10 1 0,14 48 0-1,7-5 1-15,8 0-3 16,3-13 1-16,2-11 2 15,0-11 0-15,6-5 4 16,2-18 1-16,-2-11-3 16,-3-19 0-16,-5-4-5 0,-6-12 1 15,-12-10-1-15,-17 1 0 16,-16-4 0-16,-12 11 0 16,-20 3 0-16,-4 18 1 15,2 13-2-15,0 11 1 16,3 8-12-16,7 3 1 15,12 2-32-15,17-2 0 16,7 4 38-16,1 1 5 16,6-16 0-1</inkml:trace>
  <inkml:trace contextRef="#ctx0" brushRef="#br0" timeOffset="132653.0012">15917 17558 54 0,'0'-16'27'0,"0"90"1"0,-5-56-28 15,10 22 0-15,-2 5 0 16,-3 11-2-16,3-1 1 15,-3 9-13-15,8-11 0 16,-6-3-24-16,6 3 0 16</inkml:trace>
  <inkml:trace contextRef="#ctx0" brushRef="#br0" timeOffset="133094.717">16481 17608 43 0,'0'-11'21'0,"10"-23"0"16,-10 26-21-16,-2-5-1 16,-6 2 1-1,-27 3 1 16,-4 8 0-31,-1 8-1 0,6 8 0 16,-1 11 0-16,4 4 0 16,9-2 0-16,12 3 1 15,5 0-2-15,10-6 1 16,0-10 0-16,11-5 0 16,8-8-1-16,8-6 1 15,-3-8 0-15,-3-10 0 16,3-5 2-16,3-11 0 15,0 2 3-15,-3-2 0 0,-8 11 5 16,-8 15 1-16,-5 1-9 16,-8 10 0-16,-5 13-2 15,0 21 0-15,-6 16-1 16,0 19 1-16,1 5-8 16,2 0 0-16,5-5-19 15,3 3 1-15,6-14 0 16,9-5 0-16</inkml:trace>
  <inkml:trace contextRef="#ctx0" brushRef="#br0" timeOffset="133408.3216">17658 17439 48 0,'-34'-16'24'0,"-30"13"-1"0,43-5-24 15,-13 14 2-15,-14 4 1 16,3 14 2-16,-8 18 0 16,3 14 0-16,5 15 0 15,13 6 0-15,11 0 1 16,18-6 5-16,14-2 1 0,10-6-14 15,11-15 1-15,13-6 0 16,11-18 1-16,15-8-37 16,3-16 0-16,3-16 9 15,-6-16 1-15</inkml:trace>
  <inkml:trace contextRef="#ctx0" brushRef="#br0" timeOffset="134975.4475">11636 17116 49 0,'-37'16'24'0,"11"45"0"0,23-35-25 16,-5 16 0-16,-2 17 1 15,-1 25 1-15,-2 12 0 16,-8 12-1-16,0 3 0 16,-1 0 0-16,4 0 1 15,2-10-1-15,0-11 0 16,11-11 0-16,5-2 0 15,5-8 3-15,14-11 1 16,4-5-5-16,15-5 1 0,6-11 0 16,1-6 1-16,6-7-1 15,12-5 0-15,3-9 1 16,19-2 0-16,0-8 0 16,18-2 1-16,3-12-3 15,10 4 1-15,8-6 0 16,6 0 1-16,0-3-1 15,2 4 1-15,6 4-2 16,5-5 0-16,-9 0 1 16,1-2 0-16,6 10 0 15,-12 0 0-15,9 0-1 16,5 8 1-16,-11 5 1 16,6-2 1-16,7 5-3 15,-7-3 0-15,7-2 1 16,9 5 0-16,-6-6 0 15,5-2 0-15,1 0 0 0,10 6 0 16,-3-4 0-16,-5-2 0 16,3 0 0-16,-5 6 0 15,-6-4 0-15,0-2 1 16,11 0-1-16,-16 0 1 16,-1-2-2-16,4-4 1 15,-11 6 0-15,-3 0 0 16,-5 0 0-16,-3 0 0 15,-18 0-1-15,0 0 1 16,-13 0 0-16,-6-8 1 16,-10-2-1-16,-6 2 1 0,-15-3-1 15,-9 6 0-15,-12-3 4 16,-6 8 1-16,-8 5-4 16,-5-2 0-16,0 2-2 15,-6-2 1-15,-4 2-1 16,-6-5 0-16,0-8 1 15,0-8 1-15,-3-7-1 16,3-4 1-16,0-15-2 16,-3-11 1-1,14-58 0 1,2-6 1-16,8 6-1 16,11 3 0-16,0 2-1 15,0 3 0-15,-1 10 2 16,4 3 0-16,-3 5-2 0,-3 14 1 15,0 13 0-15,-8 0 0 16,-8 15 1-16,-2 6 0 16,-11 5-1-16,-8 9 0 15,-8 9 0-15,-11 6 0 16,-7 3 0-16,-8 5 0 16,-9 8 0-16,-7 5 1 15,-13-2-1-15,-6-3 0 16,-8 2 2-16,1 1 0 15,-11-3-2-15,-9 0 1 16,-2 0 0-16,-7 2 0 0,-4-4-2 16,-10-4 0-16,0-2 0 15,-10-5 1-15,-11 0 0 16,-11-6 1-16,-16 6-1 16,-10-3 1-16,-16 8-1 15,-16 0 0-15,-13 8 2 16,0-3-2-1,230-5 0-15,-546 0 7 16,150-5 1-16,44 2-8 16,32-5 0-16,13-10 0 15,-11-3 1-15,6-6-3 16,2-2 0-16,27 8-12 16,13 2 1-16,22 1-35 15,15-14 0-15,29-10 38 16,0-22 1-16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9:57:27.9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2934 7035 26 0,'-8'6'13'0,"8"-22"2"0,0 8-14 0,0-3 0 31,6-7 0-31,-4-11 9 16,1-8 0-16,2 2-10 15,-2-10 0-15,5-10 1 16,-8 2 0-16,5-13-1 15,-5 2 0-15,0-2 0 16,0 0 0-16,0 8 1 0,0 7 1 16,0 14-2-16,3 5 1 15,2 14-1-15,-2 7 1 16,5 14-1-16,2 13 1 16,3 8-1-16,6 2 0 15,-1 9-1-15,9 12 1 16,-6 3 1-16,0 9 1 15,-5-1-1-15,8-11 1 16,-6-2-2-16,6 0 0 0,-5-2 0 16,5-6 0-16,-3-8 1 15,-5-11 0-15,-1-12 9 16,-1-17 1-16,-4-5-9 16,-2-18 1-16,-8-16-3 15,-5-6 1-15,0-13-1 16,-3 14 1-16,-6 4-5 15,7 9 1-15,-4 8-44 16,6 10 1-16,5 11 38 16,2 2 1-16</inkml:trace>
  <inkml:trace contextRef="#ctx0" brushRef="#br0" timeOffset="375.0048">3582 6654 24 0,'-5'0'12'0,"5"0"4"0,0 3-12 15,-5 2 5-15,5 8 1 16,0 6-8-16,5 5 1 15,-2 0-3-15,5 2 0 16,2 0 0-16,4 4 1 16,4-9-1-16,3-3 1 0,0-7 3 15,3-11 0-15,-3-5 6 16,-2-9 0-16,-6 4-8 16,-5-3 1-16,-8-6-3 15,-8-2 0-15,-10-3 0 16,-6 6 1-16,0 7-2 15,-5 14 1-15,-3 10-20 16,0 3 0-16,6 5-15 16,10 3 1-16</inkml:trace>
  <inkml:trace contextRef="#ctx0" brushRef="#br0" timeOffset="1330.8888">3969 6316 29 0,'-16'-19'14'0,"16"24"0"0,3 1-14 16,4 7 8-16,1 8 0 16,-5 16-7-16,2 8 0 15,-5 3-1-15,0 13 1 16,0-1-1-16,0-1 1 16,0-1-2-16,3 0 1 15,0-13-28-15,2-13 0 16,-5-6 21-16,5-13 0 0</inkml:trace>
  <inkml:trace contextRef="#ctx0" brushRef="#br0" timeOffset="1505.56">3683 6623 55 0,'-32'10'27'0,"43"-10"1"16,2-3-28-16,8 3 0 15,8 0 0-15,19-2 0 16,8 2 0-16,2-5-8 15,5-1 0-15,3 4-32 16,16-1 0-16,3 6 36 16,0 2 0-16</inkml:trace>
  <inkml:trace contextRef="#ctx0" brushRef="#br0" timeOffset="1976.5626">5334 6802 26 0,'-5'-21'13'0,"2"-37"3"16,0 42-14-16,-2 0 9 15,0-2 1-15,-11 5-10 16,0 5 0-16,-10 2-1 16,2 14 1-16,0 8-2 15,3 11 0-15,2-1 0 16,6 16 0-16,5 3-1 16,8-10 1-16,8-6 0 15,5-3 0-15,8-10 0 0,3-3 1 16,-3-13-2-16,1-10 1 15,-1-11 1-15,-3-3 0 16,-4-3 0-16,-4-2 0 16,-2 3 13-16,-5 7 1 15,-3 6-14-15,0 8 0 16,-3 7-2-16,3 12 1 16,0-1 0-16,3 8 1 15,5 6-2-15,2 2 1 16,3-6-38-16,14-1 0 15,-1-9 19-15,6-3 0 0</inkml:trace>
  <inkml:trace contextRef="#ctx0" brushRef="#br0" timeOffset="2242.9507">5802 6670 23 0,'3'-34'11'0,"-6"-3"3"15,1 29-12-15,-9 2 1 16,0 4 1-16,-4-1 8 16,-1 3 1-16,-13 8 1 15,5 13 0-15,-3 11-10 16,4 0-4-16,23-32 0 16,0 55 4-1,2-7 0-15,6-8-4 0,3-11 0 16,7-13-27-16,6-8 0 15,16-8-7-15,2-19 1 16</inkml:trace>
  <inkml:trace contextRef="#ctx0" brushRef="#br0" timeOffset="2666.8005">6160 6604 39 0,'-11'-3'19'0,"-8"1"3"0,11 4-19 15,-7 4 0-15,-7 4 0 16,-4 6 4-16,5 5 0 16,0 3-3-16,7 0 0 15,4-3-2-15,2 3 1 16,8 0-1-16,5 2 1 15,6 3-4-15,10-5 1 16,5 0 0-16,1-14 0 16,5 1 0-16,5-6 0 15,5-13-14-15,0-5 0 16,1-3-31-16,4-2 0 0</inkml:trace>
  <inkml:trace contextRef="#ctx0" brushRef="#br0" timeOffset="2981.8283">6403 6776 37 0,'13'18'18'0,"29"-25"3"15,-28 1-20-15,7-2 5 16,0-5 0-16,-2-3-7 16,2 0 0-16,-3-2 1 15,-5-3 1-15,-2 0-1 16,-8-1 1-16,-3 6 0 15,-6 1 1-15,-12 1 3 16,-17 1 1-16,-2 16 3 16,3 13 1-16,2 10-4 15,3 9 1-15,8-4-8 0,10 6 1 16,9-2 1-16,10-1 0 16,8-7-1-16,15-12 0 15,6-12-16-15,-2-11 0 16,4-5-12-16,4-11 1 31,-6-8 3-31,0-7 1 16</inkml:trace>
  <inkml:trace contextRef="#ctx0" brushRef="#br0" timeOffset="3153.7052">6736 6207 44 0,'0'-5'22'0,"19"15"8"16,-11 1-23-16,-3 13-5 15,6 10 0-15,-3 19-2 16,-6 3 0-16,3 12 0 16,-5 7 1-16,3-12-8 15,0-7 0-15,5-6-39 16,2-5 0-16</inkml:trace>
  <inkml:trace contextRef="#ctx0" brushRef="#br0" timeOffset="3867.8348">7043 6723 44 0,'-10'3'22'0,"20"-6"-1"15,-2-2-22-15,3-6 1 16,2-7 1-16,5-3-2 0,1-3 1 16,-3 5 1-16,0 1 0 15,-6-4-1-15,-4 7 0 16,-1 4 0-16,-10 6 1 16,-6 2-2-16,-5 6 1 15,-2 13 9-15,-4 15 0 16,4 9-5-16,5 0 0 15,2 7-4-15,3 4 0 16,8-9-1-16,8-10 1 16,5-8-1-16,9-14 0 15,7-15-11-15,2-11 1 0,9-5 1 16,-3-11 0-16,0-8 3 16,-5 1 1-16,-11 4 7 15,-8 6 0-15,-5 8 4 16,-8 10 0-16,-5 9 1 15,2 7 1-15,1 6-5 16,-4 5 0-16,12 2 0 16,-1 3 1-16,3-2 0 15,0-6 0-15,2-2 4 0,1-4 0 16,0 1 3-16,-1-5 0 16,1-8-3-16,-1-8 0 15,1-6-9-15,0 0 1 16,4-2 1-16,7 0 0 15,4 3-34-15,0 4 1 16,4 4-3-16,-7 7 1 16</inkml:trace>
  <inkml:trace contextRef="#ctx0" brushRef="#br0" timeOffset="4344.0294">8035 6617 33 0,'-21'-18'16'0,"-11"10"3"0,22 10-17 16,-9 4 0-16,4 4 0 15,-7 6 1-15,-4 5 0 0,2 8-3 16,3-2 1-16,2 2-1 16,9 0 1-16,7 5-2 15,3-4 0-15,8-7 1 16,3-12 0-16,2-11 0 15,5-13 0-15,6-6 0 16,8-13 0-16,0-7 5 16,-1-4 0-16,-1 9 2 15,-9 5 1-15,-8 8 2 16,-5 10 0-16,-3 17-9 16,-5 15 1-16,-2 13-2 15,-1 3 1-15,-2 11-13 16,5-1 0-16,5-4-40 0,5-9 1 15</inkml:trace>
  <inkml:trace contextRef="#ctx0" brushRef="#br0" timeOffset="4625.2806">8311 6234 29 0,'7'-14'14'0,"9"28"14"0,-8-1-15 0,-5 11-8 16,2 13 0-16,-2 10 2 15,-3 1 0-15,0 7-7 16,-3 6 0-16,3 0 0 15,-5-11 1-15,5-2-16 16,0-11 0-16,-3-5-24 16,3-11 1-16</inkml:trace>
  <inkml:trace contextRef="#ctx0" brushRef="#br0" timeOffset="5022.5145">8128 6562 45 0,'-21'5'22'0,"63"-16"2"0,-21 6-23 16,6 0-2-16,2-3 1 16,3-5 0-16,7-1 0 15,6-1-7-15,6 7 1 16,7-6-10-16,3 6 1 16,-11 3 10-16,-13 10 0 15,-5 9 13-15,-6 7 1 16,-13 8 8-16,-2 11 1 15,-3 2-11-15,-8 3 1 0,0-8-8 16,0-5 1-16,0-3-4 16,3-13 1-16,-1-8-7 15,4-6 1-15,-1-12-10 16,3-19 0-16,2-14 2 16,1-12 1-16,-3-9 12 15,-6-2 0-15,-2-5 25 16,3 7 1-16,-3 16-11 15,0 9 1-15,-3 12-9 16,3 6 1-16,0 8-10 16,0 8 0-16,0 10-34 15,3 8 1-15</inkml:trace>
  <inkml:trace contextRef="#ctx0" brushRef="#br0" timeOffset="5252.4295">8938 6683 55 0,'-16'61'27'0,"10"-34"7"0,12-25-28 16,-6-2-1-16,5-10 0 15,3-11-4-15,5-11 0 16,8-3 0-16,8 6 0 16,1-8-1-16,-4 6 0 0,0 4-1 15,-4 19 0-15,-6 11 1 16,2-1 0-1,-18-2 0-15,11 69-49 16,7-11 1-16,-2-2 30 16,5-14 1-16</inkml:trace>
  <inkml:trace contextRef="#ctx0" brushRef="#br0" timeOffset="5721.1866">9520 6654 42 0,'26'-61'21'0,"-10"32"5"15,-19 24-21-15,-7-3 1 16,-3 0 1-16,-6 8-7 16,-2 0 1-16,0 13-2 15,0 11 1-15,2 8-1 16,6 2 1-16,2-2 1 16,9 0 0-16,2 0-2 0,2-6 0 15,9-7 0-15,7-6 1 16,4-8 0-16,-7-5 0 15,4-5 0-15,-1-1 0 16,-4-7 1-16,-4-5 0 16,1-3-2-16,-3-1 0 15,-6 7 2-15,1 1 0 16,2 4-1-16,-2 2 0 16,0 3 0-16,2 5 0 15,-5 5 0-15,0 8 0 0,3 6-1 16,-1 4 0-16,3 14 2 15,-2 8 0-15,0 8-2 16,2 11 1-16,-5-1 1 16,0 6 0-16,-5 8 3 15,2-14 0-15,-10 1-4 16,-14-9 1-16,-7-4-2 16,-6-12 1-16,-2-7-8 15,-6-11 0-15,-2-5-33 16,5-3 0-16,-2-2 32 15,4-8 1-15</inkml:trace>
  <inkml:trace contextRef="#ctx0" brushRef="#br0" timeOffset="6693.2019">10872 6612 29 0,'-8'-32'14'0,"8"-18"5"0,0 26-15 15,-3-2-1-15,-7 2 1 16,-9-3 1-16,-2 4 0 16,0 7-1-16,5 8 1 15,-5 5-5-15,2 6 1 16,1 10-1-16,4 8 0 15,4 6 0-15,-1-4 0 16,3 9 1-16,3 8 0 16,5 5-3-16,0-3 1 0,3-2-4 15,5 0 0-15,2-1-2 16,1-7 1-16,-1-8-5 16,1 0 1-16,0-11-13 15,-9-8 0-15</inkml:trace>
  <inkml:trace contextRef="#ctx0" brushRef="#br0" timeOffset="7115.0298">10435 6583 34 0,'-10'-16'17'0,"12"16"1"16,-2 0-17-16,8-3 0 15,5 3 0-15,9-2-3 16,7 2 1-16,5 2 0 15,8 4 0-15,14-1-9 16,2-2 0-16,-2-1 6 0,-1-2 1 16,3 3 4-16,-10 2 0 15,-8 6 4-15,-8 2 0 16,-3 5 4-16,-13 4 1 16,-1 4-5-16,-4 1 0 15,-6 4-4-15,1 6 0 16,-1 0-1-16,5-2 1 15,-2-9-1-15,3-2 0 16,0-5 0-16,2-19 1 16,5 0 0-16,3-11 0 15,1-10-1-15,-4-6 1 0,-2-7-2 16,-8-8 0-16,-5-3 2 16,-14 5 0-16,-5 3-2 15,-5 0 0-15,0 10 1 16,-6 9 0-16,6 13-17 15,0 5 1-15,5 5-10 16,6 8 1-16</inkml:trace>
  <inkml:trace contextRef="#ctx0" brushRef="#br0" timeOffset="7318.2091">11314 6832 34 0,'0'29'17'0,"5"-19"5"15,-5-10-16-15,5 3 0 16,-2-6 1-16,5-7 1 0,-3-1 0 16,11-7-5-16,5-4 0 15,6-1-2-15,2-1 0 16,5 3-8-16,6 7 1 16,2 9-45-16,0 8 1 15</inkml:trace>
  <inkml:trace contextRef="#ctx0" brushRef="#br0" timeOffset="8642.264">280 6802 34 0,'-15'3'17'0,"15"5"-1"0,0-8-17 16,0 0 1-1,2-3 1-15,6 1 2 16,-3-4 1-16,6-2-3 16,0-7 1-1,15-36-1 1,6 9 1-16,2-8-3 15,6-8 0-15,-11-3 1 16,-3-3 0-16,6 1 1 16,-8 7 0-16,-5 16-2 15,-1 9 1-15,-2 10 12 0,-8 18 0 16,0 24-11-16,2 19 1 16,-2 21-1-16,3 7 1 15,2 14-3-15,-2 0 1 16,7 3-1-16,-2-13 1 31,8 2-27-31,-6-24 1 16,4-21-1-16,-1-13 1 15</inkml:trace>
  <inkml:trace contextRef="#ctx0" brushRef="#br0" timeOffset="8852.001">370 6570 45 0,'-8'2'22'0,"59"-7"1"0,-30 0-23 15,5 2 0-15,1-2 1 16,5-3-2-16,-3-3 1 16,5 3-1-16,8-2 1 15,-7-6-28-15,4 3 0 16,-12-3 12-16,-9 0 1 15</inkml:trace>
  <inkml:trace contextRef="#ctx0" brushRef="#br0" timeOffset="9135.4782">841 6681 12 0,'0'37'6'0,"14"5"10"16,-9-37-6-16,-2 3-2 15,2 3 1-15,-5 2-4 16,2-2 1-16,-2-3-3 16,0-6 0-16,-2-7-3 15,-3-3 0-15,2-8 1 16,3-8 0-16,8-5-1 16,2-2 0-16,1 1 0 0,5 4 1 15,0 5-1-15,2 5 1 16,-2 5-5-16,0 9 0 15,-5 4-33-15,2 4 1 16,-3 4 36-16,6 3 1 16</inkml:trace>
  <inkml:trace contextRef="#ctx0" brushRef="#br0" timeOffset="9543.5597">1228 6723 17 0,'0'3'8'0,"5"-3"8"16,-5 0-9-16,0 0 2 15,0 0 1-15,0-3-10 16,0-2 1-16,0-3-1 16,-5 0 1-16,5 0 0 15,-8-3 0-15,5 1-2 16,-8 2 0-16,-2 3 2 0,5-1 0 16,-2 4-1-16,2 4 1 15,0 1-2-15,5 2 1 16,3 3 0-16,0 0 1 15,3-3-3-15,5 1 0 16,0-1 3-16,-6-2 1 16,6-3-3-16,-8-6 1 15,6-2-28-15,-4-2 0 16,-2 2 21-16,-8 3 1 16</inkml:trace>
  <inkml:trace contextRef="#ctx0" brushRef="#br0" timeOffset="9825.1662">952 6591 33 0,'-23'-3'16'0,"39"-13"1"16,-9 14-17-16,-4-1 0 16,5 3 0-16,0 5 4 15,0 6 0-15,0 7 0 16,0 6 1-16,-6 5-5 0,-2 0 1 16,8-5-2-16,-8 3 1 15,0 2-41-15,3-3 1 16</inkml:trace>
  <inkml:trace contextRef="#ctx0" brushRef="#br0" timeOffset="10344.4846">1236 6742 18 0,'-8'-11'9'0,"-3"-15"4"16,3 18-9-16,5 0-1 16,-4-3 1-16,-7 3-3 15,-4 3 1-15,7 5 0 16,-2 5 0-16,-6 8-1 15,12 6 0-15,-1 2-1 0,8 3 0 16,0 2-1-16,8-5 1 16,-1 1 0-16,1-14 1 15,3-6-1-15,5-7 0 16,0-6 1-16,-6-12 1 16,6-17-2-16,0-2 0 15,-5-9 2-15,2-10 0 16,-10 3 4-16,2 3 1 15,-3 4-1-15,-2 17 1 16,0 10-4-16,0 16 1 0,8 14-4 16,-5 23 0-16,-3 8 1 15,8 16 1-15,-8 13-2 16,13-3 1-16,0 3-1 16,3-13 0-16,0-8-12 15,3-10 1-15,-6-14-13 16,0-13 0-16,3-14 8 15,-8-4 0-15</inkml:trace>
  <inkml:trace contextRef="#ctx0" brushRef="#br0" timeOffset="10579.0708">1431 6702 26 0,'-2'45'13'0,"2"-16"7"0,2-24-12 16,6 3-3-16,-8 0 1 15,0 5-1-15,0-10 0 16,0-6-1-16,6-2 0 16,-1-8-4-16,3-8 0 15,8-6 0-15,0-2 0 16,7 3-9-16,-4 2 0 16,5 3-22-16,-8 2 1 15,2 9 22-15,1 4 1 16</inkml:trace>
  <inkml:trace contextRef="#ctx0" brushRef="#br0" timeOffset="10843.599">1815 6789 30 0,'8'0'15'0,"8"5"6"0,-8-10-16 0,0-5-5 16,-6-6 0-16,4-8 0 15,-4-3 0-15,-2-2 0 0,-2 0 0 16,-6 11 0-16,-8 2 1 15,0 3 3-15,3 7 0 16,-8 14 0-16,-1 13 1 16,1 9-2-16,3 4 0 15,15-5-2-15,-2 3 1 16,10 0-3-16,-2-6 0 16,15-2-1-16,-2-6 1 15,3-4-17-15,4-6 1 16,-4-8-11-16,5-6 0 0</inkml:trace>
  <inkml:trace contextRef="#ctx0" brushRef="#br0" timeOffset="11424.2665">2077 6652 31 0,'-3'-11'15'0,"-10"-15"5"15,10 20-17-15,-4-2-3 16,-1 3 0-16,-3 5 6 15,-5 5 0-15,0 9-6 16,6 7 1-16,-4 5-1 0,9 1 1 16,5 2-2-16,0 0 1 15,5-3-1-15,3-7 1 16,0-9-1-16,8-4 1 16,0-6 0-16,-5-6 0 15,5-7 0-15,-6-8 0 16,6-8-1-16,-3 0 1 15,-13 29 0-15,13-27 16 16,1 17 1-16,-4 15-13 16,-4 19 1-16,4 13-5 15,-2 13 0-15,3 3-8 16,7 3 0-16,6-6-44 16,2-10 0-16</inkml:trace>
  <inkml:trace contextRef="#ctx0" brushRef="#br0" timeOffset="13216.8912">12626 6403 41 0,'0'3'20'0,"13"12"2"16,-5-7-21-16,-3 6 5 15,3 7 1-15,-5 5-6 16,2 11 0-16,-5 6-2 16,0 2 1-16,-5 0 0 15,5 2 0-15,0-2-13 16,5-3 1-16,1-7-24 0,4-11 1 15</inkml:trace>
  <inkml:trace contextRef="#ctx0" brushRef="#br0" timeOffset="13563.8137">13102 6633 27 0,'5'-10'13'0,"-10"-1"8"0,0 8-15 0,-6 3-2 16,-2 0 0-16,0 6-1 16,-6 2 1-16,-2-1-1 15,0 1 1-15,8 0-5 16,5 0 1-16,5 3 0 16,8 2 1-16,3 3-2 15,3 5 0-15,0-2 5 16,-1 2 1-16,1 5 1 15,-1 1 0-15,-2-1-5 16,-5-2 1-16,-6 2-3 16,-5-4 1-16,-2-1-1 0,-1-5 0 15,-10 2 1-15,0-7 1 16,0-9-19-16,2-2 1 16,3-10-19-16,8-6 0 15</inkml:trace>
  <inkml:trace contextRef="#ctx0" brushRef="#br0" timeOffset="13737.4036">13192 6392 33 0,'19'-29'16'0,"10"27"13"0,-19 2-18 0,4 8-8 16,-1 13 1-16,-3 16 0 15,-4-6 1-15,-6 17-6 16,-8 8 1-16,0-1-12 15,3 3 0-15,-3 3-27 16,0-8 0-16</inkml:trace>
  <inkml:trace contextRef="#ctx0" brushRef="#br0" timeOffset="13893.6578">13139 6662 58 0,'11'-13'29'0,"31"-6"1"0,-26 17-29 15,5-1-6-15,11 1 1 16,2 4-38-16,1 1 1 16,4 2 28-16,4 0 1 15</inkml:trace>
  <inkml:trace contextRef="#ctx0" brushRef="#br0" timeOffset="14322.1829">14216 6313 42 0,'-8'11'21'0,"13"41"0"16,-2-28-20-16,-11 13-1 16,3 0 1-16,-6 14 5 15,-5 9 0-15,3-4-7 16,0 8 1-16,-3-6 0 16,11-13 1-16,-1-14-2 15,4-12 1-15,4-22 0 0,14-13 1 16,5-15-1-16,6-14 0 0,2 2 0 15,0 9 0-15,-5 5 2 16,0 8 1-16,-3 8 1 16,-5 13 0-16,-6 13-4 15,-4 13 0-15,2 3-1 16,-6 6 1-16,6 10-16 16,3-6 0-16,2-4-23 15,6-9 1-15</inkml:trace>
  <inkml:trace contextRef="#ctx0" brushRef="#br0" timeOffset="14689.6243">14626 6739 36 0,'-21'-45'18'0,"-16"37"3"0,32 11-18 16,-6 2-1-16,1 8 1 0,-6 6-2 15,5 7 1-15,0 3-2 16,6 8 0-16,0-5 0 16,5-8 1-16,5 0-3 15,0-11 1-15,6-5 1 16,8-8 1-16,2-13-2 16,3-11 1-16,-3 0 1 15,0-2 0-15,-3 2 10 16,-4 3 1-16,-4 2-6 15,-2 8 1-15,-8 11-7 16,3 11 0-16,-3 8 0 16,-3 15 0-16,0 0-1 0,3 3 0 15,0-2-17-15,6-3 1 16,4-9-19-16,1-9 0 16,5-9 30-16,0-10 1 15</inkml:trace>
  <inkml:trace contextRef="#ctx0" brushRef="#br0" timeOffset="14861.5021">14967 6316 54 0,'-7'18'27'0,"4"54"2"0,0-43-27 0,-5 10-3 15,-2 17 1-15,-4 5-1 16,4 5 0-16,-1 5-37 15,6-10 1-15,10-3 21 16,-2-7 0-16</inkml:trace>
  <inkml:trace contextRef="#ctx0" brushRef="#br0" timeOffset="15238.4526">15457 6414 42 0,'-32'-22'21'0,"8"-7"2"0,22 19-22 0,-6 2 1 15,-3 5 1-15,-2 6 3 16,-6 7 0-16,1 22-6 16,-3 8 1-16,5 10-2 15,-3 13 0-15,6-2-1 16,3 8 0-16,2-3-16 15,5-8 0-15,3-10-13 16,3-11 0-16</inkml:trace>
  <inkml:trace contextRef="#ctx0" brushRef="#br0" timeOffset="15426.4849">15116 6673 49 0,'-22'-3'24'0,"46"-5"2"0,-16 3-26 15,3 0 0-15,7-3 1 16,3 2-2-16,6 4 1 16,5-1-1-16,5 0 0 15,0 1-22-15,10-1 0 16,1 1-2-16,0 2 1 16</inkml:trace>
  <inkml:trace contextRef="#ctx0" brushRef="#br0" timeOffset="16663.0347">16129 6707 29 0,'-16'37'14'0,"27"24"1"16,-3-45-14-16,2 5-1 15,3 0 0-15,3 0 4 16,0-5 0-16,11-5 0 0,-4-3 1 16,1-13-2-16,-3-6 1 15,-2-5 1-15,-11-2 0 16,-5 2-3-16,-11-3 0 15,-8 1-2-15,-11-1 0 16,-4 3 0-16,-1 6 1 16,5 7-7-16,1 3 0 0,10 3-16 15,5 2 0-15,11-2 2 16,14-6 0-16</inkml:trace>
  <inkml:trace contextRef="#ctx0" brushRef="#br0" timeOffset="16929.3018">16587 6527 31 0,'2'-24'15'0,"4"-28"6"16,-6 38-16-16,-6 1 0 16,1-5 1-16,-3-1-3 0,-2 1 0 15,-4 2 1-15,-2 5 0 16,6 8-4-16,-3 11 0 15,2 19 0-15,0 13 0 16,1 2 0-16,2 13 0 16,5 9-1-16,1 2 1 15,2 8-21-15,2-13 1 16,6-13-7-16,-2-11 1 16</inkml:trace>
  <inkml:trace contextRef="#ctx0" brushRef="#br0" timeOffset="17055.0558">16446 6760 46 0,'-15'-21'23'0,"15"16"1"0,5-1-23 0,5 1-1 15,6 0 0-15,11 2-8 16,5 0 0-16,2 3-30 16,11 3 0-16</inkml:trace>
  <inkml:trace contextRef="#ctx0" brushRef="#br0" timeOffset="17373.4037">17590 6379 35 0,'2'-8'17'0,"17"11"4"16,-14-1-18-16,3 14 2 16,-5 13 1-16,-3 6-3 15,0 10 1-15,-3 13-4 16,3-2 0-16,0 12 0 15,0-1 0-15,0-4-11 16,3-10 0-16,2-8-24 16,-3-13 0-16</inkml:trace>
  <inkml:trace contextRef="#ctx0" brushRef="#br0" timeOffset="17583.1773">17410 6644 41 0,'-8'2'20'0,"58"12"2"16,-37-14-20-16,11 0-3 15,13 0 1-15,0-3 0 16,0-2 1-16,-3-3-9 16,1-6 1-16,2-1-10 15,-3 1 0-15,-2-2-1 16,-8 1 1-16</inkml:trace>
  <inkml:trace contextRef="#ctx0" brushRef="#br0" timeOffset="17801.8731">17796 6670 22 0,'-3'42'11'0,"14"-2"8"0,-9-32-11 16,4 3 2-16,-4 7 0 16,1 1-7-16,2 5 0 15,-2 2-3-15,-3-5 1 16,0-5 1-16,0-3 1 15,0-10-2-15,0-11 1 16,0-8 4-16,3-2 0 16,5-6-6-16,2-5 0 15,3-6-1-15,6 1 1 16,2 2-12-16,0 6 1 0,3 5-30 16,2 7 0-16</inkml:trace>
  <inkml:trace contextRef="#ctx0" brushRef="#br0" timeOffset="17990.3267">18172 6747 43 0,'-16'24'21'0,"13"2"7"16,3-15-21-16,0 7-7 16,0 6 1-16,0 3-2 15,-3-6 1-15,-2 0-1 16,2-3 1-16,3-7-36 15,0-6 0-15,8-13 23 16,6-13 1-16</inkml:trace>
  <inkml:trace contextRef="#ctx0" brushRef="#br0" timeOffset="18224.7063">18280 6583 43 0,'-21'-13'21'0,"13"5"7"0,8 0-22 0,0 0-7 16,0-3 1-16,0 1-1 15,0-1 1-15,0 6-30 16,5-1 0-16,1 4 13 15,4 7 0-15</inkml:trace>
  <inkml:trace contextRef="#ctx0" brushRef="#br0" timeOffset="18615.3351">18354 6763 40 0,'-2'29'20'0,"7"3"2"16,0-17-21-16,-5 12 5 15,0-1 1-15,0 9-6 16,-5 7 0-16,2 6-1 16,3-6 0-16,0 0 0 0,0-7 0 15,0-9-1-15,0-12 1 16,0-9 0-16,-2-8 0 16,2-13 0-16,-6-18 0 15,6-14-2-15,0-18 0 16,6 0 2-16,-1-3 1 15,11 6-2-15,5 7 1 16,5 11 0-16,6 11 1 16,-3 13-2-16,-5 7 1 15,-3 12 3-15,0 10 1 16,-2 8 5-16,-9 5 0 0,-2 2-7 16,-8 9 0-16,-5 0-2 15,-6-3 0-15,-4 0-1 16,-7-5 0-16,1-8-29 15,0-8 1-15,5-3-1 16,6-5 0-16</inkml:trace>
  <inkml:trace contextRef="#ctx0" brushRef="#br0" timeOffset="18787.2522">18830 6911 49 0,'-8'63'24'0,"6"1"14"16,-1-43-25-16,-5 6-14 16,-5 4 0-16,-8 4-22 0,-8 2 0 15,0-6-14-15,2-4 0 16</inkml:trace>
  <inkml:trace contextRef="#ctx0" brushRef="#br0" timeOffset="19366.5801">19526 6771 40 0,'-18'10'20'0,"7"25"0"0,11-25-20 15,-3 9 0-15,-2 5 0 16,0-1-1-16,-3-1 1 16,0-4 2-16,5-5 0 15,1-2-2-15,2-8 1 16,5-11 0-16,6-14 1 15,10-9-3-15,5-1 0 16,1-2 2-16,4-1 0 16,-1 6 0-16,-1 8 0 15,-6 8 0-15,-4 10 1 16,-6 11-1-16,-5 5 0 0,-3 14 0 16,1 15 1-16,-4-5-4 15,-2 5 1-15,3 3-11 16,5-5 0-16,5-8-15 15,6-14 0-15,2-7 20 16,3-16 0-16</inkml:trace>
  <inkml:trace contextRef="#ctx0" brushRef="#br0" timeOffset="19647.7765">19952 6808 33 0,'-10'16'16'0,"12"37"2"16,4-38-17-16,-4 4 4 15,6 5 1-15,3 7-5 0,-1 7 1 16,6-7 2 0,5-4 1-16,8-9 1 0,1-10 1 15,4-10-2-15,6-17 1 16,-9-5-6-16,-4-5 1 16,-6-11-1-16,-5 1 1 15,-13 2-1-15,-11 2 1 16,-8 6-2-16,-13 8 1 15,-3 13-4-15,0 5 1 16,-2 11-40-16,-3 11 0 16,13 5 32-16,5 2 0 15</inkml:trace>
  <inkml:trace contextRef="#ctx0" brushRef="#br0" timeOffset="19930.0394">20344 6884 34 0,'-11'30'17'0,"11"1"2"16,0-23-17-16,0 0-1 16,0 3 0-16,0 2-1 15,-2 3 0-15,-4 2 1 16,4-2 1-16,2-5 6 15,-3-6 0-15,3-10-2 0,3-6 0 16,7-5-3-16,3-2 1 16,6-6-5-16,5 0 1 15,5-2 1-15,3 2 1 16,2 0-58-16,6 6 0 16</inkml:trace>
  <inkml:trace contextRef="#ctx0" brushRef="#br0" timeOffset="20531.3241">21466 6437 38 0,'10'-23'19'0,"35"9"5"16,-24 9-19-16,11 0-4 15,8-1 1-15,2 4-3 16,-2 4 1-16,-6 1 1 15,-5 16 0-15,-8 4-1 16,-10 4 0-16,-11-1 0 16,-11 6 0-16,-15 5 1 15,-8 5 1-15,-9 1-3 16,-12-4 0-16,-9 1 7 16,1-3 1-16,2 0 0 0,8-8 0 15,13-2-7 1,14-3 1-16,15-6-1 0,14-5 0 15,10 3-1-15,8-3 0 16,19-2-17-16,10 0 0 16,8-9-9-16,3 1 27 15,-61-3 0 1</inkml:trace>
  <inkml:trace contextRef="#ctx0" brushRef="#br0" timeOffset="20932.9026">22072 6689 36 0,'0'8'18'0,"5"39"0"0,-5-36-17 0,-5 13 4 16,2 5 1-16,-5 5-1 16,3-5 0-16,-3-5 2 15,0-5 1-15,5-6-6 16,0-8 1-16,3-13 1 16,3-13 0-16,5-5 1 15,5-4 0-15,1-1-3 16,4 2 0-16,1 7-2 15,-4 9 1-15,1 11-1 16,-2 9 1-16,-4 12-1 16,3 13 0-16,3 2-11 15,-5 1 0-15,5-4-16 16,5-2 1-16,8 0-5 16,0-7 1-16</inkml:trace>
  <inkml:trace contextRef="#ctx0" brushRef="#br0" timeOffset="21401.6606">22564 6810 26 0,'5'-18'13'0,"0"5"5"0,-5 7-13 0,-5-2 1 16,-6 0 0-16,-2 3-5 15,-5 5 1-15,2 3-1 16,-5 5 1-16,-6 16-2 16,3 5 0-16,1 5 1 15,1 0 1-15,6 1-3 16,11-3 1-16,5-9 0 15,5-9 0-15,11-9 0 16,0-13 1-16,13-18 0 16,6-19 1-16,12-19-2 15,6-10 1-15,-5-8 0 16,0 3 0-16,-11 7 6 16,-8 14 1-16,-11 16-2 15,-13 18 1-15,-5 16-4 0,-10 26 1 16,-3 17-5-16,-6 18 0 15,3 13 1-15,0 8 0 16,11 0-21-16,5-11 1 16,13-4-20-16,16-9 1 15</inkml:trace>
  <inkml:trace contextRef="#ctx0" brushRef="#br0" timeOffset="21920.9717">23519 6421 42 0,'-3'22'21'0,"-2"44"0"0,2-50-21 16,-5 10 1-16,-2 11 0 15,-4 3 0-15,1-3 0 16,-5 5-1-16,-1 3 0 16,3 3-1-16,-2-11 1 15,7-8-1-15,3-5 1 16,14-16-1-16,7-19 1 16,8-10 0-16,8-11 1 0,8-8-2 15,11-2 0-15,-3 8 2 16,-6 5 1-16,-7 10-1 15,-5 17 0-15,-9 12 2 16,-7 14 0-16,-9 13-3 16,-2 13 1-16,-2-5-4 15,-6 0 1-15,3 3-18 16,5-9 0-16,0-7-5 16,5-8 1-16</inkml:trace>
  <inkml:trace contextRef="#ctx0" brushRef="#br0" timeOffset="22327.404">23908 6816 24 0,'2'-22'12'0,"-4"4"1"0,-4 13-12 16,1-1 0-16,-5 6 1 15,-1 3-1-15,-5 8 1 16,3 4-1-16,0 15 1 31,2 17-2-31,3-4 1 16,8-9 0-16,8-10 1 0,3-8 2 16,2-11 0-16,8-10-3 15,0-6 0-15,3-10-1 16,3-8 0-16,-6 0 4 15,-8 0 0-15,0 5 0 16,-5 5 0-16,-5 6-4 16,-6 8 1-16,0 10-1 15,-2 14 1-15,0 12-1 16,-3 4 0-16,0 4-1 16,8 6 0-16,0-5-9 15,11-6 1-15,4-10-25 16,-1-8 0-16</inkml:trace>
  <inkml:trace contextRef="#ctx0" brushRef="#br0" timeOffset="22546.1551">24204 6419 46 0,'-18'13'23'0,"18"48"0"0,0-45-24 16,0 13 1-16,-3 11 1 16,-5 7-1-16,0 6 1 15,-3 5-1-15,6 0 1 0,0-10-24 16,5-6 1 0,0-4-2-16,8-7 1 0</inkml:trace>
  <inkml:trace contextRef="#ctx0" brushRef="#br0" timeOffset="22920.6964">24617 6583 24 0,'-16'-43'12'0,"3"-17"12"0,10 49-12 16,-5-2-8-16,-2 8 1 0,-4 5-5 15,-4 7 1-15,-3 15 1 16,-1-1 1-16,1 13-1 15,0 16 1-15,3 3-4 16,4 11 1-16,1 2 0 16,3 3 0-16,-1-3-8 15,3-10 1-15,0-9-13 16,5-7 0 0,-4-14 3-16,4-10 0 0</inkml:trace>
  <inkml:trace contextRef="#ctx0" brushRef="#br0" timeOffset="23092.6228">24281 6802 44 0,'13'0'22'0,"24"-5"2"16,-26 5-22-16,2 0-3 16,8 0 0-16,3 5 1 15,8 3 1-15,-11 6-22 16,5-1 1-16,-5 0-4 15,3 3 0-15</inkml:trace>
  <inkml:trace contextRef="#ctx0" brushRef="#br0" timeOffset="23616.6002">24839 7183 31 0,'13'24'15'0,"1"-18"-29"16,-7-14-16-16</inkml:trace>
  <inkml:trace contextRef="#ctx0" brushRef="#br0" timeOffset="29004.2987">4572 7530 50 0,'-16'0'25'0,"24"16"4"16,0-3-24-16,3 11-4 0,2 13 0 15,-3 8 0-15,-2 8 1 16,3 8-3-16,0-6 0 15,-1-2-2-15,1-2 1 16,-1-7-30-16,1-9 1 16,10-14 9-16,-8-10 1 0</inkml:trace>
  <inkml:trace contextRef="#ctx0" brushRef="#br0" timeOffset="29380.263">5196 7800 30 0,'-31'-5'15'0,"-17"10"5"0,35-5-15 15,-8 0-1-15,-3 3 0 16,-3-1-1-16,6 3 0 15,5-2-3-15,6 2 0 16,10 6-1-16,10 8 0 16,4 4 1-16,7 6 1 15,8-2-1-15,3-6 0 0,-3 11 1 16,5 5 0 0,-10-5 3-16,-6-1 0 0,-7-7-3 15,-11-3 0-15,-8-2-1 16,-10-3 0-16,-4 0-2 15,-1-6 0-15,-7-7-19 16,4-3 1-16,-3-8-5 16,5-13 1-16</inkml:trace>
  <inkml:trace contextRef="#ctx0" brushRef="#br0" timeOffset="29584.7623">5376 7601 54 0,'-5'16'27'0,"26"27"1"0,-13-25-27 0,0 3-1 0,-5 8 0 16,-3 16-3-16,-3 8 0 16,-5 0-21-16,8 6 1 15,-2-1-5-15,-4-3 1 16</inkml:trace>
  <inkml:trace contextRef="#ctx0" brushRef="#br0" timeOffset="29726.8213">5207 7877 61 0,'32'-14'30'0,"26"12"1"15,-37 4-30-15,11 6-14 16,8 3 0-16,5 0-35 15,23-6 1-15</inkml:trace>
  <inkml:trace contextRef="#ctx0" brushRef="#br0" timeOffset="30212.5336">6530 7371 52 0,'-8'19'26'15,"29"97"0"-15,-21-79-26 0,-3 19 1 16,-2 7 0-16,0 17-1 16,-3-9 1-16,8 9-1 15,-3-12 0-15,-2-12 0 16,2-14 0-16,6-13-1 15,5-8 1-15,5-18 0 16,-2-21 1-16,7-6-2 16,3-5 0-16,9 2 2 15,-4 3 0-15,3 9-1 16,-5 7 0-16,-3 13 0 16,-2 5 1-16,-9 17-19 0,1 5 0 15,-3-1-18-15,2-1 1 16</inkml:trace>
  <inkml:trace contextRef="#ctx0" brushRef="#br0" timeOffset="30576.982">7064 8064 21 0,'-2'-39'10'0,"-1"-6"8"0,3 29-11 0,-5-5-7 16,-1 0 1-16,-1 5 6 15,-1 3 0-15,-3 5-6 16,0 10 0-16,-4 11-2 16,-7 11 1-16,4 8-1 15,-1 5 1-15,6 5 2 16,3-5 0-16,7 3-2 16,6-3 0-16,5-8 0 15,2-8 1-15,1-13-2 16,2-10 1-16,-3-4 1 15,4-15 1-15,2-5-2 16,-3-6 1-16,0-2 1 16,-2-1 0-16,-1 6 1 15,1 8 0-15,-3 8 7 0,0 13 0 16,-3 5-10-16,0 16 0 16,-2 14 0-16,0-1 1 15,2 0-14-15,0 1 0 16,6-6-28-16,7-8 0 15</inkml:trace>
  <inkml:trace contextRef="#ctx0" brushRef="#br0" timeOffset="30813.5376">7369 7374 38 0,'2'16'19'0,"4"66"2"16,-6-53-18-16,0 16 2 16,-6 8 1-16,1 8-5 15,-6 10 1-15,1-2-2 16,2 5 0-16,5 0-29 0,3-2 0 16,11 2 11-16,-6-19 1 15</inkml:trace>
  <inkml:trace contextRef="#ctx0" brushRef="#br0" timeOffset="31191.5818">7752 7564 36 0,'27'-29'18'0,"-11"-26"2"15,-16 39-19-15,0 0 4 16,-3 0 1-16,-5 0 0 16,-5 0 0-16,-8 3-3 15,2 8 0-15,-2 0 0 16,0 7 1-16,-3 19-3 0,0 19 0 15,3 16 4-15,2 10 0 16,6 13-4-16,3 14 0 16,4-1-1-16,6-4 0 15,0-14-1-15,0-8 1 16,0-16-14-16,0-15 0 16,-2-17-34-16,-9-13 1 15</inkml:trace>
  <inkml:trace contextRef="#ctx0" brushRef="#br0" timeOffset="31317.7963">7337 7871 36 0,'-19'-39'18'0,"62"7"7"0,-25 27-19 0,3-6-6 15,11 0 1-15,10-2-1 16,3 5 1-16,3 0-2 16,0 6 0-16,2 2-41 15,-8-3 0-15</inkml:trace>
  <inkml:trace contextRef="#ctx0" brushRef="#br0" timeOffset="31458.384">8022 7810 62 0,'-18'14'31'0,"18"7"0"16,0-18-31-16,0 2-40 0,0 0 0 15,-3 3 18-15,-2 0 1 16</inkml:trace>
  <inkml:trace contextRef="#ctx0" brushRef="#br0" timeOffset="31584.6575">8067 8086 75 0,'-10'23'37'0,"-4"1"-39"0,9-21-38 0,2 5 6 15,-7-5 0-15</inkml:trace>
  <inkml:trace contextRef="#ctx0" brushRef="#br0" timeOffset="44853.8275">10089 7445 40 0,'2'-8'20'0,"6"16"1"0,-8 0-20 16,-3 11-2-16,-4 7 1 16,-7 17 1-16,-2 2 0 15,1 0 2-15,-7 5 0 16,-4 5 1-16,0 6 0 0,-4-5-1 15,1 7 0-15,13-4-3 0,-2-12 1 16,10-5 0-16,5-7 1 16,6-3 1-16,13-6 0 15,5-5-2-15,3-5 1 16,8-5-2-16,7-9 0 16,6-2-1-16,0 0 0 15,-2 0-22-15,-1 0 0 16,0 0-10-16,1 0 0 15</inkml:trace>
  <inkml:trace contextRef="#ctx0" brushRef="#br0" timeOffset="45277.2077">10554 8014 27 0,'3'-8'13'0,"2"8"10"16,-5 0-14-16,3-5-9 16,5-3 1-16,-3-8-1 15,6-5 0-15,4-8 0 16,-1 0 1-16,-1 2-1 15,-2 9 1-15,-4 2-1 0,-4 3 0 16,-6 2 0-16,-7 3 1 16,-9 8 1-16,-4 5 1 15,-9 11 3-15,3 8 0 16,5 8-1-16,0 0 1 16,3 7-5-16,5 1 1 15,11 0-2-15,5-9 1 16,5-4-3-16,11-9 1 15,8-2-8-15,7-5 1 16,4-8-6-16,15-9 1 0,0-7-17 16,-2-11 1-16,-6 0 29 15,-2-2 0-15</inkml:trace>
  <inkml:trace contextRef="#ctx0" brushRef="#br0" timeOffset="45638.7962">10901 7800 40 0,'-16'0'20'0,"3"0"-1"16,13 3-20-16,-11 10 1 15,-10 11 0-15,-3 7 2 16,-2 4 1-16,2 10 0 16,3 5 0-16,8-10-4 15,2-9 0-15,6-7 3 16,5-5 0-16,8-3-3 0,2-3 1 15,3-5 1-15,6-16 1 16,5-11-3-16,-3-10 0 16,0-5 1-16,-2-6 0 15,-1 0 0-15,-5 6 1 16,-5 8 1-16,-5 7 1 16,-3 11 0-16,-3 8 1 15,-2 13-4-15,2 9 0 16,1 9 0-16,2 6 0 15,0 3-12-15,5-8 1 0,11-6-9 16,10-7 1-16,6-6-1 16,5-10 0-16</inkml:trace>
  <inkml:trace contextRef="#ctx0" brushRef="#br0" timeOffset="45874.5066">11094 7845 39 0,'-3'16'19'0,"17"45"6"0,-7-43-21 0,7 3-3 16,-1 6 0-16,3 2 2 15,-3 0 0-15,6-3 2 16,-4-7 1-16,4-6-4 16,-6-10 1-16,3-6-3 15,-3-7 1-15,-2-12-13 16,-1-1 1-16,-2-4-31 15,-2-7 1-15,2 2 39 16,2 3 0-16</inkml:trace>
  <inkml:trace contextRef="#ctx0" brushRef="#br0" timeOffset="46011.1758">11382 7938 48 0,'-5'29'24'0,"16"29"0"0,-9-40-24 16,1 6-1-16,-3 3 0 15,0-9-19-15,5-2 0 16,1-5 1-16,4-11 0 16,1-14 12-16,5-12 0 0</inkml:trace>
  <inkml:trace contextRef="#ctx0" brushRef="#br0" timeOffset="46120.5552">11401 7691 30 0,'-19'-31'15'0,"19"28"-1"16,6 6-15-16,-4 7-16 15,6 6 1-15,-2 5 4 16,9-2 1-16</inkml:trace>
  <inkml:trace contextRef="#ctx0" brushRef="#br0" timeOffset="46729.9352">11549 7924 41 0,'11'32'20'0,"-11"5"17"16,0-29-21-16,0 5-14 15,-3 0 0-15,3-5 0 16,0-8 0-16,5-8-3 15,6-10 0-15,7-9 2 16,6-7 0-16,3 0-2 0,-6 10 1 16,-5 8-1-16,0 8 1 15,-6 13-12-15,-7 11 0 16,-1 8 4-16,4 3 0 16,-6 4 2-16,2 1 1 15,6-3 5-15,6-8 0 16,-1 0-1-16,5-5 0 15,1 0 1-15,2-11 0 16,0-5 0-16,0-5 1 16,-5-5-1-16,3-9 0 15,-6-2 0-15,-2 0 0 0,-6 0 0 16,-5 2 0-16,-5 6 1 16,-1 5 0-16,-4 8-1 15,-6 5 1-15,5 8 0 16,1 6 0-16,4 5-1 15,1 0 0-15,5-6 0 16,8-2 0-16,3-8-1 16,2-5 1-16,3-9-1 15,-3-2 1-15,0-2 0 16,-2-1 1-16,-1 1-1 16,6 4 0-16,-5 9-2 15,-1 2 0-15,1 0 2 16,-6 9 1-16,1-1 5 15,-6 3 1-15,-6-3-1 16,1 6 1-16,-6 4 2 16,-5 6 1-16,-5 9-1 0,-5-1 1 15,-6 0-8-15,-5 0 0 16,3 0-2-16,-9-6 1 16,-2-7-11-16,3-8 0 15,5-8-16-15,5-8 1 16,6 0-7-16,7 0 0 15</inkml:trace>
  <inkml:trace contextRef="#ctx0" brushRef="#br0" timeOffset="47668.0822">13002 7673 46 0,'-11'-3'23'0,"-21"46"-1"15,22-30-22-15,-4 3 1 16,-7 13 0-16,-3 8-1 16,-2 5 0-16,5 3 2 0,5 3 0 15,5 5-1 1,11-8 1-16,11-3 0 0,13 3 1 0,10-3-3 15,6-5 0-15,10-8-1 16,6-10 1-16,-1-8-7 16,9-11 0-16,-1-8-14 15,-10-6 0-15,-13 1-2 16,-8-3 0-16</inkml:trace>
  <inkml:trace contextRef="#ctx0" brushRef="#br0" timeOffset="47855.8293">12798 7988 49 0,'-19'8'24'0,"46"5"1"0,-14-10-25 15,16-3-1-15,6 0 0 16,4-3 2-16,6 0 0 16,11-5-7-16,2-2 1 15,-2-1-25-15,-1-2 1 16,-5-3 16-16,-15 0 0 15</inkml:trace>
  <inkml:trace contextRef="#ctx0" brushRef="#br0" timeOffset="47996.4554">12811 7773 54 0,'-37'-5'27'0,"48"10"2"0,-1-5-28 0,17-2-2 15,12-6 1-15,12-3-3 16,12-2 1-16,6 8-14 31,16-1 0-31,-3 12-20 16,0 2 1-16</inkml:trace>
  <inkml:trace contextRef="#ctx0" brushRef="#br0" timeOffset="48371.4612">13623 7890 42 0,'-45'-3'21'0,"-2"11"2"0,36-5-20 0,-2 2-2 32,0 6 0-32,2 2 5 0,1 5 1 0,-1 9-6 31,0 10 1-31,3 3-1 0,1 2 0 0,7-2-2 0,0-3 1 16,5-8 0-16,5-8 1 15,4-10 0-15,7-14 0 16,8-5-1-16,-3-11 0 31,3-10-2-31,-5-8 0 0,-5 0 0 0,-6 3 0 16,-5 7 0-16,-8 12 1 15,-3 7 2-15,-7 8 1 0,-1 10-3 16,1 6 0-16,2 8 0 16,5-3 1-16,3 0-2 15,3-8 1-15,7 1-10 16,3-4 0-16,6-4-7 15,5-9 1-15,2-8-3 16,9-5 1-16</inkml:trace>
  <inkml:trace contextRef="#ctx0" brushRef="#br0" timeOffset="48605.8395">13811 8107 35 0,'-21'50'17'0,"24"-31"4"15,-1-17-17-15,-2-2 0 16,8 3 1-16,-5-3-2 31,8 0 0-31,-1-8-2 16,1-5 1-16,-3-8-2 0,2-6 1 0,3 6-2 0,14 2 1 16,5 4-1-16,2 4 1 31,0 6-19-31,-4 2 1 15,4 6-10-15,-5 2 0 0</inkml:trace>
  <inkml:trace contextRef="#ctx0" brushRef="#br0" timeOffset="48824.7249">14362 7691 52 0,'0'-23'26'0,"23"44"3"0,-20-8-27 0,2 3-1 16,-10 5 0-16,0 11 2 15,-6 13 1-15,-5 2-5 16,3 22 0-16,2-5-14 16,1-1 1-16,-1-2-4 15,1-5 1-15,-1-11-9 16,1-14 1-16</inkml:trace>
  <inkml:trace contextRef="#ctx0" brushRef="#br0" timeOffset="48949.7265">14108 8086 27 0,'21'-32'13'0,"55"21"2"0,-57 14-15 16,5-6-9-16,8 1 0 15,7-6-9-15,-2 0 1 16</inkml:trace>
  <inkml:trace contextRef="#ctx0" brushRef="#br0" timeOffset="49357.5142">14663 7612 47 0,'-2'16'23'0,"-6"74"2"0,2-72-23 0,-4 17 4 15,-6 12 0-15,0 9-1 16,-3 10 1-16,6-5-4 16,-3-8 0-16,6-8-3 15,7-11 1-15,1-13 0 16,4-13 1-16,9-5-1 16,7-11 1-16,9-2-1 15,2-6 1-15,3 0-1 16,-1 8 1-16,1 8-2 15,-3 5 1-15,-8 8-11 16,-7 1 0-16,-4 1-10 16,-2 4 1-16,-3 2 16 15,3-2 0-15,3-3 6 16,2 2 1-16,3 1 9 0,-3-1 1 16,0 3-6-16,-2 0 0 15,-3 3-7-15,-8 5 1 16,-8 3-21-16,-5 0 1 15,-11 0-11-15,-5-3 0 16</inkml:trace>
  <inkml:trace contextRef="#ctx0" brushRef="#br0" timeOffset="50663.3421">16198 8083 33 0,'8'-16'16'0,"2"0"1"0,-7 14-17 15,-3-4 0-15,0-2 1 16,-3 0-1-16,-7 1 0 15,-9-1 2-15,-5 2 0 0,-5 1 1 16,3 2 1-16,-3 3 0 16,-3 8 0-16,3 3-3 15,5 2 1-15,0 16 1 16,6 0 0-16,4 8-3 16,4 6 0-16,5-4 2 15,5-7 0-15,10-8 2 16,9-11 0-16,-6-10-4 15,8-14 0-15,8-7 0 16,3-9 1-16,2-10-1 16,3-8 0-16,-10-2-1 15,-1 4 1-15,-5 9 2 16,-7 10 0-16,-4 8 1 16,-2 11 0-16,-5 10-2 15,0 16 0-15,-3 11-1 0,-3 2 0 16,3 4-2-16,0 4 0 15,3-2-18-15,4-3 0 16,4-11 10-16,10-5 0 16,3-8 0-16,5-7 1 15,0-9-8-15,-5-7 0 16</inkml:trace>
  <inkml:trace contextRef="#ctx0" brushRef="#br0" timeOffset="51007.4898">16510 8041 40 0,'5'39'20'0,"3"20"6"16,-8-49-20-16,0 6 2 16,-2 3 0-16,-4 2-4 15,4-5 1-15,2-3 0 16,-3-8 1-16,3-8-5 16,3-7 0-16,5-14-1 15,2-18 0-15,3-1-1 16,9 1 0-16,1 5-4 0,4 8 1 15,5 10-19-15,2 6 1 16,0 8-14-16,3 2 0 16</inkml:trace>
  <inkml:trace contextRef="#ctx0" brushRef="#br0" timeOffset="51229.7748">16957 8197 35 0,'-24'21'17'0,"14"16"8"0,4-29-18 0,4-3 3 16,-1 1 0-16,-2-6-8 16,2-8 1-16,3-6 0 15,3-2 1-15,5-5-4 16,2-16 1-16,9-2-2 16,5 2 1-16,5 2-11 15,-3 3 0-15,11 3-17 16,6 5 0-16,-1 3 10 15,0 5 0-15</inkml:trace>
  <inkml:trace contextRef="#ctx0" brushRef="#br0" timeOffset="51339.2475">17441 8017 27 0,'-10'47'13'0,"-11"25"0"0,15-61-13 16,1 4-17-16,-6 1 1 15,3-3 7-15,1 1 0 16</inkml:trace>
  <inkml:trace contextRef="#ctx0" brushRef="#br0" timeOffset="51448.6223">17600 7710 52 0,'21'-69'26'0,"-18"74"-17"0,-3-2-25 0,0 5-19 15,-8 11 1-15</inkml:trace>
  <inkml:trace contextRef="#ctx0" brushRef="#br0" timeOffset="51730.2966">17690 7969 50 0,'11'48'25'0,"-11"26"3"15,0-53-24-15,0 0 6 16,0 6 0-16,-3-3-8 0,3-3 1 16,0-5-1-1,0-8 0-15,3-14-4 0,2-4 1 16,0-17-17-16,6-12 1 16,-1-6 1-16,6 0 1 15,5 0 0-15,3 5 1 16,5 6-4-16,-5 10 0 15</inkml:trace>
  <inkml:trace contextRef="#ctx0" brushRef="#br0" timeOffset="51890.7188">18005 8131 68 0,'-13'23'34'0,"18"1"-6"16,0-18-34-16,-2-1-23 16,-3 3 1-16,0-3-5 15,0-5 1-15</inkml:trace>
  <inkml:trace contextRef="#ctx0" brushRef="#br0" timeOffset="52031.2864">18098 7776 17 0,'2'-5'8'0,"-4"13"2"0,2-8-10 16,-8 2-1-16,5 6 1 15,-5 8-16-15,5 5 0 16</inkml:trace>
  <inkml:trace contextRef="#ctx0" brushRef="#br0" timeOffset="52285.5053">18269 8191 44 0,'-7'-2'22'0,"4"-1"5"16,3 3-23-16,0-5-4 16,3-8 0-16,4-3 5 15,1-8 0-15,3 3-2 16,0 2 0-16,-6 3-3 15,3 6 1-15,0 10-1 16,-3 13 0-16,0 11-1 16,-2 5 1-16,-3 8-18 15,3 3 1-15,5-1-21 0,2-4 0 16</inkml:trace>
  <inkml:trace contextRef="#ctx0" brushRef="#br0" timeOffset="52737.6455">18608 8213 17 0,'19'-27'8'0,"15"-18"7"0,-23 29-9 0,-3-2-4 16,-3-1 1-16,-5 6 1 15,-3 2 0-15,-7 6 0 16,-4 8 1-16,-1 10-3 16,1 8 0-16,-4 0-2 15,5 3 1-15,-1 3 1 16,4-1 1-16,-1 1-3 15,6-4 0-15,5-7 3 16,5-5 0-16,-2-6-2 16,5-5 0-16,2-8-1 15,4-8 0-15,4 0 0 16,3-7 0-16,0-12 0 16,1-4 0-16,-1-1 0 15,-8 8 0-15,0 11 5 16,-5 10 0-16,-8 17 6 15,-3 20 0-15,-7 11-4 0,-6 19 1 16,0 7-1-16,-2 17 0 16,-4-1-2-16,1 11 0 15,0 3-5-15,-8 4 0 16,-5-9 0-16,-6-6 0 16,-2-8-13-16,-11-13 0 15,-3-16-4-15,-7-16 1 16,-19-19 2-16,-6-12 1 15,-10-9-6-15,-15-10 0 0,-12-19 3 16,-2-7 1-16</inkml:trace>
  <inkml:trace contextRef="#ctx0" brushRef="#br0" timeOffset="53019.2895">15092 8281 55 0,'0'24'27'0,"-8"45"-13"15,-3-40-27-15,1 11-27 0,-9 0 1 16,-5 10 38-16,-5-3 0 16</inkml:trace>
  <inkml:trace contextRef="#ctx0" brushRef="#br0" timeOffset="54447.9276">19865 7906 47 0,'-8'-8'23'0,"16"29"1"16,-5-8-24-16,5 11 0 16,-3 21 1-16,3-3-1 0,2 1 1 15,1-1-1-15,-1-2 0 16,1-6 1-16,2-7 0 16,3-6 0-1,-3-8 0-15,1-8-2 0,1-10 0 0,-1-8 0 16,-1-1 1-16,3-4-1 15,-3-6 1-15,0-5 0 16,3-5 1-16,0 7-1 16,3 6 0-16,2 10 0 15,0 11 1-15,3 8 7 16,-3 6 1-16,-3 4-4 16,1-2 0-16,-3-5 4 15,-6-1 0-15,1-2 2 16,-3-3 1-16,-5 1-12 15,-3-4 0-15,0 1-1 0,-6-6 0 16,-2-10-4-16,-2-11 1 16,-1-10-15-16,1-14 0 15,7-7-4-15,6 2 0 16,7 16 5-16,3 8 0 16,3 7 1-16,0 9 0 15</inkml:trace>
  <inkml:trace contextRef="#ctx0" brushRef="#br0" timeOffset="54869.871">20630 7988 50 0,'-14'-24'25'0,"-4"19"-9"15,15-1-25-15,-5 1 5 16,-2 0 1-16,-9 5 2 16,-2 5 1-16,-6 6 1 15,-2 5 1-15,0 7-2 16,5 1 0-16,3 5 0 16,3-2 1-16,7-6-2 15,6-3 0-15,5-4 3 16,3-4 0-16,5-4-2 15,5-12 0-15,8-7 1 0,8-11 1 16,3-5-2-16,5-13 0 16,5-3 0-16,0 0 0 15,-4 8 0-15,-7 10 1 16,-10 11 2-16,-5 11 1 16,-5 16-2-16,-3 13 0 15,-6 13-2-15,4 8 1 16,-6 2-2-16,0-5 1 15,0 1-14-15,2-9 0 16,1-10-19-16,5-5 0 0</inkml:trace>
  <inkml:trace contextRef="#ctx0" brushRef="#br0" timeOffset="55214.1945">20905 8059 45 0,'-19'69'22'0,"30"13"1"16,-3-58-22-16,2 2 0 15,9-2 1-15,5-8-2 16,10-8 1-16,3-13-1 16,0-14 1-16,5-10-2 15,6-8 0-15,-6-11 1 16,-7 6 0-16,-11 2 1 0,-6 11 1 15,-10 8 4-15,-8 13 1 16,-11 16-5-16,-10 24 1 16,-5 10-3-16,-9 22 0 15,-15 12-1-15,3 12 0 16,-6 7-14-16,2 5 0 16,9-2-7-16,10-8 0 15,14-18 3-15,15-19 1 16</inkml:trace>
  <inkml:trace contextRef="#ctx0" brushRef="#br0" timeOffset="56155.072">22056 8115 34 0,'-27'8'17'0,"3"18"5"0,22-18-18 15,-4 5-1-15,4 11 0 0,-1 8-1 16,3 8 1-16,3-9-1 16,5-4 0-16,5-3 0 15,11-9 1-15,5-7 1 16,5-13 0-16,3-13-4 16,0-17 1-16,3 3 1 15,-11-7 0-15,-13-4-2 16,3 1 0-16,-19 42 0 15,-64-58-6 1,19 23 1-16,5 17-8 16,1 18 0-16,2 16-20 15,5 5 0-15,11 3 30 16,2 0 0-16</inkml:trace>
  <inkml:trace contextRef="#ctx0" brushRef="#br0" timeOffset="56484.5618">22416 8072 36 0,'-8'19'18'0,"5"39"1"0,3-47-19 0,-5 10 1 16,2 11 0-16,0 2 4 15,3-2 0-15,0-3-3 16,6-5 0-16,4-11 0 15,1-8 1-15,5-10-2 16,5-14 0-16,5-10-2 16,11-5 0-16,-2-11 1 15,-4-3 1-15,-1 6-1 16,-7 10 0-16,-4 8 2 16,-8 14 1-16,-1 10-1 15,-5 18 0-15,1 4-2 16,-6 12 0-16,0 8-9 15,0 1 0-15,2-4-33 16,6-4 0-16</inkml:trace>
  <inkml:trace contextRef="#ctx0" brushRef="#br0" timeOffset="56672.0105">23233 7599 52 0,'3'0'26'0,"5"92"2"0,-11-68-26 16,-8 16-3-16,-7 15 1 15,-6 14-1-15,-5 8 0 0,-3 5-30 16,-10 8 1-16,0-3 9 16,7-13 0-16</inkml:trace>
  <inkml:trace contextRef="#ctx0" brushRef="#br0" timeOffset="56812.6892">22916 8059 58 0,'52'-37'29'0,"52"19"-9"16,-62 10-28-16,6-3-26 16,12-2 1-16,4-3 18 15,-19 0 0-15</inkml:trace>
  <inkml:trace contextRef="#ctx0" brushRef="#br0" timeOffset="57295.2889">9885 9170 45 0,'-8'53'22'0,"18"-21"-33"16,-2-21-24-16,-2 2 25 16,-6-2 0-16</inkml:trace>
  <inkml:trace contextRef="#ctx0" brushRef="#br0" timeOffset="57435.8713">10007 8655 53 0,'0'-35'26'0,"15"30"-18"0,-9 5-27 16,4 2-14-16,1 9 0 15</inkml:trace>
  <inkml:trace contextRef="#ctx0" brushRef="#br0" timeOffset="57640.2456">10213 9239 42 0,'-5'40'21'0,"2"-22"5"16,3-23-20-16,0-3-6 16,3-2 0-16,5-12 1 15,2-1 0-15,11-4-2 16,11 6 1-16,2 5-1 15,-2 11 1-15,5 15 1 16,0 17 0-16,6 13-15 16,-1 2 1-16,-2 3-21 15,10 3 0-15</inkml:trace>
  <inkml:trace contextRef="#ctx0" brushRef="#br0" timeOffset="58047.5785">11665 9160 47 0,'-31'-21'23'15,"-14"5"-2"-15,34 16-25 0,-7 2 4 16,-4 4 1-16,-1 2-1 16,2 2 0-16,2 4 0 15,11-4 0-15,13 1 0 16,6-1 1-16,5 4 1 16,13-1 1-16,5 3 2 15,3-1 1-15,-10-1-4 16,2-1 1-16,-5 0-2 15,-6 3 0-15,-5 0-1 16,-5-3 1-16,-8 3-3 16,-8-8 1-16,-7 3-12 0,-15-6 0 15,1 3-5-15,3 0 0 16,5 0-5-16,5 0 0 16</inkml:trace>
  <inkml:trace contextRef="#ctx0" brushRef="#br0" timeOffset="58429.4212">12076 9178 52 0,'15'37'26'0,"4"30"0"16,-16-44-26-16,-6 6 1 16,-5 16 1-16,-3 8-2 15,-4 3 0-15,-7 7 0 16,1-4 0-16,3-14-2 15,-1-8 1-15,3-16-4 16,-2-24 1-16,-1-18 1 16,6-24 1-16,2-11 1 0,11-18 1 15,8-8 0-15,14-2 0 16,23-1 0-16,5 14 0 16,8 4-1-16,3 15 0 15,-8 17 2-15,-11 14 1 16,-10 10 5-16,-8 11 0 15,-8 6-4-15,-16 12 1 16,-16 14-1-16,-16 2 0 16,-2 11-2-16,-11 0 0 15,-8-2-6-15,5-12 1 0,11-7-22 16,8-5 1-16,10-9-4 16,14-7 1-16</inkml:trace>
  <inkml:trace contextRef="#ctx0" brushRef="#br0" timeOffset="58804.4278">12626 9115 46 0,'-19'-11'23'0,"1"9"0"16,15 4-23-16,-7 4-1 15,-4 4 1-15,-7 9 0 16,0-1 0-16,0 11 1 0,0 11 0 16,2-6-1-16,6-2 0 15,8-8-1-15,5-6 0 16,5-12 2-16,6-17 1 16,2-10-3-16,5-5 1 15,4-9 6-15,-7 1 1 16,4-1-6-16,-1 6 1 15,-4 8 1-15,-1 5 1 16,-3 11-3-16,-2 13 1 16,-5 8-2-16,-3 8 1 15,-3 10-7-15,1 14 1 0,-4-9-24 16,4 1 0-16,2-3 4 16,8-8 1-16</inkml:trace>
  <inkml:trace contextRef="#ctx0" brushRef="#br0" timeOffset="59259.474">13076 9059 34 0,'-21'-5'17'0,"-1"18"1"0,20-10-18 16,-9 5 2-16,-2 8 1 15,-6 5 0-15,-2 3 1 16,0 2 0-16,3 17 0 16,7-4-1-16,8-4 1 15,3-9 0-15,8-2 0 16,5-3-3-16,6-2 0 16,2-9-1-16,6-5 1 15,10-2-1-15,0-3 0 16,2-11 1-16,4-10 0 0,-1-10-2 15,3-4 1-15,-3-7-1 16,1 0 1 0,-43 42 0-16,21-64 0 15,-5 24 0-15,-14 6 1 16,-4 18 0-16,-9 8 5 16,-7 21 0-16,4 22-2 15,-1 10 0-15,4 16-4 16,11-9 0-16,8 4-1 15,10-3 0-15,9-11-21 16,5-13 1-16,10-13-20 16,11-16 0-16</inkml:trace>
  <inkml:trace contextRef="#ctx0" brushRef="#br0" timeOffset="59806.7318">14547 9258 47 0,'18'-50'23'0,"14"-1"1"0,-24 33-25 0,-5-6 1 16,-3 0 1-16,-8 3-1 15,-6 5 0-15,-7 5 1 16,-8 9 0-16,-5 10-1 16,-6 10 0-16,6 9 4 15,5 4 0-15,2 17-2 16,6 2 0-16,2-2 0 15,9-3 0-15,2-3-1 16,8-7 1-16,8-14-2 16,5-11 0-16,8-10 0 15,6-2 1-15,-1-19-1 16,6-16 0-16,-3 0 0 16,0-6 0-16,-5 1-1 15,-3 5 1-15,-8 5 0 16,3 8 1-16,-5 11-2 0,-6 10 1 15,0 14 0-15,-2 8 1 16,-3 12 0-16,-3 6 1 16,3-5-7-16,0 2 0 15,0-4-22-15,0-4 0 16,3-10 0-16,5-6 0 16</inkml:trace>
  <inkml:trace contextRef="#ctx0" brushRef="#br0" timeOffset="60072.9709">14777 9266 33 0,'-3'45'16'0,"-2"2"11"16,5-39-17-16,0 0-3 15,0 3 0-15,0-3-2 16,0-3 0-16,5-5-4 15,6-5 0-15,2-16-2 16,8-11 1-16,8-11 0 16,6-7 0-16,10-3-2 15,5 8 1-15,-5 8-9 16,-3 11 1-16,-2 5-16 16,0 5 0-16,-3 8 6 15,-5 8 1-15</inkml:trace>
  <inkml:trace contextRef="#ctx0" brushRef="#br0" timeOffset="60340.3823">15441 9422 52 0,'11'8'26'0,"36"-19"6"0,-31 3-27 31,0-16-6-31,5-13 1 0,6-8 0 16,-1-8 0-16,1 3 0 15,-14 5 0-15,-5 11 0 16,-14 7 1-16,-4 9 14 16,-1 10 0-16,-5 16-7 15,-5 18 1-15,0 9-9 16,3 12 1-16,4 1-2 16,6 2 1-16,11 0-19 15,8-5 1-15,-1-5-20 16,9-8 0-16,10-14 14 15,5-12 1-15</inkml:trace>
  <inkml:trace contextRef="#ctx0" brushRef="#br0" timeOffset="61471.7656">16809 9329 45 0,'-32'16'22'0,"53"18"1"0,-10-31-22 0,2-3-1 15,6-8 1-15,10-8 0 16,3-10 0-16,2-3-1 16,0-6 0-16,-2 1 0 15,-5-3 1-15,-12 3-2 16,-4 2 0-16,-11 8 2 15,-5 5 0-15,-14 9-2 16,-2 10 1-16,-3 10 4 16,-2 12 1-16,2 7-3 15,5 16 0-15,6 0-2 16,5-6 1-16,8-2-1 16,8-8 0-16,5-5-8 15,9-5 1-15,4-9-15 0,1-4 0 16,2-6-2-16,5-6 1 15</inkml:trace>
  <inkml:trace contextRef="#ctx0" brushRef="#br0" timeOffset="61707.0615">17298 9078 30 0,'0'-21'15'0,"-2"37"9"0,2-9-15 16,0 9 0-16,0 8 0 15,-3 8 0-15,3 8 0 16,3 5-7-16,-1-6 0 0,6-2 0 15,0 0 1-15,3-5-4 16,2-8 1-16,6-11 0 16,2-13 0-16,3-5-1 15,5-22 1-15,2-12-3 16,1-9 0-16,3-5-15 16,-4 3 1-16,1 5-11 15,-8 11 0-15,-3 12 17 16,-10 9 0-16</inkml:trace>
  <inkml:trace contextRef="#ctx0" brushRef="#br0" timeOffset="62021.4409">17732 9385 48 0,'19'-8'24'0,"44"-29"1"0,-41 24-24 16,1-3-2-16,4-5 0 15,-6-3-5-15,-5-3 0 16,0-2-2-16,-11 3 0 16,-8 2 4-16,-7 3 1 0,-11 2 12 15,-3 9 0-15,-5 12-2 16,0 11 1-16,5 11-5 16,5 16 0-16,6 8-1 15,5-6 0-15,8 0-4 16,11-2 0-16,7-8 1 15,6-8 1-15,5-9-15 16,0-7 1-16,3-10-19 16,2-6 1-16,1-5 30 15,-6-11 1-15</inkml:trace>
  <inkml:trace contextRef="#ctx0" brushRef="#br0" timeOffset="62325.6708">18182 9096 34 0,'-8'24'17'0,"-2"42"3"0,7-44-18 0,-2 9 0 16,-1 4 1-16,-2-4 3 15,-2 1 0-15,2 0-1 16,5-6 0-16,1-4-2 16,-4-1-3-1,6-21 0-15,22-24 1 16,-4 0 1-16,6-16-2 15,5 1 1-15,3-1-1 16,-3 0 0-16,-5 11 4 16,-3 11 1-16,-3 12 0 15,-4 14 0-15,-4 16-4 16,-7 13 0-16,-3 0-2 16,0 6 1-16,-3 2-17 15,1 0 1-15,-4-3-30 0,6-8 0 16</inkml:trace>
  <inkml:trace contextRef="#ctx0" brushRef="#br0" timeOffset="62529.2544">18791 8665 59 0,'0'29'29'0,"0"53"2"0,0-42-29 0,-3 10-2 16,-5 16 0-16,-2 8 0 16,-4 16 0-16,-4-5-34 15,-3 2 0-15,-1-7 8 16,7-17 1-16</inkml:trace>
  <inkml:trace contextRef="#ctx0" brushRef="#br0" timeOffset="62654.2565">18463 9110 34 0,'26'-22'17'0,"22"-4"-34"16,-32 23-16-16</inkml:trace>
  <inkml:trace contextRef="#ctx0" brushRef="#br0" timeOffset="62779.2577">18949 9160 29 0,'72'8'14'0,"21"-13"3"0,-70 2-14 16,12-2-4-16,2-3 1 16,-3 0-19-16,-10-3 0 15,-3 3 8-15,-10 6 0 16</inkml:trace>
  <inkml:trace contextRef="#ctx0" brushRef="#br0" timeOffset="63058.0336">19039 9295 42 0,'-21'24'21'0,"16"-3"8"0,5-19-21 0,5 1 2 16,-2 8 0-16,5-1-5 16,-3-2 0-16,11 5-3 15,0-2 0-15,2 0-3 16,1-1 1-16,-3 1 0 15,-6-3 0-15,-2 0-1 16,-5 0 0-16,-6 0 1 16,-7 2 0-16,-9 3 0 15,-2 1 0-15,-5 1 0 16,-6 1 1-16,0 0-19 16,3-3 0-16,5-2-29 15,3-3 0-15</inkml:trace>
  <inkml:trace contextRef="#ctx0" brushRef="#br0" timeOffset="63514.3855">18447 9112 44 0,'0'-16'22'0,"55"-5"9"0,-34 13-22 16,14-5-8-16,18 0 1 15,8 2-2-15,2 3 0 16,1 8-18-16,-9 3 1 16,-5 0-20-16,-5 2 1 15</inkml:trace>
  <inkml:trace contextRef="#ctx0" brushRef="#br0" timeOffset="64083.7322">20346 9297 41 0,'6'-31'20'0,"-14"-14"2"0,5 34-22 0,-5 1-1 16,-5-1 1-16,-8 6 0 15,-11 5 1-15,-8 5 2 16,-2 6 0-16,-8 7-1 16,5 11 1-16,5 6-2 15,8-4 1-15,9 4-2 16,4 2 0-16,14-3 0 16,7-7 0-16,12-9 0 15,7-13 1-15,8-7-2 16,11-14 1-16,2-3 0 15,-5-7 1-15,0-3 3 16,-5 0 0-16,-8 5-1 16,-3 8 1-16,-3 11-1 15,-7 10 1-15,-6 14-4 16,0 2 0-16,-5 8-2 0,-5 8 0 16,2 0-20-16,1-3 0 15,-6-5-13-15,5-7 0 16</inkml:trace>
  <inkml:trace contextRef="#ctx0" brushRef="#br0" timeOffset="64266.9089">20725 8771 41 0,'8'-21'20'0,"-3"39"12"0,-5-4-22 16,0 17-8-16,0 14 1 15,-5 16-2-15,-6 16 0 16,-5 10-14-16,0 0 0 16,-5 3-29-16,0 0 1 15</inkml:trace>
  <inkml:trace contextRef="#ctx0" brushRef="#br0" timeOffset="64407.5921">20415 9284 56 0,'-26'-47'28'0,"52"28"0"16,-10 11-28-16,11 3-3 16,4 0 1-16,6 5-22 15,6-3 0-15,-1 3-5 16,11 0 0-16</inkml:trace>
  <inkml:trace contextRef="#ctx0" brushRef="#br0" timeOffset="64782.8964">21601 9141 31 0,'-6'0'15'0,"4"0"2"0,-1-2-16 15,-2-1-1-15,-9 3 0 16,-9 0 3-16,-9 3 1 15,0-1 1-15,-8 4 0 16,1 2-2-16,4 2 0 16,6-2 0-16,13 0 1 15,8 0 0-15,16 8 1 16,6 5 3-16,4 0 0 0,6 3-1 16,5 2 1-1,-2-4-3-15,-6 1 0 0,-5 4-2 16,-14-1 1-16,-12 3-6 15,-9-2 1-15,-13-1 0 16,-5-7 0-16,-2-9-23 16,-1-7 0-16,8-8-7 15,8-3 1-15,11 0 12 16,5 3 0-16</inkml:trace>
  <inkml:trace contextRef="#ctx0" brushRef="#br0" timeOffset="65206.669">21886 9260 55 0,'-18'-2'27'0,"-1"-4"1"0,14 12-28 16,-6-4-5-16,-10 6 0 15,-8 3 6-15,-3 7 1 16,1 4-2-16,2-1 1 15,5 5 0-15,3 3 1 16,2 6-3-16,8-1 0 16,6-2 1-16,5-3 0 15,5-10 1-15,11-4 0 16,6-9-2-16,4-14 0 16,11-16 2-16,0-8 0 0,11-10-1 15,-6-8 0-15,-8-1 0 16,-4 6 0-16,-9 11 2 15,-8 7 0-15,0 14-2 16,-2 8 1-16,-3 18-1 16,-8 19 1-16,-3 2-2 15,-2 11 0-15,-1 6-7 16,1 2 1-16,2-14-17 16,6 4 1-16,5-17-1 15,3-15 0-15</inkml:trace>
  <inkml:trace contextRef="#ctx0" brushRef="#br0" timeOffset="65900.6572">22257 9284 42 0,'-16'48'21'0,"3"-1"2"0,10-33-21 16,-5 7 4-1,0 8 0-15,3 0-3 0,-3-2 0 0,8-4-3 16,0-9 1-16,8-12-3 16,2-12 1-16,6-14-2 15,11-5 1-15,4-19 2 16,4-2 1-16,-1 0 0 16,3 5 1-16,-2 5-5 15,-4 11 1-15,-7 10 3 0,-5 11 0 16,-9 14-1-16,-7 10 0 15,-6 10 0-15,-7 11 0 16,-1-3 4-16,-2 1 0 16,-6 2-5-16,6-3 1 15,3-5 0-15,2-10 0 16,8-9-1-16,0-10 1 16,10-13-1-16,9-3 0 15,7-18 1-15,11-8 1 16,0-1-2-16,6 4 1 15,-1 4 0-15,-5 6 0 0,-3 11 1 16,-10 10 1-16,3 10 2 16,-11 14 1-16,-6 16-3 15,-2 0 0-15,-5 10 1 16,2 8 0-16,0 6-3 16,3-6 1-16,3-5 1 15,-1-5 0-15,9-11-1 16,2-16 1-16,3-10-2 15,5-14 1-15,3-15-2 16,2-9 0-16,1-12-3 16,2-19 0-16,-6-6 0 15,-9-5 1-15,-12 11 3 16,-7 13 0-16,-6 14 8 16,-5 12 0-16,-5 17 1 15,-6 20 0-15,1 22-8 16,7 23 1-16,11 9-2 15,8 5 1-15,6 0-14 0,17-11 1 16,12-16-47-16,10-13 1 16,7-21 51-16,-15-18 1 15</inkml:trace>
  <inkml:trace contextRef="#ctx0" brushRef="#br0" timeOffset="66600.0481">9689 10284 53 0,'-45'72'26'0,"24"34"-1"0,18-77-26 15,-2 0-1-15,2-3 1 16,1-2 1-16,-4-3 0 16,6-5 0-16,0-8 0 15,0-8-1-15,6-11 0 16,-4-23 1-16,6-14 0 16,5-15-2-16,6 2 1 15,5-2 2-15,8-6 0 16,2 16-2-16,8 13 1 0,9 16 0 15,-9 16 0-15,-10 11 0 16,-3 10 1-16,-13 3 3 16,0 3 0-16,-11 5 0 15,-10 5 1-15,-17 2-3 16,-9-1 1-16,-6-4-4 16,-1-5 1-16,-1-8-7 15,4-7 0-15,4-12-20 16,4-10 0-16,14-5 3 15,13-2 0-15</inkml:trace>
  <inkml:trace contextRef="#ctx0" brushRef="#br0" timeOffset="66809.8176">10356 9618 59 0,'-24'21'29'0,"16"95"1"0,5-76-30 0,1 15 0 15,-6 25 0-15,-3-3 0 16,1 12 0-16,2-4-24 16,2 0 0-16,1-11-11 15,10-8 1-15</inkml:trace>
  <inkml:trace contextRef="#ctx0" brushRef="#br0" timeOffset="67184.8225">10689 10157 23 0,'11'-45'11'0,"-19"19"7"15,5 18-12-15,-5 8-1 16,-10 3 1-16,-6 10-2 0,-8 5 0 15,0 6-1-15,3-3 1 16,5 14-4-16,6 4 0 16,5 4 1-16,5-4 0 15,5-4-1-15,6-6 1 16,7-13 0-16,6-8 1 16,0-8 0-16,3-11 1 15,2-10-1-15,0-11 0 16,-3 3 1-16,-2-3 1 15,0-2-4-15,-5 8 1 0,-1 7 4 16,-4 3 1-16,-1 16-4 16,-5 3 0-16,-5 10-2 15,5 11 1-15,-3 10-2 16,3 6 0-16,0-8-19 16,0 2 0-16,3 0-20 15,13-7 0-15</inkml:trace>
  <inkml:trace contextRef="#ctx0" brushRef="#br0" timeOffset="67638.0345">11091 10094 31 0,'-37'21'15'0,"-16"21"9"0,40-34-15 16,0 3-3-16,-6 5 0 16,1 13-3-16,5 3 1 15,5 5 2-15,5-3 0 16,3 3-5-16,11-3 0 16,2-2-2-16,8-5 1 15,6-11 0-15,-1-11 0 16,6-10 0-16,7-6 0 15,4-10 1-15,-1-14 0 0,0-10-2 16,3-5 0-16,-5-3-2 16,-6-2 0-16,-7 4 3 15,-14 9 0-15,-5 10 1 16,-13 11 0-16,-1 13 3 16,-4 14 0-16,-1 23 3 15,1 8 0-15,-1 10-4 16,3 12 1-16,6-9-4 15,-4 5 0-15,6-7-4 16,8-6 0-16,5-15-19 16,9-6 1-16,4-13-19 15,8-8 0-15</inkml:trace>
  <inkml:trace contextRef="#ctx0" brushRef="#br0" timeOffset="68262.5722">9911 10565 44 0,'-34'-11'22'0,"23"9"0"0,11 4-22 15,0-2 1-15,8 6 0 16,8 1 7-16,13 1 1 16,3 6-4-16,18 1 0 15,16 1-1-15,27 3 1 16,8-3-6-16,12-6 1 15,22-4-2-15,-5-6 1 16,5-11-24-16,5 0 1 16,-10-4-12-16,-6 1 0 0</inkml:trace>
  <inkml:trace contextRef="#ctx0" brushRef="#br0" timeOffset="68990.2847">21320 9800 45 0,'8'-5'22'0,"85"-6"5"16,-51 9-24-16,35 4 6 16,31 1 1-16,35 2-5 15,26-5 1-15,14 8-7 16,10-5 0-16,-2-1-20 15,-14-2 0-15,-16 3-20 16,-28 0 1-16</inkml:trace>
  <inkml:trace contextRef="#ctx0" brushRef="#br0" timeOffset="69606.1639">12787 9946 47 0,'-13'-43'23'0,"-3"-20"-2"0,14 47-23 0,-9-5 2 15,-8 0 0-15,4 5 1 16,-4 8 1-16,1 10-2 16,2 12 1-16,-3 12-1 15,6 19 1-15,-3 16-2 16,3 10 1-16,2 6 0 16,1 10 0-16,2-2-1 15,5 10 0-15,3-21-6 16,0-5 1-16,0-11-11 15,3-10 0-15,2-16-4 16,-5-11 0-16</inkml:trace>
  <inkml:trace contextRef="#ctx0" brushRef="#br0" timeOffset="69809.2927">12150 10218 50 0,'2'0'25'0,"59"0"-1"0,-34-2-24 15,15 2-1-15,21-6 0 16,-2-4-11-16,5-1 0 0,6-2-12 16,-1 2 0-1,-2 1 12-15,0 2 1 0</inkml:trace>
  <inkml:trace contextRef="#ctx0" brushRef="#br0" timeOffset="70061.6228">13023 10224 23 0,'5'31'11'0,"-15"41"9"16,10-51-13-16,-6 3-4 15,6 2 0-15,0 3-1 16,6-5 0-16,-1-8 4 16,5-11 0-16,1-5-1 15,5-5 0-15,0-8-4 16,2-11 0-16,1-11-1 0,-3-4 1 15,-6-1-1-15,-5-2 0 16,-10-3 0-16,-8 5 1 16,-8 6-2-16,0 10 1 15,-8 13-2-15,-3 14 1 16,5 13-12-16,-4 2 1 16,1 11-21-16,12 6 0 15</inkml:trace>
  <inkml:trace contextRef="#ctx0" brushRef="#br0" timeOffset="70298.3907">13393 10343 37 0,'-10'42'18'0,"25"-10"6"15,-12-30-18-15,-3 1 7 16,-8 2 0-16,3-5-6 15,-3-5 0-15,5-6-6 16,3-5 1-16,6-10-3 16,4 0 1-16,11-1-7 15,11 3 0-15,16 6-22 16,5 2 0-16,5 5 2 16,11 6 1-16</inkml:trace>
  <inkml:trace contextRef="#ctx0" brushRef="#br0" timeOffset="70675.4987">14089 10538 47 0,'-13'3'23'0,"26"-11"1"16,-2-3-24-16,12-7 0 16,14-16 1-16,1-17 3 15,12-7 1-15,11-24-1 16,2-8 1-16,11-5-4 16,-5 8 1-16,-5 10 0 15,-4 16 0-15,-4 19 4 16,-8 23 1-16,-14 22-5 15,-5 18 0-15,-8 21-2 16,-5 22 1-16,-5 10-2 0,-3 18 1 16,-6 1-16-16,-4 2 1 15,-6-15-22-15,-3-14 0 16,1-8 22-16,-1-18 0 16</inkml:trace>
  <inkml:trace contextRef="#ctx0" brushRef="#br0" timeOffset="70838.1642">14293 10224 52 0,'-13'-3'26'0,"26"-2"2"0,-3-1-25 0,17-2-3 16,5-2 1-16,5 2-3 16,5 0 1-16,6-3-19 15,7 1 1-15,-5-4-14 16,3 1 0-16</inkml:trace>
  <inkml:trace contextRef="#ctx0" brushRef="#br0" timeOffset="71135.4651">15113 10171 42 0,'-11'45'21'0,"11"0"1"0,-5-27-21 15,2 11 4-15,-4 0 1 16,1 16 3-16,-4 0 1 15,-1-2-6-15,3-12 1 0,0-7-5 16,6-5 0-16,2-17 0 16,2-18 0-16,9-13 0 15,7-16 0-15,1-8 0 16,2 6 0-16,11 2 1 16,2 8 0-16,1 13-1 15,-4 13 1-15,1 11-2 16,-5 16 0-16,-6 13-2 15,-5 8 0-15,-1 3-20 16,-4 8 1-16,0 2-15 16,2-10 1-16</inkml:trace>
  <inkml:trace contextRef="#ctx0" brushRef="#br0" timeOffset="71542.5491">15677 10462 40 0,'13'-24'20'0,"24"-29"1"16,-32 37-21-16,0-3 1 15,-10 4 0-15,-5 1 0 16,-6 6 1-16,-6 3-2 16,-4 8 0-16,0 7 3 15,-4 1-3-15,30-11 0 16,-34 58 2-1,13-10 1-15,5-8-4 16,13-9 1-16,11-10 0 16,3-13 1-16,2-13 3 15,8-16 1-15,11-16-1 16,8-16 1-16,2-8-5 0,3-16 0 16,0 3 0-16,-3-2 1 15,-5 7-2-15,-5 8 0 16,-11 19 1-16,-7 18 1 15,-7 18 0-15,-7 22 0 16,-7 21-2-16,-4 16 1 16,-2 19-3-16,-3 12 0 15,5 1-15-15,6-6 0 0,0-15-17 16,5-16 1-16</inkml:trace>
  <inkml:trace contextRef="#ctx0" brushRef="#br0" timeOffset="71792.7897">15962 10438 33 0,'-10'10'16'0,"10"25"8"0,-3-22-18 16,-2 3-1-16,-1 8 1 16,-4-6 6-16,-1 1 0 15,3-1-5-15,6-5 0 16,2-5-4-16,0-8 1 0,10-5-3 15,11-19 1-15,3-10-3 16,8-3 1-16,10-5-4 16,9 2 0-16,-6 0-38 15,5 8 1-15,-2 9 18 16,-9 7 1-16</inkml:trace>
  <inkml:trace contextRef="#ctx0" brushRef="#br0" timeOffset="72089.7204">16531 10591 59 0,'3'37'29'0,"31"-42"2"15,-18 0-30-15,-3-9-1 16,6-7 0-16,-6-13-2 16,-2-6 1-16,-1-5 1 15,-2 0 0-15,-13 3 1 0,-6 5 0 16,-5 8-1-16,-5 10 0 15,-5 17 0-15,2 18 1 16,0 10 2-16,3 11 1 16,2 11-4-16,9-1 0 15,2 1-3-15,5 0 1 16,3-4-5-16,11-4 0 16,2-11-5-16,8-8 0 15,6-13-11-15,-3-13 0 16,-1-11 4-16,9-2 1 15</inkml:trace>
  <inkml:trace contextRef="#ctx0" brushRef="#br0" timeOffset="72464.9117">17010 10313 29 0,'-13'-7'14'0,"-19"-4"3"15,21 6-15-15,-4-1 4 16,1 4 1-16,-4 4-5 15,2 4 1-15,-3 4-3 16,1 6 1-16,2 5-2 16,0 0 1-16,6 9 0 15,4-1 1-15,1 8 1 16,5-3 1-16,8-2 8 16,0-8 1-16,3-6-9 15,-1-5 1-15,1-5-4 0,-1-2 0 16,3-14 0-16,1-13 1 15,2-9 0-15,-1-4 0 16,4-6-1-16,-1 1 0 16,-4 2 4-16,-6 10 0 15,-3 6 0-15,0 13 0 16,-10 13-5-16,2 14 1 16,-5 10-11-16,3 13 1 15,-3 3-46-15,0 3 1 16</inkml:trace>
  <inkml:trace contextRef="#ctx0" brushRef="#br0" timeOffset="72559.0018">17251 10710 76 0,'32'-16'38'16,"-17"11"-28"-16,-7 0-38 0,0 0-20 31,3 2 1-31</inkml:trace>
  <inkml:trace contextRef="#ctx0" brushRef="#br0" timeOffset="73229.9684">17338 10356 37 0,'-8'-6'18'0,"14"14"0"0,-4-5-18 16,6 0-36-16,-3 2 0 15</inkml:trace>
  <inkml:trace contextRef="#ctx0" brushRef="#br0" timeOffset="74632.7928">18325 10776 33 0,'-3'-5'16'0,"17"-42"2"16,-6 31-17-16,2-3-1 0,1-2 1 16,7-8 0-16,3-13 1 15,6-3-2-15,5-11 1 16,-3-7-2-16,0-1 0 15,-5-5 2-15,-1 0 0 16,-1 11 5-16,-6 11 1 16,-6 10 0-16,1 13 0 15,-6 13-5-15,3 14 0 0,0 18-1 16,-6 11 1-16,6 18-2 16,-2 11 0-16,2 10-1 15,2 1 0-15,1-9 0 16,-1-5 0-16,1-7-11 15,-3-6 0-15,-3-8-12 16,0-8 1-16,-5-8 8 16,0-8 0-16</inkml:trace>
  <inkml:trace contextRef="#ctx0" brushRef="#br0" timeOffset="74820.35">18407 10340 47 0,'11'8'23'0,"52"10"4"0,-42-12-25 16,3 2-3-16,5 0 1 15,6-3-2-15,2 0 0 16,-3-2-17-16,0-3 0 16,3 0-8-16,-5-8 0 15</inkml:trace>
  <inkml:trace contextRef="#ctx0" brushRef="#br0" timeOffset="75072.7102">18960 10335 13 0,'5'37'6'0,"-10"29"2"0,2-48-7 0,1 9 10 15,-6-1 0-15,0-5 3 16,3-5 0-16,-3 0-5 16,0-5 1-16,5-3-7 15,0-8 1-15,6-11-3 16,5-15 1-16,5-3-2 15,6-3 1-15,-3 0-2 16,5 8 1-16,0 6 1 16,0 10 0-16,0 8 2 15,0 10 1-15,-5 12-6 16,-2 9 0-16,-6 4-19 16,-3-4 1-16,3 4-15 0,0 2 0 15</inkml:trace>
  <inkml:trace contextRef="#ctx0" brushRef="#br0" timeOffset="75672.5018">19423 10546 21 0,'-3'11'10'0,"9"-14"-15"16,-6 6-11-16,0-3 12 16,0 0 0-16,0-5 25 15,0 5 1-15,0-6-13 16,0 1 0-16,0-3-5 15,-6 3 0-15,-2-1-4 16,-2-1 1-16,-9 1-1 16,-2-2 0-16,0 6 3 15,-3 7 0-15,3 3 0 16,0 8 1-16,8 2-2 0,2-2 0 16,3 3-2-16,8-1 1 15,3-2 0-15,7-3 1 16,6-7-1-16,5-6 0 15,6-6 0-15,-1-12 1 16,-2-19-4-16,0-11 1 16,5-15 2-16,3-1 0 15,-3-15-1-15,-5-1 0 16,-6 4 5-16,-5 7 1 16,-5 19-1-16,-5 15 1 15,-3 19-1-15,-3 22 0 0,-2 20-4 16,0 16 0-16,-3 14-2 15,0 13 1-15,3 0 0 16,5-1 0-16,0-2-3 16,2-15 1-16,1-12-27 15,5-12 0-15,2-6-4 16,1-18 1-16</inkml:trace>
  <inkml:trace contextRef="#ctx0" brushRef="#br0" timeOffset="75938.7359">19706 10544 46 0,'-8'39'23'0,"11"-10"11"0,2-26-23 0,-2 2-8 16,-3 3 0-16,2-8-1 15,6-5 1-15,0 0-4 16,-2-14 1-16,12-10-1 16,3 3 0-16,0-1-12 15,1 6 0-15,1 0-4 16,4 5 0-16,-3 5-10 16,0 3 0-16,2 3 24 15,-5 3 0-15</inkml:trace>
  <inkml:trace contextRef="#ctx0" brushRef="#br0" timeOffset="76189.7977">20098 10636 42 0,'2'13'21'0,"20"-5"12"15,-14-13-22-15,2-3-11 16,3 0 0-16,-2-8 0 16,2-13 1-16,-2-5 2 0,-3 2 1 15,-6 0 1-15,-4 3 0 16,-6 5-2-16,-6 11 0 15,-4 11-3-15,2 7 1 16,-2 11 0-16,-4 10 1 16,4 6-3-16,2-6 0 15,0 6 0-15,6 0 1 16,4 2-1-16,1-2 0 0,5-3-23 16,5-2 1-16,1-9-18 15,4-5 1-15</inkml:trace>
  <inkml:trace contextRef="#ctx0" brushRef="#br0" timeOffset="76314.7614">20600 10438 1 0,'-23'-5'0'0</inkml:trace>
  <inkml:trace contextRef="#ctx0" brushRef="#br0" timeOffset="76582.0432">20415 10390 37 0,'-37'11'18'0,"11"28"5"16,20-25-19-16,4 12-2 0,2 3 0 15,0-2 0-15,2-1 0 16,6-2 2-16,0-3 0 16,3-5 3-16,2-5 0 15,0-9-5-15,6-4 0 16,2-9-2-16,0-15 1 15,8-11 0-15,-2-6 1 16,10-4-1-16,-5-1 0 16,-9 14 4-16,-4 10 1 0,-6 18 0 15,-5 17 0-15,-5 10-6 16,-3 24 0-16,-3 3-12 16,3 7 0-16,0 4-31 15,0-4 1-15,11-2 25 16,-1-11 0-16</inkml:trace>
  <inkml:trace contextRef="#ctx0" brushRef="#br0" timeOffset="77480.6197">21267 10454 56 0,'5'16'28'0,"-5"50"-1"0,-5-48-28 0,0 1 1 15,-3-1 1-15,-3 6 0 16,1 3 1-16,-1-4-3 16,1 1 0-16,2-5 1 15,2-6 0-15,1 0 1 16,5-5 0-16,8-5-3 15,3-9 1-15,10-12 1 16,11-9 1-16,2-12-2 16,16-14 1-16,6-3 0 15,-3 3 0-15,-6 8 0 16,-4 16 1-16,-12 16 2 16,-7 16 1-16,-5 10-4 15,-14 13 1-15,0 11 3 16,-10-2 0-16,2-3-2 0,-5-1 0 0,3-4 0 15,0-6 1-15,2-8-3 16,1-10 1-16,2-8-2 16,5-9 1-16,5-15-1 15,9-5 1-15,5-6 0 16,5 0 1-16,0 6-1 16,-8 8 0-16,0 10 3 15,-5 13 1-15,0 8-1 16,-5 19 0-16,-1 13-1 15,1-5 1-15,-1 8-2 16,1 5 0-16,2 0-2 16,0-3 1-16,6-8 0 15,5 1 0-15,-3-6 0 16,5-5 0-16,1-11 0 16,10-8 0-16,-3-10 0 15,6-14 1-15,-3-12-4 0,0-4 1 16,-10-7-2-16,-6-8 0 15,-11 2-1-15,-10 8 0 16,-10 9 4-16,-6 9 1 16,-11 9 1-16,4 16 1 15,-1 15 3-15,-3 1-5 16,27-19 0 0,-5 84 3-16,5-4 1 15,11-11-18-15,4-8 1 16,12-19-23-16,5-16 1 0,10-15 11 15,6-22 0-15</inkml:trace>
  <inkml:trace contextRef="#ctx0" brushRef="#br0" timeOffset="77918.0621">22495 10644 40 0,'-5'-16'20'0,"-1"-15"1"16,6 17-21-16,-2 4 0 16,-6-3 1-16,2 2-2 0,-9 6 1 15,-7 7 5-15,-1 6 0 16,-1 8-4-16,-3 3 1 15,6 4-2-15,5 4 1 16,6-3-1-16,4 0 0 16,6-6 1-16,8-2 0 15,3-8 5-15,7-8 0 16,-2-5-1-16,3-9 0 16,-1-2-1-16,-2-2 0 15,3 2-3-15,-1 3 0 16,-2 5-1-16,0 0 1 15,-3 5 1-15,-2 14 1 0,-9 10-5 16,-2 11 0-16,-2-3-12 16,-1-3 0-16,3 1-24 15,0-9 0-15,3 1 25 16,5-11 1-16</inkml:trace>
  <inkml:trace contextRef="#ctx0" brushRef="#br0" timeOffset="78277.7009">22855 10419 53 0,'-24'-5'26'0,"-8"10"-10"15,22 1-27-15,-9 2 8 0,-2 7 1 16,0 9 2-16,5 5 1 16,5-2 1-16,6-6 0 15,13-5 6-15,5-3 0 16,8 0-1-16,6 3 1 16,-3 0-6-16,-3 0 0 15,-3-3 1-15,-7 6 0 16,-6 2-4-16,-5 0 1 15,-13 3-1-15,-8-3 0 0,-8-3-8 16,-3-4 0-16,5-1-12 16,6-5 1-16,11-3-11 15,4-2 1-15</inkml:trace>
  <inkml:trace contextRef="#ctx0" brushRef="#br0" timeOffset="78637.0813">23117 10470 49 0,'-19'18'24'0,"6"46"2"15,10-51-25-15,-5 11-2 16,-2 10 1-16,2 8 8 16,2 1 1-16,-1 4-5 31,7 1 0-31,2-11-3 0,6-11 1 0,3-7 2 0,2-22 0 15,5-10-5-15,12-19 1 32,1-13 0-32,1-5 0 15,-5-11 0-15,2 6 1 0,-8-4-2 0,-3 12 0 32,-4 10 0-32,-4 13 1 15,-2 13 0-15,-5 17 0 0,-3 18-1 0,-3 10 1 16,-5 11-2-16,0 10 0 15,3-2-12-15,0 0 1 16,5-13-14-16,0-8 1 0,5-16 3 16,5-16 1-16</inkml:trace>
  <inkml:trace contextRef="#ctx0" brushRef="#br0" timeOffset="78902.772">23564 10589 47 0,'-13'42'23'0,"2"14"1"15,11-41-24-15,0 7 10 32,0-1 0-32,0-5-5 15,0-8 1-15,3-8-4 0,7-14 0 0,9-15-1 16,5 0 0-16,5-16-3 0,5-3 1 15,6 9-16-15,-1 4 1 32,-2 9 0-32,0 7 0 0,-2 9-15 0,-3 5 0 31</inkml:trace>
  <inkml:trace contextRef="#ctx0" brushRef="#br0" timeOffset="79156.9047">24188 10649 41 0,'21'14'20'0,"6"-33"7"0,-22 11-20 0,6-2-7 15,-3-12 1-15,-6-4 3 16,-4-6 0-16,-6 3 3 16,-8 5 1-16,-5 3-4 15,-8 11 1-15,-6 2-3 16,-5 16 0-16,6 13-2 15,2 8 0-15,3 8-1 16,11 8 0-16,4 3-12 16,7-3 0-16,7-6-22 0,10-2 1 15,11-8 17-15,6-15 1 16</inkml:trace>
  <inkml:trace contextRef="#ctx0" brushRef="#br0" timeOffset="79394.6264">24662 10522 43 0,'-11'-5'21'0,"-18"-16"5"0,24 21-22 0,-14 5-1 15,-5 6 0-15,-7 7 4 16,-1 1 0-16,3-1 1 16,8 4 1-16,8 1 2 15,2 7 0-15,6 1-2 16,5 6 0-16,-6-5-9 15,1 2 0-15,5 6-5 16,0-13 1-16,-5-6-26 16,-6-3 1-16,-5-10-22 15,-15 0 0-15</inkml:trace>
  <inkml:trace contextRef="#ctx0" brushRef="#br0" timeOffset="80164.4967">10022 11192 54 0,'0'-8'27'0,"11"21"1"16,-8-8-27-16,-3 3 1 16,-3 11 0-16,-2 15 1 15,-6 3 0-15,-10 0 1 16,-11 8 0-16,-2 3-3 16,2 0 1-16,3-9-2 15,2-4 1-15,6-1-1 16,3-5 1-16,5-8 0 15,7-2 0-15,6-6-1 16,8-2 1-16,5-3 0 16,19-3 1-16,11 0-3 0,-1 6 1 15,8-1 0-15,3-2 1 16,0 0-1-16,-8-2 0 16,-5-6 4-16,-1-6 1 15,-7-7-2-15,-16 0 0 16,-5-8-2-16,-11-6 1 15,-6-5-3-15,-12-7 1 16,-11 4-2-16,-6-4 0 16,-4-6-14-16,1-6 0 15,1 14-5-15,11 6 1 0,7 9-19 16,12 9 1-16</inkml:trace>
  <inkml:trace contextRef="#ctx0" brushRef="#br0" timeOffset="80611.7366">10427 11229 40 0,'-8'5'20'0,"-2"-5"2"0,10 0-21 0,5-8 2 16,0-5 0-16,3-8 1 15,3-8 0-15,7 0-3 16,-2 0-1-1,-16 29 0-15,61-24 10 16,-5 11 0-16,2 5-8 16,-11 10 0-16,4 9 3 15,-6 2 0-15,5 3-3 16,0-3 1-16,-5 0-4 16,0 1 1-16,-2-6 1 15,-1-3 0-15,-2-5-8 16,-1-3 1-16,-7-7-28 15,-6-6 1-15,1 0 5 16,-6 0 0-16</inkml:trace>
  <inkml:trace contextRef="#ctx0" brushRef="#br0" timeOffset="80944.2355">10991 11049 41 0,'-13'-3'20'0,"2"9"2"15,8-4-21-15,-5 6 1 16,-2 5 1-16,-3 9 7 15,-3 7 1-15,2 8-1 16,1 8 1-16,3 5-7 16,4-5 1-16,6 0-2 15,8-3 1-15,11-5-6 0,7-8 0 16,6-7-26-16,5-14 0 16,5-11-15-16,3-5 1 15</inkml:trace>
  <inkml:trace contextRef="#ctx0" brushRef="#br0" timeOffset="83306.7819">12017 11800 63 0,'-53'-23'31'0,"59"28"-14"0,-1-8-31 0,11-2-9 15,5 5 0-15,6-3-2 16,4 3 1-16</inkml:trace>
  <inkml:trace contextRef="#ctx0" brushRef="#br0" timeOffset="83786.2758">14430 11401 47 0,'-10'-37'23'0,"-3"-3"0"16,5 27-23-16,-3-3-1 16,-5 5 0-16,-2 4 4 0,-14 1 1 15,-10 12 1-15,-3 15 1 16,-6 8-3-16,1 3 0 16,5 13-1-16,11 13 1 15,5 8 0-15,15 11 0 16,9-9-2-16,13-1 1 15,13-9 1-15,11-11 1 16,18-12-5-16,3-17 1 16,5-15-16-16,11-11 1 15,-5-8-24-15,-1 6 0 0,1-6 27 16,-17-11 0-16</inkml:trace>
  <inkml:trace contextRef="#ctx0" brushRef="#br0" timeOffset="84100.3714">14679 11605 50 0,'-42'15'25'0,"23"30"0"15,17-29-25-15,2 16 1 16,-6 0 1-16,12 15 0 16,-1 6 0-16,5-5 5 15,12-6 0-15,-1-10 0 16,5-11 0-16,6-13-5 15,2-10 1-15,6-17-3 16,-3-15 0-16,3-11 1 0,-8-8 1 16,-11 8-4-16,-11 2 1 15,-12 1 0-15,-17 5 1 16,-13 8-6-16,-7 10 0 16,-6 9-6-16,-6 10 0 15,6 8-9-15,6 8 1 16,12 5-10-16,9 8 0 15</inkml:trace>
  <inkml:trace contextRef="#ctx0" brushRef="#br0" timeOffset="84491.0512">15097 11676 34 0,'-3'32'17'0,"22"42"5"15,-16-64-17-15,5 9 0 16,-6 5 0-16,1 0 3 16,2-3 1-16,-2-5-5 15,5-8 0-15,2-8-3 16,4-11 1-16,4-2-3 0,3-19 1 15,3-13 0-15,0-8 1 16,5-8-1-16,-5 3 0 16,2 10-1-16,-5 11 1 15,1 8 1-15,-7 16 1 16,-4 16-2-16,-3 15 1 16,-5 17-3-16,-3 10 1 15,-3 5-12-15,0-2 1 16,-2-3-3-16,2-3 1 15,3-8 0-15,3-13 0 16,5-10-3-16,3-11 1 16</inkml:trace>
  <inkml:trace contextRef="#ctx0" brushRef="#br0" timeOffset="84756.6923">15581 11652 31 0,'-10'37'15'0,"10"37"8"16,0-60-16-16,-3-1 1 16,3 0 0-16,-5 0 3 15,5-2 0-15,0-6-5 16,0-5 1-16,0-5-8 16,5-19 1-16,-2-8-1 15,7 1 1-15,9 1-3 16,7 1 1-16,14 8-15 15,0 8 1-15,5 8-10 16,5 5 0-16,-5 2 9 0,0-4 0 16</inkml:trace>
  <inkml:trace contextRef="#ctx0" brushRef="#br0" timeOffset="85192.2213">16066 11237 65 0,'2'5'32'0,"38"88"2"16,-35-72-33-16,3 16-1 16,-5 16 1-16,-3 2-3 15,-3 17 1-15,-5-3-19 16,-2 2 1-16,4 1-26 0,-4-12 1 16,2-12 43-16,5-22 1 15</inkml:trace>
  <inkml:trace contextRef="#ctx0" brushRef="#br0" timeOffset="85374.3689">15891 11644 60 0,'-3'3'30'0,"59"-3"1"16,-38-3-30-16,6-5-1 0,13-2 0 15,8-6-1-15,0-3 0 16,8-2-18-16,8 0 1 15,-8 3-8-15,0 2 1 16,-3 2 10-16,-2 7 0 16</inkml:trace>
  <inkml:trace contextRef="#ctx0" brushRef="#br0" timeOffset="85659.4623">16558 11647 36 0,'-16'45'18'0,"18"-3"2"0,1-28-17 0,5-4-2 16,5 1 1-16,3-6 3 15,0-8 1-15,2-7-3 16,1-9 0-16,-6-2-4 16,0-8 0-16,-5 0 2 15,-5 0 0-15,-6 0-2 16,-5 5 0-16,-5 8 2 16,-5 13 0-16,-3 14 7 15,-3 10 0-15,3 16-5 16,7 5 1-16,4 3-4 15,2 6 0-15,8 2-8 16,8-6 0-16,2-7-10 16,6-8 1-16,5-11-8 0,1-11 1 15,4-15 14-15,0-16 1 16</inkml:trace>
  <inkml:trace contextRef="#ctx0" brushRef="#br0" timeOffset="85909.4647">16870 11650 36 0,'-16'31'18'0,"16"33"8"0,0-46-18 0,-3-2-3 16,1 3 1-16,2-1-1 16,0-2 0-16,0-5 0 15,2-9 0-15,1-2 2 16,5-8 1-16,2-7-3 15,4-1 1-15,4 2-6 16,3 4 0-16,1 10-3 16,-4 10 1-16,-5 6-16 15,1 8 1-15,1 8-35 16,-1 0 0-16</inkml:trace>
  <inkml:trace contextRef="#ctx0" brushRef="#br0" timeOffset="86347.9978">17383 11684 41 0,'-13'-32'20'0,"2"0"2"0,9 25-21 15,-6-1-1-15,0 2 0 16,-3 4 0-16,-5 7 1 0,-10 6 2 16,-6 7 0-16,6 11-1 15,-1 11 1-15,14-6-1 16,0 6 0-16,7 2-3 16,12-2 1-16,4-8 0 15,6-11 1-15,5-13 1 16,1-13 0-16,4-11-5 15,-2-13 1-15,5-14 1 16,-5 1 0-16,-3 5-2 16,-3 2 1-16,-7 6 1 15,-6 8 1-15,3 11 1 16,-8 10 0-16,3 8-3 16,-3 7 1-16,0 9-11 15,0 3 1-15,5-1-11 0,-2 6 1 16,5 2 9-16,5 1 1 15</inkml:trace>
  <inkml:trace contextRef="#ctx0" brushRef="#br0" timeOffset="86680.4967">17785 11787 44 0,'0'43'22'0,"21"-30"1"16,-10-13-23-16,0-3-1 16,5 0 1-16,-3-4 4 15,5-7 1-15,3-7-2 16,3-5 1-16,8-1-2 16,0 1-2-16,-32 26 0 15,24-19 11 1,-6 17 0-16,-10 20-7 15,-13 14 1-15,-11 26-2 16,-11 19 1-16,-7 21-5 0,-8 15 1 16,2-7-9-16,6-3 0 15,4-15-24-15,15-25 0 16,4-12 4-16,6-22 1 16</inkml:trace>
  <inkml:trace contextRef="#ctx0" brushRef="#br0" timeOffset="86855.7172">18362 11777 63 0,'-26'10'31'0,"23"11"-28"16,0-18-32-16,-2 5-4 15,-6 3 0-15</inkml:trace>
  <inkml:trace contextRef="#ctx0" brushRef="#br0" timeOffset="86980.8113">18341 11991 81 0,'-8'18'40'0,"19"-15"-38"0,-3-3-42 16,-3 3-1-16,-5-9 1 15</inkml:trace>
  <inkml:trace contextRef="#ctx0" brushRef="#br0" timeOffset="87516.224">19423 11650 54 0,'-8'-3'27'0,"-5"3"7"0,10 0-28 16,-5 8-7-16,-10 5 1 16,-6 8 5-16,-5 8 1 15,-3-2-5-15,-5 2 1 16,-3 0 0-16,1-2 1 16,7-1 2-16,8-5 0 15,6 0-5-15,7 0 1 16,8-5 0-16,11-2 1 15,8-4-2-15,11-2 1 16,-4-3 0-16,7-2 0 0,4 0 1 16,0-6 0-16,3-5-1 15,-5-2 0-15,-5-6 2 16,-1-3 0-16,-5 1-3 16,-5-1 1-16,-5 1 0 15,-3-4 0-15,-8-1-5 16,-8-1 0-16,-8-3-14 15,-13 1 1-15,5 5 1 16,3 7 0-16,2 1-21 16,9 3 1-16,7 2 25 15,3 8 1-15</inkml:trace>
  <inkml:trace contextRef="#ctx0" brushRef="#br0" timeOffset="87849.796">19706 11218 40 0,'0'-2'20'0,"-5"12"4"15,2-7-19-15,1 13-2 16,-9 16 0-16,-8 5 5 15,-4 13 0-15,2 13 1 16,-1 14 0-16,6 5-7 16,11 3 1-16,8-1-3 15,10-9 0-15,8-17-2 16,6-13 1-16,-1-16-1 16,11-11 0-16,-2-15-22 0,-4-16 0 15,1-11-14-15,-3-3 0 16,-5 4 37-16,-11-12 1 15</inkml:trace>
  <inkml:trace contextRef="#ctx0" brushRef="#br0" timeOffset="88022.4864">19447 11509 65 0,'-16'-5'32'0,"27"5"1"0,-1-3-33 0,6 3 0 15,13 0 0-15,6 3 0 16,4-3 0-16,4 3-26 16,2 2 0-16,2-2-12 15,-2-1 0-15</inkml:trace>
  <inkml:trace contextRef="#ctx0" brushRef="#br0" timeOffset="88163.171">20418 11591 43 0,'50'29'21'0,"8"-5"-8"15,-39-18-22-15,10 2-24 16,3-1 0-16</inkml:trace>
  <inkml:trace contextRef="#ctx0" brushRef="#br0" timeOffset="88335.0001">20450 11827 68 0,'31'8'34'0,"43"-35"-31"0,-44 19-35 15,4 3-4-15,8-3 1 16</inkml:trace>
  <inkml:trace contextRef="#ctx0" brushRef="#br0" timeOffset="88898.0297">22172 11361 62 0,'-10'3'31'0,"-17"39"0"0,16-34-31 15,-4 11 1-15,-12 10 0 16,-7 3-1-16,-9 5 0 16,-2 2 0-16,-5 4 1 15,0 2 2-15,8-6 1 0,7-4-3 16,14-4 0-16,10-2 4 15,14-5 1-15,16-3-7 16,10-7 0-16,16-9 0 16,5-10 0-16,5-3 2 15,6-3 1-15,-5-5-2 16,-6-8 0-16,-7 3 0 16,-6 0 0-16,-11 0 0 15,-10 2 0-15,-6-2-1 16,-10-3 1-16,-2-5-6 15,-17-5 0-15,-7 0-14 16,-11-3 0-16,5-3 0 16,8 3 1-16,6 8-7 15,12 13 0-15</inkml:trace>
  <inkml:trace contextRef="#ctx0" brushRef="#br0" timeOffset="89244.6648">22312 11369 43 0,'-8'-13'21'0,"45"0"6"0,-23 7-23 0,4-4 0 15,3-3 1-15,3 5-3 16,5-3 0-16,-2 6 4 16,2 5 0-16,0 8 0 15,-5 8 1-15,5 7-5 16,-5-1 0-16,5-1-2 16,3 0 0-16,-1-3-2 15,4-2 1-15,-6-8-20 16,-5 0 0-16,-6-5-25 15,-5-6 1-15,-2 1 45 16,-8-1 1-16</inkml:trace>
  <inkml:trace contextRef="#ctx0" brushRef="#br0" timeOffset="89479.1056">22662 11401 53 0,'-30'5'26'0,"7"27"3"0,15-21-28 15,2 12-1-15,-2 12 1 0,8 2 2 16,3 8 1-16,8 2-4 16,5-4 1-16,-1-6-4 15,4-11 0-15,5-7-18 16,2-3 0-16,-2-6-13 15,0-2 0-15</inkml:trace>
  <inkml:trace contextRef="#ctx0" brushRef="#br0" timeOffset="89847.2984">21119 12044 49 0,'32'-11'24'0,"92"-5"10"15,-71 16-26-15,24-2 2 16,34 2 1-16,29 0 3 16,29-3 0-16,22 0-11 15,18 6 0-15,3 0-2 16,5 2 1-16,-6 0-3 16,-4 3 0-16,-14-2-22 0,-16-1 0 15,-26 0-24-15,-21 0 0 16,-19 3 32-16,-37 3 1 15</inkml:trace>
  <inkml:trace contextRef="#ctx0" brushRef="#br0" timeOffset="90822.2505">20574 12716 59 0,'-11'29'29'0,"64"82"4"0,-29-74-30 16,5 5-3-16,8 11 1 15,14 6-2-15,-1-9 0 16,5-8 1-16,6-10 1 15,-8-16-1-15,-8-19 1 16,0-23-2-16,3-14 1 16,-3-21 0-16,-3-10 1 15,-8-14-1-15,-2-10 0 16,-11-11-2-16,-10-8 1 16,-11 6 1-16,-3 7 0 15,3 22 0-15,0 26 1 0,0 8-2 16,8 18 1-16,3 14 0 15,2 16 0-15,8 5 1 16,11 5 0-16,13 0 4 16,13-5 0-16,19 0 2 15,18 3 0-15,14-9-7 16,23 4 1-16,16-6-1 16,16 0 1-16,13-6-1 15,1-4 1-15,2-1-2 16,-8 1 0-16,-6 4 2 15,-12 9 1-15,-17 10 1 16,-12-2 1-16,-17-1-5 16,-15 6 1-16,-17 3 0 15,-7-1 1-15,-13 1-11 16,-14 5 1-16,-10 2-21 0,-14 3 0 16,-12 11-9-16,-17 8 0 15</inkml:trace>
  <inkml:trace contextRef="#ctx0" brushRef="#br0" timeOffset="91168.7803">21508 12658 59 0,'-8'2'29'0,"16"64"4"16,0-39-29-16,2 10-4 0,1 13 0 16,-8-2-9-16,-1 7 0 15,-2 4-27-15,0 1 0 16,0-9 19-16,-2-17 1 16</inkml:trace>
  <inkml:trace contextRef="#ctx0" brushRef="#br0" timeOffset="91341.2101">22016 12853 66 0,'13'-2'33'0,"61"7"-1"0,-47-8-33 0,5-2-28 16,2 0 1-16,6 0-8 15,-3-3 0-15</inkml:trace>
  <inkml:trace contextRef="#ctx0" brushRef="#br0" timeOffset="91903.7527">22598 12639 49 0,'3'-8'24'0,"15"-10"1"0,-10 20-24 16,3-2-1-16,-1 3 0 0,1 2 0 15,0 1 1-15,-6 12 2 16,3 11 1-16,-6 11-3 16,9 5 0-16,-3 5 0 15,5-5 1-15,3-8-2 16,0-5 1-16,5-8 0 15,0-11 0-15,-2-13 0 16,-6-5 1-16,5-11-3 16,-4-3 0-16,-4-7 1 15,1-9 0-15,-3-4-1 16,-6-1 1-16,-2-8-1 16,-2 11 1-16,2 8 5 15,-3 3 1-15,6 10-5 16,5 8 0-16,5 8-1 15,6 3 0-15,4 2-1 16,6 0 0-16,-2-2-12 0,5-3 1 16,-3-3-13-16,0-7 1 15,3-1-1-15,-11 0 1 16</inkml:trace>
  <inkml:trace contextRef="#ctx0" brushRef="#br0" timeOffset="92185.0062">23230 12380 39 0,'-5'-16'19'0,"34"13"5"0,-21 1-20 15,3 2-4-15,2 2 0 0,0 4 2 16,-2 2 1-16,-1 2 6 16,-2 6 0-16,-8 0-8 15,-2 5 0-15,-6 6 1 16,-6 7 1-16,-4-2-1 15,5-3 0-15,-3-3-1 16,13-2 0-16,3-8 1 16,8-6 1-16,3-4-3 15,10-6 0-15,11 0-10 16,2-6 1-16,0-4-37 16,4-3 1-16,-7 2 37 15,-7 1 0-15</inkml:trace>
  <inkml:trace contextRef="#ctx0" brushRef="#br0" timeOffset="92403.7588">22926 13240 76 0,'21'-24'38'0,"85"-53"0"0,-64 53-37 16,11-15-11-16,19-14 1 0,7-5-13 15,6-1 1-15,-3 1-24 16,-11 13 1-16</inkml:trace>
  <inkml:trace contextRef="#ctx0" brushRef="#br0" timeOffset="92732.4471">23707 12996 35 0,'-37'8'17'0,"-8"19"6"16,31-22-17-16,-1 8 1 0,1 3 0 15,4 3-3-15,-1-1-4 16,11-18 0 0,32 37 5-16,-3-8 1 15,-3-8-19-15,4-2 0 16,-1-11-13-16,-3-5 1 15,6-9 9-15,-6-4 1 16</inkml:trace>
  <inkml:trace contextRef="#ctx0" brushRef="#br0" timeOffset="93015.9351">23887 12861 34 0,'15'-5'17'0,"33"-5"2"16,-37 12-18-16,2 1 0 16,-3 2 0-16,-2 0 4 15,-5 11 0-15,-3 3-4 16,-3-1 1-16,-5 3 7 16,1 3 1-16,-4-3-5 15,6-2 1-15,-1 0-6 16,6-1 1-16,6-2-1 0,-1-3 1 15,6-2-8-15,4-3 1 16,-1-3-24-16,-1-5 1 16,3 0 7-16,-3 0 0 15</inkml:trace>
  <inkml:trace contextRef="#ctx0" brushRef="#br0" timeOffset="96674.292">804 8819 38 0,'-2'-3'19'0,"10"-5"2"0,-8 8-20 15,0 3 3-15,0-1 0 16,0 6 1-16,-6 11 0 16,-4 7-2-16,-6 6 0 0,-5 5-3 15,-3 8 0-15,-8 5 0 16,6-2 0-16,7 5 0 16,3-3 0-16,0 0 0 15,8-13 1-15,6 0 3 16,2-5 0-16,10-3-3 15,14 0 1-15,13-5-2 16,11-3 0-16,13-10-1 16,-3-6 1-16,3-7-8 15,0-9 1-15,2 0-12 16,-7-4 0-16,2-7-11 16,-10-15 1-16</inkml:trace>
  <inkml:trace contextRef="#ctx0" brushRef="#br0" timeOffset="96877.4144">572 9147 45 0,'-19'10'22'0,"109"-4"2"0,-53-9-24 16,16-2-1-16,8-6 1 15,0-2-7-15,5-8 1 16,3-6-30-16,-9 1 1 16,7-9 33-16,-17 1 0 0</inkml:trace>
  <inkml:trace contextRef="#ctx0" brushRef="#br0" timeOffset="97064.9541">743 8792 59 0,'-26'5'29'0,"42"-13"2"16,2 1-30-16,6-7-2 15,19-4 0-15,2-1-6 16,5 3 1-16,16 6-12 16,3 5 0-16,7 7-16 15,1 6 0-15</inkml:trace>
  <inkml:trace contextRef="#ctx0" brushRef="#br0" timeOffset="97471.9571">1609 9170 45 0,'-32'-7'22'0,"-21"-7"1"0,37 12-24 15,-2 2 1-15,-6 5 0 16,-3 6 0-16,4 4 1 16,-4 9-1-16,16 11 1 0,1 2-2 15,10-3 0-15,3 0 1 16,7-7 0-16,6-6 0 16,-3-10 0-16,6-11 1 15,-1-6 1-15,9-15-2 16,-3-13 0-16,2-1 1 15,-2-4 1-15,-6-4-1 16,-2 4 0-16,0 7 4 16,-5 11 0-16,-9 10-2 15,6 14 1-15,-2 13-4 16,-4 10 0-16,3 9 0 16,3 7 0-16,-5-2-11 15,5-1 1-15,-5-2-34 16,13-5 0-16,-1-11 42 15,4-8 0-15</inkml:trace>
  <inkml:trace contextRef="#ctx0" brushRef="#br0" timeOffset="97696.559">1789 9382 34 0,'-11'29'17'0,"3"-16"8"0,8-7-17 0,0-4 2 15,0 1 0-15,0 0-4 16,0-3 0-16,0-8-1 16,11 0 0-16,-3-5-4 15,13-9 0-15,-8-1-1 16,16-1 0-16,5 3-20 16,1 2 1-16,2 6-25 15,-3 8 0-15</inkml:trace>
  <inkml:trace contextRef="#ctx0" brushRef="#br0" timeOffset="97948.3883">2320 8710 54 0,'-8'3'27'0,"27"58"1"0,-11-35-28 0,-5 19-1 15,5 8 1-15,-8 16-4 16,0 5 0-16,-8 5-15 16,8-5 0-16,-3-5-11 15,3-5 0-15</inkml:trace>
  <inkml:trace contextRef="#ctx0" brushRef="#br0" timeOffset="98104.6853">2143 9181 56 0,'16'5'28'0,"47"6"-2"0,-41-11-27 15,-1 0-18-15,3-3 0 16,2-5-16-16,9-8 1 15</inkml:trace>
  <inkml:trace contextRef="#ctx0" brushRef="#br0" timeOffset="98393.7888">2715 8657 27 0,'-3'43'13'15,"-2"57"9"-15,2-63-13 0,-2 11-2 16,-6 15 0-16,1 3 2 16,-4 22 1-16,9-6-5 15,-3-3 1-15,8-10-6 16,5-22 1-16,1-15 0 16,4-21 0-16,6-14 3 15,3-13 1-15,10-13-3 16,10-5 0-16,1 5-2 15,-3 8 1-15,6 7-2 16,-1 17 0-16,0 18-19 16,-2 6 0-16,-6 7-16 15,-2 6 1-15,-3-3 26 0,11-6 0 16</inkml:trace>
  <inkml:trace contextRef="#ctx0" brushRef="#br0" timeOffset="98784.7907">4165 8882 53 0,'-22'-63'26'0,"12"-33"0"0,5 67-27 15,-6 5-1-15,-8-5 0 16,1 5 4-16,-3 9 0 16,-6 9-1-16,1 20 0 15,-1 25 1-15,-2 19 0 16,8 14-2-16,3 23 0 15,12 8-1-15,6 6 1 16,3-14-11-16,2-8 1 16,8-13-17-16,1-18 0 15,-1-16 10-15,-3-19 1 0</inkml:trace>
  <inkml:trace contextRef="#ctx0" brushRef="#br0" timeOffset="98946.2101">3802 9125 42 0,'8'-2'21'0,"11"-1"1"16,-4 1-21-16,7 2-1 0,9-3 0 15,-2 0 0-15,-2 1 1 16,2-1-17-16,3-2 0 16,2-6-11-16,-2 3 1 15</inkml:trace>
  <inkml:trace contextRef="#ctx0" brushRef="#br0" timeOffset="99166.1769">4133 9395 60 0,'-5'32'30'0,"7"-50"-1"16,6 2-29-16,3-13 0 15,-1-8 0-15,11-6 0 16,-7-2 0-16,25 0 1 16,-2 6 0-16,6 4-19 15,-6 6 1-15,-3 5-25 16,1 11 0-16</inkml:trace>
  <inkml:trace contextRef="#ctx0" brushRef="#br0" timeOffset="99655.8121">4678 9120 34 0,'-19'5'17'0,"1"3"2"16,13-8-18-16,-3 3-2 15,-11 2 1-15,-2 3 4 16,0 6 1-16,0-4 2 15,-3 11 0-15,5 8-6 16,9 8 1-16,4-2-2 0,1-1 0 16,10-7 0-16,1-4 0 15,9-9 0-15,7-6 1 16,1-11-1-16,1-8 1 16,0-20-2-16,5 2 1 15,-2-8 1-15,-6 2 0 16,-5 9 1-16,0 5 1 15,-11 7 0-15,-5 14 1 16,5 8-4-16,-5 8 0 16,0 16-6-16,0 0 1 0,0 5-11 15,0 5 0-15,0 0-17 16,13-5 0-16</inkml:trace>
  <inkml:trace contextRef="#ctx0" brushRef="#br0" timeOffset="100359.2531">5038 9147 37 0,'-19'34'18'0,"11"8"0"16,6-23-18-16,-6 10 0 15,2 3 1-15,-4 2 4 16,-1 3 0-16,1 3-3 15,-1 0 1-15,3-9-3 16,5-7 0-16,-2-11 0 0,5-13 0 16,8-13-1-16,3-11 1 15,2-2 1-15,8-14 0 16,5-2-2-16,-4 10 1 16,1 3 0-16,1 5 1 15,-3 6-1-15,1 10 0 16,-6 8 3-16,-6 10 0 15,-5 9 3-15,1-1 1 16,-12 1-3-16,1 2 0 16,-3 3-4-16,0 2 1 0,6-2 0 15,-1-3 0-15,3-10-2 16,3-14 0-16,7-10 0 16,9-8 1-16,2-19-1 15,3-2 1-15,-1-3 0 16,4 2 0-16,-6 12 1 15,3 10 1-15,-3 13-3 16,-2 13 0-16,-6 11 1 16,0 26 1-16,-2-2-1 15,-1 7 0-15,6 6 0 16,-3-5 0-16,6-8 3 16,2-3 1-16,0-6-3 15,0-12 1-15,6-6-2 16,5-8 1-16,-1-10-1 15,1-16 0-15,-3-11 0 16,-5-5 0-16,2-16-1 16,-10 0 1-16,-8 0-3 0,-8 1 0 15,0 9 4-15,-8 14 1 16,-5 19 0-16,-5 15 0 16,4 16 10-16,12 19 1 15,7 26-11-15,6 16 1 16,15 18-5-16,11-4 1 15,13-12-36-15,14-12 1 16,10-25-5-16,3-20 1 16</inkml:trace>
  <inkml:trace contextRef="#ctx0" brushRef="#br0" timeOffset="101408.1959">1455 9731 56 0,'-24'-10'28'0,"-10"15"0"15,18 0-27-15,-5 9-1 16,-8 1 1-16,2 20 0 15,6 18 0-15,0 18-2 0,10 6 0 16,4 8-9-16,7-3 0 16,7-16-16-16,12-5 0 15,13-14 5-15,2-15 1 16</inkml:trace>
  <inkml:trace contextRef="#ctx0" brushRef="#br0" timeOffset="101823.0792">2103 9988 36 0,'-7'-16'18'0,"1"-2"-8"16,1 12-18-16,-3-2 9 16,-3 3 0-16,-12 0 4 15,-1 0 0-15,-3 2 3 16,-2 0 0-16,-3 3-4 16,-5 6 1-16,-2 4 0 0,-4 14 1 15,9 10-2-15,2 11 1 16,14 0-1-16,2 3 0 15,8 2-5-15,8-2 1 16,13-9 0-16,8-1 0 16,11-12-7-16,-5-8 1 15,7-4-9-15,8-6 1 16,9-6 0-16,-1-7 1 16,11-8 3-16,0-11 0 15,-11-2-5-15,0-9 0 16</inkml:trace>
  <inkml:trace contextRef="#ctx0" brushRef="#br0" timeOffset="102079.5919">2384 10054 29 0,'-21'37'14'0,"0"37"8"0,18-55-15 0,-5 10-1 16,5 8 1-16,3 5-5 16,0-7 0-16,3-1 3 15,8-7 1-15,10-9 0 16,0-7 0-16,8-6-3 15,-8-13 1-15,6-16-2 16,-4-13 0-16,4 3 0 16,-11-6 0-16,0 0-1 15,-19-5 1-15,-5 6-4 16,-13 4 1-16,-14 11-8 16,-2 11 0-16,6 13-7 15,-1 21 1-15,-2 3-23 16,7 8 0-16</inkml:trace>
  <inkml:trace contextRef="#ctx0" brushRef="#br0" timeOffset="102472.5859">2805 10149 39 0,'-22'72'19'0,"14"20"4"0,8-65-20 0,3 2 2 16,2 3 1-16,9-8-1 16,-4-6 0-16,9-10-4 15,2-11 1-15,0-7-2 16,0-17 0-16,-8-15-1 15,11 2 1-15,3-7 0 16,-6-6 1-16,-8 5-1 16,3 8 0-16,-3 11 0 15,-7 11 1-15,1 15-2 16,1 14 0-16,-8 13 1 16,6 2 0-16,-6 6-14 15,2 5 0-15,6 0-24 16,0-5 1-16,3-6 36 0,5-15 0 15</inkml:trace>
  <inkml:trace contextRef="#ctx0" brushRef="#br0" timeOffset="102661.8133">3225 10279 43 0,'-5'19'21'0,"5"12"4"0,0-25-22 15,0-4 8-15,0 4 0 16,0-6-5-16,0-8 1 15,5-11-2 1,8-7 0-16,3 2-5 0,6-5 1 0,4-6-3 16,8 6 1-16,11 3-33 15,3 2 0-15,-6 3 1 16,6 5 0-16</inkml:trace>
  <inkml:trace contextRef="#ctx0" brushRef="#br0" timeOffset="102931.4095">3622 9745 55 0,'19'18'27'0,"15"43"1"0,-21-37-27 16,-5 15-1-16,0 14 0 15,-5 8 1-15,-3-3 0 0,-3 9-33 16,-2-1 1-16,2-5 6 16,-5-16 1-16</inkml:trace>
  <inkml:trace contextRef="#ctx0" brushRef="#br0" timeOffset="103134.5365">3633 10194 64 0,'0'19'32'0,"74"-22"0"16,-56 1-33-16,14 2-3 15,2-3 0-15,9 0-8 0,-1 1 1 16,-7-9-1-16,2-2 1 15,-3-3-13-15,0 0 0 16,-5 6 12-16,-5 4 0 16</inkml:trace>
  <inkml:trace contextRef="#ctx0" brushRef="#br0" timeOffset="103379.4705">4159 10292 24 0,'6'14'12'0,"9"-36"15"0,-12 12-13 0,5-1-9 15,-5-5 1-15,5-7-2 0,-8-7 0 16,0-1-3-16,-8 4 1 16,0 1 3-16,-6 5 0 15,-7 7-2-15,8 12 0 16,-8 15 3-16,2 13 1 16,4 3-3-16,1 11 1 15,9 8-5-15,5-3 0 16,3-6-3-16,5-7 0 0,7-5-15 15,7-9 1-15,-1-7-8 16,-3-9 1-16,6-15 1 16,3-11 1-16</inkml:trace>
  <inkml:trace contextRef="#ctx0" brushRef="#br0" timeOffset="103631.2166">4395 10197 40 0,'-21'37'20'0,"10"32"13"15,8-51-19-15,-5 6-9 16,0-5 0-16,6-3-1 16,2-6 1-16,0-5-3 15,2-10 0-15,9-11 5 16,5-8 0-16,0-5-4 16,5 6 0-16,8-4-2 0,5 3 0 15,3 11-1-15,-5 8 1 16,-5 15-2-16,-1 19 0 15,-10 9-27-15,3 1 1 16,-6 6-21-16,5-8 1 16</inkml:trace>
  <inkml:trace contextRef="#ctx0" brushRef="#br0" timeOffset="104007.9597">4913 10335 25 0,'11'-40'12'0,"-3"-8"10"16,-13 38-13-16,-1-1-3 16,-4 1 0-16,-6 2-6 15,-11 5 0-15,-2 6 4 16,-5 7 1-16,5 11-4 16,5 14 1-16,5 2-1 15,6 2 0-15,13 4 3 16,11 2 1-16,10-8-2 15,5-13 1-15,1-16-3 16,-3-16 0-16,5-6-1 16,3-15 1-16,-1-13-2 0,-4-3 0 15,-1 3-1-15,-10 5 0 16,0 8 2-16,-6 5 0 16,-7 13-1-16,0 6 0 15,-3 10-3-15,0 14 1 16,0 10-6-16,5 5 1 15,0-2-16-15,6 2 1 16,5 1 6-16,-3-9 1 16</inkml:trace>
  <inkml:trace contextRef="#ctx0" brushRef="#br0" timeOffset="104400.6195">5315 10224 41 0,'-2'13'20'0,"2"32"8"15,2-35-21-15,1 4-4 16,2 1 1-16,-2-1-2 16,0-4 0-16,2-2 1 15,-2-3 0-15,-1-5-2 16,4-2 0-16,-4-4 0 16,6-4 0-16,-3-3-2 15,3-6 1-15,3 1-1 16,-3-1 1-16,-3 3 1 15,1-2 0-15,-4 2-1 0,-2 3 1 16,0 2 4-16,0 0 1 16,0 4-4-16,0-1 1 15,8 0-3-15,-8 8 0 16,3-8 0-16,-1 0 0 16,4 5-1-16,-4 3 1 15,1 5 0-15,-3 9 0 16,0 2 1-16,0 13 1 15,-3 13-5-15,1 3 1 0,-6 13-15 16,-3 6 1-16,9-1-21 16,-4-2 1-16,6-8 24 15,0-19 1-15</inkml:trace>
  <inkml:trace contextRef="#ctx0" brushRef="#br0" timeOffset="104654.3275">5696 9755 61 0,'35'56'30'0,"7"18"1"0,-26-45-30 15,-3 19 5-15,1 10 0 16,-7-5-5-16,-4 8 1 16,-8 2-4-16,-11-7 1 15,0-3-17-15,-13-6 1 16,-13-5-32-16,-9-10 0 16</inkml:trace>
  <inkml:trace contextRef="#ctx0" brushRef="#br0" timeOffset="105222.1538">1958 11232 49 0,'-11'-19'24'0,"22"6"4"0,-11 10-25 0,0 3 0 16,5 5 1-16,-10 6-3 15,-3 8 1-15,-3 7 3 16,-4 11 1-16,-12 5-2 16,-15 9 1-16,-3 4 2 15,5-4 0-15,6-7-6 16,7-6 0-16,14-7-2 16,10 4 1-16,14-9 0 15,13-13 1-15,15-5-2 16,6-10 1-16,8-9 0 15,6-5 0-15,-9-2 0 16,0-9 0-16,-8 1 0 16,-12-1 1-16,-9-2-1 15,-21 8 1-15,-6-5-2 0,-9-1 1 16,-20-2-6-16,6 0 6 16,29 29 0-1,-82-37-50-15,21 10 1 16,29 14 27-16,6 5 0 15</inkml:trace>
  <inkml:trace contextRef="#ctx0" brushRef="#br0" timeOffset="105489.575">2265 10874 56 0,'-21'29'28'0,"13"35"2"16,2-45-29-16,-2 15 0 16,3 16 1-16,3 11-1 15,2 8 1-15,2 5-2 16,3 3 0-16,11-6 1 16,0-13 0-16,0-5-2 15,11-16 1-15,4-8-2 16,4-15 0-16,-1-7-23 15,3-12 0-15,-2-16-8 0,4-5 0 16</inkml:trace>
  <inkml:trace contextRef="#ctx0" brushRef="#br0" timeOffset="105661.4522">2056 11245 64 0,'5'0'32'0,"61"-16"1"0,-34 5-33 0,5-5-5 16,13-2 1-16,11-3-18 15,8-3 0-15,13-3-15 16,-8 6 0-16</inkml:trace>
  <inkml:trace contextRef="#ctx0" brushRef="#br0" timeOffset="105834.2425">2995 11247 57 0,'34'0'28'0,"51"-13"-12"16,-66 8-30-16,4-3-22 15,4-3 0-15,10-4 29 16,-16-1 1-16</inkml:trace>
  <inkml:trace contextRef="#ctx0" brushRef="#br0" timeOffset="105992.4593">3003 11366 60 0,'-3'16'30'0,"75"-24"-7"0,-51 3-31 16,0-5-9-16,19-6 0 0,2 0-16 15,3 0 1-15,11 0 30 16,-3-5 0-16</inkml:trace>
  <inkml:trace contextRef="#ctx0" brushRef="#br0" timeOffset="106574.6191">4101 10880 40 0,'-21'-3'20'0,"-3"8"9"31,16-5-20-31,0 8-1 16,-5 8 0-16,-3 11-2 15,-10-9 1-15,4 3-6 16,7 6 0-16,9-1 0 16,14 6 1-16,5 0-1 15,6-3 0-15,13-3-1 16,7-2 1-16,6 5 3 15,-5 0 1-15,2 0 1 0,-7 0 0 16,-6 3-5-16,-13-5 1 16,-8-6-1-16,-16 3 0 15,-8 2-2-15,-16 1 1 16,-10-4-6-16,-11-4 0 16,-5-8-23-16,-3-9 0 15,0-7-15-15,3-3 0 16</inkml:trace>
  <inkml:trace contextRef="#ctx0" brushRef="#br0" timeOffset="106730.8746">3937 10896 61 0,'58'-56'30'16,"37"45"6"-16,-57 11-31 0,6 0-6 15,9 6 1-15,-2 4-2 16,-9 3 0-16,-8 6-23 15,-2-6 1-15,-3 6-14 16,-2-3 0-16</inkml:trace>
  <inkml:trace contextRef="#ctx0" brushRef="#br0" timeOffset="107215.2557">4762 11290 56 0,'11'34'28'0,"23"43"1"0,-23-67-28 15,0 4 2-15,-1-1 1 0,9 0-2 16,-3-5 1-16,10-8-2 16,-2-5 1-16,5-8-2 15,-5-11 1-15,0-5-1 16,-3 0 0-16,-5-1 0 15,-6 9 1-15,-4 5 5 16,-1 8 1-16,-5 8-7 16,-8 19 0-16,-5 10-2 15,-9 8 0-15,1 8 2 16,-5 8 0-16,2 5-5 16,6 6 1-16,7-9-16 15,0-4 0-15,6-12-15 16,0-7 0-16,10-13 25 15,0-14 1-15</inkml:trace>
  <inkml:trace contextRef="#ctx0" brushRef="#br0" timeOffset="107530.7418">5326 11134 47 0,'-11'26'23'0,"11"9"2"0,0-28-24 16,-2 4-1-16,-3 8 1 0,5-1-1 15,-3 6 1-15,0 0 5 16,-5 0 1-16,6-3-4 16,-9-8 1-16,11-8-4 15,0-10 1-15,5-14 3 16,1-4 0-16,4-9 1 15,6-8 0-15,11-2-5 16,7 2 0-16,6 8 0 16,-3 6 0-16,2 7-24 15,1 4 0-15,-13 7-20 16,2 8 1-16</inkml:trace>
  <inkml:trace contextRef="#ctx0" brushRef="#br0" timeOffset="107640.1877">5802 11388 65 0,'-2'37'32'0,"15"-29"-14"0,-10-8-34 16,4 0-33-16,1 0 1 15</inkml:trace>
  <inkml:trace contextRef="#ctx0" brushRef="#br0" timeOffset="110103.4943">844 12695 53 0,'-26'-21'26'0,"49"10"0"0,-9 3-27 0,9-5-1 15,12-6 1-15,-3 3 2 16,5 1 1-16,5 1-3 16,6 6 1-16,-6 6-1 15,3 2 0-15,-3 2 2 16,1 9 0-16,-9 2-2 15,0-2 1-15,1 13 1 16,-11 13 0-16,2 10-1 16,0 4 0-16,6 4-2 15,3-7 0-15,-1-9 1 16,0-7 1-16,-2-13 2 16,-3-14 1-16,-5-13-4 15,-5-11 1-15,-4-10 0 16,-7-10 0-16,-8-6 0 0,0-3 1 15,-8-7-1-15,-2-1 1 16,5 3-1-16,-3 8 1 16,16 5 0-16,-3 9 0 15,13 7 0-15,17 8 0 16,-1 5-1-16,1 9 0 16,7 4-1-16,0 1 1 15,1 0-12-15,-1-1 0 16,-8 4-30-16,-2-4 1 15</inkml:trace>
  <inkml:trace contextRef="#ctx0" brushRef="#br0" timeOffset="110337.8931">1005 13234 76 0,'0'14'38'0,"77"-20"0"15,-37-4-39-15,31-11 1 16,14-6 0-16,15-2-12 16,12 3 0-16,-4 10-15 15,-10 3 1-15,3 2-11 16,-12 3 1-16</inkml:trace>
  <inkml:trace contextRef="#ctx0" brushRef="#br0" timeOffset="110638.7708">1789 13356 54 0,'-43'-5'27'0,"-7"13"1"15,37-3-28-15,-8 6-1 16,2 5 1-16,8 5 1 16,-2 8 0-16,13 8-1 15,0 0 1-15,13-3-2 16,6-5 0-16,15-5 1 15,9-5 1-15,10-11-2 16,18-11 1-16,-2-13-23 16,10-10 0-16,-2-3-8 15,-11-14 1-15</inkml:trace>
  <inkml:trace contextRef="#ctx0" brushRef="#br0" timeOffset="110832.4558">2265 13015 77 0,'0'5'38'0,"69"-13"-11"16,-40-2-40-16,5-1-12 16,11-2 1-16,5 2-13 15,-2-10 1-15,-8 0 33 16,-16 2 1-16</inkml:trace>
  <inkml:trace contextRef="#ctx0" brushRef="#br0" timeOffset="110989.3119">2299 13182 63 0,'0'7'31'0,"82"-20"-10"0,-50 0-31 16,13-6-5-16,16 1 0 15,-3-1-22-15,3-4 0 16</inkml:trace>
  <inkml:trace contextRef="#ctx0" brushRef="#br0" timeOffset="111386.8773">3164 12605 38 0,'-18'-21'19'0,"-16"10"1"0,23 11-19 16,-2 3 0-16,-3 10 0 15,8 5-1-15,3 14 0 16,-1 13 3-16,14 5 1 0,11 11 4 15,2 0 0-15,5-8-6 16,11-16 1-16,-2-10 4 16,7-9 0-16,0-10-5 15,-2-16 0-15,-11-18 2 16,-2-9 0-16,-11-15-3 16,-8-3 1-16,-11 11-4 15,-18-11 1-15,-22-5 0 16,-10 7 0-16,-10 9-13 15,-1 10 0-15,12 11-2 16,7 18 0-16,8 9-19 16,10 17 0-16</inkml:trace>
  <inkml:trace contextRef="#ctx0" brushRef="#br0" timeOffset="111574.3795">3913 12713 83 0,'-16'11'41'0,"16"7"-18"0,0-15-41 16,3 0-23-16,-6-3 0 16,1 0 18-16,-6 0 1 15</inkml:trace>
  <inkml:trace contextRef="#ctx0" brushRef="#br0" timeOffset="111996.5309">4236 12435 46 0,'-3'-13'23'0,"3"8"-3"15,0 2-24-15,-5 1-7 16,0 4 0-16,-11 6 15 16,0 8 1-16,-5 5 1 15,0 14 1-15,0 4-5 16,2 9 0-16,8 5-1 15,3-6 0-15,14-4 6 0,4-14 0 16,12-5-1-16,1-8 0 16,6-8-3-16,3-11 0 15,0-13 1-15,10-13 0 16,-7 2-2-16,-6 1 0 16,-8-3-3-16,-8 5 0 15,-10 6 0-15,-14 10 1 16,-10 8-1-16,-5 10 0 15,-6 14-11-15,-5 10 1 16,2 9-22-16,4-1 1 0,9 6 12 16,1-1 0-16</inkml:trace>
  <inkml:trace contextRef="#ctx0" brushRef="#br0" timeOffset="114990.3999">12451 13126 30 0,'16'0'15'0,"5"0"9"16,-21 0-14-16,0 3 4 16,-5 5 0-16,-8 7-11 15,-6 9 1-15,-12 3-3 16,-14 15 0-16,-6 8 0 15,-2-5 1-15,-5 3-2 0,-3 0 1 16,8-3-2-16,11-3 0 16,2-8 1-16,17-5 1 15,9-2-1-15,9-1 0 16,13-7 0-16,13 2 0 16,11-13 0-16,10-5 0 15,8-3 0-15,3 0 0 16,-5-3 0-16,0 3 0 0,-3-3-1 15,-11 1 0-15,-5-1 2 16,-10 3 0-16,-6 3 8 16,0-6 0-16,-5 3-8 15,-5-5 0-15,-3-6-2 16,-3-13 1-16,-5-10-1 16,3-1 1-16,-6-12 0 15,-7-9 0-15,-6-2-12 16,-5-3 0-16,8 6-3 15,2 12 1-15,6 9-27 16,2 5 1-16</inkml:trace>
  <inkml:trace contextRef="#ctx0" brushRef="#br0" timeOffset="115447.343">12599 13264 42 0,'-10'-8'21'0,"36"-21"1"16,-12 18-21-16,9-8-1 15,9 1 0-15,8 2 1 16,2 5 0-16,3 11 2 0,-3 8 0 15,1 8-1-15,-4 3 0 16,-4-3-2-16,5 2 0 16,2-7 3-16,-2-3 1 15,-6-3-7-15,-2 3 0 16,-3-5-8-16,-13-1 1 16,2 1-28-16,-7 0 0 15</inkml:trace>
  <inkml:trace contextRef="#ctx0" brushRef="#br0" timeOffset="115824.7455">13086 13227 38 0,'0'10'19'0,"0"-10"4"15,0-3-19-15,-2 3 1 16,-6 3 0-16,-3 2 4 16,-2 6 0-16,-8 5-3 15,-8 10 1-15,-3 9-3 0,-3 2 1 16,4 10-2-16,7 9 0 15,5 2-3-15,9 6 0 16,10-4 1-16,10-12 1 16,14-11-5-16,16-5 1 15,13-8-17-15,8-8 0 16,5-6-30-16,5-2 1 16,-7-5 47-16,-6-6 1 31</inkml:trace>
  <inkml:trace contextRef="#ctx0" brushRef="#br0" timeOffset="116185.233">13621 13314 55 0,'-6'-3'27'0,"38"1"3"0,-16-1-29 16,8 3-6-16,10 0 0 16,-2 3-22-16,-3-3 1 15,3 0 1-15,-8 0 1 0</inkml:trace>
  <inkml:trace contextRef="#ctx0" brushRef="#br0" timeOffset="116357.8921">13626 13507 65 0,'16'11'32'0,"61"-6"-9"16,-48-8-34-16,3 1-25 15,2-1 0-15,8 3 18 16,-7 0 0-16</inkml:trace>
  <inkml:trace contextRef="#ctx0" brushRef="#br0" timeOffset="117470.783">14880 13182 25 0,'-21'-8'12'0,"-32"16"9"0,37-6-13 0,0 6 1 15,-5 0 1-15,-8 5-9 16,5 3 0-16,3-3 0 16,10 6 0-16,6 7 0 15,13 1 0-15,5 5 2 16,14-1 1-16,5 6 0 15,5 0 1-15,2 3-3 16,-7-3 1-16,-3-2-2 16,-8-6 1-16,-7 0-3 15,-12 0 1-15,-12-8-1 16,-12 0 1-16,-12-10-4 16,-6-3 0-16,-15-11-6 15,-6-5 0-15,-3-10-6 0,1-12 0 16,7-4-10-16,11 0 0 15</inkml:trace>
  <inkml:trace contextRef="#ctx0" brushRef="#br0" timeOffset="117627.0907">14788 13176 52 0,'21'-24'26'0,"34"9"0"0,-36 9-25 15,2 1-4-15,8 0 0 0,-2-1-29 16,2 4 1-16,-6 4 14 16,-4 1 0-16</inkml:trace>
  <inkml:trace contextRef="#ctx0" brushRef="#br0" timeOffset="118067.8136">15221 13544 52 0,'14'48'26'0,"25"28"1"0,-28-49-25 15,0 10-2-15,-1-3 0 16,3-5 0-16,3-5 0 16,0-13 0-16,5-6 1 15,0-10-2-15,6-16 1 16,-3-8 1-16,0-1 0 16,2-4-1-16,-5 0 0 15,-8-1 0-15,1 9 1 16,-4 5-1-16,-2 10 1 15,-8 11 3-15,-8 13 0 0,-8 14 0 16,-15 12 0-16,-1 12-4 16,-8 7 1-16,-5 8-1 15,-2 11 1-15,4-1-2 16,9-7 1-16,5-11-29 16,13-7 1-16,0-9-7 15,11-13 0-15</inkml:trace>
  <inkml:trace contextRef="#ctx0" brushRef="#br0" timeOffset="118511.1323">15727 13573 36 0,'-8'3'18'0,"0"42"6"15,8-32-19-15,-3 5-3 16,1 9 1-16,-4 5 0 16,4-3 0-16,2-3 1 0,0-10 1 15,0 0 3-15,2-11 1 16,4-13-6-16,4-10 0 16,3-6-1-16,6 0 1 15,-3-2-3-15,10-1 0 16,6 3-3-16,5-2 1 15,3 2-53-15,-6 3 1 16,3 8 46-16,-10 5 1 16</inkml:trace>
  <inkml:trace contextRef="#ctx0" brushRef="#br0" timeOffset="120535.2467">16187 13721 58 0,'0'48'29'0,"29"66"0"15,-18-80-29-15,-1 8-1 16,9 11 1-16,7 0-1 16,-4-8 1-16,4-8 1 15,-2-8 0-15,-3-15-1 16,-2-12 1-16,-4-20-1 16,7-14 0-16,-4-18 0 15,-5-6 0-15,3-23 0 16,-10-11 0-16,-1-11-1 15,-10-7 0-15,-1-1 1 16,-4 3 0-16,-1 11 0 16,0 19 0-16,1 15 1 0,2 16 0 15,0 2-2-15,5 17 1 16,-5-1 0-16,6 9 0 16,-1-1 0-16,6 9 0 15,5-3 1-15,-3 2 0 16,6 6-3-16,10 2 1 15,11-2 2-15,10 5 0 16,6 8-2-16,10 0 0 16,5 2 1-16,9-2 1 15,4-3-2-15,6 3 1 0,11-2 0 16,-3-6 0-16,10 2 0 16,6-2 1-16,0-5 0 15,-8 5 0-15,5-5-2 16,-2 5 0-16,10-8 1 15,-11 5 0-15,12 3 0 16,-7 3 1-16,4-3-1 16,-6-5 0-16,3-9 0 15,-8 9 1-15,8-11-2 16,-11-2 1-16,-2-1-1 16,-9 11 1-16,-15-2 0 15,-8 15 1-15,-11 5 3 16,-16 9 0-16,-4-1-2 15,-15 9 0-15,1 15-2 16,-10 6 1-16,2 7-2 0,-8 17 1 16,0-1-16-16,-3 9 0 15,-5-1-32-15,0 3 1 16</inkml:trace>
  <inkml:trace contextRef="#ctx0" brushRef="#br0" timeOffset="120912.5457">16989 13282 60 0,'-3'11'30'0,"9"94"0"0,-6-70-29 16,-3 20-1-16,-5 12 0 15,-3 7-2-15,-2 2 1 16,0 1-13-16,2-5 0 16,1-6-18-16,2-13 0 15,5-16 19-15,3-19 1 16</inkml:trace>
  <inkml:trace contextRef="#ctx0" brushRef="#br0" timeOffset="121262.3023">17306 13719 62 0,'-18'10'31'0,"39"22"-1"0,-5-29-31 15,8-1 1-15,10-2 0 0,3 0-16 16,5 0 0-16,3 0-21 16,6-8 1-16,-9 6 28 15,-5-9 0-15</inkml:trace>
  <inkml:trace contextRef="#ctx0" brushRef="#br0" timeOffset="121717.3037">17867 13473 41 0,'-29'10'20'0,"13"46"2"0,11-38-22 15,5 6 0-15,0 5 1 16,5 13-1-16,1 1 0 16,4-1 0-16,6-2 0 0,-3-8 8 15,6-11 0-15,-3-11-1 16,5-4 0-16,11-12-7 15,-1-12 1-15,1-14-1 16,-3-5 0-16,-8-3-1 16,-2-5 1-16,-14-2 0 15,-7 4 1-15,-9 6-2 16,-13 6 0-16,-5 12-1 16,-3 11 1-16,-2 6-20 15,-3 7 0-15,2 11-12 16,1 0 33-16,34-16 0 15</inkml:trace>
  <inkml:trace contextRef="#ctx0" brushRef="#br0" timeOffset="121936.0009">18291 13766 60 0,'-22'11'30'0,"36"-8"-22"0,-6-11-30 0,0 0-15 16,-6-3 0-16</inkml:trace>
  <inkml:trace contextRef="#ctx0" brushRef="#br0" timeOffset="122311.8898">18563 13436 36 0,'-5'-8'18'0,"2"10"-4"15,3 1-19-15,-2 2 2 16,-9-2 1-16,-5 7 6 16,0 6 1-16,-5 8-1 0,0 8 1 15,2 2-2-15,6 9 1 16,5 4-4-16,6 1 1 16,4-11-1-16,9-5 0 15,2-9 0-15,13-9 1 16,-2-4 3-16,-3-7 1 15,1-8 1-15,-1-9 1 16,-3-1-6-16,-4-1 1 16,-6 0-2-16,-8 5 0 15,-6-2-2-15,1 10 1 0,-14 3-1 16,-10 3 1-16,-2 2-16 16,-1 3 0-16,8 0-18 15,3 3 1-15</inkml:trace>
  <inkml:trace contextRef="#ctx0" brushRef="#br0" timeOffset="122702.9438">18822 13168 38 0,'16'-2'19'0,"29"10"1"0,-34-6-20 15,-1 4 0-15,-2-1 0 16,-2 3 1-16,-1 0 1 15,-5 5-2-15,-5-2 1 16,-1 4 1-16,-4 4 1 16,-6 5 0-16,5 2 1 15,1-2-3-15,7 0 0 0,6-3-1 16,7-8 1-16,6 3-3 16,5-5 1-16,3-1-32 15,-3-4 1-15,1-1 18 16,-1-3 1-16</inkml:trace>
  <inkml:trace contextRef="#ctx0" brushRef="#br0" timeOffset="123829.577">13697 14737 41 0,'-10'14'20'0,"52"-4"2"0,-18-10-22 0,5-3 0 16,6-4 0-16,7-4-20 15,5 0 1-15,-4 1-3 16,-9 4 1-16</inkml:trace>
  <inkml:trace contextRef="#ctx0" brushRef="#br0" timeOffset="124001.4561">13700 14928 55 0,'-10'10'27'0,"81"-12"3"15,-47-1-28-15,15-5-16 16,17-2 0-16,5 2-28 0,13 0 0 16</inkml:trace>
  <inkml:trace contextRef="#ctx0" brushRef="#br0" timeOffset="124772.7536">15002 14637 45 0,'-16'-11'22'0,"19"19"3"16,-6-5-24-16,-2 2 0 15,2 0 0-15,-5 6-1 16,-2 5 1-16,-6 5 4 15,-3 5 1-15,-2 1-4 16,0-1 0-16,0-2-1 16,-1-3 1-16,9-2-2 15,3-3 1-15,4 2 1 16,12-5 1-16,4 6 0 16,14-1 1-16,10-4-4 0,25-1 1 15,-4-2-2-15,11-11 0 16,8 0-16-16,-5-3 0 15,-5-2-10-15,-9-6 1 16,-10 0 7-16,3 1 19 16,-48 10 0-1</inkml:trace>
  <inkml:trace contextRef="#ctx0" brushRef="#br0" timeOffset="124919.9106">15235 14576 47 0,'-37'48'23'0,"8"36"7"15,26-52-23-15,-5 10-6 16,5 11 0-16,-2 5-2 16,5-5 1-16,0 8-23 15,5 0 1 1,6-8-9-16,2-8 1 16</inkml:trace>
  <inkml:trace contextRef="#ctx0" brushRef="#br0" timeOffset="125571.3352">15817 14880 38 0,'-3'-2'19'0,"6"17"6"0,2-4-18 15,-2 2-6-15,-1 11 0 16,4 5 0-16,4-13 0 16,1 3 0-16,-1-4 1 15,6 1 3-15,5-8 1 16,6-2-6-16,-6-12 1 16,3-7-2-16,5-11 1 15,-5 0 0-15,0 6 1 16,-3-1-2-16,-3 6 1 15,-4 2 6-15,-4 11 0 16,-2 8-7-16,-11 8 1 0,-5 13 0 16,-5 3 0-16,-5 11-1 15,-1 7 0-15,-2-3 0 16,0 9 0-16,0 2-20 16,5-5 1-16,-3-11-16 15,11-7 1-15</inkml:trace>
  <inkml:trace contextRef="#ctx0" brushRef="#br0" timeOffset="125899.4644">16343 14888 34 0,'-10'13'17'0,"18"-2"0"0,-6-3-17 16,1 2-1-16,-3 4 1 15,0-1 0-15,-3 3 1 16,3 2 1-16,0-7 0 16,-2-1 9-16,2-7 1 15,2-8-3-15,6-14 0 16,3-2-6-16,2 0 0 15,6 0-4-15,2 0 1 16,0 2-1-16,3 1 0 16,5 4-23-16,-3 4 1 0,6 2-11 15,-5 3 0-15</inkml:trace>
  <inkml:trace contextRef="#ctx0" brushRef="#br0" timeOffset="126435.2934">16843 14875 1 0,'6'-3'0'0</inkml:trace>
  <inkml:trace contextRef="#ctx0" brushRef="#br0" timeOffset="127833.2867">12425 14692 46 0,'-29'-8'23'0,"37"11"-1"0,-14-3-24 0,4 5 1 16,-6 6 1-16,-3 7 0 16,-2 4 1-16,-6 1 0 15,-2 4 1-15,0-3-1 16,-5 2 1-16,-3 6 2 15,-1 2 1-15,-1-2-5 16,-1-6 1-16,5-2-1 16,1-5 0-16,10-6 1 15,11-2 0-15,15 2-2 16,9-5 1-16,15 0 0 16,17-3 1-16,2-2-3 15,13-3 1-15,-3-3 1 16,-2 0 1-16,-5-5 3 15,-6-2 0-15,-8-3-4 16,-7 2 1-16,-9-7-1 0,-15-1 1 16,-11 0-1-16,-11-2 1 15,-7-3-5-15,-14-5 1 16,-13-8-9-16,-3 0 12 16,48 37 0-1,-45-39-48-15,13 17 1 16</inkml:trace>
  <inkml:trace contextRef="#ctx0" brushRef="#br0" timeOffset="128182.6171">12692 14568 42 0,'-11'0'21'0,"25"-16"-1"15,-4 11-21-15,6-6 1 16,0 3 1-16,3 0-1 16,10 0 1-16,2 3-1 0,4 5 0 15,-3 0 1-15,-3 5 0 16,-8-2 0-16,-5 0 0 15,0 7-1-15,-6 6 1 16,1 0-1-16,-1-3 0 16,1-2-1-16,0-3 0 15,2-3-5-15,0-5 0 16,3-5-20-16,0-3 1 16,2-3 13-16,-5 1 1 15</inkml:trace>
  <inkml:trace contextRef="#ctx0" brushRef="#br0" timeOffset="128504.8126">12957 14597 40 0,'-32'29'20'0,"-13"8"9"15,37-26-20-15,5 13-3 16,6 10 0-16,8 0-6 15,10-2 0-15,3-5-7 16,5 4 0-16,2-7-40 16,9 0 0-16</inkml:trace>
  <inkml:trace contextRef="#ctx0" brushRef="#br0" timeOffset="151741.4632">4321 15515 33 0,'23'0'16'0,"46"5"1"0,-53-5-17 0,11 0 0 16,7 3 1-16,6 0-1 15,7-1 0-15,17-2 0 32,-1 0 0-32,17-5 1 15,-1 0 0-15,27-3-2 16,0 3 0-16,10-3 1 0,11 2 1 0,0-2-2 15,11 3 1-15,18-5 1 16,-5-4 0-16,7 9-1 16,6-3 0-16,6-3-1 15,10 6 1-15,5 3 0 16,16-4 0-16,-3-2 1 16,6 8 0-16,5 0-2 15,5 0 0-15,9 0 0 16,-1-2 1-16,11-1 0 15,0 0 0-15,7 3 0 16,12-5 1-16,7 0-1 0,-5 7 0 16,5-2 0-16,9 3 1 15,-1-6-1-15,3 3 1 16,10 0 0-16,6-2 1 16,-3-6-1-16,11 0 0 15,2 5-1-15,-5-5 1 16,21 0 0-16,-23 3 1 15,18 5-3-15,-3 5 1 16,13 3 0-16,-4-2 1 16,1 7 0-16,4-3 0 0,13 1 4 15,-3-8 1-15,29-1-3 16,0 1 0-16,3-3 0 16,5 3 0-16,16-11 0 15,5-3 1-15,-2 3-4 16,-6 3 0-16,-2 0-13 15,-19-3 1-15,-26 16-31 16,-35-3 1-16</inkml:trace>
  <inkml:trace contextRef="#ctx0" brushRef="#br0" timeOffset="152616.4723">5609 15923 62 0,'-8'-19'31'0,"101"-21"-1"0,-59 25-31 16,11-7-4-16,8 9 1 16,5 8 3-16,-2 5 1 15,-6 10-2-15,-13-2 1 16,-5 8 3-16,-6-3 0 16,-10 6-3-16,0 7 1 0,-16 6 1 15,-16 8 0-15,-15-3-1 16,-7 3 0-16,-14 7 0 15,-12 1 0-15,1-11 2 16,-1-5 0-16,6-6 4 16,13-2 0-16,16-3-6 15,13 0 0-15,16 3 4 16,16-3 0-16,5 0 0 16,19-7 0-16,15-6-5 15,19-3 1-15,6-5-18 16,4-8 0-16,6-3-13 15,11-5 0-15,-3 3 8 16,-11 11 0-16</inkml:trace>
  <inkml:trace contextRef="#ctx0" brushRef="#br0" timeOffset="153137.6389">6551 15978 40 0,'-8'0'20'0,"27"53"2"0,-17-37-21 15,1 10-1-15,2 9 1 16,-2 7 0-16,-3-7 1 15,3 2 3-15,2-3 0 16,-5-8 3-16,0-7 0 16,-5-14-9-16,5-10 0 15,5-14 2-15,-5-15 0 16,2-3-1-16,9-5 0 0,8 5 1 16,4 5 0-16,7 11 1 15,-4 10 1-15,3 11-3 16,-5 8 1-16,-3 8-2 15,8 13 1-15,-10 11-12 16,-3-3 1-16,-1 13-8 16,1-2 0-16,3-9-10 15,2-10 0-15</inkml:trace>
  <inkml:trace contextRef="#ctx0" brushRef="#br0" timeOffset="153570.2276">7197 16192 33 0,'-8'-7'16'0,"-5"-4"2"0,7 3-16 16,1 8-1-16,-11-3 1 16,0 11-1-16,-2 3 1 15,-1 10 0-15,6-2 1 16,2 4 0-16,3 4 1 15,3-1-4-15,0-2 0 16,5-3-1-16,5-5 1 16,0-3 0-16,6-5 0 15,5-8 0-15,5-13 0 16,0-3 1-16,3-10 0 16,-3-17-1-16,-2-7 1 0,-6-19-2 15,-3 1 1-15,-2-14 3 16,-5 5 1-16,0 13 8 15,2 17 1-15,-2 20-8 16,-1 17 0-16,4 26-3 16,-4 18 0-16,1 22-2 15,2 10 0-15,-2 8-2 16,5 0 1-16,-3-3-19 16,3 1 1-16,5-11-8 15,6-14 0-15,2-12 9 16,3-6 0-16</inkml:trace>
  <inkml:trace contextRef="#ctx0" brushRef="#br0" timeOffset="154103.1703">8064 15640 59 0,'0'23'29'0,"11"62"1"0,-11-56-30 0,-5 13 0 16,2 11 1-16,-7 6 0 16,-1 4 0-16,0 11-2 15,1-16 1-15,-1-5 0 16,3-13 1-16,6-14-2 15,2-15 0-15,2-8 1 16,9-22 1-16,5-10-1 16,5-5 0-16,11-9 0 15,5 6 0-15,2 8 0 16,-10 16 0-16,-2 13 0 16,2 0 0-16,-29 0 0 15,13 77-24 1,3-11 0-16,-5-5-12 15,2-6 1-15</inkml:trace>
  <inkml:trace contextRef="#ctx0" brushRef="#br0" timeOffset="154605.2456">8607 16155 30 0,'-3'-13'15'0,"6"19"0"16,-3-6-15-16,0-3 3 15,0 0 0-15,-3-2 3 16,-5 2 1-16,0 1-6 16,-2-1 1-16,4-2-2 15,-1-6 1-15,-1 6-1 16,-3-3 0-16,0 3-1 15,-2 2 1-15,0 3 0 16,-3 3 0-16,3 5 1 16,0 7 0-16,-3 7-2 15,3 7 1-15,2 0 2 16,3 5 0-16,5 3-1 16,6-5 1-16,5-8 1 15,3-6 1-15,7-10-5 0,-5-10 1 16,8-12 0-16,-2-4 1 15,2-9-1-15,-5-10 0 16,0 3-1-16,-6 0 1 16,-4 2 0-16,-1 11 1 15,-5 7 2-15,0 17 0 16,0 10-2-16,0 19 0 16,0 0-2-16,3 18 0 15,5 3-8-15,5-3 1 16,0 6-32-16,8-6 1 15,0-16 36-15,1-18 1 0</inkml:trace>
  <inkml:trace contextRef="#ctx0" brushRef="#br0" timeOffset="154808.4293">8946 15608 48 0,'8'37'24'0,"-3"55"2"16,-5-62-25-16,0 20-2 16,-3 13 1-16,1 9-1 15,-6 12 1-15,-3 1-11 16,0 5 0-16,1-16-26 16,2-8 1-16</inkml:trace>
  <inkml:trace contextRef="#ctx0" brushRef="#br0" timeOffset="155124.733">9538 15695 36 0,'0'-13'18'16,"-13"-22"6"-16,5 25-19 0,-5-3-3 16,-6-3 0-16,-4 0 3 15,-4 3 0-15,1 7 1 16,-4 9 1-16,7 13-7 16,1 13 1-16,4 16-1 15,-1 8 1-15,6 13-2 16,3 13 1-16,2 6-3 15,2 0 0-15,1-14-13 0,0-7 0 16,-3-11-20-16,0-16 0 16</inkml:trace>
  <inkml:trace contextRef="#ctx0" brushRef="#br0" timeOffset="155265.3622">9022 16087 59 0,'58'16'29'0,"32"-35"2"0,-58 8-30 16,8 1-10-16,2-1 1 15,8-5-43-15,3 3 1 0</inkml:trace>
  <inkml:trace contextRef="#ctx0" brushRef="#br0" timeOffset="155422.0817">9832 16325 56 0,'3'26'28'0,"28"1"-39"16,-20-22-28-16,2 0 23 16,3-2 0-16</inkml:trace>
  <inkml:trace contextRef="#ctx0" brushRef="#br0" timeOffset="156046.312">9877 16349 39 0,'0'2'19'0,"10"4"6"0,-10-4-19 16,0 9-2-16,-7 5 1 15,-7 5-5-15,-7 8 1 16,-11 13-1-16,-7 6 1 16,2-6-9-16,0-2 1 15,2-3-31-15,3-8 1 16,14 3 32-16,13-14 1 16</inkml:trace>
  <inkml:trace contextRef="#ctx0" brushRef="#br0" timeOffset="156546.3746">11282 16198 29 0,'-19'-29'14'0,"-23"-8"1"0,29 26-15 16,-8-2 1-16,-1 2 0 15,-7 3 8-15,-2 6 0 16,-4 7-6-16,3 8 0 15,3 0 0-15,6 11 0 16,4 3-2-16,8-1 0 16,3 1-1-16,8-9 1 15,8 1 1-15,3-6 0 16,8-5-2-16,2-6 0 0,0-2 1 16,3-10 1-16,-1-9 1 15,7-7 0-15,-7-3-3 16,-1 10 0-16,-1 3 4 15,-3 6 0-15,-7 2-2 16,-1 8 1-16,-2 18-2 16,-2 6 0-16,-1 0-3 15,-5 2 1-15,-5 1-23 16,10-6 0-16,0-2-10 16,11-6 0-16</inkml:trace>
  <inkml:trace contextRef="#ctx0" brushRef="#br0" timeOffset="156985.6593">11610 16129 29 0,'-21'-5'14'0,"-16"-11"0"0,26 13-14 16,-5 3 0-16,-10 5 1 15,-1 11 4-15,1 8 0 16,2 5-3-16,6 0 0 15,4 0-2-15,4 1 1 16,7-1-1-16,3-8 1 16,5-3-1-16,11-10 1 15,0-8-2-15,5-8 1 0,6-5 0 16,-1-11 1-16,3-15-1 16,0 4 1-16,-2-4-1 15,-1 2 0-15,-5 7 4 16,-5 15 1-16,0 7-1 15,-5 16 0-15,-6 13-4 16,0 16 0-16,-5 5 1 16,0 11 0-16,-5 3 0 15,-5-9 0-15,-4 14-1 16,-10 5 0-16,-5-10 0 16,-2-9 0-16,-9 1 0 15,3-19 0-15,0-13-1 16,5-8 1-16,8-11-13 15,0-18 0-15,3-13-21 16,11-3 0-16</inkml:trace>
  <inkml:trace contextRef="#ctx0" brushRef="#br0" timeOffset="157426.1199">11943 16071 39 0,'-21'-16'19'0,"-3"13"-1"15,16 3-19-15,-2 6-1 16,-3 4 1-16,-6 1 2 15,3 13 0-15,0 5 3 16,3 5 1-16,2-5-2 16,4 0 0-16,4-8-1 15,0-5 0-15,6-2-3 16,5-9 1-16,2-3-1 16,1-9 1-16,2-12 1 0,6-7 0 15,2-9-3 1,0-5 1-16,-5 6 1 0,2 2 1 15,-4 9-1-15,2 9 0 16,-6 14 0-16,-5 16 0 16,1 5 0-16,-6 22 0 15,-6-1-15-15,4 6 0 16,-1-3-15-16,3-6 0 16</inkml:trace>
  <inkml:trace contextRef="#ctx0" brushRef="#br0" timeOffset="157570.3591">12195 16055 38 0,'13'-3'19'15,"3"38"0"-15,-14-19-18 0,-2 7-1 16,0 6 1-16,-2 3-7 16,-6-3 0-16,-3-5-26 15,3 3 0-15</inkml:trace>
  <inkml:trace contextRef="#ctx0" brushRef="#br0" timeOffset="157701.1808">12319 15793 1 0,'5'29'0'0,"6"19"1"0,-6-32-1 16</inkml:trace>
  <inkml:trace contextRef="#ctx0" brushRef="#br0" timeOffset="157904.3703">12351 16267 19 0,'2'31'9'0,"9"-31"18"16,-8-8-11-16,5-13-11 16,-1-16 0-16,15-8-3 15,9-16 1-15,4 6-3 16,7 10 1-16,0 10 3 15,1 14 1-15,-1 16 1 0,-2 23 0 16,-6 14-6-16,1 13 0 16,2 5-23-16,0-7 1 15,5-11-9-15,6-11 1 16</inkml:trace>
  <inkml:trace contextRef="#ctx0" brushRef="#br0" timeOffset="158607.4504">14195 15880 42 0,'8'-8'21'0,"-3"3"1"0,-5 8-21 15,0-1 5-15,-3-2 1 16,-4 3-2-16,-7 10 1 16,1 0-1-16,-3 1 0 15,6-4-2-15,-1 1 1 16,0-3-4-16,1 0 0 15,-1 0 0-15,1-3 0 16,-4 3 0-16,-4 2 0 16,2 1 0-16,-5 0 0 0,-6 5 1 15,4-1 0-15,-1 4-3 16,5 5 1-16,6 5 1 16,2 5 0-16,4 1 0 15,4-6 1-15,6-5-1 16,10-6 0-16,8-5 0 15,8-5 0-15,3-5 0 16,2-8 0-16,9-9 2 16,-4-7 0-16,1-5 0 15,-8 5 0-15,-9 2-2 16,-9 1 1-16,-6 2-2 16,-11-3 0-16,-13 3-2 15,-5-2 0-15,-3-1-10 16,3 3 1-16,2 3-17 15,9 3 1-15,7 10 5 16,11 0 1-16</inkml:trace>
  <inkml:trace contextRef="#ctx0" brushRef="#br0" timeOffset="158969.6038">14526 15827 37 0,'0'-8'18'0,"10"-31"8"16,6 33-18-16,0 6-1 15,5 3 0-15,6 2-2 16,-4 9 0-16,6 4-2 16,-2-2 1-16,2 3-4 15,3 2 1-15,2 3-2 16,-2-6 0-16,0-2 1 16,-1-3 0-16,6-8-5 15,-2-7 1-15,-3-6-32 16,-1-5 0-16,-7-1 17 0,-5 1 1 15</inkml:trace>
  <inkml:trace contextRef="#ctx0" brushRef="#br0" timeOffset="159221.3799">14806 15912 45 0,'-32'11'22'0,"6"23"8"15,23-18-22-15,-5 5-3 16,3 8 1-16,-3 8-6 16,8 3 0-16,0 2-1 15,8-7 0-15,3-9-13 16,4-5 1-16,7-5-30 15,9 0 0-15</inkml:trace>
  <inkml:trace contextRef="#ctx0" brushRef="#br0" timeOffset="159424.4517">15452 15962 65 0,'10'19'32'0,"56"7"-5"0,-47-26-33 16,2 3-16-16,6-3 0 15,10-5-8-15,-3-6 0 16,-2 6 24-16,-11-1 0 0</inkml:trace>
  <inkml:trace contextRef="#ctx0" brushRef="#br0" timeOffset="159596.4615">15475 16095 75 0,'-31'13'37'0,"60"-8"-2"16,-8-5-38-16,3-3-11 16,10 1 1-16,14-1-2 15,-3-2 1-15,5 0-29 16,6-3 1-16,-1 0 41 15,-5-3 1-15</inkml:trace>
  <inkml:trace contextRef="#ctx0" brushRef="#br0" timeOffset="159945.0883">16404 15767 37 0,'-29'13'18'0,"-13"24"3"15,28-29-19-15,-1 5 5 16,-1 3 0-16,-5 2-1 15,2 4 0-15,8 1-2 16,4 6 0-16,7-2-2 16,7-6 0-16,7 3-1 15,7-8 1-15,11-3-4 16,-1-8 1-16,6-2-31 16,-2-3 0-16,4-8 7 0,-7-8 0 15</inkml:trace>
  <inkml:trace contextRef="#ctx0" brushRef="#br0" timeOffset="160101.3407">16716 15587 45 0,'-31'26'22'0,"17"43"8"0,12-37-24 16,-4 10-8-16,1 11 0 15,-5 13 4-15,2 3 0 0,-3 10-13 16,3-13 1-1,3-5-30-15,5-5 0 0</inkml:trace>
  <inkml:trace contextRef="#ctx0" brushRef="#br0" timeOffset="160821.9792">17478 15949 50 0,'-2'3'25'0,"31"36"3"0,-24-28-24 0,6 2-6 15,-1 3 0-15,6 0 2 16,-5-3 1-16,2-5-1 15,0-3 0-15,-2 1 0 16,-1-1 0-16,1-2 1 16,-3-1 1-16,0-2-1 15,-3-2 0-15,3-6-1 16,0 2 1-16,-3-4 1 16,6-1 0-16,-1-5-3 15,1 8 1-15,-3-5 1 16,0 0 0-16,-3 2 0 15,3 3 1-15,0 3-2 16,-5 0 1-16,-1 2-2 0,6 3 1 16,-5-2 0-16,2-1 0 15,-5 3 3-15,0-5 0 16,0-1-3-16,0 4 1 16,-5 2-1-16,2 0 0 15,1 5 1-15,-4 3 1 16,4 3-2-16,2 4 1 15,-3 4 0-15,-2 5 0 16,-1-3-1-16,-4 13 1 16,-1 9-2-16,-5-6 1 0,1 5 0 15,-7 6 0-15,1 2-13 16,3-8 1-16,5 6-16 16,5-3 0-16,5-13 4 15,3-1 0-15</inkml:trace>
  <inkml:trace contextRef="#ctx0" brushRef="#br0" timeOffset="161141.0081">17933 16097 43 0,'-2'16'21'0,"10"24"2"0,-6-27-22 15,1 8-1-15,2 0 1 0,-2-5 1 16,0 0 1-16,2-3 0 16,-2-7 0-16,4-6 4 15,-1-19 1-15,10-2-4 16,5-3 0-16,3-5-4 15,7 0 1-15,9 2-3 16,13 4 0-16,0 9-22 16,2 9 0-16,1 5-11 15,-3 8 0-15</inkml:trace>
  <inkml:trace contextRef="#ctx0" brushRef="#br0" timeOffset="161797.2244">16354 16034 30 0,'-24'2'15'0,"8"-7"7"0,16 0-14 15,5-3-2-15,1 0 0 16,4 0 3-16,9 0 0 15,2 5-1-15,3-2 0 16,13 5-6-16,0 0 1 16,3 0-3-16,-1 3 0 15,-4-1-2-15,-4 1 1 0,-1-3-18 16,-7 0 0 0,-4 5-23-16,-3-5 0 0</inkml:trace>
  <inkml:trace contextRef="#ctx0" brushRef="#br0" timeOffset="162161.9157">16714 15661 39 0,'-14'2'19'0,"14"9"2"0,0-8-20 0,0 2-1 16,-5 0 0-16,3 0 0 16,-1 11 1-16,-2 8 5 15,-1 8 1-15,-2 2-5 16,-2 9 1-16,-3 7-1 15,-3 5 0-15,0 6-2 16,-3-5 1-16,6 2-6 16,3-8 1-16,2 1-24 15,8-4 0-15,8-7 9 16,-3-16 0-16</inkml:trace>
  <inkml:trace contextRef="#ctx0" brushRef="#br0" timeOffset="164286.0386">12441 16875 24 0,'0'-47'12'0,"26"-9"7"0,-21 40-12 0,6 3 1 16,0 2 0-16,-1 3 2 15,1 8 1-15,-1 19-5 16,1 21 0-16,0 5-6 15,-4 21 1-15,-4-6-2 16,2 12 1-16,-2-3-10 16,-3 2 0-16,3 3-30 15,2-16 1-15,-2-13 33 0,-6-26 1 16</inkml:trace>
  <inkml:trace contextRef="#ctx0" brushRef="#br0" timeOffset="164475.3352">12248 17029 42 0,'-32'18'21'0,"29"1"1"15,6-19-22-15,7 0 0 16,9 0 1-16,7 0-1 16,11-3 1-16,11-13-3 15,5 6 1-15,0-4-29 16,5-7 0-16,-2 3 18 15,-11 2 1-15</inkml:trace>
  <inkml:trace contextRef="#ctx0" brushRef="#br0" timeOffset="164725.5235">12959 17317 45 0,'6'34'22'0,"31"-15"1"0,-27-27-22 16,11 5-2-16,8-2 1 15,1-8 0-15,-4-8 1 16,3-1 0-16,-8-7 0 16,-2-5 6-16,-9 7 0 15,-4-4-6-15,-9 4 1 16,-8 1 0-16,-7 10 0 16,-3 8-2-16,-3 8 1 0,0 3-6 15,3 2 0-15,0 8-31 16,0 3 0-16,0 3 20 15,-1-4 0-15</inkml:trace>
  <inkml:trace contextRef="#ctx0" brushRef="#br0" timeOffset="165007.8083">13462 16695 59 0,'-8'56'29'0,"5"42"1"0,-2-69-31 15,5 18 1-15,0 6 0 16,-3 8-6-16,3 8 1 15,0 8-27-15,0-3 1 16,0-13 10-16,-2-11 0 16</inkml:trace>
  <inkml:trace contextRef="#ctx0" brushRef="#br0" timeOffset="165195.3129">13287 17100 51 0,'-15'3'25'0,"89"-11"0"16,-53 0-27-16,5 0 4 15,14 0 0-15,5-3-10 16,5-2 0-16,3 3-24 16,-3-6 1-16,3 5 19 15,-10 3 1-15</inkml:trace>
  <inkml:trace contextRef="#ctx0" brushRef="#br0" timeOffset="165497.4163">13824 17079 29 0,'-34'26'14'0,"-19"-23"5"16,37 5-15-16,3 5-2 0,0 8 1 16,-3 6-3-16,3 4 1 15,2 4-2-15,3-3 1 16,6-6 1-16,2-7 0 15,7-11 2 1,-1-8 0-16,4-16-3 16,9-19 1-16,2 1 2 15,0-3 1-15,0-5-2 16,1 2 1-16,-1 3-2 16,-3 5 0-16,-7 16 1 15,-1 8 1-15,-7 21-4 16,-3 3 0-16,0 11 1 15,-3 7 0-15,-5 9-28 16,6-6 1-16,-3-11 6 16,2-5 1-16</inkml:trace>
  <inkml:trace contextRef="#ctx0" brushRef="#br0" timeOffset="165654.7465">14134 16658 59 0,'5'-26'29'0,"16"55"3"0,-21-19-30 16,0 19-1-16,-5 19 0 16,0 13-2-16,-3 8 1 15,-3 5-21-15,1 0 0 16,2-5-19-16,5-14 1 16</inkml:trace>
  <inkml:trace contextRef="#ctx0" brushRef="#br0" timeOffset="166738.3466">15539 16920 19 0,'8'-10'9'0,"8"-6"2"16,-11 8-10-16,-2 0 11 15,-1 8 0-15,-2 0-1 16,0 0 1-16,6 0-4 15,-6 0 0-15,0 8-4 16,-6 2 0-16,-4 1-4 16,-6 2 1-16,-11 11 0 15,-4 5 0-15,-4 0-2 16,-7-8 1-16,2 3 1 16,6 3 1-16,5 2-1 0,13-3 1 15,8 3-4-15,16 3 1 16,13-6 1-16,3-2 0 15,16-8 0-15,5-11 0 16,-3-5 2-16,3-10 0 16,3-1-1-16,-11-7 0 15,-6-6-1-15,-4 0 0 16,-14 6 2-16,-10-4 1 16,-9-4-3-16,-12 5 0 15,-6-8-1-15,-16 0 0 16,-2 5-6-16,2 3 0 0,14-1-16 15,5 12 1-15,10-1-11 16,16 6 1-16</inkml:trace>
  <inkml:trace contextRef="#ctx0" brushRef="#br0" timeOffset="167631.3332">15748 16907 44 0,'-8'-5'22'0,"27"-14"1"0,-9 6-23 16,6-6 0-16,16-4 1 16,10-7 0-16,0 9 0 15,9 3 0-15,2 18 0 0,0 8 1 16,-3 10 0-16,3 9-1 16,-6 2 0-16,1-8-3 15,-6-5 1-15,-5-3 4 16,0-5 1-16,-2-5-4 15,-3-6 1-15,-3-10-20 16,-8 2 0-16,-5-5-14 16,-6 0 0-16</inkml:trace>
  <inkml:trace contextRef="#ctx0" brushRef="#br0" timeOffset="168070.093">16245 16843 35 0,'-18'-2'17'0,"7"4"1"16,9-2-18-16,-6 0 4 16,0 6 0-16,-5 4 3 15,-1 6 0-15,-4 0 3 16,5 10 1-16,-3 11-5 15,5-2 1-15,8 7-3 0,6 6 0 16,8-3-4-16,10-5 0 16,5-6-2-16,11-8 1 15,11-7-10-15,-3-11 1 16,0-16-28-16,8-3 1 16,5-13 20-16,-10 9 0 15</inkml:trace>
  <inkml:trace contextRef="#ctx0" brushRef="#br0" timeOffset="168271.2009">16788 17047 55 0,'24'19'27'0,"39"-33"1"0,-36 9-29 0,4-5-15 16,4-1 0-16,-1 0-15 16,3 1 0-16,-5 2 24 15,-11-3 0-15</inkml:trace>
  <inkml:trace contextRef="#ctx0" brushRef="#br0" timeOffset="168419.4854">16767 17277 59 0,'29'19'29'0,"40"-38"-13"0,-40 9-29 0,10-1-32 16,6-5 0-16</inkml:trace>
  <inkml:trace contextRef="#ctx0" brushRef="#br0" timeOffset="168749.4581">17761 16756 47 0,'-18'3'23'0,"2"23"1"0,11-18-24 16,-8 5 1-16,-6 9 0 16,-5-1-1-16,0 0 1 15,-5 8 4-15,6-3 1 16,1-4 2-16,6 7 1 16,11-8-5-16,5 3 0 15,13-8-4-15,17-1 1 0,1-4-2 16,6-8 1-16,14-3-17 15,1 0 1-15,1-6-8 16,-2-10 1-16,-6-5-3 16,-3-5 0-16</inkml:trace>
  <inkml:trace contextRef="#ctx0" brushRef="#br0" timeOffset="168906.4749">17920 16738 52 0,'-29'63'26'15,"3"61"1"-15,18-81-26 0,-3 10-2 16,-2 15 1-16,2 7-13 16,3 1 1-16,6-7-27 15,4-8 0-15</inkml:trace>
  <inkml:trace contextRef="#ctx0" brushRef="#br0" timeOffset="169130.5677">18785 16828 68 0,'-8'21'34'0,"11"37"-2"16,-3-45-34-16,0 19-16 15,0 5 1-15,-5 5 0 16,-3 9 0-16,-5 1-14 16,-6-4 1-16</inkml:trace>
  <inkml:trace contextRef="#ctx0" brushRef="#br0" timeOffset="169334.2138">18545 17063 75 0,'23'3'37'0,"28"-22"-4"0,-27 16-38 15,7-2-4-15,6 5 0 16,8 0-8-16,6-8 0 16,-4 6-26-16,6-1 0 0</inkml:trace>
  <inkml:trace contextRef="#ctx0" brushRef="#br0" timeOffset="170013.9889">19368 16698 52 0,'-19'2'26'0,"11"1"1"0,8-8-26 16,-3 7-2-16,-7 1 1 0,-3 8 0 15,-6-1 0-15,1 9 1 16,2-3 0-16,-3 5 5 16,1 0 1-16,7 3-5 15,8 0 1-15,6-3-3 16,8 8 1-16,7-3-1 15,11-4 0-15,6-1-5 16,-1-8 1-16,3-8-20 16,0-7 0-16,3-12-10 15,-1-2 0-15</inkml:trace>
  <inkml:trace contextRef="#ctx0" brushRef="#br0" timeOffset="170185.9171">19571 16687 59 0,'-45'77'29'0,"6"63"5"0,31-97-31 15,2 15-4-15,-2 11 1 16,0 2-19-16,8 8 1 16,0-10-25-16,8-8 0 15</inkml:trace>
  <inkml:trace contextRef="#ctx0" brushRef="#br0" timeOffset="170390.1759">20071 16962 76 0,'29'-15'38'0,"88"22"0"15,-88-9-39-15,8-3-28 16,11 5 0-16,-3 0-6 16,-3-3 0-16,-8-2 24 15,-15-6 0-15</inkml:trace>
  <inkml:trace contextRef="#ctx0" brushRef="#br0" timeOffset="170577.8133">20016 17158 71 0,'-24'27'35'0,"77"-11"0"0,-32-19-36 16,21-5-24-16,6-8 1 16,15 0-13-16,12 3 0 15,9 0 29-15,6-14 1 16</inkml:trace>
  <inkml:trace contextRef="#ctx0" brushRef="#br0" timeOffset="171042.1155">21558 16812 48 0,'-16'-6'24'0,"-7"-23"2"15,12 19-24-15,-10-6-3 16,-11 5 0-16,-18-5-1 16,-8 6 1-16,-11-1 2 15,-8-2 1-15,11 13 3 16,8 0 0-16,15 3-5 16,17 4 1-16,10 9-3 15,13 11 1-15,17 7 0 16,12 1 1-16,1 4-1 15,4 9 1-15,6 0 0 16,-5-9 1-16,0 6 0 0,-8 3 0 16,-11-3-1-16,-8 5 0 15,-13-10 0-15,-10-6 0 16,-6-5 0-16,-10-13 1 16,-9-8 5-16,1-11 1 15,-1-2-1-15,6-11 1 16,22-10-6-16,15-6 1 15,13-13-2-15,26-13 1 0,9 0-1 0,16-11 0 16,4 5-10-16,-9 9 0 16,-1 7-14-16,-11 6 1 15,-4 2-12-15,-4 8 0 16</inkml:trace>
  <inkml:trace contextRef="#ctx0" brushRef="#br0" timeOffset="171917.9676">21997 16994 53 0,'-2'3'26'0,"23"5"3"0,-8 2-27 15,8 6-1-15,8 11 0 0,3 2-1 16,0 0 0-16,-3 0 0 15,3-8 1-15,0-2-1 16,2-14 1-16,0-10 1 0,-5-6 1 16,1-13-5-16,-7-2 1 15,1-9 2-15,-5-2 0 16,-6 3 1-16,3 5 1 16,-6 2 0-16,-4 12 1 15,-1 9-1-15,-10 12 0 16,-1 9-3-16,-4 17 0 0,-11 13-1 15,-6 19 1-15,-5-1-1 16,1 14 1-16,-1 0-12 16,5-1 0-16,6 1-20 15,5-11 1-15,16-21 8 16,11-16 1-16</inkml:trace>
  <inkml:trace contextRef="#ctx0" brushRef="#br0" timeOffset="172292.9711">22733 16920 36 0,'11'0'18'0,"-6"16"0"0,0-11-18 15,-2 16 1-15,-3-5 0 16,0 3-1-16,-3 5 1 16,-2-6 4-16,0-2 1 15,-3-5 4-15,0-3 1 16,5 0-9-16,0-3 0 16,3-10-2-16,3-3 1 15,5 0 0-15,3-11 0 16,4 1 6-16,7-6 0 15,-1 5-3-15,5-5 0 0,1 6-4 16,4-6 0-16,1 6-11 16,-3-1 1-16,-5 3-26 15,-3 3 1-15,-2 2 13 16,-6 11 1-16</inkml:trace>
  <inkml:trace contextRef="#ctx0" brushRef="#br0" timeOffset="172599.792">23304 16912 23 0,'11'0'11'0,"5"-42"19"16,-16 34-12-16,0-3-12 0,-5 3 1 0,-3 0-2 16,0 8 0-16,-3 6-3 15,-2 4 1-15,2 4-4 16,1-1 1-16,-3 5 0 15,2-2 0-15,3 8 4 16,0-6 0-16,3 4 3 16,0-4 1-16,5 1-7 15,0-6 0-15,0 0-1 16,0-5 0-16,0 0 0 16,0 0 0-16,-3 0-5 15,-8 0 1-15,-7 2-31 16,-3 4 0-16,-1-1 8 15,1 3 1-15</inkml:trace>
  <inkml:trace contextRef="#ctx0" brushRef="#br0" timeOffset="173976.4215">17960 4884 53 0,'-61'-66'26'0,"-47"13"-4"0,65 48-27 16,-31 2 1-16,-26 8 1 15,-33 9 2-15,-23 12 0 0,-13 11 1 16,-8-2 1-16,7 4 2 15,1 6 0-15,5 6-2 16,16-1 1-16,15 8-2 16,17 3 1-16,10-6-1 15,19 12 1-15,15 1-2 16,17 4 0-16,15-1 1 16,16-13 1-16,14 1 3 15,18-4 0-15,23 3-2 16,22-2 1-16,16 2 0 0,24 0 0 15,10-2-2-15,13-3 0 16,6-11-1-16,10-5 1 16,9-8-1-16,15-13 1 15,8-10-1-15,5-12 0 16,0-20-1-16,-4-19 1 16,-4-19 0-16,-5-7 0 15,-16-6 0-15,-10-10 0 16,-6-14 0-16,-21 11 1 15,-18 0-1-15,-19 3 0 16,-21 0 3-16,-24-1 0 0,-21 12-3 16,-26-4 1-16,-24 1 1 15,-32 10 0-15,-19 11 3 16,-21 18 1-16,-20 14-6 16,-25 15 1-16,-13 11-6 15,0 19 1-15,0 10-21 16,24-3 0-16,24 1-17 15,21 2 1-15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25:50.7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4508 7810 31 0,'-10'-7'15'0,"5"1"4"16,5 6-17-16,0 0 0 15,0 3 0-15,0 7 2 16,0 6 1-16,0 11-2 16,5 5 0-16,0 5-3 0,3 16 0 15,-3-6 0-15,3 3 1 16,0 1-1-16,0-1 0 15,-2-5-1-15,1 0 1 16,-1-13 1-16,2-6 0 0,-3-2-2 16,-5-8 0-16,-5-3 1 15,-3-5 0-15,-5-3-2 16,-1-13 1-16,-2-8 0 16,3-5 1-16,3-3 1 15,7 1 0-15,0 2-2 16,6-3 1-16,8 3 0 15,4 2 1-15,12 6-2 16,2 5 0-16,0 5 1 16,6 1 1-16,2 2-1 0,-6 5 1 15,-2 8-2-15,-5 8 1 16,-5 8 5-16,-9 3 0 16,1-3 0-16,-11 0 0 15,0 6-5-15,-8-1 1 16,-5-5-1-16,-6-10 0 15,-2-11-4-15,-5-19 1 16,-14-2 3-16,0-6 0 16,8 3-2-16,6 3 1 15,5 8-33 1,2 5 1-16,9 3 20 16,4-3 0-16</inkml:trace>
  <inkml:trace contextRef="#ctx0" brushRef="#br0" timeOffset="434.9216">4979 8366 30 0,'-2'32'15'0,"12"-14"5"0,-7-10-16 0,2 3-1 15,-2 5 1-15,0 2 0 16,-3 3 1-16,0-2-6 15,0-3 1-15,0-6 2 16,0-4 0-16,-3-9-3 16,3-13 0-16,-3-5 1 15,3 3 0-15,0-4 2 16,3 1 0-16,5-3 0 16,2 1 0-16,4 1-2 15,-1 4 0-15,3 2-2 16,0 3 1-16,2 2-27 15,3 1 1-15,9 2 10 16,-7 0 0-16</inkml:trace>
  <inkml:trace contextRef="#ctx0" brushRef="#br0" timeOffset="575.4915">5326 8443 41 0,'-3'26'20'0,"9"9"2"0,-1-22-21 15,-2 0-3-15,-3 0 0 16,0 1-38-16,8-4 1 16</inkml:trace>
  <inkml:trace contextRef="#ctx0" brushRef="#br0" timeOffset="687.4431">5387 8221 55 0,'-19'5'27'0,"9"0"-29"15,10-2-29-15,0 2 7 16,2 3 0-16</inkml:trace>
  <inkml:trace contextRef="#ctx0" brushRef="#br0" timeOffset="1360.3461">5752 8414 39 0,'-5'-11'19'0,"-11"-7"4"16,16 18-21-16,-5 0-1 15,-11 2 0-15,-5 1 2 16,-3 5 0-16,0 0-3 15,-3 13 0-15,6 5 1 16,5 6 1-16,1-5-2 16,9-1 1-16,1-2-2 15,5-6 1-15,11-2-1 16,7-8 1-16,1-5-1 16,4-8 1-16,1-6 0 15,-5-8 0-15,-6-2 0 16,3-8 0-16,-6 3 1 0,-4 2 0 15,-1 3 8-15,-2 5 0 16,-1 5-6-16,-2 6 0 16,0 5-2-16,6 8 0 15,-6 5-1-15,0 11 0 16,2 2 0-16,6 6 1 16,-3 5-2-16,3 6 1 15,0 2 5-15,3-3 1 16,-6 11 1-16,0 8 1 0,-5-3-4 15,-7 3 0-15,-4-6-3 16,-2-7 1-16,-14-11-3 16,1-11 0-16,-11-12-29 15,2-20 0-15,-4-12-17 16,12-9 0-16</inkml:trace>
  <inkml:trace contextRef="#ctx0" brushRef="#br0" timeOffset="1719.7876">5974 7848 34 0,'16'-3'17'0,"0"32"13"15,-11-10-17-15,-5 7-4 0,0 19 1 16,-5 5-6-16,0 14 1 15,-6 7-3-15,3-5 0 16,6-2-3-16,2-9 1 16,-6-15 0-16,6-8 0 15,6-14 1-15,-1-18 0 16,5-8-2-16,6-13 0 16,5-11 2-16,3-2 0 15,-3 5-2-15,-2 8 0 16,-6 10 4-16,-2 14 0 0,-3 15-1 15,-3 11 1-15,3 9-4 16,-5 14 0-16,2-7-22 16,-2-8 0-16,-1-7-20 15,6-12 0-15</inkml:trace>
  <inkml:trace contextRef="#ctx0" brushRef="#br0" timeOffset="1938.6052">6384 7990 54 0,'-2'37'27'0,"7"53"1"16,-5-68-28-16,0 15 0 0,0 13 0 15,-3 3 0-15,1 10 0 16,-4-2-38-16,4-3 1 15,-1-2 21-15,-2-16 0 16</inkml:trace>
  <inkml:trace contextRef="#ctx0" brushRef="#br0" timeOffset="2082.2603">6165 8276 58 0,'10'3'29'0,"43"-1"-3"15,-34 1-29-15,2 2-22 16,0 3 1-16,8 3-6 16,3-3 1-16</inkml:trace>
  <inkml:trace contextRef="#ctx0" brushRef="#br0" timeOffset="2606.5343">7117 8326 46 0,'-13'-5'23'0,"13"5"4"0,3 0-23 15,5 3 5-15,5 2 0 16,8 3-3-16,6 3 1 16,15-1-3-16,11-2 1 15,2-3-3-15,17 1 1 0,2-6-3 16,16-3 0-16,0-5 0 15,0-2 0-15,0-1-16 16,-3 0 1-16,-2 3-4 16,-14 0 0-16,-7 1-18 15,-9-4 0-15</inkml:trace>
  <inkml:trace contextRef="#ctx0" brushRef="#br0" timeOffset="3154.69">8012 8139 44 0,'-37'-3'22'0,"21"3"12"16,16 0-23-16,0 3-11 16,0 2 1-16,5 0 2 15,6 3 0-15,7-3-2 16,6 6 0-16,8 0-1 15,7 4 0-15,4 1-1 16,-4 0 1-16,-4 0 4 16,-4 0 0-16,-7-3-1 15,-5 0 0-15,-9 1-2 0,-7-1 1 16,-8 5-9 0,-14 1 0-16,-15 10-29 0,-6 5 1 15,0 1 10-15,6-3 1 16</inkml:trace>
  <inkml:trace contextRef="#ctx0" brushRef="#br0" timeOffset="4447.433">9070 8184 37 0,'-11'-6'18'0,"3"-7"5"0,8 5-20 16,-10 0 2-16,-3 0 0 16,-6 3-3-16,1 0 0 0,-6 5 2 15,-5 2 1-15,2 6-4 16,-2 0 1-16,5 8-2 15,-2 5 0-15,10 6 1 0,0 7 1 16,13-2-3-16,3-3 1 16,8 0 0-16,8 0 1 15,5-2-4-15,8-6 1 16,6-5-4-16,13-14 0 16,-4-4-8-16,-4-6 1 0,-3 0-4 15,3-8 1-15,-8-3 9 16,-9 1 0-16,-1-1 8 15,-4 3 0-15,-7 1 15 16,-3 1 0-16,-6 4-6 16,-2 4 0-16,-2 6-5 15,-4 6 0-15,4 10-4 16,2 5 1-16,0 0-2 16,2 3 1-16,6 5 2 15,6-5 1-15,1 5-2 16,1-8 0-16,5-5 2 15,1-6 1-15,4-10-4 16,-2-10 1-16,0-6-2 16,2-5 0-16,-10-8 0 15,-5-3 1-15,-11-5-1 16,-11 2 1-16,-5 6 2 0,-10 6 0 16,-1 4-4-16,-10 8 0 15,5 11-5-15,1 14 0 16,4 10-27-16,9 2 1 15,5-5 13-15,7 0 0 16</inkml:trace>
  <inkml:trace contextRef="#ctx0" brushRef="#br0" timeOffset="4792.8544">9641 8229 40 0,'-5'21'20'0,"5"10"4"16,0-20-20-16,0 5 1 15,0 5 1-15,-3-2-3 16,1 4 1-16,-3 1-2 16,5 0 0-16,0-8-1 15,0-11 1-15,5-10-2 16,0-16 0-16,11-11 3 15,0-10 0-15,5 5-3 16,0 8 1-16,0 2 4 16,-2 6 1-16,-1 8 0 0,-4 13 1 15,-4 16-8-15,1 15 1 16,2 4-14-16,6-1 1 16,4-2-28-16,6-6 1 15,1-5 23-15,1-10 0 16</inkml:trace>
  <inkml:trace contextRef="#ctx0" brushRef="#br0" timeOffset="5169.4933">10417 8120 36 0,'-8'-26'18'0,"-24"23"4"16,21 0-18-16,-5 9 1 16,-10 2 0-16,2 2 0 15,3 6 0-15,3-3-6 16,4-2 0-16,6-1 1 15,6 4 0-15,4 1 3 0,9 1 0 16,7 3 1-16,1-1 0 16,2 4 3-16,0 1 0 15,-7 4-5-15,-7-3 0 16,-12-3-2-16,-8 8 1 16,-6 3-2-16,-2-6 0 15,-3-7-15-15,-5-3 0 16,3-14-25-16,-1-7 0 15,14-8 34-15,3-8 0 16</inkml:trace>
  <inkml:trace contextRef="#ctx0" brushRef="#br0" timeOffset="5419.4962">10642 7797 42 0,'0'-10'21'0,"7"7"12"16,-4 3-21-16,-3 8-7 16,0 13 0-16,0 14 0 15,-3 2 1-15,1 13-5 16,-6 5 0-16,0-2-1 16,3 3 1-16,-3-1-5 15,5-2 0-15,-2-8-24 16,5-10 1-16,0-11-7 15,5-6 0-15</inkml:trace>
  <inkml:trace contextRef="#ctx0" brushRef="#br0" timeOffset="5653.8745">10414 8123 36 0,'-16'-6'18'0,"32"-4"6"0,-13 7-18 16,7 6 2-16,3 2 0 16,9 6-4-16,7-1 1 15,2 1-4-15,1-1 1 0,0-4-3 16,0-1 0-16,2-2-10 16,3-1 1-16,-10 1-10 15,2 0 1-15,-11-3-5 16,-5 2 0-16</inkml:trace>
  <inkml:trace contextRef="#ctx0" brushRef="#br0" timeOffset="5888.2542">10689 8345 37 0,'-8'26'18'0,"16"-18"12"15,-8-5-19-15,0-3-1 16,0 0 0-16,3-5-3 15,-1-9 0-15,6-1-4 16,3-7 0-16,2 1-4 16,8-3 1-16,6 6 0 0,-6-3 1 15,0 5-14-15,3 0 1 16,0 3-19-16,5 5 0 16,3 3 7-16,-3 7 1 15</inkml:trace>
  <inkml:trace contextRef="#ctx0" brushRef="#br0" timeOffset="6208.5093">11102 8244 42 0,'-8'3'21'0,"8"-6"8"0,0 3-21 0,0 6-3 16,0 2 1-16,0 8-2 16,-3 5 1-16,-2 2-4 15,5 1 0-15,5 3-1 16,-2-6 0-16,5-5 0 0,5 0 0 15,8-16 0-15,8-3 1 16,3-10-1-16,0-11 0 16,5-10-1-16,11-3 1 15,-3-6 0-15,0 1 0 16,-6 7 0-16,-7 6 0 16,-8 14 6-16,-6 9 1 15,-7 14-2-15,-8 11 0 16,-6 18-5-16,-5 13 0 15,3 8-8-15,-1 0 0 16,4-10-23-16,4-11 0 0,6-10-2 16,6-9 0-16</inkml:trace>
  <inkml:trace contextRef="#ctx0" brushRef="#br0" timeOffset="6638.2874">12091 8184 40 0,'-2'-16'20'0,"-17"8"4"16,14 2-21-16,-14 4 2 16,1-1 0-16,-3 6 0 15,-3 2 1-15,-5 3-5 16,2 5 1-16,1 8 2 15,2 9 0-15,6 1-2 16,7 1 0-16,8-3 0 16,11 0 1-16,6 0-4 15,7-2 1-15,3-9-2 16,13-4 1-16,-3-12-34 0,6-4 1 16,-6-6 7-16,0-8 1 15</inkml:trace>
  <inkml:trace contextRef="#ctx0" brushRef="#br0" timeOffset="6873.9675">12367 7840 42 0,'-3'5'21'0,"11"13"7"0,-8-4-21 0,0 7 3 15,0 3 0-15,-5 13-5 16,2 10 0-16,-5-2-5 16,5 6 0-16,1 1-4 15,-4 1 0-15,6-8-19 16,0-10 1-16,0-6-15 16,-2-8 1-16</inkml:trace>
  <inkml:trace contextRef="#ctx0" brushRef="#br0" timeOffset="7171.0272">12203 8035 29 0,'37'-8'14'0,"26"-2"1"0,-44 7-15 15,2 3 0-15,11-2 0 16,7 2 8-16,-4 0 0 15,-6 2-7-15,-5 4 0 16,-3 4-1-16,-3 9 1 16,-7 7-2-16,-6-2 0 0,0 0-2 15,-5 2 1-15,-5 1-3 16,2-4 0-16,3-1 4 16,0-4 1-16,0-5-2 15,0 1 1-15,3-1-22 16,2-3 0-16,-2-2 18 15,-3-2 1-15</inkml:trace>
  <inkml:trace contextRef="#ctx0" brushRef="#br0" timeOffset="7499.2104">12692 7935 60 0,'-8'-11'30'0,"5"-7"0"0,3 10-30 0,-2 3-3 15,-6-1 1-15,0 6-55 16,5 3 0-16</inkml:trace>
  <inkml:trace contextRef="#ctx0" brushRef="#br0" timeOffset="7843.1385">12827 8136 49 0,'-16'3'24'0,"27"12"4"16,-3-9-24-16,5-1-2 0,3 3 0 15,-3 10 4-15,0 9 1 16,3 5-3-16,-3-1 0 16,6-1-1-16,-6-12 0 15,6-5-1-15,-4-7 0 16,7-14-3-16,4-19 1 15,-2-2-3-15,5-11 0 16,-5-2-27-16,-3-3 1 16,-3 5-8-16,-2 6 1 15</inkml:trace>
  <inkml:trace contextRef="#ctx0" brushRef="#br0" timeOffset="8125.9886">13433 8168 55 0,'-3'21'27'0,"14"-40"2"16,-6 11-28-16,6-5-1 15,-1-8 1-15,6-5-1 16,-5-1 0-16,-6 1-1 16,-5-1 0-16,-3 1 1 15,-7-1 1-15,-1 9 3 16,-2 5 0-16,-8 15 0 0,0 11 1 15,5 16 3-15,10 14 0 16,9 2-7-16,8 5 1 16,10 0-7-16,11-5 1 15,10-13-33-15,3-5 1 16,13-12 4-16,-16-9 0 16</inkml:trace>
  <inkml:trace contextRef="#ctx0" brushRef="#br0" timeOffset="9945.7171">1064 10224 25 0,'-43'10'12'0,"19"-7"0"0,17-1-14 16,-4 1 0-16,-2 0 1 15,2-1 4-15,1 4 0 16,-4-4-1-16,9-2 1 16,0 0-3-16,5 0 1 0,8 0 1 15,2 0 0-15,6 0-3 16,3 3 1-16,4 0 1 16,12-1 0-16,5 3 2 15,5 1 1-15,15-1-1 16,7 3 0-16,1-3-3 15,9-2 0-15,8 0 1 16,18-1 0-16,-3-4 2 16,4-4 0-16,31 1-3 15,-16 0 1-15,8-3 1 16,26 0 0-16,-10 0 1 16,8 0 0-16,5 5-2 15,3-2 1-15,13 5 0 16,-8 0 0-16,10 0 5 15,-2 0 0-15,11-5-5 16,10-3 0-16,0 3 1 16,8-1 1-16,8-10-1 0,3-2 0 15,2-1-2-15,6 3 1 16,-6 3-2-16,3-3 0 16,-5 0 0-16,-1 6 0 15,-15 2 0-15,0-5 0 16,-24 2-1-16,-3 1 0 15,1-1-17-15,-30 0 1 16,-8-2-31-16,-21 5 0 16</inkml:trace>
  <inkml:trace contextRef="#ctx0" brushRef="#br0" timeOffset="10791.6326">921 11583 33 0,'10'-13'16'0,"22"-8"2"15,-21 16-18-15,5 2 0 16,2 3 1-16,14 3-1 0,10-1 1 16,11 4-2-16,21-1 1 15,-5 0 1-15,16 1 0 16,10 2 1-16,13-3 0 15,3 0 3-15,9 0 0 16,14-5-3-16,9-2 1 16,11-4 2-16,2-4 0 15,5-1 3-15,24-5 1 16,1-2-5-16,12 2 0 16,14 0-1-16,7 6 0 0,14-1-1 15,-5 6 0-15,10 5 3 16,0 2 1-16,13 1-3 15,-15 5 1-15,-3 0-3 16,-3-5 0-16,0-1-2 16,-13-2 1-16,-5 0 1 15,-11-10 0-15,-13 2-5 16,-30-3 0-16,-9 3-14 16,-20-2 1-16,-7-9-16 15,-24-5 1-15,-24-2 9 16,-19-6 1-16</inkml:trace>
  <inkml:trace contextRef="#ctx0" brushRef="#br0" timeOffset="11779.4924">1410 9858 33 0,'-13'-29'16'0,"2"-13"2"16,6 26-17-16,-5 0-1 16,-6-8 0-16,-11 3 1 15,3 0 0-15,-5 0 0 16,-2 2 0-16,-4 6 5 16,3 8 1-16,-2 5-8 15,8 5 1-15,2 11 0 16,11 10 1-16,-3 6-1 15,2 11 0-15,12 4 0 16,2 1 1 0,0-9-3-16,10-1 1 15,4-4 1-15,4-13 1 16,1-8-1-16,4-5 0 16,1-10-1-16,-3-12 1 15,8-9 1-15,-7-7 0 16,1 1-2-16,1-5 1 15,-5 7 1-15,-9 4 0 16,-2 2 9-16,0 5 1 16,-2 5-10-16,-4 8 0 0,-2 11-2 15,0 3 0-15,0 7 1 16,3 14 0-16,5 11-7 16,0 2 1-16,5 5-24 15,-2 0 30 1,-11-50 0-16</inkml:trace>
  <inkml:trace contextRef="#ctx0" brushRef="#br0" timeOffset="11951.3705">1709 9668 49 0,'-24'26'24'0,"35"40"1"16,-11-55-24-16,0 10-4 15,-3 11 0-15,-5 5-16 16,6-3 1-16,-4-7-9 0,-1-11 0 16</inkml:trace>
  <inkml:trace contextRef="#ctx0" brushRef="#br0" timeOffset="12091.9373">1683 9311 53 0,'-21'-29'26'0,"21"10"-2"0,0 19-27 16,0 5-31-16,-8 11 0 16,5 8 19-16,-5 8 0 0</inkml:trace>
  <inkml:trace contextRef="#ctx0" brushRef="#br0" timeOffset="12263.9204">1921 9853 56 0,'-5'24'28'0,"5"-32"3"16,0 0-28-16,0-3 2 15,0-7 1-15,13-9-6 16,5-7 1-16,9 0-4 16,-1 5 1-16,17 2-60 15,10 9 1-15</inkml:trace>
  <inkml:trace contextRef="#ctx0" brushRef="#br0" timeOffset="13101.2813">963 11070 37 0,'-26'-5'18'0,"10"-19"2"16,8 21-19-16,-3 1-1 0,-7-1 0 16,-3 3 2-16,-1 0 0 15,-1 8-3-15,-1 11 1 16,-3 10 0-16,11 8 1 15,-2 8-1-15,13 13 0 16,5-10 1-16,5-9 0 16,13-4 0-1,-2-14 0-15,11-5 2 16,7-8 0-16,6-11-1 16,-6-10 0-16,-7-14-1 0,-4-2 0 0,-9-3-1 15,-1 1 0-15,-5-4 0 16,-8 4 0-16,-16 1 0 15,-8 1 0-15,-10 8 0 16,5 11 0-16,-3 7-18 16,6 8 0-16,-1 8-12 15,14 3 1-15</inkml:trace>
  <inkml:trace contextRef="#ctx0" brushRef="#br0" timeOffset="13340.4054">1206 11213 48 0,'0'37'24'15,"11"-18"1"-15,-8-4-25 0,-3 7-12 16,0-1 0-16,0-3-24 16,0-2 1-16</inkml:trace>
  <inkml:trace contextRef="#ctx0" brushRef="#br0" timeOffset="13465.7819">1312 10861 46 0,'-8'-8'23'0,"8"0"-3"16,0 8-23-16,0 3-40 16,0 10 1-16</inkml:trace>
  <inkml:trace contextRef="#ctx0" brushRef="#br0" timeOffset="13686.0361">1643 10634 58 0,'0'-3'29'0,"8"48"1"0,-5-24-29 0,5 14 0 15,-8 17 0-15,0 9-2 16,-8 16 1-16,5 0-16 15,-5-1 1-15,0-1-28 16,8-9 0-16</inkml:trace>
  <inkml:trace contextRef="#ctx0" brushRef="#br0" timeOffset="14550.1045">540 12240 53 0,'-19'0'26'0,"43"0"1"0,-16 2-27 16,0 14 0-16,-5 16 1 0,7 8-1 15,3 12 0-15,-2 7 0 16,5-6 0-16,-6-3-1 15,6-8 1-15,3-10 0 16,-3-14 1-16,0-15-5 16,7-13 0-16,-4-22 0 15,-1-5 0-15,-2-8 3 16,0-5 0-16,0 7 1 16,5 9 0-16,0 7 0 15,8 14 1-15,3 18 0 16,-5 14 1-16,-1 5-1 15,6 10 0-15,-6 11 4 16,1-8 0-16,-1-2 3 16,-2-9 0-16,-8-5-4 15,0-8 1-15,-6-5-5 16,1-10 0-16,-6-25-1 16,3-5 0-16,0-18-7 0,3-11 0 15,-1-7-12-15,6-4 1 16,11 14-17-16,7 5 1 15</inkml:trace>
  <inkml:trace contextRef="#ctx0" brushRef="#br0" timeOffset="15003.2344">1754 12316 27 0,'-18'-21'13'0,"-9"-16"1"16,22 32-15-16,-6-3 2 16,-7 5 0-16,-6 1 1 15,0 2 1-15,-2 5 1 16,2 8 1-16,5 11-4 15,1 8 1-15,2-1-2 16,5 1 0-16,11-32 0 16,3 58 2-1,5-13 0-15,0-13 0 16,8-16 0-16,2-19-2 16,-2-10 1-16,3-8 1 0,-1-19 1 15,6-7 2-15,3 4 1 16,-1-2-5-16,6 8 0 15,-14 11 4-15,6 10 1 16,-13 13-3-16,5 6 1 16,-1 16-5-16,-7 15 1 15,-5 6-3-15,5-1 0 16,0 6-25-16,5-2 0 16,-8-12 2-16,3-4 0 15</inkml:trace>
  <inkml:trace contextRef="#ctx0" brushRef="#br0" timeOffset="15382.7196">2006 11816 50 0,'-14'-2'25'0,"28"12"2"0,-7-4-25 15,-1 15-2-15,2 18 0 0,-3 9 0 16,-5 13 1-16,0 2-1 16,-5 9 0-16,2 2 0 15,-2-13 0-15,2 2-26 16,0-13 1-16,3-18-1 16,0-11 0-16</inkml:trace>
  <inkml:trace contextRef="#ctx0" brushRef="#br0" timeOffset="15587.206">1889 12054 49 0,'-8'6'24'0,"32"-6"1"16,-21-3-25-16,10 3-1 16,0 3 1-16,11 2 0 15,0-2 0-15,0 5 0 0,5-3 0 16,2 0-4-16,12-5 0 15,-1-2-9-15,-8-4 0 16,-2 1-18-16,-3-3 0 16</inkml:trace>
  <inkml:trace contextRef="#ctx0" brushRef="#br0" timeOffset="15899.7116">2342 12332 30 0,'8'3'15'0,"34"-30"4"0,-29 14-16 0,6 0-3 15,-4-3 1-15,4-5-1 16,-8 0 0-16,2 0 0 16,-11 2 0-16,-4 3 1 15,-4 6 1-15,-9 4 2 16,-7 9 0-16,1 8 5 15,0 4 0-15,0 15 0 16,8 9 0-16,0 6-4 16,5 3 1-16,16-3-6 15,5 8 1-15,8-11-3 16,3-8 1-16,2-12-34 16,9-9 1-16,4-18 7 0,-4-17 1 15</inkml:trace>
  <inkml:trace contextRef="#ctx0" brushRef="#br0" timeOffset="17194.075">6286 8715 34 0,'-7'-15'17'0,"4"12"5"15,-2 6-18-15,2 2 2 16,-8 8 0-16,1 6-3 16,-3 7 0-16,-3 24-1 15,0-2 1-15,-11 15-1 16,-7 11 0-16,-8 16-2 15,-1-2 1-15,-2 7 1 16,-2 3 0-16,2 2-2 16,0-4 0-16,8-9 0 15,2-5 0-15,4-11 1 0,1-15 1 16,4-3-3-16,5-11 1 16,2-7-1-16,1-9 0 15,7-7 3-15,1-3 0 16,4-9-2-16,1 4 0 15,5-3 0-15,0-5 1 16,0-1-2-16,0 1 1 16,5 0 0-16,-2-3 0 15,0 2 1-15,-3-2 1 16,0 0-1-16,0 0 1 0,-3 0-1 16,0 0 0-16,3 5-2 15,-5 1 1-15,5-6-1 16,-3 5 1-16,1-2 0 15,2-3 1-15,-6-3 0 16,6 3 1-16,-2 0-2 16,-6 3 0-16,3-1 0 15,-3 4 0-15,0-1-1 16,2-2 1-16,1-1 0 16,2 4 1-16,1-1-1 15,-3 0 1-15,2-5-2 16,0 5 0-16,-2-5 1 15,2 3 0-15,3-3 0 16,0 3 0-16,0-1 1 16,0 1 0-16,0 0-2 15,0-1 0-15,0-2 1 16,0 3 0-16,3-6 0 0,-3 3 1 16,0-2-1-16,-3-1 1 15,3 3-1-15,0 0 0 16,-2 3-17-16,-4-3 1 15,6-6-29-15,-2-2 0 16</inkml:trace>
  <inkml:trace contextRef="#ctx0" brushRef="#br0" timeOffset="17994.4344">5601 10144 30 0,'-10'8'15'0,"-4"-16"-1"0,9 3-15 16,0 0 2-16,-3-1 0 0,-5-7 8 15,-3-3 0-15,-5-2 1 16,-3-6 0-16,-8-8-7 16,0-5 0-16,3-5 0 15,-13-11 1-15,-6-13-3 16,-2-8 1-16,0-8-2 16,2-6 1-16,-2-4-1 15,5 4 0-15,-3 4-1 16,14 7 1-16,2 16 0 15,-2 5 1-15,-3 6-1 16,0 3 0-16,-3 4 0 16,16 6 0-16,-2 5 0 15,-1 9 0-15,11 4 0 16,3 6 1-16,0 8-2 16,5 15 0-16,5 11 1 15,-2 3 0-15,5 5 1 16,5 11 0-16,1 5-2 0,4 0 0 15,1 3 2-15,-1-6 0 16,1-2-2-16,-6-3 0 16,6-16 0-16,-9-5 1 15,-4-8-3-15,-4 0 3 16,6-8 0 0,-21-80-7-16,5 11 0 15,1-7 8-15,4 15 0 16,6 11 0-16,5 12 0 15,5 12 2-15,11 13 0 16,8 7-3-16,10 14 0 0,-8 14-10 16,9-1 0-16,7-3-14 15,1 6 0-15,12-3 6 16,9 6 0-16</inkml:trace>
  <inkml:trace contextRef="#ctx0" brushRef="#br0" timeOffset="19244.4506">6482 8737 36 0,'-10'5'18'0,"18"21"0"0,-8-18-18 0,-3 19 0 15,-8 12 1-15,-4 6 2 16,1 19 1-16,-4 10-3 16,-3 21 1-16,-6 0-2 15,-13 11 1-15,-2 21-1 16,-3 8 1-16,-13 8-2 15,-6-3 1-15,-2 8 1 16,0-5 0-16,3-18 0 16,10-6 0-16,0-5-1 15,3-11 0-15,-3-3 0 16,8-12 1-16,2 2-1 16,1-3 1-16,0-8-2 15,2 3 1-15,6-10 1 16,4-9 0-16,7-13-2 15,4-10 0-15,6-11 1 0,2-8 0 16,3-7 0-16,6-9 0 16,2-5 0-16,0-5 0 15,2-6 1-15,1-5 0 16,-3-2 0-16,0-4 0 16,-3-1 0-16,1-4 0 15,-6-5-1-15,-3-5 1 16,1-2-1-16,-9-1 0 15,-5-13 1-15,-10-8 1 0,-6 0 1 16,6 1 0-16,-6-4-2 16,0 6 0-16,3-3 0 15,-2-2 0-15,4 2 0 16,6 0 1-16,0-11-2 16,-3 4 0-16,-2-14 0 15,0 2 1-15,-6-2-2 16,11 0 1-16,2 11 0 15,1 5 1-15,2 2-1 16,0 1 0-16,-2 10 0 16,2 5 0-16,0 3 0 15,3 5 0-15,0 6 0 16,0 5 0-16,2 5 0 16,6 3 1-16,-6 5 0 15,1 0 0-15,5 0-3 16,-1 3 1-16,4 2 0 15,2 1 0-15,0 2 1 0,5 0 0 16,1 5 0-16,2 1 1 16,0 4-2-16,5 4 1 15,0 4 0-15,1 3 0 16,1 6 0-16,-4-1 1 16,2 4 0-16,-2-1 0 15,-3 3-1-15,3 5 0 16,2 5-1-16,-2 1 1 15,-1-4 0-15,-2-2 1 16,0-5-2-16,0-5 0 16,0-3 1-16,0-8 0 0,0-6-2 15,0-4 1-15,-2-12-2 16,-1-12 1-16,-8-6 2 16,-4-8 0-16,1-7 0 15,4 2 1-15,2 5-1 16,8 8 1-16,8 11 1 15,2 13 1-15,11 16 0 16,11 13 0-16,11 11-4 16,-1 5 1-16,11 0-7 15,10-2 1-15,-10-17-45 16,11-5 0-16</inkml:trace>
  <inkml:trace contextRef="#ctx0" brushRef="#br0" timeOffset="21602.7207">12023 9165 38 0,'-16'-5'19'0,"32"10"-1"0,-11 0-18 16,3 3 1-16,2 8 1 0,-2 16-2 15,-2 8 1-15,-6-3 1 16,0 5 1-16,0 6-1 16,-3 2 0-16,0-8-1 15,-5-5 1-15,1-2-1 16,4-6 1-16,0-8 0 15,-2-10 1-15,2-11-4 16,3-11 1-16,8-21-1 0,5-7 1 0,6-28 0 16,2-1 1-16,3-1-2 15,5 0 1-15,8 11 1 16,3 10 0-16,0 16 1 16,-6 14 1-16,0 21 2 15,-2 18 0-15,-3 16-2 16,-5 13 1-16,-6-2-5 15,-7 7 1-15,2 6-1 16,3-5 1-16,0-11-22 16,5-3 0-16,-2-13-15 15,5-8 0-15</inkml:trace>
  <inkml:trace contextRef="#ctx0" brushRef="#br0" timeOffset="23019.6438">12668 9464 26 0,'-29'27'13'0,"19"36"2"0,7-44-14 0,3 10 0 16,0 5 0-16,5 3 1 16,6-10 1-16,5-6 5 15,0-5 1-15,5-3-3 16,0-13 0-16,0-8-5 15,6-13 1-15,-4 0-2 16,-4-1 0-16,-9-4 0 16,-7 0 0-16,-6-1 0 15,-7-2 1-15,-9 5-1 16,-4 3 0-16,-4 10-12 0,3 9 0 16,3 7-23-16,0 8 1 15</inkml:trace>
  <inkml:trace contextRef="#ctx0" brushRef="#br0" timeOffset="23222.7781">12925 9541 33 0,'0'5'16'0,"10"19"1"15,-7-16-17-15,5 0 0 16,-5 5 1-16,2 6-8 16,-5 2 1-16,0 0-21 15,0 0 1-15</inkml:trace>
  <inkml:trace contextRef="#ctx0" brushRef="#br0" timeOffset="23363.4051">13018 9295 52 0,'-16'-29'26'0,"16"31"-9"0,0 4-25 15,-3 7-35-15,-8 5 1 16</inkml:trace>
  <inkml:trace contextRef="#ctx0" brushRef="#br0" timeOffset="23707.1601">13123 9350 50 0,'-5'3'25'0,"13"34"4"15,-5-24-24-15,2 11-6 16,-5 13 1-16,-5 0-1 15,-1 6 1-15,-2 4-34 16,0-5 0-16,8-2 15 0,0-16 1 16</inkml:trace>
  <inkml:trace contextRef="#ctx0" brushRef="#br0" timeOffset="24315.7828">13708 8911 52 0,'-21'-13'26'0,"18"16"2"16,3-3-25-16,3 8 0 16,5 7 1-16,5 1-1 15,8 8 0-15,3 3-2 0,5 4 1 16,6 1-1-16,4 0 1 15,6-3-1-15,5-5 1 16,6-3-2-16,5 3 0 16,-8 0 1-16,-8-3 0 15,-6 2 2-15,-7 4 1 16,-8-1 0-16,-13-2 1 16,-6 3-4-16,-16 2 1 15,-18 5-2-15,-3 1 0 0,-7-1-4 16,2 0 1-16,-6 1-40 15,4-1 0-15,7 3 14 16,11-13 0-16</inkml:trace>
  <inkml:trace contextRef="#ctx0" brushRef="#br0" timeOffset="25085.4449">14727 9025 40 0,'-3'-8'20'0,"11"5"4"0,-5 9-19 16,-1 15-4-16,-2 13 1 15,0 19 0-15,0 8 0 16,-2-5 0-16,2 2 0 16,-3 3 2-16,-2-3 0 15,2-8-2-15,3-8 0 16,0-12-1-16,0-9 0 0,3-13-1 15,5-14 0-15,2-20 0 16,9-9 0-16,5-25-2 16,7-12 1-16,4-2 1 15,4 3 1-15,1 12 0 16,-3 17 0-16,0 13 0 16,-5 16 0-16,-6 21 1 15,-4 16 1-15,-7 15-4 16,-1 19 0-16,-6 3 1 15,-6 5 0-15,6-2-22 16,-3-14 0-16,6-5-15 16,5-13 0-16</inkml:trace>
  <inkml:trace contextRef="#ctx0" brushRef="#br0" timeOffset="25661.9039">15573 9430 34 0,'-5'-13'17'0,"0"5"1"0,2 8-16 0,-5 0-3 15,-2-3 1-15,-4 3 1 16,-4 3 1-16,-3 2-1 15,-3 8 0-15,0 6 3 16,-2 7 1-16,4 3-3 16,7 6 1-16,-1-1-3 15,10 3 1-15,1-5-1 16,10-8 0-16,1-9 1 16,4-9 0-16,6-6-2 15,5-11 1-15,0-10 0 16,3-11 0-16,0-2 0 15,-3 2 0-15,-2 3 0 16,-6 8 1-16,-2 5 1 0,-3 5 1 16,-6 6-4-16,-2 8 1 15,0 10 0-15,0 11 0 16,0 8 0-16,0 10 1 16,0 8-11-16,6-10 1 15,-4-3-29-15,6-11 0 16</inkml:trace>
  <inkml:trace contextRef="#ctx0" brushRef="#br0" timeOffset="25833.7379">15931 9329 47 0,'7'-21'23'0,"15"50"-1"0,-20-16-24 0,-2 1 2 15,-2 12 1-15,-9 11-7 16,0 5 1-16,-4-5-33 15,4-7 1-15,8-4 35 16,-5-13 1-16</inkml:trace>
  <inkml:trace contextRef="#ctx0" brushRef="#br0" timeOffset="25960.6096">15931 9104 33 0,'-14'-74'16'0,"20"40"1"0,2 23-17 15,-8 1-11-15,-3 4 0 16,-5 9-10-16,0 5 0 16</inkml:trace>
  <inkml:trace contextRef="#ctx0" brushRef="#br0" timeOffset="26149.2235">16108 9533 50 0,'-5'48'25'0,"31"-41"5"0,-21-12-24 0,6-5-5 16,5-14 0-16,0-3 3 15,2 1 1-15,3 2-5 16,3 0 0-16,-3 6-16 16,6 2 1-16,-6 3-30 15,3 5 1-15</inkml:trace>
  <inkml:trace contextRef="#ctx0" brushRef="#br0" timeOffset="26931.6429">17134 8914 53 0,'-39'-8'26'0,"36"11"2"0,3-3-28 15,5-3 2-15,11 0 0 16,11 6 5-16,10 0 0 0,8 2-2 15,16-3 1-15,13 6 0 16,16-8 1-16,5 0-6 16,16-2 1-16,11-6-2 15,-1 0 0-15,1 0-1 16,0 8 1-16,-11 3-1 16,-10-6 1-16,-12 6-27 15,-4-3 0-15,-11 0-16 16,-10 0 1-16,-6 0 37 15,-16-3 1-15</inkml:trace>
  <inkml:trace contextRef="#ctx0" brushRef="#br0" timeOffset="27384.7326">18420 8721 45 0,'-34'5'22'0,"31"13"2"0,6-12-24 0,7 2-1 16,9 0 1-16,5 0 0 16,8 0 0-16,2-3 0 15,14 3 1-15,-1 5 2 16,1 0 0-16,-11 6 6 15,-5 2 1-15,-6 5-9 16,-13-2 0-16,-10-3 0 16,-8 3 0-1,-32 16-43 1,10-6 1-16,6-7 23 0,5-11 0 16</inkml:trace>
  <inkml:trace contextRef="#ctx0" brushRef="#br0" timeOffset="27700.6841">19494 8821 52 0,'-10'5'26'0,"20"48"5"31,-7-37-26-31,0 5-5 16,2 6 0-16,-5 5 0 15,0 5 0-15,0 2-23 16,-5-7 1-16,5-8-12 0,8-8 0 16</inkml:trace>
  <inkml:trace contextRef="#ctx0" brushRef="#br0" timeOffset="27888.7071">19804 8694 48 0,'-21'16'24'0,"13"56"2"0,5-43-23 16,-7 13-4-16,-1 6 0 15,1 10 1-15,-1-3 0 0,0-2-11 16,3-5 1-16,3-6-22 16,0-10 0-16,0-13 25 15,-3-19 1-15</inkml:trace>
  <inkml:trace contextRef="#ctx0" brushRef="#br0" timeOffset="28077.9555">19336 8803 68 0,'47'-3'34'0,"59"-34"0"0,-63 26-34 16,17-2-10-16,12 0 1 15,5-3-27-15,5 0 0 16,2 3 14-16,-4 2 0 16</inkml:trace>
  <inkml:trace contextRef="#ctx0" brushRef="#br0" timeOffset="28697.9634">20831 8763 26 0,'10'-16'13'0,"3"-13"11"16,-13 24-14-16,-2-1-4 16,-9 6 0-16,-2 3 0 15,-6 5 1-15,1 3-2 16,2 7 0-16,0 6-5 0,6 2 0 15,4 9 1-15,6-3 1 16,11-6-2-16,10-5 0 16,6-2 4-16,4-6 1 15,1 0-2-15,5-2 1 16,-10-3-4-16,-6-3 1 16,-5 3-2-16,-14 0 1 15,-4 2-6-15,-9 1 1 0,-10-3-6 16,-6-3 0-16,1-5-14 15,-1-5 0-15,6-6 3 16,5-12 1-16</inkml:trace>
  <inkml:trace contextRef="#ctx0" brushRef="#br0" timeOffset="29092.2988">21177 8390 54 0,'13'16'27'0,"6"66"1"16,-16-61-28-16,-3 16 1 15,-3 13 0-15,-8 9 2 16,-4 7 0-16,-1 5-2 16,-3-2 0-16,1-8 0 0,4-14 0 15,4-12-2-15,2-14 1 16,8-16-7-16,0-10 1 15,10-14-1-15,1-15 1 16,8-6 6-16,2-2 1 31,8 0-3-31,3 2 1 0,-1 6-1 16,-4 7 0-16,-1 11 1 16,-5 11 1-16,-5 10 0 15,0 8 0-15,-5 14 2 16,-6 7 1-16,-5 3-2 15,0 3 1-15,-3 0-3 16,1 2 1-16,-4-5-37 16,4-5 1-16,2-11 26 15,0-10 1-15</inkml:trace>
  <inkml:trace contextRef="#ctx0" brushRef="#br0" timeOffset="29248.5681">21635 8898 47 0,'3'3'23'0,"13"42"2"0,-14-37-24 16,-2 2-7-16,-2 6 1 15,-9 10-25-15,-5 4 0 16,3 1 18-16,-8-7 1 16</inkml:trace>
  <inkml:trace contextRef="#ctx0" brushRef="#br0" timeOffset="29420.4842">21635 8504 48 0,'-8'-14'24'15,"5"25"0"-15,3-3-24 0,-2 5-15 16,-4 0 1-16,4 3-19 15,2 0 0-15</inkml:trace>
  <inkml:trace contextRef="#ctx0" brushRef="#br0" timeOffset="29717.327">22238 8472 33 0,'-10'-53'16'0,"-12"5"8"0,15 35-16 15,-4 3-3-15,-2 4 1 16,-8 12-2-16,-3 7 0 16,-5 16 0-16,5 16 1 15,-3-3-3-15,4 16 0 16,-1 9-3-16,-3 12 0 15,6-2-6-15,5 2 0 16,-2-7-4-16,5-14 0 16,-3-13-20-16,2-16 1 15,4-16 24-15,-3-10 0 0</inkml:trace>
  <inkml:trace contextRef="#ctx0" brushRef="#br0" timeOffset="29857.9495">21667 8705 41 0,'2'-5'20'0,"57"12"2"16,-44-4-21-16,12 5-4 16,5 3 0-16,2-1-13 15,0-2 1-15,6-5-8 16,5-9 1-16</inkml:trace>
  <inkml:trace contextRef="#ctx0" brushRef="#br0" timeOffset="30014.2429">22453 8565 29 0,'26'-22'14'0,"-10"17"8"16,-11 8-14-16,-5-1 2 16,-5 9 1-16,0 5-6 15,-6 13 0-15,-8 13-5 0,-4 11 0 16,-9 19-8-16,-5-9 1 16,2 6-37-16,4 2 1 15</inkml:trace>
  <inkml:trace contextRef="#ctx0" brushRef="#br0" timeOffset="30154.8672">22140 8789 70 0,'27'-15'35'0,"76"17"-1"0,27-15-34 15,-130 13 0-15,0 3-69 16,84-11 1-16</inkml:trace>
  <inkml:trace contextRef="#ctx0" brushRef="#br0" timeOffset="31380.1916">12134 10427 41 0,'-21'-13'20'0,"7"-13"2"0,17 18-22 16,-3 0 0-16,5 2 1 16,-5 9 1-16,0 10 0 15,-5 6 0-15,0 13 0 16,-3 7-1-16,0 1 1 0,-3 2 2 15,1-2 1-15,4-3-6 16,1-8 1-16,2-8 0 16,3-5 1-1,14-32-1 1,7-8 1-16,-3-18-2 16,4-6 1-16,7-4 0 15,8-4 1-15,5 8-1 16,-2 14 0-16,-6 18 7 15,3 19 0-15,-5 13-3 16,-6 21 0-16,-4 10-5 16,-7 11 0-16,-4 6-2 0,2-3 1 15,0-3-35-15,6-2 1 16,2-9 13-16,-8-20 0 16</inkml:trace>
  <inkml:trace contextRef="#ctx0" brushRef="#br0" timeOffset="31853.5847">12636 10663 49 0,'3'34'24'0,"18"27"1"16,-13-43-24-16,-2 6 1 16,1 8 1-16,4 2 0 15,-3-4 1-15,-3-9-4 16,6-8 0-16,-1-10 1 0,1-14 0 16,0-10-3-16,-1-11 0 15,1-8 3-15,-1 1 0 16,1 4-1-16,-3 9 0 15,2 7 0-15,4 6 1 16,2 13-1-16,-1 11 0 16,4 7 4-16,2 9 1 15,3 7 1-15,-3 6 1 16,-5 7 0-16,-3-7 1 0,-2-6-6 16,-1-7 1-16,4-11-2 15,2-11 1-15,-1-21-2 16,12-18 1-16,-1-16-3 15,6-11 1-15,-3 2-20 16,-5 1 1-16,-3 8-35 16,6 10 1-16,-12 11 52 15,1 8 1-15</inkml:trace>
  <inkml:trace contextRef="#ctx0" brushRef="#br0" timeOffset="32275.8825">13552 10737 46 0,'-3'-16'23'0,"14"-21"-1"0,-8 26-22 16,-3 1 0-16,-6-1 0 15,-4 6 0-15,-6 0 0 16,0 5 1-16,-3 2 1 15,-4 11-1-15,-4 3 1 16,3 8 2-16,3 5 0 16,8-2-4-16,-3 10 0 15,11-8 2-15,5 0 0 16,2-8 0-16,9-5 0 16,2-5 0-16,-2-19 0 0,7-8-1 15,3-11 0-15,3-10 1 16,8-8 1-16,-3 11-4 15,0 7 1-15,-8 9 3 16,1 2 1-16,-9 8-2 16,-3 11 0-16,-2 13-2 15,-5 10 1-15,0 3-4 16,2 3 1-16,-5 5-22 16,0 5 1-16,3-5-18 15,4-5 1-15</inkml:trace>
  <inkml:trace contextRef="#ctx0" brushRef="#br0" timeOffset="32541.5114">13885 10372 41 0,'-16'-6'20'0,"27"17"5"0,-3-6-21 16,3 8-1-16,-4 11 0 15,4 13 2-15,-8 0 1 16,-3 6-4-16,0 4 1 16,0 4-4-16,0-6 1 0,0-3-20 15,0-5 1-15,0-8-16 16,0-5 0-16</inkml:trace>
  <inkml:trace contextRef="#ctx0" brushRef="#br0" timeOffset="32729.0133">13753 10634 51 0,'37'13'25'0,"11"-13"-1"15,-32-3-27-15,5 1-4 16,5-1 0-16,6 0-22 16,5 3 1-16,5-2 16 15,3 4 0-15</inkml:trace>
  <inkml:trace contextRef="#ctx0" brushRef="#br0" timeOffset="33010.2716">14301 10676 24 0,'0'11'12'0,"-3"10"10"0,3-16-12 16,0 3-7-16,0 0 0 15,0 0-4-15,0 0 1 16,0-3 0-16,0-2 1 16,0-3-2-16,0-6 1 15,-5-4 2-15,2-3 0 16,-5-3-3-16,3 0 0 16,-6 3 1-16,1 5 1 0,-1 8 2 15,1 5 1-15,-1 6 1 16,3 10 0-16,-3 5 2 15,4-2 0-15,4-3-7 16,3 3 0-16,0-6-2 16,3-2 1-16,2 0-17 15,0-5 1-15,6-14-12 16,5 0 1-16,-6-4 23 16,1-7 0-16</inkml:trace>
  <inkml:trace contextRef="#ctx0" brushRef="#br0" timeOffset="33896.561">14150 10816 33 0,'-19'16'16'0,"27"-3"1"16,-5-13-17-16,0 3 0 15,7-3 1-15,1 3 1 16,-1-3 0-16,1-3 3 16,0-2 0-16,-1-1-3 15,1-2 0-15,-1-5-2 0,1-3 0 16,-3 0-1-16,0-2 1 15,-6-1 0-15,-2 1 1 16,0 5 0-16,-2 2 1 16,-4 3-2-16,1 5 0 15,-5 3-1-15,-1 3 1 16,0 2 1-16,-4 1 0 16,1-1 2-16,1 0 1 15,2 1 0-15,4 2 0 16,4 5 0-16,8 5 0 0,6 1 0 15,7 10 0-15,6 5-4 16,-3 3 1-16,6-2 0 16,-3-1 0-16,-1-2-3 15,-1-8 0-15,-4-3-14 16,1-5 0-16,-4-11-2 16,4-8 1-16,-1-2-9 15,4-11 1-15</inkml:trace>
  <inkml:trace contextRef="#ctx0" brushRef="#br0" timeOffset="34193.8224">14552 10729 35 0,'-18'24'17'0,"18"21"2"0,0-37-18 16,2 0 6-16,-2-1 0 15,0 4 5-15,0-3 1 16,0-3-5-16,0-5 0 16,0-5-2-16,8-11 1 0,0-5-4 15,8-8 0-15,10 0-4 16,6 0 0-16,0 7-21 15,2 1 0-15,-2 8-27 16,0 8 0-16</inkml:trace>
  <inkml:trace contextRef="#ctx0" brushRef="#br0" timeOffset="34731.8969">15737 10308 36 0,'22'-26'18'0,"1"15"0"0,-20 11-18 0,2 0 1 32,-2 3 1-32,0 2 8 0,-3 3 1 0,0 0-6 31,-3 3 1-31,-5 2-3 15,3 0 1-15,-11 0-2 16,0 3 0-16,-10 3-3 16,-1 2 0-16,-5 11 3 0,-7 2 1 0,-12-2 1 15,6-1 0-15,3 1-2 0,2-5 0 16,14-6 0-16,5-5 1 31,5-3 0-31,11 0 1 16,7 3 0-16,6 0 0 15,13 5-3-15,6 0 1 16,5 3-3-16,5-5 1 16,0 2-1-16,5-3 1 15,6-2-22-15,-3-3 0 16,-3-2-32-16,8-11 0 16</inkml:trace>
  <inkml:trace contextRef="#ctx0" brushRef="#br0" timeOffset="35360.8441">16166 10409 37 0,'-5'-27'18'0,"18"-5"8"0,-5 25-20 0,-3 1-1 16,3 6 1-16,3 11 3 15,-3 10 0-15,-6 11-6 16,1 15 0-16,-3-4 0 16,0 4 0-16,-3 4-3 15,1-1 1-15,2-5 0 16,-6-8 0-16,6-11-2 15,0-4 1-15,0-15 0 16,8-12 0-16,0-16-1 16,5-8 1-16,1-13 0 15,12-14 1-15,1 0-2 16,4-4 1-16,1 4-1 16,0 8 1-16,0 17 1 15,-3 12 0-15,-5 19 2 16,-6 16 0-16,-5 13 1 0,-5 19 1 15,-5 5-5-15,-3 13 0 16,-3-3-6-16,1 1 1 16,2-3-22-16,0-14 1 15,2-12-14-15,9-12 1 16</inkml:trace>
  <inkml:trace contextRef="#ctx0" brushRef="#br0" timeOffset="35704.5982">16830 10684 47 0,'-8'26'23'0,"24"14"1"15,-13-32-24-15,-1 3 1 16,6 2 0-16,0-5 0 16,-2-3 0-16,1-2 9 15,1-3 0-15,-2-6-7 16,-1-4 1-16,-5-6-2 16,0-5 1-16,-5-3-3 15,2 3 0-15,-8-6-1 16,1 3 1-16,-3-2-4 0,2 7 1 15,1 6-30-15,-1 13 1 16,6 6 4-16,-1 7 0 16</inkml:trace>
  <inkml:trace contextRef="#ctx0" brushRef="#br0" timeOffset="35963.2866">17052 10694 54 0,'-10'6'27'0,"12"23"-1"0,4-21-26 16,-6 5-4-16,0 6 1 15,-6-4-17-15,1 4 0 16,0-1-9-16,0-7 0 16</inkml:trace>
  <inkml:trace contextRef="#ctx0" brushRef="#br0" timeOffset="36072.6923">17232 10417 41 0,'3'-11'20'0,"2"11"-9"15,-5 3-21-15,-5 2-21 16,0 0 1-16</inkml:trace>
  <inkml:trace contextRef="#ctx0" brushRef="#br0" timeOffset="36354.0705">17253 10403 55 0,'22'19'27'0,"-14"23"6"0,-8-28-29 15,0 15-3-15,-6-3 0 16,1 8-4-16,-6 6 1 16,-4 2-17-16,1 1 0 0,4-6-19 15,2 0 0-15</inkml:trace>
  <inkml:trace contextRef="#ctx0" brushRef="#br0" timeOffset="36822.785">18076 10422 55 0,'-29'-8'27'0,"50"0"2"0,-2 5-29 16,7 1 1-16,22-1 1 15,15 0 4-15,25-2 1 16,7-5-4-16,14-1 1 0,15 0-4 16,0 1 0-16,-5-1-2 15,-5 6 0-15,-13 2-22 16,-17 1 0-16,-12 2-8 15,-17 0 1-15,-7-3 22 16,-14 3 0-16</inkml:trace>
  <inkml:trace contextRef="#ctx0" brushRef="#br0" timeOffset="37104.0802">18949 10181 48 0,'-5'5'24'0,"37"14"1"0,-22-16-24 15,6 2 3-15,11 3 1 16,-1 5 1-16,11 6 1 16,-2-1-4-16,-4 1 1 15,-1-1-1-15,-7 3 1 16,-1-2-3-16,-12-1 0 15,-7-2-2-15,-6-3 1 16,-10 1-6-16,-8 2 1 16,-8-1-21-16,-3 4 1 15,3-3-11-15,8 0 0 0</inkml:trace>
  <inkml:trace contextRef="#ctx0" brushRef="#br0" timeOffset="37582.7542">19881 10139 43 0,'-21'2'21'0,"-16"43"1"0,26-37-23 16,0 16 4-16,1 16 1 16,2 8 3-16,8 18 0 15,8 0-8-15,8 0 1 16,5-8 5-16,11-13 1 15,10-10 1-15,8-14 1 16,14-16-8-16,2-16 1 16,5-10-1-16,6-18 0 15,-3-9 0-15,-10-10 0 16,-11-11-1-16,-22 5 1 16,-15-18 0-1,-26 0 1-15,-20 3-2 0,-4 10 1 16,-16 22-1-16,-11 23 0 15,-8 26-23-15,-10 25 1 16,5 21-18-16,8-1 1 16</inkml:trace>
  <inkml:trace contextRef="#ctx0" brushRef="#br0" timeOffset="38130.6613">21410 10218 40 0,'-5'-5'20'0,"-11"-6"3"0,8 11-21 15,-5 0 1-15,-8 3 0 16,-6 0-2-16,1 7 1 16,-3 9-2-16,5 10 1 15,3 5 0-15,5-2 1 16,10 5 3-16,12-3 0 16,15-7-2-16,8-3 0 0,0-3-2 15,-2-3 1 1,-1-2-1-16,-10 0 0 0,-6 3 0 15,-4-3 1-15,-14 2-2 16,-11 3 0-16,-7 3-1 16,-11 0 1-16,5-6-12 15,-2-4 1-15,-1-12-30 16,4-7 1-16,9-6 32 16,6-5 1-16</inkml:trace>
  <inkml:trace contextRef="#ctx0" brushRef="#br0" timeOffset="38524.8375">21717 9895 54 0,'5'14'27'0,"11"57"4"0,-13-42-28 15,-6 16-3-15,-7-3 1 16,-6 11 4-16,0 8 0 15,-11 3-4-15,6 7 1 0,0-5-2 16,0-13 1-16,5-10-1 16,5-12 0-16,3-12-1 15,8-9 1-15,3-17-1 16,8-15 0-16,10-9 1 16,11-9 1-16,5 0-1 15,-3 6 0-15,-2 5-1 16,-3 5 1-16,-5 11-5 15,-6 10 1-15,-7 11-3 16,-9 8 0-16,1 2-5 16,-3 9 1-16,5 5 0 15,-2 2 1-15,5-2 2 16,-3-6 1-16,11-5-5 16,0-5 0-16,3-5 2 15,-1-9 1-15</inkml:trace>
  <inkml:trace contextRef="#ctx0" brushRef="#br0" timeOffset="38666.0531">21997 10478 35 0,'-2'31'17'0,"-6"12"3"0,8-30-18 16,-3-3-4-16,3 1 1 16,-8 2-15-16,3 0 0 15,0-2-3-15,5-3 1 16</inkml:trace>
  <inkml:trace contextRef="#ctx0" brushRef="#br0" timeOffset="38776.6676">22098 10287 37 0,'0'-48'18'0,"11"33"2"16,-9 12-19-16,-2 3-16 16,0 0 1-16,0 0-9 15,-2 8 0-15</inkml:trace>
  <inkml:trace contextRef="#ctx0" brushRef="#br0" timeOffset="39051.4153">22566 10234 41 0,'43'-29'20'0,"7"-35"0"15,-39 38-20-15,2-8-1 16,-11-9 1-16,-2-2 1 15,-5 3 0-15,-5 8 5 16,-6 7 1-16,-6 9-2 16,-1 12 0-16,-9 25-5 15,0 15 0-15,3 17 0 16,-3 7 0-16,-2 13-1 16,0 14 1-16,2 10-9 15,0-2 0-15,6-3-29 0,4-14 0 16,6-15 34-16,-2-24 0 15</inkml:trace>
  <inkml:trace contextRef="#ctx0" brushRef="#br0" timeOffset="39194.3588">22304 10274 62 0,'80'-3'31'0,"10"-21"-48"0,-64 24-31 0,1 3 35 16,-6 2 0-16</inkml:trace>
  <inkml:trace contextRef="#ctx0" brushRef="#br0" timeOffset="39320.0283">22968 10533 75 0,'11'11'37'0,"10"-14"1"16,-18 6-39-16,2-1-34 15,-2 1 35-15,-3-3 0 16</inkml:trace>
  <inkml:trace contextRef="#ctx0" brushRef="#br0" timeOffset="40710.9116">22955 9922 45 0,'-26'13'22'0,"5"24"1"0,15-24-22 0,-2 11-1 15,0 19 0-15,-5-4 0 16,0 9 0-16,-8 10 0 15,0 0 0-15,-1 3-14 16,1-5 0-16,3-3-17 16,10-11 0-16</inkml:trace>
  <inkml:trace contextRef="#ctx0" brushRef="#br0" timeOffset="40867.9124">22712 10155 57 0,'13'5'28'0,"64"16"1"16,-56-16-28-16,11 1-3 15,10 2 1-15,11 0-54 16,18-6 0-16</inkml:trace>
  <inkml:trace contextRef="#ctx0" brushRef="#br0" timeOffset="41508.801">7556 12065 37 0,'0'-5'18'0,"43"2"12"0,-27 3-18 16,23 0-5-16,12 3 0 0,15-1 1 15,16 4 0-15,24 2 0 16,-1 0 0-16,15-3-6 15,17 3 0-15,-7-3-3 16,7-2 1-16,6-1-5 16,-16-7 0-16,0 0-18 15,-10-3 1-15,-6-3-23 16,-16-2 1-16,-13-3 44 16,-16-2 0-16</inkml:trace>
  <inkml:trace contextRef="#ctx0" brushRef="#br0" timeOffset="42552.2415">9170 11901 37 0,'-26'16'18'0,"7"10"6"16,22-20-20-1,5-1-2-15,5 0 0 0,16-2 0 16,11-3 0-16,5-5-2 15,8-1 0-15,3 1 3 16,-6 2 1-16,-16 3 1 16,-5 6 1-16,-8 2-3 15,-2 7 1-15,-19 7-4 0,-19 9 1 16,-10 9-1 0,-8-3 0-16,-5 3-1 0,0-1 0 15,2 1-23-15,11 0 1 16,13-3-11-16,11-5 1 15</inkml:trace>
  <inkml:trace contextRef="#ctx0" brushRef="#br0" timeOffset="42989.941">10451 11896 41 0,'-16'10'20'0,"-13"33"2"15,21-25-20-15,-2 6 1 16,-1 18 0-16,0 9 4 15,6-1 0-15,5 8-7 16,5 3 1-16,11-16 3 16,-3-8 0-16,6-11-3 15,5-15 0-15,8-19-1 16,10-21 0-16,0-13 0 0,11-19 0 16,0-11-1-16,-3-7 0 15,-13 13 1-15,-5 5 1 16,-5 19 0-16,-12 12 0 15,-4 15-1-15,0 12 1 16,-6 19-2-16,-2 18 1 16,-3 11-4-16,-3 13 0 15,-5-7-18-15,5-1 1 0,3 0-11 16,6-7 0-16</inkml:trace>
  <inkml:trace contextRef="#ctx0" brushRef="#br0" timeOffset="43334.4756">11337 11803 45 0,'-42'11'22'0,"8"-1"2"16,23-10-24-16,1 3-1 15,2 5 1-15,5 5 0 16,6 6 1-16,10 4 1 0,3 4 0 16,-3-1 7-16,5-2 0 15,-2 3-4-15,0-1 1 16,-11 6-4-16,-5 2 1 16,-5 1-4-16,-11-6 0 15,-15 2 2-15,-6-1 0 16,-6-1-10-16,-4-6 0 15,-1-4-13-15,6-3 0 16,5-8-11-16,21-6 1 16</inkml:trace>
  <inkml:trace contextRef="#ctx0" brushRef="#br0" timeOffset="43631.4992">11824 11951 44 0,'56'-24'22'0,"5"-10"0"16,-43 23-23-16,-7 1 1 16,-1 2 1-16,-10 0 1 15,-5-3 1-15,-6 6-1 16,-10 2 1-16,-10 3 3 16,-7 6 1-16,1 4-2 15,-5 17 1-15,5 10-2 16,0 10 1-16,13 4-2 15,11-1 1-15,13-2-5 16,11-1 1-16,2-4-6 0,11-12 1 16,13-7-16-16,5-13 0 15,11-11-9-15,5-8 0 16,6-8 18-16,4-11 1 16</inkml:trace>
  <inkml:trace contextRef="#ctx0" brushRef="#br0" timeOffset="44856.4492">13441 11528 44 0,'10'-16'22'0,"70"-2"0"15,-48 15-21-15,15 8 0 0,11 14 0 0,3 10 6 16,5 13 0-16,3 11 1 16,-13 0 0-16,-1 8-5 15,-4 5 1-15,-6-3-3 16,-6 9 0-16,-10-1-2 15,-8-2 1-15,-7-3-7 16,-6-2 1-16,-6-14-24 16,-2-8 1-16,3-13 1 15,2-7 1-15</inkml:trace>
  <inkml:trace contextRef="#ctx0" brushRef="#br0" timeOffset="45467.4018">14071 11991 37 0,'0'-11'18'0,"5"-12"11"0,-5 17-20 16,-5 1 1-16,-1 2 0 16,-4 6-3-16,-9 2 1 15,-2 8-7-15,-8 9 1 16,-3 7-2-16,-5 8 1 15,-11 5-2-15,6 0 0 16,5 3-28-16,-3 0 29 16,40-45 0-1</inkml:trace>
  <inkml:trace contextRef="#ctx0" brushRef="#br0" timeOffset="45860.5215">14745 11877 47 0,'-8'-13'23'0,"19"10"4"0,-1 1-24 0,12-1-3 16,7 0 0-16,5 3-1 16,6 0 0-16,2 3-8 15,8-3 0-15,-7 0-30 16,-6 5 0-16</inkml:trace>
  <inkml:trace contextRef="#ctx0" brushRef="#br0" timeOffset="46032.4565">14915 12099 61 0,'13'8'30'0,"69"-5"-8"0,-50-8-32 15,-1 5-41-15,14-3 0 16</inkml:trace>
  <inkml:trace contextRef="#ctx0" brushRef="#br0" timeOffset="46535.293">15579 11628 50 0,'-8'-18'25'0,"29"-14"1"15,0 22-24-15,13-6-2 16,9 0 1-16,10 0 0 16,8 5 1-16,-9 9 0 0,-1 4 0 15,-9 9-1-15,-10 13 0 16,-16 5-1-16,-6 13 1 16,-10 6-2-16,-13 2 1 15,-19 6 0-15,-7 2 1 16,-9 0 1-16,-13 3 0 15,0 2-1-15,14-7 0 16,-1-11 5-16,11-8 1 16,8-3-7-16,10-2 1 15,19-8 0-15,8-5 0 16,13-4-1-16,19-7 0 0,8-8-10 16,23-2 1-16,3-6-32 15,8 0 1-15,-5 5 23 16,-3-5 0-16</inkml:trace>
  <inkml:trace contextRef="#ctx0" brushRef="#br0" timeOffset="47107.0852">16534 11785 47 0,'8'15'23'0,"5"9"3"0,-13-11-25 0,0 9 0 15,-3 9 1-15,-5 6 4 16,-2 0 1-16,-1 3-4 16,1 2 0-16,-1-2-2 15,0-5 1-15,4-9-3 16,1-7 1-16,1-6-1 15,2-11 0-15,3-10 1 16,3-7 1-16,8-9-2 16,4-11 0-16,9-10 0 15,5-5 1-15,6-3-1 16,7 0 1-16,3 3 2 16,-3 8 0-16,-5 13 3 15,-5 18 1-15,-8 19 6 0,-3 13 1 16,-2 21-8-16,-6 11 1 15,0 8-6-15,3 8 1 16,-5-8-5-16,-1-3 0 16,1-8-40-16,-1-5 1 15,1-10 7-15,-6-11 0 16</inkml:trace>
  <inkml:trace contextRef="#ctx0" brushRef="#br0" timeOffset="53670.8145">18079 11885 24 0,'0'-29'12'0,"8"10"0"0,-8 9-12 0,-8-3 0 15,-3-9 1-15,1 1 2 16,-3-2 0-16,-3 1 5 15,0 4 1-15,-5 5-8 32,-6 2 1-32,-5 6-2 0,1 7 1 0,-1 14 0 15,6 5 1-15,-4 6-2 16,1 5 1-16,3 5-1 16,-6 8 1-16,3-3-1 15,5 0 1 1,3 9-1-16,10-9 0 15,3 0 0-15,8-7 1 16,3-6-1-16,8-11 1 16,5-12 0-16,-1-17 0 15,7-13-2-15,7-16 1 16,5-12 0-16,8-9 1 16,1-16-2-16,-1-16 1 15,6 1 0-15,-3-11 1 16,-14 5-1-16,-1 13 0 0,-15 21 12 15,1 20 0-15,-10 17-10 16,-6 19 0-16,-11 35 0 16,-10 20 1-16,-3 25-4 15,-5 23 0-15,2 5 2 16,1 9 0-16,10-1-3 16,8-10 0-16,11-18-15 15,13-14 0-15,15-8-15 16,7-8 1-16,1-13 24 15,1-13 1-15</inkml:trace>
  <inkml:trace contextRef="#ctx0" brushRef="#br0" timeOffset="54149.3235">15256 12510 37 0,'-37'-32'18'0,"37"26"1"0,5 4-20 16,11 2 2-16,8 2 1 16,8 4 2-16,18 4 0 15,13 6-1-15,25 3 0 16,20-1 8-16,24 1 1 15,27-1-10-15,13-4 0 0,21 1-2 16,19-7 0-16,15-8 1 16,6-5 0-16,5-13-2 15,-7-4 1-15,-17-1-1 16,-26 4 0-16,-22-2-15 16,-17 10 0-16,-28 1-24 15,-25 10 1-15</inkml:trace>
  <inkml:trace contextRef="#ctx0" brushRef="#br0" timeOffset="55309.9825">15637 13219 45 0,'-5'39'22'0,"18"30"1"15,-11-45-23-15,4 2 0 16,-4 1 1-16,1 2-1 16,-3 3 0-16,0-1 0 0,0-4 0 15,-3-6 0-15,1-5 1 16,-4-11-1-16,6-10 0 16,6-11-1-16,-1-8 1 15,14-13 0-15,2-8 1 16,3 0-2-16,5 0 1 15,2 0-1-15,9 6 0 16,-6 9 0-16,-2 12 0 0,-3 10-1 16,-5 8 1-16,-5 8 1 15,-6 5 0-15,-5 6 0 16,-3 12 1-16,0-1-2 16,-5 1 1-16,-5-4 0 15,0-1 1-15,-3-2-1 16,5-5 0-16,3-6-1 15,3-8 1-15,5-5 0 16,2-11 0-16,4-10 0 16,7-10 0-16,8-1 1 15,5-3 0-15,1 6 2 16,2 13 0-16,-6 11 6 16,-7 8 1-16,0 21-8 15,-5 10 0-15,-6 0-3 16,-3 6 1-16,1 0-13 15,5-3 1-15,-3-3-32 16,6-7 0-16</inkml:trace>
  <inkml:trace contextRef="#ctx0" brushRef="#br0" timeOffset="55608.1783">16738 13372 63 0,'26'16'31'0,"59"-11"0"16,-54-5-32-16,12-2-34 15,-1-1 1-15,14-2 7 16,-6-6 1-16</inkml:trace>
  <inkml:trace contextRef="#ctx0" brushRef="#br0" timeOffset="56328.595">17563 12893 48 0,'-24'24'24'0,"37"55"0"0,-7-71-23 0,-1 8-3 15,3 5 0-15,0 3-20 16,-3 5 1-16,1 3-3 16,-4-3 0-16</inkml:trace>
  <inkml:trace contextRef="#ctx0" brushRef="#br0" timeOffset="56673.5491">17330 13602 51 0,'-16'-13'25'0,"40"-27"0"0,-5 22-26 0,7-1 0 16,11-10 1-16,16-11 0 16,11-10 1-16,10-5-3 15,10-6 1-15,1 3-35 16,-11 15 1-16,-10 9 23 15,-17 5 0-15</inkml:trace>
  <inkml:trace contextRef="#ctx0" brushRef="#br0" timeOffset="57116.5273">17801 13531 44 0,'3'-13'22'0,"42"-6"0"16,-27 14-22-16,3-3-1 15,3 3 1-15,-3-3 1 16,-2 5 0-16,-6 0-1 16,-5 3 0-16,-11 6 1 15,-4 4 0-15,-7 3 0 16,-12 6 1-16,-1 2-1 0,-2 3 0 16,0 2 6-16,5 6 1 15,3 5-4-15,8 0 1 16,5-5-5-16,8-3 0 15,8-8-1-15,8-2 1 16,10-9-12-16,1 1 0 16,5-8-9-16,-1-6 1 15,1-5-7-15,8 0 1 16</inkml:trace>
  <inkml:trace contextRef="#ctx0" brushRef="#br0" timeOffset="57974.035">17029 12200 19 0,'-16'5'9'0,"0"11"7"0,11-13-10 0,2-1-3 15,3 4 0-15,0 4 0 16,0 4 1-16,3 4-4 15,4 1 0-15,4-1 1 16,0 1 1-16,-1-6 1 0,3-3 1 16,-2-4-2-16,5-6 0 15,-5-3-2-15,-1-5 0 16,3-2 0-16,1-1 0 16,-14 11 0-1,10-13 1-15,-2-1 1 16,-5 1-2-16,-6 5 0 15,-8 0 2-15,-2 0 0 16,-5 1-2-16,-1 1 1 16,6 1-4-16,0 2 1 0,2 3-38 15,6 0 1-15</inkml:trace>
  <inkml:trace contextRef="#ctx0" brushRef="#br0" timeOffset="58487.2942">17283 12245 30 0,'0'-3'15'0,"2"1"9"0,-2 4-15 0,3 9-9 16,-3 5 1-16,0 5-1 16,0 3 0-16,0 0-13 15,0-1 1-15,0-2-15 16,-3-13 1-16</inkml:trace>
  <inkml:trace contextRef="#ctx0" brushRef="#br0" timeOffset="58645.3757">17288 12044 48 0,'-5'13'24'0,"5"-8"-13"0,2 1-25 16,-2-1-20-16,3 6 0 15</inkml:trace>
  <inkml:trace contextRef="#ctx0" brushRef="#br0" timeOffset="58897.0225">17431 12004 33 0,'-8'27'16'0,"16"18"4"15,-6-27-16-15,-2 11-2 16,0 3 1-16,0 8-5 16,0 2 1-16,0 3-36 15,3-5 1-15</inkml:trace>
  <inkml:trace contextRef="#ctx0" brushRef="#br0" timeOffset="87947.6743">14531 12338 22 0,'-5'-3'11'0,"-1"-5"5"16,6 3-11-16,-5-3 1 16,2 2 0-16,-5 1-2 15,3 0 1-15,-3 0-3 16,-2-1 0-16,-1 1-2 16,0 0 1-16,-2 2-2 15,-3 3 0-15,6 3 1 16,-1-1 0-16,1 1 1 15,-4 5 0-15,4 0 1 16,2 5 0-16,3 3 2 16,-1 5 1-16,4 3-3 0,2-3 0 15,2 6-1-15,4-1 1 16,-1-2 2-16,11 0 1 16,-3-3-2-16,5-5 0 15,6-6-3-15,-3 1 1 16,11-1-2-16,0-10 0 15,8-8-39-15,-6-2 0 16,0-11 24-16,-7-6 0 16</inkml:trace>
  <inkml:trace contextRef="#ctx0" brushRef="#br0" timeOffset="89639.2795">19817 12303 42 0,'8'27'21'0,"3"12"2"0,-3-26-22 16,-6 6 4-16,1 5 0 16,2 8-5-16,-5 2 0 15,3 0 0-15,-3-5 0 0,0-7-2 16,-3-9 1-16,-2 0-30 16,-6-5 0-16,-2-3 15 15,-5-2 1-15</inkml:trace>
  <inkml:trace contextRef="#ctx0" brushRef="#br0" timeOffset="89926.6261">20397 12060 1 0,'-8'0'0'0</inkml:trace>
  <inkml:trace contextRef="#ctx0" brushRef="#br0" timeOffset="90522.1033">20516 12039 30 0,'-6'5'15'0,"9"3"3"0,-3-6-15 32,-3 28 8-32,-2 1 0 15,0-2-10-15,-3 0 0 16,0 1 1-16,3-1 1 16,-3-3-2-16,0-2 0 15,5-6-2-15,1-2 1 0,-4-2 2 16,4-9 0-16,2-10-2 15,0-9 0-15,2-4 0 16,6-9 0-16,3-12 0 16,2-6 0-16,6-3 0 15,4-2 0-15,9 5 2 16,0 8 0-16,-3 13-4 16,-5 16 0-16,-6 11 4 15,1 10 1-15,-9 11-2 16,1 7 0-16,-6 9-2 15,1 0 1-15,-4 2 0 16,-2 1 1-16,0-4-1 16,0-7 0-16,0-8 0 15,0-11 0-15,3-16 0 16,5-13 0 0,13-44 0-16,3-1 0 15,5 3 0-15,3 5 0 16,-1 10 0-16,-1 12 0 15,-4 15 5-15,-5 16 1 16,-2 16-3-16,-9 15 1 16,-2 12-5-16,-8 2 1 15,-5 5-9-15,5 3 1 16,5-3-24-16,6-8 1 16,2-10 10-16,0-13 0 15</inkml:trace>
  <inkml:trace contextRef="#ctx0" brushRef="#br0" timeOffset="90714.4584">21283 12062 53 0,'24'6'26'0,"29"-14"1"16,-35 5-27-16,6 3-7 15,8-3 0-15,0 1-25 0,-3-1 0 16,2 0 18-16,-4-7 1 16</inkml:trace>
  <inkml:trace contextRef="#ctx0" brushRef="#br0" timeOffset="90904.038">21286 12261 53 0,'18'5'26'0,"38"-21"0"16,-35 14-26-16,13-4-8 16,3-2 0-16,-2 6-20 15,-1-6 1-15,6 2 11 16,2-1 0-16</inkml:trace>
  <inkml:trace contextRef="#ctx0" brushRef="#br0" timeOffset="91138.4162">22048 11668 49 0,'-8'42'24'0,"5"51"8"0,0-61-24 15,-2 15-5-15,0 17 1 16,0 10-4-16,-1 0 1 16,-4 5-17-16,4-10 0 15,4 0-28-15,2-5 1 0</inkml:trace>
  <inkml:trace contextRef="#ctx0" brushRef="#br0" timeOffset="91483.7562">22799 12433 59 0,'21'79'29'0,"-55"-21"6"0,15-42-30 15,-4 0-5-15,-17 5 0 16,-10 3-4-16,2 8 1 16,-5 2-19-16,3-5 1 15,7-5-17-15,12-8 0 0</inkml:trace>
  <inkml:trace contextRef="#ctx0" brushRef="#br0" timeOffset="92213.7389">23275 11729 50 0,'11'-13'25'0,"18"2"2"0,-16 14-25 16,6 5-3-16,-6 8 1 16,0 7 2-16,-2-1 0 15,-1 7-1-15,-2 8 0 16,-5 2-1-16,-3 1 1 15,-3 2-2-15,-5 6 0 0,-2-3 1 16,-3-5 1-16,-6-1-1 16,-2-2 0-16,-6-7 0 15,-2-7 1-15,6-4 7 16,4-3 1-16,8-6-9 16,9-2 1-16,4-2-1 15,12-4 1-15,4 1-1 16,6-3 1-16,5 0-13 15,6 0 0-15,2 3-11 16,-3-3 0-16,6 0-6 0,-3 0 0 16</inkml:trace>
  <inkml:trace contextRef="#ctx0" brushRef="#br0" timeOffset="92373.2404">23723 12433 47 0,'-6'21'23'0,"-4"24"3"0,4-27-24 0,1 9-2 16,-5-1 1-16,-9 3-9 15,-5 6 1-15,-5 2-30 16,-3-5 1-16,-2-3 31 16,-3-11 0-16</inkml:trace>
  <inkml:trace contextRef="#ctx0" brushRef="#br0" timeOffset="93064.3855">23998 11824 41 0,'8'-5'20'0,"37"-43"3"15,-30 40-22-15,7 0 2 16,-1 3 0-16,0 5-2 0,3 0 1 16,-3 5-2-16,-2 6 1 15,-9 2 0-15,-5 3 1 16,-5 5-2-16,-2 6 1 16,-6 2-1-16,-3 3 1 15,1-1-3-15,-1-4 1 16,6-6 1-16,-1 3 0 15,12-6-1-15,4 3 1 16,6 1 0-16,11-1 1 16,4-3 6-16,1 6 1 0,-5 0-2 15,4-6 1-15,-4 4-6 16,-11 1 1-16,-6 1-2 16,-10 3 0-16,-10-1-2 15,-14 1 1-15,-16-4-13 16,-13-1 0-16,-15-7-5 15,-12-7 1-15,1-8-11 16,5-8 0-16</inkml:trace>
  <inkml:trace contextRef="#ctx0" brushRef="#br0" timeOffset="93535.0793">23278 11734 23 0,'5'6'11'0,"-5"-12"1"16,0 6-11-16,0 0 3 16,0-2 0-16,-8 2 3 15,0 2 0-15,-2-4-4 16,-6-1 0-16,-3 0-3 16,-4 6 0-16,2 5-14 15,-6 10 1-15,6 1-10 0,-6 10 0 16</inkml:trace>
  <inkml:trace contextRef="#ctx0" brushRef="#br0" timeOffset="100242.608">4109 14438 36 0,'0'3'18'0,"8"2"2"15,-8-5-19-15,0 0 6 16,-5 0 1-16,-1 3-8 0,-4 2 1 16,-6 0 0-16,-8 3 1 31,-58-2-1-31,3-4 0 16,10 4-2-16,16-4 1 15,16 1 0-15,8 0 0 16,10 5 0-16,14 7 0 15,21 7-1-15,10 4 1 16,17-2 0-16,2 0 0 16,0 5 1-16,-3 2 0 0,-2 7-2 15,-6 1 0-15,-2-2 9 16,-6 6 1-16,-5 4-4 16,-15-2 1-16,-9-2-3 15,-8 2 0-15,-7-6-3 16,-19-7 0-16,-3-11 1 15,-10-13 0-15,5-11-4 16,3-5 1-16,10 3-8 16,8 0 0-16,8-6-13 15,14 1 0-15,4-3-6 16,9-1 1-16</inkml:trace>
  <inkml:trace contextRef="#ctx0" brushRef="#br0" timeOffset="100650.6459">4408 14922 34 0,'0'3'17'0,"-3"-24"3"0,3 16-16 16,-8-3 0-16,-2 2 0 15,-1 1 0-15,-10 0 1 0,0 5-5 16,0 3 1-16,0 2 0 16,5 5 1-16,0 14-2 15,5 8 1-15,6 0-1 16,5 2 1-16,10 6-2 16,6-1 1-16,11-7 0 15,5-8 0-15,-6-11 0 16,6-10 1-16,0-11-1 15,-1-8 0-15,-2-2 0 16,-7-9 1-16,-12-2-1 16,-10-3 0-16,-10 6-1 15,-1 2 1-15,-10 5-10 16,-8 4 0-16,-3 1-26 16,-2 6 0-16,4 8 34 15,7 3 0-15</inkml:trace>
  <inkml:trace contextRef="#ctx0" brushRef="#br0" timeOffset="100932.4348">4601 14497 47 0,'0'-3'23'0,"19"32"7"0,-11-10-24 0,-6 12 0 16,4 6 0-16,-6 14-4 15,0 4 0-15,0 6-2 16,5 5 0-16,-5-10-6 16,5-6 1-16,-2-8-15 15,5-10 0-15,2-13-11 16,1-11 1-16,5-6 26 15,0-10 0-15</inkml:trace>
  <inkml:trace contextRef="#ctx0" brushRef="#br0" timeOffset="101167.6794">4818 14809 54 0,'13'21'27'0,"8"19"7"0,-15-30-27 16,-1 14-2-16,3 8 0 15,3-1-4-15,-1 1 1 16,3 0-2-16,3-3 1 16,-3-5 3-16,1-8 1 15,2-11-5-15,-6-10 1 16,1-1-2-16,-6-12 1 16,3-11-10-16,0-6 0 15,-3 6-17-15,3 3 0 0,0-1-8 16,-3 6 1-16</inkml:trace>
  <inkml:trace contextRef="#ctx0" brushRef="#br0" timeOffset="101448.9328">5178 14997 52 0,'18'8'26'0,"4"-35"3"15,-12 19-27-15,-5-5 1 16,1 2 1-16,4-5-4 15,-4-7 0-15,-1-4-1 16,-5 1 0-16,-8-1 1 16,-5 3 0-16,2 9 0 15,-7 7 0-15,-1 10 5 16,3 17 0-16,0 2 3 16,11 16 0-16,8 11-6 15,18-3 1-15,8 5-7 0,-3 0 0 16,14-5-31-16,5-8 0 15,3-8 2-15,7-10 0 16</inkml:trace>
  <inkml:trace contextRef="#ctx0" brushRef="#br0" timeOffset="101857.75">6670 14621 40 0,'-34'-40'20'0,"7"-21"1"16,25 43-20-16,-6-9-1 31,-6-4 1-31,-7 1 1 16,-3 4 1-16,-5 8 1 0,0 12 0 16,5 12-4-16,1 15 0 15,-4 13 6-15,6 22 1 16,0 2-7-16,0 16 1 15,7 8-3-15,4 11 1 16,2-14 0-16,5-5 0 16,6-13-9-16,5-11 0 15,2-13-15-15,-2-16 1 16,3-13 7-16,-11-8 0 16</inkml:trace>
  <inkml:trace contextRef="#ctx0" brushRef="#br0" timeOffset="102076.5253">5995 14851 49 0,'-13'5'24'0,"48"1"2"16,-17-6-26-16,6-3 0 16,5-5 1-16,11 0-2 15,7-2 1-15,17-4 0 16,10-2 1-16,-5-2-8 15,-6 2 1-15,-7 5-13 16,-6 1 1-16,-13 7-6 16,-8 3 0-16</inkml:trace>
  <inkml:trace contextRef="#ctx0" brushRef="#br0" timeOffset="102343.2391">6593 15089 25 0,'16'0'12'0,"21"-2"7"0,-26-1-14 16,2 3 0-16,6 0 0 15,-6-5 1-15,0 2 1 0,3-5-2 16,-5-5 1-16,-6-3 0 16,-5-3 1-16,-3-4-7 15,-5 1 0-15,-2 1-1 16,-4 3 1-16,-4-1-7 15,2 3 1-15,-2 6-12 16,4 7 1-16,-4 3-1 16,-1 11 1-16,-2 15 6 15,5 9 0-15</inkml:trace>
  <inkml:trace contextRef="#ctx0" brushRef="#br0" timeOffset="102712.8283">6911 14986 27 0,'-5'13'13'0,"10"8"14"16,-5-15-14-16,3-1-1 16,-3 0 1-16,0 1-5 0,0-6 1 15,0-8-1-15,0-3 0 16,0-2-2-16,2-8 1 16,6-1-7-16,3 1 1 15,7-3-3-15,-2 1 0 16,5 2-37-16,6 7 1 15,4 12 3-15,-7-1 1 16</inkml:trace>
  <inkml:trace contextRef="#ctx0" brushRef="#br0" timeOffset="103356.4771">8419 14843 47 0,'-32'-16'23'0,"-5"6"0"0,27 7-23 15,-1 6 0-15,-10 5 0 16,-8 5-1-16,-6 3 0 15,4 0 2-15,4 2 0 16,6 9-1-16,5 4 1 0,0-2-1 16,11-5 1-16,5-3-2 15,5-2 1-15,14-3-1 16,2-6 0-16,3-7 1 16,2-3 1-16,-2-18-2 15,0-17 0-15,5-5 0 16,0-13 1-16,-5-5 1 15,-6 3 1-15,-2-11-3 16,-8-3 1-16,-5 3 1 16,-3 2 0-16,0 14-1 15,0 13 0-15,0 16 0 16,0 15 1-16,0 17 4 16,-3 26 0-16,3 11 0 15,-2 12 1-15,2 15-6 16,5-1 1-16,3 2-1 0,5-15 0 15,3-13-11-15,-3-11 1 16,0-8-24-16,6-8 0 16,2-8 21-16,0-13 0 15</inkml:trace>
  <inkml:trace contextRef="#ctx0" brushRef="#br0" timeOffset="103513.2577">8726 14764 58 0,'-5'5'29'0,"7"-5"-10"0,-2 0-28 0,0 3-39 15,0 5 1-15</inkml:trace>
  <inkml:trace contextRef="#ctx0" brushRef="#br0" timeOffset="103638.2611">8734 14936 55 0,'-11'26'27'0,"22"-7"-5"16,-8-11-29-16,2 2-41 15,-3 1 1-15</inkml:trace>
  <inkml:trace contextRef="#ctx0" brushRef="#br0" timeOffset="104342.8415">10350 15034 37 0,'-5'-48'18'0,"-8"-2"5"0,5 39-19 15,-5 3-3-15,-6-2 0 16,-2-1 2-16,-5 6 1 15,-6 2-3-15,0 6 1 16,3 10-2-16,5 11 0 16,3 8 0-16,3-1 1 15,4 6-1-15,6 8 0 16,6-2 0-16,4-9 0 16,6-10 0-16,6-14 1 15,7-12 0-15,3-14 0 16,2-5-2-16,-5-16 1 0,3-11 0 15,5-13 1-15,-2-13-1 16,-1 3 0-16,-5-14-1 16,-8 8 1-16,-2 11 1 15,0 13 1-15,-9 14 6 16,-2 15 1-16,0 18-7 16,0 22 0-16,-2 16 1 15,-6 24 0-15,2 12-3 16,1 14 0-16,5 0 0 15,8 8 0-15,10-5-17 16,-2-13 1-16,3-25-12 16,2-12 1-16,3-14 8 15,2-19 0-15</inkml:trace>
  <inkml:trace contextRef="#ctx0" brushRef="#br0" timeOffset="104532.0194">10649 14843 51 0,'-2'-5'25'0,"34"7"2"0,-19-4-26 16,8 2-1-16,3 0 1 16,5 0-1-16,-5 0 1 0,-6 2-13 15,1 1 0-15,-3-3-28 16,2 0 0-16</inkml:trace>
  <inkml:trace contextRef="#ctx0" brushRef="#br0" timeOffset="104719.522">10671 15028 63 0,'0'11'31'0,"45"-22"1"15,-27 11-33-15,3-2-13 16,3-1 1-16,-3 0-19 16,0 3 0-16,6 0 15 15,-3 0 1-15</inkml:trace>
  <inkml:trace contextRef="#ctx0" brushRef="#br0" timeOffset="105581.2611">11573 14631 39 0,'-16'-23'19'0,"40"17"0"0,-14 1-19 0,12-6 0 15,1-2 1-15,6 5 0 16,6 6 0-16,7 10 3 31,6 13 1-31,-6 0-3 16,-5 11 1-16,3 10-1 0,0 6 1 16,-6-3-3-16,-2 10 1 15,-3 1 1-15,-8-9 0 16,-8 4-5-16,-2-4 0 15,-1-4-25-15,-2-9 0 16,-5-8 8-16,-3-12 0 16</inkml:trace>
  <inkml:trace contextRef="#ctx0" brushRef="#br0" timeOffset="105831.3192">12046 14901 30 0,'0'6'15'0,"0"-17"5"16,-2 11-14-16,-9 0 5 16,1 0-11-16,10 0 0 15,-37 48 20 1,2-17 1-16,1 6-22 15,-3 6 1 1,0 15-61-16,8-13 1 16</inkml:trace>
  <inkml:trace contextRef="#ctx0" brushRef="#br0" timeOffset="106278.3961">12568 14404 38 0,'-16'3'19'0,"-24"31"8"0,27-23-19 0,-8 20 4 15,-6 12 0-15,3 17-6 16,1 15 1-16,-4 25-6 16,3 11 0-16,6 3-2 15,7 13 1-15,9-21-11 16,10-6 1-16,7-20-18 16,17-19 0-16,11-27 2 15,4-15 1-15</inkml:trace>
  <inkml:trace contextRef="#ctx0" brushRef="#br0" timeOffset="107023.8386">12652 14922 28 0,'6'27'14'0,"-1"2"2"0,-5-18-14 0,0 5 4 15,0-1 1-15,-3 7-2 16,1-1 1-16,-4 3-4 15,4-1 1-15,-1-4 0 16,3-6 0-16,0-5-3 16,0-8 1-16,3-11-1 15,5-4 0-15,2-12-1 16,3-13 0-16,6-2 2 16,2-3 0-16,3 3-2 15,0 7 1-15,2 14 0 16,-2 11 0-16,0 12 1 15,-6 6 0-15,-4 19 2 16,-4 7 1-16,-5-5-6 16,-5 3 0-16,0 2 4 0,0 3 1 15,0-8-4-15,0-7 1 16,3-9 0-16,5-13 1 16,3-11-2-16,5-13 1 15,2-13 0-15,3-5 0 16,3-6 0-16,5-2 0 15,3 5 0-15,0 13 0 16,-3 14 3-16,-5 15 1 16,-6 14 1-16,-5 18 0 15,1 19-5-15,-4 2 1 0,-2 3-15 16,0 2 0-16,3-7-31 16,2-3 0-16,5-13 44 15,4-16 0-15</inkml:trace>
  <inkml:trace contextRef="#ctx0" brushRef="#br0" timeOffset="107336.3432">13732 14973 58 0,'-11'0'29'0,"40"0"0"0,-15 0-30 16,7 2 2-16,-3-7 1 15,6 2-16-15,5-2 0 16,3 0-30-16,2-6 0 16</inkml:trace>
  <inkml:trace contextRef="#ctx0" brushRef="#br0" timeOffset="107634.1405">14301 14481 57 0,'-3'8'28'0,"14"31"1"16,-6-25-28-16,3 12-2 16,0 0 0-16,-3 6-1 15,0 5 0-15,-2 3-13 0,5 0 1 16,3 2-26-16,-1 3 1 16</inkml:trace>
  <inkml:trace contextRef="#ctx0" brushRef="#br0" timeOffset="107884.5539">14282 15158 38 0,'16'-34'19'0,"42"-17"6"16,-37 35-19-16,9-7-6 16,1-6 1-16,4 2-3 15,7-5 1-15,0 1-13 16,-2 1 1-16,-11 7-16 16,-5 9 1-16</inkml:trace>
  <inkml:trace contextRef="#ctx0" brushRef="#br0" timeOffset="108275.1841">14626 15079 33 0,'13'0'16'0,"27"-11"6"0,-29 11-18 16,-6 0-3-16,3 0 1 15,0 0 1-15,-6 5 0 0,1 1-2 16,-3 4 1-16,-3 1 2 16,-7 2 0-16,-9 0 1 15,-2 0 0-15,0 3-3 16,0 3 1-16,5-3-3 15,0 0 1-15,6-1-1 16,4 1 0-16,1-2 0 16,10-1 0-16,6 0 0 15,5-2 0-15,10-6-8 16,-2-5 1-16,5-3-19 16,3-5 0-16,2-10 4 15,1-9 1-15</inkml:trace>
  <inkml:trace contextRef="#ctx0" brushRef="#br0" timeOffset="108525.186">14991 14441 65 0,'48'58'32'0,"18"45"2"0,-55-76-34 15,7 12 9-15,-2 12 1 16,3 12-8-16,-1 6 1 16,-5-3-4-16,-5 6 1 15,-8-4-11-15,-8-4 1 16,-2-3-15-16,-1 8 1 0,-13-11-8 16,-15-3 0-16,-6-2 23 15,-14-2 1-15</inkml:trace>
  <inkml:trace contextRef="#ctx0" brushRef="#br0" timeOffset="109072.0686">11324 15682 47 0,'-26'-19'23'0,"139"-15"1"0,-57 26-23 15,15 5 0-15,33 1 1 16,23 4 1-16,5 6 1 16,21 6 1-16,9-4 0 0,10 1 0 15,13-3 1-15,6-6-2 16,4 1 1-16,6-3 1 15,6 3 1-15,-11-3-4 16,-1 5 0-16,-15-3-3 16,-8 6 1-16,-2 0 0 15,-20-5 0-15,-7-3-2 16,-5-5 0-16,-19-6 0 16,-13-2 1-16,-11 2-11 15,-13 6 1-15,-16 5-11 16,-16 5 0-16,-13 3-22 15,-7 0 1-15,-17 5 40 16,-13 1 0-16</inkml:trace>
  <inkml:trace contextRef="#ctx0" brushRef="#br0" timeOffset="110061.3399">12258 16185 43 0,'-55'-37'21'0,"36"13"2"16,19 18-23-16,3-4 1 15,7-1 1-15,11-7-2 0,9 5 0 16,9-1 0-16,6 4 1 15,5 2-1-15,-5 5 1 16,-2 6-1-16,-3-1 1 16,-6 12 1-16,-2-1 0 15,-9 0-1-15,-4 8 1 16,-11 8 0-16,-8 6 0 16,-8-1-2-16,-5 1 0 15,-16 4 0-15,-14 4 1 16,-2-4-2-16,-13 4 1 0,3-14 4 15,2-6 1-15,13-1-1 16,8-12 1-16,6 6-6 16,7-5 1-16,9-3 0 15,2 0 1-15,13 2 2 16,8-2 0-16,8-3-2 16,11 3 0-16,3-5-1 15,12 2 0-15,6-2-3 16,-8-3 1-16,0 8-34 15,-3 0 0-15,1 2 10 16,-12-2 1-16</inkml:trace>
  <inkml:trace contextRef="#ctx0" brushRef="#br0" timeOffset="110639.8713">13055 16222 44 0,'5'8'22'0,"0"37"0"16,-5-27-21-16,0 11-1 16,0 8 1-16,-3-2 0 15,1 7 1-15,-3 8 0 16,2-7 0-16,0-9 5 15,-5-2 0-15,6-11-7 16,-4-5 0-16,4-11-1 16,2-5 0-16,0-16 2 15,8-16 0-15,5-7-2 16,8-14 0-16,8 2 1 16,3-4 1-16,2 5-2 15,6 5 1-15,-3 10 1 16,3 14 0-16,-6 13 3 0,-7 16 1 15,-6 8-3-15,-8 13 0 16,-2 11-1-16,-4 2 1 16,-4 3-3-16,5 3 0 15,-8-11-18-15,3 0 1 16,5-8-22-16,-6-5 1 16,6-8 35-16,5-11 1 15</inkml:trace>
  <inkml:trace contextRef="#ctx0" brushRef="#br0" timeOffset="111094.4429">13668 16595 34 0,'-10'21'17'0,"15"3"0"0,-2-14-18 16,-1-4 1-16,6 1 1 16,0 1 1-16,3-5 1 15,-1 5 3-15,1-8 1 16,0 5-2-16,-1-5 0 16,1-5-4-16,-6-6 1 15,3-2-3-15,-8-5 1 0,0-1 0 16,-8-5 1-16,3 6-1 15,-3 2 1-15,-3 5-12 16,-2 3 0-16,-3 16-12 16,0 14 0-16,-5 7 7 15,3 0 1-15</inkml:trace>
  <inkml:trace contextRef="#ctx0" brushRef="#br0" timeOffset="111438.252">13859 16568 46 0,'-3'13'23'0,"1"17"6"0,2-25-24 0,0 5-5 16,0 4 1-16,-6-1-14 15,4 0 0-15,-6 3-26 16,5 2 1-16</inkml:trace>
  <inkml:trace contextRef="#ctx0" brushRef="#br0" timeOffset="111594.6681">13949 16317 41 0,'0'-3'20'0,"0"6"-38"16,0 2-22-16,0 3 39 15,0 0 1-15</inkml:trace>
  <inkml:trace contextRef="#ctx0" brushRef="#br0" timeOffset="111942.8254">14325 16317 56 0,'-11'10'28'0,"0"133"3"15,11-92-28-15,-2-1-12 16,-1 5 0-16,-5 1-34 15,6 0 0-15,-4-17 36 0,1-15 1 16</inkml:trace>
  <inkml:trace contextRef="#ctx0" brushRef="#br0" timeOffset="116608.106">2146 5524 10 0,'-69'-2'5'0,"11"18"-7"16,45-11-6-16,-3 0 8 15,-3-2 1-15,-2 2 5 16,5 3 1-16,6 0 2 15,2 0 1-15,0 0-6 16,0 3 1-16,8-3-2 16,8-6 0-16,15 3-3 0,12 1 1 15,5-4 0-15,20 1 1 16,7-6 5-16,22 1 0 16,4 2-6-16,16 5 0 15,-6 3-1-15,8 5 0 16,16 0 0-16,-3 1 0 15,6-4 0-15,15-4 1 16,-4-9-1-16,-1-2 0 16,13-1 2-16,1-4 1 15,-11 4-3-15,7-1 0 0,-9 4 1 16,-9-2 0-16,8 5-1 16,-13-3 1-16,8-5 0 15,-5 5 1-15,-6-5-1 16,6 0 1-16,-16 1-2 15,7-1 1-15,-15 0-2 16,-5-3 1-16,-11 0-1 16,-8 1 1-16,-6 2-16 15,-2-3 1-15,-5-2-11 16,-16 3 0-16</inkml:trace>
  <inkml:trace contextRef="#ctx0" brushRef="#br0" timeOffset="122429.7496">16616 15079 38 0,'-16'8'19'0,"34"-11"0"0,-7 3-20 0,13 0 2 16,13-5 0-16,8-6-1 15,10-7 1-15,14-9-1 16,0-5 0-16,13 3-1 16,-8-3 0-16,-2 1-10 15,-9 4 0 1,-7 9-3-16,-14 2 1 0,-8 5 0 15,-12 6 1-15</inkml:trace>
  <inkml:trace contextRef="#ctx0" brushRef="#br0" timeOffset="122815.8264">16886 14772 40 0,'5'-16'20'0,"16"-13"1"0,-16 23-20 16,1 1 1-16,-6 5 0 16,0 0 0-16,-8 8 1 15,0 5-4-15,-3 8 0 16,-10 3 3-16,-5 0 1 15,-6 0 0-15,0 0 0 16,0-3-1-16,-5 0 0 16,6 3 1-16,4-3 1 15,1 5-3-15,12-2 1 16,7-3-2-16,14 1 1 0,7 1-1 16,15-1 0-16,16-4-3 15,2-7 0-15,9-6-20 16,7-2 0-16,-2-1-8 15,3 4 1-15</inkml:trace>
  <inkml:trace contextRef="#ctx0" brushRef="#br0" timeOffset="123455.0336">17706 14645 39 0,'-5'-21'19'0,"13"31"2"0,-6 1-19 0,3 2-2 15,-5 11 0-15,0 7 0 16,0 9 1-16,-5 3 1 16,0 1 1-16,-3 4-1 15,0-11 0-15,3-8 1 16,-1-5 0-16,6-8-4 16,6-21 0-16,-1-14 1 15,3-7 0-15,3-14 1 16,7-10 1-16,6-1-5 15,0-4 1-15,2 10 2 16,-2 5 1-16,-3 14-1 16,-2 13 1-16,-3 18 0 15,-6 8 0-15,-2 13-1 0,-5 14 0 16,-3 0 4-16,0 5 0 16,0 0-3-16,0-3 0 15,0-7-1-15,0-9 0 16,5-10-2-16,-2-13 1 0,5-17-10 15,-3-10 0-15,5-13-9 16,9-10 0-16,-1 7 7 16,6 0 1-16,0 9 12 15,3-1 0-15,-4 8 8 16,-1 8 1-16,-4 11 5 16,-2 8 1-16,0 5-5 15,-6 5 0-15,-4 8-9 16,2 5 0-16,-6 4-2 15,4-1 0-15,-6-6-23 16,0-4 0-16,2-6 7 16,1-10 1-16</inkml:trace>
  <inkml:trace contextRef="#ctx0" brushRef="#br0" timeOffset="123580.0669">18375 14586 58 0,'-2'22'29'0,"-4"7"-14"0,4-21-29 16,-9 5-29-16,-2 11 0 16</inkml:trace>
  <inkml:trace contextRef="#ctx0" brushRef="#br0" timeOffset="124053.9897">18304 14608 41 0,'-5'34'20'0,"5"6"2"0,0-27-22 0,0 13 2 16,0 9 0-16,-6 2-4 16,4 3 1-16,-1-9 1 15,-2-2 0-15,5-7-18 16,0-7 1-16,5-9-7 15,-2-17 0-15</inkml:trace>
  <inkml:trace contextRef="#ctx0" brushRef="#br0" timeOffset="124210.2421">18330 14280 55 0,'-10'0'27'0,"4"-3"-11"0,6 3-27 15,-2 5-21-15,-1 6 0 16,-2 7 21-16,2 1 0 16</inkml:trace>
  <inkml:trace contextRef="#ctx0" brushRef="#br0" timeOffset="124462.6493">18426 14912 52 0,'-32'26'26'0,"42"-47"1"16,-4 3-26-16,4-11-1 15,6-8 1-15,-3 2 3 16,1 9 0-16,4 5 0 16,1 2 1-16,-6 11 0 15,0 11 0-15,-2 18-6 16,-3 11 1-16,0 10-10 15,2 3 1-15,1 0-29 16,2-11 0-16,6-2 19 16,2-8 1-16</inkml:trace>
  <inkml:trace contextRef="#ctx0" brushRef="#br0" timeOffset="124761.3297">18947 14933 81 0,'-13'8'40'0,"15"-13"-16"15,-2 10-42-15,0 0-16 16,0-5 1-16,3 0 3 16,-3-13 1-16</inkml:trace>
  <inkml:trace contextRef="#ctx0" brushRef="#br0" timeOffset="125326.6441">19402 14639 48 0,'-11'11'24'0,"22"26"3"15,-8-21-23-15,2 13 0 16,-3 5 1-16,1 6-1 16,5 5 0-16,0 0-5 15,3-5 0-15,-1-11 1 16,1-8 0-16,2-5-1 16,0-21 1-16,6-17-1 0,-6-4 0 15,3-8 0-15,-3-9 1 16,0 6 0-16,3 5 1 15,-3 11-1-15,1 11 1 16,2 10 0-16,-1 13 1 16,7 11 2-16,-1 2 0 15,0 1 1-15,5-1 1 16,-5 1 2-16,1-6 0 16,-6-8-6-16,2-5 1 15,-7-13-4-15,-1-9 1 0,-2-9-3 16,-3-9 1-16,1-8-20 15,-4 0 1-15,-4-12-23 16,-6-9 1-16,-5 0 32 16,-3 3 0-16</inkml:trace>
  <inkml:trace contextRef="#ctx0" brushRef="#br0" timeOffset="125877.9873">20111 14227 66 0,'11'63'33'0,"10"40"0"16,-19-71-33-16,-2 21 0 15,-5 3 1-15,-3 7-1 16,-2 3 0-16,-1-2 0 16,0-6 0-16,3-10 0 15,3-17 1-15,0-20-7 16,2-16 0-16,11-17 4 15,5-17 0-15,11-1 1 16,8 3 1-16,0-3-1 16,-6 9 1-16,1 7 0 15,-1 11 0-15,-2 13 0 0,-3 13 0 16,-2 16 0-16,-4 11 1 16,4 5 0-16,0 13 0 15,-4-3 0-15,4-7 1 16,-1-11-1-16,-2-5 0 15,5-11 0-15,1-5 0 16,7-8-1-16,0-19 1 16,-3-15-1-16,1-9 0 15,-3-12 0-15,-6-6 0 0,-5-3-1 16,-5-2 0-16,-8 2 1 16,-8 11 0-16,-5 14 0 31,-5 20 0-31,-1 14 1 0,3 13 0 15,0 13-3-15,6 10 1 16,4 6-7-16,1 0 1 16,5 0-8-16,11-10 1 15,7-9-2-15,6-15 1 16,3-11-9-16,-4-8 1 16</inkml:trace>
  <inkml:trace contextRef="#ctx0" brushRef="#br0" timeOffset="126133.7869">20947 14639 29 0,'0'32'14'0,"-11"3"8"0,9-20-16 0,-6 9-2 15,0 5 1-15,3 0 0 16,-3 3 0-16,0-8-1 16,5-5 1-16,3-12-5 15,3-7 1-15,7-10 1 16,6-14 0-16,11-16 1 0,12 3 1 15,1-2 0-15,-3 4 0 16,0 14 0-16,-5 13 0 16,-8 11-2-16,-11 10 0 15,-2 13-10-15,-4 9 0 16,1-6-49-16,3 0 1 16</inkml:trace>
  <inkml:trace contextRef="#ctx0" brushRef="#br0" timeOffset="126823.2625">21995 14666 60 0,'-13'2'30'0,"5"49"0"0,8-35-30 15,0 10 0-15,-3 3 0 16,-2 6 0-16,-1 2 0 16,-2-3 0-16,1-5 0 15,1-10 0-15,1-9 0 16,2-7 0-16,3-11 0 16,8-8 0-16,3-10 0 15,-1-9-1-15,6-4 1 16,5 2-1-16,9-8 1 0,1 5 0 15,-2 11 0-15,-5 13 0 16,-5 13 1-16,-6 8-1 16,-5 14 1-16,-5 15-1 15,-3 6 0-15,-3 5 1 16,-2-3 0-16,2-5-2 16,3-13 0-16,0-11 1 15,8-18 1-15,3-11-2 16,2-15 1-16,0-9 0 15,3 0 0-15,-3-5 0 16,0 3 1-16,3 5-1 16,-3 16 0-16,6 10 0 15,-6 16 1-15,0 6-1 16,3 13 0-16,-3 10-1 0,6 3 0 16,-3-2-12-16,5 2 1 15,0-6 2-15,0-7 1 16,6-8-7-16,-3-11 0 15,-1-5-5-15,4-13 0 16</inkml:trace>
  <inkml:trace contextRef="#ctx0" brushRef="#br0" timeOffset="127012.1951">22855 14711 35 0,'16'13'17'0,"10"-18"12"16,-7-1-19-16,4-1-7 15,14-1 0-15,6 0-4 16,10-11 0-16,0-5-46 16,-6 1 1-16</inkml:trace>
  <inkml:trace contextRef="#ctx0" brushRef="#br0" timeOffset="127215.2667">22982 14856 63 0,'37'-10'31'0,"26"-22"-5"0,-39 27-33 15,10-3-3-15,4 3 1 16,-1 2-37-16,5 8 0 16</inkml:trace>
  <inkml:trace contextRef="#ctx0" brushRef="#br0" timeOffset="127402.8387">23770 14438 77 0,'-16'56'38'0,"11"71"2"15,-16 55-40-15,21-182 0 16,13-23-36 0,-21 131 0-16,5-10-5 15,3-13 0-15</inkml:trace>
  <inkml:trace contextRef="#ctx0" brushRef="#br0" timeOffset="128936.0464">18209 16317 51 0,'-27'-13'25'0,"6"5"0"0,13 5-26 16,-5-8 0-16,-6-2 0 15,-12-3-1-15,-4-5 1 0,-12 8 0 16,-1 5 1-16,-2 5-1 15,7 17 1-15,1 1 1 16,8 12 0-16,7 10-2 16,14 11 1-16,5-6-1 15,8 13 1-15,11-10 0 16,7-15 0-16,6-12 0 16,8-18 1-16,7-13-1 15,4-19 0-15,2-16-1 16,2-12 1-16,-4-14 2 15,-1-14 0-15,-5-2-3 16,0-16 1-16,-11 9 0 16,-4 7 0-16,-4 18 0 15,-5 22 1-15,-5 23 5 16,-5 27 0-16,2 24-4 0,-5 16 1 16,-5 29-5-16,2 5 1 15,3 10 0-15,3-1 1 16,5-1-12-16,5-3 0 15,6-8-30-15,10-2 0 16</inkml:trace>
  <inkml:trace contextRef="#ctx0" brushRef="#br0" timeOffset="129202.9467">18796 16105 50 0,'26'5'25'0,"56"-5"-1"15,-60-2-24-15,-1-1-19 16,0 1 0-16,-3 2-11 16,-2 0 1-16</inkml:trace>
  <inkml:trace contextRef="#ctx0" brushRef="#br0" timeOffset="129390.5079">18812 16267 69 0,'-11'8'34'0,"70"-8"1"0,-38-3-35 15,10-2-12-15,4-1 0 16,4 1-12-16,6 0 0 16,0-6-8-16,-2 8 0 15</inkml:trace>
  <inkml:trace contextRef="#ctx0" brushRef="#br0" timeOffset="132100.2634">19444 15526 50 0,'-10'-19'25'0,"31"19"2"0,-3 6-25 0,14 9-1 16,5 15 0-16,11 7-2 31,-1 15 1-31,4 7 1 0,-9-4 0 16,-8 6 0-16,-2 3 0 15,-3-6-2-15,0 11 0 0,-7-3 0 16,-7-11 0-16,1-4-14 16,-5-9 1-16,-6-13-23 15,-5-10 0-15</inkml:trace>
  <inkml:trace contextRef="#ctx0" brushRef="#br0" timeOffset="133305.0246">19780 15915 48 0,'-39'2'24'0,"-4"27"0"0,33-18-23 16,-9 5 0-16,-5 5 0 0,-5 6-2 16,3 2 1-16,-1 0-5 15,6 2 0-15,5 1-23 16,6-8 0-16,4-5 13 15,12-12 0-15</inkml:trace>
  <inkml:trace contextRef="#ctx0" brushRef="#br0" timeOffset="133622.8786">20256 15489 52 0,'0'8'26'0,"3"18"0"16,-3-13-26-16,-3 11-3 16,-2 5 0-16,0 11-7 15,0 8 1-15,-1-3-8 0,6-11 0 16,6 0-5-16,2-10 0 16</inkml:trace>
  <inkml:trace contextRef="#ctx0" brushRef="#br0" timeOffset="134000.1767">20061 16110 46 0,'-6'8'23'0,"22"-16"2"16,-5 3-23-16,15-8-3 0,9-8 0 15,4-14 1-15,4 4 0 16,10-4 1-16,2-4 0 16,-2 2-8-16,0-1 1 15,-3 9-23-15,-7 6 1 16,-6 4 15-16,-11 8 1 16</inkml:trace>
  <inkml:trace contextRef="#ctx0" brushRef="#br0" timeOffset="134329.4817">20280 16121 54 0,'3'-8'27'0,"45"0"0"15,-33 3-27-15,12 0-4 16,-1 2 1-16,1 0 2 15,-11 6 1-15,0 0 2 16,-6 2 0-16,-7 5-2 16,-11 9 0-16,-8 5-1 15,-5 5 1-15,-6-3 1 16,6-2 0-16,0 5-2 16,8-2 1-16,2-3 0 15,3-3 0-15,8-5 0 0,8-1 1 16,11-4-2-16,5 0 1 15,7-3-24-15,1-3 1 16,2-5-5-16,3-5 1 16</inkml:trace>
  <inkml:trace contextRef="#ctx0" brushRef="#br0" timeOffset="134904.8366">19352 16552 49 0,'16'-8'24'0,"58"14"4"0,-40-4-25 15,27 6-1-15,18 3 1 16,24 5-1-16,14 8 0 16,7-6-3-16,6 1 1 0,5-6-19 15,-6-3 0-15,-12-7-18 16,-11 5 1-16</inkml:trace>
  <inkml:trace contextRef="#ctx0" brushRef="#br0" timeOffset="135554.5615">19108 16941 43 0,'37'-21'21'0,"37"0"1"15,-50 16-22-15,11-3 0 16,2 5 0-16,-11 3 0 16,3 3 0-16,-8 5 0 15,-2 5 1-15,-9 8 0 16,-4 13 0-16,-6-2-2 0,-6 3 1 15,-12 2 0-15,-11 5 1 16,-3 0 1-16,0-2 1 16,1-11-1-16,7-5 1 15,3-6-1-15,10-2 1 16,8 0-3-16,9-5 1 16,12-6 0-16,11-2 0 15,6 2 0-15,4-5 0 16,6 3-15-16,6-3 1 15,-4 5-27-15,1 3 0 0</inkml:trace>
  <inkml:trace contextRef="#ctx0" brushRef="#br0" timeOffset="136089.7132">19923 17108 31 0,'-10'13'15'0,"4"16"1"15,6-21-15-15,0 8 0 16,-5 3 1-16,2 2 2 16,1 0 0-16,-4-5 0 15,4 2 0-15,-1-2-4 16,-2 0 1-16,5-8-1 15,0-5 1-15,5-11-1 16,0-13 1-16,11-11-1 16,0-3 1-16,11-2-2 15,-1-5 0-15,3 8 2 0,0 2 0 16,-2 8 5-16,-1 16 0 16,-2 16-1-16,-5 5 1 15,-6 9-4-15,-5 12 1 16,-3 8-4-16,0-2 1 15,-2 2-11-15,-3 3 1 16,3-10-31-16,4-1 1 16,4-5 35-16,0-16 1 0</inkml:trace>
  <inkml:trace contextRef="#ctx0" brushRef="#br0" timeOffset="136589.7219">20431 17269 27 0,'-3'0'13'0,"3"-2"3"0,0-1-13 16,0-2-2-16,-2 2 1 16,-3-2 4-16,-1 5 1 15,-2 5-2-15,-2 6 1 16,2-1-4-16,3 22 1 15,-1 2-1-15,4 3 0 16,4-5-2-16,9 3 1 16,7-12 1-16,3-7 0 0,3-8 2 15,3-8 1-15,-6-13-4 16,0-3-1 0,-21 16 0-16,13-53 7 15,-10 11 0-15,-6 5-8 16,-7 8 0-16,-4 8-12 15,-7 7 1-15,0 14-20 16,0 14 0-16,2-1 16 16,6 0 0-16</inkml:trace>
  <inkml:trace contextRef="#ctx0" brushRef="#br0" timeOffset="136745.9729">20712 17325 53 0,'0'29'26'0,"10"11"-6"0,-10-30-28 16,0 9-27-16,-5 2 0 15,5-3 25-15,-5-7 1 16</inkml:trace>
  <inkml:trace contextRef="#ctx0" brushRef="#br0" timeOffset="136856.2631">20735 17082 57 0,'3'-27'28'0,"5"32"-25"0,-8-5-30 0,0 6-3 15,0 7 0-15</inkml:trace>
  <inkml:trace contextRef="#ctx0" brushRef="#br0" timeOffset="137060.2207">20955 17082 58 0,'-11'21'29'0,"14"42"2"16,0-39-29-16,2 8-3 15,-2 10 1-15,-3 14-32 31,-3-6 0-31,-5 8 5 0,-3-13 0 16</inkml:trace>
  <inkml:trace contextRef="#ctx0" brushRef="#br0" timeOffset="137619.7459">21553 16301 59 0,'29'5'29'0,"35"-7"-19"0,-43-1-30 15,3 3-18-15,2 5 0 16</inkml:trace>
  <inkml:trace contextRef="#ctx0" brushRef="#br0" timeOffset="137791.6714">21463 16550 69 0,'-16'26'34'0,"85"-23"-7"16,-48-8-34-16,11-1-13 16,13-7 1-16,8 5 0 15,18-8 0-15,3-10-3 16,3-9 0-16</inkml:trace>
  <inkml:trace contextRef="#ctx0" brushRef="#br0" timeOffset="138308.4683">22892 15624 60 0,'-19'-19'30'0,"54"19"0"16,-14-3-29-16,16 1-1 16,10 4 0-16,17 12 0 15,-3 7 1-15,2 11 0 0,1 18 1 16,-9-5-2-16,-2 8 1 16,-2 5-2-16,-12 0 1 15,-4 3-19-15,-4 5 1 16,-9-13-25-16,-12 0 0 15</inkml:trace>
  <inkml:trace contextRef="#ctx0" brushRef="#br0" timeOffset="138497.1179">23368 15994 64 0,'-29'11'32'0,"8"18"4"16,18-16-33-16,-8 8-4 16,-10 14 1-16,-8 7-38 15,-5 0 1-15,-8 3 8 16,-9 3 1-16</inkml:trace>
  <inkml:trace contextRef="#ctx0" brushRef="#br0" timeOffset="138825.9673">22532 16470 48 0,'-11'-2'24'0,"59"-6"16"0,-19 5-25 0,27 0-4 16,18-2 0-16,29 0-4 15,24-3 1-15,21-3-8 16,19 1 0-16,-3-3-11 15,2 5 1-15,-15 0-19 16,-16 0 1-16,-21 5-14 16,-19 3 0-16</inkml:trace>
  <inkml:trace contextRef="#ctx0" brushRef="#br0" timeOffset="139247.9339">22905 16925 49 0,'-40'14'24'0,"-5"20"2"0,27-21-25 0,-6 6-1 16,0 2 0-16,3 0 5 15,2 3 1-15,1 2-6 16,7 1 0-16,9-3 4 15,4-1 0-15,20-1-1 16,15-1 0-16,5-8-3 16,16-13 0-16,11-3-2 15,16-13 1-15,-9 1-23 16,-10-4 1-16,-2-5-14 16,-6-5 1-16</inkml:trace>
  <inkml:trace contextRef="#ctx0" brushRef="#br0" timeOffset="139451.0664">23114 16798 58 0,'-32'37'29'0,"22"27"5"0,10-43-28 16,-6 21-4-16,4-2 0 16,-1 10-3-16,3 6 1 15,-5 7-2-15,2 1 1 16,3 2-17-16,0-13 0 15,8-11-9-15,-3-7 0 16,11-11 9-16,8-14 1 16</inkml:trace>
  <inkml:trace contextRef="#ctx0" brushRef="#br0" timeOffset="139857.8445">23476 17023 34 0,'0'-18'17'0,"14"52"2"16,-9-26-17-16,-2 11 3 15,-3-3 1-15,-3 10 0 16,-2 8 0-16,-1 1-1 15,-4-4 1-15,-1 4-4 16,1-1 0-16,-1-7 0 16,1-3 0-16,2-9-2 15,5-15 0-15,8-15 0 0,11-15 1 16,5-17-2-16,11-3 1 16,13-14 0-16,0 6 0 15,3 10 1-15,-6 19 0 16,-5 11 5-16,-5 15 1 15,-6 19-6-15,-13 10 1 16,-2 17-2-16,-8 7 0 16,-3-2-10-16,0-4 1 15,0-1-21-15,5-9 1 0,-2-7 2 16,4-6 1-16</inkml:trace>
  <inkml:trace contextRef="#ctx0" brushRef="#br0" timeOffset="140311.7778">24048 17277 46 0,'-32'6'23'0,"11"20"0"0,21-15-24 15,0-3 0-15,3 10 1 16,2-2 0-16,-2 0 1 15,5-6 2-15,-3-4 0 16,3-4 5-16,2-4 0 16,1-4-5-16,2 1 1 0,3-8-3 15,-3-3 0-15,1 3 3 16,-4-8 0-16,1-6-4 16,-3-2 0-16,0 0-1 15,-8 2 1-15,0 4-1 16,-6 4 0-16,1 11-18 15,-3 8 0-15,0 6-25 16,5 4 0-16</inkml:trace>
  <inkml:trace contextRef="#ctx0" brushRef="#br0" timeOffset="140586.8503">24397 17232 54 0,'-8'19'27'0,"8"21"1"0,0-33-28 0,0 7-11 15,0 7 0-15,-10 0-25 16,4 0 1-16,-2 0 28 16,-2-7 0-16</inkml:trace>
  <inkml:trace contextRef="#ctx0" brushRef="#br0" timeOffset="140684.0877">24495 17074 43 0,'0'-35'21'0,"29"6"-10"0,-21 21-23 15,-5 3-19-15,-3 10 0 0</inkml:trace>
  <inkml:trace contextRef="#ctx0" brushRef="#br0" timeOffset="140887.2166">24680 17029 68 0,'-5'29'34'0,"32"29"1"16,-22-37-34-16,0 13-8 15,-2 14 0-15,-6 2-25 16,-7 9 0-16,-6 1 2 16,2 7 1-16</inkml:trace>
  <inkml:trace contextRef="#ctx0" brushRef="#br0" timeOffset="142609.4389">11750 6572 29 0,'-18'-47'14'0,"2"-25"3"15,0 54-14-15,-16-3 2 16,-10-1 0-16,-22 4-5 16,-10 13 1-16,-16 7 1 15,-13 19 0-15,-5 24-2 16,-6 14 0-16,-3 20 3 0,4 29 0 16,12 3 1-16,19 14 1 15,26 2-5-15,19-3 1 16,24-13 1-16,24-15 1 15,18-17 5-15,19-18 1 16,15-27-4-16,30-23 1 16,20-24-3-16,9-30 1 15,16-15-2-15,7-24 0 16,-10-19-2-16,-5 4 0 16,-24-9 0-16,-24 0 0 0,-35 5 0 15,-36 14 1-15,-35-8 4 16,-53 0 0-16,-39 13-2 15,-43 21 1-15,-18 34-5 16,-3 27 1-16,3 32-33 16,36 10 1-16,33 22-13 15,-3-1 45 1,111-63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</inkml:channelProperties>
      </inkml:inkSource>
      <inkml:timestamp xml:id="ts0" timeString="2014-04-07T15:35:23.62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13985 1806 60,'0'7'11,"4"-7"3,21 8 3,4-5 2,11 1-7,-6-4 6,1 0 0,2 0 4,-2 0 5,-1-14 16,2-2-7,-3-9-3,5-8 2,11-1-12,0-6-8,5-8-6,7-1-1,3-11-6,1 7-1,7 2-1,-7 11 0,0 12 0,-3 8 0,-2 2 0,3 8 0,0 0-1,-7-2 1,1 0 0,-9-2 0,-3 4 0,-6 0-1,-6 6-2,-11 2-16,-10 2-39,-4 0-115</inkml:trace>
  <inkml:trace contextRef="#ctx0" brushRef="#br0" timeOffset="749.0427">14300 1504 132,'0'0'38,"0"0"0,0 0-4,0 0-12,0 0-10,0 0 9,-3 0-1,0 0-7,-7 2-5,-2 12-4,-3 1-2,-1 5 6,-3 1 0,-3 1-4,-1 0 1,3 6-1,0-8 1,0 0 0,5-6-1,-2-4 2,4 0 1,-6-3-2,4 0-1,-9-3 5,5 4-1,-2 0-5,5 2 0,4 1-3,6-4 0,-1 0-2,3 0-1,1 1-4,3-1 3,0 6 0,14 3 4,12 2 4,16 6 2,12 1 3,10-4-3,7 2-6,8-5-2,-5-1-32,3-3-61,-5-9-129</inkml:trace>
  <inkml:trace contextRef="#ctx0" brushRef="#br0" timeOffset="2167.1599">15979 1030 179,'-9'-14'61,"-3"4"16,-3 2-25,0 4-41,-2 4-11,-5 0-8,-1 11-1,-2 21 9,2 7 0,5 9 0,7-1-3,9 3-4,2-4 7,13-6-1,11-3 1,14-10 0,-2-9 1,4-12 0,1-6 0,-8 0 5,-1-15-3,-7-20 0,-6-5 1,-10-4-3,-9-12-1,0-6 0,-17-5-3,-9 7-9,-10 16-7,2 20-13,1 23-20,7 1-91</inkml:trace>
  <inkml:trace contextRef="#ctx0" brushRef="#br0" timeOffset="2789.1899">16337 517 195,'0'-6'46,"0"6"-15,0 0 9,0 23-40,-1 26-6,-2 20 6,-6 14 6,-1 6 6,-7-3 5,6-3-1,-1-5-2,3-6-10,5-9 0,2-8-4,0-18 0,2-12 0,0-11 0,0-12-4,0-2 4,2-16 6,11-23 12,8-12-17,5 3-1,1 16 0,-3 12-4,-3 14 0,1 6-2,1 0-4,-1 12 4,-2 8 3,1-2-1,-3 2 1,-8 0 3,-9-4 0,-1 0 0,0-1 10,-13 2 11,-6 0-13,-11 0-2,5-2-4,-5-6-1,-2-6 1,-1-3-2,4-7-3,8-11-4,7 2-13,6 13-3,8 3-43,0 12-126</inkml:trace>
  <inkml:trace contextRef="#ctx0" brushRef="#br0" timeOffset="3223.2414">16955 1183 177,'5'-19'85,"3"3"-60,-8 1 56,0 3-27,-2 0-38,-13 8 2,-6 4-18,0 0-1,-1 5-5,-1 16 5,8 3-1,0-4-4,10 6 0,5 4-6,0 2 1,12 3 7,12 4 1,7-3 1,3-2 2,-9-2 0,-8-4 0,-5-1 0,-12-5-1,0-3 1,-5 1 2,-22-6 0,0-2 2,-7-5 0,-2-5 2,2-2-6,9-4-6,3-13-23,5-10-112</inkml:trace>
  <inkml:trace contextRef="#ctx0" brushRef="#br0" timeOffset="3561.2607">17064 1465 225,'22'0'32,"3"0"43,8 0-36,6-3-21,2-11-5,-2-11-7,1-5-2,-8-4-3,-3 2 2,-17 3-3,-12 4 0,0 4-3,-11 7 1,-20 9-24,-1 5 9,-9 12 17,-2 27 8,7 10 4,-2 7 8,17 3 1,10-3-13,11-5-2,0-5-6,26-9 2,6-9-2,11-6 0,2-12-5,0-10-22,-1 0-25,-4-10-51,-8-16-98</inkml:trace>
  <inkml:trace contextRef="#ctx0" brushRef="#br0" timeOffset="3891.2778">17472 1344 88,'3'19'18,"4"1"35,-3 6 19,-1-1-12,2 1 6,0-2-26,-1-4-10,-1-3-14,-3-4-5,0-8-8,0-1-2,1-4 1,-1 0 7,2 0 11,-1-20 9,4-9-22,7-12-7,-2-3-1,8 3-1,-2 6-2,4 9 1,-8 17 2,1 2 1,2 7 0,-2 0 0,4 0-1,1 0 0,2 0 0,1 5-13,-7 2-28,3-5-66</inkml:trace>
  <inkml:trace contextRef="#ctx0" brushRef="#br0" timeOffset="4401.3082">17799 1377 33,'6'18'62,"-6"3"-5,2 1 9,-1-4-14,4 0-13,-1-4-17,4-6-13,-2-5-1,11-3 8,-4 0 16,9 0 13,-2-14-8,0-6-15,1-1-6,-7-2-2,0 4-2,3 0-5,-2 1-6,1 0-1,-2-2 0,-3 3 0,-4 0 0,-4 9 1,-3 0 1,0 4-1,-10 4-1,-15 0-3,-6 11 0,-1 12 0,-8 9 3,3 2 1,5 2 1,9 1-2,8 1 0,10-2 0,5-1-3,0-4 2,20-4 1,3-13-1,9 1-1,0-9-8,-2-6-21,-8 0-40,-10 0-120</inkml:trace>
  <inkml:trace contextRef="#ctx0" brushRef="#br0" timeOffset="5655.3758">17889 1383 149,'0'-7'9,"0"0"10,0 1 53,0 6-12,0-2-45,0 0-13,2 1-1,2-1 3,3 0 0,-7-1 10,1 3 9,2-2 6,-3 2-3,0 0-7,0 0-6,0 10-6,0 14-5,0 10 10,0 5-2,4-1-1,-1-4-3,1-7-3,2-2 0,-4-11 1,1-7-1,3 0 1,-6-2-2,0-5 0,0 0-2,0 0 0,0 3 2,2-3-1,-2 2 0,0-2-1,0 0 1,0 2-1,0 5-1,0-4 1,0 1 0,6 1 0,-6-5 0,0 0 1,0 0 5,0 3-2,2-1-1,-2 0 1,2-2-3,-2 2-1,2-2 0,4 0 0,-2 0 2,6 0 1,4 0 4,4-14 1,5-7-4,6-6 1,4-9 5,8-6-4,1-1-6,3 5 2,-2 4-1,-7 4 1,2 9 0,-12 2-1,-6 6-1,-4 10-2,-1 3-12,-4 0-36,1 0-59,-4 12-173</inkml:trace>
  <inkml:trace contextRef="#ctx0" brushRef="#br0" timeOffset="6125.4029">18491 1395 350,'0'5'9,"0"7"-5,0 7-4,0 13 10,0 4-2,12 0 0,10-5-4,10-7 6,0-6-6,-1-13 0,0-5 2,-8 0 0,-3 0 1,-4-25-3,1-3-4,-5-6-3,-2-3-7,-10-1-10,0 3 3,-6 8 1,-17 9 16,3 16 7,-2 2-2,-1 12-5,0 26 0,-4 10 6,9 11 0,1 3 5,8-2-4,9-8-7,0-8-1,22-8 0,10-14-3,7-11-4,-6-10-33,0-1-146</inkml:trace>
  <inkml:trace contextRef="#ctx0" brushRef="#br0" timeOffset="6395.4194">18911 1620 124,'0'0'116,"0"0"-107,0 0-9,0 18 32,0 3-5,0 0-10,-4 4 26,-2-1-17,4-10-13,2-5-11,0-9 0,5 0 4,13-6 18,1-16 4,5-2-14,6 0-5,-2 4 6,10 2-1,-6 0-9,10 4-2,-7-2-3,-5 0-3,-5-1-24,-10 3-63,-15 3-253</inkml:trace>
  <inkml:trace contextRef="#ctx0" brushRef="#br0" timeOffset="6966.449">17915 1412 14,'0'0'72,"0"-3"-26,0 3 4,0 0-18,0-2-6,0 2-5,0 0-6,0 0 4,0 0 10,0 0-1,0 0-4,0-2-4,0-1 2,8-4-4,3-3-4,-1 1-4,3-9 0,2-3 4,0-1-6,-2 3-3,-3 7-4,0 5-1,-7 5-2,-3 2-17,0 0-62,0 0-147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36:41.3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15740 11123 28 0,'3'-5'14'0,"15"18"0"0,-7-10-14 16,2 2 2-16,8 0 0 15,11 1 5-15,10-4 1 0,9-2-6 16,12 3 1-16,3-3-4 16,14 0 1-16,-1 0 1 15,3 0 1-15,0 0-6 16,-13 2 1-16,-11-2-10 16,-16 0 0-16,-7 0-11 15,-4 0 1-15</inkml:trace>
  <inkml:trace contextRef="#ctx0" brushRef="#br0" timeOffset="379.88">16526 11038 30 0,'-21'-2'15'0,"0"-4"1"16,18 4-15-16,3 2 3 16,0 0 0-16,0 0-2 15,8 0 0-15,5 0-3 16,6 2 1-16,4 4 0 15,1 2 0-15,-3 2 1 16,-2 4 0-16,-6 1 0 16,-2 4 0-16,-6 2-1 15,-5 0 1-15,-8-2-1 16,-5-3 0-16,-8 0-22 0,-6 2 1 16,1 6 4-16,-11-6 0 15</inkml:trace>
  <inkml:trace contextRef="#ctx0" brushRef="#br0" timeOffset="1048.6268">14706 11316 31 0,'0'0'15'0,"-14"6"1"0,12-9-15 15,-6 6-1-15,-3-3 0 16,-2 2 7-16,-8 1 0 15,5-1-5-15,-5 1 1 16,-6 2-1-16,-10 3 0 16,-5 3-1-16,-3-1 1 15,-5 1-3-15,-6-3 1 16,3 0 0-16,8 0 1 16,3-5-1-16,2 2 0 0,6 0-3 15,2-2 1-15,6-1-11 16,10-2 0-16,0 0-13 15,11-5 1-15,5 0 22 16,5-3 1-16</inkml:trace>
  <inkml:trace contextRef="#ctx0" brushRef="#br0" timeOffset="1347.3897">14213 11266 13 0,'37'-16'6'0,"-5"11"1"16,-26 2-6-16,-6 3 9 15,0 0 1-15,-8-2-5 0,-6 2 0 16,-12 0-3-16,2 2 1 16,0 3-3-16,-8 3 1 15,-5 3 1-15,3 0 0 16,0 2-2-16,2 0 0 16,3 0 0-16,5 0 0 15,3-2-2-15,5 5 0 16,3-3 1-16,2-2 0 15,3-3 0-15,6 2 1 16,2-2 0-16,10 0 0 0,14 3-2 16,13-3 1-16,5 0-15 15,14 0 1-15,5 2-11 16,2 1 1-16</inkml:trace>
  <inkml:trace contextRef="#ctx0" brushRef="#br0" timeOffset="2628.4799">16219 11689 26 0,'-5'3'13'0,"10"5"2"0,3-5-14 16,2 2 0-16,1-3 0 15,8 1 1-15,15 0 1 16,6-1-2-16,5 1 0 16,15 2-2-16,-1-2 0 0,-1 0 1 15,5-1 0-15,-7-4 0 16,-11-6 0-16,-5 5-8 16,-6-2 1-16,-7 2-16 15,-6-5 0-15</inkml:trace>
  <inkml:trace contextRef="#ctx0" brushRef="#br0" timeOffset="3050.3421">16957 11631 14 0,'0'-8'7'0,"-3"5"-2"0,3 3-6 15,0 0 1-15,0 0 0 16,0-2 6-16,-5-1 0 15,3 1-3-15,-1 2 1 16,-8-3-4-16,1 3 1 16,-6 0 6-16,-8-3 0 15,-8 1-3-15,1-1 1 0,-4-2-2 16,-2-1 1-16,5 4-3 16,6-1 0-16,5 3-1 15,2-3 1-15,9 3-1 16,7 3 0-16,6 0 0 15,7 2 1-15,9 0-2 16,7 1 1-16,14-1-1 16,0 0 0-16,-3 6 1 15,5 7 1-15,-5 1-1 16,-11-1 1-16,-4-2 0 16,-12 3 0-16,-10-9 0 15,-5 6 0-15,-11-3-1 16,0-2 1-16,-10 2-9 15,-1 0 1-15,6-2-26 16,5 2 0-16</inkml:trace>
  <inkml:trace contextRef="#ctx0" brushRef="#br0" timeOffset="3745.9734">18640 11441 29 0,'-53'2'14'0,"-45"-7"1"16,72 5-15-16,-9 0 1 16,-10 0 1-16,-5 3 0 15,0-1 1-15,-3 4-5 0,0 1 1 16,5 4 1-1,9-3 0-15,4 0-1 0,-2 3 1 16,5-4-1-16,6 1 1 16,-1-2 0-16,4-4 1 15,1 1-9-15,4-3 1 16,5 0-16-16,0-3 1 16</inkml:trace>
  <inkml:trace contextRef="#ctx0" brushRef="#br0" timeOffset="4032.8287">17907 11438 3 0,'32'-5'1'0,"-11"13"10"0,-18-14-2 0,-3 6-2 16,0 0 1-16,0 0-8 16,0 0 1-16,0 0 0 15,-8-2 0-15,-3 2 1 16,-2 0 1-16,-8 2-2 15,-3 1 0-15,-3 2 3 16,4 1 0-16,-1 1 1 16,-3 1 0-16,1 3-5 15,-1 5 1-15,4 0-1 16,4 0 0-16,6 2 1 16,5-2 0-16,8 0-2 15,10-3 1-15,12 0-10 0,17 1 0 31,12 4-14-31,-4 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38:33.3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10827 6083 21 0,'-43'10'10'0,"-15"19"2"0,48-23-12 15,-1-1-4-15,-5 6 0 16,-5 7 4-16,-5 9 0 15,-1 4-1-15,1 4 1 16,2 4-1-16,3 9 0 0,2 2 1 16,9-7 0-16,4 2 0 15,1 5 0-15,5 0 0 16,5-2 1-16,6-3-1 16,5 5 1-16,10 0-1 15,-2-7 0-15,8-6 2 16,7 2 1-16,4-2-1 15,-1 0 0-15,0-5-2 16,6 0 0-16,2-6 0 16,1-2 1-16,2-5-1 15,-1-3 0-15,7-8 1 16,-9-8 0-16,3-8-1 16,0-8 1-16,0-3-3 15,0-5 0-15,-1-2 1 16,1-11 0-16,0-11 0 0,-2-2 1 15,-14-6 1-15,0 1 0 16,-6 2 0-16,-7 3 0 16,-3-6 1-16,-7 3 0 15,-4 0 0-15,-2 0 0 16,-8 1-2-16,0-4 1 31,-13-26-1-31,-16 5 0 16,-11 14 1-16,-2 7 0 15,-11 8-1-15,-5 9 0 16,-3 7-1-16,-16 6 0 0,-5 10-2 16,-11 10 0-16,3 14-5 15,-23 11 0-15,-4 13 6 16,1 15 0-16,-1-2-3 16,9 6 1-16,15 4-5 15,17-2 1-15</inkml:trace>
  <inkml:trace contextRef="#ctx0" brushRef="#br0" timeOffset="19740.9955">5038 12353 27 0,'-6'3'13'0,"17"16"4"16,-6-6-14-16,-2 3 0 16,5 5 0-16,-3 8-2 15,3 5 1-15,-5 3 2 16,2-2 1-16,-5-1-3 0,0-2 1 16,0-3-2-16,0-5 0 15,0-3-2-15,-5-2 1 16,2-6 2-16,0-5 0 15,-5-6-2-15,1-10 1 0,4-7-2 16,0-9 1-16,3-8 0 16,6-8 0-16,1 6-1 15,4-1 1 1,31-15-1 0,1 11 1-16,-9 12-1 15,-7 14 1-15,-6 13 1 16,0 10 0-16,-8 9-1 15,0 7 1-15,-5 6-1 0,0 3 1 16,-5 2-1-16,0-3 1 16,2 0-2-16,-5-5 0 15,0-10 1-15,2-8 1 16,-2-11-1-16,3-11 0 16,2-8-1-16,1-15 1 15,10-3 0-15,-1-3 0 16,12-2 0-16,-3 5 1 15,0 8-2-15,-3 10 1 16,-3 11 1-16,-5 14 0 0,-2 2-1 16,0 13 1-16,-3 11-2 15,2 2 0-15,1 0-19 16,-1 3 0-16,9-5-4 16,2-3 0-16</inkml:trace>
  <inkml:trace contextRef="#ctx0" brushRef="#br0" timeOffset="20209.7923">5958 12507 25 0,'0'-27'12'0,"-15"17"6"0,12 2-12 15,-5 0-1-15,-3 0 1 16,-2 5-1-16,0 3 0 16,-6 6-4-16,-2 2 0 15,0 10-2-15,0 11 0 16,2 6 4-16,6 4 1 16,3 4-4-16,2-4 0 15,5-4 0-15,6-4 1 16,5-7-1-16,2-5 1 15,3-9-2-15,6-7 0 16,-1-6 0-16,4-10 0 16,-7-11 2-16,7-5 0 0,-6-5-1 15,-6-11 0-15,-5 10 4 16,3 9 0-16,-5 5 6 16,2 5 1-16,-2 5-12 15,0 14 1-15,2 10 1 16,0 11 0-16,3 3-2 15,11 7 0-15,-4 8-11 16,15 1 1-16,-1-6-11 16,-3-8 0-16,3-11-2 15,0-5 0-15</inkml:trace>
  <inkml:trace contextRef="#ctx0" brushRef="#br0" timeOffset="20431.7984">6247 12446 33 0,'10'26'16'0,"22"-18"8"0,-19 3-17 0,6 2-5 16,2 11 0-1,3 0-2-15,5-3 1 0,-5 3-3 16,-3 0 1-16,-3-3-24 15,-4-3 1-15,-4 1 8 16,-2-6 1-16</inkml:trace>
  <inkml:trace contextRef="#ctx0" brushRef="#br0" timeOffset="20619.6442">6255 12758 56 0,'-8'-29'28'0,"42"-24"12"16,-15 32-29-16,-1-8-9 16,6-5 1-16,8 2-2 15,0 0 1-15,-1 3-37 16,-2 2 0-16,-2 4-1 0,-9 1 0 16</inkml:trace>
  <inkml:trace contextRef="#ctx0" brushRef="#br0" timeOffset="21583.6997">7453 12491 35 0,'-23'13'17'0,"7"-7"2"0,5-4-17 16,-5 3 3 0,-10 6 0-16,2 0 0 15,0 7 0-15,-2 1-3 16,10-3 0-16,0 5 1 16,11 0 0-16,5 3-3 15,2-1 1-15,11-1-1 16,14-6 0-16,7-6-1 15,-2-7 1-15,2-9-5 0,6-7 1 16,0 0-29-16,-3-3 0 16,-5-2 19-16,-6-9 1 15</inkml:trace>
  <inkml:trace contextRef="#ctx0" brushRef="#br0" timeOffset="21946.7042">7654 12155 37 0,'-2'8'18'0,"7"32"4"16,-5-30-19-16,0 11 1 15,0 14 1-15,-3 7-1 16,1-2 0-16,-4 18 1 16,1-2 0-16,-3-1-2 15,6-5 1-15,-4-10-6 16,6-8 1-16,6-14 2 15,-4-10 0-15,9-10-1 16,2-12 0-16,8-15-1 16,11-8 0-16,5 5 2 0,-3 1-1 15,-34 31 0 1,32-11 1-16,-3 3 0 16,-5 14-2-16,-5 12 1 15,-6 6 1-15,0 2 0 16,-2 6-3-16,-1 5 0 15,6 3-11-15,-3-8 0 16,6-9-22-16,-3-7 0 0,5-10 28 16,-3-12 1-16</inkml:trace>
  <inkml:trace contextRef="#ctx0" brushRef="#br0" timeOffset="22322.7751">8289 12504 28 0,'0'-8'14'0,"-2"-16"6"16,2 22-14-16,-8-1-1 16,-3 3 1-16,-2 0-3 15,-6 5 0-15,1 9-1 16,2 10 0-16,-5 5-2 16,2-3 0-16,6 3 1 15,3 3 0-15,4 2-1 0,6-5 0 16,6-5-1-16,-1-8 0 15,11-11 1-15,-3-5 1 16,8-13-1-16,-2-5 1 16,2-9-2-16,-8-7 0 15,0-3 1-15,-2 5 0 16,-1 3 4-16,-2 8 0 16,-5 5 2-16,2 8 1 15,-5 13-2-15,0 14 0 16,0 5-4-16,3-1 1 0,5 12-3 15,-3 2 1-15,3-5-20 16,5-3 0-16,3-3-20 16,0-7 0-16</inkml:trace>
  <inkml:trace contextRef="#ctx0" brushRef="#br0" timeOffset="22666.4788">8493 12631 34 0,'-3'27'17'0,"6"-27"8"0,-3 5-16 15,0 0-2 1,0-2 0-16,0 2 1 0,0-2 0 15,0-1-6-15,0-2 0 16,5-10 1-16,-5-9 0 16,6-7-1-16,4-6 1 15,6 0-3-15,5-2 1 16,6 5-2-16,2 8 1 16,0 8-2-16,-8 10 0 15,0 3-45-15,1 8 1 16,1 8 30-16,1 2 0 15</inkml:trace>
  <inkml:trace contextRef="#ctx0" brushRef="#br0" timeOffset="23308.6392">8988 12547 23 0,'10'-24'11'0,"1"-3"13"15,-3 22-13 1,-8-3-8-16,-5 3 1 0,2-1 0 15,-5 1 1-15,-5 5-5 16,-6 5 1-16,-2 14-1 16,-3 13 1-16,1-1 0 15,-4 12 1-15,6 7-3 16,5 0 1-16,8-10-1 0,5-8 1 16,3-3 0-16,6-13 0 15,4-3 0-15,6-8 1 16,-3-10 0-16,9-11 0 15,-1-13-2-15,0-3 1 16,0-2-1-16,0-1 1 16,-2-4 1-16,-6 2 1 0,-5 8 2 15,-3 5 0-15,1 3-1 16,-4 5 1-16,1 3-4 16,-3 13 1-16,8-6-1 15,0 20 1-15,-3 12 1 16,3 11 0-16,-5 16-3 15,2 2 0-15,0 14 1 16,0 5 0-16,-5 11 1 16,-5 5 0-16,3-21-2 15,-12-11 1-15,-2 0 2 16,1-13 0-16,-12-16 1 16,-5-15 1-16,-2-12-5 0,0-4 1 15,-3-12-1-15,5-7 1 16,11 0-34-16,10-3 1 15,8 3 7-15,11 0 0 16</inkml:trace>
  <inkml:trace contextRef="#ctx0" brushRef="#br0" timeOffset="23700.7529">9213 12644 38 0,'-11'11'19'0,"38"-8"4"15,-17-6-20-15,6 0-1 16,5-5 0-16,6-2 3 15,-6-9 0-15,5-7-5 16,6-1 0-16,-5 6 0 16,-6-3 1-16,-5 1 1 15,-8-1 1-15,-8 3-3 0,-8 2 1 16,-8 6-1-16,-5 13 0 16,-6 8 6-16,1 18 1 15,-1 14-3 1,6 2 0-16,8 6-3 0,5 7 0 15,13-2-3-15,8-13 1 16,16-5-25-16,6-12 0 16,7-7-9-16,3-3 0 15</inkml:trace>
  <inkml:trace contextRef="#ctx0" brushRef="#br0" timeOffset="24049.8945">10057 12557 40 0,'-13'5'20'0,"26"-18"7"0,-3 16-20 16,9-1 3-16,7 6 0 16,11-2-4-16,16-4 1 15,6 1-7-15,4-3 1 16,16-3-1-16,1 1 1 16,2-9-2-16,2 1 1 15,-7-4-2-15,3 1 1 16,-12 3-19-16,4 7 0 0,-11-2 0 15,-8 5 0-15,-11 2-2 16,-5 4 1-16</inkml:trace>
  <inkml:trace contextRef="#ctx0" brushRef="#br0" timeOffset="24427.6442">10943 12433 34 0,'-29'0'17'0,"11"-8"6"0,15 3-18 16,0-3 0-16,-2 2 0 15,5 1-2-15,0 0 0 16,5-1 1-16,6 6 1 15,5 3-4-15,10 2 1 16,1 6 0-16,10 0 0 16,0-4-2-16,2 9 1 15,1-2 5-15,-3 4 0 16,-5-5-4-16,-3 6 1 0,-8-1-3 16,-8 4 1-16,-5 1-1 15,-5-7 0-15,-8 3-1 16,-14 2 0-16,-2 3-18 15,0 0 1-15,-3-3-27 16,3 0 1-16</inkml:trace>
  <inkml:trace contextRef="#ctx0" brushRef="#br0" timeOffset="25310.2288">12356 12589 30 0,'5'42'15'0,"9"14"1"16,-4-32-14-16,1 10 6 15,-3 0 0-15,-3 11-3 0,3 3 0 16,-8-3-1-16,0-3 0 31,-8 3-1-31,-3 3 1 0,1-6-7 0,-6-5 1 31,-5-8-4-31,-6-7 1 0,1-15-29 16,-3-17 0-16,5-19 25 16,-5-16 0-16</inkml:trace>
  <inkml:trace contextRef="#ctx0" brushRef="#br0" timeOffset="25466.8873">12279 12248 40 0,'14'-8'20'0,"-4"-16"0"16,-10 24-19-16,0 0 0 16,5 5 0-16,-2 3-18 15,0 5 0-15,5 8-7 16,2 6 1-16</inkml:trace>
  <inkml:trace contextRef="#ctx0" brushRef="#br0" timeOffset="25873.2049">12568 12510 34 0,'-11'23'17'0,"22"22"1"0,-11-31-18 0,0 1 5 15,5 9 0-15,-2 5-3 16,-3 3 1-16,2-3-2 16,9-5 0-16,-1-5-1 15,9-12 1-15,2-9-1 16,3-14 1-16,5-8-1 16,0-8 1-16,-5-15-2 15,-3 7 1-15,-2-2 5 16,-3 5 0-16,-6 8 3 15,-2 7 0-15,3 9-7 16,-3 11 0-16,-6 7-1 16,1 19 0-16,2 7 0 15,-5 6 0-15,11 8-3 16,-1 0 1-16,6-5-42 16,13-8 0-16,0-16 34 15,3-11 1-15</inkml:trace>
  <inkml:trace contextRef="#ctx0" brushRef="#br0" timeOffset="26717.991">13261 12462 25 0,'0'0'12'0,"-16"-3"12"16,11 3-14-16,-6 3-9 15,-5 0 1-15,0 2 1 16,-2 0 0-16,-3 3-2 15,0 3 1-15,7 7-1 16,4-5 0-16,-1 9-2 16,6-1 1-16,10-5 0 15,6 2 0-15,5-2-1 16,5 0 1-16,8 0-1 16,0 0 1-16,-3 2 0 0,-7 1 1 15,0-1 3-15,-14 1 0 16,-5-1-3-16,-5-2 0 15,-11-5-1-15,-6-3 0 16,-1-6-1-16,-6-2 1 16,2-5-25-16,1-6 1 15,10 1 4-15,5-1 0 16</inkml:trace>
  <inkml:trace contextRef="#ctx0" brushRef="#br0" timeOffset="28050.4862">17759 6173 10 0,'13'-8'5'0,"27"-11"2"0,-24 3-5 0,5-2 4 15,5-9 1-15,6 4-3 16,0-1 0-16,2-3-4 16,6 1 1-16,-8-1-1 15,-1 4 1-15,-4-1-1 16,2 0 0-16,-5 5 0 15,-3 1 1-15,-3 2 4 16,-7 3 1-16,0 0 2 16,-4 2 0-16,-4 6-8 0,-3-1 0 15,-3 9 0-15,-4 2 1 16,-4 6-1-16,-2 5 0 16,-6 2-1-16,-10 6 0 15,-3 0 1-15,-2 0 1 16,-6 10 0-16,-2-2 0 15,-3 8-2-15,0-6 1 16,3 3 0-16,2 0 0 16,8-5 1-16,8-8 0 15,6-8-1-15,10-9 0 0,5-7-1 16,6-5 1-16,13-3 0 16,8-10 1-16,7-9-1 15,9-4 1-15,8-7-2 16,5-1 1-16,0-6 0 15,-1 2 1-15,-1 4-2 16,-1-1 1 0,-50 40 0-16,24-16 1 15,-3 0 1-15,-13 11-3 16,-13 8 0-16,-6 10 1 16,-10 11 0-16,-16 2 1 15,-13 14 0-15,-14 5-2 16,-2 0 1-16,5-5-5 15,11-6 1-15,13-8-31 16,8-4 1-16</inkml:trace>
  <inkml:trace contextRef="#ctx0" brushRef="#br0" timeOffset="28552.8552">18071 5802 19 0,'-37'3'9'0,"-24"2"7"16,51-5-10-16,-4 3-5 15,4 0 1-15,-1 2 0 0,1 0 1 16,2 0-3-16,5 1 1 15,6-4 4-15,5 1 0 16,7-6-3-16,15 1 0 16,4-6-3-16,6-3 1 15,5-2 2-15,2 0 0 16,-2 5 1-16,-5 2 0 16,-6 6 5-16,-10 8 0 15,-8 11-5-15,-11 10 0 16,-7 8-3-16,-9 5 0 0,-7 6-36 15,2-3 1-15,-3 0 19 16,6-3 1-16</inkml:trace>
  <inkml:trace contextRef="#ctx0" brushRef="#br0" timeOffset="29778.9596">13557 12097 26 0,'-16'0'13'0,"22"34"4"0,-4-15-13 16,1 4 1-16,2 15 0 16,-5 12-4-16,0 5 1 0,0 9-1 15,0-3 0-15,0 0-1 32,-5-1 0-32,2 1-2 0,3-10 1 15,0-9-16-15,0-8 0 16,0-10-1-16,3-11 0 15</inkml:trace>
  <inkml:trace contextRef="#ctx0" brushRef="#br0" timeOffset="29935.2133">13372 12517 42 0,'-3'6'21'0,"46"10"1"0,-33-19-21 0,14 0-1 16,13-2 0-16,6-8 0 15,-1 2 0-15,5 3-21 16,4 0 1-16,-6-2-2 16,-3-1 1-16</inkml:trace>
  <inkml:trace contextRef="#ctx0" brushRef="#br0" timeOffset="31672.7374">14700 12168 16 0,'-10'-32'8'0,"12"1"9"0,1 25-9 0,-3 6-2 0,8 6 0 15,-5 10 0-15,2 10 0 16,-3 11-3-16,1 13 1 31,2 3-2-31,-2 13 0 16,-3-2-1-16,0-1 0 0,0 4-2 15,0-7 1-15,0-9 0 16,0-17 0-16,3-7-1 16,2-12 0-16,0-15 2 15,6-15 0-15,7-4-1 16,4-7 0-16,1-17-1 15,4 6 0-15,-6 8 1 16,0 5 1-16,-5 6-1 16,3 5 0-16,-1 5 1 15,-5 5 0-15,-2 8-2 0,-3 14 1 16,-3 5 0-16,0 5 0 16,1 0-1-16,-1 5 0 15,6-2-14-15,2-3 0 16,5-10-2-16,-2-9 0 15,5-10 8-15,-2-8 0 16</inkml:trace>
  <inkml:trace contextRef="#ctx0" brushRef="#br0" timeOffset="31797.7801">15182 12496 17 0,'-3'16'8'0,"6"26"10"0,2-26-9 0,-5 3-8 16,0 7 1-16,0 9-29 15,0 2 1-15,3-5 26 16,-1-11 0-16</inkml:trace>
  <inkml:trace contextRef="#ctx0" brushRef="#br0" timeOffset="31938.3674">15446 12266 52 0,'-5'-18'26'0,"-3"12"-24"16,5 4-26-16,-2-1-3 16,3 0 0-16</inkml:trace>
  <inkml:trace contextRef="#ctx0" brushRef="#br0" timeOffset="32157.2649">15595 12245 47 0,'-22'34'23'0,"20"35"2"0,-1-48-24 0,-2 8-2 16,-6 16 1-16,-2 3-1 15,-8 2 1-15,0 1-22 16,2-4 1-16,6-5-4 15,2-10 0-15</inkml:trace>
  <inkml:trace contextRef="#ctx0" brushRef="#br0" timeOffset="32378.2964">15314 12414 39 0,'-29'-10'19'0,"26"7"2"16,6 0-20-16,5 1 0 15,5 2 1-15,6 2-4 16,7 6 1-16,16 3 1 16,1-3 1-16,7 0-1 0,11 0 1 15,-3-6-2-15,6 4 0 16,4-4-19-16,-4-2 1 16,-16 0-1-16,-9-2 1 15</inkml:trace>
  <inkml:trace contextRef="#ctx0" brushRef="#br0" timeOffset="32645.1584">15917 12465 36 0,'-29'7'18'0,"8"17"1"0,18-21-17 0,-2 5-2 16,0 2 0-16,0-4 1 16,5 7 0-16,7-2 1 15,1 2 1-15,6-5 1 16,-1 5 1-16,3-2-2 15,0-1 1-15,-1 3 1 16,-1 3 1-16,-6 3-2 16,-6-3 1-16,-10 2-2 15,-8 1 1-15,-10-1-3 16,0-2 0-16,-4 0-2 16,-1 0 0-16,2-3-32 15,5 0 1-15,11-5 2 16,7-8 1-16</inkml:trace>
  <inkml:trace contextRef="#ctx0" brushRef="#br0" timeOffset="33267.9402">17314 12435 36 0,'-29'-5'18'0,"-5"18"5"0,18-10-18 16,-5 5 1-16,-6 8 0 16,-2 13 0-16,0 3 1 15,5 2-7-15,3 3 1 16,8 3-1-16,5-3 0 16,8-8-7-16,11-8 0 15,18-8 2-15,13-10 1 16,0-11 1-16,6-13 1 15,5 0-3-15,-3-14 1 0,-5-2-2 16,-5 6 1-16,-11 1 5 16,-13 12 1-16,0 7 3 15,-11 11 1-15,0 14 1 16,-5 7 1-16,-5 8-4 16,5 8 0-16,5 3-1 15,1-3 1-15,4-6 2 16,9-2 1-16,4-10 4 15,7-6 1-15,-7-13-2 16,4-8 1-16,-6-8-2 16,-8-5 0-16,0-3-8 15,-5-2 1-15,-8-3-2 16,-10-8 1-16,-3 2-27 0,-9 4 0 16,1 4-18-16,3 9 0 15,5 4 37-15,-3 9 0 16</inkml:trace>
  <inkml:trace contextRef="#ctx0" brushRef="#br0" timeOffset="33651.1456">17806 12420 31 0,'0'42'15'0,"11"0"4"0,-6-26-15 15,-2 5 3-15,-3 3 0 16,0 3-2-16,0-1 1 15,0 6-5-15,0-8 0 16,3-3 3-16,2-8 0 16,-2-8 0-16,5-10 0 15,-3-8-2-15,3-8 0 0,2-11-2 16,1-8 0-16,2 6-1 16,-2 5 0-16,5 5-26 15,-6 3 1-15,6 7-4 16,10 4 1-16</inkml:trace>
  <inkml:trace contextRef="#ctx0" brushRef="#br0" timeOffset="34067.1133">18219 12443 24 0,'-10'3'12'0,"15"5"6"0,-5-5-13 15,0 10 1-15,0 0 0 16,0 11 1-16,-5-3 1 16,2 5-1-16,-5-2 0 15,3 0-3-15,-1-3 0 16,4-5-4-16,-1-5 1 15,3-6-1-15,0-5 1 16,3-3-2-16,5-13 1 16,2-2 0-16,6-8 1 0,5-1-1 15,6 3 1-15,-3 6-3 16,-3 5 1-16,-3 5 2 16,-4 10 1-16,-4 11-2 15,-2 14 0-15,-5-1-2 16,-1 3 1-16,4 3-32 15,-4-5 1-15,9-4 11 16,2-4 1-16</inkml:trace>
  <inkml:trace contextRef="#ctx0" brushRef="#br0" timeOffset="34410.867">18680 12597 30 0,'5'29'15'0,"21"-34"2"0,-15 5-16 16,-1-3 10-16,1-2 0 15,0-3-9-15,-1-8 1 16,1 3-1-16,-1-11 0 15,-4 3-2-15,-1 0 0 16,-5 2 0-16,-5 3 1 16,-1 6 3-16,-4 4 1 0,-6 6-3 15,0 11 0-15,-2 10-2 16,4 8 1-16,4 0-2 16,2 3 0-16,5 5-6 15,3 5 0-15,5 1-12 16,6-6 0-16,5-11-8 15,5-5 1-15</inkml:trace>
  <inkml:trace contextRef="#ctx0" brushRef="#br0" timeOffset="34693.2469">19013 12568 22 0,'11'-53'11'0,"-4"21"3"16,-7 27-12-16,0-1 2 15,-2 6 1-15,-3 0 1 16,2 6 1-16,-5 7-4 15,5 6 1-15,-5 7-3 16,3-2 0-16,0 2-1 16,5 9 0-16,0 2 0 0,5 5 1 15,-2-10 3-15,5 0 0 16,-3-11 6-16,3-11 0 16,2-10-4-16,4-13 1 15,7-11-1-15,8-2 0 16,5-9-6-16,6 6 0 15,10-5-2-15,-2 5 0 16,-8 8-51-16,-6 7 1 0,6 6 40 16,-6 3 1-16</inkml:trace>
  <inkml:trace contextRef="#ctx0" brushRef="#br0" timeOffset="35156.185">19950 12626 41 0,'-27'32'20'0,"32"23"2"15,-2-42-22-15,5 6 0 16,3 0 1-16,4-6 5 16,7 0 0-16,-1-8 1 15,5-5 0-15,-2-8-1 16,5-2 0-16,-2-9-6 15,2-2 0-15,-8 3 1 16,-11-1 1-16,-10-5-2 0,-7 3 0 16,-9-3-2-16,-5 8 1 15,-6 11-3-15,3 8 0 16,0 5-8-16,3 7 0 16,0 7-5-16,5 1 0 15,14 1-10-15,4-5 1 16,9-3 25-16,7-8 1 15</inkml:trace>
  <inkml:trace contextRef="#ctx0" brushRef="#br0" timeOffset="35445.0086">20505 12115 30 0,'-13'-18'15'0,"2"-3"5"0,9 15-14 16,-6 1 0-16,0 2 0 15,-3 3-3-15,-2 3 0 16,0 8-3-16,-6 4 0 16,1 15 1-16,5 1 0 15,-1 9 0-15,-2 13 0 16,6 5-1-16,-1 8 0 0,6 3-1 15,0-5 0-15,2-12-16 16,3-4 0-16,0-8-11 16,3-11 1-16</inkml:trace>
  <inkml:trace contextRef="#ctx0" brushRef="#br0" timeOffset="35601.26">20209 12528 60 0,'-11'-13'30'0,"72"23"0"16,-42-7-30-16,12-8-5 16,12-6 1-16,10 1-21 15,10-1 0-15,3 0-5 16,0-2 1-16</inkml:trace>
  <inkml:trace contextRef="#ctx0" brushRef="#br0" timeOffset="36110.2365">21558 12517 37 0,'-16'-2'18'0,"16"63"2"16,-2-45-20-16,-6 7 0 15,2 4 0-15,-1 5 4 16,-1 5 1-16,5-3-2 16,-5-2 0-1,5 13-4 1,1-14 0-16,2-12 1 15,0-14 0-15,0-10-3 16,0-16 0-16,5-16 3 16,11-13 0-16,-3-3 1 15,6-6 0 1,2 12-2-16,5 4 1 16,6 12 0-16,5 10 0 0,-5 5 0 15,-8 5 1-15,-3 6 1 16,-3 5 0-16,-7 2 1 15,-8 12 1-15,-6 4-3 16,-13 6 0-16,-5 0 0 16,-3 0 0-16,-5 2-2 15,3 0 0-15,-4-2-17 16,7-8 1-16,-4-13-13 16,11-6 0-16</inkml:trace>
  <inkml:trace contextRef="#ctx0" brushRef="#br0" timeOffset="36339.0515">22040 12041 47 0,'-6'16'23'0,"6"77"1"0,0-70-23 0,-5 12-1 15,0 15 0-15,-3 0-1 16,-3 19 1-16,-2-5-11 16,3-11 1-16,2-6-26 15,5-4 1-15</inkml:trace>
  <inkml:trace contextRef="#ctx0" brushRef="#br0" timeOffset="36763.1766">22320 12451 29 0,'-10'-10'14'0,"-1"-9"1"16,3 14-14-16,-2 2 1 16,-4 6 0-16,-4 2 2 15,-1 6 0-15,-2 7-3 16,0 11 0-16,5 6 1 15,0-3 1-15,6-3-2 16,4-3 0-16,1-2 0 16,10-8 0-16,6-6 0 15,2-7 1-15,6-6-1 16,2-10 1-16,5-8 0 16,6-8 1-16,0-6-3 15,0-4 0-15,-3 2 0 0,-6 2 0 16,-1 9 2-16,-4 7 0 15,-7 11-1-15,-3 14 1 32,-6 7-3-32,-2 19 0 0,-2 13 0 0,-6-3 0 15,0 6-13-15,5-1 1 32,3-7-19-32,3-11 0 0,5-13 30 0,2-11 1 31</inkml:trace>
  <inkml:trace contextRef="#ctx0" brushRef="#br0" timeOffset="36950.7346">22738 12057 47 0,'-10'11'23'0,"-11"71"7"16,15-61-23-16,-2 11-7 31,0 10 1-31,3 8 0 15,-3-5 0-15,0 5-7 16,3 6 1-16,-3-8-25 0,5-6 0 0,3-10 11 31,0-6 0-31</inkml:trace>
  <inkml:trace contextRef="#ctx0" brushRef="#br0" timeOffset="37155.3411">22527 12351 45 0,'-11'0'22'0,"43"-11"2"0,-16 6-24 15,0 0 0-15,5-1 1 16,8-2-3-16,3 0 1 16,2 6-30-16,6-4 0 15,2 4 18-15,-2-1 1 16</inkml:trace>
  <inkml:trace contextRef="#ctx0" brushRef="#br0" timeOffset="37452.2752">23021 12454 36 0,'0'11'18'0,"14"-4"6"16,-6-7-19-16,-1 0 1 15,4-5 0-15,0-5-5 16,10-6 0-16,3-8-1 15,5-5 0-15,-5-3 0 16,-3 3 1-16,-8 0-2 16,-2 0 1-16,-6 2 0 15,-10 17 1-15,-6 7-1 16,-5 8 0-16,-5 9 5 16,-6 12 0-16,1 11 0 15,0 8 1-15,2 5-5 0,5 6 1 16,9-14-2-16,7-5 0 15,3-5-13-15,8-6 0 16,2-2-12-16,6-8 1 16,11-5 1-16,7-3 1 15</inkml:trace>
  <inkml:trace contextRef="#ctx0" brushRef="#br0" timeOffset="37546.0243">23495 12644 29 0,'48'-5'14'0,"10"8"14"0,-48-6-15 16,1 3-12-16,0 0 0 0,-9 3-13 15,-2-3 0-15,-2 0-19 16,-9 2 1-16</inkml:trace>
  <inkml:trace contextRef="#ctx0" brushRef="#br0" timeOffset="42653.035">1778 16920 29 0,'-8'5'14'0,"16"-10"1"0,-5 5-15 15,5 0 0-15,0 0 0 16,7 0 1 0,-4 0 0-16,2-3 0 15,3 3 0-15,-3 0 1 0,11 3 1 16,3-3-2-16,7 8 1 15,0 0-2-15,1 3 1 16,7 2-1-16,6 0 0 16,-3 0 0-16,-3-2 1 0,8-3 0 15,3 0 0-15,-2-3-1 16,12 0 0-16,0 1 2 16,4-4 0-16,-6 6-2 15,13-3 0-15,-11-2 1 16,14 2 0-16,5-5-2 15,-13 0 0-15,7-5 2 16,6 5 0-16,3-8 0 16,8 6 1-16,-11-4-3 15,10-4 1-15,1-1 1 0,10-2 0 16,-10-3 0-16,5-3 0 16,-1 1-1-16,15-9 0 15,-7-4 0-15,4-12 1 16,5 9-1-16,7 2 0 15,-15-2 1-15,8-6 0 16,2-5 0-16,-2 3 0 16,3-3 0-16,-1-5 0 15,11-1-1-15,-16 6 1 16,6 6-1-16,-1-14 0 16,8-5 0-16,-10 7 1 0,2-2-1 15,6-5 0-15,-5 5 0 16,-4 3 1-16,-4 0-1 15,5-9 1-15,-6 4-1 16,3-6 0-16,-2-2 0 16,10-9 1-16,-5 6-1 15,-1-5 1-15,-4 4 2 16,7-7 0-16,-7 0-2 16,2 3 0-16,-11-9-1 15,14 4 1-15,-16-9-1 16,5 0 1-16,0-5 0 15,3-2 0-15,-5-1-1 0,-6 1 1 16,0 10-2-16,-5-3 1 16,-2 11 0-16,-4 2 1 15,-12 6-2-15,-14 11 1 16,-5 7 0-16,-6 6 0 16,-12 10 0-16,-6 8 0 15,-13 8 1-15,0 3 1 16,-11 5 1-16,-5 0 0 15,-3 5-3-15,-5 6 0 16,3 2 0-16,-3 1 1 0,0 2-2 16,-2 0 1-16,4-3 0 15,-2 0 0-15,6 0 0 16,-4-2 0-16,4 0 0 16,-1-1 0-16,3 1-1 15,0-3 0-15,0 3-1 16,0-3 1-16,-5-3-1 15,2 0 1-15,1 1 0 16,-4 2 1-16,1 0 0 16,-6 2 0-16,1 1 0 15,-1 2 0-15,-5 1 0 16,3-1 1-16,0 0-2 16,-6 1 1-16,1-1 1 15,2 0 0-15,-3-2-2 16,-2 2 1-16,-2 0-1 15,-7 1 1-15,-1-1 0 0,2 3 0 16,2-3 0-16,1 3 1 16,4 0-1-16,1-5 0 15,5-3-1-15,6-6 1 16,2-2 0-16,5-5 1 16,3-5-2-16,6-3 1 15,4-1 0-15,9 1 0 16,4-3 0-16,7 3 0 15,-1 0-1-15,-6 3 1 16,-1 7 2-16,-1 3 0 16,3 11 0-16,-3 2 0 0,0 8 3 15,-3 14 1-15,-4 4-5 16,-4 4 0-16,1 7-12 16,-3 6 0-16,0-3-23 15,-6-3 0-15,-2-2 14 16,-2-1 1-16</inkml:trace>
  <inkml:trace contextRef="#ctx0" brushRef="#br0" timeOffset="45409.7242">1939 13949 33 0,'-5'10'16'0,"13"25"3"16,-3-22-18-16,-2 3-2 16,5 10 0-16,0 9 2 15,-3 4 1-15,-2 12 2 16,-3 10 1-16,-3 7-3 16,-5 22 0-16,-5 3 1 15,-3 10 0-15,-2 3-3 16,10-5 0-16,-6-6 2 15,6-3 1-15,-5-12-3 16,5-14 0-16,0-5 0 0,3-3 1 16,-3-8 0-16,0-5 0 15,3-10-2-15,5-9 1 16,-8-2-1-16,8-6 1 16,-3-4-1-16,3-1 1 15,0-5-22-15,3-8 1 16,5 2-4-16,0 1 1 15</inkml:trace>
  <inkml:trace contextRef="#ctx0" brushRef="#br0" timeOffset="45862.7988">1566 15386 39 0,'-34'2'19'0,"26"-12"1"15,8 2-20-15,5-6 0 16,6 4 0-16,7 2 3 16,6 5 0-16,13-2 2 15,27 2 0-15,-9 6-4 16,17 0 0-16,4-1-1 0,20 1 1 16,-4 0 4-1,14 4 1-15,0-1-5 0,0 2 0 16,-6 0-2-16,-4-8 1 15,-4 2 0-15,-7 1 1 16,2-3-2-16,-7 0 1 16,-9-3-1-16,-2-2 1 15,2-3-5-15,-15 5 1 16,-1 3-12-16,-2 0 0 16,-8-2-17-16,-5 2 1 0</inkml:trace>
  <inkml:trace contextRef="#ctx0" brushRef="#br0" timeOffset="46253.4866">3188 15288 44 0,'0'-6'22'0,"11"4"0"16,-3-4-21-16,5 1-2 15,5 0 1-15,4 0 0 16,-1-1 1-16,0 1-1 0,-5 2 0 16,2 3 1-16,-2 3 1 15,0 2 0-15,-3 1 0 16,-2 1 2-16,-3 1 0 15,0 3 1-15,-3 2 0 16,0 8-4-16,-5-2 0 16,-5 5-1-16,2 0 0 15,-4-3 0-15,4 0 0 16,-5 3-10-16,-3-1 0 16,1-1-17-16,-1-6 0 0,3-9 7 15,0-7 0-15</inkml:trace>
  <inkml:trace contextRef="#ctx0" brushRef="#br0" timeOffset="46879.0262">1863 14007 30 0,'0'5'15'0,"-6"-2"1"16,4 0-15-16,-1 2 1 15,-2 8 0-15,2 0 0 16,-5 14 1-16,-5 2-2 16,10 3 0-16,-5-6 0 15,6-5 0-15,-4-5-1 16,4-5 0-16,4-17 0 16,4-9 0-16,-1-9 0 15,3-8 1-15,5-10 3 16,-2-6 0-16,5 6-1 0,0-1 1 15,10 9-2-15,0 8 0 16,1 12 4-16,5 9 0 16,-9 8-5-16,-4 10 0 15,-3 8-6-15,5 8 1 16,-5 0-20-16,-5 0 0 16,-4-5-2-1,1 3 1-15</inkml:trace>
  <inkml:trace contextRef="#ctx0" brushRef="#br0" timeOffset="47333.1383">1405 13623 41 0,'8'22'20'0,"10"9"2"16,-18-17-22-16,8 4 0 15,0 1 0-15,3-4 0 16,2-1 1-16,-2-9-1 15,-3-2 0-15,7-6 1 16,-4-8 1-16,5-4-2 16,0-9 0-16,-6-8 0 15,9-5 0-15,2 3 0 0,-10 2 0 16,-1 11 5-16,3 5 0 16,-5 13-1-16,-5 14 0 15,-3 15-3-15,-3 16 0 16,-5 14-2-16,1 5 0 15,1 8-23-15,6-1 1 16,8-7-6-16,8-8 1 16</inkml:trace>
  <inkml:trace contextRef="#ctx0" brushRef="#br0" timeOffset="47939.5712">3199 14809 33 0,'-16'-6'16'0,"21"6"1"0,3 3-17 0,3 5 2 16,5 8 0-16,10 13-1 15,1 0 1-15,2 13-2 16,2-10 1-16,4 3-2 15,2-6 0-15,-3-5-11 16,-5-3 1-16,-2-3-13 16,-6-5 0-16</inkml:trace>
  <inkml:trace contextRef="#ctx0" brushRef="#br0" timeOffset="48158.372">3207 15073 57 0,'5'-5'28'0,"59"-77"2"0,-46 58-30 16,11-2 0-16,8-11 0 16,3-3-16-16,2 0 0 15,-13 9-17-15,6-1 1 16,-4 5 23-16,-7 1 1 15</inkml:trace>
  <inkml:trace contextRef="#ctx0" brushRef="#br0" timeOffset="49696.6483">5527 15674 31 0,'-8'0'15'0,"13"-21"1"0,-5 8-15 16,0-6 1-16,0-7 0 16,0-1 2-16,0-10 0 15,0-11-1-15,0-2 0 16,0-5-1-16,0-12 1 16,6 4-1-16,-1-9 1 15,-2-2-3-15,-1-10 0 0,6 2 0 16,0-14 0-16,-2 4 0 15,1-3 0-15,1 2-1 16,-2 11 0 0,-1-21 4-1,0 29 1-15,1 16-4 16,-4 10 0-16,-2 11 0 16,-2 8 0-16,-4 5 0 15,1 8 0-15,-3 5 5 16,0 4 1-16,-2 7-8 0,-1 5 1 15,0 8 2-15,-2 14 1 16,-5 4-4-16,2 1 1 16,-3 8 1-16,1 5 1 15,4 0-1-15,1-3 1 16,3-2-2-16,2-3 0 16,-3-8 1-16,11-5 0 15,-2-8-1-15,2-6 1 16,0-10 0-16,2-8 0 15,6-8-1-15,3-10 0 16,-1-11 0-16,6 0 1 0,3-11 2 16,-1 1-2-1,-18 47 0-15,27-72 1 16,-1 27 1-16,-2 19 4 16,5 10 1-16,3 24-6 15,-8 18 1-15,-3 9-3 16,0 12 1-16,0 6-8 15,-2 0 0-15,2 8-36 16,-5-3 0-16,-1-10 37 16,-4-11 0-16</inkml:trace>
  <inkml:trace contextRef="#ctx0" brushRef="#br0" timeOffset="50369.9895">5032 14695 22 0,'6'-13'11'0,"-1"7"8"16,0 1-12-16,-5-3-2 15,-5-8 1-15,0 0-2 16,-6 1 1-16,-5 4 0 16,0 0 0-16,-2 6-4 15,-1 8 0-15,3 10-1 16,-2 3 0-16,-3 8 0 16,0 13 0-16,-1 8 0 15,1-3 0-15,8 11 0 0,2 3 0 16,6-9-1-16,10-2 0 15,1-8 2-15,4-10 1 16,-2-9-4-16,3-10 1 16,-1-5 1-16,1-16 0 15,0-14 0-15,10-10 1 16,-3-11-1-16,-2-5 1 16,3 6-1-16,-1 2 0 15,-2 8 2-15,0 8 1 16,-6 8 1-16,1 13 0 15,0 5-4-15,-6 11 1 0,3 16-1 16,-5 7 0-16,2 1-7 16,0 3 0-16,3 2-9 15,-5-11 0-15,5-5-1 16,0-8 0-16,-3-15 5 16,3-6 0-16</inkml:trace>
  <inkml:trace contextRef="#ctx0" brushRef="#br0" timeOffset="50621.1252">4815 14417 42 0,'-18'3'21'0,"42"-1"-1"0,-14 1-21 16,-2 0 1-16,16-1 1 15,5 1-2-15,6 0 1 16,2-3 0-16,-3 0 1 16,8-6-10-16,-2 1 1 15,-6-3-3-15,-2-2 1 16,-8-1-12-16,-6 0 1 16</inkml:trace>
  <inkml:trace contextRef="#ctx0" brushRef="#br0" timeOffset="50824.7766">5006 14288 23 0,'-27'5'11'0,"25"8"4"0,4-10-13 0,6 5 2 15,3 0 1-15,7 2 0 16,-2-2 1-16,3 0 0 16,-1 0 1-16,4 0-7 15,-7 0 1-15,-1 2 1 16,-1 4 1-16,-8 1-8 15,-7 4 1-15,-6-3-14 16,0-3 0-16,2 6-4 16,4-6 0-16</inkml:trace>
  <inkml:trace contextRef="#ctx0" brushRef="#br0" timeOffset="58218.5718">1865 17219 13 0,'8'-3'6'0,"-16"-5"2"16,8 8-7-16,0-2-3 15,0 2 1-15,0 0 2 16,0 0 1-16,8 2-2 16,-8-2 0-16,6 0 0 15,1 8 1-15,4-2-1 16,0-1 0-16,10 3 1 16,0 0 0-16,3 5-1 0,8 0 1 15,5 1-2 1,5-6 1-16,6-1 0 0,-6-1 1 15,5 2-2-15,1 0 1 16,10 0 0-16,-2-8 0 16,7 0-2-16,1 0 1 15,-1 0 3-15,9 0 1 16,2 0-4-16,5 5 1 16,11 0 0-16,-13-2 1 15,8-1-1-15,-1 1 1 0,6 2-2 16,0-2 1-16,-2 5 1 15,7-8 0-15,5 8-1 16,9-8 0-16,-14 16 0 16,8-6 1-16,3 4-2 15,5-1 0-15,-8-5 2 16,6 5 0-16,5-5-1 16,-6-3 1-16,3 0 4 15,0-5 0-15,14-2-4 16,-9 4 0-16,3-2-1 15,3-5 0-15,0 3 0 16,-6-1 0-16,0-2 0 16,9 2 1-16,-11-5-2 0,2-5 1 15,0 2 0-15,11-5 0 16,-18 6 1-16,5 2 0 16,-3-3 0-16,11 3 1 15,-17 0-2-15,4 3 1 16,-1-3-1-16,6 3 0 15,-16-8 1-15,8 5 1 16,-6-3-2-16,6-5 0 16,-11 6-1-16,-5-1 1 15,3-2 1-15,0 5 1 0,-3 0-2 16,-8 5 0-16,-8-2 1 16,0 0 0-16,-3-1-2 15,-7-2 0-15,-1 6 2 16,1-3 0-16,-6-3-1 15,-8 5 0-15,-5-2 0 16,3 5 1-16,-6 0-2 16,0 5 0-16,-5-2 2 15,3-3 0-15,-5 5-1 16,2-2 1-16,-6-3 0 16,1 5 0-16,-8-3-3 15,0-2 0-15,-3 0 2 16,-3 0 0-16,1 0 0 15,-3 0 0-15,-6 0 0 16,1 0 1-16,-3 0 0 16,0 0 1-16,-6-7 0 15,-2 7 1-15,-2-3-2 0,-3-2 1 16,-1 2-1-16,-4-2 0 16,2-1-1-16,-3 1 1 15,1-3-2-15,-1 6 0 16,0-6 1-16,-2 0 0 15,-3 0 1-15,3 0 0 16,-5 0-2-16,2 0 1 16,-3 5-1-16,-2-2 1 15,0 0 2-15,0 2 0 16,2-2-2-16,3-3 1 16,-2 8-2-16,4 2 1 15,4-2 0-15,2 0 1 0,0-2-2 16,5 2 0-16,3 0 2 15,8 2 0-15,3-2-1 16,2 0 0-16,6 0 0 16,-3 0 0-16,5 0-1 15,-3 6 0-15,1-1 3 16,-3 3 0-16,2 5-3 16,1 0 1-16,-6 1 1 15,0-4 1-15,-2 6-2 16,-3-5 0-16,-6 5 0 15,-4-1 0-15,-6 4 0 16,-3-3 0-16,-2 2-2 16,-6 6 0-16,-2-5-15 15,5 2 1-15,-2-8-7 0,5 0 0 32</inkml:trace>
  <inkml:trace contextRef="#ctx0" brushRef="#br0" timeOffset="59473.7366">5297 17608 27 0,'0'-8'13'0,"-3"5"4"16,3 3-13-16,0 0 3 16,0 3 0-16,0 2-5 15,-2 9 0-15,-9 1-1 0,3 9 0 16,-5-5 0-16,-8 5 0 15,2-1 1-15,-5 7 0 16,3 4-3-16,-5 0 1 16,5-5 0-16,5-7 0 15,-3 4 0-15,6-2 0 16,5-6 0-16,5-2 0 16,3-3-1-16,3-5 0 15,5-2 1-15,-3-6 0 0,11 0 1 16,8-6 0-16,8 1-2 15,-1-3 1-15,1 0 1 16,3 6 0-16,2-4-2 16,-3-2 0-16,0 8 1 15,-2 0 1-15,-5 0 1 16,-6 0 1-16,-8-2 1 16,-2-1 1-16,-3-5-6 15,-8-8 1-15,-6-8 2 16,-7-5 0-16,-8 0-4 15,0-8 1-15,-3-2 1 16,3 4 0-16,0 1-5 16,2 5 1-16,1 5-24 15,12 5 1-15,1 6 10 16,2 10 0-16</inkml:trace>
  <inkml:trace contextRef="#ctx0" brushRef="#br0" timeOffset="59792.9392">5556 17634 38 0,'-10'0'19'0,"33"8"2"0,-9 0-19 16,7 11-2-16,8-3 0 15,-8 10 1-15,0 6 1 16,3 5-3-16,3-5 1 16,-4-6-7-16,1 6 0 15,-5-6-24-15,-1-2 1 16,-5-5 27-16,-5-9 0 15</inkml:trace>
  <inkml:trace contextRef="#ctx0" brushRef="#br0" timeOffset="59982.3139">5588 17931 55 0,'3'-8'27'0,"60"-69"1"15,-50 53-29-15,9-5 1 16,7-5 0-16,5-6 0 16,6-2 0-16,-1-1-36 15,4 9 1-15,2-3 16 32,0 5 1-32</inkml:trace>
  <inkml:trace contextRef="#ctx0" brushRef="#br0" timeOffset="60232.8544">6387 17650 53 0,'0'16'26'0,"48"-24"-3"0,-35 6-26 0,8-4-9 15,0 4 1-15,0-4-16 16,-2-2 0-16,-6 1 16 16,0 1 1-16</inkml:trace>
  <inkml:trace contextRef="#ctx0" brushRef="#br0" timeOffset="60437.6755">6435 17822 50 0,'16'-5'25'0,"55"-37"1"16,-58 34-24-16,8-5-7 0,8 5 0 15,3-3-16-15,8 3 0 16,-6-3-4-16,6-2 0 16</inkml:trace>
  <inkml:trace contextRef="#ctx0" brushRef="#br0" timeOffset="60797.0732">7038 17539 46 0,'-11'11'23'0,"11"13"0"0,0-16-23 0,0 7 0 16,0 7 0-16,-5-1 1 15,2 0 0-15,3 16-2 16,-2 0 1-16,-6-3 0 15,5 1 1-15,-5-3 1 16,0-6 0-16,6-2-1 16,2-3 0-16,2-5 4 15,4-3 0-15,-1 0-1 16,11-5 0-16,8 0-3 16,7 0 1-16,9 0-2 0,2 0 0 15,11 0-1-15,0-8 1 16,-5 0-18-16,2-5 1 15,0 2-25-15,-2-5 1 16</inkml:trace>
  <inkml:trace contextRef="#ctx0" brushRef="#br0" timeOffset="62473.4619">9467 13914 17 0,'-11'-8'8'0,"6"3"5"15,0 3-9-15,5 2-1 16,-3 0 1-16,0 5-2 16,-5 5 0-16,6 6 2 15,-4 13 1-15,4 3-1 16,2 18 0-16,0 6-3 0,2 21 0 16,6 10-1-16,0 14 1 15,-5 15-1-15,0 0 0 16,-3 14 0-16,0-8 0 15,0-3 2-15,0 13 0 16,0-2 0-16,0-3 0 16,5 10-2-16,-10-20 0 15,5-3 1-15,-3-14 0 0,3 3-1 16,0-13 0 0,0 0 0-16,0 3 1 0,0-16-1 15,3 7 1-15,2-7-1 16,-5 0 1-16,0-1-1 15,0 6 1-15,0-10 0 16,0-6 0-16,-8-5-1 16,5-14 0-16,3-20-6 15,0-11 1-15,3-16-34 16,0-8 1-16</inkml:trace>
  <inkml:trace contextRef="#ctx0" brushRef="#br0" timeOffset="63152.7698">9369 14102 17 0,'-3'19'8'0,"-7"34"6"0,4-37-8 0,4 2-3 16,-6-2 0-16,-3 3 1 15,1-1 1-15,-1-5 0 16,0-2 1-16,6-6-5 16,-3-5 1-16,6-5-3 15,2-3 1-15,2-11 1 16,6-10 1-16,3-8-4 15,-1-5 1-15,4-6 2 16,-1 1 0-16,5 4 0 16,3 12 1-16,3 9 4 15,5 12 1-15,1 20-6 16,-4 17 1-16,0 18-2 16,-2 10 0-16,-3 9-30 15,-2 5 1-15,2-14 12 16,-5-2 1-16</inkml:trace>
  <inkml:trace contextRef="#ctx0" brushRef="#br0" timeOffset="63732.0768">9803 14938 39 0,'-3'-2'19'0,"-13"10"2"15,16 0-21-15,-5 5 0 16,-6 5 1-16,-4 1 1 16,-1 5 0-16,-5 5-1 15,-6 3 0-15,3 5 0 16,6 2 1-16,2-7-1 0,-3 2 0 15,9-10-1-15,2 0 0 16,8-3 1-16,0-2 1 16,8-3-2-16,5-11 0 15,13-2 0-15,6-9 1 16,3 1-2-16,4 5 1 16,-2-5-1-16,3-1 1 15,-6 1 0-15,-7 2 1 16,-6 1 0-16,-8-6 1 15,-5-5-1-15,-8-6 1 0,-5-7 0 16,-6-3 0-16,-5-6-3 16,-2 11 1-16,-3-5-8 15,0-3 0-15,-1 3-16 16,1 11 0-16,8 2 5 16,2 13 1-16</inkml:trace>
  <inkml:trace contextRef="#ctx0" brushRef="#br0" timeOffset="64169.5853">10004 14960 44 0,'-3'29'22'0,"9"24"0"0,-6-43-22 16,5 9 0-16,-3 4 0 16,6 4 0-16,-2-3 1 15,2-6-1-15,2-2 0 16,3-11 0-16,3-10 0 16,0-8 1-16,5-8 0 15,6 2-1-15,-1 1 0 16,1 2-1-16,-1-3 1 15,1 6 0-15,-6 3 0 0,-5 4 3 16,0 12 0-16,-11-4-2 16,-5 14 0-16,-5 16-2 15,-11 13 1-15,0 10 1 16,-13 14 0-16,-6 16-1 16,-2 5 0-16,6-3-4 15,7-5 0-15,5-16-9 16,9-13 1-16,7-13-9 15,11-16 1-15,8-16 8 16,5-14 1-16</inkml:trace>
  <inkml:trace contextRef="#ctx0" brushRef="#br0" timeOffset="64404.1328">10586 15081 45 0,'-8'8'22'0,"40"-13"0"0,-22 5-22 16,9 0 0-16,2 3 0 16,3-3-6-16,5 0 0 15,-5-3-15-15,2 3 0 16,-5-5 4-16,-5-1 1 15</inkml:trace>
  <inkml:trace contextRef="#ctx0" brushRef="#br0" timeOffset="64560.4418">10499 15269 47 0,'13'16'23'0,"42"-27"-8"15,-33 9-25-15,7-4-17 16,5 4 0-16,8 2 17 16,1-5 1-16</inkml:trace>
  <inkml:trace contextRef="#ctx0" brushRef="#br0" timeOffset="68673.8177">11221 15126 24 0,'-3'0'12'0,"9"-13"5"0,-6 5-12 0,-3 0 0 31,-5-2 0-31,-3-4-1 16,-2-4 0-16,-5 2-2 16,2-3 0-16,-5 6 2 15,-6 8 1-15,3 2-5 16,1 11 0-16,-4 5 0 15,3-2 0-15,3 10 0 16,3 6 0-16,7 4 0 16,6 6 1-16,-1-2-2 15,12-6 1-15,-1-5 0 16,11-3 0-16,-3-8 0 0,0-8 0 16,6-2 0-16,-1-14 0 15,4-12 0-15,1-12 0 16,1 1 0-16,3-16 0 15,-4-3 0-15,-1-6 1 0,-9-1-1 16,-3-1 1-16,-2 10 2 16,-5 12 0-16,-3 10 1 15,0 10 0-15,-5 14-3 16,-3 18 1-16,-3 16 0 16,-2 14 0-16,2 15-2 15,1 8 0-15,2 13-1 16,8-5 0-16,8-5-21 15,5-8 1-15,8-8-12 16,8-16 1-16</inkml:trace>
  <inkml:trace contextRef="#ctx0" brushRef="#br0" timeOffset="69163.5426">10954 15663 44 0,'-19'11'22'0,"38"-19"2"15,-6-5-23-15,8-8-1 16,8-11 0-16,19-13 0 0,10-11 0 16,0-2 0-16,14-8 0 15,2-3 0-15,8 11 0 16,-5-3-2-16,-17 3 1 16,-7 10-20-16,-8 6 1 15,-2 13-3-15,-9 10 0 31</inkml:trace>
  <inkml:trace contextRef="#ctx0" brushRef="#br0" timeOffset="69556.1556">11404 15425 44 0,'10'0'22'0,"48"-18"-1"0,-44 10-22 16,7 5-1-16,3 0 0 15,-3 6 2-15,-3 0 1 16,-5 2-3-16,-5 6 1 15,-8 2 2-15,-8 0 1 16,-5 6-2-16,-5 4 0 16,-6 4 0-16,-5 5 0 15,2-1 1-15,1 1 1 16,5-3 2-16,7 0 0 16,12-2-3-16,4-1 0 0,9-5 0 15,8-5 0-15,4-2-3 16,9-7 1-16,8-4-17 15,2-11 0-15,-5-5-11 16,3 0 0-16</inkml:trace>
  <inkml:trace contextRef="#ctx0" brushRef="#br0" timeOffset="75002.1624">15568 13674 35 0,'-10'-24'17'0,"-17"-13"1"0,22 26-17 15,-16 1 0-15,-6 2 0 16,3 5 3-16,-7 3 0 16,-4 8-4-16,-5 8 1 0,-2 2 0 15,8 6 1-15,-3 5-3 16,0 8 1-16,-3 0 0 16,6 11 1-16,2 5-1 15,3 2 0-15,16-7-1 16,5 0 1-16,10-14 0 15,6-5 1-15,5-8-2 16,3-7 1-16,-3-14 0 16,9-6 0-16,1-12 0 15,7-17 0-15,1-7 0 16,4-6 0-16,2-7 0 16,-5 7 1-16,-6 1-1 15,0 4 0-15,-10 9 0 16,-5 10 1-16,-3 11 2 0,-8 5 1 15,0 8-4-15,2 5 1 16,-2 16-1-16,0 11 1 16,0 5-1-16,0 6 1 15,6 4-2-15,-1 3 1 16,6-10-14-16,7-8 1 16,6-8-20-16,5-8 0 15</inkml:trace>
  <inkml:trace contextRef="#ctx0" brushRef="#br0" timeOffset="75380.773">15634 13944 32 0,'-10'10'16'0,"20"19"1"16,-7-21-15-16,5 8-2 16,0 0 1-16,2 2 2 0,1 4 1 15,2-7-3-15,0 1 0 16,6-8-1-16,-1-5 0 31,9-24 3-31,2-6 0 16,-5 1-3-16,-3 2 0 15,-3 6 6-15,-7 7 1 16,-3 14-5-16,-8 10 0 16,-8 8-2-16,0 13 0 15,-2 14-1-15,-12 2 1 0,-1 11-8 16,-1 5 0-16,-3 3-10 16,6 0 1-16,11-14-6 15,7-7 0-15</inkml:trace>
  <inkml:trace contextRef="#ctx0" brushRef="#br0" timeOffset="75802.1801">16309 13753 39 0,'5'0'19'0,"38"-11"2"0,-25 9-20 16,-5-3-1-16,8-3 0 16,9 5 1-16,4-2 0 15,6-3-2-15,-1 0 1 0,-2 0-19 16,3 5 1-16,-6-2-4 15,3 2 1-15</inkml:trace>
  <inkml:trace contextRef="#ctx0" brushRef="#br0" timeOffset="76021.9611">16333 13922 50 0,'45'-5'25'0,"26"-24"0"0,-47 21-26 16,13 3-1-16,-3 2 0 16,6 0-30-16,-3 3 0 15,11 0 17-15,-11 0 0 16</inkml:trace>
  <inkml:trace contextRef="#ctx0" brushRef="#br0" timeOffset="77030.7981">17285 13996 38 0,'0'14'19'0,"3"-20"4"0,-3 1-19 15,5-5-1-15,-5-6 1 16,0-6-3-16,0-9 0 0,0-14-1 16,-5 0 1-16,2-8 0 31,-7-11 0-31,-1 3-2 16,-10-2 0-16,-3-3 1 15,3 8 1-15,5 15 0 16,5 12 0-16,6 7-2 0,5 8 1 15,5 8 0-15,6 8 1 16,10 5-2-16,0 6 1 16,8 5 0-16,6-8 1 15,13 0-1-15,-4-3 1 16,12-5-3-16,5-3 1 16,-8-2-1-16,-3-11 1 15,-5 5-24-15,-5 1 1 16,-9-3 3-16,-4 5 1 15</inkml:trace>
  <inkml:trace contextRef="#ctx0" brushRef="#br0" timeOffset="77249.6016">17283 13737 54 0,'5'0'27'0,"64"-32"1"16,-43 24-28-16,11-2-1 16,0 2 0-16,6 0-8 15,-1 3 1-15,-2 2-15 16,-9-2 0-16,-7 5 1 16,3 0 1-16</inkml:trace>
  <inkml:trace contextRef="#ctx0" brushRef="#br0" timeOffset="77655.8572">17695 13978 41 0,'-10'32'20'0,"15"-3"2"0,0-27-22 16,1 1 0-16,-1 0 0 15,0-3-1-15,0-3 1 0,-2-7 0 16,0-6 1-16,2-3 0 16,0-7 0-16,1 4-1 15,-4 1 1-15,1 5-1 16,2 3 0-16,1 5 0 16,-1-2 1-16,0 7-1 15,3 8 0-15,0 6 2 16,-3 7 1-16,3 6-2 15,-5 3 1-15,5-1 2 16,0 3 1-16,-3-5-2 16,3-8 1-16,0-5-4 15,-3-11 1-15,3-6-1 16,3-10 1-16,-1-10-1 16,1-8 1-16,-3 2-5 15,-3-3 0-15,3 6-23 16,0 3 0-16,-3 5 1 15,1 5 1-15</inkml:trace>
  <inkml:trace contextRef="#ctx0" brushRef="#br0" timeOffset="77955.0236">18111 13975 42 0,'21'-8'21'0,"0"-13"-1"0,-18 13-20 0,2 0 1 16,-2-5 0-16,-3 2-3 16,0-4 1-16,0 4 1 15,-3-5 1-15,-5 6-1 16,-3-6 0-16,-7 8 1 16,5 2 0-16,-6 12-1 15,3-1 0-15,6 8 0 16,-1 8 1-16,3 9-1 15,6 4 0-15,2-2-1 16,2-8 0-16,6-1-15 16,3-4 1-16,2-6-11 15,6-2 0-15</inkml:trace>
  <inkml:trace contextRef="#ctx0" brushRef="#br0" timeOffset="78174.1964">18418 13671 29 0,'-3'-13'14'0,"3"10"12"0,3 6-16 15,-3 2-10-15,-3 3 1 16,-2 11-1-16,-1 10 1 16,-2 5-1-16,-2 0 0 0,2 11 0 15,3 3 0-15,-1 2-13 16,6 6 0-16,6-1-14 15,-4-2 1-15,6-8 25 16,-5-8 1-16</inkml:trace>
  <inkml:trace contextRef="#ctx0" brushRef="#br0" timeOffset="78346.6421">18325 13938 53 0,'48'-18'26'0,"20"-14"-14"16,-49 27-28-16,2-1-13 15,0 4 1-15,-2 4 20 0,-3 1 0 16</inkml:trace>
  <inkml:trace contextRef="#ctx0" brushRef="#br0" timeOffset="78659.2018">17253 14274 55 0,'67'3'27'0,"97"-8"0"15,-106-1-27-15,27 6 1 16,20-2 0-16,7 2-2 16,-4-11 1-16,0 1-3 15,-4 2 0-15,-6 0-19 16,-19 2 0-16,-21 6-8 15,-8 6 1-15</inkml:trace>
  <inkml:trace contextRef="#ctx0" brushRef="#br0" timeOffset="79241.1956">17738 14576 39 0,'0'24'19'0,"2"-3"1"16,-2-13-20-16,0 5-1 15,-2 3 1-15,-4 2 2 16,1 9 1-16,0-3-1 16,2-3 0-16,0-3-1 15,3-10 0-15,0-8-1 16,6-16 0-16,4-5-1 16,9-10 1-16,5-14 1 15,5 2 0-15,3 4-2 16,-1 9 1-16,1 7 0 0,0 9 0 15,-3 6 0-15,-5 11 1 16,-6 8-2-16,-5 7 1 16,-2 3 1-16,-8 6 0 15,-3-9-2-15,-3-2 1 16,0 0-1-16,3-5 1 16,0-9 0-16,6-7 1 15,2-8 1-15,5-6 1 16,5-2 2-16,4 3 0 15,1 7 4-15,6 8 0 0,3 17-2 16,3 9 0-16,2 20-7 16,-3 4 0-16,0 1-10 15,6-11 0-15,5-8-42 16,3-10 1-16,-1-14 45 16,1-13 0-16</inkml:trace>
  <inkml:trace contextRef="#ctx0" brushRef="#br0" timeOffset="86481.2931">20108 13824 42 0,'-18'-7'21'0,"18"-15"1"0,2 14-21 16,9-5-1-16,8 0 0 16,4-3 1-16,9 0 0 15,0 3 0-15,0 2 0 16,5 1-2-16,-3 5 1 15,0-1 0-15,-2 4 1 0,0 2 1 16,-6 5 0-16,-2 11-2 16,-5 5 0-16,-6 8 0 15,-2 0 1-15,-1 11-2 0,1 7 1 16,-3 1 0-16,5-3 1 16,5 3-2-16,-2-3 1 15,3-6-1-15,2-4 1 16,0-14 0-16,-2-8 0 15,-3-5 0-15,-1-11 1 16,-1-10-1-16,-4-8 0 16,1-11 0-16,-3-13 0 15,-6-2 0-15,-2-17 0 16,-2-2 0-16,-6 0 0 16,0 2 5-16,-3 9 0 0,6 10-2 15,0 8 1-15,5 13 0 16,8 5 1-16,0 9-5 15,2 5 0-15,6 2-1 16,5 0 1-16,6 3-5 16,-1-2 0-16,3 4-29 15,0 1 1-15,3 2 13 16,-8 3 0-16</inkml:trace>
  <inkml:trace contextRef="#ctx0" brushRef="#br0" timeOffset="87043.8144">20894 14041 42 0,'-8'32'21'0,"19"-13"0"16,-3-9-21-16,0 4 1 15,-3-1 0-15,3-3 1 16,2-2 0-16,4-5-1 16,4-8 0-16,1-3-2 15,-3-3 0-15,2 1 2 16,1-4 0-16,-6-2-1 16,0 6 0-16,-2-1 1 15,-3 3 0-15,0 3 2 16,-8 5 0-16,0 3 1 15,-6 2 1 1,-7 27-1-16,2-3 1 16,-2 0-5-16,-5 3 0 15,4-1 1-15,-1 6 0 16,1 3-3-16,6 2 1 16,3-7 0-16,0-6 0 15,2-5-22-15,3-6 0 16,8-4-11-16,3-9 1 15</inkml:trace>
  <inkml:trace contextRef="#ctx0" brushRef="#br0" timeOffset="87469.2411">21230 14081 30 0,'-5'-3'15'0,"5"3"7"0,0 0-16 0,0 8-1 16,0 8 0-16,5 5-3 15,-2 9 1-15,-1-4-4 16,6-5 1-16,0 0-1 16,3 1 0-16,-1-7-13 15,4-4 1-15,-1-11-15 16,5-3 0-16</inkml:trace>
  <inkml:trace contextRef="#ctx0" brushRef="#br0" timeOffset="87614.4516">21370 13877 39 0,'-13'0'19'0,"-3"-10"7"16,14 10-20-16,-1 5-9 15,-5 0 0-15,0 3-17 16,3 0 0-16,0 0-1 16,5 0 0-16</inkml:trace>
  <inkml:trace contextRef="#ctx0" brushRef="#br0" timeOffset="87911.3783">21783 13753 44 0,'-3'-3'22'0,"27"22"1"16,-10-19-22-16,7 0-2 16,8 0 1-16,3 0 0 15,-1-3 1-15,4 3-13 0,4-5 0 16,-4 2-21-16,2-2 1 15</inkml:trace>
  <inkml:trace contextRef="#ctx0" brushRef="#br0" timeOffset="88099.942">21860 13986 53 0,'16'3'26'0,"63"-38"-4"0,-58 25-27 0,11-4-8 16,10 1 0-16,6 2-18 15,5-7 1-15,5-3 26 16,6-14 0-16</inkml:trace>
  <inkml:trace contextRef="#ctx0" brushRef="#br0" timeOffset="88382.4138">22691 13568 31 0,'-27'37'15'0,"6"29"5"15,18-42-15-15,1 16-3 16,-4 5 1-16,6 10 2 0,6-2 1 16,-1-5 0-16,11-11 1 15,0-6 0-15,10-12 1 16,1-6 8-16,4-18 1 15,1-19-14-15,0-10 0 16,5-17-2-16,-11-4 1 16,-15 5-1-16,-11 2 0 31,-58-8-2-31,-6 14 0 16,6 16-22-16,11 10 0 0,9 8-32 15,17 5 1-15</inkml:trace>
  <inkml:trace contextRef="#ctx0" brushRef="#br0" timeOffset="89887.6004">15245 15261 47 0,'-5'8'23'0,"-6"5"2"0,6-7-24 0,0 4 0 16,-11 6 1-16,3 13 0 16,-11-2 1-16,-13 7-1 15,-5 6 1 1,-27 23 1-1,11-12 1-15,15-14-7 16,9 0 1-16,13-8 1 0,10 0 1 16,11-3-2-16,13-2 0 15,8-8 1-15,19 2 1 16,10-4-1-16,-5-6 0 16,6-11-1-16,2-2 1 15,2-11 2-15,-5 0 1 16,-5-8-2-16,-2-8 1 0,-9-2-2 15,-13 0 1-15,-5 2-1 16,-13 5 0-16,-11-7 0 16,-8 0 1-16,-13-1-1 15,-5 1 0-15,-4-1-4 16,12 9 1-16,0 5-22 16,4 8 1-16,12 2-10 15,4 8 1-15</inkml:trace>
  <inkml:trace contextRef="#ctx0" brushRef="#br0" timeOffset="90309.8071">15573 15351 30 0,'-2'13'15'0,"2"30"8"0,0-33-14 15,2 6-4-15,4 11 0 16,-4 4-1-16,6 4 1 16,-2 2-1-16,9-8 0 15,-1-3-3-15,4-7 1 16,3-6-2-16,0-2 1 0,1-14-1 15,1-10 1-15,1-14-2 16,3-2 1-16,-6 3 0 16,3-3 1-16,-6 5-1 15,-5 8 0-15,-5 5 2 16,-5 11 1-16,-6 16-3 16,-7 21 1-16,-6 16-2 15,0 19 1-15,-5-1-7 16,0 11 0-16,2-8-18 15,9 3 1-15,7-14-1 16,6-15 0-16</inkml:trace>
  <inkml:trace contextRef="#ctx0" brushRef="#br0" timeOffset="90512.9404">16256 15539 42 0,'37'11'21'0,"34"-9"0"0,-57 1-21 15,4 0 0-15,3-1 1 16,-2 1-18-16,-3 2 1 16,2-2-10-16,-4-1 1 15</inkml:trace>
  <inkml:trace contextRef="#ctx0" brushRef="#br0" timeOffset="90669.2009">16256 15722 57 0,'58'29'28'0,"32"-51"-9"15,-66 17-29-15,16-8-4 16,7-3 0-16,14-5-19 15,11-6 1-15</inkml:trace>
  <inkml:trace contextRef="#ctx0" brushRef="#br0" timeOffset="90935.2954">17283 15269 54 0,'-11'50'27'0,"16"40"1"0,1-69-26 15,-4 11-2-15,1 5 0 0,2 3-4 31,-2 0 1-31,-1-1-42 16,6-7 0-16,0 0 38 16,-2-11 1-16</inkml:trace>
  <inkml:trace contextRef="#ctx0" brushRef="#br0" timeOffset="91169.6715">16907 16021 61 0,'8'-11'30'0,"87"-47"1"16,-61 42-31-16,19-8 0 15,6-8 0-15,7-5-4 0,5-2 1 16,-2 2-24-16,0 2 1 15,-11 6-4-15,-5 5 0 16</inkml:trace>
  <inkml:trace contextRef="#ctx0" brushRef="#br0" timeOffset="91514.0557">17214 16110 54 0,'50'-13'27'0,"24"-58"-6"0,-50 52-26 0,8 1 3 16,-3 2 1-16,0 5 2 16,-5 1 0-16,-3 7-1 15,-8 11 1-15,-5 8 0 16,-8 5 0-16,-8 6 7 15,-5 7 0-15,-8 14-2 16,-3-1 0-16,3 1-1 16,2-1 0-16,6-4-6 15,5-6 1-15,11-5-1 16,13-6 1-16,-1-7-2 16,12-9 0-16,7-7-26 0,6-11 0 15,5-8-9-15,0-5 1 16</inkml:trace>
  <inkml:trace contextRef="#ctx0" brushRef="#br0" timeOffset="92006.6888">18203 15684 41 0,'0'-34'20'0,"-5"-19"1"0,2 40-20 15,1 0-1-15,-6 2 0 16,-5 1 1-16,-6 4 0 16,-10 4-1-16,-3 4 1 15,0 12 4-15,1 7 0 16,4 5-3-16,6 6 0 15,3 10-4-15,10 6 1 16,5-3 1-16,3-3 0 16,8-5 0-16,2-13 0 0,6-8-1 15,11-11 1-15,-3-7 1 16,-1-17 0-16,4-13-2 16,-3-7 1-16,5-14 5 15,-3-6 1-15,6 7-6 16,-3 1 1-16,-5 12-1 15,-6 12 1-15,-4 14 2 16,2 0-3 0,-16 13 0-16,-8 45 1 15,8-8 0-15,0 8-10 16,0 5 0-16,0 0-12 16,2-10 0-16,6-6-6 15,3-7 0-15</inkml:trace>
  <inkml:trace contextRef="#ctx0" brushRef="#br0" timeOffset="92320.9918">18526 15801 41 0,'-5'26'20'0,"26"11"2"0,-18-31-22 16,5-1 1-16,-3 6 0 0,0-3 1 15,0-3 0-15,3-5 0 16,3-8 1-16,2-8-1 16,8-13 1-16,6-3 0 15,-3-2 0-15,-1 5-4 16,-1 5 1-16,-4 11 5 16,-5 13 1-16,-5 8-6 15,-8 18 1-15,-8 11-2 16,-5 8 1-16,-5 13-2 15,-4 0 0-15,1 22-20 16,0-9 0-16,5-5-11 16,0-7 0-16</inkml:trace>
  <inkml:trace contextRef="#ctx0" brushRef="#br0" timeOffset="92733.6461">19328 15208 29 0,'-13'-39'14'0,"5"17"2"15,5 20-15-15,-2 2 6 16,-1 2 0-16,-4 6-2 16,-1 6 1-16,1 4-4 15,-1 6 1-15,0 2-1 16,-4 14 1-16,1 8 3 16,1 7 1-16,5 9-6 15,8-1 1-15,8 1-1 0,5-6 1 16,1-5-2-16,7-11 0 15,11-5-1-15,-1-10 0 16,-2-11-1-16,1-8 1 16,-7-11-15-16,1-5 0 15,-3-11-13-15,-2-2 0 16,-1-3 20-16,-7-2 1 16</inkml:trace>
  <inkml:trace contextRef="#ctx0" brushRef="#br0" timeOffset="92905.5726">19053 15497 59 0,'-14'0'29'16,"46"5"1"-16,-16-8-31 0,11-2-3 16,4-3 0-16,6-5-1 15,11-3 0-15,-3-3-13 16,-3-4 1-16,1-4-15 15,2-2 1-15</inkml:trace>
  <inkml:trace contextRef="#ctx0" brushRef="#br0" timeOffset="93186.7989">19632 14967 39 0,'0'0'19'0,"24"-7"2"0,-16 1-20 15,-3 6-2-15,3 3 1 16,0 0 4-16,-5 4 1 16,-3 7-4-16,0 4 0 15,-8-2 4-15,2 3 0 16,-4 2 0-16,2 3 0 16,5-1-4-16,3 1 1 15,0 0-1-15,6-3 1 16,4-5-2-16,6 3 0 0,0-9-11 15,5-5 1-15,0-2-35 16,6-6 1-16,-4 1 42 16,-1-6 0-16</inkml:trace>
  <inkml:trace contextRef="#ctx0" brushRef="#br0" timeOffset="119779.0194">15526 17235 33 0,'-16'-8'16'0,"-19"-18"3"0,22 18-17 16,-5 0 1-16,-3 0 1 16,-9-3-2-16,-4 9 1 0,0-4 3 15,2 6 1-15,3 8-3 16,5 3 1-16,3 5-5 16,5 5 1-16,5 0-2 15,1 0 0-15,7 6 1 16,6-1 0-16,5-2 1 31,5-3 0-31,5-8-4 0,1-2 0 16,2-6 3-16,0-8 1 15,1-10-1-15,-1 0 0 16,0-13 0-16,-5-17 0 16,2 1 0-16,-5-8 1 15,-2 5-2-15,-6-8 1 16,-5 2 0-16,-5 1 1 15,2 3-2-15,1 12 1 0,-4 9 2 16,1 15 0-16,0 14-1 16,2 5 1-16,1 23-2 15,-4 6 1-15,6 14 1 16,0 15 1-16,8-8-4 16,5-2 1-16,9 2-12 15,9-3 0-15,1-7-24 16,-3-11 1-16,3-8 27 15,0-13 1-15</inkml:trace>
  <inkml:trace contextRef="#ctx0" brushRef="#br0" timeOffset="120075.901">14991 17537 42 0,'-26'10'21'0,"42"-2"2"0,0-13-22 15,5 5 4-15,11-8 0 16,2 8 2-16,11-5 0 15,16-1-7-15,10 6 0 16,6-8 0-16,-6 8 0 0,-2 0-14 16,0 0 0-16,-6 0-27 15,-4 0 0-15</inkml:trace>
  <inkml:trace contextRef="#ctx0" brushRef="#br0" timeOffset="120482.1557">15293 17812 39 0,'5'-16'19'0,"48"-19"1"15,-32 33-20-15,11-6 1 0,8 3 0 16,-9-1 1-16,-7 6 0 16,-3 6 0-16,-2 7 1 15,-6 5-5-15,-5 9 1 16,-5-1 1-16,-8 3 1 16,-14 6-1-16,-13 2 1 15,-2-3 1-15,-9 6 1 16,4-11 3-16,4-3 0 15,6 6-4-15,8-5 1 16,11 4-2-16,10-12 0 0,10-1 0 16,11-4 0-16,11-14-3 15,10-6 1-15,3-2-18 16,6-5 0-16,4-8-17 16,9-5 0-16</inkml:trace>
  <inkml:trace contextRef="#ctx0" brushRef="#br0" timeOffset="120779.0341">16280 17418 46 0,'34'2'23'0,"24"-18"0"0,-44 8-24 16,4-2-1-16,3 2 0 15,-5-3-25-15,3 3 1 16,-6 3 10-16,3-3 0 15</inkml:trace>
  <inkml:trace contextRef="#ctx0" brushRef="#br0" timeOffset="120919.6598">16341 17613 52 0,'16'11'26'0,"36"-27"0"16,-36 13-26-16,0-5-26 15,11-5 1-15,-1-5-1 16,1 2 0-16</inkml:trace>
  <inkml:trace contextRef="#ctx0" brushRef="#br0" timeOffset="127652.6326">17465 17574 25 0,'-8'34'12'0,"13"14"1"16,-5-38-13-16,0 1 3 0,0-3 1 16,0 0 5-16,0 2 0 15,0-10-6-15,0 8 1 16,0-8-3-16,0 0 1 0,-5-2-2 15,3-14 1-15,-1-8-1 16,-2-11 0-16,2-9 0 16,0-15 1-16,-5-7-2 15,0 3 1-15,3-1 3 16,0 11 0-16,2 11 5 16,1 15 0-16,2 1-8 15,0 7 1-15,5 4 0 16,5 4 1-16,9 3-2 15,2 3 1-15,11-3 1 16,8 5 0-16,2-2-3 16,0-3 1-16,3 8 0 15,5-3 0-15,3-2 0 16,-5 0 0-16,2-3-11 16,1-5 0-16,-9 5-1 0,-8-3 1 15,-10 0-23-15,-5 4 1 16</inkml:trace>
  <inkml:trace contextRef="#ctx0" brushRef="#br0" timeOffset="127903.129">17391 17296 46 0,'-21'8'23'0,"39"5"1"0,-7-13-24 0,10 0 0 16,6 3 0-16,4-3 0 15,12 0 1-15,4 8-2 16,-4-8 1-16,2 0-1 16,5-3 0-16,-2 3-22 15,-1-5 1-15,1 2 1 16,-1-2 0-16</inkml:trace>
  <inkml:trace contextRef="#ctx0" brushRef="#br0" timeOffset="129144.956">17060 17817 42 0,'-10'-5'21'0,"31"2"4"0,-8-5-22 15,22 3 0-15,7-3 0 16,19 0 0-16,15-3 1 16,17 3-4-16,0-2 0 15,2-6 0-15,0 5 0 16,3-4-2-16,-3-1 0 0,-10 0-10 16,-8 5 1-16,-6 3-7 15,-10 6 0-15,-16 2-2 16,-11 2 0-16</inkml:trace>
  <inkml:trace contextRef="#ctx0" brushRef="#br0" timeOffset="129655.6229">17230 18000 40 0,'5'-8'20'0,"37"-6"1"15,-26 6-20-15,8 3-2 16,8-3 1-16,-1 6 1 16,1-4 0-16,0 12 0 15,-8-4 1-15,2 6 1 16,-10 5 1-16,0 6-4 0,-11 2 0 16,-5 3 0-16,-5 2 1 15,-11 4-2-15,-5-1 1 16,-6 10 0-16,-4-10 0 15,-1-2 3-15,6-3 0 16,4-6 2-16,7-2 0 16,-1 0-5-16,10 2 1 15,1-4 0-15,5-4 1 16,8 1-1-16,5-3 0 0,14 0-2 16,-1-8 0-16,6 0-6 15,5 0 0-15,5-3-15 16,3-5 1-16,-2 0-7 15,-4-2 1-15</inkml:trace>
  <inkml:trace contextRef="#ctx0" brushRef="#br0" timeOffset="130188.3652">17822 18092 30 0,'0'24'15'0,"6"5"6"0,-6-16-16 15,0 3-2-15,0 13 0 16,0-2 0-16,-3-3 1 16,0 7-3-16,-2-9 1 15,5-1 0-15,0-11 0 16,0 1-1-16,0-11 0 15,8-11-2-15,3-5 1 16,2-10 1-16,5-8 0 16,3-6-2-16,9-2 0 15,1 4 1-15,1-1 1 0,0 12-2 16,-6 6 1-16,-5 8 1 16,-2 5 0-16,-6 13-1 15,-2 6 0-15,-3 5 0 16,0 8 0-16,-6 5 0 15,-2-3 0-15,-2-2 0 16,2-8 0-16,0 0-1 16,0-14 0-16,0-12 2 15,0-6 0-15,5-16 0 16,6-2 0-16,4-3 3 16,7 2 1-16,1 9 2 15,6 5 0-15,3 18-6 16,-5 11 1-16,2 10-2 15,0 9 1-15,3 15-17 16,-1-2 1-16,1-11-30 16,0-5 0-16</inkml:trace>
  <inkml:trace contextRef="#ctx0" brushRef="#br0" timeOffset="130888.5433">19031 17039 30 0,'8'-24'15'0,"6"11"3"0,-14 13-15 16,0 3 3-16,0 7 0 15,0 6-1-15,-3 5 1 16,-5 16-2-16,0 14 0 15,3 2 1-15,0 18 0 0,2-2-2 16,0 2 1-16,6 3-4 16,5-13 1-16,2-16-1 15,6-2 1-15,11-9-2 16,-1-13 0-16,3-10-15 16,0-6 1-16,-5-10-15 15,0-3 1-15,2-16 17 16,-10-3 1-16</inkml:trace>
  <inkml:trace contextRef="#ctx0" brushRef="#br0" timeOffset="131076.9835">18928 17362 47 0,'-2'26'23'0,"55"-26"2"0,-40-5-24 16,8-3-2-16,5 0 1 15,6 0-6-15,0 3 0 16,-6-3-25-16,6-2 0 16,0-9 21-16,-3-5 1 15</inkml:trace>
  <inkml:trace contextRef="#ctx0" brushRef="#br0" timeOffset="131377.6591">19370 16878 41 0,'13'-8'20'0,"19"-19"2"16,-24 25-22-16,0-4-2 15,-3 6 1-15,3 8 2 16,-5 3 1-16,2 2 1 16,-5 3 1-16,0 5 0 15,-5 0 1-15,5 1 0 16,-3 4 1-16,1-10-6 15,-4 5 1-15,6-5 1 0,0-3 1 16,6 0-2-16,-1-5 1 16,11-2-3-16,0-1 1 15,10-5-16-15,-2 3 0 16,5-3-25-16,-5-8 0 16,8 8 40-16,-3-8 0 15</inkml:trace>
  <inkml:trace contextRef="#ctx0" brushRef="#br0" timeOffset="131963.4567">20907 17743 41 0,'6'18'20'0,"-12"25"2"0,1-27-21 15,-13 8 0-15,-4 2 0 16,-7 11-1-16,3 5 1 15,-1 1-3-15,6-9 0 16,0-2-35-16,10 0 1 16,6-11 32-16,0-13 0 15</inkml:trace>
  <inkml:trace contextRef="#ctx0" brushRef="#br0" timeOffset="132484.3109">21794 17523 36 0,'-19'19'18'0,"27"39"1"0,-8-42-19 16,3 2 0-16,2-2 0 15,-2 3 1-15,-1 2 0 16,-2-8 3-16,0 0 0 15,0-10-3-15,-2-3 0 0,-1-8-1 16,-5-10 1-16,0-17-1 16,3-4 0-16,-3-14 1 15,0-6 1-15,3-4 0 16,-3-11 0-16,5 13-3 16,3-5 1-16,3 8 6 15,5 5 0-15,2 8-3 16,1 10 0-16,2 6 1 15,11 11 1-15,8 2-4 16,5 0 1-16,-3 5-2 16,6 3 0-16,2 1-2 15,3 7 0-15,-3-3-21 16,-7 0 0-16,-3 1-12 16,-3-1 0-16</inkml:trace>
  <inkml:trace contextRef="#ctx0" brushRef="#br0" timeOffset="132719.8674">21749 17404 60 0,'10'-8'30'0,"64"-2"0"0,-42-1-30 0,3-2 0 16,4 2 0-16,9-2-7 16,5 0 0-16,-3 0-24 15,0 2 0-15,-2 3 10 16,-6-2 0-16</inkml:trace>
  <inkml:trace contextRef="#ctx0" brushRef="#br0" timeOffset="132923.1151">22799 17293 52 0,'24'11'26'0,"34"-24"-5"0,-42 7-26 16,5 6-12-16,8-2 0 15,-5-4-12-15,3-2 0 16</inkml:trace>
  <inkml:trace contextRef="#ctx0" brushRef="#br0" timeOffset="133096.1222">22746 17500 42 0,'19'2'21'0,"44"-39"-10"16,-47 24-22-16,13-3-16 15,11 0 1-15,5-8 22 16,5 3 0-16</inkml:trace>
  <inkml:trace contextRef="#ctx0" brushRef="#br0" timeOffset="134126.3082">23487 16928 54 0,'-3'-21'27'0,"14"0"-1"0,-8 21-26 15,-1 0 1-15,4 10 0 16,-6 14 0-16,-6 10 0 15,1 1-1-15,-6 7 0 16,-7 14 1 0,-1-3 0-16,-2 8 0 0,-3-1 0 0,3-1-1 31,0 1 0-31,3-4 2 16,4-3 1-16,4 0-1 15,7-11 0-15,3-7 1 0,3-12 0 16,7 4-1-1,9-11 0-15,7-3-1 0,11-8 0 16,8 3-1-16,6-8 0 16,-4 5 0-16,3-5 0 15,-5 0-10-15,-2-5 1 16,-1 3-16-16,-2-4 0 16,-8-4-8-16,-3-6 1 15</inkml:trace>
  <inkml:trace contextRef="#ctx0" brushRef="#br0" timeOffset="134345.1228">23320 17383 52 0,'-26'-3'26'0,"39"6"0"16,0-3-26-1,46 3 0 1,4-1 0-16,1-4-12 16,-9 4 1-16,-5-10-14 15,-2-2 1-15,0-6 9 16,-11 3 0-16</inkml:trace>
  <inkml:trace contextRef="#ctx0" brushRef="#br0" timeOffset="134532.6263">23379 16970 57 0,'42'0'28'0,"56"-31"-3"0,-59 25-28 15,6-2 1-15,19 3 1 16,7 2-21-16,6 6 0 15,0-3-7-15,2 16 0 0</inkml:trace>
  <inkml:trace contextRef="#ctx0" brushRef="#br0" timeOffset="135191.8687">24344 17507 37 0,'0'-13'18'0,"-10"-50"2"0,7 44-20 16,-5 3 0-16,-10 6 1 15,-4-6-1-15,-1 8 1 16,-6 8 0-16,2 8 1 16,-2 10-1-16,-3 6 0 15,8 0-1-15,6 5 1 16,5 13-1-16,5 1 0 16,8-1-1-16,8-10 1 15,2-8 0-15,3-11 0 16,6-5 0-16,2-8 0 0,3-13 0 15,5-11 0-15,-2-3 0 16,2-7 1-16,0 0 0 16,-5 4 1-16,-3 4 0 15,-3 7 0-15,-2 4 0 16,-5 7 1-16,-1 8-3 16,-10 13 1-16,-5 0-1 15,-3 11 0-15,-3 2 0 16,-2 17 0-16,-8-4 0 15,0 14 1-15,0 6-2 16,2-1 1-16,-5-3 1 16,6 11 0-16,5-13-2 15,2-2 0-15,3-9 2 16,6-16 0-16,2-2 4 16,5-10 1-16,11-9-2 15,7-5 0-15,9-3-5 16,11-7 1-16,7-12-1 0,3-4 0 15,0-1-39-15,-6 1 1 16,4-6 22-16,-17 6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5:37:08.8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2519 12988 26 0,'-4'19'13'0,"-3"13"0"0,7-24-13 16,0 7-1-16,0 9 1 16,0 5 0-16,0 3 0 0,0-5 0 15,0-1 0-15,0 1-1 16,0-9 1-16,0-2 8 15,0-5 0-15,0-6-7 16,0-8 0-16,0-2-1 16,0-8 0-16,0-11-1 15,4-8 0-15,-1 0 1 16,8-2 0-16,3 0-1 16,4-6 1-16,-1 5 1 15,4 1 1-15,4 13-5 16,-4 2 0-16,-3 11 5 15,-4 8 0-15,-3 6-2 16,-1 10 0-16,-3 5 0 16,0 3 0-16,-3 5 0 15,-1 0 0-15,-3 3 0 16,0 2 1-16,0-2-1 16,0-9 1-16,0-4 0 0,-3-6 1 15,3-2-2-15,3-9 0 16,1-12 0-16,3-14 0 15,4-10-1-15,6-6 1 16,4-5 0-16,4-8 1 16,3 5-2-16,-3 9 0 15,-4 10 2-15,-3 10 0 16,-4 11 3-16,-4 6 0 16,-2 23 0-16,-1 10 0 15,-4 4-2-15,1 7 1 0,-1 6-4 16,1-3 1-16,-1-5 0 15,4-6 0-15,4 3-1 16,3-5 1-16,0-6-18 16,4-7 1-16,3-6-10 15,-3-10 0-15</inkml:trace>
  <inkml:trace contextRef="#ctx0" brushRef="#br0" timeOffset="555.3131">3330 12967 22 0,'-14'-24'11'0,"4"9"4"16,6 7-11-16,0-6-1 0,1 6 1 15,-4 1-1-15,0 1 1 16,0 4-3-16,0-1 0 15,0 11-1-15,-4 8 1 16,0 8-1-16,1 2 1 16,-1 0 0-16,1 6 0 15,3 5 2-15,0 3 0 16,3 0 0-16,4-3 0 16,4 0-4-16,3-6 1 15,3-4 0-15,4-3 1 16,4-11-2-16,0-8 1 0,3-7 0 15,-4-9 0-15,1-7 0 16,0-12 0-16,-1-4 0 16,-6 0 0-16,-8 2 0 15,1-3 1-15,-8 4-1 16,-3-6 0-16,-3 5 1 16,-1 8 1-16,1 14-1 15,3 2 0-15,0 10-1 16,3 9 0-16,1 2 2 15,3 0 0-15,3 3-2 16,8 3 0-16,3-1-1 16,0 1 1-16,7 2-1 15,7 0 1-15,0-2-7 16,8-6 1-16,-8 0-7 16,-3-5 1-16,-1-5-14 0,1-6 1 15,-4-5 24-15,0-3 1 16</inkml:trace>
  <inkml:trace contextRef="#ctx0" brushRef="#br0" timeOffset="796.5739">3644 12888 36 0,'7'16'18'0,"36"21"2"0,-29-19-18 0,3 3-1 15,4-5 0-15,4 3-1 16,7 2 1-16,0 3-2 16,3 0 1-16,-3-3-1 15,-4-3 0-15,-3-2-11 16,-1-3 1-16,-6 1-15 16,0-1 26-1,-18-13 0-15</inkml:trace>
  <inkml:trace contextRef="#ctx0" brushRef="#br0" timeOffset="962.5924">3701 13274 40 0,'0'-10'20'0,"42"-41"2"16,-28 27-19-16,14-5-3 15,8-10 0-15,6-4-1 0,-3-7 0 16,3 0-16-16,0 2 1 15,1 9-9-15,-1 7 1 16</inkml:trace>
  <inkml:trace contextRef="#ctx0" brushRef="#br0" timeOffset="1516.0837">5165 12965 36 0,'-11'-37'18'0,"-3"15"-1"0,10 14-17 16,-3 1 1-16,0-1 0 16,-3 0 0-16,-8 5 0 15,-3 0 3-15,-4 3 0 16,1 11-1-16,-1 7 0 16,0 6-3-16,8 3 0 15,2-1 0-15,5 6 0 16,6 2 0-16,4 6 0 15,7-3-1-15,4-8 0 16,7-8 2-16,6-5 0 0,4-13-4 16,11-14 1-16,4-13-12 15,2-5 0-15,-6-13-14 16,-7-8 1-16</inkml:trace>
  <inkml:trace contextRef="#ctx0" brushRef="#br0" timeOffset="1892.3517">5302 12454 39 0,'-10'8'19'0,"6"50"1"16,8-39-20-16,-1 7 0 16,1 14 0-16,-4 13 4 15,0 0 0-15,-4 23-1 16,1-7 1-16,-4 5-3 15,0-5 0-15,3-13 1 0,4-14 1 16,0-10-3-16,7-14 0 16,-3-13 0-16,3-15 0 15,3-11 0-15,8-16 0 16,3-8-2-16,0 2 1 16,0 4 1-16,1 4 1 15,-1 9-1-15,-4 7 1 16,1 11-1-16,-4 8 0 15,-3 14 0-15,-1 9 1 0,1 9-2 16,-4 0 0-16,3 2-7 16,-2 6 1-16,2 0-12 15,4-9 0-15,7-4-3 16,1-11 0-16</inkml:trace>
  <inkml:trace contextRef="#ctx0" brushRef="#br0" timeOffset="2328.1515">5860 13041 12 0,'10'-16'6'0,"1"3"11"15,-11 8-5-15,0-8-6 16,-4 5 0-16,-3-5-1 16,0 2 1-16,-7-2-6 15,-4-1 1-15,1 7-1 16,-1 4 1-16,4 3 1 15,3 8 0-15,1 5-3 0,-1 8 1 16,4 0 2-16,4 3 1 16,-1 5-1-16,4 3 0 15,0 0-2-15,4 0 1 16,3-9-2-16,3-4 1 16,4-9 0-16,4-7 1 15,3-11 0-15,-3-8 0 16,0-7-1-16,-1 1 0 15,-3-7 0-15,-3 0 1 16,-4-3 3-16,0 11 1 16,0 8-5-16,-3 0 1 0,-1 5-1 15,1 10 1-15,-1 6-2 16,1 8 0-16,-1 3 0 16,1 5 1-16,-1 2-12 15,1 1 1-15,3-4-19 16,3-4 0-16,8-9 24 15,-4-10 0-15</inkml:trace>
  <inkml:trace contextRef="#ctx0" brushRef="#br0" timeOffset="2611.8907">6159 12933 36 0,'-3'37'18'0,"6"21"1"0,1-50-19 16,-4 3 2-16,0 2 1 16,4 0-1-16,-1 0 0 15,1-5 1-15,-1-5 1 16,4-6-3-16,0-10 1 16,4-8 4-16,-1 0 0 15,1-14-4-15,3 4 1 16,0 4-3-16,7 3 0 15,1 3-2-15,-1 5 1 16,0 8-23-16,0 3 1 0,4 0-6 16,-4 5 0-16</inkml:trace>
  <inkml:trace contextRef="#ctx0" brushRef="#br0" timeOffset="3409.3155">6745 12954 24 0,'0'-11'12'0,"-3"-4"4"16,-1 7-13-16,1 0 3 15,-8 2 0-15,-3 1-4 16,-4 2 0-16,1 9 2 16,-5 7 1-16,8 5-3 15,-3 4 1-15,-1-1-1 16,4-3 0-16,3 4-2 0,1 1 0 15,6 4 0-15,4-1 0 16,0-2 0-16,4-3 0 16,3-8 0-16,0-5 0 15,3-8 0-15,5-10 0 16,2-9 0-16,4 1 0 16,0-11 0-16,1 0 0 15,-1-6-1-15,-4 1 1 16,-2 5 0-16,-5 5 0 15,1 5 0-15,-4 9 1 16,-4 2 0-16,1 13 0 16,-4 11-1-16,0 13 0 0,-4 5 0 15,1 14 0-15,-1 8 0 16,-3 20 0-16,0-2 1 16,-3 8 1-16,-5 8-4 15,1 3 1-15,0-3 1 16,0-11 0-16,0-5 0 15,0-10 1-15,3-14-2 16,1-10 1-16,-1-14-2 16,4-12 1-16,0-14-3 15,0-16 0-15,0-3 3 16,3-13 1-16,4-13 0 16,0-2 1-16,7-11-2 15,8-3 0-15,9 3 1 16,8-1 0-16,3-7 0 15,1 11 0-15,9-6 1 16,5-5 0-16,-4 7-1 16,-4-1 0-16,-3 1 0 0,-7 1 1 15,-4 11 1-15,-11 10 0 16,-10 7-1-16,-7 12 0 16,-3 5 3-16,-4 10 1 15,3 16 4-15,1 11 0 16,-4 0-4-16,3 2 1 15,4 3-5-15,4 3 0 16,6 0-1-16,4-3 0 16,8-8-2-16,2-2 1 15,1-6-10-15,3-8 1 16,4-2-6-16,3-8 0 0,8-6-19 16,-1-10 0-16</inkml:trace>
  <inkml:trace contextRef="#ctx0" brushRef="#br0" timeOffset="4714.1109">7835 12967 35 0,'-7'-8'17'0,"7"11"2"0,7-3-19 0,4 0 3 15,6 3 0-15,12 5 0 16,9-6 1-16,8 3-3 16,11-2 0-16,6-3-1 15,-3 3 0-15,7-9 0 16,0 4 0-16,-3-1 1 16,-1-2 0-16,1-3-2 15,-8 11 0-15,-10-1-7 16,-4 1 1-16,-6 0-16 15,-5-1 0-15,-2-2 11 16,-8-2 0-16</inkml:trace>
  <inkml:trace contextRef="#ctx0" brushRef="#br0" timeOffset="5061.0494">8572 12787 35 0,'-28'-8'17'0,"21"19"2"0,11-8-18 16,3-1-1-16,3 4 0 16,8-1 1-16,7 3 1 15,3-6 1-15,-3 4 1 0,3-1-1 16,0 0 1-16,0 1 1 15,-3-1 1-15,0 3-3 16,-4 0 1-16,-7 0-2 16,-3 8 0-16,-11-1-3 15,-8 4 1-15,-6 7 0 16,-3-2 0-16,-4 0-11 16,-4 8 1-16,-7 2-20 15,0 3 0-15,8 3 16 16,3-11 1-16</inkml:trace>
  <inkml:trace contextRef="#ctx0" brushRef="#br0" timeOffset="6171.6323">10022 12872 26 0,'-7'-5'13'0,"7"18"-1"0,4-2-12 16,3 4 1-16,0 9 1 16,0 5 5-16,4 6 0 15,-4 12-1-15,0 6 0 16,0 8-2-16,-4 11 1 16,1-9-3-16,-4 1 1 15,0-1 0-15,0-7 0 16,-4-9 1-16,1-2 0 15,-4-5-1-15,-4-6 0 0,1-2-2 16,-8-8 0-16,-10-11-3 16,-11-8 1-16,-3-7 0 15,-11-6 1-15,-4-11-15 16,8-5 0-16,7-10-12 16,3-3 0-16,14-8 14 15,7-18 0-15</inkml:trace>
  <inkml:trace contextRef="#ctx0" brushRef="#br0" timeOffset="6307.3497">10128 12539 29 0,'-21'-8'14'0,"18"37"-28"0,6-29-14 16</inkml:trace>
  <inkml:trace contextRef="#ctx0" brushRef="#br0" timeOffset="6816.5087">10319 12962 35 0,'-11'26'17'0,"29"17"1"15,-11-33-17-15,0 9-2 16,0 2 1-16,4-2 0 16,-1-4 0-16,1-1 0 15,-1-6 1-15,1-6 0 16,-1-7 0-16,1-6-1 16,0-5 0-16,3 3-1 15,0-8 0-15,0-8 1 16,4-5 0-16,-1-1 0 15,1 3 0-15,0 3 0 0,-4 8 1 16,0 8 3-16,-4 8 1 16,1 18-3-16,-4 11 0 15,0 5-2-15,-3 3 1 16,-1 5-2-16,4 2 0 16,0-2-10-16,0-5 0 15,4-5-10-15,3-9 1 16,4-7 10-16,6-11 0 15</inkml:trace>
  <inkml:trace contextRef="#ctx0" brushRef="#br0" timeOffset="7161.345">10978 12888 27 0,'-31'-13'13'0,"2"10"2"15,22 6-14-15,0-1 0 16,0 1 0-16,4 5 1 16,-1 5 0-16,4 0 3 15,4 6 1-15,3 2-4 16,7 0 0-16,4-2 0 16,3-3 1-16,3-3 0 15,-2 3 0-15,-1 0 1 16,-7 2 1-16,-4 1-5 0,-6 4 0 15,-11 4 0-15,-7 2 0 16,-7-5 0-16,-4 0 1 16,0-6-3-16,4-5 1 15,7-7-13-15,0-6 1 16,3-11-14-16,4-10 0 16,7-6 21-16,4-2 0 15</inkml:trace>
  <inkml:trace contextRef="#ctx0" brushRef="#br0" timeOffset="7358.143">11292 12472 37 0,'4'-2'18'0,"-4"55"2"16,3-29-19-16,-3 2-1 15,0 6 1-15,0 10-2 16,0 8 1-16,-7 11-2 15,-3 5 1-15,-1-10-7 16,1 2 1-16,-4 0-21 16,7-10 0-16</inkml:trace>
  <inkml:trace contextRef="#ctx0" brushRef="#br0" timeOffset="7521.2358">11056 13023 42 0,'-3'-21'21'0,"45"-3"1"0,-21 11-21 16,14-3-2-16,1-5 1 16,6 5-5-16,7-3 0 15,4-2-16-15,0 0 0 16,14 5 5-16,-3 3 0 16</inkml:trace>
  <inkml:trace contextRef="#ctx0" brushRef="#br0" timeOffset="8093.5131">12259 12560 35 0,'-4'29'17'0,"4"37"2"0,0-42-18 15,0 16-1-15,0 5 0 16,0 5 2-16,0 3 0 16,-3-8 1-16,-1-6 1 15,1-7-4-15,3-5 1 16,0-9 0-16,0-5 0 15,7-7 0-15,4-6 0 16,3-14-2-16,3-1 0 16,1-12 1-16,0 1 1 15,3 2-2-15,0 5 0 0,4 3 1 16,-1 6 1-16,1 7-1 16,-4 6 0-16,-3 10 0 15,-4 8 0-15,-4 0-3 16,-2 3 1-16,-1 0-15 15,-4 2 0-15,1-2-6 16,-1 0 1-16</inkml:trace>
  <inkml:trace contextRef="#ctx0" brushRef="#br0" timeOffset="8243.5188">12778 12853 35 0,'3'-2'17'0,"8"31"3"15,-8-16-19-15,-3 11-4 16,0 5 1-16,-3-2-20 0,-1 2 0 16,1 0 11-16,-1-5 0 15</inkml:trace>
  <inkml:trace contextRef="#ctx0" brushRef="#br0" timeOffset="8362.6907">12965 12668 30 0,'3'-29'15'0,"-3"19"-18"0,4 4-15 0,-1 1 7 16,-6 0 0-16</inkml:trace>
  <inkml:trace contextRef="#ctx0" brushRef="#br0" timeOffset="8574.6981">13247 12433 33 0,'-7'18'16'0,"10"48"4"16,-3-39-18-16,-3 5-4 16,-4 15 1-16,-7 17 1 15,-1 10 1-15,-2 3-12 16,-1-3 0-16,4-8-12 0,3-11 0 15</inkml:trace>
  <inkml:trace contextRef="#ctx0" brushRef="#br0" timeOffset="8753.8238">12979 12877 49 0,'-11'-5'24'0,"32"8"0"0,-10-6-25 15,10 3 0-15,11-3 0 16,7-2-9-16,-1 2 1 16,8-7-8-16,7-3 1 15,-3-3-4-15,-8 0 0 16</inkml:trace>
  <inkml:trace contextRef="#ctx0" brushRef="#br0" timeOffset="8923.7657">13540 12689 18 0,'-36'19'9'0,"19"37"-17"15,13-43-10-15</inkml:trace>
  <inkml:trace contextRef="#ctx0" brushRef="#br0" timeOffset="9684.1525">13628 12705 12 0,'0'0'6'0,"0"-2"9"0,0 2-6 15,-4 0-3-15,1 0 0 16,-4 2-2-16,-4 1 1 15,-3 2-1-15,-4 3 0 16,-3 3-4-16,4 2 0 16,-1 0 0-16,0 3 0 15,4-3 0-15,4 1 0 16,3-4 1-16,3 3 0 0,4 1 1 16,7 4 0-16,7 1-2 15,7-1 1-15,8 3-1 16,-1 3 1-16,0-5 2 15,-7-1 0-15,0 1 2 16,-7-6 0-16,-3 0-1 16,-4 3 1-16,-10 3-8 15,-8-4 1-15,-10 1 5 16,-7 0 0-16,-4 0-4 16,4-3 1-16,3 1-17 15,7-4 1-15,4-2-19 16,7 0 0-16</inkml:trace>
  <inkml:trace contextRef="#ctx0" brushRef="#br0" timeOffset="10450.3527">14982 12756 28 0,'-14'-8'14'0,"-3"-8"3"16,13 13-14-16,-6 3 0 15,-5 3 0-15,-6 5 3 16,-3 5 0-16,-1 3-3 15,0 5 1-15,8 8-3 16,2 3 1-16,8 2-2 16,4 6 1-16,6-6-1 15,12-2 1-15,6-3-3 0,7-8 1 16,7-7-6-16,8-9 0 16,6-5 2-16,-3-11 1 15,7-10-1-15,-4-5 0 16,0-9 2-16,-6 6 0 15,-4 5 3-15,-11 3 0 16,-7 5 2-16,-3 6 1 16,-8 2 2-16,-6 8 1 15,-4 2-4-15,-4 17 1 16,-3 10-1-16,0 3 1 16,4-6-3-16,3 1 0 15,7-3 2-15,3-3 1 0,4-8 2 16,4-5 0-16,10-6 2 15,0-4 1-15,4-9-8 16,-4-10 1-16,-6-8 0 16,-5-3 0-16,-3 6-2 15,-10-1 1-15,-11 1-4 16,-11-1 0-16,-10 4-9 16,0 1 1-16,-4 9 0 15,0 8 0-15,4 5-8 16,7 8 1-16,3 2 14 15,11 1 0-15</inkml:trace>
  <inkml:trace contextRef="#ctx0" brushRef="#br0" timeOffset="10825.9348">15706 12832 33 0,'-7'35'16'0,"21"33"2"0,-7-57-18 0,0 10 0 15,0-2 1-15,0 2 1 16,0-3 1-16,4 1-1 15,-1-6 1-15,1-8-1 16,-1-7 0-16,4-6 0 16,1-16 0-16,2-13 1 15,4-3 0-15,1-2-2 16,2 2 0-16,-3 3-2 16,-3 11 1-16,0 5-1 15,-1 5 1-15,-3 5-13 16,1 6 0-16,2 2-19 15,-3 3 0-15</inkml:trace>
  <inkml:trace contextRef="#ctx0" brushRef="#br0" timeOffset="11320.497">16281 12756 30 0,'-11'8'15'0,"8"36"0"0,3-33-15 0,0 0 3 16,-4 12 0-1,4 4 1-15,0-1 1 0,-3-4-1 16,3-4 0-16,0-5-3 16,0 1 1-16,-4-4-1 15,4 3 1-15,0-10-2 16,0-6 1-16,0-2-1 16,0-6 0-16,7-4-1 15,0-7 1-15,11-4-1 16,6-3 0-16,5 0 2 15,-8 2 1-15,0 9-2 16,0 5 1-16,-3 7 2 16,-1 9 1-16,1 7-3 15,0 4 0-15,-4 4-1 16,-4 6 0-16,-3 8 0 16,1 0 0-16,-5-3-2 0,4-6 0 15,0-4-19-15,0-3 0 16,0-6-5-16,7-4 0 15</inkml:trace>
  <inkml:trace contextRef="#ctx0" brushRef="#br0" timeOffset="12042.1285">16690 12856 42 0,'-18'5'21'0,"25"22"1"0,0-22-22 0,4 6 0 16,3-3 1-16,11 0-2 16,3-6 1-16,-3-10 1 15,6-2 0-15,1-3-1 16,0-6 0-16,-4-2 0 15,-3-6 0-15,-4 4-1 16,-7 1 1-16,-7 4 0 16,-3 2 0-16,-8 3 0 15,-3 7 0-15,-3 6 1 16,-5 8 0-16,1 8-1 0,4 5 1 16,-1 6 0-16,1 2 1 15,3 3 1-15,3 0 0 16,0-3-3-16,4-3 1 15,0-2-1-15,8-6 1 16,-1-2-2-16,3-2 0 16,8-7-6-16,-1-1 0 15,5-4-4-15,-1-4 0 16,-4-1 2-16,-2-7 0 16,-1-9 7-16,-4 6 0 15,1 0 1-15,-1-3 1 0,-3 2 0 16,0 6 0-16,1 6 0 15,-5 4 0-15,1 4 0 16,-1 7 0-16,1 0-1 16,-1 6 1-16,-3-3 2 15,0-3 0-15,0 3 3 16,4 0 1-16,-1-3-3 16,-3-3 1-16,4-4 2 15,-1-4 1-15,4-7-6 16,4-3 0-16,3-10 2 15,4-11 0-15,3-1 1 16,4-4 0-16,-1 0-4 16,4 2 0-16,4 5-1 15,7 6 0-15,0-3-6 16,0 9 1-16,-1 1-7 16,5 6 0-16,-1 6-10 15,-3 2 0-15</inkml:trace>
  <inkml:trace contextRef="#ctx0" brushRef="#br0" timeOffset="12626.7601">18288 12914 24 0,'-14'6'12'0,"7"9"5"15,7-7-13-15,0 14-4 16,0-4 1-16,3 6 0 0,1 2 1 15,3 1 2-15,4-1 1 16,-1-2-1-16,4-5 0 16,0-6 0-16,0-8 0 15,4-5-3-15,3-8 0 16,0-8 0-16,1-2 1 16,-5 2-3-16,-3-8 1 15,-7 0 0-15,-10-5 1 16,-4 0-2-16,-7 0 1 15,-7 5-1-15,-4 6 0 0,4 2-6 16,-1 8 0-16,8 5-13 16,4 11 1-16,6 5 2 15,11 9 1-15</inkml:trace>
  <inkml:trace contextRef="#ctx0" brushRef="#br0" timeOffset="12988.3514">18902 12562 35 0,'-21'-66'17'0,"3"37"0"16,14 19-18-16,-3-6 2 15,0 0 0-15,-3 0-1 0,-1 3 0 16,-3 2 5-16,0 6 0 16,-4 8-3-16,1 7 0 15,-1 9 1-15,0 12 1 16,4 12-4-16,0 2 1 16,4 8-2-16,-1 7 1 15,4-1 0-15,3 2 0 16,4 2-2-16,0-7 1 15,-3-6-14-15,-1-3 1 16,1-7-15-16,-1 0 29 16,4-40 0-16</inkml:trace>
  <inkml:trace contextRef="#ctx0" brushRef="#br0" timeOffset="13139.6783">18507 12912 38 0,'3'-19'19'0,"40"30"3"15,-26-19-20-15,8 3-3 16,14-1 1-16,3 1-1 16,4-3 0-16,7 0-24 15,3-5 1-15,1 2 10 16,-4-5 0-16</inkml:trace>
  <inkml:trace contextRef="#ctx0" brushRef="#br0" timeOffset="13723.9608">19593 12848 31 0,'-3'3'15'0,"6"29"4"0,1-19-16 16,-1 13-3-16,-3 1 0 16,0 4 1-16,0 7 1 15,0 1 3-15,-3 6 0 0,-1-2-2 16,-3 7 0-16,0 3-3 16,-3-6 1-16,3 1-2 15,-1-8 0-15,1-9 0 16,4-9 0-16,-1-9 1 15,4-11 0-15,0-7-3 16,0-11 0-16,0-13 1 16,0-11 1-16,0-12-2 15,4-7 0-15,-1-2 1 16,4-7 1-16,4 4 1 16,3 11 0-16,4 8 0 15,3 11 0-15,4 10 0 16,6 8 1-16,8 6-1 15,-4 4 1-15,1 6-1 0,-1 11 0 16,0-6 2-16,-3 11 1 16,-4 3 2-16,-7-1 0 15,-6-2-3-15,-12-3 0 16,-6-2-2-16,-12 5 1 16,-6-3 0-16,-14-5 1 15,-7 0-2-15,3 0 0 16,4 0-1-16,-1-8 0 15,8 2-17-15,7-2 0 16,7 3-8-16,10 0 1 0</inkml:trace>
  <inkml:trace contextRef="#ctx0" brushRef="#br0" timeOffset="14083.5354">20249 12430 39 0,'-3'5'19'0,"17"56"3"0,-10-34-19 15,-1 7-3-15,1 8 1 16,-1 11-1-16,1 0 1 16,-4 11-1-16,-4 2 1 15,1-16-2-15,-4-2 1 16,-1-8-19-16,5-3 1 15,3-11-5-15,0-7 0 16</inkml:trace>
  <inkml:trace contextRef="#ctx0" brushRef="#br0" timeOffset="14534.3274">20563 12867 31 0,'-10'-11'15'0,"3"1"0"0,7 7-16 0,0-2 0 15,-4 2 1-15,-3-2 0 16,-3 2 0-16,-5 0 1 16,-2 6 0-16,-4 2 3 15,0 6 0-15,-1 7-5 16,5 9 1-16,6 2 1 15,4 0 1-15,4 0-2 16,3-5 0-16,3-3-1 16,4-5 1-16,4-8 0 0,3-3 1 15,3-2-1-15,1-8 1 16,0-9 0-16,-1-4 0 16,5-6-1-16,-1 0 1 15,0-2-1-15,-3 5 0 16,-1 5 3-16,-6 3 0 15,-4 5-1-15,0 2 1 16,0 6-2-16,0 14 1 16,-4 7-2-16,1 2 0 15,-4 1-2-15,0 3 1 16,0 2-11-16,-4-3 1 16,4 1-20-16,4-9 1 0</inkml:trace>
  <inkml:trace contextRef="#ctx0" brushRef="#br0" timeOffset="14774.4515">21001 12502 41 0,'-14'15'20'0,"-4"70"2"16,15-64-20-16,-1 11-1 15,-3 10 0-15,0 9-1 16,0 4 0-16,0-5 0 16,3-5 0-16,1-2-1 15,-1-6 1-15,1-5-27 0,-1-9 0 16,1-7 11-16,-1-8 1 16</inkml:trace>
  <inkml:trace contextRef="#ctx0" brushRef="#br0" timeOffset="14956.3012">20733 12824 29 0,'-7'-10'14'0,"21"15"3"0,-4-8-15 16,4 3 0-16,11 0 1 0,3 0-4 16,4 0 1-16,0-2 0 15,3-1 1-15,8 0-27 16,-5 3 1-16,-2 0 17 15,-8 0 1-15</inkml:trace>
  <inkml:trace contextRef="#ctx0" brushRef="#br0" timeOffset="15284.454">21167 12999 29 0,'-4'19'14'0,"15"2"6"16,-4-21-16-16,0 0-4 15,3 0 1-15,1-8-1 16,7-3 0-16,-1-7 3 15,4-6 1-15,1 0-4 16,-5-2 0-16,-3-4 0 16,-7 4 0-16,-3 0-1 15,-4-4 1-15,-11 7 0 0,-3 7 1 16,-7 8 6-16,-4 8 0 16,1 13-2-16,3 8 1 15,3 14-3-15,4 4 1 16,7 4-4-16,3-4 0 15,4-2-1-15,7-5 1 16,11-5 0-16,3-6 0 16,7-5-5-16,4-8 0 15,0-8-9-15,3-6 0 16,0-4 1-16,1-1 1 16,-1 6-9-16,-3-3 0 0</inkml:trace>
  <inkml:trace contextRef="#ctx0" brushRef="#br0" timeOffset="16292.5459">21883 13129 61 0,'-11'-14'30'0,"25"30"0"0,-7-16-31 16,0 3-23 0,0 0 1-16,4-1-13 0,-4 1 1 15</inkml:trace>
  <inkml:trace contextRef="#ctx0" brushRef="#br0" timeOffset="18707.3196">1711 16920 27 0,'-14'0'13'0,"0"8"0"0,14-11-13 15,0 3 0-15,0 3 0 16,0-3 0-16,0 0 0 16,3 0 4-16,-3 0 0 15,0 0 1-15,0 0 1 16,7 5-5-16,-3-5 0 16,3 6 0-16,0-4 1 15,4 1 1-15,3 0 0 16,3 2-2-16,4-5 0 15,1 0 0-15,-5 3 0 0,4 4 0 16,4-7 0-16,7 0 0 16,3 0 0-16,0 6-1 15,1-4 0-15,10-4 0 16,6 2 1-16,-6 0-1 16,0-6 1-16,7 4 0 15,4-3 1-15,-1-3-2 16,11 5 0-16,4-2 1 15,-8 2 0-15,1 0-1 16,6-2 0-16,1 5 1 16,10-8 0-16,-4 0 1 15,1 3 0-15,3-6-4 16,-3 1 0-16,10-1 1 16,-3-2 1-16,-1-6 0 15,8 1 1-15,0-1-1 0,7-2 0 16,-8 0 0-16,5 2 0 15,-1-4 2-15,7-1 0 16,-7-3-2-16,8-4 0 16,-1 2 0-16,4-1 0 15,-7-1 0-15,3-6 0 16,4 2 0-16,3-7 1 16,-3 8-2-16,-4 2 1 15,1-8 0-15,-1-8 0 16,4-2-2-16,-18 11 0 15,4-6 4-15,-1-3 1 0,5 0-4 16,-1 3 1-16,-11-5 0 16,1-3 0-16,-4 0 1 15,7-2 1-15,1-6-3 16,-8-3 0-16,0 3 1 16,4-13 1-16,-4 6-2 15,7-12 1-15,-7-2-1 16,0 5 1-16,4-7 1 15,-4 10 0-15,0-6-2 16,-3 1 1-16,-8 7 1 16,1-4 1-16,-1-4-2 15,-6 6 0-15,3-2 0 16,-4 9 0-16,1 7 0 16,-15-12 1-16,-3 11-2 15,-11 8 1-15,-3 8-1 16,-7 8 1-16,-4 6 3 15,-7 4 0-15,-3 6-1 16,-4 5 0-16,0 0-1 0,-7 6 0 16,3 2-2-16,-3 0 1 15,0 8-1-15,0 0 0 16,0 0-1-16,0 2 1 16,4 1-3-16,-1 0 1 15,1-1-6-15,0-2 1 16,3 0-12-16,0-5 1 15,3-6-5-15,-3 1 0 16</inkml:trace>
  <inkml:trace contextRef="#ctx0" brushRef="#br0" timeOffset="20538.6789">4353 16314 20 0,'-10'11'10'0,"6"-9"6"15,4-2-11-15,0 0 4 16,0 0 0-16,0-5-7 16,0 0 0-16,0-3 0 15,-3-11 1-15,-4-12 0 16,3-4 0-16,-3-10-1 16,0-16 0-16,0-5-1 15,0-21 0-15,-4-14-1 16,4-2 0-16,0-18-1 15,0-1 1-15,0 5 2 16,3 17 1-16,4 10-3 16,-3 13 1-16,-1 14-1 0,1 10 0 15,3 10 0-15,0 9 0 16,0 8 0-16,0 4 1 16,0 7 0-16,-4 1 0 15,1 6-1-15,-1 8 0 16,-3 6 3-16,0 7 0 15,0 13-3-15,-3 6 0 16,-5 2-2-16,1 9 0 16,0 7 2-16,4 3 0 15,-1-5-1-15,4-1 1 0,0-2 0 16,3-5 0-16,1-8-1 16,-1-6 1-16,1-10 0 15,-1-8 0-15,1-5-1 16,-1-9 0-16,1-7 2 15,-1-3 0-15,4-8-3 16,0-7 1-16,4-9 0 16,3 3 0-16,3-5 1 15,1-9 1-15,0 1-1 16,3 2 0-16,0 3 0 16,0 6 0-16,-4 4-1 15,1 9 1-15,0 10 1 16,-1 11 1-16,1 10 2 15,3 6 0-15,4 12-3 16,-1 14 1-16,1-5-3 16,-4 3 1-16,0-1-3 15,0 0 0-15,-3-5-8 0,-1 3 0 16,4-5-24-16,-3-3 0 16,3-9 32-16,0-7 0 15</inkml:trace>
  <inkml:trace contextRef="#ctx0" brushRef="#br0" timeOffset="21124.986">4840 15158 30 0,'-14'-26'15'0,"0"-1"1"16,7 19-15-16,-4 3 1 15,-3-3 0-15,-7 5-1 16,0 3 1-16,0 6 1 16,-1 7 0-16,-2 8 0 15,-1 8 1-15,4 3-4 16,3 5 1-16,8 8-2 0,6 5 1 16,4-2 0-16,4-6 1 15,3-2 0-15,0-9 0 16,3-7-3-16,1-10 1 15,7-12 1-15,3-7 1 16,0-16-1-16,4-8 0 16,-4-6-1-16,-4-4 1 15,1-6 0-15,-7 0 1 16,-4 2-1-16,-4 9 1 16,-3 5-1-16,4 8 1 0,-4 5 1 15,0 8 0-15,0 13 1 16,7 14 1-16,3 7-4 15,1 3 0-15,3 8-1 16,4 3 0-16,3-8-13 16,7-3 1-16,0-8-20 15,4-13 0-15</inkml:trace>
  <inkml:trace contextRef="#ctx0" brushRef="#br0" timeOffset="22131.1951">4512 14885 37 0,'-25'0'18'0,"25"3"1"0,0-3-19 16,7 0 0-16,4 3 1 16,7 2-1-16,6-2 0 15,5-3-1-15,-1 2 1 0,7-2 0 16,4 0 0-16,3-5-3 15,-7-3 0-15,-3 0-4 16,-4-2 0-16,-3-1 1 16,-4 0 1-16,-3 1-3 15,-4 2 0-15,-7 0 4 16,-3 3 1-16,-4 2 3 16,-4 0 0-16,-3 1 3 15,3-1 0-15,-6 3 9 16,3 0 1-16,0 0-10 15,0 0 0-15,3-3-4 16,4 1 0-16,0 2 3 16,0 0 0-16,7-3 3 15,4 3 1-15,-1 0 0 16,5 0 0-16,2 0-4 16,1 3 0-16,-1 2 2 0,-2 3 0 15,-5 0 1-15,1 0 1 16,-8 2-6-16,-3 4 1 15,-3-4-1-15,-4-2 0 16,0 0-5-16,-4 8 1 16,4 3-26-16,0-1 0 15,3 1 12-15,1-6 1 16</inkml:trace>
  <inkml:trace contextRef="#ctx0" brushRef="#br0" timeOffset="23076.3731">1510 14295 12 0,'-4'-2'6'0,"4"-9"4"0,0 11-5 16,0-2-2-16,0 2 0 15,0-3 2-15,0 3 1 16,0-3-1-16,0 3 0 16,0 0-5-16,0 0 0 15,4 3 7-15,-1 10 0 16,1 14-4-16,-1 10 0 15,1 16-1-15,-4 10 1 16,0 9-3-16,-4 12 1 0,1 17 0 16,-4-1 1-16,-4 14-1 15,4 2 1-15,-3-2-1 16,3-13 0-16,0-1-1 16,7-15 0-16,0-6-2 15,0-13 1-15,3-15-15 16,4-19 1-16,0-11-15 15,0-8 1-15</inkml:trace>
  <inkml:trace contextRef="#ctx0" brushRef="#br0" timeOffset="23676.1008">1284 15579 24 0,'-39'0'12'0,"29"10"3"0,10-10-11 0,0 0-4 15,0 0 0-15,0 0 3 16,3-2 1-16,4-1 3 15,4 0 1-15,7 1-4 16,6 2 1-16,8 0-4 16,3 0 1-16,15-3 1 15,10 0 1-15,21-2-5 16,0 2 0-16,4-4 2 16,10-7 0-16,7 1 1 15,-7 0 0-15,1 2-1 16,-5 3 1-16,-6 3-2 0,7 2 1 15,-8 9-2-15,-13 2 1 16,-8 5-2-16,-3 3 1 16,-7-3-2-16,-7-2 1 15,-7-4-2-15,-4-4 0 16,-10-3-8-16,-7-3 0 16,-8-2-12-16,-3-3 0 15,-7-2 17-15,-3-1 0 16</inkml:trace>
  <inkml:trace contextRef="#ctx0" brushRef="#br0" timeOffset="24068.5897">2586 15428 31 0,'-4'-5'15'0,"15"-1"2"16,-8 4-17-16,1 2 1 16,3-3 1-16,4 6 1 15,6-1 1-15,1 1-3 16,0 0 0-16,-1 5 3 16,4-1 0-16,4 1-1 15,7 0 0-15,0-2-1 16,3-4 0-16,0 1 0 0,-3 5 0 15,-4 0 5-15,-3 0 0 16,-8 5-4-16,-10 3 1 16,-10 8-4-16,-4 2 0 15,-7 3 1-15,-11 3 0 16,-3 0-2-16,-4 7 0 16,4-7-13-16,3 0 1 15,4-6-13-15,7-4 0 16,3-12 7-16,8-2 0 15</inkml:trace>
  <inkml:trace contextRef="#ctx0" brushRef="#br0" timeOffset="24789.8301">2399 15917 36 0,'-7'6'18'0,"28"28"1"15,-7-21-18-15,4 6-2 16,6 5 1-16,5-3-1 0,6 0 1 16,0 0 0-16,0 0 1 15,-6 0-4-15,-8-2 0 16,-3-6-10-16,-1-2 1 16,-3-1-9-16,-3-2 1 15</inkml:trace>
  <inkml:trace contextRef="#ctx0" brushRef="#br0" timeOffset="24984.7535">2434 16216 39 0,'-10'-13'19'0,"31"-19"1"15,-7 16-20-15,3 1 1 16,12-7 0-16,2-1-2 15,8-6 0-15,-3 5-16 16,-5-3 0-16,1 1-5 16,-4 5 1-16</inkml:trace>
  <inkml:trace contextRef="#ctx0" brushRef="#br0" timeOffset="25689.3557">1408 14473 23 0,'-25'18'11'0,"14"-5"6"0,11-10-13 16,0-3-2-16,0 3 0 15,0-1 3-15,0-2 1 16,0 0-6-16,7-5 1 16,0-3 1-16,4-2 0 15,0-12-2-15,-4-4 0 16,3-6 0-16,4 0 0 15,0 1 2-15,1 2 1 16,-1 2-1-16,0 3 1 16,3 11 0-16,1 10 0 15,0 6-3-15,-1 2 0 16,1 3 0-16,-4 6 0 0,0 4-1 16,0 9 0-16,-7 2-17 15,0 0 0-15,0-8-8 16,1-3 1-16</inkml:trace>
  <inkml:trace contextRef="#ctx0" brushRef="#br0" timeOffset="26244.2453">758 14224 18 0,'-10'-19'9'0,"10"33"2"0,0-14-8 15,3 5 3-15,1 3 0 16,3 0-2-16,4 8 1 0,-4 5-2 16,0 5 0-16,7-2-1 15,0-3 1-15,0-2-2 16,0-6 1-16,4-5 0 15,-1-5 1-15,-2-9-3 16,2-7 0-16,4-8-1 16,-3 2 1-16,-4-4 1 15,0-1 0-15,-3-3 2 16,-4 6 1-16,0 3-1 16,-4 4 1-16,-3 14 0 15,4 14 1-15,-4 4-3 16,-7 22 1-16,0 10-3 15,0 14 0-15,-4 4-1 16,8 15 1-16,3 1-35 16,7 3 0-16,3-4 16 15,8-33 1-15</inkml:trace>
  <inkml:trace contextRef="#ctx0" brushRef="#br0" timeOffset="28736.3929">7772 14224 27 0,'-14'-8'13'0,"10"8"3"16,4-8-15-16,4 3-1 15,-1 0 1-15,1 2-1 16,3-5 1-16,3 3 0 16,4-3 1-16,-3-5-2 15,3 2 1-15,-3-5 1 16,3 3 1-16,-4 2 0 0,1 1 0 15,-4-1 2-15,0 3 0 16,0 3 1-16,-3 2 0 16,-4 3-2-16,3 3 1 15,-3-1 0-15,0 4 0 16,0-1 1-16,0 11 0 16,0 0-3-16,-3 5 1 15,3 3-4-15,0 0 0 16,0-1-1-16,3 1 1 15,-3 0-14-15,4 0 1 16,-1 0-14-16,1-1 1 0,3-4 0 16,3-6 0-16</inkml:trace>
  <inkml:trace contextRef="#ctx0" brushRef="#br0" timeOffset="29397.3623">7860 14176 21 0,'-7'-8'10'0,"7"3"9"16,0 5-11-16,0 3-3 16,-4-3 0-16,1 8-3 15,-8 0 1-15,1 5 2 16,-8 0 0-16,-3-2 0 0,-4 2 0 15,-7-2 0-15,1 2 1 16,-8 3-5-16,0 2 1 16,4 1-3-16,3 2 0 15,7 0-16-15,1-2 0 16,2-4-18-16,8-1 0 16</inkml:trace>
  <inkml:trace contextRef="#ctx0" brushRef="#br0" timeOffset="48974.9695">4152 17156 10 0,'0'0'5'0,"0"0"7"15,0 0-5-15,0 0-2 16,0 0 1-16,0 0-2 16,0 0 0-16,0 0-1 15,0 0 1-15,0 0-3 16,0 0 0-16,0 0-1 15,0 0 0-15,4-6 0 16,-4 6 0-16,0 0 3 16,0 0 1-16,0 0-2 15,0 6 0-15,-4 2-2 16,-3 5 0-16,-3 3 1 16,-5 10 0-16,1-2 0 15,0 2 1-15,-3 9-1 0,2 2 0 16,1-3-2-16,0-5 0 15,-3-2 1-15,2-3 1 16,1-9-1-16,4-4 1 16,-1 2 1-16,4-5 1 15,0-3-3-15,7 3 0 16,0-2-1-16,7-4 1 0,4-2 0 16,-1 0 0-16,4 6 0 15,4-4 1-15,3 4 0 16,0-1 0-16,4 0-3 15,0-2 1-15,-1 2 1 16,-2-2 0-16,-5-3 1 16,-3 0 0-16,1 0-1 15,-1-3 1-15,-7-2-1 16,0 5 0-16,0 0 2 16,-4 0 0-16,1 0-1 15,-4 0 0-15,3-8-3 16,-3 8 0-16,0-5 2 15,0-1 1-15,0-2-1 16,-3 0 0-16,-4-7 0 16,0-7 1-16,0-1-1 15,-4-1 0-15,-3-3 0 16,-4 3 0-16,1-2 0 0,-4-3 0 16,3 2 0-16,4 4 1 15,0 4-2-15,7 3 0 16,0 3-7-16,3 2 1 15,1 4-30-15,-1-1 1 16,4 8 35-16,0 0 1 16</inkml:trace>
  <inkml:trace contextRef="#ctx0" brushRef="#br0" timeOffset="49441.1187">4371 17206 27 0,'-25'-8'13'0,"22"8"2"0,6 3-15 16,4 2 1-16,4 5 1 15,-1 1 0-15,8 10 1 16,-4 0 1-16,4 1 0 16,3-1-4-16,4 0 0 15,3-3 0-15,0 1 1 16,-3-1-1-16,0-2 1 16,-4 3-10-16,-4-3 0 15,-3-8-15-15,1 2 1 0,-5-4 19 16,-3 1 1-16</inkml:trace>
  <inkml:trace contextRef="#ctx0" brushRef="#br0" timeOffset="49695.945">4438 17500 43 0,'0'-14'21'0,"7"-25"0"15,-7 23-21-15,7-3 1 16,0 1 0-16,4-1-2 16,3-2 1-16,3 5-5 15,-2-2 1-15,2-1-11 0,-3 3 0 16,0 0-8-16,4 8 1 15</inkml:trace>
  <inkml:trace contextRef="#ctx0" brushRef="#br0" timeOffset="50327.6821">4882 17275 37 0,'-10'-6'18'0,"13"14"1"0,4-8-19 0,4 0-1 16,0 0 1-16,6 0 0 16,4 0 1-16,4 0-3 15,0 0 1-15,-1 6-9 16,-2-4 0-16,-1-2-15 15,4 6 1-15</inkml:trace>
  <inkml:trace contextRef="#ctx0" brushRef="#br0" timeOffset="50552.3554">4914 17354 37 0,'7'5'18'0,"36"-5"2"0,-29-5-20 16,7 2-7-16,0 3 1 16,4 0-3-16,3 0 1 15,0 0-14-15,0 0 0 16</inkml:trace>
  <inkml:trace contextRef="#ctx0" brushRef="#br0" timeOffset="51166.8682">5616 17087 37 0,'-3'10'18'0,"3"1"2"0,0 2-19 16,0 3-1-16,0 5 0 15,0 6 3-15,-7 4 0 0,0-7 0 16,0 3 0-16,3 2-2 16,-3 0 0-16,0-3-1 15,0-2 1-15,0-3-1 16,3 3 0-16,4-13 2 16,-3 5 0-16,3-8 0 15,0 0 1-15,3-6 1 16,4-2 1-16,4 0-2 15,3 0 0-15,0 0-2 16,11 8 1-16,-4-8-2 16,-3 0 1-16,3 5-2 15,0-2 1-15,7 2 0 16,0-5 0-16,4 0-16 16,0 0 1-16,-4 3-28 15,-3-6 0-15</inkml:trace>
  <inkml:trace contextRef="#ctx0" brushRef="#br0" timeOffset="52427.8972">8128 14094 13 0,'-4'0'6'0,"12"-2"6"15,-8 2-7-15,3 2-2 16,1 12 1-16,3 4 1 0,0 11 0 16,0 0-1-16,0 11 1 15,3 8-1-15,1 7 0 16,0 11-2-16,3 0 0 16,-4 6-2-16,4 10 1 15,-3-8 1-15,3 19 0 16,-7-17-1-16,-3 1 1 15,3 2-3-15,-4-7 0 16,1 2 2-16,3 0 0 16,0 0 0-16,0 0 1 0,0 0-2 15,0-5 1-15,0 3-1 16,0-4 1-16,0-12-2 16,0-6 1-16,0-2-1 15,0-1 0-15,0 4 1 16,-3-4 1-16,-1 4-1 15,1 4 1-15,0-2-2 16,-4 3 1-16,0-1 0 16,0 3 1-16,0-7-2 15,0-1 1-15,0-5 1 16,0-3 1-16,0 1-3 16,0-4 1-16,0-4-1 15,0-6 1-15,0 0 1 16,0 0 1-16,0-3-2 15,0 6 0-15,0-5 2 16,0 4 0-16,0-4 0 0,0-9 1 16,0 4-4-16,0-9 1 15,0-5-1-15,0 2 1 16,0-4 0-16,0-4 1 16,0 1-7-16,0 0 1 15,-4-3-38-15,0 2 1 16</inkml:trace>
  <inkml:trace contextRef="#ctx0" brushRef="#br0" timeOffset="54049.9062">8742 15097 37 0,'-14'16'18'0,"10"21"2"16,1-24-18-16,-4 6-4 16,-11 7 1-16,-3 1 1 15,-4 2 0-15,0 8 0 16,4-5 1-16,0-3-1 16,7-5 1-16,0-1-1 15,3-9 1-15,4-1-1 16,4-3 1-16,3-2-2 15,3 0 1-15,8-2 2 16,6-4 0-16,5 3 0 16,9-2 0-16,-2 2-3 0,2 1 1 15,5-1 1-15,2 3 0 16,-2-3-2-16,-1-2 1 16,-3-3 3-16,-8 0 1 15,-2-3 0-15,-5-5 0 16,-6 0-4-16,-4-8 1 15,-7-7 0-15,-4-6 0 16,-6-1 0-16,-8 1 0 16,-10-2-4-16,-4-1 1 15,0 0 0-15,4 3 1 16,0 8-3-16,3 2 0 16,8 9-12-16,6 4 0 15,8 9-12-15,6 2 1 0</inkml:trace>
  <inkml:trace contextRef="#ctx0" brushRef="#br0" timeOffset="54664.9652">8946 15150 12 0,'-7'-5'6'0,"14"-1"14"0,-3 6-6 16,3 6-7-16,0 4 1 16,4 6-5-16,6 5 0 0,1 1 0 15,7-4 1-15,-1 1-3 16,-3-1 1-16,-3-2-1 15,0-5 0-15,3-3-1 16,-3-3 1-16,3-5-1 16,-4-3 1-16,1-5-2 15,-4-2 0-15,0-6 1 16,0-5 1-16,-3-1-1 16,0 1 0-16,-4 3 0 15,0 2 0-15,0 5 4 16,-4 3 0-16,-3 8-2 15,-3 11 0-15,-1 7-1 16,-3 9 0-16,-3 10-1 16,-8 16 1-16,0 0-3 15,1 10 1-15,-1 3-7 0,4-5 1 16,-4-3-11-16,1-2 0 16,2-8-5-16,5-9 1 15</inkml:trace>
  <inkml:trace contextRef="#ctx0" brushRef="#br0" timeOffset="55327.1506">8064 14248 12 0,'-7'13'6'0,"-3"-8"4"0,10-2-6 16,-4 2 2-16,1 3 0 16,-1 0-1-16,1 0 1 15,-1 0-3-15,1-3 0 16,-1-2-3-16,4-3 1 16,0-3 2-16,0-5 0 15,0 0-4-15,4-5 0 16,3-8 1-16,0-5 1 0,-4-1-1 15,4 1 1 1,-3 5 1-16,3 5 1 0,0 2 0 16,0 6 1-16,0 6-4 15,0 4 0-15,4 6 1 16,-1 8 1-16,8 3-2 16,0 2 1-16,-1-5-1 15,1 5 0-15,3 3-12 16,0 2 0-16,-3 3-17 15,0-5 0-15</inkml:trace>
  <inkml:trace contextRef="#ctx0" brushRef="#br0" timeOffset="56196.346">8191 16714 29 0,'-3'2'14'0,"31"4"1"15,-17-4-15-15,-1 12 0 16,1 4 1-16,0 6-1 15,-1 2 1-15,1-4 3 16,-1 1 1-16,1-4-4 16,-1 2 0-16,1-5 3 15,0-11 1-15,-1-5-2 16,4 0 1-16,4-5-3 16,3-8 0-16,4-6-1 15,-4-7 0-15,4-6-12 16,-1 5 1-16,1-4-21 0,0-6 0 15</inkml:trace>
  <inkml:trace contextRef="#ctx0" brushRef="#br0" timeOffset="56633.2106">9581 15251 36 0,'0'5'18'0,"36"5"1"0,-22-7-18 16,7 0-9-16,4-3 1 16,-1 0-7-16,-2-3 0 15,-1 0-1-15,-4 3 1 16</inkml:trace>
  <inkml:trace contextRef="#ctx0" brushRef="#br0" timeOffset="56812.4389">9585 15428 35 0,'7'8'17'0,"49"-29"-11"15,-38 10-19-15,7 3-9 16,3 0 1-16</inkml:trace>
  <inkml:trace contextRef="#ctx0" brushRef="#br0" timeOffset="57412.7698">10213 15325 26 0,'-18'-19'13'0,"4"-2"1"0,11 10-13 15,-1-2-1-15,-6-3 0 16,-5 0-1-16,-2 3 1 15,-1 5 2-15,0 6 0 0,1 7-1 16,3 8 1-16,0 0-2 16,3 6 1-16,4 5-1 15,3 7 0-15,1 4 0 16,-1-6 0-16,4-5 0 16,4-3 1-16,3-8-2 15,0-10 1-15,4-11 2 16,3-16 1-16,3-2-3 15,5-11 1-15,-1-8-1 16,0-3 0-16,-3 6 1 16,-4-6 1-16,0-2-2 15,-7-3 1-15,-4 0-2 16,-3-3 1-16,0 6 4 16,-3 13 0-16,-1 11-2 15,1 12 1-15,-4 14-2 16,3 14 1-16,4 9 0 15,0 14 0-15,4 6-3 0,3 4 1 16,0 6-1-16,3 0 0 16,1-5-8-16,0-6 0 15,6 0-24-15,4-7 1 16,4-6 31-16,0 0 1 16,-25-29 0-1</inkml:trace>
  <inkml:trace contextRef="#ctx0" brushRef="#br0" timeOffset="57712.7735">9888 15685 40 0,'-17'-6'20'0,"56"6"2"15,-18-5-21-15,0-6-2 16,14-5 0-16,11-5 2 16,3-5 0-16,8-1-3 15,3 4 1-15,-4-9-8 16,-3 0 0-16,-7 3-8 15,-7 5 0-15,-7 3 3 0,-4 10 1 16</inkml:trace>
  <inkml:trace contextRef="#ctx0" brushRef="#br0" timeOffset="58103.8575">10283 15756 41 0,'11'-8'20'16,"38"0"-2"-16,-27 0-20 0,-8 0-2 16,0 3 0-16,-4 2 3 15,1 6 0-15,-7 2 1 16,-1 0 1-16,-3 9-1 15,-7 4 1-15,-11 3 2 16,1 1 0-16,-1 1 1 16,-3 1 1-16,3 0 0 15,4 2 1-15,7 1-5 16,4-3 0-16,3-6 0 16,7 1 1-16,3-6 0 15,4-2 1-15,4-3-3 16,0-3 0-16,3-3-2 15,3-4 0-15,1-1-24 0,0-2 0 16,3 0 2-16,-3-1 0 16</inkml:trace>
  <inkml:trace contextRef="#ctx0" brushRef="#br0" timeOffset="66706.7643">14295 13928 29 0,'-8'-24'14'0,"8"8"1"0,0 8-15 16,0-3 2-16,-3-4 0 16,3 1 3-16,-7-2 1 15,-4-2-3-15,1-3 0 0,-4 5-2 16,-4 5 0-1,-3 1 0-15,0 2 1 0,-1 5-3 16,1 1 0-16,-3 4 3 16,-1 6 0-16,-3 8-1 15,-1 5 0-15,5-2-2 16,-1 4 1-16,4 7 0 16,0 4 0-16,7 6 0 15,0-1 0-15,6-2 0 16,5 3 0-16,3-11 1 15,3-2 0-15,5-11-2 16,6-1 0-16,3-9 0 16,4-6 1-16,4-11 0 15,0-2 0-15,0-3 0 16,6-8 1-16,1-5-2 16,0-5 1-16,-4 2 0 15,0 0 0-15,-28 32 0 16,21-39 1-16,-3 4 1 15,-4 6-2-15,-3 10 1 16,-4 9 1-16,-7 10 0 16,0 8-1-16,0 2 0 15,0 6-1-15,0 5 1 16,3 3-2-16,1 0 1 16,-1 0 0-16,4 0 0 15,0-3-7-15,1 0 1 0,2-2-16 16,4-1 0-16,4 1 3 15,0-4 1-15</inkml:trace>
  <inkml:trace contextRef="#ctx0" brushRef="#br0" timeOffset="67187.5201">14503 14073 27 0,'-4'5'13'0,"8"3"5"0,-1 0-15 16,4 6-1-16,0-1 1 15,0 0 1-15,-3 0 1 16,3 1-2-16,0-1 0 16,4-8-2-16,-1-2 1 15,4-3-2-15,0-6 0 16,4-2 0-16,0-5 0 16,-1-3 0-16,-3 3 0 15,-3 3 1-15,0 2 0 16,-4 0 2-16,0 2 1 15,-7 12-3-15,-4 7 1 0,-3 5 2 16,-3 9 0-16,-8-1-3 16,4 3 1-16,-4 6-2 15,4 5 0-15,0 4 0 16,3-1 0-16,4-1-11 16,0 3 0-16,4-3-5 15,6-7 0-15,4-9-10 16,4-7 1-16</inkml:trace>
  <inkml:trace contextRef="#ctx0" brushRef="#br0" timeOffset="67533.0457">15049 13869 35 0,'0'-2'17'0,"36"4"2"0,-26-2-18 0,4 0-2 16,4 0 1 0,3-2-1-16,4-1 1 0,3 3-4 15,0 0 0-15,-3-5-21 16,-4 0 1-16,-3 5 18 16,-4 2 1-16</inkml:trace>
  <inkml:trace contextRef="#ctx0" brushRef="#br0" timeOffset="67727.8785">15088 14039 46 0,'0'5'23'0,"43"3"-4"0,-29-8-23 16,7-3-3-16,7 1 1 15,4-4-8-15,3 1 0 16,0 0-7-16,4-3 1 16</inkml:trace>
  <inkml:trace contextRef="#ctx0" brushRef="#br0" timeOffset="68312.6975">15893 14118 38 0,'-18'0'19'0,"22"8"1"16,-4-8-19-16,3-3-1 16,-3-4 1-16,0-1 0 15,0-3 1-15,-3-2 1 16,-1-6 0-16,-3-5-3 0,0-5 1 15,0 0-1-15,0 0 1 16,0-8-2-16,0-5 1 16,3-6 1-16,1 3 0 15,-1 0-1-15,4 5 0 16,0 3 0-16,0 6 0 16,0 4 0-16,0 9 0 15,0 2 0-15,4 3 0 16,-4-1 0-16,7 6 1 0,3 3 1 15,4 3 1-15,8 2-2 16,6 2 1-16,0 1-3 16,4 2 1-16,3 0 0 15,4 1 0-15,-4 2-1 16,0-3 0-16,-3 0-7 16,-7-5 1-16,-4 3-7 15,0-1 1-15,-10-2-14 16,-4-2 1-16</inkml:trace>
  <inkml:trace contextRef="#ctx0" brushRef="#br0" timeOffset="68538.8437">15741 13766 48 0,'-11'-2'24'0,"43"33"0"16,-18-25-25-16,14 2-1 0,11-3 1 16,0-5-3-16,3-3 0 15,8-2-4-15,-4-3 0 16,-1 3-12-16,-9-1 0 16,-4 4 7-16,-8 2 0 15</inkml:trace>
  <inkml:trace contextRef="#ctx0" brushRef="#br0" timeOffset="69678.4044">15575 14311 28 0,'-7'-2'14'0,"11"10"1"15,-4-8-14-15,3 2 5 16,4 1 0-16,7-3 0 15,7 3 0-15,8-3-4 16,-1 0-2-16,-28 0 0 16,99 0 2-16,-15-6 1 15,5 1-3-15,-5 0 0 16,-6-1-6 0,-8 4 1-16,-13 2-11 0,-15 2 1 15,-7 6-8-15,-10 3 0 16</inkml:trace>
  <inkml:trace contextRef="#ctx0" brushRef="#br0" timeOffset="70384.6617">15826 14568 33 0,'-4'3'16'0,"11"20"2"16,-7-12-17-16,0 2-1 15,4-2 0-15,-4 5 0 16,0 0 0-16,0-1 3 16,-4-1 1-16,1-1 0 0,-1 0 0 15,4 0-4-15,-3-2 1 16,3-3-2-16,0 0 1 16,-4 0 0-16,4-3 0 15,0-5 0-15,0 0 1 16,4-11-1-16,-1-4 0 15,8-1 0-15,-1-3 0 16,4 1 0-16,11-11 0 16,0 2 1-16,-4 9 0 15,-3-1-2-15,-1 1 1 0,1 7 0 16,-4 6 1-16,0 7-1 16,-3 6 1-16,-4 5 0 15,-7 3 0-15,3 0-1 16,1 3 1-16,-4 2-1 15,-4-5 1-15,4 0-1 16,0-3 1-16,0-5-2 16,0-3 1-16,0-5-1 15,7-8 1-15,0-2 0 16,4-4 0-16,3-1 0 16,4-4 0-16,-1 6 2 15,1 5 1-15,3 5-2 16,4 8 0-16,3 3 2 15,0 0 0-15,4 6-2 16,0 1 0-16,-1 1-9 0,1 0 0 16,-7-3-17-1,0-2 0-15,-1 0 6 0,-6-3 1 16</inkml:trace>
  <inkml:trace contextRef="#ctx0" brushRef="#br0" timeOffset="72320.8514">17946 13983 30 0,'-4'-24'15'0,"11"3"1"0,0 13-15 16,4-5-2-16,3 3 1 15,7-1 0-15,4 0 1 16,0 3 1-16,-4 3 1 16,0 2-3-16,-3 3 1 15,-4 3 0-15,0 5 1 16,-4 3-1-16,-3 5 0 16,1 5 0-16,-5 0 0 15,1 5 0-15,-1-2 1 16,1 8-1-16,-1 0 1 15,4 5-1-15,0-6 0 0,4-4-1 16,3-9 1-16,4-2-2 16,3-3 0-16,3-5 2 15,5-8 0-15,-8-2-2 16,0-6 1-16,0-11-1 16,-3-2 1-16,-1 0-2 15,-6-8 1-15,0-6 1 16,-11-9 0-16,3 4-1 15,-6 0 1-15,-1 0 2 16,1 11 0-16,-1 6-2 16,4 4 0-16,4 6 0 15,3 2 0-15,7 6 0 16,3 8 1-16,5-1-1 16,-1 1 0-16,0-3 0 15,7 5 0-15,4-2-6 0,3-6 0 16,-3 3-29-16,-4 0 0 15</inkml:trace>
  <inkml:trace contextRef="#ctx0" brushRef="#br0" timeOffset="72847.6099">18620 14179 36 0,'-15'-3'18'0,"12"32"-2"16,6-21-17-16,1 6 2 15,0-4 0-15,-1 1-1 16,1-1 0-16,-4-10 0 16,21 0 3-16,0 0 1 15,4-8-4-15,-1-2 0 16,-3-9 1-16,1 3 1 15,-5 3-4-15,-3 3 0 16,-3 2 7-16,0 8 0 16,-8 5-3-16,-3 11 0 15,-3 2 1-15,-8 6 1 16,-3 8 0-16,-4 8 0 16,1-3-5-16,-1 5 0 15,4 8 1-15,3-2 0 16,1-3-16-16,3-3 0 15,7-2-16-15,3-3 0 16,8-8 29-16,3-13 0 0</inkml:trace>
  <inkml:trace contextRef="#ctx0" brushRef="#br0" timeOffset="73206.3754">19290 13951 38 0,'7'3'19'0,"28"2"-1"0,-21-7-18 15,4 2 0-15,3-3 1 16,0 0-11-16,-3 1 1 15,0 2-19-15,-4-3 1 0</inkml:trace>
  <inkml:trace contextRef="#ctx0" brushRef="#br0" timeOffset="74319.5818">18912 14274 12 0,'-7'0'6'0,"4"-18"8"15,3 12-6-15,0 6-5 0,0 0 1 16,0 0 1-16,-4 3 0 16,1 0-3-16,-1 2 1 15,1 6 0-15,3 2 1 16,0 3-5-16,3 2 0 16,1 3-2-16,3-5 0 15,0 0-18-15,0-8 0 16,4-5 12-16,-1-6 1 15</inkml:trace>
  <inkml:trace contextRef="#ctx0" brushRef="#br0" timeOffset="74437.6679">18976 14076 36 0,'-28'-3'18'0,"24"8"-12"15,4-7-19-15,0 2-10 16,0 5 1-16</inkml:trace>
  <inkml:trace contextRef="#ctx0" brushRef="#br0" timeOffset="75161.4114">19230 14105 29 0,'-14'8'14'0,"14"-16"-1"0,0 8-14 15,3 0 2-15,4-3 0 16,4 6 0-16,3-3 0 16,7 3-2-16,4 2 0 15,3 0-3-15,0-5 1 16,1-5-21-16,6-3 0 16</inkml:trace>
  <inkml:trace contextRef="#ctx0" brushRef="#br0" timeOffset="75819.3236">19886 13769 16 0,'-7'3'8'0,"3"-9"-3"0,4 6-8 0,0 3 6 15,0 2 0-15,-3 1 6 16,-1 7 0-16,-3 3 1 16,0 2 0-16,0 9-7 15,0 7 1-15,0 8-3 16,7 1 1-16,0 7-2 16,4 0 1-16,6-13 3 15,4-5 0-15,4-6-2 16,3-12 1-16,7-6-1 15,1 0-2-15,-29-8 0 16,49-37 4 0,-7 2 1-16,-10-5-6 0,-7-2 1 15,-15 0-1-15,-10 7 1 16,-14-2 2-16,-14 6 1 16,-7 1-5-16,-4 9 1 15,-3 11-13-15,-1 10 1 16,1 5-26-16,7 3 1 15</inkml:trace>
  <inkml:trace contextRef="#ctx0" brushRef="#br0" timeOffset="76960.1197">15014 15507 16 0,'-10'-5'8'0,"6"8"2"16,4-3-7-16,7 2 4 16,4 1 0-16,10 0-3 15,0 2 1-15,7 3-4 0,8-6 1 16,9 4-1-16,5-4 1 16,6 1-4-16,4 0 1 15,-3-1-1-15,-4-2 0 16,-4 3-9-16,-3-3 0 15,-4 3-7-15,-7-1 1 16</inkml:trace>
  <inkml:trace contextRef="#ctx0" brushRef="#br0" timeOffset="77290.3994">15109 15695 25 0,'-10'0'12'0,"28"3"2"15,-15-6-14-15,4 3 1 16,0 3 0-16,7-3 6 15,4 8 1-15,10 0-8 16,7 0 0-16,4 2 1 16,7-5 0-16,3-5-2 15,1 0 1-15,-4-5-8 16,3 0 0-16,-3 0-9 16,-4-1 0-16,-6 1 8 15,-8 0 1-15</inkml:trace>
  <inkml:trace contextRef="#ctx0" brushRef="#br0" timeOffset="77605.8827">15455 15470 24 0,'-10'-8'12'0,"27"16"1"0,-10-8-13 0,7 0 2 16,4 3 0-16,0 5 8 16,3 5 0-16,0 3-6 15,4 2 0-15,-1 6-1 16,1 0 1-16,-4-5 4 16,-7-1 1-16,-3 1-6 15,-8-1 1-15,-6 9-4 16,-4-1 1-16,-4-5-5 15,-3 3 1-15,0-3-17 16,0-2 0-16,0-3-13 16,7-3 1-16</inkml:trace>
  <inkml:trace contextRef="#ctx0" brushRef="#br0" timeOffset="78281.9537">16538 15481 41 0,'-7'-8'20'0,"11"16"0"16,-4-6-21-16,0 1 1 15,-4 2 0-15,-3 6 0 16,-3 2 1-16,-5 6 0 16,-2 2 1-16,-4 3 0 15,-8 5 1-15,1-8 0 16,0 0 1-16,0-2-5 16,3 4 1-16,4 1 0 15,7-8 1-15,3-5-1 16,8 2 1-16,6-5-2 0,8 0 0 15,3 0 1-15,14-6 0 16,0 4 1-16,8-4 0 16,2 4-2-16,1-4 1 15,0 1 0-15,-4-3 0 16,-3 0 0-16,-4 0 1 16,-3 0-1-16,-4-5 1 15,-3-1 3-15,-8-4 0 16,-3-6-5-16,-7 0 1 0,-7-5 0 15,-3 0 0 1,-8-6 1-16,-7-2 0 0,-3 0-2 16,0 3 0-16,7 2-4 15,0 5 1-15,7 1-18 16,3 7 0-16,4 6-3 16,7 5 0-16</inkml:trace>
  <inkml:trace contextRef="#ctx0" brushRef="#br0" timeOffset="78852.9953">16902 15497 35 0,'-7'-3'17'0,"7"43"2"0,0-30-18 15,3 9 2-15,1 5 0 0,-1-1-4 16,4 4 1 0,0 2 2-16,4-3 1 0,-1-2-1 15,1-3 1-15,3-13-2 16,0-2 0-16,4-12-2 16,-1-2 1-16,5-5-1 15,-1-5 0-15,11-9 1 16,-1-7 0-16,1-1 1 15,-4 1 0-15,-3 2-1 16,-7 11 0-16,-1 5 0 16,-6 11 1-16,-4 5 3 15,-7 11 1-15,-11 12 2 16,1 1-7-16,10-24 0 16,-46 101 9-1,11-19 1-15,6-3-11 16,8-2 0-16,4-3-8 0,9 3 0 15,5-19-13-15,3-5 0 16,7-8-7-16,11-11 0 16</inkml:trace>
  <inkml:trace contextRef="#ctx0" brushRef="#br0" timeOffset="80037.2619">17720 15497 34 0,'-7'-3'17'0,"10"0"0"0,-3 3-16 16,4 0-1-16,3 0 1 16,0 3-2-16,4 0 1 15,3-1 0-15,7-2 1 16,4 0-2-16,3 0 1 16,0 0-34-16,4 0 1 15</inkml:trace>
  <inkml:trace contextRef="#ctx0" brushRef="#br0" timeOffset="80262.7151">17671 15661 38 0,'-4'-3'19'0,"39"14"-2"16,-21-14-19-16,8-2-6 16,9 2 1-16,8-2-4 15,4-3 0-15,-1 0-6 16,4 5 1-16</inkml:trace>
  <inkml:trace contextRef="#ctx0" brushRef="#br0" timeOffset="80939.0321">18531 15624 29 0,'-3'-14'14'0,"3"1"1"0,0 5-15 0,0-2 0 16,-4-4 0-16,-3 1 0 15,-3 0 0-15,-8 0 1 16,-3 2 0-16,0-2-2 16,-4 2 1-16,0 1 5 15,1 4 0-15,-1 9-4 16,4 0 0-16,0 7-2 16,7 9 1-16,3 2-1 15,4 3 1-15,3 0 1 16,4-3 1-16,4-3-2 15,3-2 0-15,4 0-1 16,-1-5 1-16,4-9 3 16,0-7 1-16,4-8-5 15,7-14 1-15,-1-2 0 0,5-5 1 16,2-14 0-16,-6 1 0 16,-4-1-3-16,-3 0 1 15,-4 1 2-15,-3 7 1 16,-4 8 2-16,0 6 0 15,-4 13-4-15,1 7 1 16,-4 12-1-16,-4 15 0 16,1 3 4-16,-4 15 0 15,3 9-5-15,1 2 1 0,-5 6 0 16,5-1 0-16,3-7-8 16,7-3 0-16,0-3-7 15,4-2 1-15,-4-11-11 16,3-8 1-16</inkml:trace>
  <inkml:trace contextRef="#ctx0" brushRef="#br0" timeOffset="81253.6567">18182 15931 41 0,'7'0'20'0,"39"-8"1"0,-25 0-21 15,11 0 0-15,17-11 0 16,8-2 0-16,-1-11 0 15,1 3 0-15,-1 5 1 16,-6 6-9-16,-8 2 1 16,-10 5-17-16,-4 3 0 15,-7 3 15-15,-3 10 0 16</inkml:trace>
  <inkml:trace contextRef="#ctx0" brushRef="#br0" timeOffset="81644.1588">18408 16124 36 0,'11'0'18'0,"48"-21"-1"15,-41 13-17-15,3 2 0 16,0 1 0-16,1 0 1 15,-1 5 0-15,-7 8 0 16,-4 0 1-16,-2 2-1 16,-5 6 0-16,-6 5 0 15,-5 3 0-15,-2 3 0 0,-11-4 1 16,0 1 2-16,-1-5 0 16,1-3-1-16,7 5 1 15,0-5-1 1,7-1 0-16,3-1-2 0,11-4 0 15,4 3-1-15,7-7 1 16,3-6-2-16,7-6 0 16,7 1-9-16,4-3 0 15,0-5-24-15,0 2 0 16,0 1 26-16,-4-6 1 16</inkml:trace>
  <inkml:trace contextRef="#ctx0" brushRef="#br0" timeOffset="81885.2687">19230 15499 40 0,'39'-5'20'0,"24"8"-12"16,-45-3-20-16,-1 0 7 15,1-3 1-15,-4 0-19 0,0-2 0 16</inkml:trace>
  <inkml:trace contextRef="#ctx0" brushRef="#br0" timeOffset="82052.477">19166 15708 41 0,'15'6'20'0,"48"-28"-10"0,-38 17-21 0,3 0-19 15,7-6 1-15</inkml:trace>
  <inkml:trace contextRef="#ctx0" brushRef="#br0" timeOffset="82590.9847">20211 15129 48 0,'-14'-8'24'0,"3"42"1"15,11-18-25-15,3 8 1 16,-3 2 0-16,4 4-2 16,0-1 1-16,-1 5-1 15,1 0 1-15,-4-2-11 16,0 3 0-16,0-4-18 15,0 6 0-15,3 0 21 16,-3-7 1-16</inkml:trace>
  <inkml:trace contextRef="#ctx0" brushRef="#br0" timeOffset="82860.3731">19921 15817 39 0,'-10'-8'19'0,"38"-11"2"0,-14 14-19 16,11-3-2-16,7-5 0 15,10 0-1-15,7-6 0 16,1-2 1-16,-1-3 1 15,4-2-7-15,0-1 0 0,-7 3-25 16,-4 3 0-16,-7 5 29 16,-10 6 0-16</inkml:trace>
  <inkml:trace contextRef="#ctx0" brushRef="#br0" timeOffset="83296.4059">20154 15939 38 0,'0'-11'19'0,"57"6"0"0,-36-1-19 15,3 4-1-15,1-4 0 16,3 4-3-16,-3 2 1 15,-4 0 4-15,-3 5 1 16,-8 0 1-16,-6 9 1 16,-8 4-5-16,-6 3 0 15,-4 3 0-15,-4 3 1 16,-3-1 2-16,-7-5 0 16,-4 6 1-16,-7-1 1 15,4-2 0-15,3 5 1 0,7-5 0 16,8 0 0-16,6-6-4 15,8 1 0-15,3-3 1 16,10-1 1-16,8-1-2 16,7-1 1-16,6-3-2 15,1-4 0-15,3-4-9 16,8-4 1-16,-1-4-15 16,-3-4 0-16,-4 7-2 15,-3-7 1-15</inkml:trace>
  <inkml:trace contextRef="#ctx0" brushRef="#br0" timeOffset="86283.9371">20969 15481 34 0,'-14'-11'17'0,"10"-23"-1"0,4 21-16 0,0-3 2 16,-3-5 0-16,-1 2 2 16,-3 3 0-16,0 0-2 15,-3 6 1-15,-4-1-3 16,-1 6 0-16,-2 2-1 15,-1 6 1-15,-3 5 0 16,0 10 0-16,0 6 1 16,0 3 0-16,6 4-2 15,5 6 1-15,3 3 0 16,0 5 1-16,0-5-1 16,7-1 0-16,0-10 0 15,7-10 0-15,3-3 0 16,4-11 1-16,4-5-1 15,3-10 0-15,4-6-1 16,3-11 0-16,-3-2 2 0,7 0 1 16,-4-3-3-16,-3-2 1 15,-4-1 0-15,-4 1 1 16,-6 5-1-16,-4 8 0 16,-4 5 1-16,-3 3 0 15,-3 10 0-15,-1 11 0 16,1 11 0-16,-1 2 1 15,1 3-2-15,3 2 0 16,3 0-1-16,1 1 1 16,3-1-2-16,0-2 0 15,4-3-11-15,3-2 0 0,3-9-17 16,1-4 1-16,0-4 27 16,-1-2 1-16</inkml:trace>
  <inkml:trace contextRef="#ctx0" brushRef="#br0" timeOffset="86674.7667">21213 15608 37 0,'-11'2'18'0,"22"35"2"15,-8-29-20-15,4 3 0 16,0 2 0-16,0 0 0 16,4-2 0-16,-1-3 1 15,4-5 1-15,1-6 0 0,-1-2 0 16,3-6-2-16,-3-2 0 16,1 0 1-16,-1-1 1 15,0 1 0-15,-4 5 0 16,-3 3 1-16,-3 2 1 15,-4 6-4-15,-4 5 1 16,1 2 2-16,-4 4 1 16,-7 7-3-16,-4 3 1 15,0 5-2-15,1 3 1 16,-1-1-7-16,1-2 0 0,2 0-13 16,8 1 1-16,4-7-11 15,6-4 0-15</inkml:trace>
  <inkml:trace contextRef="#ctx0" brushRef="#br0" timeOffset="87319.5006">21855 15065 28 0,'3'-2'14'0,"-10"15"6"16,7-13-14-16,-3 0-3 16,3 5 1-16,-4 8 0 15,-3 9 0-15,-4 7-1 16,1 5 0-16,-4 11 0 15,0 5 1-15,-4 6 0 16,4 0 0-16,3-4-4 16,4 1 1-16,7-8-1 15,4-8 0-15,6-8-1 16,4-2 1-16,4-9 0 0,3-2 1 16,4-8-8-16,0-5 0 15,-4-3-9-15,-4-5 0 16,-3-6-13-16,-3-5 0 15</inkml:trace>
  <inkml:trace contextRef="#ctx0" brushRef="#br0" timeOffset="87532.7626">21530 15304 43 0,'-11'-3'21'0,"43"16"0"0,-21-10-21 0,6-1 0 16,12 9 1-16,6-8-4 16,4-3 0-16,3-3-8 15,0-2 0-15,4-3-13 16,-3-5 1-16,-5-3 18 16,-6-6 1-16</inkml:trace>
  <inkml:trace contextRef="#ctx0" brushRef="#br0" timeOffset="87860.5703">22056 14862 37 0,'10'-11'18'0,"43"11"1"0,-32 0-19 16,0 0 0-16,4 3 0 15,0 2 0-15,-7 3 1 16,-8 0 0-16,-3 0 0 16,-7 5 0-16,-3 6 0 15,-8 4 5-15,-7 4 1 16,-3-3 0-16,0-1 0 16,3 4-6-16,8-1 0 15,6-2-1-15,8-5 0 0,6-3-1 16,5-6 1-16,2 1-2 15,4-6 1-15,4 3-16 16,-4-3 1-16,0 1-19 16,1-1 1-16</inkml:trace>
  <inkml:trace contextRef="#ctx0" brushRef="#br0" timeOffset="95366.6212">17014 17388 29 0,'0'-5'14'0,"-3"-16"7"16,3 13-15-16,0-3-5 15,-4-4 1-15,1-4 2 16,-4-5 0-16,-4-2 0 0,1-1 0 15,-4 1-4-15,-1 5 1 16,-2 0 0-16,3 5 0 16,-7 2 1-16,-1 9 0 15,-2 0-1-15,-1 10 1 16,-3 11-3-16,3 10 1 16,4 4-1-16,7 4 1 15,3 0 0-15,4 9 0 16,7-9 0-16,4 0 0 15,6-10 1-15,4 0 0 0,0-13-2 16,8-3 1-16,-5-16-1 16,1-3 1-16,0-13 0 15,3 3 0-15,0-11 0 16,0-7 1-16,0-4 0 16,-3 6 0-16,-1-10-2 15,-2 2 1-15,-5-6-1 16,-3 1 0-16,-3 0 0 15,-1 2 1-15,1 6 0 16,-1 5 0-16,1 10 0 16,-1 9 1-16,-3 7-1 15,0 17 1-15,0 10 3 16,4 23 1-16,-1 11-3 16,1 3 0-16,0 8-3 15,3 5 0-15,0-5 1 16,3-3 0-16,1-5-2 15,3-10 0-15,0-1-7 0,0-8 1 16,4-12-6-16,-1-4 0 16,1-7-15-16,0-3 0 15</inkml:trace>
  <inkml:trace contextRef="#ctx0" brushRef="#br0" timeOffset="95727.2703">16531 17597 39 0,'-7'0'19'0,"95"22"10"16,-52-20-19-16,9 1-9 16,5-6 0-16,6-2 1 15,8-6 1-15,10-4-5 16,3-4 0-16,1 3 0 15,-4 0 0-15,-3 0-15 0,-8 0 0 16,-10 6-13-16,-14 7 0 16</inkml:trace>
  <inkml:trace contextRef="#ctx0" brushRef="#br0" timeOffset="96178.928">16902 17754 35 0,'-4'-19'17'0,"32"11"3"0,-14 8-19 0,8 0-1 16,2 0 0-16,4 5 2 15,-3-2 0-15,0 8 4 16,-8 4 0-16,-2 9-2 16,-8 3 1-16,-7-1-1 15,-4 1 1-15,-6 2-5 16,-8 0 0-16,-3 5 0 16,-4-7 0-16,0 2 1 15,1-8 0-15,2-5 2 16,5 2 0-16,3-10-3 15,7 8 1-15,3-5 1 0,4-3 0 16,7 0-2-16,11 0 0 16,7 0 0-16,6-1 0 15,5-4-3-15,6-6 0 16,4-2-12-16,0 0 0 16,-4-8-4-16,7-6 0 15,-3-7-3-15,4-9 0 16</inkml:trace>
  <inkml:trace contextRef="#ctx0" brushRef="#br0" timeOffset="96463.4944">17667 17346 38 0,'-14'-18'19'0,"39"23"3"16,-15-5-20-16,4 0-3 15,8-5 1-15,6 5 0 16,4 0 0-16,-1-3-11 15,-3-2 0-15,-3 5-18 16,-4 0 1-16</inkml:trace>
  <inkml:trace contextRef="#ctx0" brushRef="#br0" timeOffset="96657.3651">17734 17500 43 0,'-7'2'21'0,"32"3"2"0,-11-5-22 16,7 0-2-16,7 0 0 0,4-2-6 15,3-1 1-15,1 3-20 16,-1 0 1-16,0-5 14 16,-3-3 1-16</inkml:trace>
  <inkml:trace contextRef="#ctx0" brushRef="#br0" timeOffset="99060.4105">18785 17370 39 0,'-10'16'19'0,"-4"-22"3"16,10 1-20-16,1 0 1 15,-1-3 0-15,1-8 0 16,-1 3 1-16,4-11-3 16,0-8 1-16,0-2-3 15,0 5 1-15,4-6 1 0,-1-4 1 16,1-6-3-16,3 5 1 16,-4 8 0-16,1 3 1 15,-1 3-3-15,1 2 1 16,-1 0 1-16,-3 6 1 15,0-1-1-15,0 1 1 16,0 2-2-16,0 0 0 16,-3 3 2-16,-1 2 0 15,1 3 2-15,-1 0 0 16,1 0-2-16,-1 3 0 16,1 2-2-16,-1 1 1 15,4-1 0-15,0 3 0 0,7 3-1 16,0-1 1-16,7 1 0 15,0 2 0-15,15 0 1 16,6-2 1-16,4-3-3 16,3-3 1-16,7-2 0 15,4-3 1-15,0-2-3 16,-3 2 1 0,-4 0-28-1,-11 8 0-15,-10 0 6 16,-11 0 0-16</inkml:trace>
  <inkml:trace contextRef="#ctx0" brushRef="#br0" timeOffset="99332.0521">18740 17039 40 0,'-8'0'20'0,"33"13"2"0,-14-7-20 15,3-4-3-15,11 4 1 16,6 2 0-16,5-3 1 16,-1-2-1-16,0-3 0 0,4 0-1 15,-4 0 0-15,1 0-14 16,-5-3 1-16,-3-2-12 15,-3 2 1-15</inkml:trace>
  <inkml:trace contextRef="#ctx0" brushRef="#br0" timeOffset="99990.7707">18457 17489 23 0,'-28'0'11'0,"0"13"5"15,24-13-13-15,4 3 2 16,0-1 0-16,0-2 2 16,7 0 0-16,8 8-2 15,6-8 1-15,7 8-3 16,7-8 1-16,11 0 0 16,14 0 1-16,11 0-7 15,10-8 0-15,0 6 1 16,7-6 1-16,-7 3 0 0,-3 2 1 15,-8 0-11-15,-10 6 0 16,-10 2-17-16,-11-2 1 16,-8-1 13-16,-6-2 1 15</inkml:trace>
  <inkml:trace contextRef="#ctx0" brushRef="#br0" timeOffset="100531.923">18669 17785 38 0,'11'-10'19'0,"34"-11"0"15,-30 18-19-15,6-2-1 16,0 2 1-16,4 0 1 16,-4 3 0-16,-4 6 0 15,-3-1 1-15,-6 5 0 16,-5 9 1-16,-6 2-3 15,-5 0 1-15,-2 3-2 0,-4 0 1 16,-7 2 0-16,-4 1 1 16,-3-1-1-1,-1-2 0-15,-2 0 0 0,3-3 1 16,6 3-1-16,5-8 0 16,3 2 2-16,7-4 0 15,-1-1-2-15,5 0 0 16,3-5 4-16,7-5 1 0,4 5-1 15,3-1 0-15,3-4-3 16,5 5 1-16,2 0-3 16,1-8 0-16,0 8-2 15,-4-8 0-15,3 0-15 16,-2-3 0-16,-5-2-15 16,-3-3 1-16</inkml:trace>
  <inkml:trace contextRef="#ctx0" brushRef="#br0" timeOffset="101086.4387">19015 17955 34 0,'-4'2'17'0,"11"14"3"0,-3-8-18 16,-1 0-1-16,1 3 1 15,-4 2-1-15,0 0 1 16,0 0 1-16,0 3 0 16,0-3-1-16,0 1 1 15,0-6-3-15,0-6 0 16,0 4 0-16,0-4 0 16,3-10-1-16,1 0 1 15,3-2 0-15,4-9 0 16,-1-2 0-16,4 2 0 15,0 4 0-15,0-1 0 16,1 5 0-16,-1 9 0 0,-4-4 0 16,1 14 0-16,-1 0 0 15,-3 3 0-15,-3 5 0 16,0 2 1-16,-1-2-2 16,-3 0 1-16,0 0 1 15,0-6 0-15,0-2-3 16,0-2 0-16,4-6 3 15,3-8 0-15,3-8-2 16,1-8 1-16,6 5 0 16,1-4 1-16,3 4-1 15,0 3 1-15,4 6 5 16,-4 4 1-16,0 6-2 16,-3 8 0-16,0 8-4 15,-4 3 0-15,0-4-3 16,0 4 0-16,0 2-11 0,0-8 0 15,0 3-29-15,0-8 0 16</inkml:trace>
  <inkml:trace contextRef="#ctx0" brushRef="#br0" timeOffset="102302.8474">19904 16920 28 0,'-4'-3'14'0,"1"27"3"15,3-13-15-15,-4 13-1 16,1 5 0-16,-4 3 3 16,-4 5 1-16,0 13 0 15,-3 0 0-15,0 11-3 16,4 5 1-16,3-8-4 15,7-5 1-15,3-8 0 16,8-5 0-16,-1-14 0 0,1 1 0 16,3-14 0-16,4-10 0 15,6-3-1-15,1-8 0 16,0 0-7-16,-4-3 0 16,-4 3-10-16,-6-8 0 15,-4 1 2-15,-3-4 1 16</inkml:trace>
  <inkml:trace contextRef="#ctx0" brushRef="#br0" timeOffset="102515.8505">19636 17317 36 0,'7'3'18'0,"31"-3"1"0,-20 0-19 0,10 0 1 15,4-8 0-15,3 5-2 16,1-5 1-16,2 3-3 16,1 0 0-16,0-3-12 15,-4 0 0-15,1-3-4 16,-5-5 1-16</inkml:trace>
  <inkml:trace contextRef="#ctx0" brushRef="#br0" timeOffset="102888.3524">20129 16777 27 0,'15'-10'13'0,"23"10"1"0,-23 0-15 15,-1 5 3-15,0 0 0 16,-4 3 0-16,1 0 0 16,-8 11 3-16,-3-3 1 15,-7-1-2-15,0 4 1 0,-7-3-3 16,4-8 1-16,-4 13 1 16,3 0 0-16,4-2-5 15,3 2 0-15,4-5 1 16,7-3 1-16,0 0 0 15,4-5 0-15,7-3-1 16,-4-5 1-16,3-5-4 16,5 0 0-16,2-3-23 15,1 0 0-15,0 0 7 16,-1 5 1-16</inkml:trace>
  <inkml:trace contextRef="#ctx0" brushRef="#br0" timeOffset="104554.7994">21474 17497 36 0,'0'18'18'0,"28"6"0"15,-25-16-17-15,1 3-1 16,-1 5 0-16,-3 2 0 16,-7-2 0-16,-3 8 0 15,-11-6 0-15,-1-2 0 16,-2 0 0-16,-1-5-2 16,4-1 0-16,3-2-14 0,4 0 0 15,11-3-2-15,10-2 0 16</inkml:trace>
  <inkml:trace contextRef="#ctx0" brushRef="#br0" timeOffset="105395.6282">22423 17500 27 0,'-8'-3'13'16,"1"6"9"-16,7-3-15 0,4-11-5 15,-1 8 0-15,1-13 2 16,0-2 1-16,-1-11-1 16,4-6 0-16,0 1-2 15,0-11 0-15,0 0-2 16,0-5 1-16,-3-14 0 15,-4 9 0-15,0-1 0 16,-4 6 0-16,-3 8-1 16,0 2 1-16,4 3 1 15,-1 10 0-15,1 9-3 16,3-1 1-16,0 6 0 0,3 0 1 16,1 0-3-16,3 5 0 15,7 0 3-15,4 5 1 16,6-2-4-16,8-3 1 15,3-3 1-15,8 3 0 16,6 6-2-16,-3-4 1 16,-4 6-9-16,-7-5 1 15,-6 5-12-15,-8 0 1 16,-7 5 2-16,-3 3 1 16</inkml:trace>
  <inkml:trace contextRef="#ctx0" brushRef="#br0" timeOffset="105712.3112">22394 17100 35 0,'-10'-3'17'0,"20"9"2"15,-3-6-17-15,4 0 0 16,3 0 1-16,7 0-2 0,11 0 1 16,3-3-3-16,8 0 1 15,6 1-1-15,0-4 0 16,-3-1-22-16,-3 7 0 15,-8 0 8-15,-3 0 0 16</inkml:trace>
  <inkml:trace contextRef="#ctx0" brushRef="#br0" timeOffset="105950.9987">23058 17105 37 0,'7'8'18'0,"21"-16"0"15,-11 8-20-15,1-2-15 16,3 2 0-16,0 0-1 15,4 2 0-15</inkml:trace>
  <inkml:trace contextRef="#ctx0" brushRef="#br0" timeOffset="106146.1386">23040 17235 29 0,'-4'0'14'0,"33"8"1"0,-19-8-16 15,11 0-7-15,11-3 0 16,3-2-12-16,1-3 1 16</inkml:trace>
  <inkml:trace contextRef="#ctx0" brushRef="#br0" timeOffset="106716.5426">23696 16857 44 0,'-7'18'22'0,"0"19"1"0,3-21-23 16,1 16 0-16,-8-6 0 16,1 6 1-16,-4 5 0 15,0 3 0-15,-4-1 0 16,4-2 1-16,3 1 0 15,4-4-3-15,4 6 0 16,3-14 1-16,7 1 1 0,7-9 0 16,3 3 0-16,8-8 0 15,0-7 0-15,7-6 1 16,3-6 0-16,4-2-4 16,-1-2 0-16,-2 7 0 15,-5 3 1-15,-6-5-10 16,0 2 0-16,-4 3-8 15,-7-5 0-15,-3-3 1 16,-4 5 0-16</inkml:trace>
  <inkml:trace contextRef="#ctx0" brushRef="#br0" timeOffset="106971.724">23534 17116 31 0,'0'0'15'0,"21"-3"1"0,-7 3-15 16,11 3-1-16,3 2 0 15,4-2-1-15,7-3 1 16,6 0-2-16,-2 0 0 15,-4 0-18-15,-4-3 1 16,-7-2 10-16,-3-3 0 0</inkml:trace>
  <inkml:trace contextRef="#ctx0" brushRef="#br0" timeOffset="107189.8812">23643 16748 41 0,'11'3'20'0,"38"5"1"16,-31-8-21-16,14 0-3 16,6 0 0-16,5 5-8 15,3-2 1-15,-1 5-17 16,5 0 1-16</inkml:trace>
  <inkml:trace contextRef="#ctx0" brushRef="#br0" timeOffset="107977.4423">24299 17145 33 0,'-17'-13'16'0,"3"2"2"16,10 6-17-16,-3 5-2 15,-4-3 0-15,-6 6 2 16,-1 2 0-16,-3 6 0 16,-7 7 1-16,0 6-2 15,3 3 1-15,7-4-2 16,8 4 1-16,3-1 1 15,7 1 0-15,3-11-2 0,8 5 0 16,-1-11 1-16,4-7 0 16,4-11 1-16,3 3 0 15,0-8-1-15,0 2 1 16,1-8-2-16,-1-2 1 16,-4 5 1-16,1-2 0 15,-7 7 1-15,-1 1 1 16,-3 2-2-16,0 3 0 15,-3 5-1-15,-1 5 1 16,-3 3 0-16,0 5 1 16,-3 3-1-16,-1 8 1 0,1 2 0 15,-4 9 0-15,-4 4-1 16,1-2 0-16,-1 14-2 16,-3-1 0-16,3 0 1 15,-3 8 0-15,4-2 0 16,-1 2 1-16,0-8-2 15,1-5 0-15,-4-10 1 16,3-4 1-16,1-7-1 16,-1-5 0-16,4-3 0 15,0-6 0-15,3-2 2 16,1 3 1-16,-1-6-3 16,1-2 0-16,3-3 0 15,28-3 3 1,4-8 1-16,7-2-3 15,6-3 0-15,8 3-5 16,4-8 1-16,-4 2-47 16,-4 1 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40:54.4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17021 13401 25 0,'-11'-34'12'0,"0"-14"5"16,9 38-13-16,-6-1 2 15,-3-5 1-15,-2 0-5 16,-5 0 0-16,-1 0-1 15,6 9 1-15,-8 1 1 16,-1 9 0-16,-1 5-3 16,-4 2 1-16,6 14-1 0,5 13 1 15,0 0-1-15,11 11 1 16,5 5-2-16,3-3 1 16,7-10 1-16,3-8 1 15,6-11-2-15,-6-13 1 16,6-14-1-16,-1-15 1 15,3-5-1-15,1-17 1 16,-1-12-1-16,0-11 0 16,0-8-1-16,-5 0 0 0,0-14 2 15,-6 14 0-15,-4 8-1 16,2 18 0-16,-6 19 3 16,-2 16 1-16,0 29 2 15,-2 16 0-15,-1 23-2 16,-2 9 1-16,5 12-5 15,5 1 0-15,-2 3-12 16,-1-1 0-16,6-5-35 16,3-10 1-16,-1-12 46 15,1-15 0-15</inkml:trace>
  <inkml:trace contextRef="#ctx0" brushRef="#br0" timeOffset="699.0768">16468 13875 42 0,'-6'-3'21'0,"54"0"2"0,-24 1-22 16,10 2 0-16,24 0 0 15,1 0 1-15,12-5 1 16,6-3-3-16,5 2 1 16,2-4-2-16,-7 2 0 15,-5-3-8-15,-6 3 0 16,-5 6-24-16,-16 4 0 0,-3 9 30 15,-13-1 0-15</inkml:trace>
  <inkml:trace contextRef="#ctx0" brushRef="#br0" timeOffset="1076.2811">16917 14076 47 0,'37'-3'23'0,"43"-31"1"16,-54 23-23-16,6 3-2 0,0 6 1 16,-6 2 1-16,1 5 0 15,-11 3-2-15,-1 2 1 16,-9 4 0-16,-9 9 1 15,-10 7-1-15,-14 1 0 16,-4-4 1-16,-6 2 0 16,-11 5 2-16,11-2 1 15,0 0 0-15,10-3 1 16,9-3-4-16,7-2 0 16,9-5-1-16,12-1 0 15,11-7-1-15,11-3 1 0,5-3-14 16,14-2 0-16,1-3-28 15,1-6 0-15</inkml:trace>
  <inkml:trace contextRef="#ctx0" brushRef="#br0" timeOffset="1751.7166">17838 13541 53 0,'-2'3'26'0,"54"-8"2"0,-33-1-28 15,7 1-8-15,6 0 1 0,5 2-1 16,-5-2 0-16,-6 0-29 16,4-1 37-1,-30 6 0-15</inkml:trace>
  <inkml:trace contextRef="#ctx0" brushRef="#br0" timeOffset="1911.5015">17867 13679 43 0,'-8'11'21'0,"45"4"0"16,-23-12-21-16,9-6-2 0,9 1 0 15,11-1-16-15,-4-2 1 16,6-3-5-16,13 0 0 16</inkml:trace>
  <inkml:trace contextRef="#ctx0" brushRef="#br0" timeOffset="2405.916">18785 13041 47 0,'-5'16'23'0,"2"5"1"0,3-7-23 0,-2 7-1 16,-6 8 0-16,-3 3 1 16,-7 13 0-16,-3 2 0 15,-1 1 1-15,1-6 1 16,5-2 1-16,6-3-3 16,2-3 0-16,8-2 1 15,3-5 1-15,12-6-1 16,7-5 0-16,4-3 0 15,11-5 0-15,8-8-3 16,5-3 1-16,-5-5-2 16,0 0 1-16,3 0-11 15,-3 0 0-15,-3-2-17 0,-7-1 1 16,-6-2 10-16,-8 2 0 16</inkml:trace>
  <inkml:trace contextRef="#ctx0" brushRef="#br0" timeOffset="2609.0436">18648 13324 50 0,'-21'6'25'0,"37"-4"2"0,-1-2-25 0,7-2-4 15,4 2 0-15,6 0 2 16,10-3 0-16,0 3-8 15,1-3 1-15,-4-2-19 16,1-3 1-16,-5-2 9 16,-1-1 0-16</inkml:trace>
  <inkml:trace contextRef="#ctx0" brushRef="#br0" timeOffset="2814.2823">18621 13052 57 0,'11'3'28'0,"58"-14"1"15,-48 8-29-15,11-2-2 16,10 2 0-16,3-5-11 0,5 1 1 16,-2-1-18-16,10 2 0 15,-2 1 18-15,-11 5 1 16</inkml:trace>
  <inkml:trace contextRef="#ctx0" brushRef="#br0" timeOffset="3645.2061">19442 13425 29 0,'-6'-21'14'0,"6"2"6"0,0 14-14 16,0-3-3-16,-2-5 1 16,-1 2-4-16,-5 1 0 0,-5-4 0 15,-3 9 1-15,-5 0-1 16,-3 5 0-16,3 5 0 16,0 11 1-16,2 5-1 15,6 0 1-15,2 6-2 16,3 5 1-16,8-3 0 15,8-6 0-15,3-4 1 16,2-6 0-16,6-10-2 16,2-11 1-16,-3-5 1 15,-2-3 0-15,3-5-2 16,-6-6 1-16,3-2 1 16,-3-3 1-16,-2 3-2 15,-1 8 0 1,-7 13 5-1,-3 13 0-15,-3 14-4 16,1 7 1-16,-6 1-2 0,0 13 0 16,-6 5 2-16,1 5 0 15,-3 3-3-15,3 2 0 16,0-4 6-16,2-4 0 16,3-2-3-16,6-5 0 15,2-8 0-15,5-9 1 16,6-4-2-16,7-6 0 0,-5-8-2 15,6-7 1-15,5-9-2 16,5 1 1-16,3-6-17 16,-1-5 0-16,1-1-2 15,-3 1 0-15,-5-3 1 16,-3 6 1-16</inkml:trace>
  <inkml:trace contextRef="#ctx0" brushRef="#br0" timeOffset="3954.7893">18478 13774 39 0,'-5'-2'19'0,"69"-22"8"0,-43 16-19 0,19 0-5 0,15 3 1 15,24-3 1-15,9 0 1 16,15 2-7-16,8 9 1 16,-5 5-3-16,-3-5 1 15,-5-3-27-15,-3-8 0 16,-5 0 6-16,-21-11 1 15</inkml:trace>
  <inkml:trace contextRef="#ctx0" brushRef="#br0" timeOffset="4672.9346">18576 14060 47 0,'8'-32'23'0,"56"8"6"0,-38 16-24 0,11 3-4 15,0 5 0-15,6 3-2 16,-1 5 0-16,-5 5 2 16,-10 3 0-16,-6 5-1 15,-3 8 1-15,-10 6-1 16,-8-4 0-16,-10-2 0 16,-17 6 1-16,1 4-2 15,-3 1 0-15,-3-3 4 16,0-2 0-16,8-9-1 15,6-5 0-15,7-2-3 16,8-6 0-16,9-2 0 16,10-4 1-16,7 1 0 15,9-2 1-15,8-4-7 16,-3 1 1-16,5-6-21 0,1-5 0 16,4-2 1-16,-10-9 1 15</inkml:trace>
  <inkml:trace contextRef="#ctx0" brushRef="#br0" timeOffset="5178.6197">19240 14272 34 0,'-15'31'17'0,"4"30"3"16,11-45-16-16,-3 5 2 15,1-2 1-15,-4 2-3 16,4-3 0-16,-1 1-3 16,-2 0-1-16,5-19 0 15,0-6 1 1,5-2 0-16,6-5-1 16,2-11 0-16,8-5 0 15,3-3 1-15,5 9-1 16,-5 4 0-16,2 3-1 15,-10 8 1-15,3 8 2 16,-6 6 1-16,-2 7-3 0,-6 11 0 16,-3 2 1-16,1-2 1 15,-3 8-4-15,0-9 1 16,0-4 1-16,0-3 0 16,0-11 0-16,5-5 0 15,-2-8 1-15,5-5 1 16,3-11-4-16,10-10 1 15,5-1 3-15,11 6 1 16,-2 0-1-16,4 13 1 0,-4 6 1 16,-4 18 1-16,-1 21-6 31,-7 13 1-31,-1 0-14 16,-1 1 1-16,3-6-24 15,2-16 1-15,8-18 26 16,1-19 0-16</inkml:trace>
  <inkml:trace contextRef="#ctx0" brushRef="#br0" timeOffset="5744.7431">20376 13036 28 0,'-11'0'14'0,"0"13"2"0,9-10-15 16,-4 5 6-16,1 8 0 16,-3 8-1-16,-2 7 1 15,2 14-4-15,2 13 0 16,-4 1 0-16,-1 15 1 16,3 0-1-16,8-3 1 15,3-7-2-15,5-3 1 16,5-14-3-16,8-10 0 15,11-13-2-15,5-11 1 16,-3-13-10-16,-2-8 0 0,0-2-6 16,-3-3 1-16,-5-6-10 15,-3-5 1-15</inkml:trace>
  <inkml:trace contextRef="#ctx0" brushRef="#br0" timeOffset="5932.3336">20100 13512 53 0,'-8'6'26'0,"59"-17"2"15,-30 6-27-15,8-3-1 16,5-3 0-16,9 1-5 16,2-4 1-16,5 1-24 15,-5-3 0-15,5-5 7 16,-5-5 1-16</inkml:trace>
  <inkml:trace contextRef="#ctx0" brushRef="#br0" timeOffset="6197.9627">20672 12869 45 0,'3'-2'22'0,"28"-4"1"0,-20 4-23 16,5-4-1-16,-3 6 1 15,0 3 1-15,-2 5 0 16,-3 3-1-16,-6 4 0 0,-2 4 1 16,-5 5 1-16,-6 2 8 15,1 1 0-15,-1-1-6 16,3-2 0-16,6-3-3 16,2-2 0-16,5-3-4 15,6-6 1-15,7-2-28 16,6 0 0-16,8-5 1 15,5-1 1-15</inkml:trace>
  <inkml:trace contextRef="#ctx0" brushRef="#br0" timeOffset="7084.6184">23476 13084 34 0,'-13'0'17'0,"-13"18"1"16,21-10-16-16,-11 8 0 15,0 10 0-15,-3 11 2 16,1 14 0-16,4 7-2 16,4 11 0-16,2 2-2 15,5-2 0-15,6 0-5 16,8-8 1-16,7-11-14 15,6-13 0-15,5-16-3 16,3-13 1-16</inkml:trace>
  <inkml:trace contextRef="#ctx0" brushRef="#br0" timeOffset="10121.8577">23654 13179 36 0,'-11'-8'18'16,"14"5"4"-16,5 6-17 0,-3 5-3 15,3 8 1-15,0 5-3 16,-3 13 1-16,3 11-1 15,-5-5 0-15,5 0-1 16,-6-1 1-16,4-4-22 16,-6-6 0-16,2-8 2 15,1-10 0-15</inkml:trace>
  <inkml:trace contextRef="#ctx0" brushRef="#br0" timeOffset="10485.3428">23966 13065 46 0,'16'13'23'0,"50"53"0"16,-45-50-24-16,0-2 3 15,3 1 1-15,3-1 1 16,-4-1 1-16,-4 0-5 16,-6 8 1-16,-5 11-2 15,-13 5 1-15,-8 5 0 0,-6 3 0 16,-7 6 0-16,-6 4 0 15,3-2-9-15,0-8 0 16,7 0-34-16,9-3 0 16</inkml:trace>
  <inkml:trace contextRef="#ctx0" brushRef="#br0" timeOffset="14896.1795">2688 12433 41 0,'-18'-6'20'0,"18"4"8"0,8-1-20 16,2 6 0-16,6 7 0 15,10 14-5-15,9 11 1 16,5 2-4-16,2 2 0 15,13 12 0-15,-4-6 0 0,4-6-2 16,-4-4 1-16,-4-9-15 16,1-5 1-16,-11-5-11 15,-5-3 0-15,-6-5 9 16,-15-5 1-16</inkml:trace>
  <inkml:trace contextRef="#ctx0" brushRef="#br0" timeOffset="15083.6416">2670 12885 54 0,'-14'-5'27'0,"51"-61"2"0,-23 45-27 16,12-11-1-16,6 3 0 16,10-14-1-16,11 1 1 15,11 0-5-15,-9 7 1 0,-5 6-22 16,1 8 0-16,2 3-4 15,-6 4 1-15</inkml:trace>
  <inkml:trace contextRef="#ctx0" brushRef="#br0" timeOffset="15209.2871">3630 12631 42 0,'21'-5'21'0,"45"-8"-1"16,-47 7-21-16,2 1-40 15,6 5 1-15</inkml:trace>
  <inkml:trace contextRef="#ctx0" brushRef="#br0" timeOffset="16300.3347">4096 12512 39 0,'-13'19'19'0,"18"23"1"0,-3-31-20 0,-2 2 0 16,0 0 0-16,0 6 2 16,0 4 0-16,0 4 0 15,-2-1 0-15,-3-2 2 16,2-5 0-16,3-3 0 15,-5-6 1-15,5-7-5 16,5-11 1-16,3-11-1 16,0-5 0-16,5-15-5 15,8-9 1-15,0 1 3 16,8-1 1-16,6 0-1 16,-6 14 0-16,5 15 1 15,-2 14 1-15,-8 13-1 16,-3 5 1-16,-5 19 2 15,-11 0 0-15,1 7 2 0,-6 4 1 16,-6-1-2 0,4-8 1-16,-1-10-5 0,3-5 1 15,0-14-1-15,5-10 1 16,3-11-1-16,5 0 0 16,-2-13 0-16,5-5 0 15,0 2 0-15,5 0 0 16,0 3 0-16,0 10 0 15,0 9 0-15,1 10 0 16,-4 13 5-16,-7 14 0 16,-3 2-4-16,-3 8 0 0,3 8-2 15,-3 2 1-15,3-10-12 16,3-2 0-16,-1 2-23 16,1-8 0-16,10-13 16 15,5-11 1-15</inkml:trace>
  <inkml:trace contextRef="#ctx0" brushRef="#br0" timeOffset="16597.2131">4863 12623 46 0,'5'6'23'0,"-2"9"6"15,-3-4-23-15,8 5-2 16,-5 5 1-16,15 3-4 15,3 0 0-15,0-3 5 16,3-8 0-16,0-8-3 16,-3-5 1-16,-2-8-2 0,-6-10 0 15,-2-3-2-15,-4 2 0 16,-9-5 0-16,-17 3 0 16,-10 5 0-16,-3 6 1 15,-2 2-3-15,-6 8 1 16,6 5-30-16,10 11 1 15,16-3-7-15,8-5 0 16</inkml:trace>
  <inkml:trace contextRef="#ctx0" brushRef="#br0" timeOffset="18147.1345">5178 12263 30 0,'-19'-15'15'0,"27"12"8"0,-8 0-16 16,3 6-1-16,2 10 1 0,1 14-1 0,4 12 0 15,6 6-3-15,-5 11 1 16,-1-3-5-16,-5 5 0 16,6 5 0-1,0 1 0-15,-1-14-17 16,1-13 1-16,-6-8-16 16,6-7 0-16</inkml:trace>
  <inkml:trace contextRef="#ctx0" brushRef="#br0" timeOffset="18366.8594">5083 12472 45 0,'2'8'22'0,"46"-8"1"15,-35 0-23-15,8 0 0 0,8-2 1 16,-5-1-1-1,0 0 0-15,5-2-10 0,3 0 0 16,2-3-24-16,3-3 0 16,0-2 33-16,0 3 0 15</inkml:trace>
  <inkml:trace contextRef="#ctx0" brushRef="#br0" timeOffset="18491.9789">5612 12674 33 0,'-19'37'16'0,"30"8"-1"0,-6-32-16 0,0 0-17 16,3 0 1-16,0-5 3 16,-2-8 1-16</inkml:trace>
  <inkml:trace contextRef="#ctx0" brushRef="#br0" timeOffset="18601.4025">5686 12427 36 0,'-21'-7'18'0,"18"-15"3"15,3 17-18-15,0 2-15 16,0 3 1-16,0 6-16 16,3-1 1-16</inkml:trace>
  <inkml:trace contextRef="#ctx0" brushRef="#br0" timeOffset="18907.367">5823 12650 48 0,'-2'29'24'0,"26"5"1"0,-14-26-23 16,1 5 2-16,2 1 1 0,3-1 0 16,-3-5 0-16,6 0 0 15,-3-8 1-15,2-8 1 16,-5-8 1-16,3-5-6 15,-11 0 0-15,-5-6-2 16,-5-2 0-16,-5-3 0 0,-9 3 0 16,-5 3-17-1,-5 10 1-15,0 3-11 0,5 13 0 16,3 8-3-16,10 2 1 16</inkml:trace>
  <inkml:trace contextRef="#ctx0" brushRef="#br0" timeOffset="19535.4899">6160 12599 31 0,'-8'3'15'0,"10"24"11"0,-2-22-16 0,6 0-5 15,-6 0 0-15,0-2-1 16,0 0 0-16,0-1 0 16,0-2 0-16,0-10-2 15,2-3 1-15,6-11-3 16,3-5 0-16,10 5 0 15,3 8 1-15,5 3 4 16,-3 7 0-16,6 12-5 16,5 15 0-16,-5 0-2 15,2 8 1-15,-2 8-44 16,0 6 1-16,-3-12 28 16,-5-10 1-16</inkml:trace>
  <inkml:trace contextRef="#ctx0" brushRef="#br0" timeOffset="20201.7473">7125 12639 48 0,'-21'3'24'0,"21"-6"-9"31,0 3-24-31,3 0-30 15,2 0 1-15</inkml:trace>
  <inkml:trace contextRef="#ctx0" brushRef="#br0" timeOffset="20333.1553">7218 12864 53 0,'-16'11'26'0,"24"-11"-12"16,-8 2-27-16,0-2-26 0,3 0 0 15</inkml:trace>
  <inkml:trace contextRef="#ctx0" brushRef="#br0" timeOffset="20835.0168">7742 12570 42 0,'-11'8'21'0,"19"-8"2"16,-8 0-22-16,-3 3 2 15,-2 2 1-15,0 3 2 16,-6 3 1-16,-5 5-4 15,1 5 0 1,-25 26 2 15,5-7 0-31,6-8-4 16,5 2 0-16,9-2-2 0,4-3 1 16,8-2-1-16,1-1 1 15,2-26 0 1,42 11 1-16,3-3 1 15,8-6-1-15,-3-4 1 16,-2-4-1-16,2-2 0 16,-5 0 2-16,-3 0 0 15,-4 3 0-15,-12-5 0 16,-5-4-2-16,-10-2 0 16,-11-5-1-16,-11-5 0 0,-5-3 0 15,-5 0 0-15,-8-6-4 16,0 1 0-16,5 5-26 15,6 5 0-15,12 11-8 16,6 5 1-16</inkml:trace>
  <inkml:trace contextRef="#ctx0" brushRef="#br0" timeOffset="21227.0755">8102 12547 39 0,'-3'-11'19'0,"24"29"10"0,-2-4-19 0,2 2-1 16,3-1 0-16,-1 9-8 15,-1 5 0-15,-4 6-2 16,3-1 1-16,-2-2-13 15,-3-6 1-15,-1-2-13 16,-4-3 1-16,0-2 4 16,-6-3 0-16</inkml:trace>
  <inkml:trace contextRef="#ctx0" brushRef="#br0" timeOffset="21398.9523">8070 12861 46 0,'10'-15'23'0,"49"-49"1"0,-36 43-24 16,9-6 0-16,-3 4 0 15,3 1-12-15,0-1 0 16,2-4-22-16,6 6 1 16</inkml:trace>
  <inkml:trace contextRef="#ctx0" brushRef="#br0" timeOffset="21555.1568">8763 12668 40 0,'11'11'20'0,"23"-22"3"0,-21 9-21 0,3-1-2 16,0 3 0-16,2 0-7 15,1 0 1-15,-3 0-29 16,5 3 0-16</inkml:trace>
  <inkml:trace contextRef="#ctx0" brushRef="#br0" timeOffset="21711.4584">8829 12814 47 0,'-13'24'23'0,"34"-35"-2"16,-10 8-24-16,-1 1-12 15,6-1 0-15,3-2-13 16,2-1 0-16</inkml:trace>
  <inkml:trace contextRef="#ctx0" brushRef="#br0" timeOffset="22289.415">9242 12557 41 0,'0'-8'20'0,"29"-13"4"0,-16 16-21 0,0-1-3 16,9 6 0-16,-1 0 0 16,0 0 1-16,-3 6 0 15,1-1 0-15,-3 8-1 16,0 6 0-16,-11-1 0 16,0 6 0-16,-5 8 0 15,3 8 1-15,5 5-1 16,-3-3 1-16,6 0-1 15,5-2 1-15,-3-6-1 16,5 1 0-16,-4-14 1 16,-4-8 1-16,1-8 3 15,2-10 0-15,6-11-4 16,-6-5 1-16,5-8-3 0,1-8 1 16,-6-5 0-16,-2 2 0 15,-3-2 0-15,-8-6 1 16,0 3 0-16,-6 16 1 15,4 2 3-15,-1 6 1 16,3 5-3-16,5 14 0 16,6-1-2-16,7 6 0 15,4-3-2-15,1 0 1 16,9 0-1-16,8-14 1 16,5 7-25-16,-6-7 0 0,1-2-14 15,5 1 0-15</inkml:trace>
  <inkml:trace contextRef="#ctx0" brushRef="#br0" timeOffset="23219.0078">9866 12838 40 0,'-2'8'20'0,"28"10"4"0,-15-15-21 0,7 7-4 15,1 3 1-15,-3 3 0 16,0 3 0-16,-6-3-15 15,-5 2 0-15,3 1-12 16,0-9 0-16</inkml:trace>
  <inkml:trace contextRef="#ctx0" brushRef="#br0" timeOffset="23429.2289">9790 12949 52 0,'-11'2'26'0,"32"-15"1"0,-16 3-27 16,11-1-1-16,0 0 1 15,3 1 1-15,2-3 0 16,3-9-9-16,2-4 1 16,-5-3-8-16,-5-3 0 15,3 3-15-15,2 5 1 16</inkml:trace>
  <inkml:trace contextRef="#ctx0" brushRef="#br0" timeOffset="24046.2117">9856 12872 25 0,'-11'0'12'0,"3"-16"7"0,8 11-12 16,-2-6-3-16,-1 1 1 16,-2-4-3-16,-1 1 1 15,-4 0-3-15,2 0 0 16,0 2-8-16,3 3 1 16,-1 0-23-16,6-2 0 15</inkml:trace>
  <inkml:trace contextRef="#ctx0" brushRef="#br0" timeOffset="24774.6921">10372 12070 24 0,'16'3'12'0,"-1"-8"7"16,-15 5-11-16,3 5-1 16,-3 8 1-16,-3 6-6 15,-2 2 0-15,-5 5 1 0,-1-5 1 16,-2 1-1-16,-1 1 1 15,4 1-3-15,2 3 0 16,0-1-2-16,3 1 1 16,-3-1 0-16,0-2 1 15,5-3-1-15,3 11 0 16,3 2 0-16,2 6 1 16,0-6-2-16,6 1 0 15,0 2 2-15,4 0 0 0,-1 0-1 16,-1-3 1-1,-2-7 0-15,-1-9 1 0,1 1-4 16,-3-6 1-16,0-2 3 16,-6-6 0-16,1 0-2 15,5-2 1-15,0 2 0 16,-3-2 0-16,6-1-1 16,-1 1 0-16,6-3-1 15,-3 0 0-15,1-3 2 16,1 1 0-16,-1-4-2 15,-4 1 0-15,1 2 2 16,-1 1 0-16,1-1-2 16,0 1 1-16,-1-1 0 15,1 0 1-15,-1 3-15 16,1-5 1-16,-1 0-26 16,-2-3 0-16</inkml:trace>
  <inkml:trace contextRef="#ctx0" brushRef="#br0" timeOffset="25170.2766">10091 12435 43 0,'11'16'21'0,"60"0"5"0,-50-13-21 0,19-3-4 16,5 0 0-16,0-3-3 15,5-5 0-15,3-2-23 16,0-6 1-16,0-3 3 16,-3 1 0-16</inkml:trace>
  <inkml:trace contextRef="#ctx0" brushRef="#br0" timeOffset="27169.0387">7771 13592 48 0,'8'-19'24'0,"5"16"1"15,-10 3-24-15,-3 11 0 16,-3 10 0-16,-8 3 0 16,-2 21 1-16,-8 0 0 15,0 8 0-15,-6 8-2 0,4 0 0 16,1-3 2-16,1 5 0 16,3-4 0-1,4-14 1-15,7-6-1 0,4-4 1 16,11-6 2-16,5-5 1 15,8-9-3-15,19-4 1 16,5-8-2-16,8-3 0 16,10 0-8-16,1-3 0 15,-3 3-11-15,2 0 1 0,-5 3-20 16,-7 2 1-16,-6-2 22 16,-3 2 0-16</inkml:trace>
  <inkml:trace contextRef="#ctx0" brushRef="#br0" timeOffset="27419.037">8596 13867 55 0,'3'8'27'0,"60"-14"2"15,-47 1-29-15,-2 3-11 0,4 2 0 16,-5 0-5-16,1 0 0 16,1 0-12-16,-1 2 1 15</inkml:trace>
  <inkml:trace contextRef="#ctx0" brushRef="#br0" timeOffset="27575.2889">8631 14047 52 0,'-3'13'26'0,"64"-24"-5"0,-48 6-25 0,6-3-19 16,7-2 1-16,6-1-3 15,8-2 1-15</inkml:trace>
  <inkml:trace contextRef="#ctx0" brushRef="#br0" timeOffset="28340.9338">9210 13867 46 0,'-10'-3'23'0,"39"-10"-1"16,-16 8-22-16,8-9 0 16,3 1 1-16,5 3-2 15,0-1 1-15,3 11 2 16,-11 0 0-16,3 5-2 15,-3 9 1-15,-8 4 0 16,-2 11 0-16,-1 11-2 16,1 2 1-16,0 14 0 15,-1 5 0-15,1-11 0 0,-1-3 1 16,1-4-2-16,-1-9 0 16,1-10 5-16,0-11 0 31,15-26-1-31,-5-13 1 15,-5-11-2-15,3-8 1 16,-6-8-3-16,-3-3 1 16,-2 3 4-16,3 8 1 15,-3 5-3-15,3 14 1 16,-1 8 2-16,3 4 0 16,1 12-6-16,4 2 1 0,6 2-1 15,5 1 0-15,3 0-4 16,-1-1 0-16,-1 1-22 15,-4-3 1-15,6-5-19 16,5-11 0-16</inkml:trace>
  <inkml:trace contextRef="#ctx0" brushRef="#br0" timeOffset="28778.4875">10440 13459 41 0,'-2'8'20'0,"4"13"1"0,-2-7-20 16,-5 12 1-16,-5 9 1 16,-9 15-1-16,-5 5 1 15,-5 14 0-15,5 11 1 16,6-1 2-16,5 6 0 0,7-14-5 15,14-7 0-15,11-9-1 16,7-10 1-16,1-11-4 16,-1-12 0-16,6-12-9 15,5-10 1-15,-3-5-8 16,-2-11 0-16,-8-8-4 16,-6-8 0-16</inkml:trace>
  <inkml:trace contextRef="#ctx0" brushRef="#br0" timeOffset="28944.0419">10141 13832 61 0,'8'22'30'16,"59"-17"1"-16,-38-5-31 0,13 0-3 15,0-3 0-15,3-5-21 16,11 0 0-16,2-5-9 15,-2-3 0-15</inkml:trace>
  <inkml:trace contextRef="#ctx0" brushRef="#br0" timeOffset="30639.6009">7736 14883 44 0,'3'-8'22'0,"5"21"-2"0,-8-10-22 31,-16 28 6-31,0 1 0 16,-2 5 2-16,-3 11 0 15,-1 7-5-15,4 1 1 16,2 8-1-16,0 2 0 0,11-5-1 15,5-1 1-15,5-7-1 16,6-8 1-16,7-8-5 16,6-8 1-16,8-10-16 15,7-14 1-15,-4-10-15 16,-3-11 1-16</inkml:trace>
  <inkml:trace contextRef="#ctx0" brushRef="#br0" timeOffset="30858.2998">7435 15229 55 0,'0'22'27'0,"29"-25"2"15,-11-2-28-15,9-3-5 0,10-3 1 16,0-2-8-16,16-3 1 15,5 5-14-15,-10 1 1 16,2-1 5-16,6 1 0 16</inkml:trace>
  <inkml:trace contextRef="#ctx0" brushRef="#br0" timeOffset="31498.6784">8353 15176 52 0,'-11'0'26'0,"46"3"0"0,-19-6-26 0,5-2 0 16,3 0 0-16,5 0-12 16,-3-1 0-16,3 1-28 15,-5 2 1-15</inkml:trace>
  <inkml:trace contextRef="#ctx0" brushRef="#br0" timeOffset="31672.3764">8324 15428 48 0,'10'0'24'0,"62"-35"-4"0,-48 22-25 16,7-3-28-16,17 0 1 0,5 1 22 15,-5-1 0-15</inkml:trace>
  <inkml:trace contextRef="#ctx0" brushRef="#br0" timeOffset="32207.0483">9250 14751 47 0,'0'0'23'0,"5"13"3"0,-5-3-25 0,-3 12 2 16,-4 7 1-16,-4 10 0 15,-2 9 0-15,0 2-1 16,-3 3 0-16,2 5 2 15,1-5 0-15,5-5-4 16,6-1 1-16,2-4-2 16,2-3 1-16,6-11 0 15,8-6 1-15,13-1-2 16,6-14 1-16,7-3-2 16,5-5 1-16,1-3-21 15,-6 1 0-15,-2-6-16 16,-5 8 0-16,-4 2 28 15,-2-2 1-15</inkml:trace>
  <inkml:trace contextRef="#ctx0" brushRef="#br0" timeOffset="32474.6904">8768 15716 58 0,'11'6'29'0,"79"-12"2"0,-53 1-29 0,24-11-2 16,5-8 0-16,19-10 1 16,18-8 0-16,0-3-1 15,5-8 1-15,-4 2-8 16,-7 12 1-16,-9 12-14 15,-14 6 0-15,-13 3-14 16,-11 10 0-16</inkml:trace>
  <inkml:trace contextRef="#ctx0" brushRef="#br0" timeOffset="33068.4455">9168 15952 47 0,'10'-8'23'0,"51"-19"-1"0,-45 22-23 0,5 5-3 16,0 3 0-16,1 5 4 15,-4 5 1-15,-5 8-1 16,3 5 0-16,-10 1 1 16,-6 5 0-16,0 5 1 15,-3 10 0-15,0-7-2 16,-2-3 0-16,5 0 0 16,5-2 1-16,1-1 3 15,9-2 0-15,1-6 0 16,13-5 1-16,3-7-3 15,-8-7 0-15,5-7-1 16,-5-7 1-16,5-9-2 16,-5-3 1-16,-3 1-1 15,-3-1 0-15,-7-7 0 16,-8 2 0-16,-6-3-1 16,-5-2 1-16,-2 0 1 15,4 3 0-15,-2 5-2 0,6 2 0 16,2 3 0-16,2 0 1 15,6 6 0-15,-2-1 0 16,4 6 1-16,6 5 0 16,0 0 2-16,5 2 1 15,-2 1-2-15,2 0 0 16,-3-3-1-16,-2 0 0 16,5 0-4-16,0-6 0 15,1-1-30-15,4-4 1 16,-2 0 4-16,-11 1 0 0</inkml:trace>
  <inkml:trace contextRef="#ctx0" brushRef="#br0" timeOffset="33623.2797">5715 15253 56 0,'-5'8'28'0,"26"5"-1"0,-3-10-27 15,17-3 0-15,7 3 0 16,19-6 0-16,2 0 0 15,1 1-9-15,2 2 1 16,-2 0-6-16,-6 2 0 16,-3 4-10-16,-4-1 1 15,-9-5 14-15,-8 3 1 16</inkml:trace>
  <inkml:trace contextRef="#ctx0" brushRef="#br0" timeOffset="33859.56">5784 15534 39 0,'-3'10'19'0,"35"11"1"16,-19-15-20-16,8-1 1 15,6-2 0-15,10-3 3 16,13-6 1-16,0-4-4 15,3-1 0-15,5-2-6 16,3-3 0-16,0 3-35 16,-3-3 0-16</inkml:trace>
  <inkml:trace contextRef="#ctx0" brushRef="#br0" timeOffset="34126.5473">6170 15137 52 0,'21'16'26'0,"56"2"0"0,-53-15-26 0,8-1 0 16,7 4 0-16,1-1 1 15,2 3 1-15,-10 3-1 16,-8 4 1-16,-6 1-2 15,-4 11 1-15,-4 13-2 16,1 2 0-16,-11 3-38 16,-8 0 1-16,2-3 22 15,-4-7 1-15</inkml:trace>
  <inkml:trace contextRef="#ctx0" brushRef="#br0" timeOffset="35417.3859">7324 14507 46 0,'-16'61'23'0,"0"74"-2"0,8-90-23 0,-3 32 2 16,-10 18 0-16,-3 19 0 15,-7 15 1-15,-1 19-1 16,0 16 0-16,0-7 0 16,6-7 0-16,10-7 1 15,-2-10 0-15,-1-14-1 16,8-21 0-16,6-14 1 15,8-12 0-15,-3-17-2 16,10-10 1-16,12-13 6 16,9 0 1-16,9-11-6 15,13-5 0-15,10-8-1 16,1-3 1-16,13-2-1 16,5-11 1-16,8 5-3 15,2-10 1-15,11-6 2 16,-2 1 1-16,13 2-2 15,-8 0 0-15,7 5 0 16,-2 6 0-16,6 2 1 0,-11 11 0 16,0 3 0-16,7-3 1 15,1 3-2-15,-8-6 0 16,2 3 0-16,6 2 0 0,-5-4 0 16,-4 2 1-16,1-1 0 15,0 7 0-15,3 2-2 16,-14-3 1-16,0-5 0 15,-5-3 0-15,-3 3 1 16,-2-8 0-16,-11 5-2 16,-8-5 1-16,-2-8-1 15,-3 0 1-15,-8 3 1 16,-8-3 0-16,-8 6 0 16,-6-1 1-16,-4-5-1 15,-1-5 1-15,-10-8-3 16,-5-9 0-16,-3-9 1 15,-8-17 0-15,0 1 0 16,0-25 0-16,-3 1 0 16,-2-14 1-16,5-10-3 15,0-8 0-15,5-16 0 0,8-3 0 16,8 1 2-16,3-1 0 16,3 19 0-16,-4 0 1 15,-1 16-1-15,-4 7 0 16,-5 9-1-16,-2 13 1 15,-8 13 0-15,-6 3 0 16,-10 5-1-16,-16 5 0 16,-3 8 0-16,-10 6 1 15,-14 2 1-15,-2 3 0 16,-16-1-1-16,-11 4 0 0,-16-1-1 16,-2 1 0-16,-16-1 0 15,-16 1 1-15,-5 5-2 16,-13 2 1-16,2 3 2 15,-26 5 1-15,-6 1-3 16,-8 4 0-16,-7-2 2 16,-3 6 1-16,5-6-3 15,-5 2 0-15,5 1 0 16,24 2 1-16,3 6-13 16,18 13 0-16,19 8-28 15,37 5 1-15</inkml:trace>
  <inkml:trace contextRef="#ctx0" brushRef="#br0" timeOffset="37368.9309">10575 15383 35 0,'-18'-21'17'0,"39"7"-1"0,-5 7-18 15,0-4 2-15,16 3 0 16,10-3 1-16,6-2 0 16,4 0-1-16,12 0 1 15,5 2 0-15,15 1 0 16,1 2-3-16,16-3 1 15,4 3 1-15,7-2 0 16,15-4 1-16,5 1 0 16,8 0-1-16,6 5 0 0,-4 8-1 15,-4 8 1-15,5 8 1 16,-11 8 0-16,3-1 1 16,0 4 0-16,-5 13-3 15,18 2 0-15,-13-5 4 16,-3-5 0-16,16 2-1 15,0 0 0-15,1 6-2 16,7 0 0-16,5-6 0 16,3 9 0-16,-2-12 1 15,-1 4 0-15,16-9-2 16,11-5 1-16,-3-7 1 16,11 1 0-16,5-4-2 15,0-6 0-15,0-2 1 16,0-6 0-16,0 6 0 0,1 2 1 15,-1 3-2-15,-6 0 0 16,12 0 1-16,-14 3 0 16,5-11 0-16,-7-6 0 15,2-7-1-15,0-3 1 16,-13-8 1-16,-5-2 0 16,-3-1-1-16,5-4 0 15,-13-1 0-15,-5-2 0 16,-3-1 0-16,0 1 0 15,-16 2-1-15,6-16 1 16,-9-5 0-16,-15 1 0 0,-6-7 0 16,-10 1 0-16,-13 8 0 15,-16-6 0-15,-3-10-2 16,-11-3 0-16,-10-5-1 16,-13 8 0-16,-11-3 3 15,-8-5 0 1,-10-21 3-1,-9 16 1-15,-2 13-3 16,-2 13 1-16,-4 10-4 16,1-2 1-16,-3 6 1 15,0-1 0-15,3-2 1 16,-3 5 0-16,0 2-1 16,3 6 1-16,-3 5 1 15,0 3 1-15,5 5-3 16,1 0 1-16,-4 6-1 15,4 2 0-15,2 3 0 16,0 7 0-16,0 3-1 0,-3 6 0 16,3 10 2-16,-5 11 0 15,2 2-1-15,-5-7 0 16,3-1 0-16,-3 3 0 16,-3-2 0-16,1-1 1 15,-1-2-2-15,1-3 1 16,2-5 0-16,2-3 1 15,-2-5-1-15,6-5 1 16,-4-3-2-16,6-8 1 0,6-5 0 16,-4-3 0-16,1-8-1 15,5-13 1-15,0-8-1 16,-5-5 0-16,4 0 2 16,-1 7 0-16,2 9 2 15,0 7 1-15,-3 9-3 16,3 15 0-16,2 16 2 15,4 19 0-15,12 16-5 16,6-6 0-16,21 0-42 16,21 6 0-16,13-8 39 15,16-11 0-15</inkml:trace>
  <inkml:trace contextRef="#ctx0" brushRef="#br0" timeOffset="43312.7126">17230 16280 24 0,'-8'-11'12'0,"0"-13"3"0,5 16-11 16,-5-2-1-16,-5-3 1 0,-6 2-1 15,4 0 0-15,-7 1-1 16,-4 2 1-16,2 3-1 16,-5 5 1-16,3 5-3 15,-1 6 1-15,3 7-1 0,3 1 1 16,3 4-1-16,4 7 1 15,4 4-3-15,2 3 1 16,5 0 2-16,6-5 0 16,5 2-2-16,2-7 0 15,4-12 2-15,4-9 0 16,3-6-2-16,3-11 1 16,3-18 0-16,-1-11 1 15,3-5-2-15,0-13 1 16,-5-3-1-16,0-13 1 0,-6 8 0 15,-4 0 0-15,-9 5 1 16,-5 11 1-16,-5 18 2 16,-6 24 0-16,0 11 0 15,1 26 1-15,-1 13-3 16,6 16 1-16,5 3-5 16,0 11 1-16,11-1-1 15,2-2 0-15,8-11-45 16,3-5 0-16</inkml:trace>
  <inkml:trace contextRef="#ctx0" brushRef="#br0" timeOffset="44468.7495">16833 16716 35 0,'5'0'17'0,"22"-16"8"0,-9 9-19 0,14-15-3 15,10-4 1-15,11-6-4 16,11-7 1-16,-4-9-1 16,4-2 0-16,2 5-2 15,-2-3 1-15,-4 3-13 16,-12 5 1-16,0 3-4 15,-11 8 1-15,-8 8 3 16,-5 2 0-16</inkml:trace>
  <inkml:trace contextRef="#ctx0" brushRef="#br0" timeOffset="44831.2209">17410 16618 45 0,'23'-15'22'0,"30"-28"2"0,-39 33-24 16,7 2-1-16,0 2 1 16,-5 1 0-16,-3 5 1 0,-2 11-1 15,-3 2 0-15,-14 6 1 16,1 4 0-16,-11 4 0 15,0-3 0-15,-10 7 0 16,2 6 0-16,0-2 6 16,-2 2 1-16,10-11-7 15,5-5 0-15,6-5-1 16,10-2 0-16,6-9-1 16,2 0 0-16,8-5-1 15,8-5 1-15,6 2-20 16,7-5 0-16,-8-2-12 15,6-6 1-15</inkml:trace>
  <inkml:trace contextRef="#ctx0" brushRef="#br0" timeOffset="45224.0535">18092 16198 44 0,'-2'0'22'0,"41"-13"1"15,-28 10-23-15,2-5 0 16,0 3 0-16,6-1-8 15,-6 4 0-15,3-6-28 16,-3 8 1-16</inkml:trace>
  <inkml:trace contextRef="#ctx0" brushRef="#br0" timeOffset="45395.9298">18066 16380 56 0,'-19'14'28'0,"59"-1"-1"0,-27-18-28 16,0 5-5-16,9-3 1 0,-1-2-14 15,5 5 0-15,1-6-11 16,2 4 0-16</inkml:trace>
  <inkml:trace contextRef="#ctx0" brushRef="#br0" timeOffset="46834.1233">18986 15830 24 0,'-5'-18'12'0,"5"31"5"16,0-8-12-16,0 3 0 15,-2-3 0-15,-1 3-2 16,-5-3 1-16,5 6-4 16,-5 2 1-16,0 8-1 15,-2 3 1-15,-1 8-1 16,6 2 0-16,-3-4 0 15,5 4 0-15,3 3 3 16,3 0 0-16,5-5 0 0,5-6 0 16,6-2-2-16,-3-5 0 15,10-4-2-15,1-7 1 16,4 0 0-16,6-5 1 16,-5-3-5-16,-5-5 0 15,2-3-12-15,-6-3 1 16,-4 1-10-16,-8-6 0 15</inkml:trace>
  <inkml:trace contextRef="#ctx0" brushRef="#br0" timeOffset="47037.301">18934 16005 38 0,'-16'8'19'15,"42"0"2"-15,-15-6-19 0,2-2-1 16,8 3 0-16,8-3 0 16,6 0 0-16,-1-3-2 15,3-2 1-15,-3 0-13 16,1-3 1-16,-3-3-16 16,-11-2 0-16</inkml:trace>
  <inkml:trace contextRef="#ctx0" brushRef="#br0" timeOffset="47241.3246">18904 15785 40 0,'-10'8'20'0,"34"-13"0"0,-8 5-19 15,-1-6-2-15,4-2 1 16,5 3 0-16,8 3 1 15,7 7-3-15,1 5 1 16,2 1-11-16,6 5 1 16,2 0-16-16,-5 0 1 0</inkml:trace>
  <inkml:trace contextRef="#ctx0" brushRef="#br0" timeOffset="47774.6778">19595 15994 33 0,'-5'-5'16'0,"-11"-16"-1"16,13 15-17-16,-5 4 1 16,-5 2 1-16,0 2 3 15,-6 4 0-15,1 4-1 16,5 6 0-16,-1 8-2 15,6-6 0-15,0 4 1 0,6-4 0 16,2-2-2-16,2-5 1 16,6-4 0-16,3-7 1 15,2-5-2-15,3-3 1 16,0-2 0-16,2-4 1 16,-4 1-2-16,2 0 0 15,-3 2 1-15,-3 1 1 16,-2 5-1-16,-5 5 0 15,-3 2 0-15,-3 6 1 16,-5 3 1-16,0 2 0 0,3 0-1 16,-5 8 1-16,-1 3-1 15,3 16 1-15,-3-8-1 16,4-6 1-16,1 3-3 16,1 0 0-16,2 0 1 15,3-2 1-15,0-3 2 16,3-3 1-16,5-5-1 15,0-3 1-15,2-5-5 16,4-3 0-16,4-2 2 16,-2-1 0-16,3 1-7 15,2-3 0-15,0-3-13 16,0-5 0-16,3-2-5 16,-3-3 1-16</inkml:trace>
  <inkml:trace contextRef="#ctx0" brushRef="#br0" timeOffset="48066.9381">18664 16378 35 0,'8'0'17'0,"52"-6"9"16,-33 1-19-16,21 2-3 0,7-2 0 15,19-5-2-15,14-4 0 16,15 4-2-16,-8 2 0 16,3 3-2-16,-6-3 1 15,-4 2-19-15,-6 6 1 16,-16 0-8-16,-8 0 1 0</inkml:trace>
  <inkml:trace contextRef="#ctx0" brushRef="#br0" timeOffset="49238.9015">18727 16812 47 0,'-21'-22'23'0,"53"-4"0"31,-16 13-24-31,7 2 2 16,12 1 0-16,-3 4-3 0,5 4 1 15,-11 4 1-15,3 4 0 0,-8 4 1 16,-2 1 0-16,-9 5-1 15,-4 7 1-15,-1 1-2 16,-13-3 1-16,-2 14 0 16,-12-3 1-16,-7-1-2 0,5-2 1 15,1 3 1-15,2-8 1 16,5-5-3-16,5-4 1 16,6-4 1-16,5-3 0 15,5 0-1-15,11-5 0 16,8-3 0-16,5 0 1 15,-3 0-2-15,6-11 1 16,5 6-24-16,-3-3 0 0,1-3 0 16,2-5 0-16</inkml:trace>
  <inkml:trace contextRef="#ctx0" brushRef="#br0" timeOffset="49757.3759">19304 16814 33 0,'3'19'16'0,"-3"13"2"0,0-22-18 15,0 1 3-15,0 2 0 16,-3 8 2-16,-2 6 1 16,-1-6-5-16,1 5 0 15,2-15 2-15,1 2 1 16,2-10-5-16,2-14 0 16,1-5 1-16,5 0 1 15,3-8-1-15,7-2 1 16,3 0-2-16,1-6 1 15,-1 5-1-15,0 9 1 0,-5 5 1 16,2 13 0-16,-5 8-2 16,-2 7 1-16,-3 4 2 15,0 2 1-15,-3 3-4 16,3-3 0-16,-5-2 1 16,2-6 1-16,-2-11-1 15,-1-9 1-15,4 1 4 16,-1-7 0-16,6-3-4 15,7 6 0-15,1-6 1 16,2 13 1-16,0 6-3 16,3 7 1-16,0 4-14 15,5 4 1-15,-6-2-33 16,4-6 1-16</inkml:trace>
  <inkml:trace contextRef="#ctx0" brushRef="#br0" timeOffset="50585.7846">20495 15494 36 0,'-11'8'18'0,"-15"26"1"16,15-15-19-16,-8 15 1 16,-2 22 1-16,-2 13 4 15,-4 15 1-15,6 22-3 16,0 5 1-16,5 19-1 16,8 7 1-16,8-10-6 15,8-5 1-15,2-21-3 0,14-25 0 16,8-4-16-16,8-24 1 15,2-19-13-15,11-19 1 16</inkml:trace>
  <inkml:trace contextRef="#ctx0" brushRef="#br0" timeOffset="50949.7832">20897 15658 25 0,'-3'-32'12'0,"11"30"9"16,-5 4-13-16,-3 9-5 15,0 2 1-15,0 8-1 0,-3 14 1 16,-5 4-3-16,-5-2 1 15,-3 6 2-15,0 4 0 16,0-2 0-16,6-2 0 16,4-9 0-16,6 0 0 15,6-10-4-15,12 0 0 16,6-5 1-16,8-4 0 16,7-7-2-16,6-2 1 15,-2-9-13-15,-1 3 1 16,-2-3-17-16,-6-2 0 15,3 2 17-15,-13-2 0 0</inkml:trace>
  <inkml:trace contextRef="#ctx0" brushRef="#br0" timeOffset="51215.5578">20587 16333 48 0,'-2'2'24'0,"60"1"0"15,-37-6-24-15,16-2 0 16,11 0 0-16,15-3 1 16,11 3 0-16,-2-1-3 15,-1 1 1-15,-2 2-9 16,-6 1 1-16,-4-1-7 0,-12-2 0 15,-7 2-5-15,-8 6 0 16</inkml:trace>
  <inkml:trace contextRef="#ctx0" brushRef="#br0" timeOffset="51670.7243">20796 16621 48 0,'-5'-18'24'0,"55"-30"-1"0,-31 40-23 0,-3-3-5 16,5 1 1-16,0 5 4 16,0 5 1-16,-2 0 0 15,-1 10 1-15,-5 9-3 16,1 7 1-16,-4 1 1 15,1 2 0-15,5 5-2 16,-3 0 1-16,0 4-1 16,6-4 1-16,-6-5 1 15,-3-10 0-15,1-6-1 16,0-11 1-16,-3-4-2 16,0-11 1-16,-3-9 0 15,0-1 1-15,-5-7-1 0,0-15 1 16,0 3-1-16,3 5 0 15,-1 11 1-15,6 5 0 16,3 2 1-16,-1 8 0 16,4 3-3-16,4 3 0 15,1 0 1-15,-3 0 0 16,2 2-12-16,-5-2 1 0,3-1-25 16,-3-2 0-1</inkml:trace>
  <inkml:trace contextRef="#ctx0" brushRef="#br0" timeOffset="52078.8895">21402 15298 44 0,'-10'-16'22'0,"39"30"1"15,-13-1-21-15,13 13-2 16,0 14 0-16,-3 13 4 0,6 13 1 16,0 19 0-16,-3 7 1 15,0 19-5-15,-3 8 1 16,1 6-2-16,-6 2 0 16,-8-5 0-16,-2-6 0 15,-3-16-5-15,-14-10 0 16,-4-15-41-16,-6-23 0 15,-5-12 41-15,-11-21 0 16</inkml:trace>
  <inkml:trace contextRef="#ctx0" brushRef="#br0" timeOffset="52645.157">21759 15338 42 0,'-10'-16'21'0,"36"-2"0"16,-10 15-20-16,0 3-2 16,2 0 1-16,4 0 1 15,-4 5 1-15,-5 6-3 0,-2 5 1 16,-3 7 1-16,-8 4 0 16,-5-6 3-16,-1 3 0 15,-2 2 1-15,6-5 1 16,2 3-5-16,2 0 1 15,9 0-2-15,8 0 1 16,-4-6-4-16,4-2 0 16,2-5-23-16,-2-1 1 15,2-4-1-15,3-4 0 16</inkml:trace>
  <inkml:trace contextRef="#ctx0" brushRef="#br0" timeOffset="53107.7241">22733 16124 54 0,'3'0'27'0,"28"39"1"16,-28-31-26-16,2 8-3 15,-5 5 0-15,-5 1-5 16,-8-1 0-16,-6 3-6 0,3 2 1 15,-5 0-7-15,0-2 1 16,0-8-2-16,5-3 0 16</inkml:trace>
  <inkml:trace contextRef="#ctx0" brushRef="#br0" timeOffset="53486.6917">23352 15647 36 0,'-37'0'18'0,"0"3"0"16,26 2-19-16,-4 3 2 15,-4 0 0-15,1 5 2 16,7 3 1-16,8 3-4 0,6 5 1 16,13 2 1-16,-3-2 1 15,0-3 1-15,3 0 1 16,-3 0 4-16,-2-2 0 16,-3 7-7-16,-5-2 1 15,-3 0-4-15,-3 3 1 16,-13-1-1-16,-5-2 1 15,-3-6-10-15,0-4 1 16,-2-1-11-16,5-5 1 16,7-8-9-16,6 0 0 0</inkml:trace>
  <inkml:trace contextRef="#ctx0" brushRef="#br0" timeOffset="53800.1689">23564 15737 33 0,'-3'16'16'0,"-7"48"7"16,7-48-17-16,-2 5-4 15,-1 11 1-15,1 13-2 16,2 0 1-16,3 0 2 16,0-6 1-16,3-4 2 15,5-12 1-15,3-12-3 16,2-14 0-16,3-5-5 15,-3-10 1-15,5-11 3 0,-7-6 1 16,-6 1-5-16,1-3 0 16,-6 5 0-16,-8 3 0 15,-3 0-15-15,-2 10 0 16,-3 12-14-16,3 1 0 16,-1 14 9-16,-1 3 0 15</inkml:trace>
  <inkml:trace contextRef="#ctx0" brushRef="#br0" timeOffset="54161.4592">23770 15288 31 0,'-18'-14'15'0,"18"25"6"0,0-3-17 16,0 18 2-16,2 11 1 15,-2 3-1-15,0 10 1 16,6 6-1-16,-4 7 0 16,6 4-6-16,-3-7 0 15,6-1-2-15,-3-4 0 16,0 1-29-16,-3-6 1 16,0-5 9-16,-2-11 0 15</inkml:trace>
  <inkml:trace contextRef="#ctx0" brushRef="#br0" timeOffset="54536.888">23897 15729 41 0,'-5'0'20'0,"37"38"3"15,-24-28-22-15,2 9-1 16,1-1 0-16,2 1 3 16,-2 2 0-16,-4 0 4 0,4 0 0 15,-3-2-4-15,-3-3 0 16,3-6 2-16,-5-7 1 15,2-6-6-15,0-5 0 16,6 0 0-16,0-10 0 16,-1-1-9-16,6-2 0 15,-3 0-25-15,1-6 1 16,-4 1 15-16,6 2 1 16</inkml:trace>
  <inkml:trace contextRef="#ctx0" brushRef="#br0" timeOffset="54833.8231">24217 15925 37 0,'8'11'18'0,"24"-24"6"16,-19 7-20-16,-5-2-4 16,5-2 1-16,-2-14-1 15,-3 0 1-15,-3 0-1 16,0-2 0-16,-10-3-1 15,-5 2 1-15,-4 4 1 16,1 7 0 31,13 98 13-31,13-8 1-16,6-19-17 15,2-7 0-15,0-8-34 16,3-11 1-16,0-11 15 0,-3-12 1 15</inkml:trace>
  <inkml:trace contextRef="#ctx0" brushRef="#br0" timeOffset="55273.8427">23564 16372 40 0,'-16'-45'20'0,"16"19"0"0,-5 13-20 16,2 0 1-16,-8-1 0 16,1 1 0-16,-1 10 0 15,-2 3 1-15,-3 11 0 16,3 5 0-16,0 10 1 15,-3 11-3-15,5 3 1 16,6 13-2-16,0 5 0 16,5-8-6-16,0-5 0 15,5-2-20-15,-2-11 1 16,5-6 14-16,-6-8 0 16</inkml:trace>
  <inkml:trace contextRef="#ctx0" brushRef="#br0" timeOffset="55651.2564">23257 16521 40 0,'0'0'20'0,"37"-3"-4"16,-21 3-19-16,10-5 0 15,9-1 1-15,4 1 2 16,6-3 0-16,-2 3 0 15,-1 0 0-15,-8-1-1 16,-5 12 0-16,-5-4 1 0,-5 9 0 16,-1 5-2-16,-4 10 0 15,-4 3 1-15,-2 0 1 16,-3 0 0-16,3-5 1 16,0-3-1-16,-5-10 1 15,5 0 4-15,-6-9 0 16,1-2 0-16,2-5 0 15,-2-11-4-15,-3 0 1 16,0-10-2-16,-3 2 1 16,-2 0-1-16,0 3 0 0,-3 0 0 15,-3 5 0-15,-2 3-9 16,3 10 1-16,-1 6-27 16,0 2 1-16</inkml:trace>
  <inkml:trace contextRef="#ctx0" brushRef="#br0" timeOffset="55903.29">23955 16650 44 0,'-10'-2'22'0,"15"12"1"16,-5-10-22-16,0 0-1 0,3-5 0 15,-1-8 0-15,4-3 1 16,-1 0-2-16,6-3 1 16,7 4 0-16,1 1 1 15,-4 1-24-15,7 0 1 16,4 0-1-16,-2 5 1 16</inkml:trace>
  <inkml:trace contextRef="#ctx0" brushRef="#br0" timeOffset="56466.8079">24458 16518 30 0,'-8'-13'15'0,"0"-27"1"16,6 29-15-16,-6-2 3 16,-3 3 0-16,-2 2-2 15,-6 8 1-15,-2 5 1 16,0 11 1-16,0 5-4 16,5 8 0-16,0 6-1 15,11-1 0-15,5 0-1 0,2-2 1 16,6-5 0-16,3-9 1 15,2-2-1-15,0-11 0 16,6-5 1-16,2-5 0 16,3-14-1-16,2-4 1 15,-4-4 0-15,-1 3 1 16,0 3-3-16,-3 5 1 16,-4 3 0-16,-4 10 1 15,1 6 0-15,-9 10 0 16,-4 6 0-16,-6 5 0 0,0 5 0 15,-3 10 0-15,-2 6-1 16,0 6 1-16,-3 7-1 16,3 3 0-16,2-11 3 15,1-8 0-15,2-15 3 16,8-1 0-16,0-13-4 16,8-5 0-16,2-2-1 15,9-9 0-15,4-13-2 16,1-2 1-16,11-14-9 15,-1-3 0-15,0-2-43 16,1-2 1-16</inkml:trace>
  <inkml:trace contextRef="#ctx0" brushRef="#br0" timeOffset="56571.4775">25064 16745 65 0,'13'6'32'0,"14"-6"-63"0,-14 0-34 0</inkml:trace>
  <inkml:trace contextRef="#ctx0" brushRef="#br0" timeOffset="58847.9924">17264 17844 23 0,'3'-27'11'0,"-17"-29"7"0,14 49-12 31,-7-1-4-31,-4-3 1 16,-2 0 1-16,-8 6 0 0,-3 2-3 15,-3 6 0-15,3-3 1 16,1 16 0-16,-4 10-2 15,6 9 0-15,5-3-1 16,6 2 1-16,2 3-1 0,8 5 1 16,8-5 1-16,2-7 0 0,3-4-1 15,6-2 0-15,2-8-1 16,0-8 1-16,0-14 1 16,3-4 0-16,0-14-2 15,2-3 0-15,-4 1 1 16,-1-6 0-16,0 6 0 15,-5-6 0-15,2 14-1 16,-7-1 1-16,0 11 1 16,-3 5 0-16,-6 14-1 15,-2 0 1-15,-2 15-1 16,-4 11 0-16,1 0 1 16,-3 8 0-16,5 5 1 15,-5 1 0-15,0-1-2 16,3-8 0-16,-3 1 2 15,0-1 0-15,6-2-1 0,-1-6 0 16,3-5-2-16,0-2 1 16,3-12 2-16,-1 1 0 15,4-5 1-15,-4-11 1 16,6-11-2-16,3 1 1 16,5-11-2-16,2 2 0 15,3 1-3-15,0 2 1 16,1 5 2-16,1-2 0 15,-1 10-18-15,-1-5 1 16,0 8-20-16,0-8 1 0</inkml:trace>
  <inkml:trace contextRef="#ctx0" brushRef="#br0" timeOffset="59198.8824">17806 17851 40 0,'-21'-15'20'0,"29"1"0"16,0 12-20-16,5-1 0 16,6 3 0-16,2-5 0 15,3-3 0-15,5 5-18 16,-3-5 0-16,6 3-3 15,-3 2 0-15</inkml:trace>
  <inkml:trace contextRef="#ctx0" brushRef="#br0" timeOffset="59371.8963">17963 17941 51 0,'-11'14'25'0,"43"-14"-1"0,-14-6-27 0,3-2-14 16,3 6 0-16,0-6-14 16,5 0 1-1</inkml:trace>
  <inkml:trace contextRef="#ctx0" brushRef="#br0" timeOffset="60261.8453">19021 17844 40 0,'-8'0'20'0,"5"0"0"15,3 0-20-15,-8-6-1 16,-2 6 0-16,-1 0 2 15,-5 0 0-15,-10-2-1 16,-1-4 0-16,-2 12 0 16,0-4 1-16,3 4-2 15,-3 4 1-15,5 1 0 16,-3 10 1-16,11 8-2 0,1 3 0 16,9 5 1-16,6-6 1 15,6-7-1-15,4-5 1 16,6-9 0-16,-3-4 0 15,6-14-3-15,5-16 1 16,-1-3 1-16,9-10 0 16,5-18 1-16,-2-6 1 15,-1-16-2-15,3-5 1 16,0-8-1-16,0 6 0 16,-5 12-1-16,-8 11 1 0,-6 27 2 15,-5 13 0-15,-2 16 1 16,-3 15 0-16,-5 27-1 15,-3 3 0-15,-3 10-3 16,-2 14 0-16,2-4 0 16,0 4 0-16,-2-6-36 15,2 3 1-15,3 3 27 16,0-14 0-16</inkml:trace>
  <inkml:trace contextRef="#ctx0" brushRef="#br0" timeOffset="60915.3526">19360 17735 37 0,'2'-3'18'0,"19"-20"2"0,-10 15-20 16,0 0 0-16,-1 0 0 15,6 0 0-15,-3 8 1 16,-2 0 0-16,2 8 0 0,-2 0 4 16,-3 0 0-16,-1 7-5 15,-1 9 1-15,-1 5-2 16,-2 6 0-16,-1-9 2 15,6 6 0-15,3-6-1 16,2 1 0-16,3-3-1 16,0-14 1-16,2-2 0 15,-4-2 1-15,2-12-1 16,-6-2 1-16,-5-10-1 16,1-6 1-16,-6-2-2 15,-6-9 1-15,1 1 0 16,-5 7 0-16,2 1 3 15,0 2 1-15,5 8-4 16,3 6 1-16,8 2-1 16,3 0 0-16,2 5 0 0,8-2 0 15,3-3-1-15,5 8 1 16,-5-8-25-16,2 5 1 16,-5-5 1-16,-8 0 0 15</inkml:trace>
  <inkml:trace contextRef="#ctx0" brushRef="#br0" timeOffset="61212.2309">19870 17343 37 0,'8'-2'18'0,"16"-11"2"0,8 2-20 15,-32 11 0-15,-14 26 4 16,22-10 0-16,-5 8-4 16,-3 3 1-16,-3-6 4 15,-5 5 0-15,1-2 0 16,1 2 0-16,1-2-4 16,5-5 0-16,5 2-2 15,1-8 1-15,4 3-7 16,1-3 1-16,5-2-33 15,-1-3 0-15,7-6 33 16,-4 4 0-16</inkml:trace>
  <inkml:trace contextRef="#ctx0" brushRef="#br0" timeOffset="62538.2355">19889 17336 25 0,'-3'2'12'0,"-2"-7"13"0,5 5-14 0,-3 0-6 15,1 0 1-15,-6 0-4 16,-3 5 0-16,-8 0-3 16,4-2 0-16,-7 5-1 15,1 0 1-15,0 0-17 16,5 8 0-16,6-6-5 16,10 4 1-16</inkml:trace>
  <inkml:trace contextRef="#ctx0" brushRef="#br0" timeOffset="63951.6687">20241 17669 25 0,'5'8'12'0,"-2"-8"1"31,-1 5-13-31,-2-2 5 16,0 5 0-16,0 2-1 0,0 3 1 15,0 6-3-15,-2 5 0 16,-1-3 0-16,-2 3 1 16,2 2-3-16,0-5 0 15,-2-2 0-15,5-3 1 0,-3-6 1 16,3 1 0-16,0-6-1 16,3-5 0-16,5-16-1 15,0-7 1-15,2-6-2 16,1-6 0-16,2-5 2 15,6 6 0-15,2-3-2 16,0 8 1-16,-5 10 0 16,3 11 1-16,-1 8 1 15,-5 16 1-15,-2 3-4 16,-1 7 0-16,-2 3 1 16,-2 0 0-16,-1 3 0 15,-2-5 1-15,-1-9-1 16,4-5 1-16,-4-18-2 15,1-3 1-15,5-13 1 16,0 0 0-16,2-6 2 0,1 4 0 16,2 1 2-16,6 1 1 15,2 3-6-15,3 15 1 16,-1 3-1-16,4 11 1 16,-6-1-5-16,-5 6 1 15,2 0-36-15,1 8 1 16,-3-3 25-16,-6-5 0 15</inkml:trace>
  <inkml:trace contextRef="#ctx0" brushRef="#br0" timeOffset="64375.4926">18428 18288 44 0,'-8'-24'22'0,"61"-2"0"0,-32 15-22 15,11-5 1-15,21 6 0 16,16-4 1-16,18 14 0 16,8 0 3-16,14-2 1 15,23 2-5-15,0 0 0 0,14-8 0 16,5 0 0-16,5-3 0 15,11 6 0-15,-19-3-1 16,-5 8 0-16,-16 8-11 16,-6 0 0-16,-23 0-33 15,-5 0 1-15</inkml:trace>
  <inkml:trace contextRef="#ctx0" brushRef="#br0" timeOffset="65506.9322">19219 18375 40 0,'-8'-2'20'0,"11"20"0"16,-3-10-20-16,0 8-1 0,0 8 1 15,-3-6 0-15,1 9 0 16,-6 5 1-1,-3-3 0-15,1 2 1 16,-4 1 0-16,-1-5-2 16,-1-1 0-16,0 6-1 15,3 7 1-15,2 1 1 16,3 3 0-16,8-12 3 16,8-2 1-16,11-5-1 15,4-5 0-15,6-6-3 16,8-10 0-16,11-3 0 15,-6-8 0-15,1 5-1 16,4-2 0-16,4-3-2 16,-1 8 0-16,-8 0-30 15,-5 5 1-15,0-5 12 16,-5-5 0-16</inkml:trace>
  <inkml:trace contextRef="#ctx0" brushRef="#br0" timeOffset="65866.3107">19606 18365 46 0,'16'-19'23'0,"26"-5"0"0,-32 24-24 0,6 0 1 16,3-2 1-16,-6 2-1 15,-2 0 1-15,-3 2-1 16,-1 12 0-16,-7-1 0 16,-5 11 1-16,-5-6-2 15,-1 6 0-15,-2-5 2 16,2 4 1-16,1-4-1 16,2-3 0-16,5 0-2 15,3-6 1-15,3 3 0 16,7-2 0-16,9 0-1 15,5-3 0-15,5 5-9 16,-5-8 1-16,2 3-10 16,-2-3 1-16,8-10 0 15,-1 5 0-15</inkml:trace>
  <inkml:trace contextRef="#ctx0" brushRef="#br0" timeOffset="66237.5221">20442 18423 40 0,'-6'0'20'0,"6"11"2"0,-5-6-21 0,2 5 0 15,-7 9 0-15,-1 7-1 16,-7 6 1-16,2 3 1 16,-3-1 1-16,6-2 3 15,3-6 0-15,-1 6-8 16,3-6 1-16,8 1 3 16,0 5 1-16,8-11-3 0,5 0 1 0,11-8-1 15,5 0 1-15,3-13-1 16,2 0 0-16,3-5-2 15,0 5 1-15,0 0-25 16,-2-3 1-16,-6-2-1 16,-8 2 1-16</inkml:trace>
  <inkml:trace contextRef="#ctx0" brushRef="#br0" timeOffset="66457.2818">20376 18595 43 0,'0'-3'21'0,"39"-2"2"0,-26 5-23 16,9-8-1-16,-1 3 1 16,0-3-7-16,0 3 0 15,-2-3-23-15,-3-3 0 16,-1 6 25-16,-4-1 0 15</inkml:trace>
  <inkml:trace contextRef="#ctx0" brushRef="#br0" timeOffset="66615.5667">20384 18449 52 0,'-16'16'26'0,"53"-13"0"16,-21-3-26-16,5-3-1 15,5-2 1-15,6 2-13 16,2 1 0-16,1-4-25 16,2 4 1-16</inkml:trace>
  <inkml:trace contextRef="#ctx0" brushRef="#br0" timeOffset="92665.1686">5805 5210 28 0,'-74'-43'14'0,"-24"14"0"16,64 19-13-16,-25 2 1 15,4 8 0-15,-22 8 1 16,-2 13 1-16,2 16-3 15,3 10 1-15,8 25-2 0,8 23 1 16,13 14-1-16,10 15 1 16,14 14-1-16,16-22 1 15,23-13 0-15,14-21 1 16,21-21 2-16,10-21 1 16,14-24-3-16,8-16 0 15,10-14 0-15,-5-25 1 16,-5-17 3-16,-9-18 1 15,-12 0-7-15,-22-13 0 0,-29-9 1 16,-15-7 0-16,-48-21-1 16,-19-3 0-16,-13 16 0 15,-11 23 0-15,-2 30-19 16,5 21 1-16,0 27-18 16,16 18 1-16</inkml:trace>
  <inkml:trace contextRef="#ctx0" brushRef="#br0" timeOffset="94850.1937">4956 4588 41 0,'-24'37'20'16,"-5"74"0"-16,21-66-21 0,-5 26 1 16,-17 27 0-16,-7 19 1 15,-10 20 1-15,-11 17-3 16,-6 2 1-16,3 3 0 0,19-19 1 15,2-8-1-15,16-18 1 16,14-8 1-16,2-14 1 16,18-18-1-16,20-10 0 15,12-3 0-15,24-8 0 16,13-8-2-16,22-6 0 16,26-4 0-16,8-11 0 15,16-6 0-15,7-5 0 16,12-5 0-16,15-8 0 0,8 0 0 31,6 0 0-31,-4 3 0 16,1 8 0-16,-21 2 1 15,-11 3 0-15,5 0-1 16,-29-1 0-16,-10-1 2 16,-6-6 1-1,35-14-2 1,-29-4 1-16,-24-11-2 15,-24-14 0-15,-8-5 0 16,-11-23 0-16,-7-19 0 16,-3-13 1-16,-6-32-2 15,-12-21 1-15,-4-6 0 16,4 1 0-16,5 12 0 16,5 1 1-16,5 0-2 15,5 5 1-15,17 3 0 16,-9 7 1-16,3 1-2 15,-2 23 1-15,-6 4-2 0,-16 4 1 16,-15 16 1-16,-16 11 0 16,-22 10-2-16,-16 14 0 15,-36 10 1-15,-32 11 1 16,-40 13 3-16,-42 6 1 16,-30 4-2-16,-31 4 1 15,-37-4-1-15,-16-2 1 16,-24-2-2-16,5-4 1 15,-4-4-3-15,17 2 1 16,11 8-25-16,19 13 1 0,26 29-10 16,19 9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45:35.0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19801 3286 23 0,'-18'-5'11'0,"21"7"2"0,-3-2-13 0,5 3 1 15,-5 2 1-15,2-2 4 16,1 2 1-16,2 9-3 16,-2 7 1-16,-3 3-4 15,0 7 1-15,0 4 0 16,0 2 0-16,-3 5 0 16,-2 3 0-16,2-5 2 15,1-1-4 1,2-39 0-16,-8 59 2 15,8-14 0-15,3-8-2 16,2-8 0-16,-3-8 1 16,6-5 0-16,-5-6-1 15,0-7 1-15,-3-3-3 16,5-8 1-16,-5-2 1 16,-5-1 0-16,2-2 1 15,-5-3 0-15,5 0-2 16,1 3 1-16,-3-1 0 15,2-1 0-15,-5-4-1 16,5-7 1-16,1-1 1 16,-4 3 1-16,4-2-3 15,-1-1 0-15,-2-2 1 16,2-2 0-16,3 1 0 16,0 1 1-16,3 6-1 15,2 1 1-15,-2 4 0 16,5 2 0-16,-3 3-1 15,6 2 0 1,15 1 0 0,0 4 1-16,6 4 0 15,0 2 1-15,0 5-3 0,-1 3 1 16,-4 3 3-16,-6 2 0 16,-5 5-1-16,0 3 0 15,-11 3-2-15,0 0 0 16,-10 2 1-16,-5 4 0 15,-6-1-2-15,-11-3 1 16,3-5 1-16,-5-5 1 0,-2 0-4 16,-1-8 1-16,0-3 3 15,6-2 1-15,4-3-3 16,7 3 1-16,12-3-1 16,6-3 0-16,7 3 0 15,9 0 0-15,2 0-1 16,3 3 1-16,5 2 1 15,2 3 1-15,1 2-2 16,-3 4 1-16,-5-4-1 0,-3 3 0 16,-2 6 4-16,-9 5 0 15,-4 5-2-15,-6 0 0 16,-6 0-2-16,-9-2 0 16,-7-4 1-16,-4 4 1 15,-1-9-2-15,1 1 0 16,0-6 0-16,4-5 0 15,1 0-15-15,8-3 0 16,5-5-37-16,8 0 1 0</inkml:trace>
  <inkml:trace contextRef="#ctx0" brushRef="#br0" timeOffset="1740.6385">17878 3760 26 0,'-3'-8'13'0,"6"2"5"0,-3 6-13 16,3-2-2-16,2-1 0 0,-3 1 1 16,6-1 1-16,3 3-2 15,0-3 1-15,2-2 2 16,11 5 0-16,7-5 1 15,6 2 1-15,0 3-4 16,6 0 0-16,4 0 0 16,6 0 0-16,-5 0-3 15,13 0 0-15,2 3 0 16,-2-3 0-16,5 0 0 16,0 0 1-16,-5 0 0 15,-5 0 0-15,2 0-1 16,-10 2 0-16,-1 1 1 15,-4 0 1-15,-6-3-2 16,0 0 0-16,0 0 0 16,2-6 0-16,1 4-1 0,-5-1 1 15,-4 3-1-15,-7-3 1 16,-3 3 3-16,-5 0 0 16,-5 0-2-16,-6 0 0 15,3 0-2-15,-8 0 0 16,0 0-1-16,-3-2 1 15,-5-1-1-15,-2 3 0 16,-3-5-1-16,-3 0 0 0,0-1-1 16,-3-2 0-16,1-2 3 15,2-1 0-15,0-2-1 16,0-3 1-16,0-2 0 16,3-1 1-16,2 3-2 15,-2 0 1-15,-5 3 0 16,-1 2 0-16,-2 1 0 15,0 2 1-15,5 0-2 16,0 3 1-16,3-1-1 16,2 4 1-16,3-1 0 15,3 0 1-15,0 1-1 16,5-1 0-16,8 0 0 16,2 3 0-16,11 0 0 15,1 3 1-15,-1 0-1 16,3 2 0-16,-3 3 0 15,0 0 0-15,0 8-1 0,-2-8 1 16,-1 2 1-16,-5 4 0 16,-2 1 2-16,-3-4 1 15,-8 8-3-15,-8-4 1 16,-3 4-1-16,-7-6 0 16,-3 3-1-16,-14 0 0 15,-4 2-5-15,-4 4 0 16,1 1-16-16,5 1 1 15,0 0-6-15,13-3 0 16,6 0-3-16,12-2 0 0</inkml:trace>
  <inkml:trace contextRef="#ctx0" brushRef="#br0" timeOffset="3280.0125">21082 3850 24 0,'13'-24'12'0,"19"3"1"15,-21 15-12-15,-1-2 3 0,9 3 0 16,2 0-2-16,5 2 0 15,11 3 1-15,-2 3 0 16,-1 5-1-16,6 2 0 16,2 1 1-16,3-3 0 15,8-3-2-15,11 1 1 16,4-1 1-16,12-5 0 16,2 2-1-16,5 1 0 15,6 0 2-15,-9 2 0 16,4 0-1-16,-4 3 1 0,6 0-3 15,-2 0 0-15,-4 0-1 16,9-3 0-16,-3-5 2 16,5-2 1-16,0-4-3 15,1 4 1-15,-12-6-1 16,1 0 0-16,-3 0 3 16,-8 3 1-16,-11-1-4 15,-7 1 1-15,-3 0-2 16,-5 2 0-16,-6-2-5 15,-8-3 0-15,-5 3-9 16,-7-3 1-16,-7 0-4 16,1 2 1-16,-5-1-5 15,-8 1 1-15</inkml:trace>
  <inkml:trace contextRef="#ctx0" brushRef="#br0" timeOffset="3976.0667">21548 3704 24 0,'16'0'12'0,"-6"-8"5"0,-5 8-13 15,-2 0 1-15,0 3 0 16,-3 0 0-16,0-3 1 16,0 2-1-16,0 1 0 0,-6-1-1 15,-4 1 0-15,-6 0 0 16,-5-1 0-16,-6 1-3 15,1 0 0-15,-1 2-1 16,-2 0 1-16,-2 1-2 16,-1-1 1-16,0 3 0 15,3 0 1-15,5-3 0 16,6 0 1-16,4-2-3 16,4 0 1-16,2-1 3 15,5 1 0-15,3 0-1 16,3 2 0-16,7 0 0 15,6 0 0-15,0 3-1 16,5 3 1-16,1 2 2 16,-1 3 0-16,5 3-2 0,-2-4 0 15,5 1-2-15,-2 0 0 16,4 3-2-16,-4-3 0 16,-3-3-17-16,-3 3 0 15,-3 0-4-15,-5 2 1 16,-2 1-3-16,-3-1 1 15</inkml:trace>
  <inkml:trace contextRef="#ctx0" brushRef="#br0" timeOffset="14329.6808">17624 5755 34 0,'-3'-3'17'0,"46"-15"-4"0,-30 10-17 16,0 0 1-16,6-3 1 15,-1 3 3-15,6-5 1 16,5 0-3-16,-3 2 1 0,6 6-1 16,0 2 1-16,0 6 0 15,7-1 0-15,4 4 1 16,-1-1 0-16,3 3-1 15,13-3 1-15,0 1 0 16,1-4 0-16,4 1-1 16,-5-3 1-16,1 0-1 15,-4-5 1-15,1 2-2 16,-6 3 0-16,-8 5-22 16,-10 3 1-16,-8 3 15 15,-8-1 0-15</inkml:trace>
  <inkml:trace contextRef="#ctx0" brushRef="#br0" timeOffset="15113.7776">21582 5757 27 0,'-3'-5'13'0,"40"-29"0"15,-10 23-13-15,10-2 2 16,3 0 0-16,13-1-2 16,2 1 1-16,9-3 0 15,10 3 0-15,5 5-1 16,8 0 0-16,1 6-3 0,7 4 0 15,6 3-23-15,-4 3 0 16</inkml:trace>
  <inkml:trace contextRef="#ctx0" brushRef="#br1" timeOffset="33098.6939">4958 6300 39 0,'-10'2'19'0,"10"27"2"0,0-23-21 0,-3 2 0 0,0 5 0 31,-2 3 1-31,0 8 0 16,-3 2 0-16,-3 3 1 0,1 0-1 15,2 6 1-15,-5 4-1 16,5 6 1-16,-3-2-2 16,6-1 0-16,-3 0 0 15,8 1 0-15,0-6 0 16,-3-6 1-16,3-1-1 15,0-9 0-15,5-5 12 16,3-3 0-16,3 0-10 16,10-10 0-16,11 2-1 15,8-2 0-15,2-1-2 16,11-2 0-16,0 6-2 16,-8-9 1-16,-6-2-17 15,-2-3 1-15,0 2-14 16,-10 4 0-16,-1-9 29 15,-12 1 0-15</inkml:trace>
  <inkml:trace contextRef="#ctx0" brushRef="#br1" timeOffset="33366.1208">4895 6562 40 0,'-13'-8'20'0,"31"2"-1"0,-13 1-20 0,6 2 1 16,5 1 1-16,0-6-1 15,5 3 1-15,8-1-1 16,0 4 1-16,5 4-1 16,6 4 1-16,-5-4-2 15,4 1 1-15,-12 0-14 16,2-3 1-16,-8-3-9 15,-3 0 1-15,-2-5 19 16,0-2 0-16</inkml:trace>
  <inkml:trace contextRef="#ctx0" brushRef="#br1" timeOffset="33616.1259">4882 6268 56 0,'0'-3'28'0,"31"17"-10"0,-17-12-28 16,7 3 20-16,8 3 0 16,0 0-20-16,-3 0 0 15,11 0 9-15,-2-2 0 16,5-1-5-16,-6-8 0 0,0-2-14 15,3-6 1-15,0-5 3 16,0 1 0-16</inkml:trace>
  <inkml:trace contextRef="#ctx0" brushRef="#br1" timeOffset="33962.0149">4860 5956 42 0,'-2'-3'21'0,"15"14"-1"0,-5-9-20 16,5 4 0-16,11-4 1 15,8 1-1-15,5-3 0 16,10 0 0-16,12-3 0 0,-12-2-1 16,3 2 1-16,1-5-19 15,-4 0 0-15,1 1 0 16,-6-1 0-16</inkml:trace>
  <inkml:trace contextRef="#ctx0" brushRef="#br1" timeOffset="34243.957">5281 5816 39 0,'0'-8'19'0,"13"10"2"15,-5-2-21-15,3 0 0 16,5 0 0-16,10 0 0 0,1-2 1 16,4 2 0-16,-2 2 0 15,-5 4 3-15,-8 7 0 16,-5 8 7-16,-9 8 1 16,-10 5-12-16,-7 11 1 15,-7 3-1-15,-7-6 0 16,6 3-17-16,7-2 0 15,10-4-20-15,12-7 1 16</inkml:trace>
  <inkml:trace contextRef="#ctx0" brushRef="#br1" timeOffset="34903.481">6498 6601 44 0,'-5'-23'22'0,"37"44"-1"0,-22-8-22 15,1 16 1-15,-1 13 1 16,-2 11 0-16,-8 8 1 16,3 8 10-16,-3 13 0 15,-3-8-12-15,1 8 1 16,-9-10-1-16,3-9 1 16,0-10-2-16,3-11 1 15,0-15-1-15,-1-19 1 0,-2-14-16 16,-5-31 0-16,-3-26 14 15,14-14 1-15,4-13 2 16,17 11 1-16,2 5-2 16,8 5 0-16,5 13 0 15,6 11 0-15,-3 14 0 16,-5 9 0-16,-3 12 2 16,-8 10 1-16,-10 5 11 15,-9 6 0-15,-4 5-13 0,-11 7 1 16,-9 6-2-16,-4 3 0 15,2-3-1-15,6-2 0 16,-4-6-31-16,1-8 1 16,5-2 8-16,8-11 1 15</inkml:trace>
  <inkml:trace contextRef="#ctx0" brushRef="#br1">6990 6763 40 0,'6'21'20'0</inkml:trace>
  <inkml:trace contextRef="#ctx0" brushRef="#br1" timeOffset="35457.0435">7377 6763 44 0,'-6'34'22'0,"22"22"-5"16,-11-43-22-16,1 0-28 16,-1 3 1-16,0-5 29 15,-2-9 1 1</inkml:trace>
  <inkml:trace contextRef="#ctx0" brushRef="#br1" timeOffset="35582.0758">7347 6339 40 0,'-2'-23'20'0,"-6"23"-14"0,8 2-19 15,0 6-10-15,0 5 0 16</inkml:trace>
  <inkml:trace contextRef="#ctx0" brushRef="#br1" timeOffset="35816.9918">7535 6951 41 0,'0'-3'20'0,"16"-50"3"16,-5 29-21-16,-1-2 3 15,9-3 1-15,-1 0-3 16,4 5 1-16,1 5-2 16,1 11 1-16,3 11-3 15,-4 8 0-15,-1 10-1 16,1 8 0-16,-1 3-19 16,-4-3 0-16,-5-3-13 0,3-7 0 15</inkml:trace>
  <inkml:trace contextRef="#ctx0" brushRef="#br1" timeOffset="38190.4675">7011 6760 24 0,'-2'-13'12'0,"-1"-3"0"0,-2 11-11 0,2 2-1 15,1 3 0-15,-6 0 3 16,0 5 0-16,-6 3 2 15,1 3 1-15,-5 7 0 16,-1 6 0-16,9 5-3 16,7 3 1-16,6-3-3 15,7 3 0-15,9 0-2 16,-1-6 1-16,3-5 3 16,3-7 1-16,8-12-1 15,0-10 0-15,-1-8 0 16,-1-13 1-16,-7-8-4 15,-1-8 1-15,-9-5-1 16,-5 0 0-16,-11 7-8 16,-13 4 0-16,-5 10-3 15,-3 7 1-15,3 7-2 0,3 9 1 32,4 9-12-32,4 7 1 15</inkml:trace>
  <inkml:trace contextRef="#ctx0" brushRef="#br1" timeOffset="38715.1153">7350 6750 35 0,'-5'-6'17'0,"-3"19"3"16,11-5-17-16,2 6-3 16,-3 9 1-16,6 9-2 15,-2-5 1-15,2-1-1 16,0-5 1-16,2-2-24 16,-5-6 0-16,3-2 12 0,0-3 0 15</inkml:trace>
  <inkml:trace contextRef="#ctx0" brushRef="#br1" timeOffset="39107.5438">7504 6927 30 0,'-19'2'15'0,"19"6"6"16,0-8-16-16,0-8-5 15,3 3 0-15,2-5 0 16,-2-4 1-16,5-7 0 15,2 0 0-15,3-3 0 16,1 3 1-16,4 5 3 16,1 8 0-16,2 8-4 15,-5 8 0-15,10 5-1 16,1 3 0-16,2 5-1 16,0 3 0-16,-8-3-11 0,0-2 0 15,-5-1-9-15,-5 1 0 16,-1-1 11-16,1 4 1 15</inkml:trace>
  <inkml:trace contextRef="#ctx0" brushRef="#br1" timeOffset="39382.1082">7922 6421 46 0,'-11'14'23'0,"32"49"1"0,-13-47-24 0,0 13-2 16,-5 13 1-16,-1 3-5 15,4 8 0-15,-4 0-10 16,1-2 1-16,2-12-8 16,-2-4 1-16</inkml:trace>
  <inkml:trace contextRef="#ctx0" brushRef="#br1" timeOffset="39553.9882">7752 6660 43 0,'0'-3'21'0,"58"11"1"16,-44-8-21-16,4 3-15 15,9-3 1-15,10-3 2 16,5-2 0-16,6-6-7 16,15-2 0-16</inkml:trace>
  <inkml:trace contextRef="#ctx0" brushRef="#br1" timeOffset="39803.9896">8639 6570 18 0,'0'2'9'0,"-43"1"7"0,30 0-9 15,-5 2 2-15,-1 3 0 16,-2 5-8-16,5 6 1 16,0 4-2-16,11 1 0 15,5-3 0-15,5 0 1 16,3-2 4-16,3-3 1 15,7 2 6-15,-2-2 0 0,3-3-11 16,-6 6 1-16,-8 2-1 16,-10-2 1-16,-6-1-5 15,-2 1 0-15,-8-3-21 16,-3-3 1-16,-2-5-7 16,10-6 1-16</inkml:trace>
  <inkml:trace contextRef="#ctx0" brushRef="#br1" timeOffset="44438.4242">9697 6731 43 0,'-11'16'21'0,"14"18"0"16,-3-21-22-16,5 9 1 16,1 7 0-16,-1-3-1 15,-2-2 0-15,-1-3-16 16,4-2 0-16,-4-1-6 16,6-5 0-16</inkml:trace>
  <inkml:trace contextRef="#ctx0" brushRef="#br1" timeOffset="44560.1089">9758 6580 42 0,'-16'-16'21'0,"11"6"1"0,5 10-22 16,0-8-25-16,-6 2 0 0,4 1 8 16,-6 3 0-16</inkml:trace>
  <inkml:trace contextRef="#ctx0" brushRef="#br1" timeOffset="44859.547">9880 6871 33 0,'-22'40'16'0,"12"2"1"15,10-39-16-15,0-3 2 16,0-5 0-16,0-14-3 15,5-7 0-15,0-3 4 0,11-6 0 16,-3 3 0-16,6 3 1 16,2 5-1-16,-5 9 1 15,0 7 0-15,-3 10 0 16,-2 12-5-16,-1 9 0 16,1 6-2-16,-1 1 2 15,-10-30 0 1,19 60-53-16,2-12 1 15</inkml:trace>
  <inkml:trace contextRef="#ctx0" brushRef="#br1" timeOffset="45423.3928">11070 6953 34 0,'-8'-5'17'0,"16"-21"3"15,-5 15-16-15,-3-2-4 16,0-3 0-16,-3-5 2 15,-5-1 1-15,-5 4 1 16,-6-1 1-16,-4 4-2 0,-6 4 0 16,5 11-1-16,-3 3 1 15,3 12-3-15,3 4 0 16,3 10 1-16,2 0 1 16,5 11-4-16,6 5 0 15,10 3 2-15,-2-11 0 16,8-11 0-16,2-7 0 15,5-17 0-15,6-15 0 16,3-11 0-16,-4-10 1 0,1-19 0 16,-3-8 1-16,-2-10-4 15,-6 2 0-15,-2-16 2 16,-3 8 0-16,-6 9 0 16,-2 15 0-16,0 18 2 15,-2 14 1-15,-1 16-1 16,-2 23 1-16,-1 17-2 15,-2 18 0-15,6 13-2 16,2 8 0-16,0 0-5 16,2-3 0-16,9-4-14 15,2-12 1-15,-2-18-9 16,7-10 0-16</inkml:trace>
  <inkml:trace contextRef="#ctx0" brushRef="#br1" timeOffset="45579.5836">11314 6694 34 0,'-6'50'17'0,"4"32"1"0,4-63-17 16,-2 7-16-16,0-2 0 16,0 0-4-16,6-3 0 15</inkml:trace>
  <inkml:trace contextRef="#ctx0" brushRef="#br1" timeOffset="45689.194">11314 6337 38 0,'-11'-21'19'0,"6"21"-37"16,10 5-19-16</inkml:trace>
  <inkml:trace contextRef="#ctx0" brushRef="#br1" timeOffset="45970.7033">11483 6744 47 0,'3'43'23'0,"7"28"1"16,-7-55-23-16,2 8 0 0,-5-3 0 15,0 0 2-15,0 0 1 16,-5-8 3-16,2-7 1 15,1-9-6-15,2-10 0 16,5-19 1-16,5-8 0 16,1-10-3-16,10-3 0 15,11 3-2-15,5 10 0 16,-5 6-17-16,2 2 0 16,8 11-3-16,3 5 0 15,3 0 1-15,-6 8 1 16</inkml:trace>
  <inkml:trace contextRef="#ctx0" brushRef="#br1" timeOffset="46253.347">12102 6596 30 0,'8'34'15'0,"0"27"4"0,-5-45-16 0,4 0-6 16,-4-3 0-16,0 1 1 16,5-4 1-16,0-5 6 15,-6-5 1-15,1-8-4 16,2-5 1-16,-5-11 1 15,0-2 1-15,0-3 0 16,0 5 1-16,-5 0 1 16,0 3 0-16,-6 10-2 15,-7 4 1-15,-1 1 0 16,-2 6 0-16,0 8 1 16,5 11 1-16,0 7-6 15,5 11 0-15,9-2-1 0,10 12 0 16,5 3-3-16,8-10 1 15,3-8-31-15,2-8 0 16,1-6-10-16,5-7 1 16</inkml:trace>
  <inkml:trace contextRef="#ctx0" brushRef="#br1" timeOffset="46575.0484">12626 6599 27 0,'3'-24'13'0,"-14"13"11"15,3 6-13-15,5 2-4 16,-7 1 1-16,-11 2 2 15,-8 2 1-15,2 1-7 16,-2 10 1-16,8 11-4 16,2 8 0-16,9 5-1 0,4 8 0 0,6 2-1 15,6-4 1-15,10-6-1 16,5-8 0-16,3-13-17 16,-3-14 1-16,3-12-24 15,2-9 0-15</inkml:trace>
  <inkml:trace contextRef="#ctx0" brushRef="#br1" timeOffset="46778.4058">12801 6329 54 0,'-3'34'27'0,"6"30"0"16,-3-40-26-16,-3 2-3 0,0 14 1 15,-2 10-5-15,0 3 1 16,-3 2-21-16,5 4 0 16,-2-12 5-16,2-7 1 15</inkml:trace>
  <inkml:trace contextRef="#ctx0" brushRef="#br1" timeOffset="46950.4936">12576 6623 53 0,'2'-8'26'0,"49"-16"-8"0,-30 18-27 0,8 1-6 16,3 0 0-16,2-8-10 16,6-1 1-16,2 1 20 15,-5 3 1-15</inkml:trace>
  <inkml:trace contextRef="#ctx0" brushRef="#br1" timeOffset="47060.2769">13028 6591 37 0,'-8'32'18'0,"-5"47"11"16,8-58-19-16,2 11-10 15,-8 5 0-15,1 0-12 16,-1-8 0-16,3-3-22 16,8-10 0-16</inkml:trace>
  <inkml:trace contextRef="#ctx0" brushRef="#br1" timeOffset="47185.2766">13203 6440 38 0,'21'-56'19'0,"-16"48"1"0,-5 6-19 15,-5 2-9-15,0 2 0 16,-11 6-22-16,2 8 0 16</inkml:trace>
  <inkml:trace contextRef="#ctx0" brushRef="#br1" timeOffset="47487.3861">13221 6726 43 0,'3'29'21'0,"18"18"2"16,-13-31-21-16,5 5 7 15,8 3 1-15,1 0 1 16,4-8 0-16,-5-8-1 15,0-8 0 1,0-11-6-16,1-12 0 16,-1-4-4-16,0-5 0 15,-5-2-1-15,-6-3 1 16,-4 0 0-16,-12 5 0 16,-4 6-4-16,-3 7 1 15,-11 9-5-15,-8 10 0 16,6 13-6-16,-1 13 1 15,9 3-9-15,4 6 0 16,9-4-9-16,16 1 1 16</inkml:trace>
  <inkml:trace contextRef="#ctx0" brushRef="#br1" timeOffset="47899.6125">13721 6779 37 0,'6'5'18'0,"-12"27"7"0,12-22-18 0,-12-2-2 16,4 0 1-16,-1 0-2 15,-2 0 1-15,5-5-5 16,0-11 0-16,5-6 3 16,6-4 0-16,2-6-2 15,8 0 1-15,0 3 1 16,-2 3 0-16,-6 7-2 15,0 11 1-15,-2 11-5 16,-3 7 1-16,0 9-19 16,-3-1 21-16,-5-26 0 15</inkml:trace>
  <inkml:trace contextRef="#ctx0" brushRef="#br1" timeOffset="48384.6509">14830 6652 46 0,'-13'0'23'0,"2"23"1"15,11-9-23-15,0 7-1 16,3 11 0-16,5 10-1 15,2 0 1-15,6 6 0 16,5 0 1-16,6-6 6 16,-1-10 0-16,11-11 0 15,-2-11 0-15,-4-10-3 16,-1-10 1-16,-9-3-4 16,-8-6 0-16,-13-10-1 15,-11-8 0-15,-10 0-1 16,-8-3 0-16,-5-5-11 0,-9 3 1 15,1 7-12-15,2 9 1 16,9 10-9-16,9 8 0 16</inkml:trace>
  <inkml:trace contextRef="#ctx0" brushRef="#br1" timeOffset="48700.4329">15637 6181 41 0,'-35'-24'20'0,"6"8"2"16,24 16-21-16,-5 0 0 15,-9 3 0-15,-5 7 3 16,-2 19 0-16,2 14-1 16,3 15 0-16,2 8-4 0,3 3 1 15,0 10-7-15,6 1 1 16,-1 2-13-16,6-6 0 16,-3-7-5-16,5-8 1 15</inkml:trace>
  <inkml:trace contextRef="#ctx0" brushRef="#br1" timeOffset="48841.0611">15190 6765 62 0,'-11'-18'31'0,"35"13"-1"0,-6-1-30 0,12 4-16 16,4-1 1-16,11 3-16 15,13-3 1-15,-2-5 15 16,15 0 1-16</inkml:trace>
  <inkml:trace contextRef="#ctx0" brushRef="#br1" timeOffset="49577.9423">16703 6638 42 0,'-21'-34'21'0,"0"13"6"0,10 16-21 15,-7 2-3-15,-6 0 1 16,-5 9 0-16,-3 7 0 15,0 11-2-15,6 13 0 16,-3 13-2-16,5 13 1 16,3-12-2-16,13-4 1 15,8-4 0-15,8-12 0 0,2-15 3 16,4-13 1-16,9-14-3 16,9-18 0-16,8-13-1 15,0-16 1-15,2-6 0 16,0 1 0-16,3-14-5 15,-5-2 1-15,-8-1 1 16,-9 9 1-16,-4 18 0 16,-8 10 0-16,-11 9 2 15,-6 13 1-15,-7 10-1 16,-8 14 0-16,-3 18 0 16,-2 14 0-16,-1 20 0 15,1 1 1-15,4 10-1 16,9 5 0-16,5 1 1 15,8-3 0-15,11-9-3 16,10-4 1-16,8-14 0 16,11-13 1-16,-6-13 1 0,6-8 0 15,5-18-2-15,5-12 0 16,3-9-2-16,-8-14 1 16,-3-3-3-16,-7 3 0 15,-14 8 4-15,-10-3 1 16,-11 11 2-16,-6 13 0 15,-10 11 0-15,-7 8 0 16,-7 15-2-16,4 17 0 16,0 4-2-16,10 4 0 15,5 2-1-15,3 8 1 0,11-11-9 16,7-5 0-16,9-3-20 16,5-7 0-16,13-11 3 15,10-8 1-15</inkml:trace>
  <inkml:trace contextRef="#ctx0" brushRef="#br1" timeOffset="50064.4475">17701 6466 40 0,'-22'0'20'0,"9"3"3"0,11 2-20 0,-6 1-4 16,0-1 1-16,-6 6 2 15,-4 2 0-15,-3 0 6 16,-3 0 0-16,0 6-2 16,-5 5 1-16,0 5-3 15,8 5 1-15,8-2-2 16,5 7 0-16,8 9-2 15,8 0 1-15,5-9-2 16,8-4 0-16,11-9-5 16,7-7 0-16,1-9-9 15,-3-10 1-15,3-13-7 16,-1-11 1-16,-4-5-11 16,-3-3 1-16</inkml:trace>
  <inkml:trace contextRef="#ctx0" brushRef="#br1" timeOffset="51066.5802">17902 6538 24 0,'-6'-3'12'0,"9"27"5"0,0-16-12 16,2 10 2-16,-2 9 0 16,-1 5-1-16,6-1 1 0,0 4-2 15,-3-1-5 1,-5-34 0-16,8 37 15 15,0-8 1-15,-5-15-12 16,0-17 1-16,5-10 1 16,-1-11 1-16,7-10-5 15,4-6 1-15,3 8-8 16,3-2 0-16,0-3-25 16,-3 8 1-16,0-1-10 15,1 7 1-15</inkml:trace>
  <inkml:trace contextRef="#ctx0" brushRef="#br1" timeOffset="51332.1953">18354 6660 48 0,'11'18'24'0,"13"9"6"0,-9-22-25 16,7-3-6-16,1-2 1 16,1-5-1-16,3-5 1 15,-6-9 2-15,0-5 0 16,-5 3-3-16,0-5 0 15,-11-6 1-15,0 0 0 16,-10 6 1-16,0 5 0 16,-11 13 3-16,-11 16 1 15,-2 5-2-15,0 13 0 16,5 14-4-16,3 8 0 16,8-1-3-16,5 9 1 0,5-3-17 15,3-8 0-15,11-8-17 16,5-6 1-16</inkml:trace>
  <inkml:trace contextRef="#ctx0" brushRef="#br1" timeOffset="51754.1356">18997 6514 46 0,'-37'-21'23'0,"-16"45"0"16,40-16-23-16,-6 0 0 16,-2 7 0-16,0 12 0 15,0 10 1-15,5 0-1 16,0 5 1-16,11 6-1 0,5-8 0 16,2-6 7-16,6-8 1 15,3-10-7-15,2-10 0 16,6-14 0-16,2-11 0 15,3-13-1-15,0-13 0 16,-3 0-1-16,-3 6 1 16,-10-1 4-16,-3 6 0 15,1 5-3-15,-6 10 0 16,-6 19-1-16,-4 5 0 16,5 17 0-16,-6 20 0 15,0 8-2-15,3 11 0 0,8-3-16 16,8-5 1-16,6-8 2 15,4-10 1-15,-2-14-8 16,5-13 1-16,8-6 16 16,3-15 1-16</inkml:trace>
  <inkml:trace contextRef="#ctx0" brushRef="#br1" timeOffset="52066.6493">19436 6472 48 0,'-26'-24'24'0,"-32"45"0"15,42-13-24-15,-3 3-1 16,-2 4 0-16,3-1 2 16,7-1 0-16,6 0-2 0,5 3 1 15,5 0 2-15,11 2 1 16,0 4 8-16,10 1 0 15,-5-1-10-15,-5-1 0 16,0 0 0-16,-3 3 1 16,-10 2-3-16,-14 3 0 15,-4-2 1-15,-7-1 0 16,1-7-13-16,0-1 0 16,0-5-13-16,2-5 0 15,9-2 3-15,-1-6 1 0</inkml:trace>
  <inkml:trace contextRef="#ctx0" brushRef="#br1" timeOffset="52223.0957">19664 6591 52 0,'-8'34'26'0,"-5"53"-12"15,7-68-26-15,1 13-8 16,-11 5 1-16,3-3-1 15,2-7 1-15</inkml:trace>
  <inkml:trace contextRef="#ctx0" brushRef="#br1" timeOffset="52379.3473">19680 6249 49 0,'-3'-21'24'0,"6"11"-15"0,-3 10-24 15,0 5-15-15,0 3 1 16,0 5 26-16,-3 6 0 16</inkml:trace>
  <inkml:trace contextRef="#ctx0" brushRef="#br1" timeOffset="52629.8503">19823 6699 43 0,'10'45'21'0,"1"0"5"0,-9-34-22 0,1-3 1 15,-3 0 0-15,0-8-4 16,8-8 0-16,0-8-2 16,5-8 1-16,11-10 6 15,8-1 1-15,5 6-8 16,-3 3 1-16,-2 7-2 16,0 3 1-16,-9 3-13 15,-4 10 0-15,-6 17 5 16,-2 12 0-16,-3 9 2 15,2 2 0-15,4 10-15 16,1 1 1-16,1-11 16 16,5-5 1-16</inkml:trace>
  <inkml:trace contextRef="#ctx0" brushRef="#br1" timeOffset="53130.2003">20542 6570 45 0,'-10'-3'22'0,"-9"-2"1"0,11 5-23 16,-2 8-1-16,-4 5 0 16,1 5 1-16,-3 6 0 15,6 5 1-15,-1 0 1 0,8 0-1 16,3-2 1-16,3-3-3 15,5-6 0-15,3-2 1 16,-1-11 1-16,3-5 0 16,3-5 0-16,0-11-2 15,5-8 1-15,1-5 1 16,-1-2 0-16,-5 4-1 16,-3 1 0-16,-3 5 0 15,1 7 0-15,0 6 4 16,-1 8 0-16,-2 11-5 15,3 7 1-15,-6 9 2 16,6-1 0-16,-6 14 3 16,-3 5 1-16,-9 3-1 15,-9 7 1-15,-11 6 4 16,3 0 1-16,-7 5-6 16,-9-2 0-16,-8-4-4 0,1-9 1 15,-1-9-3-15,-5-8 0 16,-5-10-19-16,10-11 1 15,-2-10-15-15,5-13 1 16,5-14 6-16,9-13 0 16</inkml:trace>
  <inkml:trace contextRef="#ctx0" brushRef="#br1" timeOffset="54679.5208">21413 6197 40 0,'0'-35'20'0,"2"38"1"16,6-1-20-16,3 12 2 15,-1 20 1-15,12 16-2 0,-1 24 1 16,0 3-3-16,3 8 0 16,5-3 1-16,3 0 0 15,2-11 9-15,3-13 0 16,-5-10-6-16,-6-8 0 15,1-11-1-15,-3-13 1 16,-1-8-4-16,4-19 1 16,5-23-2-16,-1-19 1 15,1-16-2-15,2-21 1 16,1 0-23-16,5 0 1 0,-6 19-16 16,-5 23 1-16</inkml:trace>
  <inkml:trace contextRef="#ctx0" brushRef="#br1" timeOffset="54826.0793">22447 6787 61 0,'0'7'30'0,"35"31"-42"0,-25-36-31 16,3-4 27-16,-2-4 0 15</inkml:trace>
  <inkml:trace contextRef="#ctx0" brushRef="#br1" timeOffset="55695.1529">7824 8043 59 0,'-29'-21'29'0,"60"24"1"0,-20-1-31 0,10 1 2 15,21 2 0-15,11-2-2 16,27-6 1-16,-1 6-1 16,22-6 1-16,-1 1-11 15,6-1 0-15,0-2 4 16,-3 0 0-16,-10-1-6 16,-9 4 0-16,-10-1-12 15,-10 0 0-15</inkml:trace>
  <inkml:trace contextRef="#ctx0" brushRef="#br1" timeOffset="55969.8042">8557 7803 44 0,'0'2'22'0,"29"14"0"0,-8-11-22 16,8 1 0-16,5-1 1 15,9 6 2-15,7 2 0 16,-5 5 8-16,-5 3 0 16,-9 3-8-16,-7 5 0 15,-11 3-3-15,-13 8 1 16,-13-6-2-16,-16 3 1 16,-5 3-14-16,-17 2 1 15,-7 3-12-15,0-5 0 16,2-6 4-16,4-5 1 0</inkml:trace>
  <inkml:trace contextRef="#ctx0" brushRef="#br1" timeOffset="56706.6058">9938 7776 45 0,'-11'-3'22'0,"38"25"2"0,-17-7-23 16,1 15 1-16,-1 9 0 16,-2 17 6-16,0 5 0 15,-5 7-7-15,-3 7 0 16,0-9-2-16,3 5 0 16,2-7 0-16,-5-9 0 15,2-12-19-15,-2-14 0 0,0-13-13 16,0-16 1-16</inkml:trace>
  <inkml:trace contextRef="#ctx0" brushRef="#br1" timeOffset="57159.7375">9853 7800 26 0,'11'-16'13'0,"36"-45"12"16,-26 43-13-16,1-1-9 15,9 1 1-15,17 4-1 16,0 6 0-16,2 6-3 16,5 10 1-16,-2 5-1 15,-5 0 0-15,-14 6 2 16,-5-3 1-16,-7 2 5 0,-12 6 1 16,-15 8-10-16,-16 7 1 15,-6-2-1-15,-15 0 0 16,-16 3-7-16,5-3 1 15,0-2 5-15,5-4 1 16,6-7-2-16,10-5 1 16,16-1 2-16,24-2 0 15,3 0 1-15,18-5 0 16,8 2 0-16,3 0-1 16,-40-13 0-1,55 50 19-15,-18-10 0 0,-21-6-15 16,-10 9 1-16,-22 2 1 15,-19 0 0-15,-7-8-6 16,-14 2 0-16,-7 1-11 16,5-14 1-16,13-7-18 15,13-11 0-15,21-5-7 16,11-3 1-16</inkml:trace>
  <inkml:trace contextRef="#ctx0" brushRef="#br1" timeOffset="58589.9348">11655 8012 42 0,'-13'0'21'0,"18"29"1"16,0-16-22-16,-2 8 0 15,-3 3 0-15,0 0 0 16,0 0 1-16,-3 2 0 15,-2 3 1-15,2 0-2 16,1-2 0-16,-6-4-1 16,5-1 1-16,-2-9 0 15,2-11 0-15,3-9-1 0,11-12 0 16,10-5 0-16,0-10 0 16,3-14 1-16,8 1 1 15,-1 4-2-15,1 9 1 16,-3 10-1-16,-5 11 1 15,-3 5 1-15,-2 13 1 16,-9 8-3-16,-2 11 0 16,-8 5 1-16,-5-2 1 15,0 2 0-15,-3 0 1 16,-3-3-3-16,3-2 1 0,3-5 0 16,0-11 0-16,5-8-2 15,8-14 1-15,5-7 0 16,8-16 0-16,0-5 1 15,8-3 1-15,0 5-1 16,-2 9 1-16,2 12 2 16,-5 11 0-16,-3 16 0 15,-3 16 1-15,-4 13-4 16,-4 5 0-16,-2 6-4 16,0-3 0-16,3-6-14 15,-1-7 0-15,1-11-8 16,2-10 0-16</inkml:trace>
  <inkml:trace contextRef="#ctx0" brushRef="#br1" timeOffset="58933.9253">12409 7916 35 0,'-24'37'17'0,"14"48"4"0,10-56-19 16,0 3-2-16,0 8 1 15,0 5-1-15,2 0 0 16,3-3 1-16,1-10 0 16,10-9 2-16,5-15 1 15,0-18-5-15,5-19 1 16,1-11-2-16,-3-13 0 0,-3-8 2 16,-3-2 1-16,-2 2 1 15,0 11 0-15,-5 15-1 16,-6 14 0-16,-5 21 2 15,-3 13 1-15,-5 19-3 16,-2 10 1-16,-3 6-3 16,2-3 1-16,0 3-7 15,9-6 1-15,4-5-15 16,6-8 1-16,3-10-1 16,10-11 1-16</inkml:trace>
  <inkml:trace contextRef="#ctx0" brushRef="#br1" timeOffset="59215.7955">13070 7887 35 0,'-39'6'17'0,"18"7"1"0,18-8-18 15,-2 6 0-15,2 5 1 16,3-1-1-16,3 4 0 15,2 5 7-15,0 0 0 16,3 2-1-16,0 3 0 16,-5-2 0-16,-1-1 1 0,-2 3-4 15,0 3 0-15,-2 0-4 16,-6 2 1-16,-5-2-3 16,-6-6 0-16,3-7-18 15,-5-6 0-15,0-10-12 16,5-11 0-16</inkml:trace>
  <inkml:trace contextRef="#ctx0" brushRef="#br1" timeOffset="59403.2447">13451 7562 53 0,'3'26'26'0,"0"93"2"15,-3-84-28-15,-3 18 0 16,0 18 0-16,-2 8-13 16,0 3 0-16,-6 3-27 15,3-8 0-15</inkml:trace>
  <inkml:trace contextRef="#ctx0" brushRef="#br1" timeOffset="59559.5502">13245 8014 58 0,'5'-29'29'0,"59"32"-2"0,-43-9-30 16,3 1-4-16,8 0 0 15,2-3 6-15,8 0 1 16,6-3-40-16,0-2 1 0,12 0 31 16,4 0 1-16</inkml:trace>
  <inkml:trace contextRef="#ctx0" brushRef="#br1" timeOffset="59999.925">14692 7633 57 0,'-13'64'28'0,"-27"23"1"0,30-58-29 16,-9 13 0-16,6 6 1 15,-5 10-1-15,2-2 1 16,0 2 0-16,5-2 1 16,6-9-2-16,0-12 0 15,5-19 0-15,10-19 0 16,11-10 0-16,11-16 0 0,0-14 0 15,5 4 0-15,-3 1 0 16,-2 12 0-16,-3 13 2 16,-8 10 1-16,-7 16-4 15,-4 14 0-15,-2 2-17 16,-3 3 1-16,1 2 0 16,-1-2 0-16,6-6 8 15,4-2 0-15,1-8-2 16,5-8 1-16,1-8 7 15,4-5 0-15,1-6-1 16,4-2 1-16</inkml:trace>
  <inkml:trace contextRef="#ctx0" brushRef="#br1" timeOffset="60359.3045">15139 7990 41 0,'-13'6'20'0,"-48"47"2"0,48-32-22 16,-5 3 5-16,2-1 0 16,0 7-3-16,5 7 1 15,6 0-2-15,0-8 0 16,10-5 1-16,6-9 0 16,2-7-1-16,5-13 1 15,6-13-1-15,-3-9 0 16,3-10-1-16,3-8 1 15,-6 5-2-15,-5 6 0 0,-1 5 5 16,-4 8 1-16,-6 7-4 16,3 9 0-16,0 13 1 15,-5 11 1-15,0 10-4 16,4 2 0-16,1 12-2 16,3 2 1-16,0 0-22 15,4-8 1-15,4-8 2 16,2-11 0-16,0-12 8 15,3-14 0-15</inkml:trace>
  <inkml:trace contextRef="#ctx0" brushRef="#br1" timeOffset="60609.2528">15483 7911 41 0,'-10'11'20'0,"15"39"8"16,0-37-20-16,-2 16-3 15,5 11 1-15,-5-6-2 0,-1 3 1 16,6 3 2-16,0-6 1 16,-3-7 1-16,3-9 0 15,3-7-8-15,0-14 0 16,-1-10-3-16,3-13 1 16,9-17-22-16,7-12 0 15,2-9-14-15,1 3 0 16,-3 11 23-16,-5 13 1 15</inkml:trace>
  <inkml:trace contextRef="#ctx0" brushRef="#br1" timeOffset="60893.0946">15899 8102 49 0,'10'15'24'0,"25"1"5"16,-19-18-24-16,-6-1-6 15,3-5 0-15,-2-8 1 16,2-8 1-16,-2-5-1 31,-3-2 0-31,-8-4-1 16,-3 3 1-16,-7 3 5 16,-12 8 1-16,-4 13 2 0,-1 13 0 15,1 11 0-15,5 13 0 16,5 16-8-16,0 3 1 15,11 5-2-15,5 3 1 16,10-6-17-16,6-8 1 16,11-7-41-16,4-14 1 15</inkml:trace>
  <inkml:trace contextRef="#ctx0" brushRef="#br1" timeOffset="61705.9601">17494 7382 52 0,'-5'0'26'0,"21"74"1"0,-14-42-25 16,-2 21-3-16,-2 7 1 15,-6 12 0-15,-5 7 1 16,-6 6-2-16,1-3 0 16,2-13-8-16,0-11 1 15,5-8-12-15,1-7 1 16,7-12-5-16,11-12 1 0</inkml:trace>
  <inkml:trace contextRef="#ctx0" brushRef="#br1" timeOffset="62004.6285">17785 8038 43 0,'-5'74'21'0,"10"-5"1"16,1-56-21-16,-1 6 2 15,5-3 1-15,6-6 3 16,0-5 1-16,3-5-4 16,-1-8 1-16,-5-2-2 15,-2-9 1-15,-3-10-3 0,-3-5 0 16,-5-1-2-16,-5-2 0 16,-11 0 1-16,-5 3 0 15,-5 5-1-15,-1 5 0 16,3 8-6-16,3 11 1 15,3 10-14-15,2 8 1 16,0 3-16-16,10 11 0 16</inkml:trace>
  <inkml:trace contextRef="#ctx0" brushRef="#br1" timeOffset="62478.2523">18100 7853 46 0,'-10'-5'23'0,"7"50"0"0,3-27-22 15,3 9-1-15,-3 10 1 16,0 2 2-16,2-2 0 15,-2-8 2-15,0-2 0 16,0-3-6-16,6-8 0 16,-4-9 2-16,6-4 1 15,-3-8-9-15,6-19 1 16,0-8 4-16,4-5 1 0,-1-2 1 16,-1 1 0-16,3 9 1 15,-3 8 0-15,0 11 3 16,3 12 1-16,-3 12 2 15,6 9 0-15,-3 12-4 16,2 4 1-16,1-4-2 16,-3-1 0-16,2-2 2 15,-5-3 0-15,6-8 3 16,-1-5 0-16,-2-11-7 16,5-10 0-16,6-8-3 15,-6-19 1-15,3-10-27 16,-3-14 1-16,-2-2-17 15,-4 8 0-15</inkml:trace>
  <inkml:trace contextRef="#ctx0" brushRef="#br1" timeOffset="62806.3534">18788 8020 58 0,'29'2'29'0,"27"-10"0"0,-38 0-29 16,-2 0-6-16,3-10 0 15,-1-11 6-15,-2-3 0 16,-5 0-8-16,-14 6 1 16,-8-3 9-16,-10 2 0 15,-3 9 6-15,-5 7 1 0,0 11-6 16,3 13 0-16,-1 16-2 15,11 14 0-15,6 2-2 16,5 8 0-16,5-3-1 16,7-8 0-16,4-5-9 15,0-8 0-15,7-5-11 16,3-8 1-16,3-8-2 16,8 0 1-16</inkml:trace>
  <inkml:trace contextRef="#ctx0" brushRef="#br1" timeOffset="63118.8858">19420 7924 40 0,'-39'0'20'0,"-12"6"0"0,38-6-20 15,3 2-1-15,-1 1 1 16,3 0 0-16,5-1 1 15,11 3 4-15,6 1 0 16,7 2-1-16,0 0 0 16,0 7 4-16,0 7 1 15,-2 1-4-15,-6 4 0 16,-5-1-4-16,-5-2 1 16,-11 3-3-16,-8-1 1 0,-11 1-7 15,1-6 1-15,-1-3-22 16,6-5 0-16,8-2 0 15,0-6 0-15</inkml:trace>
  <inkml:trace contextRef="#ctx0" brushRef="#br1" timeOffset="63353.6813">19838 7562 63 0,'-5'8'31'0,"0"61"2"16,5-40-32-16,-3 5-1 15,-5 16 1-15,-2 8 0 16,-1 14 0-16,-2 2-8 0,0 3 0 16,-3 5-12-16,3-11 0 15,2-18-9-15,3-13 1 16,5-11 15-16,-5-19 1 15</inkml:trace>
  <inkml:trace contextRef="#ctx0" brushRef="#br1" timeOffset="63511.7413">19542 7903 56 0,'69'13'28'0,"50"3"-6"0,-79-13-28 0,23 0 5 15,11-3 0-15,11-6-32 16,-8 1 1-16,-11 5 16 16,-16-3 1-16</inkml:trace>
  <inkml:trace contextRef="#ctx0" brushRef="#br1" timeOffset="63858.559">17373 8517 59 0,'0'-19'29'0,"100"27"2"0,-52-2-30 0,23-6 2 16,27 8 0-16,26 2 13 16,17 6 0-16,7 0-12 15,0 8 0-15,16 5-4 16,5-3 0-16,6-5-1 16,5-7 1-16,0-17-24 15,-6-8 0-15,-10-4-32 16,-15 1 1-16,-28 6 52 15,-41-2 1-15</inkml:trace>
  <inkml:trace contextRef="#ctx0" brushRef="#br1" timeOffset="64411.4437">20876 7583 45 0,'10'-11'22'0,"30"19"8"0,-27 0-23 16,14 21-2-16,7 8 0 15,6 19 3-15,2 13 0 16,3 15-7-16,5-2 1 16,-5 3-1-16,0-3 0 15,-5-10 1-15,0-12 1 16,-6-7 2-16,-2-13 0 16,-11-14-2-16,0-12 0 15,-8-12-4-15,3-12 1 0,-5-17 0 16,2-7 0-16,-2-19-1 15,-1-16 1-15,3-13-11 16,3 0 1-16,0 13-9 16,5 6 1-16,6 13-5 15,-3 10 0-15,5 16-2 16,-13 6 1-16</inkml:trace>
  <inkml:trace contextRef="#ctx0" brushRef="#br1" timeOffset="64552.0696">22114 8461 24 0,'-3'6'12'0,"38"-12"-23"0,-35-9-12 16</inkml:trace>
  <inkml:trace contextRef="#ctx0" brushRef="#br1" timeOffset="66253.5361">3410 4895 60 0,'-23'-3'30'0,"142"-66"-1"0,-69 27-29 15,58-32 0-15,-2 0 0 16,-106 74-51 31,1069-548 18-47,-698 342 0 15</inkml:trace>
  <inkml:trace contextRef="#ctx0" brushRef="#br1" timeOffset="82170.4465">5715 9596 46 0,'5'-13'23'0,"-5"29"0"0,6-11-22 16,-6 3 3-16,2 11 0 0,-2 7 0 15,0 9 0-15,-2 7-2 16,-9 14 1-16,-5 2-1 16,-5 11 0-16,-3-1-1 15,-5 1 1-15,5 0-1 0,3-6 0 16,8-12-1-16,5-6 1 16,11-8 0-16,12-6 1 15,12-9 0-15,2-6 0 16,11-3-2-16,13-3 1 15,2-2-2-15,17-2 1 16,-4-4-6-16,-4-2 1 16,-3-2-9-16,-6-4 1 15,-4-2-5-15,-9-5 1 16,-8-5-12-16,-7-6 1 0</inkml:trace>
  <inkml:trace contextRef="#ctx0" brushRef="#br1" timeOffset="82404.8566">5636 9951 54 0,'-6'13'27'0,"49"6"0"16,-33-19-26-16,11 0-1 16,11 0 0-16,10-6 0 15,6 4 0-15,13-3-1 16,2-3 1-16,-10-3-9 15,-2 0 1-15,-4 1-8 0,1-6 0 16,-11 0-13-16,0-5 0 16</inkml:trace>
  <inkml:trace contextRef="#ctx0" brushRef="#br1" timeOffset="82577.1109">5720 9610 49 0,'-10'5'24'0,"28"-13"4"0,-7 3-25 0,10-1-5 16,11 1 0-16,7 2 2 15,14 3 0-15,11 3-1 16,-9 2 0-16,6 1-18 16,-5-1 0-16,-1-2-10 15,4-1 0-15</inkml:trace>
  <inkml:trace contextRef="#ctx0" brushRef="#br1" timeOffset="82873.9359">5255 9112 55 0,'-16'61'27'0,"32"71"1"0,-8-87-29 15,-1 37 6-15,-4 35 1 16,-6 36-3-16,-4 22 1 16,4-3-4-16,3-5 0 15,3-6-10-15,7-23 0 16,-2-11-24-16,-3-27 1 15,6-21 13-15,0-34 1 16</inkml:trace>
  <inkml:trace contextRef="#ctx0" brushRef="#br1" timeOffset="83108.3677">6726 9417 64 0,'-32'182'32'0,"11"56"-4"16,18-148-33-16,-7 27-9 15,2 15 0-15,-3-5-8 16,6-5 1-16,-1-22-2 15,14-23 0-15</inkml:trace>
  <inkml:trace contextRef="#ctx0" brushRef="#br1" timeOffset="83441.2294">5498 9403 54 0,'19'3'27'0,"97"-11"0"15,-84 8-27-15,21 0 0 32,10 0 1-32,22-5-1 15,-11 5 0-15,-3 0-10 16,-5 0 0-16,-2 0-11 0,-8-3 0 16,-6 0-2-16,-5-7 1 15</inkml:trace>
  <inkml:trace contextRef="#ctx0" brushRef="#br1" timeOffset="83696.6184">6152 9165 41 0,'0'0'20'0,"31"5"2"0,-20-5-22 0,7 3 1 15,4 2 1-15,-7 3 3 16,7 0 1-16,-4 6 2 15,-5-1 1-15,-2 5-7 16,-3 1 1-16,-8 2-5 16,-8 3 0-16,-3 0-11 15,-2-6 1-15,3 3-20 16,-1-2 0-16,8-1 20 16,3 1 0-1</inkml:trace>
  <inkml:trace contextRef="#ctx0" brushRef="#br1" timeOffset="83958.2191">7358 9914 49 0,'45'3'24'0,"13"-19"-11"0,-42 10-26 0,11 1-23 15,-1-3 1-15</inkml:trace>
  <inkml:trace contextRef="#ctx0" brushRef="#br1" timeOffset="84115.5022">7250 10179 57 0,'-8'10'28'0,"100"-13"-12"16,-68-7-30-16,8-6-10 15,13-3 0-15,8-2 5 0,5-3 0 16</inkml:trace>
  <inkml:trace contextRef="#ctx0" brushRef="#br1" timeOffset="84843.852">8776 9596 40 0,'0'3'20'0,"8"8"2"0,-8-9-20 0,0 4 5 16,-5 2 1-16,0 2-1 15,-3 9 1-15,-6 7-4 16,-12 3 0-16,-8 0 0 16,-6 6 0-16,3 4-2 15,-3 1 0-15,6-6-2 16,5-2 0-16,10-3 0 15,9-2 0-15,10 5 0 16,7-6 0-16,12 0 0 16,7-10 0-16,14-10 6 15,0-9 0-15,2-5-2 16,11-3 1-16,0-2-2 16,-5 0 0-16,-1 2-3 15,-2 1 1-15,-5 2-2 16,-8 3 1-16,-9-1 0 0,-1 4 1 15,-9-1 4-15,-5-2 1 16,-11-3-7-16,-13-8 0 16,0-5 0-16,-10-8 1 15,0 5-11-15,-12-8 0 0,4-5-9 16,5 0 1-16,8 16-8 16,8 0 0-16,5 0 0 15,13 7 0-15</inkml:trace>
  <inkml:trace contextRef="#ctx0" brushRef="#br1" timeOffset="85218.8573">9041 9443 49 0,'-3'-16'24'0,"27"27"4"0,-11-1-25 16,6 11 3-16,-1 11 0 15,3 11 1-15,3 12 1 16,5-2-4-16,3 3 1 15,2 2-1-15,-2-5 0 16,-3-11 5-16,-5-8 0 16,5-10-4-16,-5-8 1 15,0-16-4-15,2-13 0 0,-2-11-3 16,5-10 1 0,8-70-45-1,0 17 1-15,-5 16-1 16,-5 13 1-16</inkml:trace>
  <inkml:trace contextRef="#ctx0" brushRef="#br1" timeOffset="85516.3262">8324 10308 59 0,'29'-5'29'0,"127"-27"2"0,-98 19-30 16,37-3 3-16,30-2 0 16,4-4-2-16,14 1 0 15,-2-3-3-15,-17 11 0 16,-2 3-11-16,-17 4 1 15,-4 9-20-15,-16 2 1 16,-19 3 8-16,-21 3 0 16</inkml:trace>
  <inkml:trace contextRef="#ctx0" brushRef="#br1" timeOffset="85970.1978">8692 10708 52 0,'2'10'26'0,"-15"22"1"16,2-19-27-16,-10 3 1 15,-3 11 1-15,-5 10 2 16,-5 2 0-16,-3-2-2 16,2 3 0-16,6 2 0 15,8 3 0-15,11 0-1 0,10 3 0 16,10-6-1-16,9-13 1 16,5-7 4-16,18-17 0 15,5-5-2-15,-2-13 0 16,8-11-3-16,0-5 0 15,-8 0 1-15,-2 5 1 16,-12 5-4-16,-4 3 1 0,-14-2 2 16,-2-1 0-16,-11-2-1 15,-14-5 0-15,-12-9-1 16,-1-2 0-16,-2 0-7 16,-2-2 1-16,2 4-19 15,2 3 1-15,9 9-13 16,15 4 1-16</inkml:trace>
  <inkml:trace contextRef="#ctx0" brushRef="#br1" timeOffset="86291.5434">9181 10694 52 0,'8'32'26'0,"63"48"1"15,-47-57-27-15,8 6-1 16,13 11 0-16,3-3-12 16,-11 3 0-16,0 0-15 15,-6-1 0-15,1-2 18 16,-11-8 1-16</inkml:trace>
  <inkml:trace contextRef="#ctx0" brushRef="#br1" timeOffset="86463.4377">9062 11157 64 0,'3'-18'32'0,"65"-48"0"0,-36 31-32 16,16-17-3-16,15-15 1 16,11-9-11-16,0-1 0 15,6-5-17-15,-6 8 1 16,-5 0 11-16,-6 8 0 0</inkml:trace>
  <inkml:trace contextRef="#ctx0" brushRef="#br1" timeOffset="88115.5992">13663 10033 51 0,'24'69'25'0,"-11"13"0"0,-13-69-26 16,-3 11 3-16,1 5 0 15,-14 5-3-15,-8 1 1 16,-8 2 0-16,-7 2 1 15,4-4-15-15,-4-3 0 0,2-3-24 16,7-8 1-16</inkml:trace>
  <inkml:trace contextRef="#ctx0" brushRef="#br1" timeOffset="88648.7604">14280 10078 66 0,'-19'56'33'0,"30"-9"1"0,-6-42-33 0,0-2-1 16,11-8 0-16,5-14 0 15,6-20 0-15,12-20 0 16,6-7 0-16,8-18 0 16,6-6 1-16,-12-6-1 15,-5 12 1-15,-2 7-2 16,0 11 1-16,-6 16 0 16,-2 13 1-16,0 21 0 15,-3 16 0-15,-5 23-1 16,-3 22 1-16,-8 30-2 15,-5 4 1-15,-5 19-10 16,-3 10 0-16,-3-12-14 16,0-9 1-16,-5-13-12 15,6-13 1-15</inkml:trace>
  <inkml:trace contextRef="#ctx0" brushRef="#br1" timeOffset="89107.772">14428 9845 60 0,'-8'-13'30'0,"58"0"0"0,-29 5-29 0,14-5-10 15,12 2 1-15,-4 0-3 16,4 3 1-16,11 6-7 16,1-6 0-16,9 8-6 15,6 0 0-15,-10 0 22 16,0 0 1-16,-1 0 35 31,-63 0-35-31,69 5 9 16,-19 0 0-16,-16-2 1 15,-12 0 1-15,-14-1-4 0,-16 4 0 16,-8-1 1-16,-13 3 1 16,5 2-4-16,-3 4 0 15,6 2-6-15,11 2 1 16,7 3 0-16,6 0 1 15,12-2 0-15,9-1 0 16,8 1 2-16,2-3 1 16,-2 2 4-16,-3-2 1 15,-5 3-7-15,-5 5 1 16,-11-1-3-16,-8 1 0 0,-16 0-6 16,-5-3 1-16,-11-5-12 15,0-3 1-15,6-7-15 16,4 2 1-16,7-8 9 15,9 0 1-15</inkml:trace>
  <inkml:trace contextRef="#ctx0" brushRef="#br1" timeOffset="89564.101">15751 9824 41 0,'-24'-5'20'0,"-16"-1"8"0,30 4-21 0,-1 2-1 16,0 0 0-16,-2 2-5 16,3 4 1-16,-1 4-2 15,3 3 0-15,5 6-1 16,6 5 1-16,5 2 5 16,5 1 0-16,8 5-2 15,1-3 1-15,-1-3 4 16,-3 1 1-16,-5 2-7 15,-5 0 0-15,-13-5-1 16,-5-1 0-16,-6 1-4 16,-11 0 1-16,6-3-22 15,-5-5 0-15,-4-8-12 16,7-8 0-16,7-3 24 16,11-2 0-16</inkml:trace>
  <inkml:trace contextRef="#ctx0" brushRef="#br1" timeOffset="89923.4546">15983 9935 42 0,'-13'37'21'0,"5"21"10"0,8-34-20 16,-2 8-10-16,2-3 0 0,-6 0 3 15,12 0 0 1,-1-5 3-16,6-5 0 0,-1-11-3 16,6-11 1-16,5-5-5 15,3-13 0-15,5-16 1 16,-2-6 0-16,2-2-1 16,0-2 0-16,-8 10 0 15,-5 5 0-15,0 13 0 16,-6 14 0-16,-4 13-3 15,-1 11 1-15,-5 12-6 16,0 14 0-16,0-5-5 16,0 0 0-16,0-1-13 15,0-7 0-15,2-8 6 16,1-8 1-16</inkml:trace>
  <inkml:trace contextRef="#ctx0" brushRef="#br1" timeOffset="90423.4696">16441 9948 36 0,'-5'37'18'0,"0"22"3"0,5-38-18 16,-3 8-1-16,0-3 1 16,-2 1-2-16,2-1 1 15,3-5-2-15,0-5 1 16,0-5 5-16,3-8 1 15,5-11-8-15,3-14 1 0,2-12 0 16,5-6 0-16,6-5 0 16,8 0 1-16,0 6-1 15,-6 7 0-15,-5 11 1 16,-5 15 1 0,-5 44 7-1,-6 6 1-15,-5 1-6 16,-5-8 0-16,5 1-5 15,0-7 0-15,0-7 1 16,5-11 0-16,0-7 0 16,6-6 0-16,7-16 0 15,4-16 1-15,7-8-2 16,2-5 1-16,4-2 1 16,-1-1 0-16,3 11-2 15,-5 11 0-15,-8 12 4 16,-6 20 1-16,-7 15-2 15,-8 19 0-15,-3 12-3 0,-3-1 1 16,-5 4-6-16,0 3 0 16,3-10-22-16,-1-8 1 15,4-11-8-15,4-13 1 16</inkml:trace>
  <inkml:trace contextRef="#ctx0" brushRef="#br1" timeOffset="90867.9038">17108 10210 41 0,'0'8'20'0,"18"-18"2"0,-10 12-21 16,6-2 1-16,4 0 1 16,3 0 1-16,3-2 1 15,-3-1-1-15,3-8 1 16,3-2-6-16,-4-8 0 15,-1-5 1-15,-4-1 0 0,-7 1 1 16,-11 2 0-16,-8 3 7 16,-3 5 1-16,-7 10 0 15,-9 12 1-15,-5 18-4 16,1 13 0-16,2 0-5 16,7 8 0-16,12 8-3 15,12-3 1-15,20-10-17 16,7-9 0-16,16-7-2 15,24-11 0-15,20-15-18 16,15-20 0-16</inkml:trace>
  <inkml:trace contextRef="#ctx0" brushRef="#br1" timeOffset="91327.6321">18500 9509 59 0,'10'3'29'0,"35"60"2"0,-34-28-29 0,7 10 2 16,4 13 0-16,1 16-4 16,6 11 1-16,-2 2 4 15,-1-8 0-15,-2-2 4 16,-3-11 1-16,-2-16-6 15,-3-10 1-15,2-19 0 16,1-21 1-16,2-18-7 16,5-30 0-16,6-29-3 15,0-20 0-15,8-23-7 16,2-4 1-16,0 21-10 0,-7 26 1 16,-6 27-28-16,-8 23 1 0,-8 22 39 15,-5 10 0-15</inkml:trace>
  <inkml:trace contextRef="#ctx0" brushRef="#br1" timeOffset="91624.5068">19267 10054 52 0,'-13'8'26'0,"10"45"0"16,-2-34-25-16,2-1-5 16,0 9 0-16,-4 4 1 0,-4 6 0 15,0 3-4-15,3-3 1 16,3 3-24-16,-3-1 0 15,6-4 21-15,-6-9 1 16</inkml:trace>
  <inkml:trace contextRef="#ctx0" brushRef="#br1" timeOffset="92112.1523">19256 10022 42 0,'-5'-5'21'0,"29"13"7"15,-14-5-22-15,9 2-7 16,5 3 1-16,0 0-1 15,-3-3 1-15,0 0 1 16,-3-2 0-16,-4 2 6 0,-4-2 0 16,-4 5-8-16,-12 3 0 15,1 2 0-15,-11 3 1 16,-8 2 1-16,-5-2 0 16,5-3 0-16,3-5 0 15,8 0-2-15,2-3 1 16,6 1 0-16,13-1 0 15,5 0 0-15,6-2 1 16,2 2 7-16,-2 6 1 16,-6 5 0-16,-3 5 1 0,-2 3-8 15,-2 2 1-15,-12 1-3 16,-4-4 1-16,-11 1-1 16,-6-5 0-16,1-3-3 15,-6 0 0-15,-5-9-20 16,5-1 0-16,6-6-15 15,4 2 1-15,12 1 24 16,5-3 0-16</inkml:trace>
  <inkml:trace contextRef="#ctx0" brushRef="#br1" timeOffset="92346.478">19886 9882 67 0,'3'-10'33'0,"60"-6"2"0,-42 8-34 16,11 2-11-16,10 1 0 15,3 0-10-15,3 2 0 16,-6 1-17-16,-5 2 0 15</inkml:trace>
  <inkml:trace contextRef="#ctx0" brushRef="#br1" timeOffset="92503.6603">19944 10070 56 0,'0'21'28'0,"64"8"-10"0,-43-31-28 0,16-1-17 16,11-5 1-16,5-10 7 16,15-1 1-16</inkml:trace>
  <inkml:trace contextRef="#ctx0" brushRef="#br1" timeOffset="92831.9902">20886 9787 53 0,'-53'29'26'0,"0"72"2"0,43-70-28 15,4 25 0-15,1-3 1 16,10 2 4-16,6 1 0 16,10-8-1-16,11-9 1 15,5-12 9-15,11-11 0 16,7-19-7-16,6-18 0 15,5-14-6-15,6-18 0 16,-17-5-2-16,-12-11 1 16,-20 6 0-16,-17-1 0 0,-28-10 0 15,-15 14 0-15,-18 7-1 16,-6 18 1-16,-5 17-11 16,-6 23 0-16,9 21-25 15,5 4 0-15,5 12-1 16,5-2 1-16</inkml:trace>
  <inkml:trace contextRef="#ctx0" brushRef="#br1" timeOffset="95327.8021">22214 9911 63 0,'3'-5'31'0,"61"0"2"0,-35-1-32 16,5-4-2 0,16-3 1-16,9-1-5 0,1 4 1 0,7-3-10 15,-4 2 0-15,-5-2 1 16,-13 2 0-16,-5 3-12 16,-8 0 1-16,-9 3 17 15,-4-3 1-15</inkml:trace>
  <inkml:trace contextRef="#ctx0" brushRef="#br1" timeOffset="95658.9973">22384 9726 45 0,'-8'0'22'0,"32"-8"3"0,-16 0-23 0,-6 6-2 16,-2 2 0-16,0 2 5 16,-5 6 0-16,-11 5-3 15,-5-2 1-15,-3 5 4 16,-5 2 0-16,-3 4-1 16,-2 4 1-16,2 6-6 15,0-1 0-15,9-1 0 16,4-4 0-16,11-2 2 15,8 0 0-15,11-6-6 16,10-2 0-16,8-5-15 16,13-6 1-16,3-5-30 15,16 0 1-15,11-5 41 16,4-3 0-16</inkml:trace>
  <inkml:trace contextRef="#ctx0" brushRef="#br1" timeOffset="96430.124">23479 9475 35 0,'-5'-3'17'0,"5"-7"3"0,0 2-18 16,0 0 0-16,-5 0 1 15,-1 2 1-15,-10-2 1 16,1 1-3-16,-7 1 0 15,-4 4 3-15,2 2 1 16,-5 0-3-16,2 10 0 16,-4 11-3-16,2 11 0 15,7 5-1-15,4 5 1 32,23 14 0-32,6-14 1 0,2-13 0 15,0-10 1-15,6-11-3 16,-1-11 1-16,3-10 0 15,1-3 0-15,-1-2 0 16,0-6 0-16,-5-5 0 16,2-3 0-16,-4 0 1 15,-4 3 0-15,1 5-1 16,-3 6 1-16,-6 5 2 16,4 2 0-16,-6 11-1 15,-6 16 1-15,4 10-3 0,-6 6 1 16,3 10-2-16,-1 3 1 15,6-8-2-15,6-2 1 16,-4-9-11-16,6-5 1 16,3-13-7-16,2-5 0 15,0-8-7-15,3-14 0 16,0 1 19-16,2-6 0 16</inkml:trace>
  <inkml:trace contextRef="#ctx0" brushRef="#br1" timeOffset="96657.3521">23696 9464 21 0,'11'11'10'0,"-9"31"13"0,-2-26-11 0,0 5-5 0,-2 0 0 16,-6 11 0-16,0-3 0 15,-3 3-2-15,1-3 0 16,-4-3-2-16,4-10 1 16,-1 0-2-16,3-8 0 15,3-11-1-15,5-7 0 16,3-11-1-16,7-3 0 15,3 0-1-15,6 0 0 16,0 3-13-16,-4 3 1 16,4 4-19-16,-1 4 0 0,4 2 20 15,-1 0 1-15</inkml:trace>
  <inkml:trace contextRef="#ctx0" brushRef="#br1" timeOffset="97165.6164">23982 9279 39 0,'0'3'19'0,"10"36"2"16,-15-26-19-16,2 6-1 15,-7 10 0-15,-3 11 5 16,-6 5 0-16,1 8-2 16,-4 8 1-16,7-6-3 15,-1-7 0-15,10-3-1 16,6-8 1-16,6-8-1 16,10-11 1-16,-1-10-2 15,7-10 0-15,4-4-1 0,-2-9 1 16,-3-7 4-16,-8-7 0 15,-2 3-5-15,-3-1 1 16,-8 6-2-16,-8 3 1 16,-3 4-21-16,-2 6 0 15,-5 6-14-15,4 4 0 16</inkml:trace>
  <inkml:trace contextRef="#ctx0" brushRef="#br1" timeOffset="97371.9708">24167 9671 34 0,'-5'45'17'0,"5"15"5"0,0-49-18 0,0 5-5 16,0 2 0-16,-6 1-33 15,6-3 1-15,6-6 29 16,-6-4 1-16</inkml:trace>
  <inkml:trace contextRef="#ctx0" brushRef="#br1" timeOffset="97487.0416">24257 9435 43 0,'0'-5'21'0,"-5"10"-20"0,2-5-22 15,0 5-1 1,-2 1 1-16</inkml:trace>
  <inkml:trace contextRef="#ctx0" brushRef="#br1" timeOffset="97705.8552">24482 9313 38 0,'-8'21'19'0,"8"19"5"0,-3-29-18 16,-5 13-1-16,-2 15 0 15,-3 4-1-15,-1 7 0 16,-4 8-5-16,-1-2 1 16,3 2-17-16,1-5 1 15,4-6-19-15,6-12 0 16</inkml:trace>
  <inkml:trace contextRef="#ctx0" brushRef="#br1" timeOffset="98255.2608">24315 9615 39 0,'-2'-5'19'0,"23"-1"4"16,-13 6-20-16,2-2-4 15,1-1 1-15,2 3-1 16,0 0 1-16,3-3 0 15,-3 1 0-15,1-1-2 16,-4 0 0-16,6 3 2 16,-3 3 0-16,-2 2-13 15,-1 3 1-15,1 6 5 16,-3 9 0-16,-5 1 4 16,-1 3 1-16,4-1 3 15,-6-2 0-15,0 0 1 16,0 0 0-16,-6-1-1 0,4 4 0 15,-1-3-1-15,0-6 0 16,-2-5-12-16,2-5 1 16,3-8 2-16,3-2 0 15,5-6 51 17,-8 8-42-17,21-29 4-15,0 5 1 0,0 0-1 16,-2 3 1-16,0 2 0 15,2 3 0-15,0-2 4 16,0 5 1-16,-2 7-7 16,-6 1 0-16,3 5-3 15,-6 3 0-15,1 2-1 16,-6 0 0-16,3-2-1 16,-5 0 1-16,2-3-6 15,-5 0 0-15,3-6 3 16,-1 1 0-16,4 2-5 15,-4-2 0-15,1 3-12 16,-3 2 1-16,8-3 15 16,-6 3 1-16</inkml:trace>
  <inkml:trace contextRef="#ctx0" brushRef="#br1" timeOffset="98583.4971">24850 9716 30 0,'0'2'15'0,"-8"-4"9"0,8-1-15 16,-3 6-6-16,-5-1 0 15,-2 3 2-15,-4 3 1 16,-4 6-4-16,-6 1 1 16,3 7-3-16,0 1 0 15,2 4 0-15,6-3 0 16,5-6 1-16,5-5 1 16,3-5-1-16,6-10 1 15,10-6-2-15,-1-5 1 16,4-3-1-16,2-3 1 0,0 1-1 15,0-1 1-15,-2 6-1 16,-6 2 0-16,-5 6 0 16,-5 8 1-16,-6 5 1 15,-2 2 0-15,2 6-2 16,-10 5 0-16,2 6-1 16,3-1 0-16,0 1-26 15,6-4 1-15,2-4-3 16,2-3 1-16</inkml:trace>
  <inkml:trace contextRef="#ctx0" brushRef="#br1" timeOffset="98836.5751">25014 9856 31 0,'-6'10'15'0,"1"4"1"15,5-12-16-15,-5 3 7 0,0 3 0 16,-6 3 3-16,6 2 0 15,-6 0-6-15,3-2 0 16,0-3 2-16,8-3 1 16,0-2-4-16,0-11 1 15,8-3-5-15,3-4 0 16,-1-1 0-16,4 0 1 0,1 0-14 16,4 3 1-16,-3 2-20 15,2 3 0-15,-2 3 19 16,5 5 1-16</inkml:trace>
  <inkml:trace contextRef="#ctx0" brushRef="#br1" timeOffset="99102.2024">25202 9911 46 0,'-6'32'23'0,"-10"13"4"16,14-34-24-16,2 2-1 16,0 3 1-16,0 0-1 15,2-8 0-15,1-6 1 16,5-2 1-16,3-8 1 15,2-5 0-15,11-6-2 16,-6-2 0-16,9 5 0 16,-12 3 1-16,-4 11 3 0,-6 7 0 15,-10 5-6-15,-8 12 0 16,-11 12-2-16,-8 6 1 16,-7 2-21-16,-4 8 0 15,1 11-16-15,-6-5 0 16,6 10 19-16,-6-3 1 15</inkml:trace>
  <inkml:trace contextRef="#ctx0" brushRef="#br1" timeOffset="99649.4763">22979 10231 46 0,'-11'-2'23'0,"35"-3"4"16,-5 2-23-16,10 3-3 0,8 3 1 15,11 2-2-15,5 3 0 16,2 2 0-16,6 1 1 16,-6 2 0-16,-4 0 1 15,-9 1 1-15,-5 1 1 16,-8-1-4-16,-8 2 1 15,-7 2-1-15,-14-2 1 16,-11 5-2-16,-13 3 0 16,-10 2 2-16,-8 6 0 15,-6 0-2-15,3-8 0 16,3 0 1-16,2-3 1 0,8 0 0 16,8-3 0-16,14-4-1 15,12-1 1-15,14-5-1 16,8-3 1-16,8-2-4 15,10-6 0-15,8-2-18 16,-2-3 1-16,0 0-4 16,-11 0 0-16,0-8 12 15,-13 3 1-15</inkml:trace>
  <inkml:trace contextRef="#ctx0" brushRef="#br1" timeOffset="99839.0137">23040 10485 45 0,'-29'24'22'0,"50"8"0"0,-8-27-23 15,16 1 1-15,14 2 1 16,7-8-1-16,13 2 1 16,4 3-4-16,4 1 1 15,-5-4-27-15,0-2 1 16,-8 0 14-16,-5-5 1 15</inkml:trace>
  <inkml:trace contextRef="#ctx0" brushRef="#br1" timeOffset="100276.5187">23855 10464 30 0,'0'14'15'0,"21"-12"1"16,-16-2-14-16,3 3 3 16,3-3 0-16,-1 5-1 15,1-5 1-15,0 3-4 16,-1-9 1-16,1 1-1 15,-1-3 0-15,1 3-1 16,-3-3 0-16,-3 3 0 0,-5-3 0 16,-3 0 4-16,-4 0 1 15,-4 0-4-15,-5 3 1 16,-10 5 0-16,-1 2 1 16,-5 9-1-16,3 7 0 15,5 9-1-15,3 5 1 16,5-6-2-16,11-2 1 15,5 2-2-15,5-2 1 0,11-5-11 16,5-3 0-16,6-6-28 16,2-7 0-16,5-3 34 15,6-8 0-15</inkml:trace>
  <inkml:trace contextRef="#ctx0" brushRef="#br1" timeOffset="100515.6751">24209 10440 28 0,'0'0'14'0,"-2"22"1"15,2-17-14-15,-3 8-1 16,-5 3 0-16,-2 5 8 16,-1-2 0-16,-2-1 0 0,-6-2 1 15,6-3-1-15,2-2 1 16,1-1-4-16,5-4 0 16,10-4-3-16,5-4 0 15,6-6-1-15,11-3 0 16,7-7-1-16,8-3 0 15,3-1-12-15,8 1 0 16,0 5-32-16,-10 3 0 16,-4 3 39-16,-7 4 0 0</inkml:trace>
  <inkml:trace contextRef="#ctx0" brushRef="#br1" timeOffset="100797.9531">24596 10668 36 0,'-8'24'18'0,"16"23"10"15,-6-36-18-15,6 2-7 16,3 0 1-16,5-5 9 16,10 0 1-16,-2-8-8 15,5-5 1-15,-5-8-5 16,-3-6 0-16,-2-2 2 0,-6 0 0 15,-11 0-4-15,-2 5 0 16,-2 3-1-16,-19 2 1 16,-1 6-32-16,-1 7 1 15,-4 12-12-15,3 4 1 16</inkml:trace>
  <inkml:trace contextRef="#ctx0" brushRef="#br1" timeOffset="101367.2561">23050 11218 42 0,'0'-23'21'0,"14"15"1"0,-1-24-22 16,-13 32 0-1,0 74 0-15,5-32 0 16,-5-2 2-16,0 0 0 16,-5-1-1-16,0-2 1 0,-3-5-3 15,5-8 1-15,-2-8 0 16,2-11 0-16,3-13-1 16,3-8 0-16,2-13 0 15,-2-18 1-15,5 2 1 16,5-3 0-16,8 3-2 15,11 3 0-15,2 5 1 16,6 2 1-16,0 9-1 16,-3 7 0-16,-6 9 0 15,-4 4 1-15,-11 9 7 16,-6 5 1-16,-10 5-9 16,-10 6 0-16,-4 2 0 15,-7 0 0-15,-8 3-11 16,-5 2 1-16,-1-2-18 0,4-11 1 15,2-2 12-15,5-11 1 16</inkml:trace>
  <inkml:trace contextRef="#ctx0" brushRef="#br1" timeOffset="101683.4518">23508 11279 43 0,'-2'32'21'0,"4"13"2"16,1-35-22-16,2 4-2 15,-2-4 1-15,5 1 3 16,2-3 1-16,1-6-4 16,2-2 1-16,6-5 5 15,2-8 0-15,-5-6-4 16,2-4 0-16,-5-1-2 15,-2 3 1-15,-6-1-2 16,-10 4 1-16,-8 2-4 0,-8 3 0 16,-3 5-5-16,-5 5 1 15,0 3-11 1,5 3 1-16,3-3-6 0,10 3 1 16</inkml:trace>
  <inkml:trace contextRef="#ctx0" brushRef="#br1" timeOffset="101842.0113">23934 11308 56 0,'-10'32'28'0,"10"13"-2"16,0-34-27-16,-3-1-25 15,-5 1 1-15,-3 2-3 16,1-5 0-16</inkml:trace>
  <inkml:trace contextRef="#ctx0" brushRef="#br1" timeOffset="101967.041">23966 10975 40 0,'0'-27'20'0,"-3"14"-5"0,3 13-19 15,0 3-31-15,0 5 1 16</inkml:trace>
  <inkml:trace contextRef="#ctx0" brushRef="#br1" timeOffset="102280.1427">24048 11274 44 0,'-8'16'22'0,"13"8"0"0,-5-19-21 0,0 3-1 16,-5 0 0-16,2 0 3 15,1 0 0-15,-4-3-1 16,4-5 1-16,2 0-2 16,2-5 1-16,6-6-2 15,3-2 1-15,7 0-3 16,-2 2 0-16,0 6 4 16,-3 2 0-16,1 3 2 15,-4 5 0-15,1 9-2 16,-1-1 0-16,-2 8-2 15,-5-3 0-15,2 6-3 16,-5 0 1-16,0 3-19 16,0-4 1-16,0-4-14 15,3-6 0-15</inkml:trace>
  <inkml:trace contextRef="#ctx0" brushRef="#br1" timeOffset="102467.5861">24432 11068 41 0,'21'-32'20'0,"16"34"15"0,-27-2-21 16,1 8-11-16,-6 11 1 15,1 10-3-15,-12 5 0 16,-2 6-7-16,-10 13 1 16,-1-3-24-16,1-5 0 15,2-2 5-15,-5-1 0 0</inkml:trace>
  <inkml:trace contextRef="#ctx0" brushRef="#br1" timeOffset="102577.1434">24291 11221 36 0,'22'-21'18'0,"38"2"0"16,-38 14-18-16,4 2-35 15,6 6 0-15</inkml:trace>
  <inkml:trace contextRef="#ctx0" brushRef="#br1" timeOffset="102702.653">24736 11414 44 0,'8'24'22'0,"-3"-27"1"16,-5 3-23-16,0 0-13 16,-3 0 0-16,1-2-18 15,-9-6 1-15</inkml:trace>
  <inkml:trace contextRef="#ctx0" brushRef="#br1" timeOffset="104230.122">10483 11962 30 0,'-11'-40'15'0,"11"0"12"0,0 32-14 16,0 3-8-16,6 3 1 15,4 7 2-15,6 19 0 16,13 15-3-16,0 25 0 16,-2 5-5-16,4 15 1 15,6-4 1-15,-2 4 1 16,-1-2 1-16,3-8 1 15,-13-10-1-15,-3-8 0 0,0-19 1 16,-2-14 0-16,-3-12-5 16,2 0 0-1,-18-11 0-15,32-109-1 16,0 9 1-16,-3-14-2 16,-3 0 1-16,-4 16-16 15,-4 24 1-15,-5 18-18 16,-2 19 1-16,5 16 8 15,-6 16 1-15</inkml:trace>
  <inkml:trace contextRef="#ctx0" brushRef="#br1" timeOffset="105019.9258">11372 12470 42 0,'-13'5'21'0,"-6"30"0"16,16-17-20-16,-5 8-1 15,-2 4 0-15,-3 7 2 16,-1 10 0-16,-4-2 1 16,-3-2 1-16,0-1-3 15,2-2 1-15,6-6 3 16,5-13 0-16,5-10-5 15,1-14 1-15,4-8-2 16,6-12 0-16,5-17 1 16,6 0 1-16,2-10-2 0,3-3 1 15,5 0 1-15,-5 11 0 16,0 5-1-16,-6 5 0 16,1 11 3-16,-9 10 0 15,1 9-2-15,-6 12 0 16,0 19 0-16,-5 3 1 15,-5 8-3-15,2 7 1 16,3 4-10-16,0 2 0 16,3-6-11-16,2 4 0 15,-2-7-8-15,5-9 1 0</inkml:trace>
  <inkml:trace contextRef="#ctx0" brushRef="#br1" timeOffset="105209.3487">11263 12676 58 0,'-2'11'29'0,"44"-11"-1"16,-26-3-28-16,13 3-6 16,3-3 1-16,-1 1-9 15,4-1 1-15,2 1-25 0,0-4 0 16</inkml:trace>
  <inkml:trace contextRef="#ctx0" brushRef="#br1" timeOffset="105396.8518">11941 12261 57 0,'10'-8'28'0,"46"3"-1"0,-30 2-29 0,1 3-12 16,-1-3 1-16,1 3-4 16,-1 0 1-16,-2 0-8 15,-6 3 0-15</inkml:trace>
  <inkml:trace contextRef="#ctx0" brushRef="#br1" timeOffset="105537.4792">11951 12454 52 0,'-2'8'26'0,"55"-5"-13"15,-30-6-25-15,9-5-27 16,10 0 0-16</inkml:trace>
  <inkml:trace contextRef="#ctx0" brushRef="#br1" timeOffset="106125.6853">13166 11906 45 0,'-19'6'22'0,"9"31"4"0,7-24-24 0,-5 5-1 16,-3 9 1-16,-2 7 2 15,-5 9 0-15,-1-4 0 16,3 9 0-16,-10 2 0 15,5 0 0-15,5-5-1 16,0 0 0-16,11-2-3 16,5-1 0-16,10-2 2 15,1-11 0-15,2-5 0 16,11-1 1-16,15-7-3 16,6 0 0-16,14-8-1 15,-1 0 1-15,-8-5-12 16,-5-3 0-16,-3-3-10 15,-5-5 0-15,-10-2-11 0,-6-9 0 16</inkml:trace>
  <inkml:trace contextRef="#ctx0" brushRef="#br1" timeOffset="106298.7611">13018 12250 47 0,'-11'6'23'0,"27"4"0"0,0-13-23 0,7-2 0 16,12 3 0-16,7-4-2 16,8 4 1-16,1-9-15 15,-9-2 0-15,-5 0-13 16,0-1 1-16</inkml:trace>
  <inkml:trace contextRef="#ctx0" brushRef="#br1" timeOffset="106486.2628">13073 11919 56 0,'-11'6'28'0,"62"-19"1"16,-30 7-28-16,11-4-3 16,13 2 1-16,8 0-9 15,-1 0 0-15,4 0-25 0,8 0 0 16,-1 3 25-16,-2 5 0 15</inkml:trace>
  <inkml:trace contextRef="#ctx0" brushRef="#br1" timeOffset="106957.6488">14235 12181 48 0,'-16'-10'24'0,"-5"39"0"16,15-21-24-16,-10-5 0 15,0 10 1-15,-5 5-1 16,-8 9 0-16,-5 2 3 16,-3 3 1-16,2-1 1 15,6 1 1-15,8 8-4 16,8-6 1-16,13 6-2 0,13-11 1 16,16-3 0-16,11-7 0 15,8-6-1-15,4-13 1 16,1-10 2-16,6-12 0 15,-6-7 0-15,-6-5 1 16,-5-6-5-16,-10-2 1 16,-5 2-2-16,-14 1 1 15,-10 1-1-15,-9 4 0 16,-15 0-9-16,-8 2 0 16,0 8-6-16,2 8 1 0,1 14-8 15,2 4 0-15,6 9 0 16,12 5 0-16</inkml:trace>
  <inkml:trace contextRef="#ctx0" brushRef="#br1" timeOffset="107304.2227">14737 12110 55 0,'-5'-24'27'0,"37"66"7"0,-19-20-29 16,8-1-6-16,3 13 1 0,-3 9-1 15,0 2 1-15,0 2-24 16,-2-2 0-16,-8-3-11 16,-1 3 0-16</inkml:trace>
  <inkml:trace contextRef="#ctx0" brushRef="#br1" timeOffset="107476.4824">14584 12517 56 0,'16'-39'28'0,"66"-9"-1"16,-53 24-27-16,8-7-1 15,13-4 1-15,6-2-12 16,7-3 0-1</inkml:trace>
  <inkml:trace contextRef="#ctx0" brushRef="#br1" timeOffset="107641.2118">15684 12091 59 0,'32'16'29'0,"34"8"1"0,-52-24-30 16,15 3-18-16,0-3 0 0,3 0-23 16,-6 2 1-16</inkml:trace>
  <inkml:trace contextRef="#ctx0" brushRef="#br1" timeOffset="107800.4701">15708 12256 60 0,'-21'10'30'0,"50"1"-2"0,-13-11-29 16,11-6-17-1,7 6 1-15,11-8-1 16,5 3 0-16,11-5-5 16,-3-9 1-16</inkml:trace>
  <inkml:trace contextRef="#ctx0" brushRef="#br1" timeOffset="108350.4107">16513 11811 56 0,'0'26'28'0,"-3"49"2"15,3-46-27-15,-5 16-4 16,-1 13 1-16,-4 3-1 16,-1 7 1-16,1 1-11 15,-1 0 0-15,3-3-11 16,0-16 0-16,8-18-2 15,5-13 0-15</inkml:trace>
  <inkml:trace contextRef="#ctx0" brushRef="#br1" timeOffset="108681.1898">17055 11848 45 0,'-11'0'22'0,"-4"66"2"0,9-42-24 0,1 8 0 15,-3 21 1-15,0 2 1 16,8 6 0-16,5 8 0 16,6-8 0-16,5-8 5 15,2-14 1-15,6-10-1 16,8-13 1-16,8-8-5 16,-1-18 0-16,4-19-2 15,2-11 1-15,0-18-3 16,-8-1 1-16,-16-4-2 15,-19-3 0-15,-12 5-4 0,-14 8 0 16,-16 13 5-16,-2 17 1 16,2 12-11-16,6 16 0 15,-6 14-23-15,9 5 1 16,7 2 18-16,3-2 0 16</inkml:trace>
  <inkml:trace contextRef="#ctx0" brushRef="#br1" timeOffset="109062.0673">17664 11919 41 0,'-43'35'20'0,"27"39"0"0,16-42-21 15,6 7 2-15,4 12 1 16,3 4 0-16,9-2 1 16,1-11 5-16,9-10 0 15,5-13 1-15,-2-14 0 16,-1-18 4-16,-2-8 0 0,-3-16-12 15,-5-16 1-15,-8-3-2 16,-16-5 1-16,-16 3-2 16,-11 5 1-16,-10 13-10 15,-5 6 1-15,-6 10-14 16,-2 14 0-16,8 18-19 16,2 15 0-16</inkml:trace>
  <inkml:trace contextRef="#ctx0" brushRef="#br1" timeOffset="111337.8529">16510 11351 44 0,'-42'8'22'0,"-19"47"1"16,32-36-22-16,-14 15 1 15,-15 11 0-15,-11 21 0 16,-5 6 0-16,-2 18 3 16,12 13 1-16,8 18-2 0,14 14 0 15,16 16-4-15,20 0 0 16,28-3-7-16,12-18 1 16,19-30-18-16,13-18 1 15,16-18-5-15,5-16 0 16</inkml:trace>
  <inkml:trace contextRef="#ctx0" brushRef="#br1" timeOffset="111724.176">18026 11438 37 0,'8'-5'18'0,"66"52"8"0,-53-20-20 0,6 20 8 16,4 22 0-16,1 11-5 16,-3 9 1-16,-8 7-9 15,-10-4 1-15,-11 9-2 16,-11-6 1-16,-10 3-1 16,-10-3 0-16,-14-5-1 15,-6-10 0-15,-2-9-22 16,0-15 1-16,3-19-23 15,8-11 0-15</inkml:trace>
  <inkml:trace contextRef="#ctx0" brushRef="#br1" timeOffset="112486.3611">18844 11647 45 0,'-43'3'22'0,"1"34"2"0,26-11-24 0,-10 11 1 16,2 27 1-16,0 26 5 15,5 10 1-15,9 19-9 16,7 11 0-16,6-14 0 16,10-5 0-16,8-21-10 15,8-21 0-15,3-16-24 16,10-13 0-16,9-16 29 15,2-24 1-15</inkml:trace>
  <inkml:trace contextRef="#ctx0" brushRef="#br1" timeOffset="112798.8399">19383 11808 58 0,'-55'56'29'0,"12"66"1"0,36-88-29 16,1 16-1-16,1 1 0 15,2 4-1-15,6-2 1 16,8-5-1-16,7-11 1 16,6-11 1-16,2-13 1 15,-2-18-1-15,0-13 0 16,5-9 0-16,0-18 1 15,-5-5-2-15,-11-8 1 0,-5-8-3 16,-8 5 0-16,-10 5-7 16,-9 1 0-16,-5 17-9 15,-5 17 1-15,-3 16-17 16,1 13 1-16</inkml:trace>
  <inkml:trace contextRef="#ctx0" brushRef="#br1" timeOffset="112971.1576">19709 12340 69 0,'2'3'34'0,"14"-11"-3"16,-10 3-34-16,2-1-32 15,-6 1 0-15,-2-3 5 31,-2 3 0-31</inkml:trace>
  <inkml:trace contextRef="#ctx0" brushRef="#br1" timeOffset="113377.419">20034 11877 56 0,'32'-21'28'0,"66"2"2"0,-69 19-28 0,-3-2-10 15,1 4 0-15,-11 1 10 16,-6 2 0-16,-4 9-3 16,-12 7 1-16,-15 8 0 15,-5 0 1-15,-6-3 0 16,0 1 1-16,3 2-2 15,8-5 0-15,8 0 0 16,7-1 0-16,17-4 0 16,8-1 0-16,12 1-1 15,1-3 0-15,0 0 3 16,0-3 0-16,-9 3 1 16,-4 0 0-16,-9 5-2 15,1 0-1-15,-11-21 0 16,-34 53-1-16,-3-13 0 15,2-6-17-15,3-5 0 16,9-8-20-16,4-10 0 16</inkml:trace>
  <inkml:trace contextRef="#ctx0" brushRef="#br1" timeOffset="113698.3167">20532 12046 42 0,'-29'3'21'0,"-1"18"2"15,25-7-22-15,-3 12 0 16,0 8 0-16,6 14 4 0,2 8 1 16,8-6-2-16,5-5 1 15,8-8 0-15,3-16 0 16,5 0 0-16,3-13 1 15,-1-16-6-15,1-16 1 16,-3-10-1-16,-5 0 0 16,-11-14-1-16,-5-2 0 15,-10-1-1-15,-14-7 0 16,-11-3-19-16,-4 8 1 16,1 11-12-16,1 13 1 0,8 10 21 15,0 12 1-15</inkml:trace>
  <inkml:trace contextRef="#ctx0" brushRef="#br1" timeOffset="113948.3611">20778 11618 47 0,'10'-5'23'0,"62"57"11"16,-48-30-24-16,7 12-6 15,4 16 1-15,2 16 2 16,0 19 1-16,-5 0-8 16,-6 7 0-16,-13 1 1 15,-13 2 0-15,-13-2-9 0,-16-11 0 16,-16-3-23-16,-19-7 0 16,-10-11 1-16,-21-16 0 15</inkml:trace>
  <inkml:trace contextRef="#ctx0" brushRef="#br1" timeOffset="114389.4601">15190 13385 56 0,'10'3'28'0,"88"-6"0"0,-69 1-28 15,14-1-13-15,2 3 0 0,-6 0-25 16,-4 3 0-16,-6 2 33 16,-11 5 1-16</inkml:trace>
  <inkml:trace contextRef="#ctx0" brushRef="#br1" timeOffset="114565.2274">15264 13713 67 0,'45'14'33'0,"66"-46"-8"0,-77 24-34 16,17-8-20-16,7-3 0 16,5 1 1-16,9-3 0 15</inkml:trace>
  <inkml:trace contextRef="#ctx0" brushRef="#br1" timeOffset="115084.0999">15991 13179 52 0,'37'-13'26'0,"88"5"0"16,-86 8-26-16,17 2 0 16,-6 4 1-16,-5 2 2 15,-2 2 0-15,-4 3-2 16,-7 3 0-16,-11 5 0 15,-15 6 1-15,-9 10-2 16,-10-5 0-16,-16-1 0 0,-11 1 1 16,3-3-1-16,0-2 0 15,13-6-2-15,5-3 1 16,14-2-1-16,10-5 0 16,22 0 0-16,5-6 0 15,2-3 2-15,8 1 0 16,3-3 1-16,-2 5 1 15,-6 1 6-15,-11 4 0 16,-7 6-7-16,-11 5 1 0,-16 3-2 16,-13 8 0-16,-9 8 0 15,-7-1 0-15,-10-7 0 16,-1-3 0-16,1-5-15 16,4-8 0-16,11-8-12 15,17-3 0-15,7-2 6 16,16-11 0-16</inkml:trace>
  <inkml:trace contextRef="#ctx0" brushRef="#br1" timeOffset="115381.0055">16843 13404 41 0,'-13'53'20'0,"-5"42"10"0,18-63-21 16,5 26-8-16,6-5 1 15,-1 2 0-15,6-4 1 16,5-9 1-16,11-13 1 16,5-10 3-16,-3-17 0 15,6-10-2-15,-3-18 0 16,0-16-6-16,-5-6 0 16,-11-8-1-16,-18 1 1 15,-11 5 0-15,-16 5 1 16,-21 5-2-16,-5 11 1 0,-6 16-6 15,-2 10 0-15,5 8-21 16,11 11 0-16,15 5-11 16,11 3 0-16</inkml:trace>
  <inkml:trace contextRef="#ctx0" brushRef="#br1" timeOffset="115724.7337">17550 13319 62 0,'-11'13'31'0,"40"46"3"0,-23-41-32 15,10 16-3-15,-1 17 1 16,4 7 1-16,2 11 1 15,0-6 2-15,0 6 0 16,1-3 4-16,-1-10 0 16,0-14-1-16,0-13 1 15,0-16-5-15,0-13 1 16,3-18-4-16,5-22 0 16,3-18-3-16,8-32 0 15,7-11-34-15,4-15 1 16,-6 5-12-16,-6 26 0 15</inkml:trace>
  <inkml:trace contextRef="#ctx0" brushRef="#br1" timeOffset="116921.5459">13367 13266 42 0,'-16'-13'21'0,"42"21"3"0,-15 5-22 0,5 16-1 16,10 14 0-16,9 15 0 16,4 5 1-16,-2 11 1 15,0 6 0-15,-2-11 5 16,-1-9 0-16,-2-7-1 16,0-13 0-16,-6-14-2 15,-5-15 0-15,1-14-3 16,-1-15 1-16,-5-24-6 15,2-19 1-15,1-13-6 16,2-19 1-16,0-2-13 16,3 5 1-16,-3 18 0 0,-3 22 0 15,-4 18-5-15,-1 22 1 16</inkml:trace>
  <inkml:trace contextRef="#ctx0" brushRef="#br1" timeOffset="117240.2464">14039 14094 42 0,'-3'6'21'0,"22"-35"0"16,-14 13-21-16,6-8 1 15,-1-11 0-15,6 4 1 16,-3-6 0-16,0-6-2 31,3-4 1-31,-2-1 3 0,-1-2 0 16,3 5 0-16,-3 10 1 15,-3 14 1-15,1 13 0 16,0 14-5-16,-1 7 0 16,-2 16-1-16,-3 11 0 15,1 2 0-15,-1 8 0 16,0 3-13-16,-2-3 0 15,0 3-19-15,2-2 1 16,-2-9 15-16,-6-13 1 16</inkml:trace>
  <inkml:trace contextRef="#ctx0" brushRef="#br1" timeOffset="117380.8444">14039 13901 61 0,'37'8'30'0,"63"-26"-10"16,-68 12-30-16,10-4-40 16,11-3 1-16</inkml:trace>
  <inkml:trace contextRef="#ctx0" brushRef="#br1" timeOffset="118533.7459">10769 14740 67 0,'15'56'33'0,"41"60"2"15,-38-82-34-15,4 6-1 16,4 13 1-16,3 5-2 15,3 0 1-15,0 11 0 32,-3-5 1-32,-3 2-1 0,3 3 0 15,0-3 0-15,-2-11 1 16,-1 3-1-16,-2-10 0 16,-3-8 0-16,-2-16 0 15,-6-16 0-15,-2-16 0 16,-1-16 0-16,1-21 1 15,2-16-1-15,3-16 0 16,5-18-5-16,3 2 0 0,0 1-13 16,-3 12 0-16,-3 20-10 15,-4 15 1-15,-4 21 8 16,-4 16 1-16</inkml:trace>
  <inkml:trace contextRef="#ctx0" brushRef="#br1" timeOffset="119443.0826">12213 15370 62 0,'43'26'31'0,"33"-36"-7"16,43 25-24-16,-119-15 0 16,-66-10-58-16,95 15 1 15</inkml:trace>
  <inkml:trace contextRef="#ctx0" brushRef="#br1" timeOffset="119568.0441">12245 15547 52 0,'0'11'26'0,"53"-9"-10"0,-40 1-27 15,6-1-30-15,4 1 1 0</inkml:trace>
  <inkml:trace contextRef="#ctx0" brushRef="#br1" timeOffset="121973.6459">13462 15108 44 0,'-19'21'22'0,"6"32"1"15,8-35-23-15,0 3 0 0,-6 3 0 16,-7 8-1-16,-1 8 1 15,6-1 2-15,0 6 0 16,2 8 0-16,6 0 0 31,10-5 0-31,6-6 1 16,10-2-2-16,0-6 1 16,11-5-2-16,13-2 0 0,5-3-4 15,3-8 1-15,5-6-16 16,0-2 1-16,-15-3-11 15,-6-2 0-15</inkml:trace>
  <inkml:trace contextRef="#ctx0" brushRef="#br1" timeOffset="122194.4953">13285 15446 56 0,'-19'22'28'0,"88"-4"0"0,-45-15-27 16,10-1-1-16,19-4 0 15,8-4-3-15,16-4 0 16,-9-11-13-16,-1 2 0 16,-6-5-9-16,-9 1 0 15,-9 1 13-15,-9 1 0 0</inkml:trace>
  <inkml:trace contextRef="#ctx0" brushRef="#br1" timeOffset="122381.998">13388 15087 49 0,'-11'0'24'0,"64"21"0"15,-32-21-24-15,16 0-2 16,14-6 1-16,20 4-3 15,3-6 1-15,11 5-19 16,0 1 1-16,2 2 0 16,0 5 0-16</inkml:trace>
  <inkml:trace contextRef="#ctx0" brushRef="#br1" timeOffset="122882.2044">14653 15449 45 0,'8'-16'22'0,"-6"11"3"0,-2 5-24 15,-2 5 0-15,-6 0 1 0,-8 6-1 16,-5-3 1-16,-6 3 2 16,-5 4 0-16,-2 9-1 15,0 3 1-15,-3 2-3 16,10 0 1-16,1-3-3 16,10-2 1-16,5 3-1 15,6-6 1-15,13-5 2 16,5 0 0-16,13-9-2 15,1-7 0-15,13-2 1 16,-1-1 0-16,6-2-1 16,-5-3 1-16,-6 0 1 15,-5 0 0-15,-7-3 0 16,-6-2 0-16,-6-3-2 16,-5-5 1-16,-10-3-1 15,-11 1 0-15,-10 1-2 16,-6 1 0-16,0 0-14 0,6 0 1 15,-1 10-10-15,12 9 0 16,7 2 3-16,5 5 0 16</inkml:trace>
  <inkml:trace contextRef="#ctx0" brushRef="#br1" timeOffset="123307.5447">14809 15240 25 0,'-21'0'12'0,"21"19"3"0,0-14-14 15,0 3 7-15,2 5 0 16,6 6 5-16,5 7 0 15,6 6-9-15,2-1 1 16,3 6-4-16,2 3 1 16,1 3-4-16,-1-4 1 15,-2-4-17-15,-3-9 0 0,0 3-14 16,-7-8 0-16,-4-2 31 16,-4-6 0-16</inkml:trace>
  <inkml:trace contextRef="#ctx0" brushRef="#br1" timeOffset="123496.0951">14690 15724 53 0,'0'-5'26'0,"47"-27"1"0,-26 14-27 0,17-11-1 15,6-9 0-15,12 4-10 16,5-11 1-16,-8 0-12 15,0 3 0-15,0 5 3 16,-3 2 1-16</inkml:trace>
  <inkml:trace contextRef="#ctx0" brushRef="#br1" timeOffset="123667.9728">15520 15409 60 0,'22'16'30'0,"31"5"-5"0,-35-21-31 15,6 0-26-15,5 0 0 0,-5 0 10 16,-3 0 0-16</inkml:trace>
  <inkml:trace contextRef="#ctx0" brushRef="#br1" timeOffset="123839.8501">15473 15555 54 0,'-11'21'27'0,"77"-2"-11"16,-47-22-26-16,7-2-30 15,11-1 1-15,6 1 36 16,-1 0 0-16</inkml:trace>
  <inkml:trace contextRef="#ctx0" brushRef="#br1" timeOffset="124388.8863">16288 15182 56 0,'31'-21'28'0,"59"-11"1"15,-60 24-28-15,9 3-2 16,-2 2 1-16,0 3 0 16,-5 3 0-16,-8 7 0 15,-6 3 1-15,-7 3-2 16,-8 5 1-16,-11 3 1 16,-8 0 1-16,-13 3-7 15,-3-1 1-15,3 1 4 16,8-1 0-16,7-2 0 15,4 0 0-15,10-3 0 0,10-3 0 16,14-2 0-16,8-5 0 16,5-1 1-16,-3 1 0 15,1-3 7-15,-3 5 1 16,-6 3-3-16,-10 2 1 16,-8 4-8-16,-11 1 1 15,-7 4-1-15,-9-3 1 16,-10 0-1-16,-5-6 1 15,-6-5-11-15,6-5 0 0,2-3-13 16,8-5 0-16,8-2-8 16,11-1 0-16</inkml:trace>
  <inkml:trace contextRef="#ctx0" brushRef="#br1" timeOffset="124968.0272">16923 15253 40 0,'5'-13'20'0,"56"-6"4"0,-40 17-21 16,3-1 5-16,8 3 1 15,5 0-8-15,-3 3 1 16,-2 5-1-16,-8 2 0 15,-6 4 1-15,-10-4 0 16,-13 9-3-16,-6 2 1 0,-5 3 0 16,-10-1 0-16,-1-1-1 15,-2-4 0-15,8-5 0 16,3 1 1-16,12-9 0 16,9 3 0-16,8 0 0 15,7 2 0-15,6-2 2 16,5 3 0-16,-3-1 8 15,1 4 1-15,-6 2-6 16,-8 2 0-16,-2 3-5 16,-14 3 1-16,-13 0-1 15,-7 0 0-15,-7-6-4 16,-1 1 1-16,-4-6-18 16,4-5 1-16,1 0-10 15,9-6 0-15,8-2 12 0,5-2 0 16</inkml:trace>
  <inkml:trace contextRef="#ctx0" brushRef="#br1" timeOffset="126628.8404">17920 14989 47 0,'-42'2'23'0,"-19"59"2"0,48-45-24 32,-8 16-1-32,-3 15 1 0,-5 12-1 15,0 7 0-15,7 13 1 16,9 8 0-16,11 1-2 15,7-4 0-15,11-10-10 16,0-15 0-16,10-14-26 16,11-14 0-16</inkml:trace>
  <inkml:trace contextRef="#ctx0" brushRef="#br1" timeOffset="126831.9685">18394 15195 60 0,'0'-5'30'0,"-11"58"-1"16,11-40-29-16,0 21-1 0,-5 11 0 15,2 11 0-15,-5 10 1 16,-2 0-14-16,-1 3 1 16,1-6-20-16,-1-10 1 15,6-10 20-15,-1-9 1 16</inkml:trace>
  <inkml:trace contextRef="#ctx0" brushRef="#br1" timeOffset="127118.2119">18608 14930 57 0,'3'11'28'0,"36"79"0"16,-25-69-28-16,4 16 6 16,3 11 0-16,-2 10 3 15,-6 8 0-15,-2-2-7 16,-3-1 1-16,-8 3-4 0,-11-2 0 16,-7-1-3-16,-6 1 0 15,-5-6-19-15,-6-13 0 16,-4-8-6-16,-4-10 0 15,4-6 12-15,4-5 1 16</inkml:trace>
  <inkml:trace contextRef="#ctx0" brushRef="#br1" timeOffset="127305.6597">19500 15375 77 0,'53'8'38'0,"39"21"-11"15,-57-24-39-15,4 1-13 16,1-1 0-16,-3 0-15 16,3-2 1-16</inkml:trace>
  <inkml:trace contextRef="#ctx0" brushRef="#br1" timeOffset="127462.2127">19569 15579 60 0,'-27'13'30'0,"56"5"-5"0,-16-18-29 16,14-5-23-16,7 0 1 15,11-3-2-15,8 0 0 16</inkml:trace>
  <inkml:trace contextRef="#ctx0" brushRef="#br1" timeOffset="127899.6629">20479 15166 43 0,'26'-8'21'0,"27"0"1"16,-37 8-22-16,0 5 0 15,2 1 1-15,-4 4 5 16,-4 6 0-16,-4 3-6 16,-12 2 1-16,-7-3 3 15,-6 9 1-15,-4-1-4 16,-6 1 0-16,2-4-1 15,1 1 0-15,10-5-3 16,8-1 0-16,8-4 2 16,10-4 1-16,9-5 0 15,7 3 0-15,6 0 1 0,5-2 1 16,-5-1 0-16,-6 3 1 16,-4 0 4-16,-7 5 0 15,-9 3-5-15,-9 5 1 16,-18 3 0-16,-8 0 0 15,-3-1-6-15,-2-4 1 16,-1-3-20-16,6-6 1 16,8-2-23-16,10-5 1 15</inkml:trace>
  <inkml:trace contextRef="#ctx0" brushRef="#br1" timeOffset="128696.3145">20944 15134 48 0,'-26'-5'24'0,"21"2"4"15,5 3-24-15,5-2-4 16,6-1 0-16,7 0 1 16,6 1 0-16,8-1-2 15,-1 3 0-15,1 3 3 16,-3-1 0-16,-5 6 3 15,-3 3 1-15,-2 2-6 16,-9 3 1-16,-7 0-1 16,-3 5 0-16,-5 0 0 15,-6-2 0-15,-5-1 0 16,-5-5 0-16,5 9-1 0,-2-1 1 16,18-21 0-1,10 29-1-15,1-3 1 16,2-2 0-16,6-3 0 15,-1-2 5-15,-2-3 0 16,0 0 3-16,-11-1 0 16,-5 4-8-16,-3 2 0 15,-7 0 0-15,-9 0 0 16,-7 1-10-16,-14-1 1 16,1-5-14-16,1-8 1 0,-1-8-18 15,7-3 1-15</inkml:trace>
  <inkml:trace contextRef="#ctx0" brushRef="#br1" timeOffset="129067.4383">21489 15116 57 0,'0'16'28'0,"16"21"1"16,-10-22-29-16,4 15 3 15,6 9 1-15,-3 12 0 16,1 4 1-16,1 9-4 16,1 2 0-16,3 3 6 15,-1-3 0-15,-4-16-2 16,-1-2 1-16,3-17 1 15,0-17 1-15,2-17-3 16,1-16 1-16,2-12-7 16,5-22 1-16,6-8 0 15,10-13 1-15,1 0-23 16,-4 2 0-16,-4 3-20 0,-4 14 0 16,1 15 15-16,-5 6 1 15</inkml:trace>
  <inkml:trace contextRef="#ctx0" brushRef="#br1" timeOffset="135736.7115">11771 15584 23 0,'-2'0'11'0,"-14"-3"9"0,13 1-12 0,1 4-2 15,-9 1 1-15,-10 5-5 16,-11 8 1-16,0 8 2 16,0 2 1-16,1 8-5 15,4 9 1-15,6-6-2 16,8-3 0-16,5-2 1 0,13-3 1 31,6-2-3-31,13-6 1 16,10-5-11-16,6-6 1 15,2-5-27-15,8 1 1 16</inkml:trace>
  <inkml:trace contextRef="#ctx0" brushRef="#br1" timeOffset="137371.4593">8292 3511 30 0,'-56'-32'15'0,"-57"14"-3"0,68 18-15 15,-21 5 3-15,-24 6 1 16,-16 4 2-16,-3 23 0 15,-15 12 1-15,8-3 0 16,4 28-2-16,12 20 0 16,2 13-2-16,11 22 0 15,18 10 0-15,21 3 1 16,30-5-1-16,36-11 0 16,9-32 7-16,31-16 0 0,27-15-7 15,12-25 1 1,28-17 2-16,23-17 1 0,21-40-2 15,14-17 0-15,-6-23 1 16,-23-7 0-16,-6-8-3 16,-34-7 1-16,-32 4 0 15,-30-13 0-15,-28-2-2 16,-42-1 0-16,-25 17 1 0,-20 10 1 16,-32 7-1-16,-22 25 0 15,-12 21-12-15,-6 26 0 16,-8 14-12-16,0 18 0 15,0 21 7-15,6 11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1.94885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4-06T18:55:51.7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13147 8723 27 0,'-8'6'13'0,"8"-6"1"0,0 0-14 0,0 0 2 16,0 0 1-16,0 0 2 15,0 0 1-15,0 0-1 16,0 0 0-16,0 0-1 16,0 0 1-16,0 0-5 15,0 0 0-15,0 0 1 16,5 0 0-16,-2 0 0 15,5 0 1-15,-3 0-1 16,6 0 1-16,5 0 2 16,-3 2 1-16,11 1-4 15,13-3 0-15,0-3 2 16,11-2 0-16,7 2 0 16,6 1 0-16,-8 2 0 15,5 2 0-15,11 4 0 16,-11-1 1-16,11 0 3 15,0 3 1-15,2 0-7 0,11 3 0 16,-5-6 0-16,0 3 1 16,5-3-2-16,-8 0 1 15,-11 1-2-15,3-4 0 16,-5 1 1-16,-5-3 1 16,2-3-1-16,5-2 0 15,1-5-1-15,-8-1 1 16,-1 0-21-16,3-2 0 15,-5 0-21-15,-10 0 1 16,-12 5 28-16,-17 2 1 16</inkml:trace>
  <inkml:trace contextRef="#ctx0" brushRef="#br0" timeOffset="1095.2101">13062 8657 27 0,'-10'-18'13'0,"7"10"1"16,-2 10-13-16,2 4-1 15,-5 2 0-15,3 7 1 16,-5 9 0-16,-6 3 2 16,5 4 0-16,6 1 1 15,-1-3 1-15,6 0-2 16,8-5 0-16,0-3-1 0,6-7 0 15,4-9 1-15,3-10 1 16,0-3-3-16,1-8 0 16,-9-3 2-16,-5-7 0 15,-14-6-3-15,-4 0 0 16,-6-2 0-16,-5 2 1 16,-6 6-2-16,4 5 0 15,1 7-26-15,4 6 0 16,7 8 7-16,6 6 0 15</inkml:trace>
  <inkml:trace contextRef="#ctx0" brushRef="#br0" timeOffset="1643.7393">12721 8567 45 0,'-16'0'22'0,"32"-2"1"0,-11-4-23 16,6-2 0-16,5-13 1 16,0-8-1-16,5-5 0 15,5-11 0-15,1-6 1 16,5 1-2-16,-1 0 1 16,-31 50 0-1,32-132 1-15,-3 42 0 16,-8 23-2-16,-7 17 1 0,2 11 1 15,-11 7 0-15,3 11-2 16,0 5 0-16,-3 2 3 16,3 7 0-16,0 7 3 15,-3 7 1-15,3 17-4 16,0 11 0-16,3 15-1 16,-1 6 0-16,1-4-2 15,-1 1 0-15,4 0 1 16,-1-2 0-16,3-6 0 15,-3-6 0-15,0-7-4 16,3-6 1-16,-5-7-19 16,-6-6 0-16,0-2-7 15,-5-6 0-15</inkml:trace>
  <inkml:trace contextRef="#ctx0" brushRef="#br0" timeOffset="1801.4781">12816 8194 54 0,'-10'-5'27'0,"52"2"1"0,-18 1-28 16,10 2-1-16,17 0 1 15,10-3-2-15,2 3 0 16,14 0-15-16,-3-3 1 0,3 1-19 16,-3 2 1-16</inkml:trace>
  <inkml:trace contextRef="#ctx0" brushRef="#br0" timeOffset="2991.1058">14682 8789 21 0,'-11'8'10'0,"30"-10"0"15,-14-1-10-15,6-2 2 16,-1 0 0-16,1-1 3 16,-1 4 0-16,1-1-4 15,-1 0 1-15,1 1 3 16,0-1 0-16,-3 0-2 16,0 3 0-1,-3 0 0-15,3 0 1 0,0-2-1 16,-6 2 1-16,-2-6-4 15,0 1 1-15,-2 2 0 16,-4 1 0-16,1-1-1 16,-3 3 0-16,0 0 0 15,3 0 0-15,-3 0 0 16,0-2 0-16,3-1 0 16,-3-2 0-16,5 2 3 15,-2 0 0-15,2 1 0 16,1-1 1-16,-4 0-5 15,6 3 1-15,0 0 1 16,6 0 1-16,-1 0-1 16,11-2 0-16,5-1 1 15,5-2 1-15,3 0-3 16,3-1 0-16,0 1 0 0,2 5 0 16,3 0-1-16,-2 3 0 15,-6-1 1-15,-3 4 1 16,6-1-2-16,8 0 1 15,5-2 0-15,2-3 1 16,1 0-1-16,2 0 1 16,6 2 0-16,-9-2 0 15,-2 3-1-15,-2 0 0 16,2-3 3-16,2 0 1 0,-4 0-4 16,-1-3 0-16,-5 0 0 15,3-2 0-15,-6 0 0 16,3 0 0-16,-5-1 0 15,-6 1 0-15,1-3 0 16,-6 3 0-16,0-1 0 16,0-2 0-16,3 1 0 15,0 1 1-15,3 1-1 0,-6 0 0 0,-5 2 0 16,2-2 0-16,-5-1-4 16,-5 4 1-16,-8 2-11 15,0-3 1-15,-8 3 5 16,3 3 0-16,-3-1-16 15,0 1 0-15,5 0 12 16,3-1 1-16</inkml:trace>
  <inkml:trace contextRef="#ctx0" brushRef="#br0" timeOffset="4110.8957">16357 8329 30 0,'-3'-3'15'0,"-8"54"8"16,9-33-15-16,-6 17-6 15,-3 4 0-15,1 9 2 0,-1 10 1 0,-2 0-4 16,-3 6 0-16,5-3 1 16,1-8 1-1,4-11 2-15,-2-8 1 0,6-10-2 16,-3-5 0-16,2-9-5 15,3-4 1-15,0-20-1 16,0-15 1-16,3-13-2 16,2-14 0-16,0-7-1 15,3-17 1-15,3 1 2 16,7 2 0-16,3 11 1 16,6 11 0-16,2 12-2 15,0 9 0-15,5 5 2 16,1 8 0-16,4 2-2 15,-4 6 1-15,-3 8-1 16,-3 7 1-16,-8 9 2 16,-8 7 0-16,-2 6-2 0,-11 5 0 15,-3 0 0-15,-10 6 1 16,-8-1-1-16,-8 1 0 31,-1-4 0-31,-4-2 0 0,0-13 1 16,-9 3 0-16,6-9-2 15,6-2 1-15,7-8-1 16,5-2 1-16,6-4 0 16,2 6 0-16,3 6 6 15,8-1 1-15,8 8-5 16,6 8 1-16,7 8-4 16,5 6 0-16,-5-3 0 15,-5-1 1-15,3 1-1 16,-1-3 0-16,-2 0-27 15,3-5 1-15,2-8-6 16,3-8 1-16</inkml:trace>
  <inkml:trace contextRef="#ctx0" brushRef="#br0" timeOffset="4655.9919">16764 8721 34 0,'-8'2'17'0,"5"17"13"0,3-11-17 16,-5 5-6-16,2 8 1 15,1 6-8-15,-3 4 0 16,2 4 0-16,0-3 1 0,-2 2-3 16,0 0 1-16,-1 1-25 15,4-4 0-15,4-7-1 16,9-3 1-16</inkml:trace>
  <inkml:trace contextRef="#ctx0" brushRef="#br0" timeOffset="5850.9675">16894 8713 8 0,'-3'0'4'0,"8"0"0"15,1 0-4-15,-4 0 8 16,6 0 1-16,-3-3-1 16,3 0 1-16,0 1-6 15,3 2 0-15,-6 0-2 16,3 0 1-16,0 0-2 15,-3 0 0-15,3 0 0 16,3 0 0-16,-1 0 5 16,4-3 0-16,2-2-3 15,-3 2 1-15,0 1-2 16,-2-1 1-16,-1 3-2 0,1 0 1 16,-1 0-2-16,-2 0 1 15,6 0 0-15,1 0 0 16,1 0 0-16,5-3 1 15,1-2 3-15,-1 5 0 16,-3-3-4-16,1 1 1 16,-6 2 0-16,0 2 0 15,3 1-2-15,-3 0 0 16,6-1 1-16,-3 1 0 16,2 0 0-16,3-1 0 0,1-2 0 15,1 0 1-15,4 0-1 16,-3 0 0-16,7 0 2 15,4 0 0-15,5 0-1 16,2 0 1-16,3 0-2 16,8-2 1-16,5-1-1 15,0 0 0-15,6 1 0 16,-3-4 0-16,-6 1 5 31,6 0 1-31,-5-1-6 0,-4 1 0 0,-4 5 0 16,-11 0 1-16,-5 0-1 15,-3 3 0-15,-8 2 1 16,-8 0 1-16,3 1 1 0,-10-1 0 16,-1 0-2-16,-3 1 0 15,-2-1-6-15,0-2 0 16,0-1-5-16,0-2 0 16,0 0 8-16,3-2 1 15,5 2-16-15,0-3 1 16,3 3-10-16,-6-3 0 15</inkml:trace>
  <inkml:trace contextRef="#ctx0" brushRef="#br0" timeOffset="12998.9977">14055 8803 13 0,'-8'-6'6'0,"5"1"6"16,3 5-6-16,0 0-6 16,0 0 0-16,-5-3 3 15,2 3 0-15,3 0 1 16,-2 0 0-16,2 0-3 15,0 0 0-15,0 0 0 16,0 0 0-16,-6 0-2 16,6 3 1-16,0 0 0 15,0-1 0-15,0-2 2 16,0 3 0-16,0 0-4 16,0-3 1-16,0 0 1 0,0 0 1 15,0 0 1-15,0 2 0 16,0 1-2-16,0-3 0 15,0 3 0-15,0-1 0 16,0 1 1-16,0 0 0 16,0-1-1-16,0 1 1 15,0-3 3-15,0 0 1 16,0 2-5-16,0-2 1 16,6 3-2-16,-6 2 1 15,0 1 1-15,0-1 0 0,0 0-2 16,2 1 1-16,-2-4 0 15,3 4 0-15,2-1 0 16,-2-3 1-16,-1 4-1 16,4-1 1-16,-4 3 0 15,1-3 0-15,2 1-2 16,-2-4 1-16,0 6 0 16,2-3 1-16,0 1-1 15,0-1 0-15,-2 0-1 16,0 1 0-16,2-1 1 15,-2 0 1-15,-3 1-1 16,2-1 1 0,-2-3-1-16,0 1 1 0,0 0-1 15,6-1 0-15,-6 4 0 16,0-4 0-16,0 1-1 16,0 0 0-16,0-1 2 15,0 4 0-15,2-6-1 16,1 2 0-16,2 1-1 15,-2-1 1-15,-1 4 0 16,4-4 1-16,-1 4-2 16,0-1 1-16,1 3 1 15,2 0 0-15,-1-3-1 16,-1 3 0-16,2 0 0 16,0 0 1-16,-3 3-1 15,3-4 0-15,0 1 0 16,-3 0 0-16,3 0 3 15,-5-2 0-15,5-1-3 16,0 0 1-16,2 3-1 16,-5 0 1-16,3 0-2 0,0-3 1 15,-2 3-1-15,2 0 0 16,2-3 2-16,-2 1 0 16,3-1-2-16,-6 0 1 15,6 1 0-15,-1-1 0 16,1 0 0-16,-1 1 1 15,6-4-1-15,-3 1 0 16,1 2 0-16,1 6 0 16,-4-6 1-16,0 3 0 15,-1 0-2-15,-4 0 1 0,1 0 0 16,1-6 0-16,-2 1-1 16,2 0 1-16,-6-1 0 15,4-2 0-15,-4 3 0 16,1 2 0-16,2-2 0 15,-2-3 0-15,-3 3 0 16,2-1 0-16,4 1 0 16,-6-3 1-16,0 2-2 15,0-2 1-15,0 0 0 16,2 3 1-16,1 0-1 16,2-1 1-16,-2-2-2 15,0 0 1-15,-3 0 0 16,5 3 0-16,-2 2-1 15,-1 1 1-15,-2-1 0 0,0 0 0 16,0-2 0-16,6-1 1 16,-4 4-1-16,1-1 0 15,2 0-1-15,-2 6 1 16,5-6 0-16,2 1 0 16,-4 1 0-16,4-4 0 15,1 2-1-15,5 1 1 16,-6 2 1-16,3 2 0 15,6 3-2-15,-6 1 1 16,0-1-1-16,3 3 1 16,-3 0 0-16,1 2 1 0,2 1-2 15,-3-3 1-15,5 2 1 16,-2-5 1-16,3 6-3 16,-1-1 0-16,-2 4 0 15,3-1 1-15,-1-3 1 16,-5 3 0-16,1 1-2 15,1-1 0-15,-1-5 2 16,-1-3 0-16,5 3-2 16,1 0 1-16,2-1 1 15,0 1 0-15,1 3-2 16,-1-3 1-16,-5 0-1 16,2-1 1-16,-5 4 1 15,6-3 0-15,-1 0-1 16,-4 0 0-16,-1 0-1 15,5 2 1-15,1-2 0 16,-3 0 1-16,2 0-2 0,1 0 1 16,-3 2 0-16,2 1 1 15,-5-1-1-15,3 1 0 16,-3-1 0-16,1-5 0 16,2 1 0-16,-1-1 1 15,4 0-1-15,-1 0 0 16,4 1 3-16,-1 1 1 15,0 1-3-15,0 0 0 16,-5 0-1-16,5 0 0 0,0 0 0 16,1 0 1-16,-1-1-2 15,0-1 1-15,0-1 0 16,0 0 0-16,-2-2 0 16,-1-1 1-16,-5 4-2 15,1-1 1-15,-4 0 5 16,1 6 1-16,-1-4-5 15,-2 4 1-15,0-3-2 16,-2 0 0-16,-1 0-1 16,0-3 1-16,1-3 0 15,-4 1 0-15,1-3 0 16,5 0 1-16,0 5-1 16,-3 0 1-16,3-2-1 0,0 2 0 15,-3-2-1-15,3-1 0 16,0-2 1-16,-3 0 1 15,1-3-9-15,-1 1 0 16,3-4-40-16,2-4 0 16</inkml:trace>
  <inkml:trace contextRef="#ctx0" brushRef="#br0" timeOffset="13852.8877">16219 10782 33 0,'-3'8'16'0,"6"34"8"16,-3-23-17-16,0 10-8 15,-3 2 1-15,-5 6 1 16,3 3 0-16,-6 0 1 16,1 0 1-16,-1-6-1 0,1-8 0 15,-1-4 0-15,3-9 0 16,0-13-2-16,3-13 0 15,5-14 0-15,3-13 0 16,7-18-1-16,3-11 0 16,6-7 2-16,5 7 0 15,5 13-2-15,5 3 0 16,6 11 1-16,-8 10 0 16,-1 11 0-16,1 5 1 15,-3 11-1-15,-5 5 0 0,-5 5 1 16,-6 3 0-16,-5 5 5 15,-8 9 1-15,-8 4-5 16,0 8 1-16,-3 4-3 16,1-1 0-1,10-37 0-15,-58 58 0 16,15-11 1-16,4-10-2 16,4-13 1-16,6-11-1 15,5-10 0-15,6-11 1 16,7 3 0-16,3-3 0 15,6 3 0-15,4 10 7 16,9 8 0-16,5 6-4 16,-3 7 1-16,0 9-5 15,8 4 1-15,0 1 0 16,6-6 1-16,-1-7-2 16,3-3 1-16,3-9-20 15,0-7 0-15,0-2-12 0,-3-4 1 16,-3 1 17-16,-5-8 1 15</inkml:trace>
  <inkml:trace contextRef="#ctx0" brushRef="#br0" timeOffset="14526.2887">16743 11065 27 0,'0'-11'13'0,"0"6"8"0,0 5-15 0,-5 0-3 16,-1 0 0-16,-4 5-1 16,-1 3 0-16,-5 0-1 15,3 5 1-15,0 1 2 16,-3-1 1-16,5 0-5 16,6 0 1-16,0 1 1 15,10-1 0-15,0 0-1 16,6-2 0-16,5-1-1 15,5 1 0-15,0-3 0 16,3-3 0-16,0 3-3 16,2 0 1-16,-10 0-26 15,3-6 1-15,-6 1 9 16,5-6 1-16</inkml:trace>
  <inkml:trace contextRef="#ctx0" brushRef="#br0" timeOffset="14698.1115">16841 11184 57 0,'-24'56'28'0,"16"36"5"0,5-71-30 16,-2 11-11-16,5 8 1 16,0-1-22-16,5-2 1 15,-2 0 4-15,-6-5 0 16</inkml:trace>
  <inkml:trace contextRef="#ctx0" brushRef="#br0" timeOffset="15612.2057">9721 8229 36 0,'-16'-14'18'0,"27"41"0"0,-6-9-17 16,5 9 0-16,1 2 1 15,0 11 0-15,-1 2 0 16,1-5-1-16,-3-3 1 16,-6-5-1-16,4-7 0 15,-4-7 0-15,-2-4 1 16,0-8-2-16,0-11 1 16,-2-21-2-16,2-16 0 15,0-14 0-15,2-4 1 0,1-8 0 16,5-1 1-16,2 11-1 15,4 8 1-15,12 11-2 16,1 13 0-16,2 13 1 16,-6 5 0-16,4 9 0 15,-3 4 1-15,-3 4 0 16,-3 7 0-16,-4 5 0 16,-6 6 1-16,-8 5-3 15,-8-5 1-15,0-3 1 16,-8 3 0-16,-11 0-2 15,-4 0 1-15,4-3 1 16,1-3 0-16,5-4 0 16,5-4 0-16,0-2-1 15,5 0 1-15,9 5 2 16,2 3 0-16,7 8-1 0,7 0 0 16,4 5-2-16,3 8 0 15,3 0 0-15,-3-5 0 16,1-8-11-16,1-8 1 15,6-6-32-15,3-5 0 16</inkml:trace>
  <inkml:trace contextRef="#ctx0" brushRef="#br0" timeOffset="15987.2944">10319 8559 40 0,'26'27'20'0,"32"-25"0"15,-47-4-19-15,2 2-3 16,0-3 1-16,3-5 1 16,0-5 0-16,3-8 0 15,-6-6 1-15,-2 1-2 16,-6-3 1-16,-10 2 0 15,-1 1 1-15,-10 5-1 16,3 5 1-16,-8 8 0 16,0 10 0-16,-3 9 0 0,-2 16 0 15,4 4 0-15,9 4 0 16,0-1 0-16,5 0 1 16,11 1-2-16,7-1 0 15,9-5-1-15,-6-7 0 16,5-9-15-16,4-8 1 15,7-8-12-15,3-7 0 16</inkml:trace>
  <inkml:trace contextRef="#ctx0" brushRef="#br0" timeOffset="16411.2598">10827 8432 20 0,'-21'3'10'0,"-9"-16"6"15,23 13-10-15,-4-3-5 16,-2 3 1-16,0 3 1 16,-3 7 1-16,2 6-1 15,4 5 0-15,-1 6-2 16,3-6 1-16,6 0-2 16,-1 0 1-16,3-2-1 15,3-6 1-15,-1-5 1 16,6-8 1-16,3-3-4 15,-1-10 0-15,1-8 1 16,0-8 0-16,2-3 0 16,3-2 1-16,-11-3-1 0,3-6 1 15,-5 4-3-15,-3 4 1 16,-11 1 1-16,6 5 0 16,-3 5 0-16,-3 8 1 15,3 8 3-15,-2 8 0 16,7 16-3-16,0 13 0 15,-2 5-2-15,5 9 1 16,5 4-1-16,6-4 1 16,2-4-16-16,8-9 1 0,-2-9-8 15,-3-8 0-15,2-8 20 16,-5-5 1-16</inkml:trace>
  <inkml:trace contextRef="#ctx0" brushRef="#br0" timeOffset="16645.7157">10885 8588 31 0,'-3'14'15'0,"6"-6"5"16,2-6-16-16,-2-2-3 16,0 0 1-16,-3 0 2 15,5-2 0-15,-3-12-5 16,1-4 1-16,5-6 0 15,3-5 1-15,2 2-3 0,5 6 1 16,4 5-10-16,1 3 0 16,-1 5-16-16,-1 3 0 15</inkml:trace>
  <inkml:trace contextRef="#ctx0" brushRef="#br0" timeOffset="17038.7365">11160 8461 30 0,'-16'0'15'0,"-5"-18"1"0,16 15-15 0,2 1-1 16,0 2 0-16,-4 0 3 15,-4 0 1-15,-2 8-1 16,-3 7 0-16,3 7 0 16,-1-1 1-16,-1 3-4 15,9-1 1-15,-2 1-1 16,6-5 1-16,2-6 1 15,2-3 0-15,6-7-2 16,3-8 1-16,-1 0-2 16,4-6 1-16,-4-5 0 15,1-2 0-15,-1-6-1 16,-2-3 0-16,-2 11 2 0,4 6 1 16,-2-1-2-16,0 9 0 15,-3 10-1-15,3 7 0 16,0 7 1-16,-2-1 1 15,1 3-2-15,1 2 1 16,-2-7-9-16,4-4 0 16,6-9-4-16,-3-9 1 15,-2-5-10-15,0 0 1 16</inkml:trace>
  <inkml:trace contextRef="#ctx0" brushRef="#br0" timeOffset="17403.3563">11287 8358 29 0,'-3'19'14'0,"6"10"10"16,-3-16-14-16,5 8-7 15,-5 6 0-15,3-1-2 16,0-2 0-16,2 0 0 16,-2-6 1-16,-1-2-1 15,4-8 0-15,-1-3-2 16,3-5 1-16,0-8 0 15,2-7 0-15,1-1 0 16,-1-8 0-16,-4 0 0 0,2 6 1 16,0 2-2-16,-3 5 1 15,6 3 0-15,-1 11 0 16,1 5 4-16,-1 8 1 16,1 7-1-16,5 1 1 15,-3 3-5-15,0-1 1 16,3-2 1-16,5-8 1 15,3-6-2-15,0-10 0 0,5-8-1 16,-5-2 1-16,-3-19-3 16,0-11 1-16,-2-2-16 15,-9-3 1-15,-2 0-23 16,-8 2 0-16</inkml:trace>
  <inkml:trace contextRef="#ctx0" brushRef="#br0" timeOffset="17685.322">9869 8819 49 0,'-32'5'24'0,"75"-10"0"0,-14 5-25 15,5 0 2-15,30 2 0 16,20-2-1-16,17 8 0 16,18 0 0-16,10 11 1 15,4-1-1-15,4-2 1 16,-7-5-2-16,-6-1 1 16,-13-7-18-16,-5-11 1 15,-13-3-15-15,-6-10 1 16</inkml:trace>
  <inkml:trace contextRef="#ctx0" brushRef="#br0" timeOffset="17873.872">11827 8424 44 0,'-3'-21'22'0,"22"16"-15"16,-14 5-22-16,3 0-14 16,0 8 1-16</inkml:trace>
  <inkml:trace contextRef="#ctx0" brushRef="#br0" timeOffset="18015.3951">11814 8729 62 0,'-19'21'31'0,"24"0"-26"0,1-18-32 16,12-1-8-16,1-10 1 15</inkml:trace>
  <inkml:trace contextRef="#ctx0" brushRef="#br0" timeOffset="19539.9702">17074 11456 23 0,'-14'3'11'0,"17"-3"3"0,-3 0-12 16,0 0-2-16,0 0 1 15,3 5 8-15,5 3 1 16,0 8-5-16,5 5 0 16,5 8-3-16,9 1 1 15,10 7-2-15,-6 0 1 16,7 5-1-16,9-5 1 15,-2-5 1-15,0 2 1 16,3 3 1-16,-3 6 0 0,0-1-4 16,-3 6 0-16,-5 2 0 15,-5-3 1-15,-8-7-1 16,-3-6 0-16,0-7-1 16,0-6 0-16,-2-5 0 15,-3-8 1-15,-1 0-2 16,-1 0 0-16,-1-3 1 15,3 3 1-15,-3 3-1 16,-2-1 0-16,-1 3-1 16,1-2 1-16,-3-3-29 15,-3-3 0-15,0-5 2 16,-5-5 0-16</inkml:trace>
  <inkml:trace contextRef="#ctx0" brushRef="#br0" timeOffset="21400.6208">18386 8628 18 0,'-3'3'9'0,"6"-3"7"0,-3 0-10 15,0 0-3-15,0 0 1 16,0 5-2-16,0 0 1 15,0 6-2-15,0 2 0 16,3 3 3-16,-3 3 0 16,0 2-2-16,5 2 1 0,-3 7-1 15,-2 9 1-15,0 4-1 16,0-1 0-16,0 8 0 16,0 3 0-16,0 0-2 15,0 3 1-15,0-1-2 16,0-2 1-16,0-8 0 15,0-3 0-15,0 1 3 16,0 4 1-16,0 1-3 16,0 2 1-16,-2 6-5 15,2-6 1-15,0-5-45 16,2-5 1-16</inkml:trace>
  <inkml:trace contextRef="#ctx0" brushRef="#br0" timeOffset="22251.815">18193 10022 37 0,'-16'6'18'0,"13"60"2"0,6-50-20 0,2 8 0 16,0-1 0-16,1 4 1 15,-4 5 1-15,1-1-3 16,2-2 1-16,-5 1 0 16,0-4 1-16,0-5-1 15,-5-5 1-15,2-3 0 16,3-5 0-16,0-8-2 16,0-10 1-16,0-14 0 15,3-8 0-15,2-8-1 16,1-7 1-16,9-4 1 15,1 4 0-15,6 2-2 16,4 5 1-16,0 8 0 16,12 9 0-16,-1 4 0 15,2 9 0-15,-4 4 0 16,-6 4 0-16,-5 4 0 16,-6 4 0-16,-7-1 0 0,-9 3 1 15,-2 2-2-15,-10 4 1 16,-11 1 1-16,-6 1 0 15,-10 0-2-15,0 0 1 16,-5-3-1-16,2-2 1 16,8-1 0-16,3-7 0 15,13 2-1-15,-2 1 0 16,7-1 2-16,8 0 1 16,6 6 0-16,8-1 0 15,7 4-1-15,3-4 0 16,3 3 0-16,0 3 0 0,-3 0-2 15,6 3 1-15,-6 2-10 16,0 0 1-16,-8-2-25 16,-2-1 1-16</inkml:trace>
  <inkml:trace contextRef="#ctx0" brushRef="#br0" timeOffset="22689.6118">18637 10271 30 0,'16'-21'15'0,"32"13"0"16,-35 8-14-16,0 3-1 15,3 2 1-15,-5 3 2 16,-6 5 1-16,-5 3 1 0,-5 3 1 15,-6-1-5-15,-7 3 1 16,-4-2-2-16,1-6 0 16,3-2 0-16,4-1 0 15,4-2 0-15,2-3 0 16,8 1 0-16,8-4 0 16,2-2 0-16,9-2 0 15,2-1 0-15,0 0 0 16,0 3-1-16,-7 3 1 0,-1 2 3 15,-5 9 1-15,-5 1-4 16,-6 9 0-16,-8 3 0 16,-7-1 0-16,-3-2-1 15,-1-3 1-15,1-2-6 16,0-4 1-16,5-1-29 16,0-4 1-16,11 1 29 15,-3-1 0-15</inkml:trace>
  <inkml:trace contextRef="#ctx0" brushRef="#br0" timeOffset="23190.9267">18389 10636 25 0,'0'-8'12'0,"-3"8"4"0,3 6-13 16,0 7 5-16,0 13 1 15,0 9-5-15,0 7 0 0,3 14-1 16,-3-1 1-16,0 14-2 15,0 10 1-15,0 14-2 16,-3 2 0-16,0 11 0 16,-2 0 1-16,2 0-3 15,1-16 1-15,2-11 5 16,0-5 0-16,-6-13-5 16,4-6 1-16,-1-10-1 15,-2-7 0-15,2-4-1 16,1-5 0-16,-4 0 2 15,1-2 0-15,-3 4-1 16,-3-2 0-16,1 3-1 16,-3 3 1-16,2 2 0 15,0-6 0-15,3-7-8 16,1-5 0-16,4-9-13 0,0-7 0 16,-5-8-3-16,6-3 0 15</inkml:trace>
  <inkml:trace contextRef="#ctx0" brushRef="#br0" timeOffset="23597.1854">18203 12425 19 0,'-5'2'9'0,"10"-2"3"16,-5 0-11-16,0 0 3 15,0 0 0-15,0 0 5 16,0 0 1-16,0 0-8 15,0 0 1-15,-5 0-2 16,0 0 0-16,-3 0 0 16,-5-2 1-16,-3-3 0 15,-8-9 0-15,-10-4-1 16,-9-6 0-16,-4-2-1 16,-1 2 1-16,6 0-2 0,2 0 1 15,8 0-16-15,8 8 1 16,6 6-11-16,5 5 0 15</inkml:trace>
  <inkml:trace contextRef="#ctx0" brushRef="#br0" timeOffset="26813.8511">18198 12364 39 0,'-37'-16'19'0,"18"24"1"0,19-8-20 15,0 0-1-15,0 0 1 16,11-3 0-16,10-5 0 0,14 1 0 16,7-4 1-16,19 3-2 15,5 3 1-15,16 2 2 16,11 0 0-16,15-2 1 16,16 2 1-16,19 3-4 15,11-2 1-15,10 2 1 16,10 2 1-16,1-2-2 15,10 3 0-15,-2 0-1 16,-1 2 1-16,4-5 5 16,-1 3 0-16,5-3-6 15,6 0 0-15,-3 0 0 16,-10-6 1-16,-3 4-2 16,-6-4 1-16,-2 1 0 15,-5 0 0-15,-19 0 5 16,-5 5 1-1,-16 2-6-15,-3 1 1 0,-15-3 1 16,2 0 1-16,-10 0-3 16,-1-3 1-16,-5 1-1 15,-7-4 0-15,-6-2-1 16,-8 3 1-16,-16 0 1 0,-8 2 0 16,-15 3-1-16,-6-2 0 15,-8-1 1-15,-8 3 1 16,-2 0-3-16,-3 3 0 15,-6-1 1-15,-2 1 1 16,6-1-2-16,-4-2 1 16,1 0 0-16,5 0 1 15,2 0-1-15,4-5 1 16,4-3-12-16,3 6 0 16,0-6-7-16,1 0 0 15,-4 0-18-15,-5-3 1 0</inkml:trace>
  <inkml:trace contextRef="#ctx0" brushRef="#br0" timeOffset="27394.9209">23881 12184 23 0,'-16'-34'11'0,"6"20"1"0,5 6-13 0,-1 1 3 16,-4-4 0-16,-6 6 3 16,0 7 1-16,-3 6-2 15,-4 8 0-15,-7 5-1 16,1 3 0-16,8 3 1 15,8 4 1-15,2 6-5 16,11 0 1-16,8-5 0 16,6-5 1-16,4-9 4 15,-2-5 0-15,2-7-2 16,1-9 0-16,-3-10-3 16,2-11 0-16,-4-2-2 15,-6-9 1-15,-8-5 0 16,-8-7 1-16,-6 7-2 15,1 6 0-15,-5 7-6 16,-1 9 1-16,3 7-16 0,0 9 1 16,3 12-4-16,5 11 0 15</inkml:trace>
  <inkml:trace contextRef="#ctx0" brushRef="#br0" timeOffset="28358.35">24156 12136 14 0,'0'-8'7'0,"6"6"4"0,-4 4-6 15,1 1 2-15,2 8 0 16,-5 5-4-16,3-1 0 16,-3 1-3-16,0 0 1 15,0 3 4-15,0-1 0 16,0 6-1-16,-3 3 0 0,-2-1-1 15,0 6 0-15,-1 5-4 16,1 2 1-16,-3 4 0 16,0-3 1-16,6-14-2 15,-1-8 1-15,3 1 1 16,0-6 0-16,-5-10-2 16,2-8 1-16,3-14 0 15,-8 6 1-15,3-6-1 16,0 1 0-16,2-3-1 15,0-3 1-15,3-5-1 16,6-3 1-16,4-2-1 16,6 2 1-16,0-8 0 15,10-2 0-15,6-3 0 16,5 5 0-16,3 6 0 16,2 5 1-16,0 7-1 15,1 9 0-15,-9 5 0 16,-7 3 1-16,-11 5 2 15,-6 5 0-15,-13 11-3 16,-10 3 1-16,-5 2-1 16,-11-5 0-16,-8 5 0 15,-6-3 0-15,1-4-1 16,10-1 1-16,6-3 0 16,10 1 0-16,0-3 0 15,13 0 0-15,14-3 0 16,10 1 0-16,11-1 0 15,2 3 0-15,3 8 4 16,-10 5 1-16,-1 3-2 16,-10 5 1-16,-5 2-3 15,-11 4 1-15,-6 2-2 0,-10 0 0 16,-5-5-1-16,-16-3 0 16,-2-8 1-16,-4-3 1 15,-7 1-5-15,-3-6 0 16,11-8-23-16,10-2 1 15,11-3 4-15,15-21 1 16</inkml:trace>
  <inkml:trace contextRef="#ctx0" brushRef="#br0" timeOffset="32927.622">20304 10192 33 0,'-3'26'16'0,"1"40"2"16,2-42-16-16,0 11-2 16,0 12 1-16,0 3-2 15,0-2 0-15,-5 2 1 0,2 1 0 16,0-4 1-16,-2-7 1 16,5-14 2-16,-3-2 0 15,1-11-4-15,-4-10 1 16,6-16-1-16,0-11 0 15,6-10-1-15,-4-19 0 16,6-11 1-16,3-12 0 16,2-7-3-16,8-9 1 15,8 7 3-15,3 8 0 16,-5 17-1-16,2 15 0 0,-6 13 0 16,4 11 0-16,-1 10 0 15,3 6 0-15,-7 5-1 16,-4 5 1-16,-5 3 2 15,-5 8 0-15,-13 8-3 16,-6 2 1-16,-2 3 0 16,-8 0 1-16,-3-5-1 15,-8 0 0-15,-5 0 1 16,3-3 1-16,2 0-3 16,9-5 0-16,-4-5 1 15,3-6 1-15,0-2-2 0,6-1 0 16,5 1 2-16,2 5 0 15,3 5 0-15,8 6 1 16,8 2-2-16,-3 3 1 0,11-3-1 16,0 3 0-16,5-1 0 15,6 6 1-15,-3 3-5 16,-1-3 1-16,-1-5-35 16,-1-3 0-16</inkml:trace>
  <inkml:trace contextRef="#ctx0" brushRef="#br0" timeOffset="37249.3343">20579 10456 28 0,'-10'6'14'0,"20"-14"0"16,-2 5-14-16,0 0 0 16,3 1 0-16,2 2-1 15,0 0 1-15,-2 0 0 16,-1 5 1-16,1 3 0 15,-3 5 1-15,0-2 1 0,-6 2 1 16,-2 0-4-16,0 6 0 16,-2-1 1-16,-6-2 1 15,-3-5-4-15,1-1 1 16,-1-2 2-16,1 0 0 16,-1-3 0-16,3-2 1 15,5 2-2-15,1 1 0 16,2-1 0-16,0 3 0 15,5 3 0-15,11 2 1 16,0 0-16-16,2 0 1 0,6-2-7 16,8-1 1-16</inkml:trace>
  <inkml:trace contextRef="#ctx0" brushRef="#br0" timeOffset="38356.5855">20976 10679 24 0,'-8'-19'12'0,"8"16"1"0,0 3-12 15,0 0-2-15,0 0 1 0,0 0 2 16,0 0 1-16,3 3 0 16,2 0 0-16,-2-1 0 15,-1 4 0-15,6 2 0 16,0 0 0-16,-2 2-2 16,4 3 1-16,1 1-1 15,5-1 1-15,0 0-1 16,2 0 1-16,1 0-3 15,-6 1 0-15,-3 2 1 16,4-3 1-16,2 3-1 16,-1 2 1-16,4 6-1 15,-1-3 0-15,4 0 1 0,-7-2 0 16,4-1-1-16,2-2 1 16,-2-5-1-16,-3-1 1 15,2 4-1-15,1-1 0 16,-4 0-1-16,4 3 0 15,0 0 1-15,-4 0 1 16,4 2-1-16,-1-2 0 16,4 3 0-16,-7-1 0 15,7 1 1-15,-4-1 0 16,-5 1-1-16,6 2 0 0,-1 3-1 16,4 5 1-16,-1-3 1 15,0 3 0-15,0-7-2 16,0 1 1-16,0 1 0 15,1 0 1-15,-1 2 0 16,0 1 0-16,0-1-1 16,0 6 0-16,-5-5 0 15,3 2 0-15,-1 2 0 16,3 1 0-16,-5 5-1 16,5-5 1-16,-2-6 0 15,-1-2 1-15,-4 0-1 16,-1 0 0-16,3 0 0 15,0-1 0-15,2 1 4 16,1 3 0-16,-3-1-4 16,2-5 1-16,1 1-1 15,2-1 0-15,0-3 0 16,-5-2 0-16,5-3-1 16,-3-2 1-16,1 0 0 0,-3-4 1 15,2 1-2-15,1 3 1 16,-3 0-2-16,2-1 0 15,1-5-44-15,-3 1 1 16</inkml:trace>
  <inkml:trace contextRef="#ctx0" brushRef="#br0" timeOffset="38838.6732">22257 12070 15 0,'-6'8'7'0,"6"-2"6"0,0-4-9 16,0 1-1-16,0-3 0 16,6 2 5-16,-4 6 1 15,6 0-3-15,3 8 1 16,2 3-5-16,0-1 0 16,3 3-3-16,-3 1 1 15,-13-22 0 1,14 34-39-16,7-10 1 15</inkml:trace>
  <inkml:trace contextRef="#ctx0" brushRef="#br0" timeOffset="40316.8436">20214 10118 18 0,'-5'2'9'0,"0"6"1"31,5-8-10-31,-6 0-1 15,4 0 1-15,-6-5 1 16,2-3 1-16,-4-5 1 16,-6 0 0-16,3-1 2 0,-6-2 0 15,3-2-3-15,-5-3 1 16,-5-3-3-16,2 3 0 16,0-3 0-16,-2 3 0 15,2 0 0-15,0-1 0 16,-2 4 0-16,-1-3 0 15,-10-3 0-15,3-8 0 16,5 0 0-16,-3-2 1 16,-3 2 2-16,1 1 0 0,-3 1-1 15,3-1 0-15,-1 2-2 16,3 2 0-16,1-2 0 16,-1 0 0-16,0 5 0 15,-5-5 0-15,5-3 0 16,1-5 0-16,4 0 0 15,-5 0 0-15,3 0 1 16,0 0 0-16,3 0-1 16,-3 5 1-16,0 1-2 15,5 1 0-15,0 9 0 16,3 3 1-16,0-6 1 16,-1 0 1-16,-4 0-3 15,5 1 1-15,0 1 0 16,-1 4 0-16,1-1-1 0,5 1 1 15,-2 5 0-15,-1-1 1 16,6 4 1-16,0-1 0 16,-3 1-2-16,5 2 1 15,1 0-1-15,-1 2 0 16,6 1 0-16,-3 0 1 16,0 0-1-16,3-1 1 15,-3 1-1-15,0 0 1 16,3-1-2-16,-1 1 1 15,4 2 1-15,-6 1 0 16,5-1-1-16,0 0 1 0,-4 1-2 16,-1-1 1-16,2 1-1 15,-4-1 1-15,-1 0 1 16,1 1 0-16,-6-4 0 0,5 1 1 16,1 0-2-16,-1-3 1 15,0 0-2-15,6 3 1 16,-3-3 0-16,0 0 1 15,3 0-1-15,-3 2 1 16,0 1-2-16,-3 0 1 16,-2 0 0-16,3-1 0 15,-1 1-1-15,0-3 1 16,4 3 0-16,-4-1 1 16,0 1 0-16,1 3 0 0,4-1-1 15,-1 3 1-15,-1 3-2 16,-3 2 1-16,-2 3 0 15,2 0 1-15,3 0-1 16,3 0 1-16,-3-3-2 16,0 3 1-16,-2 0-1 15,-1-3 1-15,0 3-2 16,1 0 1-16,-1-3-23 16,6-5 1-16,0-5 4 15,2-6 0-15</inkml:trace>
  <inkml:trace contextRef="#ctx0" brushRef="#br0" timeOffset="75352.2917">11631 12838 31 0,'-5'39'15'0,"31"22"3"0,-20-48-16 16,1 9-2-1,1-4 0-15,-5-7-1 0,-3-11 0 16,-3-16 1-16,-7-11 0 16,-9-2 1-16,-5-16 0 15,3-10-1-15,3-4 0 16,7-7 0-16,9 11 1 15,7 4 1-15,11 12 1 16,5 7-3-16,3 8 1 0,0 11 2 16,2 8 0-16,-2 7 0 15,0 4 1-15,-3 10-1 16,0 7 0-16,-5 1-1 16,-6-3 0-16,-7 0-2 15,-6 3 0-15,-7-3 0 16,-6 1 0-16,3-9 0 0,-8-5 0 15,-1-8 1-15,4-3 1 16,5 0 2-16,2 1 1 16,3 2-1-16,8 5 1 15,8 3-3-15,3 5 0 16,-3 6-2-16,2 2 0 16,1 3 0-16,-1-3 0 15,4 0-16-15,4 6 1 16,3-4-29-16,6-4 0 15</inkml:trace>
  <inkml:trace contextRef="#ctx0" brushRef="#br0" timeOffset="75711.6993">11980 12962 43 0,'22'32'21'0,"20"-22"1"16,-26-10-22-16,2 0 0 15,1-5 1-15,-6-11 0 16,-2 3 1-16,-1-6-3 16,-2-2 1-16,-5 0 2 15,-3 0 1-15,-11 2 2 16,-10 3 0-16,0 6 2 0,-3 2 1 15,3 11-4-15,2 2 0 16,6 5-4-16,3 17 0 16,2 2 0-16,8 3 0 15,2-8-8-15,14-3 0 16,0 0-10-16,10-8 1 16,-2-2 3-16,0-6 1 15,13-10 7-15,-3-6 0 16,6-13-12-16,-3-2 0 15</inkml:trace>
  <inkml:trace contextRef="#ctx0" brushRef="#br0" timeOffset="76134.9988">12565 12896 39 0,'-13'-16'19'0,"-3"8"2"15,13 3-20-15,-5-1-1 16,-5 1 1-16,-5 5-1 31,-4 0 0-31,1 5 3 16,-3 9 1-16,1 15-2 16,-4 5 1-16,6 1-1 15,8 2 0-15,5-3-3 16,8-2 1-16,8-11 0 15,2-13 1-15,4-11 0 0,4-7 0 16,6-12-2-16,5-17 1 16,-5-1 5-16,5-5 0 15,-8-13-4-15,0 0 0 16,-2 5-2-16,-6 2 1 16,-2 14 0-16,-1 14 1 15,-2 12 1-15,-5 16 0 16,-3 19-1-16,0 16 1 15,0 7-2-15,0 22 1 16,0-5-8-16,2-1 0 0,6-7-21 16,0-11 0-16,3-13 4 15,2-14 1-15</inkml:trace>
  <inkml:trace contextRef="#ctx0" brushRef="#br0" timeOffset="76369.3772">12790 13036 22 0,'-5'21'11'0,"-1"11"5"16,4-21-10-16,-1 4 5 16,-5 4 0-16,0-1 0 15,3-4 1-15,-3-6-8 16,0-8 1-16,5-14-1 16,3-7 1-16,8-11-1 15,6-5 1-15,4-8-4 16,14 3 1-16,5-3-4 0,3 5 0 15,-1 6-23-15,4 5 0 16,-1 5-12-16,0 8 0 16</inkml:trace>
  <inkml:trace contextRef="#ctx0" brushRef="#br0" timeOffset="76745.6614">13272 12867 29 0,'-27'-3'14'0,"6"8"2"0,16-5-15 0,-6 3 3 15,-8 10 1-15,1 3 3 16,2 13 0-16,-2-2-5 16,4 4 0-16,-2 4-2 15,11 4 1-15,5-4-3 16,3-6 1-16,5-5 1 15,2-11 0-15,4-10-1 16,-1-14 1-16,5-7 0 16,-4-6 0-16,1-11 0 15,1-2 0-15,-5 0-1 16,5 6 0-16,-6 4 0 16,-4 9 0-16,2 4 5 0,0 14 1 15,-3 14-7 1,0 12 1-16,-2-2-3 0,-1 8 0 15,4 7-18-15,-4 4 1 16,9-4-11-16,-1-10 0 16</inkml:trace>
  <inkml:trace contextRef="#ctx0" brushRef="#br0" timeOffset="77138.522">13422 12951 35 0,'-13'16'17'16,"16"32"7"-16,-3-40-17 0,2 10-6 16,4 11 1-16,-4 3-2 15,6 0 1-15,-2-8 2 16,4-3 0-16,1-5-2 16,-1-8 0-16,-2-6-1 15,0-7 0-15,-3-13-1 16,6-6 1-16,-3-3-1 15,0-4 0-15,-3-1 0 16,3 11 1-16,0 5 2 16,-3 13 0-16,6 8 0 15,-3 3 0-15,0 8 4 16,2 3 0-16,-4 2-1 16,4 0 1-16,-2-2-4 0,0-4 1 15,-5-4-3-15,-1-6 0 16,-2-5-6-16,0-13 0 15,0-5-13-15,6-1 0 16,-1-5 1-16,3-5 1 16,3-3-3-16,7 9 0 15</inkml:trace>
  <inkml:trace contextRef="#ctx0" brushRef="#br0" timeOffset="77373.0909">13941 13033 35 0,'-3'0'17'0,"6"0"2"15,-3 0-18-15,-3 3-16 16,-2 2 1-16,2 1-7 16,-5 2 1-16</inkml:trace>
  <inkml:trace contextRef="#ctx0" brushRef="#br0" timeOffset="77513.6839">13981 13134 63 0,'5'13'31'0,"5"8"-61"0,9 14 30 16,-19-35 0-1</inkml:trace>
  <inkml:trace contextRef="#ctx0" brushRef="#br0" timeOffset="79355.9807">13690 16383 34 0,'-16'8'17'0,"10"8"0"0,6-16-17 16,0 0 1-16,0 0 0 15,0-8-1-15,6-5 1 0,-4-6 1 16,6-2 1-16,3-11-1 16,-1-10 1-16,6-6-2 15,5-7 1-15,1-6-2 16,4 8 0-16,-5-3 4 15,0 3 0-15,-5 14-2 16,0 7 0-16,-5 13 7 16,-6 19 0-16,3 14-6 15,-8 17 0-15,-3 14-4 16,-2 19 0-16,5 5 1 16,0-3 1-16,5-5-2 15,1-3 0-15,-1-10-9 16,0-9 0-16,0-10-10 15,-2-7 1-15,0-15-9 16,-3-7 0-16</inkml:trace>
  <inkml:trace contextRef="#ctx0" brushRef="#br0" timeOffset="79532.6111">13645 16145 43 0,'2'10'21'0,"25"9"4"0,-17-19-22 15,6-3-4-15,13-2 1 0,0 0-1 16,-5-1 1-16,8-1-3 16,2 1 0-16,6-2-21 15,2 0 0-15,3 3 6 16,6-3 1-16</inkml:trace>
  <inkml:trace contextRef="#ctx0" brushRef="#br0" timeOffset="80712.1014">14568 16224 14 0,'-45'16'7'0,"5"-5"5"16,35-11-6-16,-3 0 0 15,0-6 1-15,5 1 0 0,1 2 0 16,4-4-3-16,6-4 1 15,3 3-3-15,2 5 1 16,8-2-2-16,9 0 1 0,7 5-2 16,0 5 1-16,0-5 2 15,10 3 0-15,6 2-1 16,0-5 0-16,5 3-2 16,11-1 0-16,-5 1 1 15,4 5 0-15,12-3-1 16,-6 8 1-16,11-2-1 15,-9 0 0-15,9-3 0 16,2 2 1-16,14-2-1 16,-6 0 1-16,6-3-2 15,4 1 1-15,12-4 6 16,-3 1 1-16,5-3-4 16,2 8 1-16,-4-3-4 15,-1 0 0-15,-116-5 0 16,196 3 0-16,-29 0 1 15,-19-9-1-15,-8 1 0 16,-16 0-1-16,-7-3 1 16,-11 8-1-16,-8-5 1 15,-6 5-1-15,-15 0 1 16,-6 0-1-16,-10 2 1 16,-5 1-11-16,-6-3 1 15,-8 8-37-15,-7-6 1 16</inkml:trace>
  <inkml:trace contextRef="#ctx0" brushRef="#br0" timeOffset="81756.3308">18587 16179 33 0,'-3'-10'16'0,"3"31"1"0,3-16-17 0,0 8 0 16,-3 9 1-16,0 4 3 15,0 6 0-15,0 2 0 16,0 1 0-16,-3 2-4 16,3 0 1-16,0-3 1 15,-3-5 1-15,3-5-4 16,-5-3 0-16,5-8 1 15,0-10 0-15,0-6 0 16,-3-7 1-16,1-6-2 16,-4-8 0-16,6-8 1 15,-2 3 0-15,4-3 0 16,4-10 0-16,-1-3 0 0,6-5 1 16,5 5-2-16,5-3 1 15,5 3 1-15,6 8 0 16,0 8-1-16,-3 8 1 15,2 8-2-15,-1 7 1 16,-9 6 3-16,-5 8 0 16,-6 6-1-16,-4-1 0 15,-12 3 1-15,1 5 1 16,-6 3-2-16,-5-6 0 16,-5 3-3-16,-3 3 1 15,1-5-1-15,-6-1 1 0,-1-5 0 16,7-2 0-16,1-6 0 15,1 3 0-15,8-2 0 16,5-1 0-16,0-2-1 16,6 2 0-16,4-3 1 15,6 4 1-15,5-1 0 16,6 3 0-16,2 8 2 16,3 5 0-16,2 5 2 15,-2 4 0-15,-3 4-5 16,-2 0 1-16,-6 9-2 15,-2-1 0-15,-1-8-14 16,1-4 0-16,2-4-31 16,3-7 1-16</inkml:trace>
  <inkml:trace contextRef="#ctx0" brushRef="#br0" timeOffset="82115.7414">19172 16436 42 0,'10'-3'21'0,"-2"3"0"0,-8 0-20 0,-2 3-2 16,-6 5 1-16,-6 2 0 15,-7 1 0-15,0 2 1 16,3 3 0-16,4 0-1 16,-2 0 1-16,11-3 2 15,0 0 1-15,5-2-3 16,8 0 0-16,2-4 0 16,9 7 0-16,2-6-2 15,3 0 1-15,5-1-9 16,-3-4 0-16,4-3-22 15,-7-5 0-15,4 2 23 16,-11-13 1-16</inkml:trace>
  <inkml:trace contextRef="#ctx0" brushRef="#br0" timeOffset="82287.5791">19230 16476 55 0,'-27'29'27'0,"22"45"2"0,5-50-28 15,0-1-3-15,0 9 1 16,0 3-13-16,-5 2 1 16,2 0-12-16,3-11 0 15,0 1 10-15,3-14 0 16</inkml:trace>
  <inkml:trace contextRef="#ctx0" brushRef="#br0" timeOffset="83180.1253">19487 16309 36 0,'-3'-3'18'0,"3"1"2"0,0 2-18 15,0 0 1-15,0 0 0 16,3 2 0-16,-1 1 1 16,6 2-2-16,3-2 1 15,-1 5-1-15,4-3 0 16,4 0 0-16,3 1 1 0,8-1-3 15,3 0 1-15,10 1 1 16,1-4 1-16,2 6-3 16,5-5 0-16,6-1 1 15,-1 1 0-15,6 2-1 16,10-2 0-16,-7-3 0 16,5-5 1-16,10-1-2 15,-2-7 1-15,5 5 0 16,-3 3 0-16,3 0 1 15,3 2 0-15,-3 3-2 16,-5 3 1-16,-1-1 0 16,-2 4 1-16,1-4-1 15,-1 6 0-15,-3 3-1 16,-5-3 1-16,8-3 2 16,-5-2 0-16,-3-1 1 0,6-2 0 15,-6 3-1-15,8 0 1 16,3-3-2-16,-3 0 0 15,8 0-1-15,2 0 1 16,1-6-2-16,8 1 1 16,-6-3 0-16,8 0 1 15,-2 0-2-15,-3 0 0 16,0 0 1-16,-3 3 0 16,-2 0 1-16,-3-3 0 15,-6 5-2-15,-1-2 0 0,-4 5 1 16,-5 0 1-16,0 0-1 15,-2 0 1-15,-3 0-2 16,-6 0 0-16,3 5 1 16,-5-5 1-16,-8 3-2 15,-2-3 0-15,-4-3-20 16,-2-2 1-16,0 0-23 16,-5 2 1-16</inkml:trace>
  <inkml:trace contextRef="#ctx0" brushRef="#br0" timeOffset="84541.4589">23950 16089 30 0,'-8'-18'15'0,"19"10"1"0,-11 8-14 15,8 5 4-15,-3 6 0 31,3 15-2-31,-5 11 1 0,2 3-4 0,-5 8 0 16,0 4-1-16,0 1 0 16,-5 0 0-16,-1 8 0 15,1-16 1-15,2-3 0 16,1-15-2-16,-4-11 0 0,1-8 2 16,0-11 0-16,2-13-3 15,1-8 0-15,2-10 1 16,0-8 1-16,5-1-1 15,5 4 1-15,6 2 0 16,5 0 1-16,6 5-1 16,5 0 0-16,5 8 0 15,0 8 1-15,5 3-1 16,-5 0 0-16,-10 10 2 16,-6 6 1-16,-3 5-1 31,-7 0 1-31,-11 8-3 15,-8-3 0-15,-8 0-1 16,-5 0 1-16,-8 1 0 16,-6-6 0-16,-2 5-2 15,6-5 0-15,9 0 1 0,12-3 0 16,7 3 2-16,6 0 0 16,7 2-1-16,9 4 1 15,-1 1 0-15,-2 1 1 16,0 3 7-16,-5 2 1 15,-9 3-7-15,-4 8 0 16,-9-1-4-16,-10 4 1 16,-16-6-1-16,0-11 1 15,-11 4-14-15,1-4 1 16,-4-2-8-16,9-5 0 16,0-1-2-16,7-2 1 0</inkml:trace>
  <inkml:trace contextRef="#ctx0" brushRef="#br0" timeOffset="84853.9886">23469 16306 21 0,'7'3'10'0,"7"-6"-19"0,-14 6-11 16</inkml:trace>
  <inkml:trace contextRef="#ctx0" brushRef="#br0" timeOffset="88600.3895">15462 16214 22 0,'-21'8'11'0,"3"-38"1"0,15 30-11 0,-5-5 0 15,0-3 1-15,-3 8 2 16,6 0 1-16,-3 6-4 15,6-4 0-15,-4 3-1 16,6 1 0-16,6 7 1 16,-1 0 0-16,3-5-1 15,5 8 0-15,3-8 0 16,-3 0 0-16,0-5 1 16,6-3 0-16,-6-6 0 15,-2-2 1-15,-3-5-2 0,-8-3 0 16,-3-2 0-16,-8-1 0 15,-4 1 1-15,-1 4 0 16,-3 4 1-16,6 5 1 16,-6 5-3-16,6 8 1 15,3 10 0-15,2 8 1 16,5-4-4-16,3-4 1 16,3-2 1-16,5-5 0 15,5-3 2-15,0-6 1 16,6-7-2-16,-1-8 0 0,-5-6-1 15,1-5 1-15,-7 6-1 16,-7-1 0-16,-7 3 1 16,-9 3 0-16,-6 8 3 15,1 0 1-15,-5 13 3 16,2 13 1-16,3 5-9 16,2 3 1-16,6 3-1 15,11-5 0-15,2-4-8 16,5-7 1-16,5-5-41 15,1-3 0-15</inkml:trace>
  <inkml:trace contextRef="#ctx0" brushRef="#br0" timeOffset="90119.9251">23045 16304 20 0,'-10'2'10'0,"7"1"1"0,3 0-10 16,0 2 0-16,0 3 0 15,0 0-2-15,0 2 1 0,0-2 2 16,0 0 0-16,0 0-1 15,0-3 0-15,3-2-1 16,2-3 1-16,0 0-1 16,3-5 1-16,0-6-1 15,-5 3 0-15,-1-5 0 16,-2 2 1 0,0 1 0-16,-2-3 0 15,-6 5-1-15,2 0 1 16,-4 0 2-16,-6 3 0 15,3 5-2-15,0 5 1 16,2 0-2-16,0 3 0 16,3 3 1-16,6 2 1 15,2 3-2-15,2-3 0 16,6 0 0-16,3-5 1 0,0 0 2 16,2-5 1-16,0-3-4 15,-2-6 0-15,-1-7 1 16,1 5 1-16,-3-5-3 15,-6 0 1-15,-2 0 0 16,-2-1 1-16,-6 1-1 16,-3 3 0-16,1 4 2 15,-1 4 1-15,0 7-2 16,1 3 1-16,5 2-2 16,-3 4 0-16,5-1 0 15,3 5 1-15,3-2-1 16,5-3 0-16,-3-2 0 15,3-3 0-15,2-5-16 16,1-6 1-16,2 0-12 16,3-2 0-16</inkml:trace>
  <inkml:trace contextRef="#ctx0" brushRef="#br0" timeOffset="93262.2184">15388 16148 34 0,'0'-6'17'0,"0"4"6"0,0 2-16 0,0 2-6 0,0-2 1 31,0 0 1-31,0-5 1 16,0 0-2-16,-5-1 1 15,2-7 0-15,-5 0 1 16,3-11-2-16,-3-10 0 16,0-1-1-16,3-7 0 15,0-6-1-15,2 1 0 16,0-1 1-16,3-5 0 0,0-5-2 15,0 5 0-15,3-8 2 16,5-2 0-16,-3 4 0 16,3 4 0-16,0-3-1 15,-3-3 0-15,6 8-1 16,-1 3 1-16,6-1 0 16,-10-4 1-16,2 10-1 15,-6 3 1-15,6-1 2 16,0 3 0-16,-5 3-3 15,-1 3 1-15,4 5-1 16,-4 3 1-16,1 2-1 16,2 3 0-16,-2 2 1 15,5-2 0-15,-3-11-1 16,11-5 1-16,-3 0-1 0,6 3 0 16,-9-6 0-16,1-2 0 15,0 2 0-15,-1-2 1 16,-5 5-1-16,3-3 0 15,-5-2 0-15,2 2 0 16,-2 3-7-16,-3 8 0 16,3 2-49-16,2 1 1 15</inkml:trace>
  <inkml:trace contextRef="#ctx0" brushRef="#br0" timeOffset="100987.2699">15579 14224 20 0,'-8'-3'10'0,"10"-18"6"0,-2 13-11 0,0-2-1 16,0-6 1-16,0-3-5 16,0 1 1-16,0-3 0 0,0-6 1 15,0 1-1-15,0 5 0 16,6-1-1-16,-6 6 1 16,0 3-1-16,0 3 1 15,0-1 2-15,0 3 1 16,0 0-3-16,0 6 1 15,0-4-1-15,0 4 0 0,0 2-1 32,0 0 0-32,0 0 0 0,0 2 1 0,0 1-2 31,0-3 0-31,2 3 2 16,1-1 0-16,5 3 2 0,0 1 1 15,2-1-3-15,4 0 1 16,4 1 0-16,3-1 0 0,6 3-1 15,5 0 0-15,10-3 4 16,8 3 0-16,-5-3-3 16,3 1 0-16,-3-4-2 15,8-2 0-15,0-2 0 16,-1-4 0-16,4 1 0 16,2 2 0-16,-13 3 0 15,-2 6 1-15,-4 4-4 16,-2 4 1-16,0-4-29 15,-2 1 0-15,4-1 9 16,-15-7 0-16</inkml:trace>
  <inkml:trace contextRef="#ctx0" brushRef="#br0" timeOffset="101869.75">16883 13888 41 0,'-11'29'20'0,"19"43"2"0,-5-57-21 16,0 7-1-16,2 9 1 0,-2 6-1 15,-1 0 1-15,-2-2-2 16,0-1 1-16,0-2 0 16,0 0 1-1,-5-19-1 17,0-13 0-32,-1-8-1 15,-2-16 1-15,-2-8 0 16,2-7 1-16,3-12-2 15,-1-1 0-15,12 4 2 16,-4 3 0-16,9 0-1 16,7 5 1-16,6 9-1 15,5 4 0-15,3 6-1 0,0 8 1 16,-8 7 1 0,-3 6 1-16,3 8-3 0,-6 3 1 15,1-3 0-15,-9 2 1 16,-7 4-1-16,-6 7 0 15,-7 3 0-15,-6-3 0 16,0 0-1-16,-11-3 1 16,1 1 0-16,-3-6 0 15,5-2 0-15,3-1 0 16,2-2 0-16,6-2 1 16,3-1-1-16,2 0 0 0,5 1-1 15,3 1 0-15,3 1 0 16,7 0 1-16,3-2 1 15,6 4 0-15,5 6-19 16,2 5 0-16,-2 0-7 16,8-2 0-16</inkml:trace>
  <inkml:trace contextRef="#ctx0" brushRef="#br0" timeOffset="102073.3796">17306 14123 34 0,'-10'6'17'0,"10"36"6"0,2-34-17 16,4 8-7-16,-4 0 1 16,1 5 0-16,2 3 0 15,-2 5-39-15,0 0 1 16</inkml:trace>
  <inkml:trace contextRef="#ctx0" brushRef="#br0" timeOffset="102941.6">17476 13986 28 0,'-11'0'14'0,"3"-3"6"0,8 3-14 15,0 0-3 1,0 0 1-16,0 0 0 15,5 0 0-15,1 3-3 16,2 0 1-16,2 2 0 0,4 0 1 16,4 0-3-16,6 1 0 15,5 2 0-15,3-3 0 16,-3-2 1-16,-3-1 0 16,3 1-1-16,6-3 1 15,7-3 6-15,0-5 0 16,9-5-8-16,2 2 1 0,0 1 1 15,-8 2 1-15,-3 3-2 16,0 2 1-16,1 3-2 16,-1 3 0-16,-2-1 1 15,-6 1 1-15,-2 0-2 16,-1-3 1-16,1 2 0 16,-3-2 0-16,-5 0-54 15,-3 0 0-15</inkml:trace>
  <inkml:trace contextRef="#ctx0" brushRef="#br0" timeOffset="106385.3465">18404 13954 1 0,'-5'-8'0'0,"2"-13"8"0,3 13-1 16,0 3-2-16,-2-3 0 16,-3 3-1-16,2-1 1 0,0 4-3 15,-2-1 0-15,2 6 0 16,-5 2 1-16,6 5-1 16,-1 4 1-16,-2 4-4 15,5 6 1 1,5 3 1-16,-2-6 0 0,5-3-1 0,2-2 1 15,6-5 0-15,3-3 0 16,-1 0 0-16,3-3 0 16,-5-8 1-16,3-7 0 15,-6-6-2-15,-2-8 1 16,-4-3 0-16,-7 1 0 16,-7 0-1-16,-4 7 0 0,-2 3 3 15,-6 6 0-15,3 2-2 31,-2 5 1-31,-1 8-2 16,6 8 0-16,0 9 0 16,2 4 0-16,6 1 0 15,5-4 0-15,5 7 0 16,-2-9 1-16,7 2-1 16,1-4 1-16,2-6-1 15,3-7 1-15,0-9-2 16,0-2 1-16,-3 2 0 15,-2-8 1-15,-3-5 0 16,-8-5 0-16,-6-2-2 16,-4-1 1-16,-3 0 0 15,-6 5 1-15,3 3 3 0,-2 9 1 16,4 7-3-16,4 5 0 16,2 8-2-16,0 8 0 15,5 0-1-15,3-5 1 16,3 0 0-16,5-3 0 15,0-5-1-15,2-2 0 16,1-1-38-16,0 0 0 16,-1-2 36-16,-7-8 0 15</inkml:trace>
  <inkml:trace contextRef="#ctx0" brushRef="#br0" timeOffset="117514.1748">18531 13899 22 0,'-10'18'11'0,"12"1"0"32,-2-19-11-32,0 2 0 0,0 1 1 0,0 0 6 15,-2-3 1-15,2 2-1 16,0-2 1-16,-8-2-6 16,5-4 1-16,-2-7-1 0,2 0 0 15,1-14-2-15,-4-10 0 16,4 0 1-16,2-10 0 15,0-9-2-15,0-2 1 16,0 5 1-16,0-5 0 16,0-3-1-16,0 11 1 15,0 2-1-15,0 6 1 16,0 7 0-16,0 9 0 16,0 7 2-16,0 3 1 15,2 6-3-15,4 2 0 0,-1 3-2 16,3-1 1-16,2 4 0 15,1-4 0-15,-3 1 0 16,3 2 1-16,-1 1 1 16,3 2 1-16,6 0-2 15,7 2 1-15,11 1-3 16,-2 0 1-16,7-1 1 16,11-2 0-16,0 0-2 31,0 0 1-31,0 0 1 15,8 6 0-15,-6-1 4 16,9 6 0-16,-1-1-5 16,-2-5 0-16,-8 3 1 0,3-2 0 15,4-1-1-15,-1 0 0 16,1 6 0-16,7-1 0 16,-7 1 4-16,1 0 0 15,-2-6-3-15,4 0 0 16,6 0 0-16,0-13 0 15,2 1-2-15,-10-4 1 16,-8-2 0-16,-6-3 0 16,-4 3-56-16,-4 2 0 15,-9 6 46-15,-15-3 0 0</inkml:trace>
  <inkml:trace contextRef="#ctx0" brushRef="#br0" timeOffset="118326.7631">20675 12978 24 0,'7'16'12'0,"-17"15"2"0,10-23-13 16,0 14 3-16,0 9 0 16,0 9-1-16,0-3 1 15,-3 8-2-15,-2 5 1 0,2-5-3 16,1-2 0-16,-4-9 1 16,4-5 0-16,-6-5 2 15,3-14 0-15,-6-7-4 16,-5-6 0-16,3-12 2 15,2-9 1-15,1-5-2 16,2-6 1-16,8-4-1 16,8-6 0-16,10 0 0 15,-2 5 0-15,11 3 1 16,-6 0 0-16,0 13-2 16,3 8 1-16,-1 11 2 15,-1 5 1-15,-1 5-3 16,-3 8 0-16,1 6 0 15,-6 5 1-15,-2 2-1 16,-3 3 1-16,-6-5-2 0,-2 3 1 16,-2 2 0-16,-6-3 1 15,-3-5-1-15,0-2 1 16,-2-6-1-16,-5-8 1 16,-3 1-2-16,-1 2 1 15,-1-6 0-15,1 4 0 16,4-4-1-16,7-2 1 15,1 0 1-15,10 5 0 16,8-2 3-16,2 5 0 16,3 8-2-16,1-3 0 15,4 0-2-15,3-2 1 0,3 0-2 16,5-1 1-16,0 3-11 16,-2 1 0-16,2 1-18 15,3 1 0-15,2-2 18 16,3-4 1-16</inkml:trace>
  <inkml:trace contextRef="#ctx0" brushRef="#br0" timeOffset="118767.3518">21071 13398 25 0,'-10'8'12'0,"23"3"2"0,-5-11-14 0,3 0 4 15,-1 5 1-15,-5 1-1 16,3-1 1-16,0 3-2 15,-2 0 0-15,-1 0-1 16,-5 2 1-16,0 6-2 16,-5 0 1-16,-1 0-2 15,1 0 1-15,0 0 1 16,-3-3 1-16,5 0-2 16,-2-2 0-16,10-3 2 15,0 0 0-15,3-3-3 16,3 0 1-16,2-2-1 15,3-1 0-15,-3 1-5 16,1 0 1-16,4-1-32 16,-5-2 1-16,3-2 27 0,-5-4 0 15</inkml:trace>
  <inkml:trace contextRef="#ctx0" brushRef="#br0" timeOffset="119261.2866">20648 13319 23 0,'-16'-5'11'0,"3"5"5"15,13 2-13-15,-3 6 6 16,-2 8 0-16,2 8-2 15,1 0 0-15,2 8-7 16,0 5 1-16,2 2-2 16,6-2 0-16,-2-5-41 15,4-5 1-15</inkml:trace>
  <inkml:trace contextRef="#ctx0" brushRef="#br0" timeOffset="120440.6296">18468 14002 25 0,'-8'2'12'0,"-3"-4"3"0,11 4-14 16,0 1 1-16,-2 5 1 16,-4 8 3-16,4 2 1 0,-1 14-5 15,-2 5 0-15,5-5-2 16,-3 2 1-16,6 6-1 16,-3 0 1-16,5-1-2 15,-2-4 0-15,5-6 1 16,-6-5 0-16,6-3 1 15,-2-5 1-15,2-6 0 16,2-2 0-16,3 0-2 16,6-3 1-16,-6 1-1 15,3-1 0-15,0 0 0 16,2 1 1-16,4-1-2 16,-1 6 1-16,3-4 0 15,5 4 1-15,0 0-1 16,-3 2 0-16,6-5 0 15,5 5 1-15,-3 0-2 16,6-5 1-16,-6 3 5 0,1-3 0 16,5 0-6-16,2 0 1 15,0 0 0-15,1 2 1 16,7-5 0-16,5 1 0 16,-2-6 3-16,0-3 0 15,3-5-3-15,7 3 0 16,-2-8-1-16,5-1 0 15,3 1 0-15,-11 3 1 16,0 4-2-16,1-2 1 16,2 8 0-16,-1 6 1 15,-4 7-3-15,5 3 1 0,-6 2 2 16,-4-5 1-16,-9 1-13 16,-5-6 1-16,0-6-32 15,-5-4 0-15</inkml:trace>
  <inkml:trace contextRef="#ctx0" brushRef="#br0" timeOffset="121152.3164">20495 14356 26 0,'-3'6'13'0,"14"17"5"0,-9-9-13 16,3 4-3-16,1 6 0 15,-1 13 1-15,-2 3 0 16,-1-3-1-16,-2 0 0 16,6 0-3-16,-6-5 1 0,0-3 0 15,0-8 0-15,0-8 0 32,0-10 1-32,-6-11 0 0,4-8 0 15,-1-11 0-15,-2-12 0 16,5-4-1-16,5-4 0 15,6-3 0-15,5-1 0 16,10 9 0-16,0 8 0 16,4 2 0-16,-1 8 1 15,-6 5-1-15,1 12 0 16,-3 1 1-16,-2 4 1 16,-6 7-1-16,-5 3 0 15,-5 8-1-15,-3 5 0 0,-3 3 0 16,-5-1 1-16,3 1-2 15,-3 0 1-15,0 0-1 16,-3 5 1-16,-2-5 0 16,0-3 1-16,-6-8-1 15,-2-5 0-15,0-3-1 16,0-2 0-16,2-3 5 16,4-3 1-16,-1-2 0 15,5 5 1-15,8 3-4 16,3 2 1-16,11 6-1 15,2 10 1-15,8 0-4 16,6 0 0-16,-3 3 0 16,0-3 1-16,2 3-33 15,-5 2 0-15,3-4 11 16,0-7 1-16</inkml:trace>
  <inkml:trace contextRef="#ctx0" brushRef="#br0" timeOffset="121622.0231">20997 14557 31 0,'-21'-2'15'0,"37"-9"1"0,-8 6-15 15,3 2 0-15,2 6 1 0,5 2-1 16,1 0 0-16,-3 6 2 16,2 2 1-16,-7 0-1 15,-3 3 1-15,-3 0-4 16,0-3 0-16,-5-2 0 16,-8 0 0-16,0-3-1 15,-5-3 1-15,-5-3-1 16,4-2 1-16,1 0-1 15,5-2 1-15,0 2 0 16,8 2 1-16,8-2-1 16,3 3 1-16,2 2 0 15,6 9 1-15,-6 4 3 16,3 3 0-16,-3 6 1 16,-2-1 1-16,-3-2-6 0,-6-3 1 15,-2-5-2-15,-8 0 0 16,-5-3-1-16,-8-2 1 15,0-6-25-15,-3-5 0 16,-3-5-4-16,11-8 0 16</inkml:trace>
  <inkml:trace contextRef="#ctx0" brushRef="#br0" timeOffset="122541.1728">21220 13237 31 0,'-11'-5'15'0,"6"2"6"0,5 3-16 0,0-2-5 0,5-1 1 16,-5 3 5-16,5 0 0 15,6 3-3-15,5 2 0 16,5 0-2-16,3 3 0 16,5 0-1-16,5-3 1 0,6-2-1 15,2 0 0-15,1-1 0 16,4-2 1-16,11 0-1 16,-2 0 1-16,5 3 1 15,2 0 0-15,-7 2-2 16,-1 0 0-16,-2-5 0 15,0-3 0-15,-2 3 0 16,-6-2 0-16,-3-1 2 16,-2-2 1-16,-6 0-4 15,-2-3 1-15,-3 2 0 16,-5 1 0-16,-3 2 1 16,-5-2 0-16,-3 2 3 15,-5 3 1-15,-6 0-6 16,-2 3 1-16,-2 2 0 15,-6 1 1-15,0-1 0 16,3 0 1-16,-3 1-2 16,0 7 0-16,5 5 0 0,0 6 0 15,6 5 0-15,5 0 1 16,-3 8-2-16,6 8 1 16,0 6 3-16,4 15 1 15,1 3-2-15,0-1 1 16,-3 1-3-16,-2-5 1 15,0-11-1-15,-1-8 0 16,1-3 0-16,-3-13 1 16,-3 0-20-16,3-5 1 15,0-3-26-15,-3-2 0 16,3 4 41-16,0 1 0 0</inkml:trace>
  <inkml:trace contextRef="#ctx0" brushRef="#br0" timeOffset="124385.6264">21402 14668 29 0,'-18'-2'14'0,"15"2"2"0,3 0-15 0,3-3 0 15,2 3 0-15,0 0 2 16,6 0 0-16,5 3-1 16,5-1 1-16,5 4 0 31,3 4 1-31,3 1-1 0,10 0 1 16,9-6-3-16,-4-3 0 15,14-2 0-15,3 0 0 16,-1-5 0-16,3-3 0 15,6 3-2-15,-9 0 1 16,9-1 0-16,-6-2 0 16,-11 3 0-16,-4-3 0 15,-9 0-1-15,-2 0 1 16,-6 3 0-16,-5 0 1 16,-8-1 0-16,-7-1 0 0,-4-7-2 15,-7-2 0-15,-3-5 2 16,-3 3 1-16,1-3-2 15,-6-3 1-15,0-3 1 16,2-7 0-16,-2-3-2 16,6-3 1-16,-3-7-2 15,2-6 0-15,3 2 1 16,0 1 1-16,0 0-1 16,0 5 0-16,0 8 0 15,-3 8 0-15,-2 8 1 16,2 5 1-16,1 8-4 15,-4 10 1-15,6 6 1 16,0 8 0-16,0 3 0 16,0-1 0-16,0 3-1 15,6 6 1-15,-4-6 0 0,1-2 1 16,2-4-2-16,-2 1 1 16,0-5 1-16,4-6 0 15,1-5-2-15,-2-8 1 16,2-5 0-16,-6 0 0 15,4-6 0-15,-6-2 1 16,0-5-2-16,-6-1 1 16,4 3 0-16,-6 1 0 15,2 4 0-15,-9 0 0 16,-1 6 1-16,-3 5 1 16,1 8-2-16,4 6 1 0,1 7-2 15,5 5 1-15,8 4-2 16,0-4 1-16,8-2 1 15,3 0 0-15,-1-6 0 16,4-2 0-16,4-2 2 16,-2-4 0-16,2-4-2 15,1-4 1-15,-3-4 1 16,0-6 1-16,-6-5-4 16,-4-3 1-16,-6 3 0 15,-3 0 1-15,-8 5-2 16,-2 2 1-16,-5 4 0 15,-4 2 1-15,1 5-2 16,0 9 1-16,8 4 0 16,2 6 1-16,6 3-2 15,5-1 1-15,8 1 0 16,3-6 0-16,-1-5 0 16,1-3 0-16,2-5 1 0,3-3 0 15,-6-5 0-15,1-2 1 16,0-1-2-16,-6 1 0 15,0 2-1-15,-5 2 0 16,-5 1-35-16,0 3 0 16,-1 2 16-16,4 0 1 15</inkml:trace>
  <inkml:trace contextRef="#ctx0" brushRef="#br0" timeOffset="125440.1642">22365 13959 38 0,'-13'3'19'0,"16"-11"0"0,5 5-18 0,2-2 3 16,1 3 0-16,2-4 0 16,6 4 1-16,2-1-4 15,5 0 1-15,11 3 1 16,-2-2 1-16,7-4-3 15,3-2 1-15,3 0-2 16,-4 1 0-16,-1-1 1 16,-4 0 0-16,-1 2-2 15,-1 1 1-15,-11 2-1 16,1 1 0-16,-6 2 2 16,-8 0 0-16,-3 0-2 15,-2 2 1-15,-5 4 1 16,-3-1 0-16,-3 3-1 15,-5 3 0-15,1-1 0 16,1 3 0-16,-2 1 0 0,0-1 0 16,3 3 0-16,-3 0 0 15,0-3 0-15,6 3 1 16,-1 0 1-16,-2-3 0 16,2-3-2-16,3 9 0 15,0 2 2-15,0 6 1 16,3 2-4-16,2-3 1 15,-2 1 0-15,-1 4 1 16,4 9-1-16,-4 2 0 16,-2 1 0-16,0 2 1 0,0 10-1 15,0-2 0-15,0-5 0 16,0-1 0-16,0 1-1 16,0 0 1-16,0-3 0 15,0-3 1-15,-2 3-1 16,2 8 0-16,-6-11-1 15,4 3 0-15,-1 0 2 16,-2 0 0-16,5-3-1 16,0-2 0-16,-3-3 0 15,3-5 0-15,0 0 0 16,0-1 0-16,0 4 0 16,-3-3 0-16,3-1-1 15,0-2 0-15,0 0 1 16,0 1 1-16,0-1-1 15,0-3 1-15,0 3-1 16,0-2 0-16,0-1-1 0,0-2 0 16,0 0 2-16,0 0 0 15,0-3-2-15,-5 0 1 16,2 3 0-16,1 2 1 16,-4 1-2-16,6-3 1 15,0 2 0-15,0 0 1 16,0 1-1-16,-2-1 0 15,2 6 0-15,0-3 0 16,-3-2 0-16,-2 2 0 16,5 8 0-16,0 2 0 0,5 4-1 15,-2-6 0-15,-1 0 2 16,6-5 0-16,3-9-14 16,0-9 0-16,2-6-33 15,3-6 0-15</inkml:trace>
  <inkml:trace contextRef="#ctx0" brushRef="#br0" timeOffset="223923.9343">405 9115 24 0,'-3'0'12'0,"11"10"5"15,0-2-12-15,0 8 1 0,3 3 1 16,-4 18-5-16,9 5 1 16,0 3-2-16,-5 13 1 15,5 9-3-15,0-9 1 0,-6 11-1 16,1-9 1 0,-3-9 0-16,0-14 1 0,-3-11-1 15,-5-5 1-15,-5-13-3 16,-6-18 1-16,-5-14 1 15,-10-24 1-15,2-18-1 16,8-3 1-16,5-5-1 16,11-10 0-16,11 2-1 15,13 7 1-15,0 20 0 16,-3 7 1-16,11 11-1 16,-1 11 0-16,-2 13-1 15,-5 5 1-15,3 10 4 16,-11 11 0-16,2 6 1 15,-13 7 1-15,-5 4-3 16,-5 1 0-16,-13 6-2 0,-6 0 1 16,0-2-3-16,-3-6 1 15,1-3-19-15,0-7 0 16,15-3-14-16,3-3 1 16</inkml:trace>
  <inkml:trace contextRef="#ctx0" brushRef="#br0" timeOffset="224472.4514">783 9615 33 0,'-18'-5'16'0,"4"-3"1"16,6 5-16-16,8-2-1 15,-10-1 1-15,2 1 2 16,-3 0 1-16,-2 0-2 0,3 5 1 15,-1 2-1-15,-2 6 0 16,2 3-3-16,3 7 0 16,3 11 0-16,2 8 0 15,3-5 2-15,3 3 1 16,2-6-3-16,6-5 0 16,-3-6 1-16,5-7 1 15,-2-9-2-15,7-7 0 16,-5-8 2-16,-2-6 1 15,-1-5-2-15,-2-5 0 16,-2 3 3-16,-4 5 0 0,4 5 1 16,-4 3 1-16,1 5-1 15,2 2 1-15,-2 14-5 16,2 13 1-16,-2 6-1 16,-3-1 0-16,8 3-4 15,-8 3 1-15,5-3-21 16,-2-8 0-16,7-7-2 15,6-9 0-15</inkml:trace>
  <inkml:trace contextRef="#ctx0" brushRef="#br0" timeOffset="224706.8307">910 9700 20 0,'-8'45'10'0,"0"-3"9"16,3-37-9-16,5 6-3 0,-3-1 1 15,1 1-4-15,2-3 0 16,-6-5-3-16,6-11 1 16,0 0 0-16,0-11 0 15,0-7-1-15,6-6 0 16,7 6 0-16,3 2 0 16,8 0-2-16,-6 3 0 15,1 5-16-15,2 5 0 16,-8 9-11-16,11 2 0 15</inkml:trace>
  <inkml:trace contextRef="#ctx0" brushRef="#br0" timeOffset="225492.0128">1199 9610 31 0,'-22'-11'15'0,"-12"3"6"16,26 8-16-16,-3 5-4 15,4 3 1-15,-4 6 0 0,-2 12 1 16,2 6-3-16,9-3 1 16,-4 3-1-16,6-6 1 15,6-2-2-15,-4-8 0 16,9-3 1-16,2-8 1 15,3-7-2-15,-6-4 1 16,1-4 0-16,-3-11 0 16,5-3 0-16,-10-3 0 15,7 6 2-15,-10 5 0 16,8 3 3-16,-8 8 0 0,0 10-5 16,0 11 0-16,0 8-2 15,0 0 1-15,0 5-2 16,6 5 1-16,-4-2-28 15,4 0 0-15,1-9 18 16,-4-9 0-16</inkml:trace>
  <inkml:trace contextRef="#ctx0" brushRef="#br0" timeOffset="225711.6364">1429 9096 46 0,'-6'3'23'0,"6"47"1"16,6-29-23-16,-6 27-2 0,0 2 1 15,0 19 0-15,-6 8 1 16,6 13-12-16,-2-11 0 16,2-7-11-16,0-11 1 15,2-17 7-15,4-14 1 16</inkml:trace>
  <inkml:trace contextRef="#ctx0" brushRef="#br0" timeOffset="225883.5578">1524 9194 40 0,'-11'14'20'0,"6"30"1"0,5-22-20 0,-3 12-1 16,-4 11 0-16,-1 11-1 15,0-1 0-15,8 11-16 16,-8-2 1-16,8-14-7 16,8-13 1-16</inkml:trace>
  <inkml:trace contextRef="#ctx0" brushRef="#br0" timeOffset="226149.2163">1704 9745 20 0,'16'8'10'0,"10"-8"10"15,-18-6-10-15,5 1-5 16,-2-3 0-16,0-5-2 0,-3 0-3 16,-8 13 0-1,7-48 2-15,-9 8 1 16,-11 6-1-16,2 10 0 16,-8 8 4-16,-2 11 0 15,3 13-1-15,2 8 0 16,-3 7-6-16,17 12 1 15,-4 7-2-15,6 1 1 16,0 2-6-16,8-3 1 16,11-5-16-16,2-8 0 0,0-8 1 15,11-10 0-15</inkml:trace>
  <inkml:trace contextRef="#ctx0" brushRef="#br0" timeOffset="226540.9582">1894 9684 19 0,'-5'42'9'0,"10"8"2"16,-2-44-10-16,0 7-1 15,2 0 1-15,-2 6 3 16,5-1 0-16,0-2-6 15,-3-5 1-15,-5-3-3 16,0-8 1-16,-5-3 1 0,-3-2 1 16,0-3 8-16,5 2 1 15,-5 4-3-15,5-1 1 16,-2 0-6-16,2 3 1 16,-2 0 2-16,3-2 0 15,2-1 0-15,0-5 0 16,0 0 5-16,0-13 0 15,-6-16-5-15,6-5 1 16,6-9-4-16,-4-7 1 16,6-3-1-16,-3-5 0 0,-2 3-13 15,0 12 1-15,-3 9-25 16,0 10 1-16</inkml:trace>
  <inkml:trace contextRef="#ctx0" brushRef="#br0" timeOffset="226910.5652">2119 9419 39 0,'-18'3'19'0,"18"-1"-3"0,0-2-19 15,0 3-32-15,0 2 1 16</inkml:trace>
  <inkml:trace contextRef="#ctx0" brushRef="#br0" timeOffset="227041.9281">2246 9623 68 0,'-2'10'34'0,"23"-4"-8"0,-21-6-33 15,0 5-24 1,0 3 1-16,0 3 0 16,0 2 1-16</inkml:trace>
  <inkml:trace contextRef="#ctx0" brushRef="#br0" timeOffset="228758.2836">2942 9406 42 0,'-5'8'21'0,"21"29"1"0,-11-19-22 0,-2 14 0 15,2 0 0-15,-5 16 0 16,0 2 1-16,-5-3-1 16,2 4 0-16,3-4 0 15,-5-4 1-15,5-12 1 16,-8-9 0-16,5-12-2 16,-7-15 0-16,-4-11 0 0,6-18 1 15,0-17-2-15,6-15 1 16,4-8 0-16,20-3 0 15,12-5 0-15,16 6 0 16,3 4 0-16,0 14 0 0,3 16 0 16,-9 18 0-16,-10 13 0 15,0 17 1-15,-5 4-1 16,-11 11 1-16,-13 11 0 16,0 0 0-16,-10 5-1 15,-12 3 0-15,-7 5 0 16,-11-6 0-16,1-2 0 15,-12-5 1-15,-10-8 1 16,3-8 0-16,8-6 7 16,7-2 0-16,9-3-9 15,10 3 0-15,5 0 1 16,4 3 0-16,9 10-1 16,14 6 1-16,0-1-2 15,2 1 1-15,14-4-4 0,-8 1 1 16,5 3-18-16,3-6 0 15,5-3-9-15,3-7 0 16,2-11 25-16,-2-3 1 16</inkml:trace>
  <inkml:trace contextRef="#ctx0" brushRef="#br0" timeOffset="229103.7937">3453 9898 44 0,'42'29'22'0,"8"-37"1"0,-39 3-23 0,-6-3 0 16,3-8 0-16,0 0 0 16,-5 0 0-16,-1-5 0 15,-2 3 0-15,-2-1 1 16,-9 3 0-16,-10 0-1 15,0 8 1-15,-3 3 3 16,-2 8 0-16,10 5-1 16,0 2 0-16,5 9-4 15,6 5 0-15,5 5 1 16,8 0 0-16,5-3 0 16,0-2 0-16,3 0-6 15,8-5 1-15,-8-6-25 0,2 0 30 31,-18-13 0-15</inkml:trace>
  <inkml:trace contextRef="#ctx0" brushRef="#br0" timeOffset="229572.7457">3884 9803 23 0,'-8'2'11'0,"0"-12"6"0,3 7-12 0,-3 6-2 15,-3 0 1-15,-4-3 0 16,-1 0 0-16,-6 2-2 16,1 1 0-16,0 5 1 15,-3 8 1-15,8 7-3 16,1 7 1-16,4 1-2 16,3 1 1-16,5 2-2 15,6-7 1-15,5-9 0 16,3-4 1-16,2-12-2 15,-3-4 1-15,9-12 1 16,-3-1 0-16,0-12-2 16,-3-5 1-16,0 1 0 15,8 4 0-15,-7 6 1 16,1 5 1-16,-4 5 0 16,-3 9 1-16,-8 10-3 15,-5 13 1-15,-9 11-2 0,12 5 0 16,-11 10 2-16,-1 6 1 15,-2-2-1-15,-2 4 0 16,5 3 6-16,-3-2 0 16,5-14-5-16,9-5 0 15,4-5-1-15,6-13 0 16,3-9-2-16,13-2 0 16,5-11-4-16,2-10 0 15,4-11-28-15,-3-5 0 16,-3 0 14-16,-6-3 0 0</inkml:trace>
  <inkml:trace contextRef="#ctx0" brushRef="#br0" timeOffset="229902.7599">4024 9832 48 0,'-2'-11'24'0,"33"-5"0"15,-17 9-24-15,7-7 0 32,3 4 0-32,-3 2 0 0,-3 5 1 15,-4 6 0-15,-7 5 0 16,-4 0-1-16,-6 5 1 16,-10 8 0-16,-3 8 1 15,-5 0 2-15,5 0 1 16,-2-2-2-16,5-3 1 15,2 2-5-15,6-5 0 16,5 0 0-16,8-5 1 16,0 3-8-16,13-6 0 15,0-5-25-15,11-11 1 16,2-10 15-16,8-8 1 0</inkml:trace>
  <inkml:trace contextRef="#ctx0" brushRef="#br0" timeOffset="230454.2736">4318 9776 38 0,'11'-10'19'0,"42"-11"1"0,-40 18-20 0,0 3 0 16,3 5 1-16,0 6-1 15,0-1 1-15,-6 1 1 16,-5 2 0-16,-2 3-4 16,-3 3 1-16,-3 2 1 15,1-3 0-15,-6-2 0 16,5-5 0-16,1-3-1 16,2-3 0-16,5-2 1 15,3-1 0-15,5 1 0 16,3 0 0-16,0 5 5 15,0 2 1-15,-6 6 1 16,-4 3 1-16,-6 4-7 16,-3 4 0-16,-8-1-1 15,-7 3 1-15,5-8-3 16,-9 3 0-16,-1-8-12 0,-4-3 1 16,6-5-24-16,8-5 0 15,10 0 37-15,-2-9 0 16</inkml:trace>
  <inkml:trace contextRef="#ctx0" brushRef="#br0" timeOffset="230821.3058">4871 9575 49 0,'11'-5'24'0,"49"-8"0"0,-44 7-24 0,5 1-11 16,1 3 0-16,-1-4-26 15,-3 1 1-15</inkml:trace>
  <inkml:trace contextRef="#ctx0" brushRef="#br0" timeOffset="230993.1809">4895 9782 52 0,'-5'16'26'0,"49"-38"-7"16,-25 14-27-16,5-5-29 15,5 0 1-15,3-3 29 0,2-2 0 16</inkml:trace>
  <inkml:trace contextRef="#ctx0" brushRef="#br0" timeOffset="231778.1929">5961 9028 44 0,'0'-8'22'0,"0"2"1"0,0 1-23 0,-3 2 0 15,-5-2 1-15,-5-3-1 16,-8-2 1-16,-11-1 0 16,1 0 0-16,-1 4 1 15,0-4 0-15,0 6-2 16,6 5 1-16,2 5-1 15,3 6 0-15,8 15 4 16,2 16 1-16,6 6-4 16,5 21 0-16,0 2-1 15,0 14 0-15,-3 7 4 16,-5 12 1-16,-2-1-2 16,-6 8 0-16,0-5 0 15,0-3 0-15,8-24-2 16,5-5 1-16,9-13-1 15,4-8 0-15,11-10-1 0,6-12 1 16,-1-10-2-16,14-7 1 16,10-9-10-16,-2-8 1 15,13-5-48-15,0-5 0 16</inkml:trace>
  <inkml:trace contextRef="#ctx0" brushRef="#br0" timeOffset="232053.6443">6403 8943 48 0,'-8'-5'24'0,"21"42"4"0,-5-24-25 0,-5 16-3 16,5 16 1-16,0 5-3 15,-3 8 0-15,0-2-22 16,-2-3 1-16,-3 0-3 16,3-3 1-16</inkml:trace>
  <inkml:trace contextRef="#ctx0" brushRef="#br0" timeOffset="232832.2621">6133 9628 37 0,'-13'0'18'0,"23"0"3"15,-2 0-19-15,-2 0 4 16,4 0 1-16,11 3 3 16,16 2 0-16,6 6-4 15,12-3 1-15,9-6-6 16,2-7 1-16,13 0-1 0,-2-6 0 16,16-7-3-16,-9-6 0 15,1 0-30-15,-6 3 1 16,-10 8 1-16,-21 7 0 0</inkml:trace>
  <inkml:trace contextRef="#ctx0" brushRef="#br0" timeOffset="235824.5554">6543 9811 41 0,'-32'-6'20'0,"-2"43"2"0,23-26-22 31,-4 5 0-31,-1 8 1 16,0 2-2-16,3-5 1 0,2 3 1 15,3-8 0-15,5 0 3 16,3-3 0-16,0 3-2 16,11-5 0-16,10-1-1 15,11-4 1-15,-3-4-4 16,5-2 1-16,6-2-5 16,2-1 1-16,1 0-16 15,-6-2 1-15,-5-3-2 16,-1-3 1-16</inkml:trace>
  <inkml:trace contextRef="#ctx0" brushRef="#br0" timeOffset="235981.7359">6734 9798 44 0,'-24'5'22'0,"-3"27"9"0,22-11-23 16,-5 16-6-16,-1 13 0 15,0 11-4-15,1-3 1 16,2 6-23-16,5-1 1 15,3-7-6-15,5-11 0 16</inkml:trace>
  <inkml:trace contextRef="#ctx0" brushRef="#br0" timeOffset="236523.9646">7525 9348 36 0,'-21'31'18'0,"15"14"0"0,6-29-18 0,0 11 1 0,0 5 0 16,-2 2-12-16,-1 6 0 16,-2-3-14-16,2-3 0 15</inkml:trace>
  <inkml:trace contextRef="#ctx0" brushRef="#br0" timeOffset="236669.0045">7308 9533 49 0,'-16'-19'24'0,"50"27"1"16,-10-10-26-16,3-1 0 15,4 0 1-15,6 3-19 0,6 0 0 16,-1 0-9-16,6 0 0 16</inkml:trace>
  <inkml:trace contextRef="#ctx0" brushRef="#br0" timeOffset="236874.4075">7900 9001 63 0,'-21'8'31'0,"19"42"-2"16,4-34-32-16,4 8-3 15,-4 5 0-15,6 13-11 16,-5 11 1-16,-1-5-21 16,4 5 1-16</inkml:trace>
  <inkml:trace contextRef="#ctx0" brushRef="#br0" timeOffset="237093.8182">7728 9708 57 0,'8'-16'28'0,"61"-11"2"0,-50 19-29 16,5-2-16-16,5-4 0 15,2-1-3-15,4-1 1 16,2-3-8-16,0 1 1 15</inkml:trace>
  <inkml:trace contextRef="#ctx0" brushRef="#br0" timeOffset="237440.0303">7898 9832 37 0,'-11'0'18'0,"3"10"1"0,6-7-19 15,-6 5 2-15,2 5 0 16,-4 3 3-16,-1 5 0 15,3 1-1-15,6-1 1 16,2-3-2-16,2 3 0 16,6 6-3-16,-2-9 1 15,9 1-4-15,1-6 0 16,5-2-9-16,6-6 0 16,-1-5-23-16,1-11 1 15,-3-4 32-15,-6-7 1 0</inkml:trace>
  <inkml:trace contextRef="#ctx0" brushRef="#br0" timeOffset="237596.2786">8035 9861 37 0,'-29'48'18'0,"-5"42"6"16,26-61-20-16,-3 13-4 16,1-2 0-16,-1 2-1 15,6 3 0-15,-3-3-34 16,5-2 1-16,3-6 29 15,3-18 0-15</inkml:trace>
  <inkml:trace contextRef="#ctx0" brushRef="#br0" timeOffset="238111.9105">8012 8816 38 0,'0'-16'19'0,"26"8"1"0,-15 3-19 15,4 2-1-15,7 3 0 0,4 0 1 16,11 0 1-16,-2 3-1 15,-1-1 1-15,6 1-3 16,-1 2 0-16,-2-2 1 16,3 2 1-16,-6 6-1 15,-4-1 0-15,-9 6 1 16,0 11 0-16,-3 2 1 16,-7 0 0-16,-6 13-1 15,1 14 0-15,-4 5 1 16,1 16 0-16,2 5-2 15,-2 10 1-15,7 9-2 16,-2-9 1-16,-2 6 5 16,2 3 0-16,-1-9 2 15,-4 4 1-15,-3-14-5 16,-10 0 0-16,-1-8-3 0,-8-8 0 16,-4-16 0-16,-9-10 0 15,-2-14-3-15,2-10 0 16,-5-11-18-16,5-15 0 15,8-14-17-15,6-5 0 16</inkml:trace>
  <inkml:trace contextRef="#ctx0" brushRef="#br0" timeOffset="238363.4256">8721 8885 45 0,'-8'0'22'0,"32"18"2"15,-14-15-24-15,9 0-9 16,2 4 0-16,3-1-23 15,-3-1 1-15,0-2 27 16,-5-11 0-16</inkml:trace>
  <inkml:trace contextRef="#ctx0" brushRef="#br0" timeOffset="238520.0568">9020 8631 50 0,'-14'37'25'0,"6"74"1"0,8-74-24 15,0 8-20-15,-2 13 0 16,2 8-15-16,0-8 1 16</inkml:trace>
  <inkml:trace contextRef="#ctx0" brushRef="#br0" timeOffset="239854.7106">4786 10933 42 0,'3'13'21'0,"47"0"0"0,-37-5-21 16,9-3-9-16,7 1 0 0,5-1-23 15,3-2 0-15</inkml:trace>
  <inkml:trace contextRef="#ctx0" brushRef="#br0" timeOffset="240029.2386">4821 11202 48 0,'0'14'24'0,"39"2"-9"16,-25-14-24-16,7 1-15 15,11-3 1-15,5 0 8 16,0-3 1-16</inkml:trace>
  <inkml:trace contextRef="#ctx0" brushRef="#br0" timeOffset="240607.1733">5718 10689 34 0,'0'-5'17'0,"2"13"7"0,4-3-16 15,-6 11-6-15,0 5 1 16,0 3-4-16,0 8 1 16,0-1 0-16,0 4 0 15,2 2-5-15,1-5 1 16,-3-3-12-16,0 0 1 15,0-3-8-15,0-2 1 16</inkml:trace>
  <inkml:trace contextRef="#ctx0" brushRef="#br0" timeOffset="240857.6982">5546 11308 45 0,'26'-10'22'0,"69"-4"0"15,-73 7-22-15,9-1-8 16,9 0 1-16,2 0-8 15,1 0 1-15,2 3-8 0,2-3 1 16</inkml:trace>
  <inkml:trace contextRef="#ctx0" brushRef="#br0" timeOffset="241202.5974">5718 11557 47 0,'10'-21'23'0,"46"8"1"0,-30 7-25 0,1 4-2 16,2 2 1-16,-5 5 0 15,-3 6 0-15,-3 2 2 16,-7 5 1-16,-8 3 0 15,-6 1 0-15,-8 1-1 16,-10 9 1-16,-11 8 0 16,3-8 0-16,5-3 3 15,3-5 0-15,3-3-4 16,7-3 0-16,9 1-1 16,9-6 1-16,7-5-12 0,7-3 0 15,8-5-24-15,3-5 1 16</inkml:trace>
  <inkml:trace contextRef="#ctx0" brushRef="#br0" timeOffset="242431.1473">6279 10679 34 0,'-14'-3'17'0,"17"3"1"0,0 0-17 0,5 3-2 16,2 2 0-16,3 0 1 15,6 3 0-15,2-3-13 16,8-2 0-16,-2-3-8 31,4-3 1-31</inkml:trace>
  <inkml:trace contextRef="#ctx0" brushRef="#br0" timeOffset="242591.8946">6673 10522 36 0,'-11'30'18'0,"1"22"1"0,10-36-17 0,0 11-3 15,0 5 0-15,0 2-7 16,0-2 0-16,0 7-20 15,5 4 0-15</inkml:trace>
  <inkml:trace contextRef="#ctx0" brushRef="#br0" timeOffset="242935.6466">6723 11157 50 0,'13'3'25'0,"45"-11"-6"0,-36 6-24 16,9-4-5-16,4 1 0 0,-3 2-24 15,-3-2 0-15</inkml:trace>
  <inkml:trace contextRef="#ctx0" brushRef="#br0" timeOffset="243107.4859">6863 11327 42 0,'-10'0'21'0,"60"0"-14"15,-31-3-20-15,-4-2-15 16,12-6 0-16</inkml:trace>
  <inkml:trace contextRef="#ctx0" brushRef="#br0" timeOffset="243513.7808">7509 10888 41 0,'-13'-19'20'0,"47"6"2"0,-15 8-21 0,4-1-1 15,6 4 0-15,6 2 0 16,2 0 1-16,-3 0-2 15,-2 10 1-15,-13 6 0 16,-6 11 0-16,-11-1 0 16,-4 0 1-16,-11 6-1 15,-14 11 0-15,-5-1 0 16,-5 0 1-16,-10 1 11 16,10-4 1-16,8-7-10 15,5-8 0-15,8-3-2 16,11 0 0-16,7 0-2 15,11-7 1-15,14 1-1 16,-1-4 0-16,14 0-17 16,10-6 1-16,-2-5-23 15,10-3 1-15</inkml:trace>
  <inkml:trace contextRef="#ctx0" brushRef="#br0" timeOffset="244127.8786">8160 11242 45 0,'-21'-2'22'0,"34"2"0"16,-3-3-22-16,4 0 0 15,4 3 1-15,6 0-1 16,-3 3 1-16,8 0-2 16,3-3 0-16,0 2 2 15,-1 1 0-15,-1-1-2 0,-4-2 0 16,-5 0 1-16,-5-2 0 15,-5-3 0-15,-6-6 0 16,-5-5 0-16,-5-5 0 16,-6-8-1-16,-7-6 0 15,-4 4 0-15,4-12 1 16,2-2 0-16,5 6 0 16,6 7 1-16,5 3 1 15,11 2-4-15,10 6 1 16,8 3 1-16,0 4 1 0,5 4-1 15,6 5 1-15,-3 2-1 16,0 6 1-16,-13 2-1 16,-3 8 1-16,-2 6 0 15,-6 2 1-15,-2 8 1 16,-3 0 1-16,-8 5 4 16,2 3 0-16,1 3-7 15,5 0 0-15,0-6-1 16,-3-5 1-16,11-2-3 15,5-9 1-15,11-5-34 16,10-2 1-16,24-19 11 16,11-13 1-16</inkml:trace>
  <inkml:trace contextRef="#ctx0" brushRef="#br0" timeOffset="252144.6128">804 12457 34 0,'-5'2'17'0,"0"-7"2"0,-3 5-17 0,0 0-2 16,-5-3 1-16,-9 3 1 31,1 0 1-31,-3 3 1 16,-7 2 0-16,-4 3-4 16,-7-5 1-16,5 7-2 15,3 4 1-15,2 7 0 0,16 3 0 16,5-1 0-16,14 1 0 15,10 0 0-15,8 0 1 16,3 0-2-16,11-1 0 16,-1 4 1-16,6 2 1 0,-11 0 3 15,3 3 0-15,-6 5-2 16,-10 3 0-16,-6-3-2 16,-10-6 1-16,-10 1 0 15,-14 0 0-15,-5 0 0 16,-8-9 1-16,-8-7-4 15,-5-8 0-15,5-8-4 16,5 0 1-16,11-2-27 16,5-4 1-16,16 1 19 15,0-3 0-15</inkml:trace>
  <inkml:trace contextRef="#ctx0" brushRef="#br0" timeOffset="252613.3771">966 12983 39 0,'16'-3'19'0,"-3"-2"1"0,-11 3-20 0,6-4 0 15,-8-2 1-15,3 0-2 16,2-5 1-16,-5-5 0 16,-5 4 1-16,2 1-1 15,-5-3 1 1,-2 3 3-1,-11 2 0-15,10 6-2 16,-7 8 0-16,2 2-1 16,5 6 1-16,-2 10 0 15,5 3 1-15,8 5-1 16,5 0 0-16,-2 0-2 16,5 0 0-16,0 0 0 15,10-2 0-15,3-6-11 16,-7-8 1-16,7-8-18 15,-3-10 1-15,-2-8 13 0,3-6 1 16</inkml:trace>
  <inkml:trace contextRef="#ctx0" brushRef="#br0" timeOffset="252753.9683">1199 12885 26 0,'-6'27'13'0,"4"31"2"0,2-42-12 16,0 0-4-16,0 7 0 15,0 4 0-15,0 2 0 16,0-5-25-16,2-3 1 16</inkml:trace>
  <inkml:trace contextRef="#ctx0" brushRef="#br0" timeOffset="252863.3989">1177 12692 44 0,'-10'-16'22'0,"10"0"-20"15,0 16-21-15,0 3-5 16,-3 10 0-16</inkml:trace>
  <inkml:trace contextRef="#ctx0" brushRef="#br0" timeOffset="253082.7134">1286 13073 41 0,'16'27'20'0,"-6"-12"1"0,-4-12-21 16,-4-3 1-16,4-5 0 16,-4-3 2-16,6-5 1 15,-5 2-4-15,5-10 0 16,0 0 0-16,5 5 0 16,5 5-9-16,-7 6 0 15,8 5-27-15,4 5 0 16</inkml:trace>
  <inkml:trace contextRef="#ctx0" brushRef="#br0" timeOffset="254341.2538">1228 13023 29 0,'-8'-5'14'0,"-3"-3"8"0,11 8-16 0,0 0-6 15,0 5 0-15,0 3 3 16,-3 0 0-16,-2 2-1 16,3 4 0-16,2-1-1 15,0 0 0-15,-6-2-2 16,6-1 1-16,0-2-1 16,0-3 1-16,0-5 0 15,6-8 0-15,-4-2 0 16,3-3 1-16,-2-6-2 31,-3-2 1-31,8 2-1 0,-5 1 1 16,-3 5 0-16,8 5 0 15,-8 8 1-15,0 5 1 16,0 8-3-16,0 3 0 16,0 5 1-16,0 0 0 15,0 1 0-15,0-1 1 16,0-5-2-16,0-3 1 15,0-3-1-15,0-2 1 16,0-2 0-16,0-6 1 0,0-3 0 16,0-2 0-16,0-1-1 15,0 4 0-15,0-1-1 16,0 3 1-16,0-2-1 16,0 2 1-16,0 0 0 15,0 2 0-15,0 1 0 16,0-1 1-16,0 1-1 15,0 0 0-15,0-1 1 16,0 1 0-16,0-6 3 16,0 1 1-16,0-6-3 15,5-5 0-15,6-3-2 16,-4 0 0-16,12 0 1 0,5-8 0 16,0 0-2-16,2 1 0 15,-7 4-2-15,-1 8 0 16,-2 4-42-16,-3-1 0 15</inkml:trace>
  <inkml:trace contextRef="#ctx0" brushRef="#br0" timeOffset="254697.6166">1598 12980 52 0,'-8'27'26'0,"19"10"-6"16,-11-29-25-16,0 10-21 15,-3 6 1-15,-2 3 5 16,-3-4 0-16</inkml:trace>
  <inkml:trace contextRef="#ctx0" brushRef="#br0" timeOffset="254822.7186">1704 12774 41 0,'8'-32'20'0,"8"22"-27"0,-16 12-22 15,0 4 17-15,0 7 0 16</inkml:trace>
  <inkml:trace contextRef="#ctx0" brushRef="#br0" timeOffset="255199.1925">1804 13073 43 0,'19'16'21'0,"5"0"1"16,-16-14-22-16,-6 4 0 15,4-6 0-15,-6 0 1 16,2-8 0-16,-2 0-1 16,8-11 1-16,-8-7-2 15,6-6 0-15,-6 6 1 16,-6 2 0-16,6 3 0 16,0 5 1-16,0 8-1 15,-8 11 0-15,0 7 0 16,-5 11 1-16,0 0 7 15,2 1 1-15,1 4-2 0,2 3 0 16,3 3-8-16,5-3 1 16,5-3 0-16,3-2 0 15,-3-5-2-15,3-3 1 16,0-6-11-16,0-2 1 16,0 0-29-16,0-8 0 15,0-2 34-15,-6-9 0 16</inkml:trace>
  <inkml:trace contextRef="#ctx0" brushRef="#br0" timeOffset="255611.5979">2159 12872 40 0,'-21'-3'20'0,"-8"11"2"0,23-2-19 15,-1 4-4-15,-4 9 0 16,3 7 1-16,5-2 1 0,-2 2 2 16,2 4 1-16,3-1 5 15,3 0 1-15,2-3-8 16,-2-2 1-16,-3 0-3 16,0-3 1-16,0-5-2 15,0 0 0-15,-8-3-3 16,-3-2 0-16,1-1-19 15,-3-2 1-15,10-3-8 16,3-2 0-16</inkml:trace>
  <inkml:trace contextRef="#ctx0" brushRef="#br0" timeOffset="255783.4756">2461 12957 55 0,'-6'8'27'0,"1"-6"-18"0,5 1-29 15,-3 5-15-15,-5 2 0 16</inkml:trace>
  <inkml:trace contextRef="#ctx0" brushRef="#br0" timeOffset="255894.1857">2426 13184 62 0,'-13'11'31'0,"26"2"-36"16,-5-10-30-16,5 2 9 15,-5-2 1-15</inkml:trace>
  <inkml:trace contextRef="#ctx0" brushRef="#br0" timeOffset="256748.9463">3260 13195 40 0,'-6'16'20'0,"17"47"0"0,-11-34-19 0,0 8 0 16,0 6 0-16,-3 4 1 15,1 1 0-15,-4-11-1 16,4-8 1-16,-1-16-2 15,-5-15 0-15,0-17-1 16,0-21 1-16,0-15 0 16,-2-17 0-16,2-7 0 15,8-11 0-15,8-3 0 16,16 4 0-16,7 12 0 16,4 13 1-16,12 22-2 0,-4 15 1 15,-1 17 1-15,-8 13 0 16,-5 10 2-16,-7 5 0 15,-6 17 1-15,-11 2 0 16,-13-3-3-16,-13 6 0 16,-6 2-1-16,-2 0 0 15,-11 1 3-15,-2-6 1 16,0-8 3-16,7-5 0 16,6-8-6-16,8 0 0 15,11-1-2-15,4 4 0 16,19-1 1-16,9 4 0 0,1-4-6 15,4 3 0-15,15-2-21 16,1 2 1-16,4-5-5 16,-4-3 0-16</inkml:trace>
  <inkml:trace contextRef="#ctx0" brushRef="#br0" timeOffset="257092.7548">3662 13531 42 0,'5'18'21'0,"27"-31"1"16,-22 5-22-16,6-5-1 16,5 0 1-16,-7-8 0 15,-1-3 0-15,3-8 0 16,-6 3 0-16,-7 2 1 0,-3 4 0 15,-3 1 0-15,-5 7 0 16,-2 4 9-16,-3 6 1 16,-3 7-5-16,3 19 1 15,-1 3-5-15,4 3 1 16,2 2-3-16,5 3 0 16,6-1-1-16,7-2 0 15,4 1-7-15,1-7 0 16,-1-4-21-16,-1-3 1 0,5-11 2 15,12-8 1-15</inkml:trace>
  <inkml:trace contextRef="#ctx0" brushRef="#br0" timeOffset="257562.462">4133 13295 31 0,'-5'-2'15'0,"-17"10"3"16,14-3-16-16,-7 5 1 15,1 9 1-15,-7 5 2 16,-3 0 1-16,-5 2-6 16,5 1 0-16,3 2-1 15,3-6 1-15,7-1-2 16,8-6 0-16,6-6 1 16,5-2 1-16,3-3-1 15,2-7 1-15,3-6-2 16,-6-5 1-16,1-3 0 0,5-6 1 15,0-4-1-15,-6 2 0 16,3 0 4-16,-2 6 0 16,-3 2 1-16,-3 8 0 15,-5 8-4-15,6 5 0 16,-12 11-1-16,4 0 0 16,-6 8 3-16,2 5 0 15,-2 11-4-15,-5 2 1 16,3 6 1-16,-9 15 1 15,-2-7-1-15,8-3 1 0,5-3 0 16,0-10 0-16,8-6-1 16,8-10 0-16,2-8-2 15,4-8 0-15,4-8-2 16,1 0 3 0,-19 0 0-16,53-35-60 15,0 6 0-15</inkml:trace>
  <inkml:trace contextRef="#ctx0" brushRef="#br0" timeOffset="257906.2152">4355 13216 49 0,'-13'11'24'0,"23"26"4"0,-7-22-26 0,5 15-2 16,-8 4 1-16,0 0-8 16,0 6 1-16,0 5-23 15,0-3 1-15,0-7 12 16,0-6 0-16</inkml:trace>
  <inkml:trace contextRef="#ctx0" brushRef="#br0" timeOffset="258265.7018">4501 13279 43 0,'10'-7'21'0,"35"-15"2"0,-34 17-23 15,5 0 1-15,-6 2 0 16,-5 3 1-16,3 3 1 16,-5 2-1-16,-3 3 1 15,-3 5 1-15,-7 6 0 16,-9 2-2-16,-2 8 1 16,0-3 3-16,2-2 0 15,6 0-6-15,3 0 1 16,4-3-2-16,6-2 1 0,3-4-1 15,5-1 1-15,5-6-15 16,6-6 0-16,2-4-18 16,0-4 1-16,3-4 19 15,-3 2 0-15</inkml:trace>
  <inkml:trace contextRef="#ctx0" brushRef="#br0" timeOffset="258626.1531">4797 13279 43 0,'0'8'21'0,"42"-18"0"15,-34 7-21-15,3 1 0 16,-1 2 0-16,1 0 0 16,-8 2 1-16,7 1 1 15,-7 5 0-15,-3 5-2 16,-3 0 0-16,1 3 0 0,-6 5 0 15,0-2-1-15,-3-1 0 16,0-5 1-16,6-2 1 16,-3-3-1-16,8 0 1 15,0-3 4-15,8 1 0 16,-5-1 6-16,5 5 0 16,-6 6-8-16,-2 8 1 15,0 5-4-15,-2 0 1 0,-6-2-4 16,-3-6 1-16,-2-3-18 15,-8-2 0-15,5-5-14 16,3-8 1-16,5-9 25 16,2-2 0-16</inkml:trace>
  <inkml:trace contextRef="#ctx0" brushRef="#br0" timeOffset="258877.0533">5260 13139 49 0,'-16'3'24'0,"45"-3"2"0,-21-3-25 16,5-2-3-16,8 0 0 31,22-9-45-31,-9 6 0 16</inkml:trace>
  <inkml:trace contextRef="#ctx0" brushRef="#br0" timeOffset="259019.3738">5392 13279 63 0,'6'22'31'0,"28"-17"-17"16,-21-5-31-16,6 0-12 16,2-5 1-16,8-1 12 15,3-2 0-15</inkml:trace>
  <inkml:trace contextRef="#ctx0" brushRef="#br0" timeOffset="262822.6467">6244 12803 43 0,'-16'5'21'0,"6"6"1"16,4-3-22-16,-4 0 0 0,-1 10 1 15,-7 9-1-15,-1 2 1 0,-2 3 1 16,0-8 1-16,8-6-4 16,2-2 0-16,8 3 1 15,6-4 1-15,5 7 0 16,5-1 0-16,-2 0 1 15,7-5 0-15,14-3-1 32,10-5 0-32,6-8-2 15,13-3 0-15,2-5-12 16,-10 3 1-16,-2-3 3 16,-6 0 0-16,-3 0-7 15,-8-2 0-15,-2 2 5 0,-5-3 0 16</inkml:trace>
  <inkml:trace contextRef="#ctx0" brushRef="#br0" timeOffset="262994.5226">6575 12756 35 0,'-11'29'17'0,"-2"29"5"0,8-34-19 15,-1 13-2-15,-1 5 1 16,-1 14-3-16,2 4 1 0,1 4-1 15,5 2 1-15,0-2-9 16,5-4 1-16,1-1-22 16,9-9 1-16</inkml:trace>
  <inkml:trace contextRef="#ctx0" brushRef="#br0" timeOffset="263340.1533">7213 13023 49 0,'-6'0'24'0,"19"32"0"0,-10-19-24 0,2 8-2 16,-2 11 0-16,0 2-9 15,2 6 0-15,-5 2-14 16,-5 8 0-16,2-10 15 15,-8-8 0-15</inkml:trace>
  <inkml:trace contextRef="#ctx0" brushRef="#br0" timeOffset="263512.1916">7033 13152 56 0,'-3'0'28'0,"66"0"-6"15,-41-5-29-15,7-3-9 16,3-2 0-16,2 2-15 16,6-3 0-16,2 1 29 15,0 2 0-15</inkml:trace>
  <inkml:trace contextRef="#ctx0" brushRef="#br0" timeOffset="263859.1039">7633 12827 42 0,'-8'0'21'0,"37"3"1"0,-18-1-21 0,2 4-2 16,6-1 1-16,-6 3 0 16,3 0 0-1,-16-8 0-15,-5 39 6 16,-1-7 0-16,-4-3-2 15,-6 0 1-15,0-2-3 16,-3-1 1-16,1 1-2 16,2-1 1-16,-3-2-1 15,6-3 1-15,3-2 0 16,4-1 0-16,6 1 0 16,8-3 0-16,3-3-1 15,10 3 0-15,3 0-5 16,8-3 1-16,-1 0-28 0,6 0 1 15,-5 6 1-15,-5-9 1 16</inkml:trace>
  <inkml:trace contextRef="#ctx0" brushRef="#br0" timeOffset="264412.15">8070 13018 51 0,'5'2'25'0,"59"17"-13"15,-38-17-26-15,6 1-23 16,5 0 1-16</inkml:trace>
  <inkml:trace contextRef="#ctx0" brushRef="#br0" timeOffset="264605.138">8160 13213 55 0,'-29'16'27'0,"50"0"-7"15,-11-16-28-15,9 0-1 16,7-3 0-16,1-5-5 15,-1-2 1-15,11-1-11 16,8-2 1-16</inkml:trace>
  <inkml:trace contextRef="#ctx0" brushRef="#br0" timeOffset="265035.2304">9073 12824 37 0,'-35'-5'18'0,"-2"8"1"15,32-3-18-15,-11 2 2 16,0 6 0-16,-5 8-2 15,-6 11 1-15,4 7 1 16,1 3 0-16,4 11-4 16,7 10 1-16,9-5 0 0,4 2 0 15,14-7 3-15,5-6 0 16,6-7 2-16,15-11 1 16,8-11 0-16,-7-19 1 15,7-7-4-15,-2-8 1 16,-1-8-5-16,-10 0 0 15,-10 2 1-15,-17 1 1 16,-15 5-2-16,-11 2 0 16,-13 6-1-16,-16 8 0 15,-5 13-17-15,-3 10 1 0,0 9-23 16,3 4 1-16</inkml:trace>
  <inkml:trace contextRef="#ctx0" brushRef="#br0" timeOffset="265691.5458">9398 13309 49 0,'-8'10'24'0,"11"6"4"0,7-11-25 15,9 1-3-15,5 4 0 16,7-5 0-16,-4 1 0 15,-1-6 0-15,3-3 0 16,-5-2 0-16,-3 0 0 16,-5-1 0-16,-5-2 1 15,-9 0-1-15,-4-2 0 0,-6-1 1 16,0 1 0-16,3-1-2 16,-3-7 0-16,5-9-3 15,-5-7 0-15,5-1 2 16,3 3 0-16,0-5 3 15,3-5 0-15,8 0-1 16,7 5 0-16,6 2-1 16,8 4 1-16,0 4 1 15,-3 11 1-15,2 6-2 16,-4 7 1-16,2 6 0 16,-5 2 0-16,-3 8-2 15,-5 14 1-15,-11 4 0 16,-5 1 1-16,-10 5 2 15,-4 8 1-15,-4 3 1 16,5-6 1-16,2 6-1 16,3-3 1-16,8-3-6 0,11-5 0 15,10-5 0-15,11-8 0 16,-1-6-23-16,6-5 1 16,0-2-20-16,3-6 1 15</inkml:trace>
  <inkml:trace contextRef="#ctx0" brushRef="#br0" timeOffset="266799.8608">582 14692 47 0,'0'27'23'0,"0"42"-2"15,0-48-24-15,0 5 3 16,0 11 1-16,0 0-2 0,0-2 1 16,5-9 0-16,-5-5 1 15,0-2-1-15,0-9 0 16,0-10-1-16,-5-18 1 15,5-14-1-15,0-18 1 16,0-6 0-16,5-7 0 16,6-14 0-16,7 3 0 15,14 0-2-15,11 10 1 16,-6 17 1-16,0 15 1 16,-8 19-1-16,5 15 1 15,-10 12-1-15,-6 2 0 0,-10 18 0 16,-16 6 1-16,1-1 0 15,-4 1-1 1,11-40 0-16,-66 74 3 16,13-21 1-16,0-13-9 15,5-14 1 1,19-10-38 0,8-11 0-16</inkml:trace>
  <inkml:trace contextRef="#ctx0" brushRef="#br0" timeOffset="269635.012">1072 14825 38 0,'-22'-6'19'0,"22"-10"1"0,0 9-19 16,-2-4-1-16,-6-2 0 0,5-1 1 15,-10 1 1-15,-6 0-1 16,-4 5 0-16,-4 3 1 16,-7 5 0-16,7 5 0 15,3 8 1 1,1 6-4-16,4 10 0 0,11 3 1 0,6 5 1 16,2 2-2-16,8-2 1 15,2-10 0-15,9-3 0 16,4-14 0-16,4-7 0 15,-3-16 0-15,-6-8 0 16,-2-6-1 0,3-5 1-16,-4 3 2 15,-7 0 0-15,3 5-3 16,-3 6 0-16,0 5 4 16,0 7 0-16,-8 9-2 15,8 13 1-15,-8 5-3 16,2 11 1-16,6 10 1 15,-8-2 0-15,8-6-11 16,0 1 1-16,0-9-16 16,0-7 0-16,3-12 10 15,5-1 0-15</inkml:trace>
  <inkml:trace contextRef="#ctx0" brushRef="#br0" timeOffset="269869.3327">1191 15073 43 0,'-6'8'21'0,"12"-18"1"0,-6-1-21 16,2-7 3-16,6-6 1 15,0-3-5-15,0 3 1 16,3-2-5-16,5 0 4 15,-16 26 0-15,42-37-46 16,-8 7 1-16</inkml:trace>
  <inkml:trace contextRef="#ctx0" brushRef="#br0" timeOffset="270228.7132">1582 14899 17 0,'-24'-3'8'0,"1"8"5"16,17-5-9-16,-7 0-2 15,5 11 1-15,-8 7 8 16,6 4 0-16,2 1-7 16,5 1 0-16,-5 3-2 15,3 2 0-15,5 0-3 16,0-5 1-16,5-8-1 0,3-8 1 15,3-11 1-15,-1-8 1 16,11-13-2-16,-5-13 1 31,5-18 0-31,-5 13 0 16,0 12 1-16,-5 15 0 16,-3 9-1-16,0 17 0 15,-6 15-1-15,-2 3 0 16,0 3-9-16,0 8 1 15,0 0-28-15,8-9 0 16</inkml:trace>
  <inkml:trace contextRef="#ctx0" brushRef="#br0" timeOffset="270449.3487">1865 14515 43 0,'0'29'21'0,"0"48"3"16,0-51-23-16,0 17-2 15,-10 7 0-15,-1 16 2 16,-2-5 0-16,-3 2-11 16,5 4 1-16,4-9-24 15,-1-13 0-15,8-16 32 0,0-16 0 16</inkml:trace>
  <inkml:trace contextRef="#ctx0" brushRef="#br0" timeOffset="270596.3304">2117 14512 48 0,'-21'14'24'0,"21"86"-1"15,0-76-24-15,-6 18-12 16,-7 11 1-16,-3 24-22 15,-10-8 1-15</inkml:trace>
  <inkml:trace contextRef="#ctx0" brushRef="#br0" timeOffset="271020.9785">2162 15269 45 0,'39'13'22'0,"6"-42"1"0,-26 13-22 0,-11-5 1 15,5-3 0-15,-2-2-1 16,-9 2 1-16,6-2-2 16,-8-3 1-16,0 2-1 15,0 6 1-15,-10 8-2 16,-9 13 1-16,-5 8 2 16,-8 2 0-16,6 14-2 15,5 10 1-15,8 9 0 16,10-6 0-16,6 0-4 15,15-5 0-15,3 2-9 0,0-10 1 16,3-11-3-16,3-10 0 16,7-6-10-16,-2-15 1 15</inkml:trace>
  <inkml:trace contextRef="#ctx0" brushRef="#br0" timeOffset="271195.5797">2540 14544 42 0,'-21'27'21'0,"26"52"-1"0,-5-50-20 0,0 19 1 15,-5 18 0-15,-3 3 2 16,0 10 0-16,-3 6-6 16,9-6 0-16,-4-5-39 15,6-13 1-15</inkml:trace>
  <inkml:trace contextRef="#ctx0" brushRef="#br0" timeOffset="272180.1953">3561 14637 47 0,'-13'34'23'0,"13"27"0"0,0-40-23 0,0 11 0 16,0 8 1-16,-3 15-2 15,-7-5 1-15,-3 6 0 16,5 5 1-16,-3-8-1 16,3-8 0-16,0-14 1 15,-2-12 0-15,4-14-3 16,-4-21 0-16,-1-7-1 16,-5-30 1-16,11-11 2 15,5-10 0-15,13 5 1 16,16 6 0-16,-2-1-1 15,15 6 0-15,8 10-1 16,1 14 1-16,-9 16-1 16,0 12 0-16,-7 14 1 15,-11 3 1-15,-6-3 0 16,-18 8 0-16,0 5-2 16,-8 5 1-16,-13 6 1 0,-11 2 0 15,-2-2 3-15,-1 0 1 16,-7 0 4-16,2-6 0 15,14-2-8-15,7-3 0 16,9 6 0-16,12-1 0 16,6 0-2-16,3 4 0 15,-6 4-4-15,11-2 0 16,5-3-36-16,3-5 1 16,0-9 27-16,-3-9 0 15</inkml:trace>
  <inkml:trace contextRef="#ctx0" brushRef="#br0" timeOffset="272540.5534">3969 15227 37 0,'13'13'18'0,"8"-13"2"15,-13-3-19-15,-3-2 3 16,3-3 0-16,0-5-3 16,-2-6 1-16,1-2-3 15,-4 3 1-15,-3-3 1 16,-3 2 0-16,-4 0 0 0,1 9 1 16,6 2 2-16,-10 8 0 15,-9 3-5-15,6 12 0 16,-3 12 1-16,11 5 1 15,-1 2-1-15,6-5 0 16,8 3-2-16,3 2 1 16,-3-7-9-16,0-9 0 15,5-7-7-15,0-8 0 16,1-11-3-16,7-3 1 0</inkml:trace>
  <inkml:trace contextRef="#ctx0" brushRef="#br0" timeOffset="273025.0474">4321 15132 25 0,'8'2'12'0,"-19"-2"5"15,3 0-13-15,-5 5 1 16,-6 3 0-16,6 8-1 16,-8 5 1-16,5 3-3 15,0 0 1-15,-2 5-4 16,10 0 1-16,5 3-1 15,3-8 1-15,8-3 0 16,3-8 1-16,-1-5-1 16,1-5 0-16,10-8 1 15,-5 2 0-15,2-13 0 16,3 3 0-16,1-6 0 0,-4-5 0 16,-5-5-2-16,-2 3 1 15,-3 2 5-15,-8 8 0 16,0 6 1-16,0 7 1 15,-8 11-7-15,5 10 0 16,-2 9 0-16,0 10 0 16,-6 8-1-16,1 0 1 15,10-45 0 1,-27 92 3-16,3-2 0 16,3-10-2-16,8-19 1 15,2-16-2-15,3-11 0 0,8-10 2 16,8-8 1-16,3-6-3 15,13-15 0-15,7-13-2 16,4-9 0-16,-6-5-20 16,5-5 1-16,-5-8-16 15,3 0 1-15</inkml:trace>
  <inkml:trace contextRef="#ctx0" brushRef="#br0" timeOffset="273181.298">4628 15489 51 0,'2'5'25'0,"9"-10"-33"16,-6 5-27-16,-5 2 19 0,-5-4 0 16</inkml:trace>
  <inkml:trace contextRef="#ctx0" brushRef="#br0" timeOffset="273546.9754">4768 15158 63 0,'-6'42'31'0,"22"24"-8"0,-10-55-31 16,-4 13-9-16,-2 10 0 15,0 1-20-15,0-9 1 16,3-2 36-16,2-6 0 16</inkml:trace>
  <inkml:trace contextRef="#ctx0" brushRef="#br0" timeOffset="273991.7337">4895 15208 47 0,'5'-2'23'0,"37"-20"2"0,-28 14-24 0,4 1-2 15,3 1 0-15,-5 4 2 16,0 2 1-16,-3 8-2 15,-2 5 0-15,-8 8 4 16,-3 0 0-16,-3 3-3 16,-5 2 1-16,-3 4 1 15,-2 4 0-15,0-2-1 16,2-9 1-16,1-1-3 16,4-7 0-16,6-1 0 15,8-4 0-15,6-2-3 16,4-2 1-16,1-6-22 15,-3-6 0-15,5-10-9 16,5-2 1-16</inkml:trace>
  <inkml:trace contextRef="#ctx0" brushRef="#br0" timeOffset="274366.7399">5297 15179 40 0,'0'8'20'0,"21"-8"1"0,-13-3-19 16,5 1-2-16,3-1 1 16,-3 0-1-16,1 3 0 15,-4 6 5-15,-2 2 1 0,-8 2-5 16,0 6 0-16,-2 0-2 16,-6-3 1-16,-3 1 0 15,0-1 1-15,1 0-2 16,-1 0 1-16,3-5 0 15,6 0 0-15,2-3 0 16,8-5 0-16,-3 0 0 16,5 0 1-16,6 0 4 15,-5 3 0-15,0 2 1 16,-1 6 1-16,-5 5-4 16,-5 0 1-16,-2 7-6 15,-9-4 0-15,9-1-8 16,-9 1 1-16,0-3-14 15,1-3 0-15,2-2-6 16,8-1 1-16</inkml:trace>
  <inkml:trace contextRef="#ctx0" brushRef="#br0" timeOffset="274680.4423">5728 15214 41 0,'-8'23'20'0,"-16"9"0"0,17-24-20 0,-9-3 2 16,0 11 0-16,3-5 3 15,-1-1 1-15,6 1-1 16,6 0 1-16,7-1-5 15,6-2 0-15,7-3-1 16,-5 1 0-16,6-1-13 16,-1 3 0-16,-2-11-27 15,3 1 0-15,-1-12 39 16,-2-4 0-16</inkml:trace>
  <inkml:trace contextRef="#ctx0" brushRef="#br0" timeOffset="274793.2431">5747 15288 43 0,'-21'63'21'0,"13"22"-8"0,5-69-22 31,3 7-25-31,0 4 1 16</inkml:trace>
  <inkml:trace contextRef="#ctx0" brushRef="#br0" timeOffset="275032.1798">6162 14970 62 0,'0'8'31'0,"45"3"-4"0,-29-9-32 16,0-2-8-16,2 3 0 16,4 5-8-16,-4-8 0 15,-5 3-2-15,-5-3 0 16</inkml:trace>
  <inkml:trace contextRef="#ctx0" brushRef="#br0" timeOffset="275173.519">6138 15245 56 0,'0'8'28'0,"43"-5"-12"15,-27-8-28-15,10-3-4 16,6 0 0-16,2-3-12 16,11-5 1-16</inkml:trace>
  <inkml:trace contextRef="#ctx0" brushRef="#br0" timeOffset="275792.5233">7347 14489 57 0,'-18'2'28'0,"36"51"1"16,-10-29-28-16,-2 10-6 16,-1 14 1-16,-5 10-10 15,-5 16 1-15,-1-2-20 16,-2-4 0-16,6-1 27 16,2-9 1-16</inkml:trace>
  <inkml:trace contextRef="#ctx0" brushRef="#br0" timeOffset="276111.1246">6988 15386 64 0,'18'5'32'0,"30"-8"1"16,-16 1-32-16,15-1-2 0,22-2 0 15,5-6 1-15,16-2 1 16,-3 2-29-16,6 1 1 15,-8 2-9-15,-9 0 0 16</inkml:trace>
  <inkml:trace contextRef="#ctx0" brushRef="#br0" timeOffset="276582.2892">7477 15661 41 0,'-13'-14'20'0,"0"25"7"16,7-3-22-16,1 5-3 0,-13 22 0 16,-4 4 2-16,1 17 1 15,3 10-4-15,4 3 0 16,7 10-2-16,7-13 1 16,7-5-1-16,4-13 0 15,8-9 10-15,-4-17 1 16,4-17-9-16,2-10 1 15,0-24-2-15,0-3 1 16,-2 3-1-16,-8-6 0 16,-9 4 1-16,-10 7 0 15,-5 8-1-15,-11 11 0 0,-13 10-3 16,-5 8 0-16,7 3-11 16,4 2 1-16,2 1-26 15,7-3 0-15,9-11 30 16,-5-10 1-16</inkml:trace>
  <inkml:trace contextRef="#ctx0" brushRef="#br0" timeOffset="277119.643">6974 14200 53 0,'-21'-2'26'0,"-5"2"1"15,23-3-27-15,-5 6-6 16,-8 2 1-16,-2 3 6 16,-3 2 0-16,-8 1-2 15,-3 0 1-15,-3 4 4 16,1 15 0-16,2 9-4 15,3 14 0-15,8 16-2 16,0 0 0-16,0 18 4 16,-1 19 0-16,4 10 2 0,7 30 1 15,9 23 0-15,10 22 1 16,-3-14-6-16,3-5 1 16,10-8-1-16,4-24 0 15,9-18-4-15,6-19 0 16,6-18-9-16,20-6 0 15,-2-13-17-15,11-13 1 16,2-16 14-16,0-18 0 16</inkml:trace>
  <inkml:trace contextRef="#ctx0" brushRef="#br0" timeOffset="277712.9256">8223 15050 55 0,'3'39'27'0,"26"25"-1"16,-24-41-27-16,3 4-8 16,0 13 1-16,-5 2-18 15,-1 3 1-15,-2-3 6 16,-5-5 1-16</inkml:trace>
  <inkml:trace contextRef="#ctx0" brushRef="#br0" timeOffset="277882.971">8059 15150 57 0,'0'-5'28'0,"48"5"1"0,-27-3-30 0,11 3-2 0,2-3 1 16,6 1-7-16,2-3 0 15,6-3-12-15,-1 0 1 16,9-3-4-16,5-7 1 16</inkml:trace>
  <inkml:trace contextRef="#ctx0" brushRef="#br0" timeOffset="278073.3368">9160 14338 61 0,'-11'55'30'0,"17"51"-6"16,-4-79-31-16,1 10-10 16,-3 13 1-16,0 11-3 15,0 5 0-15,0 5 1 16,5-2 0-16</inkml:trace>
  <inkml:trace contextRef="#ctx0" brushRef="#br0" timeOffset="278310.4403">8670 15417 68 0,'8'-10'34'0,"72"-30"-4"0,-38 24-34 16,19-5-3-16,16-11 0 0,7-2 3 15,6-1 0-15,-5 1-10 16,0 5 1-16,-11 5-20 16,-16 8 1-16,-10 6 26 15,-14 4 0-15</inkml:trace>
  <inkml:trace contextRef="#ctx0" brushRef="#br0" timeOffset="278591.6381">9136 15507 58 0,'-24'13'29'0,"3"14"0"0,16-22-29 15,-1 6-3-15,-1 2 1 16,-1 0 3-16,8 3 0 16,0 3-1-16,8-3 1 15,2 2 0-15,3 1 0 16,9 2-2-16,4-3 0 16,6 1-11-16,5-1 1 15,2-7-17-15,-4-3 0 16,5-6 11-16,-9-15 1 0</inkml:trace>
  <inkml:trace contextRef="#ctx0" brushRef="#br0" timeOffset="278732.3249">9295 15584 53 0,'-45'85'26'0,"3"31"0"15,31-84-26-15,3 13-4 16,-3 8 0-16,9-3-19 15,-4 3 1-15,6-3-3 16,8-8 0-16</inkml:trace>
  <inkml:trace contextRef="#ctx0" brushRef="#br0" timeOffset="279108.7533">9668 14184 52 0,'53'90'26'0,"18"66"0"0,-47-100-26 0,5 13 1 16,6 18 1-16,-4 16 4 16,1 0-6-1,-32-103 0-15,5 223 11 16,-13-35 1-16,-15-9-11 16,-9-33 0-16,-11-19-3 15,-7-26 1-15,0-27-20 16,8-19 1-16,-1-18-18 15,6-21 1-15,8-19 28 16,8-10 1-16</inkml:trace>
  <inkml:trace contextRef="#ctx0" brushRef="#br0" timeOffset="279651.3876">10001 14261 56 0,'-5'5'28'0,"55"-2"-2"15,-29-3-29-15,8 3-13 32,3-1 0-32,-5-2-17 15,4 0 1-15,7 0 27 16,-12-2 1-16</inkml:trace>
  <inkml:trace contextRef="#ctx0" brushRef="#br0" timeOffset="279791.9556">10459 14092 44 0,'-11'45'22'0,"14"31"1"0,-3-57-23 15,0 13-7-15,0 13 0 16,-3 10-30-16,3 19 0 16</inkml:trace>
  <inkml:trace contextRef="#ctx0" brushRef="#br0" timeOffset="286433.084">10530 15015 49 0,'-21'-5'24'0,"37"15"5"0,-5-12-26 0,10-1-6 16,5 3 0-16,1 0-16 16,10 0 0-16,-3 0-11 15,6-3 1-15</inkml:trace>
  <inkml:trace contextRef="#ctx0" brushRef="#br0" timeOffset="286636.7604">10562 15192 54 0,'-18'16'27'0,"68"-13"-6"0,-37-6-27 16,11 1-14-16,13-4 1 16,-3-2-9-16,6-2 1 15</inkml:trace>
  <inkml:trace contextRef="#ctx0" brushRef="#br0" timeOffset="286935.9">11388 14343 34 0,'-40'3'17'0,"8"39"2"16,22-26-17-16,-9 8 3 15,-5 23 1-15,-7 20-2 16,-1 22 1-16,8 23-4 16,3 1 1-16,10 6-2 0,6 16 0 15,13-16 0-15,10-2 0 16,14-25-12-16,0-2 0 16,2-16-23-16,6-21 1 15</inkml:trace>
  <inkml:trace contextRef="#ctx0" brushRef="#br0" timeOffset="288710.9951">11970 14393 27 0,'-16'3'13'0,"11"8"3"0,5-9-14 16,-6 6 3-16,1 5 0 0,-11 3-1 15,3 3 0-15,-6 5 0 16,6-1 0-16,0-4 0 16,2 2 1-16,6 0-4 15,5-2 1-15,8-1-1 16,10-2 0-16,4-5-1 16,4-3 0-16,11-3-2 15,0 0 1-15,0-2-20 16,-2-3 1-16,-4-3-6 0,-7-7 0 0</inkml:trace>
  <inkml:trace contextRef="#ctx0" brushRef="#br0" timeOffset="288868.2086">12152 14412 30 0,'-10'13'15'0,"-22"24"8"16,24-18-15-16,3 12-7 15,-3 4 0-15,0-1-2 16,3 9 1-16,-3-1-22 15,5 5 0-15,-2-4 7 16,5 4 0-16</inkml:trace>
  <inkml:trace contextRef="#ctx0" brushRef="#br0" timeOffset="289153.8292">11369 15084 46 0,'-24'5'23'0,"56"6"1"15,-11-11-23-15,14-3-1 16,26-2 1-16,2 0-1 15,14 2 0-15,5-5 0 16,5 0 0-16,0 0-9 16,-13-2 1-16,-2 2-6 15,-11 8 0-15,-14 0-10 16,-4-3 1-16</inkml:trace>
  <inkml:trace contextRef="#ctx0" brushRef="#br0" timeOffset="289513.3051">11636 15293 47 0,'22'-13'23'0,"36"-14"1"0,-42 22-24 15,5 0-2-15,0 7 0 16,0 4 3-16,-2 4 0 0,-9 3 0 16,-2 9 0-16,-13 4-3 15,-8 8 1-15,-6 1 3 16,3-1 0-16,-5 3-1 16,-5-2 0-16,2-4 3 15,5-4 0-15,9-3-3 16,10-3 0-16,8-5-2 15,2-6 1-15,3-4-3 16,9-1 1-16,7-5-20 16,5-5 1-16,3-1-7 15,-2-2 0-15</inkml:trace>
  <inkml:trace contextRef="#ctx0" brushRef="#br0" timeOffset="289827.3235">12144 15282 33 0,'-13'11'16'0,"10"2"1"0,3-8-16 0,0 9 4 16,0-1 1-16,3 0-2 16,0 0 0-16,2 1-3 15,-2-4 0-15,5 1 0 16,-3-3 0-16,6-3-2 16,4 0 1-16,1-2-28 15,3-3 0-15,5 0 12 16,-3-8 1-16</inkml:trace>
  <inkml:trace contextRef="#ctx0" brushRef="#br0" timeOffset="289984.4804">12361 15208 46 0,'-21'16'23'0,"11"32"3"16,4-30-24-16,4 11-2 0,-6 11 1 15,-3 10-9-15,1 9 0 16,-1-7-19-16,6-4 0 15,5 2 14-15,2-13 0 16</inkml:trace>
  <inkml:trace contextRef="#ctx0" brushRef="#br0" timeOffset="290289.6211">12769 14735 57 0,'-13'2'28'0,"21"54"0"0,-6-40-28 0,1 5-15 16,-3 8 0-16,0 8-11 15,-3 3 1-15,1-3 9 16,-6 0 1-16</inkml:trace>
  <inkml:trace contextRef="#ctx0" brushRef="#br0" timeOffset="290460.9004">12629 14867 54 0,'18'11'27'0,"48"-19"1"0,-45 5-27 0,9 0-9 16,4-2 1-16,6 0-6 15,-6-3 0-15,-2-3-21 16,-3-2 1-16</inkml:trace>
  <inkml:trace contextRef="#ctx0" brushRef="#br0" timeOffset="290806.3065">13388 14295 42 0,'-29'0'21'0,"-3"19"0"0,21-8-20 0,-2 12 0 16,-3 6 0-16,1 14 1 15,-1 15 0-15,5-2-2 16,6 4 0-16,-1-1 1 16,6-9 0-16,8-10 4 15,3-9 1-15,2-9-1 16,-2-12 0-16,5-7 0 15,-6-11 1-15,-4-5-6 16,-1-6 0-16,-10 1-1 16,-1-1 1-16,-10 3-6 15,3 3 1-15,-8 0-19 16,0 5 1-16,0 5-9 16,2 3 0-16</inkml:trace>
  <inkml:trace contextRef="#ctx0" brushRef="#br0" timeOffset="291155.2777">13018 15036 49 0,'-6'19'24'0,"35"-22"1"0,-15 3-24 16,12-5-2-1,6 2 1-15,2-2 0 0,11-3 0 16,8-5-1-16,-5 0 1 16,-3-3-21-16,0 0 0 15,-3 0-6-15,-5-3 1 16</inkml:trace>
  <inkml:trace contextRef="#ctx0" brushRef="#br0" timeOffset="291594.4575">13007 15211 44 0,'0'0'22'0,"32"0"2"16,-19-5-23-16,8-1-2 15,3 6 0-15,2 0 1 0,-5 3 0 16,-5 5 1-16,-5 2 0 15,-3 4 0-15,-8-1 1 16,-3 0-1-16,-7 6 1 16,-9 2-3-16,1 3 1 15,-4-1 5-15,7 4 0 16,-1-3-5-16,5-6 1 16,6 1-2-16,5-6 1 15,2-2-1-15,9-3 1 16,8-3-15-16,2-3 1 0,5 1-24 15,6-3 1-15</inkml:trace>
  <inkml:trace contextRef="#ctx0" brushRef="#br0" timeOffset="291844.4603">13433 15195 36 0,'-11'8'18'0,"3"10"1"16,6-15-17-16,-1 5 1 16,-5 0 1-16,5 0-2 15,3 0 1-15,0 0-1 16,6 0 1-16,4-3-4 16,1-2 1-16,5-1-1 0,0 4 0 15,5-6-18-15,0-3 0 16,0-8-6-16,0-2 1 15</inkml:trace>
  <inkml:trace contextRef="#ctx0" brushRef="#br0" timeOffset="291969.4606">13539 15126 41 0,'-35'32'20'0,"9"58"4"0,23-66-21 15,1 5-3-15,-4 11 0 16,4-3-14-16,-1 0 1 0,-2 0-17 15,5-3 0-15</inkml:trace>
  <inkml:trace contextRef="#ctx0" brushRef="#br0" timeOffset="292292.179">13499 14280 43 0,'0'-6'21'0,"48"12"1"0,-32 2-21 16,10 13-2-16,0 16 1 15,4 13 5-15,-1 13 1 16,-3 9-1-16,1 10 1 15,-12 3-5-15,1 7 1 16,-10 1-1-16,2-1-1 16,-8-92 0-16,-14 125-18 15,-2-30 1-15,6-29-21 16,-1-23 0-16</inkml:trace>
  <inkml:trace contextRef="#ctx0" brushRef="#br0" timeOffset="292543.4286">13708 14269 39 0,'11'-5'19'15,"39"15"2"-15,-37-12-20 0,6-1-11 16,-6 0 0-16,0-2-20 16,-2 0 1-16</inkml:trace>
  <inkml:trace contextRef="#ctx0" brushRef="#br0" timeOffset="292721.9005">13954 14073 45 0,'-5'13'22'0,"21"43"4"0,-11-35-23 0,0 3-4 15,6 8 0-15,-3 10-23 16,0 8 1-16,2 1 0 15,-4 1 1-15</inkml:trace>
  <inkml:trace contextRef="#ctx0" brushRef="#br0" timeOffset="295439.0601">5895 16962 45 0,'24'11'22'0,"39"-11"-18"0,-42 0-22 0,8 0-8 16,-2 3 1-16</inkml:trace>
  <inkml:trace contextRef="#ctx0" brushRef="#br0" timeOffset="295597.8012">5911 17108 53 0,'5'0'26'0,"74"8"-20"16,-42-8-28-16,-2 0-9 15,15-3 1-15</inkml:trace>
  <inkml:trace contextRef="#ctx0" brushRef="#br0" timeOffset="295923.7344">6715 16743 53 0,'-21'34'26'0,"21"59"-11"15,0-67-26-15,-3 14 0 16,1-3 0-16,-4 3-19 16,6-1 0-16</inkml:trace>
  <inkml:trace contextRef="#ctx0" brushRef="#br0" timeOffset="296237.1093">7048 16886 44 0,'-7'34'22'0,"14"83"-1"0,-7-94-22 16,0 12 1-16,3 4 0 15,5-2-1-15,5-7 1 16,6-9 1-16,-3-16 1 16,5-5 3-16,0-19 1 15,-2 1-1-15,-1-16 0 16,-5-9-6-16,-5-4 0 0,-5 2 2 16,-11 0 0-16,-13 5-2 15,-11 8 1-15,6 6-1 16,-4 18 1-16,-4 5-20 15,-3 6 1-15,3 5-15 16,5 10 1-16</inkml:trace>
  <inkml:trace contextRef="#ctx0" brushRef="#br0" timeOffset="296502.4282">6427 17505 58 0,'-19'-3'29'0,"88"8"1"0,-48-5-30 15,14-5-2-15,20 3 1 16,9-9 1-16,20 3 1 15,1-3-12-15,10 1 1 16,-2 2-37-16,2-5 1 16</inkml:trace>
  <inkml:trace contextRef="#ctx0" brushRef="#br0" timeOffset="297068.1522">6884 17523 34 0,'16'0'17'0,"8"0"1"0,-13 0-18 15,2 0 5-15,3 8 1 16,-6 8-6-16,1 0 0 16,-6 3 2-16,3-1 0 15,0 1-2-15,-3-4 0 16,1 1 2-16,-6 0 1 15,0-5-2-15,0 5 0 16,-8-6 2-16,-3 6 1 0,-2 0-2 16,-6 3 1-16,6-6-3 15,-3 0 0-15,3 3-2 16,3 0 1-16,-4 2 1 16,6-2 0-16,0 0-1 15,3-5 1-15,-3-3 0 16,6-1 1-16,-4 1 0 15,6 3 1-15,6-3-4 16,4-3 1-16,3 3 1 16,9-5 0-16,-1-3 2 15,0 0 0-15,3 0-6 16,2-8 1-16,6 5-12 16,2-10 1-16,1-8-20 0,4-3 1 15</inkml:trace>
  <inkml:trace contextRef="#ctx0" brushRef="#br0" timeOffset="297367.5284">7422 17584 35 0,'-22'6'17'0,"-1"12"3"16,15-13-19-16,-6 1 2 16,4 2 1-16,-1-1 3 15,3 7 0-15,6-1-5 16,-4-5 1-16,6 0-3 16,8 0 1-16,6 0-2 15,4 0 0-15,3-6-1 16,0-2 1-16,1-5-21 15,1-8 0-15,4 2-3 16,-6-5 1-16</inkml:trace>
  <inkml:trace contextRef="#ctx0" brushRef="#br0" timeOffset="297513.5402">7509 17590 47 0,'-27'60'23'0,"19"41"0"0,8-64-23 31,0 5-2-31,0 16 1 0,0 1-22 16,0-6 1-16,0-14 0 15,8-10 1-15</inkml:trace>
  <inkml:trace contextRef="#ctx0" brushRef="#br0" timeOffset="298005.085">7863 16841 57 0,'-5'-6'28'0,"32"12"0"0,-14-12-29 16,11 6-7-16,7 0 1 15,1-2-12-15,-3 2 0 16,0-5-10-16,3 2 1 0</inkml:trace>
  <inkml:trace contextRef="#ctx0" brushRef="#br0" timeOffset="298150.3445">8239 16708 59 0,'-13'40'29'16,"37"37"-10"-16,-16-59-29 0,0 14-16 16,-3 5 0-16,3 5 4 0,2 1 1 15</inkml:trace>
  <inkml:trace contextRef="#ctx0" brushRef="#br0" timeOffset="299395.6468">8882 17298 48 0,'-24'-15'24'0,"40"-4"0"16,0 14-24-16,5-3-1 15,11 5 0-15,10 3 0 16,1-5 0-16,-1 5-27 16,-5 0 1-16,5 0 9 0,-10 0 1 15</inkml:trace>
  <inkml:trace contextRef="#ctx0" brushRef="#br0" timeOffset="299567.5251">8885 17431 48 0,'-6'39'24'0,"51"-20"0"0,-23-22-24 0,12-2-8 16,8-11 0-16,9-5-19 16,4-5 0-16,6-4 14 15,2 4 1-15</inkml:trace>
  <inkml:trace contextRef="#ctx0" brushRef="#br0" timeOffset="300195.6185">9813 16862 49 0,'-2'-29'24'0,"18"-3"1"16,2 19-26-16,11-3 1 15,3 0 1-15,0 5-2 16,0 1 1-16,-6-1 0 16,-5 11 0-16,-2 14-1 15,-11 4 0-15,-8 6 2 16,-8 5 0-16,-6 3-1 16,-12 13 0-16,-8 2 0 15,-6 1 0-15,-2 2 0 0,-1 1 1 16,6-4 4-16,5-10 0 15,11-2-4-15,11-12 0 16,12-4-1-16,12-11 0 16,12 0 1-16,11-11 0 15,11-5-15-15,-1-5 1 16,6 5-18-16,5-5 0 16,-5-3 20-16,-5 3 0 15</inkml:trace>
  <inkml:trace contextRef="#ctx0" brushRef="#br0" timeOffset="300525.5693">10419 16772 34 0,'0'-5'17'0,"-5"5"1"15,0 8-18-15,-6 5 2 16,-2 5 0-16,0 4 3 0,-6-1 0 31,1 0-2-31,4 5 1 16,4-2 3-16,7 3 0 15,3-1-5-15,11-2 1 16,10 0-3-16,0-8 0 0,6-6-9 0,10-5 1 16,-3-10-29-16,6 2 0 31,-3-12 28-31,-8-9 1 0</inkml:trace>
  <inkml:trace contextRef="#ctx0" brushRef="#br0" timeOffset="300683.9007">10649 16724 49 0,'-29'43'24'0,"8"57"1"31,19-68-25-31,-6 13-1 0,-3 0 0 0,-2 13-18 16,0 3 1-16,-6-3-11 31,6 8 0-31</inkml:trace>
  <inkml:trace contextRef="#ctx0" brushRef="#br0" timeOffset="300983.8092">9665 17505 42 0,'13'2'21'0,"69"6"6"0,-42-8-21 0,8 0-3 16,23-8 1-16,14 3-4 15,21-16 1-15,0 10-4 16,-1-12 1-16,-7 7-28 15,-5-3 0-15,-11 17 11 16,-19 2 1-16</inkml:trace>
  <inkml:trace contextRef="#ctx0" brushRef="#br0" timeOffset="301222.1239">10065 17634 62 0,'-27'-10'31'0,"35"28"0"16,0-10-30-16,-3 8-3 16,3 3 0-16,0 7-15 15,-2 9 0-15,-1-1-3 16,-2-2 0-16,-1-8-3 15,6-6 1-15</inkml:trace>
  <inkml:trace contextRef="#ctx0" brushRef="#br0" timeOffset="301472.5194">10385 17716 28 0,'-13'16'14'0,"7"72"5"16,12-64-14-16,-1-3-1 0,11 8 0 15,-3-8 4-15,6-5 1 16,2-6-2-16,3-10 0 16,5-10-3-16,-3-9 1 15,1-12 0-15,-12-4 0 16,-4-2-4-16,0-3-1 16,-11 40 0-1,-45-42 1-15,13 18 0 16,-2 6-17-16,2 15 1 15,5 6-32-15,11-3 0 0</inkml:trace>
  <inkml:trace contextRef="#ctx0" brushRef="#br0" timeOffset="301738.1528">11041 17277 54 0,'-3'0'27'0,"40"8"0"0,-18-8-27 16,5-2-23-16,5-4 1 15,3-2-9-15,-3-5 1 16</inkml:trace>
  <inkml:trace contextRef="#ctx0" brushRef="#br0" timeOffset="301879.2225">11094 17396 55 0,'13'22'27'0,"67"-44"-25"0,-57 12-28 0,9-6-2 16,10 0 0-16</inkml:trace>
  <inkml:trace contextRef="#ctx0" brushRef="#br0" timeOffset="302254.2024">11665 16920 61 0,'19'-10'30'0,"29"-22"1"0,-27 24-31 16,5-3 0-16,1 6 0 15,2 2 1-15,-5 6 0 16,-6 5-1-16,1 5 0 16,-14 8-1-16,-8 3 0 15,-10 16 2-15,-16-3 0 16,-3 13-1-16,-7 11 1 16,-4-3 4-16,6-2 1 15,8-9-4-15,11 1 0 16,15-11-2-16,11-8 0 0,5-10-2 15,8-9 0-15,11-4-21 16,8-12 1-16,-3-2-23 16,5-2 1-16</inkml:trace>
  <inkml:trace contextRef="#ctx0" brushRef="#br0" timeOffset="302383.4081">12234 17354 70 0,'-16'26'35'0,"24"-18"-29"16,-8-8-34-16,3 0-13 0,-3 0 0 16</inkml:trace>
  <inkml:trace contextRef="#ctx0" brushRef="#br0" timeOffset="302713.1526">12377 17023 44 0,'-21'24'22'0,"-3"11"1"16,16-28-22-16,-2 9 4 15,-4 3 0-15,4 5 5 16,7-6 0-16,6-2-5 16,7 0 0-16,12-6-5 31,7-2 1-31,8-5-1 16,5-6 0-16,0-5-20 15,1 1 0-15,-1-9-15 16,-2-3 1-16,-8 3 24 0,-9-10 0 15</inkml:trace>
  <inkml:trace contextRef="#ctx0" brushRef="#br0" timeOffset="302853.7239">12557 16986 54 0,'-34'53'27'0,"-9"11"3"0,35-51-27 15,3 19-6-15,-5 5 0 16,2 5-16-16,0 8 0 15,5-7-15-15,3 4 0 16</inkml:trace>
  <inkml:trace contextRef="#ctx0" brushRef="#br0" timeOffset="303448.8745">12904 17402 67 0,'-3'-6'33'0,"51"14"-4"16,-32-8-33-16,5 0-10 0,11-8 0 15,2 0 14-15,6-5 0 16,-6 0 0-16,0 5 1 16,-2-3-1-16,-3 4 1 15,-8-1 1-15,-7 0 0 16,-6 8-2-16,-11-3 1 16,-5 3 0-16,0 3 0 15,-3 2 0-15,6-2 0 16,-3-3-2-16,0 0 1 15,6-3-2-15,2-5 1 16,2-8 1-16,6-8 0 0,3-10 0 16,7 5 1-1,6-6-1-15,11 1 1 0,-4 2-1 16,9-2 0-16,5 7 0 16,3 4 1-16,-6 15-1 15,-8 5 0-15,-5 11 1 16,-13 5 0-16,-5 6 7 15,-11 5 1-15,-5 10-3 16,-11 8 0-16,2-7-1 16,1 12 1-16,5-10-4 15,11 6 0-15,13-4-4 16,5-10 0-16,3-5-9 16,15-5 0-16,-1-6-25 15,4-10 0-15,0-6 9 16,1-10 0-16</inkml:trace>
  <inkml:trace contextRef="#ctx0" brushRef="#br0" timeOffset="304532.0478">11496 16563 49 0,'-24'48'24'0,"8"41"-1"0,14-57-24 16,-9 13 2-16,1 19 0 16,-4 5-1-16,-1 7 0 15,1 4 0-15,6 4 0 16,8 6-1-16,8-18 0 15,11 4 2-15,2-12 1 16,5-9-4-16,22-4 1 16,5-12 2-16,5-4 0 15,14-6-1-15,10 3 0 16,16-1 0-16,5-9 0 16,8-7-1-16,16-1 1 0,5-9 0 15,6 3 0-15,5 0 0 16,0 0 1-16,-11-8-2 15,5 13 0-15,-26-8 1 16,-2 11 1-16,-14 5-1 16,-13-7 0-16,-16-6-1 31,-2-1 1-31,-9-7 1 16,-2 6 0-16,-10-6-2 15,-4-6 1-15,-4-1 0 16,2 4 0-16,-3-5 0 15,6 0 0-15,-3-3 0 16,0-10 1-16,-5 0-2 0,0-11 1 16,-1-18 0-16,4-8 1 15,-1-14-2-15,6-10 1 16,-6-13-1-16,3 8 1 16,-2 2 0-16,-1 3 0 15,-5 19 0-15,-5 4 1 16,-6 4-1-16,-7 2 1 15,-3 3-1-15,-13 7 0 16,-9 12-1-16,-7-1 1 16,-18 3-1-16,-20 2 1 0,-23 6 0 15,-16 8 1-15,-18 5-2 16,-22 5 0-16,-18 6 2 16,-16 2 0-16,-13-5 3 15,-16 6 1-15,-11-6-3 16,1 2 1-16,-4-2-1 15,1 0-2 1,214 0 0-16,-296 5 0 16,79 9 1-16,37-4-32 15,40 1 0-15,23-3 6 0,25-6 1 16</inkml:trace>
  <inkml:trace contextRef="#ctx0" brushRef="#br0" timeOffset="306147.38">11284 6406 52 0,'-108'-22'26'0,"-48"38"-1"0,114-5-25 0,-33 18-2 16,-17 0 1-16,-3 11 2 15,-6 13 1-15,8 8-2 16,11 10 1-16,14 0-2 16,9 3 1-16,25 1 0 15,21 1 1-15,13 4-1 16,26-6 0-16,17-5 0 16,25-1 0-16,22 1 0 15,16-11 0-15,27-7 0 16,15-12 0-16,10-10 1 15,14 0 1-15,0-10-2 16,3 0 1-16,5-1-1 0,0 1 0 16,0 4-1-16,-16-1 1 15,-5 1 1-15,7-7 0 16,-20-16-2-16,-9-16 1 16,-4-13-1-16,-12-8 1 15,-2-16 0-15,-5-2 1 16,-16-11-1-16,-11-8 1 15,-13-6-1-15,-15-2 1 16,-22 8 0-16,-21-13 1 16,-24-1-1-16,-14-7 0 15,-23 0-1-15,-13-8 0 0,-26 5-1 16,-17 3 1-16,-15 10 1 16,-27 16 0-16,-16 19-1 15,-24 15 1-15,-20 17 0 16,-27 26 1-16,-17 29-2 15,-12 26 1-15,0 12-2 16,5 9 1-16,10 6-11 16,25-3 1-16,31-10-39 15,37-13 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defTabSz="923186">
              <a:defRPr sz="1200"/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2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defTabSz="923186">
              <a:defRPr sz="1200"/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387444"/>
            <a:ext cx="5607711" cy="415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357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defTabSz="923186">
              <a:defRPr sz="12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773357"/>
            <a:ext cx="3038145" cy="46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defTabSz="923186">
              <a:defRPr sz="1200"/>
            </a:lvl1pPr>
          </a:lstStyle>
          <a:p>
            <a:fld id="{6FF646D4-3BFA-E74D-A4AF-6678D14BE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09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646D4-3BFA-E74D-A4AF-6678D14BEF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9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EDB78-F13C-9A41-AF1D-8E60C1965575}" type="slidenum">
              <a:rPr lang="en-US"/>
              <a:pPr/>
              <a:t>26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STT30.3</a:t>
            </a:r>
          </a:p>
          <a:p>
            <a:r>
              <a:rPr lang="en-US"/>
              <a:t>Answer: C</a:t>
            </a:r>
          </a:p>
        </p:txBody>
      </p:sp>
    </p:spTree>
    <p:extLst>
      <p:ext uri="{BB962C8B-B14F-4D97-AF65-F5344CB8AC3E}">
        <p14:creationId xmlns:p14="http://schemas.microsoft.com/office/powerpoint/2010/main" val="357416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A5D5B-0251-CF4F-80A8-4EE0B61DFAA4}" type="slidenum">
              <a:rPr lang="en-US"/>
              <a:pPr/>
              <a:t>27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STT30.3</a:t>
            </a:r>
          </a:p>
          <a:p>
            <a:r>
              <a:rPr lang="en-US"/>
              <a:t>Answer: C</a:t>
            </a:r>
          </a:p>
        </p:txBody>
      </p:sp>
    </p:spTree>
    <p:extLst>
      <p:ext uri="{BB962C8B-B14F-4D97-AF65-F5344CB8AC3E}">
        <p14:creationId xmlns:p14="http://schemas.microsoft.com/office/powerpoint/2010/main" val="339460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6450" cy="3463925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8" y="4387441"/>
            <a:ext cx="6248201" cy="4156845"/>
          </a:xfrm>
          <a:noFill/>
          <a:ln/>
        </p:spPr>
        <p:txBody>
          <a:bodyPr/>
          <a:lstStyle/>
          <a:p>
            <a:r>
              <a:rPr lang="en-US" sz="1700" dirty="0"/>
              <a:t>This conclusion, the Principle of the Constancy of </a:t>
            </a:r>
            <a:r>
              <a:rPr lang="en-US" sz="1700" dirty="0" err="1"/>
              <a:t>Lightspeed</a:t>
            </a:r>
            <a:r>
              <a:rPr lang="en-US" sz="1700" dirty="0"/>
              <a:t>, is the second of the two principles behind Einstein's theory.</a:t>
            </a:r>
          </a:p>
          <a:p>
            <a:r>
              <a:rPr lang="en-US" sz="1700" dirty="0"/>
              <a:t>Logically, it is a consequence of the first principle and of Maxwell's theory.  But it is such a surprising and far-reaching consequence that it is considered to be a separate principle.  </a:t>
            </a:r>
          </a:p>
          <a:p>
            <a:r>
              <a:rPr lang="en-US" sz="1700" dirty="0"/>
              <a:t>Emphasize that it is an odd (counter-intuitive) idea—the first of many such ideas in modern physics.  Make this principle concrete by discussing Figures 10.4–10.6, contrasting Einstein's predictions with Galileo's.</a:t>
            </a:r>
          </a:p>
          <a:p>
            <a:r>
              <a:rPr lang="en-US" sz="1700" dirty="0"/>
              <a:t>Figure above: Galilean relativity predicts that Mort sees the light move to the right at speed c and Velma sees the light move to the right at speed 0.75c.  Einstein says c for both.</a:t>
            </a:r>
          </a:p>
        </p:txBody>
      </p:sp>
    </p:spTree>
    <p:extLst>
      <p:ext uri="{BB962C8B-B14F-4D97-AF65-F5344CB8AC3E}">
        <p14:creationId xmlns:p14="http://schemas.microsoft.com/office/powerpoint/2010/main" val="270910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6450" cy="3463925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8" y="4387442"/>
            <a:ext cx="6248201" cy="4546262"/>
          </a:xfrm>
          <a:noFill/>
          <a:ln/>
        </p:spPr>
        <p:txBody>
          <a:bodyPr/>
          <a:lstStyle/>
          <a:p>
            <a:r>
              <a:rPr lang="en-US" sz="1700"/>
              <a:t>Now imagine that Velma is moving away from Mort very quickly, at 0.999 999 c.</a:t>
            </a:r>
          </a:p>
          <a:p>
            <a:r>
              <a:rPr lang="en-US" sz="1700"/>
              <a:t>Mort sees the light from his flashlight move to the right at speed c.</a:t>
            </a:r>
          </a:p>
          <a:p>
            <a:r>
              <a:rPr lang="en-US" sz="1700"/>
              <a:t>For Mort, it looks like Velma should almost be keeping up with the light beam, as she moves only a little slower than c.</a:t>
            </a:r>
          </a:p>
          <a:p>
            <a:r>
              <a:rPr lang="en-US" sz="1700"/>
              <a:t>Galilean relativity predicts that Velma sees the light moving to the right at speed 0.000 001 c, or 300 m/s.</a:t>
            </a:r>
          </a:p>
          <a:p>
            <a:r>
              <a:rPr lang="en-US" sz="1700"/>
              <a:t>However, this is NOT what Velma sees!</a:t>
            </a:r>
          </a:p>
          <a:p>
            <a:r>
              <a:rPr lang="en-US" sz="1700"/>
              <a:t>Einstein’s relativity predicts that Velma sees the light moving to the right at speed c = 300,000 km/s.</a:t>
            </a:r>
          </a:p>
          <a:p>
            <a:r>
              <a:rPr lang="en-US" sz="1700"/>
              <a:t>This IS what would be observed.</a:t>
            </a:r>
          </a:p>
          <a:p>
            <a:pPr>
              <a:spcBef>
                <a:spcPct val="50000"/>
              </a:spcBef>
            </a:pPr>
            <a:r>
              <a:rPr lang="en-US" sz="1700"/>
              <a:t>Note that we never assign Velma a speed of exactly </a:t>
            </a:r>
            <a:r>
              <a:rPr lang="en-US" sz="1700" i="1">
                <a:latin typeface="Times New Roman" charset="0"/>
              </a:rPr>
              <a:t>c</a:t>
            </a:r>
            <a:r>
              <a:rPr lang="en-US" sz="1700"/>
              <a:t>. This is because no massive object can travel as fast as light.</a:t>
            </a:r>
          </a:p>
        </p:txBody>
      </p:sp>
    </p:spTree>
    <p:extLst>
      <p:ext uri="{BB962C8B-B14F-4D97-AF65-F5344CB8AC3E}">
        <p14:creationId xmlns:p14="http://schemas.microsoft.com/office/powerpoint/2010/main" val="155953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646D4-3BFA-E74D-A4AF-6678D14BEF9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>
              <a:latin typeface="Times New Roman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6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>
              <a:latin typeface="Times New Roman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1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1F2A8D-C6F2-4BB1-A895-FF1E11F2B2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12796-CA45-7842-BD97-BD6A3572DC0C}" type="slidenum">
              <a:rPr lang="en-US"/>
              <a:pPr/>
              <a:t>12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4100" y="669925"/>
            <a:ext cx="4470400" cy="3352800"/>
          </a:xfrm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0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12796-CA45-7842-BD97-BD6A3572DC0C}" type="slidenum">
              <a:rPr lang="en-US"/>
              <a:pPr/>
              <a:t>13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4100" y="669925"/>
            <a:ext cx="4470400" cy="3352800"/>
          </a:xfrm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01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8FC918-70E7-4BCD-9D85-59BF09DB4D06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54404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C4FDEF01-2509-48D4-AEC2-7110DE5CF582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970939" y="8772668"/>
            <a:ext cx="3037840" cy="46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r" eaLnBrk="1" hangingPunct="1"/>
            <a:fld id="{42567CC2-008C-4316-9232-E68E56BB5ECA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539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4F68FB-EE49-9343-A0ED-B0856B509A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0A5F7B-88EF-7B45-8812-1532E15AA2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F44708-FAB7-2045-8B3A-6927164A3E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1DC41E4-161D-AD48-AF17-D1FE093EF1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ED8FF46A-E926-D546-BE79-04D6CFA62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B1C2E7EE-3F0F-F04F-BC9B-A63CA1690A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576F906-14E8-7945-A91B-E55F877418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ED08B8-F681-A54C-8FFA-FC0952B85C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27D9AC-3F73-A348-BDD5-1BA1C41221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AA60D5-5E86-4146-B7DB-47C3ADEC7B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2122C6-74C2-914D-A144-6F089015A4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6DD08A-62AC-B24A-8465-7668FA505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8BF4E4-0EF4-544A-89A3-67E2D5BDC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FEE343-5AAC-6B4F-B0C7-7D21E6D067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62B28E-DA43-FF4F-BBBD-88F512B7E9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emf"/><Relationship Id="rId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customXml" Target="../ink/ink7.xml"/><Relationship Id="rId4" Type="http://schemas.openxmlformats.org/officeDocument/2006/relationships/image" Target="../media/image4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customXml" Target="../ink/ink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osmicconvergence.org/wp-content/uploads/2012/05/Stock-Lightning-stock-17004503-1280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17" y="4484781"/>
            <a:ext cx="3082117" cy="19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Figure10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13875"/>
            <a:ext cx="3876117" cy="1762485"/>
          </a:xfrm>
          <a:prstGeom prst="rect">
            <a:avLst/>
          </a:prstGeom>
          <a:noFill/>
          <a:ln/>
          <a:effectLst/>
        </p:spPr>
      </p:pic>
      <p:pic>
        <p:nvPicPr>
          <p:cNvPr id="84994" name="Picture 2" descr="Exam Jam Logo 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49" y="92884"/>
            <a:ext cx="1815651" cy="23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http://foodgirl.squarespace.com/storage/Jam.jpg?__SQUARESPACE_CACHEVERSION=12802721859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0" y="70791"/>
            <a:ext cx="3508069" cy="23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517" y="871729"/>
            <a:ext cx="1015021" cy="369332"/>
          </a:xfrm>
          <a:custGeom>
            <a:avLst/>
            <a:gdLst>
              <a:gd name="connsiteX0" fmla="*/ 0 w 1043876"/>
              <a:gd name="connsiteY0" fmla="*/ 0 h 369332"/>
              <a:gd name="connsiteX1" fmla="*/ 1043876 w 1043876"/>
              <a:gd name="connsiteY1" fmla="*/ 0 h 369332"/>
              <a:gd name="connsiteX2" fmla="*/ 1043876 w 1043876"/>
              <a:gd name="connsiteY2" fmla="*/ 369332 h 369332"/>
              <a:gd name="connsiteX3" fmla="*/ 0 w 1043876"/>
              <a:gd name="connsiteY3" fmla="*/ 369332 h 369332"/>
              <a:gd name="connsiteX4" fmla="*/ 0 w 1043876"/>
              <a:gd name="connsiteY4" fmla="*/ 0 h 369332"/>
              <a:gd name="connsiteX0" fmla="*/ 0 w 1043876"/>
              <a:gd name="connsiteY0" fmla="*/ 18557 h 387889"/>
              <a:gd name="connsiteX1" fmla="*/ 549166 w 1043876"/>
              <a:gd name="connsiteY1" fmla="*/ 0 h 387889"/>
              <a:gd name="connsiteX2" fmla="*/ 1043876 w 1043876"/>
              <a:gd name="connsiteY2" fmla="*/ 18557 h 387889"/>
              <a:gd name="connsiteX3" fmla="*/ 1043876 w 1043876"/>
              <a:gd name="connsiteY3" fmla="*/ 387889 h 387889"/>
              <a:gd name="connsiteX4" fmla="*/ 0 w 1043876"/>
              <a:gd name="connsiteY4" fmla="*/ 387889 h 387889"/>
              <a:gd name="connsiteX5" fmla="*/ 0 w 1043876"/>
              <a:gd name="connsiteY5" fmla="*/ 18557 h 387889"/>
              <a:gd name="connsiteX0" fmla="*/ 0 w 1043876"/>
              <a:gd name="connsiteY0" fmla="*/ 0 h 369332"/>
              <a:gd name="connsiteX1" fmla="*/ 549166 w 1043876"/>
              <a:gd name="connsiteY1" fmla="*/ 44505 h 369332"/>
              <a:gd name="connsiteX2" fmla="*/ 1043876 w 1043876"/>
              <a:gd name="connsiteY2" fmla="*/ 0 h 369332"/>
              <a:gd name="connsiteX3" fmla="*/ 1043876 w 1043876"/>
              <a:gd name="connsiteY3" fmla="*/ 369332 h 369332"/>
              <a:gd name="connsiteX4" fmla="*/ 0 w 1043876"/>
              <a:gd name="connsiteY4" fmla="*/ 369332 h 369332"/>
              <a:gd name="connsiteX5" fmla="*/ 0 w 1043876"/>
              <a:gd name="connsiteY5" fmla="*/ 0 h 369332"/>
              <a:gd name="connsiteX0" fmla="*/ 0 w 1043876"/>
              <a:gd name="connsiteY0" fmla="*/ 0 h 404366"/>
              <a:gd name="connsiteX1" fmla="*/ 549166 w 1043876"/>
              <a:gd name="connsiteY1" fmla="*/ 44505 h 404366"/>
              <a:gd name="connsiteX2" fmla="*/ 1043876 w 1043876"/>
              <a:gd name="connsiteY2" fmla="*/ 0 h 404366"/>
              <a:gd name="connsiteX3" fmla="*/ 1043876 w 1043876"/>
              <a:gd name="connsiteY3" fmla="*/ 369332 h 404366"/>
              <a:gd name="connsiteX4" fmla="*/ 0 w 1043876"/>
              <a:gd name="connsiteY4" fmla="*/ 369332 h 404366"/>
              <a:gd name="connsiteX5" fmla="*/ 0 w 1043876"/>
              <a:gd name="connsiteY5" fmla="*/ 0 h 404366"/>
              <a:gd name="connsiteX0" fmla="*/ 0 w 1043876"/>
              <a:gd name="connsiteY0" fmla="*/ 0 h 434498"/>
              <a:gd name="connsiteX1" fmla="*/ 549166 w 1043876"/>
              <a:gd name="connsiteY1" fmla="*/ 44505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123333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28739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91801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  <a:gd name="connsiteX0" fmla="*/ 0 w 1043876"/>
              <a:gd name="connsiteY0" fmla="*/ 0 h 434498"/>
              <a:gd name="connsiteX1" fmla="*/ 549166 w 1043876"/>
              <a:gd name="connsiteY1" fmla="*/ 38808 h 434498"/>
              <a:gd name="connsiteX2" fmla="*/ 1043876 w 1043876"/>
              <a:gd name="connsiteY2" fmla="*/ 0 h 434498"/>
              <a:gd name="connsiteX3" fmla="*/ 1043876 w 1043876"/>
              <a:gd name="connsiteY3" fmla="*/ 369332 h 434498"/>
              <a:gd name="connsiteX4" fmla="*/ 0 w 1043876"/>
              <a:gd name="connsiteY4" fmla="*/ 369332 h 434498"/>
              <a:gd name="connsiteX5" fmla="*/ 0 w 1043876"/>
              <a:gd name="connsiteY5" fmla="*/ 0 h 43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876" h="434498">
                <a:moveTo>
                  <a:pt x="0" y="0"/>
                </a:moveTo>
                <a:lnTo>
                  <a:pt x="549166" y="38808"/>
                </a:lnTo>
                <a:lnTo>
                  <a:pt x="1043876" y="0"/>
                </a:lnTo>
                <a:lnTo>
                  <a:pt x="1043876" y="369332"/>
                </a:lnTo>
                <a:cubicBezTo>
                  <a:pt x="695917" y="448159"/>
                  <a:pt x="379490" y="463925"/>
                  <a:pt x="0" y="36933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omic Sans MS" pitchFamily="66" charset="0"/>
              </a:rPr>
              <a:t>PHY132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3328" y="1028222"/>
            <a:ext cx="763349" cy="646331"/>
          </a:xfrm>
          <a:custGeom>
            <a:avLst/>
            <a:gdLst>
              <a:gd name="connsiteX0" fmla="*/ 0 w 774571"/>
              <a:gd name="connsiteY0" fmla="*/ 0 h 646331"/>
              <a:gd name="connsiteX1" fmla="*/ 774571 w 774571"/>
              <a:gd name="connsiteY1" fmla="*/ 0 h 646331"/>
              <a:gd name="connsiteX2" fmla="*/ 774571 w 774571"/>
              <a:gd name="connsiteY2" fmla="*/ 646331 h 646331"/>
              <a:gd name="connsiteX3" fmla="*/ 0 w 774571"/>
              <a:gd name="connsiteY3" fmla="*/ 646331 h 646331"/>
              <a:gd name="connsiteX4" fmla="*/ 0 w 774571"/>
              <a:gd name="connsiteY4" fmla="*/ 0 h 646331"/>
              <a:gd name="connsiteX0" fmla="*/ 0 w 774571"/>
              <a:gd name="connsiteY0" fmla="*/ 0 h 681365"/>
              <a:gd name="connsiteX1" fmla="*/ 774571 w 774571"/>
              <a:gd name="connsiteY1" fmla="*/ 0 h 681365"/>
              <a:gd name="connsiteX2" fmla="*/ 774571 w 774571"/>
              <a:gd name="connsiteY2" fmla="*/ 646331 h 681365"/>
              <a:gd name="connsiteX3" fmla="*/ 0 w 774571"/>
              <a:gd name="connsiteY3" fmla="*/ 646331 h 681365"/>
              <a:gd name="connsiteX4" fmla="*/ 0 w 774571"/>
              <a:gd name="connsiteY4" fmla="*/ 0 h 681365"/>
              <a:gd name="connsiteX0" fmla="*/ 0 w 774571"/>
              <a:gd name="connsiteY0" fmla="*/ 0 h 699702"/>
              <a:gd name="connsiteX1" fmla="*/ 774571 w 774571"/>
              <a:gd name="connsiteY1" fmla="*/ 0 h 699702"/>
              <a:gd name="connsiteX2" fmla="*/ 774571 w 774571"/>
              <a:gd name="connsiteY2" fmla="*/ 646331 h 699702"/>
              <a:gd name="connsiteX3" fmla="*/ 0 w 774571"/>
              <a:gd name="connsiteY3" fmla="*/ 646331 h 699702"/>
              <a:gd name="connsiteX4" fmla="*/ 0 w 774571"/>
              <a:gd name="connsiteY4" fmla="*/ 0 h 699702"/>
              <a:gd name="connsiteX0" fmla="*/ 0 w 774571"/>
              <a:gd name="connsiteY0" fmla="*/ 0 h 699702"/>
              <a:gd name="connsiteX1" fmla="*/ 774571 w 774571"/>
              <a:gd name="connsiteY1" fmla="*/ 0 h 699702"/>
              <a:gd name="connsiteX2" fmla="*/ 774571 w 774571"/>
              <a:gd name="connsiteY2" fmla="*/ 646331 h 699702"/>
              <a:gd name="connsiteX3" fmla="*/ 0 w 774571"/>
              <a:gd name="connsiteY3" fmla="*/ 646331 h 699702"/>
              <a:gd name="connsiteX4" fmla="*/ 0 w 774571"/>
              <a:gd name="connsiteY4" fmla="*/ 0 h 699702"/>
              <a:gd name="connsiteX0" fmla="*/ 0 w 774571"/>
              <a:gd name="connsiteY0" fmla="*/ 0 h 699702"/>
              <a:gd name="connsiteX1" fmla="*/ 774571 w 774571"/>
              <a:gd name="connsiteY1" fmla="*/ 0 h 699702"/>
              <a:gd name="connsiteX2" fmla="*/ 774571 w 774571"/>
              <a:gd name="connsiteY2" fmla="*/ 646331 h 699702"/>
              <a:gd name="connsiteX3" fmla="*/ 0 w 774571"/>
              <a:gd name="connsiteY3" fmla="*/ 646331 h 699702"/>
              <a:gd name="connsiteX4" fmla="*/ 0 w 774571"/>
              <a:gd name="connsiteY4" fmla="*/ 0 h 69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571" h="699702">
                <a:moveTo>
                  <a:pt x="0" y="0"/>
                </a:moveTo>
                <a:cubicBezTo>
                  <a:pt x="226659" y="47296"/>
                  <a:pt x="516381" y="78828"/>
                  <a:pt x="774571" y="0"/>
                </a:cubicBezTo>
                <a:lnTo>
                  <a:pt x="774571" y="646331"/>
                </a:lnTo>
                <a:cubicBezTo>
                  <a:pt x="500615" y="725158"/>
                  <a:pt x="242425" y="709393"/>
                  <a:pt x="0" y="64633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latin typeface="Comic Sans MS" pitchFamily="66" charset="0"/>
              </a:rPr>
              <a:t>Exam</a:t>
            </a:r>
          </a:p>
          <a:p>
            <a:pPr algn="ctr"/>
            <a:r>
              <a:rPr lang="en-CA" dirty="0" smtClean="0">
                <a:latin typeface="Comic Sans MS" pitchFamily="66" charset="0"/>
              </a:rPr>
              <a:t>Jam</a:t>
            </a:r>
            <a:endParaRPr lang="en-CA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5567" y="566557"/>
            <a:ext cx="2152833" cy="156966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CA" sz="2400" dirty="0" smtClean="0"/>
              <a:t>Jason Harlow</a:t>
            </a:r>
          </a:p>
          <a:p>
            <a:r>
              <a:rPr lang="en-CA" sz="2400" dirty="0" smtClean="0"/>
              <a:t>Monday Apr. 6</a:t>
            </a:r>
          </a:p>
          <a:p>
            <a:r>
              <a:rPr lang="en-CA" sz="2400" dirty="0" smtClean="0"/>
              <a:t>2:00-4:00</a:t>
            </a:r>
          </a:p>
          <a:p>
            <a:r>
              <a:rPr lang="en-CA" sz="2400" dirty="0" smtClean="0"/>
              <a:t>SS2117</a:t>
            </a:r>
            <a:endParaRPr lang="en-CA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4724400"/>
            <a:ext cx="4038601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H26_PPT_Slide_60-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2" b="19092"/>
          <a:stretch>
            <a:fillRect/>
          </a:stretch>
        </p:blipFill>
        <p:spPr bwMode="auto">
          <a:xfrm>
            <a:off x="1026013" y="5214560"/>
            <a:ext cx="4079386" cy="19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487" y="2362200"/>
            <a:ext cx="3719513" cy="2353895"/>
          </a:xfrm>
          <a:prstGeom prst="rect">
            <a:avLst/>
          </a:prstGeom>
        </p:spPr>
      </p:pic>
      <p:pic>
        <p:nvPicPr>
          <p:cNvPr id="1026" name="Picture 2" descr="http://www.rmcybernetics.com/images/main/pyhsics/standing_wav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18" y="2486025"/>
            <a:ext cx="19526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0634" y="2100414"/>
            <a:ext cx="8299450" cy="57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320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244799" y="3959619"/>
            <a:ext cx="388390" cy="57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>
                <a:solidFill>
                  <a:srgbClr val="0066FF"/>
                </a:solidFill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3657600"/>
            <a:ext cx="5943600" cy="206210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PHY132 Exam:</a:t>
            </a:r>
          </a:p>
          <a:p>
            <a:r>
              <a:rPr lang="en-CA" sz="3200" dirty="0" smtClean="0"/>
              <a:t>Thursday Apr.9 at 2:00pm</a:t>
            </a:r>
          </a:p>
          <a:p>
            <a:r>
              <a:rPr lang="en-CA" sz="3200" b="1" dirty="0" smtClean="0"/>
              <a:t>Comprehensive</a:t>
            </a:r>
            <a:r>
              <a:rPr lang="en-CA" sz="3200" dirty="0" smtClean="0"/>
              <a:t> (covers the entire course)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9"/>
            <a:ext cx="8769452" cy="23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8814" y="3904803"/>
            <a:ext cx="7152598" cy="1800523"/>
            <a:chOff x="778814" y="3904803"/>
            <a:chExt cx="7152598" cy="1800523"/>
          </a:xfrm>
        </p:grpSpPr>
        <p:sp>
          <p:nvSpPr>
            <p:cNvPr id="6" name="TextBox 5"/>
            <p:cNvSpPr txBox="1"/>
            <p:nvPr/>
          </p:nvSpPr>
          <p:spPr>
            <a:xfrm>
              <a:off x="3505200" y="4343400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  <p:pic>
          <p:nvPicPr>
            <p:cNvPr id="97282" name="Picture 2" descr="http://www.experience-germany.ca/download_file/view_inline/308/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814" y="3904803"/>
              <a:ext cx="2704614" cy="1800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07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7" descr="21_26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"/>
          <a:stretch>
            <a:fillRect/>
          </a:stretch>
        </p:blipFill>
        <p:spPr bwMode="auto">
          <a:xfrm>
            <a:off x="26509" y="663990"/>
            <a:ext cx="5697619" cy="770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1" name="Text Box 3"/>
          <p:cNvSpPr txBox="1">
            <a:spLocks noChangeArrowheads="1"/>
          </p:cNvSpPr>
          <p:nvPr/>
        </p:nvSpPr>
        <p:spPr bwMode="auto">
          <a:xfrm>
            <a:off x="5408538" y="1149600"/>
            <a:ext cx="3735462" cy="57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17500" indent="-3175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Font typeface="Arial"/>
              <a:buChar char="•"/>
            </a:pPr>
            <a:r>
              <a:rPr lang="en-US" dirty="0">
                <a:cs typeface="Arial" charset="0"/>
              </a:rPr>
              <a:t>Thin transparent films, placed on glass surfaces, such as lenses, can control reflections from the </a:t>
            </a:r>
            <a:r>
              <a:rPr lang="en-US" dirty="0" smtClean="0">
                <a:cs typeface="Arial" charset="0"/>
              </a:rPr>
              <a:t>glass.</a:t>
            </a:r>
          </a:p>
          <a:p>
            <a:pPr marL="457200" indent="-457200" eaLnBrk="1" hangingPunct="1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cs typeface="Arial" charset="0"/>
              </a:rPr>
              <a:t>Antireflection </a:t>
            </a:r>
            <a:r>
              <a:rPr lang="en-US" dirty="0">
                <a:cs typeface="Arial" charset="0"/>
              </a:rPr>
              <a:t>coatings on the lenses in cameras, microscopes, and other optical equipment are examples of thin-film coatings.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598083" y="73011"/>
            <a:ext cx="3356372" cy="10915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n-US" sz="3600" b="1" dirty="0" smtClean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Thin</a:t>
            </a:r>
            <a:r>
              <a:rPr lang="en-US" sz="3600" b="1" dirty="0">
                <a:solidFill>
                  <a:srgbClr val="3366FF"/>
                </a:solidFill>
                <a:latin typeface="Calibri" pitchFamily="34" charset="0"/>
                <a:ea typeface="Arial" charset="0"/>
                <a:cs typeface="Arial" charset="0"/>
              </a:rPr>
              <a:t>-Film Optical Coatings</a:t>
            </a:r>
          </a:p>
        </p:txBody>
      </p:sp>
    </p:spTree>
    <p:extLst>
      <p:ext uri="{BB962C8B-B14F-4D97-AF65-F5344CB8AC3E}">
        <p14:creationId xmlns:p14="http://schemas.microsoft.com/office/powerpoint/2010/main" val="35415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5"/>
            <a:ext cx="4714584" cy="685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6504" y="-15497"/>
            <a:ext cx="387458" cy="4184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55399" y="392073"/>
            <a:ext cx="388644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57175" indent="-257175">
              <a:spcAft>
                <a:spcPts val="675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2400" dirty="0" smtClean="0"/>
              <a:t>When the index of a film is less than the index of the material beyond it (</a:t>
            </a:r>
            <a:r>
              <a:rPr lang="en-CA" sz="2400" dirty="0" err="1" smtClean="0"/>
              <a:t>ie</a:t>
            </a:r>
            <a:r>
              <a:rPr lang="en-CA" sz="2400" dirty="0" smtClean="0"/>
              <a:t> glass), then the half-cycle phase shift occurs for both reflections, and the wavelengths of constructive and destructive interference were as mentioned in class:</a:t>
            </a:r>
            <a:endParaRPr lang="en-CA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77170" y="4643876"/>
                <a:ext cx="3964099" cy="793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4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CA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CA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latin typeface="Cambria Math"/>
                                </a:rPr>
                                <m:t>film</m:t>
                              </m:r>
                            </m:sub>
                          </m:sSub>
                          <m:r>
                            <a:rPr lang="en-CA" sz="24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CA" sz="2400" b="0" i="1" smtClean="0">
                          <a:latin typeface="Cambria Math"/>
                        </a:rPr>
                        <m:t>   </m:t>
                      </m:r>
                      <m:r>
                        <a:rPr lang="en-CA" sz="2400" b="0" i="1" smtClean="0">
                          <a:latin typeface="Cambria Math"/>
                        </a:rPr>
                        <m:t>𝑚</m:t>
                      </m:r>
                      <m:r>
                        <a:rPr lang="en-CA" sz="2400" b="0" i="1" smtClean="0">
                          <a:latin typeface="Cambria Math"/>
                        </a:rPr>
                        <m:t>=1, 2, 3, …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170" y="4643876"/>
                <a:ext cx="3964099" cy="7936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77748" y="5715000"/>
                <a:ext cx="3983718" cy="932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4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CA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CA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latin typeface="Cambria Math"/>
                                </a:rPr>
                                <m:t>film</m:t>
                              </m:r>
                            </m:sub>
                          </m:sSub>
                          <m:r>
                            <a:rPr lang="en-CA" sz="24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CA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CA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CA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CA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den>
                      </m:f>
                      <m:r>
                        <a:rPr lang="en-CA" sz="2400" b="0" i="1" smtClean="0">
                          <a:latin typeface="Cambria Math"/>
                        </a:rPr>
                        <m:t>   </m:t>
                      </m:r>
                      <m:r>
                        <a:rPr lang="en-CA" sz="2400" b="0" i="1" smtClean="0">
                          <a:latin typeface="Cambria Math"/>
                        </a:rPr>
                        <m:t>𝑚</m:t>
                      </m:r>
                      <m:r>
                        <a:rPr lang="en-CA" sz="2400" b="0" i="1" smtClean="0">
                          <a:latin typeface="Cambria Math"/>
                        </a:rPr>
                        <m:t>=1, 2, 3, …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748" y="5715000"/>
                <a:ext cx="3983718" cy="9321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4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5"/>
            <a:ext cx="5092868" cy="66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11444" y="123985"/>
            <a:ext cx="387458" cy="4184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38345" y="302398"/>
            <a:ext cx="3886448" cy="387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57175" indent="-257175">
              <a:spcAft>
                <a:spcPts val="675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2400" dirty="0" smtClean="0"/>
              <a:t>When the index of a film is greater than the index of the material beyond it (</a:t>
            </a:r>
            <a:r>
              <a:rPr lang="en-CA" sz="2400" dirty="0" err="1" smtClean="0"/>
              <a:t>ie</a:t>
            </a:r>
            <a:r>
              <a:rPr lang="en-CA" sz="2400" dirty="0" smtClean="0"/>
              <a:t> glass), then the half-cycle phase shift occurs for the front surface, but not the back-surface of the film. </a:t>
            </a:r>
          </a:p>
          <a:p>
            <a:pPr marL="257175" indent="-257175">
              <a:spcAft>
                <a:spcPts val="675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CA" sz="2400" dirty="0" smtClean="0"/>
              <a:t>This flips the constructive vs destructive equations:</a:t>
            </a:r>
            <a:endParaRPr lang="en-CA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60116" y="5638800"/>
                <a:ext cx="4119974" cy="793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4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CA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CA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latin typeface="Cambria Math"/>
                                </a:rPr>
                                <m:t>film</m:t>
                              </m:r>
                            </m:sub>
                          </m:sSub>
                          <m:r>
                            <a:rPr lang="en-CA" sz="24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CA" sz="2400" b="0" i="1" smtClean="0">
                          <a:latin typeface="Cambria Math"/>
                        </a:rPr>
                        <m:t>   </m:t>
                      </m:r>
                      <m:r>
                        <a:rPr lang="en-CA" sz="2400" b="0" i="1" smtClean="0">
                          <a:latin typeface="Cambria Math"/>
                        </a:rPr>
                        <m:t>𝑚</m:t>
                      </m:r>
                      <m:r>
                        <a:rPr lang="en-CA" sz="2400" b="0" i="1" smtClean="0">
                          <a:latin typeface="Cambria Math"/>
                        </a:rPr>
                        <m:t>=1, 2, 3, …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116" y="5638800"/>
                <a:ext cx="4119974" cy="7936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92868" y="4419600"/>
                <a:ext cx="4119974" cy="932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4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CA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CA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latin typeface="Cambria Math"/>
                                </a:rPr>
                                <m:t>film</m:t>
                              </m:r>
                            </m:sub>
                          </m:sSub>
                          <m:r>
                            <a:rPr lang="en-CA" sz="24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CA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CA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CA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CA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den>
                      </m:f>
                      <m:r>
                        <a:rPr lang="en-CA" sz="2400" b="0" i="1" smtClean="0">
                          <a:latin typeface="Cambria Math"/>
                        </a:rPr>
                        <m:t>   </m:t>
                      </m:r>
                      <m:r>
                        <a:rPr lang="en-CA" sz="2400" b="0" i="1" smtClean="0">
                          <a:latin typeface="Cambria Math"/>
                        </a:rPr>
                        <m:t>𝑚</m:t>
                      </m:r>
                      <m:r>
                        <a:rPr lang="en-CA" sz="2400" b="0" i="1" smtClean="0">
                          <a:latin typeface="Cambria Math"/>
                        </a:rPr>
                        <m:t>=1, 2, 3, …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868" y="4419600"/>
                <a:ext cx="4119974" cy="9321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3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9"/>
            <a:ext cx="8769452" cy="23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87560" y="1986120"/>
              <a:ext cx="8710200" cy="4312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720" y="1983240"/>
                <a:ext cx="8726400" cy="432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25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357188" y="6086475"/>
            <a:ext cx="8443912" cy="185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1336675" y="1516063"/>
            <a:ext cx="6977063" cy="2520950"/>
          </a:xfrm>
          <a:prstGeom prst="rect">
            <a:avLst/>
          </a:prstGeom>
          <a:solidFill>
            <a:srgbClr val="83CCD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53251" name="Picture 4" descr="MCj034584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3186113"/>
            <a:ext cx="130333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493713" y="4071938"/>
            <a:ext cx="8088312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/>
              <a:t>A fish swims </a:t>
            </a:r>
            <a:r>
              <a:rPr lang="en-US" altLang="en-US" sz="3200" i="1"/>
              <a:t>directly</a:t>
            </a:r>
            <a:r>
              <a:rPr lang="en-US" altLang="en-US" sz="3200"/>
              <a:t> below the surface of the water.  An observer sees the fish at:</a:t>
            </a:r>
          </a:p>
          <a:p>
            <a:pPr eaLnBrk="1" hangingPunct="1"/>
            <a:r>
              <a:rPr lang="en-US" altLang="en-US" sz="3200"/>
              <a:t>A. a greater depth than it really is.</a:t>
            </a:r>
          </a:p>
          <a:p>
            <a:pPr eaLnBrk="1" hangingPunct="1"/>
            <a:r>
              <a:rPr lang="en-US" altLang="en-US" sz="3200"/>
              <a:t>B. its true depth.</a:t>
            </a:r>
          </a:p>
          <a:p>
            <a:pPr eaLnBrk="1" hangingPunct="1"/>
            <a:r>
              <a:rPr lang="en-US" altLang="en-US" sz="3200"/>
              <a:t>C. a smaller depth than it really is.</a:t>
            </a:r>
          </a:p>
        </p:txBody>
      </p:sp>
      <p:sp>
        <p:nvSpPr>
          <p:cNvPr id="53253" name="Line 6"/>
          <p:cNvSpPr>
            <a:spLocks noChangeShapeType="1"/>
          </p:cNvSpPr>
          <p:nvPr/>
        </p:nvSpPr>
        <p:spPr bwMode="auto">
          <a:xfrm>
            <a:off x="1328738" y="1528763"/>
            <a:ext cx="6972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7423150" y="930275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/>
              <a:t>air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7219950" y="1470025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/>
              <a:t>water</a:t>
            </a:r>
          </a:p>
        </p:txBody>
      </p:sp>
      <p:grpSp>
        <p:nvGrpSpPr>
          <p:cNvPr id="53256" name="Group 9"/>
          <p:cNvGrpSpPr>
            <a:grpSpLocks/>
          </p:cNvGrpSpPr>
          <p:nvPr/>
        </p:nvGrpSpPr>
        <p:grpSpPr bwMode="auto">
          <a:xfrm rot="4644649">
            <a:off x="4344987" y="328613"/>
            <a:ext cx="835025" cy="857250"/>
            <a:chOff x="1178" y="1676"/>
            <a:chExt cx="1765" cy="1492"/>
          </a:xfrm>
        </p:grpSpPr>
        <p:sp>
          <p:nvSpPr>
            <p:cNvPr id="53271" name="Freeform 10"/>
            <p:cNvSpPr>
              <a:spLocks/>
            </p:cNvSpPr>
            <p:nvPr/>
          </p:nvSpPr>
          <p:spPr bwMode="auto">
            <a:xfrm rot="238961">
              <a:off x="1178" y="1676"/>
              <a:ext cx="1765" cy="510"/>
            </a:xfrm>
            <a:custGeom>
              <a:avLst/>
              <a:gdLst>
                <a:gd name="T0" fmla="*/ 0 w 1765"/>
                <a:gd name="T1" fmla="*/ 510 h 510"/>
                <a:gd name="T2" fmla="*/ 1270 w 1765"/>
                <a:gd name="T3" fmla="*/ 327 h 510"/>
                <a:gd name="T4" fmla="*/ 1689 w 1765"/>
                <a:gd name="T5" fmla="*/ 78 h 510"/>
                <a:gd name="T6" fmla="*/ 1728 w 1765"/>
                <a:gd name="T7" fmla="*/ 0 h 5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5"/>
                <a:gd name="T13" fmla="*/ 0 h 510"/>
                <a:gd name="T14" fmla="*/ 1765 w 1765"/>
                <a:gd name="T15" fmla="*/ 510 h 5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5" h="510">
                  <a:moveTo>
                    <a:pt x="0" y="510"/>
                  </a:moveTo>
                  <a:cubicBezTo>
                    <a:pt x="494" y="454"/>
                    <a:pt x="989" y="399"/>
                    <a:pt x="1270" y="327"/>
                  </a:cubicBezTo>
                  <a:cubicBezTo>
                    <a:pt x="1551" y="255"/>
                    <a:pt x="1613" y="132"/>
                    <a:pt x="1689" y="78"/>
                  </a:cubicBezTo>
                  <a:cubicBezTo>
                    <a:pt x="1765" y="24"/>
                    <a:pt x="1746" y="12"/>
                    <a:pt x="172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2" name="Freeform 11"/>
            <p:cNvSpPr>
              <a:spLocks/>
            </p:cNvSpPr>
            <p:nvPr/>
          </p:nvSpPr>
          <p:spPr bwMode="auto">
            <a:xfrm rot="237942">
              <a:off x="1178" y="2186"/>
              <a:ext cx="1497" cy="982"/>
            </a:xfrm>
            <a:custGeom>
              <a:avLst/>
              <a:gdLst>
                <a:gd name="T0" fmla="*/ 0 w 1497"/>
                <a:gd name="T1" fmla="*/ 0 h 982"/>
                <a:gd name="T2" fmla="*/ 1257 w 1497"/>
                <a:gd name="T3" fmla="*/ 589 h 982"/>
                <a:gd name="T4" fmla="*/ 1440 w 1497"/>
                <a:gd name="T5" fmla="*/ 982 h 982"/>
                <a:gd name="T6" fmla="*/ 0 60000 65536"/>
                <a:gd name="T7" fmla="*/ 0 60000 65536"/>
                <a:gd name="T8" fmla="*/ 0 60000 65536"/>
                <a:gd name="T9" fmla="*/ 0 w 1497"/>
                <a:gd name="T10" fmla="*/ 0 h 982"/>
                <a:gd name="T11" fmla="*/ 1497 w 1497"/>
                <a:gd name="T12" fmla="*/ 982 h 9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97" h="982">
                  <a:moveTo>
                    <a:pt x="0" y="0"/>
                  </a:moveTo>
                  <a:cubicBezTo>
                    <a:pt x="508" y="212"/>
                    <a:pt x="1017" y="425"/>
                    <a:pt x="1257" y="589"/>
                  </a:cubicBezTo>
                  <a:cubicBezTo>
                    <a:pt x="1497" y="753"/>
                    <a:pt x="1468" y="867"/>
                    <a:pt x="1440" y="9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3" name="Freeform 12"/>
            <p:cNvSpPr>
              <a:spLocks/>
            </p:cNvSpPr>
            <p:nvPr/>
          </p:nvSpPr>
          <p:spPr bwMode="auto">
            <a:xfrm rot="234787">
              <a:off x="2317" y="1977"/>
              <a:ext cx="227" cy="733"/>
            </a:xfrm>
            <a:custGeom>
              <a:avLst/>
              <a:gdLst>
                <a:gd name="T0" fmla="*/ 0 w 227"/>
                <a:gd name="T1" fmla="*/ 733 h 733"/>
                <a:gd name="T2" fmla="*/ 196 w 227"/>
                <a:gd name="T3" fmla="*/ 419 h 733"/>
                <a:gd name="T4" fmla="*/ 183 w 227"/>
                <a:gd name="T5" fmla="*/ 0 h 733"/>
                <a:gd name="T6" fmla="*/ 0 60000 65536"/>
                <a:gd name="T7" fmla="*/ 0 60000 65536"/>
                <a:gd name="T8" fmla="*/ 0 60000 65536"/>
                <a:gd name="T9" fmla="*/ 0 w 227"/>
                <a:gd name="T10" fmla="*/ 0 h 733"/>
                <a:gd name="T11" fmla="*/ 227 w 227"/>
                <a:gd name="T12" fmla="*/ 733 h 7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733">
                  <a:moveTo>
                    <a:pt x="0" y="733"/>
                  </a:moveTo>
                  <a:cubicBezTo>
                    <a:pt x="82" y="637"/>
                    <a:pt x="165" y="541"/>
                    <a:pt x="196" y="419"/>
                  </a:cubicBezTo>
                  <a:cubicBezTo>
                    <a:pt x="227" y="297"/>
                    <a:pt x="205" y="148"/>
                    <a:pt x="1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4" name="Freeform 13"/>
            <p:cNvSpPr>
              <a:spLocks/>
            </p:cNvSpPr>
            <p:nvPr/>
          </p:nvSpPr>
          <p:spPr bwMode="auto">
            <a:xfrm rot="232136">
              <a:off x="2149" y="2095"/>
              <a:ext cx="351" cy="536"/>
            </a:xfrm>
            <a:custGeom>
              <a:avLst/>
              <a:gdLst>
                <a:gd name="T0" fmla="*/ 351 w 351"/>
                <a:gd name="T1" fmla="*/ 0 h 536"/>
                <a:gd name="T2" fmla="*/ 50 w 351"/>
                <a:gd name="T3" fmla="*/ 117 h 536"/>
                <a:gd name="T4" fmla="*/ 50 w 351"/>
                <a:gd name="T5" fmla="*/ 366 h 536"/>
                <a:gd name="T6" fmla="*/ 234 w 351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1"/>
                <a:gd name="T13" fmla="*/ 0 h 536"/>
                <a:gd name="T14" fmla="*/ 351 w 351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1" h="536">
                  <a:moveTo>
                    <a:pt x="351" y="0"/>
                  </a:moveTo>
                  <a:cubicBezTo>
                    <a:pt x="225" y="28"/>
                    <a:pt x="100" y="56"/>
                    <a:pt x="50" y="117"/>
                  </a:cubicBezTo>
                  <a:cubicBezTo>
                    <a:pt x="0" y="178"/>
                    <a:pt x="19" y="296"/>
                    <a:pt x="50" y="366"/>
                  </a:cubicBezTo>
                  <a:cubicBezTo>
                    <a:pt x="81" y="436"/>
                    <a:pt x="157" y="486"/>
                    <a:pt x="234" y="5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5" name="Freeform 14"/>
            <p:cNvSpPr>
              <a:spLocks/>
            </p:cNvSpPr>
            <p:nvPr/>
          </p:nvSpPr>
          <p:spPr bwMode="auto">
            <a:xfrm rot="223206">
              <a:off x="2358" y="2225"/>
              <a:ext cx="169" cy="288"/>
            </a:xfrm>
            <a:custGeom>
              <a:avLst/>
              <a:gdLst>
                <a:gd name="T0" fmla="*/ 169 w 169"/>
                <a:gd name="T1" fmla="*/ 0 h 288"/>
                <a:gd name="T2" fmla="*/ 11 w 169"/>
                <a:gd name="T3" fmla="*/ 92 h 288"/>
                <a:gd name="T4" fmla="*/ 103 w 169"/>
                <a:gd name="T5" fmla="*/ 288 h 288"/>
                <a:gd name="T6" fmla="*/ 0 60000 65536"/>
                <a:gd name="T7" fmla="*/ 0 60000 65536"/>
                <a:gd name="T8" fmla="*/ 0 60000 65536"/>
                <a:gd name="T9" fmla="*/ 0 w 169"/>
                <a:gd name="T10" fmla="*/ 0 h 288"/>
                <a:gd name="T11" fmla="*/ 169 w 169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" h="288">
                  <a:moveTo>
                    <a:pt x="169" y="0"/>
                  </a:moveTo>
                  <a:cubicBezTo>
                    <a:pt x="95" y="22"/>
                    <a:pt x="22" y="44"/>
                    <a:pt x="11" y="92"/>
                  </a:cubicBezTo>
                  <a:cubicBezTo>
                    <a:pt x="0" y="140"/>
                    <a:pt x="51" y="214"/>
                    <a:pt x="103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276" name="Oval 15"/>
            <p:cNvSpPr>
              <a:spLocks noChangeArrowheads="1"/>
            </p:cNvSpPr>
            <p:nvPr/>
          </p:nvSpPr>
          <p:spPr bwMode="auto">
            <a:xfrm rot="240417">
              <a:off x="2199" y="2095"/>
              <a:ext cx="327" cy="49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53277" name="Oval 16"/>
            <p:cNvSpPr>
              <a:spLocks noChangeArrowheads="1"/>
            </p:cNvSpPr>
            <p:nvPr/>
          </p:nvSpPr>
          <p:spPr bwMode="auto">
            <a:xfrm rot="211916">
              <a:off x="2369" y="2225"/>
              <a:ext cx="158" cy="2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013360" y="183960"/>
              <a:ext cx="1913400" cy="53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5080" y="177120"/>
                <a:ext cx="1929600" cy="55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24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6" descr="CH25_PPT_Slide_2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68499" y="4823103"/>
            <a:ext cx="27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5" descr="CH25_PPT_Slide_2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776437" y="3989665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CH25_PPT_Slide_2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650" r="96432" b="32430"/>
          <a:stretch>
            <a:fillRect/>
          </a:stretch>
        </p:blipFill>
        <p:spPr bwMode="auto">
          <a:xfrm>
            <a:off x="4103837" y="1535331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38100"/>
            <a:ext cx="8775700" cy="1302668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The Electric Field</a:t>
            </a:r>
          </a:p>
        </p:txBody>
      </p:sp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335112" y="1112044"/>
            <a:ext cx="830021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2600" dirty="0">
                <a:cs typeface="Arial" charset="0"/>
              </a:rPr>
              <a:t>A charged particle with charge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q</a:t>
            </a:r>
            <a:r>
              <a:rPr lang="en-US" altLang="en-US" sz="2600" dirty="0">
                <a:cs typeface="Arial" charset="0"/>
              </a:rPr>
              <a:t> at a point in space where the electric field is    experiences an electric force:</a:t>
            </a:r>
            <a:endParaRPr lang="en-US" altLang="en-US" b="1" dirty="0">
              <a:cs typeface="Arial" charset="0"/>
            </a:endParaRPr>
          </a:p>
        </p:txBody>
      </p:sp>
      <p:sp>
        <p:nvSpPr>
          <p:cNvPr id="94215" name="Text Box 3"/>
          <p:cNvSpPr txBox="1">
            <a:spLocks noChangeArrowheads="1"/>
          </p:cNvSpPr>
          <p:nvPr/>
        </p:nvSpPr>
        <p:spPr bwMode="auto">
          <a:xfrm>
            <a:off x="28724" y="3608665"/>
            <a:ext cx="8788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00" indent="-3175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If </a:t>
            </a:r>
            <a:r>
              <a:rPr lang="en-US" altLang="en-US" sz="2600" i="1" dirty="0">
                <a:latin typeface="Times New Roman" pitchFamily="84" charset="0"/>
              </a:rPr>
              <a:t>q</a:t>
            </a:r>
            <a:r>
              <a:rPr lang="en-US" altLang="en-US" sz="2600" dirty="0"/>
              <a:t> is positive, the force on the particle is in the direction of   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.</a:t>
            </a:r>
            <a:r>
              <a:rPr lang="en-US" altLang="en-US" sz="2600" dirty="0">
                <a:cs typeface="Arial" charset="0"/>
              </a:rPr>
              <a:t> 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The force on a negative charge is </a:t>
            </a:r>
            <a:r>
              <a:rPr lang="en-US" altLang="en-US" sz="2600" i="1" dirty="0">
                <a:cs typeface="Arial" charset="0"/>
              </a:rPr>
              <a:t>opposite </a:t>
            </a:r>
            <a:r>
              <a:rPr lang="en-US" altLang="en-US" sz="2600" dirty="0">
                <a:cs typeface="Arial" charset="0"/>
              </a:rPr>
              <a:t>the direction of   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.</a:t>
            </a:r>
          </a:p>
        </p:txBody>
      </p:sp>
      <p:pic>
        <p:nvPicPr>
          <p:cNvPr id="94218" name="Picture 27" descr="CH25_PPT_Slide_25-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6"/>
          <a:stretch>
            <a:fillRect/>
          </a:stretch>
        </p:blipFill>
        <p:spPr bwMode="auto">
          <a:xfrm>
            <a:off x="3348187" y="2728119"/>
            <a:ext cx="1822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3740" y="5402540"/>
            <a:ext cx="84629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2600" dirty="0">
                <a:cs typeface="Arial" charset="0"/>
              </a:rPr>
              <a:t>The units of the electric field are </a:t>
            </a:r>
            <a:r>
              <a:rPr lang="en-US" altLang="en-US" sz="2600" dirty="0">
                <a:latin typeface="Times New Roman" pitchFamily="84" charset="0"/>
                <a:cs typeface="Arial" charset="0"/>
              </a:rPr>
              <a:t>N/C</a:t>
            </a:r>
            <a:r>
              <a:rPr lang="en-US" altLang="en-US" sz="2600" dirty="0">
                <a:cs typeface="Arial" charset="0"/>
              </a:rPr>
              <a:t>. The magnitude </a:t>
            </a:r>
            <a:r>
              <a:rPr lang="en-US" altLang="en-US" sz="2600" i="1" dirty="0">
                <a:latin typeface="Times New Roman" pitchFamily="84" charset="0"/>
                <a:cs typeface="Arial" charset="0"/>
              </a:rPr>
              <a:t>E</a:t>
            </a:r>
            <a:r>
              <a:rPr lang="en-US" altLang="en-US" sz="2600" dirty="0">
                <a:cs typeface="Arial" charset="0"/>
              </a:rPr>
              <a:t> of the electric field is called the </a:t>
            </a:r>
            <a:r>
              <a:rPr lang="en-US" altLang="en-US" sz="2600" b="1" dirty="0">
                <a:cs typeface="Arial" charset="0"/>
              </a:rPr>
              <a:t>electric field strength.</a:t>
            </a:r>
            <a:endParaRPr lang="en-US" altLang="en-US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7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/>
          </p:cNvSpPr>
          <p:nvPr/>
        </p:nvSpPr>
        <p:spPr bwMode="auto">
          <a:xfrm>
            <a:off x="442913" y="1028700"/>
            <a:ext cx="39544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/>
              <a:t>Two protons, A and B, are next to an infinite plane of positive charge. Proton B is twice as far from the plane as proton A. Which proton has the larger acceleration?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None/>
            </a:pPr>
            <a:endParaRPr lang="en-US" alt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" y="95250"/>
            <a:ext cx="39131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82296" bIns="4114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QuickCheck 26.9 </a:t>
            </a:r>
          </a:p>
        </p:txBody>
      </p:sp>
      <p:sp>
        <p:nvSpPr>
          <p:cNvPr id="64516" name="Rectangle 2"/>
          <p:cNvSpPr>
            <a:spLocks/>
          </p:cNvSpPr>
          <p:nvPr/>
        </p:nvSpPr>
        <p:spPr bwMode="auto">
          <a:xfrm>
            <a:off x="446088" y="3000375"/>
            <a:ext cx="618331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US" altLang="en-US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AutoNum type="alphaUcPeriod"/>
            </a:pPr>
            <a:r>
              <a:rPr lang="en-US" altLang="en-US"/>
              <a:t>   Proton A.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AutoNum type="alphaUcPeriod"/>
            </a:pPr>
            <a:r>
              <a:rPr lang="en-US" altLang="en-US"/>
              <a:t>   Proton B.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Arial" charset="0"/>
              <a:buAutoNum type="alphaUcPeriod"/>
            </a:pPr>
            <a:r>
              <a:rPr lang="en-US" altLang="en-US"/>
              <a:t>   Both have the same acceleration.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en-US"/>
              <a:t> </a:t>
            </a:r>
          </a:p>
        </p:txBody>
      </p:sp>
      <p:pic>
        <p:nvPicPr>
          <p:cNvPr id="64518" name="Picture 116" descr="CH26_PPT_Slide_60-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2" b="19092"/>
          <a:stretch>
            <a:fillRect/>
          </a:stretch>
        </p:blipFill>
        <p:spPr bwMode="auto">
          <a:xfrm>
            <a:off x="4492625" y="946150"/>
            <a:ext cx="44227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9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6200" y="166688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r>
              <a:rPr lang="en-US" altLang="en-US" sz="3200" dirty="0"/>
              <a:t>A Plane of Charge</a:t>
            </a:r>
          </a:p>
        </p:txBody>
      </p:sp>
      <p:pic>
        <p:nvPicPr>
          <p:cNvPr id="63492" name="Picture 7" descr="26_17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254000" y="701675"/>
            <a:ext cx="40513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0" descr="26_KeyEquation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r="33946"/>
          <a:stretch>
            <a:fillRect/>
          </a:stretch>
        </p:blipFill>
        <p:spPr bwMode="auto">
          <a:xfrm>
            <a:off x="4876800" y="2282825"/>
            <a:ext cx="3962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4495800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The figure shows two electrodes, one with charge </a:t>
            </a:r>
            <a:r>
              <a:rPr lang="en-US" altLang="en-US" sz="2600" dirty="0">
                <a:latin typeface="Symbol" pitchFamily="84" charset="2"/>
                <a:sym typeface="Symbol" pitchFamily="84" charset="2"/>
              </a:rPr>
              <a:t></a:t>
            </a:r>
            <a:r>
              <a:rPr lang="en-US" altLang="en-US" sz="2600" i="1" dirty="0">
                <a:latin typeface="Times New Roman" pitchFamily="84" charset="0"/>
              </a:rPr>
              <a:t>Q</a:t>
            </a:r>
            <a:r>
              <a:rPr lang="en-US" altLang="en-US" sz="2600" dirty="0"/>
              <a:t> and the other with </a:t>
            </a:r>
            <a:r>
              <a:rPr lang="en-US" altLang="en-US" sz="2600" dirty="0">
                <a:latin typeface="Symbol" pitchFamily="84" charset="2"/>
                <a:sym typeface="Symbol" pitchFamily="84" charset="2"/>
              </a:rPr>
              <a:t></a:t>
            </a:r>
            <a:r>
              <a:rPr lang="en-US" altLang="en-US" sz="2600" i="1" dirty="0">
                <a:latin typeface="Times New Roman" pitchFamily="84" charset="0"/>
              </a:rPr>
              <a:t>Q</a:t>
            </a:r>
            <a:r>
              <a:rPr lang="en-US" altLang="en-US" sz="2600" dirty="0"/>
              <a:t> placed face-to-face a distance </a:t>
            </a:r>
            <a:r>
              <a:rPr lang="en-US" altLang="en-US" sz="2600" i="1" dirty="0">
                <a:latin typeface="Times New Roman" pitchFamily="84" charset="0"/>
              </a:rPr>
              <a:t>d</a:t>
            </a:r>
            <a:r>
              <a:rPr lang="en-US" altLang="en-US" sz="2600" i="1" dirty="0"/>
              <a:t> </a:t>
            </a:r>
            <a:r>
              <a:rPr lang="en-US" altLang="en-US" sz="2600" dirty="0"/>
              <a:t>apart.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This arrangement of two electrodes, charged equally but oppositely, is called a </a:t>
            </a:r>
            <a:r>
              <a:rPr lang="en-US" altLang="en-US" sz="2600" b="1" dirty="0" smtClean="0"/>
              <a:t>capacitor</a:t>
            </a:r>
            <a:r>
              <a:rPr lang="en-US" altLang="en-US" sz="2600" b="1" dirty="0"/>
              <a:t>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Capacitors play important roles in many electric circuits.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3813"/>
            <a:ext cx="7367588" cy="5334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Capacitors</a:t>
            </a:r>
          </a:p>
        </p:txBody>
      </p:sp>
      <p:pic>
        <p:nvPicPr>
          <p:cNvPr id="67589" name="Picture 6" descr="26_19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>
            <a:fillRect/>
          </a:stretch>
        </p:blipFill>
        <p:spPr bwMode="auto">
          <a:xfrm>
            <a:off x="4611688" y="1403350"/>
            <a:ext cx="430371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003640" y="3970080"/>
              <a:ext cx="1707120" cy="28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6800" y="3963600"/>
                <a:ext cx="1717920" cy="29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756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CA" sz="40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el" panose="00000400000000000000" pitchFamily="2" charset="0"/>
              </a:rPr>
              <a:t>The Final Exam</a:t>
            </a:r>
            <a:endParaRPr lang="en-CA" sz="4000" spc="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el" panose="00000400000000000000" pitchFamily="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689753"/>
              </p:ext>
            </p:extLst>
          </p:nvPr>
        </p:nvGraphicFramePr>
        <p:xfrm>
          <a:off x="190500" y="1800719"/>
          <a:ext cx="8763000" cy="15849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38300"/>
                <a:gridCol w="1447800"/>
                <a:gridCol w="1905000"/>
                <a:gridCol w="2019300"/>
                <a:gridCol w="1752600"/>
              </a:tblGrid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Course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Last Name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Date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Time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Location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A - </a:t>
                      </a:r>
                      <a:r>
                        <a:rPr lang="en-CA" sz="2000" dirty="0" smtClean="0"/>
                        <a:t>LE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LI</a:t>
                      </a:r>
                      <a:r>
                        <a:rPr lang="en-CA" sz="2000" baseline="0" dirty="0" smtClean="0"/>
                        <a:t> - W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X</a:t>
                      </a:r>
                      <a:r>
                        <a:rPr lang="en-CA" sz="2000" baseline="0" dirty="0" smtClean="0"/>
                        <a:t> - Z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</a:t>
                      </a:r>
                      <a:r>
                        <a:rPr lang="en-CA" sz="2000" dirty="0" smtClean="0"/>
                        <a:t>320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500" y="4451892"/>
            <a:ext cx="8763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 dirty="0" smtClean="0"/>
              <a:t>EX </a:t>
            </a:r>
            <a:r>
              <a:rPr lang="en-CA" sz="2400" dirty="0"/>
              <a:t>is Central Exams Facility, 255 </a:t>
            </a:r>
            <a:r>
              <a:rPr lang="en-CA" sz="2400" dirty="0" err="1"/>
              <a:t>McCaul</a:t>
            </a:r>
            <a:r>
              <a:rPr lang="en-CA" sz="2400" dirty="0"/>
              <a:t> St. (just south of College St</a:t>
            </a:r>
            <a:r>
              <a:rPr lang="en-CA" sz="2400" dirty="0" smtClean="0"/>
              <a:t>.)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1780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4" name="Group 10"/>
          <p:cNvGrpSpPr>
            <a:grpSpLocks/>
          </p:cNvGrpSpPr>
          <p:nvPr/>
        </p:nvGrpSpPr>
        <p:grpSpPr bwMode="auto">
          <a:xfrm>
            <a:off x="61913" y="1074738"/>
            <a:ext cx="8134350" cy="1917700"/>
            <a:chOff x="39" y="677"/>
            <a:chExt cx="5124" cy="1208"/>
          </a:xfrm>
        </p:grpSpPr>
        <p:pic>
          <p:nvPicPr>
            <p:cNvPr id="82951" name="Picture 8" descr="CH5_PPT_Slide_5-7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177" y="1507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2" name="Picture 9" descr="CH5_PPT_Slide_5-7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56766"/>
            <a:stretch>
              <a:fillRect/>
            </a:stretch>
          </p:blipFill>
          <p:spPr bwMode="auto">
            <a:xfrm>
              <a:off x="3906" y="1510"/>
              <a:ext cx="19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3" name="Picture 7" descr="CH5_PPT_Slide_5-7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92" b="56766"/>
            <a:stretch>
              <a:fillRect/>
            </a:stretch>
          </p:blipFill>
          <p:spPr bwMode="auto">
            <a:xfrm>
              <a:off x="2880" y="903"/>
              <a:ext cx="14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0" name="Text Box 3"/>
            <p:cNvSpPr txBox="1">
              <a:spLocks noChangeArrowheads="1"/>
            </p:cNvSpPr>
            <p:nvPr/>
          </p:nvSpPr>
          <p:spPr bwMode="auto">
            <a:xfrm>
              <a:off x="39" y="677"/>
              <a:ext cx="512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4163" indent="-284163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84" charset="2"/>
                <a:buChar char="§"/>
              </a:pPr>
              <a:r>
                <a:rPr lang="en-US" altLang="en-US" sz="2600" dirty="0">
                  <a:cs typeface="Arial" charset="0"/>
                </a:rPr>
                <a:t>Consider a particle of charge 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q</a:t>
              </a:r>
              <a:r>
                <a:rPr lang="en-US" altLang="en-US" sz="2600" dirty="0">
                  <a:cs typeface="Arial" charset="0"/>
                </a:rPr>
                <a:t> and mass 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m</a:t>
              </a:r>
              <a:r>
                <a:rPr lang="en-US" altLang="en-US" sz="2600" dirty="0">
                  <a:cs typeface="Arial" charset="0"/>
                </a:rPr>
                <a:t> at a point where an electric field 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E</a:t>
              </a:r>
              <a:r>
                <a:rPr lang="en-US" altLang="en-US" sz="2600" dirty="0">
                  <a:cs typeface="Arial" charset="0"/>
                </a:rPr>
                <a:t> has been produced by </a:t>
              </a:r>
              <a:r>
                <a:rPr lang="en-US" altLang="en-US" sz="2600" i="1" dirty="0">
                  <a:cs typeface="Arial" charset="0"/>
                </a:rPr>
                <a:t>other </a:t>
              </a:r>
              <a:r>
                <a:rPr lang="en-US" altLang="en-US" sz="2600" dirty="0">
                  <a:cs typeface="Arial" charset="0"/>
                </a:rPr>
                <a:t>charges, the source charges.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rgbClr val="93001B"/>
                </a:buClr>
                <a:buFont typeface="Wingdings" pitchFamily="84" charset="2"/>
                <a:buChar char="§"/>
              </a:pPr>
              <a:r>
                <a:rPr lang="en-US" altLang="en-US" sz="2600" dirty="0">
                  <a:cs typeface="Arial" charset="0"/>
                </a:rPr>
                <a:t>The electric field exerts a force </a:t>
              </a:r>
              <a:r>
                <a:rPr lang="en-US" altLang="en-US" sz="2600" i="1" dirty="0" err="1">
                  <a:latin typeface="Times New Roman" pitchFamily="84" charset="0"/>
                  <a:cs typeface="Arial" charset="0"/>
                </a:rPr>
                <a:t>F</a:t>
              </a:r>
              <a:r>
                <a:rPr lang="en-US" altLang="en-US" sz="2600" baseline="-25000" dirty="0" err="1">
                  <a:latin typeface="Times New Roman" pitchFamily="84" charset="0"/>
                  <a:cs typeface="Arial" charset="0"/>
                </a:rPr>
                <a:t>on</a:t>
              </a:r>
              <a:r>
                <a:rPr lang="en-US" altLang="en-US" sz="2600" i="1" baseline="-25000" dirty="0">
                  <a:latin typeface="Times New Roman" pitchFamily="84" charset="0"/>
                  <a:cs typeface="Arial" charset="0"/>
                </a:rPr>
                <a:t> q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 </a:t>
              </a:r>
              <a:r>
                <a:rPr lang="en-US" altLang="en-US" sz="2600" dirty="0">
                  <a:latin typeface="Symbol" pitchFamily="84" charset="2"/>
                  <a:cs typeface="Arial" charset="0"/>
                  <a:sym typeface="Symbol" pitchFamily="84" charset="2"/>
                </a:rPr>
                <a:t></a:t>
              </a:r>
              <a:r>
                <a:rPr lang="en-US" altLang="en-US" sz="2600" i="1" dirty="0">
                  <a:latin typeface="Times New Roman" pitchFamily="84" charset="0"/>
                  <a:cs typeface="Arial" charset="0"/>
                </a:rPr>
                <a:t> </a:t>
              </a:r>
              <a:r>
                <a:rPr lang="en-US" altLang="en-US" sz="2600" i="1" dirty="0" err="1">
                  <a:latin typeface="Times New Roman" pitchFamily="84" charset="0"/>
                  <a:cs typeface="Arial" charset="0"/>
                </a:rPr>
                <a:t>qE</a:t>
              </a:r>
              <a:r>
                <a:rPr lang="en-US" altLang="en-US" sz="2600" i="1" dirty="0">
                  <a:cs typeface="Arial" charset="0"/>
                </a:rPr>
                <a:t>.</a:t>
              </a:r>
              <a:endParaRPr lang="en-US" altLang="en-US" sz="2600" dirty="0">
                <a:cs typeface="Arial" charset="0"/>
              </a:endParaRPr>
            </a:p>
          </p:txBody>
        </p:sp>
      </p:grpSp>
      <p:sp>
        <p:nvSpPr>
          <p:cNvPr id="829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0013"/>
            <a:ext cx="8839200" cy="3810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Motion of a Charged Particle in an Electric Field</a:t>
            </a:r>
          </a:p>
        </p:txBody>
      </p:sp>
      <p:pic>
        <p:nvPicPr>
          <p:cNvPr id="82949" name="Picture 12" descr="26_24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 bwMode="auto">
          <a:xfrm>
            <a:off x="296863" y="3429000"/>
            <a:ext cx="85486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8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74"/>
            <a:ext cx="9149314" cy="38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05800" y="2080080"/>
              <a:ext cx="8350920" cy="4531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120" y="2072520"/>
                <a:ext cx="8358120" cy="45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22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9149314" cy="38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69280" y="2406526"/>
              <a:ext cx="8538480" cy="2084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600" y="2399686"/>
                <a:ext cx="8545680" cy="20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956160" y="1549800"/>
              <a:ext cx="8086320" cy="5266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9320" y="1540800"/>
                <a:ext cx="8095680" cy="52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15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1" descr="28_20_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>
            <a:fillRect/>
          </a:stretch>
        </p:blipFill>
        <p:spPr bwMode="auto">
          <a:xfrm>
            <a:off x="5013325" y="2562225"/>
            <a:ext cx="3673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The Electric Potential Inside a Capacitor</a:t>
            </a: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58738" y="1365250"/>
            <a:ext cx="87804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The electric potential inside a </a:t>
            </a:r>
            <a:r>
              <a:rPr lang="en-US" altLang="en-US" sz="2600" dirty="0" smtClean="0">
                <a:cs typeface="Arial" charset="0"/>
              </a:rPr>
              <a:t>capacitor </a:t>
            </a:r>
            <a:r>
              <a:rPr lang="en-US" altLang="en-US" sz="2600" dirty="0">
                <a:cs typeface="Arial" charset="0"/>
              </a:rPr>
              <a:t>is </a:t>
            </a: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47625" y="2682875"/>
            <a:ext cx="44275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dirty="0"/>
              <a:t>   where </a:t>
            </a:r>
            <a:r>
              <a:rPr lang="en-US" altLang="en-US" sz="2600" b="1" i="1" dirty="0">
                <a:latin typeface="Times New Roman" pitchFamily="84" charset="0"/>
              </a:rPr>
              <a:t>s</a:t>
            </a:r>
            <a:r>
              <a:rPr lang="en-US" altLang="en-US" sz="2600" b="1" i="1" dirty="0"/>
              <a:t> </a:t>
            </a:r>
            <a:r>
              <a:rPr lang="en-US" altLang="en-US" sz="2600" b="1" dirty="0"/>
              <a:t>is the distance from the </a:t>
            </a:r>
            <a:r>
              <a:rPr lang="en-US" altLang="en-US" sz="2600" b="1" i="1" dirty="0"/>
              <a:t>negative </a:t>
            </a:r>
            <a:r>
              <a:rPr lang="en-US" altLang="en-US" sz="2600" b="1" dirty="0"/>
              <a:t>electrode.</a:t>
            </a:r>
            <a:endParaRPr lang="en-US" altLang="en-US" sz="2600" dirty="0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/>
              <a:t>The </a:t>
            </a:r>
            <a:r>
              <a:rPr lang="en-US" altLang="en-US" sz="2600" i="1" dirty="0"/>
              <a:t>potential difference </a:t>
            </a:r>
            <a:r>
              <a:rPr lang="en-US" altLang="en-US" sz="2600" dirty="0">
                <a:latin typeface="Lucida Grande" pitchFamily="84" charset="0"/>
                <a:sym typeface="Symbol" pitchFamily="84" charset="2"/>
              </a:rPr>
              <a:t></a:t>
            </a:r>
            <a:r>
              <a:rPr lang="en-US" altLang="en-US" sz="2600" i="1" dirty="0">
                <a:latin typeface="Times New Roman" pitchFamily="84" charset="0"/>
              </a:rPr>
              <a:t>V</a:t>
            </a:r>
            <a:r>
              <a:rPr lang="en-US" altLang="en-US" sz="2600" baseline="-25000" dirty="0">
                <a:latin typeface="Times New Roman" pitchFamily="84" charset="0"/>
              </a:rPr>
              <a:t>C</a:t>
            </a:r>
            <a:r>
              <a:rPr lang="en-US" altLang="en-US" sz="2600" dirty="0"/>
              <a:t>, or “voltage” between the two capacitor plates is</a:t>
            </a:r>
          </a:p>
        </p:txBody>
      </p:sp>
      <p:pic>
        <p:nvPicPr>
          <p:cNvPr id="78856" name="Picture 13" descr="28_KeyEquation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6119" b="27464"/>
          <a:stretch>
            <a:fillRect/>
          </a:stretch>
        </p:blipFill>
        <p:spPr bwMode="auto">
          <a:xfrm>
            <a:off x="609600" y="1838325"/>
            <a:ext cx="792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4" descr="CH28_PPT_Slide_28-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9"/>
          <a:stretch>
            <a:fillRect/>
          </a:stretch>
        </p:blipFill>
        <p:spPr bwMode="auto">
          <a:xfrm>
            <a:off x="692150" y="5603875"/>
            <a:ext cx="3346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44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23825"/>
            <a:ext cx="8351837" cy="411163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</a:rPr>
              <a:t>Units of Electric Field</a:t>
            </a:r>
          </a:p>
        </p:txBody>
      </p:sp>
      <p:sp>
        <p:nvSpPr>
          <p:cNvPr id="79875" name="Rectangle 8"/>
          <p:cNvSpPr>
            <a:spLocks noChangeArrowheads="1"/>
          </p:cNvSpPr>
          <p:nvPr/>
        </p:nvSpPr>
        <p:spPr bwMode="auto">
          <a:xfrm>
            <a:off x="3349625" y="2613025"/>
            <a:ext cx="1319213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endParaRPr lang="en-US" altLang="en-US">
              <a:latin typeface="Times New Roman" pitchFamily="84" charset="0"/>
            </a:endParaRPr>
          </a:p>
        </p:txBody>
      </p:sp>
      <p:sp>
        <p:nvSpPr>
          <p:cNvPr id="79876" name="Rectangle 9"/>
          <p:cNvSpPr>
            <a:spLocks noChangeArrowheads="1"/>
          </p:cNvSpPr>
          <p:nvPr/>
        </p:nvSpPr>
        <p:spPr bwMode="auto">
          <a:xfrm>
            <a:off x="6834188" y="381000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/>
            <a:endParaRPr lang="en-US" altLang="en-US">
              <a:latin typeface="Times New Roman" pitchFamily="84" charset="0"/>
            </a:endParaRPr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57150" y="914400"/>
            <a:ext cx="84772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>
                <a:cs typeface="Arial" charset="0"/>
              </a:rPr>
              <a:t>If we know a capacitor’s voltage </a:t>
            </a:r>
            <a:r>
              <a:rPr lang="en-US" altLang="en-US" sz="2600">
                <a:latin typeface="Lucida Grande" pitchFamily="84" charset="0"/>
                <a:cs typeface="Arial" charset="0"/>
                <a:sym typeface="Symbol" pitchFamily="84" charset="2"/>
              </a:rPr>
              <a:t></a:t>
            </a:r>
            <a:r>
              <a:rPr lang="en-US" altLang="en-US" sz="2600" i="1">
                <a:latin typeface="Times New Roman" pitchFamily="84" charset="0"/>
                <a:cs typeface="Arial" charset="0"/>
              </a:rPr>
              <a:t>V</a:t>
            </a:r>
            <a:r>
              <a:rPr lang="en-US" altLang="en-US" sz="2600">
                <a:cs typeface="Arial" charset="0"/>
              </a:rPr>
              <a:t> and the distance between the plates </a:t>
            </a:r>
            <a:r>
              <a:rPr lang="en-US" altLang="en-US" sz="2600" i="1">
                <a:latin typeface="Times New Roman" pitchFamily="84" charset="0"/>
                <a:cs typeface="Arial" charset="0"/>
              </a:rPr>
              <a:t>d</a:t>
            </a:r>
            <a:r>
              <a:rPr lang="en-US" altLang="en-US" sz="2600">
                <a:cs typeface="Arial" charset="0"/>
              </a:rPr>
              <a:t>, then the electric field strength within the capacitor is: </a:t>
            </a:r>
          </a:p>
        </p:txBody>
      </p:sp>
      <p:sp>
        <p:nvSpPr>
          <p:cNvPr id="79878" name="Text Box 3"/>
          <p:cNvSpPr txBox="1">
            <a:spLocks noChangeArrowheads="1"/>
          </p:cNvSpPr>
          <p:nvPr/>
        </p:nvSpPr>
        <p:spPr bwMode="auto">
          <a:xfrm>
            <a:off x="58738" y="3127375"/>
            <a:ext cx="830738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This implies that the units of electric field are volts per meter, or </a:t>
            </a:r>
            <a:r>
              <a:rPr lang="en-US" altLang="en-US" sz="2600" dirty="0">
                <a:latin typeface="Times New Roman" pitchFamily="84" charset="0"/>
                <a:cs typeface="Arial" charset="0"/>
              </a:rPr>
              <a:t>V/m.</a:t>
            </a:r>
            <a:endParaRPr lang="en-US" altLang="en-US" sz="2600" dirty="0">
              <a:cs typeface="Arial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Previously, we have been using electric field units of </a:t>
            </a:r>
            <a:r>
              <a:rPr lang="en-US" altLang="en-US" sz="2600" dirty="0" err="1">
                <a:cs typeface="Arial" charset="0"/>
              </a:rPr>
              <a:t>newtons</a:t>
            </a:r>
            <a:r>
              <a:rPr lang="en-US" altLang="en-US" sz="2600" dirty="0">
                <a:cs typeface="Arial" charset="0"/>
              </a:rPr>
              <a:t> per coulomb.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84" charset="2"/>
              <a:buChar char="§"/>
            </a:pPr>
            <a:r>
              <a:rPr lang="en-US" altLang="en-US" sz="2600" dirty="0">
                <a:cs typeface="Arial" charset="0"/>
              </a:rPr>
              <a:t>In fact, </a:t>
            </a:r>
            <a:r>
              <a:rPr lang="en-US" altLang="en-US" sz="2600" dirty="0" smtClean="0">
                <a:cs typeface="Arial" charset="0"/>
              </a:rPr>
              <a:t>these </a:t>
            </a:r>
            <a:r>
              <a:rPr lang="en-US" altLang="en-US" sz="2600" dirty="0">
                <a:cs typeface="Arial" charset="0"/>
              </a:rPr>
              <a:t>units are equivalent to each other: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 dirty="0">
                <a:latin typeface="Times New Roman" pitchFamily="84" charset="0"/>
                <a:cs typeface="Arial" charset="0"/>
              </a:rPr>
              <a:t>1 N/C </a:t>
            </a:r>
            <a:r>
              <a:rPr lang="en-US" altLang="en-US" sz="2600" dirty="0">
                <a:latin typeface="Symbol" pitchFamily="84" charset="2"/>
                <a:cs typeface="Arial" charset="0"/>
                <a:sym typeface="Symbol" pitchFamily="84" charset="2"/>
              </a:rPr>
              <a:t></a:t>
            </a:r>
            <a:r>
              <a:rPr lang="en-US" altLang="en-US" sz="2600" dirty="0">
                <a:latin typeface="Times New Roman" pitchFamily="84" charset="0"/>
                <a:cs typeface="Arial" charset="0"/>
              </a:rPr>
              <a:t> 1 V/m</a:t>
            </a:r>
            <a:endParaRPr lang="en-US" altLang="en-US" sz="2600" dirty="0">
              <a:cs typeface="Arial" charset="0"/>
            </a:endParaRPr>
          </a:p>
        </p:txBody>
      </p:sp>
      <p:pic>
        <p:nvPicPr>
          <p:cNvPr id="79880" name="Picture 9" descr="CH28_PPT_Slide_28-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2"/>
          <a:stretch>
            <a:fillRect/>
          </a:stretch>
        </p:blipFill>
        <p:spPr bwMode="auto">
          <a:xfrm>
            <a:off x="3511550" y="2225675"/>
            <a:ext cx="1517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97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329143"/>
            <a:ext cx="9113520" cy="18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2013 Final Exam</a:t>
            </a:r>
            <a:endParaRPr lang="en-C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19320" y="1181160"/>
              <a:ext cx="7894440" cy="4561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1760" y="1176840"/>
                <a:ext cx="7912800" cy="456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16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3505200" y="3810000"/>
            <a:ext cx="1320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1.0 V</a:t>
            </a: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2.0 V</a:t>
            </a:r>
            <a:endParaRPr lang="en-US" sz="2800" baseline="-25000">
              <a:latin typeface="Times New Roman" charset="0"/>
            </a:endParaRP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5.0 V</a:t>
            </a: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6.0 V</a:t>
            </a:r>
          </a:p>
          <a:p>
            <a:pPr marL="342900" indent="-342900">
              <a:buFontTx/>
              <a:buAutoNum type="alphaUcPeriod"/>
            </a:pPr>
            <a:r>
              <a:rPr lang="en-US" sz="2800">
                <a:latin typeface="Times New Roman" charset="0"/>
              </a:rPr>
              <a:t>7.0 V</a:t>
            </a:r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685800" y="579438"/>
            <a:ext cx="7467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316598"/>
                </a:solidFill>
                <a:latin typeface="Times New Roman" charset="0"/>
              </a:rPr>
              <a:t>In class discussion </a:t>
            </a:r>
            <a:r>
              <a:rPr lang="en-US" sz="2400" dirty="0" smtClean="0">
                <a:solidFill>
                  <a:srgbClr val="316598"/>
                </a:solidFill>
                <a:latin typeface="Times New Roman" charset="0"/>
              </a:rPr>
              <a:t>question  </a:t>
            </a:r>
            <a:endParaRPr lang="en-US" sz="2400" dirty="0">
              <a:solidFill>
                <a:srgbClr val="316598"/>
              </a:solidFill>
              <a:latin typeface="Times New Roman" charset="0"/>
            </a:endParaRPr>
          </a:p>
          <a:p>
            <a:r>
              <a:rPr lang="en-US" sz="3200" b="1" dirty="0">
                <a:solidFill>
                  <a:srgbClr val="316598"/>
                </a:solidFill>
                <a:latin typeface="Times New Roman" charset="0"/>
              </a:rPr>
              <a:t>What total potential difference (</a:t>
            </a:r>
            <a:r>
              <a:rPr lang="en-US" sz="3200" b="1" i="1" dirty="0">
                <a:solidFill>
                  <a:srgbClr val="316598"/>
                </a:solidFill>
                <a:latin typeface="Times New Roman" charset="0"/>
              </a:rPr>
              <a:t>V</a:t>
            </a:r>
            <a:r>
              <a:rPr lang="en-US" sz="3200" b="1" baseline="-25000" dirty="0">
                <a:solidFill>
                  <a:srgbClr val="316598"/>
                </a:solidFill>
                <a:latin typeface="Times New Roman" charset="0"/>
              </a:rPr>
              <a:t>B</a:t>
            </a:r>
            <a:r>
              <a:rPr lang="en-US" sz="3200" b="1" dirty="0">
                <a:solidFill>
                  <a:srgbClr val="316598"/>
                </a:solidFill>
                <a:latin typeface="Times New Roman" charset="0"/>
              </a:rPr>
              <a:t> – </a:t>
            </a:r>
            <a:r>
              <a:rPr lang="en-US" sz="3200" b="1" i="1" dirty="0">
                <a:solidFill>
                  <a:srgbClr val="316598"/>
                </a:solidFill>
                <a:latin typeface="Times New Roman" charset="0"/>
              </a:rPr>
              <a:t>V</a:t>
            </a:r>
            <a:r>
              <a:rPr lang="en-US" sz="3200" b="1" baseline="-25000" dirty="0">
                <a:solidFill>
                  <a:srgbClr val="316598"/>
                </a:solidFill>
                <a:latin typeface="Times New Roman" charset="0"/>
              </a:rPr>
              <a:t>A</a:t>
            </a:r>
            <a:r>
              <a:rPr lang="en-US" sz="3200" b="1" dirty="0">
                <a:solidFill>
                  <a:srgbClr val="316598"/>
                </a:solidFill>
                <a:latin typeface="Times New Roman" charset="0"/>
              </a:rPr>
              <a:t>) is created by these three batteries?</a:t>
            </a:r>
          </a:p>
        </p:txBody>
      </p:sp>
      <p:pic>
        <p:nvPicPr>
          <p:cNvPr id="291844" name="Picture 4" descr="STT30"/>
          <p:cNvPicPr>
            <a:picLocks noChangeAspect="1" noChangeArrowheads="1"/>
          </p:cNvPicPr>
          <p:nvPr/>
        </p:nvPicPr>
        <p:blipFill>
          <a:blip r:embed="rId3"/>
          <a:srcRect t="27942" b="10381"/>
          <a:stretch>
            <a:fillRect/>
          </a:stretch>
        </p:blipFill>
        <p:spPr bwMode="auto">
          <a:xfrm>
            <a:off x="-1878464" y="2366963"/>
            <a:ext cx="11022464" cy="1519237"/>
          </a:xfrm>
          <a:prstGeom prst="rect">
            <a:avLst/>
          </a:prstGeom>
          <a:noFill/>
        </p:spPr>
      </p:pic>
      <p:sp>
        <p:nvSpPr>
          <p:cNvPr id="291845" name="Oval 5"/>
          <p:cNvSpPr>
            <a:spLocks noChangeArrowheads="1"/>
          </p:cNvSpPr>
          <p:nvPr/>
        </p:nvSpPr>
        <p:spPr bwMode="auto">
          <a:xfrm>
            <a:off x="344487" y="31099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6" name="Oval 6"/>
          <p:cNvSpPr>
            <a:spLocks noChangeArrowheads="1"/>
          </p:cNvSpPr>
          <p:nvPr/>
        </p:nvSpPr>
        <p:spPr bwMode="auto">
          <a:xfrm>
            <a:off x="6705600" y="3079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0" y="2895600"/>
            <a:ext cx="420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A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6721475" y="283368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123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7696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+mj-lt"/>
              </a:rPr>
              <a:t>The point: 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+mj-lt"/>
              </a:rPr>
              <a:t>  Electric Potential is a </a:t>
            </a:r>
            <a:r>
              <a:rPr lang="en-US" sz="2800" b="1" dirty="0" smtClean="0">
                <a:latin typeface="+mj-lt"/>
              </a:rPr>
              <a:t>property of space</a:t>
            </a:r>
            <a:r>
              <a:rPr lang="en-US" sz="2800" dirty="0" smtClean="0">
                <a:latin typeface="+mj-lt"/>
              </a:rPr>
              <a:t>. 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+mj-lt"/>
              </a:rPr>
              <a:t>  Every point has a certain value, and it must change from one side of a battery to another by its </a:t>
            </a:r>
            <a:r>
              <a:rPr lang="en-US" sz="2800" dirty="0" err="1" smtClean="0">
                <a:latin typeface="+mj-lt"/>
              </a:rPr>
              <a:t>emf</a:t>
            </a:r>
            <a:r>
              <a:rPr lang="en-US" sz="2800" dirty="0" smtClean="0">
                <a:latin typeface="+mj-lt"/>
              </a:rPr>
              <a:t>. 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latin typeface="+mj-lt"/>
              </a:rPr>
              <a:t>  Also, V is higher on the + side of a battery.</a:t>
            </a:r>
            <a:endParaRPr lang="en-US" sz="2800" dirty="0">
              <a:latin typeface="+mj-lt"/>
            </a:endParaRPr>
          </a:p>
        </p:txBody>
      </p:sp>
      <p:pic>
        <p:nvPicPr>
          <p:cNvPr id="291844" name="Picture 4" descr="STT30"/>
          <p:cNvPicPr>
            <a:picLocks noChangeAspect="1" noChangeArrowheads="1"/>
          </p:cNvPicPr>
          <p:nvPr/>
        </p:nvPicPr>
        <p:blipFill>
          <a:blip r:embed="rId3"/>
          <a:srcRect t="27942" b="10381"/>
          <a:stretch>
            <a:fillRect/>
          </a:stretch>
        </p:blipFill>
        <p:spPr bwMode="auto">
          <a:xfrm>
            <a:off x="488950" y="4135438"/>
            <a:ext cx="8212138" cy="1131887"/>
          </a:xfrm>
          <a:prstGeom prst="rect">
            <a:avLst/>
          </a:prstGeom>
          <a:noFill/>
        </p:spPr>
      </p:pic>
      <p:sp>
        <p:nvSpPr>
          <p:cNvPr id="291845" name="Oval 5"/>
          <p:cNvSpPr>
            <a:spLocks noChangeArrowheads="1"/>
          </p:cNvSpPr>
          <p:nvPr/>
        </p:nvSpPr>
        <p:spPr bwMode="auto">
          <a:xfrm>
            <a:off x="2133600" y="47990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6" name="Oval 6"/>
          <p:cNvSpPr>
            <a:spLocks noChangeArrowheads="1"/>
          </p:cNvSpPr>
          <p:nvPr/>
        </p:nvSpPr>
        <p:spPr bwMode="auto">
          <a:xfrm>
            <a:off x="6902450" y="4651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1789113" y="4584700"/>
            <a:ext cx="420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A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6918325" y="4405313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B</a:t>
            </a:r>
          </a:p>
        </p:txBody>
      </p:sp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1355725" y="5408612"/>
            <a:ext cx="1387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Define this point to be V = 0</a:t>
            </a:r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3386138" y="3757612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V=+3V</a:t>
            </a:r>
          </a:p>
        </p:txBody>
      </p:sp>
      <p:sp>
        <p:nvSpPr>
          <p:cNvPr id="291851" name="Text Box 11"/>
          <p:cNvSpPr txBox="1">
            <a:spLocks noChangeArrowheads="1"/>
          </p:cNvSpPr>
          <p:nvPr/>
        </p:nvSpPr>
        <p:spPr bwMode="auto">
          <a:xfrm>
            <a:off x="5029200" y="3898900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V=+2V</a:t>
            </a:r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6870700" y="3690938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V=+5V</a:t>
            </a:r>
          </a:p>
        </p:txBody>
      </p:sp>
      <p:sp>
        <p:nvSpPr>
          <p:cNvPr id="291854" name="Line 14"/>
          <p:cNvSpPr>
            <a:spLocks noChangeShapeType="1"/>
          </p:cNvSpPr>
          <p:nvPr/>
        </p:nvSpPr>
        <p:spPr bwMode="auto">
          <a:xfrm flipV="1">
            <a:off x="2057400" y="4875212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55" name="Line 15"/>
          <p:cNvSpPr>
            <a:spLocks noChangeShapeType="1"/>
          </p:cNvSpPr>
          <p:nvPr/>
        </p:nvSpPr>
        <p:spPr bwMode="auto">
          <a:xfrm>
            <a:off x="3733800" y="4037012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56" name="Line 16"/>
          <p:cNvSpPr>
            <a:spLocks noChangeShapeType="1"/>
          </p:cNvSpPr>
          <p:nvPr/>
        </p:nvSpPr>
        <p:spPr bwMode="auto">
          <a:xfrm>
            <a:off x="5334000" y="4189412"/>
            <a:ext cx="22225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57" name="Line 17"/>
          <p:cNvSpPr>
            <a:spLocks noChangeShapeType="1"/>
          </p:cNvSpPr>
          <p:nvPr/>
        </p:nvSpPr>
        <p:spPr bwMode="auto">
          <a:xfrm flipH="1">
            <a:off x="6934200" y="398145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316598"/>
                </a:solidFill>
              </a:rPr>
              <a:t>Definition of Current</a:t>
            </a:r>
            <a:endParaRPr lang="en-US" sz="40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473075" y="1589088"/>
            <a:ext cx="813435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If </a:t>
            </a:r>
            <a:r>
              <a:rPr lang="en-US" sz="2600" i="1">
                <a:latin typeface="Times New Roman" charset="0"/>
              </a:rPr>
              <a:t>Q</a:t>
            </a:r>
            <a:r>
              <a:rPr lang="en-US" sz="2600">
                <a:latin typeface="Times New Roman" charset="0"/>
              </a:rPr>
              <a:t> is the total amount of charge that has moved past a point in a wire, we define the current </a:t>
            </a:r>
            <a:r>
              <a:rPr lang="en-US" sz="2600" i="1">
                <a:latin typeface="Times New Roman" charset="0"/>
              </a:rPr>
              <a:t>I</a:t>
            </a:r>
            <a:r>
              <a:rPr lang="en-US" sz="2600">
                <a:latin typeface="Times New Roman" charset="0"/>
              </a:rPr>
              <a:t> in the wire to be the rate of charge flow:</a:t>
            </a:r>
          </a:p>
        </p:txBody>
      </p:sp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374650" y="3990975"/>
            <a:ext cx="81343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The SI unit for current is the coulomb per second, which is called the </a:t>
            </a:r>
            <a:r>
              <a:rPr lang="en-US" sz="2600" b="1">
                <a:latin typeface="Times New Roman" charset="0"/>
              </a:rPr>
              <a:t>ampere</a:t>
            </a:r>
            <a:r>
              <a:rPr lang="en-US" sz="2600">
                <a:latin typeface="Times New Roman" charset="0"/>
              </a:rPr>
              <a:t>.  1 ampere = 1 A = 1 C/s.</a:t>
            </a:r>
          </a:p>
        </p:txBody>
      </p:sp>
      <p:pic>
        <p:nvPicPr>
          <p:cNvPr id="328709" name="Picture 5" descr="equation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844800"/>
            <a:ext cx="8540750" cy="109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4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38199"/>
            <a:ext cx="5029200" cy="2823411"/>
          </a:xfrm>
          <a:prstGeom prst="rect">
            <a:avLst/>
          </a:prstGeom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162"/>
            <a:ext cx="8229600" cy="944562"/>
          </a:xfrm>
        </p:spPr>
        <p:txBody>
          <a:bodyPr/>
          <a:lstStyle/>
          <a:p>
            <a:r>
              <a:rPr lang="en-US" sz="3200" dirty="0" smtClean="0">
                <a:solidFill>
                  <a:srgbClr val="316598"/>
                </a:solidFill>
              </a:rPr>
              <a:t>Resistance </a:t>
            </a:r>
            <a:r>
              <a:rPr lang="en-US" sz="3200" dirty="0">
                <a:solidFill>
                  <a:srgbClr val="316598"/>
                </a:solidFill>
              </a:rPr>
              <a:t>and Ohm’s Law</a:t>
            </a:r>
            <a:endParaRPr lang="en-US" sz="3200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381000" y="3793629"/>
            <a:ext cx="81343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latin typeface="Times New Roman" charset="0"/>
              </a:rPr>
              <a:t>The SI unit of </a:t>
            </a:r>
            <a:r>
              <a:rPr lang="en-US" sz="2600" b="1" dirty="0">
                <a:latin typeface="Times New Roman" charset="0"/>
              </a:rPr>
              <a:t>resistance</a:t>
            </a:r>
            <a:r>
              <a:rPr lang="en-US" sz="2600" dirty="0">
                <a:latin typeface="Times New Roman" charset="0"/>
              </a:rPr>
              <a:t> is the ohm. </a:t>
            </a:r>
            <a:r>
              <a:rPr lang="en-US" sz="2600" dirty="0" smtClean="0">
                <a:latin typeface="Times New Roman" charset="0"/>
              </a:rPr>
              <a:t> </a:t>
            </a:r>
          </a:p>
          <a:p>
            <a:r>
              <a:rPr lang="en-US" sz="2600" dirty="0" smtClean="0">
                <a:latin typeface="Times New Roman" charset="0"/>
              </a:rPr>
              <a:t>1 </a:t>
            </a:r>
            <a:r>
              <a:rPr lang="en-US" sz="2600" dirty="0">
                <a:latin typeface="Times New Roman" charset="0"/>
              </a:rPr>
              <a:t>ohm = 1 </a:t>
            </a:r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Ω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= 1 V/A.</a:t>
            </a:r>
          </a:p>
          <a:p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The current through a conductor is determined by the potential difference </a:t>
            </a:r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US" sz="2600" i="1" dirty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along its length:</a:t>
            </a:r>
            <a:endParaRPr lang="el-GR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35878" name="Picture 6" descr="equation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5673725"/>
            <a:ext cx="3660775" cy="1031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2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http://i00.i.aliimg.com/wsphoto/v0/492374558/Superb-Chinese-English-font-b-Dictionary-b-font-font-b-Mandarin-b-font-Characters-Putonghua-Piny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9392">
            <a:off x="7366766" y="3654076"/>
            <a:ext cx="1386737" cy="138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http://images.fineartamerica.com/images-medium-large/ruler-karl-addi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729">
            <a:off x="4780714" y="2653438"/>
            <a:ext cx="1620695" cy="16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http://www.schoolmart.com/images/products/detail/TI_30XIIS_SO_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409">
            <a:off x="7022749" y="688634"/>
            <a:ext cx="1063625" cy="17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Aids Allowed on the Final Exam</a:t>
            </a:r>
            <a:endParaRPr lang="en-US" sz="32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6781800" cy="4286902"/>
          </a:xfrm>
          <a:noFill/>
        </p:spPr>
        <p:txBody>
          <a:bodyPr/>
          <a:lstStyle/>
          <a:p>
            <a:r>
              <a:rPr lang="en-CA" sz="2800" dirty="0"/>
              <a:t>Any calculator without communication capability.  </a:t>
            </a:r>
            <a:endParaRPr lang="en-CA" sz="2800" dirty="0" smtClean="0"/>
          </a:p>
          <a:p>
            <a:r>
              <a:rPr lang="en-CA" sz="2800" dirty="0" smtClean="0"/>
              <a:t>Aid </a:t>
            </a:r>
            <a:r>
              <a:rPr lang="en-CA" sz="2800" dirty="0"/>
              <a:t>sheet:  one single, original, handwritten 8 1/2 × 11 inch sheet of paper, which may be written on both sides.  </a:t>
            </a:r>
            <a:endParaRPr lang="en-CA" sz="2800" dirty="0" smtClean="0"/>
          </a:p>
          <a:p>
            <a:r>
              <a:rPr lang="en-CA" sz="2800" dirty="0" smtClean="0"/>
              <a:t>A </a:t>
            </a:r>
            <a:r>
              <a:rPr lang="en-CA" sz="2800" dirty="0"/>
              <a:t>ruler.  </a:t>
            </a:r>
            <a:endParaRPr lang="en-CA" sz="2800" dirty="0" smtClean="0"/>
          </a:p>
          <a:p>
            <a:r>
              <a:rPr lang="en-CA" sz="2800" dirty="0" smtClean="0"/>
              <a:t>A </a:t>
            </a:r>
            <a:r>
              <a:rPr lang="en-CA" sz="2800" b="1" dirty="0"/>
              <a:t>paper</a:t>
            </a:r>
            <a:r>
              <a:rPr lang="en-CA" sz="2800" dirty="0"/>
              <a:t> copy of an English translation dictionary</a:t>
            </a:r>
            <a:r>
              <a:rPr lang="en-CA" sz="2800" dirty="0" smtClean="0"/>
              <a:t>.</a:t>
            </a:r>
          </a:p>
          <a:p>
            <a:r>
              <a:rPr lang="en-CA" sz="2800" dirty="0" smtClean="0"/>
              <a:t>Also:</a:t>
            </a:r>
            <a:endParaRPr lang="en-CA" sz="2800" dirty="0"/>
          </a:p>
        </p:txBody>
      </p:sp>
      <p:pic>
        <p:nvPicPr>
          <p:cNvPr id="56324" name="Picture 4" descr="http://www.physics.emory.edu/postdocs/wrobertson/KSU%20TESTs/Equation%20Shee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449">
            <a:off x="7860755" y="2190480"/>
            <a:ext cx="987425" cy="12732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14" descr="http://www.0t8.net/four-years/car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011">
            <a:off x="5004003" y="5761233"/>
            <a:ext cx="1300945" cy="8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http://forums.watchuseek.com/attachments/f2/428629d1304018026-watch-suggestion-tough-long-lasting-wristwatch-citizen-bm6400-00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7605">
            <a:off x="7061420" y="5655316"/>
            <a:ext cx="1191848" cy="119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5921" y="5669102"/>
            <a:ext cx="4187875" cy="1231120"/>
            <a:chOff x="225921" y="5669102"/>
            <a:chExt cx="4187875" cy="1231120"/>
          </a:xfrm>
        </p:grpSpPr>
        <p:pic>
          <p:nvPicPr>
            <p:cNvPr id="56338" name="Picture 18" descr="http://www.soil-net.com/album/Equipment/slides/Pencils%200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4494">
              <a:off x="3110093" y="5669102"/>
              <a:ext cx="1303703" cy="123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40" name="Picture 20" descr="http://www.mymaido.com/c/130-category/pilot-bps-gp-supergrip-ballpoint-pens-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135">
              <a:off x="225921" y="6043206"/>
              <a:ext cx="1515377" cy="75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42" name="Picture 22" descr="http://upload.wikimedia.org/wikipedia/commons/2/2f/Pink_Pearl_eraser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61" y="5774019"/>
              <a:ext cx="1056217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70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Circuit Diagrams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9800"/>
            <a:ext cx="1828800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Real life:</a:t>
            </a:r>
          </a:p>
        </p:txBody>
      </p:sp>
      <p:pic>
        <p:nvPicPr>
          <p:cNvPr id="372740" name="Picture 4" descr="32_01Figure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447800"/>
            <a:ext cx="4425950" cy="2471738"/>
          </a:xfrm>
          <a:prstGeom prst="rect">
            <a:avLst/>
          </a:prstGeom>
          <a:noFill/>
        </p:spPr>
      </p:pic>
      <p:pic>
        <p:nvPicPr>
          <p:cNvPr id="372741" name="Picture 5" descr="32_03Figure-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419600"/>
            <a:ext cx="4889500" cy="240347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381000" y="4648200"/>
            <a:ext cx="2743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A circuit diagram:</a:t>
            </a:r>
          </a:p>
        </p:txBody>
      </p:sp>
      <p:sp>
        <p:nvSpPr>
          <p:cNvPr id="372743" name="Line 7"/>
          <p:cNvSpPr>
            <a:spLocks noChangeShapeType="1"/>
          </p:cNvSpPr>
          <p:nvPr/>
        </p:nvSpPr>
        <p:spPr bwMode="auto">
          <a:xfrm flipH="1">
            <a:off x="4343400" y="2895600"/>
            <a:ext cx="13716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4" name="Line 8"/>
          <p:cNvSpPr>
            <a:spLocks noChangeShapeType="1"/>
          </p:cNvSpPr>
          <p:nvPr/>
        </p:nvSpPr>
        <p:spPr bwMode="auto">
          <a:xfrm>
            <a:off x="4114800" y="2743200"/>
            <a:ext cx="14478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45" name="Line 9"/>
          <p:cNvSpPr>
            <a:spLocks noChangeShapeType="1"/>
          </p:cNvSpPr>
          <p:nvPr/>
        </p:nvSpPr>
        <p:spPr bwMode="auto">
          <a:xfrm>
            <a:off x="7772400" y="3124200"/>
            <a:ext cx="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2" grpId="0"/>
      <p:bldP spid="372743" grpId="0" animBg="1"/>
      <p:bldP spid="372744" grpId="0" animBg="1"/>
      <p:bldP spid="3727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Series Resistors</a:t>
            </a: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473075" y="1157288"/>
            <a:ext cx="813435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600" dirty="0">
                <a:latin typeface="Times New Roman" charset="0"/>
              </a:rPr>
              <a:t>  Resistors that are aligned end to end, </a:t>
            </a:r>
            <a:r>
              <a:rPr lang="en-US" sz="2600" i="1" dirty="0">
                <a:latin typeface="Times New Roman" charset="0"/>
              </a:rPr>
              <a:t>with no junctions between them, </a:t>
            </a:r>
            <a:r>
              <a:rPr lang="en-US" sz="2600" dirty="0">
                <a:latin typeface="Times New Roman" charset="0"/>
              </a:rPr>
              <a:t>are called </a:t>
            </a:r>
            <a:r>
              <a:rPr lang="en-US" sz="2600" b="1" dirty="0">
                <a:latin typeface="Times New Roman" charset="0"/>
              </a:rPr>
              <a:t>series resistors </a:t>
            </a:r>
            <a:r>
              <a:rPr lang="en-US" sz="2600" dirty="0">
                <a:latin typeface="Times New Roman" charset="0"/>
              </a:rPr>
              <a:t>or, sometimes, resistors “in series.” </a:t>
            </a:r>
          </a:p>
        </p:txBody>
      </p:sp>
      <p:pic>
        <p:nvPicPr>
          <p:cNvPr id="362501" name="Picture 5" descr="equation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" y="2590800"/>
            <a:ext cx="7924800" cy="83185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3050" y="3505200"/>
            <a:ext cx="82296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Parallel Resistors</a:t>
            </a:r>
            <a:endParaRPr lang="en-US" kern="0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05732" y="4354512"/>
            <a:ext cx="81343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600" dirty="0">
                <a:latin typeface="Times New Roman" charset="0"/>
              </a:rPr>
              <a:t>  Resistors connected </a:t>
            </a:r>
            <a:r>
              <a:rPr lang="en-US" sz="2600" i="1" dirty="0">
                <a:latin typeface="Times New Roman" charset="0"/>
              </a:rPr>
              <a:t>at both ends</a:t>
            </a:r>
            <a:r>
              <a:rPr lang="en-US" sz="2600" dirty="0">
                <a:latin typeface="Times New Roman" charset="0"/>
              </a:rPr>
              <a:t> are called </a:t>
            </a:r>
            <a:r>
              <a:rPr lang="en-US" sz="2600" b="1" dirty="0">
                <a:latin typeface="Times New Roman" charset="0"/>
              </a:rPr>
              <a:t>parallel resistors </a:t>
            </a:r>
            <a:r>
              <a:rPr lang="en-US" sz="2600" dirty="0">
                <a:latin typeface="Times New Roman" charset="0"/>
              </a:rPr>
              <a:t>or, sometimes, resistors “in parallel.” </a:t>
            </a:r>
          </a:p>
        </p:txBody>
      </p:sp>
      <p:pic>
        <p:nvPicPr>
          <p:cNvPr id="8" name="Picture 5" descr="equation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07" y="5247064"/>
            <a:ext cx="8686800" cy="1395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6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046"/>
            <a:ext cx="9099348" cy="24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41840" y="2243160"/>
              <a:ext cx="8676720" cy="4261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320" y="2234160"/>
                <a:ext cx="8686440" cy="427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83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2" name="Picture 4" descr="CircuitBoard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457200" y="609600"/>
            <a:ext cx="8229600" cy="4800600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Some quick notes about circuits: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“Electric Potential Difference” and “Voltage” mean the same thing.</a:t>
            </a:r>
          </a:p>
          <a:p>
            <a:r>
              <a:rPr lang="en-US" dirty="0"/>
              <a:t>We speak of voltage “across” a resistor, and current “through” a resistor.</a:t>
            </a:r>
          </a:p>
          <a:p>
            <a:r>
              <a:rPr lang="en-US" dirty="0"/>
              <a:t>Two points connected by an ideal wire always have the same potential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 (A wire is an equipotential.)</a:t>
            </a:r>
          </a:p>
        </p:txBody>
      </p:sp>
    </p:spTree>
    <p:extLst>
      <p:ext uri="{BB962C8B-B14F-4D97-AF65-F5344CB8AC3E}">
        <p14:creationId xmlns:p14="http://schemas.microsoft.com/office/powerpoint/2010/main" val="14450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70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Variation on April 2014 Final Exam</a:t>
            </a:r>
            <a:endParaRPr lang="en-CA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046"/>
            <a:ext cx="9099348" cy="24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61880" y="912600"/>
              <a:ext cx="8596800" cy="5604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00" y="907560"/>
                <a:ext cx="8612280" cy="561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3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algn="l"/>
            <a:r>
              <a:rPr lang="en-US" sz="2400" b="1"/>
              <a:t>Demonstration</a:t>
            </a:r>
            <a:r>
              <a:rPr lang="en-US" sz="2400"/>
              <a:t>.  Two ways of wiring two different light bulbs. </a:t>
            </a:r>
            <a:br>
              <a:rPr lang="en-US" sz="2400"/>
            </a:br>
            <a:r>
              <a:rPr lang="en-US" sz="2400"/>
              <a:t>Note: A circle with a wavy line in it represents an Alternating Current (AC) power supply.  It is like a battery, except the voltage flips direction 60 times per second.</a:t>
            </a:r>
          </a:p>
        </p:txBody>
      </p:sp>
      <p:pic>
        <p:nvPicPr>
          <p:cNvPr id="389123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3810000" cy="3671888"/>
          </a:xfrm>
          <a:prstGeom prst="rect">
            <a:avLst/>
          </a:prstGeom>
          <a:noFill/>
        </p:spPr>
      </p:pic>
      <p:pic>
        <p:nvPicPr>
          <p:cNvPr id="389124" name="Picture 4" descr="seriesParallelDem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76600"/>
            <a:ext cx="4495800" cy="297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5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 </a:t>
            </a:r>
            <a:br>
              <a:rPr lang="en-US" sz="2400" dirty="0" smtClean="0"/>
            </a:br>
            <a:r>
              <a:rPr lang="en-US" sz="2400" dirty="0"/>
              <a:t>If the bulbs are wired in parallel , which bulb will consume more power? </a:t>
            </a:r>
            <a:br>
              <a:rPr lang="en-US" sz="2400" dirty="0"/>
            </a:br>
            <a:r>
              <a:rPr lang="en-US" sz="2400" dirty="0"/>
              <a:t>A. The 60 W bulb.</a:t>
            </a:r>
            <a:br>
              <a:rPr lang="en-US" sz="2400" dirty="0"/>
            </a:br>
            <a:r>
              <a:rPr lang="en-US" sz="2400" dirty="0"/>
              <a:t>B. The 100 W bulb.</a:t>
            </a:r>
            <a:br>
              <a:rPr lang="en-US" sz="2400" dirty="0"/>
            </a:br>
            <a:r>
              <a:rPr lang="en-US" sz="2400" dirty="0"/>
              <a:t>C. both will consume the same power.</a:t>
            </a:r>
          </a:p>
        </p:txBody>
      </p:sp>
      <p:pic>
        <p:nvPicPr>
          <p:cNvPr id="395267" name="Picture 3" descr="seriesParallelDem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200400"/>
            <a:ext cx="4495800" cy="297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2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 </a:t>
            </a:r>
            <a:br>
              <a:rPr lang="en-US" sz="2400" dirty="0" smtClean="0"/>
            </a:br>
            <a:r>
              <a:rPr lang="en-US" sz="2400" dirty="0"/>
              <a:t>If the bulbs are wired in parallel , which bulb will consume more power? </a:t>
            </a:r>
            <a:br>
              <a:rPr lang="en-US" sz="2400" dirty="0"/>
            </a:br>
            <a:r>
              <a:rPr lang="en-US" sz="2400" dirty="0"/>
              <a:t>A. The 60 W bulb.</a:t>
            </a:r>
            <a:br>
              <a:rPr lang="en-US" sz="2400" dirty="0"/>
            </a:br>
            <a:r>
              <a:rPr lang="en-US" sz="2400" b="1" dirty="0"/>
              <a:t>B. The 100 W bulb.</a:t>
            </a:r>
            <a:br>
              <a:rPr lang="en-US" sz="2400" b="1" dirty="0"/>
            </a:br>
            <a:r>
              <a:rPr lang="en-US" sz="2400" dirty="0"/>
              <a:t>C. both will consume the same power.</a:t>
            </a:r>
          </a:p>
        </p:txBody>
      </p:sp>
      <p:pic>
        <p:nvPicPr>
          <p:cNvPr id="395267" name="Picture 3" descr="seriesParallelDem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811" y="3048000"/>
            <a:ext cx="4495800" cy="297815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884478" y="1774373"/>
            <a:ext cx="350246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5105400" y="2828915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labels on the bulbs advertise the power </a:t>
            </a:r>
            <a:r>
              <a:rPr lang="en-CA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assuming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 across each bulb is the same: 120 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CA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the larger the resistance, the lower the power.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means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60W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100W</a:t>
            </a:r>
            <a:endParaRPr lang="en-CA" sz="24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9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Question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/>
              <a:t>If the bulbs are wired in series, which bulb will consume more power? </a:t>
            </a:r>
            <a:br>
              <a:rPr lang="en-US" sz="2400" dirty="0"/>
            </a:br>
            <a:r>
              <a:rPr lang="en-US" sz="2400" dirty="0"/>
              <a:t>A. The 60 W bulb.</a:t>
            </a:r>
            <a:br>
              <a:rPr lang="en-US" sz="2400" dirty="0"/>
            </a:br>
            <a:r>
              <a:rPr lang="en-US" sz="2400" dirty="0"/>
              <a:t>B. The 100 W bulb.</a:t>
            </a:r>
            <a:br>
              <a:rPr lang="en-US" sz="2400" dirty="0"/>
            </a:br>
            <a:r>
              <a:rPr lang="en-US" sz="2400" dirty="0"/>
              <a:t>C. both will consume the same power.</a:t>
            </a:r>
          </a:p>
        </p:txBody>
      </p:sp>
      <p:pic>
        <p:nvPicPr>
          <p:cNvPr id="394243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728913"/>
            <a:ext cx="3810000" cy="3671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2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Question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/>
              <a:t>If the bulbs are wired in series, which bulb will consume more power? </a:t>
            </a:r>
            <a:br>
              <a:rPr lang="en-US" sz="2400" dirty="0"/>
            </a:br>
            <a:r>
              <a:rPr lang="en-US" sz="2400" b="1" dirty="0"/>
              <a:t>A. The 60 W bulb.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B. The 100 W bulb.</a:t>
            </a:r>
            <a:br>
              <a:rPr lang="en-US" sz="2400" dirty="0"/>
            </a:br>
            <a:r>
              <a:rPr lang="en-US" sz="2400" dirty="0"/>
              <a:t>C. both will consume the same power.</a:t>
            </a:r>
          </a:p>
        </p:txBody>
      </p:sp>
      <p:pic>
        <p:nvPicPr>
          <p:cNvPr id="394243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2807144"/>
            <a:ext cx="3810000" cy="3671887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873591" y="1469573"/>
            <a:ext cx="3502466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4724400" y="31242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through each bulb is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CA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the larger the resistance, the larger the power.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Recall: </a:t>
            </a:r>
            <a:r>
              <a:rPr lang="en-CA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60W</a:t>
            </a:r>
            <a:r>
              <a:rPr lang="en-C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CA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this means: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60W</a:t>
            </a:r>
            <a:r>
              <a:rPr lang="en-C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C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100W</a:t>
            </a:r>
            <a:endParaRPr lang="en-CA" sz="24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http://upload.wikimedia.org/wikipedia/commons/3/3d/Samsung_GALAXY_S4_zoom_%28White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885" y="183815"/>
            <a:ext cx="2356515" cy="15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ages3.wikia.nocookie.net/__cb20130620191722/smashbroslawlorigins/images/8/80/Transparent-red-no-circl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56" y="42384"/>
            <a:ext cx="1703449" cy="16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32" y="2531943"/>
            <a:ext cx="1386122" cy="131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images3.wikia.nocookie.net/__cb20130620191722/smashbroslawlorigins/images/8/80/Transparent-red-no-circle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36" y="2214563"/>
            <a:ext cx="1809939" cy="19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867400" cy="715963"/>
          </a:xfrm>
        </p:spPr>
        <p:txBody>
          <a:bodyPr/>
          <a:lstStyle/>
          <a:p>
            <a:pPr eaLnBrk="1" hangingPunct="1"/>
            <a:r>
              <a:rPr lang="en-US" sz="3600" dirty="0"/>
              <a:t>During</a:t>
            </a:r>
            <a:r>
              <a:rPr lang="en-US" sz="3600" dirty="0" smtClean="0"/>
              <a:t> the Exam</a:t>
            </a:r>
            <a:endParaRPr lang="en-US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6172200" cy="5867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Exam begins at 2</a:t>
            </a:r>
            <a:r>
              <a:rPr lang="en-US" sz="2400" b="1" dirty="0" smtClean="0"/>
              <a:t>:00pm SHARP</a:t>
            </a:r>
            <a:r>
              <a:rPr lang="en-US" sz="2400" dirty="0" smtClean="0"/>
              <a:t>!!!</a:t>
            </a:r>
          </a:p>
          <a:p>
            <a:pPr eaLnBrk="1" hangingPunct="1"/>
            <a:r>
              <a:rPr lang="en-US" sz="2400" dirty="0" smtClean="0"/>
              <a:t>Skim </a:t>
            </a:r>
            <a:r>
              <a:rPr lang="en-US" sz="2400" dirty="0"/>
              <a:t>over the entire </a:t>
            </a:r>
            <a:r>
              <a:rPr lang="en-US" sz="2400" dirty="0" smtClean="0"/>
              <a:t>exam from </a:t>
            </a:r>
            <a:r>
              <a:rPr lang="en-US" sz="2400" dirty="0"/>
              <a:t>front to back </a:t>
            </a:r>
            <a:r>
              <a:rPr lang="en-US" sz="2400" b="1" dirty="0"/>
              <a:t>before </a:t>
            </a:r>
            <a:r>
              <a:rPr lang="en-US" sz="2400" dirty="0"/>
              <a:t>you begin.  Look for problems that you have confidence to solve first.</a:t>
            </a:r>
          </a:p>
          <a:p>
            <a:pPr eaLnBrk="1" hangingPunct="1"/>
            <a:r>
              <a:rPr lang="en-US" sz="2400" dirty="0"/>
              <a:t>If you start a problem but can’t finish it, leave it, make a mark on the edge of the paper beside it, and come back to it after you have solved all the easy problems.</a:t>
            </a:r>
          </a:p>
          <a:p>
            <a:pPr eaLnBrk="1" hangingPunct="1"/>
            <a:r>
              <a:rPr lang="en-US" sz="2400" dirty="0"/>
              <a:t>When you are in a hurry and your hand is not steady, you can make little mistakes; if there is time, do the calculation twice and obtain agreement.</a:t>
            </a:r>
          </a:p>
          <a:p>
            <a:pPr eaLnBrk="1" hangingPunct="1"/>
            <a:r>
              <a:rPr lang="en-US" sz="2400" dirty="0"/>
              <a:t>Bring a snack or drink.</a:t>
            </a:r>
          </a:p>
          <a:p>
            <a:pPr eaLnBrk="1" hangingPunct="1"/>
            <a:r>
              <a:rPr lang="en-US" sz="2400" i="1" dirty="0"/>
              <a:t>Don’t leave </a:t>
            </a:r>
            <a:r>
              <a:rPr lang="en-US" sz="2400" i="1" dirty="0" smtClean="0"/>
              <a:t>an exam early</a:t>
            </a:r>
            <a:r>
              <a:rPr lang="en-US" sz="2400" i="1" dirty="0"/>
              <a:t>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28459" y="4704781"/>
            <a:ext cx="1903412" cy="1721971"/>
            <a:chOff x="6181492" y="-303245"/>
            <a:chExt cx="2587625" cy="25586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3223" y="533400"/>
              <a:ext cx="2395538" cy="1195530"/>
            </a:xfrm>
            <a:prstGeom prst="rect">
              <a:avLst/>
            </a:prstGeom>
          </p:spPr>
        </p:pic>
        <p:pic>
          <p:nvPicPr>
            <p:cNvPr id="57350" name="Picture 6" descr="http://images3.wikia.nocookie.net/__cb20130620191722/smashbroslawlorigins/images/8/80/Transparent-red-no-circle-h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492" y="-303245"/>
              <a:ext cx="2587625" cy="2558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710589" y="4202668"/>
            <a:ext cx="243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No Apple Watch!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6643132" y="6460375"/>
            <a:ext cx="243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No Google Glasses!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7093765" y="1641084"/>
            <a:ext cx="1982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No phones!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9353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630363"/>
          </a:xfrm>
        </p:spPr>
        <p:txBody>
          <a:bodyPr/>
          <a:lstStyle/>
          <a:p>
            <a:pPr algn="l"/>
            <a:r>
              <a:rPr lang="en-US" sz="2400" b="1"/>
              <a:t>Demonstration</a:t>
            </a:r>
            <a:r>
              <a:rPr lang="en-US" sz="2400"/>
              <a:t>.  The moral: </a:t>
            </a:r>
            <a:br>
              <a:rPr lang="en-US" sz="2400"/>
            </a:br>
            <a:r>
              <a:rPr lang="en-US" sz="2400"/>
              <a:t>  - The thing that is the same for resistors in parallel is voltage.  Use </a:t>
            </a:r>
            <a:r>
              <a:rPr lang="en-US" sz="2400" i="1">
                <a:latin typeface="Times New Roman" charset="0"/>
              </a:rPr>
              <a:t>P</a:t>
            </a:r>
            <a:r>
              <a:rPr lang="en-US" sz="2400">
                <a:latin typeface="Times New Roman" charset="0"/>
              </a:rPr>
              <a:t> = </a:t>
            </a:r>
            <a:r>
              <a:rPr lang="en-US" sz="2400" i="1">
                <a:latin typeface="Times New Roman" charset="0"/>
              </a:rPr>
              <a:t>V</a:t>
            </a:r>
            <a:r>
              <a:rPr lang="en-US" sz="2400">
                <a:latin typeface="Times New Roman" charset="0"/>
              </a:rPr>
              <a:t> </a:t>
            </a:r>
            <a:r>
              <a:rPr lang="en-US" sz="2400" baseline="30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/ </a:t>
            </a:r>
            <a:r>
              <a:rPr lang="en-US" sz="2400" i="1">
                <a:latin typeface="Times New Roman" charset="0"/>
              </a:rPr>
              <a:t>R</a:t>
            </a:r>
            <a:r>
              <a:rPr lang="en-US" sz="2400"/>
              <a:t> to compare power.  Higher power corresponds lower resistance.</a:t>
            </a:r>
          </a:p>
        </p:txBody>
      </p:sp>
      <p:pic>
        <p:nvPicPr>
          <p:cNvPr id="396291" name="Picture 3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429000"/>
            <a:ext cx="3200400" cy="3084513"/>
          </a:xfrm>
          <a:prstGeom prst="rect">
            <a:avLst/>
          </a:prstGeom>
          <a:noFill/>
        </p:spPr>
      </p:pic>
      <p:pic>
        <p:nvPicPr>
          <p:cNvPr id="396292" name="Picture 4" descr="seriesParallelDem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05200"/>
            <a:ext cx="4572000" cy="3028950"/>
          </a:xfrm>
          <a:prstGeom prst="rect">
            <a:avLst/>
          </a:prstGeom>
          <a:noFill/>
        </p:spPr>
      </p:pic>
      <p:sp>
        <p:nvSpPr>
          <p:cNvPr id="396293" name="Rectangle 5"/>
          <p:cNvSpPr>
            <a:spLocks noChangeArrowheads="1"/>
          </p:cNvSpPr>
          <p:nvPr/>
        </p:nvSpPr>
        <p:spPr bwMode="auto">
          <a:xfrm>
            <a:off x="609600" y="17526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2"/>
                </a:solidFill>
              </a:rPr>
              <a:t>- The thing that is the same for resistors in series is current.  Use </a:t>
            </a:r>
            <a:r>
              <a:rPr lang="en-US" sz="2400" i="1">
                <a:solidFill>
                  <a:schemeClr val="tx2"/>
                </a:solidFill>
                <a:latin typeface="Times New Roman" charset="0"/>
              </a:rPr>
              <a:t>P</a:t>
            </a:r>
            <a:r>
              <a:rPr lang="en-US" sz="2400">
                <a:solidFill>
                  <a:schemeClr val="tx2"/>
                </a:solidFill>
                <a:latin typeface="Times New Roman" charset="0"/>
              </a:rPr>
              <a:t> = </a:t>
            </a:r>
            <a:r>
              <a:rPr lang="en-US" sz="2400" i="1">
                <a:solidFill>
                  <a:schemeClr val="tx2"/>
                </a:solidFill>
                <a:latin typeface="Times New Roman" charset="0"/>
              </a:rPr>
              <a:t>I </a:t>
            </a:r>
            <a:r>
              <a:rPr lang="en-US" sz="2400" baseline="30000">
                <a:solidFill>
                  <a:schemeClr val="tx2"/>
                </a:solidFill>
                <a:latin typeface="Times New Roman" charset="0"/>
              </a:rPr>
              <a:t>2</a:t>
            </a:r>
            <a:r>
              <a:rPr lang="en-US" sz="240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sz="2400" i="1">
                <a:solidFill>
                  <a:schemeClr val="tx2"/>
                </a:solidFill>
                <a:latin typeface="Times New Roman" charset="0"/>
              </a:rPr>
              <a:t>R</a:t>
            </a:r>
            <a:r>
              <a:rPr lang="en-US" sz="2400">
                <a:solidFill>
                  <a:schemeClr val="tx2"/>
                </a:solidFill>
              </a:rPr>
              <a:t> to compare power.  Higher resistance corresponds to higher power.</a:t>
            </a: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533400" y="2895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2"/>
                </a:solidFill>
              </a:rPr>
              <a:t>- In your house, Parallel is </a:t>
            </a:r>
            <a:r>
              <a:rPr lang="en-US" sz="2400" b="1" i="1">
                <a:solidFill>
                  <a:schemeClr val="tx2"/>
                </a:solidFill>
              </a:rPr>
              <a:t>always</a:t>
            </a:r>
            <a:r>
              <a:rPr lang="en-US" sz="2400">
                <a:solidFill>
                  <a:schemeClr val="tx2"/>
                </a:solidFill>
              </a:rPr>
              <a:t> used.</a:t>
            </a:r>
          </a:p>
        </p:txBody>
      </p:sp>
    </p:spTree>
    <p:extLst>
      <p:ext uri="{BB962C8B-B14F-4D97-AF65-F5344CB8AC3E}">
        <p14:creationId xmlns:p14="http://schemas.microsoft.com/office/powerpoint/2010/main" val="24752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3" grpId="0"/>
      <p:bldP spid="39629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Question.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If the bulbs are wired in series and the 100 W bulb is unscrewed, what will happen to the 60 W bulb?</a:t>
            </a:r>
            <a:br>
              <a:rPr lang="en-US" sz="2400" dirty="0"/>
            </a:br>
            <a:r>
              <a:rPr lang="en-US" sz="2400" dirty="0"/>
              <a:t>A. It will light up.</a:t>
            </a:r>
            <a:br>
              <a:rPr lang="en-US" sz="2400" dirty="0"/>
            </a:br>
            <a:r>
              <a:rPr lang="en-US" sz="2400" dirty="0"/>
              <a:t>B. It will not light up.</a:t>
            </a:r>
          </a:p>
        </p:txBody>
      </p:sp>
      <p:pic>
        <p:nvPicPr>
          <p:cNvPr id="388101" name="Picture 5" descr="seriesParallel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514600"/>
            <a:ext cx="3810000" cy="3671888"/>
          </a:xfrm>
          <a:prstGeom prst="rect">
            <a:avLst/>
          </a:prstGeom>
          <a:noFill/>
        </p:spPr>
      </p:pic>
      <p:sp>
        <p:nvSpPr>
          <p:cNvPr id="388103" name="Line 7"/>
          <p:cNvSpPr>
            <a:spLocks noChangeShapeType="1"/>
          </p:cNvSpPr>
          <p:nvPr/>
        </p:nvSpPr>
        <p:spPr bwMode="auto">
          <a:xfrm>
            <a:off x="4648200" y="51054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104" name="Line 8"/>
          <p:cNvSpPr>
            <a:spLocks noChangeShapeType="1"/>
          </p:cNvSpPr>
          <p:nvPr/>
        </p:nvSpPr>
        <p:spPr bwMode="auto">
          <a:xfrm flipV="1">
            <a:off x="4648200" y="51054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marL="762000" indent="-762000" algn="l"/>
            <a:r>
              <a:rPr lang="en-US" sz="2400" b="1" dirty="0"/>
              <a:t>Demonstration. </a:t>
            </a:r>
            <a:r>
              <a:rPr lang="en-US" sz="2400" dirty="0"/>
              <a:t>In Class Discussion </a:t>
            </a:r>
            <a:r>
              <a:rPr lang="en-US" sz="2400" dirty="0" smtClean="0"/>
              <a:t>Question</a:t>
            </a:r>
            <a:br>
              <a:rPr lang="en-US" sz="2400" dirty="0" smtClean="0"/>
            </a:br>
            <a:r>
              <a:rPr lang="en-US" sz="2400" dirty="0"/>
              <a:t>If the bulbs are wired in parallel and the 100 W bulb is unscrewed, what will happen to the 60 W bulb?</a:t>
            </a:r>
            <a:br>
              <a:rPr lang="en-US" sz="2400" dirty="0"/>
            </a:br>
            <a:r>
              <a:rPr lang="en-US" sz="2400" dirty="0"/>
              <a:t>A. It will light up.</a:t>
            </a:r>
            <a:br>
              <a:rPr lang="en-US" sz="2400" dirty="0"/>
            </a:br>
            <a:r>
              <a:rPr lang="en-US" sz="2400" dirty="0"/>
              <a:t>B. It will not light up.</a:t>
            </a:r>
          </a:p>
        </p:txBody>
      </p:sp>
      <p:pic>
        <p:nvPicPr>
          <p:cNvPr id="393220" name="Picture 4" descr="seriesParallelDem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200400"/>
            <a:ext cx="4495800" cy="2978150"/>
          </a:xfrm>
          <a:prstGeom prst="rect">
            <a:avLst/>
          </a:prstGeom>
          <a:noFill/>
        </p:spPr>
      </p:pic>
      <p:sp>
        <p:nvSpPr>
          <p:cNvPr id="393221" name="Line 5"/>
          <p:cNvSpPr>
            <a:spLocks noChangeShapeType="1"/>
          </p:cNvSpPr>
          <p:nvPr/>
        </p:nvSpPr>
        <p:spPr bwMode="auto">
          <a:xfrm>
            <a:off x="5410200" y="44958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222" name="Line 6"/>
          <p:cNvSpPr>
            <a:spLocks noChangeShapeType="1"/>
          </p:cNvSpPr>
          <p:nvPr/>
        </p:nvSpPr>
        <p:spPr bwMode="auto">
          <a:xfrm flipV="1">
            <a:off x="5410200" y="4495800"/>
            <a:ext cx="1295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37160"/>
            <a:ext cx="9166912" cy="42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4455" y="4459509"/>
            <a:ext cx="7356957" cy="1935544"/>
            <a:chOff x="574455" y="4459509"/>
            <a:chExt cx="7356957" cy="1935544"/>
          </a:xfrm>
        </p:grpSpPr>
        <p:sp>
          <p:nvSpPr>
            <p:cNvPr id="7" name="TextBox 6"/>
            <p:cNvSpPr txBox="1"/>
            <p:nvPr/>
          </p:nvSpPr>
          <p:spPr>
            <a:xfrm>
              <a:off x="3505200" y="4965616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  <p:pic>
          <p:nvPicPr>
            <p:cNvPr id="91140" name="Picture 4" descr="http://ryanaweaver.com/files/2013/02/puzzled-loo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55" y="4459509"/>
              <a:ext cx="2919859" cy="193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4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b="1" dirty="0">
                <a:solidFill>
                  <a:srgbClr val="316598"/>
                </a:solidFill>
              </a:rPr>
              <a:t>Right-hand rule for </a:t>
            </a:r>
            <a:r>
              <a:rPr lang="en-US" b="1" dirty="0" smtClean="0">
                <a:solidFill>
                  <a:srgbClr val="316598"/>
                </a:solidFill>
              </a:rPr>
              <a:t>magnetic fields</a:t>
            </a:r>
            <a:endParaRPr lang="en-US" b="1" dirty="0">
              <a:solidFill>
                <a:srgbClr val="316598"/>
              </a:solidFill>
            </a:endParaRPr>
          </a:p>
        </p:txBody>
      </p:sp>
      <p:pic>
        <p:nvPicPr>
          <p:cNvPr id="405507" name="Picture 3" descr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1600200"/>
            <a:ext cx="12039600" cy="576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7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 descr="figure33"/>
          <p:cNvPicPr>
            <a:picLocks noChangeAspect="1" noChangeArrowheads="1"/>
          </p:cNvPicPr>
          <p:nvPr/>
        </p:nvPicPr>
        <p:blipFill>
          <a:blip r:embed="rId2"/>
          <a:srcRect l="18503" t="61964"/>
          <a:stretch>
            <a:fillRect/>
          </a:stretch>
        </p:blipFill>
        <p:spPr bwMode="auto">
          <a:xfrm>
            <a:off x="-169863" y="381000"/>
            <a:ext cx="14419263" cy="6011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7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54013" y="4513263"/>
            <a:ext cx="82264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The strength of the uniform magnetic field inside a solenoid is</a:t>
            </a:r>
            <a:endParaRPr lang="en-US" sz="2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5450" y="6022975"/>
            <a:ext cx="8226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where </a:t>
            </a:r>
            <a:r>
              <a:rPr lang="en-US" sz="2600" i="1">
                <a:latin typeface="Times New Roman" charset="0"/>
              </a:rPr>
              <a:t>n</a:t>
            </a:r>
            <a:r>
              <a:rPr lang="en-US" sz="2600">
                <a:latin typeface="Times New Roman" charset="0"/>
              </a:rPr>
              <a:t> = </a:t>
            </a:r>
            <a:r>
              <a:rPr lang="en-US" sz="2600" i="1">
                <a:latin typeface="Times New Roman" charset="0"/>
              </a:rPr>
              <a:t>N</a:t>
            </a:r>
            <a:r>
              <a:rPr lang="en-US" sz="2600">
                <a:latin typeface="Times New Roman" charset="0"/>
              </a:rPr>
              <a:t>/</a:t>
            </a:r>
            <a:r>
              <a:rPr lang="en-US" sz="2600" i="1">
                <a:latin typeface="Times New Roman" charset="0"/>
              </a:rPr>
              <a:t>l</a:t>
            </a:r>
            <a:r>
              <a:rPr lang="en-US" sz="2600">
                <a:latin typeface="Times New Roman" charset="0"/>
              </a:rPr>
              <a:t> is the number of turns per unit length.</a:t>
            </a:r>
            <a:endParaRPr lang="en-US" sz="240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12292" name="Picture 4" descr="equation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650" y="5057775"/>
            <a:ext cx="326707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figure33"/>
          <p:cNvPicPr>
            <a:picLocks noChangeAspect="1" noChangeArrowheads="1"/>
          </p:cNvPicPr>
          <p:nvPr/>
        </p:nvPicPr>
        <p:blipFill>
          <a:blip r:embed="rId3"/>
          <a:srcRect l="27232" t="79796"/>
          <a:stretch>
            <a:fillRect/>
          </a:stretch>
        </p:blipFill>
        <p:spPr bwMode="auto">
          <a:xfrm>
            <a:off x="1066800" y="168275"/>
            <a:ext cx="638492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1524000" y="3048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316598"/>
                </a:solidFill>
              </a:rPr>
              <a:t>The Magnetic Force on a Moving Charge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81000" y="11430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 charset="0"/>
              </a:rPr>
              <a:t>The magnetic force on a charge </a:t>
            </a:r>
            <a:r>
              <a:rPr lang="en-US" sz="2400" i="1">
                <a:latin typeface="Times New Roman" charset="0"/>
              </a:rPr>
              <a:t>q </a:t>
            </a:r>
            <a:r>
              <a:rPr lang="en-US" sz="2400">
                <a:latin typeface="Times New Roman" charset="0"/>
              </a:rPr>
              <a:t>as it moves through a magnetic field </a:t>
            </a:r>
            <a:r>
              <a:rPr lang="en-US" sz="2400" b="1" i="1">
                <a:latin typeface="Times New Roman" charset="0"/>
              </a:rPr>
              <a:t>B</a:t>
            </a:r>
            <a:r>
              <a:rPr lang="en-US" sz="2400">
                <a:latin typeface="Times New Roman" charset="0"/>
              </a:rPr>
              <a:t> with velocity </a:t>
            </a:r>
            <a:r>
              <a:rPr lang="en-US" sz="2400" b="1" i="1">
                <a:latin typeface="Times New Roman" charset="0"/>
              </a:rPr>
              <a:t>v</a:t>
            </a:r>
            <a:r>
              <a:rPr lang="en-US" sz="2400">
                <a:latin typeface="Times New Roman" charset="0"/>
              </a:rPr>
              <a:t> is</a:t>
            </a:r>
          </a:p>
        </p:txBody>
      </p:sp>
      <p:pic>
        <p:nvPicPr>
          <p:cNvPr id="13316" name="Picture 5" descr="figure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590800"/>
            <a:ext cx="41544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equation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8077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304800" y="2819400"/>
            <a:ext cx="7921625" cy="488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latin typeface="Times New Roman" charset="0"/>
              </a:rPr>
              <a:t>where </a:t>
            </a:r>
            <a:r>
              <a:rPr lang="el-GR" sz="2600" i="1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 is the angle between </a:t>
            </a:r>
            <a:r>
              <a:rPr lang="en-US" sz="2600" b="1" i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2600" b="1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l-GR" sz="26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14400" y="4343400"/>
            <a:ext cx="245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Right Hand Rule</a:t>
            </a:r>
            <a:r>
              <a:rPr lang="en-US" sz="2400" dirty="0" smtClean="0"/>
              <a:t> for Forces: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66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37160"/>
            <a:ext cx="9166912" cy="42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213560" y="1634400"/>
              <a:ext cx="7559280" cy="436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7080" y="1626840"/>
                <a:ext cx="7578360" cy="43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39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37160"/>
            <a:ext cx="9166912" cy="42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" y="3918858"/>
            <a:ext cx="905462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26720" y="1501200"/>
              <a:ext cx="8777520" cy="5211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040" y="1495800"/>
                <a:ext cx="8792280" cy="522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72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8"/>
            <a:ext cx="8985445" cy="33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0" y="4038600"/>
            <a:ext cx="6407412" cy="2578184"/>
            <a:chOff x="2438400" y="4038600"/>
            <a:chExt cx="6407412" cy="2578184"/>
          </a:xfrm>
        </p:grpSpPr>
        <p:pic>
          <p:nvPicPr>
            <p:cNvPr id="89092" name="Picture 4" descr="http://lewwaters.files.wordpress.com/2011/12/puzzled-loo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038600"/>
              <a:ext cx="1981200" cy="257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19600" y="4800600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2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33_37Figure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5359400" cy="6858000"/>
          </a:xfrm>
          <a:prstGeom prst="rect">
            <a:avLst/>
          </a:prstGeo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12725" y="609600"/>
            <a:ext cx="23018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Magnetic Force is important for fast moving electrons or positive ions in a vacuum.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8600" y="4267200"/>
            <a:ext cx="2895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Since </a:t>
            </a:r>
            <a:r>
              <a:rPr lang="en-US" sz="2800" i="1">
                <a:latin typeface="Times New Roman" charset="0"/>
              </a:rPr>
              <a:t>F</a:t>
            </a:r>
            <a:r>
              <a:rPr lang="en-US" sz="2800"/>
              <a:t> tends to be perpendicular to </a:t>
            </a:r>
            <a:r>
              <a:rPr lang="en-US" sz="2800" i="1">
                <a:latin typeface="Times New Roman" charset="0"/>
              </a:rPr>
              <a:t>v</a:t>
            </a:r>
            <a:r>
              <a:rPr lang="en-US" sz="2800"/>
              <a:t>, it forms a good </a:t>
            </a:r>
            <a:r>
              <a:rPr lang="en-US" sz="2800" b="1"/>
              <a:t>centripetal</a:t>
            </a:r>
            <a:r>
              <a:rPr lang="en-US" sz="2800"/>
              <a:t> force. </a:t>
            </a:r>
          </a:p>
        </p:txBody>
      </p:sp>
    </p:spTree>
    <p:extLst>
      <p:ext uri="{BB962C8B-B14F-4D97-AF65-F5344CB8AC3E}">
        <p14:creationId xmlns:p14="http://schemas.microsoft.com/office/powerpoint/2010/main" val="17945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828800"/>
            <a:ext cx="61055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61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Mass Spectrometers</a:t>
            </a:r>
            <a:r>
              <a:rPr lang="en-US" sz="2800"/>
              <a:t> use the fact that the radius of circular trajectory in a magnetic field depends on the mass of the particles. 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7620000" y="1600200"/>
            <a:ext cx="6858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33_39Figurea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71600"/>
            <a:ext cx="4040188" cy="5867400"/>
          </a:xfrm>
          <a:prstGeom prst="rect">
            <a:avLst/>
          </a:prstGeom>
          <a:noFill/>
        </p:spPr>
      </p:pic>
      <p:pic>
        <p:nvPicPr>
          <p:cNvPr id="36869" name="Picture 5" descr="33_39Figureb-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7813" y="1371600"/>
            <a:ext cx="5056187" cy="5943600"/>
          </a:xfrm>
          <a:prstGeom prst="rect">
            <a:avLst/>
          </a:prstGeom>
          <a:noFill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Cyclotron Motion:</a:t>
            </a:r>
            <a:r>
              <a:rPr lang="en-US" sz="2800"/>
              <a:t> in 3D the motion of charged particles is not a circle but a spiral. 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12954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962400" y="12192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819400" y="5670550"/>
            <a:ext cx="6324600" cy="1187450"/>
          </a:xfrm>
          <a:prstGeom prst="rect">
            <a:avLst/>
          </a:prstGeom>
          <a:solidFill>
            <a:schemeClr val="bg1">
              <a:alpha val="8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The Earth’s magnetic field protects us from high energy charged particles from the Sun (beta, alpha radiation). </a:t>
            </a:r>
          </a:p>
        </p:txBody>
      </p:sp>
    </p:spTree>
    <p:extLst>
      <p:ext uri="{BB962C8B-B14F-4D97-AF65-F5344CB8AC3E}">
        <p14:creationId xmlns:p14="http://schemas.microsoft.com/office/powerpoint/2010/main" val="17621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685800"/>
            <a:ext cx="9525000" cy="633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0"/>
            <a:ext cx="7010400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Aurora Borealis is natural light caused by charged particles accelerating in the Earth’s magnetic field.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66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15388"/>
            <a:ext cx="9069234" cy="177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52600" y="3054961"/>
            <a:ext cx="6178812" cy="2628900"/>
            <a:chOff x="1752600" y="3054961"/>
            <a:chExt cx="6178812" cy="2628900"/>
          </a:xfrm>
        </p:grpSpPr>
        <p:sp>
          <p:nvSpPr>
            <p:cNvPr id="7" name="TextBox 6"/>
            <p:cNvSpPr txBox="1"/>
            <p:nvPr/>
          </p:nvSpPr>
          <p:spPr>
            <a:xfrm>
              <a:off x="3505200" y="3907746"/>
              <a:ext cx="4426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5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Italianate" pitchFamily="2" charset="0"/>
                </a:rPr>
                <a:t>Let’s review.</a:t>
              </a:r>
              <a:endParaRPr lang="en-CA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talianate" pitchFamily="2" charset="0"/>
              </a:endParaRPr>
            </a:p>
          </p:txBody>
        </p:sp>
        <p:pic>
          <p:nvPicPr>
            <p:cNvPr id="93188" name="Picture 4" descr="http://www.nicwebdesign.com/blog/resources/site1/General/Blog%20Images/puzzled%20look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054961"/>
              <a:ext cx="175260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39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511175" y="1222375"/>
            <a:ext cx="8240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3200" i="1">
              <a:latin typeface="Times New Roman" charset="0"/>
            </a:endParaRPr>
          </a:p>
        </p:txBody>
      </p:sp>
      <p:pic>
        <p:nvPicPr>
          <p:cNvPr id="192515" name="Picture 3" descr="Figure10-0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2666"/>
          <a:stretch>
            <a:fillRect/>
          </a:stretch>
        </p:blipFill>
        <p:spPr>
          <a:xfrm>
            <a:off x="95250" y="2998788"/>
            <a:ext cx="7651750" cy="3813175"/>
          </a:xfrm>
          <a:noFill/>
          <a:ln/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6921500" y="4038600"/>
            <a:ext cx="2222500" cy="249299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3333CC"/>
                </a:solidFill>
                <a:latin typeface="Times New Roman"/>
                <a:cs typeface="Times New Roman"/>
              </a:rPr>
              <a:t>The light moves at speed </a:t>
            </a:r>
            <a:r>
              <a:rPr lang="en-US" sz="2600" i="1" dirty="0" err="1">
                <a:solidFill>
                  <a:srgbClr val="3333CC"/>
                </a:solidFill>
                <a:latin typeface="Times New Roman"/>
                <a:cs typeface="Times New Roman"/>
              </a:rPr>
              <a:t>c</a:t>
            </a:r>
            <a:r>
              <a:rPr lang="en-US" sz="2600" dirty="0">
                <a:solidFill>
                  <a:srgbClr val="3333CC"/>
                </a:solidFill>
                <a:latin typeface="Times New Roman"/>
                <a:cs typeface="Times New Roman"/>
              </a:rPr>
              <a:t>  relative to Mort </a:t>
            </a:r>
            <a:r>
              <a:rPr lang="en-US" sz="2600" u="sng" dirty="0">
                <a:solidFill>
                  <a:srgbClr val="3333CC"/>
                </a:solidFill>
                <a:latin typeface="Times New Roman"/>
                <a:cs typeface="Times New Roman"/>
              </a:rPr>
              <a:t>and</a:t>
            </a:r>
            <a:r>
              <a:rPr lang="en-US" sz="2600" dirty="0">
                <a:solidFill>
                  <a:srgbClr val="3333CC"/>
                </a:solidFill>
                <a:latin typeface="Times New Roman"/>
                <a:cs typeface="Times New Roman"/>
              </a:rPr>
              <a:t> relative to Velma.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 sz="3200" b="1" dirty="0"/>
              <a:t>Principle of Constancy of </a:t>
            </a:r>
            <a:r>
              <a:rPr lang="en-US" sz="3200" b="1" dirty="0" err="1"/>
              <a:t>Lightspeed</a:t>
            </a:r>
            <a:endParaRPr lang="en-US" sz="3200" b="1" dirty="0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953500" cy="2079625"/>
          </a:xfrm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sz="2800" dirty="0"/>
              <a:t>The speed of light (and of other electromagnetic radiation) in empty space is the same for all </a:t>
            </a:r>
            <a:r>
              <a:rPr lang="en-US" sz="2800" dirty="0" smtClean="0"/>
              <a:t>observers</a:t>
            </a:r>
            <a:r>
              <a:rPr lang="en-US" sz="2800" dirty="0"/>
              <a:t>, regardless of the motion of the light source or of the observer.</a:t>
            </a:r>
          </a:p>
        </p:txBody>
      </p:sp>
      <p:sp>
        <p:nvSpPr>
          <p:cNvPr id="192519" name="Line 7"/>
          <p:cNvSpPr>
            <a:spLocks noChangeShapeType="1"/>
          </p:cNvSpPr>
          <p:nvPr/>
        </p:nvSpPr>
        <p:spPr bwMode="auto">
          <a:xfrm>
            <a:off x="4441310" y="3087688"/>
            <a:ext cx="13509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4343400" y="2514600"/>
            <a:ext cx="194469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sz="3200" b="0" dirty="0">
                <a:solidFill>
                  <a:srgbClr val="FF0000"/>
                </a:solidFill>
                <a:latin typeface="Times New Roman"/>
                <a:cs typeface="Times New Roman"/>
              </a:rPr>
              <a:t> = </a:t>
            </a:r>
            <a:r>
              <a:rPr lang="en-US" sz="32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0.25 </a:t>
            </a:r>
            <a:r>
              <a:rPr lang="en-US" sz="3200" b="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en-US" sz="3200" b="0" i="1" dirty="0">
              <a:solidFill>
                <a:srgbClr val="0066FF"/>
              </a:solidFill>
              <a:latin typeface="Times New Roman"/>
              <a:cs typeface="Times New Roman"/>
            </a:endParaRPr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>
            <a:off x="1316038" y="5041900"/>
            <a:ext cx="35131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4895850" y="4786313"/>
            <a:ext cx="505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 err="1">
                <a:solidFill>
                  <a:srgbClr val="0066FF"/>
                </a:solidFill>
                <a:latin typeface="Times New Roman"/>
                <a:cs typeface="Times New Roman"/>
              </a:rPr>
              <a:t>c</a:t>
            </a:r>
            <a:endParaRPr lang="en-US" sz="3200" i="1" dirty="0">
              <a:solidFill>
                <a:srgbClr val="0066FF"/>
              </a:solidFill>
              <a:latin typeface="Times New Roman"/>
              <a:cs typeface="Times New Roman"/>
            </a:endParaRPr>
          </a:p>
        </p:txBody>
      </p:sp>
      <p:sp>
        <p:nvSpPr>
          <p:cNvPr id="192523" name="Rectangle 11"/>
          <p:cNvSpPr>
            <a:spLocks noChangeArrowheads="1"/>
          </p:cNvSpPr>
          <p:nvPr/>
        </p:nvSpPr>
        <p:spPr bwMode="auto">
          <a:xfrm>
            <a:off x="2362200" y="6400800"/>
            <a:ext cx="3048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800" b="1" dirty="0" smtClean="0"/>
              <a:t>Do you really believe this??</a:t>
            </a:r>
            <a:endParaRPr lang="en-US" sz="2800" b="1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987425"/>
            <a:ext cx="8299450" cy="4651375"/>
            <a:chOff x="254" y="622"/>
            <a:chExt cx="5214" cy="2767"/>
          </a:xfrm>
        </p:grpSpPr>
        <p:pic>
          <p:nvPicPr>
            <p:cNvPr id="194565" name="Picture 5" descr="Figure10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" y="1225"/>
              <a:ext cx="5026" cy="216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94566" name="Text Box 6"/>
            <p:cNvSpPr txBox="1">
              <a:spLocks noChangeArrowheads="1"/>
            </p:cNvSpPr>
            <p:nvPr/>
          </p:nvSpPr>
          <p:spPr bwMode="auto">
            <a:xfrm>
              <a:off x="254" y="898"/>
              <a:ext cx="5214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200"/>
            </a:p>
          </p:txBody>
        </p:sp>
        <p:sp>
          <p:nvSpPr>
            <p:cNvPr id="194567" name="Line 7"/>
            <p:cNvSpPr>
              <a:spLocks noChangeShapeType="1"/>
            </p:cNvSpPr>
            <p:nvPr/>
          </p:nvSpPr>
          <p:spPr bwMode="auto">
            <a:xfrm>
              <a:off x="3550" y="1024"/>
              <a:ext cx="851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68" name="Text Box 8"/>
            <p:cNvSpPr txBox="1">
              <a:spLocks noChangeArrowheads="1"/>
            </p:cNvSpPr>
            <p:nvPr/>
          </p:nvSpPr>
          <p:spPr bwMode="auto">
            <a:xfrm>
              <a:off x="3621" y="622"/>
              <a:ext cx="180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0" i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v</a:t>
              </a:r>
              <a:r>
                <a:rPr lang="en-US" sz="3200" b="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</a:t>
              </a:r>
              <a:r>
                <a:rPr lang="en-US" sz="3200" b="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0.999,999 </a:t>
              </a:r>
              <a:r>
                <a:rPr lang="en-US" sz="3200" b="0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</a:t>
              </a:r>
              <a:endParaRPr lang="en-US" sz="3200" b="0" i="1" dirty="0">
                <a:solidFill>
                  <a:srgbClr val="0066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4569" name="Line 9"/>
            <p:cNvSpPr>
              <a:spLocks noChangeShapeType="1"/>
            </p:cNvSpPr>
            <p:nvPr/>
          </p:nvSpPr>
          <p:spPr bwMode="auto">
            <a:xfrm>
              <a:off x="1306" y="2305"/>
              <a:ext cx="221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70" name="Text Box 10"/>
            <p:cNvSpPr txBox="1">
              <a:spLocks noChangeArrowheads="1"/>
            </p:cNvSpPr>
            <p:nvPr/>
          </p:nvSpPr>
          <p:spPr bwMode="auto">
            <a:xfrm>
              <a:off x="3536" y="2004"/>
              <a:ext cx="244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0">
                  <a:solidFill>
                    <a:srgbClr val="0066FF"/>
                  </a:solidFill>
                </a:rPr>
                <a:t>c</a:t>
              </a:r>
            </a:p>
          </p:txBody>
        </p:sp>
      </p:grpSp>
      <p:sp>
        <p:nvSpPr>
          <p:cNvPr id="194571" name="Rectangle 11"/>
          <p:cNvSpPr>
            <a:spLocks noChangeArrowheads="1"/>
          </p:cNvSpPr>
          <p:nvPr/>
        </p:nvSpPr>
        <p:spPr bwMode="auto">
          <a:xfrm>
            <a:off x="3124200" y="5334000"/>
            <a:ext cx="3048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562600"/>
            <a:ext cx="8229600" cy="1066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Times New Roman"/>
                <a:cs typeface="Times New Roman"/>
              </a:rPr>
              <a:t>Even here, both Mort and Velma observe the speed of light to be </a:t>
            </a:r>
            <a:r>
              <a:rPr lang="en-US" i="1" dirty="0" err="1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56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3200" b="1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Light Clocks</a:t>
            </a: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828800"/>
            <a:ext cx="58674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81000" y="762000"/>
            <a:ext cx="830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/>
              <a:t>A “light clock” is made up of two parallel mirrors, separated by a vacuum and held at a fixed distance of d.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304800" y="5486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/>
              <a:t>A short pulse of light bounces between the mirrors, “ticking” for each bounce.</a:t>
            </a:r>
          </a:p>
        </p:txBody>
      </p:sp>
    </p:spTree>
    <p:extLst>
      <p:ext uri="{BB962C8B-B14F-4D97-AF65-F5344CB8AC3E}">
        <p14:creationId xmlns:p14="http://schemas.microsoft.com/office/powerpoint/2010/main" val="22038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58674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28600" y="44196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and George are identical, and so have identical life-spans.  They </a:t>
            </a:r>
            <a:r>
              <a:rPr lang="en-US" sz="2400" dirty="0" smtClean="0"/>
              <a:t>each have a light clock.   This light clock “ticks” once every millisecond, so they both expect to observe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in their 80 year life-span.</a:t>
            </a:r>
            <a:endParaRPr lang="en-US" sz="2400" b="0" dirty="0"/>
          </a:p>
        </p:txBody>
      </p:sp>
      <p:sp>
        <p:nvSpPr>
          <p:cNvPr id="7" name="Rectangle 6"/>
          <p:cNvSpPr/>
          <p:nvPr/>
        </p:nvSpPr>
        <p:spPr>
          <a:xfrm>
            <a:off x="1981200" y="685800"/>
            <a:ext cx="48006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38200"/>
            <a:ext cx="3086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1009472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5672"/>
            <a:ext cx="2325756" cy="19812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800600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4876800"/>
            <a:ext cx="2325756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9000" y="1009472"/>
            <a:ext cx="1371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90800" y="2533472"/>
            <a:ext cx="659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" y="4648200"/>
            <a:ext cx="28956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12468"/>
            <a:ext cx="954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George</a:t>
            </a:r>
            <a:endParaRPr lang="en-US" dirty="0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505200" y="1161872"/>
            <a:ext cx="5486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flies on his broomstick to the right </a:t>
            </a:r>
            <a:r>
              <a:rPr lang="en-US" sz="2400" dirty="0" smtClean="0"/>
              <a:t>at 20% of the speed of light.   George stays on the ground.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48200" y="5105400"/>
            <a:ext cx="365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More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Fewer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8610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Over </a:t>
            </a:r>
            <a:r>
              <a:rPr lang="en-US" sz="2400" dirty="0" smtClean="0"/>
              <a:t>his life, George sees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of his stationary clock.</a:t>
            </a:r>
          </a:p>
          <a:p>
            <a:r>
              <a:rPr lang="en-US" sz="2400" b="0" dirty="0" smtClean="0"/>
              <a:t>How many “ticks” of Fred’s clock </a:t>
            </a:r>
            <a:r>
              <a:rPr lang="en-US" sz="2400" dirty="0" smtClean="0"/>
              <a:t>does George observe?</a:t>
            </a:r>
            <a:endParaRPr lang="en-US" sz="2400" b="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38400" y="914400"/>
            <a:ext cx="1219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9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476250"/>
          </a:xfrm>
        </p:spPr>
        <p:txBody>
          <a:bodyPr/>
          <a:lstStyle/>
          <a:p>
            <a:pPr marL="290513" indent="-290513"/>
            <a:r>
              <a:rPr lang="en-US" altLang="en-US" sz="2800" smtClean="0"/>
              <a:t>The Doppler effect: Moving listener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04800" y="685800"/>
            <a:ext cx="8534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1313" indent="-341313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D33325"/>
              </a:buClr>
              <a:buFontTx/>
              <a:buChar char="•"/>
            </a:pPr>
            <a:r>
              <a:rPr lang="en-CA" altLang="en-US" dirty="0" smtClean="0">
                <a:latin typeface="Times New Roman" pitchFamily="84" charset="0"/>
              </a:rPr>
              <a:t>An </a:t>
            </a:r>
            <a:r>
              <a:rPr lang="en-CA" altLang="en-US" b="1" dirty="0" smtClean="0">
                <a:latin typeface="Times New Roman" pitchFamily="84" charset="0"/>
              </a:rPr>
              <a:t>observer</a:t>
            </a:r>
            <a:r>
              <a:rPr lang="en-CA" altLang="en-US" dirty="0" smtClean="0">
                <a:latin typeface="Times New Roman" pitchFamily="84" charset="0"/>
              </a:rPr>
              <a:t> moving </a:t>
            </a:r>
            <a:r>
              <a:rPr lang="en-CA" altLang="en-US" i="1" dirty="0">
                <a:latin typeface="Times New Roman" pitchFamily="84" charset="0"/>
              </a:rPr>
              <a:t>toward</a:t>
            </a:r>
            <a:r>
              <a:rPr lang="en-CA" altLang="en-US" dirty="0">
                <a:latin typeface="Times New Roman" pitchFamily="84" charset="0"/>
              </a:rPr>
              <a:t> a stationary </a:t>
            </a:r>
            <a:r>
              <a:rPr lang="en-CA" altLang="en-US" b="1" dirty="0" smtClean="0">
                <a:latin typeface="Times New Roman" pitchFamily="84" charset="0"/>
              </a:rPr>
              <a:t>source</a:t>
            </a:r>
            <a:r>
              <a:rPr lang="en-CA" altLang="en-US" dirty="0" smtClean="0">
                <a:latin typeface="Times New Roman" pitchFamily="84" charset="0"/>
              </a:rPr>
              <a:t> hears </a:t>
            </a:r>
            <a:r>
              <a:rPr lang="en-CA" altLang="en-US" dirty="0">
                <a:latin typeface="Times New Roman" pitchFamily="84" charset="0"/>
              </a:rPr>
              <a:t>a frequency that is </a:t>
            </a:r>
            <a:r>
              <a:rPr lang="en-CA" altLang="en-US" i="1" dirty="0">
                <a:latin typeface="Times New Roman" pitchFamily="84" charset="0"/>
              </a:rPr>
              <a:t>higher</a:t>
            </a:r>
            <a:r>
              <a:rPr lang="en-CA" altLang="en-US" dirty="0">
                <a:latin typeface="Times New Roman" pitchFamily="84" charset="0"/>
              </a:rPr>
              <a:t> than the </a:t>
            </a:r>
            <a:r>
              <a:rPr lang="en-CA" altLang="en-US" dirty="0" smtClean="0">
                <a:latin typeface="Times New Roman" pitchFamily="84" charset="0"/>
              </a:rPr>
              <a:t>at-rest frequency </a:t>
            </a:r>
            <a:r>
              <a:rPr lang="en-CA" altLang="en-US" i="1" dirty="0" smtClean="0">
                <a:latin typeface="Times New Roman" pitchFamily="84" charset="0"/>
              </a:rPr>
              <a:t>f</a:t>
            </a:r>
            <a:r>
              <a:rPr lang="en-CA" altLang="en-US" baseline="-25000" dirty="0" smtClean="0">
                <a:latin typeface="Times New Roman" pitchFamily="84" charset="0"/>
              </a:rPr>
              <a:t>0</a:t>
            </a:r>
            <a:r>
              <a:rPr lang="en-CA" altLang="en-US" dirty="0" smtClean="0">
                <a:latin typeface="Times New Roman" pitchFamily="84" charset="0"/>
              </a:rPr>
              <a:t>.</a:t>
            </a:r>
            <a:endParaRPr lang="en-US" altLang="en-US" sz="2800" dirty="0">
              <a:latin typeface="Times New Roman" pitchFamily="8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913"/>
            <a:ext cx="9144000" cy="492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769806"/>
            <a:ext cx="3392129" cy="13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243780" y="4601496"/>
            <a:ext cx="452284" cy="2261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4577" y="3835833"/>
                <a:ext cx="6972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CA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7" y="3835833"/>
                <a:ext cx="697242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2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1009472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5672"/>
            <a:ext cx="2325756" cy="19812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800600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4876800"/>
            <a:ext cx="2325756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9000" y="1009472"/>
            <a:ext cx="1371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90800" y="2533472"/>
            <a:ext cx="659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" y="4648200"/>
            <a:ext cx="28956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12468"/>
            <a:ext cx="954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George</a:t>
            </a:r>
            <a:endParaRPr lang="en-US" dirty="0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505200" y="1161872"/>
            <a:ext cx="5486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flies on his broomstick to the right </a:t>
            </a:r>
            <a:r>
              <a:rPr lang="en-US" sz="2400" dirty="0" smtClean="0"/>
              <a:t>at 20% of the speed of light.   George stays on the ground.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4600" y="4648200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Fred will also probably die at this time.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Fred has more life to live.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Fred has already been dead for some time.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After George sees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of his stationary clock, he dies of old age.   How do you expect his twin brother is doing?</a:t>
            </a:r>
          </a:p>
        </p:txBody>
      </p:sp>
    </p:spTree>
    <p:extLst>
      <p:ext uri="{BB962C8B-B14F-4D97-AF65-F5344CB8AC3E}">
        <p14:creationId xmlns:p14="http://schemas.microsoft.com/office/powerpoint/2010/main" val="37867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Twin Paradox</a:t>
            </a:r>
            <a:endParaRPr lang="en-US" sz="3200" b="1" dirty="0">
              <a:solidFill>
                <a:srgbClr val="31659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90600"/>
            <a:ext cx="2325756" cy="19812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4760026"/>
            <a:ext cx="3657600" cy="20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95800" y="838200"/>
            <a:ext cx="1371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67400" y="2526268"/>
            <a:ext cx="954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George</a:t>
            </a:r>
            <a:endParaRPr lang="en-US" dirty="0"/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28600" y="838200"/>
            <a:ext cx="5486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Fred flies on his broomstick to the right </a:t>
            </a:r>
            <a:r>
              <a:rPr lang="en-US" sz="2400" dirty="0" smtClean="0"/>
              <a:t>at 20% of the speed of light.   George stays on the ground.</a:t>
            </a:r>
          </a:p>
          <a:p>
            <a:endParaRPr lang="en-US" sz="2400" dirty="0" smtClean="0"/>
          </a:p>
          <a:p>
            <a:r>
              <a:rPr lang="en-US" sz="2400" dirty="0" smtClean="0"/>
              <a:t>According to Fred, in his reference frame, he is stationary, and his brother is moving </a:t>
            </a:r>
            <a:r>
              <a:rPr lang="en-US" sz="2400" b="1" dirty="0" smtClean="0"/>
              <a:t>to the left </a:t>
            </a:r>
            <a:r>
              <a:rPr lang="en-US" sz="2400" dirty="0" smtClean="0"/>
              <a:t>at 20% of the speed of light.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0" y="5257800"/>
            <a:ext cx="36576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More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Fewer than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/>
              <a:t>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52400" y="3886200"/>
            <a:ext cx="746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 smtClean="0"/>
              <a:t>Over </a:t>
            </a:r>
            <a:r>
              <a:rPr lang="en-US" sz="2400" dirty="0" smtClean="0"/>
              <a:t>his life, Fred sees 2.5 ×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ticks of his clock, which is stationary relative to him.</a:t>
            </a:r>
          </a:p>
          <a:p>
            <a:r>
              <a:rPr lang="en-US" sz="2400" b="0" dirty="0" smtClean="0"/>
              <a:t>How many “ticks” of </a:t>
            </a:r>
            <a:r>
              <a:rPr lang="en-US" sz="2400" dirty="0" smtClean="0"/>
              <a:t>George’s </a:t>
            </a:r>
            <a:r>
              <a:rPr lang="en-US" sz="2400" b="0" dirty="0" smtClean="0"/>
              <a:t>clock </a:t>
            </a:r>
            <a:r>
              <a:rPr lang="en-US" sz="2400" dirty="0" smtClean="0"/>
              <a:t>does Fred observe?</a:t>
            </a:r>
            <a:endParaRPr lang="en-US" sz="24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22" y="4800600"/>
            <a:ext cx="2325756" cy="1981200"/>
          </a:xfrm>
          <a:prstGeom prst="rect">
            <a:avLst/>
          </a:prstGeom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858000" y="914400"/>
            <a:ext cx="385255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229600" y="6324600"/>
            <a:ext cx="659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5715000" y="838200"/>
            <a:ext cx="1219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800" b="1">
                <a:solidFill>
                  <a:srgbClr val="31659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Time Dilation</a:t>
            </a: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473075" y="1331913"/>
            <a:ext cx="81343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0">
                <a:latin typeface="Times New Roman" charset="0"/>
              </a:rPr>
              <a:t>The time interval between two events that occur at the </a:t>
            </a:r>
            <a:r>
              <a:rPr lang="en-US" sz="2600" b="0" i="1">
                <a:latin typeface="Times New Roman" charset="0"/>
              </a:rPr>
              <a:t>same position </a:t>
            </a:r>
            <a:r>
              <a:rPr lang="en-US" sz="2600" b="0">
                <a:latin typeface="Times New Roman" charset="0"/>
              </a:rPr>
              <a:t>is called the </a:t>
            </a:r>
            <a:r>
              <a:rPr lang="en-US" sz="2600">
                <a:latin typeface="Times New Roman" charset="0"/>
              </a:rPr>
              <a:t>proper time </a:t>
            </a:r>
            <a:r>
              <a:rPr lang="el-GR" sz="2600" b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l-GR" sz="2600" b="0" i="1">
                <a:latin typeface="Times New Roman" charset="0"/>
                <a:ea typeface="Times New Roman" charset="0"/>
                <a:cs typeface="Times New Roman" charset="0"/>
              </a:rPr>
              <a:t>τ</a:t>
            </a:r>
            <a:r>
              <a:rPr lang="en-US" sz="2600" b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60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0">
                <a:latin typeface="Times New Roman" charset="0"/>
              </a:rPr>
              <a:t>In an inertial reference frame moving with velocity </a:t>
            </a:r>
            <a:r>
              <a:rPr lang="en-US" sz="2600" b="0" i="1">
                <a:latin typeface="Times New Roman" charset="0"/>
              </a:rPr>
              <a:t>v</a:t>
            </a:r>
            <a:r>
              <a:rPr lang="en-US" sz="2600" b="0">
                <a:latin typeface="Times New Roman" charset="0"/>
              </a:rPr>
              <a:t> = </a:t>
            </a:r>
            <a:r>
              <a:rPr lang="el-GR" sz="2600" b="0" i="1"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sz="2600" b="0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600" b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0">
                <a:latin typeface="Times New Roman" charset="0"/>
              </a:rPr>
              <a:t>relative to the proper time frame, the time interval between the two events is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479425" y="4878388"/>
            <a:ext cx="81343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0">
                <a:latin typeface="Times New Roman" charset="0"/>
              </a:rPr>
              <a:t>The “stretching out” of the time interval is called </a:t>
            </a:r>
            <a:r>
              <a:rPr lang="en-US" sz="2600">
                <a:latin typeface="Times New Roman" charset="0"/>
              </a:rPr>
              <a:t>time dilation.</a:t>
            </a:r>
            <a:endParaRPr lang="en-US" sz="2600" b="0">
              <a:latin typeface="Times New Roman" charset="0"/>
            </a:endParaRPr>
          </a:p>
        </p:txBody>
      </p:sp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4213" y="3549650"/>
            <a:ext cx="51244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515388"/>
            <a:ext cx="9069234" cy="177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95400" y="1712520"/>
              <a:ext cx="8859240" cy="4628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280" y="1704960"/>
                <a:ext cx="8867880" cy="46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6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CA" dirty="0" smtClean="0"/>
              <a:t>Good Luck!!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994" y="990600"/>
            <a:ext cx="8218714" cy="4953000"/>
          </a:xfrm>
        </p:spPr>
        <p:txBody>
          <a:bodyPr/>
          <a:lstStyle/>
          <a:p>
            <a:r>
              <a:rPr lang="en-CA" dirty="0" smtClean="0"/>
              <a:t>I’ll see you on Thursday at 2:00pm!!</a:t>
            </a:r>
          </a:p>
          <a:p>
            <a:r>
              <a:rPr lang="en-CA" dirty="0" smtClean="0"/>
              <a:t>Then I hope to see you again in the future – please say hi if you see me around campus, and feel free to stop by my office any time you see my open door.</a:t>
            </a:r>
          </a:p>
          <a:p>
            <a:r>
              <a:rPr lang="en-CA" dirty="0" smtClean="0"/>
              <a:t>It’s been a lot of fun teaching you physics this year – have a fantastic rest of your life!!!!</a:t>
            </a:r>
          </a:p>
        </p:txBody>
      </p:sp>
      <p:sp>
        <p:nvSpPr>
          <p:cNvPr id="6" name="AutoShape 2" descr="data:image/jpeg;base64,/9j/4AAQSkZJRgABAQAAAQABAAD/2wCEAAkGBhQRERQUExQWFRUWGB0XGBgXGBoXGhgdGBgXHRoaGhoaHCYeFx0jHBUcIC8gIycpLCwsHB4xNTAqNSYrLCkBCQoKDgwOGg8PGiwkHyQvNDQsNCwsLDIsLCkvNCwsLiwsLC0wLC0sNCosKiwsLC0sLDQsLCosLCwsLCwsLCwsLP/AABEIAPoAyQMBIgACEQEDEQH/xAAcAAEAAwEAAwEAAAAAAAAAAAAABQYHBAIDCAH/xABEEAACAQIEAwUFBQYEBQQDAAABAhEAAwQSITEFBkETIlFhcQcygZGhQlKxwdEUI2JygpJT4fDxFTOiwtIWQ4OyJTRj/8QAGgEAAgMBAQAAAAAAAAAAAAAAAAQCAwUBBv/EADQRAAEEAQIDBQcDBAMAAAAAAAEAAgMRBBIhMUFRBRNhcfAigZGhsdHhMsHxFBUjQjNSYv/aAAwDAQACEQMRAD8A3GlKUISlKUISlKgOaOdsNw8DtWLXG921bGa4wmJy9B5mBpXCQBZXQLU/Ss+wntQv3CSOGX1tdHdwPmMsD5mpzl7n3D4tuz71q7/h3NCf5Ts3pvVDcmJztLXC1Pun1dKy0pSmFWlKUoQlKVEcw81YfApmv3ApPuqNWb0Hh5mB51wkAWV0Ak0FL0qh2vaPfuDOmCYWjs1x8hb07sfWpvl3nWzi2Nsg2rw3tPE+qkaNS7MqGR2hrham6JzRZCsNKUplVpSlKEJSlKEJSlKEJSlKEJSlKEJSlDQhQ/NfMAweGa5pmPdQMYBYzv5AAsfIGvnHi3M9y7ca4HIZjJb7TeZPw2Gw0EARWge3rih7SxYB2UufVzH4L9ayR1rPm9t9HgFpYcIcLKk8JzTirLZrWJuKTuCxKnyIJqfwvGRjveAt4pBMjTMB1B/1HptSor24a+VZWU5WUyreB/SlpcZrhYFEcD65Jt8Nbs4r6H9nfOpxK9hfP79BoTvcA8f4h18d6vFfPfD+KybeLtSCpi4q7iIzR5g94ei1ufAeLDEWg4IJ0zRtqJBHkQZH+VNYeR3g0u/UFlTMo6gpGlfk16cZjFtIzsYVRJp8mkuoPnjnO3w2xnIz3X7tq2N3b9B1rGXxrC4cXjD22IcyqHVLfhp1joNvhXZxnjX7VefG3dR7thD0UkhYHi0E/wAo86qHE8ebjGT61iTynJdob+kcfHwWljQEqU4pztiLzZjcPhsD/wDYH6QPKvThuaLudHJGZNmACld4YZQBInw1FQZr8tPDA10QMA2C0TAwigF9T8s8aXF4W1eUg5hDRsGUlXH9ympSsx9h2MPY37B2VhcX+oFW+tuf6q06taJ2pgK8+9ulxCUpSrFBKUpQhKUpQhKUpQhKUpQhK/Ir9oBQhYB7aWJ4nHhbT8z+NUJlrRPbZYjiSH71lT8mcflWfEVmybPK3+zxcS52FethXcMON2MD6n0FfhvKNAk+p/SK4H9E29o5ld3LHFOyugEwrwp8m+w35fEVqvKHHxhic0Ki6bjVCenmjEgDwIHWs45d4GLzBr6rbs7knNmbyVQwY+ug8xUzxi29+4OxUWranQE6nzJ7xGw/OsyWUNnDmGjz6euSzpmNvwWxrzzgyY7ZfmB9Zqp+0TmdL9lbFhwQ5hoIPdiXJg6AID/dVdXhyOsGPOCR+les8FRHUhXAPcdlliEPvRvHQ7eNcf2qXgt/b8qlsEbTYtUnG41mJJ0AkKvQdJ+QA9B61GzU/wAycOt2ruVC5XoxIObU6zGs1Dm0vQkeo/Sm4XtLQQtGBmltc16CK8QK6WwxiRqPLX/avTlq4OtMBq1H2K4mMW6/esz8mWtorCfZA8cQtjxt3B9J/wC2t2pzE/R7153LFSlKUpTSVSlKUISlKUISlKUISlKUISvwGv2lCFi3t4sxicK/jbYf2sT/AN1ZtZtEkQJJ2H5+lax7dMPnfB//ACA+k2/1qh8NwihxO56zABQ94egH51kZUmhxWvhz93HS9K8utmAc5mOpA6ep/SrTwTk1dCQAf9dary8z9m2ZyCPejVTGuvdBjpvOkxG9enE+0iCYtgf1OY08NPx+VZMsWZMKYh89n2itawPKtkDUr8xUwnKFkjQr8DNfPGJ58uMe6xHw/wBz9a6OHc/Xp1MKu5G/46/MVTF2RKy3Te17yKS7pLNArdMZygq/aFRlzAC2dGU1VOD8zftLdnnuE5c2/d0IBA6n5Vz83cWOGzLaUXHtEdtPupIHcBnvMJE9BtqazzhSPlLW7Dod69+ysDqG5Vj4jwuxiFyv3W8R4/gfjVK41yS9nvBsyfeGoHhmG6/UVw4X2i2yQL1rKOrWtSP6GZf/ALVYeHcxWLofssUgEGLd+bfaDKJAmVndYzax509Fi5mNwuuikMgDmqX+wuhJiMv4ePpXu7DPuIbxEQZAInoNCDNWS/cRbpRla2yn3LmWP6CCQwg6byD16w3EcFFoNYPeUZQNy8j3p2GVV66aCK0GTFxpwopluU5virR7KnC4y2Do2crBEH/lX8w+i/MVudfP3s6YjHYVyDJIDEmQSZAZNOo0MztX0ADWvhfpd5/ZZeUbfq6rl4rxNMPaa7cPdUdNSfAAdSayNvari8bfKYcLaSCVMS06xJ/Sr9z5cIt2x0zMfiF0/Gsm4bx23hLihsrG8mhymbTE792Sw7ugG0+RlTPyZGkxxjel2Fg06iuq5xrGvbN0Xr4K++BcYeGoj/QrpXnbH4UC4LzXbZMAXQHHoTow+DCobh3PHZo+HbVbgzA5SSDBhB1A6fLpXssc3W7mGbDlFzKcwkEl5IhfhM/Os4SZUZsDa+vL8JhzGbjoaWuckc8pxBXUr2d+3GdJkEHZ0PVfqDp4E2isS5a5itPjsHcsjK8rZvAHfMqqxbyLEEeg8K22t/EmMrLcKI4pGVmh1JSlKbVSUpShCUpShCyL29v/APqIJzuWC+WqSfoKzfi9/KVtr7qCPiRr+JFaF7azOPwA6ZLh+q1mnEred7m5MnQecfrWVkbygH1yTUX6V34LldCA99mc3UzqiMFyzIBd4JgjYLrprXLb4rgFuBTYtQoKki27KSSO8SbuYkRv5mrNgOXLt7ALew4zoqBHAMsCFAJA6jyFU3glhsOb1tsML5uLlErqu+2hI3G0HQUrF/k1a3HbgLrqPkrH0KpTvMPLGEbDPdtW+ydVzq1tmZHjWCrE5ZHUVT+BWg+dfIH5TWj8A5VxLWUtupQZcoze8ZH3ZkDXrFcN3k48PvIGILNr8DIEjWOtUw5rGB0JfqPLe1Lu7INLo5Gt/sjtiLghLSMdZgmcyjXWCVC+siq9xLEns8mr3cS6s7eZLM2n8xrU8Vwi2mAssB3gpzHowAAXTw2NU7hfD0ui8CskkBXgZkg6lSfdOn46a0rDmNcXPd1H4+HNTDei6sJw3DYW3AVJUTcu3FzweoUSJI8Tp+FV2/zWrs0IWtHuljaskDePdtiNzoGBqX4zyziOxZQrFWBHiR0nTeYmq5hbWMGGOCyRbZpJyNm94NHzA6TTOG2F4L5HBxvr8/woSl10FNcR4DZvKX7tohQRk9wgbkAmVMH3Z2Gh3Fc3DmZSEtsA05LmfvSAwJB6lWhTU7b5NuXcI5uEWbaqAM+7RGgG42mTFVey6Fr62pZRd/dufeddVQknXoNKhE7WwjVde+uXoK5tB9AcQrnycCLttG3S6h8d21jyrcawrlTH9piwsQyZVbzIO/1rdAK0uy7AeD1HzCVy6sUqxz+YsWz/AP0y/NH/ADArGm4rZttdAS2e4WDRLZjIGp2iToPGtf8Aaaw/Y9fvr/r61k/FeIYDC5i9rO5aCB0PgNdBSvaAByK0k2BsFOB1R2eq/eEWLAs5mw69oAcpnMzSB/bJ6dK88Jw63bw8dmO3ICll1JJbQ+EAn6V68Fz7hGgC0V6AGKl8dxi0LRNsAsQYXT6+VZUhma+nNIs9fWyvDgRsrHybyoHu2LgQLbsGS2gzsogDxMGGJPgB100yovlnhgw+Es2gIyoJ6Sx1Y/FiTUpXrMXHEEYaPf5rNkeXmylKUppVpSlKEJSlKELIPblYIxGAudB2i/gaze4+S8xHRs3z1/Otf9unDy+Bt3VGtm6r/A90/jWLcVgEGN1nXxHr5R86zMhlyJqI7LROR+JdkgFtiTOq+IygR6jLIHgTGoNTXEuLDV5CxE9DqY/E1jaY1VXSA3QwdOoPd16R1Gu3Ud2E4uxJJu94g5gJZXEaZsz5pk+GlYU3ZWuQyX8kyJBwWvcExsmVgnx3qm8w4tr2OuXLkhLWVRHUwQN/Aya4OVuZOwujPOUkAwe6PFj1Gnh49amOZcPZxF0X8M3aSO/b31H2gNmInako8f8Ap8g6hsRQPrgpg6uCsOO4zZuYNEtPmKpDkbLqIk+EjfzqD5TBGJurGjqXU9DDAMPmzfCKh+0Ck5mAaMpU6N5qV3+EVNcGKYYdroJkabKJEgnbcbdKJIRFE5rRx+qlpI3Ksd9GRTHyqFvcdKmBvUVxrnxQ/ccuBsoORP6mOrnyAIqqX+Z7jmQyoGP2VYkT46Ex8fhRi9myOFvCrdIAp3mjj7G3lZpLaROgEw3z931PlUdy7gwz5j7q/vD55DI+bsT6CoRW7W+M7EpI1bRnidxJyjTrsI8dbPZNtMPdeEljkXRdlGpHhqSPQCtV0Qgj7tvE/uuNeSdS6PZkhucQunp2ij5H/KvoSsN9iWCzXA5HvMX+UxW5Vs4Q3efGvgAEpOdx5Kje1e9GGUepPwGn1r585yuZr93wDz8wB+Vbh7V8XPc/lX+5h+tYTx15fEH+MD/XyqhrtWU49NvoraqEKN4XrdQfxj8a0nB21a/kHgoP9VxVH0J+dZ3wdR2tv+dfxrReWxmxIPjdtD/rSo527x65hci2aV9EgV+0pWwk0pSlCEpSlCEpSlCFGcy8KGJwt20wkMpr5x5g4LluNmHu906/2kDz8POvqGsv554Ha/aTkdBcyi5lJA7pLCT4QQ0Gs7NDm1K3lxTWORekrD8MNQjDrEHxnT4zVlxXI2IyhlsDUe6GWR6gkEfjVn4fwfB27/bvettcGsF1yg9Gg7nwM+dWy1eVxKsGHipBH0rByu03MIMbfO7TAj5LJcFyRi3YKbTIswSzAD1iZI9BXRgvZ7jkve+qpM5kfpIMD7S7Ve+OYbE5T2IzktIm61vIIAgKsB9ZMlp8qheHXcSHyvjEHSJFzXyY5gfmfyqLc+eRhc0t8qJ+66Ixa5uO8gXLg/duCxDZizNqxkg6yWk9Sa5OAcn45EdLlxraXFysguCCJ+1kmRqdPM1dXwd1hpiY/lVfqZg+kCuLHYnFWV0u4d4+/CH5bUrHnTlvdhzT5g2puY07lVX/ANEXQdLTRrtfRQZOmkEgfOvRf5OvBiDhzqABlu6bAdE30+dXrgz4lznvZFQjRQNTPXyH1qXK1x3aczHUaPkT91wMHRZXjeBXEj9y9ojSVZIOgGkR4b9a9HFuLRh1shCptplkn3i0AH4zNavcSfOqDzraN0qttQLVth2rmFVWIOUeLQCxIAOsDem8XL757Q8cPH15DzRp6K++xnh8WnuD3R3FPiBufiRWlVQvZNzHbxFm7ZRMnYsMviyEaMfAypkelXTiOI7O1cb7qk/TSvT4wDIh8SkZ77wgrJOb8WL+NVZ07Rm+FtTH1Zaxnitz/mH710/Sf1q/4Tiw/acXcb7KXGE+WWfnlFZxjD3UHlmP9R/QCs7DBMzifD52fsmcgaGhq93L9stiLQ/in5f7VovKqRilU/41n6sv6VSuTrIF4sfsj6k1feUbebG2j43LH0c/pXcp1zBvl9VXGP8AGSt/pSlbSTSlKUISlKUISlK8L14IpZjAGpNCF44nErbUsxgCvnn2qY83OIPc2BRAB/CAfzmr3zHzut692aGYmB0WNJPidfyrOuYMH21xmz97p4GOh/WsmXMa+TuxwT0DRH7T1XbHGXURow8GAqdvc6o9kI2Cw4ca9oAyt8wT+NV3HoRlBTKQIJ+951yqh6UGCN+5Ce7vULCt/AudexLSohjurvI0j3XZlYHwhT/EKmcVjsBiGzPns3TEugKNPiQJB9ZJqh4HC53VWYKCYJOw+deFxQpIABgkSNJ89KVfhRufqaSD4FQOO7hfxV9tcNwqMP8A8hlH3SFU/KR49QakrK4HDntC/av9498yPAAQDWYpcjUFh8TXmbviSfUk/nVL8Bz9jIfkPop9yVpGM58H/tIYG5ZT/sKjL/PFyNWj0gVVMHZV1cl1XKJAInMfATXOwP2foAPwrrOzIW8lAQOJ/UfgrP8A+uLgDDM+oMEETPqwIjyFQGL4ncvQGYkDYSSBFc4wzHf61N8G4Y+NvWrK5VhYLRGgkkn7xq7uoYAX0BXFXta1nEqV5A4zfwN3tbds3A8KyRBZQZbKxICsAQ2v51o/tC57tW8G2SWJAJGxiRI/z/GoHD2FVbWE7NHUE9ncIh17zEqSND19Zrw5p5Ca9h3cEDs1JKjdlEyB4kdBSDe1bcITwd8a9fBKzNa9+tZRicU11Gue72qkmNoLwR81NQV589zTaYHoNvoK6cRmt28hJ00H9RJ+HXTzru5S4T2j522GgHia3wWwsL+XJKyOMrwFP8q8BbKTGpBP0qzci4Rv+JYRJkZi7f8Axo5H1NTfDsALVuI1O/6VJ+z/AIMP265d6W7cDyNxtPorfSsPEyTkZVHr9Fa+mxkBaXSlK9Ws5KUpQhKUpQhKy/2r835btvB23yk9+7GpI+ynlJ+e1ahXzrxxjc4tjbja9ncKj0QSf9edK5b9MZVsQty4+N8ILWAytDMQW31AkgfA61zYW7lUhycqqpJ3MuAVHwAn1Jqfxls9hbBEEb/KojF8OItXSATn7xnpEREeABHxrz8M1t0uPPb4/ZPkA7LixaRpoysJU9GHj+XkZFcgwanpHpXRgszAC7IRyQG3ysNzp8JHhr0Feu6jWmKOII+PxnqCNZrYiLXbHismUS4x9gmuS6cLwUPoHj1H6Guq/wApMqZyykaCAYYz4A1y2cZl2rrxXFmyLlM7jad1I/BvhXZY9LSW8V2DtHKdK1hIrnsujg3I1/EKzpZXIBMs40jwCsJP6GufH8ui3cyMpA0Icd5YPU9RrM77da93Cefhh/3Z9yCDJIkH0MadB89q7MTxFb1xEQ9rZKhiVD6Ft7ZJA6xJ21iscuyWvtw29eqWwMhx/wBlHf8AA0X3iT6R+deq5hrY2B+Jn8ql8TvFRXELRGtegjxtQteYd2rkOdpL/guW7aUCYqT5NxJTFAj7jfh/nULcvdKkuVhN1j4LHzIFJ57AIHA9Exiue+UFxtWO/wAS7Ps2YxDkyN47xP0iuTF+0izlZUuXGJBjovx6kVF8Sx2cgDXKHP8A1R+g+dSWH9l+GIBzPJ8/mKwO6xowHZF+FLccDQIWZ8UftbxyEsCek9euutaFyJy4yqGcEDfXy2FWHhfJGFw5zKmZvFtamjptU8ztQSs7qIbdSq2M0m+a8LrVdeS+GdlYLt715s58hACD+0T6k1XeAcEOIuSw/dqZY+P8Px6+VaCBT3YmIWAzO58PuqZ3/wCoSlKV6NKpSlKEJSlKEJWEc84H9nx+KMaXJceeZf8AI1u9Z17T7Ni7ctWswGIZWKKftBdcvqR+FJZrNUd9FdAadSzu1iw1trn3LnZkTuCJXTps0HyNW3lbAWsSI2B2DRJ/WswLtaZ7ZJHeEj+UNB+TGpng3MptuVTZe9kiC0L3ipnMHAG2oIGgrzuTiOcw6CnQ7qrNzL7PbuDzXLAN60TmuYc76fatnxHz9RtXCbeMQ2wQtxNLLNpI/wAJ9suux+y0/ZMrsPLfMgxVtVfUsoZGiMwOx9azfm7kx7WJuOnuE5tATA8GAnQSYYaACDsCIRZDWvrV5E8b/wCruRPjzCqezvG6XLOrrFCQZBBgg6EEbgjoQa91jHiIP+3hU3zVwYsqXRBuFFYgbusdfC4vukHUx4iTShdNejglbOy/issxFjr6K/cKxvDnRf2qwO1XTMEMEdJyEZoBjvD5713Y3m5I7PDoLdsaagAn0A0UfX0rOFxBr32sUaqZ2fF3oe4k9ATsPIKySd5YWhX7hzB9Zr38Vwo7MnwqrcH4rkOu1S3FOPBkKr1r07CzQvFzY8wyAR1VbxB70CrDwdxYw128f5V8zsI+Jn4VDYfhrXG0/wBTUvzZltWcPh17xjtCvrIUn+Yyf5YP2hXl85wlcIhzO/kF7PCbXtdPquThtnupnIHaECfuoCWY/wBoP9wqQxPFsQ9wXbecI5OVQCdFgAkdC2/yr84Nw0uyvdUnQJbTqx3gAbk7k7D5V2Y1r4vKyZmYHKbeoGnQAbRB38KyZHtMlbE+PD1w3Wy0EK08sWMViFnsXI2zaAT/AFEVccByaxIN1gB91dT6TsPhVV9nXN032QrlUnL5GND/AFK2hHgRWrU7hdn47xrc32uY5JSeRwdQ4L12LCooVQABsBXspSt4CkolKUoQlKUoQlKUoQvyvn7mLG9vxPE32lltMbdsDQ9yBA8CW0mvoB2gH0r5o4ziWtlt5Lsfjr+bVn5zjQYOaYgHErp5qwJu2VxOUBwBnj7a6DOPiY/3qBwtoO2YkBguknKCRtJ8CJHTfepS9xmWzEFkS0tplkDMioqMB5mCw84qLfg95bhtWgXJGa2QJDoYIYeWXf4is+KwynGvsmHVal8LzwmGY5Mw1ka+4RI7kE6HTQ+RmKslrnA37Zv52LqCSsgmBG06GZGnjpO1ZPeypiIuo2RTDKe60TqNtKvvBeSJJuYXFstt1KsjDvhXGqGNCCOsDYEbTVWXi4zGhz9vHiD4IY5zt62XVir1u46qiN+9ykMEZV1jYsoIjqOkaGKkMb7P7f7ztVsOSf3bYd+zIE/bB0Y+eutR3EOVcYFSzbvAWi03GkgAAEliDG0bA6mNt69HCuJW4uGy2Ia1a9687YcISNO6l1lzT0AM0n7Rbqx3/X3WdqvpzUnNZe4tR3FeQXt6ocy+cT6BgSpPlofKoH/hDTABkdNjV9wXHRcDFCt0HdLYbtEUTIayQM0d0CA3Xc615XsCpGdNgxWSDlkGIB6ToYOuo3p2HPmj9mYWlJMYOFxlUfD8KuT7pqfwXAT9v5VMW8UiiXBXQ7gkd3eCN9/XWqzxvnDP+7sA66T1PkK0hlOlFMWX/TyudThSmsJxaxad5XMltTopjO591FjWTrJGwk7xPlhrBvZ8TiAFX33aNyBARB0VVhFHlX7ydygQouXxvrlPXb6aa+MAbb9vNWPUXLdski2hDPlE6jbQbhRqfVaxZpw+Uxx7nmfLotuCERNVj4FwF1w/7XeGRnH7q3/h2+gP8TbmobjmtztF0DDUjow6/KPrXss80ftAFntRAjLv3pmI841iobjfE/2cBCGy3BKOQQskkAjxEqfkKzmQvdMTW/Tw/nf8q/VtuV6OE40ribz6w15nk+LnMfLZt/SvoHhmK7Wzbf7ygn1jX61894S+rWHbYoRc1+62n4rW3ch4rtOH4dvFevqa9J2e4945vrb+UtkNAAVgpSlbKTSlKUISlKUISlKUIXiyzWAe0DgTKTdUEhWJYDp0J9JE19A1ReY8Hkvtpo3eHx3+s1l9pamtbI3kfqmIDuQvnprsqoiZ0mYjzq4cgc2rmbCXm3P7tmO5PvJPrJX1I8Ku3/BbEz2NufHIv6VHYrkDBXTJshT/AAEp9AYrEk7RglaY5GkeVGj8kzocDYUi7BCBcXODoLhUNp4N1+OxryxHC1bW2ezeIDLp8CBEiv3C4VbcqNANNydBtv8AjUdzJzAMHZBS2Wkd2B3BMRJHjIgdfKsZoe94bHxKYsN3Vf8AaJzEQv7KjEAj98/XL9wde918tOpqjcP4c7Ib4XRTltg7ZvvHyWR6sVGutTNzlfFYoG/fK2EJmbpyzP8ACBPzAqO4e9281vB50VVZlzzoF1LGZgwA8Hc5iJ1r1mKxkMOiMgkfq/f7eASLzqdZXv4Bw5yHCAELBe9rnVgZC2mnun7zCTE+U2Dh/G2IW0zJ2zXUI7zIuIy9Ly2zCMRC9qQZBPrXNj+IdoRgsCoWzbHfdtBp7z3CRoJ8dzGkwo/eF37VgXP2W0+JuouZ78bZSD10VTBIAJYxr4VVI5zwXOG/IcwOrjwF9P5UxXD17l043Eh9LTB9XYlTmW3lIgGfswYEksQNda7eSeAWFLOy/vCZUMZgeXpX5L4zD9uht4e2+YXZUS2YFGYHYkzl1g7ajWuTAYoKzrYLMqqOzf3ocrsGIAMk9Oo00NJP1Ojcxpo8/DzPD8K1tc/ctDuvAn5VinNnMPb3nKHugwh1mNZO8d467bR4VoXDuZ/2iwrMpYk9m6gEDaHb5HYeI2qSw/J+DUaYa1BHVc31aaUxZW4TyZmkngK+a7I0ltNWJ2+JPpJMAgx5iOu+wq38U4xe4k1u5fKplQhDlAVYYH3conyJJ6+lXm7yRhDqtpU/lAH4gxXVb4DZUQLan1AP41oSdqxOFsbRVIi3slUDheDvX/3bGFZVViNZCtmknbX5VvvI2H7PBW16Cfxqj28IF0UAegArSuC4fJYtr/DPz1/Omuy5TNK51UAPX0UcigAu2lKVvpNKUpQhKUpQhKUpQhKrvOVsZEbrMfT/ACqxVVfaPaLYQgbmR/0mlsuu5dasi/WFWTdA6j515JiB4j51RluBkKscwhVAOomJ66T0nyr8scoW7p91lO0ZiPLqDXi340dkudXu/IWmCrnfvjOFmC4MERMrG0yJgk/Co/DYp0Fyyri9dQl7ZcmSpYe80QWQkjTWMu010cG9l9u2oe32pvDVCXLKCB1GkAxB9a8cebhUXBcS2EggMBrHvI7se4Dqugnzpcd3wYbHUitx8fLii7VLu8IxeOJuYtv2awPvaMfILp9Y/qqt8ZtYXOlvChgQ2U3HfRpgSdgus/Cr/wAwcHt4tRfOJdLOuYASDqFhZjLqCIgyTMVUMVw63i7iYbAWdEMtdYkk9JZui+Q3O1ehwpwdzsByAprfMniUtI3b18l6bds3YwmFIFsd67d2DZfeuOeiL9lfDzY1b8HzBg8JbXD2ZueSrmZ2O5KjcnwMaabVEYmytlRgMGO0uXCO1ubZyOk/ZRdz+cmfzCYO9wt3tpaW9evLFq5bBJUg95YIkd05p/lnSoTBk4onxAui7/0en2+Q32T62VnsYq6ERFs2cJaEAi44zQxJEW1EITqYZj1mufiGDYAZzas2y0gITmJWZIkAAeMydhOwrk4Vwq0bLtjLJa+s5hdOYHNJXIAcsGIn3pBEzArvwCK6k2lF/IxsozaquQnvGdPdZRMEmDvMVnupjiW8jv087JN+Z5cFcF6OWriurxoQ2ZhEakCT6Eg1acHd0g9Nqrd3CNaN24HDMVXMY0BBA+Iyg+e3jXp4pyKuIt274Z7lxl7wN5UAjYBWt7QPvbzVEkccr9TnUD9fkrb9lXOa9TOKo/CuXXSzfBtOLmUhNrmbT7xEW/UDzrh5e4Xmu2xe7qMygwzMdWEa7D1gxXBhspxEl14flQtaTgrHaXFSYzED9a0lVgRWLeya493FLn3UFvAaHTTptW1V6rsuERRuHO0jkGyEpSlaqXSlKUISlKUISlKUISoXmyxmw5P3SD+X51NV6cXhxcRkOzAj51XKzWwt6hSaaIK+duPYG5YulVBNu9cBWBOusJ82Omx08NPfw3mwYRil4arB0HjrqxY5pEazV6xWEa3cKOIZT/sw8j0NVXEcmWcX2Vy4WBAUMBEMF6GRI2iR0ryBlZvHkNoDj1v0Fp0dOpqsWG9rtsJkUZXInvKZGm8D6VX+B8cS/euqwDMGLqrBSwaTnAnQSdR8a5r3JdvFFbvaNbZCyHKAQQrtGh2gGPSK9mI5aL3luYdgj2HCMDMOoAiSOsE6+flUCccs7sOOw58G/wA9fiu6HNcdvypprptkvd7NLbHvKTqDAhyxMMdIKgecmobH8JxKKbdgYexY3Z1bINfERmOnnrtpVha0FbPkLvsOu/hJhQetc2LwgZOzvMgzf8siB2ZKwMuY94iZDQPQaUlFLpIPrzA8OpXXBV7haraJs4L97fYfvL7Dp5A6Is+On8xio/iXCb+Dc4gYpGuIDca2c2qsVVtW3zd3cAmNNhUhypijgbzYPEKAbjZrd0A/vCdACTv5TsZB317cVyYHv5jcZl0Y5tYP3tZFxzrBOiDodK0jM2KYh59ki7IvWPPkOVDh8lTVt2/hQmLxS48KcVcXDZSzW1EvdOeMswvcQADcS0k6CDU/yrYt2cM6942Q7ZXdSDcDHokZogKNu8c0CN57D4a3ZUKihRPQSWJ3J6sTuSdepNdFITZge3u2ght7C+Hlt9SVMMo2eKg+KXJwt4i2UCoSAwgnLr7v2Rp6118O54RbNu0wTMAAdesSd9PGum5bzLlJDSY8vPTXwNVYckWVJsZnY3Fdy5IzLBXJHkCSY6yZqEbYJWlst7GxXz9c1OieClb/ABppzKIkwNRBPgNdTodvA1CcSxdsMxVoY6lPukka6ab6j1r24PlBbCph2uFzcZ2zwFKlVBVlEnUNBnyHQV3NwrLctm8/bvdbKzMqjurbeFCjQAaaU00QRn2Dfu4gfwUAONWrH7KMIDdu3RsUUD4AAn+4t8q02qvyLgclt2CwphV6aLO3lrVor1eACIGk89/XuWdMbeUpSlPKlKUpQhKUpQhKUpQhKUpQhcXEuD2sQALiyRswJDL6Ea1Vr/It63pYuqyzoLoIYT0zKIPyFXalKz4kM/8AyNtWMkczgVnVjk3GWgYFtszFtDliemrV44fknGguw7BS5khixiBH2QZ+daPSlf7TjWSRxVv9VIqKnIGInO+JTMBoi2yEPkWLFviBUNisMLGbt17OTBNw90+QY90jyFanXHxPhdvEWzburmUmY9PxqvJ7IhkbUY0kdP3QzIcDvusgvcOsuRGKICnMq57VzKfFDcVmT4Gpiy6AABw0CJLST5k9TVpb2aYE72V/tT/wr0t7K8Af/YX+y3/4VmP7GmcAC76fhXDIYoIOv3l+denF3bYWXZI82AH41YB7KMB/gr/Zb/8ACvOz7K8ApnsV/stj8F0qodhSXx+i7/UtVLOMuZ1NnDu9oiQ4BUNPVSVhhA3kV4i7eOI7X9nfKLeTRrZMkzMZ9um9bJbthQFAgAQAOgGwryrT/ssQ4HlXP7hVjLcOSxp/2i5iLbrhrhCBgZKT3o2AY+FTvDeVL+JvW3up2Nu2SxnVmkEQOg0Pn+ukUq2LsiJjg529eup6rjspxGy8LNkIoVRAAgAV50pWxwSiUpShCUpShCUpShCUpShCUpShCUpShCUpShCUpShCUpShCUpShCUpShCUpShCUpShCUpShCUpShCUpShC/9k="/>
          <p:cNvSpPr>
            <a:spLocks noChangeAspect="1" noChangeArrowheads="1"/>
          </p:cNvSpPr>
          <p:nvPr/>
        </p:nvSpPr>
        <p:spPr bwMode="auto">
          <a:xfrm>
            <a:off x="155575" y="-1790700"/>
            <a:ext cx="3009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741791"/>
              </p:ext>
            </p:extLst>
          </p:nvPr>
        </p:nvGraphicFramePr>
        <p:xfrm>
          <a:off x="228600" y="5240383"/>
          <a:ext cx="8763000" cy="15849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38300"/>
                <a:gridCol w="1447800"/>
                <a:gridCol w="1905000"/>
                <a:gridCol w="2019300"/>
                <a:gridCol w="1752600"/>
              </a:tblGrid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Course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Last Name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Date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Time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Location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 dirty="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A - </a:t>
                      </a:r>
                      <a:r>
                        <a:rPr lang="en-CA" sz="2000" dirty="0" smtClean="0"/>
                        <a:t>LE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LI</a:t>
                      </a:r>
                      <a:r>
                        <a:rPr lang="en-CA" sz="2000" baseline="0" dirty="0" smtClean="0"/>
                        <a:t> - W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CA" sz="2000"/>
                        <a:t>PHY132H1S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X</a:t>
                      </a:r>
                      <a:r>
                        <a:rPr lang="en-CA" sz="2000" baseline="0" dirty="0" smtClean="0"/>
                        <a:t> - Z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THU 09 APR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 smtClean="0"/>
                        <a:t>PM </a:t>
                      </a:r>
                      <a:r>
                        <a:rPr lang="en-CA" sz="2000" dirty="0"/>
                        <a:t>2</a:t>
                      </a:r>
                      <a:r>
                        <a:rPr lang="en-CA" sz="2000" dirty="0" smtClean="0"/>
                        <a:t>:00 </a:t>
                      </a:r>
                      <a:r>
                        <a:rPr lang="en-CA" sz="2000" dirty="0"/>
                        <a:t>- </a:t>
                      </a:r>
                      <a:r>
                        <a:rPr lang="en-CA" sz="2000" dirty="0" smtClean="0"/>
                        <a:t>4:00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EX </a:t>
                      </a:r>
                      <a:r>
                        <a:rPr lang="en-CA" sz="2000" dirty="0" smtClean="0"/>
                        <a:t>320</a:t>
                      </a:r>
                      <a:endParaRPr lang="en-CA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4210" name="Picture 2" descr="http://www.symbols.com/gi.php?type=1&amp;id=2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0962"/>
            <a:ext cx="856488" cy="84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APEBAUEhIQEBAQFA8QDxASEBUXEhAQFRUWFhQUFRQYHCggGBomHBQUITEhJSkrLi4uFx8zODMsNygtLjcBCgoKDg0OGxAQGiwlHyQsLCwsMCwsLCwsMC8sLCwsLCwsLCwsLCwsLCwsLCwsLCwsLCwsLCwsLCwsLCwsLCwsLP/AABEIAMkA+wMBEQACEQEDEQH/xAAbAAEAAQUBAAAAAAAAAAAAAAAAAwECBQYHBP/EADoQAAICAAIHBQUHBAIDAAAAAAABAgMEEQUGEiExQVEyYXGBkRMiQqGxBxQjUmLB0XKS4fBDghYksv/EABoBAQADAQEBAAAAAAAAAAAAAAABAgMEBQb/xAAtEQEAAgIBAwIFAwQDAAAAAAAAAQIDERIEITEyQRMUUWGRIkJxM4GhsVLh8P/aAAwDAQACEQMRAD8A7iAAAAAAAAAAAAAAAAAAAAAAAAAAAAAAAAAFjqX+tgUVUf8AWwL1FICoAAAAAAAAAAAAAAAAAAAAAAAAAAAAAAAAAAAAAAAAAAAAAAAAAAAAAAAKNpAUU11QFwAAAAAAAAAAAAAAAAAAAAAAAAAAAAAAAAAanrbrfHCt1VZTv+LPs158M+r7jlz9TFO0eWOTLx7R5c/xemMTe87LrJZ8lJqP9q3HnXy3t5lzTe0+ZRVXzjvU5p9VJoz52jxKu5Z/RGt+JoaU37avmpdpLul/J0Y+svX1d4a1zWjy6LonSlWKrU63mua5xfRrqepjyVvG6uqtotG4e0usAAAAAAAAAAAAAAAAAAAAAAAAADx6U0nTha3O6ahHgs+Mn0ilvb8Ct71pG5VtaKxuWk477SXm1RRu5Stlvf8A1j/Jx26z/jDCeo+kPJX9oeLz310NdEpr57Rn87f6Qr8xb6MjH7Qk657VLjZsy2HGSlFyy3Z55NLPxLx10a7x3X+Y7eHPZWSnJyk3KUm5Sk+Lb3ts4ZmZ7y5UkSolRUXZhLK6saWlhb4vP3JtRsXJp8H5fydHTZZpf7S0xX42dchLNJrnvPZdq4AAAAAAAAAAAAAAAAAAAAAAAAjxF0a4SlJ5RgnKT6JLNsiZ0T2cQ1h01Zjb5WSb2d6qhyhXyXi+LZ5OXJN7befe83nbwRMpVTwRUSoqPM1k2v8Aci4kiyolTIFSAYHZtB2OeHqb5xR9BHh6MPeSkAAAAAAAAAAAAAAAAAAAAAAAa39oOIdej7suM9iHlKST+TZj1E6xyzzTqkuOI8pwJoFZSmgVEqIEWIXB+TJqKQJEsSouRAqo57uu71LUjdohaI3LrUdIU4HCQldNQiopJfFKWXZiubPbm9aV3Z3TaKxuWg6c1/xNzcaP/Xr5NZO2S75cI+C9TiydVa3p7f7ct89p8dmrW4y2bzlZbKXWVkm/Vs5+Uz7sdz9Xu0drFjMO0677Ml8E5OcH3bMv2yL1y3r4lauS0eJdM1Q1thjk4TSrvis5RXZmvzQ/jkd+HPGTt7uvHli/8tnN2oAAAAAAAAAAAAAAAAAANd19wrtwNqW9rKSX9LT/AGMs1eVJhnljdZhxqJ5LgSwIlKeDKiVMqLbknF928R5EMWWE0WQJEVE+EthCanPsV+80uMn8MV3t/Q3waieU+zSkxHeXk0xpS3F2bdj4boQXZrj+WK/fmWvkm87lS1ptO5eNRKIV2SNimyB6NH4uWHtrtjulXJS8VzXms0Xpea2i0JrPGdu7YS9WQhJcJJNeZ7MPRTAAAAAAAAAAAAAAAAAACPEVKcZRfBpoDiutOhZYS+Sy/Dk24Pl4Hm58XGdx4cWXHqdwxMWcssk0GVEsZEC/cyB5Y7t3TcXEsWVEm158kurEV3OoTEbea+Wby6ce98/4NZ7diZ9lsYlEJFEgV2ADgNiyUSdjtOqbf3PD58diP0Pax+iP4ehT0wy5dYAAAAAAAAAAAAAAAjxF8K4ynOShCKzlKTySRFrRWNyiZ15aZpTX6KbWHr28v+SzNJ+EFvy8WjgyddHikflhbP8ARiHr1jc/+Dw9m8v/AKMfncv2/H/bP49lMZrVHFQcMTRCSfx1tprwjLP6l46zcavH4W+NvzDVcXglFt1S24dGspx8Vz8jKYrbvWWU1ifS80ZGcwoljIqJEyB57N0n5MtHgV28hrYyVWFddDvmsnP8OiL45vjLyWb9Do4cKbny11xrti4o55ZJYxIEkYkC5RIDZAvwmEdtkYR4yaXlzNMdOdoqtWvKdO2aPw6qqhFfCkj247PQegkAAAAAAAAAAAAAAAOWa5aclibpQi/wam4xXKc1uc380u7xPI6rNN7cY8Q48t+U69mvZnKyUbCFMyRTaAjsipcdz6rj/k0i31W39Vk6JxW1ltw/NH91yL/D3G4OH0W12p8GZzEwr4WXPevAmBndUNASxlqlJfhQf9zOvBh33lvipvuv1zx8bcR7OvL2OGTrjlwc/jl6pL/qZ9RflbUeIVy23bUezBxRzMku0lzSIFHfFcM35DjIt+8vkvVk8RZ7aXcvInjAyWr2mnhLlY4K1cGnukl1i+pthyfDnel8d+Muw6J0pVi6lZVLai9zXOL5xkuTPVpeLxuHbW0WjcPaWWAAAAAAAAAAAAAAebSVrhTbJcYwm14pMi06hE+HEIyPAecrtDQo5AWuRItciRY5DQlweOnTLajl+qMlnGS6SRpS01ncJraY8MvKnA4yOaksJevhnLKDf6Z8PJ5M6YnHePpLbdLfZreIi4SabjLZeW1F5p96aOeYiJ1DGY76bNhtcXRhFRRUq7GtmV21nkubjHLj3t7jo+YmK6rHdr8aYrqIa0pnLpgrm3zAqokbSvUSNi7YGw2SNhsk7Ge1L0vLC4qCz/Cuca7Fyze6MvFN+jZv02XhfXtLTFfjZ2FHrO4AAAAAAAAAAAAABFia9uEo9U0JHD9IYZ0Wzrlxg2vFcn6HiZKcLTV59q8Z08+0UVUchoWuROhRZvhm/ACqqk+XqxuBT2D6ocoEVkcuZaJ2hA1mSl69HaKuxUtmnLNLOXU1xU5r0ryW4zBX4aWzdBr9WX1F8UwWxzBDfw3mEqJYxI2JFEqLlECuyNimyNijWW9cVvQ2O6YSWdcG+Livoe/D0kwAAAAAAAAAAAAAAGm676sfeF7WpfiRW9fmXQ58+GLx92WTHyc0sw84ycZRcZLc0+R5l68Z1LjmsxOpVVHV+hnyQlVUVy9SNyLmQKSZIimyYHrwOhVZTbfa9mmpNpfmlwSXe3kjsx44ivKWtaaryljI6Om6nb2a4tJfqb5Irw1XlKvH9PKV2AxVlFinXOVc12ZR4/5XczOLTXvCkTMd4bX/AOXwxENjGUKe7L2tWSl5we70a8Dojqt9rx+G8Zt+qGvYzBVJuWGsU4ve65Jxl6P9il60t6ZVmKz4Q1TT3cHzT4nNaJhnMaTpFEK5EBkBXIJerROCd99cEs9qS2u6K3v5GuGnO8QtSvK2naK45JLokj3HeuAAAAAAAAAAAAAAAgx2JjTVZZLs1xlOXhFZlbWisTMomdRtxDFYuV1k7JdqcnJ92fJdy4HiWmbTuXnzO53KxSK6Qu2iNCjkBa5Ei2EHOSiuMmkvMvSvKdJiNzpndPXKXscHW0q6Mp4iXJ2ZcH/Sn6vuO68xM8PaPLe/eePtHli9LY72mxCC2aat0Fzk+c5d7+S8zmy5ec9vDK9+X8MY0Zs0vEqlbKJIo313/VeDLbTuU9Nr4L3u57peT5kcInwmNSl+8R4POL6SWXz4FJx2gmsr1NdV6ldSh6MHhp3SUa4ubfTh5s0phvee0LVpaXSNU9XFhVtz32y49y6I9TBgjFH3dePHFYbKdDQAAAAAAAAAAAAAAA17X2xx0fflzUI+TlFMx6j+nLPL6JceUjydOFepkaFdsjQOY0LHInQ9OBv9jnbxks41LrN8/BcfQ3x/pjl+F6zx7rIJpPNtuT2pt8ZPjvZle/7Y/uiZ9lkolFUUkWF9D4roRYXygRsRyiSI2iyGx6r4+iycacXFSjNqNdz4wk+EZvmnwz5eHDpw5ImeNm+LJ31ZvtepODTz9mn5HdGOrq4wzWD0dVSsoQjHwReIiFtPWSAAAAAAAAAAAAAAAADEa2YN34O+C4uLcf6lvXzSM8teVJhW8brMOH5nkPOV2gK7Q0G0NCsFn4Le30RatdrRG3ooqcveayjH3YIm06ry/C33/CZo5lEckWEM0WgW1PKS79z8yZ8D0uJQWSiSIZImBHJFkO1alaSeJwVM5POcU65vm5QeWb8Vk/M9bBflSJd+K3KsSzhq0AAAAAAAAAAAAAAAAACko5pp8wOW656o2V2StpjtQk25RXFPm0cebp9zurmy4d94aTP3Xk/dfR7n8zjmlo8w5prMeym2uvoRFZk1LJYDQ11ycsvZ1rfKye5JGtcM63bw0rinzKejA+2sjTSnk3vfN9ZSIpHxbajxCYjnOo8Mlp/DRonCqPCuKz75Pj9CvV9rRWPZOXtOmKZyskckShDNFoEMiw9sN6T6mfgWyRIimiRDJFoHTvspb+63dPbSy/sgel0non+XX0/p/u3Y6m4AAAAAAAAAAAAAAAAAAKSinx3gYzGav4a3tVxfkVmsSjUMdidDaPwcXZOEIpcN29volzZS80xxysrPGsblpGnNM2YucaqobMM8q6o8/wBUmv8AUedNr9RbUdqueZnJOo8N21Q1bWEr2pb7Zb5P9keljxxSNQ6a1isNI1qeeLt8UeX1f9Ry5vUxBzMlkiUIpotAgmWgejCPNeDKW8iWSIEM0WgROLbSSbb3JLi2+CRaB2XU7RbwuErhLtvOc/6pb2vLh5Hr4acKRDvx1410zhquAAAAAAAAAAAAAAAAAACjeQGt6d1upozjXlbZw3P3IvvfPwRyZuspTtXvLK+WK+HP8Ri8TpC7JZ2Te79Fa/Y46Y8me3K3/v4YRFsk7lv+quq0MItqXv2y7Un9F0R6ePHFI1DqrWKxqGzGizl+veEdeJ2vhsXHvR5vW0/c5s9fdrjOBzrJEoRTJEMy0D2aPwF84ynXW5wTybXVdPU1rhteNwvWk2jZOE1xrsi++D/Yr8vePZPw7JcNoy+55Qrm8+bi0vmWr0+SfYjFaW+aqamKiStuylYt8Vyh/k78PTRTvPeXRjxRXvPluiOlsAAAAAAAAAAAAAAAAKSklx3LqwMfitO4WrtXQzXKL2n6RzML9Tir5tCk5Kx7sDpDXqqOaqrlN/mm9lem9v5HNfr6/sjf+Gc549mpaV1oxGJey5PJ8K600n5Le/M5pyZs3b/TKb3v2hPofVHEYpp2Z1V9Pia/Y6cPRxHezSmH3l0PQ+hacLBRril1fNs74iIbxGmSJSAYbWbQscXU4vdJb4vmmUvSLRpW0bhynG4WzDzcLVstblL4Zf5PIy4JpP2cd8c1QswZopFh6dEaItxdihBbs/enluiv57jfFitknsvSk2l2LRGi68NTCqKWUV6vm33nrVrFY1DurWIjUPRLCVvjGPoTpK+FMY8El5EiQAAAAAAAAAAAAAAABgddcVfRg7LaJ7E6crGsotTgt0ovNPLc801zSM8sTNf0zpS+9dmiW6zYiS332b+ksvoeLObNPm0uSclvqx92kJ2Pe52Pvbk/mU+He/nc/wCUd7JMPo7FXdiqWXVrJHRTo7z57LxitLO6P1Dtnk7p7K/LH+Tsp0dY892tcER5bdonVrDYbswTlzk97OutIjw2iIhmUsiyVQAAAB4NJaJpxEcrIp+RE1iUTG2r4n7Pq8/w7JQXTivmc9ulpPsznFWVcL9n9Sec5ymunD6CvS449iMNW16O0bVh4qNcVFdx0RER2hpEaeslIAAAAAAAAAAAAAAAAAAPFpjR8cTTOqXZmtmXgRMbjSJjcaYDCai4aHazn4syrgxx4hWMdY9mawug8PV2a4ryNYrELae+FUVwSRKV4AAAAAA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287463"/>
            <a:ext cx="33623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6" descr="data:image/jpeg;base64,/9j/4AAQSkZJRgABAQAAAQABAAD/2wCEAAkGBxAPEBAUEhIQEBAQFA8QDxASEBUXEhAQFRUWFhQUFRQYHCggGBomHBQUITEhJSkrLi4uFx8zODMsNygtLjcBCgoKDg0OGxAQGiwlHyQsLCwsMCwsLCwsMC8sLCwsLCwsLCwsLCwsLCwsLCwsLCwsLCwsLCwsLCwsLCwsLCwsLP/AABEIAMkA+wMBEQACEQEDEQH/xAAbAAEAAQUBAAAAAAAAAAAAAAAAAwECBQYHBP/EADoQAAICAAIHBQUHBAIDAAAAAAABAgMEEQUGEiExQVEyYXGBkRMiQqGxBxQjUmLB0XKS4fBDghYksv/EABoBAQADAQEBAAAAAAAAAAAAAAABAgMEBQb/xAAtEQEAAgIBAwIFAwQDAAAAAAAAAQIDERIEITEyQRMUUWGRIkJxM4GhsVLh8P/aAAwDAQACEQMRAD8A7iAAAAAAAAAAAAAAAAAAAAAAAAAAAAAAAAAFjqX+tgUVUf8AWwL1FICoAAAAAAAAAAAAAAAAAAAAAAAAAAAAAAAAAAAAAAAAAAAAAAAAAAAAAAAKNpAUU11QFwAAAAAAAAAAAAAAAAAAAAAAAAAAAAAAAAAanrbrfHCt1VZTv+LPs158M+r7jlz9TFO0eWOTLx7R5c/xemMTe87LrJZ8lJqP9q3HnXy3t5lzTe0+ZRVXzjvU5p9VJoz52jxKu5Z/RGt+JoaU37avmpdpLul/J0Y+svX1d4a1zWjy6LonSlWKrU63mua5xfRrqepjyVvG6uqtotG4e0usAAAAAAAAAAAAAAAAAAAAAAAAADx6U0nTha3O6ahHgs+Mn0ilvb8Ct71pG5VtaKxuWk477SXm1RRu5Stlvf8A1j/Jx26z/jDCeo+kPJX9oeLz310NdEpr57Rn87f6Qr8xb6MjH7Qk657VLjZsy2HGSlFyy3Z55NLPxLx10a7x3X+Y7eHPZWSnJyk3KUm5Sk+Lb3ts4ZmZ7y5UkSolRUXZhLK6saWlhb4vP3JtRsXJp8H5fydHTZZpf7S0xX42dchLNJrnvPZdq4AAAAAAAAAAAAAAAAAAAAAAAAjxF0a4SlJ5RgnKT6JLNsiZ0T2cQ1h01Zjb5WSb2d6qhyhXyXi+LZ5OXJN7befe83nbwRMpVTwRUSoqPM1k2v8Aci4kiyolTIFSAYHZtB2OeHqb5xR9BHh6MPeSkAAAAAAAAAAAAAAAAAAAAAAAa39oOIdej7suM9iHlKST+TZj1E6xyzzTqkuOI8pwJoFZSmgVEqIEWIXB+TJqKQJEsSouRAqo57uu71LUjdohaI3LrUdIU4HCQldNQiopJfFKWXZiubPbm9aV3Z3TaKxuWg6c1/xNzcaP/Xr5NZO2S75cI+C9TiydVa3p7f7ct89p8dmrW4y2bzlZbKXWVkm/Vs5+Uz7sdz9Xu0drFjMO0677Ml8E5OcH3bMv2yL1y3r4lauS0eJdM1Q1thjk4TSrvis5RXZmvzQ/jkd+HPGTt7uvHli/8tnN2oAAAAAAAAAAAAAAAAAANd19wrtwNqW9rKSX9LT/AGMs1eVJhnljdZhxqJ5LgSwIlKeDKiVMqLbknF928R5EMWWE0WQJEVE+EthCanPsV+80uMn8MV3t/Q3waieU+zSkxHeXk0xpS3F2bdj4boQXZrj+WK/fmWvkm87lS1ptO5eNRKIV2SNimyB6NH4uWHtrtjulXJS8VzXms0Xpea2i0JrPGdu7YS9WQhJcJJNeZ7MPRTAAAAAAAAAAAAAAAAAACPEVKcZRfBpoDiutOhZYS+Sy/Dk24Pl4Hm58XGdx4cWXHqdwxMWcssk0GVEsZEC/cyB5Y7t3TcXEsWVEm158kurEV3OoTEbea+Wby6ce98/4NZ7diZ9lsYlEJFEgV2ADgNiyUSdjtOqbf3PD58diP0Pax+iP4ehT0wy5dYAAAAAAAAAAAAAAAjxF8K4ynOShCKzlKTySRFrRWNyiZ15aZpTX6KbWHr28v+SzNJ+EFvy8WjgyddHikflhbP8ARiHr1jc/+Dw9m8v/AKMfncv2/H/bP49lMZrVHFQcMTRCSfx1tprwjLP6l46zcavH4W+NvzDVcXglFt1S24dGspx8Vz8jKYrbvWWU1ifS80ZGcwoljIqJEyB57N0n5MtHgV28hrYyVWFddDvmsnP8OiL45vjLyWb9Do4cKbny11xrti4o55ZJYxIEkYkC5RIDZAvwmEdtkYR4yaXlzNMdOdoqtWvKdO2aPw6qqhFfCkj247PQegkAAAAAAAAAAAAAAAOWa5aclibpQi/wam4xXKc1uc380u7xPI6rNN7cY8Q48t+U69mvZnKyUbCFMyRTaAjsipcdz6rj/k0i31W39Vk6JxW1ltw/NH91yL/D3G4OH0W12p8GZzEwr4WXPevAmBndUNASxlqlJfhQf9zOvBh33lvipvuv1zx8bcR7OvL2OGTrjlwc/jl6pL/qZ9RflbUeIVy23bUezBxRzMku0lzSIFHfFcM35DjIt+8vkvVk8RZ7aXcvInjAyWr2mnhLlY4K1cGnukl1i+pthyfDnel8d+Muw6J0pVi6lZVLai9zXOL5xkuTPVpeLxuHbW0WjcPaWWAAAAAAAAAAAAAAebSVrhTbJcYwm14pMi06hE+HEIyPAecrtDQo5AWuRItciRY5DQlweOnTLajl+qMlnGS6SRpS01ncJraY8MvKnA4yOaksJevhnLKDf6Z8PJ5M6YnHePpLbdLfZreIi4SabjLZeW1F5p96aOeYiJ1DGY76bNhtcXRhFRRUq7GtmV21nkubjHLj3t7jo+YmK6rHdr8aYrqIa0pnLpgrm3zAqokbSvUSNi7YGw2SNhsk7Ge1L0vLC4qCz/Cuca7Fyze6MvFN+jZv02XhfXtLTFfjZ2FHrO4AAAAAAAAAAAAABFia9uEo9U0JHD9IYZ0Wzrlxg2vFcn6HiZKcLTV59q8Z08+0UVUchoWuROhRZvhm/ACqqk+XqxuBT2D6ocoEVkcuZaJ2hA1mSl69HaKuxUtmnLNLOXU1xU5r0ryW4zBX4aWzdBr9WX1F8UwWxzBDfw3mEqJYxI2JFEqLlECuyNimyNijWW9cVvQ2O6YSWdcG+Livoe/D0kwAAAAAAAAAAAAAAGm676sfeF7WpfiRW9fmXQ58+GLx92WTHyc0sw84ycZRcZLc0+R5l68Z1LjmsxOpVVHV+hnyQlVUVy9SNyLmQKSZIimyYHrwOhVZTbfa9mmpNpfmlwSXe3kjsx44ivKWtaaryljI6Om6nb2a4tJfqb5Irw1XlKvH9PKV2AxVlFinXOVc12ZR4/5XczOLTXvCkTMd4bX/AOXwxENjGUKe7L2tWSl5we70a8Dojqt9rx+G8Zt+qGvYzBVJuWGsU4ve65Jxl6P9il60t6ZVmKz4Q1TT3cHzT4nNaJhnMaTpFEK5EBkBXIJerROCd99cEs9qS2u6K3v5GuGnO8QtSvK2naK45JLokj3HeuAAAAAAAAAAAAAAAgx2JjTVZZLs1xlOXhFZlbWisTMomdRtxDFYuV1k7JdqcnJ92fJdy4HiWmbTuXnzO53KxSK6Qu2iNCjkBa5Ei2EHOSiuMmkvMvSvKdJiNzpndPXKXscHW0q6Mp4iXJ2ZcH/Sn6vuO68xM8PaPLe/eePtHli9LY72mxCC2aat0Fzk+c5d7+S8zmy5ec9vDK9+X8MY0Zs0vEqlbKJIo313/VeDLbTuU9Nr4L3u57peT5kcInwmNSl+8R4POL6SWXz4FJx2gmsr1NdV6ldSh6MHhp3SUa4ubfTh5s0phvee0LVpaXSNU9XFhVtz32y49y6I9TBgjFH3dePHFYbKdDQAAAAAAAAAAAAAAA17X2xx0fflzUI+TlFMx6j+nLPL6JceUjydOFepkaFdsjQOY0LHInQ9OBv9jnbxks41LrN8/BcfQ3x/pjl+F6zx7rIJpPNtuT2pt8ZPjvZle/7Y/uiZ9lkolFUUkWF9D4roRYXygRsRyiSI2iyGx6r4+iycacXFSjNqNdz4wk+EZvmnwz5eHDpw5ImeNm+LJ31ZvtepODTz9mn5HdGOrq4wzWD0dVSsoQjHwReIiFtPWSAAAAAAAAAAAAAAAADEa2YN34O+C4uLcf6lvXzSM8teVJhW8brMOH5nkPOV2gK7Q0G0NCsFn4Le30RatdrRG3ooqcveayjH3YIm06ry/C33/CZo5lEckWEM0WgW1PKS79z8yZ8D0uJQWSiSIZImBHJFkO1alaSeJwVM5POcU65vm5QeWb8Vk/M9bBflSJd+K3KsSzhq0AAAAAAAAAAAAAAAAACko5pp8wOW656o2V2StpjtQk25RXFPm0cebp9zurmy4d94aTP3Xk/dfR7n8zjmlo8w5prMeym2uvoRFZk1LJYDQ11ycsvZ1rfKye5JGtcM63bw0rinzKejA+2sjTSnk3vfN9ZSIpHxbajxCYjnOo8Mlp/DRonCqPCuKz75Pj9CvV9rRWPZOXtOmKZyskckShDNFoEMiw9sN6T6mfgWyRIimiRDJFoHTvspb+63dPbSy/sgel0non+XX0/p/u3Y6m4AAAAAAAAAAAAAAAAAAKSinx3gYzGav4a3tVxfkVmsSjUMdidDaPwcXZOEIpcN29volzZS80xxysrPGsblpGnNM2YucaqobMM8q6o8/wBUmv8AUedNr9RbUdqueZnJOo8N21Q1bWEr2pb7Zb5P9keljxxSNQ6a1isNI1qeeLt8UeX1f9Ry5vUxBzMlkiUIpotAgmWgejCPNeDKW8iWSIEM0WgROLbSSbb3JLi2+CRaB2XU7RbwuErhLtvOc/6pb2vLh5Hr4acKRDvx1410zhquAAAAAAAAAAAAAAAAAACjeQGt6d1upozjXlbZw3P3IvvfPwRyZuspTtXvLK+WK+HP8Ri8TpC7JZ2Te79Fa/Y46Y8me3K3/v4YRFsk7lv+quq0MItqXv2y7Un9F0R6ePHFI1DqrWKxqGzGizl+veEdeJ2vhsXHvR5vW0/c5s9fdrjOBzrJEoRTJEMy0D2aPwF84ynXW5wTybXVdPU1rhteNwvWk2jZOE1xrsi++D/Yr8vePZPw7JcNoy+55Qrm8+bi0vmWr0+SfYjFaW+aqamKiStuylYt8Vyh/k78PTRTvPeXRjxRXvPluiOlsAAAAAAAAAAAAAAAAKSklx3LqwMfitO4WrtXQzXKL2n6RzML9Tir5tCk5Kx7sDpDXqqOaqrlN/mm9lem9v5HNfr6/sjf+Gc549mpaV1oxGJey5PJ8K600n5Le/M5pyZs3b/TKb3v2hPofVHEYpp2Z1V9Pia/Y6cPRxHezSmH3l0PQ+hacLBRril1fNs74iIbxGmSJSAYbWbQscXU4vdJb4vmmUvSLRpW0bhynG4WzDzcLVstblL4Zf5PIy4JpP2cd8c1QswZopFh6dEaItxdihBbs/enluiv57jfFitknsvSk2l2LRGi68NTCqKWUV6vm33nrVrFY1DurWIjUPRLCVvjGPoTpK+FMY8El5EiQAAAAAAAAAAAAAAABgddcVfRg7LaJ7E6crGsotTgt0ovNPLc801zSM8sTNf0zpS+9dmiW6zYiS332b+ksvoeLObNPm0uSclvqx92kJ2Pe52Pvbk/mU+He/nc/wCUd7JMPo7FXdiqWXVrJHRTo7z57LxitLO6P1Dtnk7p7K/LH+Tsp0dY892tcER5bdonVrDYbswTlzk97OutIjw2iIhmUsiyVQAAAB4NJaJpxEcrIp+RE1iUTG2r4n7Pq8/w7JQXTivmc9ulpPsznFWVcL9n9Sec5ymunD6CvS449iMNW16O0bVh4qNcVFdx0RER2hpEaeslIAAAAAAAAAAAAAAAAAAPFpjR8cTTOqXZmtmXgRMbjSJjcaYDCai4aHazn4syrgxx4hWMdY9mawug8PV2a4ryNYrELae+FUVwSRKV4AAAAAA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307975" y="-1135063"/>
            <a:ext cx="33623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4216" name="Picture 8" descr="cl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55562"/>
            <a:ext cx="1082675" cy="8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476250"/>
          </a:xfrm>
        </p:spPr>
        <p:txBody>
          <a:bodyPr/>
          <a:lstStyle/>
          <a:p>
            <a:pPr marL="290513" indent="-290513"/>
            <a:r>
              <a:rPr lang="en-US" altLang="en-US" sz="2800" smtClean="0"/>
              <a:t>The Doppler effect: Moving source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304800" y="620713"/>
            <a:ext cx="8534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1313" indent="-341313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D33325"/>
              </a:buClr>
              <a:buFontTx/>
              <a:buChar char="•"/>
            </a:pPr>
            <a:r>
              <a:rPr lang="en-CA" altLang="en-US" dirty="0">
                <a:latin typeface="Times New Roman" pitchFamily="84" charset="0"/>
              </a:rPr>
              <a:t>When a </a:t>
            </a:r>
            <a:r>
              <a:rPr lang="en-CA" altLang="en-US" b="1" dirty="0">
                <a:latin typeface="Times New Roman" pitchFamily="84" charset="0"/>
              </a:rPr>
              <a:t>source</a:t>
            </a:r>
            <a:r>
              <a:rPr lang="en-CA" altLang="en-US" dirty="0">
                <a:latin typeface="Times New Roman" pitchFamily="84" charset="0"/>
              </a:rPr>
              <a:t> </a:t>
            </a:r>
            <a:r>
              <a:rPr lang="en-CA" altLang="en-US" dirty="0" smtClean="0">
                <a:latin typeface="Times New Roman" pitchFamily="84" charset="0"/>
              </a:rPr>
              <a:t>is </a:t>
            </a:r>
            <a:r>
              <a:rPr lang="en-CA" altLang="en-US" dirty="0">
                <a:latin typeface="Times New Roman" pitchFamily="84" charset="0"/>
              </a:rPr>
              <a:t>moving </a:t>
            </a:r>
            <a:r>
              <a:rPr lang="en-CA" altLang="en-US" i="1" dirty="0">
                <a:latin typeface="Times New Roman" pitchFamily="84" charset="0"/>
              </a:rPr>
              <a:t>away</a:t>
            </a:r>
            <a:r>
              <a:rPr lang="en-CA" altLang="en-US" dirty="0">
                <a:latin typeface="Times New Roman" pitchFamily="84" charset="0"/>
              </a:rPr>
              <a:t> from </a:t>
            </a:r>
            <a:r>
              <a:rPr lang="en-CA" altLang="en-US" dirty="0" smtClean="0">
                <a:latin typeface="Times New Roman" pitchFamily="84" charset="0"/>
              </a:rPr>
              <a:t>an </a:t>
            </a:r>
            <a:r>
              <a:rPr lang="en-CA" altLang="en-US" b="1" dirty="0" smtClean="0">
                <a:latin typeface="Times New Roman" pitchFamily="84" charset="0"/>
              </a:rPr>
              <a:t>observer</a:t>
            </a:r>
            <a:r>
              <a:rPr lang="en-CA" altLang="en-US" dirty="0" smtClean="0">
                <a:latin typeface="Times New Roman" pitchFamily="84" charset="0"/>
              </a:rPr>
              <a:t>, </a:t>
            </a:r>
            <a:r>
              <a:rPr lang="en-CA" altLang="en-US" dirty="0">
                <a:latin typeface="Times New Roman" pitchFamily="84" charset="0"/>
              </a:rPr>
              <a:t>the waves behind the source are stretched to a </a:t>
            </a:r>
            <a:r>
              <a:rPr lang="en-CA" altLang="en-US" i="1" dirty="0">
                <a:latin typeface="Times New Roman" pitchFamily="84" charset="0"/>
              </a:rPr>
              <a:t>longer</a:t>
            </a:r>
            <a:r>
              <a:rPr lang="en-CA" altLang="en-US" dirty="0">
                <a:latin typeface="Times New Roman" pitchFamily="84" charset="0"/>
              </a:rPr>
              <a:t> wavelength.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2563"/>
            <a:ext cx="9144000" cy="511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9496" y="1725562"/>
            <a:ext cx="3392129" cy="13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069688" y="3392130"/>
            <a:ext cx="894738" cy="618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2556386" y="4488425"/>
            <a:ext cx="226142" cy="2261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42176" y="3807589"/>
                <a:ext cx="6972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CA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76" y="3807589"/>
                <a:ext cx="697242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8768" y="1442178"/>
            <a:ext cx="2895600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1313" indent="-341313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6921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D33325"/>
              </a:buClr>
              <a:buFontTx/>
              <a:buChar char="•"/>
            </a:pPr>
            <a:r>
              <a:rPr lang="en-CA" altLang="en-US" dirty="0" smtClean="0">
                <a:latin typeface="Times New Roman" pitchFamily="84" charset="0"/>
              </a:rPr>
              <a:t>Since </a:t>
            </a:r>
            <a:r>
              <a:rPr lang="en-CA" altLang="en-US" i="1" dirty="0" smtClean="0">
                <a:latin typeface="Times New Roman" pitchFamily="84" charset="0"/>
              </a:rPr>
              <a:t>f = v/</a:t>
            </a:r>
            <a:r>
              <a:rPr lang="el-GR" altLang="en-US" i="1" dirty="0" smtClean="0">
                <a:latin typeface="Times New Roman"/>
                <a:cs typeface="Times New Roman"/>
              </a:rPr>
              <a:t>λ</a:t>
            </a:r>
            <a:r>
              <a:rPr lang="en-CA" altLang="en-US" dirty="0" smtClean="0">
                <a:latin typeface="Times New Roman"/>
                <a:cs typeface="Times New Roman"/>
              </a:rPr>
              <a:t>, a longer wavelength corresponds to a lower frequency.</a:t>
            </a:r>
            <a:endParaRPr lang="en-CA" altLang="en-US" dirty="0">
              <a:latin typeface="Times New Roman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hlink"/>
                </a:solidFill>
                <a:latin typeface="+mn-lt"/>
                <a:ea typeface="+mn-ea"/>
                <a:cs typeface="+mn-cs"/>
              </a:rPr>
              <a:t>The Doppler Effect</a:t>
            </a:r>
          </a:p>
        </p:txBody>
      </p:sp>
      <p:sp>
        <p:nvSpPr>
          <p:cNvPr id="46082" name="Text Box 6"/>
          <p:cNvSpPr txBox="1">
            <a:spLocks noChangeArrowheads="1"/>
          </p:cNvSpPr>
          <p:nvPr/>
        </p:nvSpPr>
        <p:spPr bwMode="auto">
          <a:xfrm>
            <a:off x="457200" y="749712"/>
            <a:ext cx="8134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>
                <a:latin typeface="Calibri" pitchFamily="34" charset="0"/>
              </a:rPr>
              <a:t>The frequencies heard by a stationary observer when the sound source is moving at speed </a:t>
            </a:r>
            <a:r>
              <a:rPr lang="en-US" sz="2800" i="1">
                <a:latin typeface="Calibri" pitchFamily="34" charset="0"/>
              </a:rPr>
              <a:t>v</a:t>
            </a:r>
            <a:r>
              <a:rPr lang="en-US" sz="2800" baseline="-25000">
                <a:latin typeface="Calibri" pitchFamily="34" charset="0"/>
              </a:rPr>
              <a:t>0</a:t>
            </a:r>
            <a:r>
              <a:rPr lang="en-US" sz="2800">
                <a:latin typeface="Calibri" pitchFamily="34" charset="0"/>
              </a:rPr>
              <a:t> are</a:t>
            </a: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381000" y="3747816"/>
            <a:ext cx="813494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latin typeface="Calibri" pitchFamily="34" charset="0"/>
              </a:rPr>
              <a:t>The frequencies heard by an observer moving at speed </a:t>
            </a:r>
            <a:r>
              <a:rPr lang="en-US" sz="2800" i="1" dirty="0">
                <a:latin typeface="Calibri" pitchFamily="34" charset="0"/>
              </a:rPr>
              <a:t>v</a:t>
            </a:r>
            <a:r>
              <a:rPr lang="en-US" sz="2800" baseline="-25000" dirty="0">
                <a:latin typeface="Calibri" pitchFamily="34" charset="0"/>
              </a:rPr>
              <a:t>0</a:t>
            </a:r>
            <a:r>
              <a:rPr lang="en-US" sz="2800" dirty="0">
                <a:latin typeface="Calibri" pitchFamily="34" charset="0"/>
              </a:rPr>
              <a:t> relative to a stationary sound source emitting frequency </a:t>
            </a:r>
            <a:r>
              <a:rPr lang="en-US" sz="2800" i="1" dirty="0">
                <a:latin typeface="Calibri" pitchFamily="34" charset="0"/>
              </a:rPr>
              <a:t>f</a:t>
            </a:r>
            <a:r>
              <a:rPr lang="en-US" sz="2800" baseline="-25000" dirty="0">
                <a:latin typeface="Calibri" pitchFamily="34" charset="0"/>
              </a:rPr>
              <a:t>0</a:t>
            </a:r>
            <a:r>
              <a:rPr lang="en-US" sz="2800" dirty="0">
                <a:latin typeface="Calibri" pitchFamily="34" charset="0"/>
              </a:rPr>
              <a:t> are</a:t>
            </a:r>
          </a:p>
        </p:txBody>
      </p:sp>
      <p:pic>
        <p:nvPicPr>
          <p:cNvPr id="3" name="Picture 2" descr="20_KeyEquation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763" y="1603787"/>
            <a:ext cx="9986474" cy="2144029"/>
          </a:xfrm>
          <a:prstGeom prst="rect">
            <a:avLst/>
          </a:prstGeom>
        </p:spPr>
      </p:pic>
      <p:pic>
        <p:nvPicPr>
          <p:cNvPr id="5" name="Picture 4" descr="20_KeyEquation_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82" y="5093112"/>
            <a:ext cx="1103433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605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April 2014 Final Exam</a:t>
            </a:r>
            <a:endParaRPr lang="en-CA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388"/>
            <a:ext cx="8985445" cy="33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1600" y="2887200"/>
              <a:ext cx="8840520" cy="3571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600" y="2878200"/>
                <a:ext cx="8859240" cy="359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0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8226</TotalTime>
  <Words>2665</Words>
  <Application>Microsoft Office PowerPoint</Application>
  <PresentationFormat>On-screen Show (4:3)</PresentationFormat>
  <Paragraphs>288</Paragraphs>
  <Slides>64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Default Design</vt:lpstr>
      <vt:lpstr>PowerPoint Presentation</vt:lpstr>
      <vt:lpstr>The Final Exam</vt:lpstr>
      <vt:lpstr>Aids Allowed on the Final Exam</vt:lpstr>
      <vt:lpstr>During the Exam</vt:lpstr>
      <vt:lpstr>PowerPoint Presentation</vt:lpstr>
      <vt:lpstr>The Doppler effect: Moving listener</vt:lpstr>
      <vt:lpstr>The Doppler effect: Moving source</vt:lpstr>
      <vt:lpstr>The Doppler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Electric Field</vt:lpstr>
      <vt:lpstr>PowerPoint Presentation</vt:lpstr>
      <vt:lpstr>PowerPoint Presentation</vt:lpstr>
      <vt:lpstr>Capacitors</vt:lpstr>
      <vt:lpstr>Motion of a Charged Particle in an Electric Field</vt:lpstr>
      <vt:lpstr>PowerPoint Presentation</vt:lpstr>
      <vt:lpstr>PowerPoint Presentation</vt:lpstr>
      <vt:lpstr>The Electric Potential Inside a Capacitor</vt:lpstr>
      <vt:lpstr>Units of Electric Field</vt:lpstr>
      <vt:lpstr>PowerPoint Presentation</vt:lpstr>
      <vt:lpstr>PowerPoint Presentation</vt:lpstr>
      <vt:lpstr>PowerPoint Presentation</vt:lpstr>
      <vt:lpstr>Definition of Current</vt:lpstr>
      <vt:lpstr>Resistance and Ohm’s Law</vt:lpstr>
      <vt:lpstr>Circuit Diagrams</vt:lpstr>
      <vt:lpstr>Series Resistors</vt:lpstr>
      <vt:lpstr>PowerPoint Presentation</vt:lpstr>
      <vt:lpstr>Some quick notes about circuits:</vt:lpstr>
      <vt:lpstr>PowerPoint Presentation</vt:lpstr>
      <vt:lpstr>Demonstration.  Two ways of wiring two different light bulbs.  Note: A circle with a wavy line in it represents an Alternating Current (AC) power supply.  It is like a battery, except the voltage flips direction 60 times per second.</vt:lpstr>
      <vt:lpstr>Demonstration. In Class Discussion Question  If the bulbs are wired in parallel , which bulb will consume more power?  A. The 60 W bulb. B. The 100 W bulb. C. both will consume the same power.</vt:lpstr>
      <vt:lpstr>Demonstration. In Class Discussion Question  If the bulbs are wired in parallel , which bulb will consume more power?  A. The 60 W bulb. B. The 100 W bulb. C. both will consume the same power.</vt:lpstr>
      <vt:lpstr>Demonstration. In Class Discussion Question  If the bulbs are wired in series, which bulb will consume more power?  A. The 60 W bulb. B. The 100 W bulb. C. both will consume the same power.</vt:lpstr>
      <vt:lpstr>Demonstration. In Class Discussion Question  If the bulbs are wired in series, which bulb will consume more power?  A. The 60 W bulb. B. The 100 W bulb. C. both will consume the same power.</vt:lpstr>
      <vt:lpstr>Demonstration.  The moral:    - The thing that is the same for resistors in parallel is voltage.  Use P = V 2 / R to compare power.  Higher power corresponds lower resistance.</vt:lpstr>
      <vt:lpstr>Demonstration. In Class Discussion Question.   If the bulbs are wired in series and the 100 W bulb is unscrewed, what will happen to the 60 W bulb? A. It will light up. B. It will not light up.</vt:lpstr>
      <vt:lpstr>Demonstration. In Class Discussion Question If the bulbs are wired in parallel and the 100 W bulb is unscrewed, what will happen to the 60 W bulb? A. It will light up. B. It will not light up.</vt:lpstr>
      <vt:lpstr>PowerPoint Presentation</vt:lpstr>
      <vt:lpstr>Right-hand rule for magnetic fields</vt:lpstr>
      <vt:lpstr>PowerPoint Presentation</vt:lpstr>
      <vt:lpstr>PowerPoint Presentation</vt:lpstr>
      <vt:lpstr>The Magnetic Force on a Moving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 of Constancy of Lightspeed</vt:lpstr>
      <vt:lpstr>Do you really believe this??</vt:lpstr>
      <vt:lpstr>Light Clocks</vt:lpstr>
      <vt:lpstr>Twin Paradox</vt:lpstr>
      <vt:lpstr>Twin Paradox</vt:lpstr>
      <vt:lpstr>Twin Paradox</vt:lpstr>
      <vt:lpstr>Twin Paradox</vt:lpstr>
      <vt:lpstr>Time Dilation</vt:lpstr>
      <vt:lpstr>PowerPoint Presentation</vt:lpstr>
      <vt:lpstr>Good Luck!!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PHY132 Introduction to Physics II</dc:title>
  <dc:creator>Jason Harlow</dc:creator>
  <cp:lastModifiedBy>Jason Harlow</cp:lastModifiedBy>
  <cp:revision>201</cp:revision>
  <cp:lastPrinted>2015-04-02T18:50:43Z</cp:lastPrinted>
  <dcterms:created xsi:type="dcterms:W3CDTF">2012-07-19T19:28:32Z</dcterms:created>
  <dcterms:modified xsi:type="dcterms:W3CDTF">2015-04-07T19:10:46Z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