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.xml" ContentType="application/inkml+xml"/>
  <Override PartName="/ppt/notesSlides/notesSlide1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02" r:id="rId2"/>
    <p:sldId id="318" r:id="rId3"/>
    <p:sldId id="343" r:id="rId4"/>
    <p:sldId id="375" r:id="rId5"/>
    <p:sldId id="344" r:id="rId6"/>
    <p:sldId id="351" r:id="rId7"/>
    <p:sldId id="366" r:id="rId8"/>
    <p:sldId id="320" r:id="rId9"/>
    <p:sldId id="309" r:id="rId10"/>
    <p:sldId id="298" r:id="rId11"/>
    <p:sldId id="367" r:id="rId12"/>
    <p:sldId id="315" r:id="rId13"/>
    <p:sldId id="368" r:id="rId14"/>
    <p:sldId id="360" r:id="rId15"/>
    <p:sldId id="336" r:id="rId16"/>
    <p:sldId id="342" r:id="rId17"/>
    <p:sldId id="339" r:id="rId18"/>
    <p:sldId id="340" r:id="rId19"/>
    <p:sldId id="361" r:id="rId20"/>
    <p:sldId id="376" r:id="rId21"/>
    <p:sldId id="332" r:id="rId22"/>
    <p:sldId id="334" r:id="rId23"/>
    <p:sldId id="362" r:id="rId24"/>
    <p:sldId id="363" r:id="rId25"/>
    <p:sldId id="364" r:id="rId26"/>
    <p:sldId id="325" r:id="rId27"/>
    <p:sldId id="327" r:id="rId28"/>
    <p:sldId id="291" r:id="rId29"/>
    <p:sldId id="352" r:id="rId30"/>
    <p:sldId id="353" r:id="rId31"/>
    <p:sldId id="354" r:id="rId32"/>
    <p:sldId id="355" r:id="rId33"/>
    <p:sldId id="329" r:id="rId34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CCF3292-33C7-43FF-904B-C1EE60920AF0}" type="datetimeFigureOut">
              <a:rPr lang="en-US" smtClean="0"/>
              <a:pPr/>
              <a:t>1/13/2015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3F43C4F-8E5E-4B44-9BB1-05D8F3A863A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3085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16:19:59.3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13152 10120 25 0,'-8'3'12'0,"5"-6"2"0,6-2-14 0,1-3 0 16,0-3 1-16,-1-2 2 16,4 0 1-16,0-3-3 15,0-2 1-15,4-6 0 16,-1-3 0-16,5-2-1 15,2 0 0-15,4 0 0 16,0 8 0-16,1 2 0 16,2-2 1-16,1 3-2 15,-4-1 0-15,0 1 0 16,4-1 1-16,7 1-1 0,3-4 1 16,7 4-2-16,-3 2 0 15,7 3 1-15,3 0 1 16,1-1 0-16,-8 1 0 15,-3 0-2-15,3 5 0 16,4 0 1-16,-3 3 0 16,-1-1 1-16,0 6 1 15,1 0-4-15,2 0 1 16,-2 0 1-16,-8 0 1 16,-3 3 0-16,-4 5 0 0,-3 0-1 15,-1 5 1-15,1 3 0 16,0 5 0-16,-1 0-1 15,-2 6 1-15,-1-3-2 16,0 2 1-16,0 3 0 16,0 3 1-16,-3 0-2 15,3-3 0-15,4-3 1 16,-1-2 0-16,5-3 0 16,-1-7 1-16,0-1 0 15,-3-5 1-15,0-3-2 16,-1 3 0-16,1-3 0 0,0 0 0 15,3 1 0-15,4-1 1 16,-1-2-1-16,1-1 0 16,7-2-1-16,3-2 1 15,1-6 1-15,-5-3 1 16,1-5-2-16,0-2 0 16,0-6 1-1,0 0 0-15,-1 3 0 16,-2 0 0-16,-1 2-1 15,0 1 0-15,1-3 1 16,-1-6 0-16,-3 1-1 16,-1-6 0-16,-6 6-1 15,-4-1 1-15,0 3 0 16,-3-2 0-16,-4 2 0 16,-3 5 1-16,-4 1 1 15,0 2 1-15,0 5-2 16,-4 1 1-16,1 2-3 15,-1 3 1-15,1-1 1 16,-4 1 0-16,0 5-2 16,0 0 1-16,0 0 1 0,0 0 1 15,0 0-4 1,0 0 1-16,0 0 3 0,0 0 0 16,0 0-2-16,0 0 1 15,0 0-1-15,0 3 1 16,0 2-4-16,0 0 0 15,0 1 5-15,3 2 0 16,-3-1-2-16,4 4 1 16,0 0 0-16,-1-3 0 15,1 2-2-15,-1 6 1 16,1 3-1-16,3 4 1 16,-4-1-1-16,4 7 1 0,0-6 0 15,0-4 0-15,0-1 0 16,4 1 0-16,0-3 0 15,3-3 0-15,3 3 0 16,1-5 1-16,3-1-2 16,4-2 1-16,3 0 0 15,7 0 1-15,1 0-1 16,-5 0 0-16,1-3 0 16,3 0 0-16,4 1 0 15,4-4 1-15,2-2-2 16,5-2 1-16,3-1-1 15,-4 0 1-15,-3-2 0 0,0 0 0 16,3-3 0-16,4 0 0 16,-3 0 0-16,6-3 0 15,7 3 0-15,-6 1 0 16,-4-1 1-16,3 2 0 16,1-2-2-16,-1-2 1 15,1-3 0-15,10-1 0 16,-7 4 0-16,-4-9 0 0,0 3 0 15,4-2 0-15,0 2-1 16,-3 0 1-16,3 3 0 16,3 0 0-16,-6-3 0 15,-1 3 0-15,1-3 0 16,-1 2 0-16,-3 4 1 16,4 2 0-16,-5 3-4 0,1-1 0 15,-7 1 5-15,-3 2 0 16,-1 1-2-16,0-1 0 15,1-2 0-15,-1 0 0 16,0-1 0-16,1 1 0 16,2 0 0-16,1-1 0 15,-3 4 0-15,-5-1 0 16,-2 3 0-16,-1 0 0 16,0 3 0-16,-3 5 0 0,-4 5 1 15,-3 5 0-15,-4 4-1 16,-3 12 0-16,-4 8 1 15,-4 6 0-15,1 7 2 16,0 6 0-16,3-8-3 16,0 8 1-16,0-3-2 15,-4-7 1-15,5-12-11 16,-1-2 0-16,-4-5-34 16,1-5 0-16</inkml:trace>
  <inkml:trace contextRef="#ctx0" brushRef="#br0" timeOffset="705.6296">15374 8176 26 0,'-3'2'13'0,"6"-7"7"0,-3 5-12 0,4 8-8 16,-1 10 1-16,1 9 0 15,-1 5 0-15,1-1-2 16,-1-4 0-16,1-3-33 16,3-6 1-16</inkml:trace>
  <inkml:trace contextRef="#ctx0" brushRef="#br0" timeOffset="877.5784">15593 8115 44 0,'-11'79'22'0,"11"38"-17"0,0-88-22 15,0 10-10-15,4 12 1 16</inkml:trace>
  <inkml:trace contextRef="#ctx0" brushRef="#br0" timeOffset="1425.9314">15843 8639 47 0,'4'55'23'0,"3"35"-1"0,-7-61-24 16,-7 11 1-16,0 8 1 15,-4 12 1-15,-3 1 0 16,3-13-1-16,1-6 0 16,-1-7-4-16,4-17 1 15,-3-10 0-15,-1-29 0 16,4-24 2-16,-4-26 0 16,8-25 1-16,6-2 1 15,12-7 0-15,2 15 1 16,11 10-2-16,11 9 0 0,0 15 0 15,-4 14 1-15,4 13 0 16,-4 10 0-16,1 11 2 16,-8 11 0-16,-7 5 1 15,-3 5 0-15,-11 6 1 16,-7 7 1-16,-11 6-5 16,-3 2 1-16,-7 1-2 15,-11 2 1-15,-7 0-3 16,-3-3 0-16,3-7-17 15,0-6 0-15,8-11-15 16,9-10 0-16</inkml:trace>
  <inkml:trace contextRef="#ctx0" brushRef="#br0" timeOffset="1974.7651">16245 7914 47 0,'-10'13'23'0,"20"77"2"0,-6-56-24 0,-8 11-2 16,1 16 1-16,-4 5 0 15,-4 19 0-15,-3-6 0 16,4-2 1-16,2-8-1 15,5-19 1-15,-1-10-2 16,8-19 0-16,3-18 1 16,4-14 1-16,10-15-2 15,7-17 1-15,7 4 0 16,-3-4 1-16,0 4-2 0,-4 7 1 16,-3 11 1-16,-4 7 0 15,-4 9 0-15,-2 13 0 16,-8 8 1-16,-4 16 0 15,-3 5-5-15,-3 8 1 16,-4 5-4-16,3 0 1 16,4-7-36-16,4-9 1 15,10-13 38-15,3-13 0 16</inkml:trace>
  <inkml:trace contextRef="#ctx0" brushRef="#br0" timeOffset="2349.8809">16863 8398 33 0,'-7'-13'16'0,"0"-6"1"0,0 16-16 0,-7 3 4 15,-8 8 0-15,-2 0-4 16,-1 8 1-16,0 11-2 16,4 7 0-16,0 0-1 15,3 1 1-15,4-3 1 16,7-3 0-16,4-5-3 15,3-9 1-15,3-4 0 16,4-8 1-16,4-9 0 16,6-4 1-16,1 2-1 15,3-11 0-15,0-10 0 16,1-3 0-16,-5 1 0 0,1 2 1 16,-4 5 4-16,-3 8 0 15,-4 8-2-15,-7 8 1 16,0 16-4-16,-4 16 1 15,-3-3-1-15,3 2 0 16,1 6-4-16,6-2 0 16,5-1-16-16,-1-7 0 15,0-11-4-15,7-11 0 16</inkml:trace>
  <inkml:trace contextRef="#ctx0" brushRef="#br0" timeOffset="2664.515">17314 8340 36 0,'-14'-6'18'0,"-3"14"2"0,6-2-18 0,-10 2 1 16,-4 2 1-16,0 3-4 16,4-2 1-16,4 10-1 15,6 3 1-15,8-3-2 16,6 3 1-16,8-6 0 15,3-4 0-15,0-1 2 16,0 0 1-16,-3-2-1 16,-8-3 0-16,-10 5-2 15,-7 5 0-15,-7 4 0 16,-4 1 0-16,-3 1-5 0,0-5 0 16,3-1-6-16,7-5 0 15,4-2-16-15,7-3 0 16,7-8 24-16,7-5 1 15</inkml:trace>
  <inkml:trace contextRef="#ctx0" brushRef="#br0" timeOffset="2916.4975">17586 8456 39 0,'18'-18'19'0,"20"2"1"0,-27 8-20 0,-4-8-1 16,-7 0 0-16,0-3 1 15,-7 1 1-15,-7-1 0 16,-7 1 1-16,0 5 5 16,-4 7 0-16,4 14-5 15,0 13 0-15,6 9 4 16,8 17 0-16,4 1-6 16,10 2 1-16,7 0-1 15,18-7 0-15,7-14-23 16,6-19 1-16,19-15-10 0,14-16 0 15</inkml:trace>
  <inkml:trace contextRef="#ctx0" brushRef="#br0" timeOffset="8036.7556">18426 11634 17 0,'-11'-14'8'0,"4"14"4"0,7-2-10 15,0 2 3-15,0-3 1 16,0 1 0-16,0 2 0 16,0-3 1-16,0 3 0 15,0 0-4-15,0-3 1 16,0 3-3-16,0 6 0 16,-4 1-1-16,1 15 1 15,-1 12-1-15,-3 3 1 0,0 11 0 16,4 13 0-16,3-1 0 15,0 9 0-15,3 3 0 16,8-9 0-16,3 9 0 16,4 2 0-16,6-3-1 0,4 8 0 15,-3-2 1-15,0-3 0 16,3 0-1-16,7 0 0 16,8-2 1-16,-1-3 1 15,4-3 0-15,7 0 0 16,3-2 2-16,-3-6 0 15,4-11-2-15,3 1 0 16,0 0-2-16,10 2 0 16,1-3 0-16,-11-7 1 15,0-3 1-15,0-5 0 16,0 0-2-16,-4-3 1 0,-3-5-2 16,-7-6 0-16,-7-7-20 15,-8-3 0-15,-9-11-17 16,-12-10 0-16</inkml:trace>
  <inkml:trace contextRef="#ctx0" brushRef="#br0" timeOffset="8626.8114">18207 11681 24 0,'0'16'12'0,"14"29"1"15,-11-34-12-15,1-1-1 16,-4 4 1-16,0-4 3 15,0-2 1-15,0 0 3 16,0-3 0-16,0 1-6 16,0-6 1-16,0-6-3 15,4-10 1-15,-1-10-1 16,4 0 1-16,0-4-1 0,4 1 1 16,3 3 0-16,0-1 0 15,4 6-1-15,-1 8 1 16,4 5 0-16,4 5 1 15,3 9 0-15,4 4 1 16,0 1-3-16,-7 2 1 16,-1 3-1-16,1 0 1 15,3 2-1-15,4 6 1 16,0 3-29-16,-1-3 0 16,5 5 8-16,-8-3 0 0</inkml:trace>
  <inkml:trace contextRef="#ctx0" brushRef="#br0" timeOffset="9715.6037">19950 13250 19 0,'0'27'9'0,"10"52"11"15,-6-58-10-15,-1 14-4 16,-3 12 1-16,0 4-4 15,0 12 0-15,-3 1-1 0,-4-4 0 16,0-4-2-16,3-6 1 16,1-7 0-16,-1-14 0 15,0-8 2-15,4-13 1 16,0-16-5-16,-3-13 0 16,-1-27-1-16,1-15 1 15,3-11 0-15,3 2 0 16,8 1 0-16,3 5 1 0,4 13 0 15,6 10 1-15,8 12-1 16,7 4 0-16,3 9 0 16,-3 4 0-16,-7 9 0 15,-4 5 0-15,-7 3 3 16,-3 7 0-16,-8 9-1 16,-2 10 0-16,-16-5 0 15,-9 5 1-15,-15 5-3 16,-3 3 1-16,-4-2 1 15,0-4 1-15,4-7-10 16,3-8 0-16,4-11-30 16,7-10 1-16,7-11 27 15,10-5 1-15</inkml:trace>
  <inkml:trace contextRef="#ctx0" brushRef="#br0" timeOffset="10090.6374">20503 12846 48 0,'-3'18'24'0,"13"77"0"0,-10-68-24 16,-7 18 0-16,0 8 0 16,-3 7 0-16,-4 12 1 15,0-11-1-15,-1-6 1 16,5-10 0-16,3-10 0 0,7-11 1 15,3-11 1-15,4-13-3 16,8-8 1-16,2-13-2 16,4-11 1-16,0 5-1 15,4 1 1-15,3 2 0 16,1 8 1-16,-5 8 0 16,-6 6 0-16,-4 12 1 15,-3 14 0-15,-8 8-2 16,-3 0 0-16,-3 10-1 15,3 0 0-15,3 1-16 16,8-6 0-16,-4-11-18 16,3-5 0-16,8-10 33 15,3-8 1-15</inkml:trace>
  <inkml:trace contextRef="#ctx0" brushRef="#br0" timeOffset="10451.1195">21008 13242 38 0,'-35'-21'19'0,"6"34"4"0,22-7-19 16,-7 12-4-16,-3 11 1 15,-5 8 0-15,1-2 0 16,0 4-1-16,3 4 0 16,4-3-1-16,7-6 1 15,4-5 0-15,6-8 1 0,8-8-3 16,-1 1 2-1,-10-14 0-15,50-51 0 16,-11 6 1-16,-4-2-1 16,-3 7 0-16,-8 8 0 15,-6 6 1-15,-4 7 5 16,-7 6 1-16,-3 5-6 16,-8 13 1-16,-3 17-2 15,-7 4 1-15,0 8-1 16,0 6 0-16,3 0-9 15,4-3 1-15,7-3-27 16,11-7 1-16,10-9 25 16,4-12 1-16</inkml:trace>
  <inkml:trace contextRef="#ctx0" brushRef="#br0" timeOffset="10732.3733">21530 13253 35 0,'-46'-3'17'0,"-10"1"9"0,45 2-19 16,1 2-7-16,-1 4 0 15,0 7 0-15,4 8 1 16,4 5-1-16,3 4 0 16,7-7 1-16,7-4 0 15,4 2 0-15,-1 0 1 16,-3 0 0-16,0 1 1 0,-10-4 0 15,-8 1 1-15,-10 2-4 16,-7-3 0-16,-7 1-2 16,-7-3 0-16,-1-6-13 15,5-4 1-15,6-4-20 16,4-2 0-16</inkml:trace>
  <inkml:trace contextRef="#ctx0" brushRef="#br0" timeOffset="10985.7495">21653 13486 43 0,'36'-19'21'0,"38"6"1"15,-53 0-21-15,4-8 0 16,-1-6 0-16,-2 1-1 16,-12 2 0-16,-6 5 1 0,-15 1 1 15,-3 2 6-15,-7 8 1 16,-7 8-3-16,-4 16 0 15,4 13-6-15,6 0 1 16,8 3-1-16,11 2 1 16,13 1-3-16,15-4 0 15,14-7-28-15,14-5 1 16,3-9-1-16,22-10 1 16</inkml:trace>
  <inkml:trace contextRef="#ctx0" brushRef="#br0" timeOffset="11531.1755">22948 13518 41 0,'-32'-16'20'0,"1"16"3"0,20 0-22 0,-10 5 4 16,-11 3 0-16,-3 8-1 15,0 10 1-15,-1 1-4 16,5 7 1-16,6 3 0 16,7 3 0-16,8-3 0 15,10-8 1-15,7-5-4 16,10-3 0-16,12-3-8 16,9-4 0-16,1-6-27 15,4-6 0-15,6-10 25 16,-3-13 0-16</inkml:trace>
  <inkml:trace contextRef="#ctx0" brushRef="#br0" timeOffset="11782.1893">23118 13563 48 0,'-32'42'24'0,"18"16"0"0,10-37-23 15,1 14-2-15,-1-6 0 16,4 0 3-16,4-3 1 15,3-2 2-15,3-8 1 16,4-8 1-16,11-5 1 16,0-9-6-16,3-15 0 15,-3-8-3-15,-11-3 1 16,-7-7-1-16,-14-6 0 16,-11 8 1-16,-3 7 1 0,-4 15-22 15,-3 15 1-15,0 8-23 16,3 7 0-16</inkml:trace>
  <inkml:trace contextRef="#ctx0" brushRef="#br0" timeOffset="12162.2273">23396 13700 31 0,'-39'37'15'0,"8"11"5"0,24-32-15 0,0-3 2 16,-4 3 1-16,4-3-4 15,3-5 1-15,4-3 2 16,7-7 1-16,4-14-4 15,14-16 1-15,6 0-5 16,5-2 1-16,3 5-1 16,3 2 0-16,-3 9 4 15,-8 10 0-15,-6 10 0 16,-7 12 0-16,-11 9-5 16,-4 12 1-16,1-1-13 15,3 6 0-15,7 0-13 16,4-9 0-16,3-4-2 15,11-9 0-15</inkml:trace>
  <inkml:trace contextRef="#ctx0" brushRef="#br0" timeOffset="12593.0934">24074 13637 46 0,'-32'-16'23'0,"-18"8"2"0,40 8-24 15,-8 2 5-15,-7 4 0 16,1 7-4-16,3 0 0 16,3 6-3-16,7 5 0 15,8 5 1-15,6-3 1 16,8-2 1-16,0-3 1 16,-1-5-1-16,1 0 0 15,-1-3-1-15,-3 0 0 0,-7 3 1 16,-3-3 0-16,-4 3-5 15,-7-3 1 1,-4 1-15-16,-3-4 0 0,3-2-15 16,4-5 0-16,4-3 21 15,6-5 1-15</inkml:trace>
  <inkml:trace contextRef="#ctx0" brushRef="#br0" timeOffset="12827.5628">24257 13242 39 0,'14'-31'19'0,"11"31"5"15,-18 2-20-15,-4 6 5 16,-3 8 1-16,-3 19-7 16,-8 7 0-16,-6 5-1 15,-5 17 1-15,1 2-3 0,0 19 0 16,0-11-5-16,3 0 1 15,1-5-23-15,6-14 0 16,4-10 1-16,7-18 1 16</inkml:trace>
  <inkml:trace contextRef="#ctx0" brushRef="#br0" timeOffset="12983.7739">24021 13674 48 0,'7'0'24'0,"42"-6"0"0,-35 1-24 0,4 0-15 16,3-1 1-16,7 6-12 16,7 3 1-16,1 0 17 15,3 2 1-15</inkml:trace>
  <inkml:trace contextRef="#ctx0" brushRef="#br0" timeOffset="13321.06">24532 13745 32 0,'7'8'16'0,"-21"-11"7"16,7 3-16-16,-4 0-5 15,-10 3 0-15,-3 0 0 16,-5 2 1-16,1 3 0 0,-4 10 0 16,4-2-4-16,0 5 1 15,3 6 0-15,4 2 0 32,7 0 1-32,7-5 0 0,7-6-2 15,7-4 1-15,7-9 1 16,7-10 1-16,7-14-3 15,15-2 0-15,3-13 1 16,-11-6 1-16,-7 3 0 16,-7 10 0-16,-3 6 5 15,-7 8 0-15,-11 10-5 16,-15 14 0-16,-6 8-2 16,0 2 1-16,-4 2 0 15,4 7 1-15,-3 4-11 16,2 3 0-16,8-3-7 15,7-7 1-15,7-6-13 0,11-8 1 16</inkml:trace>
  <inkml:trace contextRef="#ctx0" brushRef="#br0" timeOffset="13743.1158">24631 13922 40 0,'-21'16'20'0,"10"3"3"0,11-17-19 15,0 1-2-15,0 0 0 16,0-1 6-16,0-2 0 16,0 0-7-16,7-8 1 15,0 0-1-15,4 1 0 16,3 1-1-16,4 1 0 0,-1 2 0 16,4 1 1-16,1-1-2 15,-5 3 0-15,-3 0 1 16,-3 0 0-16,-4 5 2 15,-3 3 0-15,-8 8 0 16,-3 5 1-16,-4 3-3 16,1-3 0-16,3-5-1 15,3 3 1-15,8-11-1 16,3-3 0-16,3-8 2 16,8-5 0-16,3-5-1 15,4 0 0-15,0 0-1 16,-1 2 1-16,-3 6 0 15,1 2 1-15,-8 8-1 16,-7 9 1-16,-4 2-1 0,-3 13 0 16,-7 8-10-16,4 0 0 15,-1-11-12-15,4-5 1 16,4-2-7-16,3-9 1 16</inkml:trace>
  <inkml:trace contextRef="#ctx0" brushRef="#br0" timeOffset="14015.1349">25209 13531 43 0,'-10'-8'21'0,"3"34"5"0,3-10-21 0,-3 11-3 0,-3 10 1 16,-1 10 0-16,-3-2 0 16,-4 3-3-16,8 5 1 15,-4 0-5-15,3-6 1 16,0-2-17-16,4-10 1 16,-3-6-11-16,3-5 1 15</inkml:trace>
  <inkml:trace contextRef="#ctx0" brushRef="#br0" timeOffset="15106.2789">24874 14092 18 0,'-14'8'9'0,"7"13"4"15,7-21-9-15,4 2 3 0,-4-2 0 16,0-5-1-16,3 0 1 16,-3 0-5-16,0 2 1 15,0-5 1-15,-7 3 0 16,4-3-2-16,-1 0 1 16,-3 0-1-16,4-3 1 15,-1-2-4-15,0 0 0 16,1-3 1-16,-1 3 1 15,-3 2-1-15,4 3 1 16,-1 0 0-16,1 0 1 16,-1 6-3-16,1-4 0 0,-1 4 1 15,1-1 1-15,-1 0 5 16,1 3 0-16,-1 0-3 16,-3 3 1-16,-4 2-4 15,-3 6 1-15,0 5-1 16,-3 0 0-16,-1 0 0 15,0 0 0-15,1-1 1 16,3 4 0-16,-1-1-3 16,5-4 1-16,3-6-18 15,0-3 0-15,3 3-19 16,4-6 1-16</inkml:trace>
  <inkml:trace contextRef="#ctx0" brushRef="#br0" timeOffset="15637.8231">24991 13893 47 0,'-25'-18'23'0,"-3"20"7"0,24-4-24 15,4-1-5-15,0 3 0 16,4 0-1-16,6 3 1 16,5 2-2-16,-1 3 1 15,3 0 0-15,8 0 0 16,3 0-33-16,4-6 1 16,0 1 11-16,-4-3 1 15</inkml:trace>
  <inkml:trace contextRef="#ctx0" brushRef="#br0" timeOffset="22452.7581">14534 16306 46 0,'-3'0'23'0,"6"61"2"16,-3-37-23-16,-3 8-1 15,-1 15 0-15,-6 9 0 16,-8 7 0-16,-3 11-1 0,-4 1 0 16,4 4-1-1,0-10 1-15,3-3-2 0,4-5 1 16,0-8-9-16,7-6 1 15,0-12-14-15,7-17 1 16,7-13 7-16,4-10 0 16</inkml:trace>
  <inkml:trace contextRef="#ctx0" brushRef="#br0" timeOffset="22799.3703">14333 16113 43 0,'-38'-21'21'0,"27"8"2"15,11 13-21-15,0 0-2 16,0 0 0-16,3 0 1 16,8 8 1-16,14 8-2 15,14 10 1-15,10 11-1 16,14 5 1-16,4 11-2 15,1 8 1-15,-1 8 1 0,-7 8 0 16,-11-14 0-16,-14 3 0 16,-10 8 3-16,-18-7 0 15,-18 12 2-15,-13-10 0 16,-15 7-2-16,-21 1 0 16,-14-8-2-16,-7-13 1 15,7-14-5-15,-1-13 0 16,8-13-19-16,11-19 1 15,14-10-22-15,17-8 0 16</inkml:trace>
  <inkml:trace contextRef="#ctx0" brushRef="#br0" timeOffset="23733.1805">15483 16700 42 0,'-14'-2'21'0,"21"2"3"0,0 0-22 15,8 0 0-15,2 0 1 16,8-3-1-16,10 1 0 0,11 2-2 16,7 0 0-16,3-3-10 15,8 6 1-15,-11-1-30 16,-4 1 0-16</inkml:trace>
  <inkml:trace contextRef="#ctx0" brushRef="#br0" timeOffset="23937.9978">15512 16896 60 0,'-22'16'30'0,"47"0"0"16,-11-16-31-16,4 8 1 15,14-8 1-15,17 3-13 16,11-3 1-16,14 2-31 0,7-4 1 15,11-1 34-15,3-13 1 16</inkml:trace>
  <inkml:trace contextRef="#ctx0" brushRef="#br0" timeOffset="25836.1528">16803 17103 40 0,'-14'-3'20'0,"17"6"-3"0,1-6-20 16,3-2 8-16,0-3 1 15,3-8-2-15,-2-11 0 0,6-4-3 32,3-9 0-32,11-8-2 0,8-7 1 0,3 2 0 31,-1-16 0-31,8-5 1 0,7-11 0 16,-3 14-1-16,-12-11 0 15,1-3 1-15,-4 9 0 16,-6 12-1-16,-5 8 1 15,-6 14 3-15,-4 8 0 16,-3 13 0-16,-4-1 1 16,0 9-6-16,-4 5 1 15,1 8 0-15,-4 13 1 16,3 14 0-16,1 23 0 0,3 11-1 16,0 21 0-16,0 16 0 15,0-8 0-15,-3 8 1 16,-1-6 0-16,1-10-1 15,3-2 0-15,0-3-1 16,0-22 1-16,0-2-17 16,0-11 0-16,-4-10-25 15,-3-5 1-15</inkml:trace>
  <inkml:trace contextRef="#ctx0" brushRef="#br0" timeOffset="26039.2805">16965 16648 76 0,'7'2'38'0,"53"-2"-1"16,-42 0-37-16,17 0-1 0,11-2 0 16,3-1-10-1,15 3 0-15,6 0-17 0,4 5 1 16,8 6-9-16,-5 2 1 15</inkml:trace>
  <inkml:trace contextRef="#ctx0" brushRef="#br0" timeOffset="26467.91">18433 16624 55 0,'-7'-6'27'0,"3"-9"1"0,1 9-29 16,-8 4 1-16,-10 2 1 15,-14 2 0-15,-4 9 0 16,0 2-1-16,0-2 0 15,4 2-1-15,10 3 1 16,4 5 0-16,14 0 1 16,7 6-1-16,10 2 1 15,12 2-1-15,9-1 1 0,5-7 2 16,-5 12 1-16,-2-3 1 16,-8-3 1-16,-4-6 0 15,-9 4 1-15,-12-6-6 16,-14-2 1-16,-6-1-3 15,-5-7 1-15,1-3-14 16,3-8 1-16,1-6-21 16,3-17 1-16,10-4 7 15,4-7 0-15</inkml:trace>
  <inkml:trace contextRef="#ctx0" brushRef="#br0" timeOffset="26656.4655">18736 16714 61 0,'4'2'30'0,"-12"80"1"0,5-58-30 15,-4-3-1-15,-4 19 0 16,-3-3-13-16,0 3 1 16,4-11-19-16,2-3 1 15,8-12 12-15,0-12 1 16</inkml:trace>
  <inkml:trace contextRef="#ctx0" brushRef="#br0" timeOffset="26781.8412">18627 16272 65 0,'-4'-27'32'0,"18"9"2"0,-7 13-34 0,0-1-32 16,4 4 1-16,7-1-2 15,-1 3 0-15</inkml:trace>
  <inkml:trace contextRef="#ctx0" brushRef="#br0" timeOffset="27047.4669">18905 16912 91 0,'-35'16'45'0,"39"-16"1"15,3-3-46-15,7-10-1 16,7-5 0-16,4-14-2 15,3-5 0-15,7 2 2 16,0 1 0-16,1 2-2 0,-5 22 0 16,-6-1 1-16,-4 11 1 15,-7 3 1-15,-3 7 0 16,-4 17 0-16,0 5 0 16,0-1 0-16,4 6 1 15,-4 6-23-15,3-4 0 16,1 4-38-16,-4-9 1 15</inkml:trace>
  <inkml:trace contextRef="#ctx0" brushRef="#br0" timeOffset="27541.5347">19928 16700 42 0,'0'-2'21'0,"-3"-22"1"0,3 21-21 0,-4-7 7 16,-3 5 1-16,-3-1-7 15,-1 14 0-15,-7 0-2 16,-3 5 0-16,-3 14 4 16,2 12 1-16,5 6-4 15,6 8 1-15,15 3 2 16,13-11 1-16,5-11 1 15,9-7 0-15,8-1 1 16,7-18 0-16,-4-8-7 16,1-13 1-16,-5-16 1 15,-6-6 1-15,-14-15-2 0,-15 3 1 16,-10-12-2-16,-10-9 0 16,-12 1-18-16,1 14 1 15,0 9-10-15,3 12 0 16,4 8-9-16,7 11 0 15</inkml:trace>
  <inkml:trace contextRef="#ctx0" brushRef="#br0" timeOffset="27763.5195">20179 16187 65 0,'-11'-13'32'0,"18"50"2"15,-7-21-33-15,-7 16 4 16,-10 21 1-16,-12 26 2 16,-16 19 0-16,-15 31-7 15,-18 28 1-15,0 9-16 16,11-2 1-16,11-18-44 16,14-17 0-16,10-12 47 15,7-30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16:37:46.3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2247 8401 24 0,'60'-19'12'0,"134"-29"4"0,-137 32-11 0,10-2 0 16,10-1 0-16,11 1-3 15,8-1 0-15,10 4-3 16,-4-1 1-16,25-6-1 16,0-4 1-16,0-3 0 15,21-3 0-15,-10 3 0 16,-4 3 1-16,17-3-1 16,1-3 0-16,-4 3 1 15,7-3 1-15,11 0 1 16,11 0 0-16,-1 3 0 15,7 5 0-15,4-13-3 16,0 0 0-16,7-2 2 0,8 4 0 16,2 1-1-16,-3 0 0 15,7-4 0-15,0 4 1 16,1 0-2-16,-1 2 0 16,-7 8 0-16,-4 0 0 15,-6 3-5-15,-22-3 1 16,-6 3-16-16,-19 0 0 15,-20 0-2-15,-15 2 0 16</inkml:trace>
  <inkml:trace contextRef="#ctx0" brushRef="#br0" timeOffset="774.7401">2028 8895 31 0,'-7'-2'15'0,"14"-9"4"16,-3 8-15-16,3-5-3 16,0 1 0-16,4-4-1 15,-1 0 1-15,8 6-2 16,10 0 0-16,7-3 1 16,4-3 0-16,14 1 1 15,11-4 0-15,10 1-1 16,10-3 0-16,12-2-1 15,6-1 1-15,11 1 0 16,7-3 1-16,10-1 2 0,15 4 0 16,3-3-1-16,0-3 0 15,15-5-2-15,16-11 1 16,5 3 0-16,6 0 1 16,4 0-2-16,0-5 0 31,0 2 0-31,4 0 0 15,0 6 0-15,-1 5 0 0,11-8 0 16,4-6 1-16,7-2-1 16,-4 6 0-16,-7 4 0 15,0-4 0-15,-3 4 1 16,-8 1 0 0,128-14 2-1,-89 19 1-15,-28 11-5 16,-38 2 0-16,-19 3 1 15,-17 5 1-15,-7-6-2 16,-21 1 0-16,-7-3-39 16,-14 3 0-16,-11 0 34 15,-18-8 1-15</inkml:trace>
  <inkml:trace contextRef="#ctx0" brushRef="#br0" timeOffset="1700.0725">8389 7300 37 0,'-7'-3'18'0,"3"11"-2"16,1-3-19-16,-1 1 3 15,-3-1 0-15,0 3-1 16,-3-3 1-16,-1 1-1 16,4 1 1-16,-7 1 1 15,0 3 1-15,0 8-1 16,3 4 1-16,-3 9-2 15,7 0 1-15,3 5-2 0,8 3 1 16,3-3 1 0,0 2 1-16,7-4 0 0,7-9 0 15,8-5 0-15,2-5 1 16,5-5-3-16,2-1 0 16,12-7 0-16,6-8 0 15,-10-9 3-15,0-12 0 16,0-6-1-16,-4-7 0 15,-7-9 0-15,-13 3 1 16,-12 5 2-16,-13 3 0 0,-11 8-4 16,-18 0 0-16,-14 8-1 15,-14 5 0-15,-7 8-1 16,3 5 0-16,19 3-13 16,6 3 1-16,11 2-27 15,10 3 0-15</inkml:trace>
  <inkml:trace contextRef="#ctx0" brushRef="#br0" timeOffset="3852.1512">8576 7456 44 0,'-18'-8'22'0,"22"8"0"0,3 0-21 0,4 3 3 16,6-1 1-16,8 6-1 16,0 3 1-16,6 2-4 15,8 3 0-15,3 5-1 16,-3-2 1-16,-3 4 0 15,-5 9 1-15,-2 5 5 16,-5-5 0-16,-6 5-2 16,3 5 1-16,-3 6-7 15,3 0 1-15,-4-9 0 16,8 9 1-16,-4-6-1 16,0 3 0-16,-6-5-8 15,2-8 0-15,1-1-14 16,3-4 0-16,0-3-16 15,7-6 0-15</inkml:trace>
  <inkml:trace contextRef="#ctx0" brushRef="#br0" timeOffset="4365.7152">8728 7578 29 0,'-7'5'14'0,"10"0"2"0,-3-2-15 0,0 0 1 16,0-1 0-16,0 3 4 16,0-2 0-16,0 0-3 15,0-3 1-15,0 5 2 16,0-5 1-16,0-5-7 15,-3-3 1-15,-4-3 0 16,-4-5 1-16,-3-2 1 16,-4-1 1-16,1 1 0 15,-5-1 0-15,5 3 2 16,3 3 1-16,7 3-7 16,3 2 0-16,8 2 1 15,10 4 0-15,10-4-2 16,8-4 1-16,11-1-15 0,6 3 0 15,0-5-34-15,8 3 0 16</inkml:trace>
  <inkml:trace contextRef="#ctx0" brushRef="#br0" timeOffset="4915.5591">9028 8821 47 0,'0'0'23'0,"0"-13"1"0,10 2-24 16,4-4 0-16,4-9 1 15,0-5 3-15,3-3 0 16,3-8-3-16,5-13 0 15,2 3 0-15,1-6 1 16,3-2-2-16,-3 0 1 16,0 10 1-16,0 9 1 15,-8 2-1-15,1 10 0 16,-7 6 4-16,-4 10 1 16,-4 9-5-16,1 18 1 0,0 15 0 15,-1 9 1-15,-3 16-3 16,0 5 0-16,0 7-1 15,0 6 0-15,7-7-1 16,-3-4 0-16,0-5-14 16,-4-5 1-16,0-8-8 15,0-10 0-15,-4-9-12 16,-3-7 0-16</inkml:trace>
  <inkml:trace contextRef="#ctx0" brushRef="#br0" timeOffset="5103.0396">9162 8599 59 0,'0'5'29'0,"31"-15"2"0,-17 2-30 16,15-3-1-16,6-2 0 16,4 5-6-16,7 0 0 15,3 5-13-15,-7 1 1 16,4-4-17-16,7-4 0 15</inkml:trace>
  <inkml:trace contextRef="#ctx0" brushRef="#br0" timeOffset="5259.2572">10093 8414 61 0,'7'0'30'0,"39"2"2"0,-32-4-31 0,4 2-2 15,-1 0 0-15,4 0-19 16,4 0 0-16,-7-3-20 16,3 0 0-16</inkml:trace>
  <inkml:trace contextRef="#ctx0" brushRef="#br0" timeOffset="5431.1914">10156 8522 60 0,'18'8'30'0,"31"-29"-5"15,-31 16-29-15,7-1-20 16,3 6 1-16,4 0-8 0,0-2 0 16</inkml:trace>
  <inkml:trace contextRef="#ctx0" brushRef="#br0" timeOffset="5851.9771">10749 8358 55 0,'18'-10'27'0,"17"15"2"16,-24 0-28-16,-4 8 1 15,0 6 1-15,-4 18-2 16,-3 0 1-16,-7 0-3 16,-3 5 1-16,-1 1-11 15,0-1 0-15,4-5-17 0,4-5 1 16,6-8 6-16,4-16 1 15</inkml:trace>
  <inkml:trace contextRef="#ctx0" brushRef="#br0" timeOffset="6034.8114">11014 8321 50 0,'-4'8'25'0,"4"26"3"0,0-20-25 0,-3 10-5 15,-4 7 1-15,-4 6-14 16,0-2 0-16,1-1-18 16,3 0 1-16,3-2 29 15,1-8 0-15</inkml:trace>
  <inkml:trace contextRef="#ctx0" brushRef="#br0" timeOffset="6217.6768">10619 8348 65 0,'0'0'32'0,"38"5"2"0,-16-8-33 16,13 1-1-16,0-4 0 16,4-2-11-16,7 3 1 15,3 0-13-15,1-1 1 0,6 4-11 16,4-3 1-16</inkml:trace>
  <inkml:trace contextRef="#ctx0" brushRef="#br0" timeOffset="6670.7576">11317 8488 42 0,'7'37'21'0,"11"10"1"0,6 38-22 16,-24-85 0-1,-17-63 6-15,20 79 1 16,-3-1-4-16,-3 1 1 16,-1-2-1-16,1-4 0 15,-1-5 1-15,1-5 1 16,3-8-3-16,0-5 1 0,3 3-1 16,4-6 1-16,0-5-2 15,4-1 0-15,3 1-1 16,0 0 0-16,4 0-1 15,-1 0 0-15,1 2-15 16,0 3 0-16,-1 1 9 16,1 1 0-16,3-2-5 15,0 3 1-15,1 0-19 16,-5 2 0-16</inkml:trace>
  <inkml:trace contextRef="#ctx0" brushRef="#br0" timeOffset="7032.868">11716 8154 29 0,'-4'-5'14'0,"18"0"12"15,-3 2-14-15,7-2-9 0,6 0 0 16,1 2-1-16,0 3 0 15,-4 3 0-15,-4-3 1 16,-2 2 2-16,-5 6 1 16,-6 3-6-16,-8-3 0 15,-3 2 0-15,-7 4 0 0,-4 1 1 16,1 1 0-16,3 0 2 16,3-3 0-16,4 1-4 15,7-1 1-15,7 0 2 16,11 0 0-16,3-2-3 15,3 2 1-15,5 3-4 16,-1-3 0-16,0 0-12 16,-3 1 1-16,0-6-23 15,-4-3 0-15</inkml:trace>
  <inkml:trace contextRef="#ctx0" brushRef="#br0" timeOffset="8254.5574">4844 10184 43 0,'0'16'21'0,"17"15"2"0,-13-15-22 16,-1 11 0-16,1 5 1 15,-1-3-2-15,1 5 0 16,-1 6 3-16,-3 2 0 16,0-2-3-16,0-3 1 0,0-5 5 15,-3-9 1-15,3-7-5 16,-4-8 1-16,4-8-3 15,0-16 0-15,-7-15 2 16,4-9 0-16,3-10 2 16,0-3 0-16,0 8-2 15,3 2 1-15,8-2-4 16,3 3 1-16,11 5 0 16,3 5 1-16,4 3-2 15,-4 8 0-15,7 2-7 16,8 6 1-16,2 3-9 15,-6-1 1-15,-4 3-27 16,4 3 1-16</inkml:trace>
  <inkml:trace contextRef="#ctx0" brushRef="#br0" timeOffset="8459.848">5532 10208 57 0,'-4'-3'28'0,"25"19"1"0,-3-13-30 0,3-1 1 15,11 3 0-15,-8 1 0 32,5-1 0-32,-1 0-21 15,0 1 1-15,0-4-15 16,-3 1 0-16</inkml:trace>
  <inkml:trace contextRef="#ctx0" brushRef="#br0" timeOffset="8631.7256">5627 10356 61 0,'7'16'30'0,"35"-3"2"0,-31-13-31 15,3 0-21-15,7 0 0 16,7 0-21-16,8-5 0 16</inkml:trace>
  <inkml:trace contextRef="#ctx0" brushRef="#br0" timeOffset="9870.7446">6689 10208 43 0,'0'-6'21'0,"10"-52"2"16,-10 48-21-16,0-12-1 16,-3 6 0-16,-8 1 1 15,1-1-2-15,10 16 0 16,-22-6 6 0,-2 1 0-16,-1 13-5 0,-3 8 1 15,0 13-2-15,-1-5 1 16,5 8-2-16,2 2 0 15,12-5 1-15,3-2 1 16,10-9-2-16,8-5 1 16,0-10 0-16,6-14 1 15,4-4-1-15,-3-15 0 16,3-17 0-16,0-6 1 16,0-13-1-16,4 2 0 15,0-10 0-15,-4 0 1 16,-3 5-2-16,-4 11 0 15,-4 13 7-15,-3 11 1 0,-7 15-7 16,0 19 0-16,-3 19 0 16,-4 18 1-16,-4 18 0 15,1 17 0-15,3 10-2 16,3-3 0-16,4-10 2 16,4-6 1-16,3-4-5 15,7-9 0-15,3-8-12 16,1-7 0-16,0-9-12 15,-1-5 0-15,4-8 10 16,1-7 0-16</inkml:trace>
  <inkml:trace contextRef="#ctx0" brushRef="#br0" timeOffset="10122.5839">6205 10462 60 0,'0'5'30'0,"50"0"2"0,-26-10-30 16,15 2 0-16,18 1 1 15,-4-4-4-15,7 1 0 0,7 2-5 16,-4 3 0-16,4-2-21 15,-3 2 1-15,-8 2-5 16,-7 4 1-16</inkml:trace>
  <inkml:trace contextRef="#ctx0" brushRef="#br0" timeOffset="10802.7395">6452 10906 45 0,'-3'-13'22'0,"17"8"3"0,-4-1-24 15,8-4 2-15,3 2 0 16,0 0-1-16,4 3 0 15,3 2-3-15,1 0 0 16,-5 3 4-16,-6 0 1 16,-4 6-1-16,-3 7 1 15,-8 0-4-15,-6 6 1 16,-12 4-2-16,-2-1 1 16,-1 1 3-16,-6 4 1 15,-1 2-1-15,0 5 1 0,4 1-3 16,3-4 0-16,8-1-2 15,10-7 1-15,7-4-2 16,7-6 1-16,4-5 0 16,6-3 0-16,12-2-21 15,6-6 1-15,11-7-19 16,10-9 0-16</inkml:trace>
  <inkml:trace contextRef="#ctx0" brushRef="#br0" timeOffset="11063.5283">7429 10446 59 0,'-3'5'29'0,"24"-13"1"0,-7 5-29 16,7 1-7-16,4-3 1 15,0 2-19-15,-1 0 1 16,1 1-7-16,-7-6 0 16</inkml:trace>
  <inkml:trace contextRef="#ctx0" brushRef="#br0" timeOffset="11221.505">7394 10620 59 0,'-24'8'29'0,"59"-18"2"16,-25 7-30-16,4-2-18 16,11-1 0-16,7-1-23 15,7-7 1-15,7-4 36 16,3-6 0-16</inkml:trace>
  <inkml:trace contextRef="#ctx0" brushRef="#br0" timeOffset="11608.4857">8079 10224 40 0,'-18'2'20'0,"0"-2"0"15,15 8-20-15,-4 13 1 16,0 14 1-16,-4 4 0 16,4 14 0-16,4 3 0 15,3-6 0-15,10 0 1 16,4-7 1-16,7-6 4 15,11-11 0-15,7-10 0 0,0-16 0 16,-4-8-5-16,4-16 1 16,-4-15-1-16,-3-6 0 15,-7-16-5-15,-11-3 1 16,-14 1 3-16,-14-1 0 16,-1 3-3-16,-13 14 1 15,-7 15-20-15,3 16 1 16,0 19-20-16,4 10 0 0,7 11 26 15,3 2 1-15</inkml:trace>
  <inkml:trace contextRef="#ctx0" brushRef="#br0" timeOffset="11780.2941">8724 10612 57 0,'-3'-2'28'0,"3"2"4"0,0 0-29 16,0 0-16-16,0 0 1 16,-7-6-35-16,0 1 1 15</inkml:trace>
  <inkml:trace contextRef="#ctx0" brushRef="#br0" timeOffset="12157.115">8975 10139 46 0,'-18'2'23'0,"4"-4"4"0,7 4-23 0,-7 6-1 16,-4 8 0-16,-3-2-1 15,0 1 1-15,3 7-4 16,8 4 0-16,6 0 2 16,15 4 0-16,10-4 1 15,11 0 1-15,6-7-1 16,12-3 0-16,-8 0 0 16,-3 0 1-16,-7 0 3 15,-8 10 1-15,-6 6-4 16,-11-6 0-16,-7 3-1 15,-11 0 0-15,-13 0-6 16,-8-2 1-16,-3-3-23 16,-11-11 0-16,-4-8-18 0,8-13 1 15</inkml:trace>
  <inkml:trace contextRef="#ctx0" brushRef="#br0" timeOffset="12313.3136">9059 10038 54 0,'60'-8'27'0,"-14"11"-4"0,-32 5-27 15,4 5-15-15,7 3 1 16,-4 3-13-16,3-6 0 0</inkml:trace>
  <inkml:trace contextRef="#ctx0" brushRef="#br0" timeOffset="13519.0247">9708 10292 46 0,'-14'-10'23'0,"14"7"6"0,0 3-23 0,4 0-6 16,3 5 0-16,0 6 1 15,4 7 1-15,3 6-2 16,3-3 1-16,-3 6-5 15,4 2 0-15,3-3-12 16,4 1 1-16,-4-3-19 16,0-6 1-16</inkml:trace>
  <inkml:trace contextRef="#ctx0" brushRef="#br0" timeOffset="13753.366">9585 10509 59 0,'-4'-5'29'0,"40"-19"1"0,-19 16-29 16,8 0-1-16,7-2 0 15,7-4-1-15,10-1 1 16,4-4-20-16,-11 1 0 15,-3-1-18-15,0 0 0 16</inkml:trace>
  <inkml:trace contextRef="#ctx0" brushRef="#br0" timeOffset="14583.7137">10428 10184 36 0,'4'-13'18'0,"-4"-6"0"0,3 11-17 16,1 3 6-16,-4 5 0 0,0 8 1 15,0 5 0-15,0 6-6 16,-4 10 1-16,-3 13-4 16,-3 0 1-16,-8 11 0 15,-7 8 0-15,0-8 0 16,4 0 0-16,4-3-17 16,3-10 1-16,10-8-20 15,11-14 0-15</inkml:trace>
  <inkml:trace contextRef="#ctx0" brushRef="#br0" timeOffset="14912.9597">10731 10216 47 0,'-17'2'23'0,"-8"9"1"0,22 2-23 16,-8 19-1-16,0 7 0 15,1 9 0-15,-1 10 1 16,4-5-2-16,4-5 1 16,6-8 0-16,4-6 0 15,11-8 6-15,7-12 0 16,3-12-3-16,4-4 0 16,-4-17-2-16,0-10 1 15,0-11-2-15,-3-10 0 16,-11-3 0-16,-7 3 0 0,-10 10 2 15,-4 8 0-15,-18 9-2 16,-3-1 1-16,-4 16-15 16,0 5 0-16,0 3-8 15,4 0 0-15,7 0-2 16,10-5 1-16</inkml:trace>
  <inkml:trace contextRef="#ctx0" brushRef="#br0" timeOffset="15167.8767">10901 9882 44 0,'-11'0'22'0,"32"8"2"0,-10-5-23 0,3 2-1 15,7 0 0-15,4-2-1 16,3-3 1-16,4-3-6 16,0 1 0-16,-1-4-24 15,-6 4 0-15,3-4 22 16,-10 1 0-16</inkml:trace>
  <inkml:trace contextRef="#ctx0" brushRef="#br0" timeOffset="15607.7129">11292 9721 40 0,'4'-5'20'0,"28"-14"3"16,-18 22-20-16,3-1 0 15,5 4 1-15,-1 2-3 0,-4 2 0 16,1 3 1-16,-7 1 0 15,-4-1-2-15,-7 0 0 16,-7 3 0-16,-7 0 1 16,-1 0-2-16,-2-3 1 15,-1-5 0-15,4 0 1 16,3-3-2-16,1 0 1 16,3-2 0-16,7 0 0 0,3-1 0 15,8 4 0-15,7 1 2 16,3 4 1-16,3 2 1 15,-2 3 0-15,-5 0 2 16,-3 3 0-16,-7-4-1 16,-3 1 1-16,-11 0-5 15,-7 0 0-15,-7 3-2 16,-4-6 1-16,4-3-7 16,0-2 0-16,3-2-27 15,7 2 1-15,8-1 6 16,3-4 1-16</inkml:trace>
  <inkml:trace contextRef="#ctx0" brushRef="#br0" timeOffset="16230.6001">11663 10440 38 0,'3'0'19'0,"15"8"11"0,-14 0-19 0,-1 6-8 16,4 1 0-16,-7 7 3 15,0 1 1-15,-3 1-6 16,-1 0 0-16,-3 5 0 16,0-2 1-16,0-4-3 15,3-4 1-15,1-6-1 16,-1-8 1-16,4-7-1 16,4-9 1-16,6-5 0 15,1-2 1-15,-4-9-2 16,7-2 0-16,4-2 0 15,-1 4 0-15,5 3 0 16,2 8 0-16,-3 6 0 0,1 7 1 16,-5 11 0-16,-3 16 1 15,-3 0-1-15,-4 2 0 16,-3 9 0-16,-4 2 1 16,0 2-1-16,-4-4 1 15,0-9-2-15,4-5 0 16,0-7 0-16,8-9 1 0,2-13 0 15,4-13 1-15,7-6-1 16,11-2 0-16,7-8 1 16,-4 5 0-16,1 11 1 15,-5 8 1-15,1 16 0 16,-7 10 1-16,-4 16-3 16,-3 11 0-16,-1-3-12 15,1 0 0-15,3-3-16 16,4-2 1-16,-4-8-1 15,-11-11 1-15</inkml:trace>
  <inkml:trace contextRef="#ctx0" brushRef="#br0" timeOffset="16797.6969">9003 10070 35 0,'3'5'17'0,"-6"-13"5"15,3 8-19-15,0 0 3 16,-4-5 0-16,4 2-2 15,-7 3 0-15,0 0-4 16,0 6 1-16,-3-1-1 0,-1 6 0 16,-3 4-15-16,0 1 0 15,0-2-18-15,7-6 0 16</inkml:trace>
  <inkml:trace contextRef="#ctx0" brushRef="#br0" timeOffset="18162.6878">3792 12359 49 0,'-3'-6'24'0,"3"12"1"0,3 4-25 0,1 11 6 31,-1 11 0-31,1 18-5 16,-4 6 0-16,0 10 0 15,-4 3 0-15,-3 8 0 16,0-3 0-16,0-5-4 16,0-6 1-16,0-7-13 0,4-9 1 15,-1-10-26-15,4-13 0 16</inkml:trace>
  <inkml:trace contextRef="#ctx0" brushRef="#br0" timeOffset="18432.7443">3485 12300 53 0,'-10'-5'26'15,"38"-8"2"-15,-10 8-26 0,-1-1-2 16,8 1 1-16,10 2 1 15,11 1 0-15,7-1-4 16,7 3 1-16,0 0 1 16,-11 0 0-16,-3 3-12 15,0-1 0-15,-7 4-6 0,-7 4 1 16,-11 4-8-16,-7 1 0 16</inkml:trace>
  <inkml:trace contextRef="#ctx0" brushRef="#br0" timeOffset="18688.8734">3492 13004 43 0,'-45'45'21'0,"31"-42"2"0,17 0-22 0,8 2 7 16,6 0 1-16,11 3-6 15,1-3 1-15,6-5-3 16,14 0 0-16,8-5-2 16,10 0 1-16,-4-3-28 15,1-5 1-15,6-3-1 0,1 0 28 16,-71 16 0 0</inkml:trace>
  <inkml:trace contextRef="#ctx0" brushRef="#br0" timeOffset="18894.3524">4410 12650 55 0,'3'-3'27'0,"25"6"1"15,-13-3-28-15,9-3 0 16,8 0 1-16,3 3-3 15,1-5 1-15,6-8-33 16,-3 5 0-16,0-3 14 16,-18 3 1-16</inkml:trace>
  <inkml:trace contextRef="#ctx0" brushRef="#br0" timeOffset="19067.7949">4459 12761 53 0,'-3'8'26'0,"34"-16"2"0,-17 3-28 16,11-3-8-16,3 0 0 15,8 0-26-15,2 0 1 16,8 0 21-16,-3 3 1 16</inkml:trace>
  <inkml:trace contextRef="#ctx0" brushRef="#br0" timeOffset="19930.5592">5704 12330 43 0,'4'0'21'0,"7"15"2"16,-8-4-22-16,1 5 2 15,-4 2 0-15,0 12-3 16,0 7 0-16,0 5 3 15,0 3 1-15,0 0-3 0,0 2 1 16,-4 4-3-16,4-12 1 16,-3-1 0-16,3-7 1 15,0-7-3-15,0-8 0 16,-4-5 1-16,0-11 1 16,1-14-1-16,3-17 0 15,0-12 0-15,0-15 1 16,0-6 0-16,3-2 1 15,1-2-1-15,0 7 0 16,3 5 0-16,7 3 1 0,3 3-1 16,8 2 0-16,3 9 2 15,4 10 1-15,7 10-1 16,3 16 0-16,-3 9-1 16,0 12 0-16,-4-2 0 15,-10 3 0-15,-4 2 1 16,-7 0 1-16,0 0 0 15,-10 3 0-15,-15-3-2 16,-14 0 1-16,-10-5-2 16,-7-3 0-16,-8-5 0 15,-3-2 1-15,11 1-15 16,7-1 1-16,7 2-36 16,13 0 0-16</inkml:trace>
  <inkml:trace contextRef="#ctx0" brushRef="#br0" timeOffset="20405.101">5140 13094 56 0,'-21'6'28'0,"77"9"0"0,-28-7-28 16,4 0 1-16,18-2 0 16,13-4 3-16,29-4 0 15,0-6-4-15,13-6 1 16,15 1 0-16,-3 0 0 15,3 2-3-15,-4-2 1 16,-7 8-12-16,-20 0 0 16,-15 5-16-16,-14 2 0 15,-14 6 10-15,-15 5 1 0</inkml:trace>
  <inkml:trace contextRef="#ctx0" brushRef="#br0" timeOffset="20958.1494">5546 14213 47 0,'-25'14'23'0,"21"-33"-3"0,8 6-24 0,3-8 6 16,4-3 1-16,10-13-1 15,11-19 0-15,-1-5-1 16,5-15 1-16,2-12-1 16,5-4 0-16,3 7 1 15,-1 0 0-15,-6 17 0 16,-4 12 1-16,-6 8-2 16,-5 14 1-16,-2 5 2 15,-5 10 0-15,-3 9-2 16,0 5 0-16,4 15-1 15,0 19 1-15,-4 3 0 0,0 16 0 16,0 10-3-16,0 5 0 16,-7 4 1-16,0-1 1 15,0-5-4-15,-3-1 1 16,-1-1-18-16,1-12 1 16,-4-7-24-16,3-8 1 15</inkml:trace>
  <inkml:trace contextRef="#ctx0" brushRef="#br0" timeOffset="21131.0121">5719 13753 69 0,'0'3'34'0,"35"-17"1"15,-14 9-36-15,11 0 1 16,7-6 1-16,17 1-15 15,4 2 0-15,-4-3-40 16,4-7 0-16</inkml:trace>
  <inkml:trace contextRef="#ctx0" brushRef="#br0" timeOffset="21479.0359">7295 12777 64 0,'-10'-8'32'0,"56"-3"0"16,-25 9-31-16,0-1-3 15,4 0 0-15,6 1-24 16,5-1 1-16,-1 0-12 15,-7 3 1-15</inkml:trace>
  <inkml:trace contextRef="#ctx0" brushRef="#br0" timeOffset="21650.8597">7302 12875 55 0,'8'5'27'0,"48"5"-4"0,-42-12-28 16,11-1-10-16,10 1 0 16,7-6-20-16,11-3 1 15</inkml:trace>
  <inkml:trace contextRef="#ctx0" brushRef="#br0" timeOffset="22275.2548">8714 12126 50 0,'3'16'25'0,"8"45"2"0,-4-43-24 0,0 14-4 16,0 10 0-16,0 3 1 15,0 11 1-15,-3 5-3 16,-1-1 0-16,-3 4 4 16,0-1 0-16,0-10-3 15,0-16 1-15,-3-7-4 16,-1-9 1-16,0-13-5 16,-3-19 0-16,0-15 1 15,4-22 1-15,-4-10 3 16,3-14 1-16,1-7 7 15,3 7 1-15,0 1-2 16,7 2 0-16,7 11-1 16,11 5 0-16,3 5 0 15,7 9 0-15,0 7-1 16,1 11 1-16,-1 8 3 16,-3 10 1-16,-8 6-2 15,-2 2 1-15,-12 6-2 16,-6 4 0-16,-8 7-5 15,-10 4 1-15,-4 0 0 16,-6-2 0-16,-8-3-19 16,0-5 0-16,0 0-26 15,4 0 0-15</inkml:trace>
  <inkml:trace contextRef="#ctx0" brushRef="#br0" timeOffset="22775.0766">8142 12938 56 0,'-21'13'28'0,"32"-18"1"16,-1 8-29-16,11 5 5 15,7-6 1-15,8 1 1 16,13 8 1-16,15-1-1 0,24 3 1 16,4-7-7-16,20 4 0 15,15-2-1-15,8-5 0 16,16-3 0-16,4-5 0 15,8-9-15-15,3 6 1 16,-29-5-25-16,-6 3 0 16,-15 2 15-16,-17-6 1 15</inkml:trace>
  <inkml:trace contextRef="#ctx0" brushRef="#br0" timeOffset="23440.9035">8311 13602 53 0,'-7'-16'26'0,"14"16"3"0,-7 0-27 16,4 3 0-16,3 10 1 15,-3 0-1-15,-1 9 0 16,1 9-3-16,-4 12 1 16,0-6 0-16,0 2 0 0,-4 4-16 15,1-1 1-15,3-5-24 16,0-8 1-16,7-13 34 16,3-11 0-16</inkml:trace>
  <inkml:trace contextRef="#ctx0" brushRef="#br0" timeOffset="23645.2089">8516 13486 57 0,'-3'-5'28'0,"6"15"0"16,1 1-28-16,-4 13-1 0,3 10 0 15,-3 3 1-15,4 5 1 16,-4 6-5-16,0-6 1 15,0 1-12-15,0-4 0 16,-4-2-22-16,4-8 1 16</inkml:trace>
  <inkml:trace contextRef="#ctx0" brushRef="#br0" timeOffset="23865.7328">8033 13507 66 0,'-4'11'33'0,"47"-1"0"16,-19-10-33-16,15 0 1 16,3-2 0-16,11-6-2 15,11 0 0-15,3 0-8 16,7 0 0-16,-4 5-27 15,-10 3 0-15,-3 3 16 16,-8 2 0-16</inkml:trace>
  <inkml:trace contextRef="#ctx0" brushRef="#br0" timeOffset="24368.3534">9006 13637 42 0,'-7'18'21'0,"32"24"1"16,-18-23-21-16,0 10-1 15,4 0 0-15,-4 3 0 16,0 0 1-16,0 5-1 0,0-3 1 15,0-5 3-15,-3-8 1 16,-1-7 1-16,-3-9 0 16,-7-13-5-16,3-13 0 15,-3-6 1-15,0-10 1 16,7-8 1-16,4 6 1 16,-1 4-3-16,8 4 1 15,3-1-2-15,7 5 0 16,8 3-13-16,6 6 0 15,4 5-34-15,3 2 1 16,0 1 37-16,4-1 1 0</inkml:trace>
  <inkml:trace contextRef="#ctx0" brushRef="#br0" timeOffset="25137.0977">9790 13250 45 0,'0'-8'22'0,"21"-7"2"0,-11 7-24 15,8 0 1-15,3 2 0 16,0 1-2-16,-3 2 1 15,-4 3 1-15,-7 3 1 16,0 2-1-16,-10 6 1 16,-4 0-2-16,-8 2 1 15,1 11 2-15,-3 2 1 16,3 0-3-16,-1 4 0 16,5-4 1-16,3-5 0 15,3 0-2-15,4-2 1 0,7-6-1 16,4 0 1-16,3-2-2 15,4-3 1-15,3-3-19 16,0-2 1-16,0 2-20 16,-7-2 1-16</inkml:trace>
  <inkml:trace contextRef="#ctx0" brushRef="#br0" timeOffset="27254.7814">15568 4220 49 0,'0'-40'24'0,"4"27"4"16,-4 13-25-16,0 3-1 16,3 5 0-16,1 16 2 15,-4 10 1-15,0 14-4 0,0 7 1 0,-4 3-2 16,-6 11 1-16,-5 5-1 16,-2-5 0-16,-4 2-3 15,3-10 1-15,4-5-15 16,3-8 0-16,8-14-12 15,3-13 0-15,7-13 17 16,0-19 1-16</inkml:trace>
  <inkml:trace contextRef="#ctx0" brushRef="#br0" timeOffset="27473.5328">15233 4138 52 0,'-21'0'26'0,"31"-5"-3"16,4 2-25-16,8-5 2 16,9 3 1-16,15 0 1 15,11-1 0-15,6 1-2 0,8 5 0 16,-1 3-5-16,1 2 1 16,-4 3-26-16,-7-3 1 15,-11 6 11-15,-6 5 1 16</inkml:trace>
  <inkml:trace contextRef="#ctx0" brushRef="#br0" timeOffset="27743.4817">15258 4810 53 0,'-18'29'26'0,"29"-23"2"16,-4-6-28-16,7 0 1 15,3 0 0-15,5-3-1 16,6-2 0-16,11 2 0 0,6-5 0 16,-6 0 0-16,4 0 1 15,2 3-3-15,8-3 1 16,4 3-17-16,6-3 0 15,4-8-17-15,-3-5 1 16</inkml:trace>
  <inkml:trace contextRef="#ctx0" brushRef="#br0" timeOffset="27915.4051">16394 4387 62 0,'24'5'31'0,"26"-8"0"16,-29-2-30-16,11 3-17 15,-1 2 0-15,1 2-30 16,0 1 1-16</inkml:trace>
  <inkml:trace contextRef="#ctx0" brushRef="#br0" timeOffset="28087.2826">16432 4598 59 0,'7'6'29'0,"39"-14"-4"0,-28 5-31 16,7 1-26-16,3-1 0 15,7 0 11-15,0 3 1 16</inkml:trace>
  <inkml:trace contextRef="#ctx0" brushRef="#br0" timeOffset="30164.0868">8802 2598 13 0,'-21'8'6'0,"7"-3"9"0,10-5-7 16,0 0 0-16,1-5 0 15,-1 3-3-15,1-1 0 16,-1 0-4-16,4 1 1 16,0 2-2-16,7 0 0 15,4 2 0-15,7 4 1 0,10 1 1 16,7 1 1-16,11-2-1 15,14-1 1-15,14-2-1 16,18-3 0-16,14 0-2 16,-1-3 1-16,19 0 0 15,10 3 1-15,0-2-1 16,14-1 0-16,4 3 0 16,-4-3 0-16,-3 3-2 15,6 3 1-15,-13-3 2 16,0 0 0-16,-4 0-2 15,-11-3 1-15,-3-5 0 16,-14 1 0-16,-11 1 1 16,-3-2 1-16,-18 0-4 15,-14 3 1-15,-14-3 0 16,-11 3 0-16,-7 2 2 0,-7-2 1 16,-6 0-3-16,-1-1 1 15,-4 1-1-15,1 0 0 16,-4-1-1-16,0 4 1 15,0-4 0-15,-4 4 0 16,1-1-1-16,0 1 1 16,-1-1-6-16,1 3 0 15,-1 0-24-15,1-3 1 0,3 3 11 16,0-2 0-16</inkml:trace>
  <inkml:trace contextRef="#ctx0" brushRef="#br0" timeOffset="32206.3586">11747 2043 43 0,'4'8'21'0,"45"-8"0"0,-27-8-22 0,6-3-17 16,4 3 1-16,6 0-7 15,5-8 1-15</inkml:trace>
  <inkml:trace contextRef="#ctx0" brushRef="#br0" timeOffset="32400.8626">11815 2119 45 0,'-43'11'22'0,"40"-6"5"15,6-10-24-15,8 2-3 16,6 3 1-16,5-5-2 15,6 2 0-15,7-5-10 16,11 6 1-16,3 2-27 16,-3 0 0-16</inkml:trace>
  <inkml:trace contextRef="#ctx0" brushRef="#br0" timeOffset="32621.5672">12502 1704 59 0,'-10'-3'29'0,"10"14"1"15,0-1-29-15,-4 14-2 16,-6 11 0-16,-8 4 1 16,0 12 0-16,1 2 0 0,-4 5 1 15,-1 5-13-15,5-5 0 16,6-5-34-16,8-13 0 15,3-8 46-15,3-14 0 16</inkml:trace>
  <inkml:trace contextRef="#ctx0" brushRef="#br0" timeOffset="32952.4393">12890 1892 43 0,'-35'16'21'0,"3"42"2"16,25-40-22-16,0 14 1 16,0 10 1-16,0 9 0 15,4 2 0-15,6-11-1 16,11-10 0-16,11-3 4 16,7-13 0-16,0-8-1 15,-1-14 1-15,1-15-5 16,3-13 0-16,1-1 2 15,-8-10 0-15,-11-2-4 16,-13-3 1-16,-11-1 1 16,-7 4 0-16,-14 7-3 0,-11 11 1 15,-4 16-16-15,-2 13 1 16,2 5-23-16,8 8 0 16,10-2 29-16,11-6 1 15</inkml:trace>
  <inkml:trace contextRef="#ctx0" brushRef="#br0" timeOffset="33223.2414">13289 1820 60 0,'28'-21'30'0,"53"0"0"0,-56 8-30 16,14 2-1-16,3 1 1 16,-3 2-13-16,-4 0 1 15,1 2-35-15,-1 4 1 16</inkml:trace>
  <inkml:trace contextRef="#ctx0" brushRef="#br0" timeOffset="33615.2108">13723 1516 49 0,'-3'-5'24'0,"48"2"1"16,-23 0-24-16,-5 3-1 15,1 0 0-15,-1 3 0 16,-2 5 1-16,-5 8-1 16,-3 0 0-16,-3 2 0 15,-8 1 0-15,1 5 0 16,-11-6 0-16,-4-2 0 16,-3-5 0-16,3-3 0 15,8 0 0-15,2-1-1 16,12 1 1-16,7-5 0 15,3 2 1-15,3-5-1 16,5 3 0-16,-1 2 2 0,-4 1 0 16,-3 1 4-16,-3 7 1 15,-11-4-5-15,-4 9 0 16,-3 2-2-16,0-2 1 16,-7 4-2-16,-7-4 0 15,0-1-7-15,7-2 1 16,-4 3-18-16,8-1 1 15,10-10-3-15,3-2 0 16</inkml:trace>
  <inkml:trace contextRef="#ctx0" brushRef="#br0" timeOffset="34130.9912">14101 1791 40 0,'-15'-10'20'0,"12"-17"7"16,3 22-20-16,0 5-2 15,0 0 0-15,3 3 1 16,1 7 0-16,-1 14 0 16,1 5 1-16,0 13-6 15,-1 11 0-15,4 13-1 16,0 9 1-16,4-7-2 15,3-17 1-15,7-1 0 0,4-8 1 16,-1-7-1-16,-6-17 1 16,0-10-1-16,-1-8 0 15,4-18-1-15,4-17 0 16,0-5 0-16,0 1 1 16,-25 39 0-1,28-88 0-15,-7 36 0 16,-3 12 0-16,-8 21 1 15,1 22-1-15,-1 21 1 16,1 15 7-16,3 17 0 16,4 0 0-16,10-14 0 0,7 0-2 15,0-15 1-15,-3-9 3 16,3-12 1-16,8-14-10 16,6-27 1-16,1-2-3 15,3-18 1-15,-1-14-28 16,5-8 1-16,-11-2-26 15,-4 2 0-15,0 13 34 16,-3 14 1-16</inkml:trace>
  <inkml:trace contextRef="#ctx0" brushRef="#br0" timeOffset="35227.8544">18542 3956 31 0,'-4'-6'15'0,"8"-7"6"0,0 5-16 0,-1-3-5 16,1 1 1-16,-1-1-1 31,1-2 0-31,-1 3 1 16,1 2 0-16,-1 2 1 15,-3 1 1-15,0 2-3 0,0-2 0 16,0 5 3-16,0-5 1 16,0 2-1-16,0 3 0 15,0 0-2-15,0-3 0 16,0 1 1-16,0-1 1 16,0 3-2-16,0-2 1 15,0 2-4-15,0 0 1 16,0 0 0-16,0 0 1 15,0 2 0-15,0 6 0 16,0 8 3-16,-3 8 1 0,-4 5-3 16,-4 11 1-16,-3-1-1 15,-4 6 0-15,-6 11 0 16,-1 5 0-16,0 7-2 16,-3 9 1-16,3-11-1 15,4-2 1-15,7-9-11 16,3-10 0-16,4-10-33 15,7-14 1-15</inkml:trace>
  <inkml:trace contextRef="#ctx0" brushRef="#br0" timeOffset="35581.8301">18898 3932 51 0,'-21'39'25'0,"-18"43"0"0,32-55-26 15,0 26 4-15,0 13 1 16,0 16-5-16,7-8 0 16,7-8 1-16,11-10 1 15,10-11 3-15,4-14 1 16,3-17 1-16,4-14 0 15,7-11-6-15,0-15 1 0,-4-14 0 16,0-13 1-16,-6-16-3 16,-15 8 1-16,-11-7 0 15,-13 1 1-15,-18 12-4 16,-11 7 0-16,0 14-17 16,-7 18 1-16,0 8-23 15,-3 13 0-15</inkml:trace>
  <inkml:trace contextRef="#ctx0" brushRef="#br0" timeOffset="35873.5243">19346 3897 48 0,'-10'-2'24'0,"34"-1"2"0,-9 0-25 0,-1 1-1 16,7-4 0-16,7-1 0 15,7-1 0-15,4 0-4 16,-4 2 0-16,-3 1-14 15,0 2 0-15,-4 1-9 16,0-4 1-16</inkml:trace>
  <inkml:trace contextRef="#ctx0" brushRef="#br0" timeOffset="36342.2818">19904 3561 48 0,'-4'-5'24'0,"39"-14"0"0,-17 14-23 16,3-3 0-16,4 3 0 15,-4 0 3-15,0 5 0 16,0 2-2-16,-3 6 1 15,-7 0-2-15,-8 8 0 16,-6 8 0-16,-8 2 0 0,-7 3 0 16,-3-7 1-16,0 1-2 15,0-7 1-15,7-2-2 16,0-4 1-16,7-2-2 16,7-5 1-16,7-1 2 15,10 1 1-15,8 2-3 16,0 1 1-16,7 1 3 15,-4 4 0-15,-7 0 7 16,-3 5 0-16,-11 2-5 16,-11 3 0-16,-7-2-5 15,-10 2 1-15,-7 0-3 16,-4-2 1-16,-3-6-17 16,3-3 1-16,4 4-28 15,7-1 1-15,7 0 31 16,7-8 0-16</inkml:trace>
  <inkml:trace contextRef="#ctx0" brushRef="#br0" timeOffset="36921.8918">20546 3916 43 0,'-4'-5'21'0,"8"28"8"15,-1-15-22-15,1 13-4 16,3 14 0-16,3-9-2 16,5 9 1-16,-1 2-2 15,0 5 1-15,0 0-1 16,4-5 0-16,-4-2 0 16,-4-9 1-16,-3-2-1 15,0-8 0-15,4-8 0 16,0-5 1-16,-4-9-2 0,0-10 1 15,3-10-7-15,1-8 0 16,-4-11 5-16,3-8 1 16,-3 10 2-16,-3 12 0 15,0 12 4-15,3 19 0 16,0 13 0-16,0 6 0 16,3 13-3-16,8 5 0 15,7 0 5-15,3-8 0 16,14-8 4-16,4-11 1 15,-4-10-10-15,8-15 0 0,3-12-2 16,3-5 0-16,-3-10-7 16,-7 0 1-16,-11-3-34 15,-10-3 1-15,-15 6 5 16,-13 7 0-16</inkml:trace>
  <inkml:trace contextRef="#ctx0" brushRef="#br0" timeOffset="37411.4632">17660 4868 46 0,'-42'-16'23'0,"49"1"1"16,3 9-23-16,4 1 7 15,8-3 1-15,13 3-5 16,18 2 0-16,21 0 3 15,18 3 0-15,28 0 0 16,24-2 1-16,26-3-4 16,24 2 1-16,31-2-4 15,22-1 1-15,21-2-2 16,15 6 0-16,2-6-1 16,-2 5 0-16,-1 0 2 15,-14-2 0-15,-11-3-2 16,-20-2 0-16,-15-1 1 0,-28 1 0 15,-18-1-13-15,-20 8 1 16,-26 3-16-16,-31 6 1 16,-28 4-11-16,-19 1 0 15</inkml:trace>
  <inkml:trace contextRef="#ctx0" brushRef="#br0" timeOffset="38437.0916">16877 5532 36 0,'0'-15'18'0,"25"4"2"0,-11 8-19 16,10 1 1-16,12-1 0 15,2 3-1-15,5 3 0 16,-4 2-1-16,-1 3 1 16,-6 0 0-16,-7 2 0 15,-4 1 2-15,-7-3 0 16,-10 10-2-16,-11 4 1 15,-11 1-3-15,-7 1 0 0,-6 0 1 16,-8-3 0 0,0-2-1-16,4-9 0 0,6-2 1 15,8 0 1-15,7-2-1 16,7-1 0-16,14 0-1 16,11 0 1-16,6 1 0 15,12 2 0-15,3 2 0 16,3 6 1-16,-7 5 7 15,-7 0 1-15,-6 3-6 16,-5 3 0-16,-6-3-2 16,-8-1 1-16,-13 9-2 15,-8-3 0-15,-7-2 0 0,-3-1 0 16,-4-7-23-16,1-4 0 16,2-7-11-16,8-2 0 15</inkml:trace>
  <inkml:trace contextRef="#ctx0" brushRef="#br0" timeOffset="38596.3305">17480 5948 74 0,'-7'0'37'0,"18"8"-8"16,-11-8-37-16,3 0-23 15,-3 0 1-15,4-3-5 0,-4-5 1 16</inkml:trace>
  <inkml:trace contextRef="#ctx0" brushRef="#br0" timeOffset="38850.371">18009 5458 49 0,'-7'8'24'0,"11"27"9"16,-8-19-24-16,-3-1-4 31,0 12 1-31,-3 10-4 16,-5-3 1-16,-2 6-4 15,-1 2 0-15,1 3-28 16,2-5 0-16,8-11-6 0,0-13 0 15</inkml:trace>
  <inkml:trace contextRef="#ctx0" brushRef="#br0" timeOffset="39242.7616">18214 5580 42 0,'-4'0'21'0,"8"-3"2"16,-4 3-22-16,0 0 2 15,-4 6 1-15,-3 2-3 16,0 5 0-16,0 3 5 15,0 0 0-15,0 0-4 16,4 2 0-16,-1-2-1 16,1-3 1-16,-1-2 0 15,4-1 1-15,0 4-2 16,4-1 0-16,3-3 0 16,7-2 1-16,3 3-2 0,8-3 0 15,0 0-15 1,3-3 0-16,4-5-29 0,-1-5 1 15,1-1 39-15,-4-7 1 16</inkml:trace>
  <inkml:trace contextRef="#ctx0" brushRef="#br0" timeOffset="39399.0084">18493 5440 65 0,'-36'24'32'0,"1"47"4"0,28-42-33 15,-4 14-3-15,-3 4 0 0,-3 11-1 16,-1 6 1-16,4-3-33 16,7-11 1-16,10-2-3 15,1-14 1-15</inkml:trace>
  <inkml:trace contextRef="#ctx0" brushRef="#br0" timeOffset="40130.9805">19424 5144 42 0,'-7'-3'21'0,"0"0"3"0,7 3-21 0,-4 0 0 15,-6 3 0-15,-4 2 2 16,-1 3 1-16,-2 13-3 15,-8 14 0-15,0 7 2 16,-3 19 1-16,0 18-2 16,-4 16 1-16,1 19 2 15,-1 0-7-15,32-114 0 16,0 201 5-16,7-37 1 16,10-34-6-16,5-22 0 15,6-15-14-15,7-16 0 16,4-14-12-16,-4-18 0 15,-3-11-9-15,3-12 1 16</inkml:trace>
  <inkml:trace contextRef="#ctx0" brushRef="#br0" timeOffset="41047.9761">20027 5710 43 0,'-25'-3'21'0,"-10"30"2"0,25-20-22 0,-4 20-1 15,-4 15 1-15,0 14-2 16,4 10 1-16,4-3 0 15,2 4 1-15,8-7-2 16,4-12 0-16,7-11 5 16,6-10 1-16,8-14 0 15,3-13 0-15,4-13-5 0,7-9 1 16,3-15 1-16,-3-10 0 16,-11-14-1-16,-3-8 1 15,-11 3-2-15,-14 0 0 16,-7 0 2-16,-11 13 0 15,-3 13-2-15,-4 11 0 16,-3 16-16-16,-4 18 0 16,4 14-16-16,3 2 1 15,8 8 20-15,10 3 1 16</inkml:trace>
  <inkml:trace contextRef="#ctx0" brushRef="#br0" timeOffset="41188.9258">20419 6199 44 0,'-4'11'22'0,"8"-11"1"16,-4 0-22-16,3-6-2 15,1-1 1-15,-4 1-9 16,0 1 1-16,3 0-27 16,4-1 0-16</inkml:trace>
  <inkml:trace contextRef="#ctx0" brushRef="#br0" timeOffset="41517.2083">20782 5691 48 0,'-35'8'24'0,"17"-3"2"0,15-2-25 16,3 2-1-16,-4 1 0 15,4-1 0-15,0 8 1 16,4 3 0-16,6 3 1 16,4 2 2-16,8 3 0 15,2 2 0-15,1 0 1 16,-4-2 0-16,0 0 0 0,-3 5-3 16,-8 0 0-16,-2 0-2 15,-5-2 0-15,-6-1-1 16,-8-7 1-16,-7-1-11 15,-3-4 1-15,-4-1-11 16,-3-5 0-16,-4-11-13 16,1-5 0-16</inkml:trace>
  <inkml:trace contextRef="#ctx0" brushRef="#br0" timeOffset="41692.7093">20712 5704 50 0,'28'-21'25'0,"35"-18"2"0,-38 28-24 16,3 0-2-16,4 3 0 16,3 3-9-16,8 3 1 15,-5-1-26-15,-2 6 0 16,2-1 21-16,-2 3 0 16</inkml:trace>
  <inkml:trace contextRef="#ctx0" brushRef="#br0" timeOffset="42083.4404">21371 5702 54 0,'0'2'27'0,"14"12"2"0,-3-9-28 16,10 0 0-16,7 8 0 16,1 9-1-16,-5 7 1 15,-3 2-3-15,1 1 1 16,-5-3-25-16,1 6 0 16,0-4-3-16,-4-1 1 15</inkml:trace>
  <inkml:trace contextRef="#ctx0" brushRef="#br0" timeOffset="42270.9811">21322 5966 60 0,'-32'3'30'0,"39"-3"0"16,0-3-29-16,7-5-1 15,8 0 1-15,2-2-2 16,15-6 0-16,0-2-16 15,3-6 0-15,8-5 2 16,6 2 0-16,0-5-12 16,11-5 0-16</inkml:trace>
  <inkml:trace contextRef="#ctx0" brushRef="#br0" timeOffset="42411.6087">22038 5559 49 0,'-25'26'24'0,"8"75"9"0,10-80-25 15,-7 16-8-15,-4 13 1 16,-3 6-9-16,0 10 1 16,-1-8-42-16,15-13 0 15</inkml:trace>
  <inkml:trace contextRef="#ctx0" brushRef="#br0" timeOffset="42710.179">22345 5607 58 0,'-28'37'29'0,"-8"31"0"16,29-44-29-16,0 16 0 16,0 7 1-16,4 1 0 15,6-3 0-15,8-11 0 16,3-4 1-16,7-9 5 15,4-16 1-15,-4-10-2 16,4-8 1-16,-1-14-3 16,1-13 0-16,-4-2-5 15,-3-3 1-15,-8-11-4 16,-10 6 1-16,-7 8-29 16,-7 13 0-16,-14 13-10 15,-14 16 0-15</inkml:trace>
  <inkml:trace contextRef="#ctx0" brushRef="#br0" timeOffset="44212.7389">22458 5371 44 0,'0'0'22'0,"14"3"1"16,-3-3-22-16,3 5-1 15,3-2 1-15,8-1 0 16,3 1 1-16,4-3-5 16,0 0 1-16,-1-3-42 15,1 1 1-15</inkml:trace>
  <inkml:trace contextRef="#ctx0" brushRef="#br0" timeOffset="45115.9036">22945 5106 40 0,'-7'-10'20'0,"17"-3"2"0,-3 7-19 0,4 1-2 15,3 2 0-15,4 3 2 16,6 3 0-16,4 2-3 15,4 1 0-15,4 2 1 16,-5 2 0-16,-3 1-2 16,-3-1 1-16,-7 4 2 15,-8-1 0-15,-6 3-3 16,-11 2 1-16,-4 1 1 16,-10-3 0-16,0-6-2 15,3-2 0-15,1 3 0 16,3-3 1-16,3-6 0 15,4 4 0-15,3 1 0 16,4 1 0-16,4 0 0 0,3 3 0 16,4-3 1-16,-1 0 0 15,-3 0 6-15,-3-6 0 16,-1 4-5-16,-10 2 0 16,0 2-1-16,-3 1 0 15,-5-1-3-15,-2-2 0 16,-4 0-12-16,-4-2 0 15,4-1-17-15,3-2 1 16,8-1 18-16,6 1 0 16</inkml:trace>
  <inkml:trace contextRef="#ctx0" brushRef="#br0" timeOffset="45975.8918">23276 4852 23 0,'0'-10'11'0,"4"7"6"0,3 3-13 16,0 3 3-16,7 13 1 15,7 8-3-15,7 18 1 16,8 16-1-16,-1 19 0 15,0 0-2-15,-3 15 0 16,-4 3 2-16,-7 14 0 16,-7-14-1-16,-6 6 1 15,-12-6-4 1,-3 3 0-16,-7-13-1 16,-7-11 1-16,-8-6-2 15,-2-9 0-15,-5-12-20 16,5-12 0-16,-5-12-16 15,5-15 1-15</inkml:trace>
  <inkml:trace contextRef="#ctx0" brushRef="#br0" timeOffset="46923.2211">23763 4927 42 0,'-3'-16'21'0,"31"8"2"0,-18 5-22 16,8 0-1-16,3-2 0 15,0 10 0-15,4 3 0 16,-4-2 1-16,-3 2 0 16,-8 0 1-16,-3-1 1 15,-7 7-4-15,-3 4 1 16,-8 1 0-16,-6 5 1 16,-4-1-1-16,-1-1 1 0,1-1 3 15,7-3 1 1,0-5-5-16,7 3 1 0,7 6-2 15,3-7 1-15,8-1 0 16,7-1 0-16,-1 0-2 16,5-5 0-16,-1 0-28 15,0-3 0-15,4 1 10 16,-4-6 1-16</inkml:trace>
  <inkml:trace contextRef="#ctx0" brushRef="#br0" timeOffset="48555.0997">16136 7514 52 0,'14'5'26'0,"53"-5"1"0,-39-5-27 15,15-3-13-15,-1-2 1 16,7-4-28-16,4 4 1 16</inkml:trace>
  <inkml:trace contextRef="#ctx0" brushRef="#br0" timeOffset="48727.0298">16196 7776 62 0,'-32'3'31'0,"50"-6"-1"16,-4 3-31-16,11 0-1 15,17 0 0-15,0-5-19 16,8-3 0-16,6-3-16 15,8 1 0-15</inkml:trace>
  <inkml:trace contextRef="#ctx0" brushRef="#br0" timeOffset="49294.032">17794 7136 40 0,'0'-27'20'0,"14"17"0"0,0-27-20 16,-14 37 0-1,18 87 14-15,0-34 1 16,-4 3-13-16,-4 4 0 0,-6 7-2 15,-4 4 0-15,-7 6 0 16,-4-11 0-16,1-3-2 16,-1 1 0-16,0-3-29 15,4-11 0-15,7-10 8 16,4-17 0-16</inkml:trace>
  <inkml:trace contextRef="#ctx0" brushRef="#br0" timeOffset="49770.2628">18362 7199 40 0,'7'-10'20'0,"43"12"2"0,-26-2-19 15,4-2-2-15,4 2 1 16,3 2-2-16,-3 1 1 16,-4 13 1-16,-6 5 1 0,-8 6 0 15,-11-1 0-15,-6 3 2 16,-8 3 1-16,-3 5-2 15,0 3 0-15,-7-1-4 16,-7 1 1-16,-4-3-1 16,0-3 0-16,4-2 1 0,0 0 0 15,3-6 1-15,7-2 0 16,4-5-2-16,7-3 1 16,7-6 1-16,7 1 0 15,7-3-4-15,11 2 0 16,3 1-1-16,4-1 1 15,0-2-29-15,3-5 1 16,7-6 0-16,4-5 0 16</inkml:trace>
  <inkml:trace contextRef="#ctx0" brushRef="#br0" timeOffset="50164.7708">19001 7210 43 0,'-11'-3'21'0,"7"-2"4"16,4 5-23-16,4 0 1 15,0 0 0-15,6 3 2 0,8-3 0 16,6 0-3-16,12 0 0 16,6 0-3-16,11-3 1 15,7-2-1-15,-7-3 1 16,-4 0 1-16,-3 5 0 16,-11 3 5-16,-10 5 1 15,-11 3-1-15,-7 14 0 16,-14 12 0-16,-3 0 1 15,-15 14-6-15,-10 10 1 16,-1 0-3-16,-2 3 0 0,2 0-17 16,1-11 0-16,3-7-27 15,8-6 1-15,6-6 32 16,7-7 1-16</inkml:trace>
  <inkml:trace contextRef="#ctx0" brushRef="#br0" timeOffset="50729.4736">19854 7215 53 0,'7'-13'26'0,"39"8"1"0,-25 2-26 0,8 3-2 16,6 0 1-16,4 5 0 15,0 3 0-15,-4 3 0 16,-7 5 1-16,-7 2 0 16,-7 3 0-16,-10 1 1 15,-8-7 1-15,-10 7-1 16,-7-7 0-16,0 1-3 16,0-2 0-16,0-4 1 15,3 1 0-15,7-1 0 16,8 1 0-16,6 2 0 15,8 3 0-15,10 3 0 16,0 4 1-16,7-1 4 16,-6-4 1-16,-5 3 1 15,-3 3 1-15,-10 2-6 0,-8 4 1 16,-10-7-4-16,-7 1 0 16,-11-5-6-16,-6-3 1 15,-5-3-15-15,4-5 0 16,1-3-24-16,6-2 1 15</inkml:trace>
  <inkml:trace contextRef="#ctx0" brushRef="#br0" timeOffset="52542.3648">15557 9348 54 0,'-10'13'27'0,"20"56"0"15,-10-35-27-15,0 16 1 16,0 19 1-16,-7 5-3 15,-7 19 1-15,-3 2 0 16,-4-5 1-16,3-8-3 16,0-5 1-16,4-8-20 15,4-14 0-15,2-15-12 16,5-19 1-16</inkml:trace>
  <inkml:trace contextRef="#ctx0" brushRef="#br0" timeOffset="52753.0988">15219 9279 54 0,'7'-3'27'0,"56"-21"0"0,-41 17-27 15,16 1 1-15,15-2 1 0,0 0-3 16,7 0 1-16,4 1-13 15,-4 4 0-15,-4 8-29 16,-3 0 1-16</inkml:trace>
  <inkml:trace contextRef="#ctx0" brushRef="#br0" timeOffset="52987.4805">15088 10229 55 0,'18'16'27'0,"42"-8"2"0,-28-8-28 0,14 0-1 15,24-3 1-15,1 0-14 16,6-2 0-16,8 0-30 15,0-1 1-15</inkml:trace>
  <inkml:trace contextRef="#ctx0" brushRef="#br0" timeOffset="53653.5006">16616 9647 55 0,'14'2'27'0,"39"-4"2"15,-28-1-29-15,6 0-2 16,-2 1 1-16,-1-1-29 16,0 3 1-16,-3 3 5 15,-4-6 1-15</inkml:trace>
  <inkml:trace contextRef="#ctx0" brushRef="#br0" timeOffset="53822.3958">16605 9848 62 0,'-17'13'31'0,"45"8"-1"0,-14-21-31 15,11 0-5-15,13-2 1 16,5-6-18-16,6-3 1 0,15 0-10 16,6-7 0-16</inkml:trace>
  <inkml:trace contextRef="#ctx0" brushRef="#br0" timeOffset="54131.5459">17893 9398 63 0,'10'19'31'0,"5"81"3"15,-12-66-32-15,-3 19-2 16,-3 8 1-16,-4 13-2 15,-1 0 1-15,1 3-12 16,4 0 0-16,3-16-41 16,7-11 1-16</inkml:trace>
  <inkml:trace contextRef="#ctx0" brushRef="#br0" timeOffset="54585.7718">18309 9374 62 0,'25'-24'31'0,"45"16"1"0,-41 6-30 16,-1 4-1-16,0 9 0 16,4 0-1-16,-4 2 0 15,-3 8 0-15,-4 3 1 16,-7 2-1-16,-3 3 0 15,-8 0 1-15,-6-2 0 0,-8-1-2 16,0-4 0-16,-6-7 0 16,-11-1 1-16,-4-6-1 15,7 0 0-15,7-3 1 16,4-3 0-16,7 6-1 16,7 11 1-16,14 2 0 15,8 6 1-15,-1-4 0 16,3 1 1-16,1 3 7 15,-4 2 1-15,1 0 0 16,-8 0 0-16,-11 0-7 16,-6-2 1-16,-8-1-2 15,-14 6 0-15,-17-1-2 16,-4-7 1-16,-3-3-6 16,-4-10 1-16,7-8-24 0,7-6 0 15,11-5-30-15,14-5 1 16</inkml:trace>
  <inkml:trace contextRef="#ctx0" brushRef="#br0" timeOffset="55072.5929">19219 9414 43 0,'-14'10'21'0,"4"35"3"15,6-23-21-15,1 9 4 16,-1 17 1-16,1 8-7 16,3 7 1-16,7 6-1 15,7-6 1-15,10-12 4 16,8-9 1-16,7-13 2 16,-4-10 0-16,0-11-6 0,1-14 0 15,3-12-2-15,-1-14 1 16,-2-5-3-16,-8-13 0 15,-10-3 1-15,-8-5 1 16,-13-3-2-16,-12 8 0 16,-6 10-1-16,0 14 0 15,-11 13-7-15,-10 16 1 16,0 16-5-16,3 5 1 16,11 11-8-16,7 5 0 0,6 3-11 15,19-8 0-15</inkml:trace>
  <inkml:trace contextRef="#ctx0" brushRef="#br0" timeOffset="55400.7813">19706 9610 57 0,'-42'29'28'0,"31"34"2"15,11-39-29-15,0 0-2 16,7 8 1-16,7 2 0 16,11-2 1-16,7-8 8 15,0-1-9-15,-32-23 0 16,70-13 21-16,-10-5 1 16,-3-4-20-16,-5-12 1 15,-9-11-3-15,-15 3 0 16,-17-6-1-16,-18 1 1 15,-18 2-5-15,-10 13 1 16,-4 11-13-16,-14 15 0 16,0 12-10-16,7 7 0 15,11 5-10-15,10 1 0 16</inkml:trace>
  <inkml:trace contextRef="#ctx0" brushRef="#br0" timeOffset="56072.3551">21138 9364 55 0,'-10'-11'27'0,"3"19"1"16,7-3-29-16,-7 6 2 15,3 10 0-15,-3 16-1 16,4 8 0-16,3 3 0 16,3 12 0-16,-3-7 0 15,4-2 1-15,-1-1 0 16,4-8 1 0,0-10-1-16,4-8 1 15,3-11-2-15,0-10 0 0,4-11 0 16,3-11 0-16,0-10 0 15,-3-11 0-15,-1-10-6 16,-3-5 0-16,1 2 6 16,-5 10 0-16,-3 14 0 15,0 11 1-15,0 15 0 16,4 22 0-16,0 7 0 16,3 14 0-16,3 5 5 15,4-6 1-15,4-7 5 16,0-8 1-16,0-5 0 15,-4-9 1-15,0-10-7 16,0-21 1-16,-3-11-8 16,-1-10 0-16,-6-11-1 15,-4 0 0-15,-7-13-22 0,-4 0 0 16,1 5-15-16,-1 16 1 16,1 13 3-16,-1 11 1 15</inkml:trace>
  <inkml:trace contextRef="#ctx0" brushRef="#br0" timeOffset="56412.3026">20860 10155 76 0,'31'-8'38'0,"96"-19"0"0,-84 14-37 0,24-3-1 16,18-2 1-16,10-1-2 15,7 3 1-15,4 3-9 16,-7 5 1-16,-8 11-14 16,-20-1 1-16,-18 14-25 15,-14 5 1-15</inkml:trace>
  <inkml:trace contextRef="#ctx0" brushRef="#br0" timeOffset="56969.9233">21315 10628 43 0,'-11'3'21'0,"15"-3"4"15,-1 0-21-15,4 3 3 16,0-1 0-16,0 6-4 15,-3 3 1-15,0 7 0 16,-4 9 1-16,-4 2-4 16,-7 0 0-16,1 0 1 15,3-5 0-15,0-3-2 0,3-5 1 16,4-11-2-16,0-5 1 16,11-8 0-16,3-13 1 15,11-13-2-15,3-3 1 16,11 5 0-16,-4-2 1 15,-3 4-2-15,-4 7 1 16,-7 9 0-16,-3 9 1 16,-4 8-2-16,-4 10 1 15,-6 11 1-15,-4 8 0 16,0 2-2-16,-4 6 0 0,1-1 1 16,3-2 0-16,0-2 0 15,3-17 0-15,4-12 1 16,4-14 0-16,3-6-1 15,7-7 0-15,4-8 3 16,3-3 0-16,-3 6-3 16,0 2 1-16,-4 8 0 15,-4 6 0-15,-3 4-1 16,-3 12 0-16,0 4-1 16,-4 3 0-16,-4 6-21 15,1-3 1-15,-1 5-26 16,4 0 1-16</inkml:trace>
  <inkml:trace contextRef="#ctx0" brushRef="#br0" timeOffset="57334.8852">22112 10440 41 0,'7'-2'20'0,"39"-6"3"0,-32 11-22 0,0-3-1 16,0 0 1-16,0 2 1 15,-3 3 1-15,-4 6-1 16,-3 2 1-16,-1 1-3 16,-6 4 1-16,-4-5 3 15,0 3 1-15,-4-3-2 16,0 1 1-16,1-4-2 15,3 1 0-15,0-3 0 16,7 0 0-16,3-3-1 16,4 0 1-16,0-2-3 15,4 2 1-15,7-2 0 16,3-1 0 0,3 4-53-16,5-1 0 15,-1 3 45-15,0 0 1 16</inkml:trace>
  <inkml:trace contextRef="#ctx0" brushRef="#br0" timeOffset="59089.9842">14601 8718 57 0,'-7'79'28'0,"4"48"1"16,-1-71-29-16,-6 31 0 15,-8 22 1-15,-7 20-1 0,-10 20 1 16,-7 12 0-16,-1 11 0 15,5-5-1-15,-1-14 0 0,-3-13-1 16,6-10 0-16,5-14 2 16,6-28 0-16,11-6-2 15,10-8 1-15,11-8 0 16,11-8 0-16,3 0 1 16,14-2 1-16,15-3-1 15,6 0 0-15,22-11 0 16,3-5 0-16,18-5 0 15,14 2 1-15,7-5-2 16,17-5 1-16,22-8-2 16,3-5 1-16,15-3 0 15,-5-8 0-15,8 2 0 0,7 6 1 16,7-3-2-16,7 1 1 16,0-4 0-16,8-2 1 15,-1 0-1-15,0-2 0 16,0 2 0-16,-3 0 1 15,-8 2-1-15,1 12 0 16,-15-1 0-16,1 3 1 16,-8-3-3-16,0 0 1 15,4 6 2-15,-10-9 1 16,-1 1-2-16,0-1 0 0,4-2-1 16,0 0 1-1,-173-8 0-15,314 6 3 16,-64-6 0-16,-24 0-2 15,-32-6 0-15,-7 1 2 16,-14 0 0-16,0 2-2 16,-7-2 0-16,-15 5-1 15,-2-3 1-15,-5 3-1 16,-3 0 1-16,-7 0-1 16,-7-5 0-16,8 2 0 15,-23 1 0-15,-9-4 1 16,-12-2 0-16,-16 0-1 15,-16 0 1-15,-9-7 5 16,-11-7 0-16,-11-7-6 16,-10-2 1-16,-8-6-1 15,-6-11 0-15,-8 0 1 16,-3-5 0-16,-7-10-2 0,-4-1 0 16,-3-4 0-16,4-7 1 15,6-1 0-15,0-12 1 16,11-12-2-16,11-3 1 15,7-19 0-15,6-5 0 16,8 11-1-16,0-9 1 0,0 9 0 16,-4 2 1-16,-4 14-1 15,-2-6 1-15,-8 13-2 16,-4 0 1-16,-6 1-1 16,-4 15 1-16,-11-8 1 31,-3 6 0-31,-11 5-2 15,-10 0 1-15,-14 8-2 16,-4 5 1-16,-21 13 1 16,-14 3 0-16,-18 3 0 0,-18 2 1 15,-13 9 0-15,-8 4 0 16,-14 1-3-16,-17 2 1 16,-4 8 1-16,-14 3 0 15,-4 7 0-15,-3 6 0 16,0 0-1-16,-7 8 1 15,0-2-1-15,-7 7 1 16,3 0-1-16,-7 0 1 16,8 6 0-16,-8-3 1 15,7-3-1-15,8-2 0 0,10-4 0 16,0-4 0-16,7 2 0 16,-4-2 0-16,4 0 0 15,-3-3 1-15,-1 5-1 16,1-8 1-16,-4 6-1 15,7 0 1-15,-11 5 0 16,15 5 1-16,-22 3-2 16,11 5 1-16,-7-3-1 15,3 1 1-15,4-1-3 16,7 1 1-16,11-8-13 16,7-6 1-16,3-5-9 0,7 0 0 15,4-5-23-15,7-1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16:42:35.1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20853 17055 22 0,'7'-3'11'0,"28"-10"2"0,-24 11-12 15,3-6-1-15,0 0 0 16,7 0 3-16,7 0 1 16,7 0-3-16,-3-3 0 15,4 1-1-15,2-4 0 16,5 6 1-16,3 1 1 0,-1 1-4 16,8 1 0-16,4-3 2 15,3 0 1-15,0 5-1 16,3-2 0-16,1 0-1 15,-1 2 1-15,8-2 0 16,-4 2 0-16,0-2 0 16,7 0 0-16,-4-3 1 15,1 0 1-15,-4 3-2 16,-3-3 0-16,-5 0 0 16,-6 0 0-16,-3 0 0 15,-4 0 0-15,-4 0-1 16,-7 3 0-16,-3-1 1 15,-4 1 0-15,-3 2-1 16,-4 3 1-16,0 0 0 0,0 0 0 16,1 3 1-16,-1-3 1 15,0 0-4-15,0 0 0 16,0 0-24-16,0 0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07T16:44:29.12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13854 12158 14 0,'3'5'7'0,"-3"-8"1"0,0 9-8 0,0 1 6 16,0-1 1-16,0-1 0 16,0 3 1-16,0-3-1 15,0 1 0-15,-3-6-4 16,-1-3 1-16,1-8-3 15,-1-5 0-15,0-2 0 16,1-9 1-16,-1-10 0 16,4-13 0-16,4 0-2 0,3-8 1 15,-3-6 0-15,3 14 0 16,0 0-1-16,3-1 1 16,1 1-2-16,3 0 0 15,4 5 2-15,3 8 1 0,3 0-3 16,1 8 1-16,0 5 0 15,-1 5 1-15,5 11 0 16,-1 3 0-16,-3 5-1 16,-4 3 1-16,0-1 1 15,-7 1 1-15,-3 5-1 16,-4 3 1-16,-11 2-3 16,-3 5 0-16,-7 1 1 15,-7 2 0-15,-4-2-1 16,-7-6 0-16,-3-5-2 15,0-6 1-15,7-4 0 16,3-1 1-16,7 3-2 16,8 0 1-16,3 3 1 15,7 2 1-15,10 3-2 16,4 3 1-16,4-1-1 16,3 3 1-16,0 1 0 0,-3-4 1 15,0 3 1-15,-4 6 0 16,-7 5-2-16,-4 2 1 15,-6 1 0-15,-8-4 1 16,-10 1-2-16,-4-3 1 16,-3-5-1-16,0-5 0 15,3-6-1-15,0-2 0 16,4-1-22-16,7 1 1 16,4 2-9-16,10 3 1 0</inkml:trace>
  <inkml:trace contextRef="#ctx0" brushRef="#br0" timeOffset="392.4258">14118 11946 26 0,'-3'-3'13'0,"48"-5"6"15,-30 0-14-15,6 0-5 16,0-2 0-16,0 2 1 16,0 0 1-16,0 3 0 15,-3 5 1-15,-4 2 0 16,-3 6 1-16,-4 3-3 16,-4 5 1-16,-6 0 1 0,-4 2 0 15,0-2-1-15,0 0 0 16,-4 0-1-16,0-3 1 15,4-2-1-15,0 2 0 16,0-5 0-16,7 0 0 16,4-6 3-16,3-2 1 15,0 0-6-15,4 3 1 16,3 0 0-16,7-1 0 16,0-2-30-16,4 0 1 0,-1 0 6 15,-2-5 0-15</inkml:trace>
  <inkml:trace contextRef="#ctx0" brushRef="#br0" timeOffset="595.5518">14626 11779 43 0,'7'0'21'0,"36"-26"5"15,-33 21-23-15,4-1-3 16,4-2 1-16,7 0-6 16,3-5 0-16,4 3-36 0,-1-1 0 15</inkml:trace>
  <inkml:trace contextRef="#ctx0" brushRef="#br0" timeOffset="1354.8115">14982 12348 31 0,'0'-8'15'0,"-3"-29"3"0,6 24-16 0,1 0 1 15,0-8 0-15,-1-9 0 16,1-7 0-16,-1 0-1 16,1-16 1-16,6-7-2 15,8 4 1-15,3-10-2 16,0 5 0-16,0 5-1 16,4 6 1-16,3 3 0 15,8 2 1-15,2 5-1 16,1 5 1-16,0 4-2 15,0 4 1-15,0 6 0 16,-11 11 1-16,-4 2 3 16,-2 5 1-16,-12 6-4 15,-6 7 1-15,-8 6-3 16,-10 5 1-16,0 0 0 16,-7 1 1-16,-4-4-2 15,-3-2 1-15,3-6-1 0,4-2 1 16,7 0-1-16,3-2 0 15,8-4 2-15,6 4 0 16,8-4-2-16,3 9 1 16,4 5 1-16,-1 5 0 15,1 3-2-15,0-3 1 16,-1-3 3-16,-6 1 0 16,-8 2 1-16,-6 3 0 15,-8 2 0-15,-10 3 0 16,-11 1-3-16,-6-7 0 15,-1-4-1-15,-4-3 1 0,5-8-1 16,6-6 0-16,7 1-14 16,11-6 1-16,7-2-8 15,11 0 0-15,3-6-5 16,10 1 0-16</inkml:trace>
  <inkml:trace contextRef="#ctx0" brushRef="#br0" timeOffset="1557.9656">15579 11901 57 0,'-4'34'28'0,"1"19"3"15,6-37-28-15,-3-3-4 0,0 1 0 16,0 1-25-16,0 4 1 15,0-8-7-15,4-3 0 16</inkml:trace>
  <inkml:trace contextRef="#ctx0" brushRef="#br0" timeOffset="2487.2192">16002 11660 49 0,'-11'3'24'0,"15"-11"0"0,-1 8-24 0,5 0 0 31,2 0 1-31,8 0 1 0,3 3 1 0,7-3-5 16,4-3 1-16,0 3-4 31,3-3 0-31,-3-2-30 0,-4 0 1 0,-3 2 24 32,-8-2 1-32</inkml:trace>
  <inkml:trace contextRef="#ctx0" brushRef="#br0" timeOffset="2676.0929">16020 11800 53 0,'-22'14'26'0,"30"-9"2"0,-1-2-27 0,3-3-2 15,8 0 1-15,6-3-2 16,8 3 1-16,0-3-44 15,3 3 0-15,1 3 39 16,-5-8 0-16</inkml:trace>
  <inkml:trace contextRef="#ctx0" brushRef="#br0" timeOffset="3373.1416">17004 11478 43 0,'-7'2'21'0,"3"14"2"16,4-8-21-16,0 8 0 15,-3 8 0-15,-1 0-2 16,-3 7 1-16,0 6-2 16,0 6 1-16,4-9-2 15,-1-5 0-15,4 0-30 16,4-8 0-16,6-7 20 0,4-6 0 16</inkml:trace>
  <inkml:trace contextRef="#ctx0" brushRef="#br0" timeOffset="3670.0516">17223 11562 37 0,'-18'19'18'0,"7"31"4"0,11-29-19 16,0 11-1-16,4 2 0 16,-1 6-3-16,4 0 1 15,4-1 1-15,3-9 0 0,4-12 8 16,3-13 0-16,4-10-5 15,-1-8 1-15,5-16-2 16,2-14 1-16,-6 1-4 16,-7-11 0-16,-11 0 1 15,-14 3 0-15,-11 13 1 16,-7 8 0-16,-3 10-3 16,-7 14 1-16,-4 16-16 15,4 10 1-15,7 3-16 16,13-6 0-16,15 1 16 15,7-6 1-15</inkml:trace>
  <inkml:trace contextRef="#ctx0" brushRef="#br0" timeOffset="5731.6571">17678 11843 39 0,'-18'8'19'0,"18"26"0"0,4-26-20 15,3 3 1-15,0-1 0 16,0 1 0-16,0-3 0 16,0-6-1-16,3-7 1 15,5-8 2-15,2-6 0 16,4-10-3-16,4-16 1 15,0 0 0-15,-1-5 0 0,1-8 0 16,-4 2 1-16,-3-5-1 16,-4-7 0-16,-3 9 0 15,-8 12 1-15,-3 10 0 16,0 10 1-16,-7 9-1 16,0-1-1-1,7 19 0-15,-25 43 1 16,4-4 1-16,-3 19-2 15,6 6 1-15,0 13 0 16,4-9 0-16,4-1-1 16,6-12 1-16,4-10-1 15,7-5 0-15,4-11 0 16,3-11 0-16,3-12 1 16,5-12 1-16,6-4-2 15,7-9 0-15,0-10 1 16,1-5 0-16,-5 7-2 15,-6 1 0-15,-4 2 1 0,-3 6 0 16,-8 2 0-16,1 2 1 16,0 4-2-16,-4 5 0 15,0 2 1-15,0 3 1 16,-7 0-1-16,3 3 1 16,1-3-1-16,-4 2 0 15,0 1 0-15,0 0 1 16,0-1-1-16,-4 3 0 0,-3 1 0 15,-3 4 0-15,-1 1 1 16,-3 13 1-16,-4-3-4 16,4-3 1-16,0 4 2 15,4 1 0-15,2 1-3 16,5-3 1-16,3-2 2 16,7-3 0-16,4-3-1 15,6-2 0-15,1-3 0 16,-4-8 0-16,4-8-1 15,-1-6 1-15,-3 1 0 16,0-3 1-16,-3-5-1 16,-7-8 0-16,-4 0 1 15,-4 2 0-15,1 6-2 16,-1 3 0-16,-3 5 2 16,0 2 1-16,0 3-2 15,3 3 0-15,1 2-2 0,6-2 1 16,1 7 1-16,-1 6 1 15,4 3 0-15,4-3 0 16,3 0-2-16,4-6 0 16,3 1 2-16,0-11 1 15,0 0-3-15,0 0 1 16,-3-2 2-16,0 2 0 16,-4 0-3-16,-4-3 1 15,-3 1 0-15,1 2 1 16,-5 0-1-16,1 2 0 0,-1 1 0 15,-3 0 1-15,0 5-2 16,0 0 1-16,0 0 0 16,0 0 0-16,0 3 1 15,0-1 0-15,0 1-2 16,0-1 1-16,0 1 0 16,0 0 0-16,0-1 0 15,0 1 0-15,0-3 0 16,0 0 1-16,0 3 0 15,0-3 0-15,-3 0-1 16,-1 0 0-16,1 0 0 16,-1 0 0-16,0 0 0 15,1 2 1-15,-4 1-1 16,3 0 0-16,1 5 0 16,-1 7 0-16,1 9 0 15,3 8 0-15,0-3 0 0,0 3 0 16,0 2 1-16,0 6 1 15,0 0-3-15,0-3 0 16,0-8 0-16,-4 3 1 16,1 2 1-16,-4 6 0 0,-4-1-2 15,0-7 1-15,-3-3 0 16,4-2 0-16,-1-9 3 16,1-5 0-16,-1-5-2 15,4-5 1-15,0-14-2 16,0-2 1-16,0-5-1 15,3 2 1-15,1 0-1 16,3 5 0-16,0 1 0 16,0-1 0-16,3 6 0 15,1-3 0-15,-1 5 0 16,4-2 1-16,-3-3-2 16,-1 3 1-16,1-3 1 15,-1 0 0-15,1 0-2 16,0 3 1-16,-1-1 0 15,1 1 0-15,-1 2-1 16,1-2 1-16,3 2-1 0,-4 3 1 16,1 0-21-16,-4 3 1 15,-4 0-19-15,1-3 1 16</inkml:trace>
  <inkml:trace contextRef="#ctx0" brushRef="#br0" timeOffset="6454.7631">18440 11599 26 0,'-4'-5'13'0,"-3"-6"6"0,7 9-13 16,0-1 1-16,-3 1 0 16,-4-1-2-16,-1 3 1 15,1 3-4-15,0 2 1 16,-3 3-2-16,-1 2 0 15,1 1-2-15,-1-1 1 16,0 9 0-16,1 5 0 16,-1 5 1-16,1 3 0 15,3-3-2-15,3-3 1 16,4-2 0-16,7-3 1 0,4-5-1 16,-1-8 1-16,4-5-2 15,1-9 1-15,2-7 0 16,4-11 0-16,-3-7 0 15,-4 4 0-15,-3-2 0 16,-4 0 0-16,0 2-1 16,-4 4 1-16,1 4 0 15,-4 3 1-15,0 3-2 16,0 2 1-16,3 1 2 16,-3 2 0-16,4 3-4 15,-4 5 1-15,0 2 2 16,0 6 1-16,0 8 0 15,0 0 0-15,3 8-2 16,-3 2 0-16,0 9 0 16,-3-4 1-16,-4 4 2 0,-7 7 0 15,-4 3-2 1,-3 3 1-16,0-9-1 0,-7 1 1 16,-1-3-1-16,1 3 0 15,0 2-1-15,3-5 0 16,4 0 0-16,7 0 0 15,3-8-12-15,4-7 0 16,4-14-35-16,6-14 1 16</inkml:trace>
  <inkml:trace contextRef="#ctx0" brushRef="#br0" timeOffset="7287.1804">19110 11314 26 0,'3'-19'13'0,"8"8"8"0,-11 11-13 16,0 0 2-16,0 3 0 15,-3 2-6-15,-5 9 0 16,-2 7 0-16,-1 3 0 15,-3 10-1-15,-3 14 0 0,-5 13 0 16,-6 21 0-16,-4 10 0 16,1 9 1-16,2 10-3 15,8-11 1-15,11-2-2 16,13-5 0-16,8-14-2 16,6-13 1-16,5-10-17 15,-1 2 1-15,3-10-22 16,5-19 1-16,6-13 33 15,-3-22 1-15</inkml:trace>
  <inkml:trace contextRef="#ctx0" brushRef="#br0" timeOffset="7570.4132">19502 11213 35 0,'0'3'17'0,"14"13"6"0,-11-6-18 16,-3 11-3-16,0 14 0 15,0-1 0-15,0 11 1 0,-3 5-3 16,3 1 0-16,-4-9-1 15,1 0 1 1,3-42 0-16,3 53-44 16,1-18 1-16</inkml:trace>
  <inkml:trace contextRef="#ctx0" brushRef="#br0" timeOffset="7820.4172">19322 11253 48 0,'3'0'24'0,"36"-11"0"16,-25 6-24-16,4 0 0 0,6-3 0 15,12 0 1-15,2 0 0 16,1-3-4-16,0 3 1 15,0 6-24-15,-4-1 1 16,-3 3 4-16,-7 3 1 16</inkml:trace>
  <inkml:trace contextRef="#ctx0" brushRef="#br0" timeOffset="8008.5041">19392 11673 43 0,'-3'11'21'16,"27"-6"6"-16,-17-7-22 0,4-4-1 15,3 1 0-15,7 0-4 16,0-1 0-16,4-1-21 16,0-4 0-16,3-5-10 15,0-2 1-15</inkml:trace>
  <inkml:trace contextRef="#ctx0" brushRef="#br0" timeOffset="8510.0546">19777 11578 33 0,'-4'-5'16'0,"32"-6"2"0,-17 6-17 0,0 0-1 16,3-1 0-16,0 4-1 16,0-1 1-16,-4 6 2 15,-2-1 0-15,-1 4 1 16,-4 2 1-16,-3 2-4 16,-3 1 0-16,-4-1 0 15,-4 4 1-15,-3-4 4 16,0 1 0-16,0-1 0 15,0 4 1-15,3-4-4 16,7 1 0-16,4-6-1 16,4 0 1-16,7-5-1 15,-1-2 0-15,1 2-4 0,3 0 0 16,0 2-36-16,7-2 0 16,4 0 27-16,-4-2 0 15</inkml:trace>
  <inkml:trace contextRef="#ctx0" brushRef="#br0" timeOffset="8826.2015">19226 11980 44 0,'4'-2'22'0,"63"-17"6"16,-42 17-22-16,3-4-2 16,7 4 1-16,11-1-4 0,10 3 1 15,4 0-2-15,7 0 1 16,-3-3-2-16,-4-2 0 15,3-6-15-15,-3-2 1 16,-7 3-24-16,-10 2 0 16</inkml:trace>
  <inkml:trace contextRef="#ctx0" brushRef="#br0" timeOffset="9110.3282">19671 12091 45 0,'-11'19'22'0,"18"26"1"16,-3-29-23-16,-1 0-1 15,-3 5 1-15,-3 5-1 16,-1 9 1-16,-3-1-5 0,0 1 0 16,4-6-17-16,-1-6 0 15,1-7 5-15,-1-13 1 16</inkml:trace>
  <inkml:trace contextRef="#ctx0" brushRef="#br0" timeOffset="9315.56">19424 12076 53 0,'-4'-3'26'0,"26"3"2"16,-8 0-28-16,14-5 1 15,11-1 0-15,7-4-1 16,10-1 0-16,0 1-2 15,-6-1 0-15,-4 3-21 16,-7 5 0-16,-4 6-6 16,-3 2 0-16</inkml:trace>
  <inkml:trace contextRef="#ctx0" brushRef="#br0" timeOffset="9565.5095">19470 12480 49 0,'-21'-5'24'0,"24"16"0"0,1-9-24 16,-1-4 0-16,4-1 0 15,4 6 0-15,3-3 0 16,4-6 0-16,3 1 1 15,0 0-24-15,4 0 0 0,6-1-2 16,5 1 0-16</inkml:trace>
  <inkml:trace contextRef="#ctx0" brushRef="#br0" timeOffset="9789.4162">19950 12462 43 0,'-15'26'21'0,"15"-23"0"0,4 5-21 15,3 5 0-15,0-2 0 16,4-1 2-16,3 1 0 16,0-14 2-16,0-2 0 15,0-8 1-15,-3 5 0 16,-1-5-3-16,-3-6 0 16,-3 1-1-16,-8-4 1 15,1 6-2-15,-8 9 0 16,1 7-16-16,-4 7 1 0,3 4-26 15,4 0 1-15</inkml:trace>
  <inkml:trace contextRef="#ctx0" brushRef="#br0" timeOffset="10291.1275">20211 11361 44 0,'0'8'22'0,"38"40"0"0,-27-38-21 0,10 14 0 16,7 13 1-16,4 3-1 16,7 13 0-16,-4 8 5 15,-7 2 1-15,-3 9-4 16,-4-1 1-16,-10 11-1 16,-8 5 1-16,-10 3-4 15,-7 0 0-15,-3-21-9 16,-5 3 0-16,-2-6-42 15,3-16 1-15</inkml:trace>
  <inkml:trace contextRef="#ctx0" brushRef="#br0" timeOffset="10636.4758">20839 11787 60 0,'-22'-2'30'0,"40"15"1"16,-4-13-30-16,4 0-2 15,-1 0 1-15,-17 0 0 16,71-16-60 0,-15 0 1-16,-3 3 58 15,-7 0 1-15</inkml:trace>
  <inkml:trace contextRef="#ctx0" brushRef="#br0" timeOffset="11035.8167">21586 11422 45 0,'-7'11'22'0,"0"18"1"0,7-13-22 16,-3 10 0-16,-4 8 1 16,-4 14-1-16,1 8 0 15,-5 2-2-15,-2 5 0 0,3-4-16 16,7-9 1-16,10-10-14 15,8-17 0-15</inkml:trace>
  <inkml:trace contextRef="#ctx0" brushRef="#br0" timeOffset="11350.4851">21830 11480 40 0,'-28'16'20'0,"14"45"0"15,14-42-19-15,3 12 0 16,1 12 0-16,3-1-1 16,3 0 1-16,8-2 1 15,7-6 1-15,3-7 7 16,-4-11 0-16,1-8-2 0,0-14 0 16,0-7-3-16,-1-19 1 15,1-7-2-15,-7-12 1 16,-8-7-6-16,-10 3 0 15,-10-1 1-15,-12 8 1 16,-20 14-4-16,-7 21 1 16,-8 13-16-16,4 18 1 15,7 14-22-15,15 2 0 16,17-4 26-16,10-9 1 16</inkml:trace>
  <inkml:trace contextRef="#ctx0" brushRef="#br0" timeOffset="12318.6329">22419 11964 38 0,'-18'30'19'0,"32"15"-2"16,-10-40-18-16,0 3 0 0,-1-6 1 15,4 4 1-15,4-4 1 16,3-2 3-16,0-8 1 16,7-10-5-16,7-14 1 15,4-8-2-15,3-7 0 31,-3-14 0-31,0 8 0 16,-7-5 0-16,-4-3 0 16,-7 3 0-16,-7 13 0 0,-7 8 0 15,-4 8 0-15,-3 5-1 16,-3 11 0-16,-4 5 1 16,-1 10 0-16,-2 14 0 15,-4 13 1-15,3 6-1 16,0 10 0-16,4 8 0 15,4-8 0-15,3 2 1 16,7-2 0-16,3-8-2 16,8-5 1-16,3-8 1 15,4-11 0-15,10-10-1 16,3-14 0-16,5-2 0 16,-1-11 1-16,-3-8-1 15,-4-2 1-15,-3 7-2 16,-4 4 1-16,-7 7 0 15,-3 3 1-15,-4 2 0 0,-4 3 1 16,-6 3-3-16,-1 7 0 16,1 6 1-16,-4 6 1 15,-1 7-1-15,-2 3 0 16,-1 5 1-16,1 8 1 16,-1 2-3-16,4 1 1 15,7-8 0-15,7-6 0 16,0-7 0-16,4-6 1 0,-1-8 1 15,4-7 0-15,4-12-3 16,3-7 1-16,0-5-1 16,-3 5 1-16,-4-6-1 15,-7-5 1-15,-7 6 0 16,-3-1 1-16,-4 6-1 16,-4 8 0-16,-3 3 3 15,3 2 1-15,1 2-4 16,3 1 0-16,0 0-2 15,3 2 1-15,1 3-26 16,6 5 0-16,4 6 2 16,4 2 1-16</inkml:trace>
  <inkml:trace contextRef="#ctx0" brushRef="#br0" timeOffset="12899.0358">23188 11769 23 0,'-3'-6'11'0,"-5"1"3"0,5 2-12 0,-1 1 1 15,1-1 0-15,-8 3-2 16,1 3 0-16,-4 2 4 16,-4 3 0-16,-3 5-2 15,0 3 1-15,-1 8-2 16,1 10 0-16,7 1-1 16,4 2 0-16,6-8-2 15,8-5 1-15,3-8 0 16,3-6 0-16,4-7 0 15,0-8 0-15,8-14-1 16,2-7 1-16,-2-1 0 16,-1 1 1-16,0-4-1 0,-7 7 0 15,-3 2 0-15,-1 7 1 16,-3 4 0-16,0 2 1 16,-3 8-2-16,-4 5 0 15,0 0 0-15,3 9 0 16,-3 9 1-16,4 9 0 15,-4 8-1-15,0 0 0 16,0 15-1-16,-7-5 0 16,-7 11 2-16,-8 8 0 15,-2-5 0-15,-4-1 0 16,-4-7-1-16,-3-9 1 16,3-12-2-16,4-12 0 0,-1-17-8 15,8-9 0-15,4-8-25 16,6-4 1-16</inkml:trace>
  <inkml:trace contextRef="#ctx0" brushRef="#br0" timeOffset="13431.211">23710 11234 31 0,'-3'-2'15'0,"-4"10"9"0,3-8-17 0,-7 2-2 16,-3 3 1-16,-7 14-1 15,-3 7 0-15,-5 6-2 16,-2 10 0-16,-5 19 1 16,1 13 0-16,0 16-1 15,-1 27 0-15,8 15-1 16,4-8 0-16,9-2-2 16,12-21 0-16,13-9-2 15,12-7 0-15,6-16-18 16,0-19 1-16,14-10-9 15,8-19 1-15,-4-11 15 16,-4-17 1-16</inkml:trace>
  <inkml:trace contextRef="#ctx0" brushRef="#br0" timeOffset="13734.2524">24070 11195 34 0,'-4'-6'17'0,"15"35"5"16,-7-21-17-16,-1 13-2 15,1 14 0 32,-11 108-1-47,0-40 1 16,3-29-26-16,0-18 1 15,1-19 0-15,3-8 1 16</inkml:trace>
  <inkml:trace contextRef="#ctx0" brushRef="#br0" timeOffset="13970.1393">23848 11253 36 0,'-4'2'18'0,"32"-10"4"0,-13 3-18 0,6 0-2 15,10 2 0-15,8-2-2 16,0 0 1-16,0 2-1 15,0 0 0-15,3-2-9 16,-3 2 1-16,0-2-14 16,-8 2 0-16,-6 3 11 15,-7 6 0-15</inkml:trace>
  <inkml:trace contextRef="#ctx0" brushRef="#br0" timeOffset="14188.8777">23795 11755 39 0,'-35'56'19'0,"42"-35"2"0,0-18-20 16,7-1 2-16,7 1 0 16,11 0-2-16,10-6 1 15,11 3 0-15,0-5 0 16,3 0-8-16,-3-9 1 15,-3 4-20-15,-5-4 0 0,-6-1 9 16,-10-4 1-16</inkml:trace>
  <inkml:trace contextRef="#ctx0" brushRef="#br0" timeOffset="14360.769">24476 11554 52 0,'-4'16'26'0,"18"24"6"16,-10-30-27-16,-1 9-5 16,1 10 1-16,-1 6-19 15,4-6 0-15,-3-3-22 16,3 1 1-16</inkml:trace>
  <inkml:trace contextRef="#ctx0" brushRef="#br0" timeOffset="15648.8124">23749 12057 37 0,'-18'-5'18'0,"15"2"3"0,3 3-19 16,0 0 0-16,0 0 0 15,3 0 2-15,4 0 0 16,8 3-1-16,6-1 1 0,10 1 1 16,12-3 0-16,13 0-5 15,4 0 0-15,7-3 0 16,7 1 0-16,0-4-7 16,0-1 0-16,-3-4-18 15,-7-2 1-15,-12 0 3 16,-9 5 0-16</inkml:trace>
  <inkml:trace contextRef="#ctx0" brushRef="#br0" timeOffset="16371.3794">24017 12263 40 0,'-7'-10'20'0,"14"13"5"0,-7 2-21 0,0 8 1 16,-3 11 0-16,3 10-5 15,-4 3 1-15,1 3-2 16,3 10 0-16,0-7 2 16,0-4 0-16,0 1-3 15,0-6 0-15,3-5-16 16,-3-7 1-16,4-7-13 16,-4-7 1-16</inkml:trace>
  <inkml:trace contextRef="#ctx0" brushRef="#br0" timeOffset="16621.3292">23777 12266 37 0,'-10'-13'18'0,"17"5"2"0,0 5-19 15,0 3 2-15,3-2 1 16,8 2-1-16,3 2 0 15,4 1-1-15,10-3 0 16,7 0-2-16,4 3 1 16,-3-3-2-16,-1 0 1 15,0 0-22-15,-3-3 1 0,-4 3-3 16,-3 3 0-16</inkml:trace>
  <inkml:trace contextRef="#ctx0" brushRef="#br0" timeOffset="16840.6028">23798 12671 45 0,'-42'50'22'0,"49"-42"2"16,0-11-24-16,7 1 0 15,11-1 0-15,7 1 0 16,10-4 0-16,7 1-8 16,1 0 0-16,-4-1-29 0,0-2 1 15</inkml:trace>
  <inkml:trace contextRef="#ctx0" brushRef="#br0" timeOffset="17123.8285">24303 12674 47 0,'-18'21'23'0,"15"8"1"0,6-19-24 0,1 6-1 16,3 3 1-16,0 2 0 16,3-8 1-16,5 0 2 15,2-2 0-15,8-3 3 16,0-8 1-16,6-11-3 15,-2-5 0-15,-8-2 0 16,-7-3 0-16,-7 0-4 16,-11-1 0-16,-13 7-3 15,-12-1 1-15,-2 0-33 16,-8 3 1-16,0-3 7 16,7-8 1-16</inkml:trace>
  <inkml:trace contextRef="#ctx0" brushRef="#br0" timeOffset="17639.4644">24102 11605 21 0,'-4'0'10'0,"4"8"6"0,-3-8-11 16,-1 2-2-16,-3 6 1 16,0 0-1-16,0 5 1 15,0 8-6-15,7 6 0 16,0-1-15-16,0-4 0 16,7-4 4-16,0-5 0 15</inkml:trace>
  <inkml:trace contextRef="#ctx0" brushRef="#br0" timeOffset="18115.9714">24529 11025 26 0,'3'3'13'0,"18"2"5"0,-10 3-14 0,3 11 3 16,11 15 0-16,10 11 1 16,7 16 0-16,4 2-5 15,0 11 0-15,-4 0 2 16,-3 14 1-16,-7-1 1 15,-11 8 0-15,-7 1 0 16,-10 12 0-16,-11-5-7 16,-11 3 0-16,-3-11-1 15,0-7 1-15,-4-4-21 16,-3-12 0-16,0-19-25 16,-1-6 1-16</inkml:trace>
  <inkml:trace contextRef="#ctx0" brushRef="#br0" timeOffset="21117.187">3535 15325 31 0,'-7'0'15'0,"-7"-16"2"0,14 3-16 0,-4-9 3 16,-3-7 1-16,0-10-1 15,-7 2 1-15,3-19-4 16,-3 6 0-16,0-16-1 16,4-14 1-16,2-20-1 15,5 23 0-15,6-8 0 16,8-2 0-16,10 10 1 16,7-5 0-16,-3 8-2 15,3 21 1-15,4 8 0 0,3 6 0 16,1-1 1-16,2 8 0 15,-6 6-2-15,-4 4 0 16,4 9 5-16,-11 5 0 16,1 3 3-16,-8 8 0 15,-7 5-6-15,-7-3 0 16,-7 8-1-16,-4 8 0 16,-7 8 1-16,-6-2 0 15,-5 2-1-15,-2-3 1 16,3-4-1-16,-8-9 0 0,-3-5-1 15,4-6 0-15,3 1 0 16,11 0 0-16,11-3 1 16,10 2 0-16,10 1-1 15,8 5 0-15,7 5 1 16,6 3 0-16,5 3 0 16,-1 4 1-16,-3 4-1 15,-1-1 0-15,-2 1 1 16,-12-11 0-16,-6-3 1 15,-8 11 0-15,-6 2-1 16,-11 1 0-16,-7-1-1 16,-11-7 0-16,0-6-4 15,7-5 0-15,-3-3-31 16,7-5 1-16,7-3 15 16,3-5 0-16</inkml:trace>
  <inkml:trace contextRef="#ctx0" brushRef="#br0" timeOffset="21618.0994">4015 14481 31 0,'7'5'15'0,"21"0"1"16,-18-5-16-16,5 0 4 15,2 0 1-15,1-2-4 16,-4 2 1-16,0 0 4 16,-3 0 0-16,-4 0-2 15,-4 5 0-15,-3 0-4 16,-3-2 0-16,-4-1 0 16,-4 4 1-16,-3 10 5 15,-4-3 0-15,1 5-4 0,3-2 0 16,-1-3 0-16,5 1 1 15,3-1-4-15,3 0 1 16,4-5 0-16,7 0 0 16,0 0-1-16,11 3 1 15,3-1-12-15,4-2 1 16,3-8-34-16,14-3 1 16</inkml:trace>
  <inkml:trace contextRef="#ctx0" brushRef="#br0" timeOffset="21911.4719">4561 14311 40 0,'-17'0'20'0,"27"-5"2"0,1 2-20 0,3 1 2 16,4-1 1-16,10 0-3 16,7 1 1-16,0-1-3 15,4 1 0-15,-3-1-20 16,2 0 0-16,5-2-8 15,-5-3 0-15</inkml:trace>
  <inkml:trace contextRef="#ctx0" brushRef="#br0" timeOffset="22556.9991">4893 15153 33 0,'-11'21'16'0,"11"-45"-2"0,0 8-16 0,0 3 6 16,0-19 1-16,0-10-2 15,0 2 0-15,4-18 0 16,3-11 0-16,7-13-3 16,4 5 0-16,3-7 0 15,4-6 0-15,6 2 0 16,-2 4 1-16,6 23-1 16,4 11 0-16,-1 7 0 15,-2 9 1-15,-8 10 2 0,-3 8 0 16,-4 8 0-16,-4-2 1 15,-2 12-1-15,-5 6 1 16,1 3-1-16,-8 2 0 16,-3 8-3-16,-3 0 1 15,3 1-1-15,-11 4 1 16,-6 1-2-16,-8-4 1 16,-7-7-9-16,0-8 1 15,4-8 4-15,3-5 1 16,8 2 3-16,3 1 0 0,7 2 0 15,3 2 0-15,4 6 0 16,7 8 1-16,7 3-2 16,4-1 0-16,0 1 8 15,-1-1 0-15,-3 1 1 16,-7 2 0-16,-7-11-7 16,-3-4 0-16,-11 10-1 15,0-1 1-15,-4 7-9 16,-3-9 1-16,0-3-24 15,3-7 1-15,4-6 9 16,3-4 0-16</inkml:trace>
  <inkml:trace contextRef="#ctx0" brushRef="#br0" timeOffset="22713.3703">5450 14510 59 0,'-10'8'29'0,"6"68"1"0,1-57-29 16,-1 2-12-16,-3 8 0 16,-3 3-37-16,3-3 1 15</inkml:trace>
  <inkml:trace contextRef="#ctx0" brushRef="#br0" timeOffset="22949.8291">5740 14314 46 0,'10'5'23'0,"40"-18"3"16,-36 8-23-16,7-1-4 15,0 1 1-15,0 0-31 16,-3 0 1-16,3-1 13 16,-10-2 0-16</inkml:trace>
  <inkml:trace contextRef="#ctx0" brushRef="#br0" timeOffset="23091.2752">5761 14438 56 0,'17'11'28'0,"40"-1"-11"0,-39-10-28 16,3 3-34-16,14-3 1 15</inkml:trace>
  <inkml:trace contextRef="#ctx0" brushRef="#br0" timeOffset="23527.9452">7056 13944 54 0,'-8'34'27'0,"-6"43"0"0,11-51-26 16,-1 19-1-16,-6 8 0 16,-4 13-1-16,0-8 0 15,-1 1-13-15,5 7 0 16,3-16-25-16,10-10 0 0</inkml:trace>
  <inkml:trace contextRef="#ctx0" brushRef="#br0" timeOffset="23856.0818">7373 14044 45 0,'-21'58'22'0,"14"38"4"15,10-65-24-15,4 20-1 16,8 7 0-16,-1-24 0 16,0 1 1-16,3-9 8 15,8-7 1-15,0-6-3 16,3-13 1-16,0-21-1 0,0-22 1 16,-3-15-7-16,-4 0 0 15,-10-3-2-15,-11-8 0 16,-14 3 1-16,-11 13 0 15,-3 11-5-15,-11 7 0 16,-3 20-16-16,-1 17 1 16,5 19-20-16,9 6 1 15,19-1 20-15,6 1 0 16</inkml:trace>
  <inkml:trace contextRef="#ctx0" brushRef="#br0" timeOffset="25918.6154">7952 14528 38 0,'-4'14'19'0,"22"15"1"15,-11-27-19-15,0 4-1 16,3-6 0-16,1-6 0 16,0-4 0-16,3-6 3 15,0 3 1-15,3-11-5 16,5-13 1-16,6-8 0 15,4 5 1-15,-1-5-1 16,-2-5 0-16,-5 2 0 16,1 6 0-16,-4-6 0 15,0-5 0-15,0 0 0 16,-3 6 1-16,-7 2 0 0,-4 5 0 16,-4 6 4-16,-3 7 0 15,-3 6-4-15,-4 10 0 31,-4 11-2-31,4 8 1 16,-7 0 0-16,0 6 0 16,-4 7 0-16,-3 13 1 15,0 8-1-15,-4 17 0 16,4 4 2-16,3 19 0 16,8 6-2-16,3-12 1 0,10-4 0 15,4-9 0-15,7-15-2 16,8-16 0-16,-1-11 1 15,0-24 0-15,0-5 0 16,4-8 0-16,3-10 0 16,0-11 1-16,4-6-1 15,0 9 0-15,-4 2 0 16,-7 1 1-16,0 4-1 16,-3 9 0-16,-8 4 1 15,-2 4 0-15,-5 7-2 16,1 6 0-16,-1-1 1 15,-3 9 0-15,0 5 0 16,4 5 0-16,-4 3 0 16,3 0 0-16,4-1 0 15,-3-4 0-15,3-1 0 0,0-2 1 16,0-2-2-16,0-1 1 16,0-3 1-16,4 1 1 15,-1-6-3-15,-3 1 1 16,0-1-1-16,0 0 1 15,-7-2 0-15,4 2 1 16,3-2-1-16,-4-3 0 16,1-3 0-16,0 3 1 15,-4 0-2-15,0 0 1 16,0 0 2-16,3-3 1 0,1 6-2 16,-4-3 0-16,0 0-2 15,0 0 1-15,3 0 0 16,4-3 1-16,-7 3-1 15,4 0 0-15,-1 6-1 16,1-1 1-16,-4-2 0 16,3-9 1-16,-3 9-1 15,0 0 0-15,0-1-1 0,4 1 1 16,-4-3 0-16,3-3 1 16,1 1-2-16,-1-1 1 15,1-2 0-15,-4 5 0 16,0-6 0-16,0 1 1 15,-4 3-1-15,4-4 0 16,-3 4 0-16,3-1 0 16,0 0-1-16,3-2 1 15,-3 0 0-15,0-3 0 16,0 0 0-16,4 0 1 0,-4-3-1 16,0-2 0-16,-4-3 0 15,4-2 0-15,-3-3 0 16,-1-1 0-16,-3 4 1 15,-3 5 1-15,-1-1-4 16,-3 4 1-16,-4 2 2 16,1 0 0-16,-1 0-3 15,0 0 1-15,4 0 3 16,0 0 0-16,4 0-3 16,-1 3 1-16,4 2 0 15,3 3 1-15,1 3-2 16,3-3 1-16,0 3 0 15,3 2 0-15,1 0 0 16,3 0 1-16,7 3-1 16,7 3 1-16,8 2-2 15,-1-5 0-15,0 0 2 16,0-5 0-16,0-3-2 0,4-6 0 16,3 1 1-16,1-3 1 15,-5-2 0-15,1-1 0 16,-7 0-2-16,3 1 0 15,0 5 1-15,-6 2 1 16,2-2-2-16,-6-1 1 16,-4 6 5-16,-3-2 0 15,-8-1-5-15,-3 3 1 16,-7 0-1-16,-4 5 0 16,-3 3-2-16,-3 3 1 15,-4 2 1-15,-1 14 0 0,5 4 0 16,3 6 0-16,3-2-1 15,4-9 1-15,7-2 0 16,7-8 0-16,0-3-4 16,4-5 0-16,3 3 2 15,0-9 0-15,4-7-1 16,-1-8 1-16,1-8 1 16,-1-9 0-16,-2-1 1 15,-5 4 1-15,-6 6-1 16,3 5 0-16,-4 6 0 15,1 2 1-15,-4 8-1 16,3 8 0-16,1 10 0 0,-1 9 1 16,1 4-1-16,3-4 1 15,0 13-2-15,0 7 1 16,-7 9 0-16,0 13 1 16,-3 7-1-16,-1-15 0 15,-7 11 0-15,-10-12 1 16,0 4 2-16,0-14 0 15,-4-15 1-15,1-17 0 16,-1-15-5-16,4-6 1 16,7-13 2-16,7-8 1 0,10 6-2 15,11-9 1-15,18-10-2 16,14-8 1-16,0-5-2 16,3 0 1-16,4-8-7 15,-7 2 1-15,-11 16-41 16,-10 6 1-16,-11 2 33 15,-7 1 1-15</inkml:trace>
  <inkml:trace contextRef="#ctx0" brushRef="#br0" timeOffset="27529.2692">10001 13600 25 0,'4'-45'12'0,"-1"13"13"0,-3 27-14 15,0 5-5-15,0 2 1 0,-7 9-4 16,-7 10 1-16,-11 8-1 16,-3 16 0-16,-4 13 3 15,-3 22 0-15,-4 23-3 16,-6 24 1-16,-5 32-1 15,4 23 1-15,15 25 2 16,9 2 0-16,8 10 2 16,7-2 1-16,14-8-9 15,14-26 1-15,11-30 0 16,7-36 0-16,10-14-18 16,11-21 0-16,-10-21-12 15,3-19 1-15,3-18-4 16,1-19 0-16</inkml:trace>
  <inkml:trace contextRef="#ctx0" brushRef="#br0" timeOffset="28022.8434">10746 13594 34 0,'-4'-2'17'0,"8"49"9"0,-4-28-17 0,-4 23-4 16,-7 8 0-16,-3 22-1 16,4-1 0-16,-4 6-3 15,0-6 1-15,-1-4-3 16,5-7 1-16,3-7-9 16,3-10 0-16,4-12-17 15,0-9 0-15,4-17 9 16,-4-8 0-16</inkml:trace>
  <inkml:trace contextRef="#ctx0" brushRef="#br0" timeOffset="28257.2224">10372 13745 34 0,'-25'0'17'0,"39"-21"0"0,-3 13-17 15,3 0 2-15,7 3 1 16,11-1 2-16,10 1 1 16,4 0-5-16,10 0 1 15,11-3-2-15,-7 0 0 16,0-3 0-16,4-2 1 16,-8 0-17-16,-10 5 0 0,-11 8-11 15,-10 8 0-15</inkml:trace>
  <inkml:trace contextRef="#ctx0" brushRef="#br0" timeOffset="28491.8307">10435 14272 34 0,'-10'26'17'0,"13"-10"6"16,1-13-16-16,3-1-1 15,3-2 1-15,11 0-2 16,11-2 1-16,3-4-7 16,8-2 1-16,6 0-3 0,8 1 1 15,-15 1-28-15,0-2 1 16,1-5 10-16,-8 0 0 16</inkml:trace>
  <inkml:trace contextRef="#ctx0" brushRef="#br0" timeOffset="28837.9895">11056 14155 39 0,'25'5'19'0,"17"-10"1"16,-28 5-20-16,4 3 4 15,-4 2 0-15,-3-2-1 16,-4 7 1-16,-4 4-4 16,-6-1 0-16,-8-3 2 15,-7 6 0-15,-3 3 2 16,-4 2 1-16,1 5-1 16,3 1 0-16,3-1-3 15,4-2 0-15,7-5-1 16,7-6 1-16,7-3-2 0,3-2 0 15,5-2 1-15,6-1 0 16,3-5-20-16,1 3 1 16,-4-1-18-16,4 1 0 15</inkml:trace>
  <inkml:trace contextRef="#ctx0" brushRef="#br0" timeOffset="31743.8535">10146 14666 34 0,'-28'2'17'0,"28"-7"1"15,0 5-16-15,7-5-1 16,7-3 0-16,7 0 0 0,11-3 1 16,17-2 0-16,1 5 0 15,13-2 0-15,15 2 1 16,10 5-3-16,4 6 1 16,6-1 0-16,5 9 0 15,13 0 3-15,-7 2 0 16,11-3 0-16,7-2 0 15,-7-2 2-15,11-4 0 0,6-2-5 16,1-8 0-16,3-5-1 16,-3-5 1-16,-8-1-1 15,-20 3 0-15,-8 0-30 16,-17 8 0-16,-18 6 1 16,-22 7 1-16</inkml:trace>
  <inkml:trace contextRef="#ctx0" brushRef="#br0" timeOffset="32135.8264">11892 15044 42 0,'-7'3'21'0,"18"18"1"0,-8-21-21 0,1 8 0 16,-1 10 1-16,-3 12 1 15,0 4 0-15,-3 0-3 16,-1 3 1-16,-3 6-1 16,0 2 0-16,4-6-3 15,-1-4 1-15,0-6-13 16,4-5 1-16,0-6-14 16,0-7 0-16,0-9 26 15,0-2 0-15</inkml:trace>
  <inkml:trace contextRef="#ctx0" brushRef="#br0" timeOffset="32381.7823">11553 15026 40 0,'-7'5'20'0,"57"-2"2"0,-29-1-21 0,0 1 3 16,4 0 0-16,10-6-1 15,11 0 1-15,7-2-2 16,7-3 1-16,7-5-5 16,-11 2 0-16,-3 1-3 15,-7 4 1-15,-7 4-23 16,-11 2 1-16,-7 2 8 16,-10 6 1-16</inkml:trace>
  <inkml:trace contextRef="#ctx0" brushRef="#br0" timeOffset="32632.3463">11723 15438 43 0,'-7'24'21'0,"10"-13"1"16,-3-11-22-16,0 2 1 15,4 1 0-15,3-6 4 16,7-2 1-16,11-5-3 16,6-6 1-16,5-3-4 15,10 1 0-15,3-1-3 16,4 1 1-16,-11 2-20 16,-3 3 0-16,0 5-6 15,-4 0 1-15</inkml:trace>
  <inkml:trace contextRef="#ctx0" brushRef="#br0" timeOffset="32898.9462">12294 15375 37 0,'-21'26'18'0,"11"14"7"0,10-29-19 16,3 2-4-16,1 3 0 15,3 0 2-15,3-3 0 16,8-3 4-16,0-4 0 15,3-6-1-15,3-8 1 16,1-3-5-16,3-5 0 0,-3-5-2 16,-7-3 1-16,-11 3-2 15,-7-5 1-15,-14 7-2 16,-8 3 1-16,-9 6-6 16,-8 10 1-16,0 5-19 15,0 6 1-15,11 5-16 16,7-1 0-16</inkml:trace>
  <inkml:trace contextRef="#ctx0" brushRef="#br0" timeOffset="33967.1373">10636 14915 38 0,'-7'10'19'0,"4"17"5"0,3-9-18 0,0 6-4 31,0 13 0-31,-4 11-3 0,1 2 1 0,-1 0 0 16,1 6 1-16,-1 2-2 15,0-8 0-15,1-2-3 16,-1-6 1-16,4-5-22 16,0-13 1-1,0-11 8-15,0-10 0 16</inkml:trace>
  <inkml:trace contextRef="#ctx0" brushRef="#br0" timeOffset="34217.6628">10305 14917 43 0,'-25'8'21'0,"36"11"0"0,-1-17-21 16,4 1 1-16,7 2 1 15,4-2 4-15,10 0 0 16,15-1-4-16,6-4 1 15,4-1-4-15,11-2 0 16,-15-1-1-16,-6 1 1 0,-8 0-11 16,-3 2 1-16,-4-2-27 15,-10 2 1-15</inkml:trace>
  <inkml:trace contextRef="#ctx0" brushRef="#br0" timeOffset="34530.5749">10368 15449 42 0,'-14'24'21'0,"7"-19"0"16,7-5-21-16,-4 3 0 15,4 2 1-15,0 0 1 0,4 3 0 16,3 0-1-16,4-2 0 16,3-4 0-16,0-2 1 15,7-5-1-15,7 0 0 16,7-1-2-16,8 1 1 16,3 0-1-16,7-1 1 15,0 4-29-15,-8-6 1 16,-6-5 10-16,-4 7 1 15</inkml:trace>
  <inkml:trace contextRef="#ctx0" brushRef="#br0" timeOffset="34700.3099">10947 15404 47 0,'0'24'23'0,"3"13"9"0,-3-27-25 0,-3 12-4 15,-1 7 0-15,1 5-9 16,3 1 0-16,0-9-45 16,7-7 1-16</inkml:trace>
  <inkml:trace contextRef="#ctx0" brushRef="#br0" timeOffset="35350.8484">12072 13637 40 0,'-21'-22'20'0,"24"25"1"0,1 0-19 0,-1 5 1 16,1 0-3-1,-4-8 0-15,11 74 5 16,-4 0 1-16,-4-3-6 15,-3 3 0-15,0 6 0 16,0-19 1-16,0-3-8 16,4-11 0-16,-4-7-23 15,3-11 1-15,4-10 17 16,-3-14 0-16</inkml:trace>
  <inkml:trace contextRef="#ctx0" brushRef="#br0" timeOffset="35570.087">11807 13639 46 0,'-10'-8'23'0,"45"6"0"0,-17 2-24 16,3 0 2-16,14 5 0 15,8 0-1-15,2 3 1 16,1-3-1-16,4 1 0 0,3-1-1 15,0-5 1-15,-1 0-24 16,-6 0 1-16,-7 0 0 16,-7 3 1-16</inkml:trace>
  <inkml:trace contextRef="#ctx0" brushRef="#br0" timeOffset="35788.8603">11867 14245 41 0,'-24'29'20'0,"45"-10"1"15,-7-19-20-15,4 0 1 16,6-5 0-16,15 2-1 16,3-2 0-16,-3-1-1 0,0 1 1 15,3-6-29-15,1-2 1 16,-1-5 10-16,-10-1 1 15</inkml:trace>
  <inkml:trace contextRef="#ctx0" brushRef="#br0" timeOffset="36088.2366">12538 14116 37 0,'-21'-3'18'0,"13"3"8"15,5 10-19-15,-4 9-1 16,0 5 0-16,3-3-3 16,4 0 0-16,0 0-1 15,11-2 1-15,-1-6 1 16,5-2 1-16,-1-6-2 16,0-5 0-16,0-5-4 15,0-11 1-15,-3-5 0 16,-4-1 1-16,-4 4-2 15,-3-6 0-15,-3 6-12 16,-4 2 0-16,-7 5-35 16,-1 6 1-16,-2 7 46 0,-4 6 0 15</inkml:trace>
  <inkml:trace contextRef="#ctx0" brushRef="#br0" timeOffset="36916.9906">12809 13451 25 0,'-7'-2'12'0,"7"-1"2"15,0 3-13-15,4 0-1 16,6 3 1-16,8 7 6 16,10 14 1-16,4 13-2 15,3 11 1-15,8 18-3 16,-1 8 1-16,0 19 3 15,1 10 0-15,-8 0 0 16,-7 16 0-16,-7 11-1 0,-3-1 0 16,-11 9-3-16,-7 10 1 15,-11-5-4-15,-6-8 0 16,-4 0-2-16,-8-11 0 16,-2-5-13-16,-1-18 1 15,-7-9-21-15,-7-12 0 16,4-14 9-16,0-10 1 15</inkml:trace>
  <inkml:trace contextRef="#ctx0" brushRef="#br1" timeOffset="40145.8932">11458 15584 66 0,'-70'-19'33'0,"45"14"0"15,25 3-32-15,3-4-3 16,12-7 1-16,9-6 4 0,8-10 1 15,17-8-5-15,8-8 0 16,6-8 2-16,15-10 0 16,7 2-1-16,13-13 0 15,5-5-7-15,3-3 1 16,-8 2-14-16,-2 14 0 16,-15-3-3-16,-11 0 1 15,-10 3 3-15,-3 5 0 16</inkml:trace>
  <inkml:trace contextRef="#ctx0" brushRef="#br1" timeOffset="40497.482">11945 14211 58 0,'-7'2'29'0,"32"-25"3"0,-8 7-28 0,19-8-1 16,6-10 0-16,18-17-3 16,7 1 0-16,18-16-5 15,-1-8 1-15,1-3-20 16,3 3 0-16,-10 8-11 16,-11 10 0-16</inkml:trace>
  <inkml:trace contextRef="#ctx0" brushRef="#br0" timeOffset="45079.0229">13864 14272 42 0,'0'8'21'0,"28"0"1"15,-17-8-21-15,7 0-1 16,3 2 0-16,7-2 0 15,0 0 1-15,4-2-12 16,3-1 1-16,-3 3-22 16,-4 3 0-16</inkml:trace>
  <inkml:trace contextRef="#ctx0" brushRef="#br0" timeOffset="45282.526">13794 14499 54 0,'14'0'27'0,"28"8"0"0,-28-11-26 15,7-2-1-15,11 3 1 16,3-4-13-16,4 4 0 0,7-6-25 16,3 0 1-16,4-6 30 15,0-4 0-15</inkml:trace>
  <inkml:trace contextRef="#ctx0" brushRef="#br0" timeOffset="45454.4606">14668 14110 62 0,'-21'13'31'0,"28"32"-1"16,-7-23-31-16,-7 4 2 15,-3 16 0-15,-8 11-2 16,0 0 1-16,1 11-7 15,3-9 0-15,0-2-22 16,7-10 0-16,10-14 4 16,15-13 1-16</inkml:trace>
  <inkml:trace contextRef="#ctx0" brushRef="#br0" timeOffset="45737.024">15004 13965 41 0,'-43'39'20'0,"12"62"4"0,23-64-21 16,-2 19 5-16,3 12 0 15,3 12-7-15,8-6 0 16,6-13 7-16,12-19 0 16,9-10 2-16,8-22 1 15,-4-15-3-15,4-13 0 0,4-20-8 16,-1-12 1-16,-10 3 0 15,-11-9 0-15,-18-7-2 16,-10-1 0-16,-10 0-2 16,-8 4 1-16,-10 12-24 15,-8 16 1-15,5 19-26 16,-1 18 0-16</inkml:trace>
  <inkml:trace contextRef="#ctx0" brushRef="#br0" timeOffset="48083.2203">15794 14534 34 0,'-11'31'17'0,"18"12"2"16,-3-30-17-16,3-3-1 15,3-2 0-15,12-2 1 16,6-4 1-16,4-7-1 0,-1-16 0 16,5-14-2-16,6-9 0 0,4-15-1 15,0 1 1-15,-4-11 0 16,0 3 1-16,-10-3-3 31,-7 1 1-31,-8 4-2 0,-13 11 1 0,-8 13 2 16,-6 11 1-16,-4 13 0 15,-4 14 0-15,-3 15-1 16,-4 14 1-16,1 7-1 16,2 14 1-16,1 4-1 15,4 7 1-15,-1 7-1 16,4 3 0-16,3 2 1 15,4-7 1-15,4-12-1 0,6-12 0 16,8-11-1-16,6-8 1 16,8-15-2-16,7-20 1 15,0-9 0-15,10-6 0 16,4-16 0-16,0-3 0 16,-8 8 0-16,-6 9 0 15,-4 1 0-15,-6 4 1 0,-5 5 0 16,-6 2 0-16,-4 6 0 15,0 2 0-15,-4 1-1 16,-3 5 0-16,-3 2 1 16,3 6 1-16,-4 5-3 15,-3-1 0-15,-3 7 2 16,-8 10 0-16,4 10-2 16,0 3 0-16,0 5 1 15,3 6 0-15,4 2 1 16,7-13 0-16,7-8-2 15,7-5 0-15,0-8 2 16,1-5 0-16,-1-17 0 16,3-10 1-16,1-7-3 15,-4-6 1-15,0-6-1 16,-3-7 1-16,-8-1 0 16,-3 6 0-16,-7 3-1 15,0 8 1-15,0 4 0 0,0 12 0 16,0 5-1-16,3 10 1 15,1 13 1-15,-1 9 0 16,8-1-1-16,3-2 0 16,11-5 0-16,6-9 0 15,5-7 2-15,2-9 0 32,1-9-2-32,3-9 1 0,4-3-1 15,-4 6 0-15,-3-5 0 16,-7 5 0-16,-7 2 2 15,-8 1 0-15,-3-1-2 16,-7 6 1-16,-7 0-2 16,-3 5 1-16,-8 2-1 15,0 12 1-15,4 4 2 16,-4 9 0-16,4 10-3 16,-3 16 1-16,6 2 0 15,1 17 1-15,3-1-2 16,3-2 1-16,4-8 0 15,0 0 0-15,0-53 0 16,21 8 0 0,-3-3 0-16,3-15-4 15,0-17 0-15,4-10 3 0,0-8 1 16,-4-2 0-16,-4 4 0 16,1 9 0-16,-7 5 1 15,-1 8-1-15,-3 2 0 16,0 6 1-16,-3 0 0 15,-1 2-3-15,1 3 1 16,-1 0 1-16,1 3 1 16,-1 0-2-16,-3 5 1 15,0 5 1-15,0 11 1 16,0 8-3-16,-3 7 0 16,-1 6 1-16,-3 16 0 0,-3 0 1 15,-8 11 0-15,-7 15 0 16,-3-5 1-16,0 16-2 15,3-8 0-15,1 3 2 16,-1-6 0-16,4-15-3 16,3-17 0-16,7-12 3 15,4-17 0-15,4-15 2 16,6-22 0-16,8-12-3 16,10-25 1-16,14-7-2 15,8-6 1-15,6-3 0 16,8 9 0-16,-1 2-1 15,-3 0 1-15,0 8-14 16,-7 6 0-16,-4-1-29 16,-7 0 1-16,-3 6 34 15,-7 5 1-15</inkml:trace>
  <inkml:trace contextRef="#ctx0" brushRef="#br0" timeOffset="48706.5552">17265 14626 39 0,'-11'8'19'0,"8"-18"7"0,3 12-19 15,-4 3-5-15,1 6 0 16,-4 0-1-16,0 4 0 15,0 9-2-15,-4 5 1 0,0-2 0 16,8 2 1-16,-1-5-31 16,4-6 1-16,7-10 11 15,4-8 0-15</inkml:trace>
  <inkml:trace contextRef="#ctx0" brushRef="#br0" timeOffset="48967.3435">17328 14655 41 0,'-21'37'20'0,"14"-5"2"0,7-27-21 0,4 3-1 16,-1 0 1-16,1-2 6 15,-1-6 1-15,1-6 0 16,3-4 1-16,0-1-7 16,-3 0 0-16,-1-2-3 15,1 3 1-15,-4-1 0 16,-4 3 1-16,1 3-6 15,-5 5 0-15,1 2-13 16,0 4 0-16,4-1-14 16,-1 0 1-16,4 1 25 15,4-1 1-15</inkml:trace>
  <inkml:trace contextRef="#ctx0" brushRef="#br0" timeOffset="50045.461">17992 13576 31 0,'-22'-6'15'0,"12"4"5"0,6 2-15 16,1 0-3-16,-1 5 1 15,-3 3-2-15,0 5 0 16,0 6 3-16,-3 7 0 15,-5 17 0-15,-2 7 1 16,-8 21 1-16,0 11 1 0,-3 16-1 16,4 8 0-1,2 5 0-15,1 16 0 0,4 11-6 16,9-9 0-16,8-4 0 16,4-19 1-16,7-11-11 15,6-16 1-15,11-15-21 16,11-14 1-16,7-16 2 15,0-15 0-15</inkml:trace>
  <inkml:trace contextRef="#ctx0" brushRef="#br0" timeOffset="50600.2297">18454 14010 39 0,'-39'-14'19'0,"4"36"2"0,28-14-20 16,-7 2 1-16,-4 19 0 15,0 11-2-15,1 8 1 16,-1 15-1-16,4 6 1 16,3 10-1-16,8-5 1 15,6-18-1-15,8-14 1 16,7-7 4-16,3-17 1 16,10-13-3-16,8-18 1 15,-3-11-4-15,-1-13 1 16,-7-13-1-16,-7 0 0 0,-3-16 0 15,-11 0 0-15,-11-3-1 16,-13-5 1-16,-4 7 0 16,-4 15 1-16,4 17-24 15,-4 19 0-15,-3 19-7 16,3 15 1-16</inkml:trace>
  <inkml:trace contextRef="#ctx0" brushRef="#br0" timeOffset="50772.092">18687 14497 58 0,'-18'5'29'0,"14"-13"-24"0,4 8-29 15,0-5-9-15,8-1 0 16</inkml:trace>
  <inkml:trace contextRef="#ctx0" brushRef="#br0" timeOffset="51150.7372">18994 14102 42 0,'3'-2'21'0,"36"-14"6"16,-25 16-22-16,4 0-5 16,-4 0 0-16,-4 2 8 15,1 4 0-15,-4 7-7 16,-7 3 1-16,-4 5 1 16,-6 5 0-16,-4-4 1 15,0-4 0-15,-4-2-3 16,0 3 1-16,-3 4-1 0,4 4 1 15,-1 2-1-15,7-3 0 16,4-2-2-16,7 0 0 16,4-3 0-16,3 0 1 15,3 0 0-15,5-2 1 16,6-3-11-16,3-6 1 16,8-2-44-16,0-5 1 15,0-6 48-15,3-12 0 16</inkml:trace>
  <inkml:trace contextRef="#ctx0" brushRef="#br0" timeOffset="51449.4505">19491 14108 46 0,'0'-14'23'0,"-11"9"7"15,8 5-24-15,-4 0 0 16,0 5 1-16,0 3-7 15,3 6 1-15,1 1-1 16,3 4 0-16,3-1-1 16,8 1 1-16,6-1 0 15,5-2 1-15,2 0-1 16,-3 3 1-16,-3 2 4 16,-4 5 0-16,-7 3-5 0,-10 3 0 15,-8-3 0-15,-7 0 1 16,-3 1-2-16,-3-4 0 15,2-5-22-15,1-13 1 16,0-11-19-16,0-7 0 16</inkml:trace>
  <inkml:trace contextRef="#ctx0" brushRef="#br0" timeOffset="51611.8171">19375 14084 60 0,'-4'5'30'0,"57"-18"1"0,-32 8-31 0,14-3 0 16,8 0 0-16,3 0-1 16,-1 2 1-16,1 1-37 0,0-3 0 15,-4-5 15-15,-3 0 0 16</inkml:trace>
  <inkml:trace contextRef="#ctx0" brushRef="#br0" timeOffset="51867.2906">19957 13584 53 0,'7'37'26'0,"46"26"9"0,-36-31-27 0,1 5 3 15,7 19 1-15,3 10-7 16,-4 13 1-16,1 3-6 15,-4 11 1-15,-10-1 0 16,-11 12 0-16,-14-9-2 16,-11 3 1-16,-14-3-5 15,-10-5 0-15,0-8-29 16,3-21 0-16,3-11-5 16,-3-21 0-16</inkml:trace>
  <inkml:trace contextRef="#ctx0" brushRef="#br0" timeOffset="57323.8071">20376 14391 48 0,'0'0'24'0,"11"0"-1"0,3-6-23 15,7-2 0-15,15-5 1 16,13-3-2-16,4 3 1 15,7 0 0-15,3 2 1 16,-3 3-29-16,-7 3 1 16,-3 5 7-16,-15 3 0 0</inkml:trace>
  <inkml:trace contextRef="#ctx0" brushRef="#br0" timeOffset="57511.3487">20609 14502 57 0,'-39'5'28'0,"47"-5"1"16,-1 0-29-16,3-3 1 15,8-2 0-15,3 0-2 16,0 0 0-16,0-1-15 16,8-4 0-16,9-4-24 15,8-7 0-15</inkml:trace>
  <inkml:trace contextRef="#ctx0" brushRef="#br0" timeOffset="57730.121">21301 14031 54 0,'-21'13'27'0,"3"48"1"0,11-35-27 15,-4 9-2-15,-6 12 1 0,-1 14-1 16,0 11 1-16,1-1-7 16,6-10 1-16,4-3-17 15,7-10 1-15,7-11-3 16,11-13 1-16</inkml:trace>
  <inkml:trace contextRef="#ctx0" brushRef="#br0" timeOffset="58026.9538">21615 14063 45 0,'-39'37'22'0,"7"61"10"16,18-72-23-16,-4 19-5 15,1 8 0-15,10 8-3 16,3 2 1-16,11-10-2 0,14-8 0 15,1-13 3-15,6-11 0 16,4-8-1-16,3-10 1 16,0-19-3-16,-3-10 1 15,-4-14-1-15,-10-13 1 16,-11-3 0-16,-14-12 0 16,-11-6-3-16,-7-1 1 15,-3 9-16-15,0 13 1 16,-4 19-33-16,-3 18 1 15</inkml:trace>
  <inkml:trace contextRef="#ctx0" brushRef="#br0" timeOffset="58452.9424">22486 13504 40 0,'-39'19'20'0,"-17"55"5"0,28-45-20 0,-11 29 9 16,-18 19 0-16,-6 31-6 16,3 17 0-16,3 18-7 15,8 5 1-15,17-5-3 16,18-14 1-16,14-2-14 15,14-26 1-15,14-14-29 16,18-13 0-16,14-13 30 16,4-21 1-16</inkml:trace>
  <inkml:trace contextRef="#ctx0" brushRef="#br0" timeOffset="58876.2213">22373 14264 58 0,'-14'2'29'0,"25"12"-1"0,-4-14-28 0,3 2 1 16,4-2 1-16,8 0-2 16,6-2 1-16,11 2-2 15,3-3 1-15,7-2-21 16,11-3 1-16,-7-6-18 16,0 1 1-16</inkml:trace>
  <inkml:trace contextRef="#ctx0" brushRef="#br0" timeOffset="60198.1289">23093 14023 37 0,'-11'-3'18'0,"1"11"3"15,6-8-19-15,1 6 2 16,-1-4 1-16,1 1-4 16,-1-1 1-16,0 1-3 15,1 0 0-15,3-1 2 16,0 1 0-16,0-3 1 15,0 0 0-15,0 0-1 16,0 0 1-16,0 0 0 0,0 0 0 16,0 0-1-1,0 0 0-15,0 0-2 0,0 0 0 16,0 0 0-16,0 0 1 16,0 0 0-16,0 0 1 15,0 0-2-15,0 0 0 16,0 0 3-16,0 0 0 15,0 0 1-15,0 0 0 16,3-3-3-16,-3 3 0 16,4-5 1-16,-4 0 0 15,4 0-3-15,-1-1 1 0,1 1 1 16,-4 5 1-16,0 0 2 16,0-3 1-16,0 3-3 15,0-2 0-15,0-1 0 16,0 3 0-16,-4 3-1 15,1-1 0-15,-5 1 0 16,1 2 0-16,0 3 0 16,0 0 0-16,-3 0 0 15,-1 3 0-15,1 4 0 16,-5 7 0-16,1 4 0 16,0 3 0-16,0 3 0 15,0 2 0-15,0 6 0 16,3-6 0-16,1 3 0 15,6-5 0-15,1-3 1 0,3 0 0 16,3 6 0-16,1-3 1 16,6-3-1-16,1-3 0 15,3-2-2-15,0-6 0 16,0-2 1-16,4-2 1 16,-4-4-2-16,0 1 1 15,0-6 0-15,0 0 0 16,0-2 0-16,1-3 0 15,-1 0 0-15,0-5 0 16,3 2 0-16,1-5 1 0,0 0-1 16,-1-2 0-16,-3 4 0 15,-3 4 0-15,3-4-1 16,-3 4 1-16,-4 2 0 16,0-6 1-16,0 4-1 15,-4 2 1-15,1-6-2 16,-4 6 1-16,0 0 0 15,0 0 1-15,0 0-1 16,0 0 0-16,0 3 2 16,0-3 1-16,0 0-4 15,0 0 1-15,0 3-1 16,0-1 1-16,0-2 1 16,0-2 0-16,-7 2-1 15,3 2 0-15,1 4 0 16,-1-4 0-16,1-2 3 15,-1 3 0-15,1-6-1 0,3 6 1 16,0-3-3-16,0 0 0 16,0 0-2-16,3-5 1 15,-3-1 2-15,4 1 1 16,-1-5-4-16,1 2 1 16,3-3 2-16,0-2 1 15,0 2-2-15,0-5 0 16,0-2 0-16,0-3 0 15,0-3 0-15,-3-3 0 16,-1-2-2-16,1 3 1 0,-4-6 2 16,0-10 1-16,0 2-2 15,-4 3 0-15,-6 3 0 16,-8-1 0-16,-7 3 1 16,-3 3 0-16,0 6-1 15,-4 4 0-15,-3 6-1 16,3 5 1-16,4 3-11 15,0 7 0-15,3 6-41 16,7 0 0-16,11-3 44 16,7-5 0-16</inkml:trace>
  <inkml:trace contextRef="#ctx0" brushRef="#br0" timeOffset="60501.9374">23481 14542 56 0,'3'10'28'0,"33"-13"0"0,-26 3-28 16,4-2 0-16,4 2 1 15,-4 0-28-15,0-5 0 16,4-1-2-16,-4-2 0 16</inkml:trace>
  <inkml:trace contextRef="#ctx0" brushRef="#br0" timeOffset="60972.2268">23936 13996 41 0,'-11'6'20'0,"1"-1"4"16,6-2-22-16,-3 2 0 31,0 6 1-31,-3 4 2 16,-5 12 0-16,-2 10-4 15,-1 3 0-15,-3 5 1 0,3 10 0 16,4 1-3-16,7-1 0 16,7-2 2-16,7 0 1 15,7-13 1-15,8-6 0 16,6-13 0-16,0-10 0 16,7-11-2-16,1-8 0 15,2-8 0-15,-6-5 0 16,-7 0 2-16,-11-3 1 15,-14 3-5-15,-11-3 1 16,-6 5 0-16,-12 9 0 0,-6 7-9 16,-7 9 0-16,3 4-23 15,4 1 0-15,10-1 8 16,11-4 0-16</inkml:trace>
  <inkml:trace contextRef="#ctx0" brushRef="#br0" timeOffset="61986.0811">24388 13563 30 0,'-4'-3'15'0,"29"51"4"15,-8-30-15-15,12 24 4 16,2 3 0-16,5 14-1 16,6 17 1-16,4 22-4 15,0 0 1-15,-4 16-2 16,-7 10 0-16,-10-2 1 15,-11 0 1-15,-10-3-1 16,-19-11 1-16,-13-10-5 16,-7-8 1-16,3-11-18 15,-7-15 1-15,-6-16-33 0,-5-19 0 16</inkml:trace>
  <inkml:trace contextRef="#ctx0" brushRef="#br0" timeOffset="69169.8924">5299 17494 50 0,'-18'11'25'0,"25"-9"0"0,-7-2-25 16,0 6 2-16,-3-6 0 16,-1-6 0-16,-3 4 0 15,-4-22-2-15,4-5 1 16,-7-3 0-16,4-21 1 16,3-10-1-16,3-27 0 15,4 16-2-15,11-29 0 16,6-6 0-16,-3 6 1 15,8-8 0-15,6 2 1 16,11 14-1-16,-1 10 1 16,1 17-1-16,0 12 0 0,0 19-1 15,3 10 1-15,-7 12 2 16,-3 9 0-16,-7 9 1 16,-7 8 0-16,-4-1-2 15,-4 11 1-15,-3 3-1 16,-7 5 0-16,-7 6-1 15,-10 2 0-15,-8 0 0 16,-3-14 0-16,-8-1-1 16,-6-12 0-16,-7 3-4 15,6 1 0-15,5-9 5 16,2-2 0-16,8 2-3 16,10-2 0-16,15 2 3 15,3 8 0-15,7 11-2 16,14 2 0-16,11-2 2 0,3-8 1 15,11-5-2-15,-4 2 1 16,-3-3 2-16,-7 1 0 16,-7 2 1-16,-8 3 0 15,-10 5-3-15,-14 3 1 16,-10 5-2-16,-8 0 1 16,-10-2 1-16,-4-6 0 15,4-5-10-15,3-8 1 16,7 0-22-16,7 2 0 15,11-4 10-15,7-4 1 0</inkml:trace>
  <inkml:trace contextRef="#ctx0" brushRef="#br0" timeOffset="69563.3242">5757 16835 43 0,'11'8'21'0,"21"0"1"16,-22-5-21-16,1 2-2 0,3 1 1 15,-3-1 1-15,-1 3 1 16,1 5 0-16,-4-2 1 16,-4-1-3-16,-3-5 1 15,-3-2 0-15,-4 5 1 16,-7 5-1-16,-4-2 0 15,0 5 3-15,1-8 0 16,3 2-2-16,3-7 0 16,4-3-3-16,0 5 1 0,0-2 0 15,3 5 0-15,1 2 2 16,6 1 1-16,4 0-3 16,7-1 0-16,4 3 0 15,3-7 0-15,4-1-16 16,0-5 1-16,10 0-11 15,4 3 0-15,0-3 10 32,3-8 0-32</inkml:trace>
  <inkml:trace contextRef="#ctx0" brushRef="#br0" timeOffset="69782.0782">6244 16706 56 0,'-3'-3'28'0,"38"8"2"0,-17-7-29 15,3-1-2-15,10 3 1 16,5 0 0-16,6-3 1 16,-7-4-36-16,4-4 0 15,3 0 13-15,-3-2 1 16</inkml:trace>
  <inkml:trace contextRef="#ctx0" brushRef="#br0" timeOffset="70663.3627">7003 17402 38 0,'-11'45'19'16,"-3"-27"0"-16,10-13-20 0,4-5 1 15,0-8 0-15,0-15 1 16,0 4 0-16,4-18 2 16,3-26 1-16,0-1-3 15,0-10 1-15,-3-13-1 16,10-14 1-16,3-7-3 15,5 12 1-15,6 4 0 16,4 2 0-16,-1 13-1 16,1 16 0-16,7 22 3 0,0 7 0 15,-1 8 2-15,-6 13 0 16,-7 14 0-16,-4 8 0 16,-3 5-2-16,-1 13 0 15,-3-3-1-15,-7 1 0 16,-3 4-1-16,-4 6 1 15,0-2-2-15,-7-11 0 16,-7-3-1-16,-4-5 0 0,-10 0-9 16,0-19 1-16,-4-5 5 15,-3-5 0-15,3 2 4 16,7 11 1-16,4 8 0 16,7 3 0-16,7-1 1 15,3 1 0-15,11-1-2 16,4-2 1-16,3 0 2 15,0-5 1-15,4 0-2 16,-4-1 1-16,-3 1 3 16,-4 2 1-16,-7 6-5 15,-4-1 1-15,-6 6-3 16,-5-5 1-16,-2 5-2 16,-4-6 1-16,-4-2-13 15,0-3 0-15,4-2-15 16,7 5 0-16,3 5 25 15,8 1 1-15</inkml:trace>
  <inkml:trace contextRef="#ctx0" brushRef="#br0" timeOffset="71087.0898">7613 16843 46 0,'-7'8'23'0,"10"8"3"0,1-8-24 16,-4 8-1-16,0 0 1 15,0 18 0-15,-4 3 1 16,1 6-33-16,-1 2 1 16,4-11 7-16,0-13 0 15</inkml:trace>
  <inkml:trace contextRef="#ctx0" brushRef="#br0" timeOffset="71399.7153">8093 16693 55 0,'-4'-6'27'0,"47"-2"1"16,-22 3-28-16,10-3-1 16,-2 0 1-16,2-2-12 15,5-1 1-15,-1 0-32 0,0 1 1 16</inkml:trace>
  <inkml:trace contextRef="#ctx0" brushRef="#br0" timeOffset="71589.581">8199 16857 50 0,'10'13'25'0,"43"-18"-1"0,-46-1-24 0,4 1-7 16,6-6 1-16,8 3-12 16,7 1 1-16,3-4-8 15,7-13 0-15</inkml:trace>
  <inkml:trace contextRef="#ctx0" brushRef="#br0" timeOffset="71971.8257">9006 16269 55 0,'-45'3'27'0,"23"13"0"16,15-8-27-16,-7 10 5 0,-3 11 0 16,-5 11-3-16,5 2 1 15,-1 11-2-15,4 11 0 16,7 10-1-16,10 3 1 15,12-14-1-15,13-7 0 16,4-6 1-16,13-8 1 16,5-18 4-16,-8-16 1 15,8-8-4-15,-5-8 1 16,1-10-4-16,-3-22 0 16,-12 3 0-16,-9-3 0 0,-19-2 0 15,-17 5 0-15,-11 5 1 16,-21 21 1-16,-14 14-2 15,0 10 1-15,0 14-11 16,11 7 1-16,14 1-55 16,17-4 0-1,11-17 61-15,7-9 1 16</inkml:trace>
  <inkml:trace contextRef="#ctx0" brushRef="#br0" timeOffset="72729.5431">10202 16661 40 0,'-10'0'20'0,"6"-8"2"0,4 3-21 0,-3-3-2 16,-4 0 1-16,-4 0 2 15,-3 0 1-15,-4 3-1 16,-3 2 0-16,0 8-3 16,3 6 1-16,-3 2 0 15,0 3 0-15,3 10 0 16,1 17 1-16,6 2-2 16,8-6 1-16,6-10 0 15,4 1 0-15,0-17 0 16,7-5 0-16,4 2 1 15,3-20 1-15,7-17-1 16,4-12 0-16,0-22-1 0,-4 0 0 16,4-21 0-16,-7 2 0 15,-4-12 0-15,-7 15 1 16,-7 8-1-16,-7 11 0 16,0 16 11-16,0 15 0 15,0 9-11-15,0 18 1 0,-4 2-1 16,1 28 1-16,-1 17-1 15,1 19 1-15,3 0-1 16,0 16 0-16,0 8-8 16,7 3 0-16,3-14-36 15,8-20 1-15,3-14 34 16,-3-29 1-16</inkml:trace>
  <inkml:trace contextRef="#ctx0" brushRef="#br0" timeOffset="73357.4739">10594 16314 36 0,'-18'21'18'0,"8"46"3"15,10-46-18-15,-4 0 2 0,1 5 1 16,-1 17-4-16,1-1 1 15,3 0-3-15,0 6 0 16,0 0 0-16,3-9 1 16,-3-7-2-16,0-6 0 15,0-15 2-15,-3-11 1 16,-1-16-3-16,1-2 0 16,3-25 0-16,0 1 1 0,0 0 0 15,7-9 0-15,7-7 0 16,3 5 1-16,4 0-1 15,4 8 0-15,7 8 0 16,3 11 0-16,0 7 1 16,-3 11 1-16,-11 8 2 15,1 3 1-15,-5 5-2 16,-6 5 0-16,-4 6-2 16,-4-1 0-16,-10 9-2 15,-10-3 1-15,-8-3 0 16,-3-8 1-16,-4 3-3 15,-3-8 1-15,3-6-1 16,4-2 0-16,7-2-3 16,6-1 0-16,12 6 4 15,10 5 0-15,7 2 2 16,14 6 0-16,11 11 0 0,3 7 1 16,-3-2 7-16,-3-6 1 15,-8 1-2-15,-4-1 1 16,-9 1-2-16,-8-4 1 15,-11 4-6-15,-10-3 0 16,-14-3-3-16,-11-8 0 16,-3-2-15-16,-4-11 0 15,3-6-25-15,5-2 0 16,13-2 22-16,7 2 0 0</inkml:trace>
  <inkml:trace contextRef="#ctx0" brushRef="#br0" timeOffset="77878.7025">14908 16947 21 0,'-7'-11'10'0,"4"19"4"0,3-5-11 15,-4-6 0-15,1-5 1 16,-1-11-1-16,1-12 1 16,-4-12-1-16,0-12 0 15,-4-11-1-15,4-16 1 16,7-3-3-16,0-2 0 16,0 87 0-16,32-146 0 15,3 32 0-15,11 27 0 16,0 10 1-16,-8 11 0 15,1 19 1-15,4 12 1 16,-5 14 1-16,-2 18-2 16,-5 6 1-16,-2 5 0 15,-8 5 0-15,-4 8-2 16,-6 6 0-16,-7 7-1 16,-8-2 0-16,-7 0 1 15,-10 2 0-15,-3-2-2 16,-1-6 0-16,-3-5-2 15,-8-10 0-15,-2-11 2 16,6-5 1-16,14-1-4 16,8 1 0-16,10 5 3 15,10 5 0-15,4 9 0 16,4 2 1-16,3 5 0 0,0-3 1 16,-3-2 5-16,0 8 0 15,-4 0 2-15,-11 0 1 16,-3 5-2-16,-10 2 1 15,-8-1-5-15,-14 4 0 16,-10-16-3-16,-4-2 0 16,-3-8 0-16,-4-16 0 15,7-5-12-15,14-11 1 16,11 0-18 0,10 1 1-16,18 1 4 15,11 4 0-15</inkml:trace>
  <inkml:trace contextRef="#ctx0" brushRef="#br0" timeOffset="78625.3206">16284 15814 40 0,'-14'-8'20'0,"18"3"1"0,3 10-19 0,3 6 1 16,-3 5 1-16,0 7-2 16,0 12 1-16,0 5-1 15,-3 5 0-15,0-3 2 16,-4 13 0-16,-4-4-4 15,-3 2 0-15,-4-3 1 16,4-8 0-16,0-10-1 16,4-8 0-16,3-14 0 15,3-15 1-15,8-8-2 16,10-8 1-16,4-16 0 16,-4 2 1-16,0 6-1 15,0 5 0-15,-3 6 0 16,-1 10 1-16,-2 5 1 15,-1 14 0-15,-4 18 0 16,-3 3 1-16,-3 13-3 16,-1 2 1-16,1 4-7 0,3-14 0 15,7 2-26-15,4-10 0 16,3-13 10-16,0-8 1 16</inkml:trace>
  <inkml:trace contextRef="#ctx0" brushRef="#br0" timeOffset="78987.7531">16856 16198 39 0,'0'-13'19'0,"-18"-27"4"0,11 35-20 0,-4 5 1 16,-6-3 0-16,-4 3-1 16,-1 3 0-16,1 7-2 31,0 3 0-31,3 11 0 15,4 0 1-15,0 5-4 16,7 16 1-16,4 0 0 16,3-3 1-16,0-7-1 15,7-6 1-15,7-11-1 0,3-10 1 16,1-13 0-16,0-16 0 16,3-13 0-16,0 4 0 15,-7-12 0-15,0 5 1 16,-3 8 5-16,-4 5 1 15,-3 8-5-15,-1 11 1 16,-3 13-3-16,4 2 0 16,-1 9 0-16,1 7 0 15,3 4-14-15,-4 1 1 0,4-2-12 16,4-7 0-16,3-1 6 16,7-13 1-16</inkml:trace>
  <inkml:trace contextRef="#ctx0" brushRef="#br0" timeOffset="79270.8598">17223 16187 39 0,'-11'-16'19'0,"-3"0"5"0,3 16-20 0,-6 6-2 16,-1-4 1-16,0 4 1 15,1-1 1-15,3 6-4 16,7 2 1-16,7 3-2 15,3 0 1-15,11-6-1 16,7 6 0-16,4 0 0 16,0 0 1-16,-4 2 7 0,-7 3 1 15,-7 3-7-15,-10 5 1 16,-15-2-3-16,-7-3 0 16,1-6-2-16,-5-2 1 15,5-5-36-15,3-3 0 16,10-8 13-16,4-6 0 15</inkml:trace>
  <inkml:trace contextRef="#ctx0" brushRef="#br0" timeOffset="79812.9769">18179 16333 44 0,'0'-32'22'0,"7"-18"0"0,-7 31-21 0,-4 3-2 16,-3-5 1-16,-7 5 3 15,-7 8 0-15,-11 6 3 16,0 12 0-16,4 9-5 16,0 5 1-16,0 7-2 15,6 14 0-15,5 6-1 16,6-9 1-16,8 0-1 16,6-10 1-16,4-19 1 15,11 0 0-15,7-15-2 16,3-22 1-16,4-16-1 15,3-15 1-15,0-11 0 16,0-14 0-16,-3-2 1 0,-4 6 1 16,-6 9-3-16,-5 14 1 15,-6 16 6-15,-8 16 1 16,-3 16-5-16,-7 8 0 16,-3 20-1-16,3 17 1 15,0 5-4-15,3 16 1 16,1-3 0-16,3 3 1 15,3-8-28-15,8-11 0 16,6-13-6-16,1-18 0 0</inkml:trace>
  <inkml:trace contextRef="#ctx0" brushRef="#br0" timeOffset="80062.9847">18468 16185 37 0,'-11'47'18'0,"1"3"1"16,10-36-18-16,0 7 6 16,0 11 0-16,0-1 2 15,0-2 0-15,0-7 1 16,0-9 0-16,0-13-2 16,7-13 1-16,3-9-5 15,12-7 0-15,-5 6-5 16,8-4 0-16,3-2-14 0,7-3 0 15,1 8-44 1,2 3 0-16</inkml:trace>
  <inkml:trace contextRef="#ctx0" brushRef="#br0" timeOffset="80486.893">18927 16288 37 0,'-22'29'18'0,"8"40"6"16,14-46-19-16,4 1-2 15,3-5 1-15,3-6 4 16,8 0 1-16,0-7-4 16,3-6 0-16,0-8 0 0,-3-11 0 15,-1-5-2 1,-6-2 0-16,-8-1-4 0,-6 4 0 15,-8-1-2-15,-6 8 1 16,-8 5-18-16,0 6 0 16,4 2-14-16,7 9 0 15,10 2 25-15,12-3 1 16</inkml:trace>
  <inkml:trace contextRef="#ctx0" brushRef="#br0" timeOffset="80913.8312">19233 16338 33 0,'4'32'16'0,"3"21"5"15,-7-40-16-15,0 8-1 16,0-2 1-16,0 12-2 15,-4 12 1-15,1-6-3 16,-1-3 0-16,1-2-1 16,-1-11 1-16,4 0 0 15,-3-13 0-15,-1-8 0 16,-3-21 0-16,0-16-3 16,-3-19 1-16,3-15 2 15,7-1 0-15,7-7-1 0,7 16 0 16,10 4-1-16,8 12 1 15,7 10 0-15,-7 16 0 16,-1 13 5-16,-2 5 1 16,-5 11 0-16,-2 10 1 15,-8 6 0-15,-7 0 1 16,-7-3-6-16,-7 0 1 16,-7-2-2-16,-11-1 0 0,-14 1-8 15,0-3 1-15,4 0-43 16,3-6 1-16,11-2 33 15,3-2 0-15</inkml:trace>
  <inkml:trace contextRef="#ctx0" brushRef="#br0" timeOffset="82917.4253">19579 16304 36 0,'-10'21'18'0,"13"42"1"15,-3-44-19-15,0 5 0 16,-3 10 1-16,-4 8 0 15,-1 1 1-15,-2-6-3 0,-1-6 0 16,4-1 1-16,0-9 0 16,4-8 1-16,-1-13 0 0,1-8-1 15,-1-18 0-15,1-19-1 16,3-14 1-16,3 1 0 16,8-3 0-16,3 0 0 15,7 3 0-15,4 13-1 16,-1 11 1-16,5 5-1 15,2 10 0-15,1 3 2 16,-7 3 1-16,-4 5 0 16,-7 0 1-16,-3 8-2 15,-4 8 0-15,-11 5-1 16,-10 11 0-16,-7 0 0 16,-4-3 1-16,-3 3-2 15,0 0 1-15,-1 0-31 0,8-3 1 16,7 5 19-16,4-10 1 15</inkml:trace>
  <inkml:trace contextRef="#ctx0" brushRef="#br0" timeOffset="83591.3084">19833 16346 48 0,'-17'29'24'0,"24"13"-1"0,-4-36-24 0,4-4 1 16,0-2 0-16,0-5 0 16,0-8 0-16,4-3 0 15,-1-5 0-15,1 2 0 16,0-2 0-16,-4-3 0 16,0-2 1-16,-4 2-1 15,-6 5 1-15,-4 9-1 16,-4 2 1-16,-7 8 0 15,-6 13 1-15,-1 0-2 16,0 11 0-16,8 11 0 16,3 7 0-16,10-2 0 15,4-6 0-15,14-5-13 16,4-8 0-16,7-13 1 0,3-2 1 16,11-20 5-16,3-4 1 15,0-14 3-15,4 0 1 16,0-5 1-16,-4-2 0 15,-10 2 0-15,-11 7 0 16,-10 7 9-16,-11 7 1 16,-7 8-1-16,-7 16 1 15,-4 5-5-15,-3 0 0 16,0 14-4-16,0-1 1 0,3 6-3 16,4 0 0-16,3-1 2 15,8-4 1-15,3-6 1 16,7-13 1-16,7-13-4 15,14-24 0-15,11-14 0 16,3-15 0-16,-3-13 0 16,0-11 0-16,-7-3 0 15,-8 5 0-15,-10 14 1 16,-7 16 1-16,-7 21 3 16,-3 18 0-16,-4 22-1 15,-7 13 1-15,-4 21-4 16,4 5 0-16,3 16-1 15,8-5 0-15,6 0-12 16,8-3 1-16,3-8-37 0,11-5 1 16</inkml:trace>
  <inkml:trace contextRef="#ctx0" brushRef="#br0" timeOffset="84002.5454">21015 15706 38 0,'18'-3'19'0,"6"27"9"15,-17-6-20-15,0 14-6 16,-3 5 1-16,-1 13 3 16,-3 9 0-16,0-1-5 15,0 8 0-15,-3-8-1 16,3 0 0-16,3 1 0 16,5-6 0-16,-1-6-1 0,3-12 1 15,1-14 2-15,-1-8 0 16,1-13-2-16,-1-11 0 15,1-5-1-15,-4-7 1 16,-7-12 0-16,-3-2 1 16,-8 0 0-16,-10 8 0 15,-4 8-6-15,-3 5 0 16,0 5-35-16,7 6 0 16,3 5 27-16,4 0 0 15</inkml:trace>
  <inkml:trace contextRef="#ctx0" brushRef="#br0" timeOffset="84341.1773">21311 16126 48 0,'-7'48'24'0,"18"8"6"16,-4-46-24-16,0 6-3 15,0-5 1-15,4-3-2 16,3-1 1-16,7-4-2 15,0-3 0-15,4 0-1 16,3-5 0-16,-3-3 0 16,-8-3 0-16,1-2 0 15,-8-3 0-15,1 6 4 16,-4-1 0-16,0 6 6 16,-3 5 0-16,-1 10-8 15,-10 6 1-15,-10 21-3 16,-12 11 1-16,-2 7-2 15,-1 17 0-15,0-6-9 16,4 0 1-16,3-2-19 16,11-6 1-16,11-13-12 0,6-13 0 15</inkml:trace>
  <inkml:trace contextRef="#ctx0" brushRef="#br0" timeOffset="88081.4501">22578 15883 25 0,'-4'-8'12'0,"4"-21"13"0,0 21-13 16,0-5-7-16,-3 5 0 0,-1 0-1 16,1 0 0-16,-4 8 6 15,-4 3 0-15,-3 10-11 16,-4 3 1-16,1 10 0 16,-12 14 1-16,1 13-1 15,-4 21 1-15,-6 10-1 16,6 12 0-16,11 2-1 15,7-3 0-15,14-26 2 16,7-16 0-16,10-6-1 16,8-12 0-16,3-14 0 15,4-8 0-15,3-13 1 16,4-16 1-16,-4-10-2 16,-6-1 1-16,-8-5 0 15,-14 1 1-15,-11 2-2 16,-13 2 1-16,-12 9-1 15,-9 4 1-15,-8 9-2 0,-4 10 1 16,4 6-19-16,4 2 0 16,14 0-20-16,14 3 1 15</inkml:trace>
  <inkml:trace contextRef="#ctx0" brushRef="#br0" timeOffset="88994.9381">23431 16306 40 0,'-3'-2'20'0,"-1"2"5"16,1-3-20-16,-1 3-4 16,-3-3 0-16,-3 1 10 15,-4-4 0-15,-4 1-10 16,0 0 1-16,1 0-2 16,-4 2 0-16,3 3 0 15,-3 3 0-15,0 2-1 16,-1 3 1-16,-2 13 0 0,3 11 0 15,-1 5 0 1,8 10 0-16,7-2 0 0,7-2 0 16,4-9 0-16,6-10 0 15,1-8 1-15,10-8 0 16,0-16-1-16,-3-5 0 16,3-9 0-16,0-9 0 15,0-6 0-15,1-11 0 16,-1 3 0-16,0-16 0 15,-3 0 0-15,-1-10 1 16,1 2-2-16,-4 6 1 0,-4 2 0 16,-6 16 0-16,0 2 1 15,-4 20 0-15,0 4-1 16,-4 19 1-16,-3 5-1 16,0 11 1-16,3 21 1 15,1 11 0-15,3 13-1 16,0 2 1-16,0 11-1 15,0 6 0-15,3-6-1 16,4-8 0-16,4 0 0 16,0-18 0-16,-1-6-8 15,4-8 0-15,0-10-28 16,4-11 1-16,3-13 16 16,0-15 1-16</inkml:trace>
  <inkml:trace contextRef="#ctx0" brushRef="#br0" timeOffset="89287.844">23862 16002 43 0,'-14'0'21'0,"14"34"1"16,0-20-22-16,0 9 0 15,0 17 0-15,-4 8 0 16,1 5 0-16,-4 5 0 16,3-3 0-16,1 4-1 15,6-1 1 1,1-5-6-16,3-8 0 0,0-16-27 15,0-11 0-15</inkml:trace>
  <inkml:trace contextRef="#ctx0" brushRef="#br0" timeOffset="89787.85">23710 15962 45 0,'-3'-34'22'0,"20"13"1"16,-6 15-22-16,3-4 9 16,11 2 1-16,6-3-10 15,5 6 1-15,10 8-2 16,-1-1 1-16,1 1-1 16,-7 10 1-16,-7-2 0 0,-7 5 1 15,-8 2-2-15,-6 6 1 16,-8 5-1-16,-13-2 0 15,-11-4 0-15,-8 7 1 16,-2-9-2-16,-8 0 1 16,-4-5 0-16,5-11 1 15,6 0-2-15,7 3 1 16,8 3-1-16,6-3 1 16,11 8 0-16,11 2 0 15,10 1 0-15,7-3 0 16,7 2 0-16,4 1 1 0,-4 4-1 15,1 4 0-15,-8-1 3 16,-7 1 0-16,-3-3 9 16,-1 5-12-1,-17-29 0-15,-39 39 3 16,4-2 0-16,-7-5-4 16,3-8 1-16,0 5-8 15,7-16 0-15,4 3-24 16,11-11 0-16,6-2 0 15,7-8 1-15</inkml:trace>
  <inkml:trace contextRef="#ctx0" brushRef="#br0" timeOffset="89930.5624">24497 16589 86 0,'-4'14'43'0,"8"-9"-31"0,-11 0-44 15,0 0-22-15,-11-2 1 16</inkml:trace>
  <inkml:trace contextRef="#ctx0" brushRef="#br0" timeOffset="92059.5937">14676 15558 52 0,'-11'-43'26'0,"32"22"-2"15,-17 16-26-15,-1-6 3 16,1 3 1-16,-8 0 0 0,4 3 0 16,-3 2 0-16,3 9 0 15,-4-1 0-15,1 3 1 16,-4 5-2-16,-4 3 0 15,4 0 1-15,0-3 1 16,0 3 0-16,0 0 0 16,0 5-2-16,3 5 0 15,1 4 0-15,-1 14 1 16,-3 1-2-16,-4 14 1 16,1 15-2-16,-4 16 0 0,-7 10 5 15,-8 19 1-15,-2 8-2 16,-1-8 1-16,0 3-4 15,7-21 1-15,8 4-1 16,3-15 0-16,3-5-1 16,4-3 1-16,7-10 0 15,4-9 0-15,6 6 0 16,8-6 0-16,3-4 0 16,4-7 0-16,10-4 0 15,14-3 0-15,4-11 0 16,14 1 1-16,14-6 0 15,29-8 0-15,3-5 0 16,17 3 0-16,15-6-3 16,14-3 1-16,17 1 3 15,4-3 0-15,21-3-2 16,-7-5 0-16,18-5 0 0,3-3 1 16,11 3-1-16,3-9 1 15,4 6 0 1,14 1 0-16,-7 1-3 15,7 6 1-15,-11 0 3 16,4 3 0-16,-7 0-3 16,3-3 0-16,0-3 1 15,8-2 1-15,13-6-1 16,-3 3 0-16,-3 0 0 16,-1 6 1-16,4-4-1 0,4 1 0 0,-8 0 1 15,-3 5 0-15,-7 0-2 16,-7 0 0-16,-7 5 1 15,-8 0 0-15,-9-5 0 16,-12 6 1-16,-17-6-2 16,-7 0 1-16,-4 2 0 15,-21-2 1-15,-7 0-1 16,-10 0 0-16,-11 5-1 16,-21-2 0-16,-8-3 2 15,-13 0 0-15,-11 0-1 16,-10 0 0-16,-15 0 0 15,-7 0 1-15,-7 0-2 16,-6 0 1-16,-5 0 2 0,-3 0 1 16,-3 0-2-16,-1-3 0 15,1-2-1-15,-4 5 1 16,0-2-2-16,4-4 1 16,3 1 0-16,3-8 0 0,1 2 0 15,0-2 1-15,-1 2-2 16,-2-5 1-16,-1-5 1 15,-4 0 0-15,1-5-1 16,-1-3 1-16,1-9-1 31,3-14 0-31,0 1-1 0,7-20 0 16,4-11 1-16,7-5 0 16,0 4 0-16,-4-4 1 15,4-8-1-15,3-3 1 16,4 3-3-16,-1-6 1 15,1 1 0-15,0-3 1 16,3 10 0-16,-6 16 1 0,-5 6-1 16,-6-1 1-16,-7 11 0 15,-8 11 0-15,-3 5-1 16,-7 3 0-16,-3 5-1 16,-4-3 0-16,0 6 1 15,-4-1 0-15,1 4 0 16,-5 2 0-16,5-3-2 15,-4 0 1-15,0 3 1 16,-8 0 0-16,-9 5 0 16,-1 5 0-16,-7 4 0 15,-10 1 0-15,-11 9-1 0,0 5 1 16,-18-3 0-16,-6 6 1 16,-15 2-1-16,-4 3 0 15,-9 3 0-15,-15 5 0 16,-4-3-1-16,-3 5 1 15,-7-4 0-15,3-4 0 16,-3 1 0 0,-3-6 1-16,6 3-2 15,-3-5 0-15,-11-3 1 16,4 0 1-16,-4-8-2 16,-6-3 0-16,-5-5 2 15,-6 0 0-15,0-2-2 0,3-8 1 16,-11 4-1-16,1 4 1 15,-4 2 1-15,-7 5 0 16,4-2-2-16,-1 5 1 16,-10-2 0-16,7 7 1 15,-10-5-2-15,3 5 1 16,-7-2 0-16,-4 2 1 16,-3 3-2-16,-4 3 1 15,4 0 1-15,-4 5 0 16,-3-3-2-16,0 0 0 15,7 1 1-15,-4-4 1 16,8 1-1-16,-8 10 0 16,4-5 0-16,-11 3 0 15,0 2 0-15,-3 0 1 0,-7 6-1 16,-8 2 0-16,-17 3 0 16,-3-1 0-16,6 12 1 15,-3 2 1-15,14 5-7 16,11-2 1-16,25-11-33 0,24-8 0 15,35-18-5-15,36-16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CB3011C6-B660-4C78-9A0F-16D3978851C9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FE4B9E20-8042-4F81-96C8-D7CDA5896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97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379A76-8852-46E8-A5ED-5EC907B7D1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88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34CB0-890E-4D81-8119-A4D392E4A8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18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itchFamily="-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285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FBF4D0-FD78-2244-BD0E-DA67178A0E02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138243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D47816C-EA0D-ED4B-B08D-2DF164E97647}" type="slidenum">
              <a:rPr lang="en-US" sz="1300"/>
              <a:pPr algn="r" eaLnBrk="1" hangingPunct="1"/>
              <a:t>12</a:t>
            </a:fld>
            <a:endParaRPr lang="en-US" sz="1300"/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30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itchFamily="-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32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32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3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250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07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64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62900-2C37-144C-8D14-CEAEC93F4A01}" type="slidenum">
              <a:rPr lang="en-US"/>
              <a:pPr/>
              <a:t>26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STT20.6</a:t>
            </a:r>
          </a:p>
        </p:txBody>
      </p:sp>
    </p:spTree>
    <p:extLst>
      <p:ext uri="{BB962C8B-B14F-4D97-AF65-F5344CB8AC3E}">
        <p14:creationId xmlns:p14="http://schemas.microsoft.com/office/powerpoint/2010/main" val="231866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859A0C-FC17-DE4B-929F-45C962489EB0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132099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ABA1C52-8924-E348-9BD6-00BF5C4CA6C7}" type="slidenum">
              <a:rPr lang="en-US" sz="1300"/>
              <a:pPr algn="r" eaLnBrk="1" hangingPunct="1"/>
              <a:t>2</a:t>
            </a:fld>
            <a:endParaRPr lang="en-US" sz="1300"/>
          </a:p>
        </p:txBody>
      </p:sp>
      <p:sp>
        <p:nvSpPr>
          <p:cNvPr id="132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09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D9548-C76B-414E-9BFC-73C9B491AF37}" type="slidenum">
              <a:rPr lang="en-US"/>
              <a:pPr/>
              <a:t>27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STT20.6</a:t>
            </a:r>
          </a:p>
        </p:txBody>
      </p:sp>
    </p:spTree>
    <p:extLst>
      <p:ext uri="{BB962C8B-B14F-4D97-AF65-F5344CB8AC3E}">
        <p14:creationId xmlns:p14="http://schemas.microsoft.com/office/powerpoint/2010/main" val="4289001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1F2A8D-C6F2-4BB1-A895-FF1E11F2B2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4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6612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6612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5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6612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6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6612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itchFamily="-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43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DCB2CD-F2D3-446F-81A5-B19974975D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91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7760B3-40B7-E045-A9F2-EB0CAEFDD6DC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136195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43667AB-5EC8-7844-9021-E01563DFEB3D}" type="slidenum">
              <a:rPr lang="en-US" sz="1300"/>
              <a:pPr algn="r" eaLnBrk="1" hangingPunct="1"/>
              <a:t>9</a:t>
            </a:fld>
            <a:endParaRPr lang="en-US" sz="1300"/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5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D259A-FABE-467D-A8C4-8DE510A3CA65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3570-4802-496E-91F5-64F0505E9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01B1D-53C0-4AAE-A1A4-6B0144FB3D6A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4F94B-EA56-4641-9178-A2DF37116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901C4-8EA9-46D2-8EF4-4C73674E1F80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6C10-1453-493B-865F-0D406758C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CD29A-A07E-411F-8D67-A4240B189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9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7EDEA-0934-4803-A9DD-F68458C4CE7E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8376-C3FC-49D8-A248-5B9DE6096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CD74A-32FC-4620-AD74-91A1190A5B47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86AF-2AEA-4F8B-8072-0F3382C0A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396EF-3C82-4D80-BC4B-367CF56B5BD2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B5633-333C-4ABD-9426-87755543C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CE9D0-D2FC-4E57-8903-9CE928B20A61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DB8D-2170-4644-B48E-793060C3E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9FDE-F7FF-42E0-B718-9A4DC0CA468B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7DC56-BA82-4AD8-8E23-455FD06CF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32F81-14DB-4FE1-8730-23984B4445EA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BCB62-BF35-48F0-97FA-81B151BB7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47AFA-FD4A-4126-BBA8-7231D8A1AA32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BB32E-4776-45BA-8FD4-B0DC82EAB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198D-00C6-4F25-A806-B2924EED8A33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D2D67-B6AF-4505-B45B-1456C6857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2D88DD-0FBB-43CE-B8F7-5A713E990F44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FE83D-C431-4AC6-B4C3-C2367607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emf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cker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20_0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174849"/>
            <a:ext cx="8070038" cy="56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165100" y="156498"/>
            <a:ext cx="8521700" cy="1015006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PHY132 Introduction to Physics II </a:t>
            </a:r>
            <a:br>
              <a:rPr lang="en-US" sz="36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latin typeface="Arial" charset="0"/>
                <a:cs typeface="Arial" charset="0"/>
              </a:rPr>
              <a:t>Class 2 – Outline: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65100" y="1535948"/>
            <a:ext cx="8229600" cy="306146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Waves in 2-D and 3-D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Spherical waves and plane waves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Index of Refraction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Power, Intensity and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Decibels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Doppler Effect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/>
          <p:cNvSpPr>
            <a:spLocks noGrp="1" noChangeArrowheads="1"/>
          </p:cNvSpPr>
          <p:nvPr>
            <p:ph type="title"/>
          </p:nvPr>
        </p:nvSpPr>
        <p:spPr>
          <a:xfrm>
            <a:off x="473075" y="293688"/>
            <a:ext cx="8229600" cy="538868"/>
          </a:xfrm>
        </p:spPr>
        <p:txBody>
          <a:bodyPr/>
          <a:lstStyle/>
          <a:p>
            <a:r>
              <a:rPr lang="en-US" sz="3600" dirty="0" smtClean="0">
                <a:solidFill>
                  <a:schemeClr val="hlink"/>
                </a:solidFill>
                <a:latin typeface="Arial" charset="0"/>
              </a:rPr>
              <a:t>The Index of Refraction</a:t>
            </a:r>
          </a:p>
        </p:txBody>
      </p:sp>
      <p:sp>
        <p:nvSpPr>
          <p:cNvPr id="37890" name="Text Box 7"/>
          <p:cNvSpPr txBox="1">
            <a:spLocks noChangeArrowheads="1"/>
          </p:cNvSpPr>
          <p:nvPr/>
        </p:nvSpPr>
        <p:spPr bwMode="auto">
          <a:xfrm>
            <a:off x="365125" y="888072"/>
            <a:ext cx="8337550" cy="279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lnSpc>
                <a:spcPts val="3000"/>
              </a:lnSpc>
              <a:buFontTx/>
              <a:buChar char="•"/>
            </a:pPr>
            <a:r>
              <a:rPr lang="en-US" sz="2800" dirty="0" smtClean="0">
                <a:latin typeface="Times New Roman" pitchFamily="18" charset="0"/>
                <a:ea typeface="ＭＳ Ｐゴシック"/>
                <a:cs typeface="Arial" charset="0"/>
              </a:rPr>
              <a:t>Light </a:t>
            </a:r>
            <a:r>
              <a:rPr lang="en-US" sz="2800" dirty="0">
                <a:latin typeface="Times New Roman" pitchFamily="18" charset="0"/>
                <a:ea typeface="ＭＳ Ｐゴシック"/>
                <a:cs typeface="Arial" charset="0"/>
              </a:rPr>
              <a:t>waves travel with speed </a:t>
            </a:r>
            <a:r>
              <a:rPr lang="en-US" sz="2800" i="1" dirty="0">
                <a:latin typeface="Times New Roman" pitchFamily="18" charset="0"/>
                <a:ea typeface="ＭＳ Ｐゴシック"/>
                <a:cs typeface="Arial" charset="0"/>
              </a:rPr>
              <a:t>c</a:t>
            </a:r>
            <a:r>
              <a:rPr lang="en-US" sz="2800" dirty="0">
                <a:latin typeface="Times New Roman" pitchFamily="18" charset="0"/>
                <a:ea typeface="ＭＳ Ｐゴシック"/>
                <a:cs typeface="Arial" charset="0"/>
              </a:rPr>
              <a:t> in a vacuum, but they slow down as they pass through transparent materials such as water or glass or even, to a very slight extent, </a:t>
            </a:r>
            <a:r>
              <a:rPr lang="en-US" sz="2800" dirty="0" smtClean="0">
                <a:latin typeface="Times New Roman" pitchFamily="18" charset="0"/>
                <a:ea typeface="ＭＳ Ｐゴシック"/>
                <a:cs typeface="Arial" charset="0"/>
              </a:rPr>
              <a:t>air.</a:t>
            </a:r>
          </a:p>
          <a:p>
            <a:pPr marL="225425" indent="-225425">
              <a:lnSpc>
                <a:spcPts val="3000"/>
              </a:lnSpc>
              <a:buFontTx/>
              <a:buChar char="•"/>
            </a:pPr>
            <a:endParaRPr lang="en-US" sz="2800" dirty="0">
              <a:latin typeface="Times New Roman" pitchFamily="18" charset="0"/>
              <a:ea typeface="ＭＳ Ｐゴシック"/>
              <a:cs typeface="Arial" charset="0"/>
            </a:endParaRPr>
          </a:p>
          <a:p>
            <a:pPr marL="225425" indent="-225425">
              <a:lnSpc>
                <a:spcPts val="3000"/>
              </a:lnSpc>
              <a:buFontTx/>
              <a:buChar char="•"/>
            </a:pPr>
            <a:r>
              <a:rPr lang="en-US" sz="2800" dirty="0" smtClean="0">
                <a:latin typeface="Times New Roman" pitchFamily="18" charset="0"/>
                <a:ea typeface="ＭＳ Ｐゴシック"/>
                <a:cs typeface="Arial" charset="0"/>
              </a:rPr>
              <a:t>The </a:t>
            </a:r>
            <a:r>
              <a:rPr lang="en-US" sz="2800" dirty="0">
                <a:latin typeface="Times New Roman" pitchFamily="18" charset="0"/>
                <a:ea typeface="ＭＳ Ｐゴシック"/>
                <a:cs typeface="Arial" charset="0"/>
              </a:rPr>
              <a:t>speed of light in a material is characterized by the material</a:t>
            </a:r>
            <a:r>
              <a:rPr lang="ja-JP" altLang="en-US" sz="2800" dirty="0">
                <a:latin typeface="Times New Roman" pitchFamily="18" charset="0"/>
                <a:ea typeface="ＭＳ Ｐゴシック"/>
                <a:cs typeface="Arial" charset="0"/>
              </a:rPr>
              <a:t>’</a:t>
            </a:r>
            <a:r>
              <a:rPr lang="en-US" sz="2800" dirty="0">
                <a:latin typeface="Times New Roman" pitchFamily="18" charset="0"/>
                <a:ea typeface="ＭＳ Ｐゴシック"/>
                <a:cs typeface="Arial" charset="0"/>
              </a:rPr>
              <a:t>s index of refraction </a:t>
            </a:r>
            <a:r>
              <a:rPr lang="en-US" sz="2800" i="1" dirty="0">
                <a:latin typeface="Times New Roman" pitchFamily="18" charset="0"/>
                <a:ea typeface="ＭＳ Ｐゴシック"/>
                <a:cs typeface="Arial" charset="0"/>
              </a:rPr>
              <a:t>n</a:t>
            </a:r>
            <a:r>
              <a:rPr lang="en-US" sz="2800" dirty="0">
                <a:latin typeface="Times New Roman" pitchFamily="18" charset="0"/>
                <a:ea typeface="ＭＳ Ｐゴシック"/>
                <a:cs typeface="Arial" charset="0"/>
              </a:rPr>
              <a:t>, defined as</a:t>
            </a:r>
          </a:p>
        </p:txBody>
      </p:sp>
      <p:pic>
        <p:nvPicPr>
          <p:cNvPr id="3789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053" y="3681143"/>
            <a:ext cx="7735498" cy="158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8000"/>
          </a:xfrm>
        </p:spPr>
        <p:txBody>
          <a:bodyPr/>
          <a:lstStyle/>
          <a:p>
            <a:r>
              <a:rPr lang="en-CA" altLang="en-US" sz="3600" dirty="0" smtClean="0"/>
              <a:t>Index of Refraction for various substances</a:t>
            </a:r>
            <a:endParaRPr lang="en-US" altLang="en-US" sz="3600" b="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565465"/>
              </p:ext>
            </p:extLst>
          </p:nvPr>
        </p:nvGraphicFramePr>
        <p:xfrm>
          <a:off x="1403350" y="972369"/>
          <a:ext cx="6481763" cy="567055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248895"/>
                <a:gridCol w="2232868"/>
              </a:tblGrid>
              <a:tr h="944895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Substance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 of Refraction, </a:t>
                      </a:r>
                      <a:r>
                        <a:rPr lang="en-CA" sz="2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anchor="ctr"/>
                </a:tc>
              </a:tr>
              <a:tr h="675094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Ice (H</a:t>
                      </a:r>
                      <a:r>
                        <a:rPr lang="en-CA" sz="28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O)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1.309</a:t>
                      </a:r>
                      <a:endParaRPr lang="en-CA" sz="2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anchor="ctr"/>
                </a:tc>
              </a:tr>
              <a:tr h="675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Water  (H</a:t>
                      </a:r>
                      <a:r>
                        <a:rPr lang="en-CA" sz="2800" kern="12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O) at 20°C</a:t>
                      </a:r>
                    </a:p>
                  </a:txBody>
                  <a:tcPr marL="91445" marR="91445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1.333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anchor="ctr"/>
                </a:tc>
              </a:tr>
              <a:tr h="675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Glycerine at 20°C</a:t>
                      </a:r>
                    </a:p>
                  </a:txBody>
                  <a:tcPr marL="91445" marR="91445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1.473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anchor="ctr"/>
                </a:tc>
              </a:tr>
              <a:tr h="675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Crown glass (typical value)</a:t>
                      </a:r>
                    </a:p>
                  </a:txBody>
                  <a:tcPr marL="91445" marR="91445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1.52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anchor="ctr"/>
                </a:tc>
              </a:tr>
              <a:tr h="675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Rock</a:t>
                      </a: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salt (</a:t>
                      </a:r>
                      <a:r>
                        <a:rPr lang="en-CA" sz="2800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NaCl</a:t>
                      </a: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CA" sz="2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1.544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anchor="ctr"/>
                </a:tc>
              </a:tr>
              <a:tr h="675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Quartz (SiO</a:t>
                      </a:r>
                      <a:r>
                        <a:rPr lang="en-CA" sz="2800" kern="12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1445" marR="91445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1.544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anchor="ctr"/>
                </a:tc>
              </a:tr>
              <a:tr h="675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Diamond (C)</a:t>
                      </a:r>
                    </a:p>
                  </a:txBody>
                  <a:tcPr marL="91445" marR="91445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2.417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722" marB="4572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2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/>
          </p:cNvSpPr>
          <p:nvPr/>
        </p:nvSpPr>
        <p:spPr bwMode="auto">
          <a:xfrm>
            <a:off x="457200" y="1028700"/>
            <a:ext cx="82296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10000"/>
              </a:lnSpc>
            </a:pPr>
            <a:r>
              <a:rPr lang="en-US" sz="2800"/>
              <a:t>A light wave travels, as a plane wave, from air </a:t>
            </a:r>
            <a:br>
              <a:rPr lang="en-US" sz="2800"/>
            </a:br>
            <a:r>
              <a:rPr lang="en-US" sz="2800"/>
              <a:t>(</a:t>
            </a:r>
            <a:r>
              <a:rPr lang="en-US" sz="2800" i="1">
                <a:latin typeface="Times New Roman" charset="0"/>
              </a:rPr>
              <a:t>n</a:t>
            </a:r>
            <a:r>
              <a:rPr lang="en-US" sz="2800">
                <a:latin typeface="Times New Roman" charset="0"/>
              </a:rPr>
              <a:t> = 1.0</a:t>
            </a:r>
            <a:r>
              <a:rPr lang="en-US" sz="2800"/>
              <a:t>) into glass (</a:t>
            </a:r>
            <a:r>
              <a:rPr lang="en-US" sz="2800" i="1">
                <a:latin typeface="Times New Roman" charset="0"/>
              </a:rPr>
              <a:t>n</a:t>
            </a:r>
            <a:r>
              <a:rPr lang="en-US" sz="2800">
                <a:latin typeface="Times New Roman" charset="0"/>
              </a:rPr>
              <a:t> = 1.5</a:t>
            </a:r>
            <a:r>
              <a:rPr lang="en-US" sz="2800"/>
              <a:t>). Which diagram shows the correct wave fronts?</a:t>
            </a: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sz="2800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76200" y="247650"/>
            <a:ext cx="74072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/>
          <a:p>
            <a:pPr eaLnBrk="1" hangingPunct="1"/>
            <a:r>
              <a:rPr lang="en-US" sz="3200" dirty="0" err="1">
                <a:solidFill>
                  <a:schemeClr val="bg1"/>
                </a:solidFill>
              </a:rPr>
              <a:t>QuickCheck</a:t>
            </a:r>
            <a:r>
              <a:rPr lang="en-US" sz="3200" dirty="0">
                <a:solidFill>
                  <a:schemeClr val="bg1"/>
                </a:solidFill>
              </a:rPr>
              <a:t> 20.9 </a:t>
            </a:r>
          </a:p>
        </p:txBody>
      </p:sp>
      <p:pic>
        <p:nvPicPr>
          <p:cNvPr id="79883" name="Picture 11" descr="CH20_PPT_Slide_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0" b="26857"/>
          <a:stretch>
            <a:fillRect/>
          </a:stretch>
        </p:blipFill>
        <p:spPr bwMode="auto">
          <a:xfrm>
            <a:off x="296863" y="2984500"/>
            <a:ext cx="854868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1317" y="50417"/>
            <a:ext cx="8627807" cy="5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err="1" smtClean="0"/>
              <a:t>i</a:t>
            </a:r>
            <a:r>
              <a:rPr lang="en-US" sz="3600" dirty="0" smtClean="0"/>
              <a:t>-Clicker Discussion Question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1566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CA" altLang="en-US" sz="3200" dirty="0" smtClean="0"/>
              <a:t>Index of Refraction and the Wave Aspects of Light</a:t>
            </a:r>
            <a:endParaRPr lang="en-US" altLang="en-US" sz="32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73" y="747713"/>
            <a:ext cx="8686800" cy="215265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CA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</a:t>
            </a:r>
            <a:r>
              <a:rPr lang="en-CA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 wave does not change when passing from one material to another.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CA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any material, </a:t>
            </a:r>
            <a:r>
              <a:rPr lang="en-CA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CA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 since </a:t>
            </a:r>
            <a:r>
              <a:rPr lang="en-CA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same in any material as in vacuum and </a:t>
            </a:r>
            <a:r>
              <a:rPr lang="en-CA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always less than the wave speed </a:t>
            </a:r>
            <a:r>
              <a:rPr lang="en-CA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vacuum, </a:t>
            </a:r>
            <a:r>
              <a:rPr lang="el-GR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CA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also correspondingly reduced.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3073" y="4487862"/>
            <a:ext cx="8686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0066CC"/>
              </a:buClr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40005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" pitchFamily="-48" charset="0"/>
              <a:buChar char="•"/>
              <a:defRPr sz="3000">
                <a:solidFill>
                  <a:schemeClr val="tx1"/>
                </a:solidFill>
                <a:latin typeface="+mj-lt"/>
              </a:defRPr>
            </a:lvl2pPr>
            <a:lvl3pPr marL="1254125" indent="-45085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pitchFamily="-48" charset="0"/>
              <a:buChar char="–"/>
              <a:defRPr sz="2800">
                <a:solidFill>
                  <a:schemeClr val="tx1"/>
                </a:solidFill>
                <a:latin typeface="+mj-lt"/>
              </a:defRPr>
            </a:lvl3pPr>
            <a:lvl4pPr marL="18288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" pitchFamily="-48" charset="0"/>
              <a:buChar char="•"/>
              <a:defRPr sz="2600">
                <a:solidFill>
                  <a:schemeClr val="tx1"/>
                </a:solidFill>
                <a:latin typeface="+mj-lt"/>
              </a:defRPr>
            </a:lvl4pPr>
            <a:lvl5pPr marL="2286000" indent="-3349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pitchFamily="-48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5pPr>
            <a:lvl6pPr marL="27432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6pPr>
            <a:lvl7pPr marL="32004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7pPr>
            <a:lvl8pPr marL="36576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8pPr>
            <a:lvl9pPr marL="41148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9pPr>
          </a:lstStyle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CA" altLang="en-US" sz="2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a wave passes from one material into a second material the waves get “squeezed” (the wavelength gets shorter) if the wave speed decreases and get “stretched” (the wavelength gets longer) if the wave speed increases.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8" y="2900363"/>
            <a:ext cx="8945563" cy="130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41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15_Figure17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2"/>
          <a:stretch>
            <a:fillRect/>
          </a:stretch>
        </p:blipFill>
        <p:spPr bwMode="auto">
          <a:xfrm>
            <a:off x="3377381" y="115888"/>
            <a:ext cx="5431657" cy="664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155" y="423094"/>
            <a:ext cx="3220065" cy="503238"/>
          </a:xfrm>
        </p:spPr>
        <p:txBody>
          <a:bodyPr/>
          <a:lstStyle/>
          <a:p>
            <a:pPr marL="290513" indent="-290513"/>
            <a:r>
              <a:rPr lang="en-US" altLang="en-US" sz="3600" dirty="0" smtClean="0"/>
              <a:t>Wave intensity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52400" y="981075"/>
            <a:ext cx="3224981" cy="549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341313" indent="-34131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 sz="2600" dirty="0">
                <a:latin typeface="Times New Roman" pitchFamily="84" charset="0"/>
              </a:rPr>
              <a:t>The </a:t>
            </a:r>
            <a:r>
              <a:rPr lang="en-US" altLang="en-US" sz="2600" i="1" dirty="0">
                <a:latin typeface="Times New Roman" pitchFamily="84" charset="0"/>
              </a:rPr>
              <a:t>intensity</a:t>
            </a:r>
            <a:r>
              <a:rPr lang="en-US" altLang="en-US" sz="2600" dirty="0">
                <a:latin typeface="Times New Roman" pitchFamily="84" charset="0"/>
              </a:rPr>
              <a:t> of a wave is the average power it carries per unit area.</a:t>
            </a:r>
          </a:p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 sz="2600" dirty="0">
                <a:latin typeface="Times New Roman" pitchFamily="84" charset="0"/>
              </a:rPr>
              <a:t>If the waves spread out uniformly in all directions and no energy is absorbed, the intensity </a:t>
            </a:r>
            <a:r>
              <a:rPr lang="en-US" altLang="en-US" sz="2600" i="1" dirty="0">
                <a:latin typeface="Times New Roman" pitchFamily="84" charset="0"/>
              </a:rPr>
              <a:t>I</a:t>
            </a:r>
            <a:r>
              <a:rPr lang="en-US" altLang="en-US" sz="2600" dirty="0">
                <a:latin typeface="Times New Roman" pitchFamily="84" charset="0"/>
              </a:rPr>
              <a:t> at any distance 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dirty="0">
                <a:latin typeface="Times New Roman" pitchFamily="84" charset="0"/>
              </a:rPr>
              <a:t> from a wave source is inversely proportional to 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baseline="30000" dirty="0">
                <a:latin typeface="Times New Roman" pitchFamily="84" charset="0"/>
              </a:rPr>
              <a:t>2</a:t>
            </a:r>
            <a:r>
              <a:rPr lang="en-US" altLang="en-US" sz="2600" dirty="0">
                <a:latin typeface="Times New Roman" pitchFamily="8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556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" y="152399"/>
            <a:ext cx="8229600" cy="536917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Power and Intensity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60325" y="3330678"/>
            <a:ext cx="3200400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 smtClean="0">
                <a:cs typeface="Arial" charset="0"/>
              </a:rPr>
              <a:t>When </a:t>
            </a:r>
            <a:r>
              <a:rPr lang="en-US" altLang="en-US" sz="2600" dirty="0">
                <a:cs typeface="Arial" charset="0"/>
              </a:rPr>
              <a:t>plane waves of power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P</a:t>
            </a:r>
            <a:r>
              <a:rPr lang="en-US" altLang="en-US" sz="2600" dirty="0">
                <a:cs typeface="Arial" charset="0"/>
              </a:rPr>
              <a:t> impinge on area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a</a:t>
            </a:r>
            <a:r>
              <a:rPr lang="en-US" altLang="en-US" sz="2600" dirty="0">
                <a:cs typeface="Arial" charset="0"/>
              </a:rPr>
              <a:t>, we define the </a:t>
            </a:r>
            <a:r>
              <a:rPr lang="en-US" altLang="en-US" sz="2600" b="1" dirty="0">
                <a:cs typeface="Arial" charset="0"/>
              </a:rPr>
              <a:t>intensity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I</a:t>
            </a:r>
            <a:r>
              <a:rPr lang="en-US" altLang="en-US" sz="2600" dirty="0">
                <a:cs typeface="Arial" charset="0"/>
              </a:rPr>
              <a:t> to be:</a:t>
            </a:r>
          </a:p>
        </p:txBody>
      </p:sp>
      <p:pic>
        <p:nvPicPr>
          <p:cNvPr id="82949" name="Picture 7" descr="CH20_PPT_Slide_20-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25"/>
          <a:stretch>
            <a:fillRect/>
          </a:stretch>
        </p:blipFill>
        <p:spPr bwMode="auto">
          <a:xfrm>
            <a:off x="387350" y="5451475"/>
            <a:ext cx="41084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8" descr="20_25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7"/>
          <a:stretch>
            <a:fillRect/>
          </a:stretch>
        </p:blipFill>
        <p:spPr bwMode="auto">
          <a:xfrm>
            <a:off x="3581400" y="936625"/>
            <a:ext cx="51847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85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5232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Example 20.9.</a:t>
            </a:r>
          </a:p>
          <a:p>
            <a:r>
              <a:rPr lang="en-CA" sz="2400" dirty="0" smtClean="0"/>
              <a:t>A laser pointer emits 1.0 </a:t>
            </a:r>
            <a:r>
              <a:rPr lang="en-CA" sz="2400" dirty="0" err="1" smtClean="0"/>
              <a:t>mW</a:t>
            </a:r>
            <a:r>
              <a:rPr lang="en-CA" sz="2400" dirty="0" smtClean="0"/>
              <a:t> of light power into a 1.0 mm diameter laser beam.  What is the intensity of the laser beam?</a:t>
            </a:r>
            <a:endParaRPr lang="en-CA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laserpointerforums.com/attachments/f45/19977-how-break-seal-green-las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395974"/>
            <a:ext cx="2209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27560" y="541800"/>
              <a:ext cx="7901280" cy="4580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520" y="533880"/>
                <a:ext cx="7908840" cy="459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32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2" name="Picture 8" descr="20_2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3812346" y="594800"/>
            <a:ext cx="5264094" cy="591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" y="136525"/>
            <a:ext cx="8229600" cy="381000"/>
          </a:xfrm>
        </p:spPr>
        <p:txBody>
          <a:bodyPr/>
          <a:lstStyle/>
          <a:p>
            <a:pPr algn="l" eaLnBrk="1" hangingPunct="1"/>
            <a:r>
              <a:rPr lang="en-US" altLang="en-US" sz="3200" smtClean="0"/>
              <a:t>Intensity of Spherical Waves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6200" y="946150"/>
            <a:ext cx="38862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If a source of spherical waves radiates uniformly in all directions, then the power at distance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dirty="0">
                <a:cs typeface="Arial" charset="0"/>
              </a:rPr>
              <a:t> is spread uniformly over the surface of a sphere of radius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i="1" dirty="0">
                <a:cs typeface="Arial" charset="0"/>
              </a:rPr>
              <a:t>.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intensity of a uniform spherical wave is:</a:t>
            </a:r>
          </a:p>
        </p:txBody>
      </p:sp>
      <p:pic>
        <p:nvPicPr>
          <p:cNvPr id="86021" name="Picture 7" descr="CH20_PPT_Slide_20-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50"/>
          <a:stretch>
            <a:fillRect/>
          </a:stretch>
        </p:blipFill>
        <p:spPr bwMode="auto">
          <a:xfrm>
            <a:off x="1079500" y="5257800"/>
            <a:ext cx="16414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72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log.palmbeachdentist.com/wp-content/uploads/2012/04/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723">
            <a:off x="7748137" y="81818"/>
            <a:ext cx="1331326" cy="20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" y="152400"/>
            <a:ext cx="7772400" cy="466578"/>
          </a:xfrm>
        </p:spPr>
        <p:txBody>
          <a:bodyPr/>
          <a:lstStyle/>
          <a:p>
            <a:pPr algn="l" eaLnBrk="1" hangingPunct="1"/>
            <a:r>
              <a:rPr lang="en-US" altLang="en-US" sz="3200" smtClean="0"/>
              <a:t>Intensity and Decibels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57150" y="990600"/>
            <a:ext cx="885825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Human hearing spans an extremely wide range of intensities, from the </a:t>
            </a:r>
            <a:r>
              <a:rPr lang="en-US" altLang="en-US" sz="2600" i="1" dirty="0">
                <a:cs typeface="Arial" charset="0"/>
              </a:rPr>
              <a:t>threshold of hearing</a:t>
            </a:r>
            <a:r>
              <a:rPr lang="en-US" altLang="en-US" sz="2600" dirty="0">
                <a:cs typeface="Arial" charset="0"/>
              </a:rPr>
              <a:t> at </a:t>
            </a:r>
            <a:br>
              <a:rPr lang="en-US" altLang="en-US" sz="2600" dirty="0">
                <a:cs typeface="Arial" charset="0"/>
              </a:rPr>
            </a:br>
            <a:r>
              <a:rPr lang="en-US" altLang="en-US" sz="2600" dirty="0">
                <a:latin typeface="Times New Roman" pitchFamily="84" charset="0"/>
                <a:cs typeface="Arial" charset="0"/>
                <a:sym typeface="Symbol" pitchFamily="84" charset="2"/>
              </a:rPr>
              <a:t>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1 </a:t>
            </a:r>
            <a:r>
              <a:rPr lang="en-US" altLang="en-US" sz="2600" dirty="0">
                <a:latin typeface="Times New Roman" pitchFamily="84" charset="0"/>
                <a:cs typeface="Times New Roman" pitchFamily="84" charset="0"/>
              </a:rPr>
              <a:t>× 10</a:t>
            </a:r>
            <a:r>
              <a:rPr lang="en-US" altLang="en-US" sz="2600" baseline="30000" dirty="0">
                <a:latin typeface="Times New Roman" pitchFamily="84" charset="0"/>
                <a:cs typeface="Times New Roman" pitchFamily="84" charset="0"/>
                <a:sym typeface="Symbol" pitchFamily="84" charset="2"/>
              </a:rPr>
              <a:t></a:t>
            </a:r>
            <a:r>
              <a:rPr lang="en-US" altLang="en-US" sz="2600" baseline="30000" dirty="0">
                <a:latin typeface="Times New Roman" pitchFamily="84" charset="0"/>
                <a:cs typeface="Times New Roman" pitchFamily="84" charset="0"/>
              </a:rPr>
              <a:t>12</a:t>
            </a:r>
            <a:r>
              <a:rPr lang="en-US" altLang="en-US" sz="2600" dirty="0">
                <a:latin typeface="Times New Roman" pitchFamily="84" charset="0"/>
                <a:cs typeface="Times New Roman" pitchFamily="84" charset="0"/>
              </a:rPr>
              <a:t> W/m</a:t>
            </a:r>
            <a:r>
              <a:rPr lang="en-US" altLang="en-US" sz="2600" baseline="30000" dirty="0">
                <a:latin typeface="Times New Roman" pitchFamily="84" charset="0"/>
                <a:cs typeface="Times New Roman" pitchFamily="84" charset="0"/>
              </a:rPr>
              <a:t>2</a:t>
            </a:r>
            <a:r>
              <a:rPr lang="en-US" altLang="en-US" sz="2600" dirty="0">
                <a:cs typeface="Times New Roman" pitchFamily="84" charset="0"/>
              </a:rPr>
              <a:t> </a:t>
            </a:r>
            <a:r>
              <a:rPr lang="en-US" altLang="en-US" sz="2600" dirty="0">
                <a:cs typeface="Arial" charset="0"/>
              </a:rPr>
              <a:t>(at midrange frequencies) to the </a:t>
            </a:r>
            <a:r>
              <a:rPr lang="en-US" altLang="en-US" sz="2600" i="1" dirty="0">
                <a:cs typeface="Arial" charset="0"/>
              </a:rPr>
              <a:t>threshold of pain</a:t>
            </a:r>
            <a:r>
              <a:rPr lang="en-US" altLang="en-US" sz="2600" dirty="0">
                <a:cs typeface="Arial" charset="0"/>
              </a:rPr>
              <a:t> at </a:t>
            </a:r>
            <a:r>
              <a:rPr lang="en-US" altLang="en-US" sz="2600" dirty="0">
                <a:latin typeface="Times New Roman" pitchFamily="84" charset="0"/>
                <a:cs typeface="Arial" charset="0"/>
                <a:sym typeface="Symbol" pitchFamily="84" charset="2"/>
              </a:rPr>
              <a:t>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10 W/m</a:t>
            </a:r>
            <a:r>
              <a:rPr lang="en-US" altLang="en-US" sz="2600" baseline="30000" dirty="0">
                <a:latin typeface="Times New Roman" pitchFamily="84" charset="0"/>
                <a:cs typeface="Arial" charset="0"/>
              </a:rPr>
              <a:t>2</a:t>
            </a:r>
            <a:r>
              <a:rPr lang="en-US" altLang="en-US" sz="2600" dirty="0">
                <a:cs typeface="Arial" charset="0"/>
              </a:rPr>
              <a:t>.</a:t>
            </a:r>
          </a:p>
          <a:p>
            <a:pPr eaLnBrk="1" hangingPunct="1">
              <a:lnSpc>
                <a:spcPts val="28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If we want to make a scale of loudness, it’s convenient and logical to place the zero of our scale at the threshold of hearing.</a:t>
            </a:r>
          </a:p>
          <a:p>
            <a:pPr eaLnBrk="1" hangingPunct="1">
              <a:lnSpc>
                <a:spcPts val="28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To do so, we define the </a:t>
            </a:r>
            <a:r>
              <a:rPr lang="en-US" altLang="en-US" sz="2600" b="1" dirty="0">
                <a:cs typeface="Arial" charset="0"/>
              </a:rPr>
              <a:t>sound intensity level</a:t>
            </a:r>
            <a:r>
              <a:rPr lang="en-US" altLang="en-US" sz="2600" dirty="0">
                <a:cs typeface="Arial" charset="0"/>
              </a:rPr>
              <a:t>, expressed in </a:t>
            </a:r>
            <a:r>
              <a:rPr lang="en-US" altLang="en-US" sz="2600" b="1" dirty="0">
                <a:cs typeface="Arial" charset="0"/>
              </a:rPr>
              <a:t>decibels</a:t>
            </a:r>
            <a:r>
              <a:rPr lang="en-US" altLang="en-US" sz="2600" dirty="0">
                <a:cs typeface="Arial" charset="0"/>
              </a:rPr>
              <a:t> (dB), as:</a:t>
            </a: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381000" y="5835650"/>
            <a:ext cx="8201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 dirty="0">
                <a:cs typeface="Arial" charset="0"/>
              </a:rPr>
              <a:t>where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I</a:t>
            </a:r>
            <a:r>
              <a:rPr lang="en-US" altLang="en-US" sz="2600" baseline="-25000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= 1 </a:t>
            </a:r>
            <a:r>
              <a:rPr lang="en-US" altLang="en-US" sz="2600" dirty="0">
                <a:latin typeface="Times New Roman" pitchFamily="84" charset="0"/>
                <a:cs typeface="Arial" charset="0"/>
                <a:sym typeface="Symbol" pitchFamily="84" charset="2"/>
              </a:rPr>
              <a:t>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10</a:t>
            </a:r>
            <a:r>
              <a:rPr lang="en-US" altLang="en-US" sz="2600" baseline="30000" dirty="0">
                <a:latin typeface="Times New Roman" pitchFamily="84" charset="0"/>
                <a:cs typeface="Arial" charset="0"/>
                <a:sym typeface="Symbol" pitchFamily="84" charset="2"/>
              </a:rPr>
              <a:t></a:t>
            </a:r>
            <a:r>
              <a:rPr lang="en-US" altLang="en-US" sz="2600" baseline="30000" dirty="0">
                <a:latin typeface="Times New Roman" pitchFamily="84" charset="0"/>
                <a:cs typeface="Arial" charset="0"/>
              </a:rPr>
              <a:t>12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W/m</a:t>
            </a:r>
            <a:r>
              <a:rPr lang="en-US" altLang="en-US" sz="2600" baseline="30000" dirty="0">
                <a:latin typeface="Times New Roman" pitchFamily="84" charset="0"/>
                <a:cs typeface="Arial" charset="0"/>
              </a:rPr>
              <a:t>2</a:t>
            </a:r>
            <a:r>
              <a:rPr lang="en-US" altLang="en-US" sz="2600" dirty="0">
                <a:cs typeface="Arial" charset="0"/>
              </a:rPr>
              <a:t>. </a:t>
            </a:r>
          </a:p>
        </p:txBody>
      </p:sp>
      <p:pic>
        <p:nvPicPr>
          <p:cNvPr id="87046" name="Picture 8" descr="CH20_PPT_Slide_20-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57"/>
          <a:stretch>
            <a:fillRect/>
          </a:stretch>
        </p:blipFill>
        <p:spPr bwMode="auto">
          <a:xfrm>
            <a:off x="2355850" y="4616450"/>
            <a:ext cx="3511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49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199"/>
            <a:ext cx="8839200" cy="1015181"/>
          </a:xfrm>
        </p:spPr>
        <p:txBody>
          <a:bodyPr/>
          <a:lstStyle/>
          <a:p>
            <a:pPr marL="290513" indent="-290513"/>
            <a:r>
              <a:rPr lang="en-US" altLang="en-US" sz="3600" dirty="0" smtClean="0"/>
              <a:t>Sound Intensity Levels – Representative Values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22367"/>
              </p:ext>
            </p:extLst>
          </p:nvPr>
        </p:nvGraphicFramePr>
        <p:xfrm>
          <a:off x="250825" y="1305540"/>
          <a:ext cx="8569326" cy="530384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12513"/>
                <a:gridCol w="3312513"/>
                <a:gridCol w="1944300"/>
              </a:tblGrid>
              <a:tr h="823009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en-CA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Sound Intensity Level,</a:t>
                      </a:r>
                    </a:p>
                    <a:p>
                      <a:pPr algn="ctr"/>
                      <a:r>
                        <a:rPr lang="el-G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(dB)</a:t>
                      </a:r>
                      <a:endParaRPr lang="en-CA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Intensity, </a:t>
                      </a:r>
                    </a:p>
                    <a:p>
                      <a:pPr algn="ctr"/>
                      <a:r>
                        <a:rPr lang="en-CA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(W/m</a:t>
                      </a:r>
                      <a:r>
                        <a:rPr lang="en-CA" sz="2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</a:tr>
              <a:tr h="944936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Military jet aircraft 30</a:t>
                      </a:r>
                      <a:r>
                        <a:rPr lang="en-CA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 away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CA" sz="2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CA" sz="2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</a:tr>
              <a:tr h="518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Threshold of pain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CA" sz="2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CA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</a:tr>
              <a:tr h="518192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Elevated</a:t>
                      </a:r>
                      <a:r>
                        <a:rPr lang="en-CA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train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CA" sz="2800" kern="12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−3</a:t>
                      </a:r>
                    </a:p>
                  </a:txBody>
                  <a:tcPr marL="91434" marR="91434" marT="45724" marB="45724"/>
                </a:tc>
              </a:tr>
              <a:tr h="518192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Busy</a:t>
                      </a:r>
                      <a:r>
                        <a:rPr lang="en-CA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street traffic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CA" sz="2800" kern="12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−5</a:t>
                      </a:r>
                    </a:p>
                  </a:txBody>
                  <a:tcPr marL="91434" marR="91434" marT="45724" marB="45724"/>
                </a:tc>
              </a:tr>
              <a:tr h="518192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Quiet</a:t>
                      </a:r>
                      <a:r>
                        <a:rPr lang="en-CA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radio in home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CA" sz="2800" kern="12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−8</a:t>
                      </a:r>
                    </a:p>
                  </a:txBody>
                  <a:tcPr marL="91434" marR="91434" marT="45724" marB="45724"/>
                </a:tc>
              </a:tr>
              <a:tr h="518192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whisper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CA" sz="2800" kern="12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−10</a:t>
                      </a:r>
                    </a:p>
                  </a:txBody>
                  <a:tcPr marL="91434" marR="91434" marT="45724" marB="45724"/>
                </a:tc>
              </a:tr>
              <a:tr h="944936">
                <a:tc>
                  <a:txBody>
                    <a:bodyPr/>
                    <a:lstStyle/>
                    <a:p>
                      <a:r>
                        <a:rPr lang="en-C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Threshold of hearing at 1000 Hz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en-CA" sz="2800" kern="12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CA" sz="2800" kern="12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−12</a:t>
                      </a:r>
                    </a:p>
                  </a:txBody>
                  <a:tcPr marL="91434" marR="91434" marT="45724" marB="45724"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507080" y="6047280"/>
              <a:ext cx="697320" cy="92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3480" y="6041880"/>
                <a:ext cx="703440" cy="10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5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/>
          </p:cNvSpPr>
          <p:nvPr/>
        </p:nvSpPr>
        <p:spPr bwMode="auto">
          <a:xfrm>
            <a:off x="452438" y="1984961"/>
            <a:ext cx="579596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511175" indent="-511175" eaLnBrk="1" hangingPunct="1">
              <a:lnSpc>
                <a:spcPct val="110000"/>
              </a:lnSpc>
            </a:pPr>
            <a:endParaRPr lang="en-US" sz="2800"/>
          </a:p>
          <a:p>
            <a:pPr marL="511175" indent="-511175" eaLnBrk="1" hangingPunct="1">
              <a:lnSpc>
                <a:spcPct val="140000"/>
              </a:lnSpc>
              <a:buFont typeface="Arial" charset="0"/>
              <a:buAutoNum type="alphaUcPeriod"/>
            </a:pPr>
            <a:r>
              <a:rPr lang="en-US" sz="2800"/>
              <a:t> </a:t>
            </a:r>
            <a:r>
              <a:rPr lang="en-US" sz="2800">
                <a:latin typeface="Times New Roman" charset="0"/>
              </a:rPr>
              <a:t>1 s.</a:t>
            </a:r>
            <a:endParaRPr lang="en-US" sz="2800"/>
          </a:p>
          <a:p>
            <a:pPr marL="511175" indent="-511175" eaLnBrk="1" hangingPunct="1">
              <a:lnSpc>
                <a:spcPct val="140000"/>
              </a:lnSpc>
              <a:buFont typeface="Arial" charset="0"/>
              <a:buAutoNum type="alphaUcPeriod"/>
            </a:pPr>
            <a:r>
              <a:rPr lang="en-US" sz="2800"/>
              <a:t> </a:t>
            </a:r>
            <a:r>
              <a:rPr lang="en-US" sz="2800">
                <a:latin typeface="Times New Roman" charset="0"/>
              </a:rPr>
              <a:t>2 s.</a:t>
            </a:r>
            <a:endParaRPr lang="en-US" sz="2800"/>
          </a:p>
          <a:p>
            <a:pPr marL="511175" indent="-511175" eaLnBrk="1" hangingPunct="1">
              <a:lnSpc>
                <a:spcPct val="140000"/>
              </a:lnSpc>
              <a:buFont typeface="Arial" charset="0"/>
              <a:buAutoNum type="alphaUcPeriod"/>
            </a:pPr>
            <a:r>
              <a:rPr lang="en-US" sz="2800"/>
              <a:t> </a:t>
            </a:r>
            <a:r>
              <a:rPr lang="en-US" sz="2800">
                <a:latin typeface="Times New Roman" charset="0"/>
              </a:rPr>
              <a:t>4 s.</a:t>
            </a:r>
          </a:p>
          <a:p>
            <a:pPr marL="511175" indent="-511175" eaLnBrk="1" hangingPunct="1">
              <a:lnSpc>
                <a:spcPct val="140000"/>
              </a:lnSpc>
              <a:buFont typeface="Arial" charset="0"/>
              <a:buAutoNum type="alphaUcPeriod"/>
            </a:pPr>
            <a:r>
              <a:rPr lang="en-US" sz="2800"/>
              <a:t> Not enough information to tell.</a:t>
            </a:r>
          </a:p>
        </p:txBody>
      </p:sp>
      <p:sp>
        <p:nvSpPr>
          <p:cNvPr id="52227" name="Rectangle 2"/>
          <p:cNvSpPr>
            <a:spLocks/>
          </p:cNvSpPr>
          <p:nvPr/>
        </p:nvSpPr>
        <p:spPr bwMode="auto">
          <a:xfrm>
            <a:off x="457200" y="1505536"/>
            <a:ext cx="43529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10000"/>
              </a:lnSpc>
            </a:pPr>
            <a:r>
              <a:rPr lang="en-US" sz="2800"/>
              <a:t>The period of this wave is</a:t>
            </a: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sz="2800"/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76200" y="128588"/>
            <a:ext cx="74072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/>
          <a:p>
            <a:pPr eaLnBrk="1" hangingPunct="1"/>
            <a:r>
              <a:rPr lang="en-US" sz="3200">
                <a:solidFill>
                  <a:schemeClr val="bg1"/>
                </a:solidFill>
              </a:rPr>
              <a:t>QuickCheck 20.6 </a:t>
            </a:r>
          </a:p>
        </p:txBody>
      </p:sp>
      <p:pic>
        <p:nvPicPr>
          <p:cNvPr id="52230" name="Picture 8" descr="CH20_PPT_Slide_48-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15036"/>
            <a:ext cx="350837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8393" y="6134793"/>
            <a:ext cx="6779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postal code of University of Toronto is M5S1A1.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1317" y="50417"/>
            <a:ext cx="8627807" cy="5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err="1" smtClean="0"/>
              <a:t>i</a:t>
            </a:r>
            <a:r>
              <a:rPr lang="en-US" sz="3600" dirty="0" smtClean="0"/>
              <a:t>-Clicker Discussion Question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5044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" y="152400"/>
            <a:ext cx="7772400" cy="466578"/>
          </a:xfrm>
        </p:spPr>
        <p:txBody>
          <a:bodyPr/>
          <a:lstStyle/>
          <a:p>
            <a:pPr algn="l" eaLnBrk="1" hangingPunct="1"/>
            <a:r>
              <a:rPr lang="en-US" altLang="en-US" sz="3200" smtClean="0"/>
              <a:t>Intensity and Decibels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0" y="650933"/>
            <a:ext cx="8858250" cy="241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 smtClean="0">
                <a:cs typeface="Arial" charset="0"/>
              </a:rPr>
              <a:t>From this morning’s </a:t>
            </a:r>
            <a:r>
              <a:rPr lang="en-US" altLang="en-US" dirty="0" err="1" smtClean="0">
                <a:cs typeface="Arial" charset="0"/>
              </a:rPr>
              <a:t>preclass</a:t>
            </a:r>
            <a:r>
              <a:rPr lang="en-US" altLang="en-US" dirty="0" smtClean="0">
                <a:cs typeface="Arial" charset="0"/>
              </a:rPr>
              <a:t> quiz: </a:t>
            </a:r>
            <a:r>
              <a:rPr lang="en-US" altLang="en-US" i="1" dirty="0" smtClean="0">
                <a:cs typeface="Arial" charset="0"/>
              </a:rPr>
              <a:t>“</a:t>
            </a:r>
            <a:r>
              <a:rPr lang="en-CA" i="1" dirty="0" smtClean="0"/>
              <a:t>I'm </a:t>
            </a:r>
            <a:r>
              <a:rPr lang="en-CA" i="1" dirty="0"/>
              <a:t>not sure how to answer "stop to think 20.6". Could you perhaps go over that in lecture? Thanks</a:t>
            </a:r>
            <a:r>
              <a:rPr lang="en-CA" i="1" dirty="0" smtClean="0"/>
              <a:t>!”</a:t>
            </a:r>
          </a:p>
          <a:p>
            <a:pPr eaLnBrk="1" hangingPunct="1">
              <a:lnSpc>
                <a:spcPts val="28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 smtClean="0">
                <a:cs typeface="Arial" charset="0"/>
              </a:rPr>
              <a:t>Four trumpet players are playing the same note.  If three of them suddenly stop, how much does the sound intensity level drop by?</a:t>
            </a:r>
            <a:endParaRPr lang="en-US" altLang="en-US" dirty="0">
              <a:cs typeface="Arial" charset="0"/>
            </a:endParaRPr>
          </a:p>
        </p:txBody>
      </p:sp>
      <p:pic>
        <p:nvPicPr>
          <p:cNvPr id="87046" name="Picture 8" descr="CH20_PPT_Slide_20-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57"/>
          <a:stretch>
            <a:fillRect/>
          </a:stretch>
        </p:blipFill>
        <p:spPr bwMode="auto">
          <a:xfrm>
            <a:off x="3019527" y="2554313"/>
            <a:ext cx="3511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0325" y="3580862"/>
            <a:ext cx="8858250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CA" altLang="en-US" b="1" dirty="0" smtClean="0">
                <a:cs typeface="Arial" charset="0"/>
              </a:rPr>
              <a:t>Answer: </a:t>
            </a:r>
            <a:r>
              <a:rPr lang="en-CA" altLang="en-US" dirty="0" smtClean="0">
                <a:cs typeface="Arial" charset="0"/>
              </a:rPr>
              <a:t>ratio </a:t>
            </a:r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A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CA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A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¼ = 0.25 </a:t>
            </a:r>
            <a:r>
              <a:rPr lang="en-CA" altLang="en-US" dirty="0" smtClean="0">
                <a:cs typeface="Arial" charset="0"/>
              </a:rPr>
              <a:t>: the actual intensity in </a:t>
            </a:r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Watts/m</a:t>
            </a:r>
            <a:r>
              <a:rPr lang="en-CA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altLang="en-US" dirty="0" smtClean="0">
                <a:cs typeface="Arial" charset="0"/>
              </a:rPr>
              <a:t> has reduced by a factor of four.</a:t>
            </a:r>
          </a:p>
          <a:p>
            <a:pPr eaLnBrk="1" hangingPunct="1">
              <a:lnSpc>
                <a:spcPts val="28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CA" altLang="en-US" dirty="0" smtClean="0">
                <a:cs typeface="Arial" charset="0"/>
              </a:rPr>
              <a:t>Recall: </a:t>
            </a:r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log(</a:t>
            </a:r>
            <a:r>
              <a:rPr lang="en-CA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log(</a:t>
            </a:r>
            <a:r>
              <a:rPr lang="en-CA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log(</a:t>
            </a:r>
            <a:r>
              <a:rPr lang="en-CA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CA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31920" y="3969000"/>
              <a:ext cx="7814520" cy="2394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4720" y="3965040"/>
                <a:ext cx="7833600" cy="240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286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089212"/>
            <a:ext cx="8229600" cy="5190564"/>
          </a:xfrm>
        </p:spPr>
        <p:txBody>
          <a:bodyPr/>
          <a:lstStyle/>
          <a:p>
            <a:r>
              <a:rPr lang="en-CA" sz="2800" dirty="0" smtClean="0"/>
              <a:t>A sound level of 10 decibels has 10 times more intensity than a sound level of zero decibels.</a:t>
            </a:r>
          </a:p>
          <a:p>
            <a:r>
              <a:rPr lang="en-CA" sz="2800" dirty="0" smtClean="0"/>
              <a:t>A sound level of 20 decibels has ___ times more intensity than a sound level of zero decibels.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20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50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200</a:t>
            </a:r>
            <a:endParaRPr lang="en-CA" sz="2800" dirty="0"/>
          </a:p>
          <a:p>
            <a:pPr marL="514350" indent="-514350">
              <a:buFont typeface="+mj-lt"/>
              <a:buAutoNum type="alphaUcPeriod"/>
            </a:pPr>
            <a:endParaRPr lang="en-CA" sz="2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1317" y="50417"/>
            <a:ext cx="8627807" cy="5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err="1" smtClean="0"/>
              <a:t>i</a:t>
            </a:r>
            <a:r>
              <a:rPr lang="en-US" sz="3600" dirty="0" smtClean="0"/>
              <a:t>-Clicker Discussion Question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13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089212"/>
            <a:ext cx="8229600" cy="5190564"/>
          </a:xfrm>
        </p:spPr>
        <p:txBody>
          <a:bodyPr/>
          <a:lstStyle/>
          <a:p>
            <a:r>
              <a:rPr lang="en-US" sz="2800" dirty="0" smtClean="0"/>
              <a:t>When you turn up the volume on your </a:t>
            </a:r>
            <a:r>
              <a:rPr lang="en-US" sz="2800" dirty="0" err="1" smtClean="0"/>
              <a:t>ipod</a:t>
            </a:r>
            <a:r>
              <a:rPr lang="en-US" sz="2800" dirty="0" smtClean="0"/>
              <a:t>, the sound originally entering your ears at 50 decibels is boosted to 80 decibels. By what factor is the intensity of the sound has increased?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 (no increase)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3</a:t>
            </a:r>
            <a:r>
              <a:rPr lang="en-CA" sz="2800" dirty="0" smtClean="0"/>
              <a:t>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3</a:t>
            </a:r>
            <a:r>
              <a:rPr lang="en-CA" sz="2800" dirty="0" smtClean="0"/>
              <a:t>00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1000</a:t>
            </a:r>
          </a:p>
          <a:p>
            <a:pPr marL="514350" indent="-514350">
              <a:buFont typeface="+mj-lt"/>
              <a:buAutoNum type="alphaUcPeriod"/>
            </a:pPr>
            <a:endParaRPr lang="en-CA" sz="2800" dirty="0"/>
          </a:p>
          <a:p>
            <a:pPr marL="514350" indent="-514350">
              <a:buFont typeface="+mj-lt"/>
              <a:buAutoNum type="alphaUcPeriod"/>
            </a:pPr>
            <a:endParaRPr lang="en-CA" sz="2800" dirty="0"/>
          </a:p>
          <a:p>
            <a:pPr marL="514350" indent="-514350">
              <a:buFont typeface="+mj-lt"/>
              <a:buAutoNum type="alphaUcPeriod"/>
            </a:pPr>
            <a:endParaRPr lang="en-CA" sz="2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1317" y="50417"/>
            <a:ext cx="8627807" cy="5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err="1" smtClean="0"/>
              <a:t>i</a:t>
            </a:r>
            <a:r>
              <a:rPr lang="en-US" sz="3600" dirty="0" smtClean="0"/>
              <a:t>-Clicker Discussion Question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418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pPr marL="290513" indent="-290513"/>
            <a:r>
              <a:rPr lang="en-US" altLang="en-US" sz="2800" smtClean="0"/>
              <a:t>The Doppler effect: Moving listener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1313" indent="-341313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Clr>
                <a:srgbClr val="D33325"/>
              </a:buClr>
              <a:buFontTx/>
              <a:buChar char="•"/>
            </a:pPr>
            <a:r>
              <a:rPr lang="en-CA" altLang="en-US" dirty="0" smtClean="0">
                <a:latin typeface="Times New Roman" pitchFamily="84" charset="0"/>
              </a:rPr>
              <a:t>An </a:t>
            </a:r>
            <a:r>
              <a:rPr lang="en-CA" altLang="en-US" b="1" dirty="0" smtClean="0">
                <a:latin typeface="Times New Roman" pitchFamily="84" charset="0"/>
              </a:rPr>
              <a:t>observer</a:t>
            </a:r>
            <a:r>
              <a:rPr lang="en-CA" altLang="en-US" dirty="0" smtClean="0">
                <a:latin typeface="Times New Roman" pitchFamily="84" charset="0"/>
              </a:rPr>
              <a:t> moving </a:t>
            </a:r>
            <a:r>
              <a:rPr lang="en-CA" altLang="en-US" i="1" dirty="0">
                <a:latin typeface="Times New Roman" pitchFamily="84" charset="0"/>
              </a:rPr>
              <a:t>toward</a:t>
            </a:r>
            <a:r>
              <a:rPr lang="en-CA" altLang="en-US" dirty="0">
                <a:latin typeface="Times New Roman" pitchFamily="84" charset="0"/>
              </a:rPr>
              <a:t> a stationary </a:t>
            </a:r>
            <a:r>
              <a:rPr lang="en-CA" altLang="en-US" b="1" dirty="0" smtClean="0">
                <a:latin typeface="Times New Roman" pitchFamily="84" charset="0"/>
              </a:rPr>
              <a:t>source</a:t>
            </a:r>
            <a:r>
              <a:rPr lang="en-CA" altLang="en-US" dirty="0" smtClean="0">
                <a:latin typeface="Times New Roman" pitchFamily="84" charset="0"/>
              </a:rPr>
              <a:t> hears </a:t>
            </a:r>
            <a:r>
              <a:rPr lang="en-CA" altLang="en-US" dirty="0">
                <a:latin typeface="Times New Roman" pitchFamily="84" charset="0"/>
              </a:rPr>
              <a:t>a frequency that is </a:t>
            </a:r>
            <a:r>
              <a:rPr lang="en-CA" altLang="en-US" i="1" dirty="0">
                <a:latin typeface="Times New Roman" pitchFamily="84" charset="0"/>
              </a:rPr>
              <a:t>higher</a:t>
            </a:r>
            <a:r>
              <a:rPr lang="en-CA" altLang="en-US" dirty="0">
                <a:latin typeface="Times New Roman" pitchFamily="84" charset="0"/>
              </a:rPr>
              <a:t> than the </a:t>
            </a:r>
            <a:r>
              <a:rPr lang="en-CA" altLang="en-US" dirty="0" smtClean="0">
                <a:latin typeface="Times New Roman" pitchFamily="84" charset="0"/>
              </a:rPr>
              <a:t>at-rest frequency </a:t>
            </a:r>
            <a:r>
              <a:rPr lang="en-CA" altLang="en-US" i="1" dirty="0" smtClean="0">
                <a:latin typeface="Times New Roman" pitchFamily="84" charset="0"/>
              </a:rPr>
              <a:t>f</a:t>
            </a:r>
            <a:r>
              <a:rPr lang="en-CA" altLang="en-US" baseline="-25000" dirty="0" smtClean="0">
                <a:latin typeface="Times New Roman" pitchFamily="84" charset="0"/>
              </a:rPr>
              <a:t>0</a:t>
            </a:r>
            <a:r>
              <a:rPr lang="en-CA" altLang="en-US" dirty="0" smtClean="0">
                <a:latin typeface="Times New Roman" pitchFamily="84" charset="0"/>
              </a:rPr>
              <a:t>.</a:t>
            </a:r>
            <a:endParaRPr lang="en-US" altLang="en-US" sz="2800" dirty="0">
              <a:latin typeface="Times New Roman" pitchFamily="8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913"/>
            <a:ext cx="9144000" cy="492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769806"/>
            <a:ext cx="3392129" cy="1386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243780" y="4601496"/>
            <a:ext cx="452284" cy="2261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4577" y="3835833"/>
                <a:ext cx="6972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77" y="3835833"/>
                <a:ext cx="69724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4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pPr marL="290513" indent="-290513"/>
            <a:r>
              <a:rPr lang="en-US" altLang="en-US" sz="2800" smtClean="0"/>
              <a:t>The Doppler effect: Moving source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04800" y="620713"/>
            <a:ext cx="8534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1313" indent="-341313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Clr>
                <a:srgbClr val="D33325"/>
              </a:buClr>
              <a:buFontTx/>
              <a:buChar char="•"/>
            </a:pPr>
            <a:r>
              <a:rPr lang="en-CA" altLang="en-US" dirty="0">
                <a:latin typeface="Times New Roman" pitchFamily="84" charset="0"/>
              </a:rPr>
              <a:t>When a </a:t>
            </a:r>
            <a:r>
              <a:rPr lang="en-CA" altLang="en-US" b="1" dirty="0">
                <a:latin typeface="Times New Roman" pitchFamily="84" charset="0"/>
              </a:rPr>
              <a:t>source</a:t>
            </a:r>
            <a:r>
              <a:rPr lang="en-CA" altLang="en-US" dirty="0">
                <a:latin typeface="Times New Roman" pitchFamily="84" charset="0"/>
              </a:rPr>
              <a:t> </a:t>
            </a:r>
            <a:r>
              <a:rPr lang="en-CA" altLang="en-US" dirty="0" smtClean="0">
                <a:latin typeface="Times New Roman" pitchFamily="84" charset="0"/>
              </a:rPr>
              <a:t>is </a:t>
            </a:r>
            <a:r>
              <a:rPr lang="en-CA" altLang="en-US" dirty="0">
                <a:latin typeface="Times New Roman" pitchFamily="84" charset="0"/>
              </a:rPr>
              <a:t>moving </a:t>
            </a:r>
            <a:r>
              <a:rPr lang="en-CA" altLang="en-US" i="1" dirty="0">
                <a:latin typeface="Times New Roman" pitchFamily="84" charset="0"/>
              </a:rPr>
              <a:t>away</a:t>
            </a:r>
            <a:r>
              <a:rPr lang="en-CA" altLang="en-US" dirty="0">
                <a:latin typeface="Times New Roman" pitchFamily="84" charset="0"/>
              </a:rPr>
              <a:t> from </a:t>
            </a:r>
            <a:r>
              <a:rPr lang="en-CA" altLang="en-US" dirty="0" smtClean="0">
                <a:latin typeface="Times New Roman" pitchFamily="84" charset="0"/>
              </a:rPr>
              <a:t>an </a:t>
            </a:r>
            <a:r>
              <a:rPr lang="en-CA" altLang="en-US" b="1" dirty="0" smtClean="0">
                <a:latin typeface="Times New Roman" pitchFamily="84" charset="0"/>
              </a:rPr>
              <a:t>observer</a:t>
            </a:r>
            <a:r>
              <a:rPr lang="en-CA" altLang="en-US" dirty="0" smtClean="0">
                <a:latin typeface="Times New Roman" pitchFamily="84" charset="0"/>
              </a:rPr>
              <a:t>, </a:t>
            </a:r>
            <a:r>
              <a:rPr lang="en-CA" altLang="en-US" dirty="0">
                <a:latin typeface="Times New Roman" pitchFamily="84" charset="0"/>
              </a:rPr>
              <a:t>the waves behind the source are stretched to a </a:t>
            </a:r>
            <a:r>
              <a:rPr lang="en-CA" altLang="en-US" i="1" dirty="0">
                <a:latin typeface="Times New Roman" pitchFamily="84" charset="0"/>
              </a:rPr>
              <a:t>longer</a:t>
            </a:r>
            <a:r>
              <a:rPr lang="en-CA" altLang="en-US" dirty="0">
                <a:latin typeface="Times New Roman" pitchFamily="84" charset="0"/>
              </a:rPr>
              <a:t> wavelength.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52563"/>
            <a:ext cx="9144000" cy="511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9496" y="1725562"/>
            <a:ext cx="3392129" cy="1386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069688" y="3392130"/>
            <a:ext cx="894738" cy="618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2556386" y="4488425"/>
            <a:ext cx="226142" cy="2261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42176" y="3807589"/>
                <a:ext cx="6972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176" y="3807589"/>
                <a:ext cx="69724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18768" y="1442178"/>
            <a:ext cx="2895600" cy="15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341313" indent="-341313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Clr>
                <a:srgbClr val="D33325"/>
              </a:buClr>
              <a:buFontTx/>
              <a:buChar char="•"/>
            </a:pPr>
            <a:r>
              <a:rPr lang="en-CA" altLang="en-US" dirty="0" smtClean="0">
                <a:latin typeface="Times New Roman" pitchFamily="84" charset="0"/>
              </a:rPr>
              <a:t>Since </a:t>
            </a:r>
            <a:r>
              <a:rPr lang="en-CA" altLang="en-US" i="1" dirty="0" smtClean="0">
                <a:latin typeface="Times New Roman" pitchFamily="84" charset="0"/>
              </a:rPr>
              <a:t>f = v/</a:t>
            </a:r>
            <a:r>
              <a:rPr lang="el-GR" altLang="en-US" i="1" dirty="0" smtClean="0">
                <a:latin typeface="Times New Roman"/>
                <a:cs typeface="Times New Roman"/>
              </a:rPr>
              <a:t>λ</a:t>
            </a:r>
            <a:r>
              <a:rPr lang="en-CA" altLang="en-US" dirty="0" smtClean="0">
                <a:latin typeface="Times New Roman"/>
                <a:cs typeface="Times New Roman"/>
              </a:rPr>
              <a:t>, a longer wavelength corresponds to a lower frequency.</a:t>
            </a:r>
            <a:endParaRPr lang="en-CA" altLang="en-US" dirty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9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pPr marL="290513" indent="-290513"/>
            <a:r>
              <a:rPr lang="en-US" altLang="en-US" sz="2800" smtClean="0"/>
              <a:t>The Doppler effect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4800" y="1039813"/>
            <a:ext cx="3259138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1313" indent="-341313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Aft>
                <a:spcPts val="1200"/>
              </a:spcAft>
              <a:buClr>
                <a:srgbClr val="D33325"/>
              </a:buClr>
              <a:buFontTx/>
              <a:buChar char="•"/>
            </a:pPr>
            <a:r>
              <a:rPr lang="en-CA" altLang="en-US" sz="2800">
                <a:latin typeface="Times New Roman" pitchFamily="84" charset="0"/>
              </a:rPr>
              <a:t>The Doppler effect explains the observed change in pitch of the siren on a fire engine or ambulance. 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92150"/>
            <a:ext cx="5275262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304800" y="4550594"/>
            <a:ext cx="8534400" cy="197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1313" indent="-341313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Aft>
                <a:spcPts val="1200"/>
              </a:spcAft>
              <a:buClr>
                <a:srgbClr val="D33325"/>
              </a:buClr>
              <a:buFontTx/>
              <a:buChar char="•"/>
            </a:pPr>
            <a:r>
              <a:rPr lang="en-CA" altLang="en-US" sz="2800" dirty="0">
                <a:latin typeface="Times New Roman" pitchFamily="84" charset="0"/>
              </a:rPr>
              <a:t>The frequency is high (</a:t>
            </a:r>
            <a:r>
              <a:rPr lang="en-CA" altLang="en-US" sz="2800" i="1" dirty="0" smtClean="0">
                <a:latin typeface="Times New Roman" pitchFamily="84" charset="0"/>
              </a:rPr>
              <a:t>f</a:t>
            </a:r>
            <a:r>
              <a:rPr lang="en-CA" altLang="en-US" sz="2800" dirty="0" smtClean="0">
                <a:latin typeface="Times New Roman" pitchFamily="84" charset="0"/>
              </a:rPr>
              <a:t> </a:t>
            </a:r>
            <a:r>
              <a:rPr lang="en-CA" altLang="en-US" sz="2800" dirty="0">
                <a:latin typeface="Times New Roman" pitchFamily="84" charset="0"/>
              </a:rPr>
              <a:t>&gt; </a:t>
            </a:r>
            <a:r>
              <a:rPr lang="en-CA" altLang="en-US" sz="2800" i="1" dirty="0" smtClean="0">
                <a:latin typeface="Times New Roman" pitchFamily="84" charset="0"/>
              </a:rPr>
              <a:t>f</a:t>
            </a:r>
            <a:r>
              <a:rPr lang="en-CA" altLang="en-US" sz="2800" baseline="-25000" dirty="0" smtClean="0">
                <a:latin typeface="Times New Roman" pitchFamily="84" charset="0"/>
              </a:rPr>
              <a:t>0</a:t>
            </a:r>
            <a:r>
              <a:rPr lang="en-CA" altLang="en-US" sz="2800" dirty="0" smtClean="0">
                <a:latin typeface="Times New Roman" pitchFamily="84" charset="0"/>
              </a:rPr>
              <a:t>) </a:t>
            </a:r>
            <a:r>
              <a:rPr lang="en-CA" altLang="en-US" sz="2800" dirty="0">
                <a:latin typeface="Times New Roman" pitchFamily="84" charset="0"/>
              </a:rPr>
              <a:t>when it is approaching </a:t>
            </a:r>
            <a:r>
              <a:rPr lang="en-CA" altLang="en-US" sz="2800" dirty="0" smtClean="0">
                <a:latin typeface="Times New Roman" pitchFamily="84" charset="0"/>
              </a:rPr>
              <a:t>you. </a:t>
            </a:r>
            <a:endParaRPr lang="en-CA" altLang="en-US" sz="2800" dirty="0">
              <a:latin typeface="Times New Roman" pitchFamily="84" charset="0"/>
            </a:endParaRPr>
          </a:p>
          <a:p>
            <a:pPr algn="l">
              <a:spcAft>
                <a:spcPts val="1200"/>
              </a:spcAft>
              <a:buClr>
                <a:srgbClr val="D33325"/>
              </a:buClr>
              <a:buFontTx/>
              <a:buChar char="•"/>
            </a:pPr>
            <a:r>
              <a:rPr lang="en-CA" altLang="en-US" sz="2800" dirty="0">
                <a:latin typeface="Times New Roman" pitchFamily="84" charset="0"/>
              </a:rPr>
              <a:t>The frequency is low (</a:t>
            </a:r>
            <a:r>
              <a:rPr lang="en-CA" altLang="en-US" sz="2800" i="1" dirty="0" smtClean="0">
                <a:latin typeface="Times New Roman" pitchFamily="84" charset="0"/>
              </a:rPr>
              <a:t>f</a:t>
            </a:r>
            <a:r>
              <a:rPr lang="en-CA" altLang="en-US" sz="2800" dirty="0" smtClean="0">
                <a:latin typeface="Times New Roman" pitchFamily="84" charset="0"/>
              </a:rPr>
              <a:t> </a:t>
            </a:r>
            <a:r>
              <a:rPr lang="en-CA" altLang="en-US" sz="2800" dirty="0">
                <a:latin typeface="Times New Roman" pitchFamily="84" charset="0"/>
              </a:rPr>
              <a:t>&lt; </a:t>
            </a:r>
            <a:r>
              <a:rPr lang="en-CA" altLang="en-US" sz="2800" i="1" dirty="0" smtClean="0">
                <a:latin typeface="Times New Roman" pitchFamily="84" charset="0"/>
              </a:rPr>
              <a:t>f</a:t>
            </a:r>
            <a:r>
              <a:rPr lang="en-CA" altLang="en-US" sz="2800" baseline="-25000" dirty="0" smtClean="0">
                <a:latin typeface="Times New Roman" pitchFamily="84" charset="0"/>
              </a:rPr>
              <a:t>0</a:t>
            </a:r>
            <a:r>
              <a:rPr lang="en-CA" altLang="en-US" sz="2800" dirty="0" smtClean="0">
                <a:latin typeface="Times New Roman" pitchFamily="84" charset="0"/>
              </a:rPr>
              <a:t>) </a:t>
            </a:r>
            <a:r>
              <a:rPr lang="en-CA" altLang="en-US" sz="2800" dirty="0">
                <a:latin typeface="Times New Roman" pitchFamily="84" charset="0"/>
              </a:rPr>
              <a:t>when it is moving away from </a:t>
            </a:r>
            <a:r>
              <a:rPr lang="en-CA" altLang="en-US" sz="2800" dirty="0" smtClean="0">
                <a:latin typeface="Times New Roman" pitchFamily="84" charset="0"/>
              </a:rPr>
              <a:t>you. </a:t>
            </a:r>
            <a:endParaRPr lang="en-CA" altLang="en-US" sz="2800" dirty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85800" y="1390776"/>
            <a:ext cx="7848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imes New Roman" charset="0"/>
              </a:rPr>
              <a:t>Valerie is standing in the middle of the road, as a police car approaches her at a constant speed, </a:t>
            </a:r>
            <a:r>
              <a:rPr lang="en-US" sz="3200" i="1" dirty="0">
                <a:latin typeface="Times New Roman" charset="0"/>
              </a:rPr>
              <a:t>v</a:t>
            </a:r>
            <a:r>
              <a:rPr lang="en-US" sz="3200" dirty="0">
                <a:latin typeface="Times New Roman" charset="0"/>
              </a:rPr>
              <a:t>.  The siren on the police car emits a “rest frequency” of </a:t>
            </a:r>
            <a:r>
              <a:rPr lang="en-US" sz="3200" i="1" dirty="0">
                <a:latin typeface="Times New Roman" charset="0"/>
              </a:rPr>
              <a:t>f</a:t>
            </a:r>
            <a:r>
              <a:rPr lang="en-US" sz="3200" baseline="-25000" dirty="0">
                <a:latin typeface="Times New Roman" charset="0"/>
              </a:rPr>
              <a:t>0</a:t>
            </a:r>
            <a:r>
              <a:rPr lang="en-US" sz="3200" dirty="0">
                <a:latin typeface="Times New Roman" charset="0"/>
              </a:rPr>
              <a:t>.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97843" y="583056"/>
            <a:ext cx="5776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Which statement is true?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85800" y="3486862"/>
            <a:ext cx="8001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lphaUcPeriod"/>
            </a:pPr>
            <a:r>
              <a:rPr lang="en-US" sz="2800" dirty="0"/>
              <a:t>The frequency she hears rises steadily as the police car gets closer and closer.</a:t>
            </a:r>
          </a:p>
          <a:p>
            <a:pPr marL="457200" indent="-457200">
              <a:buFontTx/>
              <a:buAutoNum type="alphaUcPeriod"/>
            </a:pPr>
            <a:r>
              <a:rPr lang="en-US" sz="2800" dirty="0"/>
              <a:t>The frequency she hears steadily decreases as the police car gets closer and closer.</a:t>
            </a:r>
          </a:p>
          <a:p>
            <a:pPr marL="457200" indent="-457200">
              <a:buFontTx/>
              <a:buAutoNum type="alphaUcPeriod"/>
            </a:pPr>
            <a:r>
              <a:rPr lang="en-US" sz="2800" dirty="0"/>
              <a:t>The frequency she hears does not change as the police car gets closer.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1317" y="50417"/>
            <a:ext cx="8627807" cy="5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err="1" smtClean="0"/>
              <a:t>i</a:t>
            </a:r>
            <a:r>
              <a:rPr lang="en-US" sz="3600" dirty="0" smtClean="0"/>
              <a:t>-Clicker Discussion Question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24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39383" y="1452749"/>
            <a:ext cx="8458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imes New Roman" charset="0"/>
              </a:rPr>
              <a:t>Valerie is standing in the middle of the road, </a:t>
            </a:r>
            <a:r>
              <a:rPr lang="en-US" sz="3200" dirty="0" smtClean="0">
                <a:latin typeface="Times New Roman" charset="0"/>
              </a:rPr>
              <a:t>listening to the siren of a </a:t>
            </a:r>
            <a:r>
              <a:rPr lang="en-US" sz="3200" dirty="0">
                <a:latin typeface="Times New Roman" charset="0"/>
              </a:rPr>
              <a:t>police car </a:t>
            </a:r>
            <a:r>
              <a:rPr lang="en-US" sz="3200" dirty="0" smtClean="0">
                <a:latin typeface="Times New Roman" charset="0"/>
              </a:rPr>
              <a:t>approaching her </a:t>
            </a:r>
            <a:r>
              <a:rPr lang="en-US" sz="3200" dirty="0">
                <a:latin typeface="Times New Roman" charset="0"/>
              </a:rPr>
              <a:t>at a constant speed, </a:t>
            </a:r>
            <a:r>
              <a:rPr lang="en-US" sz="3200" i="1" dirty="0">
                <a:latin typeface="Times New Roman" charset="0"/>
              </a:rPr>
              <a:t>v</a:t>
            </a:r>
            <a:r>
              <a:rPr lang="en-US" sz="3200" dirty="0">
                <a:latin typeface="Times New Roman" charset="0"/>
              </a:rPr>
              <a:t>. </a:t>
            </a:r>
            <a:r>
              <a:rPr lang="en-US" sz="3200" dirty="0" smtClean="0">
                <a:latin typeface="Times New Roman" charset="0"/>
              </a:rPr>
              <a:t>Daniel is listening to a similar siren on a police car that is not moving. </a:t>
            </a:r>
            <a:endParaRPr lang="en-US" sz="3200" dirty="0">
              <a:latin typeface="Times New Roman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680026" y="638532"/>
            <a:ext cx="5776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Which statement is true?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58483" y="3514852"/>
            <a:ext cx="7620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lphaUcPeriod"/>
            </a:pPr>
            <a:r>
              <a:rPr lang="en-US" sz="2800" dirty="0"/>
              <a:t>The frequency Daniel hears is lower than the frequency Valerie hears.</a:t>
            </a:r>
          </a:p>
          <a:p>
            <a:pPr marL="457200" indent="-457200">
              <a:buFontTx/>
              <a:buAutoNum type="alphaUcPeriod"/>
            </a:pPr>
            <a:r>
              <a:rPr lang="en-US" sz="2800" dirty="0"/>
              <a:t>The frequency Daniel hears is higher than the frequency Valerie hears.</a:t>
            </a:r>
          </a:p>
          <a:p>
            <a:pPr marL="457200" indent="-457200">
              <a:buFontTx/>
              <a:buAutoNum type="alphaUcPeriod"/>
            </a:pPr>
            <a:r>
              <a:rPr lang="en-US" sz="2800" dirty="0"/>
              <a:t>The frequencies that Daniel and Valerie hear are exactly the same.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1317" y="50417"/>
            <a:ext cx="8627807" cy="5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err="1" smtClean="0"/>
              <a:t>i</a:t>
            </a:r>
            <a:r>
              <a:rPr lang="en-US" sz="3600" dirty="0" smtClean="0"/>
              <a:t>-Clicker Discussion Question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94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The Doppler Effect</a:t>
            </a:r>
          </a:p>
        </p:txBody>
      </p:sp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457200" y="749712"/>
            <a:ext cx="81343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>
                <a:latin typeface="Calibri" pitchFamily="34" charset="0"/>
              </a:rPr>
              <a:t>The frequencies heard by a stationary observer when the sound source is moving at speed </a:t>
            </a:r>
            <a:r>
              <a:rPr lang="en-US" sz="2800" i="1">
                <a:latin typeface="Calibri" pitchFamily="34" charset="0"/>
              </a:rPr>
              <a:t>v</a:t>
            </a:r>
            <a:r>
              <a:rPr lang="en-US" sz="2800" baseline="-25000">
                <a:latin typeface="Calibri" pitchFamily="34" charset="0"/>
              </a:rPr>
              <a:t>0</a:t>
            </a:r>
            <a:r>
              <a:rPr lang="en-US" sz="2800">
                <a:latin typeface="Calibri" pitchFamily="34" charset="0"/>
              </a:rPr>
              <a:t> are</a:t>
            </a: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381000" y="3747816"/>
            <a:ext cx="813494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latin typeface="Calibri" pitchFamily="34" charset="0"/>
              </a:rPr>
              <a:t>The frequencies heard by an observer moving at speed </a:t>
            </a:r>
            <a:r>
              <a:rPr lang="en-US" sz="2800" i="1" dirty="0">
                <a:latin typeface="Calibri" pitchFamily="34" charset="0"/>
              </a:rPr>
              <a:t>v</a:t>
            </a:r>
            <a:r>
              <a:rPr lang="en-US" sz="2800" baseline="-25000" dirty="0">
                <a:latin typeface="Calibri" pitchFamily="34" charset="0"/>
              </a:rPr>
              <a:t>0</a:t>
            </a:r>
            <a:r>
              <a:rPr lang="en-US" sz="2800" dirty="0">
                <a:latin typeface="Calibri" pitchFamily="34" charset="0"/>
              </a:rPr>
              <a:t> relative to a stationary sound source emitting frequency </a:t>
            </a:r>
            <a:r>
              <a:rPr lang="en-US" sz="2800" i="1" dirty="0">
                <a:latin typeface="Calibri" pitchFamily="34" charset="0"/>
              </a:rPr>
              <a:t>f</a:t>
            </a:r>
            <a:r>
              <a:rPr lang="en-US" sz="2800" baseline="-25000" dirty="0">
                <a:latin typeface="Calibri" pitchFamily="34" charset="0"/>
              </a:rPr>
              <a:t>0</a:t>
            </a:r>
            <a:r>
              <a:rPr lang="en-US" sz="2800" dirty="0">
                <a:latin typeface="Calibri" pitchFamily="34" charset="0"/>
              </a:rPr>
              <a:t> are</a:t>
            </a:r>
          </a:p>
        </p:txBody>
      </p:sp>
      <p:pic>
        <p:nvPicPr>
          <p:cNvPr id="3" name="Picture 2" descr="20_KeyEquation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763" y="1603787"/>
            <a:ext cx="9986474" cy="2144029"/>
          </a:xfrm>
          <a:prstGeom prst="rect">
            <a:avLst/>
          </a:prstGeom>
        </p:spPr>
      </p:pic>
      <p:pic>
        <p:nvPicPr>
          <p:cNvPr id="5" name="Picture 4" descr="20_KeyEquation_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8382" y="5093112"/>
            <a:ext cx="11034332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4" y="140353"/>
            <a:ext cx="8229600" cy="578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Doppler Shift for Light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6084" y="4591878"/>
            <a:ext cx="8665092" cy="21168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light source is moving away from you, the spectrum is shifted toward the red.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baseline="0" dirty="0" smtClean="0">
                <a:latin typeface="+mn-lt"/>
              </a:rPr>
              <a:t>When</a:t>
            </a:r>
            <a:r>
              <a:rPr lang="en-US" sz="3200" dirty="0" smtClean="0">
                <a:latin typeface="+mn-lt"/>
              </a:rPr>
              <a:t> a light source is moving toward you, the spectrum is shifted toward the blue.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https://upload.wikimedia.org/wikipedia/commons/thumb/e/e4/Redshift_blueshift.svg/800px-Redshift_blueshif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27" y="992256"/>
            <a:ext cx="5991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3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315200" cy="490240"/>
          </a:xfrm>
        </p:spPr>
        <p:txBody>
          <a:bodyPr/>
          <a:lstStyle/>
          <a:p>
            <a:r>
              <a:rPr lang="en-US" sz="2800" b="1" dirty="0"/>
              <a:t>Class 2</a:t>
            </a:r>
            <a:r>
              <a:rPr lang="en-US" sz="2800" b="1" dirty="0" smtClean="0"/>
              <a:t>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49382" y="774259"/>
            <a:ext cx="8661862" cy="211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This was due this morning at 8:00am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688 </a:t>
            </a:r>
            <a:r>
              <a:rPr lang="en-US" sz="2400" dirty="0"/>
              <a:t>students submitted the quiz on time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51% </a:t>
            </a:r>
            <a:r>
              <a:rPr lang="en-CA" sz="2400" dirty="0"/>
              <a:t>of students answered correctly: </a:t>
            </a:r>
            <a:r>
              <a:rPr lang="en-CA" sz="2400" dirty="0" smtClean="0"/>
              <a:t>The “phase” of a sinusoidal wave is the argument of the sine function (what is in the brackets)</a:t>
            </a:r>
          </a:p>
        </p:txBody>
      </p:sp>
      <p:pic>
        <p:nvPicPr>
          <p:cNvPr id="4" name="Picture 12" descr="20_KeyEquation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20575" b="20155"/>
          <a:stretch>
            <a:fillRect/>
          </a:stretch>
        </p:blipFill>
        <p:spPr bwMode="auto">
          <a:xfrm>
            <a:off x="363666" y="3540732"/>
            <a:ext cx="8547578" cy="120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6524" y="4967717"/>
            <a:ext cx="8661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phase,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C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C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CA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is a function of both 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-position and time.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730760" y="2849040"/>
              <a:ext cx="4344840" cy="3481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5360" y="2844000"/>
                <a:ext cx="4354920" cy="348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405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4" y="140353"/>
            <a:ext cx="8229600" cy="578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Doppler Shift for Light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6084" y="4591878"/>
            <a:ext cx="8665092" cy="2116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Doppler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shift can be observed in the headlights of cars on the highway.</a:t>
            </a:r>
            <a:endParaRPr lang="en-US" sz="3200" dirty="0">
              <a:latin typeface="+mn-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cars moving away from you appear more red, while the cars moving toward you appear more blue-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white.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http://www.thestar.com/content/dam/thestar/news/city_hall/2012/10/11/its_not_your_imagination_rush_hour_is_getting_worse/highway_401traffic.jpeg.size.xxlarge.letterbo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7" y="936348"/>
            <a:ext cx="51911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54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4" y="140353"/>
            <a:ext cx="8229600" cy="578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Doppler Shift for Light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6084" y="4591878"/>
            <a:ext cx="8665092" cy="2116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Doppler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shift can be observed in the headlights of cars on the highway.</a:t>
            </a:r>
            <a:endParaRPr lang="en-US" sz="3200" dirty="0">
              <a:latin typeface="+mn-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cars moving away from you appear more red, while the cars moving toward you appear more blue-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white.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http://www.thestar.com/content/dam/thestar/news/city_hall/2012/10/11/its_not_your_imagination_rush_hour_is_getting_worse/highway_401traffic.jpeg.size.xxlarge.letterbo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4" y="936348"/>
            <a:ext cx="51911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64696" y="1404349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dirty="0" err="1" smtClean="0">
                <a:latin typeface="Comic Sans MS" pitchFamily="66" charset="0"/>
              </a:rPr>
              <a:t>wthhhhhhhhhhhh</a:t>
            </a:r>
            <a:r>
              <a:rPr lang="en-CA" sz="6000" dirty="0" smtClean="0">
                <a:latin typeface="Comic Sans MS" pitchFamily="66" charset="0"/>
              </a:rPr>
              <a:t>??</a:t>
            </a:r>
            <a:endParaRPr lang="en-CA" sz="6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16910">
            <a:off x="2965481" y="4588527"/>
            <a:ext cx="35381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600" dirty="0" smtClean="0">
                <a:solidFill>
                  <a:srgbClr val="FF0000"/>
                </a:solidFill>
              </a:rPr>
              <a:t>wrong</a:t>
            </a:r>
            <a:endParaRPr lang="en-CA" sz="9600" dirty="0">
              <a:solidFill>
                <a:srgbClr val="FF0000"/>
              </a:solidFill>
            </a:endParaRPr>
          </a:p>
        </p:txBody>
      </p:sp>
      <p:sp>
        <p:nvSpPr>
          <p:cNvPr id="5" name="AutoShape 4" descr="data:image/jpeg;base64,/9j/4AAQSkZJRgABAQAAAQABAAD/2wCEAAkGBxQSEhQUExQVFBUWFRUXFRcUFRQUFxQYFBUWFxQVFRYYHCggGBolHBUWITEhJSkrLi4uFx8zODMsNygtLiwBCgoKDg0OGxAQGywlICQvLCwtLSwsLCwsLCwsLCwsLCwsLCwsLCwsLCwsLCwsLCwsLCwsLCwsLCwsLCwsLCwsLP/AABEIANwA5gMBEQACEQEDEQH/xAAbAAEAAwEBAQEAAAAAAAAAAAAAAwQGBQIBB//EAD8QAAIBAgMFBQUHAgQHAQAAAAABAgMRBCExBRJBUXEGE2GBsSIykaHBFEJSctHh8GKiByNDkiQzRFOCk7IV/8QAGwEBAAIDAQEAAAAAAAAAAAAAAAMFAQIEBgf/xAA3EQACAQMCBAMHAgYBBQAAAAAAAQIDBBESMQUhQVETcYEUIjJhkaGxQtEGI1LB4fDxJDM0Q2L/2gAMAwEAAhEDEQA/AP3EAAAAAAAAAAAAAAAAAAA5e3NqdzGyznLRcvFnBfXioRwviZ2Wlq60ueyMxTp1ql6icpSWd0/a6pcjzlOrVrVHobclzZcSlQp/y3jBo9gbV71bk/fj/cufU9BYXnjLRP4l9ypvbXwnqj8LOwWRwgAAAAAAAAAAAAAAAAAAAAAAAAAAAAAAAAAAAEeIrKEXKWiV2aVKipxcnsjaEHOSiuph6lR16rnLn8FwR4jiF45Nze72PRxiqFNRR0sJW3JKS4a9OJVWN3K2uI1fr5dTkqw1xaJtuYfu5RxFLLNb1vHR+eh7O8hocbql6kVpU8SLoVPQ7+FrqpCM1o1f9i4pVFUgpLqVtSDhJxfQlJDQAAAAAAAAAAAAAAAAAAAAAAAAAAAAAAAAAAGb7V47SkvBy+i+vwKPi1zy8JebLbhtD/2v0OdhaW7Hx4nh7mr4k/kddSWqRMQGh29nWq0XTl4x8noe74HVVzZ+FL9PL06FbXzSqqa8yj2aruEp0J6ptx8tV9SfhtRwlKhLpsdF/BTjGtHruaIuSrAAAAAAAAAAAAAAAAAAAAAAAAAAAAAAAAAI8RWUIyk9Ipt+RpUmqcXJ9DaEHOSiuphqcnVqOcuLu/ojwfELlvMnvI9I0qVNQReKM5wYB0diVbTa/Evmv4z0X8N3Gi4dN7SX3RyXkMwz2K3aGDpV6daPHXrHVeaL3iCdGvGtEksmqtGVJmko1FKKktGk15l3CSnFSXUqpRcW0z2bGoAAAAAAAAAAAAAAAAAAAAAAAAAAAAAAAM92sxloxprWWcui0Xx9Cm4tXxFU113LThtHMnUfQ5eEp7sfFnhbqprqPsjtqS1SJjmNAZBJQqbslLk7nRaVnRrRqLozSpHVFo7O38N3lCVtY+0vLX5H0W+pqtbtrzRX2dTw6yz5Fbsri96m4PWDy6PNEHCq2qloe6/BNxGlpqal1O2WpXAAAAAAAAAAAAAAAAAAAAAAAAAAAAAAHxuxhvHMGGxNbvq8pcL5flWh4niV1qcp+iPSU4eDRUev9y2ebIQYAAABpNmVd+mr8Mn5H0fg9x49pFvdcn6FRXjoqMzmCf2fFuLyi3u+Us4v0OKi/Zrxxez5fXYtav8A1FqpdV/bc1x6IowAAAAAAAAAAAAAAAAAAAAAAAAAAAAADldo8X3dFpaz9lfV/D1K/iVfw6LS3fI7bGl4lVZ2XMzeAp2V+Z4K+qZlp7FvWll4LRwkIMAAAyDr7Bn7y4ZPz4nrf4Yqta4Pbf1OC9iuTKXa7De5UX5X6xfqWXF6Xw1V5E/DKm9N+Z29l4nvKUZcWs+qyZaWtXxaSkV9xT8Oo4lo6CEAAAAAAAAAAAAAAAAAAAAAAAAAAAAGP7R4nvK24tI5eb1/ngeX4tcp1GukS+sKfh0tb6iEbJI8bKWptsy3l5PpqYAAMgDGQdKjU7pR6q/nqekt6ysVB/NZ9dzinHxcnT2lhu9pSjzV11WaPX3FNVqLj3RyUKnhVFI4vZHE+/Tf5l6S+hWcIq/FTfmWHE6fw1EaQuypAAAAAAAAAAAAAAAAAAAB4lVitWl1aNXOK3ZlRb2RFLG01rOH+5Gjr01vJfU3VGo9ov6EctqUV/qR+Jo7ugv1I3VtVf6WeJbZoL/UXzNHf26/UjZWdZ/pZ4e3aH4/k/0NHxG3/qNvYa/9JFW7Q0VF2k27Oy3Xm+BHPidBReHzN48PrNrKMzgk5Scnr9WeM4hVbWOrLiriMVFF4qTnBgAAGQT4SneXgjtsKPiVcvZcyKrLCGMneXT+MzxCrrq6VshSjhZO5sqtvU1fVZfp8j2/Bbl1rSOrdcv2K24hpm8HBxkfs+LjPSM3fyeUvW5zVl7LeKfR/wCssqT9otXHqv8AUaWOJg9Jxf8A5Iu1Vg9mipdOS3TJFK5ummaYPpkAAAAAAAAAAA5e0duU6TcfektUuHVnBc8QpUXp3Z2ULKpVWdkcat2lqy92MY+TkyqqcYqdEkWEeG04/E2/sVZ4/ES+9Ly9k4KnFpvep9CZW9tHovyQyp1Zayb6ybOOfEk95NkidKOy+x5WBfNEDv4dmZ8eK2R6WA8fkaO/X9Jj2j5HpYBc/ka+3v8ApMeO+x9+wrm/ka+3z7GPHkffsMebMe31OyHjyPv2GPiY9uqfIePInpU1FWRzVKkqjzIilJyeWeiMwDIBgAAvUvYhfi8/0LygvZ7dze7/ANRyy9+eCnFXZTwTnPHc6W8I6mBrbkvB5P8AU9Pwy6VvV5/C+TOKtDXH5lvamzo14JN2azi1nb9j011bRuYYz5M57e4lQllHCn2XnwnF9U0U8+EVV8LT+xZrikOsWQvs/XWlvKViF2F3HZfR/wDBv7fQe/4Pn2HFR07zynf6mui9h0l+fxkz41pLfH0Hf4uP/d84t/Q2VzeR31eqf7Dw7OXb6npbcxEdf7oWN48TuVv+DDsbeWz+5NT7UzXvQi+ja/Umjxif6oojfC4PaTLVLtRB+9CS6NM6IcYpv4otEEuFzWzRdo7eoS+/u/mTR1Q4jby/VjzOeVjXj0L9GvGfuyjLo0/Q64VIT5xaZzShKPxLBIbmp+fyp7tSUZ6qTvfnc8LeRqQ1Lqtz1EZaqacNi7Ta5WKKep828nO8khGagAAAwAAAAAAAADIBgAAkoQ3pJHTa0vFqJGk5YRPjp6Lzf0O3iVXamiOjHqR4aPE57SG8jao+hOdpGSQryjo2jopXden8MmaSpxe6Jo4+fNPyOyPGLlbtP0I3bwPa2lLkiePHKvWKNfZl3Pa2l/T8yVcc7w+5r7N8xPa0VrF+VhP+IaMPii/sZVpJ7M+f/r03qpfBP6hfxFZy+JP6D2Sotj5LGYeWqXnD9jdcZ4dPf7xHg147fkjdDCS+7D/59DdXPDKvWP4NlO6j1Z4lsDDy926/LK/rclVhaVfgf0Zsr+4jv+CpV7MyjnSqZ+OXzRFPhMo86UiePElLlUiR4Dbc6UpQre1bK+rTXC61NKF/UpSdOtzwbVrKFSKnS5ZLPabZe9/mwWaXtJcUuPUl4nZ614sN+pHw+6UX4ctnscLD1b5PX1PHXFDQ9S2LOcMFqFTmcUodiFxJCM0BgAyAAAAADAAAMgGAAC7g42i5P+Iu7CmqdN1Jf6jmqvLwipOV23zKmpN1JuXcnSwsFuEbKxZwjpikQt5eT6bmAAAAAACpVldlVXnrnknisI8EJsAAZB1NkYJtqbyS08f2PT8B4ZOU1cT5JbfP/BxXVZY0Ik27tZUo7sXeb/t8Wehv75UVoh8X4NLO0dV6pfD+Sj2b2ZvJ1KivvZRvxzu5HNw201J1anXb9zov7nDVOHQ0peFSZbb+x91upTWWskvu+K8Dz/EeH4zUguXVFzZXmpeHU9DmUK1+vqeUr0NDytjtnDBPCdjklHJG45JkyJrBGAAYAZkFJbYw7/16X/sj+p0OzuF+h/Q08SPcs0a8Zq8JRkucWmvkQzpyg8SWDZNPYyO1e3DVaVDBYapi6kHao4+zTi+Md+zzLq34OvDVW5qKCe3c55XHPEFkm2b2xnvxp43C1MHKbtCcvbpNt5Rc17rd+JpX4THS521RTxuuv0MxrvOJrBrCmOg9QjdpczelTdSaiupiTwslzGStFRXH0RcX81TpKmuv4Oeksyyyth43fQrbaGZZ7E03yLE5pJttJLNt5JLmyySbeEQnKw/afBzn3cMVQlPTdVWDd1wtcnlaV4rU4PHkaKpF9TrHObgAAHitKyIa89MGbRWWVCrJwYAMg6mzdm71pTWXBc+vgen4RwR1MVq65dF38/kcVxc492J721thUVuws5/KPUvr6/VFeHS3+yNLSzdZ6pbfk5Gx9lSry7ypfdvfPWb/AEOGyspVpeJU2/J33V1GjHw6e/4NdFWyWh6NJLkiibyfTIDAMttzYm5epSWWsor7vivDwPP8Q4djM6a5dUXNne6v5dT0Zy6Fa+T19Tyte3cecdjunDHNE8ZWORrJE1kmjK5E1gjawfTAABn8b2elOpJweHowem5hacqt2s26k7x1v90tKV/GEEpKUn85vT9Fz+5A6Tb5YXoWqeyJU6NSNOrN1JwcVOo8oNppTUIpRTV75LOxDK8VSrGVSKwnnC6/LO5t4eE0mWdj7Lp4alGlSjaMePGT4yk9XJvO7ILm5qXFRzm/8fJG0IKCwiziKEakXCcYzjJWcZJSTT4NMihUlCSlF4aNmk1hnuKsrLhoat5eWZLmBp8fJfUtuG0d6j9DnrS6EOJqb0n8DivKviVW+i5ElOOIk1GNkddCGmBpJ5ZxNvdn/tslCtUksNG3+VTk4utLi6sl91cIrXV8CxoXKoRzBe93fTyIZQ1b7FHFf4cbOnDd+zRhylByUl43uSx4pcxedWTDow7E/ZHD4jDurha8pVY01GWHryvedOV13c3+ODVvFNGt3KlUSqw5Z3Xz7+ohqXus8YqWOTe8qtr5PDPD1Ul4xqwjK3xJI+zNcsZ/+sr8ZMPWaDAUpRpxUpyqS4ymoxk755qKSRwVWnJ6VhEq2PleV30Ku6nmWOxPBciI5TcGUs8kDsbN2ZpKa6R+rPX8I4GlitcLn0X7lfXuc+7Ah23txQvCnnLRvhH9yxvuI6f5dH1fbyJLSxc/fnt+ShsbYzqvvKt93Wz1n4vwILHh7qe/U2/J03d4qS8Onv8Ag1cYpKyVktEj0KSSwilbbeWfTJgAAAAGc23sLWpSWerivWP6FJfcN1ZnSXmi1s77HuVNu5xKNfg9f5qeTr2zXOP0LKUOqLCZxNZI2sksZXIXHBG1g9GpgAAyAADAPqRtFOTwjDeC/Ue5C3l58S+qtW9vhb7HLFa5lGnG7RSUYappHTJ4RcLYgAAAAAAPk5WVzSctMWzKWWUioby8nQfUr6GYxcmoxWWYbxzO3s/Z6h7c9dfCP7nt+FcGjbLxq/xfZf5K2vcOb0x2OXtnb17wpPLRyWr8Im17xF1P5dLbv3O20sce/V+h72LsHSdVeKj9ZfoS2PDcYnV9F+5rd336Kf1/Y0heFSAAAAAAAAAcTbWw1UvOnZT4rhL9GVV7w9Vffhyl+SwtL10/dnt+DNQqOL3ZJprLPVdTyVzaPLwsPsXDipLVEsplc10ZE0TQnchlHBG1g9GhgAHijWjNXi1JXaunfOLs11TTRvOEoPElgwmnsQ4PGxqupuZ93Nwb4OSScknxtez8UzerQlSUdXVZMRknnB0cFTvK/L1Ovh1HVU1PZEdaWFg+42d3bkZ4jV1T0LoKMcLJ8w0crmtrDEdQqPngmOs0PCrR3nC63klJx42baT6XT+BnS8auhjJ7MGQAACDEy4HFdz2iSU11IoRbaSzbOWnTlUkoQWWyRtJZZ2sNhoUI79Rq/Pl4LxPccP4bS4fT8Wt8X4+SK2pUnXlpgcLaW1p4iXd001F6Jay6+BBcXdW7loguXb9yzoWkLeOupv8Ag6+xtiKlaU7Sn8o9PHxLSy4fGj70+cvwcF1eyq+7HkvydkszgAAAAAAAAAAAAObtfZMayv7s1pLn4Pmjiu7KFdZ2fc67a7lRfy7GTq050Zbs1b+apnkruylGWJLDLyMoVo6osmhK+aKecHF4Zo1jkyeErnPJYImsHo1MGa7Tdmu9hWnQq1qFWUJN9zPdjVko2jvxtm8krqz8S3seIaJQhVipRT6rmlnoyCrSym08M6PZeNJYSh3Edym6cXGObauryUm83K97t8bnLxB1Hcz8R5ef+DeljQsGkpLch82WlGKt6GX5kEnrkUNX1KLnOfzZ1bIuRVi1jHSsHOfTYGc7YRnRj9roSiq1KO5uzTcK8ZyjalJJp7281utaNvmzus3Gb8Ga5Pn5Y6/uRVMr3kWNjxxs5KeK7mlFXtSob0nJtWvUqS4Lkks+JpWdvFaaWW+7/sjMdT3O2chIGzDeFkFOTu+pUybqT8ydckdBV6eGjeVpVHwXDw8D11lChw6GX71V/b5fI5NFS5liPKJx262Mn4L/AGw/cKNe9qZf+Ed/8mzh8/uzT7M2ZCivZzk9ZPV/oj0FraQoRxHfuU9xczrPL27F46jnAAAAAAAAAAAAAAAOX2ihDuZOSu17vNN6HDxFQ8BuS8vM7LFz8ZKL8zK4NZPqeFvH7yRd1XzwW6SK+oyCRIaGoAM5sGqsLjZYSo7U60pVsJfR3d61BeKk95LlLwPQRoq9hCut48p+mz9dn5HI5eG3Hvsa/H1NI+bOfiVbCVNG9GPUhw8c7nDawzLUSTfQsFgRAAzONq/a8dChHOlhHGtXfB1f+npdY51H0id8F4NB1HvLkvLq/wCxE/eljsaY4CUAEWIllbmc1zPTHHc3guZWK5bkxU2Zhe/q7s5Nat83bgj1dhbQrTUM4W/mTXFXwKWqKNrhsPGnFRgrJfzPmesp0o046YrCPPVKkpy1SfMlJDQAAAAAAAAAAAAAAAAGc7X4jKEObcn5ZL1ZS8Yq8ow9S14XT5ufocilGyR4qtLVNssJPLLMFkcknzIXuejUwDIIdr9nqeLoblS8WpKdOpHKdGcfcqQfBo9Hwpu3h4nffyOOv7zwZej2qqYWfc7SW7whioxfc1Vw37f8udtUR3NlG9brWjz3i915d0bQqOn7s/qbPZ+Kp1IKVOpCpF6ShKMk+jTIIUJ0Y6ZJpmXJSeUTVq8YJylKMYrNuTUUlzbehJGMpPCRhtIyG0u2Xfz+zbMtiKz96qs6FCPGcprKT0slqWNKx8NeJccl26sidTPKB3uzexIYOiqcW5Sbc6tSXvVakrb1ST5v0sclzcOvPU9ui7I3hHSsHUOc3ABUqyuyrrz1TZPFYR4ITYq4Sp3eIhL+pfCWT9T0nC62JQl6f2JqsfEt2vl+DcntzzYAAAAAAAAAAAAAAAAABituVu8xEuSaj8Nfnc8lxWtmrJ9uR6GyhooJ9+Z8ijzDeEZexOQEYMA90obzSJqFLxKiiaylhZLuLnaNlxy8i5vqip0tK68jmpLMjmzwsaqcJxjOL1jJJp9UyptXJVE4vGDoqYxzM3iv8McFKTnS77DuTu+4qyhF+TvbXgelhxauliWJeaON0I9COn/hdg20608RiEtFVrSa/ts/mZlxat+hJeSCoR6mu2bs2lh4KnRpwpwX3YJJdXzK+pVnVeqbyyVRS2LRGZAB4rSsiKtPTBs2issqFUTgwCjtCNmn/MtC14fPk0dNF5TRtsDW36cJc4p/LM+hUJ66cZd0ecqw0TcezJyUjAAAAAAAAAAAAAAAI69TdjKT4Jv4I0qS0xcn0NoR1SSRg6D3pOT43fmzwF7Uz6vJ6aa0xUUXKSKqbIJEpEaAAuYGnrLyRc8Mo4TqM5q0uhDi6l5dMjjvquurhbLkSUo4ie8PHK/MktYYjq7mJvmSnUaAAAAAAFbESu+hX3U8y09iWC6kRyEgMgr4+N49DrspYqY7ktF+8d/stW3qNvwya+Oa9T33C56qGOxVcRhprZ7nYLI4QAAAAAAAAAAAAAADldpq27QkuMmo/O7+SZX8TqabdrvyO2whqrr5czMYaNo9TwdzLM/Iuajyy3TWRxTfMge56NDB9iru3M3hFykorqYbwsnRqPch0VkehqSVvQ5dDkitcjnJXZ56KcpYOt8kXG0l4FtyiiDmyrVxn4fiyCdf+kmjR7kcMVJa5mka8lubOknsW6VZS0+B0wqKWxBKDjuSG5qfJSsrms5aVkylkp3KdvLyTnwwZAB4rRvFrwJKUtM0zMXhplvshV9qpDmlL4ZP1R7rg1TnKPqQcUhyjL0NOXxTgAAAAAAAAAAAAAAGZ7XVbypw6yfnkvqUPGauNMfUuOFwwpT9DnRWiPFSlnLOtvqWDnIgYBZwNO7vy+pZ8Npapub6EFaXLB9x1TO3IzxKrmSproKMeWSoq1tMzjpPQ8k+jJFUqN5tm7cpskjFLkirUxHCP86HXStM85fQmjT6yDnKDtNNeDVmT3FljljDCUJrMGTwnfNMrZRlB4ZE10Zco4rhL4k8K/SRBOl1RJiJ6JdSO6qclFGkI9SA4iUGAAAZBFsKe5iUue9H46HruEVf5sH3WDa9jrt8+TNoetPPgAAAAAAAAAAAAAAGN2zU38TLlGy+C/Vnj+NVc1JeiL+zjot18zzSWZ5mb5G0iUiNAAXO/jTilq+SL2FSFtTUepzaJVHk51So27sq5PVJyfU7IxUVgr1K6XiyalbynzfJEsYNnvBbPq13krR/E8l5cy7s+HTn8Cwu7NKtzSoLnuajZux6dHNLel+J/TkektrGnQWVzfcpq93Urb8l2LONwUKsbTV+T4royetQhWjpmiKlWnSeYsyu0ti1KL3o3lHmtV+ZfU85e8MlBZXOP4Lq3vYVvdnyZUpYhPXJ/I8/VtnHnHmjolTa2J4yscbjkiayTRlciccGjWD6YMAwAZBSqT3K0ZcnF/B5l7w2ppUX2Z0Ja6Lj5m8PfHmQAAAAAAAAAAAAAGAYOM96c5c238WfP+I1NUs92z02nTTjEtUkU89yGW56crGiWTVLJG6nIljHHM309yGpVS1OiFKdTYkjFvYjpRnVe7CLfT6vgWdtYuTxFZZtN06SzNnf2Z2cjG0qvtP8K91deZ6S14VGHvVeb7dCruOIylyp8l9zvRilksl4FsklyRWN5PpkAAAHG2psCFS8oWhL+19VwKy64bCr70OT+x329/OnylzRm69KpRe7NNej6M8zd2Dg8TWH3LeE6dZZgz3Tqp6FTUoyhuYlFrcnjU5nNKHYicSQ0NQYBR2lHR9SzsJcmjpoPdG2wNTepwlzivQ+iUJaqcZfI85Vjpm18yclIwAAAAAAAAAAACLFztCb5Rk/gmR1XiEn8mb01maXzMLg9GfO7z4kelq7lpTOHTlkOkjnUS1ZLClKXwo2UW9iDvJTe7BNvkldljQssvGMskxGCzJnZ2f2bb9qq7f0rXzZ6K24S96vL5Ir6/EkuVNeposPh4wW7BKK8C7p04U1pisIqpzlN5k8kpuaAAAAAAAAjxFCM1uySkvE0qU41Fpkso2hOUHmLwZnaXZ2UbypNyX4fvLpzKG64U1zp812LihxGMvdqcvmcmNdp2kmmvJrqjztazw+XJ9jucFJZiWqdTlmiunTaeGQyiTRlcgawR4K20Vkuv0O6wfvtfImoPmajs/O+Hh0a+DZ9B4e828SlvVivI6J2HKAAAAAAAAAAAARYqnvQnHnGS+KaNKsdUGu6ZvTlpmn2ZgaNTdun/GjwdxQc2ltg9PKOrDRJTlOo7Qi2/BXM0bDU8JNmktFNZmzrYHs3KWdV7q5LN+b0RfW/CJb1OS7I4a3EorlTRocHgoUlaEUvHi+rLqjQp0liCwVdWtOo8yZYJiIAAAAAAAAAAAAAFLaGy6dZe0s+Elk/wBzluLSlXXvLn3Oijc1KL91+hmsdsOrSzj7cea1XVFBd8KnHZal9y3o31KrylyZSpYrnl/ORQ1bP+k6JUs7HvF1lKOXM0taM4Vea6GKUHGXM1PZtf8ADw8/VnvOG/8AjxKW/wD++zpnccYAAAAAAAAAAAAAKlbZtKUt6VOLfO3qc87WjOWqUVkmjcVYrSpPBYpUoxVopJckkiaMIxWIrBFKTk8tns2MAAAAAAAAAAAAAAAAAAAAo47ZVKpdyjnzjk/3OSvZ0avOS5nRRuqtPlF8jJ1MFFV1Tu91yS4X9Dz8reKrqnzwXcbiToufU29CkoRUY5JKyPUQgoRUVsjz0pOTcn1PZuag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56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4" y="140353"/>
            <a:ext cx="8229600" cy="578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Doppler Shift for Light (yes, really!)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7727" y="4373216"/>
            <a:ext cx="8665092" cy="21168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Doppler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shift can be observed with carefully obtained spectra of very fast moving objects like stars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baseline="0" dirty="0" smtClean="0">
                <a:latin typeface="+mn-lt"/>
              </a:rPr>
              <a:t>There</a:t>
            </a:r>
            <a:r>
              <a:rPr lang="en-US" sz="3200" dirty="0" smtClean="0">
                <a:latin typeface="+mn-lt"/>
              </a:rPr>
              <a:t> is a slight shift in “absorption lines”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 descr="http://snap.lbl.gov/images/redsh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32" y="887165"/>
            <a:ext cx="4714599" cy="31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86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792162"/>
          </a:xfrm>
        </p:spPr>
        <p:txBody>
          <a:bodyPr/>
          <a:lstStyle/>
          <a:p>
            <a:pPr eaLnBrk="1" hangingPunct="1"/>
            <a:r>
              <a:rPr lang="en-US" dirty="0"/>
              <a:t>Before Class</a:t>
            </a:r>
            <a:r>
              <a:rPr lang="en-US" dirty="0" smtClean="0"/>
              <a:t> 3 </a:t>
            </a:r>
            <a:r>
              <a:rPr lang="en-US" dirty="0"/>
              <a:t>on</a:t>
            </a:r>
            <a:r>
              <a:rPr lang="en-US" dirty="0" smtClean="0"/>
              <a:t> Monday</a:t>
            </a:r>
            <a:endParaRPr lang="en-US" dirty="0"/>
          </a:p>
        </p:txBody>
      </p:sp>
      <p:pic>
        <p:nvPicPr>
          <p:cNvPr id="7170" name="Picture 2" descr="http://www.edu.pe.ca/gray/class_pages/krcutcliffe/physics521/14waves/applets/Superposition%20of%20Waves_files/super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677" y="2631488"/>
            <a:ext cx="4655576" cy="465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2695" y="6344529"/>
            <a:ext cx="5134708" cy="7737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222695" y="3345766"/>
            <a:ext cx="5134708" cy="1493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7477"/>
            <a:ext cx="8077200" cy="3406726"/>
          </a:xfrm>
        </p:spPr>
        <p:txBody>
          <a:bodyPr/>
          <a:lstStyle/>
          <a:p>
            <a:pPr eaLnBrk="1" hangingPunct="1"/>
            <a:r>
              <a:rPr lang="en-US" sz="2800" dirty="0"/>
              <a:t>Please read </a:t>
            </a:r>
            <a:r>
              <a:rPr lang="en-CA" sz="2800" dirty="0" smtClean="0"/>
              <a:t>Knight pages 591-603: Ch</a:t>
            </a:r>
            <a:r>
              <a:rPr lang="en-CA" sz="2800" dirty="0"/>
              <a:t>. 21, sections </a:t>
            </a:r>
            <a:r>
              <a:rPr lang="en-CA" sz="2800" dirty="0" smtClean="0"/>
              <a:t>21.1-21.4</a:t>
            </a:r>
            <a:endParaRPr lang="en-US" sz="2800" dirty="0"/>
          </a:p>
          <a:p>
            <a:pPr eaLnBrk="1" hangingPunct="1"/>
            <a:r>
              <a:rPr lang="en-US" sz="2800" dirty="0" smtClean="0"/>
              <a:t>Please </a:t>
            </a:r>
            <a:r>
              <a:rPr lang="en-US" sz="2800" dirty="0"/>
              <a:t>do the short pre-class </a:t>
            </a:r>
            <a:r>
              <a:rPr lang="en-US" sz="2800" dirty="0" smtClean="0"/>
              <a:t>quiz on </a:t>
            </a:r>
            <a:r>
              <a:rPr lang="en-US" sz="2800" dirty="0" err="1" smtClean="0"/>
              <a:t>MasteringPhysics</a:t>
            </a:r>
            <a:r>
              <a:rPr lang="en-US" sz="2800" dirty="0" smtClean="0"/>
              <a:t> by Sunday evening.</a:t>
            </a:r>
          </a:p>
          <a:p>
            <a:pPr eaLnBrk="1" hangingPunct="1"/>
            <a:r>
              <a:rPr lang="en-US" sz="2800" dirty="0" smtClean="0"/>
              <a:t>Something </a:t>
            </a:r>
            <a:r>
              <a:rPr lang="en-US" sz="2800" dirty="0"/>
              <a:t>to think about:  </a:t>
            </a:r>
            <a:r>
              <a:rPr lang="en-US" sz="2800" dirty="0" smtClean="0"/>
              <a:t>What is the difference between a traveling wave and a standing wave.  Does a standing wave really stand still?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661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315200" cy="490240"/>
          </a:xfrm>
        </p:spPr>
        <p:txBody>
          <a:bodyPr/>
          <a:lstStyle/>
          <a:p>
            <a:r>
              <a:rPr lang="en-US" sz="2800" b="1" dirty="0"/>
              <a:t>Class 2</a:t>
            </a:r>
            <a:r>
              <a:rPr lang="en-US" sz="2800" b="1" dirty="0" smtClean="0"/>
              <a:t>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49382" y="774259"/>
            <a:ext cx="8661862" cy="405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89% </a:t>
            </a:r>
            <a:r>
              <a:rPr lang="en-CA" sz="2400" dirty="0"/>
              <a:t>answered correctly: The speed of light in a material is determined by the </a:t>
            </a:r>
            <a:r>
              <a:rPr lang="en-CA" sz="2400" b="1" dirty="0"/>
              <a:t>index of refraction</a:t>
            </a:r>
            <a:r>
              <a:rPr lang="en-CA" sz="2400" dirty="0"/>
              <a:t>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92% </a:t>
            </a:r>
            <a:r>
              <a:rPr lang="en-CA" sz="2400" dirty="0"/>
              <a:t>answered correctly: When a source is moving away from an observer, the observed frequency is changed due to the motion (also the wavelength, but that was not a choice listed)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93% </a:t>
            </a:r>
            <a:r>
              <a:rPr lang="en-CA" sz="2400" dirty="0"/>
              <a:t>answered correctly</a:t>
            </a:r>
            <a:r>
              <a:rPr lang="en-CA" sz="2400" dirty="0" smtClean="0"/>
              <a:t>: The </a:t>
            </a:r>
            <a:r>
              <a:rPr lang="en-CA" sz="2400" dirty="0"/>
              <a:t>sound intensity level in decibels is related to the </a:t>
            </a:r>
            <a:r>
              <a:rPr lang="en-CA" sz="2400" b="1" dirty="0"/>
              <a:t>logarithm</a:t>
            </a:r>
            <a:r>
              <a:rPr lang="en-CA" sz="2400" dirty="0"/>
              <a:t> of the intensity.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93% answered correctly: Human ears can detect frequencies in the range 20 Hz up to 20,000 Hz</a:t>
            </a:r>
          </a:p>
        </p:txBody>
      </p:sp>
    </p:spTree>
    <p:extLst>
      <p:ext uri="{BB962C8B-B14F-4D97-AF65-F5344CB8AC3E}">
        <p14:creationId xmlns:p14="http://schemas.microsoft.com/office/powerpoint/2010/main" val="247492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315200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2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66007" y="838201"/>
            <a:ext cx="6083825" cy="248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Some common or interesting student </a:t>
            </a:r>
            <a:r>
              <a:rPr lang="en-US" sz="2400" dirty="0"/>
              <a:t>comments/feedback</a:t>
            </a:r>
            <a:r>
              <a:rPr lang="en-US" sz="2400" dirty="0" smtClean="0"/>
              <a:t>: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/>
              <a:t>“Do we need to re-register the </a:t>
            </a:r>
            <a:r>
              <a:rPr lang="en-CA" sz="2400" i="1" dirty="0" err="1"/>
              <a:t>iClicker</a:t>
            </a:r>
            <a:r>
              <a:rPr lang="en-CA" sz="2400" i="1" dirty="0"/>
              <a:t> if it's the same one we used last semester?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/>
              <a:t>ps. guess what I'm imitating: </a:t>
            </a:r>
            <a:r>
              <a:rPr lang="en-CA" sz="2400" i="1" dirty="0" err="1"/>
              <a:t>eeeeeee</a:t>
            </a:r>
            <a:r>
              <a:rPr lang="en-CA" sz="2400" i="1" dirty="0"/>
              <a:t> </a:t>
            </a:r>
            <a:r>
              <a:rPr lang="en-CA" sz="2400" i="1" dirty="0" err="1"/>
              <a:t>ooooouuu</a:t>
            </a:r>
            <a:r>
              <a:rPr lang="en-CA" sz="2400" i="1" dirty="0"/>
              <a:t>”</a:t>
            </a:r>
            <a:endParaRPr lang="en-CA" sz="2400" i="1" dirty="0" smtClean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501445" y="4350525"/>
            <a:ext cx="5954083" cy="2227255"/>
          </a:xfrm>
        </p:spPr>
        <p:txBody>
          <a:bodyPr/>
          <a:lstStyle/>
          <a:p>
            <a:r>
              <a:rPr lang="en-CA" sz="2400" dirty="0" smtClean="0"/>
              <a:t>YES!  You must re-register! Registration is </a:t>
            </a:r>
            <a:r>
              <a:rPr lang="en-CA" sz="2400" b="1" dirty="0" smtClean="0"/>
              <a:t>free</a:t>
            </a:r>
            <a:r>
              <a:rPr lang="en-CA" sz="2400" dirty="0" smtClean="0"/>
              <a:t>, and done on portal.utoronto.ca.</a:t>
            </a:r>
          </a:p>
          <a:p>
            <a:r>
              <a:rPr lang="en-CA" sz="2400" dirty="0" smtClean="0"/>
              <a:t>Please do NOT register your clicker using the </a:t>
            </a:r>
            <a:r>
              <a:rPr lang="en-CA" sz="2400" dirty="0" smtClean="0">
                <a:hlinkClick r:id="rId3"/>
              </a:rPr>
              <a:t>www.iclicker.com</a:t>
            </a:r>
            <a:r>
              <a:rPr lang="en-CA" sz="2400" dirty="0" smtClean="0"/>
              <a:t> web-site.</a:t>
            </a:r>
          </a:p>
          <a:p>
            <a:r>
              <a:rPr lang="en-CA" sz="2400" dirty="0" smtClean="0"/>
              <a:t>Register here</a:t>
            </a:r>
            <a:endParaRPr lang="en-CA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3008671" y="1766853"/>
            <a:ext cx="6211529" cy="5167347"/>
            <a:chOff x="3008671" y="1766853"/>
            <a:chExt cx="6211529" cy="516734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9328" y="1766853"/>
              <a:ext cx="2840872" cy="5167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ight Arrow 5"/>
            <p:cNvSpPr/>
            <p:nvPr/>
          </p:nvSpPr>
          <p:spPr>
            <a:xfrm>
              <a:off x="3008671" y="5904272"/>
              <a:ext cx="3341161" cy="838200"/>
            </a:xfrm>
            <a:prstGeom prst="rightArrow">
              <a:avLst/>
            </a:prstGeom>
            <a:gradFill>
              <a:gsLst>
                <a:gs pos="0">
                  <a:srgbClr val="FF0000"/>
                </a:gs>
                <a:gs pos="100000">
                  <a:schemeClr val="tx1"/>
                </a:gs>
              </a:gsLst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/>
            <p:cNvSpPr/>
            <p:nvPr/>
          </p:nvSpPr>
          <p:spPr>
            <a:xfrm>
              <a:off x="6379328" y="5715000"/>
              <a:ext cx="2231272" cy="6096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5772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315200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2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66007" y="838201"/>
            <a:ext cx="8595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/>
              <a:t>The Doppler Effect. </a:t>
            </a:r>
            <a:r>
              <a:rPr lang="en-CA" sz="2400" dirty="0" err="1" smtClean="0"/>
              <a:t>EEEEEEEEEEEeeeeeeeeeeeeeeee</a:t>
            </a:r>
            <a:endParaRPr lang="en-CA" sz="2400" dirty="0"/>
          </a:p>
        </p:txBody>
      </p:sp>
      <p:pic>
        <p:nvPicPr>
          <p:cNvPr id="4" name="Picture 2" descr="http://iwantsomefun.com/wp-content/uploads/2012/10/sheldon-cooper-doppler-effect-demotivational-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55" y="1566031"/>
            <a:ext cx="6661863" cy="514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9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126" y="15926"/>
            <a:ext cx="52568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5284839" cy="503238"/>
          </a:xfrm>
        </p:spPr>
        <p:txBody>
          <a:bodyPr/>
          <a:lstStyle/>
          <a:p>
            <a:r>
              <a:rPr lang="en-US" altLang="en-US" sz="3600" dirty="0" smtClean="0"/>
              <a:t>Waves and Wave Fronts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80448"/>
            <a:ext cx="3744913" cy="5489575"/>
          </a:xfrm>
        </p:spPr>
        <p:txBody>
          <a:bodyPr/>
          <a:lstStyle/>
          <a:p>
            <a:pPr lvl="1"/>
            <a:r>
              <a:rPr lang="en-CA" altLang="en-US" sz="2400" dirty="0" smtClean="0"/>
              <a:t>A </a:t>
            </a:r>
            <a:r>
              <a:rPr lang="en-CA" altLang="en-US" sz="2400" b="1" dirty="0" smtClean="0"/>
              <a:t>wave front </a:t>
            </a:r>
            <a:r>
              <a:rPr lang="en-CA" altLang="en-US" sz="2400" dirty="0" smtClean="0"/>
              <a:t>is the locus of all adjacent points at which the </a:t>
            </a:r>
            <a:r>
              <a:rPr lang="en-CA" altLang="en-US" sz="2400" i="1" dirty="0" smtClean="0"/>
              <a:t>phase</a:t>
            </a:r>
            <a:r>
              <a:rPr lang="en-CA" altLang="en-US" sz="2400" dirty="0" smtClean="0"/>
              <a:t> of a wave is the same. </a:t>
            </a:r>
          </a:p>
          <a:p>
            <a:pPr lvl="1"/>
            <a:r>
              <a:rPr lang="en-CA" altLang="en-US" sz="2400" dirty="0" smtClean="0"/>
              <a:t>Spherical wave fronts of sound spread out uniformly in all directions from a point source.</a:t>
            </a:r>
          </a:p>
          <a:p>
            <a:pPr lvl="1"/>
            <a:r>
              <a:rPr lang="en-CA" altLang="en-US" sz="2400" dirty="0" smtClean="0"/>
              <a:t>Electromagnetic waves in vacuum also spread out as shown here.</a:t>
            </a:r>
          </a:p>
          <a:p>
            <a:pPr lvl="1"/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9915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87867" y="873832"/>
            <a:ext cx="4044244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hlink"/>
                </a:solidFill>
                <a:latin typeface="Arial" charset="0"/>
              </a:rPr>
              <a:t>Waves in Two and Three Dimensions</a:t>
            </a:r>
          </a:p>
        </p:txBody>
      </p:sp>
      <p:pic>
        <p:nvPicPr>
          <p:cNvPr id="4" name="Picture 6" descr="20_19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" b="2556"/>
          <a:stretch>
            <a:fillRect/>
          </a:stretch>
        </p:blipFill>
        <p:spPr bwMode="auto">
          <a:xfrm>
            <a:off x="4825218" y="261937"/>
            <a:ext cx="3760687" cy="637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monopol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4" y="2249948"/>
            <a:ext cx="36576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56" y="5975449"/>
            <a:ext cx="4016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dirty="0"/>
              <a:t>Animation courtesy of </a:t>
            </a:r>
            <a:r>
              <a:rPr lang="en-US" sz="1400" dirty="0" smtClean="0"/>
              <a:t>Dan Russell, Penn State]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35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0" name="Picture 10" descr="CH20_PPT_Slide_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r="24689"/>
          <a:stretch>
            <a:fillRect/>
          </a:stretch>
        </p:blipFill>
        <p:spPr bwMode="auto">
          <a:xfrm>
            <a:off x="4757738" y="1155700"/>
            <a:ext cx="3852862" cy="551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2"/>
          <p:cNvSpPr>
            <a:spLocks/>
          </p:cNvSpPr>
          <p:nvPr/>
        </p:nvSpPr>
        <p:spPr bwMode="auto">
          <a:xfrm>
            <a:off x="261938" y="542925"/>
            <a:ext cx="4495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2600" dirty="0"/>
              <a:t>A spherical wave travels outward from a point source. What is the phase difference between the two points on </a:t>
            </a:r>
            <a:br>
              <a:rPr lang="en-US" sz="2600" dirty="0"/>
            </a:br>
            <a:r>
              <a:rPr lang="en-US" sz="2600" dirty="0"/>
              <a:t>the wave marked with dots?</a:t>
            </a: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76200" y="104775"/>
            <a:ext cx="7407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/>
          <a:p>
            <a:pPr eaLnBrk="1" hangingPunct="1"/>
            <a:r>
              <a:rPr lang="en-US" sz="3200">
                <a:solidFill>
                  <a:schemeClr val="bg1"/>
                </a:solidFill>
                <a:latin typeface="Times New Roman" charset="0"/>
              </a:rPr>
              <a:t>QuickCheck 20.8 </a:t>
            </a:r>
            <a:endParaRPr lang="en-US" sz="3200">
              <a:solidFill>
                <a:schemeClr val="bg1"/>
              </a:solidFill>
              <a:latin typeface="Gill Sans" charset="0"/>
            </a:endParaRPr>
          </a:p>
        </p:txBody>
      </p:sp>
      <p:sp>
        <p:nvSpPr>
          <p:cNvPr id="66565" name="Rectangle 2"/>
          <p:cNvSpPr>
            <a:spLocks/>
          </p:cNvSpPr>
          <p:nvPr/>
        </p:nvSpPr>
        <p:spPr bwMode="auto">
          <a:xfrm>
            <a:off x="450850" y="3371850"/>
            <a:ext cx="53260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627063" indent="-627063" eaLnBrk="1" hangingPunct="1">
              <a:lnSpc>
                <a:spcPct val="110000"/>
              </a:lnSpc>
            </a:pPr>
            <a:endParaRPr lang="en-US" sz="2800" dirty="0"/>
          </a:p>
          <a:p>
            <a:pPr marL="627063" indent="-627063" eaLnBrk="1" hangingPunct="1">
              <a:lnSpc>
                <a:spcPct val="120000"/>
              </a:lnSpc>
              <a:buFont typeface="Arial" charset="0"/>
              <a:buAutoNum type="alphaUcPeriod"/>
            </a:pPr>
            <a:r>
              <a:rPr lang="en-US" sz="2800" dirty="0"/>
              <a:t> </a:t>
            </a:r>
            <a:r>
              <a:rPr lang="en-US" sz="2800" dirty="0">
                <a:latin typeface="Symbol Proportional BT" charset="2"/>
                <a:cs typeface="Symbol Proportional BT" charset="2"/>
                <a:sym typeface="Symbol" charset="0"/>
              </a:rPr>
              <a:t></a:t>
            </a:r>
            <a:r>
              <a:rPr lang="en-US" sz="2800" dirty="0">
                <a:latin typeface="Times New Roman" charset="0"/>
              </a:rPr>
              <a:t>/4</a:t>
            </a:r>
            <a:r>
              <a:rPr lang="en-US" sz="2800" dirty="0"/>
              <a:t> radians.</a:t>
            </a:r>
          </a:p>
          <a:p>
            <a:pPr marL="627063" indent="-627063" eaLnBrk="1" hangingPunct="1">
              <a:lnSpc>
                <a:spcPct val="120000"/>
              </a:lnSpc>
              <a:buFont typeface="Arial" charset="0"/>
              <a:buAutoNum type="alphaUcPeriod"/>
            </a:pPr>
            <a:r>
              <a:rPr lang="en-US" sz="2800" dirty="0"/>
              <a:t> </a:t>
            </a:r>
            <a:r>
              <a:rPr lang="en-US" sz="2800" dirty="0">
                <a:latin typeface="Symbol Proportional BT" charset="2"/>
                <a:cs typeface="Symbol Proportional BT" charset="2"/>
                <a:sym typeface="Symbol" charset="0"/>
              </a:rPr>
              <a:t></a:t>
            </a:r>
            <a:r>
              <a:rPr lang="en-US" sz="2800" i="1" dirty="0" smtClean="0">
                <a:latin typeface="Times New Roman" charset="0"/>
                <a:sym typeface="Symbol" charset="0"/>
              </a:rPr>
              <a:t> </a:t>
            </a:r>
            <a:r>
              <a:rPr lang="en-US" sz="2800" dirty="0">
                <a:latin typeface="Times New Roman" charset="0"/>
              </a:rPr>
              <a:t>/2</a:t>
            </a:r>
            <a:r>
              <a:rPr lang="en-US" sz="2800" dirty="0"/>
              <a:t> radians.</a:t>
            </a:r>
          </a:p>
          <a:p>
            <a:pPr marL="627063" indent="-627063" eaLnBrk="1" hangingPunct="1">
              <a:lnSpc>
                <a:spcPct val="120000"/>
              </a:lnSpc>
              <a:buFont typeface="Arial" charset="0"/>
              <a:buAutoNum type="alphaUcPeriod"/>
            </a:pPr>
            <a:r>
              <a:rPr lang="en-US" sz="2800" dirty="0"/>
              <a:t> </a:t>
            </a:r>
            <a:r>
              <a:rPr lang="en-US" sz="2800" dirty="0" smtClean="0">
                <a:latin typeface="Symbol Proportional BT" charset="2"/>
                <a:cs typeface="Symbol Proportional BT" charset="2"/>
                <a:sym typeface="Symbol" charset="0"/>
              </a:rPr>
              <a:t> </a:t>
            </a:r>
            <a:r>
              <a:rPr lang="en-US" sz="2800" dirty="0" smtClean="0"/>
              <a:t>radians</a:t>
            </a:r>
            <a:r>
              <a:rPr lang="en-US" sz="2800" dirty="0"/>
              <a:t>.</a:t>
            </a:r>
          </a:p>
          <a:p>
            <a:pPr marL="627063" indent="-627063" eaLnBrk="1" hangingPunct="1">
              <a:lnSpc>
                <a:spcPct val="120000"/>
              </a:lnSpc>
              <a:buFont typeface="Arial" charset="0"/>
              <a:buAutoNum type="alphaUcPeriod"/>
            </a:pPr>
            <a:r>
              <a:rPr lang="en-US" sz="2800" dirty="0"/>
              <a:t> </a:t>
            </a:r>
            <a:r>
              <a:rPr lang="en-US" sz="2800" dirty="0" smtClean="0">
                <a:latin typeface="Times New Roman" charset="0"/>
              </a:rPr>
              <a:t>7</a:t>
            </a:r>
            <a:r>
              <a:rPr lang="en-US" sz="2800" dirty="0">
                <a:latin typeface="Symbol Proportional BT" charset="2"/>
                <a:cs typeface="Symbol Proportional BT" charset="2"/>
                <a:sym typeface="Symbol" charset="0"/>
              </a:rPr>
              <a:t></a:t>
            </a:r>
            <a:r>
              <a:rPr lang="en-US" sz="2800" i="1" dirty="0" smtClean="0">
                <a:latin typeface="Times New Roman" charset="0"/>
              </a:rPr>
              <a:t> </a:t>
            </a:r>
            <a:r>
              <a:rPr lang="en-US" sz="2800" dirty="0">
                <a:latin typeface="Times New Roman" charset="0"/>
              </a:rPr>
              <a:t>/2</a:t>
            </a:r>
            <a:r>
              <a:rPr lang="en-US" sz="2800" dirty="0"/>
              <a:t> radians.</a:t>
            </a:r>
          </a:p>
          <a:p>
            <a:pPr marL="627063" indent="-627063" eaLnBrk="1" hangingPunct="1">
              <a:lnSpc>
                <a:spcPct val="120000"/>
              </a:lnSpc>
              <a:buFont typeface="Arial" charset="0"/>
              <a:buAutoNum type="alphaUcPeriod"/>
            </a:pPr>
            <a:r>
              <a:rPr lang="en-US" sz="2800" dirty="0"/>
              <a:t> </a:t>
            </a:r>
            <a:r>
              <a:rPr lang="en-US" sz="2800" dirty="0" smtClean="0">
                <a:latin typeface="Times New Roman" charset="0"/>
              </a:rPr>
              <a:t>7</a:t>
            </a:r>
            <a:r>
              <a:rPr lang="en-US" sz="2800" dirty="0">
                <a:latin typeface="Symbol Proportional BT" charset="2"/>
                <a:cs typeface="Symbol Proportional BT" charset="2"/>
                <a:sym typeface="Symbol" charset="0"/>
              </a:rPr>
              <a:t></a:t>
            </a:r>
            <a:r>
              <a:rPr lang="en-US" sz="2800" dirty="0" smtClean="0"/>
              <a:t> </a:t>
            </a:r>
            <a:r>
              <a:rPr lang="en-US" sz="2800" dirty="0"/>
              <a:t>radians.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1317" y="50417"/>
            <a:ext cx="8627807" cy="5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err="1" smtClean="0"/>
              <a:t>i</a:t>
            </a:r>
            <a:r>
              <a:rPr lang="en-US" sz="3600" dirty="0" smtClean="0"/>
              <a:t>-Clicker Discussion Question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2518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8329</TotalTime>
  <Words>1673</Words>
  <Application>Microsoft Office PowerPoint</Application>
  <PresentationFormat>On-screen Show (4:3)</PresentationFormat>
  <Paragraphs>203</Paragraphs>
  <Slides>33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PHY132 Introduction to Physics II  Class 2 – Outline:</vt:lpstr>
      <vt:lpstr>PowerPoint Presentation</vt:lpstr>
      <vt:lpstr>Class 2 Preclass Quiz on MasteringPhysics</vt:lpstr>
      <vt:lpstr>Class 2 Preclass Quiz on MasteringPhysics</vt:lpstr>
      <vt:lpstr>Class 2 Preclass Quiz on MasteringPhysics</vt:lpstr>
      <vt:lpstr>Class 2 Preclass Quiz on MasteringPhysics</vt:lpstr>
      <vt:lpstr>Waves and Wave Fronts</vt:lpstr>
      <vt:lpstr>Waves in Two and Three Dimensions</vt:lpstr>
      <vt:lpstr>PowerPoint Presentation</vt:lpstr>
      <vt:lpstr>The Index of Refraction</vt:lpstr>
      <vt:lpstr>Index of Refraction for various substances</vt:lpstr>
      <vt:lpstr>PowerPoint Presentation</vt:lpstr>
      <vt:lpstr>Index of Refraction and the Wave Aspects of Light</vt:lpstr>
      <vt:lpstr>Wave intensity</vt:lpstr>
      <vt:lpstr>Power and Intensity</vt:lpstr>
      <vt:lpstr>PowerPoint Presentation</vt:lpstr>
      <vt:lpstr>Intensity of Spherical Waves</vt:lpstr>
      <vt:lpstr>Intensity and Decibels</vt:lpstr>
      <vt:lpstr>Sound Intensity Levels – Representative Values</vt:lpstr>
      <vt:lpstr>Intensity and Decibels</vt:lpstr>
      <vt:lpstr>PowerPoint Presentation</vt:lpstr>
      <vt:lpstr>PowerPoint Presentation</vt:lpstr>
      <vt:lpstr>The Doppler effect: Moving listener</vt:lpstr>
      <vt:lpstr>The Doppler effect: Moving source</vt:lpstr>
      <vt:lpstr>The Doppler effect</vt:lpstr>
      <vt:lpstr>PowerPoint Presentation</vt:lpstr>
      <vt:lpstr>PowerPoint Presentation</vt:lpstr>
      <vt:lpstr>The Doppler Effect</vt:lpstr>
      <vt:lpstr>Doppler Shift for Light</vt:lpstr>
      <vt:lpstr>Doppler Shift for Light</vt:lpstr>
      <vt:lpstr>Doppler Shift for Light</vt:lpstr>
      <vt:lpstr>Doppler Shift for Light (yes, really!)</vt:lpstr>
      <vt:lpstr>Before Class 3 on Monday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Dylan Jones</dc:creator>
  <cp:lastModifiedBy>Jason Harlow</cp:lastModifiedBy>
  <cp:revision>244</cp:revision>
  <cp:lastPrinted>2013-01-09T11:17:25Z</cp:lastPrinted>
  <dcterms:created xsi:type="dcterms:W3CDTF">2011-12-07T00:11:11Z</dcterms:created>
  <dcterms:modified xsi:type="dcterms:W3CDTF">2015-01-13T15:19:22Z</dcterms:modified>
</cp:coreProperties>
</file>