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ink/ink3.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4.xml" ContentType="application/inkml+xml"/>
  <Override PartName="/ppt/notesSlides/notesSlide8.xml" ContentType="application/vnd.openxmlformats-officedocument.presentationml.notesSlide+xml"/>
  <Override PartName="/ppt/ink/ink5.xml" ContentType="application/inkml+xml"/>
  <Override PartName="/ppt/ink/ink6.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7.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8.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9.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handoutMasterIdLst>
    <p:handoutMasterId r:id="rId43"/>
  </p:handoutMasterIdLst>
  <p:sldIdLst>
    <p:sldId id="256" r:id="rId2"/>
    <p:sldId id="365" r:id="rId3"/>
    <p:sldId id="386" r:id="rId4"/>
    <p:sldId id="389" r:id="rId5"/>
    <p:sldId id="388" r:id="rId6"/>
    <p:sldId id="390" r:id="rId7"/>
    <p:sldId id="393" r:id="rId8"/>
    <p:sldId id="391" r:id="rId9"/>
    <p:sldId id="343" r:id="rId10"/>
    <p:sldId id="344" r:id="rId11"/>
    <p:sldId id="305" r:id="rId12"/>
    <p:sldId id="306" r:id="rId13"/>
    <p:sldId id="310" r:id="rId14"/>
    <p:sldId id="325" r:id="rId15"/>
    <p:sldId id="307" r:id="rId16"/>
    <p:sldId id="334" r:id="rId17"/>
    <p:sldId id="370" r:id="rId18"/>
    <p:sldId id="323" r:id="rId19"/>
    <p:sldId id="369" r:id="rId20"/>
    <p:sldId id="333" r:id="rId21"/>
    <p:sldId id="372" r:id="rId22"/>
    <p:sldId id="312" r:id="rId23"/>
    <p:sldId id="360" r:id="rId24"/>
    <p:sldId id="363" r:id="rId25"/>
    <p:sldId id="374" r:id="rId26"/>
    <p:sldId id="348" r:id="rId27"/>
    <p:sldId id="349" r:id="rId28"/>
    <p:sldId id="362" r:id="rId29"/>
    <p:sldId id="350" r:id="rId30"/>
    <p:sldId id="392" r:id="rId31"/>
    <p:sldId id="351" r:id="rId32"/>
    <p:sldId id="375" r:id="rId33"/>
    <p:sldId id="377" r:id="rId34"/>
    <p:sldId id="352" r:id="rId35"/>
    <p:sldId id="381" r:id="rId36"/>
    <p:sldId id="353" r:id="rId37"/>
    <p:sldId id="354" r:id="rId38"/>
    <p:sldId id="361" r:id="rId39"/>
    <p:sldId id="394" r:id="rId40"/>
    <p:sldId id="382" r:id="rId41"/>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8A96"/>
    <a:srgbClr val="FFA4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72" autoAdjust="0"/>
    <p:restoredTop sz="94660"/>
  </p:normalViewPr>
  <p:slideViewPr>
    <p:cSldViewPr>
      <p:cViewPr varScale="1">
        <p:scale>
          <a:sx n="61" d="100"/>
          <a:sy n="61" d="100"/>
        </p:scale>
        <p:origin x="-76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1" y="0"/>
            <a:ext cx="3038144" cy="461192"/>
          </a:xfrm>
          <a:prstGeom prst="rect">
            <a:avLst/>
          </a:prstGeom>
          <a:noFill/>
          <a:ln w="9525">
            <a:noFill/>
            <a:miter lim="800000"/>
            <a:headEnd/>
            <a:tailEnd/>
          </a:ln>
          <a:effectLst/>
        </p:spPr>
        <p:txBody>
          <a:bodyPr vert="horz" wrap="square" lIns="87810" tIns="43905" rIns="87810" bIns="43905" numCol="1" anchor="t" anchorCtr="0" compatLnSpc="1">
            <a:prstTxWarp prst="textNoShape">
              <a:avLst/>
            </a:prstTxWarp>
          </a:bodyPr>
          <a:lstStyle>
            <a:lvl1pPr>
              <a:defRPr sz="1200"/>
            </a:lvl1pPr>
          </a:lstStyle>
          <a:p>
            <a:endParaRPr lang="en-US"/>
          </a:p>
        </p:txBody>
      </p:sp>
      <p:sp>
        <p:nvSpPr>
          <p:cNvPr id="56323" name="Rectangle 3"/>
          <p:cNvSpPr>
            <a:spLocks noGrp="1" noChangeArrowheads="1"/>
          </p:cNvSpPr>
          <p:nvPr>
            <p:ph type="dt" sz="quarter" idx="1"/>
          </p:nvPr>
        </p:nvSpPr>
        <p:spPr bwMode="auto">
          <a:xfrm>
            <a:off x="3970736" y="0"/>
            <a:ext cx="3038144" cy="461192"/>
          </a:xfrm>
          <a:prstGeom prst="rect">
            <a:avLst/>
          </a:prstGeom>
          <a:noFill/>
          <a:ln w="9525">
            <a:noFill/>
            <a:miter lim="800000"/>
            <a:headEnd/>
            <a:tailEnd/>
          </a:ln>
          <a:effectLst/>
        </p:spPr>
        <p:txBody>
          <a:bodyPr vert="horz" wrap="square" lIns="87810" tIns="43905" rIns="87810" bIns="43905" numCol="1" anchor="t" anchorCtr="0" compatLnSpc="1">
            <a:prstTxWarp prst="textNoShape">
              <a:avLst/>
            </a:prstTxWarp>
          </a:bodyPr>
          <a:lstStyle>
            <a:lvl1pPr algn="r">
              <a:defRPr sz="1200"/>
            </a:lvl1pPr>
          </a:lstStyle>
          <a:p>
            <a:endParaRPr lang="en-US"/>
          </a:p>
        </p:txBody>
      </p:sp>
      <p:sp>
        <p:nvSpPr>
          <p:cNvPr id="56324" name="Rectangle 4"/>
          <p:cNvSpPr>
            <a:spLocks noGrp="1" noChangeArrowheads="1"/>
          </p:cNvSpPr>
          <p:nvPr>
            <p:ph type="ftr" sz="quarter" idx="2"/>
          </p:nvPr>
        </p:nvSpPr>
        <p:spPr bwMode="auto">
          <a:xfrm>
            <a:off x="1" y="8773356"/>
            <a:ext cx="3038144" cy="461192"/>
          </a:xfrm>
          <a:prstGeom prst="rect">
            <a:avLst/>
          </a:prstGeom>
          <a:noFill/>
          <a:ln w="9525">
            <a:noFill/>
            <a:miter lim="800000"/>
            <a:headEnd/>
            <a:tailEnd/>
          </a:ln>
          <a:effectLst/>
        </p:spPr>
        <p:txBody>
          <a:bodyPr vert="horz" wrap="square" lIns="87810" tIns="43905" rIns="87810" bIns="43905" numCol="1" anchor="b" anchorCtr="0" compatLnSpc="1">
            <a:prstTxWarp prst="textNoShape">
              <a:avLst/>
            </a:prstTxWarp>
          </a:bodyPr>
          <a:lstStyle>
            <a:lvl1pPr>
              <a:defRPr sz="1200"/>
            </a:lvl1pPr>
          </a:lstStyle>
          <a:p>
            <a:endParaRPr lang="en-US"/>
          </a:p>
        </p:txBody>
      </p:sp>
      <p:sp>
        <p:nvSpPr>
          <p:cNvPr id="56325" name="Rectangle 5"/>
          <p:cNvSpPr>
            <a:spLocks noGrp="1" noChangeArrowheads="1"/>
          </p:cNvSpPr>
          <p:nvPr>
            <p:ph type="sldNum" sz="quarter" idx="3"/>
          </p:nvPr>
        </p:nvSpPr>
        <p:spPr bwMode="auto">
          <a:xfrm>
            <a:off x="3970736" y="8773356"/>
            <a:ext cx="3038144" cy="461192"/>
          </a:xfrm>
          <a:prstGeom prst="rect">
            <a:avLst/>
          </a:prstGeom>
          <a:noFill/>
          <a:ln w="9525">
            <a:noFill/>
            <a:miter lim="800000"/>
            <a:headEnd/>
            <a:tailEnd/>
          </a:ln>
          <a:effectLst/>
        </p:spPr>
        <p:txBody>
          <a:bodyPr vert="horz" wrap="square" lIns="87810" tIns="43905" rIns="87810" bIns="43905" numCol="1" anchor="b" anchorCtr="0" compatLnSpc="1">
            <a:prstTxWarp prst="textNoShape">
              <a:avLst/>
            </a:prstTxWarp>
          </a:bodyPr>
          <a:lstStyle>
            <a:lvl1pPr algn="r">
              <a:defRPr sz="1200"/>
            </a:lvl1pPr>
          </a:lstStyle>
          <a:p>
            <a:fld id="{A2F1AC7A-A382-1944-9F1F-F30449D4AFF3}" type="slidenum">
              <a:rPr lang="en-US"/>
              <a:pPr/>
              <a:t>‹#›</a:t>
            </a:fld>
            <a:endParaRPr lang="en-US"/>
          </a:p>
        </p:txBody>
      </p:sp>
    </p:spTree>
    <p:extLst>
      <p:ext uri="{BB962C8B-B14F-4D97-AF65-F5344CB8AC3E}">
        <p14:creationId xmlns:p14="http://schemas.microsoft.com/office/powerpoint/2010/main" val="233714374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5-01-12T16:06:11.417"/>
    </inkml:context>
    <inkml:brush xml:id="br0">
      <inkml:brushProperty name="width" value="0.05292" units="cm"/>
      <inkml:brushProperty name="height" value="0.05292" units="cm"/>
      <inkml:brushProperty name="color" value="#FF0000"/>
    </inkml:brush>
  </inkml:definitions>
  <inkml:trace contextRef="#ctx0" brushRef="#br0">21833 2297 22 0,'-35'-14'11'0,"-14"20"5"0,31-6-11 0,-3 8-4 16,-4-3 0-16,1 8 4 15,-5 6 1-15,1 7-8 32,0 6 0-32,3 0 1 15,8 2 1-15,6 3 0 16,7 3 1-16,11-3 0 16,8-5 1-16,2-3-4 0,8-8 1 15,7-8 3-15,6-5 0 16,5-5-5-16,10-11 1 15,3-8 4-15,-3-13 0 0,4-6-2 16,3-10 0-16,-1-8 0 16,-9 6 0-16,-8-1 0 15,-10 8 1-15,-11 6 2 16,-7 8 0-16,-10 10-3 16,-8 2 0-16,-6 12 0 15,-8 4 0-15,0 12-1 16,1-4 0-16,-1 14 2 15,4 5 0-15,0 8-1 16,7-8 1-16,3 3-2 16,11 2 1-16,7 1 2 15,11-1 0-15,3-2-2 16,11-3 0-16,14-8 1 16,0-7 1-16,3-9-1 0,8-5 1 15,3-8-2-15,0-3 0 16,0 3 0-16,-7-7 0 15,-11 4 0-15,-3 3 0 16,-7 0 0 0,-4 8 1-16,-3 5 3 0,-4 11 1 15,1 8-2-15,-1 2 1 16,0 14 0-16,-3 2 1 16,-1 1-2-16,8-9 1 15,0-5-3-15,7 0 0 16,-4-2-11-16,4-11 1 15,7-3-40-15,-1 0 0 0</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5-01-12T16:14:29.297"/>
    </inkml:context>
    <inkml:brush xml:id="br0">
      <inkml:brushProperty name="width" value="0.05292" units="cm"/>
      <inkml:brushProperty name="height" value="0.05292" units="cm"/>
    </inkml:brush>
  </inkml:definitions>
  <inkml:trace contextRef="#ctx0" brushRef="#br0">15840 1815 11 0,'-11'5'5'0,"11"-10"8"0,0 5-6 16,0 0-7-16,0 0 1 15,0 0-2-15,0 0 1 16,0 0-6-16,0 0 0 0,0 0 12 16,4 5 1-16,3-5-8 31,0 3 1-31,0 0-6 15,0-1 0-15,3 4 13 16,5-1 0-16,-1-5-5 16,3 0 0-16,4 0-1 0,-3-8 0 15,3 0 0-15,0 0 0 16,4 5 0-16,0-5 1 16,3 3-2-16,-3 3 0 15,-1 2 0-15,1 0 1 16,0 0-1-16,0 0 1 15,-1 2-2-15,1 3 1 16,0-5 1-16,3 8 0 16,0-5-2-16,0 2 1 15,-28-5 0-15,21 14 0 16,4-1 1-16,0 3-1 16,0-6 1-16,-1 1-1 15,1 2 1-15,0 0-2 16,-4 3 0-16,0 3 0 15,0 2 0-15,0-3 2 16,-3 6 1-16,3-5-3 16,0-3 1-16,0-6 0 15,1 3 1-15,-1 6-1 16,0-3 0-16,0-3-1 16,-3 3 1-16,-1 0 0 15,-2 0 1-15,-1 2-2 16,0 1 1-16,0-3 1 15,0 2 0-15,4-2-2 16,-1 0 1-16,1 0 0 0,-1 0 1 16,1-6-1-16,0 6 1 15,-1 0-1-15,1-3 0 16,0 3 0-16,-1 3 1 16,1-4 0-16,-4 4 0 15,4-3-1-15,-1-3 1 16,1 0-2-16,-4 0 1 15,0 3 1-15,4-2 0 16,-1 1-1-16,-2 1 0 16,-1 0-1-16,-4 0 1 0,1 3 0 15,-1-1 1-15,1 1-1 16,0-3 0-16,-1-1 0 16,1 1 0-16,-1 0-1 15,1-8 1-15,3 5 0 16,0 1 1-16,0 1 0 15,0 4 0-15,1-3-3 16,-1 0 0-16,0 2 2 16,0-2 1-16,0 3 0 15,-3-3 0-15,3-6 0 16,-4-2 1-16,1 0-3 16,3 0 1-16,0 0 2 15,0 0 1-15,0 2-6 16,0 1 0-16,4 2 5 0,-4-2 1 15,4-1-4-15,-1 4 1 16,-2-4 0-16,-1 1 1 16,0 2-3-16,0-5 1 15,0 2 2-15,0 1 0 16,0 2-1-16,4-5 0 16,-1 3 0-16,1-1 0 15,0 4 1-15,-1-4 0 0,1 1-2 16,0 2 1-16,-1 3-1 15,1 0 1-15,0-3 1 16,3 3 0-16,0 0 2 16,4 2 1-16,-1 1-4 15,1-6 0-15,0 0-1 16,-4-2 1-16,-3-1 0 16,-1-2 1-16,1 0-1 15,3 0 0-15,0 0 1 16,0 3 0-16,0-6-2 15,1 6 0-15,2-1 1 16,-3-2 1-16,1 3-2 16,-1-1 1-16,4-2 0 15,-4 3 1-15,3-1-2 16,1 1 1-16,0 0 0 16,-1 2 0-16,-2-8 0 0,-5 3 0 15,1 0 1-15,-4 0 1 16,4 0-4-16,-4-3 1 15,0 0 1-15,0 1 1 16,0-1-1-16,4 0 0 16,-1 1 0-16,1-1 1 15,0 3-2-15,-1-6 0 16,1 4 2-16,0-4 1 16,-1 4-1-16,-3-4 0 15,0 1-1-15,1 2 0 16,-1-2 0-16,0 0 0 0,3-1-1 15,1 1 0-15,0 0 1 16,3-1 1-16,-4 1-2 16,1-1 1-16,-4 1 0 15,0-3 0-15,0 0 1 16,1 0 0-16,2-3 2 16,1-2 0-16,-1 3-1 15,5-1 0-15,-1-2-4 16,0-1 0-16,0 1 3 15,0 0 0-15,0-1-1 16,1 1 1-16,2 0-2 16,1 0 0-16,0-3 1 0,3 0 1 15,0-3-2-15,-3 0 1 16,-4 1 0-16,0-3 1 16,0-1-1-16,4-1 1 15,0 1-1-15,-1-2 0 16,1 3 2-16,0-3 1 15,0 3-4-15,-1 0 1 16,1 0 1-16,0-3 0 16,-1-3-1-16,5-2 1 15,-5 0-2-15,-3 2 1 0,4-2 0 16,-4 0 0-16,0 3 1 16,1-4 0-16,-1 1-2 15,0 0 1-15,0-3-1 16,0 3 1-16,4 0-1 15,0 0 1-15,-4 0 0 16,3-1 1-16,-2 7-1 16,-1-1 1-16,4 0-2 15,-1-3 0-15,1-2 1 16,0 0 1-16,-1-3 0 16,1 0 0-16,-4 3-2 15,-3-3 1-15,-1 6 0 16,1-1 1-16,0-2-1 15,-1 0 0-15,1 0 0 16,3-3 0-16,0 3-1 16,0-3 0-16,1 3 2 0,-1 2 0 15,0 1-2-15,0-1 1 16,-3 1 0-16,3-9 0 16,0-2 0-16,0 3 1 15,0 2-1 1,1 3 0-16,2 2-1 15,-3-5 1-15,1 1-1 16,-1-1 1-16,0 3 1 16,4-6 0-16,-1 3-2 15,5 1 1-15,-1 1-1 16,0 1 1-16,0 3 1 16,0 7 0-16,4 3-1 15,0-8 0-15,3-2-1 16,1 2 1-16,-8 0 0 15,0 0 1-15,0 0-1 16,4 3 0-16,0-3 0 16,-1 8 1-16,1-5-2 15,-4 8 1-15,4-3 0 16,-4 0 0-16,4 0 0 16,3 0 0-16,1 0-1 15,-5 0 1-15,-2 0 0 0,-5 6 1 16,1-6-1-16,0 2 1 15,-1 4-1-15,1-1 1 16,3 3-1-16,1 0 1 16,-1-5 0-16,-3 2 1 15,-1 3 2-15,-3 0 1 16,-3 0-5-16,3 0 0 16,-3 0 0-16,-1-5 1 15,1 5-2-15,-4 0 0 16,0 0-5-16,-3 0 0 0,-1 0-23 15,1-3 1-15,0 3 8 16,-4-13 0-16</inkml:trace>
  <inkml:trace contextRef="#ctx0" brushRef="#br0" timeOffset="2132.3073">15984 1558 31 0,'-17'-26'15'0,"31"26"-3"0,-7 0-15 16,0-5 0-16,7 5 0 16,0 5 2-16,4 3 1 15,6 2-3-15,5 1 1 16,2 2 2-16,8 3 0 15,11 3 1-15,3-9 0 16,7-2-2-16,10 3 1 16,8-6 0-16,13 6 1 15,-2-3-2-15,13-3 1 16,4 0 0-16,7 0 1 0,7-2-1 16,3 2 0-16,11-5 0 15,0 0 0-15,0 3 0 16,11-3 1-16,0 0-1 15,-1 0 0-15,1-8-1 16,7 5 0-16,-4 3 2 16,0 0 0-16,4-7-1 15,-1 9 0-15,-6-7 0 16,-1 0 0-16,1 5 0 16,-7-3 1-16,-1-2-1 15,-3 2 0-15,0 3 0 16,-10 0 0-16,3 0 0 0,-7 0 0 15,-11-5-1-15,-7 5 1 16,1 0 1-16,-11 0 1 16,-1 5-3-16,-6-2 0 15,-11-3 1-15,-3 5 1 16,-1 3-2-16,-3-8 1 16,-7 3 1-16,-7-1 0 15,-4 3-1-15,-3-2 0 16,-7 2 1-16,-4-5 0 15,-6 0-1-15,-8 3 0 0,-4 2 2 16,-3-5 0-16,-3 0 6 16,-4 0 0-16,-3 3-8 15,-4-3 1-15,-4 0-1 16,-3-3 1-16,0 6-2 16,-4-3 1-16,-3-3 0 15,0 3 0-15,-3 0 1 16,2-5 0-16,1 5-1 15,0 0 0-15,-3 0 0 16,-1 5 0-16,0-5 5 16,1 0 1-16,-1 0-6 0,4 0 1 15,3 0 0-15,4 0 0 16,0 0-2-16,4 0 1 16,-1 0 0-16,4 0 0 15,7 0 0-15,7 0 1 16,4 0-2-16,10 0 1 15,11 0 0-15,3-8 0 16,4 0 0-16,4-2 0 16,3-3-1-16,-8 2 1 0,-2 3 0 15,-12-2 0-15,-6 10 0 16,-11 0 1-16,-10 10 1 16,-15 1 1-16,-17 5-2 15,-11 7 1-15,-17 4-3 16,-1 5 0-16,1-6-15 15,-1 1 1-15,4-9-16 16,1 1 1-16</inkml:trace>
  <inkml:trace contextRef="#ctx0" brushRef="#br0" timeOffset="2921.6277">16065 1466 21 0,'8'2'10'0,"2"4"1"0,-6-6-10 0,-4 0 8 16,0 0 0-16,0 0-4 16,0 0 0-16,-4 0-3 15,-3 0 0-15,0-6-1 16,-4 4 0-16,1 2 0 16,-1 2 0-16,-3 4-1 15,0-4 1-15,0 6-1 0,0 0 0 16,7 5 0-16,7-2 0 15,0 5 0-15,7 5 0 16,-4 0 0-16,8-2 0 16,3-3-1-16,11 0 0 15,6 2-37-15,8-7 0 16</inkml:trace>
  <inkml:trace contextRef="#ctx0" brushRef="#br0" timeOffset="3583.0328">21318 1458 26 0,'-14'-19'13'0,"25"9"-2"16,-4 4-13-16,3 4 3 15,1 2 0-15,0 8-1 16,3-3 1-16,7 8-1 16,14-5 1-16,4 3-2 15,7-1 1-15,3 4 0 16,-3-4 1-16,-4 6-2 15,-13 0 1-15,-12 10 3 0,-13-2 0 16,-15 3 1 0,-10-6 0-16,-11 8-2 0,-14 0 0 15,-3 3-3-15,-4 2 1 16,4-2-21-16,6-11 0 16,8-2 9-16,7-11 0 15</inkml:trace>
  <inkml:trace contextRef="#ctx0" brushRef="#br0" timeOffset="4183.0506">18341 537 33 0,'25'-26'16'0,"35"20"-1"15,-39 6-17-15,3 8 4 16,8 8 0-16,3 3-2 16,4 12 0-16,0-1 0 15,3 17 0-15,-6 6 0 16,-5-3 1-16,-2 1-1 0,-8 7 0 15,0-5 1-15,-3-8 0 16,-4 10-2-16,-4-4 0 16,-3-6-24-16,-3-3 1 15,-1-16 15-15,-3 1 1 16</inkml:trace>
  <inkml:trace contextRef="#ctx0" brushRef="#br0" timeOffset="4387.9915">18725 902 35 0,'-42'8'17'0,"7"19"-10"16,28-17-17-16,-7 9-2 15,0 7 1-15,-8 3-1 16,-2-2 0-16</inkml:trace>
  <inkml:trace contextRef="#ctx0" brushRef="#br0" timeOffset="20105.2254">15847 4572 23 0,'-14'32'11'0,"7"37"1"0,7-51-11 15,0 9-1-15,0 15 0 16,0 11 0 0,0 16 1-16,0 10 2 0,-4 14 1 15,1-3-4-15,-1 7 0 16,0-1 2-16,1 12 0 16,-1 1-2-16,1 2 1 15,-1 8 0-15,1-5 1 16,-1 7 2-16,4-7 0 15,0-3-4-15,0-2 1 16,4 2-2-16,-1-16 1 16,-3 8 0-16,0-5 1 15,0 3-1-15,-3-11 0 0,-4 7-1 16,-4 9 0-16,-3 5 1 16,-4-15 1-16,-3 4-11 15,4-12 0-15,-1-12-15 16,4-17 0-16</inkml:trace>
  <inkml:trace contextRef="#ctx0" brushRef="#br0" timeOffset="22079.3224">15222 6077 10 0,'32'0'5'0,"21"-7"1"15,-35 7-4-15,10-3-2 16,14 8 0-16,1 0 0 0,2-2 0 16,12 5 0-16,6 0 1 15,8 0-1-15,7 3 0 16,-4-4 0-16,7-1 1 16,3-4 4-16,15 4 1 15,-4-1-5-15,8-2 0 16,6-1 1-16,15-2 0 15,-8 0-1-15,7 0 1 16,15 0-2-16,-11 3 1 16,4-3-1-16,6 0 0 0,-6 5 0 15,3-2 1-15,7-3 1 16,-7 0 1-16,0 0-2 16,7 3 0-16,-7-6-1 15,0 3 1-15,4-3-1 16,-1 1 0-16,-3 2 1 15,-3 2 1-15,7 1-3 16,-11-3 0-16,0 3 4 16,3-3 0-16,-6 2-1 15,-1-2 1-15,4 0-2 16,0 3 0-16,-7-6 1 16,0 3 0-16,3-2-3 15,-13-1 0-15,-4 3 1 16,-4 0 0-16,-7 0 0 0,-3 3 0 15,-8 2-1-15,-16 5 1 16,-12 1 0-16,-7 2 1 16,-3 0-1-16,0 1 0 15,-7-4 0-15,-4-4 0 16,0-1 0-16,-3-5 1 16,0-5-2-16,-4-1 1 0,-3 1 0 15,-4-3 0-15,-3 0 0 16,-4 0 0-16,0 0 0 15,0 0 0-15,-3 3 0 16,-1 0 0-16,1 2 0 16,-4-2 0-16,0 2 0 15,0 0 0-15,0 1 0 16,0-1 1-16,0 1-2 16,0-4 1-16,0-2 0 15,0 8 0-15,4 0 0 16,3 0 0-16,0 3 0 15,0 0 0-15,0-3 0 16,4 0 0-16,0 0 0 0,-1 0 0 16,1 0 0-16,3 0 0 15,0 0 1-15,0 2 0 32,4 4-2-32,3-1 0 15,0 0 2-15,4 0 0 0,-4 1-1 16,-3-4 0-16,-4 1 0 15,0-3 0-15,1-3 0 16,-1 1 0-16,-4-1-1 16,-2 0 0-16,-1 3 1 15,0 0 1-15,-4 0-2 16,1-2 1-16,0-1 0 16,-1 0 1-16,1 3-2 15,-1-2 1-15,4-3 1 16,0 2 0-16,1-5-1 15,-1 0 0-15,0 3-1 16,0-1 1-16,0 4-1 16,0 2 1-16,0 2 0 15,0-2 0-15,0 3 1 0,1-6 0 16,-1 1-1-16,0 2 0 16,0-6-1-16,0 1 1 15,0-8 0-15,-3 2 1 16,-1 3-1-16,-3 3 0 15,0 2 0-15,-3 1 0 16,-4 2 1-16,3 0 0 16,-3 0-1-16,0 5 0 15,-7-2 1-15,4-3 1 16,-8 2-2-16,1-4 0 0,-1-4-1 16,-6 4 1-16,-1-3 0 15,-3-3 0-15,0-6 0 16,-1 4 1-16,1-1-1 15,-3 1 0-15,-1 4 1 16,4 1 1-16,3 0-1 16,4-1 1-16,3 1-2 15,8 5 0-15,3-2-1 16,7 2 1-16,7 2-1 16,4 6 1-16,6 0 0 15,5 0 1-15,6 10-1 16,0-4 1-16,-7 4-1 15,1 1 0-15,-8-1 2 16,-4 3 1-16,-6 3-2 16,-4 5 0-16,-7 6-1 0,-11 2 0 15,-3-3-4-15,-7 11 0 16,-4-5-20-16,-3 2 1 16,3-5 6-16,1-2 0 15</inkml:trace>
  <inkml:trace contextRef="#ctx0" brushRef="#br0" timeOffset="22948.3615">22867 6054 38 0,'4'23'19'0,"24"28"1"16,-14-41-19-16,11 9 0 15,3 5 1-15,4 2-3 16,10 6 0-16,4 0-1 16,-4-6 1-16,-7-2-10 15,-3 5 0-15,-4-5 0 16,-3 0 1 0,-7-1-6-16,-8-4 1 15</inkml:trace>
  <inkml:trace contextRef="#ctx0" brushRef="#br0" timeOffset="23114.5135">22825 6411 51 0,'-14'-13'25'0,"67"-27"0"16,-25 11-26-16,21-14-5 0,22-9 1 15,3-15-14-15,3 1 0 16,8 3-6-16,-4-3 0 15</inkml:trace>
  <inkml:trace contextRef="#ctx0" brushRef="#br0" timeOffset="24081.6344">15145 4543 26 0,'-4'37'13'0,"8"24"1"0,-1-45-14 0,1 5 0 16,-1 0 0-16,1 5 0 15,-1 4 0-15,-3 4 0 16,0-2 1-16,0-8 2 16,0-6 1-16,0-5-2 15,0-7 1-15,0-12-3 16,0-10 0-16,0-7-2 15,-3-4 1-15,3-13 0 16,-4-7 0-16,4-9 1 16,-3-10 1-16,3 3-1 15,0 7 1-15,3 6 0 16,4 10 1-16,4 8-4 0,3 6 0 16,0 5 5-16,4 5 0 15,3 8-6-15,0 3 1 16,-3 7 3-16,-1 6 1 15,-2 3 1-15,-1 2 1 16,-4 3-1-16,-6 5 1 16,-4 3-4-16,-7 0 0 15,-11-1 0-15,-7 1 0 16,1-5-1-16,-5-9 1 0,5-4-6 16,-4-6 1-16,3 0-28 15,4 0 0-15</inkml:trace>
  <inkml:trace contextRef="#ctx0" brushRef="#br0" timeOffset="28329.4138">15850 5988 22 0,'-35'5'11'0,"10"11"1"0,22-3-10 0,-8 3-2 16,1 5 0-16,-4 3 1 16,3-3 1-16,0 0-2 15,4 3 1-15,4-3-1 16,6-2 0-16,4-4 1 15,4-7 0-15,3-5 3 16,7-11 0-16,11-2-2 16,3-14 1-16,-3-11-3 15,0-7 0-15,-8 0 0 16,-6 2 0-16,-11 3 1 0,-17 10 1 16,-12 12 3-16,-6 12 1 15,-7 14-4-15,-7 10 1 16,-4 18-2-16,7-2 0 15,4 3 0-15,6-3 0 16,8-2-2-16,7-9 1 16,4-7 1-16,6-9 1 15,8-7-2-15,10-11 1 16,7-5-19-16,7-14 1 16,0-2-11-16,-7-8 1 15</inkml:trace>
  <inkml:trace contextRef="#ctx0" brushRef="#br0" timeOffset="40668.0743">15854 6017 13 0,'-7'5'6'0,"3"-26"5"0,4 15-7 16,0 1 0-16,0 5 0 15,4-8-2-15,-1 0 1 16,4-2-2-16,4-4 0 16,3-4-2-16,4-6 1 15,6-2 1-15,1-1 0 16,0 1-2-16,7-11 0 0,6-11 1 15,5 3 0-15,-1-2 1 16,11-6 0-16,3-3-2 16,-3 8 1-16,-3 1 1 15,-1-3 1-15,4-1-3 16,0 4 0-16,0 4 1 16,3 1 0-16,1 2 0 15,-4 3 1-15,-4 3-2 16,4-1 0-16,0 6 2 15,0 5 0-15,-7 1-2 16,3 2 1-16,0 2-1 0,1 3 1 16,-11 3-1-16,-1 0 1 15,-2 5 1-15,-1 5 0 16,-3 0-1-16,-1 1 0 16,1 2 0-16,-4 0 0 15,1 2-1-15,-5 1 1 16,-3-3 0-16,-3 3 1 15,3-1-2-15,0-2 1 16,1 6 0-16,-1-1 1 0,-4-2-2 16,1-1 1-16,-4 1 0 15,0 0 1-15,0-1-1 16,1 1 0-16,-5-1 0 16,1 1 1-16,-1 0-2 15,1-3 0-15,-4 0 1 16,0 0 1-16,4 2-1 15,-4-2 1-15,0 3-2 16,0-3 1-16,0 0 0 16,0 0 1-16,0 0-1 15,0 0 0-15,0 0-1 16,0 0 1-16,0 0 1 16,0 0 0-16,0 0-3 15,0-3 1-15,0 6 1 16,-3-6 1-16,3 6 0 15,0-6 1-15,0 6-4 16,0-3 0-16,0 3 2 0,0-1 1 16,4 4-1-16,-1-1 1 15,1 3-2-15,3 0 1 16,-3 0 1-16,3 2 0 16,3 1-2-16,1-1 1 15,0 4 0-15,3-1 0 16,0 0 0-16,4-2 0 15,-4-1-1-15,0 1 1 16,-3 0-1-16,3 2 1 16,0 0 2-16,4 3 0 15,-1 0-3-15,1 0 0 0,0 5 1 16,-1 0 0-16,1 3-1 16,0 0 1-16,-4-6 0 15,4-2 1-15,-4 0-1 16,0 5 0-16,0 0-1 15,0 3 1-15,1 0 0 16,-5 0 0-16,-3-1 0 16,0 1 0-16,-3-5 0 15,-4 5 0-15,4 2 0 16,-1 0 0-16,1 1-1 16,-1-1 1-16,1 1 1 15,0-6 1-15,-1 0-3 16,1 0 1-16,-1 3-1 15,4-3 1-15,-3 0 0 16,3 3 1-16,0-3-1 0,0 3 0 16,0-3-1-16,1 1 1 15,-1-1 0-15,0 0 1 16,0 3-1-16,-4 0 0 16,1-1-1-16,0 9 1 15,-1-3 0-15,4-5 0 16,0-3 0-16,1 3 1 15,-1 0-1-15,3 0 0 16,1-1 0-16,0 1 0 16,-4 0-1-16,0 0 1 15,0 0 1-15,0 0 0 0,0 2-2 16,4-2 0-16,3 5 1 16,0-3 1-16,4 3-1 15,-1-7 0-15,1-1 0 16,0 0 0-16,3 0 0 15,0 0 0-15,4 3 0 16,3 3 0-16,-3-4-1 16,-4 1 1-16,4 3 1 15,0-6 0-15,0 5-2 16,3 3 1-16,0 0 0 16,0 1 0-16,1-1 0 0,-1-3 0 15,4-7-1-15,0-1 1 16,-1-2 0-16,-2 3 1 15,-5-6-2-15,5-3 1 16,-1 4 0-16,0-4 0 16,1 1 1-16,-1-1 1 15,-3-2-2-15,3 3 0 16,18-1 1 0,-11-4 0-16,-3-6 0 15,0-3 1-15,-1-2-2 16,1-6 1-16,4 1-2 15,-1-4 1-15,-3 7 0 16,3-4 1-16,0-2-1 16,1-3 1-16,-4 0-2 15,-1-3 1-15,-2-2 0 16,-1 0 0-16,4 0 0 16,0 5 1-16,-1 3-1 15,-2 0 0-15,-1 5-1 16,7-3 1-16,4-5 1 15,-4-8 1-15,-3-5 2 16,4-8 1-16,2 0-3 16,1-8 1-16,0-10-3 0,-4-1 1 15,1-10 0-15,3-3 0 16,0-5 0-16,-1-21 0 16,5-16 3-16,6-6 0 15,8-7-2-15,-4 0 0 16,7 10-3-16,0-5 0 15,-4 8-3-15,8-1 0 16,3 15-11-16,-11-1 1 16,1 10-12-16,-4 6 0 15</inkml:trace>
  <inkml:trace contextRef="#ctx0" brushRef="#br0" timeOffset="42381.154">15836 6043 30 0,'-10'-8'15'0,"17"19"0"15,-4 2-15-15,4 5-1 0,4 4 1 16,-1 7 0-16,5 8 1 15,2 8-2-15,4-3 0 16,0 11 2-16,1 5 0 16,2-7-1-16,5-1 0 15,2 5-1-15,5 4 0 16,2-4 1-16,1 9 0 0,0 2 0 16,10-11 0-16,-3-2 0 15,-3-2 1-15,2-1-1 16,5-5 1-16,3-6-2 15,0-4 1-15,7-3 0 16,3-1 1-16,-6-4-1 16,6-9 0-16,1 1-1 15,-1-1 1-15,1-4-1 16,3-1 1-16,-7-3 1 16,0 1 0-16,0-8-2 15,0-3 1-15,0-6 0 16,-4-2 0-16,4-5 0 15,3-3 1-15,-6-2-1 16,-1-3 0-16,8-3 0 16,-1-5 0-16,8-3 0 15,6-2 0-15,-10 2 0 0,4-5 0 16,3-6 0-16,-7-2 0 16,0 3 0-16,0 0 0 15,-7-3 1-15,-3-3 1 16,-1 3-3-16,1-2 1 15,-1-6 2-15,-3-3 0 16,-4-2-2-16,4-3 0 16,0 0 0-16,-3 3 0 15,-5-3 0-15,-2-8 0 16,3 3-2-16,-1 0 1 16,1 3 2-16,-3 7 1 0,2 3-2 15,8-5 0-15,-3-3-2 16,-4 5 0-16,3 1 3 15,7-3 0-15,1 2-2 16,-4 11 1-16,7 0 0 16,3-2 0-16,-10-1 0 15,4 6 0-15,-1 2 0 16,1 5 0-16,-5 4 0 16,1 4 0-16,4 6 1 15,-1 3 1-15,-6 2-4 16,-4 2 0-16,3 4 2 15,4-1 0-15,-4 3 0 16,1 3 1-16,-1 2-1 0,0 3 0 16,1 3-1-16,-8 2 1 15,-3 3 0-15,0 3 0 16,3 2 1-16,0 3 0 16,1 8-2-16,-4 5 1 15,-1 8-1-15,1-5 1 16,0 7 1-16,0 12 0 15,-4 2 0-15,-3 2 0 16,3 11-1 0,0-8 0-16,8 1-1 15,6 2 0-15,4 7 1 16,7 4 0-16,0 7 1 16,3 1 1-16,4 12-1 15,8 6 0-15,-1 5-2 16,10-2 0-16,-3-3 0 15,11-3 1-15,7 5-27 0,10-10 0 16,1-5 22-16,-8-16 0 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5-01-12T16:15:54.907"/>
    </inkml:context>
    <inkml:brush xml:id="br0">
      <inkml:brushProperty name="width" value="0.05292" units="cm"/>
      <inkml:brushProperty name="height" value="0.05292" units="cm"/>
    </inkml:brush>
  </inkml:definitions>
  <inkml:trace contextRef="#ctx0" brushRef="#br0">3203 9771 34 0,'-3'8'17'0,"13"8"1"0,-6-11-16 0,-4 8-1 16,0 9 0-16,0 7-1 16,-4 8 1-16,1 2 0 15,-1 9 0-15,-3 0 0 16,0-9 0-16,4-2-1 15,-1-8 1-15,1-5-1 16,-1-5 1-16,0-3-1 16,4-6 1-16,0-10 0 15,4 0 1-15,7-16-3 16,3-15 0-16,7-4 1 16,7-10 0-16,4-10 0 0,7-3 1 15,6 13-2-15,-2 5 1 16,-1 13-1-16,-10 14 1 15,-7 10 0-15,-8 17 1 16,-3 12-2-16,-3 6 1 16,-4 16 0-16,0 10 1 15,-3-3-1-15,-1-2 0 16,1-13-1-16,-4-14 0 16,0-12-1-16,3-12 0 15,4-20 1-15,0-17 1 16,7-15 0-16,8-16 1 0,9-3 0 15,5-2 0-15,-1 7-1 16,4 17 0-16,-1 23 8 16,-2 32 0-16,-12 18 1 15,-6 27 0-15,-4 13-7 16,-7 8 1-16,0 6-3 16,4-1 1-16,-1-10-14 15,5-11 0-15,-1-21-20 16,-4-10 0-16,8-4 20 15,0-17 1-15</inkml:trace>
  <inkml:trace contextRef="#ctx0" brushRef="#br0" timeOffset="218.9035">4600 9782 51 0,'28'23'25'0,"29"-15"0"0,-32-8-27 15,6 0-6-15,-2-2 0 16,-1-4-11-16,0-1 0 16,4-4-3-16,-8 0 0 15</inkml:trace>
  <inkml:trace contextRef="#ctx0" brushRef="#br0" timeOffset="395.0078">4561 10046 60 0,'25'3'30'0,"63"0"-6"16,-56-3-30-16,7-3-25 15,-4 3 1-15,7-3 7 0,-3 6 1 16</inkml:trace>
  <inkml:trace contextRef="#ctx0" brushRef="#br0" timeOffset="1967.9853">7422 12113 23 0,'-17'8'11'0,"31"18"2"16,-7-18-13-16,-4 3 1 15,5 2 1-15,-1-8 2 16,3 0 1-16,4-2 1 15,7-11 1-15,1-5-3 16,-5-6 0-16,-3 6-2 16,-3 0 0-16,-4 0 2 15,-3-1 0-15,-8 4-2 16,-3 2 0-16,-4 5-3 0,1 6 1 16,-1-3 0-16,-3 10 0 15,4 12 1-15,-1 4 1 16,4-5-4-16,3 0 0 15,4-5 3-15,4-2 1 16,3-9 1-16,0-3 0 16,4-9-1-16,3-9 0 15,0-11-3-15,-4 9 1 16,-3-4 1-16,-3 4 1 16,-8-1-3-16,-3 4 0 0,0 4 2 15,-3 3 1-15,-1 8-1 16,1 3 1-16,-1-1 0 15,0 6 1-15,1 0 1 16,3 0 1-16,3 3-3 16,1-6 0-16,-1 0-1 15,1-2 0-15,3-8-4 16,0-3 0-16,3 5-56 16,1-2 0-16,3-8 55 15,3-6 0-15</inkml:trace>
  <inkml:trace contextRef="#ctx0" brushRef="#br0" timeOffset="2950.5976">20345 11933 35 0,'-21'24'17'0,"13"2"1"16,8-21-17-16,0 3 0 16,0-2 0-16,4-1 2 15,0 0 0-15,3-2-1 16,0-3 1-16,0-6-3 15,0-4 1-15,3-6-2 16,-3-3 1-16,0-2 1 16,0 5 1-16,-3 3-1 15,0 5 0-15,-4 6-1 16,-4 7 0-16,0 11 1 16,1 5 0-16,3-3 0 15,0 4 1-15,3-9-1 0,5 0 1 16,-5-2 7-1,1-3 1-15,-1-3-4 0,-3-2 0 16,-3-6-7-16,-1-2 1 16,-3-1-2-16,0 1 1 15,0 0-27-15,7 2 1 16,7-2-7-16,4-6 0 16</inkml:trace>
  <inkml:trace contextRef="#ctx0" brushRef="#br0" timeOffset="4451.3729">7620 12134 27 0,'-21'5'13'0,"10"14"2"16,8-11-15-16,-1-1 0 15,1 1 0-15,3 3 3 16,3-3 1-16,4-3 1 15,7 1 1-15,4-4-2 0,0 1 0 16,13-3-2-16,5 2 1 16,2-2-2-16,-2 3 0 15,6 0-2-15,7-1 0 16,4 1 1-16,7 2 0 16,11-2-1-16,-8 0 1 15,11-6 0-15,8 0 0 16,2 3 0-16,8-2 1 15,-4-1-1-15,11 0 1 16,7 1 0-16,-4-4 0 0,4 1 0 16,7-3 0-16,3 8-2 15,-3-13 0-15,14 0 1 16,0 2 0-16,0-2 0 16,14-3 1-16,4 0-2 15,-8 6 1-15,15-1 0 16,0 0 0-16,-7 9 0 15,10-1 0-15,0-2-1 16,-3 5 1-16,-1-5 0 16,1 5 0-16,7-3-1 15,-8 0 1-15,8 1 1 16,11-4 0-16,2 1-2 16,-6 2 0-16,0 1 2 0,0-4 1 15,7 4-3-15,10 2 1 16,-10-3 0-16,3 3 0 15,-3-2 0-15,0-1 0 16,11 0 1-16,-1 1 0 16,4 4-2-16,-7-2 0 0,-4 3 1 15,1 0 0-15,3-3 0 16,0 2 0-16,-4 1 0 16,-3-1 0-16,-4 1 1 15,4 2 0-15,3-2-1 16,-10 0 0-16,0 2 0 15,-4 6 0-15,8-3 0 16,2-6 1-16,-6 3-2 16,-3-5 0-16,6 3 1 15,7-8 1-15,1 5 0 32,-12 0 0-32,-6 0 1 15,0 2 0-15,0 1 2 0,-8 0 1 16,8-1-4-16,3-2 1 15,-3 6-1-15,-11-4 0 16,4 1 0-16,-11 2 0 16,-7 1-12-16,-3-4 1 15,-11 3-31-15,-11 1 0 16,-10 2 37-16,-15-8 0 16</inkml:trace>
  <inkml:trace contextRef="#ctx0" brushRef="#br0" timeOffset="5996.1199">7592 12203 10 0,'14'-22'5'0,"21"-1"4"16,-24 15-5-16,10-8 0 16,4 0 1-16,3 3 0 15,4-1 1-15,-8 4-5 16,1-1 0-16,0 1-1 16,3 2 0-16,4 0 0 15,-1 0 0-15,1 0 0 16,3-3 1-16,4 1-2 15,7-3 1-15,7-3 1 16,-7-5 1-16,7-1-3 16,0 1 1-16,-53 21 0 15,120-40 4-15,-25 6 1 16,4-3-5-16,-8 3 1 16,1 2-2-16,0 0 1 15,-4-2 2-15,7-3 1 16,-3 0-5-16,10-3 0 15,-10 8 2-15,10-2 0 16,-3-6 0-16,3 0 1 16,-6 3 2-16,-1 0 0 0,4 3-4 15,-1 2 1-15,8-2 0 16,0-1 0-16,7 1 0 16,7 0 1-16,-4 7-1 15,4-2 1-15,4-5-1 16,-1-1 0-16,8-4 0 15,-4 2 1-15,7 0-1 16,3-1 0-16,-3 1 0 16,11 3 0-16,7-3 0 15,-4 3 1-15,0 7-1 16,4 6 0-16,0 2-1 16,-4 1 1-16,10 2 1 0,8 0 0 15,0-2-2-15,0 7 0 16,0-2 1-16,10 2 1 15,4 3-1-15,0 0 0 16,0 8 0-16,-4 0 1 16,4 6-1-16,0-1 0 15,7 6 0-15,0-3 0 16,0 2 0-16,0 3 0 16,-4-2 1-16,-3-1 0 15,0 6-2-15,0 3 0 16,0 5 0-16,-4 0 1 0,-3 2-1 15,0 3 1-15,0 0 1 16,0 6 0-16,-7 4-1 16,-4 1 0-16,4 2 0 15,-7-10 1-15,-4 5-1 16,-11 3 0-16,5-1 1 16,-15 4 1-16,3-4-3 15,-13 9 1-15,-4 5 0 16,-11-11 1-16,4 6-2 15,-11-6 0-15,8 3 2 16,-5 0 1-16,12-2-1 16,-4-4 0-16,7 4-1 15,3-4 0-15,-14-2 0 16,1 3 0-16,-4-8 0 0,-15-6 0 16,1 3-12-16,-7 0 1 15,-11 3-17-15,-7 3 1 16</inkml:trace>
  <inkml:trace contextRef="#ctx0" brushRef="#br0" timeOffset="7388.7322">7779 12065 15 0,'-25'5'7'0,"18"22"0"0,11-19-8 16,-4 5 2-16,3 8 1 15,4 0 4-15,0-2 0 16,0 2-4-16,7 8 1 15,-3 5-3-15,7 3 0 0,-4 1 1 16,3 4 0-16,1 3 2 16,7 2 0-16,6-2 0 15,5 0 0-15,-1 3-3 16,11 2 0-16,7 1 1 16,-7 2 0-16,6-1-2 15,5 4 0-15,-1-11 3 16,1 0 1-16,6 3-4 15,8-1 1-15,-8 1 1 16,4-6 0-16,7 8-2 16,-3 1 0-16,10 2 3 15,-3-8 1-15,-1-3-3 16,8 0 0-16,-4 9 1 16,14-1 0-16,-10-5-2 15,10 2 1-15,1 6 0 16,9-2 0-16,-2-9 0 0,6 0 0 15,0 3 0-15,11 0 1 16,-7-5-2-16,11-3 0 16,6 0 2-16,-6 0 0 15,13-3-1-15,8 3 0 16,-11-5 0-16,7-3 1 16,11-2-2-16,-11-9 1 15,4-4 0-15,13 4 1 16,-2-2-1-16,-1 0 1 15,4-3 1-15,6-2 1 0,5-1-4 16,-8-2 1-16,7-3 2 16,1-2 0-16,3 0-2 15,-1-1 0-15,-2-2 1 16,-1-2 0-16,4-1-2 16,3-2 1-16,8-6 0 15,-4-2 0-15,7 0 0 16,-4 2 1-16,8-2-1 15,-1-8 1-15,1 0-2 16,3-11 0-16,3-3 3 16,1 4 0-16,-1-4-3 15,8-2 0-15,-15-5 2 16,1 2 1-16,-4 6-1 16,-4-3 0-16,4-11-1 15,0-2 0-15,0 2 0 16,-10-5 0-16,-5 0 0 0,-2-2 0 15,-4 2 1-15,-1-3 0 16,-9-7 1-16,-5-1 1 16,-3-4 0-16,-10 1 1 15,0 1-2-15,-11-13 1 16,3-3-3-16,-10 0 0 16,0 5 0-16,4-2 1 15,-8-6-2-15,4 8 0 16,-4 1-27-16,-3 2 0 15,-7 10 2-15,-11-10 1 0</inkml:trace>
  <inkml:trace contextRef="#ctx0" brushRef="#br0" timeOffset="8919.578">20271 12409 26 0,'7'-34'13'0,"10"-9"0"0,-6 30-13 0,7-3 0 15,6 0 0-15,4-5-7 16,8-11 1-16,-1-5-13 31,0 0 0-31</inkml:trace>
  <inkml:trace contextRef="#ctx0" brushRef="#br0" timeOffset="12945.8344">12728 14899 44 0,'0'-3'22'0,"7"0"3"0,0 6-22 16,0 2 6-16,0 14 0 15,-3 18-6-15,-4 8 1 0,-4 18-2 16,-3 6 1-16,-7 18-2 15,-3 1 1-15,-5 4-1 16,5-15 1-16,-1 5-1 16,4-8 1-16,0-16-1 15,3-15 0-15,4-11-1 16,4-6 1-16,3-10 4 16,3-8 1-16,11-6-1 15,11-2 1-15,10-5-4 16,11-3 1-16,18 0-3 15,-8-2 0-15,8-1 0 16,-4 3 0-16,0 8-9 16,-4 0 0-16,4 11-23 15,0-1 1-15,-11 6-9 0,1 5 0 16</inkml:trace>
  <inkml:trace contextRef="#ctx0" brushRef="#br0" timeOffset="14211.4534">13896 15483 48 0,'-11'0'24'0,"18"-2"2"16,0 2-24-16,4 0-3 15,7 2 1-15,6-2 0 16,5 6 1-16,9-4-1 16,19 6 0-16,-1 0 5 15,11-2 1-15,14-1-6 16,18-5 0-16,0 0 1 15,17-5 1-15,15-3-2 16,-4 2 0-16,11 1 1 16,17 0 1-16,-7-14-2 0,7 1 0 15,4-4 1-15,3 4 0 16,15-1-1-16,-15 4 0 16,0 4 0-16,7 3 0 15,-3 0-1-15,0 0 1 16,-7 8 1-16,0-5 0 15,6 5 3-15,-16 3 1 16,2 2-5-16,8 0 0 16,-11 3 0-16,-3-5 0 15,10 2 0-15,-17-2 1 16,-4 2-1-16,0-5 1 0,-11 3-1 16,-3-6 0-16,-3 3-1 15,-1-8 1-15,-14 5 0 16,-10-2 1-16,-7-3-1 15,-8-2 0-15,-6 7 0 16,-11-5 0-16,-7 3-1 16,-7 2 1-16,-8 6 1 15,-2-3 0-15,-5 2-1 16,-6 4 0-16,-4-9-1 16,-7 6 1-16,0-1 0 15,-3 1 0-15,0 0 0 16,-1-3 0-16,-3 0 0 15,4 0 1-15,-4-3-1 16,0-2 0-16,0 5-1 16,-3-3 1-16,-4 3 0 15,3-5 0-15,1 5 0 16,-1-3 0-16,1 6-1 0,-1-1 1 16,4 6 0-16,-3-2 0 15,3 1 0-15,-4-1 0 16,1-4 0-16,-1 1 1 15,1-3-1-15,-1 0 0 16,1-3-1-16,0-2 1 16,3 2-1-16,0 1 1 15,0 4 0-15,0-2 1 16,0 3-1-16,3 0 1 16,1-1-2-16,0 4 0 15,-1-4 1-15,1-2 1 0,-1-2-1 16,1-4 0-16,-4-2 0 15,0 1 0-15,0-4-1 16,0 6 1-16,-3-3 0 16,-1 2 1-16,1 1-1 15,-1 3 0-15,-3 2 0 16,0-3 0-16,-3 0 0 16,-1 1 0-16,-3-1 0 15,-3-2 1-15,-8-3-1 16,-3-3 0-16,-8-5 0 15,1-5 0-15,0-3 0 16,0-2 0-16,3 5-1 16,4 2 1-16,7 3 0 15,7 3 0-15,7 5-1 16,7 3 1-16,7 2 0 0,7 0 1 16,7 3-2-16,4 0 1 15,0 3 0-15,3 5 0 16,0 3 1-16,-3 5 0 15,-7 7 5-15,-8 6 0 16,-9 3-2-16,-16 11 0 16,-13 7-4-16,-10 3 1 15,-8 5-2-15,-4 3 1 16,8-8-20-16,-4-6 0 16,-3-7-35-16,7-14 1 0</inkml:trace>
  <inkml:trace contextRef="#ctx0" brushRef="#br0" timeOffset="15289.5942">11434 15192 43 0,'-4'3'21'0,"-3"-6"6"16,3 3-21-16,-6 0-6 15,-8 3 0-15,-10 5 0 16,-21 3 0-16,-15 2 0 16,-17 3 0-16,-11 0 5 15,-28-6 1-15,-17 1-6 16,-15 2 0-16,-7 0 0 15,4 0 1-15,-14 1 1 16,3-4 1-16,-3 3-1 16,-4 1 0-16,10-4-2 15,-6 3 0-15,0-7 1 16,6-1 0-16,1-2 0 16,10-3 1-16,-3-8-2 15,7-3 0-15,7 3-1 0,14-10 1 16,0 2 1-16,7-3 1 15,11-4-1-15,20-4 0 16,1 1-1-16,4 2 1 16,10 3-2-16,10 5 0 15,11 2 2-15,11 4 1 16,10 2-3-16,7 0 1 16,8 3-1-16,3 2 0 15,3 0 0-15,7 3 1 16,12 8 0-16,6 14 0 0,7 7 0 15,7-3 0-15,4 11 1 16,7 6 0-16,-11-4-2 16,0-7 0-16,-3 0 1 15,-1-3 1-15,-2-3-2 16,-8-5 1-16,0-2 2 16,0-1-2-16,-14-18 0 15,-4 6 0 1,-3-1 0-16,0-8 0 15,-10-7 0-15,-15-6-1 16,-10-13 1-16,-8-11 0 16,-6-7 1-16,-1-9-1 15,11 3 0-15,11 5 0 16,7 14 0-16,3 5 0 16,11 5 1-16,4-2-2 0,2 4 1 15,12-1-1-15,17-6 1 16,14-6-1-16,36-12 1 15,21-22-21-15,45-13 0 16,29-11-20-16,18 3 0 16</inkml:trace>
  <inkml:trace contextRef="#ctx0" brushRef="#br0" timeOffset="16783.8659">13854 16460 45 0,'0'-43'22'0,"10"38"2"0,-6 5-24 16,-4 8 2-16,0 8 0 15,0 8 3-15,-7 13 1 16,-11 5-5-16,-3 8 1 16,-4 9-1-16,4 1 0 15,3-9 0-15,1-4 1 0,6 1-2 16,4 0 1-16,7-3 2 16,7-11 1-16,11-5-3 15,10-8 1-15,4-5-2 16,10-5 0-16,7-3-3 15,8 0 0-15,3-3-32 16,3-2 0-16,-3-6 11 16,-3-10 1-16</inkml:trace>
  <inkml:trace contextRef="#ctx0" brushRef="#br0" timeOffset="16955.7442">14591 16751 63 0,'14'0'31'0,"53"-6"-1"0,-53 4-31 16,4-3-11-16,3 2 1 15,0 0-13-15,0-5 1 16,0 8-3-16,-3 0 0 16</inkml:trace>
  <inkml:trace contextRef="#ctx0" brushRef="#br0" timeOffset="17112.0529">14626 16907 54 0,'4'18'27'0,"52"-23"2"0,-42 2-28 0,11-2-8 16,7 5 1-16,3 0-26 15,4 0 0-15,14 0 15 16,0-5 1-16</inkml:trace>
  <inkml:trace contextRef="#ctx0" brushRef="#br0" timeOffset="17519.7721">15572 16280 45 0,'-4'-8'22'0,"43"-13"5"0,-18 21-23 16,7 8-1-16,8 2 0 0,2 17 5 15,8 15 1-15,-7-2-6 16,7 18 0-16,-11 3-4 16,-10-3 0-16,-4 3 1 15,-3 2 0-15,-4-4-14 16,-7-14 0-16,-4-8-24 15,-6-8 1-15,-4-3 27 16,-7-15 0-16</inkml:trace>
  <inkml:trace contextRef="#ctx0" brushRef="#br0" timeOffset="17709.1439">15921 16555 53 0,'-46'26'26'0,"21"33"2"0,18-49-28 16,-3 9 0-16,-4 12 0 15,-4 9-14-15,-3 3 1 16,0-9-27-16,3 3 1 16</inkml:trace>
  <inkml:trace contextRef="#ctx0" brushRef="#br0" timeOffset="18137.2017">15653 17275 55 0,'21'-27'27'0,"85"-63"3"15,-60 56-28-15,14-16-3 16,21-9 0-16,17-17 1 16,5 2 0-16,3-8-15 15,-4 7 1-15,-3 7-27 16,-4 9 1-16</inkml:trace>
  <inkml:trace contextRef="#ctx0" brushRef="#br0" timeOffset="18549.3682">16436 17044 46 0,'28'-34'23'0,"53"-32"0"0,-56 50-24 31,7 5 2-31,3 1 0 0,-7 5-1 15,-7 7 0-15,-7 1 2 16,-10 7 1-16,-8 12 0 16,-6 7 0-16,-15 0 1 15,-7 13 0-15,-6 6 4 16,-1 5 0-16,4-8-4 16,3 5 0-16,4 0-4 15,6-7 0-15,15-1 0 0,7-8 0 16,11-7 0-16,10-3 1 15,14-9-18-15,8-4 1 16,17-6-32-16,3-10 1 16,1-11 43-16,3-2 1 15</inkml:trace>
  <inkml:trace contextRef="#ctx0" brushRef="#br0" timeOffset="18967.1114">18210 16775 62 0,'14'26'31'0,"18"6"-8"0,-25-22-31 16,0 6-21-16,0-5 1 16,-3 5 3-16,-4-11 0 15</inkml:trace>
  <inkml:trace contextRef="#ctx0" brushRef="#br0" timeOffset="19077.6008">18217 16383 57 0,'-17'-13'28'0,"27"26"-19"0,-6-8-29 0,3 6-17 16,0 7 1-16</inkml:trace>
  <inkml:trace contextRef="#ctx0" brushRef="#br0" timeOffset="19375.102">18694 16547 44 0,'-21'3'22'0,"-11"-1"2"16,25 6-23-16,-4 6-2 15,1 9 1-15,-1 4 0 16,7 2 0-16,1 5 0 15,6 3 1-15,5-2 8 16,2-1 0-16,4-2-4 16,0-8 0-16,0-6-1 0,-3-7 0 15,-4 5-4-15,-10-3 0 16,-8-3 0-16,-7 1 0 16,1-6-15-16,-8 1 0 15,-3-4-27-15,10-2 1 16,8 3 35-16,2-3 0 15</inkml:trace>
  <inkml:trace contextRef="#ctx0" brushRef="#br0" timeOffset="19738.9398">19745 16327 40 0,'-14'-39'20'0,"-18"-51"2"0,25 69-21 15,-7 5 3-15,-4 5 1 16,1 3 0-16,-1 3 1 15,0 13-8-15,4 8 1 16,0 13 3-16,0 5 0 16,3 14-4-16,4 7 0 15,0 25 1-15,0-3 1 16,4 7-8-16,3 4 1 0,3-20-1 16,1-7 1-16,-1-13-12 15,-3-16 1-15,0-14 3 16,-7-15 0-16</inkml:trace>
  <inkml:trace contextRef="#ctx0" brushRef="#br0" timeOffset="19910.8551">19230 16502 50 0,'-7'0'25'0,"46"16"2"15,-22-16-25-15,12-5-2 16,-1 5 0-16,3-6-3 15,8 4 1-15,11-1-18 16,-1 0 1-16,15 3-11 16,-4-5 1-16</inkml:trace>
  <inkml:trace contextRef="#ctx0" brushRef="#br0" timeOffset="20035.8043">20048 16656 52 0,'-28'52'26'0,"10"20"1"0,15-54-27 15,-1 9-7-15,-3-3 0 16,0 5-38-16,0-3 0 16</inkml:trace>
  <inkml:trace contextRef="#ctx0" brushRef="#br0" timeOffset="20160.9341">20172 16351 40 0,'7'-13'20'0,"11"16"-37"16,-18-1-19-16,-4 14 33 16,-3 3 1-16</inkml:trace>
  <inkml:trace contextRef="#ctx0" brushRef="#br0" timeOffset="20399.1038">20204 16563 46 0,'3'26'23'0,"50"25"4"0,-39-35-23 15,4 2-4-15,3 14 0 16,4 2 0-16,-1 1 1 0,-3-4-12 15,1-4 1-15,-5-6-29 16,1-5 0-16</inkml:trace>
  <inkml:trace contextRef="#ctx0" brushRef="#br0" timeOffset="20588.215">20066 16936 57 0,'-4'0'28'0,"61"-26"1"16,-29 7-28-16,7-7-2 15,4-6 0-15,7 0-17 16,3 8 1-16,4-5-22 16,4 5 1-16</inkml:trace>
  <inkml:trace contextRef="#ctx0" brushRef="#br0" timeOffset="21305.2941">20736 16730 41 0,'-10'26'20'0,"20"-2"7"0,-3-24-21 0,0 3 0 16,4-3 1-16,3-3-4 15,0-2 0-15,4-3-4 16,-1-8 1-16,-2 3 0 15,-5-9 0-15,-3-4 0 16,-3-3 0-16,-4-3-1 16,-7 6 1-16,-4 4 0 15,-3 9 0-15,0 8-1 16,0 18 1-16,0 14-1 16,3-1 1-16,0 8 1 15,4 6 0-15,4 2-2 16,-1-2 0-16,4-5-6 15,7-6 1-15,4-3-2 0,7-5 1 16,6-7 4-16,5-7 0 16,-1-4-6-16,4-6 1 15,3-7 4-15,4-11 1 16,-1-6 4-16,-2-4 0 16,-5 1 8-16,-2-1 1 15,-5-4-6-15,1-2 0 16,-7 3-4-16,-4-1 0 15,-7-2 0-15,-11 11 1 16,-3 2 0-16,-3 6 1 16,-4 15-2-16,-4 3 0 0,-3 13 1 15,0 11 0-15,3 8-1 16,7-3 0-16,4 3 0 16,7 2 0-16,4-2 1 15,3-6 1-15,7-7 3 16,0-11 1-16,4-8-3 15,-1-11 1-15,5-15-4 16,2-22 0-16,5-2-1 31,2-22 1-31,1-10 0 16,0 6 0-16,-32 76 0 16,32-130 0-1,-15 48 0-15,-6 29 0 16,-4 24 1-16,-4 24-1 15,-3 20 0-15,-3 22 0 16,-1 14 0-16,1 18 0 0,-1 13 0 16,1 2-14-16,-1-4 1 15,1-12-27-15,-1-4 1 16</inkml:trace>
  <inkml:trace contextRef="#ctx0" brushRef="#br0" timeOffset="21428.1354">21788 16878 80 0,'31'8'40'0,"-2"5"-1"16,-22-16-40-16,0-7-41 16,0 2 1-16,0 0 4 15,-7-5 1-15</inkml:trace>
  <inkml:trace contextRef="#ctx0" brushRef="#br0" timeOffset="25857.1988">4487 16875 28 0,'-14'-16'14'0,"11"0"3"0,3 8-14 0,0 6 1 15,0-3 1-15,0 5-4 16,0 0 0-16,3-3-1 15,4 0 1-15,7-2-1 16,4 5 0-16,0 0 1 16,3 5 0-16,-4 1-2 15,1 7 0-15,-4-3 1 16,0 6 1-16,0 0 0 16,1 11 1-16,6 10-1 15,0-3 0-15,4 6-1 16,-1 5 1-16,-3-3 3 15,4 6 0-15,-4-11-4 0,-7-3 0 16,1 3 1-16,2-8 0 16,1-2-2-16,-1-1 0 15,1-2 2-15,3-6 0 16,-3 12-1-16,0-12 0 16,-4 1 0-16,0-9 0 15,-4-2 0-15,1 5 1 16,-1-2-2-16,-2-3 1 15,-1-6 0-15,0 6 1 16,-4-8 6 0,1 6 1-16,-1-4-9 15,-3-2 1-15,0 6-1 16,0-6 1-16,0 2 0 16,0-2 0-16,0 0 0 15,0 0 0-15,0 0 0 16,0 0 1-1,4-2-1 1,3-6 1-16,0-11 0 16,0-18 0-16,0 0-2 15,0-13 0-15,7-11 1 16,4 0 0-16,3-10 0 16,4 10 0-16,-4 11-11 15,4 7 1-15,-4 9-33 16,-4-1 1-16</inkml:trace>
  <inkml:trace contextRef="#ctx0" brushRef="#br0" timeOffset="26284.0544">5934 16912 42 0,'0'8'21'0,"10"32"0"0,-6-22-20 16,-1 9-1-16,1-1 1 15,-1 6-1-15,-3 5 0 16,4 3 0-16,-1-1 1 15,8-2-14-15,0-2 1 16,-1 12-16-16,1-7 1 16,-1-8 24-16,-6 0 1 15</inkml:trace>
  <inkml:trace contextRef="#ctx0" brushRef="#br0" timeOffset="27171.1425">6008 17502 29 0,'-11'11'14'0,"11"-17"2"16,0 6-15-16,0 0 0 0,4 0 0 15,-1 0 6-15,-3 6 0 16,0-4-2-16,0-2 1 16,0 0-4-16,-3-2 0 15,3-9 1-15,0-10 1 16,-4-13 0-16,-3-1 0 31,-3-57 3-31,-1-4 0 16,0 6-4-16,1-7 0 15,3 7-3-15,0-3 0 0,0 3 0 16,3 5 1-16,1 9-2 16,3 12 0-16,-4 11 1 15,4 8 0-15,0 13 0 16,4 6 0-16,-4 2 0 16,3 11 0-16,-3-6 0 15,4 6 0-15,-4 3-1 16,3-4 1-16,1 4-8 15,-1 2 1-15,1 3-6 16,-1-1 0-16,-3 9 6 16,0 0 1-1,-14 15 4 1,0 3 1-16,-4 8 2 16,-3 6 1-16,0-3 0 15,3-6 1-15,1-5 2 16,6-2 0-16,1-3-1 0,3-9 0 15,0-1-2-15,3-6 1 16,0-6-4-16,4-9 1 16,4-9 0-16,3-8 1 15,4 0-1-15,-1-10 0 16,1-11 0-16,-1 11 1 16,-3 7 3-16,1 9 0 15,-1 7-4-15,3 11 0 16,4 19 0-16,0 13 0 15,4 2 0-15,3 14 0 16,7 5 0-16,11 3 0 0,0-3-43 16,0-1 1-16,3-12 31 15,-3-5 1-15</inkml:trace>
  <inkml:trace contextRef="#ctx0" brushRef="#br0" timeOffset="28263.2811">1499 13615 40 0,'-17'-15'20'0,"63"-65"0"16,-22 48-21-16,1 1 1 15,3-6 1-15,11 0-1 16,0 5 0 0,3 3 0-16,-7 5 0 0,-6 5 0 15,-1 12 0-15,0 7 0 16,-3 5 1 0,-1 53-2-1,-2 16 1-15,-1 5 1 16,0 17 0-16,4-1-1 15,-1 0 1-15,1-18-1 16,0-14 0-16,3-10 0 16,4-16 1-16,-4-7 5 15,4-12 0-15,-8-10-1 16,-3-19 0-16,1-20-5 16,-1-14 0-16,-4-22-1 15,1-7 0-15,-7-13 2 16,-4-3 1-16,-4-5-3 15,-3 13 1-15,-3 8-1 16,-1 13 1-16,4 16 5 16,-3 11 0-16,3 10-6 0,0 11 1 15,0 7 1-15,7 12 0 16,7-1-1-16,11 3 0 16,6-3 0-16,12 0 0 15,6-5-1-15,7-2 0 16,-6-4-19-16,-1 1 0 15,-3-3-16-15,-4 0 0 16</inkml:trace>
  <inkml:trace contextRef="#ctx0" brushRef="#br0" timeOffset="28669.816">2974 13446 47 0,'-11'0'23'0,"25"-8"1"0,-3 11-24 15,10-8 0-15,4-1 0 16,3 1-1-16,0 0 1 15,8-3-5-15,-1 0 0 16,4 0-19-16,-8 0 1 16,-2 3 5-16,-8-1 1 15</inkml:trace>
  <inkml:trace contextRef="#ctx0" brushRef="#br0" timeOffset="28828.4822">3055 13600 55 0,'14'8'27'0,"46"-11"1"16,-42-5-28-16,10-3-14 15,11-2 0-15,3-3-23 16,11-2 1-16,11-1 32 16,-1-5 0-16</inkml:trace>
  <inkml:trace contextRef="#ctx0" brushRef="#br0" timeOffset="29588.5394">3732 12737 40 0,'-17'-24'20'0,"24"24"-1"0,0 0-19 16,7 8 3-16,7 13 1 16,14 6 0-16,11 12 0 15,0 12-1-15,4-1 0 16,9 11-1-16,1 10 0 15,7-2-3-15,1 13 1 16,-5-8-2-16,-17-2 1 0,-7-1 1 16,-11-5 0-16,-7-5-7 15,-7-5 0-15,-3-9-20 16,-4-4 0-16,-7-20 11 16,-14-12 1-16</inkml:trace>
  <inkml:trace contextRef="#ctx0" brushRef="#br0" timeOffset="29791.6668">4216 13340 50 0,'-4'3'25'0,"4"21"2"15,-3-11-24-15,-4 5-2 16,-8 9 1-16,-2 7-9 0,-1 9 1 15,1-1-23-15,-1-5 0 16,4 0 11-16,7-13 0 16</inkml:trace>
  <inkml:trace contextRef="#ctx0" brushRef="#br0" timeOffset="30171.0598">5013 12983 31 0,'-7'-53'15'0,"-7"-13"9"15,7 48-16-15,-4-6-2 16,-6 0 0-16,-1 0 1 0,0 6 0 16,-3 7-4-16,-7 11 0 15,-4 13-3-15,0 14 1 16,4 20-1-16,0 11 0 15,7 19 0-15,3 3 0 16,8 20-8-16,2-5 0 16,16 9-9-16,6-20 1 15,3 1-15-15,-3-16 1 16</inkml:trace>
  <inkml:trace contextRef="#ctx0" brushRef="#br0" timeOffset="30311.6861">4664 13473 46 0,'-7'0'23'0,"17"-14"0"0,1 12-23 0,10 2 0 16,18 2 0-16,-4-2-9 15,14-5 0-15,15 0-27 16,3-3 0-16</inkml:trace>
  <inkml:trace contextRef="#ctx0" brushRef="#br0" timeOffset="31145.049">7186 17693 50 0,'-3'42'25'0,"10"53"3"0,-7-74-25 16,0 9-4-16,-7 12 1 16,-4 0 0-16,-3-2 0 15,-11-3-11-15,-3-3 0 16,0-7-21-16,-11-3 0 15,-7-14 23-15,-3-2 1 16</inkml:trace>
  <inkml:trace contextRef="#ctx0" brushRef="#br0" timeOffset="31796.9151">8714 16894 25 0,'0'-29'12'0,"0"-46"10"0,3 52-14 15,-10-1 0-15,0-24 1 16,-11 3-8-16,-6 0 0 15,-5-5 3-15,1 8 0 16,-4 5-3-16,1 7 1 16,-1 9-1-16,0 11 1 15,4 10-4-15,3 16 0 16,4 21 3-16,4 16 0 16,2 15-1-16,8 17 0 0,7 21-1 15,4 0 1-15,6 5 0 16,1-5 0-16,3-11 0 15,-3-18 0-15,-1-14-4 16,-3-13 0-16,0-7-13 16,-3-9 1-16,-4-10-11 15,-4-16 0-15</inkml:trace>
  <inkml:trace contextRef="#ctx0" brushRef="#br0" timeOffset="31984.3688">8135 17148 45 0,'4'-3'22'0,"24"-8"0"16,-7 9-23-16,4-1 1 15,6-5 0-15,12 0-1 0,13-2 1 16,4-4-2-16,18-1 1 16,-11 1-24-16,3 1 0 15,4-3 9-15,4 3 0 16</inkml:trace>
  <inkml:trace contextRef="#ctx0" brushRef="#br0" timeOffset="32693.2619">9546 17674 31 0,'-7'8'15'0,"25"-13"9"16,-15-3-16-16,1 0-5 16,-1-11 1-16,1-4-2 15,-4-6 0-15,0-19-2 16,-4-5 1-16,4-13 0 15,0-11 1-15,0-18-1 16,-3 2 0-16,-1-18-3 16,1 8 0-16,3-6 1 15,0 22 1-15,-7 10 0 16,3 14 0-16,4 10 0 16,-3 11 1-16,3 7-6 0,0 6 0 15,0 5-1-15,3 1 0 16,-3 7 1-16,0 0 0 15,0 5 2-15,0 3 1 16,-3 6 0-16,-1 4 1 16,4 6 2-16,0-3 0 15,0 3-1-15,0 0 0 16,-3 0 3-16,-1 3 1 16,-3 2 0-16,0 6 0 0,-4 2-3 15,1 5 1 1,-1 9-2-16,1 2 0 0,-1-8 2 15,-7 0 0-15,4 0 2 16,4-8 1-16,3-5-3 16,0-3 1-16,3-7-3 15,1-6 0-15,-1-6 0 16,4-12 0-16,7-19 0 16,0 8 0-16,7-11 0 0,0 3 0 15,4 2 1-15,3 6 0 16,-3 3 1-16,-1 15 1 15,1 3 0-15,3 14 1 16,4 7-4-16,0 8 1 16,3 11-4-16,-3 0 0 15,3 2-32-15,0 0 1 16,7-12 20-16,-3-9 0 16</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5-01-12T16:29:05.711"/>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definitions>
  <inkml:trace contextRef="#ctx0" brushRef="#br0">3658 15859 45 0,'-14'13'22'0,"18"-29"3"15,-1 9-23-15,4-9-2 16,4-11 0-16,-1 1-3 15,5-6 1-15,-1-8-2 16,0-5 0-16,-4 3-3 16,1 0 1-16,-8 2 4 15,1 14 1-15,-4 2 5 16,0 8 0-16,0 8 1 0,-4 5 0 16,1 9 1-16,3 4 0 15,0 9-5-15,7 4 1 16,4 4-2-16,6-1 0 15,11-7-1-15,11-6 0 16,0-2-4-16,0-9 0 16,7-7-30-16,3-6 1 15,-7-4 26-15,-13-4 0 16</inkml:trace>
  <inkml:trace contextRef="#ctx0" brushRef="#br1" timeOffset="5004.6267">6833 12396 10 0,'-14'-11'5'0,"14"-5"-9"0,0 11-5 0</inkml:trace>
  <inkml:trace contextRef="#ctx0" brushRef="#br1" timeOffset="8465.4432">6812 12377 28 0,'-3'0'14'0,"-4"0"11"15,3-2-15-15,0-1-7 16,1 3 0-16,3 0-3 16,-4-3 1-16,4 3-2 15,0 0 1-15,4-5 0 16,-1 0 0-16,-3 5 0 31,15-14 1-31,-8 7 0 16,3-4 1-16,1 3 0 15,-4 0 0-15,0 0 1 16,0 0-2-16,0 0 1 16,0 0-1-16,-3 0 0 15,-1 0-1-15,1 1 0 0,3 1 0 16,0 1 0-16,0-6 0 16,3-5 0-16,1-2 0 15,3-3 0-15,-3-3 0 16,3 3 0-16,-4-3 2 15,-3-2 1-15,1-1 0 16,-1-2 1-16,0 3-4 16,0-6 1-16,3 3-2 15,1 5 1-15,-1-8 0 0,5 0 0 16,-1 1 0-16,0-4 0 16,0 3 0-16,0 3 1 15,4-2-3-15,-1-4 1 16,4 1 1-16,1-6 1 15,2 6 0-15,5 2 0 16,-1-2-1-16,0-1 0 16,0-5-1-16,-3 3 0 15,-4 3 1-15,0 2 1 0,0 1-1 16,1-1 0-16,-1 3-1 16,0 0 1-16,-3-1-1 15,-1 4 1-15,-3 5 1 16,0 2 1-16,0 1-3 15,1-3 1-15,-1-3 0 16,3-5 1-16,1 2-2 16,3-2 1-16,4 5 0 15,3 1 0-15,0-4 0 16,4-2 0-16,-4 0 0 16,-3 0 0-16,3-3-1 15,0 0 1-15,4 6 0 16,3-3 1-16,-3-3-1 15,0 0 0-15,0-2 1 16,3 7 0-16,4-2-2 16,3-2 0-16,-7-1 0 0,1-3 1 15,-5 4 0-15,1 1 1 16,0 4 0-16,-4 2 0 16,0 3-2-16,1 0 0 15,-5 0 1-15,1-3 0 16,-4-5 0-16,0 0 0 15,0 5 0-15,1 3 1 16,-1 0-2-16,3 7 1 16,5-2-1-16,-5 1 1 0,-2-4 1 15,-1 1 0-15,0-1-1 0,0 1 0 16,0-4 0-16,0 1 0 16,1 3 0-16,2-1 1 15,-3 1-2-15,4 4 0 16,0-2 1-16,3-2 0 31,4-1-1-31,3-4 1 0,0 1 0 16,1-1 0-16,-8-1 0 15,4 3 0-15,-4 5 0 16,0 0 1-16,0 3-1 16,0-1 0-16,1 4 0 15,-1 2 1-15,-3 0-1 16,-1 3 0-16,5-3 1 15,2 5 0-15,5 0-2 0,-1 1 0 16,-3-1 0-16,-4 3 1 16,0 0 0-16,7 0 0 15,1 0-1-15,2-2 1 16,1-1 0-16,4 0 0 0,-1 1 1 16,4-1 0-16,-4 3-1 15,-7 0 0-15,-3 3 1 16,0 2 0-16,0 0-3 15,-1 0 0-15,5 3 2 16,-1-2 1-16,0-1-2 16,-7 3 1-16,4 3 0 15,3-1 1-15,-3 3 0 16,3 3 1-16,-3 3-3 16,-4 2 0-16,-6-3 0 15,-1-2 1-15,-4 3 1 16,5-6 0-16,-5 0-2 15,4 1 1-15,1-1 0 16,-1 3 0-16,0-1 0 16,0 4 0-16,0 0 1 15,-3 2 1-15,3-3-3 0,-3 3 0 16,-1 1 1-16,4-4 0 16,4 3 0-16,0 3 1 15,0 0-1-15,3 0 0 16,-7-3 0-16,-3 0 0 15,-1 0-1-15,1-8 0 16,-4 1 1-16,4-1 1 16,-1 0-1-16,1 6 1 15,0-3-1-15,3 2 0 16,0 1 0-16,0 2 0 16,4 0-1-16,-4 0 1 0,0 0 0 15,0 0 1-15,4-5-1 16,3 8 0-16,-3 3 0 15,3-1 0-15,-3 0 0 16,-4 1 1-16,0-3-2 16,0-6 0-16,0 1 1 15,1 2 1-15,2 0-1 16,-3 3 1-16,4 0-2 16,0 2 0-16,-4 1 2 15,0-1 1-15,4-2-3 16,-4 2 1-16,4 1 0 15,3 5 1-15,0-3-1 16,4 2 0-16,-7-4 0 16,-8-3 0-16,1 0-1 15,0-1 1-15,-1 1 0 16,1 0 0-16,3 2 0 0,0-2 1 16,0 0-1-16,0 0 0 15,1-3 0-15,-1-5 0 16,0 8 0-16,0 0 1 15,-3-3-2-15,-1 0 0 16,-2 0 1-16,-1-2 1 16,3 2-1-16,1-5 0 15,3-1 0-15,-3 4 1 16,-1-1-2-16,-3 1 1 16,1 2 0-16,-1 0 1 0,-4 3-1 15,1-3 1-15,-1 0-2 16,-3 1 0-16,1-6 1 15,-1-1 1-15,0 1-1 16,0 5 0-16,0 3-1 16,0 0 1-16,0 0 0 15,0 0 1-15,4 0-1 16,-1-6 0-16,1 1 0 16,-1-1 1-16,1 1-1 15,-4-1 0-15,3 3 0 16,1 3 0-16,0 0 0 15,-1 2 1-15,1-2 0 16,-1-3 0-16,5 3-1 16,-1 3 0-16,0 2-1 15,-4-3 1-15,4 3 0 0,1-2 1 16,2-6-1-16,1 0 1 16,-1 3-2-16,1 5 1 15,0-3 0-15,3 4 0 16,-3-1 0-16,-4-6 0 15,0 1-1-15,0 3 1 16,0-1 1-16,0 3 0 16,4 3-1-16,-1 0 0 0,1-3 0 15,0-5 0-15,-1 0 0 16,4-1 0-16,-3 1 0 16,0 0 0-16,-1 2 0 15,1 4 0-15,3-1 0 16,-3 0 0-16,3 0-1 15,0-3 0-15,0 6 2 16,0 2 0-16,4-2-1 16,-4-8 1-16,-3 2-3 15,-4-2 1-15,0 3 1 16,0-1 1-16,0 1-1 16,1-1 0-16,-1 3 0 15,0-2 1-15,0 4-1 16,0 1 0-16,4 0 0 15,-1-3 0-15,1 3 0 16,0-3 0-16,-1-3 0 16,1 1 0-16,-1-3 0 0,-2 2 1 15,6 1-1-15,3 2 0 16,1-3-1-16,0 3 1 16,-4-5 2-16,0 0 1 15,-3 5-4-15,-4 0 1 16,4 0 0-16,-1 0 1 15,1 0-1-15,3-5 1 16,0-3-2-16,0-2 1 16,0 2 0-16,4 0 0 15,0 0 0 1,-4 0 1-16,0 3-1 16,-3 3 0-16,3-1-1 15,0-5 1-15,0 3 0 16,1 3 0-16,-1-1-1 15,3 6 1-15,-2-3 1 16,-5-3 1-16,1-4-3 16,-1-1 0-16,-2 3 1 15,-1 2 0-15,3 1 0 16,1-1 1-16,0 3-1 16,-1-2 0-16,1-1 0 15,3 0 0-15,0 1-1 0,0 2 1 16,-3 0 0-16,0 0 1 15,3 0-2-15,0-5 1 16,4-3 0-16,-1 0 0 16,1 1 1-16,3-1 1 15,-3 0-1-15,0 0 0 16,-1 0-2-16,1 0 1 16,3-2 0-16,4 2 1 15,0-2-2-15,0-3 1 16,-4 5-1-16,4 0 1 0,3 3 0 15,4-3 0-15,-4 0 0 16,0-2 1-16,0 2-1 16,1-5 1-16,3-1 0 15,-1-1 0-15,1-6-2 16,-4 0 1-16,4 0-1 16,0-1 1-16,0 1 1 15,0 0 0-15,-4 0-1 16,0-2 0-16,0-1 0 15,4 0 1-15,4-2-2 16,-5-1 1-16,1 1 1 16,-4-3 0-16,1 3-1 15,6-1 0-15,-3-2 0 16,-4 0 1-16,0-2-2 16,1-4 1-16,3 4 0 0,-1-6 1 15,1 3-2-15,0 2 1 16,0 0 0-16,0 1 0 15,-39 2 0 1,67-27 0-16,-7 1 0 16,0-3 0-16,-8 5 0 0,1 3 1 15,-3-6 0-15,3-2 0 16,0 0 0-16,0-3 2 16,-8-2 0-16,1 5-4 15,0 5 1-15,3-8 0 16,1-2 0-16,-4-3 1 15,7-3 0-15,3 3-2 16,-3-3 1-16,3-5 0 16,8-2 1-16,-1 4-1 15,1-4 1-15,7-11-3 16,-4 2 1-16,-4-5 1 16,4-5 0-16,0 5-6 15,-3-2 1-15,6-12 0 16,1 4 0-16,-8-6-12 0,-3 1 1 15,0 4-29-15,4-5 0 16</inkml:trace>
  <inkml:trace contextRef="#ctx0" brushRef="#br1" timeOffset="14434.4785">7010 12023 12 0,'0'-8'6'0,"3"10"4"0,-3-2-5 0,0 0-2 16,4-2 0-16,-1-1 2 15,4-2 1-15,-3 0-2 16,3-1 0-16,0 4-3 16,4-4 0-16,-1-2-1 15,8 0 1-15,3-5-1 16,4-5 1-16,-1-1-1 16,8-2 0-16,3 0 0 15,8-6 1-15,-5-4 1 16,-2-4 0-16,6-2-5 15,4-3 1-15,3-5 2 0,4-2 0 16,7 2 0-16,4 8 1 16,-8-5 0-16,1-1 1 15,3-2-4-15,-4 5 1 16,0 3 0-16,1-2 1 16,6-1 2-16,-6-2 1 15,-1 2-6-15,1 6 1 16,-1 2 4-16,1-2 0 15,-11 2-4-15,3-3 1 16,0 1 0-16,-3 2 1 0,-4 8 1 16,-6-2 0-16,-4 2 0 15,-1 0 0-15,1 3-1 16,3 3 1-16,1-1-2 16,2 3 1-16,-2 0 0 15,2 3 1-15,1 0-1 16,4 2 0-16,-1-2 0 15,-7 3 0-15,0-1 0 16,-3 0 1-16,4 1-1 16,-1-1 0-16,0 6 2 15,0 0 0-15,-3-1-2 0,3 4 0 16,1-6 0-16,2 0 0 16,5 0 1-16,-11-3 0 15,-1 3-2-15,5 0 0 16,-1 0 0-16,4 3 1 15,-4 0 0-15,0 0 1 16,-3-1-2-16,3 4 1 16,1-4 1-16,2 4 0 15,1 2-2-15,-7 0 0 16,-4 0 1-16,0 0 1 0,4 2-1 16,0 1 0-16,0 0 0 15,-1 2 1-15,1 6-2 16,-4-4 0-16,-3 1 0 15,0 0 1-15,6 0 1 16,1-2 0-16,-4-1-1 16,4 3 1-16,-4 2-1 15,1 1 0-15,-29-11 0 16,31 21 0 0,1-2 0-16,0-1 0 0,-4-2 0 15,0 3 0-15,1-4 0 16,-5 1 0-16,1 0 1 15,-4 0 0-15,4-3 0 16,-1 3-1-16,5 0 1 16,-1 3-1-16,0-1 0 15,-3-5 0-15,-4 3 1 16,0 3-2-16,-3-1 1 16,-1-2-1-16,5 0 0 0,-1 0 2 15,0-8 0-15,0 2-1 16,0 1 0-16,0 0 0 15,1 2 1-15,-5 0-1 16,1 3 0-16,0 0-1 16,3 0 1-16,0-1-1 15,0 1 0-15,4 0 2 16,3 3 1-16,-3-6-2 16,-1-2 0-16,-3-1-1 15,-3 1 1-15,3-1-1 16,0 4 0-16,1-1 2 15,-1-3 1-15,0 4-2 16,-3-1 0-16,-1 3 0 16,1 0 0-16,0-3-1 15,-1 0 1-15,1 0 0 16,-4 0 1-16,-4 1-1 16,1-6 0-16,0 0 0 0,-1-3 0 15,1 0-1-15,-1 3 1 16,1 0 0-16,0 0 0 15,-1 0 1-15,4 0 0 16,-3 0-1-16,-1 2 1 16,1 1-3-16,0 0 1 15,-1 2 1-15,1 0 0 16,-1-2 0-16,1 2 1 16,-4-3 0-16,0 1 0 0,0 0-2 15,4-1 1-15,-4 1 0 16,0-1 1-16,0 1-1 15,0 2 1-15,0 0-2 16,4-2 1-16,-1 5 0 16,-3 0 0-16,4 0 1 15,-1-1 1-15,1 1-4 16,0 3 1-16,-1-1 1 16,1-4 1-16,3-1 0 15,0-5 0-15,0 0-1 16,0 0 0-16,-3 0 0 15,-1 0 1-15,-3-1-1 16,0 1 1-16,0 0-2 16,1 0 1-16,-1 0-1 15,-4-3 1-15,1 3 0 16,3 0 0-16,0 0 0 16,-4 0 0-16,4 0 0 0,-3 0 0 15,3 0 1-15,0 0 0 16,0 0-1-16,4-3 0 15,-4 1-1-15,0 1 0 16,0-1 1-16,3 2 1 16,-3 0-1-16,0 0 0 15,4 0 0-15,0-1 1 16,-4 1-1-16,0-2 0 16,3 2-1-16,1-3 1 15,-4 0-1-15,0 0 1 16,0 6 1-16,0-3 1 0,-3 0-4 15,3 3 1-15,0-4 2 16,0 1 0-16,3 0-2 16,1 3 1-16,-4-1 0 15,4 4 0-15,-1-1 0 16,-3-2 1-16,4 2-1 16,-4 0 0-16,3-5 0 15,-2 0 1-15,-1 0-1 16,3-3 0-16,1 0 0 15,-1 1 1-15,1 2-2 16,0 0 1-16,-1 0 0 16,4 2 1-16,-3 1-1 15,-1-1 1-15,1 1-2 16,0 2 1-16,3 0 0 16,-4 1 0-16,1-1 1 0,3 0 0 15,0 0-2-15,4 0 1 16,-1 1 0-16,1-1 0 15,-4-3-1-15,0-2 1 16,-3 0 0-16,-4 6 1 16,3-1-2-16,-3 3 0 15,1 0 1-15,-1-3 1 16,0 0-1-16,0 3 1 16,0 0-1-16,0 0 1 15,3-3-2-15,-3-3 1 16,4 4-1-16,0-6 0 0,-1 0 2 15,1-1 0-15,-1 1-1 16,1 3 0-16,0 0 0 16,-1-1 0-16,-3 1-1 15,4 2 1-15,-4 0 0 16,3 0 0-16,-3 1 1 16,4 2 0-16,0-1-2 15,-4 1 1-15,3-2-1 16,1-1 0-16,-1 0 1 15,1 0 1-15,0 0-1 16,-1 6 0-16,1-3 0 16,-1 2 0-16,4-4 0 15,-3 4 0-15,0-2 0 16,-1 5 1-16,4-5-1 16,-3-3 1-16,-1-5-1 15,1 0 0-15,0 3-1 0,-4 2 1 16,0-2-1-16,0-1 0 15,0 3 1-15,-4-2 1 16,4 0-1-16,0-1 0 16,1 3 0-16,-1-2 1 15,3-1-1-15,1 1 0 16,-1-3 0-16,1 3 1 16,0-1-1-16,-1-2 0 15,1 3 0-15,-1-3 1 0,1 2-1 16,-1-2 1-16,1 0-1 15,3-3 0-15,-3 3 0 16,3-2 0-16,-4 2 0 31,1 0 0-31,0-1 0 16,-1 1 0-16,1-2 0 16,-1 2 0-16,1 2 1 15,-1 3 1-15,5-5-2 16,-1 6 0-16,0-1 0 15,3 0 0-15,1-2 0 16,0 2 0-16,-4-3-1 16,-4-2 1-16,1 0 0 0,-4 0 1 15,0 0-2-15,0-3 1 16,4 1 1-16,-1-1 1 16,1 0-1-16,0 1 0 15,-1-1-2-15,1 0 1 16,3 1 0-16,0-1 1 15,0 0-1-15,0 3 0 16,0 0 0-16,0 3 1 16,0-1-1-16,1 1 0 15,-1-1 0-15,0 1 1 0,0 2-1 16,-4-2 1-16,5 2-1 16,-5-2 0-16,1-1-1 15,-1 1 1-15,4-3 0 16,1 2 1-16,-1 3 0 15,0-2 0-15,3 2-1 16,1 0 0-16,-4 1 0 16,-3-4 0-16,-1-2-2 15,4 5 1-15,1 1 1 16,-1-1 0-16,0 0 1 16,3 0 1-16,1 1-4 15,0-4 1-15,-1 1 1 16,1-3 0-16,0 0 0 15,-1 0 0-15,1 0 0 16,0-1 1-16,-4 1 0 0,0 3 0 16,3 0-3-16,5 2 0 15,-5 0 4-15,4 0 0 16,1 0-2-16,2 3 1 16,-3-2-3-16,-3-1 1 15,0 0 2-15,-1 0 0 16,4-2-1-16,1-1 1 15,2 1-3-15,1 2 0 16,3 0 4-16,0 1 0 0,1-4-1 16,-5 1 0-16,1 2-2 15,7 0 1-15,0 6 1 16,-1-9 0-16,1 4-1 16,-4-1 0-16,1-3-1 15,-1 1 0-15,4-3 2 16,3 0 1-16,0 0-2 15,-3-5 1-15,0-1-2 16,3 1 1-16,4 2 0 16,3-2 1-16,-7 2-1 15,1-2 1-15,-1-1 1 16,4-2 0-16,-1 0-3 16,5 3 0-16,-4-3 2 15,-4 0 0-15,4 3-1 16,-1-1 0-16,1 4 0 15,0-4 0-15,-4 1 0 16,-3 0 0-16,0-1 0 0,3 1 0 16,0-1 0-16,1-2 0 15,-1 3 1-15,-3-3 0 16,-4 0-2-16,7 0 1 16,0 0-1-16,4-5 1 15,-3 2 1-15,-1-2 0 16,4 0-1-16,3-1 1 15,0 1-1-15,1-6 1 0,-1-4-1 16,-3-1 0-16,10 0 0 16,1-5 0-16,-8-3 0 15,0 3 1-15,-3-3-2 16,3 0 0-16,-3 0 1 16,0 0 1-16,-4 1 1 15,-3-1 0-15,0-3-2 16,3 1 0-16,0 5 0 15,4 2 0-15,-4 1-1 16,-6-6 0-16,-1-3 2 16,0 1 0-16,0-1-1 15,4 4 0-15,-4-1 0 16,4 0 0-16,0 0 0 16,-4 0 0-16,0 1 0 0,4-1 0 15,3-3 0-15,1 1 0 16,-1 2 0-16,-3 6 0 15,3-4 0-15,0-1 0 16,4-4 0-16,0-2 0 16,0-5 0-16,-4 7 0 15,7 1 0-15,0-3 0 16,1-1-1-16,-4 1 1 16,-1 0 0-16,5-3 1 15,3 3-2-15,-1 0 1 16,-45 29 0-16,68-42 0 15,-1-8 1-15,-11 7-1 16,-7 1 0-16,-3 2 0 16,0-5 0-16,-4 0-1 15,1 3 1-15,-4 10 0 16,-4-7 1-16,-3-1-5 16,-4 3 0-16,-3 0-12 15,-4 5 0-15,-4 3-25 16,1 3 1-16</inkml:trace>
  <inkml:trace contextRef="#ctx0" brushRef="#br1" timeOffset="18161.8595">7013 12388 7 0,'4'0'3'0,"13"-6"2"0,-10 4-3 16,4 2 2-16,3-3 1 15,4 1-5-15,-1 2 0 16,1 0 3-16,0 2 0 16,-1 1-4-16,1-1 1 0,0 4 0 15,-1-1 1-15,8-2-1 16,0 2 1-16,3-2 1 16,4 2 0-16,-4 0-4 15,0-2 1-15,0 0 1 16,4-1 1-16,3 1 0 15,1-1 1-15,-1-2-1 16,0 0 1-16,7 0-2 16,4 0 1-16,0-2 1 15,-3 2 0-15,-1-3-2 16,4 3 0-16,3 0 1 16,-3 0 0-16,-4 0-2 15,1 3 1-15,6-1 1 16,-3 1 0-16,-4-3-2 15,-3 0 1-15,3 3 0 16,1-1 0-16,-1 1 0 16,0 0 1-16,-3-1 0 0,0 1 0 15,3 0 0-15,4 2 0 16,-4-2 0-16,-3-1 0 16,4-2-2-16,2 3 1 15,5-3 1-15,-1 0 0 16,1 0 1-16,3-3 1 15,7 3-1-15,-15-2 1 16,5 2-1-16,-1 0 0 16,4 0-3-16,0-3 0 0,0 3 2 15,3 0 1-15,4 0-2 16,-7-5 1-16,0-1-2 16,4 1 0-16,-1 0 1 15,-7 2 1-15,1 3-1 16,3 0 0-16,3 0 1 15,-10-3 0-15,0 3-2 16,3 0 1-16,4-2-1 16,0 2 1-16,-7 0 0 15,7 0 1-15,-4 0 0 16,8 0 0-16,-11-3-2 16,-1 1 1-16,1-1 0 15,4 0 0-15,-1 1 0 16,1 2 1-16,6 0-1 0,0-3 0 15,-6-2 0-15,3-1 0 16,3 1 0-16,1 0 1 16,-4-1-2-16,-1 1 1 15,8 3 1-15,0-1 0 16,-7 0-1-16,0 1 1 16,7-4-1-16,-3 4 0 15,-4-1 0-15,7 3 0 16,-4 0 0-16,-7-3 0 15,-3 3-1-15,0 0 1 0,0 0 1 16,3 0 0-16,-3 0-1 16,0 3 0-16,-7 0 2 15,7-1 0-15,3 1-2 16,-3-3 0-16,0 3-1 31,0-3 1-31,3 0 1 16,0 0 0-16,-3 0-1 15,0 0 1-15,4 0-1 16,6 0 0-16,-10-3 1 16,0 0 1-16,3 1-3 15,4-1 1-15,0 0 1 16,-4 1 1-16,4 2-3 0,4 0 0 16,-8 0 0-16,0 0 1 15,1 0 1-15,3 0 0 16,-4 2-1-16,1 1 0 15,-1 0-1-15,4 2 0 16,0-2 2-16,-7-1 0 16,0 1-2-16,-1 0 1 15,1-1 1-15,0 1 0 16,0-1-1-16,-4 4 0 16,4-1-1-16,4 0 0 15,-5-5 1-15,-2 3 0 0,-1 0 0 16,4-1 1-16,3 1-1 15,1 0 1-15,-4-1-1 16,3 1 1-16,7 0-1 16,-6-3 1-16,-1 0 0 15,4 0 0-15,4 0 0 16,-5 0 1-16,1 0-2 16,0 0 0-16,4 0 0 15,-8 2 0-15,1 1 0 16,2-3 1-16,1 0-1 15,0 2 1-15,-3-2-2 16,-1 6 0-16,4-4 1 16,0 1 0-16,-53-3 0 15,63 0 0 1,-3 3 0-16,-3-3 1 0,-8 2 0 16,-3 1-2-16,-4-3 0 15,4 3 1-15,0-3 0 16,0 2 0-16,-7-2 0 15,-4 0 0-15,4 0 0 16,3 0 0-16,1 0 1 16,-5 0-1-16,1 3 0 15,0 0-1-15,7-1 1 16,3-2-1-16,-6 0 1 16,-1 0 1-16,4 0 0 15,3 0-2-15,0 0 1 0,1 0 0 16,-1 0 0-16,8 0 1 15,-8-2 0-15,4-1 1 16,3-2 1-16,8-1-3 16,-4 4 1-16,3-4-2 15,8 4 1-15,-11-4 0 16,3 1 0-16,5-3 0 16,-1 0 0-16,-4 3 1 15,8 0 0-15,-8-3-2 16,1 0 1-16,-1 0 0 15,1 3 0-15,-4-1 0 16,-4 4 0-16,4-1 1 16,0 0 1-16,-11 1-4 15,-3-4 1-15,4 4 1 16,-5 2 1-16,5-3-1 16,-8 3 0-16,-3 0 0 0,0 3 0 15,3-1 0-15,4-2 0 16,-7 3-1-16,0 0 1 15,-4-3 0-15,4 0 0 16,3 2 1-16,0-2 0 16,1 3-2-16,-5-3 0 15,8 3 1-15,0-1 1 16,-3-2 0-16,-1 0 0 16,0 0-1-16,1 0 0 15,-1 0 0-15,0 0 0 0,1 0 0 16,-5 0 1-16,-2 0-1 15,2 3 1-15,1-3 0 16,0 3 0-16,-4-3-2 16,-3 2 0-16,0 1 1 15,0 0 0-15,-1 2 0 16,1-3 0-16,-4 1 0 16,0 0 1-16,-3-1-2 15,0 4 1-15,-4-4 0 16,-3 4 1-16,-1-4-2 15,4 4 1-15,1-4 1 16,-1 1 0-16,0 0-2 16,0-1 0-16,0 1 1 15,0-3 0-15,1 0-11 16,-1-3 0-16,0 1-5 0,4-1 1 16,3 0-12-16,0 1 0 15</inkml:trace>
  <inkml:trace contextRef="#ctx0" brushRef="#br1" timeOffset="27910.8498">579 10991 1 0,'0'-11'0'0,"7"1"17"16,-4 4-2-16,1-4-7 15,-1-6 0-15,4-3-3 0,0 3 1 16,4-2 0-16,3-3 0 16,4-3-4-16,6 5 0 15,1 6 2-15,-4 5 0 16,0 6-1-16,1 4 1 15,-1 6-3-15,0 0 0 16,-3 3-2-16,-4 13 1 16,0 10 1-16,3 6 1 0,-6 15 0 15,0 11 1-15,-1-18-4 16,4 8 1-16,0 7 0 16,4-13 1-16,0-2-1 15,-1-6 0-15,4-5 0 16,4-8 0-16,0-5-1 15,3-8 1-15,-3-8 2 16,-1-8 1-16,1-8-3 16,0-18 1-16,-1-6-1 15,-2-8 1-15,-5-21-4 16,-3-5 0-16,-10-16 1 16,-4 16 0-16,-7-3 1 15,-7 3 1-15,-4 8 4 0,0 13 0 16,1 11 1-16,3 10 1 15,3 8-6-15,8 8 0 16,3 8 1-16,7 0 0 16,7 0-1-16,14 0 0 15,11-5 0-15,7-11 0 16,-4-5-11-16,4-3 0 16,7 0-36-16,0-3 1 0</inkml:trace>
  <inkml:trace contextRef="#ctx0" brushRef="#br1" timeOffset="28405.8373">1887 10853 43 0,'-10'0'21'0,"13"0"3"15,4 0-23-15,7-5 1 0,11-3 1 16,10-3-2-16,4-2 1 16,14 0-3-16,4-3 0 15,-8 3-17-15,-7 2 1 16,-3 3-13-16,-4 6 1 16</inkml:trace>
  <inkml:trace contextRef="#ctx0" brushRef="#br1" timeOffset="28593.3906">1930 11046 67 0,'-25'22'33'0,"50"-17"0"15,-11-8-34-15,7-5 0 16,11-2 1-16,10-9-12 15,7-7 0-15,1-11-41 16,3 10 0-16</inkml:trace>
  <inkml:trace contextRef="#ctx0" brushRef="#br1" timeOffset="29034.4187">3143 10311 32 0,'-7'-48'16'0,"-10"6"1"16,6 21-15-16,-10-3 6 16,-11-5 1-16,0 5 4 15,-3 5 0-15,0 4-6 16,3 1 1-16,0 9-5 16,4 13 0-16,3 16-2 15,4 10 1-15,7 22-2 16,3 5 0-16,4 15 0 15,4 4 0-15,3 4 1 0,0 4 1 16,3-17-3-16,1 6 1 16,-1-3-6-16,1-8 0 15,0-10-15-15,-1-9 1 16,-3-7-21-16,0-16 1 16</inkml:trace>
  <inkml:trace contextRef="#ctx0" brushRef="#br1" timeOffset="29207.7701">2498 10771 64 0,'-18'8'32'0,"36"-8"1"0,-8 0-32 0,18-5-2 16,8 0 1-16,6-3 0 16,7-3 1-16,11-5-5 15,11-2 0-15,14-6-33 16,-4-3 1-16,7-10 12 15,-7-5 1-15</inkml:trace>
  <inkml:trace contextRef="#ctx0" brushRef="#br1" timeOffset="29537.6979">3457 9882 48 0,'4'-13'24'0,"27"8"9"0,-16 10-24 15,2 13-3-15,8 17 1 0,14 13-1 16,7 10 1-16,10 13-5 15,11 11 0-15,-3-16-2 16,-8 8 1-16,-3 0-1 16,-11-7 0-16,-6 9 1 15,-12-2 1-15,-6-13-4 16,-11 5 0-16,-7 1-21 16,-4-15 0-16,-6-12-26 15,-1-13 1-15</inkml:trace>
  <inkml:trace contextRef="#ctx0" brushRef="#br1" timeOffset="29726.7349">3933 10528 63 0,'-35'50'31'0,"-7"27"4"0,31-45-31 15,-3 7-5-15,4 4 0 16,-8 17-30-16,-3 9 0 16,0 0-3-16,3-13 0 15</inkml:trace>
  <inkml:trace contextRef="#ctx0" brushRef="#br1" timeOffset="30379.299">1161 12086 41 0,'14'-2'20'0,"-11"-4"11"0,-6 4-20 0,-8-1-11 0,1 0 0 15,10 3 0 1,-53 11 5-16,10 2 1 15,5 8-6-15,6 6 1 16,14-6-1-16,15 3 0 16,10 5-1-16,7-3 1 15,3 3-1-15,8 0 1 0,3 1 5 16,1-4 0-16,-5 0 0 16,-3 1 1-16,-6-11-4 15,-8 5 1-15,-7 3-1 16,-11 10 0-16,-7-5-2 15,-3-5 0-15,0-5-12 16,-7-14 1-16,0-10-8 16,6-11 1-16,5-3-23 15,10 1 0-15</inkml:trace>
  <inkml:trace contextRef="#ctx0" brushRef="#br1" timeOffset="30582.7003">1397 11658 64 0,'0'29'32'0,"21"34"3"0,-14-34-32 16,-3 22 1-16,-1 12 1 16,1 6-3-16,-4 10 0 15,3 22-8-15,-3-11 0 16,0-16-20-16,4-8 0 15,-4-5-15-15,3-22 0 0</inkml:trace>
  <inkml:trace contextRef="#ctx0" brushRef="#br1" timeOffset="30865.3713">1231 12107 75 0,'18'0'37'0,"56"-18"0"15,-53 23-38-15,0-5-9 16,7-5 1-16,4-3-15 16,3-3 0-16,8-5 6 15,-1-2 1-15,4 5-3 16,0 5 0-16,-4 2 41 16,-10 14 0-16,-7 8-9 15,-8-3 9 16,-6 38-13-31,-4 7-6 0,-4 8 1 16,1-2-7-16,0-9 1 16,-4-20-40-16,0-6 0 15</inkml:trace>
  <inkml:trace contextRef="#ctx0" brushRef="#br1" timeOffset="30994.67">1877 11927 68 0,'-7'-23'34'0,"10"4"-5"16,-3 16-33-16,0-2-34 16,0 2 0-16,0 6 13 15,4 2 0-15</inkml:trace>
  <inkml:trace contextRef="#ctx0" brushRef="#br1" timeOffset="31378.377">2127 11538 57 0,'-24'30'28'0,"27"38"9"15,1-41-29-15,-1 15-6 16,-3 24 0-16,0 14-2 0,0 2 1 15,-3 8-12-15,-4 8 1 16,3-11-16-16,0-21 0 16,4-13-4-16,4-24 0 15</inkml:trace>
  <inkml:trace contextRef="#ctx0" brushRef="#br1" timeOffset="31535.1168">2385 11684 72 0,'-21'37'36'0,"6"114"0"16,15-101-35-16,-3 16-12 15,-1 19 1-15,4 10-16 16,7-18 1-16,11 5-11 16,3-11 1-16</inkml:trace>
  <inkml:trace contextRef="#ctx0" brushRef="#br1" timeOffset="32167.1976">3531 12039 29 0,'-28'-24'14'0,"-21"-24"2"15,35 35-15-15,-1 0 5 0,-6-1 0 16,0 1 5-16,-4 3 1 16,1 10-7-16,-1 10 1 15,0 11-5-15,4 11 0 16,4-5 1-16,-1 20 1 15,7 6-3-15,4 5 1 16,7-2-2-16,4-11 1 16,6-11 0-16,8-13 1 0,3-15 0 15,4-20 0-15,10-9-1 16,4-22 1-16,0 8-2 16,0-6 1-16,-8 4-1 15,-6 4 1-15,-4 9 2 16,-7 10 0-16,-3 11-3 15,-4 13 1-15,-4-1-2 16,1 20 1-16,0 7 0 16,3 17 1-16,-4 12 0 15,4 3 0-15,4-15-2 16,3-9 0-16,3-13-23 16,1-8 1-16,0-21-6 15,-4-24 1-15</inkml:trace>
  <inkml:trace contextRef="#ctx0" brushRef="#br1" timeOffset="32542.2019">3842 12176 58 0,'-11'64'29'0,"11"86"0"0,4-115-29 16,-4 10 1-16,0 10 0 15,0 9-1-15,0-9 1 16,0-10-6-16,-4-21 1 16,1-24 1-16,-4-18 0 15,-4-33-1-15,-3-4 1 16,0-22 3-16,7-5 1 0,3 0-1 16,4 3 1-16,11-6-1 15,17 0 0-15,7 17-1 16,8 9 0-16,-12 12 7 15,-2 12 0-15,-5 12 7 16,-3 9 1-16,-6 12-1 16,-8 2 0-16,-7 13-11 15,0 11 1-15,-11 10-5 16,-10 6 1-16,-7-14-21 16,-1 11 1-16,1 6-39 15,11-9 1-15</inkml:trace>
  <inkml:trace contextRef="#ctx0" brushRef="#br1" timeOffset="33017.3978">4223 12023 53 0,'3'53'26'0,"1"-24"1"16,-8-6-26-16,-3 12 1 15,0 15 1-15,-3 8 0 16,-5-10 0-16,5-6-4 15,-1-18 1-15,1 0-4 16,-1-13 0-16,-3-27 4 0,3-24 0 16,4-10-1-16,4-1 0 15,6-7 1-15,11-5 1 16,11-9-1-16,14 9 1 16,10-9-1-16,1 9 0 15,-4 18 4-15,-4 16 0 16,-10 16 9-16,-4 10 0 15,-10 11-4-15,-11 8 0 16,-7 10-7-16,-7 14 1 16,-15 2-4-16,-9 3 1 0,-8-18-23 15,4-4 0-15,-1-7-36 16,5 0 1-16</inkml:trace>
  <inkml:trace contextRef="#ctx0" brushRef="#br1" timeOffset="33329.8453">4678 11382 69 0,'39'40'34'0,"-22"58"6"0,-17-61-34 16,-7 13-5-16,-7 16 0 16,-4 19-23-16,4-3 1 15,4-21-26-15,3 5 0 16,3-13 40-16,8-27 1 15</inkml:trace>
  <inkml:trace contextRef="#ctx0" brushRef="#br1" timeOffset="33612.6475">4964 11668 65 0,'-11'19'32'0,"11"15"1"0,4-7-33 16,-4 7-5-16,0 16 1 15,-4 3-44-15,0-5 0 16,4-22 36-16,0-7 0 16</inkml:trace>
  <inkml:trace contextRef="#ctx0" brushRef="#br1" timeOffset="33737.5948">4988 11414 72 0,'-28'-18'36'0,"21"10"-26"0,7 13-37 0,4 0-18 16,-1 6 1-16</inkml:trace>
  <inkml:trace contextRef="#ctx0" brushRef="#br1" timeOffset="34034.5283">5221 11861 58 0,'18'16'29'0,"28"-37"4"16,-36 13-30-16,4-13-2 15,0-8 1-15,1 2-3 16,-5 1 0-16,-6-3 0 16,-8-6 1-16,-3 4-1 15,-4 4 0-15,-10 11 1 16,-7 14 1-16,3 12 2 15,-6 3 1-15,2 11-1 0,8 19 1 16,4-1-5 0,6 8 0-16,11 6-5 0,11-6 0 15,6-8-31-15,8-10 1 16,3-16 12-16,4-16 0 16</inkml:trace>
  <inkml:trace contextRef="#ctx0" brushRef="#br1" timeOffset="34300.1582">5708 11456 54 0,'-14'-15'27'0,"-18"20"2"0,21 0-28 0,-3 14 6 16,-3 12 0-16,6 6-5 15,11 1 1-15,11-17-4 16,10 8 0-16,-3-3 6 15,3 3 0-15,0-7 0 16,-3 1 1-16,-4-1 0 16,-11-4 0-16,-3 6-7 15,-14 5 0-15,-18 8-14 16,-14-3 1-16,1 1-28 16,2-9 1-16,8-10 18 15,10-13 0-15</inkml:trace>
  <inkml:trace contextRef="#ctx0" brushRef="#br1" timeOffset="42493.9384">1016 10337 35 0,'0'-10'17'0,"-4"-11"8"16,8 10-17-16,0-5-2 0,-4-2 0 31,0-19 4-31,0-16 1 16,0-24-3-16,3 0 0 0,4-15-5 16,4-25 0-1,6 11-1-15,5-13 1 0,2-8-4 16,4 0 0-16,1 13 2 15,-8 24 0-15,0 8-5 16,0 14 1-16,-3 9-21 16,-4 14 1-16,-4 11-22 15,-2 13 1-15</inkml:trace>
  <inkml:trace contextRef="#ctx0" brushRef="#br1" timeOffset="43012.7813">893 9983 52 0,'-11'0'26'0,"11"0"1"15,0 0-27-15,0 0 1 16,3 2 1-16,5 4 2 16,-5 10 0-16,4-3 1 15,0 13 0-15,0 6-3 16,0-11 0-16,0 3 1 16,0 5 0-16,0 0-1 15,0-2 0-15,4-4 0 0,0-4 0 16,-1-6 2-16,1-8 1 15,3-10-4-15,7-8 0 16,7 2-3-16,4-2 0 16,0-5-13-16,3-4 1 15,0 4-47-15,4-9 1 16</inkml:trace>
  <inkml:trace contextRef="#ctx0" brushRef="#br1" timeOffset="44247.1849">878 7477 41 0,'-17'-5'20'0,"13"7"4"0,4-2-22 0,4 6 2 15,6 12 1-15,8 11 0 16,7 0 1-16,-4 19-5 16,0-6 1-16,4 9 1 15,-1 2 1-15,1-3-4 16,0-8 0-16,0-10 0 16,-4-11 1-16,0-13-1 15,-4-18 0-15,-2-20-1 16,-1-20 1-16,-7 0 0 15,-7-11 1-15,0 3-2 0,3 10 1 16,1 16 0-16,3 17 1 16,3 15-2-16,15 15 0 15,7 1 1-15,3 16 1 16,0 5 5-16,-6-10 0 16,-5-6 2-16,1-5 0 15,-4-6-2-15,-3-2 0 16,-4-16-3-16,-7-13 0 15,-3-5-3-15,-4-17 0 16,-4-18-13-16,-7-2 0 0,-6-1-10 16,3 4 0-16,3 7-22 15,11 10 1-15</inkml:trace>
  <inkml:trace contextRef="#ctx0" brushRef="#br1" timeOffset="44655.71">1884 7358 61 0,'-7'-8'30'0,"3"21"1"16,4-13-31-16,-3-5 0 0,-8 2 0 16,-3 3 1-16,-7 3 1 15,0-6-2-15,0 9 0 16,-4 10-1-16,7 15 1 15,4 14 0-15,7-8 0 16,7 19-1-16,7-8 0 16,4-9 0-16,10-12 0 15,0-6 1-15,0-26 1 16,-3-9-2-16,-4-7 1 16,0-16 1-16,-3-11 0 0,-1 1 0 15,-6 5 1-15,-1 7 8 16,-3 9 0-16,4 2-9 15,-1 8 1-15,-3 16-3 16,4-3 1-16,3 14 0 16,3 10 1-16,1 11-14 15,3 2 0-15,4-2-26 16,3-8 0-16,-3-11 18 16,-4-16 0-16</inkml:trace>
  <inkml:trace contextRef="#ctx0" brushRef="#br1" timeOffset="44874.4626">2117 7242 65 0,'17'21'32'0,"33"53"9"16,-33-53-34-16,1 11-4 16,0 5 0-16,-1-3-4 0,1-5 1 15,0-7 1-15,-4-7 1 16,0-12 1-16,-4-16 0 15,-3-19-5-15,-3-8 1 16,-4-13-34-16,-7-10 1 16,0-6-9-16,3 11 0 15</inkml:trace>
  <inkml:trace contextRef="#ctx0" brushRef="#br1" timeOffset="45156.4497">2522 7279 51 0,'7'23'25'0,"22"-12"9"0,-15-14-27 0,3-7-6 16,1-3 0-16,0-3-2 15,-4-5 1-15,-4-11 1 16,-10-5 0-16,-7 0-1 16,-10 2 0-16,-1 14 7 15,-3 13 1-15,3 21 2 16,1 14 0-16,10 21-4 15,3 2 1-15,18 19-8 16,11 2 1-16,10-10-19 16,0-21 1-16,11-19-40 15,11-24 1-15,3-13 50 16,0-18 1-16</inkml:trace>
  <inkml:trace contextRef="#ctx0" brushRef="#br1" timeOffset="45776.3225">3838 6829 54 0,'-24'3'27'0,"-12"-17"2"0,26 14-28 0,-8-2 0 15,-3 4 1-15,-4 1 1 16,4 10 0-16,3-5-4 16,8 5 1-16,6 6-1 15,11-3 0-15,7-3 2 16,8 3 0-16,2 5-1 16,8 5 1-16,3 1 8 15,-3 2 0-15,-4 0-2 16,-3 0 0-16,-11-2-6 0,-7-6 1 15,-10-3-2-15,-12 4 0 16,-2-12-14-16,-4-2 1 16,-4 0-8-16,0-3 1 15,4-5-14-15,7-2 0 16,7-6 25-16,3-8 1 16</inkml:trace>
  <inkml:trace contextRef="#ctx0" brushRef="#br1" timeOffset="46136.805">4064 6858 54 0,'21'56'27'0,"0"-17"3"15,-14-26-26-15,0 14-2 16,0 13 1-16,1-1-2 16,-1 9 0-16,0 5-2 15,-4-16 1-15,1-3-1 16,-4-7 1-16,-4-9-13 15,-6-26 1-15,-5-8 10 16,-2-21 0-16,-1-18 2 16,4 5 0-16,7-17-1 15,7 12 1-15,14 2 2 16,11 0 1-16,7 8-1 0,6 8 0 16,5 13 2-16,-1 11 1 15,-7 10 7-15,-3 9 0 16,-14-1 0-16,-8 3 1 15,-13 16-11-15,-11 5 1 16,-11-8-3-16,-3 0 0 16,-8-2-27-16,-2-1 1 15,2-2-28-15,12-3 1 16</inkml:trace>
  <inkml:trace contextRef="#ctx0" brushRef="#br1" timeOffset="46646.8543">4583 6802 53 0,'-11'11'26'0,"29"-16"1"16,-8 5-27-16,1 0 4 15,-1 2 0-15,4-2-4 16,1-8 1-16,2-10-1 15,-6-9 0-15,-1-2 0 16,-6-2 0-16,-1 4-1 16,-3 6 1-16,-7 5 0 15,-3 11 0-15,-1 10 1 16,1 8 0-16,-1 14 1 16,0 2 1-16,4 0-2 15,7 8 0-15,0 0 1 0,7-5 1 16,4-14-4-16,7-2 0 15,6-3 1-15,8-5 1 16,3 3-1-16,-6-3 0 16,2-8 0-16,-2-5 0 15,-1-14-12-15,-7 6 1 16,-3 0-40-16,-4-9 0 16</inkml:trace>
  <inkml:trace contextRef="#ctx0" brushRef="#br1" timeOffset="47237.8481">5048 6615 38 0,'-10'10'19'0,"13"-5"6"0,-3-2-19 15,0 0-1-15,0-1 1 16,0 1 2-16,-3 0 1 15,-1-3-4-15,1 0 0 16,3-3-5-16,0-2 1 16,0 2-1-16,0 0 1 0,3 1-2 15,1-1 1-15,-4 3 0 16,3-2 1-16,-3 2-2 16,0 0 1-16,4 0 0 15,-4 0 0-15,0 0 0 16,0 0 0-16,0 0 0 15,0 0 0-15,-4 0 0 16,1 0 0-16,-4 2 0 16,0 3 0-16,-1 3 0 15,1 0 0-15,4 3-1 0,3 0 1 16,7-4 0-16,4-1 1 16,3-4-1-16,0-7 0 15,3-5 0-15,1-6 1 16,0-3 1-16,-1-2 0 15,-3 8-3-15,-3-8 1 16,-7-3 1-16,-8-3 1 16,-7 3-3-16,1 3 0 0,-4 11 1 15,-4 10 1-15,0 16 7 16,-3-1 0-16,4 17-7 16,3 18 1-16,6 6-3 15,8-8 0-15,11 2 0 16,3 0 1-16,0-10-16 15,15-11 1-15,6-13-9 16,4-16 1-16,-4-16-12 16,0 5 1-16</inkml:trace>
  <inkml:trace contextRef="#ctx0" brushRef="#br1" timeOffset="47644.1637">5496 6525 41 0,'-3'-8'20'0,"-18"-24"15"16,14 21-22-16,-4 9-6 15,0-4 1-15,-3 22-5 16,0-2 0-16,4 7-2 16,-1 10 0-16,4 9-1 0,3 5 1 15,1-5-1-15,3-14 0 16,0-5-2-16,3 1 1 16,1-12 1-16,-1-10 0 15,4-10-4-15,4-14 0 16,3-5 3-16,0-6 0 15,4-2 0-15,-4-8 0 16,-3-5 1-16,-4-11 0 16,-4-16 0-16,-6-2 1 15,-8 5-1-15,-3 10 1 16,-7 9 3-16,3 13 0 16,1 15 6-16,-1 14 0 0,7 10-5 15,1 30 1-15,3 18 1 16,10 26 1-16,15 14-7 15,10-6 1-15,4 16-3 16,14 3 1-16,3-21-20 16,0-16 1-16,-3-16-33 15,4-24 0-15,-8-13 36 16,-7-21 0-16</inkml:trace>
  <inkml:trace contextRef="#ctx0" brushRef="#br1" timeOffset="48317.3186">2501 8104 42 0,'-10'-5'21'0,"-8"-45"1"0,11 44-21 16,-7-4 2-16,-4-9 0 15,-7-10 0-15,1 0 1 16,3 0 7-16,-1 0-11 15,22 29 0 1,-24 2 10-16,3 17 1 16,10 7-12-16,7 27 1 15,1 0-1-15,10 11 0 16,-3 2-8-16,6-8 1 0,1-16-6 16,3-7 0-16,0-11-9 15,0-1 1-15,-3-9 3 16,-8-4 1-16</inkml:trace>
  <inkml:trace contextRef="#ctx0" brushRef="#br1" timeOffset="48676.8881">2018 8316 46 0,'0'-3'23'0,"35"-21"1"15,-24 14-24-15,10-3-1 16,18-6 0-16,3-2 1 15,-3 8 1-15,7-3-1 16,3-3 0-16,0 3-1 16,-10 6 1-16,0 5-1 15,0 10 1-15,-7-3-1 16,-4 12 1-16,-3 15 0 0,-1 13 1 16,-3 0-1-16,-3-5 1 15,0 1-1-15,-1-9 0 16,-3-6 1-16,1-15 0 15,-5-8 4-15,1-2 0 16,-4-14-5-16,0-13 0 16,-4-6 0-16,1-4 0 15,-8 10 1-15,-3-1 0 0,-7 1-6 16,-3 6 1-16,-5 9-29 16,-2 14 1-16,13 0 17 15,1 8 1-15</inkml:trace>
  <inkml:trace contextRef="#ctx0" brushRef="#br1" timeOffset="48848.7654">2865 8284 50 0,'0'-3'25'0,"10"-18"15"16,-3 8-24-16,0-3-13 15,4 0 0-15,-1-2-4 16,12-6 1-16,2-2-28 15,8 2 0-15,7 0-11 16,-7 8 0-16</inkml:trace>
  <inkml:trace contextRef="#ctx0" brushRef="#br1" timeOffset="49728.0232">3577 7895 39 0,'0'16'19'0,"4"32"1"16,-1-38-19-16,-3 6-1 15,0 19 1-15,0 2 1 16,4-6 0-16,-4 4 4 0,0-1 0 15,0-7-2-15,0-9 0 16,0-7-4-16,0-11 0 16,0-8 0-16,3-3 0 15,-3-15 0-15,7-6 0 16,0-8-2-16,4-7 0 16,7-1 2-16,-1 6 0 15,1 7 1-15,0 9 1 16,-4 13-2-16,3 10 0 15,-3 11 0-15,0 10 0 0,-3 6 0 16,0-3 1-16,-1 16-1 16,1 3 0-16,-4-13 1 15,0-4 1-15,0-4-4 16,-3-6 1-16,3 0 1 16,-4-13 0-16,1-18-1 15,-1 2 1-15,4-13-2 16,4-8 0-16,-1-3-2 15,1 3 0-15,-4 8 2 16,4 8 1-16,-1 10 1 16,4 17 1-16,4 15 1 15,0 3 0-15,-1 13-1 16,4 10 0-16,8-12-1 16,-1-6 1-16,4-6-1 15,3-9 0-15,-3-9 2 16,3 3 0-16,4-16 0 0,-8-16 0 15,-2-5-2-15,-5-19 0 16,-10-10-5-16,-10 11 1 16,-11 2 3-16,-11-3 1 15,1 8 2-15,-5 19 1 16,1 19 2-16,0 2 0 16,4 15-3-16,6 22 1 15,7 11 0-15,11-3 1 16,8 8-6-16,13-3 1 0,14-13 0 15,-3-10 1-15,3-9-27 16,8-12 0-16,-1-17-4 16,0-13 1-16</inkml:trace>
  <inkml:trace contextRef="#ctx0" brushRef="#br1" timeOffset="50281.5773">4621 7779 56 0,'-31'0'28'0,"17"-8"0"16,14 5-29-16,-4 3 1 16,0 0 1-16,4 8-1 15,0 11 0-15,0 12-1 16,0 6 1-16,4-2 0 15,3 10 0-15,0 0-1 16,4-3 1-16,-1-10-2 16,1-11 0-16,-1-21 2 15,1-16 1-15,0-18-6 0,-1-30 0 16,1-7 5-16,-8-3 1 16,-3-14-2-16,-3 1 0 15,3 21 4-15,-4 13 0 16,1 16 7-16,-1 11 0 15,1 7-9-15,3 22 1 16,3 20-1-16,8 9 0 16,3 32-1-16,4-11 0 15,3 13-1-15,7 5 0 16,-3-10-19-16,-4-13 0 16,-4-14-22-16,1-7 0 0</inkml:trace>
  <inkml:trace contextRef="#ctx0" brushRef="#br1" timeOffset="50422.6992">5006 7601 52 0,'-7'27'26'0,"10"18"3"16,1-29-26-16,-4 8-15 16,0 15 1-16,3 12-32 15,-3-9 0-15</inkml:trace>
  <inkml:trace contextRef="#ctx0" brushRef="#br1" timeOffset="50563.3295">5076 7355 50 0,'-17'-2'25'0,"20"4"-47"0,1 1-25 15,-1 2 44-15,8 3 1 16</inkml:trace>
  <inkml:trace contextRef="#ctx0" brushRef="#br1" timeOffset="51007.6447">5136 7607 45 0,'0'29'22'0,"18"8"8"0,-11-16-24 16,4-2-3-16,3 7 1 15,3 3-4-15,1 0 1 16,0-2 0-16,-4-9 0 16,0-7 0-16,0-14 1 15,0-10 0-15,0-3 0 16,0-13-2-16,-3-3 1 16,-4 6 2-16,-3 2 1 15,-1 8-3-15,1 0 1 0,-1 11-3 16,-3 8 1-16,4 7-5 15,-4 6 1-15,3-3-3 16,1-5 0-16,3 0-7 16,0 3 1-16,3-3-23 15,1-3 1-15,3 0 31 16,-3-5 0-16</inkml:trace>
  <inkml:trace contextRef="#ctx0" brushRef="#br1" timeOffset="51429.5461">5507 7580 47 0,'-7'21'23'0,"10"1"2"16,1-14-23-16,-1 10-2 0,1 1 1 15,-4 2-1-15,3-5 1 16,4-8-2-16,-3 0 0 16,0-3 1-16,3 3 1 15,0-3-2-15,3-16 1 16,1-7 0-16,-1 2 0 15,1-2 0-15,3-4 0 16,0 1 0-16,0 3 0 16,-3 4 1-16,3 9 1 15,-3 8 0-15,-1-1-2 16,-10-2 0-16,11 38 5 16,-1-15 0-16,-3-4-5 15,0-3 1-15,-3-3 0 16,-4-13 1-16,4-19-2 15,-1-7 0-15,1-14 2 16,3-7 1-16,3-1-2 16,4 11 1-16,0 8 0 15,1 8 0-15,2 2-1 16,1 17 1-16,-1 20-5 16,1 16 1-16,0 4-32 15,-1 4 1-15,-3 0 4 16,4-10 1-16</inkml:trace>
  <inkml:trace contextRef="#ctx0" brushRef="#br1" timeOffset="51809.9451">5302 7572 44 0,'0'6'22'0,"-10"-6"4"16,13 5-22-16,-3 0 0 15,4-2 1-15,-4 13-4 0,3 13 0 16,1 0-5-16,3 8 1 16,7 13-24-16,7 6 1 15,7-11 4-15,-3-16 0 16</inkml:trace>
  <inkml:trace contextRef="#ctx0" brushRef="#br1" timeOffset="53534.5171">360 10422 48 0,'0'8'24'0,"7"10"0"0,-4 6-24 16,-3 13 0-16,-3 24 1 16,-1 16 2-16,-3 18 0 15,-3 24 0-15,-1 8 0 16,1-8-1-16,3-2 1 16,-1-19-3-16,8-19 0 15,8-21 0-15,2-13 1 16,4-11-2-16,4-7 1 15,7-11 0-15,6-3 0 0,5-8 0 16,-5-2 0-16,1 0-1 31,0-1 1-31,3-4 0 0,4-1 1 16,0-5 0-16,-1 3 0 16,8-1-1-16,0 1 0 15,-3 3 0-15,-1 2 1 16,-3 0-2-16,-1 2 0 0,5-2 4 15,3-2 1-15,0-4-3 32,10-2 1-32,7-5-2 15,-6 0 0-15,-1 0 1 16,1-1 0-16,3 1-2 0,-4 0 1 16,4 2 1-1,4 1 1-15,-1 2-2 0,-10 0 0 16,4 5 0-16,-1-2 0 15,4 0 1-15,3 2 1 16,5-2-1-16,-5-3 0 16,4 2-1-16,4 1 1 15,-4-3-2-15,7 8 1 16,3-2 1-16,-10-1 1 16,0-5-2-16,4 3 1 15,-4-6 4-15,7-2 0 0,7-6-4 16,-7-2 0-16,4 5-1 15,3-2 1-15,4-1-1 0,6-2 1 16,-9 3-1-16,-1 2 0 16,0 0 0-16,3 3 1 15,5-3-1-15,-12 0 0 16,1 0 1-16,0 0 0 0,-1-2-1 16,8 2 1-16,-8 5-1 31,-10 3 0-31,-7 0-1 15,-3 3 1-15,-8 0 0 16,-3-3 1-16,-7 5-1 16,-7-2 0-16,-8 2 5 0,-2 3 0 15,-8 0-1-15,0-2 1 16,-4-4-5-16,-3-7 0 16,-7-11 0-16,0-2 1 15,-3-3-1-15,-1-11 0 16,1-16-1-16,-1-10 1 15,4-10 0-15,0-12 0 16,0-10-1-16,7-18 1 0,0-1-1 16,4-4 1-16,0 10 0 15,-1 13 1-15,1 18-2 16,-8 9 1-16,1 0 0 16,-1 7 1-16,-3 6-1 15,0 10 0-15,-3 11 0 0,-8 5 0 16,-6 6-2-16,-8 10 1 15,-7 8 1-15,0 5 0 16,-10 11 0-16,-21 8 0 16,-1 8 0-16,-7 5 0 15,1-2 0-15,3-1 0 16,-14-5 0 0,0-5 1-16,-8 3-2 15,5-1 1-15,-1 1 0 16,-10 5 0-16,3-1 0 15,-7 4 1-15,11-3-2 16,-18-6 1-16,0 3 1 0,-3 3 0 16,3-5-2-16,-7-1 0 15,-7-2 1-15,11-3 0 16,-18-2 1-16,-3 5 0 16,3 0-2-16,-18 7 0 15,-3 1 2-15,10-5 0 16,-21 7-2-16,1 6 1 15,10 2 0-15,-8 1 0 16,-2-4-1-16,2-1 1 16,1 4 0-16,7 3 1 15,17 3-8-15,4-1 0 0,11-2-24 0,17-2 1 16,25-3-18-16,21-3 1 16</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5-01-12T16:34:45.603"/>
    </inkml:context>
    <inkml:brush xml:id="br0">
      <inkml:brushProperty name="width" value="0.05292" units="cm"/>
      <inkml:brushProperty name="height" value="0.05292" units="cm"/>
    </inkml:brush>
  </inkml:definitions>
  <inkml:trace contextRef="#ctx0" brushRef="#br0">18105 7355 31 0,'-32'24'15'0,"11"45"-1"16,17-48-15-16,-3 11 2 15,-7 8 1-15,-4 13-3 16,-3 10 1-16,-4 22 0 16,1 7 0-16,-4 1-1 15,-1 10 1-15,5-2 1 16,-1 10 0-16,4-5-2 15,0 7 1-15,3 6 0 16,4-2 1-16,3 5 1 16,4-9 0-16,0 6-2 0,4-18 1 15,6-3-2-15,8-6 0 16,3-12-1-16,7-3 1 16,4-6 1-16,-1-10 0 15,1-3-1-15,0 6 0 0,-4-1 0 16,0 1 0-16,0 7-1 15,-7-5 0-15,-7 11 2 16,-3 2 1-16,-4-15 0 16,-4-1 0-16,1 1-1 15,-4-9 0-15,0-10 1 16,-4-5 0-16,1-3-1 16,-1-3 1-16,4-2-1 15,0-3 1-15,0-5-2 16,3 0 1-16,4-3 0 15,0-2 0-15,4-4-1 16,-1 1 1-16,4-2 0 0,1 1 0 16,-1-4 0-16,0 2 0 15,0-2 0-15,0 5 1 16,0 0-2-16,0 2 1 16,0 6 0-16,0 2 0 15,0 1 0-15,-3 7 1 16,-1 11-2-16,1 8 1 15,-4-5 0-15,0 10 1 16,-7 3-1-16,-1 0 0 16,1-1 0-16,0-4 1 0,0-11 2 15,4-11 1-15,-1-7-5 16,1-6 1-16,3-8 4 16,0-7 0-16,0-6-5 15,0-11 1-15,0-8 0 16,3-4 1-16,4-12-1 15,4-10 0-15,-1 0 0 16,1-13 1-16,3-13-1 16,4 2 0-16,3-18 1 15,-3-3 0-15,-1-8-3 16,1-11 1-16,-7 6 1 16,-1-3 0-16,1 11 0 15,-4 2 0-15,0-2 1 16,-4 10 0-16,-3-5-1 15,4 8 0-15,-4-13 0 0,0 3 1 16,-4-20-1-16,4 1 0 16,-3-5 1-16,3-11 0 15,0 8-3-15,3-3 1 16,1 3 2-16,-4 0 0 16,0 3-1-16,0 5 0 15,3-6 0-15,1 11 1 16,-4-10-1-16,3 5 0 15,4 2 0-15,1 14 1 16,-1 0-2-16,0 13 1 16,0 8 1-16,0 10 0 0,0 11-2 15,-4 11 0-15,1 10 1 16,-1 8 1-16,-3 6 0 16,0 7 1-16,0 6-3 15,0 10 1-15,0 11 0 16,4 21 0-16,-4 13 1 15,0 27 0-15,0 24-1 16,-4 18 0-16,1 13-1 16,-4 21 1-16,0 9 0 15,0 10 1-15,0 10-1 16,0 14 0-16,0 8 0 16,3 26 0-16,-3 19 1 15,3 2 0-15,1-5-2 16,-1 8 1-16,-3-13-1 15,4-3 1-15,-1-21-2 16,4-13 0-16,0-11-8 0,4-16 0 16,-4-2-1-16,3 0 1 15,1-19-9-15,-1-3 0 16</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5-01-12T16:36:28.648"/>
    </inkml:context>
    <inkml:brush xml:id="br0">
      <inkml:brushProperty name="width" value="0.05292" units="cm"/>
      <inkml:brushProperty name="height" value="0.05292" units="cm"/>
    </inkml:brush>
  </inkml:definitions>
  <inkml:trace contextRef="#ctx0" brushRef="#br0">5546 17087 47 0,'17'-13'23'0,"-3"5"-13"0,-7 8-24 0,1 8-18 16,-1 0 0-16</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5-01-12T16:45:19.991"/>
    </inkml:context>
    <inkml:brush xml:id="br0">
      <inkml:brushProperty name="width" value="0.05292" units="cm"/>
      <inkml:brushProperty name="height" value="0.05292" units="cm"/>
    </inkml:brush>
  </inkml:definitions>
  <inkml:trace contextRef="#ctx0" brushRef="#br0">13331 12999 6 0,'-24'-26'3'0,"-8"33"3"0,28-12-4 15,-3 5-3-15,0 0 0 0,-3 3 2 16,-4 7 0-16,-4 1-2 16,0 0 0-16,1-3 1 15,-1-1 0-15,0 4-1 16,1 2 1-16,-1 3 1 16,4 3 1-16,0 2-3 15,0 3 0-15,3-1 0 16,1 1 1-16,-1 0 1 15,4 0 0-15,0 2-1 16,3 1 0-16,1-3 0 16,-1-1 1-16,1 1-2 15,3-3 1-15,0-2-1 16,3-1 1-16,1 1 1 16,3-1 1-16,4-2-3 15,3 0 1-15,3 0 0 16,1 0 0-16,0 0 0 0,-1 0 0 15,1 0 0-15,0-1 0 16,-1-1 0-16,-3-4 0 16,0-2 0-16,-3 0 0 15,0-3 0-15,-1 3 0 16,4-2-7-16,0-1 0 0,4 0 6 16,3-2 0-16</inkml:trace>
  <inkml:trace contextRef="#ctx0" brushRef="#br0" timeOffset="207.8567">13448 13552 8 0,'14'-34'4'0,"28"-9"1"16,-24 30-4-16,7-8-2 15,-1-3 1-15,5 0 1 16,-8-2 0-16,-4 2-2 16,1 5 1-16,-4 1-1 15,-7-1 1-15,-3 1 0 16,-1-3 0-16,-10 0 0 15,-7-1 0-15,-11 1-1 16,-13-3 1-16,-8 3-7 16,-14 0 0-16</inkml:trace>
  <inkml:trace contextRef="#ctx0" brushRef="#br0" timeOffset="1306.2459">1404 13097 11 0,'-25'-21'5'0,"-6"10"2"0,20 6-6 0,0 0-1 15,-3 2 0-15,0 0 0 16,0 1 1-16,-4-4-3 15,1 6 1-15,-4 0 1 16,-4 0 1-16,0 3-1 16,-3 2 1-16,0 1-2 15,-4 4 0-15,-10 3 0 16,-1 6 1-16,1 2 1 16,7 3 0-16,3 2-2 15,4 6 1-15,10 10 0 0,8 6 1 16,3-6-1-16,7 3 0 15,14 6 0-15,10-4 0 16,8-7 1-16,3-8 1 16,8-9 3-16,6-4 1 15,1-8-2-15,6-9 0 16,11-10-1-16,-11-5 1 16,-3-5-5-16,0-4 1 15,-7 4 1-15,-7-6 0 16,-7-5-2-16,-8-5 1 15,-10 2-8-15,-6 0 1 0,-1 3-11 16,3 2 1-16</inkml:trace>
  <inkml:trace contextRef="#ctx0" brushRef="#br0" timeOffset="3849.293">2533 13121 6 0,'-4'-8'3'0,"8"8"-2"15,-4 0-2-15,0 2-1 16,-4 1 0-16,1 0 3 0,-4-1 0 16,0 1-2-16,0 2 0 0,0 1-1 15,0-1 0-15</inkml:trace>
  <inkml:trace contextRef="#ctx0" brushRef="#br0" timeOffset="4037.2683">2325 13324 16 0,'-7'-8'8'0,"0"1"-2"0,7 9-7 16,0 1-5-16,0 5 0 15,0 0-2-15,0 2 0 16</inkml:trace>
  <inkml:trace contextRef="#ctx0" brushRef="#br0" timeOffset="4432.8501">2596 13647 30 0,'-7'-18'15'0,"-3"18"-14"15,10 0-15-15,-4 2-2 16,-3 1 1-16</inkml:trace>
  <inkml:trace contextRef="#ctx0" brushRef="#br0" timeOffset="4558.2151">2589 13629 8 0,'-3'-8'4'0,"13"2"-2"15,-6 6-5-15,-4 0-2 0,7-2 0 16</inkml:trace>
  <inkml:trace contextRef="#ctx0" brushRef="#br0" timeOffset="4850.9699">2762 13420 35 0,'-32'-45'17'0,"25"0"1"16,7 31-18-16,4 4-13 15,-4-1 1-15,0 1 9 16,0-3 0-16,0-1-7 16,0-2 0-16,3 1 1 0,5-1 1 15,-5 2 7-15,1 1 1 16,-1 3 2-16,1-1-2 15,-4 11 0 1,-14-5 2 0,-1 2 1-16,-2 6-6 15,-4-1 0-15,3 4 2 16,4 2 1-16</inkml:trace>
  <inkml:trace contextRef="#ctx0" brushRef="#br0" timeOffset="5760.6655">3182 13324 6 0,'-39'-8'3'0,"29"-2"0"0,6 5-3 0,-6-1-1 31,-1 4 1-31,4-4 4 16,0 4 0-16,0-1-1 16,3 0 1-16,8-2-4 15,-1 3 0-15,4-4 0 16,4 4 0-16,-4-1-2 16,0 3 0-16,0 0-8 15,-7 0 0-15</inkml:trace>
  <inkml:trace contextRef="#ctx0" brushRef="#br0" timeOffset="6744.1101">2833 13351 7 0,'32'-5'3'0,"10"-14"4"16,-32 14-3-16,1-3-3 15,7 3 1-15,3-1-1 0,11-2 0 16,3 0-2-16,-3 3 1 16,3 0 0-16,4 0 0 15,-4-1 0-15,0 1 1 0,-7 0-2 16,-6 2 1-16,-5 0 7 16,-3 3 1-16,-7-2-9 15,-7 2 1-15,-3 0 0 16,-4 2 0-16,-4-2 0 15,1 3 1-15,-1-3-2 16,1 3 1-16,2-3 0 16,1 0 0-16,0 0 0 15,0 0 0-15,4 0 0 16,-1 2 0-16,1 1-1 0,-1 0 1 16,4 2 0-16,0 0 0 15,0 0-1-15,4-2 1 31,-4 2 1-31,0-5 0 16,0 3-2-16,0-3 1 0,0 0 0 16,0 0 1-16,0 0-1 15,0-3 0-15,-4 1-7 16,-3 4 0-16,0 1-5 16,0 0 0-16</inkml:trace>
  <inkml:trace contextRef="#ctx0" brushRef="#br0" timeOffset="8348.8545">2628 13422 26 0,'-25'-29'13'0,"22"19"-1"0,-1 10-13 15,4 0 2-15,4 0 1 0,-1 2-3 16,1 4 0-16,0-4 0 16,3 3 1-16,3 3 1 15,4 0 0-15,-3 0-1 16,3-2 0-16,0-1 0 16,0-2 0-16,0-3 1 15,7 0 1-15,1 0-2 16,2-3 0-16,5 0 0 15,-1 3 1-15,-4 0-3 0,5 0 1 16,2 0 2-16,1 3 1 16,0-6-2-16,0 1 0 15,-32 2 0 1,39-11 1-16,-8 6 1 16,-6-1-2-16,-4-2 1 15,-3 1-2-15,-4 1 1 16,0 4 1-16,0-1 1 15,4 3-3-15,-1-3 0 16,1 1 1-16,0-1 1 16,-4 3-1-16,-4-3 0 0,1 1 1 15,-4 2 0-15,0-6 1 16,-3 4 0-16,-1-3-2 16,-3 2 1-16,0-2-2 15,0 2 0-15,-3 0 2 16,-4-5 1-16,-4 0-4 15,-3 0 1-15,0 3 1 16,0-3 0-16,-4 0-2 16,4 3 1-16,0 0 1 15,3 2 0-15,-3-2 2 16,3 2 1-16,4-5-4 16,0 3 0-16,0 0 0 15,0-1 0-15,4 1 2 16,3 2 1-16,0-2-5 15,3 2 1-15,4 1 2 0,4-1 0 16,7 3 0-16,6 0 0 16,8 0 0-16,0 3 1 15,-4-1-2-15,0 1 1 16,-3 0 0-16,0-1 1 16,-4 4-1-16,-7-4 0 15,-14 4 3-15,0 10 0 16,-11 2-3-16,-10 6 1 0,-11 5-1 15,-3-3 0-15,0-2-1 16,-8 5 0-16,5 3-2 16,2 0 0-16,12 0-27 15,13-3 0-15</inkml:trace>
  <inkml:trace contextRef="#ctx0" brushRef="#br0" timeOffset="10796.55">3634 3246 6 0,'-7'6'3'0,"14"-14"1"0,-7 2-3 16,0 6 0-16,0 0 1 15,0 6-1-15,0 7 0 0,0 0-1 16,0 3 0-16,-4 11-1 16,1 10 1-16,-1 5-1 15,0 19 1-15,1 2 0 16,-1 9 0-16,1 7 1 16,-1 0 0-16,4 6-1 15,0-5 0-15,0 2 0 0,0-3 0 16,0-2 0-16,0 10 0 15,0-8 1-15,0 3 0 16,0 3-3-16,0-3 1 16,0 0 1-16,0-8 1 15,0-2-2-15,0-4 1 16,0-1 0-16,0-12 0 0,4 1 0 16,-1-3 0-16,1-6 0 15,-4-4 0-15,3-6-1 16,1-8 1-16,0-3-8 15,-4-5 1-15</inkml:trace>
  <inkml:trace contextRef="#ctx0" brushRef="#br0" timeOffset="11519.6593">3535 3294 9 0,'-25'11'4'0,"7"-1"4"0,15-10-5 0,-1 3-2 15,1 2 1-15,3 6-1 16,0-6 0-16,0 6-2 15,3-1 1-15,4-2 1 16,1 0 1-16,-1-3 1 16,0-5 0-16,3-5-2 0,1-5 0 15,-1-1 0-15,-3-8 1 16,4-4-2-16,0-4 0 16,-1 1 1-16,4 4 1 15,-3 4-2-15,3 2 0 16,0 3 0-16,0 2 0 15,0 3-1-15,0-2 1 16,1 4 1-16,-1 4 0 16,3 4-1-16,-3 6 0 15,4 14 2-15,-7 7 1 0,3 10-4 16,3 17 1-16,8 2 0 16,14 14 0-16,-4-6-24 15,11-16 0-15</inkml:trace>
  <inkml:trace contextRef="#ctx0" brushRef="#br0" timeOffset="13196.5947">2865 13602 25 0,'-11'-8'12'0,"11"11"3"0,0 0-14 0,-4 5 1 15,1 2 0-15,-4 3 1 16,0 1 0-16,0 1 0 16,-4 7 0-16,1-1-2 15,-1 5 0-15,0 1-1 16,1-3 0-16,-1-1-1 15,4-2 1-15,-3 1 0 16,6-1 1-16,-3-3-1 16,7-2 1-16,-4 0-2 15,4-5 1-15,0-1-1 16,0-2 1-16,0 0 0 16,0 0 1-16,4 0-2 15,3 0 1-15,0-3 0 16,4-2 1-16,-1-3-1 15,4-3 1-15,1-2-1 16,-1 0 0-16,0-1-1 16,0 1 0-16,-4 2 2 15,1 1 1-15,0 2-2 16,-1-3 0-16,-3 0 1 16,0-2 0-16,0-3 0 15,0-2 1-15,-3-4 1 0,-1 1 1 16,1 3-3-16,0 2 0 15,-1 2 1-15,-3 1 1 16,0 2-2-16,0 3 0 16,0 0-1-16,0 0 1 15,0-2-2-15,0-1 1 16,-3-2-1-16,-1 0 1 16,0-6-1-16,1-2 1 15,-4-8-1-15,-4-3 1 16,-3 0-6-16,0 0 1 15,0 0-1-15,3 3 0 0,4 3-13 16,4 4 1-16,3 4 3 16,3 7 0-16</inkml:trace>
  <inkml:trace contextRef="#ctx0" brushRef="#br0" timeOffset="13563.0489">2974 13645 24 0,'-11'0'12'0,"32"13"0"0,-10-8-13 0,3-2 1 15,4 2 1-15,3 6 0 16,4 4 1-16,-4 1-2 16,0 6 0-16,-3-4-1 15,3-2 1-15,0 2 0 16,0-4 0-16,0-1-6 15,0-3 0-15,-3 1-13 16,0-3 1-16</inkml:trace>
  <inkml:trace contextRef="#ctx0" brushRef="#br0" timeOffset="13782.5446">3094 13954 18 0,'-14'-10'9'0,"24"-14"1"0,-6 13-9 15,3 3 2-15,3-5 1 16,1 2 0-16,-4-10 0 16,7-3-3-16,0-2 0 15,8 0-2-15,-1 4 0 0,0 4-25 16,-4-1 1-16</inkml:trace>
  <inkml:trace contextRef="#ctx0" brushRef="#br0" timeOffset="20856.5998">9857 13171 24 0,'-7'-5'12'0,"10"-6"1"0,-3 11-12 0,0-3-1 15,0 1 1-15,-3 2-2 16,-1 0 1-16,-3 2-1 16,0 4 0-16,-4 2-17 15,1 2 1-15,-1 3 11 16,1 1 0-16</inkml:trace>
  <inkml:trace contextRef="#ctx0" brushRef="#br0" timeOffset="21014.7432">9624 13465 0 0,'-7'2'0'0</inkml:trace>
  <inkml:trace contextRef="#ctx0" brushRef="#br0" timeOffset="21186.5991">9807 13629 20 0,'-7'8'10'0,"11"-6"-17"0,-4 1-11 0,0 0 16 16,-4-1 1-16,1 3 1 15,-1 1 0-15,4-4-1 16,7 6 1-16</inkml:trace>
  <inkml:trace contextRef="#ctx0" brushRef="#br0" timeOffset="21327.2477">10118 13687 31 0,'-22'-16'15'0,"22"16"-12"16,0 0-15-16,8-3-6 16,2-2 0-16</inkml:trace>
  <inkml:trace contextRef="#ctx0" brushRef="#br0" timeOffset="21467.8766">10171 13473 14 0,'-15'-11'7'0,"30"-15"-13"0,-5 12-7 16</inkml:trace>
  <inkml:trace contextRef="#ctx0" brushRef="#br0" timeOffset="21625.7485">10209 13163 37 0,'-53'-40'18'0,"15"22"-1"15,34 13-18-15,1 2-27 16,-4 0 0-16,-4-2 21 16,0 0 0-16</inkml:trace>
  <inkml:trace contextRef="#ctx0" brushRef="#br0" timeOffset="21828.8785">9761 13234 24 0,'-17'3'12'0,"17"5"0"0,3-5-12 16,-3 2-1-16,0 3 1 15,-3 3 0-15,-4-1 0 16,0 3-15-16,3 6 1 0,4-1 5 16,0-2 1-16</inkml:trace>
  <inkml:trace contextRef="#ctx0" brushRef="#br0" timeOffset="23133.2587">10037 13613 17 0,'-8'-5'8'0,"8"5"1"16,0 0-9-16,-3 2-1 16,-1 1 1-16,1-1 1 15,-4 1 0-15,-4 0-2 16,-3-1 1-16,-4 1 0 15,-3 0 0-15,-3 2 1 16,2-2 0-16,1-1 0 16,-3 1 1-16,-5 0-1 0,1 2 1 15,0-3 0-15,0 1 1 16,-1 0-3-16,1-1 1 16,4 1-1-16,2 0 1 15,-6-1-1-15,-4 1 0 0,-3-3 1 16,3 0 0-16,1-3 0 15,-1-2 0-15,-3 2 0 16,-4 1 0-16,0-1-1 16,0 3 1-16,7 0-2 15,1 0 1-15,-8 0 1 16,4 0 0-16,3 0 0 16,0 0 0-16,7 0-2 15,4-3 1-15,4 1-1 16,-1 2 1-16,0-3 0 15,1 1 1-15,-1-1-1 0,0 0 0 16,1 1 0-16,-1 2 0 16,4 0 0-16,3 0 0 15,1-3 0-15,3 3 0 16,3-3-1-16,4 3 0 16,0 0 2-16,4-2 0 15,3-1-2-15,3-2 1 16,1-1 0-16,3 1 1 15,0 0-2-15,7 0 1 16,11-3 0-16,7-3 0 16,-7 0 0-16,-1-2 0 0,1 3-1 15,-4-1 1-15,-3 3-1 16,-4 0 1-16,-7 3 1 16,-3 0 1-16,-4-1-2 15,-3 4 1-15,-8-1-1 16,-3 3 1-16,-4 0-1 15,1 3 1-15,-1-1-2 32,-6 1 1-32,-1 2-1 15,0 3 1-15,-6 0 0 16,-1 5 0-16,0 1-1 16,4 1 0-16,-4 4 1 15,4-3 1-15,0 2-1 16,3 6 0-16,4 0 1 15,4-3 0-15,3 0-2 16,3 1 0-16,4-4 0 0,4-2 1 16,-1 2 0-16,4-2 0 15,0-5 0-15,7-1 0 16,4 1-7-16,7 0 0 16,10-1-14-16,-3 3 0 15</inkml:trace>
  <inkml:trace contextRef="#ctx0" brushRef="#br0" timeOffset="23612.0969">9013 14089 16 0,'8'3'8'0,"30"-14"8"16,-24 6-9-16,4-3-3 15,3 0 0-15,11-3-3 0,3 1 1 16,8-3-4-16,-5 2 1 16,5 3-8-16,-1 0 0 15,0 3-9-15,-3-3 1 16</inkml:trace>
  <inkml:trace contextRef="#ctx0" brushRef="#br0" timeOffset="24274.4744">9546 13912 14 0,'-10'-11'7'0,"24"6"1"15,-11 2-8-15,4 3-1 16,-3-2 1-16,-4 2 7 16,0 0 1-16,-7 2-6 15,-4 1 0-15,1 2-2 16,-1 3 1-16,-3 3-2 16,-4 5 1-16,4-3 1 0,0 5 0 15,3 1-3-15,1-3 0 16,3 0 3-16,0-3 1 15,0 3-2-15,0 2 0 16,3 1 0-16,1-1 0 16,3-2-1-16,-4-3 0 15,8 1 2-15,-1-1 0 16,4-3 0-16,0-2 0 16,7-2 1-16,0-4 0 15,4 4-3-15,0-4 0 0,3 4 0 16,-7-1 1-16,-3-3-1 15,3 1 1-15,0 0 0 16,-4-3 1-16,1 2-1 16,-4-2 1-16,0 0 0 15,0-5 0-15,0 2-2 16,0-4 1-16,0-4 2 16,0 0 0-16,4 1-5 15,0-3 1-15,-1 2 3 16,-3-2 1-16,0 0-2 15,-3-1 0-15,-4 1 0 16,0-3 0-16,-4 0-1 16,-3-2 0-16,0-3 1 15,-7 2 0 1,0 3-1-16,0 0 0 16,0 3-3-16,0 3 0 15,3 2-17-15,7 2 0 16</inkml:trace>
  <inkml:trace contextRef="#ctx0" brushRef="#br0" timeOffset="24608.2895">9793 13877 14 0,'-21'0'7'0,"0"0"-7"15,17 0-7-15,1 3 4 0,-1 0 1 16,1-1 8-16,-1 4 0 16,4-1 0-16,4 3 1 15,-1 2-4-15,4 1 0 16,4 2-2-16,-1 0 0 15,5 3-2-15,-1 3 1 16,3-1 0-16,4 4 0 16,4 4-1-16,0 3 1 15,0 3-10-15,-1 0 1 0,-10-6-1 16,0-7 1-16</inkml:trace>
  <inkml:trace contextRef="#ctx0" brushRef="#br0" timeOffset="24848.7009">9708 14272 28 0,'4'0'14'0,"38"-14"0"0,-31 9-14 16,3-8 2-16,-3 0 0 0,3-9-1 15,7-4 0-15,11 0-15 16,3-4 0-16,-3-1-2 16,6-4 0-16</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5-01-12T16:48:07.893"/>
    </inkml:context>
    <inkml:brush xml:id="br0">
      <inkml:brushProperty name="width" value="0.05292" units="cm"/>
      <inkml:brushProperty name="height" value="0.05292" units="cm"/>
    </inkml:brush>
  </inkml:definitions>
  <inkml:trace contextRef="#ctx0" brushRef="#br0">2819 8289 14 0,'-7'16'7'0,"3"3"3"0,4-17-7 0,0 4 1 0,-3 2 0 0,-1 2-3 16,1 3 0-16,-5-2 0 15,1 0 1-15,0 5-3 16,0 5 1-16,0 3 1 16,0 2 1-16,-3-2 0 15,-5-6 0-15,1 1-1 16,-3-3 0-16,-1 2-1 15,4 1 0-15,-4 2 0 16,4-3 1-16,0 1-1 16,4-3 0-16,2-3-1 0,5-2 1 15,-1-1 0-15,1-2 1 47,3-3-2-47,0 3 1 0,0-2 3 0,3-1 0 0,1 0-2 0,3 1 0 16,0-1 0-16,4-3 1 15,3 1-1-15,3 0 0 16,1-1-1-16,-4 1 1 16,4-3 0-16,-1 0 0 15,5 0-1-15,-1-3 1 0,0 3-1 16,0-2 1 0,-3-1-1-16,-1 3 0 0,-3 0 0 15,-3 0 1-15,0 0-1 16,-4 3 0-16,0-1 1 15,0-2 0-15,0 3 0 16,-4-3 0-16,-3 0-1 16,0 0 1-16,0 0-1 15,0 0 0-15,0 0-1 16,4 0 1-16,-1 0 0 16,1 3 0-16,0-1 0 15,-1 1 1-15,4-3-2 16,-3 3 1-16,3-3 1 15,0 0 0-15,3-6-1 32,4 1 0-32,-3-3 1 0,0 0-1 0,-11 8 0 15,21-16 0-15,-4 6 0 16,-2 2 0-16,2 0 1 16,-3 0-1-16,0 3 1 15,-3-1-1-15,0 1 0 16,-4-3 5-16,0-2 1 15,-4-1-5-15,-6 0 0 16,-4 1-1-16,-4-6 1 16,-10-3-1-16,-7-10 1 15,-4-2-2-15,4-1 0 16,-1 0 1-16,8 6 1 0,4 4-1 16,3 4 0 15,3-1-7-31,4 1 0 0,3-1-8 0,4 1 0 0,4-1-11 15,3 6 0-15</inkml:trace>
  <inkml:trace contextRef="#ctx0" brushRef="#br0" timeOffset="515.6337">3154 8422 22 0,'-4'-3'11'0,"4"3"0"0,0 0-10 0,0 0-1 0,0 0 1 16,0-3 2-16,0 3 1 0,0 0-3 15,0 0 0-15,0 0 2 16,0 0 1-16,0 0 1 15,0 0 0-15,0 0-2 16,0 0 0-16,0 0-4 16,0 0 1-16,0 0 0 15,0 0 1-15,4 0-1 16,3 6 0-16,3-1 2 16,8 8 1-16,3 3-2 15,0 3 1 1,4-1-3-16,0 1 1 15,0-6 0 1,-1 3 0 0,1-8 0-16,0 2 0 0,-1 1-1 0,1-1 0 0,0 1-1 15,-4 0 1-15,-4-3-9 16,-2-1 1-16,-1-1-3 0,-4-1 0 16,-3 0-6-16,0-2 0 15</inkml:trace>
  <inkml:trace contextRef="#ctx0" brushRef="#br0" timeOffset="953.1449">3288 8731 22 0,'-7'-5'11'0,"0"-3"4"16,7 8-10-16,0 0-3 15,0-5 1-15,3-1-2 16,1-1 0-16,-1-7 4 16,4-2 0-16,0 1-3 15,1-1 1-15,2 0-2 0,1-8 0 16,-1 0 0-16,1 3 0 16,-1-5-2-16,1 4 1 15,3 4-1-15,0 5 0 16,-3-3-11-16,3 3 0 15,-3 2-14-15,-4-2 1 16</inkml:trace>
  <inkml:trace contextRef="#ctx0" brushRef="#br0" timeOffset="3968.8122">2639 13502 21 0,'-7'0'10'0,"10"8"1"16,-3-6-11-16,4 1 1 15,-4 2 0-15,3 3 2 16,-3 5 1-16,4 1-4 16,-1-1 1-16,1 3 1 15,-1 2 0-15,1-2-1 16,-4 0 1-16,0 5-1 16,0 3 0-16,-4 5 0 15,1 3 0-15,-4-3-2 47,3 0 1-47,1 3 0 0,-1 0 0 0,-3-3 1 0,4-3 0 0,3-5-2 0,0-2 1 16,-4-3 0-16,4-6 0 15,-3-4 0-15,-1-6 1 16,1-8 0-16,-1-8 0 16,0-5 0-1,1-6 0-15,-4-10-2 0,0-5 0 16,7-1 1-16,0-2 0 15,3 0 0-15,4 6 0 16,0-1-2-16,11 3 1 0,-4 11 2 16,7-1 1-16,-3 3-2 15,-4 0 0 1,0 9-2 0,0 1 1-1,4 6 2-15,0 6 1 0,-4 2-2 0,0 2 1 0,0 1-1 16,-3 2 0-16,-1 3-1 15,-3 3 1-15,-3 2 2 16,-4 3 0-16,-4 3 1 16,1 2 1-16,-8 0-4 15,1-3 1 1,-5 1 1-16,1-6 1 0,4 0-3 16,-4 1 0-16,-4-7-1 15,0-1 0-15,1-4-7 16,-1-2 0-16,4 0-7 15,0 3 1 1</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5-01-12T16:54:15.461"/>
    </inkml:context>
    <inkml:brush xml:id="br0">
      <inkml:brushProperty name="width" value="0.05292" units="cm"/>
      <inkml:brushProperty name="height" value="0.05292" units="cm"/>
    </inkml:brush>
  </inkml:definitions>
  <inkml:trace contextRef="#ctx0" brushRef="#br0">2748 9112 33 0,'-21'8'16'0,"-4"16"-1"16,18-16-16-16,-10 5 3 16,-5 0 0-16,1 11 2 0,-3 5 0 15,2 8-4-15,5 0 1 16,3 8-1-16,3 6 1 15,8 2-1-15,6 5 0 16,11-3 0-16,7 1 1 16,4-11-1-16,3-3 0 15,0-5-1-15,1-8 1 0,2-2 0 16,1-6 1-16,3-5 1 16,-3-6 1-16,0-7-1 15,0-6 0-15,-1-2 1 16,1-5 1-16,-4-1-2 15,-3-15 0-15,-4-9-1 16,-7-2 0-16,-7-8 1 16,-7-10 1-16,-10 2 1 15,-4 8 1-15,0 2-2 16,-4 1 0-16,-3 2-4 16,0 9 0-16,-4 4-3 15,-3 1 1-15,-4 7-6 16,4 1 0-16,-7 4 8 0,-8-2 0 15,-3-5 2-15,4 0 0 16,7 3-17-16,6 7 0 16,8 11-14-16,4 5 0 15</inkml:trace>
  <inkml:trace contextRef="#ctx0" brushRef="#br0" timeOffset="778.422">9109 8940 37 0,'-32'21'18'0,"14"-10"2"0,11-6-19 0,-3 11 0 15,-4 16 0-15,7 13 0 16,7 18 1-16,10 1-2 16,11 5 1-16,0 5-1 15,8-8 0-15,6-10 4 16,7-9 1-16,4-10 2 16,0-10 0-16,10-14-1 15,1-5 1-15,-11-19-5 16,0-15 1-16,-4-9-2 15,-7-18 0-15,-14-13-1 16,-14-16 0-16,-7-2-10 16,-14-12 1-16,-17 14-3 15,-8 19 1-15,-11 18-11 16,-10 13 0-16,0 22 3 16,-24 10 0-16</inkml:trace>
  <inkml:trace contextRef="#ctx0" brushRef="#br0" timeOffset="1475.2709">2603 9078 48 0,'18'-8'24'0,"63"-8"0"0,-53 11-25 16,15-1 2-16,20 1 1 15,15 3-2-15,14-1 0 0,17 0 1 16,22 1 0-16,17-4 1 31,25-2 1-31,3 3-3 16,25 2 1-16,4-2 3 16,10-3 0-16,7-8-2 15,18 0 0-15,14 1-1 16,-4-9 0-16,8 5 0 15,-8-2 0-15,4 8 2 0,8 0 0 16,-16 10-1-16,5 3 0 16,-18 8-1-16,-4 2 0 15,-14 6 0-15,4 3 1 16,-18-3-2-16,-7 5 0 16,-10-8 0-16,-5-2 1 15,-2-3-2-15,-18 0 0 16,-15-6 2-16,1 4 0 15,-18-1-4-15,-14 0 1 16,-7 0-48-16,-18 1 1 0,-21 2 32 16,-32-22 1-16</inkml:trace>
  <inkml:trace contextRef="#ctx0" brushRef="#br0" timeOffset="2227.0524">3217 9909 34 0,'-17'2'17'0,"10"-2"1"0,7 0-18 0,0 0 3 16,3 0 0-16,1 3 1 15,6-3 0-15,8 0-2 16,7-3 1-16,3 1-3 15,11-1 1-15,17 3 1 16,1-3 0-16,13 1-1 16,8 2 1-16,24 0-2 15,4-3 1-15,14 0 0 16,28 3 1-16,0-2 0 16,11 2 0-16,7 0 0 15,10 0 1-15,11 0-3 0,7 2 1 16,11-2-2-16,-4 6 1 15,10-1 5-15,8 0 0 16,0 1-4-16,0-1-1 16,-219-5 0-1,433 8 9-15,-101 0 0 16,-53-6-6-16,-29 1 0 16,-24-3-2-16,-18 3 1 15,-14-1-4-15,-14-2 1 16,-18 0 2-16,-17 0 0 15,-18 0-2-15,-14 0 1 0,-18 0-24 16,-14 0 1-16,-7-2-25 16,-14-1 0-16</inkml:trace>
  <inkml:trace contextRef="#ctx0" brushRef="#br0" timeOffset="4490.3242">5489 10324 46 0,'-3'3'23'0,"6"20"2"0,-3-15-24 0,0 8 4 15,-3 3 1-15,-8 10-3 16,-3 11 0-16,-4-3 0 15,-3 2 1-15,4 4-3 16,-1-1 1-16,4-5-2 16,7-5 0-16,0-3 0 31,3-5 0-31,4-6 1 16,7 1 0-16,4-1 1 15,6 1 0-15,8-1-3 16,0-2 1-16,7 0 0 0,3-3 1 15,11-7-5-15,-7-1 1 16,-1-2-27-16,5-3 1 16,-1-3-1-16,-3-8 0 15</inkml:trace>
  <inkml:trace contextRef="#ctx0" brushRef="#br0" timeOffset="5370.6841">6156 10533 29 0,'11'-32'14'0,"20"48"9"0,-20-13-16 16,7-3-2-16,3 5 1 16,3 3-1-16,5-3 1 15,13 3 0-15,11 3 0 16,-7-3-3-16,10-3 0 15,15-2 0-15,6-1 0 16,15 1-2-16,3-6 0 0,8-2-1 16,20 2 0-16,-7-4 1 15,4 1 1-15,11 1-2 16,-11 0 0-16,0-1-1 16,-4 6 0-16,11-2 2 15,-17-4 0-15,3 1-2 16,-8 2 0-16,15 1 1 15,-14-3 0-15,0 5 0 16,-7 0 1-16,0 5-1 16,-4 0 1-16,-11-2-2 15,1-1 1-15,-4-2 1 16,-3-2 0-16,-1-1-2 16,-6-2 0-16,-11 2 0 15,-4-2 1-15,-6 5 1 0,-11-5 0 16,-8-1-1-16,-9 1 1 15,-5 2 5-15,-6-2 0 16,-11 0-7-16,-7-3 1 16,-4 3 0-16,-14-3 0 15,-13-6 0-15,-5-1 1 16,-3-1-2-16,1 0 1 16,45 16 0-1,-71-13 0-15,18 2 1 16,11 0-2-16,10 1 1 15,4 4-1-15,10 1 1 0,11 3-1 16,7 2 1-16,7 0 0 16,11 2 1-16,6 6-1 15,5 3 0-15,2 2 0 16,-2 0 1-16,-5 3 3 16,-6 5 0-16,-4 11-1 15,-7 0 1-15,-10-1-3 16,-8-1 1-16,-10 1-2 15,-7 1 1-15,-4 0-23 16,4-8 0-16,-11-6-15 16,-3-7 1-16,-8-3 17 15,-6-6 1-15</inkml:trace>
  <inkml:trace contextRef="#ctx0" brushRef="#br0">4914 10583 34 0,'-25'-5'17'0,"8"5"2"0,10 0-18 15,-11 3 0-15,-10-3 1 16,-7 0 2-16,-8 2 0 15,-10 1-3-15,-3 0 1 16,-11-3 2-16,-7 0 0 16,-11-3-4-16,-7 3 0 15,4 3 0-15,-14-3 1 0,3 5-1 16,-7 0 0-16,8 0 1 16,-12-2 0-16,8 2 0 15,0 3 1-15,13-2 0 16,-9-1 1-16,6 0-3 15,7-2 1-15,11 0 3 16,7-3 0-16,11 0-4 16,10-3 1-16,11 0-1 15,6 1 1-15,8-4-2 16,4 4 0-16,6-1 1 16,4 0 1-16,0 1-2 15,7 2 0-15,0 0 1 16,7 2 0-16,3-4 0 15,1-1 1-15,3 0-1 16,0 3 1-16,0 3-2 0,4-3 1 16,0-3 0-16,-4-2 1 15,3-5-2-15,1-4 1 16,3-2 0-16,0-2 0 16,1-1-1-16,-5 1 0 15,4-1 2-15,-3 6 0 16,-4 0-2-16,-3 2 1 15,-4 1 1-15,-4 4 1 16,1-1-3-16,-4 4 1 16,-4-2-1-16,-6 5 1 15,-1 0 0-15,-7 0 1 0,1 0-2 16,-1 2 1-16,1 1 0 16,-1 0 0-16,0-1 0 15,-3 1 0-15,0 5 0 16,0 0 1-16,-4 2-1 15,4 1 0-15,0 2-1 16,3-2 1-16,4-1 0 16,0 1 0-16</inkml:trace>
  <inkml:trace contextRef="#ctx0" brushRef="#br0" timeOffset="8018.9182">2741 11898 29 0,'-3'0'14'0,"17"3"6"16,-7 2-15-16,0 8-1 15,0 9 1-15,3 1-4 16,1 4 1-16,0 2 0 15,-4 8 1-15,0 0-1 16,-4-5 0-16,1-3-1 0,-1-5 0 16,1-6 1-16,-4-2 1 15,0-3 2-15,0-5 1 16,-4-5-5-16,1-3 0 16,3-19-1-16,0-15 0 15,7-3-1-15,3-16 1 16,12-8 0-16,2 3 1 15,8 2-3-15,7 6 1 16,0 11 1-16,-1 12 1 0,-9 11-1 16,-8 21 0-16,-4 9-1 15,-2 10 1-15,-5 7 1 16,-3 12 0-16,-3-1-1 16,-1 8 1-16,-3 3 0 15,-3-11 0-15,-1-10-2 16,1-5 0-16,3-6 1 15,3-8 0-15,1-13 1 16,-1-26 0-16,1-6-3 16,6-13 1-16,8-8 1 15,7 5 1-15,6 1 0 16,1 10 0-16,0 5-2 16,0 13 1-16,3 14 2 15,-7 2 1-15,-3 14 0 0,-4 13 1 16,-3 10-3-16,-1 3 0 15,-3 11-2-15,-3 2 0 16,0-5-6-16,6-13 0 16,-3-6-21-16,8-4 1 15,2-15 1-15,8-12 1 16</inkml:trace>
  <inkml:trace contextRef="#ctx0" brushRef="#br0" timeOffset="8223.809">3965 11890 44 0,'43'11'22'0,"-8"-14"1"15,-14 1-23-15,7-4-1 16,0 1 1-16,-28 5 0 15,50-8-43 1,-11 3 0-16</inkml:trace>
  <inkml:trace contextRef="#ctx0" brushRef="#br0" timeOffset="8398.4028">4008 12046 52 0,'0'14'26'0,"17"-14"1"0,-6 0-26 0,6 0-1 15,8 0 1-15,3 0-13 16,8 2 1-16,-1-7-31 16,14 0 1-16</inkml:trace>
  <inkml:trace contextRef="#ctx0" brushRef="#br0" timeOffset="8816.3067">4717 11642 39 0,'14'-6'19'0,"56"-10"2"0,-52 11-19 15,10-3-1-15,7 0 0 16,4 6-1-16,0 2 1 16,-7 5 0-16,-4 6 0 0,-3-1 6 15,-8 9 0-15,-6 4-2 16,-8 7 1-16,-10 1-1 0,-14 4 1 15,-11 4-5-15,1 1 1 16,3-6 2-16,3-4 0 16,4-7-3-16,7-4 0 15,3-3-1-15,7-3 0 16,4 0 4-16,11 1 0 16,14-4-6-16,10 3 1 15,4 1-19-15,14-9 0 16,7-3-29-16,-7 1 0 15</inkml:trace>
  <inkml:trace contextRef="#ctx0" brushRef="#br0" timeOffset="9227.4749">6537 12293 60 0,'-18'5'30'0,"-3"50"1"15,11-36-29-15,-8 2-3 16,-3 13 1-16,-4 4 0 15,-3-1 0-15,-7-6-23 16,-1-2 0-16,5 1-14 16,2-7 0-16</inkml:trace>
  <inkml:trace contextRef="#ctx0" brushRef="#br0" timeOffset="9774.3385">8195 11626 31 0,'7'-48'15'0,"14"-42"3"0,-14 66-16 15,-7-15 2-15,-3 2 1 0,-11-3 1 16,-8 3 1-16,1 3-1 15,0 7 0-15,-4 6-2 16,-3 10 1-16,0 11-3 31,-4 8 0-31,1 19-1 16,2 12 1-16,8 6-1 16,3 8 0-16,8 8-2 15,3 11 1-15,7 2 0 16,3-11 1-16,1 1-1 15,3-1 1-15,0-5-3 16,4-10 1-16,-1 0-1 16,1-6 1-16,3 3-11 15,0-11 1-15,-3-5-5 16,-1-7 1-16,-3-9-14 16,-3-8 1-16</inkml:trace>
  <inkml:trace contextRef="#ctx0" brushRef="#br0" timeOffset="9979.1945">7574 11851 48 0,'-28'-11'24'0,"31"8"0"0,4 6-24 0,8-3 0 16,9-3 0-16,19 3 0 15,10-5 1-15,7-3-1 16,10-5 0-16,4 0-6 15,7-3 0-15,-3 0-15 16,-4 0 0-16,0 6 0 16,-10-1 1-16</inkml:trace>
  <inkml:trace contextRef="#ctx0" brushRef="#br0" timeOffset="10425.656">8407 11967 36 0,'3'3'18'0,"25"10"2"16,-21-5-19-16,4 0 6 16,0 2 0-16,-4 1-6 15,3 0 0-15,-3 2 3 16,-3 0 1-16,-4 0 0 0,0 1 0 16,-4 1-2-16,-6 1 0 15,-4-3-3-15,-4 3 0 16,0-2 2-16,1-4 0 15,3 1-1-15,3-1 0 16,4 1-1-16,3-6 0 16,4 3 0-16,8 0 1 0,2 0-2 15,8 0 1-15,-1-3-8 16,5-2 1-16,9 0-25 16,8-6 1-16,3 3 10 15,1-8 0-15</inkml:trace>
  <inkml:trace contextRef="#ctx0" brushRef="#br0" timeOffset="11286.469">8879 11525 42 0,'-21'-2'21'0,"21"-1"0"0,4 3-21 0,3 0 4 15,7 0 1-15,4 0-5 16,13 3 0-16,12-1 1 16,-1 1-1-1,-42-3 0-15,56 0-34 16,-3-3 0-16,-10 3 21 16,-12 0 1-16</inkml:trace>
  <inkml:trace contextRef="#ctx0" brushRef="#br0" timeOffset="11460.1721">8855 11660 56 0,'-25'13'28'0,"50"1"0"0,-11-17-29 15,7 3-3-15,11-5 1 16,10 2-11-16,0 0 0 0,4-5-23 15,4 1 0-15</inkml:trace>
  <inkml:trace contextRef="#ctx0" brushRef="#br0" timeOffset="11950.648">9811 11253 38 0,'-4'-3'19'0,"-10"27"2"0,7-19-19 0,-7 11 1 16,-4 8 1-16,-6 0-2 16,-1-1 0-16,-3 4 2 15,7-1 0-15,3-2-4 16,4-3 1-16,3 1 0 15,4-4 1-15,4-2 4 16,6-5 1-16,11-1-4 16,7 3 0-16,11-2 0 15,3 0 0-15,15-1-3 16,3-2 1-16,-7-3-1 16,-1 1 0-16,1-6-12 0,-3 0 0 15,-5-3-11-15,-2-5 0 16,-8-3-6-16,-7-4 0 15</inkml:trace>
  <inkml:trace contextRef="#ctx0" brushRef="#br0" timeOffset="12153.7767">10015 11271 55 0,'-10'51'27'0,"-11"33"1"0,10-55-28 15,-7 16 7-15,-3 6 0 0,-3 9-7 16,2-4 1-16,5 0-3 16,3-1 1-16,7-2-10 15,7-3 0-15,7-10-14 16,7-8 1-16,3-11-1 16,5-11 0-16</inkml:trace>
  <inkml:trace contextRef="#ctx0" brushRef="#br0" timeOffset="12768.4373">10756 11340 42 0,'-25'-18'21'0,"-10"-12"-3"0,28 22-21 0,-10-2 4 15,-8 5 0-15,-7-1 1 16,0 4 0-16,4 4-1 15,3 6 1-15,8 3-3 16,3 2 1-16,3 8 0 16,4 3 0-16,7 0 0 15,7 5 0-15,7 11 1 16,7 2 0-16,8 0-1 16,-1 3 1-16,4 0-1 15,3 3 0-15,0-6 0 16,-3-10 0-16,-7 2 1 15,-8 1 0-15,-10-1-1 16,-7 3 1-16,-7-2-2 0,-10-9 1 16,-1-2 0-16,-3-8 1 15,-4-6-2-15,-3-10 1 16,0-13 0-16,3-11 1 16,0-2 2-16,4-11 1 15,3 0 2-15,8-6 1 16,3 4-4-16,7-1 0 15,10-5-3-15,8-3 0 16,7 3-1-16,3-2 0 16,4-1-14-16,3-2 0 0,-3 5-5 15,3 11 1-15,-7 10-4 16,-7 5 0-16</inkml:trace>
  <inkml:trace contextRef="#ctx0" brushRef="#br0" timeOffset="13330.9149">10897 11279 34 0,'25'-32'17'0,"46"9"4"0,-50 17-16 16,10 1-1-16,8 0 1 16,0 5-4-16,0 2 1 15,-7 4 3-15,-11 2 0 16,-4 5-2-16,-6 11 1 15,-11 2-3-15,-11 3 0 0,-6-5-1 16,-8 2 1-16,0-2-1 16,4-3 0-16,4 1-1 15,6-4 0-15,4 1 1 16,7-3 0-16,7 2 0 16,11 1 0-16,10-1 0 15,4 1 0-15,-4 2 1 16,-3-5 0-16,-1 7 4 15,-3 1 1-15,-6 5-2 16,-5 6 0-16,-6-6-2 16,-8-3 0-16,-6 1-2 15,-15-3 0-15,-10-3 0 16,-4-5 0-16,-7-6-4 16,-4-2 1-16,8-5-13 15,7-3 1-15,7-5-10 0,10-1 1 16,11 1 2-16,7 5 1 15</inkml:trace>
  <inkml:trace contextRef="#ctx0" brushRef="#br0" timeOffset="13665.3258">11705 11187 40 0,'0'18'20'0,"14"32"8"0,-10-26-20 15,-1 11-1-15,-3 2 1 16,0 10-6-16,-3 9 1 16,3 5-3-16,-4 7 0 15,-3-7-3-15,4-2 1 16,-1-4-18-16,4-7 1 16,0-11-17-16,4-13 1 15</inkml:trace>
  <inkml:trace contextRef="#ctx0" brushRef="#br0" timeOffset="13884.3494">12012 11136 46 0,'-18'21'23'0,"15"48"0"16,-1-37-23-16,1 5 0 15,-4 11 1-15,0 10 0 16,0 3 0-16,3 13-3 16,1 0 0-16,-1-5-28 15,1-3 1-15,-4-8 14 16,-1-16 0-16</inkml:trace>
  <inkml:trace contextRef="#ctx0" brushRef="#br0" timeOffset="14087.536">11719 11533 58 0,'0'-8'29'0,"39"-16"1"0,-18 14-29 16,7-3-1-16,8 2 0 15,3 3 0-15,3 0 0 16,7 0-11-16,-10 3 0 0,0 2-24 15,0 1 1-15,-4-1 21 16,-3-2 1-16</inkml:trace>
  <inkml:trace contextRef="#ctx0" brushRef="#br0" timeOffset="14495.1343">12241 11504 42 0,'18'0'21'0,"31"-3"3"16,-34 1-22-16,6-3 2 15,3 2 0-15,5 3 2 16,-1 0 0-16,-3 5-4 16,-4 3 0-16,-4 0-1 15,1 0-1-15,-18-8 0 16,-18 32 4-16,1-8 1 15,-4 5-5-15,-8 0 1 16,-6 0-2-16,-4 0 0 16,4-3 2-16,3-2 0 15,7-5-1-15,4-3 0 16,7-1-1-16,4-1 0 16,6-1 2-16,4-2 1 15,7-4-2-15,7 1 0 16,4 0-2-16,3-2 1 0,4-4-3 15,-4-2 1-15,4-2-14 16,-4-4 1-16,0 1-15 16,-3-3 0-16,-4 3 21 15,-7-8 1-15</inkml:trace>
  <inkml:trace contextRef="#ctx0" brushRef="#br0" timeOffset="14687.2428">12160 11626 53 0,'0'10'26'0,"43"1"2"0,-26-11-28 15,11 3 0-15,4-3 0 16,3 0-8-16,1 0 0 16,3-3-35-16,-1-2 1 15,-6-1 39-15,-7-4 1 0</inkml:trace>
  <inkml:trace contextRef="#ctx0" brushRef="#br0" timeOffset="16839.3479">1863 13372 30 0,'-7'-8'15'0,"14"5"6"16,-4 9-16-16,-3 7-2 15,4 3 1-15,-8 10-2 16,4 19 1-16,0 16-2 15,0 19 0-15,0 4 2 0,4 9 1 0,3-14-4 16,7-7 1-16,7-12-2 16,7-12 1-16,0-14 2 15,4-15 0-15,4-16-1 16,-1-6 1-16,4-21-2 16,3-21 1-16,-7-10-2 15,-3-19 1-15,-4-3 0 16,-3-8 1-16,-4 8-1 15,-7 1 0-15,-3 12-1 16,-1 17 1-16,-3 10 3 16,-3 18 0-16,3 14 0 15,-4 18 1-15,1 19-3 16,0 15 1-16,-1 4 0 0,1 17 0 16,3-4-3-16,0-1 0 15,3-2 0-15,8-8 1 16,3-11-17-1,0-7 1-15,11-11-25 16,3-14 1-16</inkml:trace>
  <inkml:trace contextRef="#ctx0" brushRef="#br0" timeOffset="17213.0367">2925 13666 39 0,'-32'2'19'0,"-18"-4"2"0,36 2-20 16,0 0-1-16,0 2 1 15,-4 1-2-15,8 0 1 16,3 10 0-16,7 8 1 15,3 8-2-15,11-2 1 16,8-6 1-16,2-3 1 16,1 1 1-16,0-3 1 15,-4 0-2-15,-4-1 1 16,-6 4-1-16,-7-1 1 0,-8 1-5 16,-10 0 1-16,-11-1 0 15,-3-2 1-15,0-5-10 16,7-4 1-16,3-1-17 15,4-4 0-15,3-2 14 16,8-2 1-16</inkml:trace>
  <inkml:trace contextRef="#ctx0" brushRef="#br0" timeOffset="17478.6646">3316 13809 38 0,'32'-27'19'0,"-4"-13"0"15,-21 30-18-15,7-1-2 16,-7-5 0-16,-7-2 2 16,-3-1 0-16,-4 1-1 0,0-1 0 15,7 19 0 1,-39-2 13-16,11 7 0 16,6 6-8-16,5 15 0 15,6 14-1-15,11-3 1 16,7 2-5-16,11-2 0 15,7-5 0-15,6-3 0 16,12-8-16-16,3-7 1 16,-8-6-30-16,1-6 1 15</inkml:trace>
  <inkml:trace contextRef="#ctx0" brushRef="#br0" timeOffset="17942.6731">4265 13597 53 0,'-25'-8'26'0,"22"8"-20"0,3 0-28 15,0 3-9-15,-7-3 1 16</inkml:trace>
  <inkml:trace contextRef="#ctx0" brushRef="#br0" timeOffset="18067.6432">4283 13822 55 0,'-11'13'27'0,"25"3"-31"0,-10-16-28 0,-1 3 10 16,1-6 0-16</inkml:trace>
  <inkml:trace contextRef="#ctx0" brushRef="#br0" timeOffset="18592.7458">6505 13510 40 0,'-3'-40'20'0,"17"-8"1"0,-14 24-20 16,0-2-1-16,-7-3 1 15,-7-5 0-15,-8-9 1 16,-2 4 0-16,-1 1 1 15,-3 7 1-15,3 7 1 16,0 8-3-16,1 11 0 16,3 15-2-16,-1 19 0 15,5 16-1-15,3 14 1 16,0 15 0-16,7 10 1 0,3 9-2 16,4 5 1-16,4 5 1 15,-1-8 1-15,1-7-5 16,-1-4 0-16,1-15-18 15,-1-16 1-15,-3-8-9 16,-3-11 0-16</inkml:trace>
  <inkml:trace contextRef="#ctx0" brushRef="#br0" timeOffset="18781.0478">5838 13941 60 0,'0'0'30'0,"64"-11"0"16,-39 1-29-16,17-1-1 16,4-2 1-16,10 0-4 15,8-3 1-15,3 0-17 16,7 0 1-16,0 3-22 16,-14 2 1-16</inkml:trace>
  <inkml:trace contextRef="#ctx0" brushRef="#br0" timeOffset="19351.9542">6530 14039 30 0,'0'2'15'0,"7"6"4"16,0-2-16-16,-7 2 5 16,4-3 1-16,-1 5-4 0,1 6 0 15,-4 6 1-15,-4 1 1 16,1-4-3-16,-5-3 1 16,5-3-5-16,3-2 0 15,0-6 0-15,3-5 1 16,-3 0-1-16,4-5 1 15,7-11-2-15,-8 0 1 16,4-3 0-16,4 3 0 0,-1 3-1 16,1 3 0-1,0 2 1-15,-1 5 0 0,4 0 0 16,-3 6 1-16,-1 8-1 16,-3 2 0-16,-3 5 0 15,-1 1 1-15,-3 2 0 16,0-5 0-16,0-3-3 15,0-2 0-15,0-11 2 16,8-6 1-16,-1-12-1 16,3-3 0-16,4 0 0 15,4 5 0-15,-4 0-1 16,0 5 1-16,0 6 1 16,-3 2 0-16,-1 11 1 15,5 13 1-15,-1 6-2 16,0-1 0-16,0 3-3 15,0-2 0-15,7-3-18 0,4-8 0 16,-4-11-20-16,7-8 1 16</inkml:trace>
  <inkml:trace contextRef="#ctx0" brushRef="#br0" timeOffset="19621.3284">7338 13605 43 0,'32'10'21'0,"17"-12"3"15,-35-1-22-15,7-2-2 16,7-6 0-16,4-2-6 16,-4 2 0-16,-3 1-32 0,-7 2 0 15</inkml:trace>
  <inkml:trace contextRef="#ctx0" brushRef="#br0" timeOffset="19777.58">7370 13732 57 0,'21'8'28'0,"17"-24"0"0,-20 8-29 16,7 0-19-16,10 0 1 0,0 0-17 16,4-2 1-16</inkml:trace>
  <inkml:trace contextRef="#ctx0" brushRef="#br0" timeOffset="20535.0615">8234 13459 34 0,'7'8'17'0,"3"51"3"0,-6-44-16 0,-4 9 2 15,4 0 0-15,-4 5-4 16,0 5 0-16,-8 11 2 16,-2-7 0-16,-4 4-2 15,0-2 1-15,0-3 0 16,-1-8 1-16,5-8-3 16,3-8 0-16,3-13-2 15,8-11 1-15,3-7 0 16,10-16 0-16,5-6 0 15,-5 0 0-15,4-2 0 16,4-3 0-16,3 0-1 16,1 11 1-16,-5 7 0 15,-3 9 1-15,1 12-1 16,-5 9 0-16,-6 13 0 0,-1 5 0 16,-3 0 1-16,1 8 0 15,-5 3-1-15,-3 5 0 16,0-3 0-16,0-2 0 15,-3-3-1-15,3-5 0 16,0-8 1-16,3-13 0 16,4-11-1-16,7-21 1 15,4-6-1-15,3-12 1 16,4-4 0-16,3 4 1 0,-3 12-2 16,-1 1 1-1,-24 34 0-15,25 16 3 16,-7 5 0-16,-8 16-4 15,1 11 1-15,-4-1-1 16,3 1 1-16,-2-1-22 16,6-7 0-16,3-6 14 15,8-7 0-15,3-6-6 16,7-10 1-16,1-6 0 16,-1-8 0-16</inkml:trace>
  <inkml:trace contextRef="#ctx0" brushRef="#br0" timeOffset="21037.7477">9035 13570 37 0,'0'-23'18'0,"42"-4"1"0,-28 19-18 16,4-2 3-16,3 2 1 15,7-5-5-15,4 7 0 0,0 1 2 16,-8 2 0-16,-3 9 7 16,-3 9 1-16,-4 12-6 15,-3 10 0-15,-1 16-3 16,-3 5 1-16,0-2-3 16,4-3 0-16,0-6 1 15,-1-4 1-15,4-9-2 16,4-10 0-16,0-8 2 15,3-14 1-15,0-12-2 16,0-6 0-16,-3-16-1 16,-8-13 0-16,-3-5 0 15,-3-11 1-15,-1-3 0 16,-3-2 1-16,4 8-2 16,-4 16 1-16,4 10 1 15,3 13 0-15,3 12 7 16,1 9 1-16,10 1-4 0,7-1 1 15,11 1-2-15,7-3 1 16,17-5-5-16,-6-3 1 16,3-3-15-16,3-10 1 15,1-5-24-15,-8 5 1 16,-3 2 9-16,-4 0 0 16</inkml:trace>
  <inkml:trace contextRef="#ctx0" brushRef="#br0" timeOffset="21550.1817">8005 14216 53 0,'-32'-3'26'0,"56"-10"0"0,-6 11-27 0,17 2 1 0,22 5 1 16,13 0 6-16,22 8 1 15,28-2-3-15,18-3 0 16,20 0 3-16,8-6 0 15,14-12-6-15,-4-3 0 16,4-6-2-16,-3-2 0 16,-8 0-1-16,-17 0 1 15,-8-1-10-15,-27 7 1 0,-18-4-13 16,-15 6 1-16,-17 2-3 16,-21 9 0-16,-18 4 5 15,-17 14 1-15</inkml:trace>
  <inkml:trace contextRef="#ctx0" brushRef="#br0" timeOffset="22003.8868">8417 14703 47 0,'4'-13'23'0,"63"-9"2"0,-35 7-25 15,17-4 0-15,0 1 0 16,8 2 0-16,3 5 1 16,-11 6-1-16,-3 10 1 15,-7 8-1-15,-11 1 0 16,-10 7 1-16,-11 8 1 15,-11 8-2-15,-10 3 0 16,-11-3 0-16,-10 10 0 0,-4 4 2 16,-14-4 0-16,-3-10-3 15,7 0 1-15,6-5 4 16,11-6 0-16,4-2-4 16,11 0 1-16,13 0 2 15,15 0 0-15,17-1-1 16,14-1 0-16,15-4-1 15,13 3 0-15,11-5-2 16,4-10 0-16,-4-4-20 16,0-4 0-16,-3-12-18 15,-11-7 0-15</inkml:trace>
  <inkml:trace contextRef="#ctx0" brushRef="#br0" timeOffset="22399.5466">9529 14579 45 0,'0'2'22'0,"21"-2"8"0,-14 8-23 16,0 0 1-16,-4 8 0 0,-3 2-6 15,0 6 1-15,-3 13 0 16,-4 3 0-16,-4-3-2 16,1 3 1-16,-5 2-2 15,5 8 1-15,-4-10-2 16,7-6 1-16,3-4 0 16,4-7 1-16,7-1 3 15,4-7 1-15,6-4 0 16,-2-3 0-16,6-3-2 15,7 0 0-15,7-2-2 16,8 0 1-16,6-1-3 16,7 1 1-16,1 0-1 15,-11-1 0-15,-7 1-34 0,-4 0 1 16,0-3-11-16,-7 5 1 16</inkml:trace>
  <inkml:trace contextRef="#ctx0" brushRef="#br0" timeOffset="25271.3795">13398 1516 54 0,'-10'-5'27'0,"31"-16"1"0,-14 7-28 0,4 1 0 16,10-3 0-16,14-2 0 15,7 2 0-15,8 8 0 16,-1 3 1-16,1 10-2 15,-8 11 1-15,-3 5 0 16,-7 11 0-16,-1 10 0 16,-2 8 1-16,-5 9-2 15,1 4 1-15,3-2-1 16,0 2 1-16,1-10-1 16,-5-5 1-16,1-11 0 15,0-5 1-15,3-19-2 16,4-8 0-16,-4-18-1 15,-3-6 1-15,-1-10-2 16,-3-21 1-16,-3 0 1 16,-4-24 1-16,-14 2 0 15,-3-12 1-15,-8 7-1 0,0 19 1 16,4 13 5-16,0 5 1 16,4 14-7-16,3 10 1 15,7 5 0-15,11 3 0 16,-1 0-2-16,8 3 1 15,14 2 0-15,7 3 0 16,6-2-1-16,8-4 0 16,4 4-19-16,-4-6 1 15,3 0-17-15,-6 0 0 16</inkml:trace>
  <inkml:trace contextRef="#ctx0" brushRef="#br0" timeOffset="25443.3404">14855 1405 64 0,'8'8'32'0,"51"-13"0"16,-37 2-31-16,13-2-1 16,0-3 1-16,4 2-23 15,0-7 0-15,-4 5-20 16,-3 6 0-16</inkml:trace>
  <inkml:trace contextRef="#ctx0" brushRef="#br0" timeOffset="25590.0223">14930 1704 54 0,'21'5'27'0,"63"-18"-21"0,-62 5-27 0,13 0-11 16,4-10 0-16</inkml:trace>
  <inkml:trace contextRef="#ctx0" brushRef="#br0" timeOffset="26736.9009">15741 1267 24 0,'-18'-21'12'0,"22"-5"4"0,-1 15-12 0,8-5 3 15,3 0 1-15,11-2-6 16,14-1 0-16,3-4 0 0,7-1 1 15,8 5-4-15,-1 9 1 16,-6 2 0-16,-12 0 1 16,-6 10 4-16,-11 6 1 15,-7 8-6-15,-14 8 1 16,-14 5-2-16,-10 6 1 16,-8-1 1-16,0-2 0 0,-7 2 0 15,8-2 0-15,6-3-1 16,11 3 0-16,21-6 0 15,7 1 0-15,14-4 0 16,18 1 1-16,10-5-2 16,15-3 1-16,-11-1 6 15,-4 4 0-15,-10 0 0 16,-7 4 1-16,-14 4 2 16,-15-3 0-16,-10 10-7 15,-21 3 0-15,-18 5-2 16,-14 6 1-16,-7-11-4 15,-3-3 1-15,10-7-29 16,7-14 1-16,11-5-8 16,14-13 0-16</inkml:trace>
  <inkml:trace contextRef="#ctx0" brushRef="#br0" timeOffset="27351.5945">16852 1148 30 0,'0'-8'15'0,"-3"8"9"0,-1-5-15 16,1 10-5-16,-4-2 0 0,0 8-3 15,-1 4 0-15,-2 1 0 16,-4 3 0-16,-4-3 1 15,-3 2 0-15,3 6-1 16,1 0-1 0,17-24 0-16,-22 37 2 15,5-5 1-15,6-6 1 16,4 1 0-16,7-6-1 16,7 0 0-16,11-3-2 15,14 4 0-15,3-12-1 16,4-5 1-16,14-2-2 15,7-6 1-15,7-4-14 16,0-7 0-16,-11-2-30 16,-3 3 1-16</inkml:trace>
  <inkml:trace contextRef="#ctx0" brushRef="#br0" timeOffset="27545.3649">17124 1106 65 0,'-32'61'32'0,"11"50"2"16,14-77-34-16,-4 17 0 15,-3 15 0-15,-3 3-1 16,-1 7 1-16,0 1-25 16,11-8 0-16,7-8-14 15,4-14 0-15</inkml:trace>
  <inkml:trace contextRef="#ctx0" brushRef="#br0" timeOffset="28548.3159">17364 1204 44 0,'-25'-11'22'0,"32"-15"-1"15,4 18-21-15,10 0-1 16,11-3 1-16,6 6 0 16,19-3 0-16,-4 0 1 15,0 6 0-15,-4-4-1 16,-3 12 0-16,-7-6 3 16,-8 7 0-16,-6 9-1 15,-11 11 1-15,-14-1-4 16,-7 1 1-16,-7 4 1 0,-4-1 0 15,-10 1-1-15,0-7 0 16,0-3-1-16,3 0 1 16,11 1-1-16,7-1 0 15,10-3 1-15,12-2 0 16,-1-5 0-16,3-1 1 16,1 4-2-16,0 1 1 15,-1-4 12-15,-6 8 1 0,-4 4-9 16,-7-4 1-16,-11 5-5 15,-3 0 1-15,-11-6-1 16,-13 6 0-16,-5-3-1 16,-2-2 1-16,-1-4-1 15,3-1 1-15,12-6-23 16,9-6 1-16,15 1-4 16,7-3 1-16,14-3 8 15,15 1 1-15</inkml:trace>
  <inkml:trace contextRef="#ctx0" brushRef="#br0" timeOffset="29396.434">18419 1450 28 0,'-8'-3'14'0,"-2"6"2"15,10 2-14-15,0-2-1 16,-4 5 1-16,4 2 3 0,-3 6 0 16,3 3-3-16,-4 10 1 15,1-3 0-15,-1-2 1 16,1 3-3-16,-1-9 0 15,1-2 0-15,3 0 0 16,0-11 1-16,0 0 0 16,3-2-2-16,1-6 1 0,3-12-2 15,3-9 1-15,8-3 1 16,7-2 0-16,-1-5-2 16,1 2 0-16,-4 6 1 15,0 10 0-15,-3 8 0 16,0 16 0-16,-4 0 0 15,-4 15 1-15,-3 12-1 16,1-1 0-16,-8 1 0 16,0-9 1-16,0 6 0 15,0-14 0-15,0-2 0 16,3-5 0-16,4-11-2 16,4-5 1-16,6-17 1 15,4-4 0-15,1-6 3 16,-1 6 1-16,3-1-4 0,1 6 1 15,0 11-1 1,0 7 0-16,-1 11-1 0,-6 18 1 16,-4 1-11-16,4 10 1 15,3 5-38-15,4 0 0 16</inkml:trace>
  <inkml:trace contextRef="#ctx0" brushRef="#br0" timeOffset="29816.9681">18676 2236 48 0,'-11'-14'24'0,"50"-28"-1"16,-18 26-23-16,15-13 0 16,20-18 1-16,4-12 1 15,18-12 0-15,17 2-1 16,7-21 1-16,4 3-4 0,3 2 1 16,-10 16-11-16,-11 11 1 15,-17 16-27-15,-22 18 1 16</inkml:trace>
  <inkml:trace contextRef="#ctx0" brushRef="#br0" timeOffset="30191.9729">19657 1855 24 0,'-32'-8'12'0,"-24"16"10"15,41 0-13-15,-2 0-1 16,-4 5 1-16,3 8-7 16,7 8 0-16,8 3 0 15,6-6 0-15,12-2 4 16,6 3 0-16,7-6 1 15,0 3 0-15,0 2-1 16,-3-2 0-16,-7 2-4 16,-8 3 1-16,-6 0-3 15,-8-2 1-15,-17 5-1 16,-11 2 0-16,-6-2-11 0,-1 2 0 16,-7-18-19-16,4-5 0 15,6-9 4-15,12-4 0 16</inkml:trace>
  <inkml:trace contextRef="#ctx0" brushRef="#br0" timeOffset="31352.9489">20588 1651 38 0,'0'8'19'0,"35"34"1"0,-24-31-20 16,0 13 0-16,3 2 1 16,-7 9 3-16,0-9 0 15,-4 6 0-15,-6-6 0 16,-4 3-3-16,-7 0 0 15,-4 0-9-15,0 3 0 0,-3-13-31 16,4-3 0-16</inkml:trace>
  <inkml:trace contextRef="#ctx0" brushRef="#br0" timeOffset="31814.3638">21325 1482 34 0,'-14'-16'17'16,"-17"8"3"-16,23 8-16 0,-6-3 1 16,0 3 0-16,-3 0-3 15,3 3 0-15,3 2-2 16,0 6 1-16,4 5-1 16,7 2 0-16,7 14 1 15,4 2 1-15,3-7-1 16,4-3 0-16,-1 2 1 15,1-7 0-15,-4-1 0 16,-3-2 0-16,-4 0 0 16,-7 0 0-16,-11 0-4 15,-7 2 1-15,-6 1 2 16,-1-1 0-16,-7-2-4 16,1-5 0-16,-1-3-13 0,4-3 0 15,6-3-17-15,12-4 0 16</inkml:trace>
  <inkml:trace contextRef="#ctx0" brushRef="#br0" timeOffset="32206.3474">21498 1701 40 0,'-7'11'20'0,"0"34"3"0,4-24-20 0,-4 5-1 16,0 1 0-16,-4 10-1 15,0 11 0-15,1-3-1 16,-1 2 1-16,1-4-2 16,3-1 0-16,3-13-1 15,0-8 0-15,4-21-5 16,4-8 0-16,3-18 1 16,-3-17 1-16,-1-20 1 15,4-14 1-15,7 6 5 16,0 2 0-16,4 11-1 15,7 7 0-15,3 12 2 16,7 12 0-16,4 6 2 0,0 16 1 16,-4 5 7-16,-10 8 1 15,-8 2-3-15,-6 12 0 16,-11-9-9-16,-7 8 0 16,-7-3-5-16,-4 6 1 15,-3-5-38-15,3-1 1 16,4-2 16-16,-3-5 1 15</inkml:trace>
  <inkml:trace contextRef="#ctx0" brushRef="#br0" timeOffset="32841.4301">21773 1744 29 0,'7'-6'14'0,"36"-4"1"16,-26 2-15-16,12 8 1 15,-1-8 0-15,0-3 2 16,0 3 1-16,-3-8-4 15,-4-2 0-15,-3 2-1 16,-4-2 1-16,-7-6 0 0,-3 5 1 16,-8 3 1-16,-3-2 0 15,0 5 3-15,-7 2 1 16,-4 6-5-16,1 5 0 16,-5 13-1-16,5 8 1 15,-1 11-1-15,4 0 1 16,10 5 3-16,4 5 0 15,7 0 1-15,8-2 1 0,2-6-3 16,4-7 0-16,4-9-1 16,3-4 1-16,8-4-1 15,2-7 0-15,1-6-2 16,4-10 1-16,-1-8-2 16,0-6 1-16,-3 4 0 15,-7-9 0-15,-8-3 0 16,-6-2 1-16,-4-2-1 15,-7 10 0-15,-3 5 0 16,-8 5 0-16,-6 6 0 16,-4 5 0-16,-4 13-1 15,0 11 1 1,1 11 1-16,3 2 0 0,-1 10-1 16,8 4 1-16,4-1-2 15,10 0 1-15,7-7-1 16,11-1 1-16,-1-10-25 15,1-5 1-15,3-9-11 16,8-5 0-16</inkml:trace>
  <inkml:trace contextRef="#ctx0" brushRef="#br0" timeOffset="33216.2501">22856 1693 40 0,'0'-26'20'0,"-7"-6"6"16,4 22-19-16,-4-4 0 15,-4 6 1-15,-6 6-5 16,-8 10 1-16,0 8-4 16,1 2 0-16,2 16 0 0,1 3 1 15,4 6-1-15,2-3 1 16,8-6-1-16,7-8 0 16,7-2 0-16,11-16 0 0,7-8-1 15,10-18 1-15,4-14-5 16,0-16 1-16,-1-7 2 15,-2-14 1-15,-1-13 1 16,-7 2 1-16,-10-2 1 16,-8 16 0-16,-6 19 7 15,-4 18 1-15,0 29 5 16,-7 21 0-16,-4 32-11 16,-3 31 0-16,-3 9-4 15,10 2 0-15,7-10-17 16,14-8 0-16,10-11-29 15,8-16 1-15,7-21 25 16,0-16 0-16</inkml:trace>
  <inkml:trace contextRef="#ctx0" brushRef="#br0" timeOffset="34150.7256">23894 1680 40 0,'-22'-13'20'0,"-9"31"4"16,20-15-20-16,-3 10-1 16,-4 6 1-16,4 13-4 15,0 5 0-15,4 0 2 16,3-6 0-16,7 1 2 16,7-8 1-16,10-6-2 15,8-15 0-15,7-6-3 16,-1-4 1-16,5-12 0 15,-8-5 0-15,-3-8-1 16,-8 3 0-16,-6 0 0 0,-11 3 0 16,-7-1-3-16,-7 9 0 15,-8 2-17-15,-2 5 1 16,-4 11-16-16,6 3 1 16</inkml:trace>
  <inkml:trace contextRef="#ctx0" brushRef="#br0" timeOffset="34436.9056">24462 1421 37 0,'-29'-50'18'0,"-2"7"11"0,27 35-19 0,-3 0-1 15,0 0 0-15,0 6-8 16,-4 2 0-16,-3 10 0 16,-3 17 0-16,-5 12-2 15,1 6 1-15,4 14-1 16,-1 2 1-16,4 13-5 16,0 2 0-16,7-4-12 15,0 2 0-15,0-8-17 16,3-21 0-16</inkml:trace>
  <inkml:trace contextRef="#ctx0" brushRef="#br0" timeOffset="34567.1503">24165 1789 38 0,'4'-27'19'0,"42"-7"0"0,-22 26-20 16,8-3-1-16,7 3 1 0,7-8-26 15,-7 8 1-15,-1 1 17 16,-2 4 1-16</inkml:trace>
  <inkml:trace contextRef="#ctx0" brushRef="#br0" timeOffset="35162.2013">21082 2580 34 0,'-35'-11'17'15,"-22"30"7"-15,43-14-16 0,-7 6-3 16,0 4 0-16,-4 7-4 16,7 1 1-16,4 1-2 15,7 5 0-15,7 6 0 16,7-1 1-16,4-5-2 16,3-2 1-16,4-1 4 15,3-2 1-15,0-3-4 16,-3 0 1-16,-4-8-2 15,-7 1 0-15,-7 2 0 16,-11-1 0-16,-10 4 0 16,-7-1 0-16,-7-2-7 15,-1-5 1-15,5-3-7 0,2-5 0 16,12-6-10-16,6-5 1 16,8-8 11-16,10-5 0 15</inkml:trace>
  <inkml:trace contextRef="#ctx0" brushRef="#br0" timeOffset="35443.4552">21181 2707 35 0,'3'5'17'0,"1"37"11"0,-4-21-19 16,-4 11-7-16,4-5 1 0,0 4-1 16,4 1 0-16,3-3 1 15,3-5 0-15,8-5 1 16,3-9 1-16,4-10-3 15,3-10 0-15,0-6-1 16,1-11 1-16,-1-7-1 16,-3 0 1-16,-15-6-2 15,-10-3 1-15,-10 6-1 16,-8-2 1-16,-10 12-2 16,-4 11 1-16,0 14-20 15,0 4 0-15,8 9-15 16,6 5 0-16,8-3 29 15,10-2 1-15</inkml:trace>
  <inkml:trace contextRef="#ctx0" brushRef="#br0" timeOffset="35934.2938">21721 2569 35 0,'-8'8'17'0,"-2"29"8"16,6-21-17-16,-3 8-3 15,0 10 0-15,0 8 0 16,0 1 0-16,4-6-4 16,3-3 1-16,0-5-1 15,7-5 0-15,3-5 0 16,4-9 0-16,0-7-2 16,8-6 1-16,2-13 0 0,8-13 0 15,3-8 0 1,-3-5 1-16,0-3-2 0,-11 8 1 15,-3 8 5-15,-4 8 1 16,-7 7-5-16,-7 14 0 16,-4 14-2-16,-6 12 1 0,-1 3 1 15,-3 14 0-15,7-4-3 16,7 4 0-16,3-6-13 16,8-3 0-16,3-5-4 15,0-10 0-15,0-6-6 16,4-8 0-16</inkml:trace>
  <inkml:trace contextRef="#ctx0" brushRef="#br0" timeOffset="36278.1809">22126 2815 39 0,'-14'35'19'0,"7"-1"4"0,7-26-20 16,-3-3 0-16,-1 0 0 15,4 1-2-15,4-4 0 16,3-4-1-16,3-6 1 16,4-11-1-16,4-10 1 15,3 0 4-15,0 3 1 16,0 2-3-16,1 5 0 15,2 9 0-15,-3 7 1 16,-6 8-3-16,-5 14 1 0,-3 2-3 16,-3 3 1-1,-1 2-13-15,1 3 1 0,-1 1-14 16,4-7 0-16,4 1 6 16,3-8 0-16</inkml:trace>
  <inkml:trace contextRef="#ctx0" brushRef="#br0" timeOffset="36669.5821">22606 2765 39 0,'4'-35'19'0,"-4"-4"4"16,0 28-21-16,-8-2 3 16,-2 5 0-16,-4 3-2 15,0-1-3-15,14 6 0 16,-36 53 4-1,12-5 1-15,6-8-5 16,4-3 0-16,3-5 0 0,8-6 0 16,6-10-1-16,8-8 1 15,3-6 0-15,11-12 0 16,3-14 0-16,0-10 0 16,4-11 0-16,7-11 0 15,-4-2 1-15,0-3 1 16,1 0 2-16,-12 6 0 15,-3 12 7-15,-6 12 1 16,-5 9-8-16,-3 12 1 16,-7 18-5-16,-7 13 1 0,-7 16 4 15,-4 16 0-15,1 8-6 16,-4 15 0-16,3-2-15 16,0-2 0-16,8-3-46 15,-1-16 1-15</inkml:trace>
  <inkml:trace contextRef="#ctx0" brushRef="#br0" timeOffset="36794.6173">23213 3067 81 0,'46'0'40'0,"-18"-11"-7"16,-21 8-42-16,0-7-38 16,0 2 0-16,-3 2 22 15,-12 1 1-15</inkml:trace>
  <inkml:trace contextRef="#ctx0" brushRef="#br0" timeOffset="38909.4">14848 3696 36 0,'-14'-18'18'0,"-10"2"5"16,13 11-18-16,-3 5-4 16,-7 10 0-16,-15-2 0 15,-6 0 0-15,-7 3 3 0,-1-6 0 16,4 3-4-16,4 2 1 15,10 6-1-15,8 5 1 16,10 9-2-16,14 4 0 16,14 0 1-16,10 6 0 15,19 2 1-15,6 1 0 16,1-9-1-16,-1-5 0 16,0-2 0-16,-3-4 0 15,-7 1 5-15,-7 0 1 16,-11 0-2-16,-14 2 0 15,-11 1-3-15,-13 2 1 0,-8-3-2 16,-10-2 1-16,-15-5-1 16,-3-3 0-16,1-6-10 15,2-5 0-15,15 1-18 16,7-4 0-16,14 1 7 16,10-6 0-16</inkml:trace>
  <inkml:trace contextRef="#ctx0" brushRef="#br0" timeOffset="39198.475">15131 4064 49 0,'-11'26'24'0,"11"25"2"0,7-35-25 16,-3 7-1-16,-1 4 0 15,4-3 2-15,7-3 1 16,4-5 0-16,3-6 0 15,0-10 3-15,4-10 1 16,-4-9-1-16,0-5 1 16,-7-2-1-16,-7-3 1 15,-10-6-7-15,-11 1 0 0,-11 5-1 16,-3 8 1-16,0 10-20 16,-4 14 1-16,4 10-12 31,7 0 1-31,6 6 6 15,12 2 0-15</inkml:trace>
  <inkml:trace contextRef="#ctx0" brushRef="#br0" timeOffset="39591.9318">15579 3561 47 0,'-4'21'23'0,"-3"80"4"16,11-72-24-16,-4 16-2 16,0 3 1-16,-4 13-2 15,-3-1 0-15,0 4-8 0,7-1 0 16,0-4-10-16,3-12 1 15,5-10-9-15,6-16 1 16</inkml:trace>
  <inkml:trace contextRef="#ctx0" brushRef="#br0" timeOffset="39853.4364">15787 3900 45 0,'-4'16'22'0,"22"18"0"0,-11-21-22 0,-4 11 2 16,8 5 1-16,0-5-2 16,3 3 0-16,0-1 5 15,0-2 1-15,0-6-3 16,0-2 0-16,0-5 0 16,0-6 0-1,-3-10-4-15,0-3 1 0,-1-5-2 16,-3-8 1-16,0-14-15 15,-3 6 1-15,3 0-9 16,-4 2 0-16,4 6-1 16,4 3 0-16</inkml:trace>
  <inkml:trace contextRef="#ctx0" brushRef="#br0" timeOffset="40119.0643">16175 4024 33 0,'10'29'16'0,"22"-23"8"15,-21-9-17-15,6-2-4 16,5-3 1-16,-1-5-4 16,0-3 1-16,0 0-1 15,-10-3 1-15,-4-4 1 0,-7-4 1 16,-11 3 1-16,-7 6 1 16,-3 7 3-16,-3 16 0 15,-5 11-5-15,1 13 0 16,3 11-2-16,11-3 0 15,7 5-4-15,14 1 1 16,11-3-17-16,14-6 1 16,14-8-24-16,7-10 0 15</inkml:trace>
  <inkml:trace contextRef="#ctx0" brushRef="#br0" timeOffset="40525.987">17699 3532 33 0,'-7'-29'16'0,"3"-37"1"0,1 47-16 16,-4-2 3-16,-7 3 1 16,-1 2 0-16,-6 5 0 15,4 3-2-15,-4 3 1 16,-1 8-4-16,1 13 1 15,0 13-2-15,3 10 0 16,4 20 1-16,4 7 0 16,3 13-1-16,3 6 1 15,4 7-5-15,4-12 1 0,3-11-8 16,3-9 0-16,1-12-16 16,-1-8 0-16</inkml:trace>
  <inkml:trace contextRef="#ctx0" brushRef="#br0" timeOffset="40965.443">17177 3905 52 0,'-4'0'26'0,"50"11"-2"15,-32-14-26-15,11 1 4 16,10-4 1-16,15 1-7 15,10-3 0-15,10 0 2 16,-6 3 0-16,-4 2 0 16,-4 3 1-16,-7 8 1 15,-6 5 1-15,-12 1-1 0,-6 7 0 16,-4 10 0-16,-7 4 1 16,-3-3 0-16,-4-3 0 15,0-3-1-15,4-5 1 16,-1-5-1-16,1-8 1 15,3-5-1-15,4-6 1 16,3-10 2-16,0-11 0 16,-3-2-3-16,-8-3 1 15,-6-6 0-15,-8-2 1 0,-6 5-2 16,-1 3 1-16,-3 11-2 16,-4 7 1-16,1 9-8 15,-1 4 1-15,4 9-8 16,7 5 1-16,7-3-7 15,7 3 1-15,7 5 10 16,4 0 0-16</inkml:trace>
  <inkml:trace contextRef="#ctx0" brushRef="#br0" timeOffset="41137.3226">18143 4114 41 0,'0'11'20'0,"0"-6"17"16,0-5-21-16,0 0-3 15,4-5 0-15,-1-3-7 16,4-5 0-16,4-6-6 15,7 1 0-15,3-4 0 16,7 7 0-16,4 1-21 0,0 4 1 16,10 2-30-16,11 5 0 15,0-2 45-15,-4 2 1 16</inkml:trace>
  <inkml:trace contextRef="#ctx0" brushRef="#br0" timeOffset="41590.5355">19685 3577 40 0,'18'-16'20'0,"3"30"2"15,-14 4-19-15,-4 9 2 16,-6 4 1-16,-8 12-1 15,-3 7 0-15,0 0-3 0,0 6 1 16,-4 7 0-16,-3-7 0 16,3-1 0-16,4-4 1 15,7-6-3-15,4-6 1 16,6-7 1-16,8-6 0 16,7-4-2-16,13-4 0 15,12-5-2-15,-1-5 1 16,4 0-1-16,3-2 1 15,4-1-29-15,0-3 1 16,3-4-9-16,-6-9 0 0</inkml:trace>
  <inkml:trace contextRef="#ctx0" brushRef="#br0" timeOffset="41793.6807">20486 3791 42 0,'0'-5'21'0,"3"3"0"15,-3 2-20-15,0 0-7 16,0 5 1-16,0 3-20 16,-3 8 1-16,-4 5 12 15,0 0 1-15</inkml:trace>
  <inkml:trace contextRef="#ctx0" brushRef="#br0" timeOffset="41920.3206">20489 4109 43 0,'-14'19'21'0,"0"-22"2"0,11 3-21 16,-1 0-28-16,-3 0 1 16,0 3 7-16,0-1 0 15</inkml:trace>
  <inkml:trace contextRef="#ctx0" brushRef="#br0" timeOffset="42891.3675">15561 4942 45 0,'7'8'22'0,"-3"64"9"0,-1-43-23 0,-3 16-4 16,0 13 1-16,-3 8-4 15,-4 11 0-15,-4 0 3 16,-7 15 0-16,-3-15-3 16,-4 8 0-16,1-6 0 15,6-10 0-15,8-14-1 16,-1-15 0-16,4-11 0 16,3-5 1-16,8-3 1 15,3-5 0-15,11-3 0 16,10-2 0-16,7-3 1 15,11 2 1-15,14-4-4 16,18-1 1-16,-1-5-2 16,11-5 1-16,4-3-27 15,0 5 0-15,-4-2-18 16,-7-6 1-16</inkml:trace>
  <inkml:trace contextRef="#ctx0" brushRef="#br0" timeOffset="43145.6742">16665 5442 52 0,'-7'-2'26'0,"25"-1"1"15,-4-2-26-15,7 0 0 16,11-3 1-16,0 0-3 16,-1 0 0-16,5 0-20 15,2 3 1-15,-2-1-13 16,-8 6 1-16</inkml:trace>
  <inkml:trace contextRef="#ctx0" brushRef="#br0" timeOffset="43322.3903">16736 5662 52 0,'42'13'26'0,"25"1"-3"15,-46-12-26-15,11 1-19 16,7-1 1-16,3 4-6 15,4-6 1-15</inkml:trace>
  <inkml:trace contextRef="#ctx0" brushRef="#br0" timeOffset="44270.7388">17918 5519 45 0,'-11'-10'22'0,"11"15"3"0,4-2-24 0,-1 4-1 16,1 7 1-16,-1 2-1 15,1 7 1-15,-4 12-1 16,-4-3 1-16,1-6 4 16,-4 3 0-16,-1 0-4 15,-2 0 0-15,3-5-1 16,3-5 0-16,1-9-1 0,3-4 1 15,7-14 1 1,3-6 0-16,8-2-2 0,7-10 0 16,6-6 1-16,8 1 0 15,-3-1 0-15,-1 3 1 16,-3 8-2-16,-1 7 1 16,-2 9 0-16,-5 8 1 15,-6 13-2-15,-4 5 1 16,-7 8 0-16,-3-5 1 15,-4 5-2-15,-4 0 0 16,1-3 2-16,3-7 0 0,0-9-2 16,7-10 1-16,3-10-2 15,8-17 1-15,3-12 1 16,4-12 1-16,6-7-1 16,5 0 1-16,-1 8-1 15,-3 13 1-15,-4 13 3 16,-7 13 0-16,-7 19 4 15,-3 19 1-15,-1 18-9 16,1 10 1-16,-4-2-1 16,0-3 0-16,4-5-20 15,10-10 1-15,7-11-27 16,7-9 0-16</inkml:trace>
  <inkml:trace contextRef="#ctx0" brushRef="#br0" timeOffset="45197.3916">19106 5432 42 0,'-24'-13'21'0,"17"2"3"0,7 6-21 0,3-6-2 15,4 1 1-15,7-1-1 16,8-2 1-16,6-6-2 16,4 1 1-16,3 5-2 15,0 7 1-15,0 6 2 16,-6 6 0-16,-5 1-2 16,-6 9 0-16,-4 8 2 15,-3 11 0-15,-1 7-3 16,-3 6 1-16,0 10 0 15,0-8 1-15,0-2-2 16,0-3 1-16,4-6 0 16,0-7 1-16,3-8-3 15,0-8 0-15,3-8 4 16,5-14 1-16,-1-2-4 16,4-15 0-16,-4-9-2 15,-7-8 0-15,-4-10 3 0,-3-6 0 16,-7 1 1-16,0 10 0 15,-3 8 7-15,-1 8 1 16,4 5-7-16,0 11 1 16,0 5-3-16,7 0 0 15,4 5 0-15,3 0 1 16,11 1-1-16,10-1 0 16,0 1 0-16,4-1 0 15,0-5-8-15,7-5 1 0,0-6-36 16,-4 1 0-16,-10 2 33 15,-8 3 0-15</inkml:trace>
  <inkml:trace contextRef="#ctx0" brushRef="#br0" timeOffset="45772.3594">17551 5974 51 0,'-92'11'25'0,"92"-16"2"0,7 2-27 0,7-2-2 15,11-1 1-15,21 1 4 16,10-3 1-16,22 3 1 16,21 2 1-16,10-2 2 15,21-3 0-15,19 0-4 16,16 0 1-16,22-2-3 15,0-6 1-15,21 0-3 16,-10-3 0-16,7 1 0 16,-18-1 1-16,-11 3-7 15,-10 6 1-15,-32 4-22 16,-18 4 1-16,-20 7-16 16,-22 8 1-16</inkml:trace>
  <inkml:trace contextRef="#ctx0" brushRef="#br0" timeOffset="46354.2189">17720 6496 52 0,'-11'-11'26'0,"43"-2"1"15,-14 5-26-15,14 0-1 16,10-5 1-16,18 2-1 16,0 6 1-16,0 2-2 15,0 6 1-15,-7 2 0 16,-7 8 1-16,-11 3 0 16,-7 5 1-16,-10-5-2 15,-11 5 1-15,-14 6-2 16,-11 7 1-16,-7 3 0 0,-13 0 1 15,-12-2 1-15,-3-1 0 16,-7-2-3-16,4 0 1 16,6-1 3-16,12-4 1 15,9-6-4-15,12 0 0 16,10-5 1-16,17 3 1 16,15-4 2-16,17-1 1 15,15-4-6-15,-1-2 1 0,11-5-3 16,7-6 0-16,7 0-16 15,4-10 0-15,-11-5-10 16,0-6 0-16,0-3 14 16,-10-2 1-16</inkml:trace>
  <inkml:trace contextRef="#ctx0" brushRef="#br0" timeOffset="47186.7048">19417 6371 41 0,'-7'-29'20'0,"-14"-32"7"0,17 43-21 0,-6-3-2 15,-5 2 1-15,-2 3 1 16,-1 0 0-16,4 3-4 16,0 2 1-16,3 6-3 15,1 5 0-15,-1 0-1 16,1 5 1-16,3 11 0 15,-1 16 0-15,5 8 0 16,-1 21 1-16,1 5-2 16,-1 13 1-16,4 6-1 15,0-3 1-15,0-3-9 16,0-18 0-16,0-8 0 16,0-11 0-16,-3-7-7 0,-4-11 0 15,-7-11-8-15,-4-5 0 16</inkml:trace>
  <inkml:trace contextRef="#ctx0" brushRef="#br0" timeOffset="47311.657">18944 6789 36 0,'0'-2'18'0,"11"-12"3"0,-4 9-18 16,7 0-1-16,4-6 1 16,13-2-3-16,8-6 1 15,7 4-3-15,10-4 0 0,4 3-37 16,-3 6 0-1</inkml:trace>
  <inkml:trace contextRef="#ctx0" brushRef="#br0" timeOffset="47921.1973">19523 6800 37 0,'-4'13'18'0,"4"13"6"0,0-10-20 15,0 0 1-15,0 3 1 16,-3-1-4-16,-1 6 0 15,1-3 0-15,-1 0 1 16,4-5-2-16,0-2 0 16,0-9-2-16,4-5 1 15,6-8 0-15,4 0 0 16,0-8 0-16,4-5 0 16,0 2 0-16,-1-2 0 15,1 0-1-15,0 5 1 16,-4 3 0-16,0 8 1 15,-4 5-1-15,-6 10 0 0,-1 6 0 16,-3 0 0-16,0 0 0 16,-3 0 1-16,3 0-1 15,0-1 0-15,0-1 0 16,0-4 1-16,3-2-1 16,5-10 0-16,2-4-1 15,8-10 1-15,3-10 1 16,4-6 0-16,-4 8-1 15,0 1 0-15,-3 7 4 16,3 5 0-16,0 16-3 16,-3 9 1-16,-1 9-2 15,-3 4 1-15,0 5-9 16,4 2 1-16,0-5-27 16,3-5 1-16,-4-6 15 15,1-7 1-15</inkml:trace>
  <inkml:trace contextRef="#ctx0" brushRef="#br0" timeOffset="48842.3405">16369 8144 50 0,'0'-8'25'0,"21"29"-1"16,-14-18-25-16,7-1 1 0,7 1 1 15,8 2-2-15,2-2 1 16,5 0-22-16,-5-1 1 15,-2-2-6-15,-5 3 1 16</inkml:trace>
  <inkml:trace contextRef="#ctx0" brushRef="#br0" timeOffset="48998.6513">16475 8321 45 0,'-11'5'22'0,"43"11"2"15,-18-13-24-15,7 0 0 16,7-3 1-16,8 2-17 16,2 1 0-16,5-3-13 15,-1-3 0-15</inkml:trace>
  <inkml:trace contextRef="#ctx0" brushRef="#br0" timeOffset="51196.8463">17925 7731 41 0,'-4'-42'20'0,"22"-16"12"0,-11 44-21 16,10-2-6-16,12-5 0 16,2 3-3-16,5 2 1 0,-1 5 0 15,7 3 0-15,4 8-2 16,-4 6 1-16,-3 2-1 15,-3 5 1-15,-5-3-3 16,-6 4 1-16,-7 7 1 16,-11 5 0-16,-4 6 0 15,-10-5 0-15,-7 4 0 16,-11 4 0-16,-3 2-2 16,-4 0 0-16,1-3 0 15,2-2 1-15,1-8 0 16,0 0 0-16,3-9 0 15,4-1 0-15,4-4 0 16,9 6 1-16,8 0-2 16,8 5 0-16,2-2 1 15,8-6 1-15,6 0-1 16,15 0 1-16,7-2-3 0,11-3 1 16,10-6-15-16,-7-2 0 15,7-5-22-15,3 0 0 16,-6-6 27-16,-4 1 0 15</inkml:trace>
  <inkml:trace contextRef="#ctx0" brushRef="#br0" timeOffset="51546.0262">19420 7414 55 0,'-14'-6'27'0,"-28"9"7"0,28 0-28 15,-7 5 4-15,-4 7 1 16,-7 17-3-16,-3 11 0 15,0 20-4-15,-1 19 0 16,8 8-4-16,7 13 1 16,7-10-1-16,10-6 0 15,15-8-9-15,10-7 1 16,7-17-21-16,15-10 1 0,10-13 5 16,0-5 1-16,3-17-2 15,11-4 1-15</inkml:trace>
  <inkml:trace contextRef="#ctx0" brushRef="#br0" timeOffset="52171.4704">19706 7620 33 0,'0'0'16'0,"32"-26"5"0,-18 18-16 16,11 0 0-16,3 0 1 15,11 2-4-15,7 9 1 16,3 2-3-16,-3 6 0 16,-4-3 6-16,-3 5 1 15,-11 3-2-15,-10 5 1 0,-11 6-6 16,-11-4 1-16,-6-1-1 15,-11-4 1-15,-8 1-1 16,-2-3 0-16,-5-3-1 16,8-5 1-16,7 0-1 15,3-3 0-15,8 0 1 16,6 3 0-16,15 5 0 16,10 6 0-16,7 7 0 15,4 3 0-15,7 3 1 16,0 3 1-16,-4-1 4 15,-3 3 1-15,-11-5-1 16,-11-6 1-16,-10-2-6 16,-14 0 0-16,-10-3-1 15,-8-5 0-15,-7-6-7 0,-3-7 0 16,3-6-21-16,0-10 0 16,4-5-9-16,7-3 1 15</inkml:trace>
  <inkml:trace contextRef="#ctx0" brushRef="#br0" timeOffset="52500.305">20652 7564 50 0,'-32'16'25'0,"4"11"-1"16,17-17-24-16,0 4 0 16,-6 9 1-16,-1 4 1 15,1-6 1-15,2 0 0 16,5-2 0-16,6-1 0 16,8-2 1-16,6 0 2 15,5 0 1-15,13 0-5 16,7 0 1-16,0-3-2 15,4-3 0-15,3-2-2 16,8-8 1-16,-1-2-22 16,4-12 1-16,0-1-26 0,-4-4 1 15</inkml:trace>
  <inkml:trace contextRef="#ctx0" brushRef="#br0" timeOffset="52687.8573">20973 7554 69 0,'-50'50'34'0,"15"59"7"0,24-86-34 15,1 17-8-15,-4 10 1 16,0 6 0-16,3 2 0 16,0-2-21-16,4-9 1 15,7-4-15-15,4-12 0 0,6-4 16 16,1-11 1-16</inkml:trace>
  <inkml:trace contextRef="#ctx0" brushRef="#br0" timeOffset="53319.2276">21230 7599 42 0,'0'-3'21'0,"42"1"1"15,-24-1-21-15,10 3 4 16,8-3 0-16,2 6-5 15,1-3 1-15,-7 3 2 16,-7 4 1-16,-4 7-3 16,-7 4 1-16,-3 6-2 15,-11 3 1-15,-8-9-2 0,-13 1 1 16,-3 2 0-16,-5-3 0 16,5-2 0-16,3-3 0 15,3-2 0-15,7-1 0 16,11 1-1-16,7 2 1 15,11 1 0-15,10-1 0 16,4 0 0-16,-4 3 1 16,-3 0-1-16,-4 0 1 15,-3 0 5-15,-8-1 0 16,-6-1-5-16,-8 1 0 0,-3 1-1 16,-14-2 0-16,-11-1 0 15,-3-5 0-15,-4-3-19 16,0-8 0-16,1-5-23 15,6 1 1-15</inkml:trace>
  <inkml:trace contextRef="#ctx0" brushRef="#br0" timeOffset="54130.117">22017 7805 36 0,'0'3'18'0,"7"13"2"0,-7-11-18 16,0 6 0-16,0 2 0 15,0 3-1-15,0 2 0 16,0-2-1-16,0 3 1 16,0-3 0-16,0-3 0 15,-4 5-2-15,1-2 1 0,3-3 1 16,0 1 0-16,0-6-1 16,0-8 0-16,7-6-1 15,3-4 1-15,1-9 1 16,7-7 0-16,3-6-2 15,4 0 0-15,-1 6 1 16,-3 5 0-16,1 5 0 16,-5 5 0-16,-3 6 0 15,-3 5 1-15,0 5 0 16,-4 3 1-16,0 3-2 16,0-1 0-16,-4 1 1 15,1-1 0-15,-4-2 0 0,0 0 0 16,0 3-2-16,-4-1 0 15,1 4 2-15,-1-1 1 16,4-3-3-16,4-4 1 16,3-6 2-16,7-11 0 15,3-10 4-15,8-5 0 16,0-1-3-16,0 6 0 16,-1 2 1-16,-3 9 0 15,1 2 1-15,-5 3 1 16,-3 7-3-16,-3 9 0 15,-4 10-1-15,0 8 1 0,-3 0-4 16,-4 6 0-16,3-4-25 16,4-2 0-16,4-7-19 15,6-9 1-15</inkml:trace>
  <inkml:trace contextRef="#ctx0" brushRef="#br0" timeOffset="54426.9953">22239 8541 46 0,'-21'-8'23'0,"42"-45"3"0,0 32-23 15,18-19 2-15,10-16 1 16,18-7-1-16,15-14 0 16,13-2-5-16,4-6 1 15,6 8-2-15,1 6 0 16,-7 8-5-16,-21 4 1 16,-15 20-20-16,-13 12 0 15,-15 17-3-15,-14 15 0 16</inkml:trace>
  <inkml:trace contextRef="#ctx0" brushRef="#br0" timeOffset="54788.0998">23174 8096 33 0,'-7'-16'16'0,"-11"11"7"16,8 2-17-16,-4 3-4 15,-4 0 1-15,-10 3-3 16,-4 2 1-16,0 11 3 16,4 0 0-16,3 3-4 15,8-3 0-15,6-3 2 16,8 0 1-16,10 0 3 16,7 0 0-16,7 1-2 15,0 2 1-15,0-1 0 0,-3 4 1 16,-4 2-2-1,0 0-4-15,-14-21 0 16,-21 27 5-16,0-6 0 16,-7-3-20-16,-1-4 1 15,8-6-25-15,-4-3 1 16,4-10 20-16,4-11 0 16</inkml:trace>
  <inkml:trace contextRef="#ctx0" brushRef="#br0" timeOffset="55038.189">23516 7379 46 0,'11'13'23'0,"28"69"12"15,-29-55-23-15,1 18-2 16,-4 8 1-16,-7 5-4 16,0 13 1-16,-4 1-9 15,-6 10 0-15,-1-5 0 16,-3-3 1-16,0-3-31 16,0-7 1-16,0-11-13 0,0-14 0 15</inkml:trace>
  <inkml:trace contextRef="#ctx0" brushRef="#br0" timeOffset="55670.9258">18249 8435 41 0,'-25'-11'20'0,"33"-10"2"16,-1 16-21-16,7-3 1 15,7 0 1-15,7 3 4 16,18 2 0-16,7 3-1 15,17 3 0-15,19 5-1 16,24-3 0-16,21 6-2 16,28 2 0-1,11-3-2-15,28 6 1 16,3-3 0-16,19 3 0 16,13 5 3-16,4-5 1 0,14 3-4 15,3-3 1-15,1-3-3 16,-4-2 1-16,-7-6-1 15,-7-3 0-15,-14 4 0 16,-8-4 0-16,-17 1-1 16,-7 0 0-16,-10-3 1 15,-22 0 1-15,-7 2-18 16,-17 1 0-16,-15-3-10 16,-27 0 0-16,-26 3-6 15,-17-1 1-15</inkml:trace>
  <inkml:trace contextRef="#ctx0" brushRef="#br0" timeOffset="56249.6969">18736 8903 44 0,'4'-5'22'0,"31"-8"0"15,-18 7-23-15,15-2 3 0,7 6 0 16,0-1 0-16,7 6 1 16,-4 7-3-16,-3 6 1 15,-7 5 4-15,-8-2 0 16,-10 5-5-16,-14 8 1 15,-10 7-2-15,-8 1 1 16,-14 8 3-16,-17 4 1 16,-7 1-1-16,-11-8 0 15,0-2 1-15,10-6 0 16,8 0-1-16,6-3 1 0,8-2-5 16,14 0 1-16,10-1 4 15,11-4 1-15,11 2-5 16,17-3 0-16,14 1 0 15,18-3 0-15,7-8-20 16,8-8 1-16,13-8-25 16,7-11 0-16,4 0 37 15,-4-10 0-15</inkml:trace>
  <inkml:trace contextRef="#ctx0" brushRef="#br0" timeOffset="57976.2386">20299 9006 43 0,'-7'3'21'0,"-4"13"7"16,11-11-22-16,-3 6-4 0,-4 5 1 15,0 2-3-15,-4 1 1 16,4-1-1-16,0 1 0 31,3-1 2-31,1-2 0 0,3-3-1 16,7 1 1-16,3 4-1 15,-3 3 1-15,8 3 1 16,2 3 0-16,11-1-3 16,8-2 1-16,3-8-1 15,6-6 1-15,8 1-2 16,0-3 1-16,-7 0-16 15,-4-6 1-15,-3-4-12 16,0-9 0-16,-4-10 10 16,-3-5 0-16</inkml:trace>
  <inkml:trace contextRef="#ctx0" brushRef="#br0" timeOffset="58179.34">20757 8959 58 0,'-31'26'29'0,"17"27"8"0,10-26-29 16,-7 7-3-16,-3 16 1 16,-3 11-4-16,-1 3 1 15,-3 7-4-15,3-2 0 16,4 2-13-16,4-5 1 16,10-7-18-16,7-12 1 15,10-7 2-15,1-14 0 16</inkml:trace>
  <inkml:trace contextRef="#ctx0" brushRef="#br0" timeOffset="58705.3123">21392 9062 42 0,'-7'-24'21'0,"0"-5"6"0,4 21-20 15,-8-2-6-15,-6-1 1 16,-5-2 2-16,-2 2 1 15,-5 3-2-15,5 6 1 16,3 7-4-16,7 5 0 16,3 14 0-16,7 16 0 15,8 10-1-15,14 8 1 16,10 9 0-16,4-9 1 16,-1 0-2-16,1 0 1 0,0-2 0 15,-4-9 0-15,-7-2-1 16,-10 3 1-16,-15-3 0 15,-6-5 1-15,-12-6-1 16,-6-13 0-16,-7-13 0 16,0-13 1-16,-1-14 2 15,8-7 0-15,7-11-1 16,10-11 1-16,8-2-3 16,10-11 1-16,14 0-2 15,11 3 1-15,3 2-16 16,4 4 1-16,3 7-32 15,1 8 0-15</inkml:trace>
  <inkml:trace contextRef="#ctx0" brushRef="#br0" timeOffset="59188.7742">21788 9210 37 0,'3'-13'18'0,"43"-21"4"15,-21 20-20-15,10-2 3 16,7 3 0-16,8 3-5 15,-5 2 0-15,-2 5 1 16,-8 3 0-16,-7 5 1 16,-10 6 0-16,-11 2-2 0,-11 6 1 15,-6-1-2-15,-11 6 1 16,0 0 1-16,-1 0 0 16,5-1-1-16,3 4 1 15,3-1 0-15,8-5 0 16,10-2 1-16,10 5 0 15,8 0-1-15,3-1 1 16,0 4 4-16,-3-1 1 16,-7 1-1-16,-4-1 0 15,-7 1-3-15,-14 4 0 16,-14 1-3-16,-15 5 0 0,-6-2-4 16,-21-11 0-16,-4-3-20 15,-8-5 0-15,-2-14-16 16,6-10 0-16</inkml:trace>
  <inkml:trace contextRef="#ctx0" brushRef="#br0" timeOffset="59795.5669">20309 8620 39 0,'-10'-3'19'0,"6"-2"4"0,4 3-20 16,0 2 2-16,0-6 1 15,0 4 1-15,-3-1 0 16,-4 6-4-16,-7 7 1 15,-8 14-1-15,-2 18 0 16,-1 24 3-16,-3 19 1 0,3 32-5 16,4 15 1-16,7 19-2 15,14-6 1-15,17-23-7 16,19-8 0-16,-1-19-19 16,11-16 1-16,14-13-19 15,14-2 0-15</inkml:trace>
  <inkml:trace contextRef="#ctx0" brushRef="#br0" timeOffset="60415.2867">22853 9181 46 0,'-7'5'23'0,"14"61"0"16,-4-39-23-16,1 5 1 0,0 7 0 16,-1 9-1-16,1 2 0 15,-1 1 0-15,1 7 0 16,-1-3-14-16,1-7 1 16,3-16-20-16,0-8 1 15</inkml:trace>
  <inkml:trace contextRef="#ctx0" brushRef="#br0" timeOffset="60618.4171">23114 9144 55 0,'4'32'27'15,"10"31"2"-15,-11-34-28 0,4 3 0 16,-7 8 0-16,-3 10-1 15,-1 6 0-15,4-1-15 16,0 1 1-16,0-3-22 16,4-14 1-16,-1-7 29 15,-3-19 0-15</inkml:trace>
  <inkml:trace contextRef="#ctx0" brushRef="#br0" timeOffset="60809.8273">22796 9517 54 0,'-10'-8'27'0,"52"-5"2"0,-24 5-28 15,14-3-2-15,10 1 1 16,14-3-1-16,8 2 1 16,-1 3-16-16,-3 0 1 15,4 0-23-15,-1 0 38 16,-63 8 0-1</inkml:trace>
  <inkml:trace contextRef="#ctx0" brushRef="#br0" timeOffset="61184.8601">23506 9446 40 0,'0'0'20'0,"17"0"2"15,-3-6-20-15,11 4 1 16,7-1 1-16,0 0 0 15,-4 1 1-15,0 2-6 16,-3 2 1-16,-4 4 5 16,-4-1 0-16,-6 3-4 15,-7 3 0-15,-4-1 2 16,-4 3 1-16,-3 1-2 16,0-1 0-16,-7 0-2 0,-4 3 0 15,-7 2-1-15,1-2 1 16,-4 0 0-16,-1 8 1 15,1 2-2-15,3 4 1 16,1-1 0-16,3-6 1 16,6-1-2-16,5-4 1 15,6 1 0-15,4-3 1 16,7-3-1-16,4-5 0 16,3-3 0-16,7-5 0 0,0-3-20 15,4 1 1-15,3-1-22 16,-3-10 1-16</inkml:trace>
  <inkml:trace contextRef="#ctx0" brushRef="#br0" timeOffset="61434.8578">23481 9588 37 0,'3'22'18'0,"29"-6"7"15,-18-14-20-15,11 1-3 16,7-1 0-16,-4 1-5 0,4-3 1 16,-1-3-23-16,5-2 0 15,-1-5 9-15,0-9 0 16</inkml:trace>
  <inkml:trace contextRef="#ctx0" brushRef="#br0" timeOffset="61684.8612">23964 8803 42 0,'0'18'21'0,"28"83"12"0,-10-72-22 0,7 24 2 16,-1 16 1-16,-2 13-4 16,-1 5 0-16,-4 11-10 15,1 5 0-15,-4-2 1 16,-3-4 1-16,-11-1-6 16,-7-4 0-16,-4-4-26 15,-17-17 0-15,-11-13-14 16,-3-8 0-16</inkml:trace>
  <inkml:trace contextRef="#ctx0" brushRef="#br0" timeOffset="63421.1949">16655 10814 47 0,'-7'0'23'0,"14"-3"2"0,0 0-24 16,10 1-2-16,12-1 1 16,6-2 1-16,0 5 0 15,4-3-1-15,7 3 0 16,0 0-28-16,-4 3 1 16,-7 2 7-16,-10-2 0 15</inkml:trace>
  <inkml:trace contextRef="#ctx0" brushRef="#br0" timeOffset="63593.1312">16764 10933 57 0,'-21'13'28'0,"60"13"1"15,-25-20-29-15,7-1 0 16,4-2 0-16,13-9-16 15,8 1 1-15,7-8-26 16,4-1 1-16</inkml:trace>
  <inkml:trace contextRef="#ctx0" brushRef="#br0" timeOffset="66649.4956">17787 10652 30 0,'-21'-16'15'0,"3"11"0"0,15 5-15 16,-1 3 0-16,-6 5 0 15,-5 10 1-15,1 16 0 0,0 6-1 16,4 21 1-16,-1 2 0 31,11 14 1-31,7 0-3 16,4-14 0-16,6-2 2 15,8-13 1-15,7-14 2 16,10-18 1-16,1-10-3 0,13-9 1 16,0-16-1-16,-10-15 0 15,-3-3 2-15,-5-13 1 16,-9-11 2-16,-12 3 1 15,-6-6-2-15,-11 1 0 16,-14 4-4-16,-18 9 0 16,-10 0-4-16,-15 7 1 15,1 17-23-15,3 15 0 16,7 11-12-16,4 11 0 16</inkml:trace>
  <inkml:trace contextRef="#ctx0" brushRef="#br0" timeOffset="66906.3842">18570 11189 72 0,'-7'13'36'0,"4"-20"-22"0,3 4-36 0,3-5-28 16,1 0 50 0,-4 8 0-16</inkml:trace>
  <inkml:trace contextRef="#ctx0" brushRef="#br0" timeOffset="67458.7093">18962 10422 50 0,'-21'5'25'0,"14"-2"3"0,7-3-25 0,10 0-2 16,4 0 1-16,11 0 0 15,10 0 1-15,15 0-4 16,10 0 1-16,10-3-1 16,1 3 1-16,3 0 0 15,0 0 1-15,-4 6-1 16,-3-1 1-16,-7-5-1 15,-10 2 0-15,-11 9 15 16,-15 10 0-16,-13 11-7 16,-18 0 0-16,-11 15-5 0,-10 14 0 15,-11 8-3-15,-10 10 1 16,6 1-2-16,-2 2 1 16,2-8-8-16,4-16 0 15,15-13-21-15,10-5 0 16,14-9-16-16,10-9 0 15</inkml:trace>
  <inkml:trace contextRef="#ctx0" brushRef="#br0" timeOffset="67882.5647">20175 10337 47 0,'-10'-5'23'0,"13"55"10"0,-3-37-25 16,0 30-6-16,-10 4 1 15,-4 17-1-15,-4 5 1 16,0 5-3-16,1 5 0 0,-4-10-1 16,6-8 0-16,5-8-22 15,6-11 0-15,4-13-13 16,7-10 1-16</inkml:trace>
  <inkml:trace contextRef="#ctx0" brushRef="#br0" timeOffset="68657.7274">20556 10485 42 0,'-17'11'21'0,"3"47"1"0,7-39-20 0,-1 18 3 15,1 13 1-15,4 14-3 16,3 10 0-16,7 5-2 15,7 3 1-15,14-13-3 16,8-14 0-16,-1-12 2 16,4-12 0-16,3-12 0 15,4-8 1-15,3-19 0 16,1-19 1-16,-1-2 1 16,4-21 0-16,-11-8 0 15,-6-9 1-15,-8-9-5 16,-14 4 0-16,-14-10 0 15,-18 13 0-15,-10 6-1 0,-11 15 0 16,-10 19-6-16,-1 19 1 16,-2 23-6-16,-5 11 0 15,1 18-15-15,10 11 1 16,10 3 6-16,8 2 1 16</inkml:trace>
  <inkml:trace contextRef="#ctx0" brushRef="#br0" timeOffset="69532.5527">15568 10440 35 0,'4'6'17'0,"-4"20"6"0,0-13-18 0,0 11-2 15,3 0 0-15,-3 5-3 16,-7 13 1-16,-7 9 1 16,-4-1 0-16,-3 14 0 15,0-6 0-15,-4-8 0 0,8-5 0 16,3-5-2-16,3-9 1 16,7-7 1-16,4-8 0 15,7 0 2-15,8-3 1 16,13 6 2-16,4 5 0 15,10 5-5-15,18 0 1 16,14 0-3-16,7 0 1 16,7-5-1-16,15-14 1 15,20-10-5-15,-3-8 0 16,7-13-47-16,7-8 0 0,-17 0 40 16,-22 8 0-16</inkml:trace>
  <inkml:trace contextRef="#ctx0" brushRef="#br0" timeOffset="77531.2361">21551 10792 39 0,'-10'-2'19'0,"20"18"1"15,-6-8-20-15,-4 5 1 16,0 11 1-16,0 5 1 0,-4 2 0 16,1 1-2-16,-4 3 0 15,0 2 3-15,-1-3 1 16,5-5-4-16,-1-8 0 15,1-5-1-15,3-8 0 16,0-8 0-16,7-13 0 16,4-3 1-16,-1-3 1 15,4-10-4-15,4-13 1 16,3 8 3-16,4-1 0 0,3 6-4 16,-3 5 0-16,-4 8 2 15,-4 11 0-15,-2 8 2 16,-5 13 0-16,-3 13-2 15,-3-3 0-15,-4 9 1 16,-4 7 0-16,1 3-1 16,-1-5 1-16,1-9-1 15,3-4 0-15,7-14 0 16,3-13 1-16,8-18-1 16,7-12 1-16,6-9-1 15,8-14 0-15,-7 5 2 16,0 9 1-16,-4 7 5 15,0 11 0-15,4 10 1 16,0 19 1-16,-4 21-7 0,-3 11 0 16,-4 15-4-16,0 1 0 15,0 5-16-15,0 2 0 16,0-7-42-16,8-11 0 16</inkml:trace>
  <inkml:trace contextRef="#ctx0" brushRef="#br0" timeOffset="80561.163">15014 10001 54 0,'-17'-5'27'0,"17"2"0"15,-4 6-28-15,4 2 2 16,-3 14 0-16,-5 23-1 15,-6 16 0-15,-7 22 1 16,-11 28 0-16,-10 27 0 0,0 19 0 16,-4 10-1-16,-3-3 1 15,-8-2-1-15,11-6 0 16,11-10 0-16,3-21 0 16,11-14 0-16,7-7 1 15,7-14-2-15,10-15 1 16,15-6-1-16,14-3 1 15,3-7 0-15,14-11 1 16,15-11-1-16,17-7 0 16,11-4 0-16,17-9 1 15,25-1-2-15,7-5 0 16,15-6 1-16,13 1 1 0,11-3 0 16,7 5 0-16,10-5-1 15,8 3 0-15,0 0 1 16,6 2 1-16,4-5-2 15,4 3 0-15,0-1 0 16,7 1 1-16,6-3 0 16,-2 0 0-16,6 3-1 15,1-3 0-15,13 2 0 16,-14-2 0-16,4 3 0 16,0 0 1-16,0-1-1 0,3 3 0 15,-10-2-1-15,7 2 1 16,-14 1 0-16,3 2 0 15,-17-6 0-15,0 4 0 0,-18-1 0 16,-4 3 0-16,-6 2 0 16,-19-2 1-16,-13 0 0 15,0 3 0-15,-25-3-1 16,-11 0 0-16,-10-3 0 16,-7 3 0-16,-15-5 1 15,-10-1 0-15,-14-2 0 16,-10 0 1-16,-8-5-1 15,-7-3 1-15,-6-3 0 16,-5-7 1-16,-2-3-4 16,-5-3 1-16,-3-13 0 15,0-5 0-15,-3-9 0 0,0-12 0 16,3-1-1-16,0-5 1 16,0-7 0-16,0-6 1 15,0-6-2-15,0 4 1 16,0-9 0-16,0 3 1 15,1-5-1-15,-1 10 1 16,3-10-1-16,1 0 0 16,-18 95 0-1,25-111 0-15,-8 21 0 16,-6 16-1-16,-4 2 1 0,-4 11 0 16,-6 6 1-16,-4 10-2 15,0 8 0-15,-4 0 1 16,1 5 1-16,-4 3-1 31,-4 5 1-31,-3 3-2 0,0 5 1 16,-4 0 0-16,-3 5 0 15,-1 4 0-15,1-1 1 16,-4 2-2-16,1 4 1 16,-8-4 0-16,-3 4 1 15,-4-1-2-15,-4 0 1 16,-3 1 0-16,0-1 0 15,1 1 0-15,-8-4 1 16,-4 1-2-16,-3 0 1 16,-3-3 0-16,-1 2 0 0,-3 1 0 15,-7 0 1-15,-4 2-1 16,-7 1 0-16,8 2 0 16,-8 0 1-16,-7 0-2 15,-3 0 1-15,3 2 0 16,-3-2 1-16,-1-2-1 15,1-4 0-15,0 4-1 16,0-6 0-16,-4 0 1 16,0 0 1-16,4 3 0 15,3-6 0-15,-3-2-2 16,-1-3 1-16,-3-3 0 16,11 6 1-16,-14-8-1 15,-1-3 0-15,1 3 1 16,3 2 1-16,-7-4-2 15,-3 1 0-15,3 1-2 16,-10-3 1-16,-4 3 1 16,-4 3 0-16,-7 2 0 0,-3 5 0 15,0 9 0-15,-14-1 0 16,-4 3 1-16,4 0 1 16,-7 3 0-16,-1-1 1 15,-2-2-1-15,-1-2 0 16,7-1-1-16,-10-2 1 15,-4-1-3-15,-7-4 1 0,-7-3 0 16,-7-1 1 0,-14 1-1-16,-4 0 1 0,-10 8-1 15,-7-1 0 1,-198 17-5 0,99 2 1-16,60 0-26 15,35-5 0-15,42-8-13 16,43-5 1-16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 y="0"/>
            <a:ext cx="3038144" cy="461192"/>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defTabSz="928407">
              <a:defRPr sz="1200"/>
            </a:lvl1pPr>
          </a:lstStyle>
          <a:p>
            <a:endParaRPr lang="en-US"/>
          </a:p>
        </p:txBody>
      </p:sp>
      <p:sp>
        <p:nvSpPr>
          <p:cNvPr id="26627" name="Rectangle 3"/>
          <p:cNvSpPr>
            <a:spLocks noGrp="1" noChangeArrowheads="1"/>
          </p:cNvSpPr>
          <p:nvPr>
            <p:ph type="dt" idx="1"/>
          </p:nvPr>
        </p:nvSpPr>
        <p:spPr bwMode="auto">
          <a:xfrm>
            <a:off x="3970736" y="0"/>
            <a:ext cx="3038144" cy="461192"/>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algn="r" defTabSz="928407">
              <a:defRPr sz="1200"/>
            </a:lvl1pPr>
          </a:lstStyle>
          <a:p>
            <a:endParaRPr lang="en-US"/>
          </a:p>
        </p:txBody>
      </p:sp>
      <p:sp>
        <p:nvSpPr>
          <p:cNvPr id="26628" name="Rectangle 4"/>
          <p:cNvSpPr>
            <a:spLocks noGrp="1" noRot="1" noChangeAspect="1" noChangeArrowheads="1" noTextEdit="1"/>
          </p:cNvSpPr>
          <p:nvPr>
            <p:ph type="sldImg" idx="2"/>
          </p:nvPr>
        </p:nvSpPr>
        <p:spPr bwMode="auto">
          <a:xfrm>
            <a:off x="1196975" y="693738"/>
            <a:ext cx="4616450" cy="3463925"/>
          </a:xfrm>
          <a:prstGeom prst="rect">
            <a:avLst/>
          </a:prstGeom>
          <a:noFill/>
          <a:ln w="9525">
            <a:solidFill>
              <a:srgbClr val="000000"/>
            </a:solidFill>
            <a:miter lim="800000"/>
            <a:headEnd/>
            <a:tailEnd/>
          </a:ln>
          <a:effectLst/>
        </p:spPr>
      </p:sp>
      <p:sp>
        <p:nvSpPr>
          <p:cNvPr id="26629" name="Rectangle 5"/>
          <p:cNvSpPr>
            <a:spLocks noGrp="1" noChangeArrowheads="1"/>
          </p:cNvSpPr>
          <p:nvPr>
            <p:ph type="body" sz="quarter" idx="3"/>
          </p:nvPr>
        </p:nvSpPr>
        <p:spPr bwMode="auto">
          <a:xfrm>
            <a:off x="701346" y="4387442"/>
            <a:ext cx="5607712" cy="4155317"/>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 y="8773356"/>
            <a:ext cx="3038144" cy="461192"/>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defTabSz="928407">
              <a:defRPr sz="1200"/>
            </a:lvl1pPr>
          </a:lstStyle>
          <a:p>
            <a:endParaRPr lang="en-US"/>
          </a:p>
        </p:txBody>
      </p:sp>
      <p:sp>
        <p:nvSpPr>
          <p:cNvPr id="26631" name="Rectangle 7"/>
          <p:cNvSpPr>
            <a:spLocks noGrp="1" noChangeArrowheads="1"/>
          </p:cNvSpPr>
          <p:nvPr>
            <p:ph type="sldNum" sz="quarter" idx="5"/>
          </p:nvPr>
        </p:nvSpPr>
        <p:spPr bwMode="auto">
          <a:xfrm>
            <a:off x="3970736" y="8773356"/>
            <a:ext cx="3038144" cy="461192"/>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algn="r" defTabSz="928407">
              <a:defRPr sz="1200"/>
            </a:lvl1pPr>
          </a:lstStyle>
          <a:p>
            <a:fld id="{6FF646D4-3BFA-E74D-A4AF-6678D14BEF99}" type="slidenum">
              <a:rPr lang="en-US"/>
              <a:pPr/>
              <a:t>‹#›</a:t>
            </a:fld>
            <a:endParaRPr lang="en-US"/>
          </a:p>
        </p:txBody>
      </p:sp>
    </p:spTree>
    <p:extLst>
      <p:ext uri="{BB962C8B-B14F-4D97-AF65-F5344CB8AC3E}">
        <p14:creationId xmlns:p14="http://schemas.microsoft.com/office/powerpoint/2010/main" val="17385257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Arial" charset="0"/>
        <a:cs typeface="Arial" charset="0"/>
      </a:defRPr>
    </a:lvl1pPr>
    <a:lvl2pPr marL="457200" algn="l" rtl="0" fontAlgn="base">
      <a:spcBef>
        <a:spcPct val="30000"/>
      </a:spcBef>
      <a:spcAft>
        <a:spcPct val="0"/>
      </a:spcAft>
      <a:defRPr sz="1200" kern="1200">
        <a:solidFill>
          <a:schemeClr val="tx1"/>
        </a:solidFill>
        <a:latin typeface="Arial" charset="0"/>
        <a:ea typeface="Arial" charset="0"/>
        <a:cs typeface="Arial" charset="0"/>
      </a:defRPr>
    </a:lvl2pPr>
    <a:lvl3pPr marL="914400" algn="l" rtl="0" fontAlgn="base">
      <a:spcBef>
        <a:spcPct val="30000"/>
      </a:spcBef>
      <a:spcAft>
        <a:spcPct val="0"/>
      </a:spcAft>
      <a:defRPr sz="1200" kern="1200">
        <a:solidFill>
          <a:schemeClr val="tx1"/>
        </a:solidFill>
        <a:latin typeface="Arial" charset="0"/>
        <a:ea typeface="Arial" charset="0"/>
        <a:cs typeface="Arial" charset="0"/>
      </a:defRPr>
    </a:lvl3pPr>
    <a:lvl4pPr marL="1371600" algn="l" rtl="0" fontAlgn="base">
      <a:spcBef>
        <a:spcPct val="30000"/>
      </a:spcBef>
      <a:spcAft>
        <a:spcPct val="0"/>
      </a:spcAft>
      <a:defRPr sz="1200" kern="1200">
        <a:solidFill>
          <a:schemeClr val="tx1"/>
        </a:solidFill>
        <a:latin typeface="Arial" charset="0"/>
        <a:ea typeface="Arial" charset="0"/>
        <a:cs typeface="Arial" charset="0"/>
      </a:defRPr>
    </a:lvl4pPr>
    <a:lvl5pPr marL="1828800" algn="l" rtl="0" fontAlgn="base">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a:defRPr sz="2600">
                <a:solidFill>
                  <a:schemeClr val="tx1"/>
                </a:solidFill>
                <a:latin typeface="Arial" charset="0"/>
                <a:ea typeface="ＭＳ Ｐゴシック" pitchFamily="84" charset="-128"/>
              </a:defRPr>
            </a:lvl1pPr>
            <a:lvl2pPr marL="754193" indent="-290074">
              <a:defRPr sz="2600">
                <a:solidFill>
                  <a:schemeClr val="tx1"/>
                </a:solidFill>
                <a:latin typeface="Arial" charset="0"/>
                <a:ea typeface="ＭＳ Ｐゴシック" pitchFamily="84" charset="-128"/>
              </a:defRPr>
            </a:lvl2pPr>
            <a:lvl3pPr marL="1160297" indent="-232059">
              <a:defRPr sz="2600">
                <a:solidFill>
                  <a:schemeClr val="tx1"/>
                </a:solidFill>
                <a:latin typeface="Arial" charset="0"/>
                <a:ea typeface="ＭＳ Ｐゴシック" pitchFamily="84" charset="-128"/>
              </a:defRPr>
            </a:lvl3pPr>
            <a:lvl4pPr marL="1624416" indent="-232059">
              <a:defRPr sz="2600">
                <a:solidFill>
                  <a:schemeClr val="tx1"/>
                </a:solidFill>
                <a:latin typeface="Arial" charset="0"/>
                <a:ea typeface="ＭＳ Ｐゴシック" pitchFamily="84" charset="-128"/>
              </a:defRPr>
            </a:lvl4pPr>
            <a:lvl5pPr marL="2088535" indent="-232059">
              <a:defRPr sz="2600">
                <a:solidFill>
                  <a:schemeClr val="tx1"/>
                </a:solidFill>
                <a:latin typeface="Arial" charset="0"/>
                <a:ea typeface="ＭＳ Ｐゴシック" pitchFamily="84" charset="-128"/>
              </a:defRPr>
            </a:lvl5pPr>
            <a:lvl6pPr marL="2552654" indent="-232059" eaLnBrk="0" fontAlgn="base" hangingPunct="0">
              <a:spcBef>
                <a:spcPct val="0"/>
              </a:spcBef>
              <a:spcAft>
                <a:spcPct val="0"/>
              </a:spcAft>
              <a:defRPr sz="2600">
                <a:solidFill>
                  <a:schemeClr val="tx1"/>
                </a:solidFill>
                <a:latin typeface="Arial" charset="0"/>
                <a:ea typeface="ＭＳ Ｐゴシック" pitchFamily="84" charset="-128"/>
              </a:defRPr>
            </a:lvl6pPr>
            <a:lvl7pPr marL="3016773" indent="-232059" eaLnBrk="0" fontAlgn="base" hangingPunct="0">
              <a:spcBef>
                <a:spcPct val="0"/>
              </a:spcBef>
              <a:spcAft>
                <a:spcPct val="0"/>
              </a:spcAft>
              <a:defRPr sz="2600">
                <a:solidFill>
                  <a:schemeClr val="tx1"/>
                </a:solidFill>
                <a:latin typeface="Arial" charset="0"/>
                <a:ea typeface="ＭＳ Ｐゴシック" pitchFamily="84" charset="-128"/>
              </a:defRPr>
            </a:lvl7pPr>
            <a:lvl8pPr marL="3480892" indent="-232059" eaLnBrk="0" fontAlgn="base" hangingPunct="0">
              <a:spcBef>
                <a:spcPct val="0"/>
              </a:spcBef>
              <a:spcAft>
                <a:spcPct val="0"/>
              </a:spcAft>
              <a:defRPr sz="2600">
                <a:solidFill>
                  <a:schemeClr val="tx1"/>
                </a:solidFill>
                <a:latin typeface="Arial" charset="0"/>
                <a:ea typeface="ＭＳ Ｐゴシック" pitchFamily="84" charset="-128"/>
              </a:defRPr>
            </a:lvl8pPr>
            <a:lvl9pPr marL="3945010" indent="-232059" eaLnBrk="0" fontAlgn="base" hangingPunct="0">
              <a:spcBef>
                <a:spcPct val="0"/>
              </a:spcBef>
              <a:spcAft>
                <a:spcPct val="0"/>
              </a:spcAft>
              <a:defRPr sz="2600">
                <a:solidFill>
                  <a:schemeClr val="tx1"/>
                </a:solidFill>
                <a:latin typeface="Arial" charset="0"/>
                <a:ea typeface="ＭＳ Ｐゴシック" pitchFamily="84" charset="-128"/>
              </a:defRPr>
            </a:lvl9pPr>
          </a:lstStyle>
          <a:p>
            <a:fld id="{03C4BBA7-126A-47A3-8E20-C3D4B2D83718}" type="slidenum">
              <a:rPr lang="en-US" altLang="en-US" sz="1200"/>
              <a:pPr/>
              <a:t>2</a:t>
            </a:fld>
            <a:endParaRPr lang="en-US" altLang="en-US" sz="1200"/>
          </a:p>
        </p:txBody>
      </p:sp>
      <p:sp>
        <p:nvSpPr>
          <p:cNvPr id="149507" name="Rectangle 7"/>
          <p:cNvSpPr txBox="1">
            <a:spLocks noGrp="1" noChangeArrowheads="1"/>
          </p:cNvSpPr>
          <p:nvPr/>
        </p:nvSpPr>
        <p:spPr bwMode="auto">
          <a:xfrm>
            <a:off x="3970938" y="8772669"/>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24" tIns="46412" rIns="92824" bIns="46412" anchor="b"/>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algn="r" eaLnBrk="1" hangingPunct="1"/>
            <a:fld id="{EC1FDFB1-F958-4DAE-97AD-5A5BE8BFDC5C}" type="slidenum">
              <a:rPr lang="en-US" altLang="en-US" sz="1200"/>
              <a:pPr algn="r" eaLnBrk="1" hangingPunct="1"/>
              <a:t>2</a:t>
            </a:fld>
            <a:endParaRPr lang="en-US" altLang="en-US" sz="1200"/>
          </a:p>
        </p:txBody>
      </p:sp>
      <p:sp>
        <p:nvSpPr>
          <p:cNvPr id="149508" name="Rectangle 2"/>
          <p:cNvSpPr>
            <a:spLocks noGrp="1" noRot="1" noChangeAspect="1" noChangeArrowheads="1" noTextEdit="1"/>
          </p:cNvSpPr>
          <p:nvPr>
            <p:ph type="sldImg"/>
          </p:nvPr>
        </p:nvSpPr>
        <p:spPr>
          <a:solidFill>
            <a:srgbClr val="FFFFFF"/>
          </a:solidFill>
          <a:ln/>
        </p:spPr>
      </p:sp>
      <p:sp>
        <p:nvSpPr>
          <p:cNvPr id="149509" name="Rectangle 3"/>
          <p:cNvSpPr>
            <a:spLocks noGrp="1" noChangeArrowheads="1"/>
          </p:cNvSpPr>
          <p:nvPr>
            <p:ph type="body" idx="1"/>
          </p:nvPr>
        </p:nvSpPr>
        <p:spPr>
          <a:xfrm>
            <a:off x="701040" y="4387136"/>
            <a:ext cx="5608320" cy="4156234"/>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smtClean="0">
              <a:ea typeface="ＭＳ Ｐゴシック" pitchFamily="84" charset="-128"/>
            </a:endParaRPr>
          </a:p>
        </p:txBody>
      </p:sp>
    </p:spTree>
    <p:extLst>
      <p:ext uri="{BB962C8B-B14F-4D97-AF65-F5344CB8AC3E}">
        <p14:creationId xmlns:p14="http://schemas.microsoft.com/office/powerpoint/2010/main" val="1048821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a:defRPr sz="2600">
                <a:solidFill>
                  <a:schemeClr val="tx1"/>
                </a:solidFill>
                <a:latin typeface="Arial" charset="0"/>
                <a:ea typeface="ＭＳ Ｐゴシック" pitchFamily="84" charset="-128"/>
              </a:defRPr>
            </a:lvl1pPr>
            <a:lvl2pPr marL="754193" indent="-290074">
              <a:defRPr sz="2600">
                <a:solidFill>
                  <a:schemeClr val="tx1"/>
                </a:solidFill>
                <a:latin typeface="Arial" charset="0"/>
                <a:ea typeface="ＭＳ Ｐゴシック" pitchFamily="84" charset="-128"/>
              </a:defRPr>
            </a:lvl2pPr>
            <a:lvl3pPr marL="1160297" indent="-232059">
              <a:defRPr sz="2600">
                <a:solidFill>
                  <a:schemeClr val="tx1"/>
                </a:solidFill>
                <a:latin typeface="Arial" charset="0"/>
                <a:ea typeface="ＭＳ Ｐゴシック" pitchFamily="84" charset="-128"/>
              </a:defRPr>
            </a:lvl3pPr>
            <a:lvl4pPr marL="1624416" indent="-232059">
              <a:defRPr sz="2600">
                <a:solidFill>
                  <a:schemeClr val="tx1"/>
                </a:solidFill>
                <a:latin typeface="Arial" charset="0"/>
                <a:ea typeface="ＭＳ Ｐゴシック" pitchFamily="84" charset="-128"/>
              </a:defRPr>
            </a:lvl4pPr>
            <a:lvl5pPr marL="2088535" indent="-232059">
              <a:defRPr sz="2600">
                <a:solidFill>
                  <a:schemeClr val="tx1"/>
                </a:solidFill>
                <a:latin typeface="Arial" charset="0"/>
                <a:ea typeface="ＭＳ Ｐゴシック" pitchFamily="84" charset="-128"/>
              </a:defRPr>
            </a:lvl5pPr>
            <a:lvl6pPr marL="2552654" indent="-232059" eaLnBrk="0" fontAlgn="base" hangingPunct="0">
              <a:spcBef>
                <a:spcPct val="0"/>
              </a:spcBef>
              <a:spcAft>
                <a:spcPct val="0"/>
              </a:spcAft>
              <a:defRPr sz="2600">
                <a:solidFill>
                  <a:schemeClr val="tx1"/>
                </a:solidFill>
                <a:latin typeface="Arial" charset="0"/>
                <a:ea typeface="ＭＳ Ｐゴシック" pitchFamily="84" charset="-128"/>
              </a:defRPr>
            </a:lvl6pPr>
            <a:lvl7pPr marL="3016773" indent="-232059" eaLnBrk="0" fontAlgn="base" hangingPunct="0">
              <a:spcBef>
                <a:spcPct val="0"/>
              </a:spcBef>
              <a:spcAft>
                <a:spcPct val="0"/>
              </a:spcAft>
              <a:defRPr sz="2600">
                <a:solidFill>
                  <a:schemeClr val="tx1"/>
                </a:solidFill>
                <a:latin typeface="Arial" charset="0"/>
                <a:ea typeface="ＭＳ Ｐゴシック" pitchFamily="84" charset="-128"/>
              </a:defRPr>
            </a:lvl7pPr>
            <a:lvl8pPr marL="3480892" indent="-232059" eaLnBrk="0" fontAlgn="base" hangingPunct="0">
              <a:spcBef>
                <a:spcPct val="0"/>
              </a:spcBef>
              <a:spcAft>
                <a:spcPct val="0"/>
              </a:spcAft>
              <a:defRPr sz="2600">
                <a:solidFill>
                  <a:schemeClr val="tx1"/>
                </a:solidFill>
                <a:latin typeface="Arial" charset="0"/>
                <a:ea typeface="ＭＳ Ｐゴシック" pitchFamily="84" charset="-128"/>
              </a:defRPr>
            </a:lvl8pPr>
            <a:lvl9pPr marL="3945010" indent="-232059" eaLnBrk="0" fontAlgn="base" hangingPunct="0">
              <a:spcBef>
                <a:spcPct val="0"/>
              </a:spcBef>
              <a:spcAft>
                <a:spcPct val="0"/>
              </a:spcAft>
              <a:defRPr sz="2600">
                <a:solidFill>
                  <a:schemeClr val="tx1"/>
                </a:solidFill>
                <a:latin typeface="Arial" charset="0"/>
                <a:ea typeface="ＭＳ Ｐゴシック" pitchFamily="84" charset="-128"/>
              </a:defRPr>
            </a:lvl9pPr>
          </a:lstStyle>
          <a:p>
            <a:fld id="{BEA8CCB1-A4C9-4261-B638-7A5AE6021162}" type="slidenum">
              <a:rPr lang="en-US" altLang="en-US" sz="1200"/>
              <a:pPr/>
              <a:t>24</a:t>
            </a:fld>
            <a:endParaRPr lang="en-US" altLang="en-US" sz="1200"/>
          </a:p>
        </p:txBody>
      </p:sp>
      <p:sp>
        <p:nvSpPr>
          <p:cNvPr id="147459" name="Rectangle 7"/>
          <p:cNvSpPr txBox="1">
            <a:spLocks noGrp="1" noChangeArrowheads="1"/>
          </p:cNvSpPr>
          <p:nvPr/>
        </p:nvSpPr>
        <p:spPr bwMode="auto">
          <a:xfrm>
            <a:off x="3970938" y="8772669"/>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24" tIns="46412" rIns="92824" bIns="46412" anchor="b"/>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algn="r" eaLnBrk="1" hangingPunct="1"/>
            <a:fld id="{3C77B9B9-1756-4D3D-8500-BAD2D48E5803}" type="slidenum">
              <a:rPr lang="en-US" altLang="en-US" sz="1200"/>
              <a:pPr algn="r" eaLnBrk="1" hangingPunct="1"/>
              <a:t>24</a:t>
            </a:fld>
            <a:endParaRPr lang="en-US" altLang="en-US" sz="1200"/>
          </a:p>
        </p:txBody>
      </p:sp>
      <p:sp>
        <p:nvSpPr>
          <p:cNvPr id="147460" name="Rectangle 2"/>
          <p:cNvSpPr>
            <a:spLocks noGrp="1" noRot="1" noChangeAspect="1" noChangeArrowheads="1" noTextEdit="1"/>
          </p:cNvSpPr>
          <p:nvPr>
            <p:ph type="sldImg"/>
          </p:nvPr>
        </p:nvSpPr>
        <p:spPr>
          <a:solidFill>
            <a:srgbClr val="FFFFFF"/>
          </a:solidFill>
          <a:ln/>
        </p:spPr>
      </p:sp>
      <p:sp>
        <p:nvSpPr>
          <p:cNvPr id="147461" name="Rectangle 3"/>
          <p:cNvSpPr>
            <a:spLocks noGrp="1" noChangeArrowheads="1"/>
          </p:cNvSpPr>
          <p:nvPr>
            <p:ph type="body" idx="1"/>
          </p:nvPr>
        </p:nvSpPr>
        <p:spPr>
          <a:xfrm>
            <a:off x="701040" y="4387136"/>
            <a:ext cx="5608320" cy="4156234"/>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en-US" altLang="en-US" smtClean="0">
                <a:ea typeface="ＭＳ Ｐゴシック" pitchFamily="84" charset="-128"/>
              </a:rPr>
              <a:t>Answer: C</a:t>
            </a:r>
          </a:p>
        </p:txBody>
      </p:sp>
    </p:spTree>
    <p:extLst>
      <p:ext uri="{BB962C8B-B14F-4D97-AF65-F5344CB8AC3E}">
        <p14:creationId xmlns:p14="http://schemas.microsoft.com/office/powerpoint/2010/main" val="4256199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6FF646D4-3BFA-E74D-A4AF-6678D14BEF99}" type="slidenum">
              <a:rPr lang="en-US" smtClean="0"/>
              <a:pPr/>
              <a:t>26</a:t>
            </a:fld>
            <a:endParaRPr lang="en-US"/>
          </a:p>
        </p:txBody>
      </p:sp>
    </p:spTree>
    <p:extLst>
      <p:ext uri="{BB962C8B-B14F-4D97-AF65-F5344CB8AC3E}">
        <p14:creationId xmlns:p14="http://schemas.microsoft.com/office/powerpoint/2010/main" val="1686654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6FF646D4-3BFA-E74D-A4AF-6678D14BEF99}" type="slidenum">
              <a:rPr lang="en-US" smtClean="0"/>
              <a:pPr/>
              <a:t>29</a:t>
            </a:fld>
            <a:endParaRPr lang="en-US"/>
          </a:p>
        </p:txBody>
      </p:sp>
    </p:spTree>
    <p:extLst>
      <p:ext uri="{BB962C8B-B14F-4D97-AF65-F5344CB8AC3E}">
        <p14:creationId xmlns:p14="http://schemas.microsoft.com/office/powerpoint/2010/main" val="1869515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30</a:t>
            </a:fld>
            <a:endParaRPr lang="en-US"/>
          </a:p>
        </p:txBody>
      </p:sp>
      <p:sp>
        <p:nvSpPr>
          <p:cNvPr id="258050" name="Rectangle 2"/>
          <p:cNvSpPr>
            <a:spLocks noGrp="1" noRot="1" noChangeAspect="1" noChangeArrowheads="1" noTextEdit="1"/>
          </p:cNvSpPr>
          <p:nvPr>
            <p:ph type="sldImg"/>
          </p:nvPr>
        </p:nvSpPr>
        <p:spPr>
          <a:xfrm>
            <a:off x="1052513" y="669925"/>
            <a:ext cx="4470400"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58217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lvl1pPr>
              <a:defRPr sz="2600">
                <a:solidFill>
                  <a:schemeClr val="tx1"/>
                </a:solidFill>
                <a:latin typeface="Arial" charset="0"/>
                <a:ea typeface="ＭＳ Ｐゴシック" pitchFamily="84" charset="-128"/>
              </a:defRPr>
            </a:lvl1pPr>
            <a:lvl2pPr marL="754193" indent="-290074">
              <a:defRPr sz="2600">
                <a:solidFill>
                  <a:schemeClr val="tx1"/>
                </a:solidFill>
                <a:latin typeface="Arial" charset="0"/>
                <a:ea typeface="ＭＳ Ｐゴシック" pitchFamily="84" charset="-128"/>
              </a:defRPr>
            </a:lvl2pPr>
            <a:lvl3pPr marL="1160297" indent="-232059">
              <a:defRPr sz="2600">
                <a:solidFill>
                  <a:schemeClr val="tx1"/>
                </a:solidFill>
                <a:latin typeface="Arial" charset="0"/>
                <a:ea typeface="ＭＳ Ｐゴシック" pitchFamily="84" charset="-128"/>
              </a:defRPr>
            </a:lvl3pPr>
            <a:lvl4pPr marL="1624416" indent="-232059">
              <a:defRPr sz="2600">
                <a:solidFill>
                  <a:schemeClr val="tx1"/>
                </a:solidFill>
                <a:latin typeface="Arial" charset="0"/>
                <a:ea typeface="ＭＳ Ｐゴシック" pitchFamily="84" charset="-128"/>
              </a:defRPr>
            </a:lvl4pPr>
            <a:lvl5pPr marL="2088535" indent="-232059">
              <a:defRPr sz="2600">
                <a:solidFill>
                  <a:schemeClr val="tx1"/>
                </a:solidFill>
                <a:latin typeface="Arial" charset="0"/>
                <a:ea typeface="ＭＳ Ｐゴシック" pitchFamily="84" charset="-128"/>
              </a:defRPr>
            </a:lvl5pPr>
            <a:lvl6pPr marL="2552654" indent="-232059" eaLnBrk="0" fontAlgn="base" hangingPunct="0">
              <a:spcBef>
                <a:spcPct val="0"/>
              </a:spcBef>
              <a:spcAft>
                <a:spcPct val="0"/>
              </a:spcAft>
              <a:defRPr sz="2600">
                <a:solidFill>
                  <a:schemeClr val="tx1"/>
                </a:solidFill>
                <a:latin typeface="Arial" charset="0"/>
                <a:ea typeface="ＭＳ Ｐゴシック" pitchFamily="84" charset="-128"/>
              </a:defRPr>
            </a:lvl6pPr>
            <a:lvl7pPr marL="3016773" indent="-232059" eaLnBrk="0" fontAlgn="base" hangingPunct="0">
              <a:spcBef>
                <a:spcPct val="0"/>
              </a:spcBef>
              <a:spcAft>
                <a:spcPct val="0"/>
              </a:spcAft>
              <a:defRPr sz="2600">
                <a:solidFill>
                  <a:schemeClr val="tx1"/>
                </a:solidFill>
                <a:latin typeface="Arial" charset="0"/>
                <a:ea typeface="ＭＳ Ｐゴシック" pitchFamily="84" charset="-128"/>
              </a:defRPr>
            </a:lvl7pPr>
            <a:lvl8pPr marL="3480892" indent="-232059" eaLnBrk="0" fontAlgn="base" hangingPunct="0">
              <a:spcBef>
                <a:spcPct val="0"/>
              </a:spcBef>
              <a:spcAft>
                <a:spcPct val="0"/>
              </a:spcAft>
              <a:defRPr sz="2600">
                <a:solidFill>
                  <a:schemeClr val="tx1"/>
                </a:solidFill>
                <a:latin typeface="Arial" charset="0"/>
                <a:ea typeface="ＭＳ Ｐゴシック" pitchFamily="84" charset="-128"/>
              </a:defRPr>
            </a:lvl8pPr>
            <a:lvl9pPr marL="3945010" indent="-232059" eaLnBrk="0" fontAlgn="base" hangingPunct="0">
              <a:spcBef>
                <a:spcPct val="0"/>
              </a:spcBef>
              <a:spcAft>
                <a:spcPct val="0"/>
              </a:spcAft>
              <a:defRPr sz="2600">
                <a:solidFill>
                  <a:schemeClr val="tx1"/>
                </a:solidFill>
                <a:latin typeface="Arial" charset="0"/>
                <a:ea typeface="ＭＳ Ｐゴシック" pitchFamily="84" charset="-128"/>
              </a:defRPr>
            </a:lvl9pPr>
          </a:lstStyle>
          <a:p>
            <a:fld id="{EAD7597D-20C1-48D4-B553-0F58BB1F4265}" type="slidenum">
              <a:rPr lang="en-US" altLang="en-US" sz="1200"/>
              <a:pPr/>
              <a:t>32</a:t>
            </a:fld>
            <a:endParaRPr lang="en-US" altLang="en-US" sz="1200"/>
          </a:p>
        </p:txBody>
      </p:sp>
      <p:sp>
        <p:nvSpPr>
          <p:cNvPr id="159747" name="Rectangle 7"/>
          <p:cNvSpPr txBox="1">
            <a:spLocks noGrp="1" noChangeArrowheads="1"/>
          </p:cNvSpPr>
          <p:nvPr/>
        </p:nvSpPr>
        <p:spPr bwMode="auto">
          <a:xfrm>
            <a:off x="3970938" y="8772669"/>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24" tIns="46412" rIns="92824" bIns="46412" anchor="b"/>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algn="r" eaLnBrk="1" hangingPunct="1"/>
            <a:fld id="{CD5DD2AD-2127-4B34-9EF4-CCC55B0DC3CA}" type="slidenum">
              <a:rPr lang="en-US" altLang="en-US" sz="1200"/>
              <a:pPr algn="r" eaLnBrk="1" hangingPunct="1"/>
              <a:t>32</a:t>
            </a:fld>
            <a:endParaRPr lang="en-US" altLang="en-US" sz="1200"/>
          </a:p>
        </p:txBody>
      </p:sp>
      <p:sp>
        <p:nvSpPr>
          <p:cNvPr id="159748" name="Rectangle 1026"/>
          <p:cNvSpPr>
            <a:spLocks noGrp="1" noRot="1" noChangeAspect="1" noChangeArrowheads="1" noTextEdit="1"/>
          </p:cNvSpPr>
          <p:nvPr>
            <p:ph type="sldImg"/>
          </p:nvPr>
        </p:nvSpPr>
        <p:spPr>
          <a:solidFill>
            <a:srgbClr val="FFFFFF"/>
          </a:solidFill>
          <a:ln/>
        </p:spPr>
      </p:sp>
      <p:sp>
        <p:nvSpPr>
          <p:cNvPr id="159749" name="Rectangle 1027"/>
          <p:cNvSpPr>
            <a:spLocks noGrp="1" noChangeArrowheads="1"/>
          </p:cNvSpPr>
          <p:nvPr>
            <p:ph type="body" idx="1"/>
          </p:nvPr>
        </p:nvSpPr>
        <p:spPr>
          <a:xfrm>
            <a:off x="701040" y="4387136"/>
            <a:ext cx="5608320" cy="4156234"/>
          </a:xfrm>
          <a:solidFill>
            <a:srgbClr val="FFFFFF"/>
          </a:solidFill>
          <a:ln>
            <a:solidFill>
              <a:srgbClr val="000000"/>
            </a:solidFill>
            <a:miter lim="800000"/>
            <a:headEnd/>
            <a:tailEnd/>
          </a:ln>
        </p:spPr>
        <p:txBody>
          <a:bodyPr/>
          <a:lstStyle/>
          <a:p>
            <a:pPr eaLnBrk="1" hangingPunct="1"/>
            <a:endParaRPr lang="en-US" altLang="en-US" smtClean="0">
              <a:ea typeface="ＭＳ Ｐゴシック" pitchFamily="84" charset="-128"/>
            </a:endParaRPr>
          </a:p>
        </p:txBody>
      </p:sp>
    </p:spTree>
    <p:extLst>
      <p:ext uri="{BB962C8B-B14F-4D97-AF65-F5344CB8AC3E}">
        <p14:creationId xmlns:p14="http://schemas.microsoft.com/office/powerpoint/2010/main" val="1992458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lvl1pPr>
              <a:defRPr sz="2600">
                <a:solidFill>
                  <a:schemeClr val="tx1"/>
                </a:solidFill>
                <a:latin typeface="Arial" charset="0"/>
                <a:ea typeface="ＭＳ Ｐゴシック" pitchFamily="84" charset="-128"/>
              </a:defRPr>
            </a:lvl1pPr>
            <a:lvl2pPr marL="754193" indent="-290074">
              <a:defRPr sz="2600">
                <a:solidFill>
                  <a:schemeClr val="tx1"/>
                </a:solidFill>
                <a:latin typeface="Arial" charset="0"/>
                <a:ea typeface="ＭＳ Ｐゴシック" pitchFamily="84" charset="-128"/>
              </a:defRPr>
            </a:lvl2pPr>
            <a:lvl3pPr marL="1160297" indent="-232059">
              <a:defRPr sz="2600">
                <a:solidFill>
                  <a:schemeClr val="tx1"/>
                </a:solidFill>
                <a:latin typeface="Arial" charset="0"/>
                <a:ea typeface="ＭＳ Ｐゴシック" pitchFamily="84" charset="-128"/>
              </a:defRPr>
            </a:lvl3pPr>
            <a:lvl4pPr marL="1624416" indent="-232059">
              <a:defRPr sz="2600">
                <a:solidFill>
                  <a:schemeClr val="tx1"/>
                </a:solidFill>
                <a:latin typeface="Arial" charset="0"/>
                <a:ea typeface="ＭＳ Ｐゴシック" pitchFamily="84" charset="-128"/>
              </a:defRPr>
            </a:lvl4pPr>
            <a:lvl5pPr marL="2088535" indent="-232059">
              <a:defRPr sz="2600">
                <a:solidFill>
                  <a:schemeClr val="tx1"/>
                </a:solidFill>
                <a:latin typeface="Arial" charset="0"/>
                <a:ea typeface="ＭＳ Ｐゴシック" pitchFamily="84" charset="-128"/>
              </a:defRPr>
            </a:lvl5pPr>
            <a:lvl6pPr marL="2552654" indent="-232059" eaLnBrk="0" fontAlgn="base" hangingPunct="0">
              <a:spcBef>
                <a:spcPct val="0"/>
              </a:spcBef>
              <a:spcAft>
                <a:spcPct val="0"/>
              </a:spcAft>
              <a:defRPr sz="2600">
                <a:solidFill>
                  <a:schemeClr val="tx1"/>
                </a:solidFill>
                <a:latin typeface="Arial" charset="0"/>
                <a:ea typeface="ＭＳ Ｐゴシック" pitchFamily="84" charset="-128"/>
              </a:defRPr>
            </a:lvl6pPr>
            <a:lvl7pPr marL="3016773" indent="-232059" eaLnBrk="0" fontAlgn="base" hangingPunct="0">
              <a:spcBef>
                <a:spcPct val="0"/>
              </a:spcBef>
              <a:spcAft>
                <a:spcPct val="0"/>
              </a:spcAft>
              <a:defRPr sz="2600">
                <a:solidFill>
                  <a:schemeClr val="tx1"/>
                </a:solidFill>
                <a:latin typeface="Arial" charset="0"/>
                <a:ea typeface="ＭＳ Ｐゴシック" pitchFamily="84" charset="-128"/>
              </a:defRPr>
            </a:lvl7pPr>
            <a:lvl8pPr marL="3480892" indent="-232059" eaLnBrk="0" fontAlgn="base" hangingPunct="0">
              <a:spcBef>
                <a:spcPct val="0"/>
              </a:spcBef>
              <a:spcAft>
                <a:spcPct val="0"/>
              </a:spcAft>
              <a:defRPr sz="2600">
                <a:solidFill>
                  <a:schemeClr val="tx1"/>
                </a:solidFill>
                <a:latin typeface="Arial" charset="0"/>
                <a:ea typeface="ＭＳ Ｐゴシック" pitchFamily="84" charset="-128"/>
              </a:defRPr>
            </a:lvl8pPr>
            <a:lvl9pPr marL="3945010" indent="-232059" eaLnBrk="0" fontAlgn="base" hangingPunct="0">
              <a:spcBef>
                <a:spcPct val="0"/>
              </a:spcBef>
              <a:spcAft>
                <a:spcPct val="0"/>
              </a:spcAft>
              <a:defRPr sz="2600">
                <a:solidFill>
                  <a:schemeClr val="tx1"/>
                </a:solidFill>
                <a:latin typeface="Arial" charset="0"/>
                <a:ea typeface="ＭＳ Ｐゴシック" pitchFamily="84" charset="-128"/>
              </a:defRPr>
            </a:lvl9pPr>
          </a:lstStyle>
          <a:p>
            <a:fld id="{82C6C69D-6980-496B-9D66-C8A46C3C5B34}" type="slidenum">
              <a:rPr lang="en-US" altLang="en-US" sz="1200"/>
              <a:pPr/>
              <a:t>33</a:t>
            </a:fld>
            <a:endParaRPr lang="en-US" altLang="en-US" sz="1200"/>
          </a:p>
        </p:txBody>
      </p:sp>
      <p:sp>
        <p:nvSpPr>
          <p:cNvPr id="161795" name="Rectangle 7"/>
          <p:cNvSpPr txBox="1">
            <a:spLocks noGrp="1" noChangeArrowheads="1"/>
          </p:cNvSpPr>
          <p:nvPr/>
        </p:nvSpPr>
        <p:spPr bwMode="auto">
          <a:xfrm>
            <a:off x="3970938" y="8772669"/>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24" tIns="46412" rIns="92824" bIns="46412" anchor="b"/>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algn="r" eaLnBrk="1" hangingPunct="1"/>
            <a:fld id="{DE7A4DD5-238A-4E46-9C80-EEE9E391FEA2}" type="slidenum">
              <a:rPr lang="en-US" altLang="en-US" sz="1200"/>
              <a:pPr algn="r" eaLnBrk="1" hangingPunct="1"/>
              <a:t>33</a:t>
            </a:fld>
            <a:endParaRPr lang="en-US" altLang="en-US" sz="1200"/>
          </a:p>
        </p:txBody>
      </p:sp>
      <p:sp>
        <p:nvSpPr>
          <p:cNvPr id="161796" name="Rectangle 1026"/>
          <p:cNvSpPr>
            <a:spLocks noGrp="1" noRot="1" noChangeAspect="1" noChangeArrowheads="1" noTextEdit="1"/>
          </p:cNvSpPr>
          <p:nvPr>
            <p:ph type="sldImg"/>
          </p:nvPr>
        </p:nvSpPr>
        <p:spPr>
          <a:solidFill>
            <a:srgbClr val="FFFFFF"/>
          </a:solidFill>
          <a:ln/>
        </p:spPr>
      </p:sp>
      <p:sp>
        <p:nvSpPr>
          <p:cNvPr id="161797" name="Rectangle 1027"/>
          <p:cNvSpPr>
            <a:spLocks noGrp="1" noChangeArrowheads="1"/>
          </p:cNvSpPr>
          <p:nvPr>
            <p:ph type="body" idx="1"/>
          </p:nvPr>
        </p:nvSpPr>
        <p:spPr>
          <a:xfrm>
            <a:off x="701040" y="4387136"/>
            <a:ext cx="5608320" cy="4156234"/>
          </a:xfrm>
          <a:solidFill>
            <a:srgbClr val="FFFFFF"/>
          </a:solidFill>
          <a:ln>
            <a:solidFill>
              <a:srgbClr val="000000"/>
            </a:solidFill>
            <a:miter lim="800000"/>
            <a:headEnd/>
            <a:tailEnd/>
          </a:ln>
        </p:spPr>
        <p:txBody>
          <a:bodyPr/>
          <a:lstStyle/>
          <a:p>
            <a:pPr eaLnBrk="1" hangingPunct="1"/>
            <a:endParaRPr lang="en-US" altLang="en-US" smtClean="0">
              <a:ea typeface="ＭＳ Ｐゴシック" pitchFamily="84" charset="-128"/>
            </a:endParaRPr>
          </a:p>
        </p:txBody>
      </p:sp>
    </p:spTree>
    <p:extLst>
      <p:ext uri="{BB962C8B-B14F-4D97-AF65-F5344CB8AC3E}">
        <p14:creationId xmlns:p14="http://schemas.microsoft.com/office/powerpoint/2010/main" val="682814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6FF646D4-3BFA-E74D-A4AF-6678D14BEF99}" type="slidenum">
              <a:rPr lang="en-US" smtClean="0"/>
              <a:pPr/>
              <a:t>34</a:t>
            </a:fld>
            <a:endParaRPr lang="en-US"/>
          </a:p>
        </p:txBody>
      </p:sp>
    </p:spTree>
    <p:extLst>
      <p:ext uri="{BB962C8B-B14F-4D97-AF65-F5344CB8AC3E}">
        <p14:creationId xmlns:p14="http://schemas.microsoft.com/office/powerpoint/2010/main" val="15568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6FF646D4-3BFA-E74D-A4AF-6678D14BEF99}" type="slidenum">
              <a:rPr lang="en-US" smtClean="0"/>
              <a:pPr/>
              <a:t>36</a:t>
            </a:fld>
            <a:endParaRPr lang="en-US"/>
          </a:p>
        </p:txBody>
      </p:sp>
    </p:spTree>
    <p:extLst>
      <p:ext uri="{BB962C8B-B14F-4D97-AF65-F5344CB8AC3E}">
        <p14:creationId xmlns:p14="http://schemas.microsoft.com/office/powerpoint/2010/main" val="1005242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6FF646D4-3BFA-E74D-A4AF-6678D14BEF99}" type="slidenum">
              <a:rPr lang="en-US" smtClean="0"/>
              <a:pPr/>
              <a:t>37</a:t>
            </a:fld>
            <a:endParaRPr lang="en-US"/>
          </a:p>
        </p:txBody>
      </p:sp>
    </p:spTree>
    <p:extLst>
      <p:ext uri="{BB962C8B-B14F-4D97-AF65-F5344CB8AC3E}">
        <p14:creationId xmlns:p14="http://schemas.microsoft.com/office/powerpoint/2010/main" val="1217385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5"/>
          </p:nvPr>
        </p:nvSpPr>
        <p:spPr/>
        <p:txBody>
          <a:bodyPr/>
          <a:lstStyle/>
          <a:p>
            <a:pPr>
              <a:defRPr/>
            </a:pPr>
            <a:fld id="{C9D06030-A43E-3640-991B-A2F99FE93F48}" type="slidenum">
              <a:rPr lang="en-US"/>
              <a:pPr>
                <a:defRPr/>
              </a:pPr>
              <a:t>39</a:t>
            </a:fld>
            <a:endParaRPr lang="en-US" dirty="0"/>
          </a:p>
        </p:txBody>
      </p:sp>
    </p:spTree>
    <p:extLst>
      <p:ext uri="{BB962C8B-B14F-4D97-AF65-F5344CB8AC3E}">
        <p14:creationId xmlns:p14="http://schemas.microsoft.com/office/powerpoint/2010/main" val="3709479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3</a:t>
            </a:fld>
            <a:endParaRPr lang="en-US"/>
          </a:p>
        </p:txBody>
      </p:sp>
      <p:sp>
        <p:nvSpPr>
          <p:cNvPr id="258050" name="Rectangle 2"/>
          <p:cNvSpPr>
            <a:spLocks noGrp="1" noRot="1" noChangeAspect="1" noChangeArrowheads="1" noTextEdit="1"/>
          </p:cNvSpPr>
          <p:nvPr>
            <p:ph type="sldImg"/>
          </p:nvPr>
        </p:nvSpPr>
        <p:spPr>
          <a:xfrm>
            <a:off x="1052513" y="669925"/>
            <a:ext cx="4470400"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73101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4</a:t>
            </a:fld>
            <a:endParaRPr lang="en-US"/>
          </a:p>
        </p:txBody>
      </p:sp>
      <p:sp>
        <p:nvSpPr>
          <p:cNvPr id="258050" name="Rectangle 2"/>
          <p:cNvSpPr>
            <a:spLocks noGrp="1" noRot="1" noChangeAspect="1" noChangeArrowheads="1" noTextEdit="1"/>
          </p:cNvSpPr>
          <p:nvPr>
            <p:ph type="sldImg"/>
          </p:nvPr>
        </p:nvSpPr>
        <p:spPr>
          <a:xfrm>
            <a:off x="1052513" y="669925"/>
            <a:ext cx="4470400"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73101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5</a:t>
            </a:fld>
            <a:endParaRPr lang="en-US"/>
          </a:p>
        </p:txBody>
      </p:sp>
      <p:sp>
        <p:nvSpPr>
          <p:cNvPr id="258050" name="Rectangle 2"/>
          <p:cNvSpPr>
            <a:spLocks noGrp="1" noRot="1" noChangeAspect="1" noChangeArrowheads="1" noTextEdit="1"/>
          </p:cNvSpPr>
          <p:nvPr>
            <p:ph type="sldImg"/>
          </p:nvPr>
        </p:nvSpPr>
        <p:spPr>
          <a:xfrm>
            <a:off x="1052513" y="669925"/>
            <a:ext cx="4470400"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58217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6</a:t>
            </a:fld>
            <a:endParaRPr lang="en-US"/>
          </a:p>
        </p:txBody>
      </p:sp>
      <p:sp>
        <p:nvSpPr>
          <p:cNvPr id="258050" name="Rectangle 2"/>
          <p:cNvSpPr>
            <a:spLocks noGrp="1" noRot="1" noChangeAspect="1" noChangeArrowheads="1" noTextEdit="1"/>
          </p:cNvSpPr>
          <p:nvPr>
            <p:ph type="sldImg"/>
          </p:nvPr>
        </p:nvSpPr>
        <p:spPr>
          <a:xfrm>
            <a:off x="1052513" y="669925"/>
            <a:ext cx="4470400"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58217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7</a:t>
            </a:fld>
            <a:endParaRPr lang="en-US"/>
          </a:p>
        </p:txBody>
      </p:sp>
      <p:sp>
        <p:nvSpPr>
          <p:cNvPr id="258050" name="Rectangle 2"/>
          <p:cNvSpPr>
            <a:spLocks noGrp="1" noRot="1" noChangeAspect="1" noChangeArrowheads="1" noTextEdit="1"/>
          </p:cNvSpPr>
          <p:nvPr>
            <p:ph type="sldImg"/>
          </p:nvPr>
        </p:nvSpPr>
        <p:spPr>
          <a:xfrm>
            <a:off x="1052513" y="669925"/>
            <a:ext cx="4470400"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58217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8</a:t>
            </a:fld>
            <a:endParaRPr lang="en-US"/>
          </a:p>
        </p:txBody>
      </p:sp>
      <p:sp>
        <p:nvSpPr>
          <p:cNvPr id="258050" name="Rectangle 2"/>
          <p:cNvSpPr>
            <a:spLocks noGrp="1" noRot="1" noChangeAspect="1" noChangeArrowheads="1" noTextEdit="1"/>
          </p:cNvSpPr>
          <p:nvPr>
            <p:ph type="sldImg"/>
          </p:nvPr>
        </p:nvSpPr>
        <p:spPr>
          <a:xfrm>
            <a:off x="1052513" y="669925"/>
            <a:ext cx="4470400"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58217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a:defRPr sz="2600">
                <a:solidFill>
                  <a:schemeClr val="tx1"/>
                </a:solidFill>
                <a:latin typeface="Arial" charset="0"/>
                <a:ea typeface="ＭＳ Ｐゴシック" pitchFamily="84" charset="-128"/>
              </a:defRPr>
            </a:lvl1pPr>
            <a:lvl2pPr marL="754193" indent="-290074">
              <a:defRPr sz="2600">
                <a:solidFill>
                  <a:schemeClr val="tx1"/>
                </a:solidFill>
                <a:latin typeface="Arial" charset="0"/>
                <a:ea typeface="ＭＳ Ｐゴシック" pitchFamily="84" charset="-128"/>
              </a:defRPr>
            </a:lvl2pPr>
            <a:lvl3pPr marL="1160297" indent="-232059">
              <a:defRPr sz="2600">
                <a:solidFill>
                  <a:schemeClr val="tx1"/>
                </a:solidFill>
                <a:latin typeface="Arial" charset="0"/>
                <a:ea typeface="ＭＳ Ｐゴシック" pitchFamily="84" charset="-128"/>
              </a:defRPr>
            </a:lvl3pPr>
            <a:lvl4pPr marL="1624416" indent="-232059">
              <a:defRPr sz="2600">
                <a:solidFill>
                  <a:schemeClr val="tx1"/>
                </a:solidFill>
                <a:latin typeface="Arial" charset="0"/>
                <a:ea typeface="ＭＳ Ｐゴシック" pitchFamily="84" charset="-128"/>
              </a:defRPr>
            </a:lvl4pPr>
            <a:lvl5pPr marL="2088535" indent="-232059">
              <a:defRPr sz="2600">
                <a:solidFill>
                  <a:schemeClr val="tx1"/>
                </a:solidFill>
                <a:latin typeface="Arial" charset="0"/>
                <a:ea typeface="ＭＳ Ｐゴシック" pitchFamily="84" charset="-128"/>
              </a:defRPr>
            </a:lvl5pPr>
            <a:lvl6pPr marL="2552654" indent="-232059" eaLnBrk="0" fontAlgn="base" hangingPunct="0">
              <a:spcBef>
                <a:spcPct val="0"/>
              </a:spcBef>
              <a:spcAft>
                <a:spcPct val="0"/>
              </a:spcAft>
              <a:defRPr sz="2600">
                <a:solidFill>
                  <a:schemeClr val="tx1"/>
                </a:solidFill>
                <a:latin typeface="Arial" charset="0"/>
                <a:ea typeface="ＭＳ Ｐゴシック" pitchFamily="84" charset="-128"/>
              </a:defRPr>
            </a:lvl6pPr>
            <a:lvl7pPr marL="3016773" indent="-232059" eaLnBrk="0" fontAlgn="base" hangingPunct="0">
              <a:spcBef>
                <a:spcPct val="0"/>
              </a:spcBef>
              <a:spcAft>
                <a:spcPct val="0"/>
              </a:spcAft>
              <a:defRPr sz="2600">
                <a:solidFill>
                  <a:schemeClr val="tx1"/>
                </a:solidFill>
                <a:latin typeface="Arial" charset="0"/>
                <a:ea typeface="ＭＳ Ｐゴシック" pitchFamily="84" charset="-128"/>
              </a:defRPr>
            </a:lvl7pPr>
            <a:lvl8pPr marL="3480892" indent="-232059" eaLnBrk="0" fontAlgn="base" hangingPunct="0">
              <a:spcBef>
                <a:spcPct val="0"/>
              </a:spcBef>
              <a:spcAft>
                <a:spcPct val="0"/>
              </a:spcAft>
              <a:defRPr sz="2600">
                <a:solidFill>
                  <a:schemeClr val="tx1"/>
                </a:solidFill>
                <a:latin typeface="Arial" charset="0"/>
                <a:ea typeface="ＭＳ Ｐゴシック" pitchFamily="84" charset="-128"/>
              </a:defRPr>
            </a:lvl8pPr>
            <a:lvl9pPr marL="3945010" indent="-232059" eaLnBrk="0" fontAlgn="base" hangingPunct="0">
              <a:spcBef>
                <a:spcPct val="0"/>
              </a:spcBef>
              <a:spcAft>
                <a:spcPct val="0"/>
              </a:spcAft>
              <a:defRPr sz="2600">
                <a:solidFill>
                  <a:schemeClr val="tx1"/>
                </a:solidFill>
                <a:latin typeface="Arial" charset="0"/>
                <a:ea typeface="ＭＳ Ｐゴシック" pitchFamily="84" charset="-128"/>
              </a:defRPr>
            </a:lvl9pPr>
          </a:lstStyle>
          <a:p>
            <a:fld id="{CAE67BB2-E106-42CA-A5E3-0166B1CA50A7}" type="slidenum">
              <a:rPr lang="en-US" altLang="en-US" sz="1200"/>
              <a:pPr/>
              <a:t>17</a:t>
            </a:fld>
            <a:endParaRPr lang="en-US" altLang="en-US" sz="1200"/>
          </a:p>
        </p:txBody>
      </p:sp>
      <p:sp>
        <p:nvSpPr>
          <p:cNvPr id="153603" name="Rectangle 7"/>
          <p:cNvSpPr txBox="1">
            <a:spLocks noGrp="1" noChangeArrowheads="1"/>
          </p:cNvSpPr>
          <p:nvPr/>
        </p:nvSpPr>
        <p:spPr bwMode="auto">
          <a:xfrm>
            <a:off x="3970938" y="8772669"/>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24" tIns="46412" rIns="92824" bIns="46412" anchor="b"/>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algn="r" eaLnBrk="1" hangingPunct="1"/>
            <a:fld id="{012EA245-47DA-4716-819C-C66BC2BB92C7}" type="slidenum">
              <a:rPr lang="en-US" altLang="en-US" sz="1200"/>
              <a:pPr algn="r" eaLnBrk="1" hangingPunct="1"/>
              <a:t>17</a:t>
            </a:fld>
            <a:endParaRPr lang="en-US" altLang="en-US" sz="1200"/>
          </a:p>
        </p:txBody>
      </p:sp>
      <p:sp>
        <p:nvSpPr>
          <p:cNvPr id="153604" name="Rectangle 2"/>
          <p:cNvSpPr>
            <a:spLocks noGrp="1" noRot="1" noChangeAspect="1" noChangeArrowheads="1" noTextEdit="1"/>
          </p:cNvSpPr>
          <p:nvPr>
            <p:ph type="sldImg"/>
          </p:nvPr>
        </p:nvSpPr>
        <p:spPr>
          <a:solidFill>
            <a:srgbClr val="FFFFFF"/>
          </a:solidFill>
          <a:ln/>
        </p:spPr>
      </p:sp>
      <p:sp>
        <p:nvSpPr>
          <p:cNvPr id="153605" name="Rectangle 3"/>
          <p:cNvSpPr>
            <a:spLocks noGrp="1" noChangeArrowheads="1"/>
          </p:cNvSpPr>
          <p:nvPr>
            <p:ph type="body" idx="1"/>
          </p:nvPr>
        </p:nvSpPr>
        <p:spPr>
          <a:xfrm>
            <a:off x="701040" y="4387136"/>
            <a:ext cx="5608320" cy="4156234"/>
          </a:xfrm>
          <a:solidFill>
            <a:srgbClr val="FFFFFF"/>
          </a:solidFill>
          <a:ln>
            <a:solidFill>
              <a:srgbClr val="000000"/>
            </a:solidFill>
            <a:miter lim="800000"/>
            <a:headEnd/>
            <a:tailEnd/>
          </a:ln>
        </p:spPr>
        <p:txBody>
          <a:bodyPr/>
          <a:lstStyle/>
          <a:p>
            <a:pPr eaLnBrk="1" hangingPunct="1"/>
            <a:endParaRPr lang="en-US" altLang="en-US" smtClean="0">
              <a:ea typeface="ＭＳ Ｐゴシック" pitchFamily="84" charset="-128"/>
            </a:endParaRPr>
          </a:p>
        </p:txBody>
      </p:sp>
    </p:spTree>
    <p:extLst>
      <p:ext uri="{BB962C8B-B14F-4D97-AF65-F5344CB8AC3E}">
        <p14:creationId xmlns:p14="http://schemas.microsoft.com/office/powerpoint/2010/main" val="2772706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a:defRPr sz="2600">
                <a:solidFill>
                  <a:schemeClr val="tx1"/>
                </a:solidFill>
                <a:latin typeface="Arial" charset="0"/>
                <a:ea typeface="ＭＳ Ｐゴシック" pitchFamily="84" charset="-128"/>
              </a:defRPr>
            </a:lvl1pPr>
            <a:lvl2pPr marL="754193" indent="-290074">
              <a:defRPr sz="2600">
                <a:solidFill>
                  <a:schemeClr val="tx1"/>
                </a:solidFill>
                <a:latin typeface="Arial" charset="0"/>
                <a:ea typeface="ＭＳ Ｐゴシック" pitchFamily="84" charset="-128"/>
              </a:defRPr>
            </a:lvl2pPr>
            <a:lvl3pPr marL="1160297" indent="-232059">
              <a:defRPr sz="2600">
                <a:solidFill>
                  <a:schemeClr val="tx1"/>
                </a:solidFill>
                <a:latin typeface="Arial" charset="0"/>
                <a:ea typeface="ＭＳ Ｐゴシック" pitchFamily="84" charset="-128"/>
              </a:defRPr>
            </a:lvl3pPr>
            <a:lvl4pPr marL="1624416" indent="-232059">
              <a:defRPr sz="2600">
                <a:solidFill>
                  <a:schemeClr val="tx1"/>
                </a:solidFill>
                <a:latin typeface="Arial" charset="0"/>
                <a:ea typeface="ＭＳ Ｐゴシック" pitchFamily="84" charset="-128"/>
              </a:defRPr>
            </a:lvl4pPr>
            <a:lvl5pPr marL="2088535" indent="-232059">
              <a:defRPr sz="2600">
                <a:solidFill>
                  <a:schemeClr val="tx1"/>
                </a:solidFill>
                <a:latin typeface="Arial" charset="0"/>
                <a:ea typeface="ＭＳ Ｐゴシック" pitchFamily="84" charset="-128"/>
              </a:defRPr>
            </a:lvl5pPr>
            <a:lvl6pPr marL="2552654" indent="-232059" eaLnBrk="0" fontAlgn="base" hangingPunct="0">
              <a:spcBef>
                <a:spcPct val="0"/>
              </a:spcBef>
              <a:spcAft>
                <a:spcPct val="0"/>
              </a:spcAft>
              <a:defRPr sz="2600">
                <a:solidFill>
                  <a:schemeClr val="tx1"/>
                </a:solidFill>
                <a:latin typeface="Arial" charset="0"/>
                <a:ea typeface="ＭＳ Ｐゴシック" pitchFamily="84" charset="-128"/>
              </a:defRPr>
            </a:lvl6pPr>
            <a:lvl7pPr marL="3016773" indent="-232059" eaLnBrk="0" fontAlgn="base" hangingPunct="0">
              <a:spcBef>
                <a:spcPct val="0"/>
              </a:spcBef>
              <a:spcAft>
                <a:spcPct val="0"/>
              </a:spcAft>
              <a:defRPr sz="2600">
                <a:solidFill>
                  <a:schemeClr val="tx1"/>
                </a:solidFill>
                <a:latin typeface="Arial" charset="0"/>
                <a:ea typeface="ＭＳ Ｐゴシック" pitchFamily="84" charset="-128"/>
              </a:defRPr>
            </a:lvl7pPr>
            <a:lvl8pPr marL="3480892" indent="-232059" eaLnBrk="0" fontAlgn="base" hangingPunct="0">
              <a:spcBef>
                <a:spcPct val="0"/>
              </a:spcBef>
              <a:spcAft>
                <a:spcPct val="0"/>
              </a:spcAft>
              <a:defRPr sz="2600">
                <a:solidFill>
                  <a:schemeClr val="tx1"/>
                </a:solidFill>
                <a:latin typeface="Arial" charset="0"/>
                <a:ea typeface="ＭＳ Ｐゴシック" pitchFamily="84" charset="-128"/>
              </a:defRPr>
            </a:lvl8pPr>
            <a:lvl9pPr marL="3945010" indent="-232059" eaLnBrk="0" fontAlgn="base" hangingPunct="0">
              <a:spcBef>
                <a:spcPct val="0"/>
              </a:spcBef>
              <a:spcAft>
                <a:spcPct val="0"/>
              </a:spcAft>
              <a:defRPr sz="2600">
                <a:solidFill>
                  <a:schemeClr val="tx1"/>
                </a:solidFill>
                <a:latin typeface="Arial" charset="0"/>
                <a:ea typeface="ＭＳ Ｐゴシック" pitchFamily="84" charset="-128"/>
              </a:defRPr>
            </a:lvl9pPr>
          </a:lstStyle>
          <a:p>
            <a:fld id="{EB5FE2A6-6A02-4A2B-98F2-DD1D4E1A4DFA}" type="slidenum">
              <a:rPr lang="en-US" altLang="en-US" sz="1200"/>
              <a:pPr/>
              <a:t>21</a:t>
            </a:fld>
            <a:endParaRPr lang="en-US" altLang="en-US" sz="1200"/>
          </a:p>
        </p:txBody>
      </p:sp>
      <p:sp>
        <p:nvSpPr>
          <p:cNvPr id="155651" name="Rectangle 7"/>
          <p:cNvSpPr txBox="1">
            <a:spLocks noGrp="1" noChangeArrowheads="1"/>
          </p:cNvSpPr>
          <p:nvPr/>
        </p:nvSpPr>
        <p:spPr bwMode="auto">
          <a:xfrm>
            <a:off x="3970938" y="8772669"/>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24" tIns="46412" rIns="92824" bIns="46412" anchor="b"/>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algn="r" eaLnBrk="1" hangingPunct="1"/>
            <a:fld id="{013B2A96-CD22-4807-955C-560C94D6B244}" type="slidenum">
              <a:rPr lang="en-US" altLang="en-US" sz="1200"/>
              <a:pPr algn="r" eaLnBrk="1" hangingPunct="1"/>
              <a:t>21</a:t>
            </a:fld>
            <a:endParaRPr lang="en-US" altLang="en-US" sz="1200"/>
          </a:p>
        </p:txBody>
      </p:sp>
      <p:sp>
        <p:nvSpPr>
          <p:cNvPr id="155652" name="Rectangle 2"/>
          <p:cNvSpPr>
            <a:spLocks noGrp="1" noRot="1" noChangeAspect="1" noChangeArrowheads="1" noTextEdit="1"/>
          </p:cNvSpPr>
          <p:nvPr>
            <p:ph type="sldImg"/>
          </p:nvPr>
        </p:nvSpPr>
        <p:spPr>
          <a:solidFill>
            <a:srgbClr val="FFFFFF"/>
          </a:solidFill>
          <a:ln/>
        </p:spPr>
      </p:sp>
      <p:sp>
        <p:nvSpPr>
          <p:cNvPr id="155653" name="Rectangle 3"/>
          <p:cNvSpPr>
            <a:spLocks noGrp="1" noChangeArrowheads="1"/>
          </p:cNvSpPr>
          <p:nvPr>
            <p:ph type="body" idx="1"/>
          </p:nvPr>
        </p:nvSpPr>
        <p:spPr>
          <a:xfrm>
            <a:off x="701040" y="4387136"/>
            <a:ext cx="5608320" cy="4156234"/>
          </a:xfrm>
          <a:solidFill>
            <a:srgbClr val="FFFFFF"/>
          </a:solidFill>
          <a:ln>
            <a:solidFill>
              <a:srgbClr val="000000"/>
            </a:solidFill>
            <a:miter lim="800000"/>
            <a:headEnd/>
            <a:tailEnd/>
          </a:ln>
        </p:spPr>
        <p:txBody>
          <a:bodyPr/>
          <a:lstStyle/>
          <a:p>
            <a:pPr eaLnBrk="1" hangingPunct="1"/>
            <a:endParaRPr lang="en-US" altLang="en-US" smtClean="0">
              <a:ea typeface="ＭＳ Ｐゴシック" pitchFamily="84" charset="-128"/>
            </a:endParaRPr>
          </a:p>
        </p:txBody>
      </p:sp>
    </p:spTree>
    <p:extLst>
      <p:ext uri="{BB962C8B-B14F-4D97-AF65-F5344CB8AC3E}">
        <p14:creationId xmlns:p14="http://schemas.microsoft.com/office/powerpoint/2010/main" val="3931410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A4F68FB-EE49-9343-A0ED-B0856B509A4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20A5F7B-88EF-7B45-8812-1532E15AA29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91F44708-FAB7-2045-8B3A-6927164A3E0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41DC41E4-161D-AD48-AF17-D1FE093EF1F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smtClean="0"/>
            </a:lvl1pPr>
          </a:lstStyle>
          <a:p>
            <a:fld id="{ED8FF46A-E926-D546-BE79-04D6CFA62267}"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B1C2E7EE-3F0F-F04F-BC9B-A63CA1690A8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0576F906-14E8-7945-A91B-E55F877418F2}"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ncepts-Blu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1622" y="1383868"/>
            <a:ext cx="8913854" cy="523220"/>
          </a:xfrm>
          <a:noFill/>
          <a:ln>
            <a:no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457200" tIns="45720" rIns="91440" bIns="45720" numCol="1" anchor="t" anchorCtr="0" compatLnSpc="1">
            <a:prstTxWarp prst="textNoShape">
              <a:avLst/>
            </a:prstTxWarp>
            <a:spAutoFit/>
          </a:bodyPr>
          <a:lstStyle>
            <a:lvl1pPr>
              <a:defRPr lang="en-US" sz="2800" b="0" dirty="0">
                <a:solidFill>
                  <a:srgbClr val="000000"/>
                </a:solidFill>
                <a:latin typeface="Times New Roman"/>
                <a:cs typeface="Times New Roman"/>
              </a:defRPr>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582613" y="3931920"/>
            <a:ext cx="8229600" cy="2679192"/>
          </a:xfrm>
        </p:spPr>
        <p:txBody>
          <a:bodyPr/>
          <a:lstStyle>
            <a:lvl1pPr marL="514350" indent="-514350">
              <a:buFont typeface="+mj-lt"/>
              <a:buAutoNum type="arabicPeriod"/>
              <a:defRPr sz="2800">
                <a:latin typeface="Times New Roman"/>
                <a:cs typeface="Times New Roman"/>
              </a:defRPr>
            </a:lvl1pPr>
            <a:lvl2pPr>
              <a:defRPr sz="2600">
                <a:latin typeface="Times New Roman"/>
                <a:cs typeface="Times New Roman"/>
              </a:defRPr>
            </a:lvl2pPr>
            <a:lvl3pPr>
              <a:defRPr>
                <a:latin typeface="Times New Roman"/>
                <a:cs typeface="Times New Roman"/>
              </a:defRPr>
            </a:lvl3pPr>
            <a:lvl4pPr>
              <a:defRPr>
                <a:latin typeface="Times New Roman"/>
                <a:cs typeface="Times New Roman"/>
              </a:defRPr>
            </a:lvl4pPr>
            <a:lvl5pP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004A8F"/>
          </a:solidFill>
          <a:ln>
            <a:noFill/>
          </a:ln>
          <a:effectLst/>
          <a:extLst/>
        </p:spPr>
        <p:txBody>
          <a:bodyPr wrap="none" anchor="ctr"/>
          <a:lstStyle/>
          <a:p>
            <a:pPr algn="ctr"/>
            <a:endParaRPr lang="en-US" dirty="0">
              <a:solidFill>
                <a:schemeClr val="accent1"/>
              </a:solidFill>
              <a:ea typeface="Times New Roman"/>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3975295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8ED08B8-F681-A54C-8FFA-FC0952B85C2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1727D9AC-3F73-A348-BDD5-1BA1C412213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2FAA60D5-5E86-4146-B7DB-47C3ADEC7B9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222122C6-74C2-914D-A144-6F089015A48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126DD08A-62AC-B24A-8465-7668FA50572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F96E55F0-21D3-514B-BCC5-621A0649533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F88BF4E4-0EF4-544A-89A3-67E2D5BDC67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01FEE343-5AAC-6B4F-B0C7-7D21E6D0674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E62B28E-DA43-FF4F-BBBD-88F512B7E93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Arial" charset="0"/>
          <a:cs typeface="Arial" charset="0"/>
        </a:defRPr>
      </a:lvl2pPr>
      <a:lvl3pPr algn="ctr" rtl="0" fontAlgn="base">
        <a:spcBef>
          <a:spcPct val="0"/>
        </a:spcBef>
        <a:spcAft>
          <a:spcPct val="0"/>
        </a:spcAft>
        <a:defRPr sz="4400">
          <a:solidFill>
            <a:schemeClr val="tx2"/>
          </a:solidFill>
          <a:latin typeface="Arial" charset="0"/>
          <a:ea typeface="Arial" charset="0"/>
          <a:cs typeface="Arial" charset="0"/>
        </a:defRPr>
      </a:lvl3pPr>
      <a:lvl4pPr algn="ctr" rtl="0" fontAlgn="base">
        <a:spcBef>
          <a:spcPct val="0"/>
        </a:spcBef>
        <a:spcAft>
          <a:spcPct val="0"/>
        </a:spcAft>
        <a:defRPr sz="4400">
          <a:solidFill>
            <a:schemeClr val="tx2"/>
          </a:solidFill>
          <a:latin typeface="Arial" charset="0"/>
          <a:ea typeface="Arial" charset="0"/>
          <a:cs typeface="Arial" charset="0"/>
        </a:defRPr>
      </a:lvl4pPr>
      <a:lvl5pPr algn="ctr" rtl="0" fontAlgn="base">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oleObject2.bin"/><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customXml" Target="../ink/ink6.xml"/><Relationship Id="rId5" Type="http://schemas.openxmlformats.org/officeDocument/2006/relationships/image" Target="../media/image17.e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customXml" Target="../ink/ink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7.emf"/><Relationship Id="rId4" Type="http://schemas.openxmlformats.org/officeDocument/2006/relationships/customXml" Target="../ink/ink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27.gif"/><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customXml" Target="../ink/ink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emf"/></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www.physicsclassroom.com/mmedia/newtlaws/mb.cfm" TargetMode="External"/><Relationship Id="rId2" Type="http://schemas.openxmlformats.org/officeDocument/2006/relationships/image" Target="../media/image4.gif"/><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hyperlink" Target="http://www.acs.psu.edu/drussell/demos/superposition/superposition.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21_03_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00192"/>
            <a:ext cx="9141445" cy="6155410"/>
          </a:xfrm>
          <a:prstGeom prst="rect">
            <a:avLst/>
          </a:prstGeom>
          <a:noFill/>
          <a:extLst>
            <a:ext uri="{909E8E84-426E-40DD-AFC4-6F175D3DCCD1}">
              <a14:hiddenFill xmlns:a14="http://schemas.microsoft.com/office/drawing/2010/main">
                <a:solidFill>
                  <a:srgbClr val="FFFFFF"/>
                </a:solidFill>
              </a14:hiddenFill>
            </a:ext>
          </a:extLst>
        </p:spPr>
      </p:pic>
      <p:sp>
        <p:nvSpPr>
          <p:cNvPr id="4100" name="Rectangle 4"/>
          <p:cNvSpPr>
            <a:spLocks noGrp="1" noChangeArrowheads="1"/>
          </p:cNvSpPr>
          <p:nvPr>
            <p:ph type="title"/>
          </p:nvPr>
        </p:nvSpPr>
        <p:spPr>
          <a:xfrm>
            <a:off x="304800" y="266700"/>
            <a:ext cx="8229600" cy="1143000"/>
          </a:xfrm>
        </p:spPr>
        <p:txBody>
          <a:bodyPr/>
          <a:lstStyle/>
          <a:p>
            <a:pPr algn="l"/>
            <a:r>
              <a:rPr lang="en-US" sz="3300" dirty="0" smtClean="0"/>
              <a:t>PHY132 </a:t>
            </a:r>
            <a:r>
              <a:rPr lang="en-US" sz="3300" dirty="0"/>
              <a:t>Introduction to Physics II</a:t>
            </a:r>
            <a:r>
              <a:rPr lang="en-US" sz="3300" dirty="0" smtClean="0"/>
              <a:t> </a:t>
            </a:r>
            <a:br>
              <a:rPr lang="en-US" sz="3300" dirty="0" smtClean="0"/>
            </a:br>
            <a:r>
              <a:rPr lang="en-US" sz="3300" dirty="0" smtClean="0"/>
              <a:t>Class 3 – </a:t>
            </a:r>
            <a:r>
              <a:rPr lang="en-US" sz="3300" b="1" dirty="0" smtClean="0"/>
              <a:t>Outline:</a:t>
            </a:r>
            <a:endParaRPr lang="en-US" sz="3300" b="1" dirty="0"/>
          </a:p>
        </p:txBody>
      </p:sp>
      <p:sp>
        <p:nvSpPr>
          <p:cNvPr id="3" name="Content Placeholder 2"/>
          <p:cNvSpPr>
            <a:spLocks noGrp="1"/>
          </p:cNvSpPr>
          <p:nvPr>
            <p:ph idx="1"/>
          </p:nvPr>
        </p:nvSpPr>
        <p:spPr>
          <a:xfrm>
            <a:off x="76200" y="1600200"/>
            <a:ext cx="7391400" cy="5257800"/>
          </a:xfrm>
        </p:spPr>
        <p:txBody>
          <a:bodyPr/>
          <a:lstStyle/>
          <a:p>
            <a:r>
              <a:rPr lang="en-CA" dirty="0">
                <a:solidFill>
                  <a:schemeClr val="bg1"/>
                </a:solidFill>
              </a:rPr>
              <a:t>Ch. 21, sections </a:t>
            </a:r>
            <a:r>
              <a:rPr lang="en-CA" dirty="0" smtClean="0">
                <a:solidFill>
                  <a:schemeClr val="bg1"/>
                </a:solidFill>
              </a:rPr>
              <a:t>21.1-21.4</a:t>
            </a:r>
          </a:p>
          <a:p>
            <a:r>
              <a:rPr lang="en-CA" dirty="0" smtClean="0">
                <a:solidFill>
                  <a:schemeClr val="bg1"/>
                </a:solidFill>
              </a:rPr>
              <a:t>The </a:t>
            </a:r>
            <a:r>
              <a:rPr lang="en-CA" dirty="0">
                <a:solidFill>
                  <a:schemeClr val="bg1"/>
                </a:solidFill>
              </a:rPr>
              <a:t>Principle of Superposition </a:t>
            </a:r>
            <a:endParaRPr lang="en-CA" dirty="0" smtClean="0">
              <a:solidFill>
                <a:schemeClr val="bg1"/>
              </a:solidFill>
            </a:endParaRPr>
          </a:p>
          <a:p>
            <a:endParaRPr lang="en-CA" dirty="0" smtClean="0">
              <a:solidFill>
                <a:schemeClr val="bg1"/>
              </a:solidFill>
            </a:endParaRPr>
          </a:p>
          <a:p>
            <a:endParaRPr lang="en-CA" dirty="0">
              <a:solidFill>
                <a:schemeClr val="bg1"/>
              </a:solidFill>
            </a:endParaRPr>
          </a:p>
          <a:p>
            <a:endParaRPr lang="en-CA" dirty="0" smtClean="0">
              <a:solidFill>
                <a:schemeClr val="bg1"/>
              </a:solidFill>
            </a:endParaRPr>
          </a:p>
          <a:p>
            <a:endParaRPr lang="en-CA" dirty="0">
              <a:solidFill>
                <a:schemeClr val="bg1"/>
              </a:solidFill>
            </a:endParaRPr>
          </a:p>
          <a:p>
            <a:r>
              <a:rPr lang="en-CA" dirty="0" smtClean="0">
                <a:solidFill>
                  <a:schemeClr val="bg1"/>
                </a:solidFill>
              </a:rPr>
              <a:t>Standing </a:t>
            </a:r>
            <a:r>
              <a:rPr lang="en-CA" dirty="0">
                <a:solidFill>
                  <a:schemeClr val="bg1"/>
                </a:solidFill>
              </a:rPr>
              <a:t>Waves </a:t>
            </a:r>
            <a:endParaRPr lang="en-CA" dirty="0" smtClean="0">
              <a:solidFill>
                <a:schemeClr val="bg1"/>
              </a:solidFill>
            </a:endParaRPr>
          </a:p>
          <a:p>
            <a:r>
              <a:rPr lang="en-CA" dirty="0" smtClean="0">
                <a:solidFill>
                  <a:schemeClr val="bg1"/>
                </a:solidFill>
              </a:rPr>
              <a:t>Nodes </a:t>
            </a:r>
            <a:r>
              <a:rPr lang="en-CA" dirty="0">
                <a:solidFill>
                  <a:schemeClr val="bg1"/>
                </a:solidFill>
              </a:rPr>
              <a:t>and Antinodes </a:t>
            </a:r>
            <a:endParaRPr lang="en-CA" dirty="0" smtClean="0">
              <a:solidFill>
                <a:schemeClr val="bg1"/>
              </a:solidFill>
            </a:endParaRPr>
          </a:p>
          <a:p>
            <a:r>
              <a:rPr lang="en-CA" dirty="0" smtClean="0">
                <a:solidFill>
                  <a:schemeClr val="bg1"/>
                </a:solidFill>
              </a:rPr>
              <a:t>Musical </a:t>
            </a:r>
            <a:r>
              <a:rPr lang="en-CA" dirty="0">
                <a:solidFill>
                  <a:schemeClr val="bg1"/>
                </a:solidFill>
              </a:rPr>
              <a:t>Instruments</a:t>
            </a:r>
            <a:endParaRPr lang="en-US" dirty="0">
              <a:solidFill>
                <a:schemeClr val="bg1"/>
              </a:solidFill>
            </a:endParaRPr>
          </a:p>
        </p:txBody>
      </p:sp>
      <p:sp>
        <p:nvSpPr>
          <p:cNvPr id="7" name="Rectangle 4"/>
          <p:cNvSpPr txBox="1">
            <a:spLocks noChangeArrowheads="1"/>
          </p:cNvSpPr>
          <p:nvPr/>
        </p:nvSpPr>
        <p:spPr bwMode="auto">
          <a:xfrm>
            <a:off x="442993" y="881466"/>
            <a:ext cx="8229600" cy="7187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Arial" charset="0"/>
                <a:cs typeface="Arial" charset="0"/>
              </a:defRPr>
            </a:lvl2pPr>
            <a:lvl3pPr algn="ctr" rtl="0" fontAlgn="base">
              <a:spcBef>
                <a:spcPct val="0"/>
              </a:spcBef>
              <a:spcAft>
                <a:spcPct val="0"/>
              </a:spcAft>
              <a:defRPr sz="4400">
                <a:solidFill>
                  <a:schemeClr val="tx2"/>
                </a:solidFill>
                <a:latin typeface="Arial" charset="0"/>
                <a:ea typeface="Arial" charset="0"/>
                <a:cs typeface="Arial" charset="0"/>
              </a:defRPr>
            </a:lvl3pPr>
            <a:lvl4pPr algn="ctr" rtl="0" fontAlgn="base">
              <a:spcBef>
                <a:spcPct val="0"/>
              </a:spcBef>
              <a:spcAft>
                <a:spcPct val="0"/>
              </a:spcAft>
              <a:defRPr sz="4400">
                <a:solidFill>
                  <a:schemeClr val="tx2"/>
                </a:solidFill>
                <a:latin typeface="Arial" charset="0"/>
                <a:ea typeface="Arial" charset="0"/>
                <a:cs typeface="Arial" charset="0"/>
              </a:defRPr>
            </a:lvl4pPr>
            <a:lvl5pPr algn="ctr" rtl="0" fontAlgn="base">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a:r>
              <a:rPr lang="en-US" sz="3300" kern="0" dirty="0" smtClean="0">
                <a:solidFill>
                  <a:schemeClr val="bg1"/>
                </a:solidFill>
              </a:rPr>
              <a:t>Class 3 – </a:t>
            </a:r>
            <a:r>
              <a:rPr lang="en-US" sz="3300" b="1" kern="0" dirty="0" smtClean="0">
                <a:solidFill>
                  <a:schemeClr val="bg1"/>
                </a:solidFill>
              </a:rPr>
              <a:t>Outline:</a:t>
            </a:r>
            <a:endParaRPr lang="en-US" sz="3300" b="1" kern="0" dirty="0">
              <a:solidFill>
                <a:schemeClr val="bg1"/>
              </a:solidFill>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7746840" y="815400"/>
              <a:ext cx="642960" cy="241200"/>
            </p14:xfrm>
          </p:contentPart>
        </mc:Choice>
        <mc:Fallback xmlns="">
          <p:pic>
            <p:nvPicPr>
              <p:cNvPr id="2" name="Ink 1"/>
              <p:cNvPicPr/>
              <p:nvPr/>
            </p:nvPicPr>
            <p:blipFill>
              <a:blip r:embed="rId4"/>
              <a:stretch>
                <a:fillRect/>
              </a:stretch>
            </p:blipFill>
            <p:spPr>
              <a:xfrm>
                <a:off x="7741080" y="808920"/>
                <a:ext cx="651240" cy="250200"/>
              </a:xfrm>
              <a:prstGeom prst="rect">
                <a:avLst/>
              </a:prstGeom>
            </p:spPr>
          </p:pic>
        </mc:Fallback>
      </mc:AlternateContent>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title" idx="4294967295"/>
          </p:nvPr>
        </p:nvSpPr>
        <p:spPr>
          <a:xfrm>
            <a:off x="66675" y="123825"/>
            <a:ext cx="7924800" cy="381000"/>
          </a:xfrm>
          <a:noFill/>
        </p:spPr>
        <p:txBody>
          <a:bodyPr/>
          <a:lstStyle/>
          <a:p>
            <a:pPr algn="l" eaLnBrk="1" hangingPunct="1"/>
            <a:r>
              <a:rPr lang="en-US" sz="3200">
                <a:solidFill>
                  <a:schemeClr val="bg1"/>
                </a:solidFill>
                <a:latin typeface="Arial" charset="0"/>
                <a:ea typeface="ＭＳ Ｐゴシック" charset="0"/>
              </a:rPr>
              <a:t>Waves in Two and Three Dimensions</a:t>
            </a:r>
            <a:endParaRPr lang="en-US" b="1">
              <a:solidFill>
                <a:srgbClr val="336699"/>
              </a:solidFill>
              <a:latin typeface="Arial" charset="0"/>
              <a:ea typeface="ＭＳ Ｐゴシック" charset="0"/>
            </a:endParaRPr>
          </a:p>
        </p:txBody>
      </p:sp>
      <p:sp>
        <p:nvSpPr>
          <p:cNvPr id="63492" name="Text Box 3"/>
          <p:cNvSpPr txBox="1">
            <a:spLocks noChangeArrowheads="1"/>
          </p:cNvSpPr>
          <p:nvPr/>
        </p:nvSpPr>
        <p:spPr bwMode="auto">
          <a:xfrm>
            <a:off x="457200" y="2514600"/>
            <a:ext cx="832500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34963" indent="-334963">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a:t>If two or more waves combine at a given point, the resulting disturbance is the </a:t>
            </a:r>
            <a:r>
              <a:rPr lang="en-US" sz="3200" i="1" dirty="0"/>
              <a:t>sum</a:t>
            </a:r>
            <a:r>
              <a:rPr lang="en-US" sz="3200" dirty="0"/>
              <a:t> of the disturbances of the individual waves.</a:t>
            </a:r>
          </a:p>
        </p:txBody>
      </p:sp>
      <p:sp>
        <p:nvSpPr>
          <p:cNvPr id="6" name="Rectangle 2"/>
          <p:cNvSpPr txBox="1">
            <a:spLocks noChangeArrowheads="1"/>
          </p:cNvSpPr>
          <p:nvPr/>
        </p:nvSpPr>
        <p:spPr>
          <a:xfrm>
            <a:off x="457200" y="304800"/>
            <a:ext cx="8229600" cy="9144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Arial" charset="0"/>
                <a:cs typeface="Arial" charset="0"/>
              </a:defRPr>
            </a:lvl2pPr>
            <a:lvl3pPr algn="ctr" rtl="0" fontAlgn="base">
              <a:spcBef>
                <a:spcPct val="0"/>
              </a:spcBef>
              <a:spcAft>
                <a:spcPct val="0"/>
              </a:spcAft>
              <a:defRPr sz="4400">
                <a:solidFill>
                  <a:schemeClr val="tx2"/>
                </a:solidFill>
                <a:latin typeface="Arial" charset="0"/>
                <a:ea typeface="Arial" charset="0"/>
                <a:cs typeface="Arial" charset="0"/>
              </a:defRPr>
            </a:lvl3pPr>
            <a:lvl4pPr algn="ctr" rtl="0" fontAlgn="base">
              <a:spcBef>
                <a:spcPct val="0"/>
              </a:spcBef>
              <a:spcAft>
                <a:spcPct val="0"/>
              </a:spcAft>
              <a:defRPr sz="4400">
                <a:solidFill>
                  <a:schemeClr val="tx2"/>
                </a:solidFill>
                <a:latin typeface="Arial" charset="0"/>
                <a:ea typeface="Arial" charset="0"/>
                <a:cs typeface="Arial" charset="0"/>
              </a:defRPr>
            </a:lvl4pPr>
            <a:lvl5pPr algn="ctr" rtl="0" fontAlgn="base">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r>
              <a:rPr lang="en-US" sz="4000" b="1" dirty="0" smtClean="0">
                <a:solidFill>
                  <a:srgbClr val="3366FF"/>
                </a:solidFill>
                <a:latin typeface="Calibri" pitchFamily="34" charset="0"/>
                <a:ea typeface="Arial" charset="0"/>
                <a:cs typeface="Arial" charset="0"/>
              </a:rPr>
              <a:t>The Principle of Superposition</a:t>
            </a:r>
            <a:endParaRPr lang="en-US" sz="4000" b="1" dirty="0">
              <a:solidFill>
                <a:srgbClr val="3366FF"/>
              </a:solidFill>
              <a:latin typeface="Calibri" pitchFamily="34" charset="0"/>
              <a:ea typeface="Arial" charset="0"/>
              <a:cs typeface="Arial" charset="0"/>
            </a:endParaRPr>
          </a:p>
        </p:txBody>
      </p:sp>
      <mc:AlternateContent xmlns:mc="http://schemas.openxmlformats.org/markup-compatibility/2006" xmlns:a14="http://schemas.microsoft.com/office/drawing/2010/main">
        <mc:Choice Requires="a14">
          <p:sp>
            <p:nvSpPr>
              <p:cNvPr id="2" name="TextBox 1"/>
              <p:cNvSpPr txBox="1"/>
              <p:nvPr/>
            </p:nvSpPr>
            <p:spPr>
              <a:xfrm>
                <a:off x="3172482" y="4782234"/>
                <a:ext cx="2799036"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sz="3600" b="0" i="1" smtClean="0">
                          <a:latin typeface="Cambria Math"/>
                        </a:rPr>
                        <m:t>𝐷</m:t>
                      </m:r>
                      <m:r>
                        <a:rPr lang="en-CA" sz="3600" b="0" i="1" smtClean="0">
                          <a:latin typeface="Cambria Math"/>
                        </a:rPr>
                        <m:t>=</m:t>
                      </m:r>
                      <m:sSub>
                        <m:sSubPr>
                          <m:ctrlPr>
                            <a:rPr lang="en-CA" sz="3600" b="0" i="1" smtClean="0">
                              <a:latin typeface="Cambria Math"/>
                            </a:rPr>
                          </m:ctrlPr>
                        </m:sSubPr>
                        <m:e>
                          <m:r>
                            <a:rPr lang="en-CA" sz="3600" b="0" i="1" smtClean="0">
                              <a:latin typeface="Cambria Math"/>
                            </a:rPr>
                            <m:t>𝐷</m:t>
                          </m:r>
                        </m:e>
                        <m:sub>
                          <m:r>
                            <a:rPr lang="en-CA" sz="3600" b="0" i="1" smtClean="0">
                              <a:latin typeface="Cambria Math"/>
                            </a:rPr>
                            <m:t>1</m:t>
                          </m:r>
                        </m:sub>
                      </m:sSub>
                      <m:r>
                        <a:rPr lang="en-CA" sz="3600" b="0" i="1" smtClean="0">
                          <a:latin typeface="Cambria Math"/>
                        </a:rPr>
                        <m:t>+</m:t>
                      </m:r>
                      <m:sSub>
                        <m:sSubPr>
                          <m:ctrlPr>
                            <a:rPr lang="en-CA" sz="3600" b="0" i="1" smtClean="0">
                              <a:latin typeface="Cambria Math"/>
                            </a:rPr>
                          </m:ctrlPr>
                        </m:sSubPr>
                        <m:e>
                          <m:r>
                            <a:rPr lang="en-CA" sz="3600" b="0" i="1" smtClean="0">
                              <a:latin typeface="Cambria Math"/>
                            </a:rPr>
                            <m:t>𝐷</m:t>
                          </m:r>
                        </m:e>
                        <m:sub>
                          <m:r>
                            <a:rPr lang="en-CA" sz="3600" b="0" i="1" smtClean="0">
                              <a:latin typeface="Cambria Math"/>
                            </a:rPr>
                            <m:t>2</m:t>
                          </m:r>
                        </m:sub>
                      </m:sSub>
                    </m:oMath>
                  </m:oMathPara>
                </a14:m>
                <a:endParaRPr lang="en-CA" sz="3600" dirty="0"/>
              </a:p>
            </p:txBody>
          </p:sp>
        </mc:Choice>
        <mc:Fallback xmlns="">
          <p:sp>
            <p:nvSpPr>
              <p:cNvPr id="2" name="TextBox 1"/>
              <p:cNvSpPr txBox="1">
                <a:spLocks noRot="1" noChangeAspect="1" noMove="1" noResize="1" noEditPoints="1" noAdjustHandles="1" noChangeArrowheads="1" noChangeShapeType="1" noTextEdit="1"/>
              </p:cNvSpPr>
              <p:nvPr/>
            </p:nvSpPr>
            <p:spPr>
              <a:xfrm>
                <a:off x="3172482" y="4782234"/>
                <a:ext cx="2799036" cy="646331"/>
              </a:xfrm>
              <a:prstGeom prst="rect">
                <a:avLst/>
              </a:prstGeom>
              <a:blipFill rotWithShape="1">
                <a:blip r:embed="rId2"/>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3259771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381000"/>
            <a:ext cx="8229600" cy="868362"/>
          </a:xfrm>
        </p:spPr>
        <p:txBody>
          <a:bodyPr/>
          <a:lstStyle/>
          <a:p>
            <a:r>
              <a:rPr lang="en-US" sz="3600" b="1" kern="1200" dirty="0">
                <a:solidFill>
                  <a:srgbClr val="3366FF"/>
                </a:solidFill>
                <a:latin typeface="Calibri" pitchFamily="34" charset="0"/>
                <a:ea typeface="Arial" charset="0"/>
                <a:cs typeface="Arial" charset="0"/>
              </a:rPr>
              <a:t>Reflection of Transverse Wave Pulse</a:t>
            </a:r>
          </a:p>
        </p:txBody>
      </p:sp>
      <p:sp>
        <p:nvSpPr>
          <p:cNvPr id="89091" name="Rectangle 3"/>
          <p:cNvSpPr>
            <a:spLocks noGrp="1" noChangeArrowheads="1"/>
          </p:cNvSpPr>
          <p:nvPr>
            <p:ph type="body" sz="half" idx="2"/>
          </p:nvPr>
        </p:nvSpPr>
        <p:spPr>
          <a:xfrm>
            <a:off x="4648200" y="2209800"/>
            <a:ext cx="4191000" cy="3581400"/>
          </a:xfrm>
        </p:spPr>
        <p:txBody>
          <a:bodyPr/>
          <a:lstStyle/>
          <a:p>
            <a:r>
              <a:rPr lang="en-US" sz="3300"/>
              <a:t>A pulse traveling to the right on a heavy string attached to a lighter string</a:t>
            </a:r>
          </a:p>
          <a:p>
            <a:r>
              <a:rPr lang="en-US" sz="3300"/>
              <a:t>Speed suddenly increases</a:t>
            </a:r>
          </a:p>
        </p:txBody>
      </p:sp>
      <p:pic>
        <p:nvPicPr>
          <p:cNvPr id="89092" name="Picture 4" descr="reflect2"/>
          <p:cNvPicPr>
            <a:picLocks noGrp="1" noChangeAspect="1" noChangeArrowheads="1"/>
          </p:cNvPicPr>
          <p:nvPr>
            <p:ph sz="half" idx="1"/>
          </p:nvPr>
        </p:nvPicPr>
        <p:blipFill>
          <a:blip r:embed="rId2"/>
          <a:srcRect/>
          <a:stretch>
            <a:fillRect/>
          </a:stretch>
        </p:blipFill>
        <p:spPr>
          <a:xfrm>
            <a:off x="457200" y="1828800"/>
            <a:ext cx="4191000" cy="4191000"/>
          </a:xfrm>
          <a:noFill/>
          <a:ln/>
        </p:spPr>
      </p:pic>
      <p:sp>
        <p:nvSpPr>
          <p:cNvPr id="7" name="TextBox 6"/>
          <p:cNvSpPr txBox="1"/>
          <p:nvPr/>
        </p:nvSpPr>
        <p:spPr>
          <a:xfrm>
            <a:off x="381000" y="6324600"/>
            <a:ext cx="4016732" cy="307777"/>
          </a:xfrm>
          <a:prstGeom prst="rect">
            <a:avLst/>
          </a:prstGeom>
          <a:noFill/>
        </p:spPr>
        <p:txBody>
          <a:bodyPr wrap="none" rtlCol="0">
            <a:spAutoFit/>
          </a:bodyPr>
          <a:lstStyle/>
          <a:p>
            <a:r>
              <a:rPr lang="en-US" sz="1400" dirty="0" smtClean="0"/>
              <a:t>[</a:t>
            </a:r>
            <a:r>
              <a:rPr lang="en-US" sz="1400" dirty="0"/>
              <a:t>Animation courtesy of </a:t>
            </a:r>
            <a:r>
              <a:rPr lang="en-US" sz="1400" dirty="0" smtClean="0"/>
              <a:t>Dan Russell, Penn State]</a:t>
            </a:r>
            <a:endParaRPr 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6" name="Picture 4" descr="reflect1"/>
          <p:cNvPicPr>
            <a:picLocks noGrp="1" noChangeAspect="1" noChangeArrowheads="1"/>
          </p:cNvPicPr>
          <p:nvPr>
            <p:ph sz="half" idx="1"/>
          </p:nvPr>
        </p:nvPicPr>
        <p:blipFill>
          <a:blip r:embed="rId2"/>
          <a:srcRect/>
          <a:stretch>
            <a:fillRect/>
          </a:stretch>
        </p:blipFill>
        <p:spPr>
          <a:xfrm>
            <a:off x="457200" y="1828800"/>
            <a:ext cx="4191000" cy="4191000"/>
          </a:xfrm>
          <a:noFill/>
          <a:ln/>
        </p:spPr>
      </p:pic>
      <p:sp>
        <p:nvSpPr>
          <p:cNvPr id="90115" name="Rectangle 3"/>
          <p:cNvSpPr>
            <a:spLocks noGrp="1" noChangeArrowheads="1"/>
          </p:cNvSpPr>
          <p:nvPr>
            <p:ph type="body" sz="half" idx="2"/>
          </p:nvPr>
        </p:nvSpPr>
        <p:spPr>
          <a:xfrm>
            <a:off x="4648200" y="2209800"/>
            <a:ext cx="4038600" cy="3881438"/>
          </a:xfrm>
        </p:spPr>
        <p:txBody>
          <a:bodyPr/>
          <a:lstStyle/>
          <a:p>
            <a:r>
              <a:rPr lang="en-US" sz="3300"/>
              <a:t>A pulse traveling to the right on a light string attached to a heavier string</a:t>
            </a:r>
          </a:p>
          <a:p>
            <a:r>
              <a:rPr lang="en-US" sz="3300"/>
              <a:t>Speed suddenly decreases</a:t>
            </a:r>
          </a:p>
        </p:txBody>
      </p:sp>
      <p:sp>
        <p:nvSpPr>
          <p:cNvPr id="6" name="Rectangle 2"/>
          <p:cNvSpPr>
            <a:spLocks noGrp="1" noChangeArrowheads="1"/>
          </p:cNvSpPr>
          <p:nvPr>
            <p:ph type="title"/>
          </p:nvPr>
        </p:nvSpPr>
        <p:spPr>
          <a:xfrm>
            <a:off x="457200" y="381000"/>
            <a:ext cx="8229600" cy="868362"/>
          </a:xfrm>
        </p:spPr>
        <p:txBody>
          <a:bodyPr/>
          <a:lstStyle/>
          <a:p>
            <a:r>
              <a:rPr lang="en-US" sz="3600" b="1" kern="1200" dirty="0">
                <a:solidFill>
                  <a:srgbClr val="3366FF"/>
                </a:solidFill>
                <a:latin typeface="Calibri" pitchFamily="34" charset="0"/>
                <a:ea typeface="Arial" charset="0"/>
                <a:cs typeface="Arial" charset="0"/>
              </a:rPr>
              <a:t>Reflection of Transverse Wave Pulse</a:t>
            </a:r>
          </a:p>
        </p:txBody>
      </p:sp>
      <p:sp>
        <p:nvSpPr>
          <p:cNvPr id="7" name="TextBox 6"/>
          <p:cNvSpPr txBox="1"/>
          <p:nvPr/>
        </p:nvSpPr>
        <p:spPr>
          <a:xfrm>
            <a:off x="381000" y="6324600"/>
            <a:ext cx="4016732" cy="307777"/>
          </a:xfrm>
          <a:prstGeom prst="rect">
            <a:avLst/>
          </a:prstGeom>
          <a:noFill/>
        </p:spPr>
        <p:txBody>
          <a:bodyPr wrap="none" rtlCol="0">
            <a:spAutoFit/>
          </a:bodyPr>
          <a:lstStyle/>
          <a:p>
            <a:r>
              <a:rPr lang="en-US" sz="1400" dirty="0" smtClean="0"/>
              <a:t>[</a:t>
            </a:r>
            <a:r>
              <a:rPr lang="en-US" sz="1400" dirty="0"/>
              <a:t>Animation courtesy of </a:t>
            </a:r>
            <a:r>
              <a:rPr lang="en-US" sz="1400" dirty="0" smtClean="0"/>
              <a:t>Dan Russell, Penn State]</a:t>
            </a:r>
            <a:endParaRPr 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457200" y="152400"/>
            <a:ext cx="8229600" cy="792162"/>
          </a:xfrm>
        </p:spPr>
        <p:txBody>
          <a:bodyPr/>
          <a:lstStyle/>
          <a:p>
            <a:r>
              <a:rPr lang="en-US" sz="3600" b="1" kern="1200" dirty="0">
                <a:solidFill>
                  <a:srgbClr val="3366FF"/>
                </a:solidFill>
                <a:latin typeface="Calibri" pitchFamily="34" charset="0"/>
                <a:ea typeface="Arial" charset="0"/>
                <a:cs typeface="Arial" charset="0"/>
              </a:rPr>
              <a:t>Standing Waves on a String</a:t>
            </a:r>
          </a:p>
        </p:txBody>
      </p:sp>
      <p:pic>
        <p:nvPicPr>
          <p:cNvPr id="4" name="Picture 8" descr="21_10_Figure"/>
          <p:cNvPicPr>
            <a:picLocks noChangeAspect="1" noChangeArrowheads="1"/>
          </p:cNvPicPr>
          <p:nvPr/>
        </p:nvPicPr>
        <p:blipFill>
          <a:blip r:embed="rId2">
            <a:extLst>
              <a:ext uri="{28A0092B-C50C-407E-A947-70E740481C1C}">
                <a14:useLocalDpi xmlns:a14="http://schemas.microsoft.com/office/drawing/2010/main" val="0"/>
              </a:ext>
            </a:extLst>
          </a:blip>
          <a:srcRect b="3587"/>
          <a:stretch>
            <a:fillRect/>
          </a:stretch>
        </p:blipFill>
        <p:spPr bwMode="auto">
          <a:xfrm>
            <a:off x="2209800" y="1143000"/>
            <a:ext cx="4802671"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249264" y="5108138"/>
            <a:ext cx="86360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04800" indent="-304800">
              <a:defRPr sz="2600">
                <a:solidFill>
                  <a:schemeClr val="tx1"/>
                </a:solidFill>
                <a:latin typeface="Arial" charset="0"/>
                <a:ea typeface="ＭＳ Ｐゴシック" charset="0"/>
                <a:cs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600">
                <a:solidFill>
                  <a:schemeClr val="tx1"/>
                </a:solidFill>
                <a:latin typeface="Arial" charset="0"/>
                <a:ea typeface="ＭＳ Ｐゴシック" charset="0"/>
              </a:defRPr>
            </a:lvl3pPr>
            <a:lvl4pPr marL="1600200" indent="-228600">
              <a:defRPr sz="2600">
                <a:solidFill>
                  <a:schemeClr val="tx1"/>
                </a:solidFill>
                <a:latin typeface="Arial" charset="0"/>
                <a:ea typeface="ＭＳ Ｐゴシック" charset="0"/>
              </a:defRPr>
            </a:lvl4pPr>
            <a:lvl5pPr marL="2057400" indent="-228600">
              <a:defRPr sz="2600">
                <a:solidFill>
                  <a:schemeClr val="tx1"/>
                </a:solidFill>
                <a:latin typeface="Arial" charset="0"/>
                <a:ea typeface="ＭＳ Ｐゴシック" charset="0"/>
              </a:defRPr>
            </a:lvl5pPr>
            <a:lvl6pPr marL="2514600" indent="-228600" eaLnBrk="0" fontAlgn="base" hangingPunct="0">
              <a:spcBef>
                <a:spcPct val="0"/>
              </a:spcBef>
              <a:spcAft>
                <a:spcPct val="0"/>
              </a:spcAft>
              <a:defRPr sz="2600">
                <a:solidFill>
                  <a:schemeClr val="tx1"/>
                </a:solidFill>
                <a:latin typeface="Arial" charset="0"/>
                <a:ea typeface="ＭＳ Ｐゴシック" charset="0"/>
              </a:defRPr>
            </a:lvl6pPr>
            <a:lvl7pPr marL="2971800" indent="-228600" eaLnBrk="0" fontAlgn="base" hangingPunct="0">
              <a:spcBef>
                <a:spcPct val="0"/>
              </a:spcBef>
              <a:spcAft>
                <a:spcPct val="0"/>
              </a:spcAft>
              <a:defRPr sz="2600">
                <a:solidFill>
                  <a:schemeClr val="tx1"/>
                </a:solidFill>
                <a:latin typeface="Arial" charset="0"/>
                <a:ea typeface="ＭＳ Ｐゴシック" charset="0"/>
              </a:defRPr>
            </a:lvl7pPr>
            <a:lvl8pPr marL="3429000" indent="-228600" eaLnBrk="0" fontAlgn="base" hangingPunct="0">
              <a:spcBef>
                <a:spcPct val="0"/>
              </a:spcBef>
              <a:spcAft>
                <a:spcPct val="0"/>
              </a:spcAft>
              <a:defRPr sz="2600">
                <a:solidFill>
                  <a:schemeClr val="tx1"/>
                </a:solidFill>
                <a:latin typeface="Arial" charset="0"/>
                <a:ea typeface="ＭＳ Ｐゴシック" charset="0"/>
              </a:defRPr>
            </a:lvl8pPr>
            <a:lvl9pPr marL="3886200" indent="-228600" eaLnBrk="0" fontAlgn="base" hangingPunct="0">
              <a:spcBef>
                <a:spcPct val="0"/>
              </a:spcBef>
              <a:spcAft>
                <a:spcPct val="0"/>
              </a:spcAft>
              <a:defRPr sz="2600">
                <a:solidFill>
                  <a:schemeClr val="tx1"/>
                </a:solidFill>
                <a:latin typeface="Arial" charset="0"/>
                <a:ea typeface="ＭＳ Ｐゴシック" charset="0"/>
              </a:defRPr>
            </a:lvl9pPr>
          </a:lstStyle>
          <a:p>
            <a:pPr marL="0" indent="0" eaLnBrk="1" hangingPunct="1">
              <a:spcBef>
                <a:spcPct val="20000"/>
              </a:spcBef>
              <a:buClr>
                <a:srgbClr val="93001B"/>
              </a:buClr>
            </a:pPr>
            <a:r>
              <a:rPr lang="en-US" dirty="0" smtClean="0">
                <a:cs typeface="Arial" charset="0"/>
              </a:rPr>
              <a:t>Reflections </a:t>
            </a:r>
            <a:r>
              <a:rPr lang="en-US" dirty="0">
                <a:cs typeface="Arial" charset="0"/>
              </a:rPr>
              <a:t>at the ends of the string cause waves of </a:t>
            </a:r>
            <a:r>
              <a:rPr lang="en-US" i="1" dirty="0">
                <a:cs typeface="Arial" charset="0"/>
              </a:rPr>
              <a:t>equal amplitude and wavelength</a:t>
            </a:r>
            <a:r>
              <a:rPr lang="en-US" dirty="0">
                <a:cs typeface="Arial" charset="0"/>
              </a:rPr>
              <a:t> to travel in opposite directions along the </a:t>
            </a:r>
            <a:r>
              <a:rPr lang="en-US" dirty="0" smtClean="0">
                <a:cs typeface="Arial" charset="0"/>
              </a:rPr>
              <a:t>string, which results in a standing wave.</a:t>
            </a:r>
            <a:endParaRPr lang="en-US" dirty="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
          <p:cNvSpPr>
            <a:spLocks noGrp="1" noChangeArrowheads="1"/>
          </p:cNvSpPr>
          <p:nvPr>
            <p:ph type="title"/>
          </p:nvPr>
        </p:nvSpPr>
        <p:spPr>
          <a:xfrm>
            <a:off x="457200" y="274638"/>
            <a:ext cx="8229600" cy="762000"/>
          </a:xfrm>
          <a:noFill/>
        </p:spPr>
        <p:txBody>
          <a:bodyPr/>
          <a:lstStyle/>
          <a:p>
            <a:pPr eaLnBrk="1" hangingPunct="1"/>
            <a:r>
              <a:rPr lang="en-US" sz="3600" b="1" kern="1200" dirty="0">
                <a:solidFill>
                  <a:srgbClr val="3366FF"/>
                </a:solidFill>
                <a:latin typeface="Calibri" pitchFamily="34" charset="0"/>
                <a:ea typeface="Arial" charset="0"/>
                <a:cs typeface="Arial" charset="0"/>
              </a:rPr>
              <a:t>The Mathematics of Standing Waves</a:t>
            </a:r>
          </a:p>
        </p:txBody>
      </p:sp>
      <p:sp>
        <p:nvSpPr>
          <p:cNvPr id="7171" name="Text Box 11"/>
          <p:cNvSpPr txBox="1">
            <a:spLocks noChangeArrowheads="1"/>
          </p:cNvSpPr>
          <p:nvPr/>
        </p:nvSpPr>
        <p:spPr bwMode="auto">
          <a:xfrm>
            <a:off x="473075" y="950913"/>
            <a:ext cx="813435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600" dirty="0">
                <a:latin typeface="Times New Roman" charset="0"/>
                <a:cs typeface="Arial" charset="0"/>
              </a:rPr>
              <a:t>According to the principle of superposition, the net displacement of a medium when waves with displacements D</a:t>
            </a:r>
            <a:r>
              <a:rPr lang="en-US" sz="2600" baseline="-25000" dirty="0">
                <a:latin typeface="Times New Roman" charset="0"/>
                <a:cs typeface="Arial" charset="0"/>
              </a:rPr>
              <a:t>R</a:t>
            </a:r>
            <a:r>
              <a:rPr lang="en-US" sz="2600" dirty="0">
                <a:latin typeface="Times New Roman" charset="0"/>
                <a:cs typeface="Arial" charset="0"/>
              </a:rPr>
              <a:t> and D</a:t>
            </a:r>
            <a:r>
              <a:rPr lang="en-US" sz="2600" baseline="-25000" dirty="0">
                <a:latin typeface="Times New Roman" charset="0"/>
                <a:cs typeface="Arial" charset="0"/>
              </a:rPr>
              <a:t>L</a:t>
            </a:r>
            <a:r>
              <a:rPr lang="en-US" sz="2600" dirty="0">
                <a:latin typeface="Times New Roman" charset="0"/>
                <a:cs typeface="Arial" charset="0"/>
              </a:rPr>
              <a:t> are present is</a:t>
            </a:r>
          </a:p>
        </p:txBody>
      </p:sp>
      <p:graphicFrame>
        <p:nvGraphicFramePr>
          <p:cNvPr id="2" name="Object 1"/>
          <p:cNvGraphicFramePr>
            <a:graphicFrameLocks noChangeAspect="1"/>
          </p:cNvGraphicFramePr>
          <p:nvPr>
            <p:extLst>
              <p:ext uri="{D42A27DB-BD31-4B8C-83A1-F6EECF244321}">
                <p14:modId xmlns:p14="http://schemas.microsoft.com/office/powerpoint/2010/main" val="59676697"/>
              </p:ext>
            </p:extLst>
          </p:nvPr>
        </p:nvGraphicFramePr>
        <p:xfrm>
          <a:off x="445763" y="2362200"/>
          <a:ext cx="7860037" cy="533400"/>
        </p:xfrm>
        <a:graphic>
          <a:graphicData uri="http://schemas.openxmlformats.org/presentationml/2006/ole">
            <mc:AlternateContent xmlns:mc="http://schemas.openxmlformats.org/markup-compatibility/2006">
              <mc:Choice xmlns:v="urn:schemas-microsoft-com:vml" Requires="v">
                <p:oleObj spid="_x0000_s2515" name="Equation" r:id="rId3" imgW="2997200" imgH="203200" progId="Equation.3">
                  <p:embed/>
                </p:oleObj>
              </mc:Choice>
              <mc:Fallback>
                <p:oleObj name="Equation" r:id="rId3" imgW="2997200" imgH="203200" progId="Equation.3">
                  <p:embed/>
                  <p:pic>
                    <p:nvPicPr>
                      <p:cNvPr id="0" name=""/>
                      <p:cNvPicPr/>
                      <p:nvPr/>
                    </p:nvPicPr>
                    <p:blipFill>
                      <a:blip r:embed="rId4"/>
                      <a:stretch>
                        <a:fillRect/>
                      </a:stretch>
                    </p:blipFill>
                    <p:spPr>
                      <a:xfrm>
                        <a:off x="445763" y="2362200"/>
                        <a:ext cx="7860037" cy="533400"/>
                      </a:xfrm>
                      <a:prstGeom prst="rect">
                        <a:avLst/>
                      </a:prstGeom>
                    </p:spPr>
                  </p:pic>
                </p:oleObj>
              </mc:Fallback>
            </mc:AlternateContent>
          </a:graphicData>
        </a:graphic>
      </p:graphicFrame>
      <p:sp>
        <p:nvSpPr>
          <p:cNvPr id="7172" name="Text Box 12"/>
          <p:cNvSpPr txBox="1">
            <a:spLocks noChangeArrowheads="1"/>
          </p:cNvSpPr>
          <p:nvPr/>
        </p:nvSpPr>
        <p:spPr bwMode="auto">
          <a:xfrm>
            <a:off x="457200" y="2895600"/>
            <a:ext cx="81343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600" dirty="0">
                <a:latin typeface="Times New Roman" charset="0"/>
                <a:cs typeface="Arial" charset="0"/>
              </a:rPr>
              <a:t>We can simplify this by using a trigonometric identity, and arrive </a:t>
            </a:r>
            <a:r>
              <a:rPr lang="en-US" sz="2600" dirty="0" smtClean="0">
                <a:latin typeface="Times New Roman" charset="0"/>
                <a:cs typeface="Arial" charset="0"/>
              </a:rPr>
              <a:t>at: </a:t>
            </a:r>
            <a:endParaRPr lang="en-US" sz="2400" dirty="0">
              <a:latin typeface="Times New Roman"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2516747580"/>
              </p:ext>
            </p:extLst>
          </p:nvPr>
        </p:nvGraphicFramePr>
        <p:xfrm>
          <a:off x="2209800" y="3781425"/>
          <a:ext cx="4292809" cy="641350"/>
        </p:xfrm>
        <a:graphic>
          <a:graphicData uri="http://schemas.openxmlformats.org/presentationml/2006/ole">
            <mc:AlternateContent xmlns:mc="http://schemas.openxmlformats.org/markup-compatibility/2006">
              <mc:Choice xmlns:v="urn:schemas-microsoft-com:vml" Requires="v">
                <p:oleObj spid="_x0000_s2516" name="Equation" r:id="rId5" imgW="1358900" imgH="203200" progId="Equation.3">
                  <p:embed/>
                </p:oleObj>
              </mc:Choice>
              <mc:Fallback>
                <p:oleObj name="Equation" r:id="rId5" imgW="1358900" imgH="203200" progId="Equation.3">
                  <p:embed/>
                  <p:pic>
                    <p:nvPicPr>
                      <p:cNvPr id="0" name=""/>
                      <p:cNvPicPr/>
                      <p:nvPr/>
                    </p:nvPicPr>
                    <p:blipFill>
                      <a:blip r:embed="rId6"/>
                      <a:stretch>
                        <a:fillRect/>
                      </a:stretch>
                    </p:blipFill>
                    <p:spPr>
                      <a:xfrm>
                        <a:off x="2209800" y="3781425"/>
                        <a:ext cx="4292809" cy="641350"/>
                      </a:xfrm>
                      <a:prstGeom prst="rect">
                        <a:avLst/>
                      </a:prstGeom>
                    </p:spPr>
                  </p:pic>
                </p:oleObj>
              </mc:Fallback>
            </mc:AlternateContent>
          </a:graphicData>
        </a:graphic>
      </p:graphicFrame>
      <p:grpSp>
        <p:nvGrpSpPr>
          <p:cNvPr id="9" name="Group 8"/>
          <p:cNvGrpSpPr/>
          <p:nvPr/>
        </p:nvGrpSpPr>
        <p:grpSpPr>
          <a:xfrm>
            <a:off x="1102556" y="4844822"/>
            <a:ext cx="5268875" cy="694900"/>
            <a:chOff x="457200" y="5613771"/>
            <a:chExt cx="5268875" cy="694900"/>
          </a:xfrm>
        </p:grpSpPr>
        <p:sp>
          <p:nvSpPr>
            <p:cNvPr id="15" name="Text Box 13"/>
            <p:cNvSpPr txBox="1">
              <a:spLocks noChangeArrowheads="1"/>
            </p:cNvSpPr>
            <p:nvPr/>
          </p:nvSpPr>
          <p:spPr bwMode="auto">
            <a:xfrm>
              <a:off x="457200" y="5715000"/>
              <a:ext cx="1143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600" dirty="0">
                  <a:latin typeface="Times New Roman" charset="0"/>
                </a:rPr>
                <a:t>w</a:t>
              </a:r>
              <a:r>
                <a:rPr lang="en-US" sz="2600" dirty="0" smtClean="0">
                  <a:latin typeface="Times New Roman" charset="0"/>
                </a:rPr>
                <a:t>here </a:t>
              </a:r>
              <a:endParaRPr lang="en-US" sz="2600" dirty="0">
                <a:latin typeface="Times New Roman" charset="0"/>
                <a:cs typeface="Arial"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413323205"/>
                </p:ext>
              </p:extLst>
            </p:nvPr>
          </p:nvGraphicFramePr>
          <p:xfrm>
            <a:off x="2031961" y="5613771"/>
            <a:ext cx="3694114" cy="694900"/>
          </p:xfrm>
          <a:graphic>
            <a:graphicData uri="http://schemas.openxmlformats.org/presentationml/2006/ole">
              <mc:AlternateContent xmlns:mc="http://schemas.openxmlformats.org/markup-compatibility/2006">
                <mc:Choice xmlns:v="urn:schemas-microsoft-com:vml" Requires="v">
                  <p:oleObj spid="_x0000_s2517" name="Equation" r:id="rId7" imgW="1079500" imgH="203200" progId="Equation.3">
                    <p:embed/>
                  </p:oleObj>
                </mc:Choice>
                <mc:Fallback>
                  <p:oleObj name="Equation" r:id="rId7" imgW="1079500" imgH="203200" progId="Equation.3">
                    <p:embed/>
                    <p:pic>
                      <p:nvPicPr>
                        <p:cNvPr id="0" name=""/>
                        <p:cNvPicPr/>
                        <p:nvPr/>
                      </p:nvPicPr>
                      <p:blipFill>
                        <a:blip r:embed="rId8"/>
                        <a:stretch>
                          <a:fillRect/>
                        </a:stretch>
                      </p:blipFill>
                      <p:spPr>
                        <a:xfrm>
                          <a:off x="2031961" y="5613771"/>
                          <a:ext cx="3694114" cy="694900"/>
                        </a:xfrm>
                        <a:prstGeom prst="rect">
                          <a:avLst/>
                        </a:prstGeom>
                      </p:spPr>
                    </p:pic>
                  </p:oleObj>
                </mc:Fallback>
              </mc:AlternateContent>
            </a:graphicData>
          </a:graphic>
        </p:graphicFrame>
      </p:grpSp>
      <p:sp>
        <p:nvSpPr>
          <p:cNvPr id="19" name="TextBox 18"/>
          <p:cNvSpPr txBox="1"/>
          <p:nvPr/>
        </p:nvSpPr>
        <p:spPr>
          <a:xfrm>
            <a:off x="992135" y="5914354"/>
            <a:ext cx="7064479" cy="492443"/>
          </a:xfrm>
          <a:prstGeom prst="rect">
            <a:avLst/>
          </a:prstGeom>
          <a:noFill/>
        </p:spPr>
        <p:txBody>
          <a:bodyPr wrap="none" rtlCol="0">
            <a:spAutoFit/>
          </a:bodyPr>
          <a:lstStyle/>
          <a:p>
            <a:r>
              <a:rPr lang="en-US" sz="2600" dirty="0">
                <a:latin typeface="Times New Roman" charset="0"/>
                <a:ea typeface="ＭＳ Ｐゴシック" charset="0"/>
              </a:rPr>
              <a:t>For a standing wave, the pattern is not propagating!</a:t>
            </a:r>
          </a:p>
        </p:txBody>
      </p:sp>
    </p:spTree>
    <p:extLst>
      <p:ext uri="{BB962C8B-B14F-4D97-AF65-F5344CB8AC3E}">
        <p14:creationId xmlns:p14="http://schemas.microsoft.com/office/powerpoint/2010/main" val="289442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4000" b="1" kern="1200" dirty="0">
                <a:solidFill>
                  <a:srgbClr val="3366FF"/>
                </a:solidFill>
                <a:latin typeface="Calibri" pitchFamily="34" charset="0"/>
                <a:ea typeface="Arial" charset="0"/>
                <a:cs typeface="Arial" charset="0"/>
              </a:rPr>
              <a:t>Standing Wave:</a:t>
            </a:r>
          </a:p>
        </p:txBody>
      </p:sp>
      <p:sp>
        <p:nvSpPr>
          <p:cNvPr id="59396" name="Text Box 4"/>
          <p:cNvSpPr txBox="1">
            <a:spLocks noChangeArrowheads="1"/>
          </p:cNvSpPr>
          <p:nvPr/>
        </p:nvSpPr>
        <p:spPr bwMode="auto">
          <a:xfrm>
            <a:off x="939800" y="1196975"/>
            <a:ext cx="7381875" cy="1066800"/>
          </a:xfrm>
          <a:prstGeom prst="rect">
            <a:avLst/>
          </a:prstGeom>
          <a:noFill/>
          <a:ln w="9525">
            <a:noFill/>
            <a:miter lim="800000"/>
            <a:headEnd/>
            <a:tailEnd/>
          </a:ln>
          <a:effectLst/>
        </p:spPr>
        <p:txBody>
          <a:bodyPr>
            <a:prstTxWarp prst="textNoShape">
              <a:avLst/>
            </a:prstTxWarp>
            <a:spAutoFit/>
          </a:bodyPr>
          <a:lstStyle/>
          <a:p>
            <a:r>
              <a:rPr lang="en-US" sz="3200"/>
              <a:t>The superposition of two 1-D sinusoidal waves traveling in opposite directions.</a:t>
            </a:r>
          </a:p>
        </p:txBody>
      </p:sp>
      <p:pic>
        <p:nvPicPr>
          <p:cNvPr id="3" name="Picture 2" descr="standing.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209800"/>
            <a:ext cx="5969000" cy="4476750"/>
          </a:xfrm>
          <a:prstGeom prst="rect">
            <a:avLst/>
          </a:prstGeom>
        </p:spPr>
      </p:pic>
      <p:grpSp>
        <p:nvGrpSpPr>
          <p:cNvPr id="11" name="Group 10"/>
          <p:cNvGrpSpPr/>
          <p:nvPr/>
        </p:nvGrpSpPr>
        <p:grpSpPr>
          <a:xfrm>
            <a:off x="1676400" y="2667000"/>
            <a:ext cx="5867400" cy="3581400"/>
            <a:chOff x="1676400" y="2667000"/>
            <a:chExt cx="5867400" cy="3581400"/>
          </a:xfrm>
        </p:grpSpPr>
        <p:cxnSp>
          <p:nvCxnSpPr>
            <p:cNvPr id="5" name="Straight Connector 4"/>
            <p:cNvCxnSpPr/>
            <p:nvPr/>
          </p:nvCxnSpPr>
          <p:spPr>
            <a:xfrm>
              <a:off x="1676400" y="3886200"/>
              <a:ext cx="5867400"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676400" y="3048000"/>
              <a:ext cx="5867400"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876800" y="2667000"/>
              <a:ext cx="0" cy="358140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303520" y="2667000"/>
              <a:ext cx="0" cy="3581400"/>
            </a:xfrm>
            <a:prstGeom prst="line">
              <a:avLst/>
            </a:prstGeom>
            <a:ln>
              <a:prstDash val="dash"/>
            </a:ln>
          </p:spPr>
          <p:style>
            <a:lnRef idx="2">
              <a:schemeClr val="accent1"/>
            </a:lnRef>
            <a:fillRef idx="0">
              <a:schemeClr val="accent1"/>
            </a:fillRef>
            <a:effectRef idx="1">
              <a:schemeClr val="accent1"/>
            </a:effectRef>
            <a:fontRef idx="minor">
              <a:schemeClr val="tx1"/>
            </a:fontRef>
          </p:style>
        </p:cxnSp>
      </p:grpSp>
      <p:sp>
        <p:nvSpPr>
          <p:cNvPr id="16" name="TextBox 15"/>
          <p:cNvSpPr txBox="1"/>
          <p:nvPr/>
        </p:nvSpPr>
        <p:spPr>
          <a:xfrm>
            <a:off x="2667000" y="6400800"/>
            <a:ext cx="4016732" cy="307777"/>
          </a:xfrm>
          <a:prstGeom prst="rect">
            <a:avLst/>
          </a:prstGeom>
          <a:noFill/>
        </p:spPr>
        <p:txBody>
          <a:bodyPr wrap="none" rtlCol="0">
            <a:spAutoFit/>
          </a:bodyPr>
          <a:lstStyle/>
          <a:p>
            <a:r>
              <a:rPr lang="en-US" sz="1400" dirty="0" smtClean="0"/>
              <a:t>[</a:t>
            </a:r>
            <a:r>
              <a:rPr lang="en-US" sz="1400" dirty="0"/>
              <a:t>Animation courtesy of </a:t>
            </a:r>
            <a:r>
              <a:rPr lang="en-US" sz="1400" dirty="0" smtClean="0"/>
              <a:t>Dan Russell, Penn State]</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
          <p:cNvSpPr>
            <a:spLocks noGrp="1" noChangeArrowheads="1"/>
          </p:cNvSpPr>
          <p:nvPr>
            <p:ph type="title"/>
          </p:nvPr>
        </p:nvSpPr>
        <p:spPr>
          <a:xfrm>
            <a:off x="457200" y="274638"/>
            <a:ext cx="8229600" cy="762000"/>
          </a:xfrm>
          <a:noFill/>
        </p:spPr>
        <p:txBody>
          <a:bodyPr/>
          <a:lstStyle/>
          <a:p>
            <a:pPr eaLnBrk="1" hangingPunct="1"/>
            <a:r>
              <a:rPr lang="en-US" sz="3600" b="1" kern="1200" dirty="0">
                <a:solidFill>
                  <a:srgbClr val="3366FF"/>
                </a:solidFill>
                <a:latin typeface="Calibri" pitchFamily="34" charset="0"/>
                <a:ea typeface="Arial" charset="0"/>
                <a:cs typeface="Arial" charset="0"/>
              </a:rPr>
              <a:t>The Mathematics of Standing Waves</a:t>
            </a:r>
          </a:p>
        </p:txBody>
      </p:sp>
      <p:sp>
        <p:nvSpPr>
          <p:cNvPr id="7174" name="Text Box 14"/>
          <p:cNvSpPr txBox="1">
            <a:spLocks noChangeArrowheads="1"/>
          </p:cNvSpPr>
          <p:nvPr/>
        </p:nvSpPr>
        <p:spPr bwMode="auto">
          <a:xfrm>
            <a:off x="304800" y="1106992"/>
            <a:ext cx="86868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600" dirty="0">
                <a:latin typeface="Times New Roman" charset="0"/>
                <a:cs typeface="Arial" charset="0"/>
              </a:rPr>
              <a:t>The amplitude reaches a maximum value of </a:t>
            </a:r>
            <a:r>
              <a:rPr lang="en-US" sz="2600" i="1" dirty="0">
                <a:latin typeface="Times New Roman" charset="0"/>
                <a:cs typeface="Arial" charset="0"/>
              </a:rPr>
              <a:t>A</a:t>
            </a:r>
            <a:r>
              <a:rPr lang="en-US" sz="2600" baseline="-25000" dirty="0">
                <a:latin typeface="Times New Roman" charset="0"/>
                <a:cs typeface="Arial" charset="0"/>
              </a:rPr>
              <a:t>max</a:t>
            </a:r>
            <a:r>
              <a:rPr lang="en-US" sz="2600" dirty="0">
                <a:latin typeface="Times New Roman" charset="0"/>
                <a:cs typeface="Arial" charset="0"/>
              </a:rPr>
              <a:t> = 2</a:t>
            </a:r>
            <a:r>
              <a:rPr lang="en-US" sz="2600" i="1" dirty="0">
                <a:latin typeface="Times New Roman" charset="0"/>
                <a:cs typeface="Arial" charset="0"/>
              </a:rPr>
              <a:t>a</a:t>
            </a:r>
            <a:r>
              <a:rPr lang="en-US" sz="2600" dirty="0">
                <a:latin typeface="Times New Roman" charset="0"/>
                <a:cs typeface="Arial" charset="0"/>
              </a:rPr>
              <a:t> at points where sin </a:t>
            </a:r>
            <a:r>
              <a:rPr lang="en-US" sz="2600" dirty="0" smtClean="0">
                <a:latin typeface="Times New Roman" charset="0"/>
                <a:cs typeface="Arial" charset="0"/>
              </a:rPr>
              <a:t>(</a:t>
            </a:r>
            <a:r>
              <a:rPr lang="en-US" sz="2600" i="1" dirty="0" err="1" smtClean="0">
                <a:latin typeface="Times New Roman" charset="0"/>
                <a:cs typeface="Arial" charset="0"/>
              </a:rPr>
              <a:t>kx</a:t>
            </a:r>
            <a:r>
              <a:rPr lang="en-US" sz="2600" dirty="0">
                <a:latin typeface="Times New Roman" charset="0"/>
              </a:rPr>
              <a:t>)</a:t>
            </a:r>
            <a:r>
              <a:rPr lang="en-US" sz="2600" i="1" dirty="0" smtClean="0">
                <a:latin typeface="Times New Roman" charset="0"/>
                <a:cs typeface="Arial" charset="0"/>
              </a:rPr>
              <a:t> </a:t>
            </a:r>
            <a:r>
              <a:rPr lang="en-US" sz="2600" dirty="0">
                <a:latin typeface="Times New Roman" charset="0"/>
                <a:cs typeface="Arial" charset="0"/>
              </a:rPr>
              <a:t>= </a:t>
            </a:r>
            <a:r>
              <a:rPr lang="en-US" sz="2600" dirty="0" smtClean="0">
                <a:latin typeface="Times New Roman" charset="0"/>
                <a:cs typeface="Arial" charset="0"/>
              </a:rPr>
              <a:t>1</a:t>
            </a:r>
            <a:r>
              <a:rPr lang="en-US" sz="2600" dirty="0">
                <a:latin typeface="Times New Roman" charset="0"/>
                <a:cs typeface="Arial" charset="0"/>
              </a:rPr>
              <a:t>.</a:t>
            </a:r>
          </a:p>
        </p:txBody>
      </p:sp>
      <p:pic>
        <p:nvPicPr>
          <p:cNvPr id="16" name="Picture 9" descr="21_07_Figure"/>
          <p:cNvPicPr>
            <a:picLocks noChangeAspect="1" noChangeArrowheads="1"/>
          </p:cNvPicPr>
          <p:nvPr/>
        </p:nvPicPr>
        <p:blipFill>
          <a:blip r:embed="rId2">
            <a:extLst>
              <a:ext uri="{28A0092B-C50C-407E-A947-70E740481C1C}">
                <a14:useLocalDpi xmlns:a14="http://schemas.microsoft.com/office/drawing/2010/main" val="0"/>
              </a:ext>
            </a:extLst>
          </a:blip>
          <a:srcRect b="3700"/>
          <a:stretch>
            <a:fillRect/>
          </a:stretch>
        </p:blipFill>
        <p:spPr bwMode="auto">
          <a:xfrm>
            <a:off x="1672631" y="2209800"/>
            <a:ext cx="59511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4040" y="2169720"/>
              <a:ext cx="7038720" cy="3544560"/>
            </p14:xfrm>
          </p:contentPart>
        </mc:Choice>
        <mc:Fallback xmlns="">
          <p:pic>
            <p:nvPicPr>
              <p:cNvPr id="2" name="Ink 1"/>
              <p:cNvPicPr/>
              <p:nvPr/>
            </p:nvPicPr>
            <p:blipFill>
              <a:blip r:embed="rId4"/>
              <a:stretch>
                <a:fillRect/>
              </a:stretch>
            </p:blipFill>
            <p:spPr>
              <a:xfrm>
                <a:off x="-16560" y="2158920"/>
                <a:ext cx="7043760" cy="3561480"/>
              </a:xfrm>
              <a:prstGeom prst="rect">
                <a:avLst/>
              </a:prstGeom>
            </p:spPr>
          </p:pic>
        </mc:Fallback>
      </mc:AlternateContent>
    </p:spTree>
    <p:extLst>
      <p:ext uri="{BB962C8B-B14F-4D97-AF65-F5344CB8AC3E}">
        <p14:creationId xmlns:p14="http://schemas.microsoft.com/office/powerpoint/2010/main" val="24326603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p:cNvSpPr>
          <p:nvPr/>
        </p:nvSpPr>
        <p:spPr bwMode="auto">
          <a:xfrm>
            <a:off x="460375" y="1411288"/>
            <a:ext cx="3654425"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r>
              <a:rPr lang="en-US" altLang="en-US"/>
              <a:t>What is the wavelength of this standing wave?</a:t>
            </a:r>
          </a:p>
        </p:txBody>
      </p:sp>
      <p:sp>
        <p:nvSpPr>
          <p:cNvPr id="33795" name="Rectangle 13"/>
          <p:cNvSpPr>
            <a:spLocks noChangeArrowheads="1"/>
          </p:cNvSpPr>
          <p:nvPr/>
        </p:nvSpPr>
        <p:spPr bwMode="auto">
          <a:xfrm>
            <a:off x="63500" y="25400"/>
            <a:ext cx="8229600" cy="55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r>
              <a:rPr lang="en-US" altLang="en-US" sz="3200">
                <a:solidFill>
                  <a:schemeClr val="bg1"/>
                </a:solidFill>
              </a:rPr>
              <a:t>QuickCheck 21.3</a:t>
            </a:r>
          </a:p>
        </p:txBody>
      </p:sp>
      <p:sp>
        <p:nvSpPr>
          <p:cNvPr id="33797" name="Rectangle 26"/>
          <p:cNvSpPr>
            <a:spLocks noChangeArrowheads="1"/>
          </p:cNvSpPr>
          <p:nvPr/>
        </p:nvSpPr>
        <p:spPr bwMode="auto">
          <a:xfrm>
            <a:off x="381000" y="2819400"/>
            <a:ext cx="4495800"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33400" indent="-533400">
              <a:defRPr sz="2600">
                <a:solidFill>
                  <a:schemeClr val="tx1"/>
                </a:solidFill>
                <a:latin typeface="Arial" charset="0"/>
                <a:ea typeface="ＭＳ Ｐゴシック" pitchFamily="84" charset="-128"/>
              </a:defRPr>
            </a:lvl1pPr>
            <a:lvl2pPr marL="833438"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spcBef>
                <a:spcPct val="20000"/>
              </a:spcBef>
              <a:buFont typeface="Arial" charset="0"/>
              <a:buAutoNum type="alphaUcPeriod"/>
            </a:pPr>
            <a:r>
              <a:rPr lang="en-US" altLang="en-US"/>
              <a:t> </a:t>
            </a:r>
            <a:r>
              <a:rPr lang="en-US" altLang="en-US">
                <a:latin typeface="Times New Roman" pitchFamily="84" charset="0"/>
              </a:rPr>
              <a:t>0.25 m.</a:t>
            </a:r>
            <a:endParaRPr lang="en-US" altLang="en-US"/>
          </a:p>
          <a:p>
            <a:pPr eaLnBrk="1" hangingPunct="1">
              <a:spcBef>
                <a:spcPct val="20000"/>
              </a:spcBef>
              <a:buFont typeface="Arial" charset="0"/>
              <a:buAutoNum type="alphaUcPeriod"/>
            </a:pPr>
            <a:r>
              <a:rPr lang="en-US" altLang="en-US"/>
              <a:t> </a:t>
            </a:r>
            <a:r>
              <a:rPr lang="en-US" altLang="en-US">
                <a:latin typeface="Times New Roman" pitchFamily="84" charset="0"/>
              </a:rPr>
              <a:t>0.5 m.</a:t>
            </a:r>
          </a:p>
          <a:p>
            <a:pPr eaLnBrk="1" hangingPunct="1">
              <a:spcBef>
                <a:spcPct val="20000"/>
              </a:spcBef>
              <a:buFont typeface="Arial" charset="0"/>
              <a:buAutoNum type="alphaUcPeriod"/>
            </a:pPr>
            <a:r>
              <a:rPr lang="en-US" altLang="en-US"/>
              <a:t> </a:t>
            </a:r>
            <a:r>
              <a:rPr lang="en-US" altLang="en-US">
                <a:latin typeface="Times New Roman" pitchFamily="84" charset="0"/>
              </a:rPr>
              <a:t>1.0 m.</a:t>
            </a:r>
          </a:p>
          <a:p>
            <a:pPr eaLnBrk="1" hangingPunct="1">
              <a:spcBef>
                <a:spcPct val="20000"/>
              </a:spcBef>
              <a:buFont typeface="Arial" charset="0"/>
              <a:buAutoNum type="alphaUcPeriod"/>
            </a:pPr>
            <a:r>
              <a:rPr lang="en-US" altLang="en-US"/>
              <a:t> </a:t>
            </a:r>
            <a:r>
              <a:rPr lang="en-US" altLang="en-US">
                <a:latin typeface="Times New Roman" pitchFamily="84" charset="0"/>
              </a:rPr>
              <a:t>2.0 m.</a:t>
            </a:r>
          </a:p>
          <a:p>
            <a:pPr eaLnBrk="1" hangingPunct="1">
              <a:spcBef>
                <a:spcPct val="20000"/>
              </a:spcBef>
              <a:buFont typeface="Arial" charset="0"/>
              <a:buAutoNum type="alphaUcPeriod"/>
            </a:pPr>
            <a:r>
              <a:rPr lang="en-US" altLang="en-US"/>
              <a:t> Standing waves don’t </a:t>
            </a:r>
            <a:br>
              <a:rPr lang="en-US" altLang="en-US"/>
            </a:br>
            <a:r>
              <a:rPr lang="en-US" altLang="en-US"/>
              <a:t> have a wavelength.</a:t>
            </a:r>
          </a:p>
          <a:p>
            <a:pPr eaLnBrk="1" hangingPunct="1">
              <a:spcBef>
                <a:spcPct val="20000"/>
              </a:spcBef>
              <a:buFont typeface="Arial" charset="0"/>
              <a:buAutoNum type="alphaUcPeriod"/>
            </a:pPr>
            <a:endParaRPr lang="en-US" altLang="en-US"/>
          </a:p>
        </p:txBody>
      </p:sp>
      <p:pic>
        <p:nvPicPr>
          <p:cNvPr id="33799" name="Picture 7" descr="CH21_PPT_Slide_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375" y="1181100"/>
            <a:ext cx="4041775" cy="31115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245719" y="92891"/>
            <a:ext cx="8627807" cy="51829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3600" dirty="0" err="1" smtClean="0"/>
              <a:t>i</a:t>
            </a:r>
            <a:r>
              <a:rPr lang="en-US" sz="3600" dirty="0" smtClean="0"/>
              <a:t>-Clicker Discussion Question</a:t>
            </a:r>
            <a:endParaRPr lang="en-US" sz="3600" dirty="0"/>
          </a:p>
        </p:txBody>
      </p:sp>
    </p:spTree>
    <p:extLst>
      <p:ext uri="{BB962C8B-B14F-4D97-AF65-F5344CB8AC3E}">
        <p14:creationId xmlns:p14="http://schemas.microsoft.com/office/powerpoint/2010/main" val="49142222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28600"/>
            <a:ext cx="8229600" cy="685800"/>
          </a:xfrm>
        </p:spPr>
        <p:txBody>
          <a:bodyPr/>
          <a:lstStyle/>
          <a:p>
            <a:r>
              <a:rPr lang="en-US" sz="3600" b="1" kern="1200" dirty="0" smtClean="0">
                <a:solidFill>
                  <a:srgbClr val="3366FF"/>
                </a:solidFill>
                <a:latin typeface="Calibri" pitchFamily="34" charset="0"/>
                <a:ea typeface="Arial" charset="0"/>
                <a:cs typeface="Arial" charset="0"/>
              </a:rPr>
              <a:t>Node Spacing on a String</a:t>
            </a:r>
            <a:endParaRPr lang="en-US" sz="3600" b="1" kern="1200" dirty="0">
              <a:solidFill>
                <a:srgbClr val="3366FF"/>
              </a:solidFill>
              <a:latin typeface="Calibri" pitchFamily="34" charset="0"/>
              <a:ea typeface="Arial" charset="0"/>
              <a:cs typeface="Arial" charset="0"/>
            </a:endParaRPr>
          </a:p>
        </p:txBody>
      </p:sp>
      <p:pic>
        <p:nvPicPr>
          <p:cNvPr id="5124" name="Picture 5" descr="21_0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33743" y="1051112"/>
            <a:ext cx="6362457" cy="5578288"/>
          </a:xfrm>
          <a:noFill/>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6383160" y="2647800"/>
              <a:ext cx="174240" cy="1784520"/>
            </p14:xfrm>
          </p:contentPart>
        </mc:Choice>
        <mc:Fallback xmlns="">
          <p:pic>
            <p:nvPicPr>
              <p:cNvPr id="2" name="Ink 1"/>
              <p:cNvPicPr/>
              <p:nvPr/>
            </p:nvPicPr>
            <p:blipFill>
              <a:blip r:embed="rId4"/>
              <a:stretch>
                <a:fillRect/>
              </a:stretch>
            </p:blipFill>
            <p:spPr>
              <a:xfrm>
                <a:off x="6377040" y="2643840"/>
                <a:ext cx="187560" cy="1791000"/>
              </a:xfrm>
              <a:prstGeom prst="rect">
                <a:avLst/>
              </a:prstGeom>
            </p:spPr>
          </p:pic>
        </mc:Fallback>
      </mc:AlternateContent>
    </p:spTree>
    <p:extLst>
      <p:ext uri="{BB962C8B-B14F-4D97-AF65-F5344CB8AC3E}">
        <p14:creationId xmlns:p14="http://schemas.microsoft.com/office/powerpoint/2010/main" val="26405783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3" name="Picture 8" descr="21_06_Figure"/>
          <p:cNvPicPr>
            <a:picLocks noChangeAspect="1" noChangeArrowheads="1"/>
          </p:cNvPicPr>
          <p:nvPr/>
        </p:nvPicPr>
        <p:blipFill>
          <a:blip r:embed="rId2">
            <a:extLst>
              <a:ext uri="{28A0092B-C50C-407E-A947-70E740481C1C}">
                <a14:useLocalDpi xmlns:a14="http://schemas.microsoft.com/office/drawing/2010/main" val="0"/>
              </a:ext>
            </a:extLst>
          </a:blip>
          <a:srcRect b="3192"/>
          <a:stretch>
            <a:fillRect/>
          </a:stretch>
        </p:blipFill>
        <p:spPr bwMode="auto">
          <a:xfrm>
            <a:off x="152400" y="861022"/>
            <a:ext cx="5504516" cy="5628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Text Box 3"/>
          <p:cNvSpPr txBox="1">
            <a:spLocks noChangeArrowheads="1"/>
          </p:cNvSpPr>
          <p:nvPr/>
        </p:nvSpPr>
        <p:spPr bwMode="auto">
          <a:xfrm>
            <a:off x="5486400" y="300185"/>
            <a:ext cx="3429000" cy="617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spcBef>
                <a:spcPct val="20000"/>
              </a:spcBef>
              <a:buClr>
                <a:srgbClr val="93001B"/>
              </a:buClr>
              <a:buFont typeface="Wingdings" pitchFamily="84" charset="2"/>
              <a:buChar char="§"/>
            </a:pPr>
            <a:r>
              <a:rPr lang="en-US" altLang="en-US" dirty="0">
                <a:cs typeface="Arial" charset="0"/>
              </a:rPr>
              <a:t>In Chapter 20 you learned that the </a:t>
            </a:r>
            <a:r>
              <a:rPr lang="en-US" altLang="en-US" i="1" dirty="0">
                <a:cs typeface="Arial" charset="0"/>
              </a:rPr>
              <a:t>intensity </a:t>
            </a:r>
            <a:r>
              <a:rPr lang="en-US" altLang="en-US" dirty="0">
                <a:cs typeface="Arial" charset="0"/>
              </a:rPr>
              <a:t>of a wave is proportional to the square of the amplitude: </a:t>
            </a:r>
            <a:r>
              <a:rPr lang="en-US" altLang="en-US" i="1" dirty="0">
                <a:latin typeface="Times New Roman" pitchFamily="84" charset="0"/>
                <a:cs typeface="Arial" charset="0"/>
              </a:rPr>
              <a:t>I</a:t>
            </a:r>
            <a:r>
              <a:rPr lang="en-US" altLang="en-US" dirty="0">
                <a:latin typeface="Times New Roman" pitchFamily="84" charset="0"/>
                <a:cs typeface="Arial" charset="0"/>
              </a:rPr>
              <a:t> </a:t>
            </a:r>
            <a:r>
              <a:rPr lang="en-US" altLang="en-US" dirty="0">
                <a:latin typeface="Times New Roman" pitchFamily="84" charset="0"/>
                <a:cs typeface="Arial" charset="0"/>
                <a:sym typeface="Symbol" pitchFamily="84" charset="2"/>
              </a:rPr>
              <a:t></a:t>
            </a:r>
            <a:r>
              <a:rPr lang="en-US" altLang="en-US" dirty="0">
                <a:latin typeface="Times New Roman" pitchFamily="84" charset="0"/>
                <a:cs typeface="Arial" charset="0"/>
              </a:rPr>
              <a:t> </a:t>
            </a:r>
            <a:r>
              <a:rPr lang="en-US" altLang="en-US" i="1" dirty="0">
                <a:latin typeface="Times New Roman" pitchFamily="84" charset="0"/>
                <a:cs typeface="Arial" charset="0"/>
              </a:rPr>
              <a:t>A</a:t>
            </a:r>
            <a:r>
              <a:rPr lang="en-US" altLang="en-US" baseline="30000" dirty="0">
                <a:latin typeface="Times New Roman" pitchFamily="84" charset="0"/>
                <a:cs typeface="Arial" charset="0"/>
              </a:rPr>
              <a:t>2</a:t>
            </a:r>
            <a:r>
              <a:rPr lang="en-US" altLang="en-US" dirty="0">
                <a:latin typeface="Times New Roman" pitchFamily="84" charset="0"/>
                <a:cs typeface="Arial" charset="0"/>
              </a:rPr>
              <a:t>.</a:t>
            </a:r>
          </a:p>
          <a:p>
            <a:pPr eaLnBrk="1" hangingPunct="1">
              <a:spcBef>
                <a:spcPct val="20000"/>
              </a:spcBef>
              <a:buClr>
                <a:srgbClr val="93001B"/>
              </a:buClr>
              <a:buFont typeface="Wingdings" pitchFamily="84" charset="2"/>
              <a:buChar char="§"/>
            </a:pPr>
            <a:r>
              <a:rPr lang="en-US" altLang="en-US" dirty="0">
                <a:cs typeface="Arial" charset="0"/>
              </a:rPr>
              <a:t>Intensity is maximum </a:t>
            </a:r>
            <a:br>
              <a:rPr lang="en-US" altLang="en-US" dirty="0">
                <a:cs typeface="Arial" charset="0"/>
              </a:rPr>
            </a:br>
            <a:r>
              <a:rPr lang="en-US" altLang="en-US" dirty="0">
                <a:cs typeface="Arial" charset="0"/>
              </a:rPr>
              <a:t>at points of constructive interference and zero </a:t>
            </a:r>
            <a:br>
              <a:rPr lang="en-US" altLang="en-US" dirty="0">
                <a:cs typeface="Arial" charset="0"/>
              </a:rPr>
            </a:br>
            <a:r>
              <a:rPr lang="en-US" altLang="en-US" dirty="0">
                <a:cs typeface="Arial" charset="0"/>
              </a:rPr>
              <a:t>at points of destructive interference.</a:t>
            </a:r>
          </a:p>
        </p:txBody>
      </p:sp>
      <p:sp>
        <p:nvSpPr>
          <p:cNvPr id="32771" name="Rectangle 13"/>
          <p:cNvSpPr>
            <a:spLocks noChangeArrowheads="1"/>
          </p:cNvSpPr>
          <p:nvPr/>
        </p:nvSpPr>
        <p:spPr bwMode="auto">
          <a:xfrm>
            <a:off x="63500" y="25400"/>
            <a:ext cx="8229600" cy="55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r>
              <a:rPr lang="en-US" altLang="en-US" sz="3200"/>
              <a:t>Standing Waves</a:t>
            </a:r>
          </a:p>
        </p:txBody>
      </p:sp>
    </p:spTree>
    <p:extLst>
      <p:ext uri="{BB962C8B-B14F-4D97-AF65-F5344CB8AC3E}">
        <p14:creationId xmlns:p14="http://schemas.microsoft.com/office/powerpoint/2010/main" val="25936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3"/>
          <p:cNvSpPr>
            <a:spLocks noChangeArrowheads="1"/>
          </p:cNvSpPr>
          <p:nvPr/>
        </p:nvSpPr>
        <p:spPr bwMode="auto">
          <a:xfrm>
            <a:off x="63500" y="25400"/>
            <a:ext cx="8229600" cy="55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r>
              <a:rPr lang="en-US" altLang="en-US" sz="3200" dirty="0" err="1">
                <a:solidFill>
                  <a:schemeClr val="bg1"/>
                </a:solidFill>
              </a:rPr>
              <a:t>QuickCheck</a:t>
            </a:r>
            <a:r>
              <a:rPr lang="en-US" altLang="en-US" sz="3200" dirty="0">
                <a:solidFill>
                  <a:schemeClr val="bg1"/>
                </a:solidFill>
              </a:rPr>
              <a:t> </a:t>
            </a:r>
            <a:r>
              <a:rPr lang="en-US" altLang="en-US" sz="3200" dirty="0" smtClean="0">
                <a:solidFill>
                  <a:schemeClr val="bg1"/>
                </a:solidFill>
              </a:rPr>
              <a:t>1.1</a:t>
            </a:r>
            <a:endParaRPr lang="en-US" altLang="en-US" sz="3200" dirty="0">
              <a:solidFill>
                <a:schemeClr val="bg1"/>
              </a:solidFill>
            </a:endParaRPr>
          </a:p>
        </p:txBody>
      </p:sp>
      <p:pic>
        <p:nvPicPr>
          <p:cNvPr id="25604" name="Picture 17" descr="CH21_PPT_Slide_22"/>
          <p:cNvPicPr>
            <a:picLocks noChangeAspect="1" noChangeArrowheads="1"/>
          </p:cNvPicPr>
          <p:nvPr/>
        </p:nvPicPr>
        <p:blipFill>
          <a:blip r:embed="rId3">
            <a:extLst>
              <a:ext uri="{28A0092B-C50C-407E-A947-70E740481C1C}">
                <a14:useLocalDpi xmlns:a14="http://schemas.microsoft.com/office/drawing/2010/main" val="0"/>
              </a:ext>
            </a:extLst>
          </a:blip>
          <a:srcRect t="10414" b="10414"/>
          <a:stretch>
            <a:fillRect/>
          </a:stretch>
        </p:blipFill>
        <p:spPr bwMode="auto">
          <a:xfrm>
            <a:off x="355600" y="1219200"/>
            <a:ext cx="8369300"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6"/>
          <p:cNvSpPr>
            <a:spLocks/>
          </p:cNvSpPr>
          <p:nvPr/>
        </p:nvSpPr>
        <p:spPr bwMode="auto">
          <a:xfrm>
            <a:off x="457200" y="914400"/>
            <a:ext cx="3352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r>
              <a:rPr lang="en-US" altLang="en-US" sz="2400"/>
              <a:t>Two wave pulses on a string approach each other at speeds of </a:t>
            </a:r>
            <a:br>
              <a:rPr lang="en-US" altLang="en-US" sz="2400"/>
            </a:br>
            <a:r>
              <a:rPr lang="en-US" altLang="en-US" sz="2400">
                <a:latin typeface="Times New Roman" pitchFamily="84" charset="0"/>
              </a:rPr>
              <a:t>1 m/s.</a:t>
            </a:r>
            <a:r>
              <a:rPr lang="en-US" altLang="en-US" sz="2400"/>
              <a:t> How does the string look at </a:t>
            </a:r>
            <a:r>
              <a:rPr lang="en-US" altLang="en-US" sz="2400" i="1">
                <a:latin typeface="Times New Roman" pitchFamily="84" charset="0"/>
              </a:rPr>
              <a:t>t</a:t>
            </a:r>
            <a:r>
              <a:rPr lang="en-US" altLang="en-US" sz="2400">
                <a:latin typeface="Times New Roman" pitchFamily="84" charset="0"/>
              </a:rPr>
              <a:t> = 3 s?</a:t>
            </a:r>
            <a:endParaRPr lang="en-US" altLang="en-US" sz="2400"/>
          </a:p>
          <a:p>
            <a:pPr eaLnBrk="1" hangingPunct="1">
              <a:lnSpc>
                <a:spcPct val="140000"/>
              </a:lnSpc>
              <a:buFont typeface="Arial" charset="0"/>
              <a:buNone/>
            </a:pPr>
            <a:endParaRPr lang="en-US" altLang="en-US" sz="2400"/>
          </a:p>
        </p:txBody>
      </p:sp>
      <p:sp>
        <p:nvSpPr>
          <p:cNvPr id="7" name="Rectangle 2"/>
          <p:cNvSpPr txBox="1">
            <a:spLocks noChangeArrowheads="1"/>
          </p:cNvSpPr>
          <p:nvPr/>
        </p:nvSpPr>
        <p:spPr bwMode="auto">
          <a:xfrm>
            <a:off x="245719" y="92891"/>
            <a:ext cx="8627807" cy="51829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3600" dirty="0" err="1" smtClean="0"/>
              <a:t>i</a:t>
            </a:r>
            <a:r>
              <a:rPr lang="en-US" sz="3600" dirty="0" smtClean="0"/>
              <a:t>-Clicker Discussion Question</a:t>
            </a:r>
            <a:endParaRPr lang="en-US" sz="3600" dirty="0"/>
          </a:p>
        </p:txBody>
      </p:sp>
    </p:spTree>
    <p:extLst>
      <p:ext uri="{BB962C8B-B14F-4D97-AF65-F5344CB8AC3E}">
        <p14:creationId xmlns:p14="http://schemas.microsoft.com/office/powerpoint/2010/main" val="37127784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Text Box 14"/>
          <p:cNvSpPr txBox="1">
            <a:spLocks noChangeArrowheads="1"/>
          </p:cNvSpPr>
          <p:nvPr/>
        </p:nvSpPr>
        <p:spPr bwMode="auto">
          <a:xfrm>
            <a:off x="5694859" y="989531"/>
            <a:ext cx="355944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600" dirty="0" smtClean="0">
                <a:latin typeface="Times New Roman" charset="0"/>
                <a:cs typeface="Arial" charset="0"/>
              </a:rPr>
              <a:t>On a string of length </a:t>
            </a:r>
            <a:r>
              <a:rPr lang="en-US" sz="2600" i="1" dirty="0" smtClean="0">
                <a:latin typeface="Times New Roman" charset="0"/>
                <a:cs typeface="Arial" charset="0"/>
              </a:rPr>
              <a:t>L</a:t>
            </a:r>
            <a:r>
              <a:rPr lang="en-US" sz="2600" dirty="0" smtClean="0">
                <a:latin typeface="Times New Roman" charset="0"/>
                <a:cs typeface="Arial" charset="0"/>
              </a:rPr>
              <a:t> with fixed end points, </a:t>
            </a:r>
            <a:endParaRPr lang="en-US" sz="2600" dirty="0">
              <a:latin typeface="Times New Roman" charset="0"/>
              <a:cs typeface="Arial" charset="0"/>
            </a:endParaRPr>
          </a:p>
        </p:txBody>
      </p:sp>
      <p:pic>
        <p:nvPicPr>
          <p:cNvPr id="19" name="Picture 7" descr="21_11_Figure"/>
          <p:cNvPicPr>
            <a:picLocks noChangeAspect="1" noChangeArrowheads="1"/>
          </p:cNvPicPr>
          <p:nvPr/>
        </p:nvPicPr>
        <p:blipFill>
          <a:blip r:embed="rId3">
            <a:extLst>
              <a:ext uri="{28A0092B-C50C-407E-A947-70E740481C1C}">
                <a14:useLocalDpi xmlns:a14="http://schemas.microsoft.com/office/drawing/2010/main" val="0"/>
              </a:ext>
            </a:extLst>
          </a:blip>
          <a:srcRect b="2315"/>
          <a:stretch>
            <a:fillRect/>
          </a:stretch>
        </p:blipFill>
        <p:spPr bwMode="auto">
          <a:xfrm>
            <a:off x="228600" y="235639"/>
            <a:ext cx="5303957" cy="836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 name="Object 19"/>
          <p:cNvGraphicFramePr>
            <a:graphicFrameLocks noChangeAspect="1"/>
          </p:cNvGraphicFramePr>
          <p:nvPr>
            <p:extLst>
              <p:ext uri="{D42A27DB-BD31-4B8C-83A1-F6EECF244321}">
                <p14:modId xmlns:p14="http://schemas.microsoft.com/office/powerpoint/2010/main" val="2240924209"/>
              </p:ext>
            </p:extLst>
          </p:nvPr>
        </p:nvGraphicFramePr>
        <p:xfrm>
          <a:off x="5690984" y="1980131"/>
          <a:ext cx="3352800" cy="403008"/>
        </p:xfrm>
        <a:graphic>
          <a:graphicData uri="http://schemas.openxmlformats.org/presentationml/2006/ole">
            <mc:AlternateContent xmlns:mc="http://schemas.openxmlformats.org/markup-compatibility/2006">
              <mc:Choice xmlns:v="urn:schemas-microsoft-com:vml" Requires="v">
                <p:oleObj spid="_x0000_s3559" name="Equation" r:id="rId4" imgW="1689100" imgH="203200" progId="Equation.3">
                  <p:embed/>
                </p:oleObj>
              </mc:Choice>
              <mc:Fallback>
                <p:oleObj name="Equation" r:id="rId4" imgW="1689100" imgH="203200" progId="Equation.3">
                  <p:embed/>
                  <p:pic>
                    <p:nvPicPr>
                      <p:cNvPr id="0" name=""/>
                      <p:cNvPicPr/>
                      <p:nvPr/>
                    </p:nvPicPr>
                    <p:blipFill>
                      <a:blip r:embed="rId5"/>
                      <a:stretch>
                        <a:fillRect/>
                      </a:stretch>
                    </p:blipFill>
                    <p:spPr>
                      <a:xfrm>
                        <a:off x="5690984" y="1980131"/>
                        <a:ext cx="3352800" cy="403008"/>
                      </a:xfrm>
                      <a:prstGeom prst="rect">
                        <a:avLst/>
                      </a:prstGeom>
                    </p:spPr>
                  </p:pic>
                </p:oleObj>
              </mc:Fallback>
            </mc:AlternateContent>
          </a:graphicData>
        </a:graphic>
      </p:graphicFrame>
      <p:sp>
        <p:nvSpPr>
          <p:cNvPr id="17" name="Text Box 3"/>
          <p:cNvSpPr txBox="1">
            <a:spLocks noChangeArrowheads="1"/>
          </p:cNvSpPr>
          <p:nvPr/>
        </p:nvSpPr>
        <p:spPr bwMode="auto">
          <a:xfrm>
            <a:off x="5684527" y="3124200"/>
            <a:ext cx="3459473"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17500" indent="-317500">
              <a:defRPr sz="2600">
                <a:solidFill>
                  <a:schemeClr val="tx1"/>
                </a:solidFill>
                <a:latin typeface="Arial" charset="0"/>
                <a:ea typeface="ＭＳ Ｐゴシック" charset="0"/>
                <a:cs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600">
                <a:solidFill>
                  <a:schemeClr val="tx1"/>
                </a:solidFill>
                <a:latin typeface="Arial" charset="0"/>
                <a:ea typeface="ＭＳ Ｐゴシック" charset="0"/>
              </a:defRPr>
            </a:lvl3pPr>
            <a:lvl4pPr marL="1600200" indent="-228600">
              <a:defRPr sz="2600">
                <a:solidFill>
                  <a:schemeClr val="tx1"/>
                </a:solidFill>
                <a:latin typeface="Arial" charset="0"/>
                <a:ea typeface="ＭＳ Ｐゴシック" charset="0"/>
              </a:defRPr>
            </a:lvl4pPr>
            <a:lvl5pPr marL="2057400" indent="-228600">
              <a:defRPr sz="2600">
                <a:solidFill>
                  <a:schemeClr val="tx1"/>
                </a:solidFill>
                <a:latin typeface="Arial" charset="0"/>
                <a:ea typeface="ＭＳ Ｐゴシック" charset="0"/>
              </a:defRPr>
            </a:lvl5pPr>
            <a:lvl6pPr marL="2514600" indent="-228600" eaLnBrk="0" fontAlgn="base" hangingPunct="0">
              <a:spcBef>
                <a:spcPct val="0"/>
              </a:spcBef>
              <a:spcAft>
                <a:spcPct val="0"/>
              </a:spcAft>
              <a:defRPr sz="2600">
                <a:solidFill>
                  <a:schemeClr val="tx1"/>
                </a:solidFill>
                <a:latin typeface="Arial" charset="0"/>
                <a:ea typeface="ＭＳ Ｐゴシック" charset="0"/>
              </a:defRPr>
            </a:lvl6pPr>
            <a:lvl7pPr marL="2971800" indent="-228600" eaLnBrk="0" fontAlgn="base" hangingPunct="0">
              <a:spcBef>
                <a:spcPct val="0"/>
              </a:spcBef>
              <a:spcAft>
                <a:spcPct val="0"/>
              </a:spcAft>
              <a:defRPr sz="2600">
                <a:solidFill>
                  <a:schemeClr val="tx1"/>
                </a:solidFill>
                <a:latin typeface="Arial" charset="0"/>
                <a:ea typeface="ＭＳ Ｐゴシック" charset="0"/>
              </a:defRPr>
            </a:lvl7pPr>
            <a:lvl8pPr marL="3429000" indent="-228600" eaLnBrk="0" fontAlgn="base" hangingPunct="0">
              <a:spcBef>
                <a:spcPct val="0"/>
              </a:spcBef>
              <a:spcAft>
                <a:spcPct val="0"/>
              </a:spcAft>
              <a:defRPr sz="2600">
                <a:solidFill>
                  <a:schemeClr val="tx1"/>
                </a:solidFill>
                <a:latin typeface="Arial" charset="0"/>
                <a:ea typeface="ＭＳ Ｐゴシック" charset="0"/>
              </a:defRPr>
            </a:lvl8pPr>
            <a:lvl9pPr marL="3886200" indent="-228600" eaLnBrk="0" fontAlgn="base" hangingPunct="0">
              <a:spcBef>
                <a:spcPct val="0"/>
              </a:spcBef>
              <a:spcAft>
                <a:spcPct val="0"/>
              </a:spcAft>
              <a:defRPr sz="2600">
                <a:solidFill>
                  <a:schemeClr val="tx1"/>
                </a:solidFill>
                <a:latin typeface="Arial" charset="0"/>
                <a:ea typeface="ＭＳ Ｐゴシック" charset="0"/>
              </a:defRPr>
            </a:lvl9pPr>
          </a:lstStyle>
          <a:p>
            <a:pPr marL="0" indent="0" eaLnBrk="1" hangingPunct="1">
              <a:spcBef>
                <a:spcPct val="20000"/>
              </a:spcBef>
              <a:buClr>
                <a:srgbClr val="93001B"/>
              </a:buClr>
            </a:pPr>
            <a:r>
              <a:rPr lang="en-US" dirty="0" smtClean="0">
                <a:latin typeface="Times New Roman" charset="0"/>
                <a:cs typeface="Arial" charset="0"/>
              </a:rPr>
              <a:t>Only oscillations with specific wavelengths are allowed.</a:t>
            </a:r>
            <a:endParaRPr lang="en-US" dirty="0">
              <a:latin typeface="Times New Roman" charset="0"/>
              <a:cs typeface="Arial" charset="0"/>
            </a:endParaRPr>
          </a:p>
        </p:txBody>
      </p:sp>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1996560" y="6143760"/>
              <a:ext cx="19440" cy="7920"/>
            </p14:xfrm>
          </p:contentPart>
        </mc:Choice>
        <mc:Fallback xmlns="">
          <p:pic>
            <p:nvPicPr>
              <p:cNvPr id="2" name="Ink 1"/>
              <p:cNvPicPr/>
              <p:nvPr/>
            </p:nvPicPr>
            <p:blipFill>
              <a:blip r:embed="rId7"/>
              <a:stretch>
                <a:fillRect/>
              </a:stretch>
            </p:blipFill>
            <p:spPr>
              <a:xfrm>
                <a:off x="1991520" y="6136920"/>
                <a:ext cx="27000" cy="19800"/>
              </a:xfrm>
              <a:prstGeom prst="rect">
                <a:avLst/>
              </a:prstGeom>
            </p:spPr>
          </p:pic>
        </mc:Fallback>
      </mc:AlternateContent>
    </p:spTree>
    <p:extLst>
      <p:ext uri="{BB962C8B-B14F-4D97-AF65-F5344CB8AC3E}">
        <p14:creationId xmlns:p14="http://schemas.microsoft.com/office/powerpoint/2010/main" val="305130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5.55556E-7 3.00578E-6 L 0.00174 -0.2659 " pathEditMode="relative" rAng="0" ptsTypes="AA">
                                      <p:cBhvr>
                                        <p:cTn id="6" dur="2000" fill="hold"/>
                                        <p:tgtEl>
                                          <p:spTgt spid="19"/>
                                        </p:tgtEl>
                                        <p:attrNameLst>
                                          <p:attrName>ppt_x</p:attrName>
                                          <p:attrName>ppt_y</p:attrName>
                                        </p:attrNameLst>
                                      </p:cBhvr>
                                      <p:rCtr x="87" y="-132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p:cNvSpPr>
          <p:nvPr/>
        </p:nvSpPr>
        <p:spPr bwMode="auto">
          <a:xfrm>
            <a:off x="460375" y="1219200"/>
            <a:ext cx="41116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spcBef>
                <a:spcPct val="20000"/>
              </a:spcBef>
            </a:pPr>
            <a:r>
              <a:rPr lang="en-US" altLang="en-US"/>
              <a:t>What is the mode number of this standing wave?</a:t>
            </a:r>
          </a:p>
        </p:txBody>
      </p:sp>
      <p:sp>
        <p:nvSpPr>
          <p:cNvPr id="50179" name="Rectangle 13"/>
          <p:cNvSpPr>
            <a:spLocks noChangeArrowheads="1"/>
          </p:cNvSpPr>
          <p:nvPr/>
        </p:nvSpPr>
        <p:spPr bwMode="auto">
          <a:xfrm>
            <a:off x="63500" y="25400"/>
            <a:ext cx="8229600" cy="55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r>
              <a:rPr lang="en-US" altLang="en-US" sz="3200">
                <a:solidFill>
                  <a:schemeClr val="bg1"/>
                </a:solidFill>
              </a:rPr>
              <a:t>QuickCheck 21.4</a:t>
            </a:r>
          </a:p>
        </p:txBody>
      </p:sp>
      <p:sp>
        <p:nvSpPr>
          <p:cNvPr id="50181" name="Rectangle 8"/>
          <p:cNvSpPr>
            <a:spLocks noChangeArrowheads="1"/>
          </p:cNvSpPr>
          <p:nvPr/>
        </p:nvSpPr>
        <p:spPr bwMode="auto">
          <a:xfrm>
            <a:off x="381000" y="2362200"/>
            <a:ext cx="4191000" cy="318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84200" indent="-584200">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spcBef>
                <a:spcPct val="20000"/>
              </a:spcBef>
              <a:buFont typeface="Arial" charset="0"/>
              <a:buAutoNum type="alphaUcPeriod"/>
            </a:pPr>
            <a:r>
              <a:rPr lang="en-US" altLang="en-US"/>
              <a:t>4.</a:t>
            </a:r>
          </a:p>
          <a:p>
            <a:pPr eaLnBrk="1" hangingPunct="1">
              <a:spcBef>
                <a:spcPct val="20000"/>
              </a:spcBef>
              <a:buFont typeface="Arial" charset="0"/>
              <a:buAutoNum type="alphaUcPeriod"/>
            </a:pPr>
            <a:r>
              <a:rPr lang="en-US" altLang="en-US"/>
              <a:t>5.</a:t>
            </a:r>
          </a:p>
          <a:p>
            <a:pPr eaLnBrk="1" hangingPunct="1">
              <a:spcBef>
                <a:spcPct val="20000"/>
              </a:spcBef>
              <a:buFont typeface="Arial" charset="0"/>
              <a:buAutoNum type="alphaUcPeriod"/>
            </a:pPr>
            <a:r>
              <a:rPr lang="en-US" altLang="en-US"/>
              <a:t>6.</a:t>
            </a:r>
          </a:p>
          <a:p>
            <a:pPr eaLnBrk="1" hangingPunct="1">
              <a:spcBef>
                <a:spcPct val="20000"/>
              </a:spcBef>
              <a:buFont typeface="Arial" charset="0"/>
              <a:buAutoNum type="alphaUcPeriod"/>
            </a:pPr>
            <a:r>
              <a:rPr lang="en-US" altLang="en-US"/>
              <a:t>Can’t say without knowing what kind of wave it is.</a:t>
            </a:r>
          </a:p>
          <a:p>
            <a:pPr eaLnBrk="1" hangingPunct="1">
              <a:spcBef>
                <a:spcPct val="20000"/>
              </a:spcBef>
              <a:buFont typeface="Arial" charset="0"/>
              <a:buAutoNum type="alphaUcPeriod"/>
            </a:pPr>
            <a:endParaRPr lang="en-US" altLang="en-US"/>
          </a:p>
        </p:txBody>
      </p:sp>
      <p:pic>
        <p:nvPicPr>
          <p:cNvPr id="50187" name="Picture 11" descr="CH21_PPT_Slide_46"/>
          <p:cNvPicPr>
            <a:picLocks noChangeAspect="1" noChangeArrowheads="1"/>
          </p:cNvPicPr>
          <p:nvPr/>
        </p:nvPicPr>
        <p:blipFill>
          <a:blip r:embed="rId3">
            <a:extLst>
              <a:ext uri="{28A0092B-C50C-407E-A947-70E740481C1C}">
                <a14:useLocalDpi xmlns:a14="http://schemas.microsoft.com/office/drawing/2010/main" val="0"/>
              </a:ext>
            </a:extLst>
          </a:blip>
          <a:srcRect t="15862" b="30560"/>
          <a:stretch>
            <a:fillRect/>
          </a:stretch>
        </p:blipFill>
        <p:spPr bwMode="auto">
          <a:xfrm>
            <a:off x="4664075" y="1520825"/>
            <a:ext cx="4264025" cy="17589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245719" y="92891"/>
            <a:ext cx="8627807" cy="51829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3600" dirty="0" err="1" smtClean="0"/>
              <a:t>i</a:t>
            </a:r>
            <a:r>
              <a:rPr lang="en-US" sz="3600" dirty="0" smtClean="0"/>
              <a:t>-Clicker Discussion Question</a:t>
            </a:r>
            <a:endParaRPr lang="en-US" sz="3600" dirty="0"/>
          </a:p>
        </p:txBody>
      </p:sp>
    </p:spTree>
    <p:extLst>
      <p:ext uri="{BB962C8B-B14F-4D97-AF65-F5344CB8AC3E}">
        <p14:creationId xmlns:p14="http://schemas.microsoft.com/office/powerpoint/2010/main" val="228426606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 Box 2"/>
          <p:cNvSpPr txBox="1">
            <a:spLocks noChangeArrowheads="1"/>
          </p:cNvSpPr>
          <p:nvPr/>
        </p:nvSpPr>
        <p:spPr bwMode="auto">
          <a:xfrm>
            <a:off x="152400" y="1600200"/>
            <a:ext cx="8686800" cy="3354765"/>
          </a:xfrm>
          <a:prstGeom prst="rect">
            <a:avLst/>
          </a:prstGeom>
          <a:noFill/>
          <a:ln w="9525">
            <a:noFill/>
            <a:miter lim="800000"/>
            <a:headEnd/>
            <a:tailEnd/>
          </a:ln>
          <a:effectLst/>
        </p:spPr>
        <p:txBody>
          <a:bodyPr wrap="square">
            <a:prstTxWarp prst="textNoShape">
              <a:avLst/>
            </a:prstTxWarp>
            <a:spAutoFit/>
          </a:bodyPr>
          <a:lstStyle/>
          <a:p>
            <a:pPr>
              <a:spcAft>
                <a:spcPts val="1200"/>
              </a:spcAft>
            </a:pPr>
            <a:r>
              <a:rPr lang="en-US" sz="2600" dirty="0">
                <a:latin typeface="Times New Roman"/>
                <a:ea typeface="Arial" charset="0"/>
                <a:cs typeface="Times New Roman"/>
              </a:rPr>
              <a:t>There are three things to note about the normal modes of </a:t>
            </a:r>
            <a:r>
              <a:rPr lang="en-US" sz="2600" dirty="0" smtClean="0">
                <a:latin typeface="Times New Roman"/>
                <a:ea typeface="Arial" charset="0"/>
                <a:cs typeface="Times New Roman"/>
              </a:rPr>
              <a:t>a string</a:t>
            </a:r>
            <a:r>
              <a:rPr lang="en-US" sz="2600" dirty="0">
                <a:latin typeface="Times New Roman"/>
                <a:ea typeface="Arial" charset="0"/>
                <a:cs typeface="Times New Roman"/>
              </a:rPr>
              <a:t>.</a:t>
            </a:r>
          </a:p>
          <a:p>
            <a:pPr marL="342900" indent="-342900">
              <a:spcAft>
                <a:spcPts val="1200"/>
              </a:spcAft>
              <a:buFontTx/>
              <a:buAutoNum type="arabicPeriod"/>
            </a:pPr>
            <a:r>
              <a:rPr lang="en-US" sz="2600" dirty="0">
                <a:latin typeface="Times New Roman"/>
                <a:ea typeface="Arial" charset="0"/>
                <a:cs typeface="Times New Roman"/>
              </a:rPr>
              <a:t> </a:t>
            </a:r>
            <a:r>
              <a:rPr lang="en-US" sz="2600" i="1" dirty="0">
                <a:latin typeface="Times New Roman"/>
                <a:ea typeface="Arial" charset="0"/>
                <a:cs typeface="Times New Roman"/>
              </a:rPr>
              <a:t>m</a:t>
            </a:r>
            <a:r>
              <a:rPr lang="en-US" sz="2600" dirty="0">
                <a:latin typeface="Times New Roman"/>
                <a:ea typeface="Arial" charset="0"/>
                <a:cs typeface="Times New Roman"/>
              </a:rPr>
              <a:t> is the number of </a:t>
            </a:r>
            <a:r>
              <a:rPr lang="en-US" sz="2600" i="1" dirty="0">
                <a:latin typeface="Times New Roman"/>
                <a:ea typeface="Arial" charset="0"/>
                <a:cs typeface="Times New Roman"/>
              </a:rPr>
              <a:t>antinodes</a:t>
            </a:r>
            <a:r>
              <a:rPr lang="en-US" sz="2600" dirty="0">
                <a:latin typeface="Times New Roman"/>
                <a:ea typeface="Arial" charset="0"/>
                <a:cs typeface="Times New Roman"/>
              </a:rPr>
              <a:t> on the standing </a:t>
            </a:r>
            <a:r>
              <a:rPr lang="en-US" sz="2600" dirty="0" smtClean="0">
                <a:latin typeface="Times New Roman"/>
                <a:ea typeface="Arial" charset="0"/>
                <a:cs typeface="Times New Roman"/>
              </a:rPr>
              <a:t>wave.</a:t>
            </a:r>
            <a:endParaRPr lang="en-US" sz="2600" dirty="0">
              <a:latin typeface="Times New Roman"/>
              <a:ea typeface="Arial" charset="0"/>
              <a:cs typeface="Times New Roman"/>
            </a:endParaRPr>
          </a:p>
          <a:p>
            <a:pPr marL="342900" indent="-342900">
              <a:spcAft>
                <a:spcPts val="1200"/>
              </a:spcAft>
              <a:buFontTx/>
              <a:buAutoNum type="arabicPeriod"/>
            </a:pPr>
            <a:r>
              <a:rPr lang="en-US" sz="2600" dirty="0">
                <a:latin typeface="Times New Roman"/>
                <a:cs typeface="Times New Roman"/>
              </a:rPr>
              <a:t>The </a:t>
            </a:r>
            <a:r>
              <a:rPr lang="en-US" sz="2600" i="1" dirty="0">
                <a:latin typeface="Times New Roman"/>
                <a:cs typeface="Times New Roman"/>
              </a:rPr>
              <a:t>fundamental mode</a:t>
            </a:r>
            <a:r>
              <a:rPr lang="en-US" sz="2600" dirty="0">
                <a:latin typeface="Times New Roman"/>
                <a:cs typeface="Times New Roman"/>
              </a:rPr>
              <a:t>, with </a:t>
            </a:r>
            <a:r>
              <a:rPr lang="en-US" sz="2600" i="1" dirty="0" err="1">
                <a:latin typeface="Times New Roman"/>
                <a:cs typeface="Times New Roman"/>
              </a:rPr>
              <a:t>m</a:t>
            </a:r>
            <a:r>
              <a:rPr lang="en-US" sz="2600" dirty="0">
                <a:latin typeface="Times New Roman"/>
                <a:cs typeface="Times New Roman"/>
              </a:rPr>
              <a:t> = 1, has </a:t>
            </a:r>
            <a:r>
              <a:rPr lang="el-GR" sz="2600" i="1" dirty="0">
                <a:latin typeface="Times New Roman"/>
                <a:cs typeface="Times New Roman"/>
              </a:rPr>
              <a:t>λ</a:t>
            </a:r>
            <a:r>
              <a:rPr lang="en-US" sz="2600" baseline="-25000" dirty="0">
                <a:latin typeface="Times New Roman"/>
                <a:cs typeface="Times New Roman"/>
              </a:rPr>
              <a:t>1</a:t>
            </a:r>
            <a:r>
              <a:rPr lang="en-US" sz="2600" dirty="0">
                <a:latin typeface="Times New Roman"/>
                <a:cs typeface="Times New Roman"/>
              </a:rPr>
              <a:t> = </a:t>
            </a:r>
            <a:r>
              <a:rPr lang="en-US" sz="2600" dirty="0" smtClean="0">
                <a:latin typeface="Times New Roman"/>
                <a:cs typeface="Times New Roman"/>
              </a:rPr>
              <a:t>2</a:t>
            </a:r>
            <a:r>
              <a:rPr lang="en-US" sz="2600" i="1" dirty="0" smtClean="0">
                <a:latin typeface="Times New Roman"/>
                <a:cs typeface="Times New Roman"/>
              </a:rPr>
              <a:t>L</a:t>
            </a:r>
            <a:r>
              <a:rPr lang="en-US" sz="2600" dirty="0" smtClean="0">
                <a:latin typeface="Times New Roman"/>
                <a:cs typeface="Times New Roman"/>
              </a:rPr>
              <a:t>.</a:t>
            </a:r>
          </a:p>
          <a:p>
            <a:pPr marL="342900" indent="-342900">
              <a:spcAft>
                <a:spcPts val="1200"/>
              </a:spcAft>
              <a:buFontTx/>
              <a:buAutoNum type="arabicPeriod"/>
            </a:pPr>
            <a:r>
              <a:rPr lang="en-US" sz="2600" dirty="0" smtClean="0">
                <a:latin typeface="Times New Roman"/>
                <a:cs typeface="Times New Roman"/>
              </a:rPr>
              <a:t>The </a:t>
            </a:r>
            <a:r>
              <a:rPr lang="en-US" sz="2600" dirty="0">
                <a:latin typeface="Times New Roman"/>
                <a:cs typeface="Times New Roman"/>
              </a:rPr>
              <a:t>frequencies of the normal modes form a series: </a:t>
            </a:r>
            <a:r>
              <a:rPr lang="en-US" sz="2600" i="1" dirty="0">
                <a:latin typeface="Times New Roman"/>
                <a:cs typeface="Times New Roman"/>
              </a:rPr>
              <a:t>f</a:t>
            </a:r>
            <a:r>
              <a:rPr lang="en-US" sz="2600" baseline="-25000" dirty="0">
                <a:latin typeface="Times New Roman"/>
                <a:cs typeface="Times New Roman"/>
              </a:rPr>
              <a:t>1</a:t>
            </a:r>
            <a:r>
              <a:rPr lang="en-US" sz="2600" dirty="0">
                <a:latin typeface="Times New Roman"/>
                <a:cs typeface="Times New Roman"/>
              </a:rPr>
              <a:t>, 2</a:t>
            </a:r>
            <a:r>
              <a:rPr lang="en-US" sz="2600" i="1" dirty="0">
                <a:latin typeface="Times New Roman"/>
                <a:cs typeface="Times New Roman"/>
              </a:rPr>
              <a:t>f</a:t>
            </a:r>
            <a:r>
              <a:rPr lang="en-US" sz="2600" baseline="-25000" dirty="0">
                <a:latin typeface="Times New Roman"/>
                <a:cs typeface="Times New Roman"/>
              </a:rPr>
              <a:t>1</a:t>
            </a:r>
            <a:r>
              <a:rPr lang="en-US" sz="2600" dirty="0">
                <a:latin typeface="Times New Roman"/>
                <a:cs typeface="Times New Roman"/>
              </a:rPr>
              <a:t>, 3</a:t>
            </a:r>
            <a:r>
              <a:rPr lang="en-US" sz="2600" i="1" dirty="0">
                <a:latin typeface="Times New Roman"/>
                <a:cs typeface="Times New Roman"/>
              </a:rPr>
              <a:t>f</a:t>
            </a:r>
            <a:r>
              <a:rPr lang="en-US" sz="2600" baseline="-25000" dirty="0">
                <a:latin typeface="Times New Roman"/>
                <a:cs typeface="Times New Roman"/>
              </a:rPr>
              <a:t>1</a:t>
            </a:r>
            <a:r>
              <a:rPr lang="en-US" sz="2600" dirty="0">
                <a:latin typeface="Times New Roman"/>
                <a:cs typeface="Times New Roman"/>
              </a:rPr>
              <a:t>, </a:t>
            </a:r>
            <a:r>
              <a:rPr lang="en-US" sz="2600" dirty="0" smtClean="0">
                <a:latin typeface="Times New Roman"/>
                <a:cs typeface="Times New Roman"/>
              </a:rPr>
              <a:t>…</a:t>
            </a:r>
            <a:r>
              <a:rPr lang="en-CA" sz="2600" dirty="0" smtClean="0">
                <a:latin typeface="Times New Roman"/>
                <a:cs typeface="Times New Roman"/>
              </a:rPr>
              <a:t>These are also called </a:t>
            </a:r>
            <a:r>
              <a:rPr lang="en-CA" sz="2600" b="1" dirty="0" smtClean="0">
                <a:latin typeface="Times New Roman"/>
                <a:cs typeface="Times New Roman"/>
              </a:rPr>
              <a:t>harmonics</a:t>
            </a:r>
            <a:r>
              <a:rPr lang="en-CA" sz="2600" dirty="0" smtClean="0">
                <a:latin typeface="Times New Roman"/>
                <a:cs typeface="Times New Roman"/>
              </a:rPr>
              <a:t>.  2</a:t>
            </a:r>
            <a:r>
              <a:rPr lang="en-CA" sz="2600" i="1" dirty="0" smtClean="0">
                <a:latin typeface="Times New Roman"/>
                <a:cs typeface="Times New Roman"/>
              </a:rPr>
              <a:t>f</a:t>
            </a:r>
            <a:r>
              <a:rPr lang="en-CA" sz="2600" baseline="-25000" dirty="0" smtClean="0">
                <a:latin typeface="Times New Roman"/>
                <a:cs typeface="Times New Roman"/>
              </a:rPr>
              <a:t>1</a:t>
            </a:r>
            <a:r>
              <a:rPr lang="en-CA" sz="2600" dirty="0" smtClean="0">
                <a:latin typeface="Times New Roman"/>
                <a:cs typeface="Times New Roman"/>
              </a:rPr>
              <a:t> is the “second harmonic”, 3</a:t>
            </a:r>
            <a:r>
              <a:rPr lang="en-CA" sz="2600" i="1" dirty="0" smtClean="0">
                <a:latin typeface="Times New Roman"/>
                <a:cs typeface="Times New Roman"/>
              </a:rPr>
              <a:t>f</a:t>
            </a:r>
            <a:r>
              <a:rPr lang="en-CA" sz="2600" baseline="-25000" dirty="0" smtClean="0">
                <a:latin typeface="Times New Roman"/>
                <a:cs typeface="Times New Roman"/>
              </a:rPr>
              <a:t>1</a:t>
            </a:r>
            <a:r>
              <a:rPr lang="en-CA" sz="2600" dirty="0" smtClean="0">
                <a:latin typeface="Times New Roman"/>
                <a:cs typeface="Times New Roman"/>
              </a:rPr>
              <a:t> is the “third harmonic”, etc.</a:t>
            </a:r>
            <a:endParaRPr lang="el-GR" sz="2600" dirty="0">
              <a:latin typeface="Times New Roman"/>
              <a:ea typeface="Times New Roman" charset="0"/>
              <a:cs typeface="Times New Roman"/>
            </a:endParaRPr>
          </a:p>
        </p:txBody>
      </p:sp>
      <p:sp>
        <p:nvSpPr>
          <p:cNvPr id="174083" name="Rectangle 3"/>
          <p:cNvSpPr>
            <a:spLocks noGrp="1" noChangeArrowheads="1"/>
          </p:cNvSpPr>
          <p:nvPr>
            <p:ph type="title"/>
          </p:nvPr>
        </p:nvSpPr>
        <p:spPr>
          <a:xfrm>
            <a:off x="457200" y="0"/>
            <a:ext cx="8229600" cy="914400"/>
          </a:xfrm>
          <a:noFill/>
          <a:ln/>
        </p:spPr>
        <p:txBody>
          <a:bodyPr/>
          <a:lstStyle/>
          <a:p>
            <a:r>
              <a:rPr lang="en-US" sz="3600" b="1" kern="1200" dirty="0">
                <a:solidFill>
                  <a:srgbClr val="3366FF"/>
                </a:solidFill>
                <a:latin typeface="Calibri" pitchFamily="34" charset="0"/>
                <a:ea typeface="Arial" charset="0"/>
                <a:cs typeface="Arial" charset="0"/>
              </a:rPr>
              <a:t>Standing Waves on a String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8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0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3"/>
          <p:cNvSpPr txBox="1">
            <a:spLocks noChangeArrowheads="1"/>
          </p:cNvSpPr>
          <p:nvPr/>
        </p:nvSpPr>
        <p:spPr bwMode="auto">
          <a:xfrm>
            <a:off x="50800" y="762000"/>
            <a:ext cx="5059363"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0200" indent="-330200">
              <a:defRPr sz="2600">
                <a:solidFill>
                  <a:schemeClr val="tx1"/>
                </a:solidFill>
                <a:latin typeface="Arial" panose="020B0604020202020204" pitchFamily="34" charset="0"/>
                <a:ea typeface="ＭＳ Ｐゴシック" panose="020B0600070205080204" pitchFamily="34" charset="-128"/>
              </a:defRPr>
            </a:lvl1pPr>
            <a:lvl2pPr marL="742950" indent="-285750">
              <a:defRPr sz="2600">
                <a:solidFill>
                  <a:schemeClr val="tx1"/>
                </a:solidFill>
                <a:latin typeface="Arial" panose="020B0604020202020204" pitchFamily="34" charset="0"/>
                <a:ea typeface="ＭＳ Ｐゴシック" panose="020B0600070205080204" pitchFamily="34" charset="-128"/>
              </a:defRPr>
            </a:lvl2pPr>
            <a:lvl3pPr marL="1143000" indent="-228600">
              <a:defRPr sz="2600">
                <a:solidFill>
                  <a:schemeClr val="tx1"/>
                </a:solidFill>
                <a:latin typeface="Arial" panose="020B0604020202020204" pitchFamily="34" charset="0"/>
                <a:ea typeface="ＭＳ Ｐゴシック" panose="020B0600070205080204" pitchFamily="34" charset="-128"/>
              </a:defRPr>
            </a:lvl3pPr>
            <a:lvl4pPr marL="1600200" indent="-228600">
              <a:defRPr sz="2600">
                <a:solidFill>
                  <a:schemeClr val="tx1"/>
                </a:solidFill>
                <a:latin typeface="Arial" panose="020B0604020202020204" pitchFamily="34" charset="0"/>
                <a:ea typeface="ＭＳ Ｐゴシック" panose="020B0600070205080204" pitchFamily="34" charset="-128"/>
              </a:defRPr>
            </a:lvl4pPr>
            <a:lvl5pPr marL="2057400" indent="-228600">
              <a:defRPr sz="2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Clr>
                <a:srgbClr val="93001B"/>
              </a:buClr>
              <a:buFont typeface="Wingdings" panose="05000000000000000000" pitchFamily="2" charset="2"/>
              <a:buChar char="§"/>
            </a:pPr>
            <a:r>
              <a:rPr lang="en-US" sz="2500" dirty="0">
                <a:cs typeface="Arial" panose="020B0604020202020204" pitchFamily="34" charset="0"/>
              </a:rPr>
              <a:t>Instruments such as the harp, the piano, and the violin have strings fixed at the ends and tightened to create tension.</a:t>
            </a:r>
          </a:p>
          <a:p>
            <a:pPr eaLnBrk="1" hangingPunct="1">
              <a:spcBef>
                <a:spcPct val="20000"/>
              </a:spcBef>
              <a:buClr>
                <a:srgbClr val="93001B"/>
              </a:buClr>
              <a:buFont typeface="Wingdings" panose="05000000000000000000" pitchFamily="2" charset="2"/>
              <a:buChar char="§"/>
            </a:pPr>
            <a:r>
              <a:rPr lang="en-US" sz="2500" dirty="0">
                <a:cs typeface="Arial" panose="020B0604020202020204" pitchFamily="34" charset="0"/>
              </a:rPr>
              <a:t>A disturbance generated on the string by plucking, striking, or bowing it creates a </a:t>
            </a:r>
            <a:r>
              <a:rPr lang="en-US" sz="2500" b="1" dirty="0">
                <a:cs typeface="Arial" panose="020B0604020202020204" pitchFamily="34" charset="0"/>
              </a:rPr>
              <a:t>standing wave </a:t>
            </a:r>
            <a:r>
              <a:rPr lang="en-US" sz="2500" dirty="0">
                <a:cs typeface="Arial" panose="020B0604020202020204" pitchFamily="34" charset="0"/>
              </a:rPr>
              <a:t>on the string.</a:t>
            </a:r>
          </a:p>
        </p:txBody>
      </p:sp>
      <p:sp>
        <p:nvSpPr>
          <p:cNvPr id="73731" name="Text Box 3"/>
          <p:cNvSpPr txBox="1">
            <a:spLocks noChangeArrowheads="1"/>
          </p:cNvSpPr>
          <p:nvPr/>
        </p:nvSpPr>
        <p:spPr bwMode="auto">
          <a:xfrm>
            <a:off x="50800" y="3962400"/>
            <a:ext cx="83597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600">
                <a:solidFill>
                  <a:schemeClr val="tx1"/>
                </a:solidFill>
                <a:latin typeface="Arial" panose="020B0604020202020204" pitchFamily="34" charset="0"/>
                <a:ea typeface="ＭＳ Ｐゴシック" panose="020B0600070205080204" pitchFamily="34" charset="-128"/>
              </a:defRPr>
            </a:lvl1pPr>
            <a:lvl2pPr marL="742950" indent="-285750">
              <a:defRPr sz="2600">
                <a:solidFill>
                  <a:schemeClr val="tx1"/>
                </a:solidFill>
                <a:latin typeface="Arial" panose="020B0604020202020204" pitchFamily="34" charset="0"/>
                <a:ea typeface="ＭＳ Ｐゴシック" panose="020B0600070205080204" pitchFamily="34" charset="-128"/>
              </a:defRPr>
            </a:lvl2pPr>
            <a:lvl3pPr marL="1143000" indent="-228600">
              <a:defRPr sz="2600">
                <a:solidFill>
                  <a:schemeClr val="tx1"/>
                </a:solidFill>
                <a:latin typeface="Arial" panose="020B0604020202020204" pitchFamily="34" charset="0"/>
                <a:ea typeface="ＭＳ Ｐゴシック" panose="020B0600070205080204" pitchFamily="34" charset="-128"/>
              </a:defRPr>
            </a:lvl3pPr>
            <a:lvl4pPr marL="1600200" indent="-228600">
              <a:defRPr sz="2600">
                <a:solidFill>
                  <a:schemeClr val="tx1"/>
                </a:solidFill>
                <a:latin typeface="Arial" panose="020B0604020202020204" pitchFamily="34" charset="0"/>
                <a:ea typeface="ＭＳ Ｐゴシック" panose="020B0600070205080204" pitchFamily="34" charset="-128"/>
              </a:defRPr>
            </a:lvl4pPr>
            <a:lvl5pPr marL="2057400" indent="-228600">
              <a:defRPr sz="2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9pPr>
          </a:lstStyle>
          <a:p>
            <a:pPr eaLnBrk="1" hangingPunct="1">
              <a:buClr>
                <a:srgbClr val="93001B"/>
              </a:buClr>
              <a:buFont typeface="Wingdings" panose="05000000000000000000" pitchFamily="2" charset="2"/>
              <a:buChar char="§"/>
            </a:pPr>
            <a:r>
              <a:rPr lang="en-US" sz="2500" dirty="0">
                <a:cs typeface="Arial" panose="020B0604020202020204" pitchFamily="34" charset="0"/>
              </a:rPr>
              <a:t>The fundamental frequency is the musical note you hear when the string is sounded:</a:t>
            </a:r>
          </a:p>
        </p:txBody>
      </p:sp>
      <p:sp>
        <p:nvSpPr>
          <p:cNvPr id="73732" name="Text Box 3"/>
          <p:cNvSpPr txBox="1">
            <a:spLocks noChangeArrowheads="1"/>
          </p:cNvSpPr>
          <p:nvPr/>
        </p:nvSpPr>
        <p:spPr bwMode="auto">
          <a:xfrm>
            <a:off x="388938" y="5692775"/>
            <a:ext cx="8358187"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Arial" panose="020B0604020202020204" pitchFamily="34" charset="0"/>
                <a:ea typeface="ＭＳ Ｐゴシック" panose="020B0600070205080204" pitchFamily="34" charset="-128"/>
              </a:defRPr>
            </a:lvl1pPr>
            <a:lvl2pPr marL="742950" indent="-285750">
              <a:defRPr sz="2600">
                <a:solidFill>
                  <a:schemeClr val="tx1"/>
                </a:solidFill>
                <a:latin typeface="Arial" panose="020B0604020202020204" pitchFamily="34" charset="0"/>
                <a:ea typeface="ＭＳ Ｐゴシック" panose="020B0600070205080204" pitchFamily="34" charset="-128"/>
              </a:defRPr>
            </a:lvl2pPr>
            <a:lvl3pPr marL="1143000" indent="-228600">
              <a:defRPr sz="2600">
                <a:solidFill>
                  <a:schemeClr val="tx1"/>
                </a:solidFill>
                <a:latin typeface="Arial" panose="020B0604020202020204" pitchFamily="34" charset="0"/>
                <a:ea typeface="ＭＳ Ｐゴシック" panose="020B0600070205080204" pitchFamily="34" charset="-128"/>
              </a:defRPr>
            </a:lvl3pPr>
            <a:lvl4pPr marL="1600200" indent="-228600">
              <a:defRPr sz="2600">
                <a:solidFill>
                  <a:schemeClr val="tx1"/>
                </a:solidFill>
                <a:latin typeface="Arial" panose="020B0604020202020204" pitchFamily="34" charset="0"/>
                <a:ea typeface="ＭＳ Ｐゴシック" panose="020B0600070205080204" pitchFamily="34" charset="-128"/>
              </a:defRPr>
            </a:lvl4pPr>
            <a:lvl5pPr marL="2057400" indent="-228600">
              <a:defRPr sz="2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9pPr>
          </a:lstStyle>
          <a:p>
            <a:pPr eaLnBrk="1" hangingPunct="1">
              <a:buClr>
                <a:srgbClr val="FF0000"/>
              </a:buClr>
            </a:pPr>
            <a:r>
              <a:rPr lang="en-US" sz="2500" dirty="0">
                <a:cs typeface="Arial" panose="020B0604020202020204" pitchFamily="34" charset="0"/>
              </a:rPr>
              <a:t>where </a:t>
            </a:r>
            <a:r>
              <a:rPr lang="en-US" sz="2500" i="1" dirty="0" err="1">
                <a:latin typeface="Times New Roman" panose="02020603050405020304" pitchFamily="18" charset="0"/>
                <a:cs typeface="Arial" panose="020B0604020202020204" pitchFamily="34" charset="0"/>
              </a:rPr>
              <a:t>T</a:t>
            </a:r>
            <a:r>
              <a:rPr lang="en-US" sz="2500" baseline="-25000" dirty="0" err="1">
                <a:latin typeface="Times New Roman" panose="02020603050405020304" pitchFamily="18" charset="0"/>
                <a:cs typeface="Arial" panose="020B0604020202020204" pitchFamily="34" charset="0"/>
              </a:rPr>
              <a:t>s</a:t>
            </a:r>
            <a:r>
              <a:rPr lang="en-US" sz="2500" dirty="0">
                <a:cs typeface="Arial" panose="020B0604020202020204" pitchFamily="34" charset="0"/>
              </a:rPr>
              <a:t> is the tension in the string and </a:t>
            </a:r>
            <a:r>
              <a:rPr lang="en-US" sz="2500" i="1" dirty="0">
                <a:latin typeface="Lucida Grande" pitchFamily="84" charset="0"/>
                <a:cs typeface="Arial" panose="020B0604020202020204" pitchFamily="34" charset="0"/>
                <a:sym typeface="Symbol" panose="05050102010706020507" pitchFamily="18" charset="2"/>
              </a:rPr>
              <a:t></a:t>
            </a:r>
            <a:r>
              <a:rPr lang="en-US" sz="2500" dirty="0">
                <a:cs typeface="Arial" panose="020B0604020202020204" pitchFamily="34" charset="0"/>
              </a:rPr>
              <a:t> is its linear density.</a:t>
            </a:r>
          </a:p>
        </p:txBody>
      </p:sp>
      <p:sp>
        <p:nvSpPr>
          <p:cNvPr id="73733" name="Rectangle 13"/>
          <p:cNvSpPr>
            <a:spLocks noChangeArrowheads="1"/>
          </p:cNvSpPr>
          <p:nvPr/>
        </p:nvSpPr>
        <p:spPr bwMode="auto">
          <a:xfrm>
            <a:off x="63500" y="25400"/>
            <a:ext cx="8229600" cy="55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600">
                <a:solidFill>
                  <a:schemeClr val="tx1"/>
                </a:solidFill>
                <a:latin typeface="Arial" panose="020B0604020202020204" pitchFamily="34" charset="0"/>
                <a:ea typeface="ＭＳ Ｐゴシック" panose="020B0600070205080204" pitchFamily="34" charset="-128"/>
              </a:defRPr>
            </a:lvl1pPr>
            <a:lvl2pPr marL="742950" indent="-285750">
              <a:defRPr sz="2600">
                <a:solidFill>
                  <a:schemeClr val="tx1"/>
                </a:solidFill>
                <a:latin typeface="Arial" panose="020B0604020202020204" pitchFamily="34" charset="0"/>
                <a:ea typeface="ＭＳ Ｐゴシック" panose="020B0600070205080204" pitchFamily="34" charset="-128"/>
              </a:defRPr>
            </a:lvl2pPr>
            <a:lvl3pPr marL="1143000" indent="-228600">
              <a:defRPr sz="2600">
                <a:solidFill>
                  <a:schemeClr val="tx1"/>
                </a:solidFill>
                <a:latin typeface="Arial" panose="020B0604020202020204" pitchFamily="34" charset="0"/>
                <a:ea typeface="ＭＳ Ｐゴシック" panose="020B0600070205080204" pitchFamily="34" charset="-128"/>
              </a:defRPr>
            </a:lvl3pPr>
            <a:lvl4pPr marL="1600200" indent="-228600">
              <a:defRPr sz="2600">
                <a:solidFill>
                  <a:schemeClr val="tx1"/>
                </a:solidFill>
                <a:latin typeface="Arial" panose="020B0604020202020204" pitchFamily="34" charset="0"/>
                <a:ea typeface="ＭＳ Ｐゴシック" panose="020B0600070205080204" pitchFamily="34" charset="-128"/>
              </a:defRPr>
            </a:lvl4pPr>
            <a:lvl5pPr marL="2057400" indent="-228600">
              <a:defRPr sz="2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9pPr>
          </a:lstStyle>
          <a:p>
            <a:pPr eaLnBrk="1" hangingPunct="1"/>
            <a:r>
              <a:rPr lang="en-US" sz="3200"/>
              <a:t>Musical Instruments</a:t>
            </a:r>
          </a:p>
        </p:txBody>
      </p:sp>
      <p:pic>
        <p:nvPicPr>
          <p:cNvPr id="73735" name="Picture 10" descr="21_Pg603_UnPhoto"/>
          <p:cNvPicPr>
            <a:picLocks noChangeAspect="1" noChangeArrowheads="1"/>
          </p:cNvPicPr>
          <p:nvPr/>
        </p:nvPicPr>
        <p:blipFill>
          <a:blip r:embed="rId2">
            <a:extLst>
              <a:ext uri="{28A0092B-C50C-407E-A947-70E740481C1C}">
                <a14:useLocalDpi xmlns:a14="http://schemas.microsoft.com/office/drawing/2010/main" val="0"/>
              </a:ext>
            </a:extLst>
          </a:blip>
          <a:srcRect b="3035"/>
          <a:stretch>
            <a:fillRect/>
          </a:stretch>
        </p:blipFill>
        <p:spPr bwMode="auto">
          <a:xfrm>
            <a:off x="5162550" y="922338"/>
            <a:ext cx="3676650"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11" descr="CH21_PPT_Slide_21-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150" y="4811713"/>
            <a:ext cx="26860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90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7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7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7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p:bldP spid="737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026"/>
          <p:cNvSpPr txBox="1">
            <a:spLocks noChangeArrowheads="1"/>
          </p:cNvSpPr>
          <p:nvPr/>
        </p:nvSpPr>
        <p:spPr bwMode="auto">
          <a:xfrm>
            <a:off x="358775" y="1536700"/>
            <a:ext cx="81756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r>
              <a:rPr lang="en-US" altLang="en-US" sz="2800">
                <a:solidFill>
                  <a:srgbClr val="000000"/>
                </a:solidFill>
                <a:cs typeface="Arial" charset="0"/>
              </a:rPr>
              <a:t>The frequency of the third harmonic of a string is</a:t>
            </a:r>
          </a:p>
        </p:txBody>
      </p:sp>
      <p:sp>
        <p:nvSpPr>
          <p:cNvPr id="19459" name="Text Box 1027"/>
          <p:cNvSpPr txBox="1">
            <a:spLocks noChangeArrowheads="1"/>
          </p:cNvSpPr>
          <p:nvPr/>
        </p:nvSpPr>
        <p:spPr bwMode="auto">
          <a:xfrm>
            <a:off x="355600" y="2416175"/>
            <a:ext cx="8255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22300" indent="-622300">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spcBef>
                <a:spcPct val="20000"/>
              </a:spcBef>
              <a:buFontTx/>
              <a:buAutoNum type="alphaUcPeriod"/>
            </a:pPr>
            <a:r>
              <a:rPr lang="en-US" altLang="en-US" sz="2800">
                <a:cs typeface="Arial" charset="0"/>
              </a:rPr>
              <a:t>One-third the frequency of the fundamental.</a:t>
            </a:r>
          </a:p>
          <a:p>
            <a:pPr eaLnBrk="1" hangingPunct="1">
              <a:spcBef>
                <a:spcPct val="20000"/>
              </a:spcBef>
              <a:buFontTx/>
              <a:buAutoNum type="alphaUcPeriod"/>
            </a:pPr>
            <a:r>
              <a:rPr lang="en-US" altLang="en-US" sz="2800">
                <a:cs typeface="Arial" charset="0"/>
              </a:rPr>
              <a:t>Equal to the frequency of the fundamental.</a:t>
            </a:r>
          </a:p>
          <a:p>
            <a:pPr eaLnBrk="1" hangingPunct="1">
              <a:spcBef>
                <a:spcPct val="20000"/>
              </a:spcBef>
              <a:buFontTx/>
              <a:buAutoNum type="alphaUcPeriod"/>
            </a:pPr>
            <a:r>
              <a:rPr lang="en-US" altLang="en-US" sz="2800">
                <a:cs typeface="Arial" charset="0"/>
              </a:rPr>
              <a:t>Three times the frequency of the fundamental.</a:t>
            </a:r>
          </a:p>
          <a:p>
            <a:pPr eaLnBrk="1" hangingPunct="1">
              <a:spcBef>
                <a:spcPct val="20000"/>
              </a:spcBef>
              <a:buFontTx/>
              <a:buAutoNum type="alphaUcPeriod"/>
            </a:pPr>
            <a:r>
              <a:rPr lang="en-US" altLang="en-US" sz="2800">
                <a:cs typeface="Arial" charset="0"/>
              </a:rPr>
              <a:t>Nine times the frequency of the fundamental.</a:t>
            </a:r>
          </a:p>
        </p:txBody>
      </p:sp>
      <p:sp>
        <p:nvSpPr>
          <p:cNvPr id="19460" name="Rectangle 13"/>
          <p:cNvSpPr>
            <a:spLocks noChangeArrowheads="1"/>
          </p:cNvSpPr>
          <p:nvPr/>
        </p:nvSpPr>
        <p:spPr bwMode="auto">
          <a:xfrm>
            <a:off x="63500" y="25400"/>
            <a:ext cx="8229600" cy="55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r>
              <a:rPr lang="en-US" altLang="en-US" sz="3200">
                <a:solidFill>
                  <a:schemeClr val="bg1"/>
                </a:solidFill>
              </a:rPr>
              <a:t>Reading Question 21.5</a:t>
            </a:r>
          </a:p>
        </p:txBody>
      </p:sp>
      <p:sp>
        <p:nvSpPr>
          <p:cNvPr id="7" name="Rectangle 2"/>
          <p:cNvSpPr txBox="1">
            <a:spLocks noChangeArrowheads="1"/>
          </p:cNvSpPr>
          <p:nvPr/>
        </p:nvSpPr>
        <p:spPr bwMode="auto">
          <a:xfrm>
            <a:off x="245719" y="92891"/>
            <a:ext cx="8627807" cy="51829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3600" dirty="0" err="1" smtClean="0"/>
              <a:t>i</a:t>
            </a:r>
            <a:r>
              <a:rPr lang="en-US" sz="3600" dirty="0" smtClean="0"/>
              <a:t>-Clicker Discussion Question</a:t>
            </a:r>
            <a:endParaRPr lang="en-US" sz="3600" dirty="0"/>
          </a:p>
        </p:txBody>
      </p:sp>
    </p:spTree>
    <p:extLst>
      <p:ext uri="{BB962C8B-B14F-4D97-AF65-F5344CB8AC3E}">
        <p14:creationId xmlns:p14="http://schemas.microsoft.com/office/powerpoint/2010/main" val="19561501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39688" y="939800"/>
            <a:ext cx="8393112"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spcBef>
                <a:spcPct val="20000"/>
              </a:spcBef>
              <a:buClr>
                <a:srgbClr val="93001B"/>
              </a:buClr>
              <a:buFont typeface="Wingdings" pitchFamily="84" charset="2"/>
              <a:buChar char="§"/>
            </a:pPr>
            <a:r>
              <a:rPr lang="en-US" altLang="en-US" dirty="0">
                <a:cs typeface="Arial" charset="0"/>
              </a:rPr>
              <a:t>Standing electromagnetic waves can be established between two parallel mirrors that reflect light back and forth.</a:t>
            </a:r>
          </a:p>
          <a:p>
            <a:pPr eaLnBrk="1" hangingPunct="1">
              <a:spcBef>
                <a:spcPct val="20000"/>
              </a:spcBef>
              <a:buClr>
                <a:srgbClr val="93001B"/>
              </a:buClr>
              <a:buFont typeface="Wingdings" pitchFamily="84" charset="2"/>
              <a:buChar char="§"/>
            </a:pPr>
            <a:r>
              <a:rPr lang="en-US" altLang="en-US" dirty="0">
                <a:cs typeface="Arial" charset="0"/>
              </a:rPr>
              <a:t>A typical laser cavity has a length </a:t>
            </a:r>
            <a:r>
              <a:rPr lang="en-US" altLang="en-US" i="1" dirty="0">
                <a:latin typeface="Times New Roman" pitchFamily="84" charset="0"/>
                <a:cs typeface="Arial" charset="0"/>
              </a:rPr>
              <a:t>L</a:t>
            </a:r>
            <a:r>
              <a:rPr lang="en-US" altLang="en-US" dirty="0">
                <a:latin typeface="Times New Roman" pitchFamily="84" charset="0"/>
                <a:cs typeface="Arial" charset="0"/>
              </a:rPr>
              <a:t> </a:t>
            </a:r>
            <a:r>
              <a:rPr lang="en-US" altLang="en-US" dirty="0">
                <a:latin typeface="Times New Roman" pitchFamily="84" charset="0"/>
                <a:cs typeface="Arial" charset="0"/>
                <a:sym typeface="Symbol" pitchFamily="84" charset="2"/>
              </a:rPr>
              <a:t></a:t>
            </a:r>
            <a:r>
              <a:rPr lang="en-US" altLang="en-US" dirty="0">
                <a:latin typeface="Times New Roman" pitchFamily="84" charset="0"/>
                <a:cs typeface="Arial" charset="0"/>
              </a:rPr>
              <a:t> 30 cm</a:t>
            </a:r>
            <a:r>
              <a:rPr lang="en-US" altLang="en-US" dirty="0">
                <a:cs typeface="Arial" charset="0"/>
              </a:rPr>
              <a:t>, and visible light has a wavelength </a:t>
            </a:r>
            <a:r>
              <a:rPr lang="en-US" altLang="en-US" i="1" dirty="0">
                <a:latin typeface="Lucida Grande" pitchFamily="84" charset="0"/>
                <a:cs typeface="Arial" charset="0"/>
                <a:sym typeface="Symbol" pitchFamily="84" charset="2"/>
              </a:rPr>
              <a:t></a:t>
            </a:r>
            <a:r>
              <a:rPr lang="en-US" altLang="en-US" dirty="0">
                <a:latin typeface="Times New Roman" pitchFamily="84" charset="0"/>
                <a:cs typeface="Arial" charset="0"/>
              </a:rPr>
              <a:t> </a:t>
            </a:r>
            <a:r>
              <a:rPr lang="en-US" altLang="en-US" dirty="0">
                <a:latin typeface="Times New Roman" pitchFamily="84" charset="0"/>
                <a:cs typeface="Arial" charset="0"/>
                <a:sym typeface="Symbol" pitchFamily="84" charset="2"/>
              </a:rPr>
              <a:t></a:t>
            </a:r>
            <a:r>
              <a:rPr lang="en-US" altLang="en-US" dirty="0">
                <a:latin typeface="Times New Roman" pitchFamily="84" charset="0"/>
                <a:cs typeface="Arial" charset="0"/>
              </a:rPr>
              <a:t> 600 nm.</a:t>
            </a:r>
          </a:p>
          <a:p>
            <a:pPr eaLnBrk="1" hangingPunct="1">
              <a:spcBef>
                <a:spcPct val="20000"/>
              </a:spcBef>
              <a:buClr>
                <a:srgbClr val="93001B"/>
              </a:buClr>
              <a:buFont typeface="Wingdings" pitchFamily="84" charset="2"/>
              <a:buChar char="§"/>
            </a:pPr>
            <a:r>
              <a:rPr lang="en-US" altLang="en-US" dirty="0">
                <a:cs typeface="Arial" charset="0"/>
              </a:rPr>
              <a:t>The standing light wave in a typical laser cavity has a mode number</a:t>
            </a:r>
            <a:r>
              <a:rPr lang="en-US" altLang="en-US" dirty="0">
                <a:latin typeface="Times New Roman" pitchFamily="84" charset="0"/>
                <a:cs typeface="Arial" charset="0"/>
              </a:rPr>
              <a:t> </a:t>
            </a:r>
            <a:r>
              <a:rPr lang="en-US" altLang="en-US" i="1" dirty="0">
                <a:latin typeface="Times New Roman" pitchFamily="84" charset="0"/>
                <a:cs typeface="Arial" charset="0"/>
              </a:rPr>
              <a:t>m</a:t>
            </a:r>
            <a:r>
              <a:rPr lang="en-US" altLang="en-US" dirty="0">
                <a:latin typeface="Times New Roman" pitchFamily="84" charset="0"/>
                <a:cs typeface="Arial" charset="0"/>
              </a:rPr>
              <a:t> that is 2</a:t>
            </a:r>
            <a:r>
              <a:rPr lang="en-US" altLang="en-US" i="1" dirty="0">
                <a:latin typeface="Times New Roman" pitchFamily="84" charset="0"/>
                <a:cs typeface="Arial" charset="0"/>
              </a:rPr>
              <a:t>L</a:t>
            </a:r>
            <a:r>
              <a:rPr lang="en-US" altLang="en-US" dirty="0">
                <a:latin typeface="Times New Roman" pitchFamily="84" charset="0"/>
                <a:cs typeface="Arial" charset="0"/>
              </a:rPr>
              <a:t>/</a:t>
            </a:r>
            <a:r>
              <a:rPr lang="en-US" altLang="en-US" i="1" dirty="0">
                <a:latin typeface="Lucida Grande" pitchFamily="84" charset="0"/>
                <a:cs typeface="Arial" charset="0"/>
                <a:sym typeface="Symbol" pitchFamily="84" charset="2"/>
              </a:rPr>
              <a:t></a:t>
            </a:r>
            <a:r>
              <a:rPr lang="en-US" altLang="en-US" dirty="0">
                <a:latin typeface="Times New Roman" pitchFamily="84" charset="0"/>
                <a:cs typeface="Arial" charset="0"/>
              </a:rPr>
              <a:t> </a:t>
            </a:r>
            <a:r>
              <a:rPr lang="en-US" altLang="en-US" dirty="0">
                <a:latin typeface="Times New Roman" pitchFamily="84" charset="0"/>
                <a:cs typeface="Arial" charset="0"/>
                <a:sym typeface="Symbol" pitchFamily="84" charset="2"/>
              </a:rPr>
              <a:t></a:t>
            </a:r>
            <a:r>
              <a:rPr lang="en-US" altLang="en-US" dirty="0">
                <a:latin typeface="Times New Roman" pitchFamily="84" charset="0"/>
                <a:cs typeface="Arial" charset="0"/>
              </a:rPr>
              <a:t> 1,000,000!</a:t>
            </a:r>
          </a:p>
        </p:txBody>
      </p:sp>
      <p:sp>
        <p:nvSpPr>
          <p:cNvPr id="54275" name="Rectangle 13"/>
          <p:cNvSpPr>
            <a:spLocks noChangeArrowheads="1"/>
          </p:cNvSpPr>
          <p:nvPr/>
        </p:nvSpPr>
        <p:spPr bwMode="auto">
          <a:xfrm>
            <a:off x="63500" y="25400"/>
            <a:ext cx="8229600" cy="55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r>
              <a:rPr lang="en-US" altLang="en-US" sz="3200" dirty="0"/>
              <a:t>Standing Electromagnetic Waves</a:t>
            </a:r>
          </a:p>
        </p:txBody>
      </p:sp>
      <p:pic>
        <p:nvPicPr>
          <p:cNvPr id="54277" name="Picture 7" descr="21_15_Figure"/>
          <p:cNvPicPr>
            <a:picLocks noChangeAspect="1" noChangeArrowheads="1"/>
          </p:cNvPicPr>
          <p:nvPr/>
        </p:nvPicPr>
        <p:blipFill>
          <a:blip r:embed="rId2">
            <a:extLst>
              <a:ext uri="{28A0092B-C50C-407E-A947-70E740481C1C}">
                <a14:useLocalDpi xmlns:a14="http://schemas.microsoft.com/office/drawing/2010/main" val="0"/>
              </a:ext>
            </a:extLst>
          </a:blip>
          <a:srcRect b="6982"/>
          <a:stretch>
            <a:fillRect/>
          </a:stretch>
        </p:blipFill>
        <p:spPr bwMode="auto">
          <a:xfrm>
            <a:off x="1371600" y="4191000"/>
            <a:ext cx="605472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259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457200" y="0"/>
            <a:ext cx="8229600" cy="715962"/>
          </a:xfrm>
        </p:spPr>
        <p:txBody>
          <a:bodyPr/>
          <a:lstStyle/>
          <a:p>
            <a:r>
              <a:rPr lang="en-US" sz="3600" b="1" kern="1200" dirty="0">
                <a:solidFill>
                  <a:srgbClr val="3366FF"/>
                </a:solidFill>
                <a:latin typeface="Calibri" pitchFamily="34" charset="0"/>
                <a:ea typeface="Arial" charset="0"/>
                <a:cs typeface="Arial" charset="0"/>
              </a:rPr>
              <a:t>Standing Sound Waves</a:t>
            </a:r>
          </a:p>
        </p:txBody>
      </p:sp>
      <p:sp>
        <p:nvSpPr>
          <p:cNvPr id="178179" name="Text Box 3"/>
          <p:cNvSpPr txBox="1">
            <a:spLocks noChangeArrowheads="1"/>
          </p:cNvSpPr>
          <p:nvPr/>
        </p:nvSpPr>
        <p:spPr bwMode="auto">
          <a:xfrm>
            <a:off x="381000" y="914400"/>
            <a:ext cx="8305800" cy="5493813"/>
          </a:xfrm>
          <a:prstGeom prst="rect">
            <a:avLst/>
          </a:prstGeom>
          <a:noFill/>
          <a:ln w="9525">
            <a:noFill/>
            <a:miter lim="800000"/>
            <a:headEnd/>
            <a:tailEnd/>
          </a:ln>
          <a:effectLst/>
        </p:spPr>
        <p:txBody>
          <a:bodyPr wrap="square">
            <a:prstTxWarp prst="textNoShape">
              <a:avLst/>
            </a:prstTxWarp>
            <a:spAutoFit/>
          </a:bodyPr>
          <a:lstStyle/>
          <a:p>
            <a:pPr marL="171450" indent="-171450">
              <a:spcAft>
                <a:spcPct val="50000"/>
              </a:spcAft>
              <a:buFontTx/>
              <a:buChar char="•"/>
              <a:tabLst>
                <a:tab pos="214313" algn="l"/>
              </a:tabLst>
            </a:pPr>
            <a:r>
              <a:rPr lang="en-US" sz="2600" dirty="0" smtClean="0">
                <a:ea typeface="Arial" charset="0"/>
                <a:cs typeface="Arial" charset="0"/>
              </a:rPr>
              <a:t>A </a:t>
            </a:r>
            <a:r>
              <a:rPr lang="en-US" sz="2600" dirty="0">
                <a:ea typeface="Arial" charset="0"/>
                <a:cs typeface="Arial" charset="0"/>
              </a:rPr>
              <a:t>long, narrow column of air, such as the air in a tube or</a:t>
            </a:r>
            <a:r>
              <a:rPr lang="en-US" sz="2600" dirty="0" smtClean="0">
                <a:ea typeface="Arial" charset="0"/>
                <a:cs typeface="Arial" charset="0"/>
              </a:rPr>
              <a:t> pipe</a:t>
            </a:r>
            <a:r>
              <a:rPr lang="en-US" sz="2600" dirty="0">
                <a:ea typeface="Arial" charset="0"/>
                <a:cs typeface="Arial" charset="0"/>
              </a:rPr>
              <a:t>, can support a longitudinal standing sound wave. </a:t>
            </a:r>
          </a:p>
          <a:p>
            <a:pPr marL="171450" indent="-171450">
              <a:spcAft>
                <a:spcPct val="50000"/>
              </a:spcAft>
              <a:buFontTx/>
              <a:buChar char="•"/>
              <a:tabLst>
                <a:tab pos="214313" algn="l"/>
              </a:tabLst>
            </a:pPr>
            <a:r>
              <a:rPr lang="en-US" sz="2600" dirty="0" smtClean="0"/>
              <a:t>A </a:t>
            </a:r>
            <a:r>
              <a:rPr lang="en-US" sz="2600" dirty="0"/>
              <a:t>closed end of a column of air must be a displacement node. Thus the boundary conditions — nodes at the ends — are the same as for a standing wave on a string.  </a:t>
            </a:r>
          </a:p>
          <a:p>
            <a:pPr marL="171450" indent="-171450">
              <a:spcAft>
                <a:spcPct val="50000"/>
              </a:spcAft>
              <a:buFontTx/>
              <a:buChar char="•"/>
              <a:tabLst>
                <a:tab pos="214313" algn="l"/>
              </a:tabLst>
            </a:pPr>
            <a:r>
              <a:rPr lang="en-US" sz="2600" dirty="0" smtClean="0"/>
              <a:t>It </a:t>
            </a:r>
            <a:r>
              <a:rPr lang="en-US" sz="2600" dirty="0"/>
              <a:t>is often useful to think of sound as a pressure wave rather than a displacement wave. The pressure oscillates around its equilibrium value. </a:t>
            </a:r>
          </a:p>
          <a:p>
            <a:pPr marL="171450" indent="-171450">
              <a:spcAft>
                <a:spcPct val="50000"/>
              </a:spcAft>
              <a:buFontTx/>
              <a:buChar char="•"/>
              <a:tabLst>
                <a:tab pos="214313" algn="l"/>
              </a:tabLst>
            </a:pPr>
            <a:r>
              <a:rPr lang="en-US" sz="2600" dirty="0" smtClean="0"/>
              <a:t>The </a:t>
            </a:r>
            <a:r>
              <a:rPr lang="en-US" sz="2600" dirty="0"/>
              <a:t>nodes and antinodes of the pressure wave are interchanged with those of the displacement wave.</a:t>
            </a:r>
          </a:p>
        </p:txBody>
      </p:sp>
    </p:spTree>
    <p:extLst>
      <p:ext uri="{BB962C8B-B14F-4D97-AF65-F5344CB8AC3E}">
        <p14:creationId xmlns:p14="http://schemas.microsoft.com/office/powerpoint/2010/main" val="39366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1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81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81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21_16_Figure_S1"/>
          <p:cNvPicPr>
            <a:picLocks noChangeAspect="1" noChangeArrowheads="1"/>
          </p:cNvPicPr>
          <p:nvPr/>
        </p:nvPicPr>
        <p:blipFill>
          <a:blip r:embed="rId2">
            <a:extLst>
              <a:ext uri="{28A0092B-C50C-407E-A947-70E740481C1C}">
                <a14:useLocalDpi xmlns:a14="http://schemas.microsoft.com/office/drawing/2010/main" val="0"/>
              </a:ext>
            </a:extLst>
          </a:blip>
          <a:srcRect b="2420"/>
          <a:stretch>
            <a:fillRect/>
          </a:stretch>
        </p:blipFill>
        <p:spPr bwMode="auto">
          <a:xfrm>
            <a:off x="228600" y="609600"/>
            <a:ext cx="4191000" cy="6247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21_16_Figure_S2"/>
          <p:cNvPicPr>
            <a:picLocks noChangeAspect="1" noChangeArrowheads="1"/>
          </p:cNvPicPr>
          <p:nvPr/>
        </p:nvPicPr>
        <p:blipFill>
          <a:blip r:embed="rId3">
            <a:extLst>
              <a:ext uri="{28A0092B-C50C-407E-A947-70E740481C1C}">
                <a14:useLocalDpi xmlns:a14="http://schemas.microsoft.com/office/drawing/2010/main" val="0"/>
              </a:ext>
            </a:extLst>
          </a:blip>
          <a:srcRect b="2434"/>
          <a:stretch>
            <a:fillRect/>
          </a:stretch>
        </p:blipFill>
        <p:spPr bwMode="auto">
          <a:xfrm>
            <a:off x="4572000" y="609600"/>
            <a:ext cx="4183360" cy="5662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457200" y="0"/>
            <a:ext cx="8229600" cy="715962"/>
          </a:xfrm>
        </p:spPr>
        <p:txBody>
          <a:bodyPr/>
          <a:lstStyle/>
          <a:p>
            <a:r>
              <a:rPr lang="en-US" sz="3600" b="1" kern="1200" dirty="0">
                <a:solidFill>
                  <a:srgbClr val="3366FF"/>
                </a:solidFill>
                <a:latin typeface="Calibri" pitchFamily="34" charset="0"/>
                <a:ea typeface="Arial" charset="0"/>
                <a:cs typeface="Arial" charset="0"/>
              </a:rPr>
              <a:t>Standing Sound Waves</a:t>
            </a: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299880" y="1135440"/>
              <a:ext cx="4626720" cy="4002840"/>
            </p14:xfrm>
          </p:contentPart>
        </mc:Choice>
        <mc:Fallback xmlns="">
          <p:pic>
            <p:nvPicPr>
              <p:cNvPr id="2" name="Ink 1"/>
              <p:cNvPicPr/>
              <p:nvPr/>
            </p:nvPicPr>
            <p:blipFill>
              <a:blip r:embed="rId5"/>
              <a:stretch>
                <a:fillRect/>
              </a:stretch>
            </p:blipFill>
            <p:spPr>
              <a:xfrm>
                <a:off x="295920" y="1130400"/>
                <a:ext cx="4633920" cy="4012560"/>
              </a:xfrm>
              <a:prstGeom prst="rect">
                <a:avLst/>
              </a:prstGeom>
            </p:spPr>
          </p:pic>
        </mc:Fallback>
      </mc:AlternateContent>
    </p:spTree>
    <p:extLst>
      <p:ext uri="{BB962C8B-B14F-4D97-AF65-F5344CB8AC3E}">
        <p14:creationId xmlns:p14="http://schemas.microsoft.com/office/powerpoint/2010/main" val="1372083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21_16_Figure_S2"/>
          <p:cNvPicPr>
            <a:picLocks noChangeAspect="1" noChangeArrowheads="1"/>
          </p:cNvPicPr>
          <p:nvPr/>
        </p:nvPicPr>
        <p:blipFill>
          <a:blip r:embed="rId2">
            <a:extLst>
              <a:ext uri="{28A0092B-C50C-407E-A947-70E740481C1C}">
                <a14:useLocalDpi xmlns:a14="http://schemas.microsoft.com/office/drawing/2010/main" val="0"/>
              </a:ext>
            </a:extLst>
          </a:blip>
          <a:srcRect b="2434"/>
          <a:stretch>
            <a:fillRect/>
          </a:stretch>
        </p:blipFill>
        <p:spPr bwMode="auto">
          <a:xfrm>
            <a:off x="304800" y="677779"/>
            <a:ext cx="4115233" cy="5570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21_16_Figure_S3"/>
          <p:cNvPicPr>
            <a:picLocks noChangeAspect="1" noChangeArrowheads="1"/>
          </p:cNvPicPr>
          <p:nvPr/>
        </p:nvPicPr>
        <p:blipFill>
          <a:blip r:embed="rId3">
            <a:extLst>
              <a:ext uri="{28A0092B-C50C-407E-A947-70E740481C1C}">
                <a14:useLocalDpi xmlns:a14="http://schemas.microsoft.com/office/drawing/2010/main" val="0"/>
              </a:ext>
            </a:extLst>
          </a:blip>
          <a:srcRect b="2689"/>
          <a:stretch>
            <a:fillRect/>
          </a:stretch>
        </p:blipFill>
        <p:spPr bwMode="auto">
          <a:xfrm>
            <a:off x="4648200" y="675003"/>
            <a:ext cx="4114800" cy="603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457200" y="0"/>
            <a:ext cx="8229600" cy="715962"/>
          </a:xfrm>
        </p:spPr>
        <p:txBody>
          <a:bodyPr/>
          <a:lstStyle/>
          <a:p>
            <a:r>
              <a:rPr lang="en-US" sz="3600" b="1" kern="1200" dirty="0">
                <a:solidFill>
                  <a:srgbClr val="3366FF"/>
                </a:solidFill>
                <a:latin typeface="Calibri" pitchFamily="34" charset="0"/>
                <a:ea typeface="Arial" charset="0"/>
                <a:cs typeface="Arial" charset="0"/>
              </a:rPr>
              <a:t>Standing Sound Waves</a:t>
            </a:r>
          </a:p>
        </p:txBody>
      </p:sp>
    </p:spTree>
    <p:extLst>
      <p:ext uri="{BB962C8B-B14F-4D97-AF65-F5344CB8AC3E}">
        <p14:creationId xmlns:p14="http://schemas.microsoft.com/office/powerpoint/2010/main" val="40895612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21_17_Figure"/>
          <p:cNvPicPr>
            <a:picLocks noChangeAspect="1" noChangeArrowheads="1"/>
          </p:cNvPicPr>
          <p:nvPr/>
        </p:nvPicPr>
        <p:blipFill>
          <a:blip r:embed="rId3">
            <a:extLst>
              <a:ext uri="{28A0092B-C50C-407E-A947-70E740481C1C}">
                <a14:useLocalDpi xmlns:a14="http://schemas.microsoft.com/office/drawing/2010/main" val="0"/>
              </a:ext>
            </a:extLst>
          </a:blip>
          <a:srcRect b="2701"/>
          <a:stretch>
            <a:fillRect/>
          </a:stretch>
        </p:blipFill>
        <p:spPr bwMode="auto">
          <a:xfrm>
            <a:off x="3200400" y="334972"/>
            <a:ext cx="5867400" cy="919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p:nvSpPr>
        <p:spPr bwMode="auto">
          <a:xfrm>
            <a:off x="54890" y="304800"/>
            <a:ext cx="3069310" cy="617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30200" indent="-330200">
              <a:defRPr sz="2600">
                <a:solidFill>
                  <a:schemeClr val="tx1"/>
                </a:solidFill>
                <a:latin typeface="Arial" charset="0"/>
                <a:ea typeface="ＭＳ Ｐゴシック" charset="0"/>
                <a:cs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600">
                <a:solidFill>
                  <a:schemeClr val="tx1"/>
                </a:solidFill>
                <a:latin typeface="Arial" charset="0"/>
                <a:ea typeface="ＭＳ Ｐゴシック" charset="0"/>
              </a:defRPr>
            </a:lvl3pPr>
            <a:lvl4pPr marL="1600200" indent="-228600">
              <a:defRPr sz="2600">
                <a:solidFill>
                  <a:schemeClr val="tx1"/>
                </a:solidFill>
                <a:latin typeface="Arial" charset="0"/>
                <a:ea typeface="ＭＳ Ｐゴシック" charset="0"/>
              </a:defRPr>
            </a:lvl4pPr>
            <a:lvl5pPr marL="2057400" indent="-228600">
              <a:defRPr sz="2600">
                <a:solidFill>
                  <a:schemeClr val="tx1"/>
                </a:solidFill>
                <a:latin typeface="Arial" charset="0"/>
                <a:ea typeface="ＭＳ Ｐゴシック" charset="0"/>
              </a:defRPr>
            </a:lvl5pPr>
            <a:lvl6pPr marL="2514600" indent="-228600" eaLnBrk="0" fontAlgn="base" hangingPunct="0">
              <a:spcBef>
                <a:spcPct val="0"/>
              </a:spcBef>
              <a:spcAft>
                <a:spcPct val="0"/>
              </a:spcAft>
              <a:defRPr sz="2600">
                <a:solidFill>
                  <a:schemeClr val="tx1"/>
                </a:solidFill>
                <a:latin typeface="Arial" charset="0"/>
                <a:ea typeface="ＭＳ Ｐゴシック" charset="0"/>
              </a:defRPr>
            </a:lvl6pPr>
            <a:lvl7pPr marL="2971800" indent="-228600" eaLnBrk="0" fontAlgn="base" hangingPunct="0">
              <a:spcBef>
                <a:spcPct val="0"/>
              </a:spcBef>
              <a:spcAft>
                <a:spcPct val="0"/>
              </a:spcAft>
              <a:defRPr sz="2600">
                <a:solidFill>
                  <a:schemeClr val="tx1"/>
                </a:solidFill>
                <a:latin typeface="Arial" charset="0"/>
                <a:ea typeface="ＭＳ Ｐゴシック" charset="0"/>
              </a:defRPr>
            </a:lvl7pPr>
            <a:lvl8pPr marL="3429000" indent="-228600" eaLnBrk="0" fontAlgn="base" hangingPunct="0">
              <a:spcBef>
                <a:spcPct val="0"/>
              </a:spcBef>
              <a:spcAft>
                <a:spcPct val="0"/>
              </a:spcAft>
              <a:defRPr sz="2600">
                <a:solidFill>
                  <a:schemeClr val="tx1"/>
                </a:solidFill>
                <a:latin typeface="Arial" charset="0"/>
                <a:ea typeface="ＭＳ Ｐゴシック" charset="0"/>
              </a:defRPr>
            </a:lvl8pPr>
            <a:lvl9pPr marL="3886200" indent="-228600"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spcBef>
                <a:spcPct val="20000"/>
              </a:spcBef>
              <a:buClr>
                <a:srgbClr val="93001B"/>
              </a:buClr>
              <a:buFont typeface="Wingdings" charset="0"/>
              <a:buChar char="§"/>
            </a:pPr>
            <a:r>
              <a:rPr lang="en-US" dirty="0">
                <a:cs typeface="Arial" charset="0"/>
              </a:rPr>
              <a:t>D</a:t>
            </a:r>
            <a:r>
              <a:rPr lang="en-US" dirty="0" smtClean="0">
                <a:cs typeface="Arial" charset="0"/>
              </a:rPr>
              <a:t>isplacement </a:t>
            </a:r>
            <a:r>
              <a:rPr lang="en-US" dirty="0">
                <a:latin typeface="Symbol Proportional BT" charset="2"/>
                <a:cs typeface="Symbol Proportional BT" charset="2"/>
                <a:sym typeface="Symbol" charset="0"/>
              </a:rPr>
              <a:t></a:t>
            </a:r>
            <a:r>
              <a:rPr lang="en-US" i="1" dirty="0">
                <a:latin typeface="Times New Roman" charset="0"/>
                <a:cs typeface="Arial" charset="0"/>
              </a:rPr>
              <a:t>x</a:t>
            </a:r>
            <a:r>
              <a:rPr lang="en-US" dirty="0">
                <a:cs typeface="Arial" charset="0"/>
              </a:rPr>
              <a:t> and pressure graphs for the </a:t>
            </a:r>
            <a:r>
              <a:rPr lang="en-US" i="1" dirty="0">
                <a:latin typeface="Times New Roman" charset="0"/>
                <a:cs typeface="Arial" charset="0"/>
              </a:rPr>
              <a:t>m</a:t>
            </a:r>
            <a:r>
              <a:rPr lang="en-US" dirty="0">
                <a:latin typeface="Times New Roman" charset="0"/>
                <a:cs typeface="Arial" charset="0"/>
              </a:rPr>
              <a:t> = 2</a:t>
            </a:r>
            <a:r>
              <a:rPr lang="en-US" dirty="0">
                <a:cs typeface="Arial" charset="0"/>
              </a:rPr>
              <a:t> mode of standing sound waves in a closed-closed tube.</a:t>
            </a:r>
          </a:p>
          <a:p>
            <a:pPr eaLnBrk="1" hangingPunct="1">
              <a:spcBef>
                <a:spcPct val="20000"/>
              </a:spcBef>
              <a:buClr>
                <a:srgbClr val="93001B"/>
              </a:buClr>
              <a:buFont typeface="Wingdings" charset="0"/>
              <a:buChar char="§"/>
            </a:pPr>
            <a:r>
              <a:rPr lang="en-US" dirty="0">
                <a:cs typeface="Arial" charset="0"/>
              </a:rPr>
              <a:t>The nodes and antinodes of the pressure wave are interchanged with those of the displacement wave.</a:t>
            </a:r>
          </a:p>
        </p:txBody>
      </p:sp>
    </p:spTree>
    <p:extLst>
      <p:ext uri="{BB962C8B-B14F-4D97-AF65-F5344CB8AC3E}">
        <p14:creationId xmlns:p14="http://schemas.microsoft.com/office/powerpoint/2010/main" val="410842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33333E-6 9.24855E-7 L -0.00416 -0.41827 " pathEditMode="relative" rAng="0" ptsTypes="AA">
                                      <p:cBhvr>
                                        <p:cTn id="6" dur="2000" fill="hold"/>
                                        <p:tgtEl>
                                          <p:spTgt spid="3"/>
                                        </p:tgtEl>
                                        <p:attrNameLst>
                                          <p:attrName>ppt_x</p:attrName>
                                          <p:attrName>ppt_y</p:attrName>
                                        </p:attrNameLst>
                                      </p:cBhvr>
                                      <p:rCtr x="-208" y="-20925"/>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7365" y="45769"/>
            <a:ext cx="3533879" cy="1576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4866" name="Rectangle 2"/>
          <p:cNvSpPr>
            <a:spLocks noGrp="1" noChangeArrowheads="1"/>
          </p:cNvSpPr>
          <p:nvPr>
            <p:ph type="title"/>
          </p:nvPr>
        </p:nvSpPr>
        <p:spPr>
          <a:xfrm>
            <a:off x="800100" y="228600"/>
            <a:ext cx="7315200" cy="762000"/>
          </a:xfrm>
        </p:spPr>
        <p:txBody>
          <a:bodyPr/>
          <a:lstStyle/>
          <a:p>
            <a:pPr algn="l"/>
            <a:r>
              <a:rPr lang="en-US" sz="2800" b="1" dirty="0"/>
              <a:t>Class </a:t>
            </a:r>
            <a:r>
              <a:rPr lang="en-US" sz="2800" b="1" dirty="0" smtClean="0"/>
              <a:t>3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249382" y="1769839"/>
            <a:ext cx="8661862" cy="5152693"/>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a:t>This was due this morning at 8:00am</a:t>
            </a:r>
          </a:p>
          <a:p>
            <a:pPr marL="257175" indent="-257175">
              <a:spcAft>
                <a:spcPts val="675"/>
              </a:spcAft>
              <a:buClr>
                <a:srgbClr val="FF0000"/>
              </a:buClr>
              <a:buFont typeface="Wingdings" pitchFamily="2" charset="2"/>
              <a:buChar char="§"/>
            </a:pPr>
            <a:r>
              <a:rPr lang="en-US" sz="2400" dirty="0" smtClean="0"/>
              <a:t>679 students </a:t>
            </a:r>
            <a:r>
              <a:rPr lang="en-US" sz="2400" dirty="0"/>
              <a:t>submitted the quiz on time</a:t>
            </a:r>
          </a:p>
          <a:p>
            <a:pPr marL="257175" indent="-257175">
              <a:spcAft>
                <a:spcPts val="675"/>
              </a:spcAft>
              <a:buClr>
                <a:srgbClr val="FF0000"/>
              </a:buClr>
              <a:buFont typeface="Wingdings" pitchFamily="2" charset="2"/>
              <a:buChar char="§"/>
            </a:pPr>
            <a:r>
              <a:rPr lang="en-CA" sz="2400" dirty="0"/>
              <a:t>The figure shows the displacement of a standing sound wave in a 32-cm-long horizontal tube of air open at both ends</a:t>
            </a:r>
            <a:r>
              <a:rPr lang="en-CA" sz="2400" dirty="0" smtClean="0"/>
              <a:t>.</a:t>
            </a:r>
          </a:p>
          <a:p>
            <a:pPr marL="257175" indent="-257175">
              <a:spcAft>
                <a:spcPts val="675"/>
              </a:spcAft>
              <a:buClr>
                <a:srgbClr val="FF0000"/>
              </a:buClr>
              <a:buFont typeface="Wingdings" pitchFamily="2" charset="2"/>
              <a:buChar char="§"/>
            </a:pPr>
            <a:r>
              <a:rPr lang="en-CA" sz="2400" dirty="0" smtClean="0"/>
              <a:t>67% of students answered correctly: The mode is </a:t>
            </a:r>
            <a:r>
              <a:rPr lang="en-CA" sz="2400" b="1" dirty="0" smtClean="0"/>
              <a:t>m = 2 </a:t>
            </a:r>
            <a:r>
              <a:rPr lang="en-CA" sz="2400" dirty="0" smtClean="0"/>
              <a:t>(count pressure antinodes)</a:t>
            </a:r>
          </a:p>
          <a:p>
            <a:pPr marL="257175" indent="-257175">
              <a:spcAft>
                <a:spcPts val="675"/>
              </a:spcAft>
              <a:buClr>
                <a:srgbClr val="FF0000"/>
              </a:buClr>
              <a:buFont typeface="Wingdings" pitchFamily="2" charset="2"/>
              <a:buChar char="§"/>
            </a:pPr>
            <a:r>
              <a:rPr lang="en-CA" sz="2400" dirty="0" smtClean="0"/>
              <a:t>The air molecules are moving </a:t>
            </a:r>
            <a:r>
              <a:rPr lang="en-CA" sz="2400" b="1" dirty="0" smtClean="0"/>
              <a:t>horizontally.  </a:t>
            </a:r>
            <a:r>
              <a:rPr lang="en-CA" sz="2400" dirty="0" smtClean="0"/>
              <a:t>That’s because sound is a longitudinal wave.</a:t>
            </a:r>
            <a:endParaRPr lang="en-CA" sz="2400" b="1" dirty="0" smtClean="0"/>
          </a:p>
          <a:p>
            <a:pPr marL="257175" indent="-257175">
              <a:spcAft>
                <a:spcPts val="675"/>
              </a:spcAft>
              <a:buClr>
                <a:srgbClr val="FF0000"/>
              </a:buClr>
              <a:buFont typeface="Wingdings" pitchFamily="2" charset="2"/>
              <a:buChar char="§"/>
            </a:pPr>
            <a:r>
              <a:rPr lang="en-CA" sz="2400" dirty="0" smtClean="0"/>
              <a:t>The displacement antinodes are at </a:t>
            </a:r>
            <a:r>
              <a:rPr lang="en-CA" sz="2400" b="1" dirty="0" smtClean="0"/>
              <a:t>0, 16, 32 cm</a:t>
            </a:r>
          </a:p>
          <a:p>
            <a:pPr marL="257175" indent="-257175">
              <a:spcAft>
                <a:spcPts val="675"/>
              </a:spcAft>
              <a:buClr>
                <a:srgbClr val="FF0000"/>
              </a:buClr>
              <a:buFont typeface="Wingdings" pitchFamily="2" charset="2"/>
              <a:buChar char="§"/>
            </a:pPr>
            <a:r>
              <a:rPr lang="en-CA" sz="2400" dirty="0" smtClean="0"/>
              <a:t>The pressure antinodes </a:t>
            </a:r>
            <a:r>
              <a:rPr lang="en-CA" sz="2400" dirty="0"/>
              <a:t>are at </a:t>
            </a:r>
            <a:r>
              <a:rPr lang="en-CA" sz="2400" b="1" dirty="0" smtClean="0"/>
              <a:t>12, 24 </a:t>
            </a:r>
            <a:r>
              <a:rPr lang="en-CA" sz="2400" b="1" dirty="0"/>
              <a:t>cm</a:t>
            </a:r>
          </a:p>
          <a:p>
            <a:pPr marL="257175" indent="-257175">
              <a:spcAft>
                <a:spcPts val="675"/>
              </a:spcAft>
              <a:buClr>
                <a:srgbClr val="FF0000"/>
              </a:buClr>
              <a:buFont typeface="Wingdings" pitchFamily="2" charset="2"/>
              <a:buChar char="§"/>
            </a:pPr>
            <a:endParaRPr lang="en-CA" sz="2400" dirty="0" smtClean="0"/>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5449680" y="181800"/>
              <a:ext cx="2949120" cy="2584800"/>
            </p14:xfrm>
          </p:contentPart>
        </mc:Choice>
        <mc:Fallback xmlns="">
          <p:pic>
            <p:nvPicPr>
              <p:cNvPr id="2" name="Ink 1"/>
              <p:cNvPicPr/>
              <p:nvPr/>
            </p:nvPicPr>
            <p:blipFill>
              <a:blip r:embed="rId5"/>
              <a:stretch>
                <a:fillRect/>
              </a:stretch>
            </p:blipFill>
            <p:spPr>
              <a:xfrm>
                <a:off x="5446080" y="175680"/>
                <a:ext cx="2955240" cy="2593080"/>
              </a:xfrm>
              <a:prstGeom prst="rect">
                <a:avLst/>
              </a:prstGeom>
            </p:spPr>
          </p:pic>
        </mc:Fallback>
      </mc:AlternateContent>
    </p:spTree>
    <p:extLst>
      <p:ext uri="{BB962C8B-B14F-4D97-AF65-F5344CB8AC3E}">
        <p14:creationId xmlns:p14="http://schemas.microsoft.com/office/powerpoint/2010/main" val="84915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486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48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66007" y="228600"/>
            <a:ext cx="8595359" cy="490240"/>
          </a:xfrm>
        </p:spPr>
        <p:txBody>
          <a:bodyPr/>
          <a:lstStyle/>
          <a:p>
            <a:r>
              <a:rPr lang="en-US" sz="2800" b="1" dirty="0"/>
              <a:t>Class 3</a:t>
            </a:r>
            <a:r>
              <a:rPr lang="en-US" sz="2800" b="1" dirty="0" smtClean="0"/>
              <a:t> </a:t>
            </a:r>
            <a:r>
              <a:rPr lang="en-US" sz="2800" b="1" dirty="0" err="1"/>
              <a:t>Preclass</a:t>
            </a:r>
            <a:r>
              <a:rPr lang="en-US" sz="2800" b="1" dirty="0"/>
              <a:t> Quiz </a:t>
            </a:r>
            <a:r>
              <a:rPr lang="en-US" sz="2800" b="1" dirty="0" smtClean="0"/>
              <a:t>– Student Comments…</a:t>
            </a:r>
            <a:endParaRPr lang="en-US" sz="2800" b="1" dirty="0"/>
          </a:p>
        </p:txBody>
      </p:sp>
      <p:sp>
        <p:nvSpPr>
          <p:cNvPr id="164867" name="Text Box 3"/>
          <p:cNvSpPr txBox="1">
            <a:spLocks noChangeArrowheads="1"/>
          </p:cNvSpPr>
          <p:nvPr/>
        </p:nvSpPr>
        <p:spPr bwMode="auto">
          <a:xfrm>
            <a:off x="266007" y="866616"/>
            <a:ext cx="8595360" cy="2398092"/>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i="1" dirty="0" smtClean="0"/>
              <a:t>“In </a:t>
            </a:r>
            <a:r>
              <a:rPr lang="en-CA" sz="2400" i="1" dirty="0"/>
              <a:t>vibration of air molecules in a tube (regardless of open ends or closed ends), why does maximum pressure corresponds to minimum displacement (still do not quite get that idea</a:t>
            </a:r>
            <a:r>
              <a:rPr lang="en-CA" sz="2400" i="1" dirty="0" smtClean="0"/>
              <a:t>).” </a:t>
            </a:r>
            <a:r>
              <a:rPr lang="en-CA" sz="2400" dirty="0" smtClean="0"/>
              <a:t>[LOTS of questions like this]</a:t>
            </a:r>
          </a:p>
          <a:p>
            <a:pPr marL="257175" indent="-257175">
              <a:spcAft>
                <a:spcPts val="675"/>
              </a:spcAft>
              <a:buClr>
                <a:srgbClr val="FF0000"/>
              </a:buClr>
              <a:buFont typeface="Wingdings" pitchFamily="2" charset="2"/>
              <a:buChar char="§"/>
            </a:pPr>
            <a:r>
              <a:rPr lang="en-CA" sz="2400" b="1" dirty="0" smtClean="0"/>
              <a:t>Harlow answer: </a:t>
            </a:r>
            <a:r>
              <a:rPr lang="en-CA" sz="2400" dirty="0" smtClean="0"/>
              <a:t>This is tricky.  Let’s look carefully at the animation on the next page…</a:t>
            </a:r>
          </a:p>
        </p:txBody>
      </p:sp>
    </p:spTree>
    <p:extLst>
      <p:ext uri="{BB962C8B-B14F-4D97-AF65-F5344CB8AC3E}">
        <p14:creationId xmlns:p14="http://schemas.microsoft.com/office/powerpoint/2010/main" val="95652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anding_sound.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332656"/>
            <a:ext cx="7947992" cy="6181771"/>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930960" y="2984040"/>
              <a:ext cx="345600" cy="2052360"/>
            </p14:xfrm>
          </p:contentPart>
        </mc:Choice>
        <mc:Fallback xmlns="">
          <p:pic>
            <p:nvPicPr>
              <p:cNvPr id="2" name="Ink 1"/>
              <p:cNvPicPr/>
              <p:nvPr/>
            </p:nvPicPr>
            <p:blipFill>
              <a:blip r:embed="rId4"/>
              <a:stretch>
                <a:fillRect/>
              </a:stretch>
            </p:blipFill>
            <p:spPr>
              <a:xfrm>
                <a:off x="924840" y="2980800"/>
                <a:ext cx="354240" cy="2061720"/>
              </a:xfrm>
              <a:prstGeom prst="rect">
                <a:avLst/>
              </a:prstGeom>
            </p:spPr>
          </p:pic>
        </mc:Fallback>
      </mc:AlternateContent>
    </p:spTree>
    <p:extLst>
      <p:ext uri="{BB962C8B-B14F-4D97-AF65-F5344CB8AC3E}">
        <p14:creationId xmlns:p14="http://schemas.microsoft.com/office/powerpoint/2010/main" val="28400770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6" name="Picture 6" descr="CH21_PPT_Slide_62"/>
          <p:cNvPicPr>
            <a:picLocks noChangeAspect="1" noChangeArrowheads="1"/>
          </p:cNvPicPr>
          <p:nvPr/>
        </p:nvPicPr>
        <p:blipFill>
          <a:blip r:embed="rId3">
            <a:extLst>
              <a:ext uri="{28A0092B-C50C-407E-A947-70E740481C1C}">
                <a14:useLocalDpi xmlns:a14="http://schemas.microsoft.com/office/drawing/2010/main" val="0"/>
              </a:ext>
            </a:extLst>
          </a:blip>
          <a:srcRect t="4485" b="8148"/>
          <a:stretch>
            <a:fillRect/>
          </a:stretch>
        </p:blipFill>
        <p:spPr bwMode="auto">
          <a:xfrm>
            <a:off x="398463" y="685800"/>
            <a:ext cx="8548687" cy="5753100"/>
          </a:xfrm>
          <a:prstGeom prst="rect">
            <a:avLst/>
          </a:prstGeom>
          <a:noFill/>
          <a:extLst>
            <a:ext uri="{909E8E84-426E-40DD-AFC4-6F175D3DCCD1}">
              <a14:hiddenFill xmlns:a14="http://schemas.microsoft.com/office/drawing/2010/main">
                <a:solidFill>
                  <a:srgbClr val="FFFFFF"/>
                </a:solidFill>
              </a14:hiddenFill>
            </a:ext>
          </a:extLst>
        </p:spPr>
      </p:pic>
      <p:sp>
        <p:nvSpPr>
          <p:cNvPr id="66562" name="Rectangle 13"/>
          <p:cNvSpPr>
            <a:spLocks noChangeArrowheads="1"/>
          </p:cNvSpPr>
          <p:nvPr/>
        </p:nvSpPr>
        <p:spPr bwMode="auto">
          <a:xfrm>
            <a:off x="63500" y="25400"/>
            <a:ext cx="8229600" cy="55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r>
              <a:rPr lang="en-US" altLang="en-US" sz="3200">
                <a:solidFill>
                  <a:schemeClr val="bg1"/>
                </a:solidFill>
              </a:rPr>
              <a:t>QuickCheck 21.6</a:t>
            </a:r>
          </a:p>
        </p:txBody>
      </p:sp>
      <p:sp>
        <p:nvSpPr>
          <p:cNvPr id="66565" name="Rectangle 1026"/>
          <p:cNvSpPr>
            <a:spLocks/>
          </p:cNvSpPr>
          <p:nvPr/>
        </p:nvSpPr>
        <p:spPr bwMode="auto">
          <a:xfrm>
            <a:off x="444500" y="685800"/>
            <a:ext cx="47752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r>
              <a:rPr lang="en-US" altLang="en-US" sz="2400"/>
              <a:t>An open-open tube of air has length </a:t>
            </a:r>
            <a:r>
              <a:rPr lang="en-US" altLang="en-US" sz="2400" i="1">
                <a:latin typeface="Times New Roman" pitchFamily="84" charset="0"/>
              </a:rPr>
              <a:t>L</a:t>
            </a:r>
            <a:r>
              <a:rPr lang="en-US" altLang="en-US" sz="2400">
                <a:latin typeface="Times New Roman" pitchFamily="84" charset="0"/>
              </a:rPr>
              <a:t>.</a:t>
            </a:r>
            <a:r>
              <a:rPr lang="en-US" altLang="en-US" sz="2400"/>
              <a:t> Which is the displacement graph of the </a:t>
            </a:r>
            <a:r>
              <a:rPr lang="en-US" altLang="en-US" sz="2400" i="1">
                <a:latin typeface="Times New Roman" pitchFamily="84" charset="0"/>
              </a:rPr>
              <a:t>m</a:t>
            </a:r>
            <a:r>
              <a:rPr lang="en-US" altLang="en-US" sz="2400">
                <a:latin typeface="Times New Roman" pitchFamily="84" charset="0"/>
              </a:rPr>
              <a:t> = 3</a:t>
            </a:r>
            <a:r>
              <a:rPr lang="en-US" altLang="en-US" sz="2400"/>
              <a:t> standing wave in this tube?</a:t>
            </a:r>
          </a:p>
          <a:p>
            <a:pPr eaLnBrk="1" hangingPunct="1">
              <a:buFont typeface="Arial" charset="0"/>
              <a:buAutoNum type="alphaUcPeriod"/>
            </a:pPr>
            <a:endParaRPr lang="en-US" altLang="en-US" sz="2400"/>
          </a:p>
          <a:p>
            <a:pPr eaLnBrk="1" hangingPunct="1">
              <a:buFont typeface="Arial" charset="0"/>
              <a:buAutoNum type="alphaUcPeriod"/>
            </a:pPr>
            <a:endParaRPr lang="en-US" altLang="en-US" sz="2400"/>
          </a:p>
          <a:p>
            <a:pPr eaLnBrk="1" hangingPunct="1">
              <a:buFont typeface="Arial" charset="0"/>
              <a:buNone/>
            </a:pPr>
            <a:endParaRPr lang="en-US" altLang="en-US" sz="2400"/>
          </a:p>
        </p:txBody>
      </p:sp>
      <p:sp>
        <p:nvSpPr>
          <p:cNvPr id="7" name="Rectangle 2"/>
          <p:cNvSpPr txBox="1">
            <a:spLocks noChangeArrowheads="1"/>
          </p:cNvSpPr>
          <p:nvPr/>
        </p:nvSpPr>
        <p:spPr bwMode="auto">
          <a:xfrm>
            <a:off x="245719" y="92891"/>
            <a:ext cx="8627807" cy="51829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3600" dirty="0" err="1" smtClean="0"/>
              <a:t>i</a:t>
            </a:r>
            <a:r>
              <a:rPr lang="en-US" sz="3600" dirty="0" smtClean="0"/>
              <a:t>-Clicker Discussion Question</a:t>
            </a:r>
            <a:endParaRPr lang="en-US" sz="3600" dirty="0"/>
          </a:p>
        </p:txBody>
      </p:sp>
    </p:spTree>
    <p:extLst>
      <p:ext uri="{BB962C8B-B14F-4D97-AF65-F5344CB8AC3E}">
        <p14:creationId xmlns:p14="http://schemas.microsoft.com/office/powerpoint/2010/main" val="78193919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8" name="Picture 10" descr="CH21_PPT_Slide_64"/>
          <p:cNvPicPr>
            <a:picLocks noChangeAspect="1" noChangeArrowheads="1"/>
          </p:cNvPicPr>
          <p:nvPr/>
        </p:nvPicPr>
        <p:blipFill>
          <a:blip r:embed="rId3">
            <a:extLst>
              <a:ext uri="{28A0092B-C50C-407E-A947-70E740481C1C}">
                <a14:useLocalDpi xmlns:a14="http://schemas.microsoft.com/office/drawing/2010/main" val="0"/>
              </a:ext>
            </a:extLst>
          </a:blip>
          <a:srcRect l="54796" t="4869" r="1274" b="76567"/>
          <a:stretch>
            <a:fillRect/>
          </a:stretch>
        </p:blipFill>
        <p:spPr bwMode="auto">
          <a:xfrm>
            <a:off x="5334000" y="765175"/>
            <a:ext cx="3505200" cy="1139825"/>
          </a:xfrm>
          <a:prstGeom prst="rect">
            <a:avLst/>
          </a:prstGeom>
          <a:noFill/>
          <a:extLst>
            <a:ext uri="{909E8E84-426E-40DD-AFC4-6F175D3DCCD1}">
              <a14:hiddenFill xmlns:a14="http://schemas.microsoft.com/office/drawing/2010/main">
                <a:solidFill>
                  <a:srgbClr val="FFFFFF"/>
                </a:solidFill>
              </a14:hiddenFill>
            </a:ext>
          </a:extLst>
        </p:spPr>
      </p:pic>
      <p:pic>
        <p:nvPicPr>
          <p:cNvPr id="68615" name="Picture 7" descr="CH21_PPT_Slide_64"/>
          <p:cNvPicPr>
            <a:picLocks noChangeAspect="1" noChangeArrowheads="1"/>
          </p:cNvPicPr>
          <p:nvPr/>
        </p:nvPicPr>
        <p:blipFill>
          <a:blip r:embed="rId4">
            <a:extLst>
              <a:ext uri="{28A0092B-C50C-407E-A947-70E740481C1C}">
                <a14:useLocalDpi xmlns:a14="http://schemas.microsoft.com/office/drawing/2010/main" val="0"/>
              </a:ext>
            </a:extLst>
          </a:blip>
          <a:srcRect t="25636"/>
          <a:stretch>
            <a:fillRect/>
          </a:stretch>
        </p:blipFill>
        <p:spPr bwMode="auto">
          <a:xfrm>
            <a:off x="301625" y="2095500"/>
            <a:ext cx="8258175" cy="4729163"/>
          </a:xfrm>
          <a:prstGeom prst="rect">
            <a:avLst/>
          </a:prstGeom>
          <a:noFill/>
          <a:extLst>
            <a:ext uri="{909E8E84-426E-40DD-AFC4-6F175D3DCCD1}">
              <a14:hiddenFill xmlns:a14="http://schemas.microsoft.com/office/drawing/2010/main">
                <a:solidFill>
                  <a:srgbClr val="FFFFFF"/>
                </a:solidFill>
              </a14:hiddenFill>
            </a:ext>
          </a:extLst>
        </p:spPr>
      </p:pic>
      <p:sp>
        <p:nvSpPr>
          <p:cNvPr id="68610" name="Rectangle 13"/>
          <p:cNvSpPr>
            <a:spLocks noChangeArrowheads="1"/>
          </p:cNvSpPr>
          <p:nvPr/>
        </p:nvSpPr>
        <p:spPr bwMode="auto">
          <a:xfrm>
            <a:off x="63500" y="25400"/>
            <a:ext cx="8229600" cy="55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r>
              <a:rPr lang="en-US" altLang="en-US" sz="3200">
                <a:solidFill>
                  <a:schemeClr val="bg1"/>
                </a:solidFill>
              </a:rPr>
              <a:t>QuickCheck 21.7</a:t>
            </a:r>
          </a:p>
        </p:txBody>
      </p:sp>
      <p:sp>
        <p:nvSpPr>
          <p:cNvPr id="68613" name="Rectangle 1026"/>
          <p:cNvSpPr>
            <a:spLocks/>
          </p:cNvSpPr>
          <p:nvPr/>
        </p:nvSpPr>
        <p:spPr bwMode="auto">
          <a:xfrm>
            <a:off x="457200" y="685800"/>
            <a:ext cx="47625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r>
              <a:rPr lang="en-US" altLang="en-US" sz="2300" dirty="0"/>
              <a:t>An open-closed tube of air of length </a:t>
            </a:r>
            <a:r>
              <a:rPr lang="en-US" altLang="en-US" sz="2300" i="1" dirty="0">
                <a:latin typeface="Times New Roman" pitchFamily="84" charset="0"/>
              </a:rPr>
              <a:t>L</a:t>
            </a:r>
            <a:r>
              <a:rPr lang="en-US" altLang="en-US" sz="2300" dirty="0"/>
              <a:t> has the closed end on the right. Which is the displacement graph of the </a:t>
            </a:r>
            <a:r>
              <a:rPr lang="en-US" altLang="en-US" sz="2300" i="1" dirty="0">
                <a:latin typeface="Times New Roman" pitchFamily="84" charset="0"/>
              </a:rPr>
              <a:t>m</a:t>
            </a:r>
            <a:r>
              <a:rPr lang="en-US" altLang="en-US" sz="2300" dirty="0">
                <a:latin typeface="Times New Roman" pitchFamily="84" charset="0"/>
              </a:rPr>
              <a:t> = 3</a:t>
            </a:r>
            <a:r>
              <a:rPr lang="en-US" altLang="en-US" sz="2300" dirty="0"/>
              <a:t> standing wave in this tube?</a:t>
            </a:r>
          </a:p>
          <a:p>
            <a:pPr eaLnBrk="1" hangingPunct="1">
              <a:buFont typeface="Arial" charset="0"/>
              <a:buAutoNum type="alphaUcPeriod"/>
            </a:pPr>
            <a:endParaRPr lang="en-US" altLang="en-US" sz="2300" dirty="0"/>
          </a:p>
          <a:p>
            <a:pPr eaLnBrk="1" hangingPunct="1">
              <a:buFont typeface="Arial" charset="0"/>
              <a:buAutoNum type="alphaUcPeriod"/>
            </a:pPr>
            <a:endParaRPr lang="en-US" altLang="en-US" sz="2300" dirty="0"/>
          </a:p>
          <a:p>
            <a:pPr eaLnBrk="1" hangingPunct="1">
              <a:buFont typeface="Arial" charset="0"/>
              <a:buNone/>
            </a:pPr>
            <a:endParaRPr lang="en-US" altLang="en-US" sz="2300" dirty="0"/>
          </a:p>
        </p:txBody>
      </p:sp>
      <p:sp>
        <p:nvSpPr>
          <p:cNvPr id="8" name="Rectangle 2"/>
          <p:cNvSpPr txBox="1">
            <a:spLocks noChangeArrowheads="1"/>
          </p:cNvSpPr>
          <p:nvPr/>
        </p:nvSpPr>
        <p:spPr bwMode="auto">
          <a:xfrm>
            <a:off x="245719" y="92891"/>
            <a:ext cx="8627807" cy="51829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3600" dirty="0" err="1" smtClean="0"/>
              <a:t>i</a:t>
            </a:r>
            <a:r>
              <a:rPr lang="en-US" sz="3600" dirty="0" smtClean="0"/>
              <a:t>-Clicker Discussion Question</a:t>
            </a:r>
            <a:endParaRPr lang="en-US" sz="3600" dirty="0"/>
          </a:p>
        </p:txBody>
      </p:sp>
    </p:spTree>
    <p:extLst>
      <p:ext uri="{BB962C8B-B14F-4D97-AF65-F5344CB8AC3E}">
        <p14:creationId xmlns:p14="http://schemas.microsoft.com/office/powerpoint/2010/main" val="114364868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2" name="Picture 4" descr="equation21"/>
          <p:cNvPicPr>
            <a:picLocks noChangeAspect="1" noChangeArrowheads="1"/>
          </p:cNvPicPr>
          <p:nvPr/>
        </p:nvPicPr>
        <p:blipFill>
          <a:blip r:embed="rId3"/>
          <a:srcRect/>
          <a:stretch>
            <a:fillRect/>
          </a:stretch>
        </p:blipFill>
        <p:spPr bwMode="auto">
          <a:xfrm>
            <a:off x="1115616" y="4906384"/>
            <a:ext cx="7184718" cy="1936750"/>
          </a:xfrm>
          <a:prstGeom prst="rect">
            <a:avLst/>
          </a:prstGeom>
          <a:noFill/>
        </p:spPr>
      </p:pic>
      <p:pic>
        <p:nvPicPr>
          <p:cNvPr id="5" name="Picture 12" descr="21_18_FigureB"/>
          <p:cNvPicPr>
            <a:picLocks noChangeAspect="1" noChangeArrowheads="1"/>
          </p:cNvPicPr>
          <p:nvPr/>
        </p:nvPicPr>
        <p:blipFill>
          <a:blip r:embed="rId4">
            <a:extLst>
              <a:ext uri="{28A0092B-C50C-407E-A947-70E740481C1C}">
                <a14:useLocalDpi xmlns:a14="http://schemas.microsoft.com/office/drawing/2010/main" val="0"/>
              </a:ext>
            </a:extLst>
          </a:blip>
          <a:srcRect b="1929"/>
          <a:stretch>
            <a:fillRect/>
          </a:stretch>
        </p:blipFill>
        <p:spPr bwMode="auto">
          <a:xfrm>
            <a:off x="2987824" y="116632"/>
            <a:ext cx="3214970" cy="4884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869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7319"/>
            <a:ext cx="4267200" cy="639762"/>
          </a:xfrm>
        </p:spPr>
        <p:txBody>
          <a:bodyPr/>
          <a:lstStyle/>
          <a:p>
            <a:pPr algn="l"/>
            <a:r>
              <a:rPr lang="en-CA" sz="2800" dirty="0" smtClean="0"/>
              <a:t>Example from a past test</a:t>
            </a:r>
            <a:endParaRPr lang="en-CA" sz="2800" dirty="0"/>
          </a:p>
        </p:txBody>
      </p:sp>
      <p:sp>
        <p:nvSpPr>
          <p:cNvPr id="3" name="Text Placeholder 2"/>
          <p:cNvSpPr>
            <a:spLocks noGrp="1"/>
          </p:cNvSpPr>
          <p:nvPr>
            <p:ph type="body" sz="half" idx="1"/>
          </p:nvPr>
        </p:nvSpPr>
        <p:spPr>
          <a:xfrm>
            <a:off x="152400" y="838201"/>
            <a:ext cx="4038600" cy="2362200"/>
          </a:xfrm>
        </p:spPr>
        <p:txBody>
          <a:bodyPr/>
          <a:lstStyle/>
          <a:p>
            <a:pPr marL="0" indent="0">
              <a:buNone/>
            </a:pPr>
            <a:r>
              <a:rPr lang="en-US" sz="2400" dirty="0"/>
              <a:t>A metal pipe, open at both ends, can create a standing wave in the second harmonic with a frequency of 483 Hz.  What is the length of the pipe?</a:t>
            </a:r>
            <a:endParaRPr lang="en-CA" sz="2400" dirty="0"/>
          </a:p>
        </p:txBody>
      </p:sp>
      <p:cxnSp>
        <p:nvCxnSpPr>
          <p:cNvPr id="6" name="Straight Connector 5"/>
          <p:cNvCxnSpPr/>
          <p:nvPr/>
        </p:nvCxnSpPr>
        <p:spPr>
          <a:xfrm>
            <a:off x="4648200" y="152400"/>
            <a:ext cx="0" cy="6583362"/>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668160" y="377280"/>
              <a:ext cx="8141040" cy="5117040"/>
            </p14:xfrm>
          </p:contentPart>
        </mc:Choice>
        <mc:Fallback xmlns="">
          <p:pic>
            <p:nvPicPr>
              <p:cNvPr id="4" name="Ink 3"/>
              <p:cNvPicPr/>
              <p:nvPr/>
            </p:nvPicPr>
            <p:blipFill>
              <a:blip r:embed="rId3"/>
              <a:stretch>
                <a:fillRect/>
              </a:stretch>
            </p:blipFill>
            <p:spPr>
              <a:xfrm>
                <a:off x="663120" y="370440"/>
                <a:ext cx="8148600" cy="5132520"/>
              </a:xfrm>
              <a:prstGeom prst="rect">
                <a:avLst/>
              </a:prstGeom>
            </p:spPr>
          </p:pic>
        </mc:Fallback>
      </mc:AlternateContent>
    </p:spTree>
    <p:extLst>
      <p:ext uri="{BB962C8B-B14F-4D97-AF65-F5344CB8AC3E}">
        <p14:creationId xmlns:p14="http://schemas.microsoft.com/office/powerpoint/2010/main" val="569716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2" name="Picture 4" descr="equation21"/>
          <p:cNvPicPr>
            <a:picLocks noChangeAspect="1" noChangeArrowheads="1"/>
          </p:cNvPicPr>
          <p:nvPr/>
        </p:nvPicPr>
        <p:blipFill>
          <a:blip r:embed="rId3"/>
          <a:srcRect/>
          <a:stretch>
            <a:fillRect/>
          </a:stretch>
        </p:blipFill>
        <p:spPr bwMode="auto">
          <a:xfrm>
            <a:off x="1115616" y="4906384"/>
            <a:ext cx="7184718" cy="1936750"/>
          </a:xfrm>
          <a:prstGeom prst="rect">
            <a:avLst/>
          </a:prstGeom>
          <a:noFill/>
        </p:spPr>
      </p:pic>
      <p:pic>
        <p:nvPicPr>
          <p:cNvPr id="4" name="Picture 12" descr="21_18_FigureA"/>
          <p:cNvPicPr>
            <a:picLocks noChangeAspect="1" noChangeArrowheads="1"/>
          </p:cNvPicPr>
          <p:nvPr/>
        </p:nvPicPr>
        <p:blipFill>
          <a:blip r:embed="rId4">
            <a:extLst>
              <a:ext uri="{28A0092B-C50C-407E-A947-70E740481C1C}">
                <a14:useLocalDpi xmlns:a14="http://schemas.microsoft.com/office/drawing/2010/main" val="0"/>
              </a:ext>
            </a:extLst>
          </a:blip>
          <a:srcRect b="2841"/>
          <a:stretch>
            <a:fillRect/>
          </a:stretch>
        </p:blipFill>
        <p:spPr bwMode="auto">
          <a:xfrm>
            <a:off x="2987824" y="91489"/>
            <a:ext cx="3240360" cy="471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3045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6" name="Picture 4" descr="equation21"/>
          <p:cNvPicPr>
            <a:picLocks noChangeAspect="1" noChangeArrowheads="1"/>
          </p:cNvPicPr>
          <p:nvPr/>
        </p:nvPicPr>
        <p:blipFill>
          <a:blip r:embed="rId3"/>
          <a:srcRect/>
          <a:stretch>
            <a:fillRect/>
          </a:stretch>
        </p:blipFill>
        <p:spPr bwMode="auto">
          <a:xfrm>
            <a:off x="1691680" y="4794497"/>
            <a:ext cx="5791200" cy="2063503"/>
          </a:xfrm>
          <a:prstGeom prst="rect">
            <a:avLst/>
          </a:prstGeom>
          <a:noFill/>
        </p:spPr>
      </p:pic>
      <p:pic>
        <p:nvPicPr>
          <p:cNvPr id="4" name="Picture 13" descr="21_18_FigureC"/>
          <p:cNvPicPr>
            <a:picLocks noChangeAspect="1" noChangeArrowheads="1"/>
          </p:cNvPicPr>
          <p:nvPr/>
        </p:nvPicPr>
        <p:blipFill>
          <a:blip r:embed="rId4">
            <a:extLst>
              <a:ext uri="{28A0092B-C50C-407E-A947-70E740481C1C}">
                <a14:useLocalDpi xmlns:a14="http://schemas.microsoft.com/office/drawing/2010/main" val="0"/>
              </a:ext>
            </a:extLst>
          </a:blip>
          <a:srcRect b="1929"/>
          <a:stretch>
            <a:fillRect/>
          </a:stretch>
        </p:blipFill>
        <p:spPr bwMode="auto">
          <a:xfrm>
            <a:off x="2987824" y="71475"/>
            <a:ext cx="3168352" cy="472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157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3"/>
          <p:cNvSpPr txBox="1">
            <a:spLocks noChangeArrowheads="1"/>
          </p:cNvSpPr>
          <p:nvPr/>
        </p:nvSpPr>
        <p:spPr bwMode="auto">
          <a:xfrm>
            <a:off x="50800" y="900113"/>
            <a:ext cx="8501063"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600">
                <a:solidFill>
                  <a:schemeClr val="tx1"/>
                </a:solidFill>
                <a:latin typeface="Arial" panose="020B0604020202020204" pitchFamily="34" charset="0"/>
                <a:ea typeface="ＭＳ Ｐゴシック" panose="020B0600070205080204" pitchFamily="34" charset="-128"/>
              </a:defRPr>
            </a:lvl1pPr>
            <a:lvl2pPr marL="742950" indent="-285750">
              <a:defRPr sz="2600">
                <a:solidFill>
                  <a:schemeClr val="tx1"/>
                </a:solidFill>
                <a:latin typeface="Arial" panose="020B0604020202020204" pitchFamily="34" charset="0"/>
                <a:ea typeface="ＭＳ Ｐゴシック" panose="020B0600070205080204" pitchFamily="34" charset="-128"/>
              </a:defRPr>
            </a:lvl2pPr>
            <a:lvl3pPr marL="1143000" indent="-228600">
              <a:defRPr sz="2600">
                <a:solidFill>
                  <a:schemeClr val="tx1"/>
                </a:solidFill>
                <a:latin typeface="Arial" panose="020B0604020202020204" pitchFamily="34" charset="0"/>
                <a:ea typeface="ＭＳ Ｐゴシック" panose="020B0600070205080204" pitchFamily="34" charset="-128"/>
              </a:defRPr>
            </a:lvl3pPr>
            <a:lvl4pPr marL="1600200" indent="-228600">
              <a:defRPr sz="2600">
                <a:solidFill>
                  <a:schemeClr val="tx1"/>
                </a:solidFill>
                <a:latin typeface="Arial" panose="020B0604020202020204" pitchFamily="34" charset="0"/>
                <a:ea typeface="ＭＳ Ｐゴシック" panose="020B0600070205080204" pitchFamily="34" charset="-128"/>
              </a:defRPr>
            </a:lvl4pPr>
            <a:lvl5pPr marL="2057400" indent="-228600">
              <a:defRPr sz="2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Clr>
                <a:srgbClr val="93001B"/>
              </a:buClr>
              <a:buFont typeface="Wingdings" panose="05000000000000000000" pitchFamily="2" charset="2"/>
              <a:buChar char="§"/>
            </a:pPr>
            <a:r>
              <a:rPr lang="en-US" sz="2500" dirty="0">
                <a:cs typeface="Arial" panose="020B0604020202020204" pitchFamily="34" charset="0"/>
              </a:rPr>
              <a:t>With a wind instrument, blowing into the mouthpiece creates a standing sound wave inside a tube of air.</a:t>
            </a:r>
          </a:p>
          <a:p>
            <a:pPr eaLnBrk="1" hangingPunct="1">
              <a:spcBef>
                <a:spcPct val="20000"/>
              </a:spcBef>
              <a:buClr>
                <a:srgbClr val="93001B"/>
              </a:buClr>
              <a:buFont typeface="Wingdings" panose="05000000000000000000" pitchFamily="2" charset="2"/>
              <a:buChar char="§"/>
            </a:pPr>
            <a:r>
              <a:rPr lang="en-US" sz="2500" dirty="0">
                <a:cs typeface="Arial" panose="020B0604020202020204" pitchFamily="34" charset="0"/>
              </a:rPr>
              <a:t>The player changes the notes by using her fingers to cover holes or open valves, changing the length of the tube and thus its fundamental frequency:</a:t>
            </a:r>
          </a:p>
        </p:txBody>
      </p:sp>
      <p:sp>
        <p:nvSpPr>
          <p:cNvPr id="74755" name="Text Box 3"/>
          <p:cNvSpPr txBox="1">
            <a:spLocks noChangeArrowheads="1"/>
          </p:cNvSpPr>
          <p:nvPr/>
        </p:nvSpPr>
        <p:spPr bwMode="auto">
          <a:xfrm>
            <a:off x="50800" y="4849813"/>
            <a:ext cx="8358188"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600">
                <a:solidFill>
                  <a:schemeClr val="tx1"/>
                </a:solidFill>
                <a:latin typeface="Arial" panose="020B0604020202020204" pitchFamily="34" charset="0"/>
                <a:ea typeface="ＭＳ Ｐゴシック" panose="020B0600070205080204" pitchFamily="34" charset="-128"/>
              </a:defRPr>
            </a:lvl1pPr>
            <a:lvl2pPr marL="742950" indent="-285750">
              <a:defRPr sz="2600">
                <a:solidFill>
                  <a:schemeClr val="tx1"/>
                </a:solidFill>
                <a:latin typeface="Arial" panose="020B0604020202020204" pitchFamily="34" charset="0"/>
                <a:ea typeface="ＭＳ Ｐゴシック" panose="020B0600070205080204" pitchFamily="34" charset="-128"/>
              </a:defRPr>
            </a:lvl2pPr>
            <a:lvl3pPr marL="1143000" indent="-228600">
              <a:defRPr sz="2600">
                <a:solidFill>
                  <a:schemeClr val="tx1"/>
                </a:solidFill>
                <a:latin typeface="Arial" panose="020B0604020202020204" pitchFamily="34" charset="0"/>
                <a:ea typeface="ＭＳ Ｐゴシック" panose="020B0600070205080204" pitchFamily="34" charset="-128"/>
              </a:defRPr>
            </a:lvl3pPr>
            <a:lvl4pPr marL="1600200" indent="-228600">
              <a:defRPr sz="2600">
                <a:solidFill>
                  <a:schemeClr val="tx1"/>
                </a:solidFill>
                <a:latin typeface="Arial" panose="020B0604020202020204" pitchFamily="34" charset="0"/>
                <a:ea typeface="ＭＳ Ｐゴシック" panose="020B0600070205080204" pitchFamily="34" charset="-128"/>
              </a:defRPr>
            </a:lvl4pPr>
            <a:lvl5pPr marL="2057400" indent="-228600">
              <a:defRPr sz="2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Clr>
                <a:srgbClr val="93001B"/>
              </a:buClr>
              <a:buFont typeface="Wingdings" panose="05000000000000000000" pitchFamily="2" charset="2"/>
              <a:buChar char="§"/>
            </a:pPr>
            <a:r>
              <a:rPr lang="en-US" sz="2500" dirty="0">
                <a:cs typeface="Arial" panose="020B0604020202020204" pitchFamily="34" charset="0"/>
              </a:rPr>
              <a:t>In both of these equations, </a:t>
            </a:r>
            <a:r>
              <a:rPr lang="en-US" sz="2500" i="1" dirty="0">
                <a:latin typeface="Times New Roman" panose="02020603050405020304" pitchFamily="18" charset="0"/>
                <a:cs typeface="Arial" panose="020B0604020202020204" pitchFamily="34" charset="0"/>
              </a:rPr>
              <a:t>v</a:t>
            </a:r>
            <a:r>
              <a:rPr lang="en-US" sz="2500" dirty="0">
                <a:cs typeface="Arial" panose="020B0604020202020204" pitchFamily="34" charset="0"/>
              </a:rPr>
              <a:t> is the speed of sound in the air </a:t>
            </a:r>
            <a:r>
              <a:rPr lang="en-US" sz="2500" i="1" dirty="0">
                <a:cs typeface="Arial" panose="020B0604020202020204" pitchFamily="34" charset="0"/>
              </a:rPr>
              <a:t>inside </a:t>
            </a:r>
            <a:r>
              <a:rPr lang="en-US" sz="2500" dirty="0">
                <a:cs typeface="Arial" panose="020B0604020202020204" pitchFamily="34" charset="0"/>
              </a:rPr>
              <a:t>the tube.</a:t>
            </a:r>
          </a:p>
          <a:p>
            <a:pPr eaLnBrk="1" hangingPunct="1">
              <a:spcBef>
                <a:spcPct val="20000"/>
              </a:spcBef>
              <a:buClr>
                <a:srgbClr val="93001B"/>
              </a:buClr>
              <a:buFont typeface="Wingdings" panose="05000000000000000000" pitchFamily="2" charset="2"/>
              <a:buChar char="§"/>
            </a:pPr>
            <a:r>
              <a:rPr lang="en-US" sz="2500" dirty="0">
                <a:cs typeface="Arial" panose="020B0604020202020204" pitchFamily="34" charset="0"/>
              </a:rPr>
              <a:t>Overblowing wind instruments can sometimes produce higher harmonics such as </a:t>
            </a:r>
            <a:r>
              <a:rPr lang="en-US" sz="2500" i="1" dirty="0">
                <a:latin typeface="Times New Roman" panose="02020603050405020304" pitchFamily="18" charset="0"/>
                <a:cs typeface="Arial" panose="020B0604020202020204" pitchFamily="34" charset="0"/>
              </a:rPr>
              <a:t>f</a:t>
            </a:r>
            <a:r>
              <a:rPr lang="en-US" sz="2500" baseline="-25000" dirty="0">
                <a:latin typeface="Times New Roman" panose="02020603050405020304" pitchFamily="18" charset="0"/>
                <a:cs typeface="Arial" panose="020B0604020202020204" pitchFamily="34" charset="0"/>
              </a:rPr>
              <a:t>2</a:t>
            </a:r>
            <a:r>
              <a:rPr lang="en-US" sz="2500" dirty="0">
                <a:latin typeface="Times New Roman" panose="02020603050405020304" pitchFamily="18" charset="0"/>
                <a:cs typeface="Arial" panose="020B0604020202020204" pitchFamily="34" charset="0"/>
              </a:rPr>
              <a:t> </a:t>
            </a:r>
            <a:r>
              <a:rPr lang="en-US" sz="2500" dirty="0">
                <a:latin typeface="Times New Roman" panose="02020603050405020304" pitchFamily="18" charset="0"/>
                <a:cs typeface="Arial" panose="020B0604020202020204" pitchFamily="34" charset="0"/>
                <a:sym typeface="Symbol" panose="05050102010706020507" pitchFamily="18" charset="2"/>
              </a:rPr>
              <a:t></a:t>
            </a:r>
            <a:r>
              <a:rPr lang="en-US" sz="2500" dirty="0">
                <a:latin typeface="Times New Roman" panose="02020603050405020304" pitchFamily="18" charset="0"/>
                <a:cs typeface="Arial" panose="020B0604020202020204" pitchFamily="34" charset="0"/>
              </a:rPr>
              <a:t> 2</a:t>
            </a:r>
            <a:r>
              <a:rPr lang="en-US" sz="2500" i="1" dirty="0">
                <a:latin typeface="Times New Roman" panose="02020603050405020304" pitchFamily="18" charset="0"/>
                <a:cs typeface="Arial" panose="020B0604020202020204" pitchFamily="34" charset="0"/>
              </a:rPr>
              <a:t>f</a:t>
            </a:r>
            <a:r>
              <a:rPr lang="en-US" sz="2500" baseline="-25000" dirty="0">
                <a:latin typeface="Times New Roman" panose="02020603050405020304" pitchFamily="18" charset="0"/>
                <a:cs typeface="Arial" panose="020B0604020202020204" pitchFamily="34" charset="0"/>
              </a:rPr>
              <a:t>1</a:t>
            </a:r>
            <a:r>
              <a:rPr lang="en-US" sz="2500" dirty="0">
                <a:cs typeface="Arial" panose="020B0604020202020204" pitchFamily="34" charset="0"/>
              </a:rPr>
              <a:t> and </a:t>
            </a:r>
            <a:r>
              <a:rPr lang="en-US" sz="2500" i="1" dirty="0">
                <a:latin typeface="Times New Roman" panose="02020603050405020304" pitchFamily="18" charset="0"/>
                <a:cs typeface="Arial" panose="020B0604020202020204" pitchFamily="34" charset="0"/>
              </a:rPr>
              <a:t>f</a:t>
            </a:r>
            <a:r>
              <a:rPr lang="en-US" sz="2500" baseline="-25000" dirty="0">
                <a:latin typeface="Times New Roman" panose="02020603050405020304" pitchFamily="18" charset="0"/>
                <a:cs typeface="Arial" panose="020B0604020202020204" pitchFamily="34" charset="0"/>
              </a:rPr>
              <a:t>3</a:t>
            </a:r>
            <a:r>
              <a:rPr lang="en-US" sz="2500" dirty="0">
                <a:latin typeface="Times New Roman" panose="02020603050405020304" pitchFamily="18" charset="0"/>
                <a:cs typeface="Arial" panose="020B0604020202020204" pitchFamily="34" charset="0"/>
              </a:rPr>
              <a:t> </a:t>
            </a:r>
            <a:r>
              <a:rPr lang="en-US" sz="2500" dirty="0">
                <a:latin typeface="Times New Roman" panose="02020603050405020304" pitchFamily="18" charset="0"/>
                <a:cs typeface="Arial" panose="020B0604020202020204" pitchFamily="34" charset="0"/>
                <a:sym typeface="Symbol" panose="05050102010706020507" pitchFamily="18" charset="2"/>
              </a:rPr>
              <a:t></a:t>
            </a:r>
            <a:r>
              <a:rPr lang="en-US" sz="2500" dirty="0">
                <a:latin typeface="Times New Roman" panose="02020603050405020304" pitchFamily="18" charset="0"/>
                <a:cs typeface="Arial" panose="020B0604020202020204" pitchFamily="34" charset="0"/>
              </a:rPr>
              <a:t> 3</a:t>
            </a:r>
            <a:r>
              <a:rPr lang="en-US" sz="2500" i="1" dirty="0">
                <a:latin typeface="Times New Roman" panose="02020603050405020304" pitchFamily="18" charset="0"/>
                <a:cs typeface="Arial" panose="020B0604020202020204" pitchFamily="34" charset="0"/>
              </a:rPr>
              <a:t>f</a:t>
            </a:r>
            <a:r>
              <a:rPr lang="en-US" sz="2500" baseline="-25000" dirty="0">
                <a:latin typeface="Times New Roman" panose="02020603050405020304" pitchFamily="18" charset="0"/>
                <a:cs typeface="Arial" panose="020B0604020202020204" pitchFamily="34" charset="0"/>
              </a:rPr>
              <a:t>1</a:t>
            </a:r>
            <a:r>
              <a:rPr lang="en-US" sz="2500" dirty="0">
                <a:latin typeface="Times New Roman" panose="02020603050405020304" pitchFamily="18" charset="0"/>
                <a:cs typeface="Arial" panose="020B0604020202020204" pitchFamily="34" charset="0"/>
              </a:rPr>
              <a:t>.</a:t>
            </a:r>
            <a:endParaRPr lang="en-US" sz="2500" baseline="-25000" dirty="0">
              <a:latin typeface="Times New Roman" panose="02020603050405020304" pitchFamily="18" charset="0"/>
              <a:cs typeface="Arial" panose="020B0604020202020204" pitchFamily="34" charset="0"/>
            </a:endParaRPr>
          </a:p>
        </p:txBody>
      </p:sp>
      <p:sp>
        <p:nvSpPr>
          <p:cNvPr id="74758" name="Rectangle 13"/>
          <p:cNvSpPr>
            <a:spLocks noChangeArrowheads="1"/>
          </p:cNvSpPr>
          <p:nvPr/>
        </p:nvSpPr>
        <p:spPr bwMode="auto">
          <a:xfrm>
            <a:off x="63500" y="25400"/>
            <a:ext cx="8229600" cy="55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600">
                <a:solidFill>
                  <a:schemeClr val="tx1"/>
                </a:solidFill>
                <a:latin typeface="Arial" panose="020B0604020202020204" pitchFamily="34" charset="0"/>
                <a:ea typeface="ＭＳ Ｐゴシック" panose="020B0600070205080204" pitchFamily="34" charset="-128"/>
              </a:defRPr>
            </a:lvl1pPr>
            <a:lvl2pPr marL="742950" indent="-285750">
              <a:defRPr sz="2600">
                <a:solidFill>
                  <a:schemeClr val="tx1"/>
                </a:solidFill>
                <a:latin typeface="Arial" panose="020B0604020202020204" pitchFamily="34" charset="0"/>
                <a:ea typeface="ＭＳ Ｐゴシック" panose="020B0600070205080204" pitchFamily="34" charset="-128"/>
              </a:defRPr>
            </a:lvl2pPr>
            <a:lvl3pPr marL="1143000" indent="-228600">
              <a:defRPr sz="2600">
                <a:solidFill>
                  <a:schemeClr val="tx1"/>
                </a:solidFill>
                <a:latin typeface="Arial" panose="020B0604020202020204" pitchFamily="34" charset="0"/>
                <a:ea typeface="ＭＳ Ｐゴシック" panose="020B0600070205080204" pitchFamily="34" charset="-128"/>
              </a:defRPr>
            </a:lvl3pPr>
            <a:lvl4pPr marL="1600200" indent="-228600">
              <a:defRPr sz="2600">
                <a:solidFill>
                  <a:schemeClr val="tx1"/>
                </a:solidFill>
                <a:latin typeface="Arial" panose="020B0604020202020204" pitchFamily="34" charset="0"/>
                <a:ea typeface="ＭＳ Ｐゴシック" panose="020B0600070205080204" pitchFamily="34" charset="-128"/>
              </a:defRPr>
            </a:lvl4pPr>
            <a:lvl5pPr marL="2057400" indent="-228600">
              <a:defRPr sz="2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9pPr>
          </a:lstStyle>
          <a:p>
            <a:pPr eaLnBrk="1" hangingPunct="1"/>
            <a:r>
              <a:rPr lang="en-US" sz="3200" dirty="0"/>
              <a:t>Musical Instruments</a:t>
            </a:r>
          </a:p>
        </p:txBody>
      </p:sp>
      <p:grpSp>
        <p:nvGrpSpPr>
          <p:cNvPr id="3" name="Group 2"/>
          <p:cNvGrpSpPr/>
          <p:nvPr/>
        </p:nvGrpSpPr>
        <p:grpSpPr>
          <a:xfrm>
            <a:off x="1768475" y="3957638"/>
            <a:ext cx="6791325" cy="854075"/>
            <a:chOff x="1768475" y="3957638"/>
            <a:chExt cx="6791325" cy="854075"/>
          </a:xfrm>
        </p:grpSpPr>
        <p:sp>
          <p:nvSpPr>
            <p:cNvPr id="74757" name="Text Box 3"/>
            <p:cNvSpPr txBox="1">
              <a:spLocks noChangeArrowheads="1"/>
            </p:cNvSpPr>
            <p:nvPr/>
          </p:nvSpPr>
          <p:spPr bwMode="auto">
            <a:xfrm>
              <a:off x="3381375" y="3957638"/>
              <a:ext cx="517842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Arial" panose="020B0604020202020204" pitchFamily="34" charset="0"/>
                  <a:ea typeface="ＭＳ Ｐゴシック" panose="020B0600070205080204" pitchFamily="34" charset="-128"/>
                </a:defRPr>
              </a:lvl1pPr>
              <a:lvl2pPr marL="742950" indent="-285750">
                <a:defRPr sz="2600">
                  <a:solidFill>
                    <a:schemeClr val="tx1"/>
                  </a:solidFill>
                  <a:latin typeface="Arial" panose="020B0604020202020204" pitchFamily="34" charset="0"/>
                  <a:ea typeface="ＭＳ Ｐゴシック" panose="020B0600070205080204" pitchFamily="34" charset="-128"/>
                </a:defRPr>
              </a:lvl2pPr>
              <a:lvl3pPr marL="1143000" indent="-228600">
                <a:defRPr sz="2600">
                  <a:solidFill>
                    <a:schemeClr val="tx1"/>
                  </a:solidFill>
                  <a:latin typeface="Arial" panose="020B0604020202020204" pitchFamily="34" charset="0"/>
                  <a:ea typeface="ＭＳ Ｐゴシック" panose="020B0600070205080204" pitchFamily="34" charset="-128"/>
                </a:defRPr>
              </a:lvl3pPr>
              <a:lvl4pPr marL="1600200" indent="-228600">
                <a:defRPr sz="2600">
                  <a:solidFill>
                    <a:schemeClr val="tx1"/>
                  </a:solidFill>
                  <a:latin typeface="Arial" panose="020B0604020202020204" pitchFamily="34" charset="0"/>
                  <a:ea typeface="ＭＳ Ｐゴシック" panose="020B0600070205080204" pitchFamily="34" charset="-128"/>
                </a:defRPr>
              </a:lvl4pPr>
              <a:lvl5pPr marL="2057400" indent="-228600">
                <a:defRPr sz="2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9pPr>
            </a:lstStyle>
            <a:p>
              <a:pPr eaLnBrk="1" hangingPunct="1">
                <a:buClr>
                  <a:srgbClr val="FF0000"/>
                </a:buClr>
              </a:pPr>
              <a:r>
                <a:rPr lang="en-US" sz="2500">
                  <a:cs typeface="Arial" panose="020B0604020202020204" pitchFamily="34" charset="0"/>
                </a:rPr>
                <a:t>for an open-closed tube instrument, such as a clarinet</a:t>
              </a:r>
            </a:p>
          </p:txBody>
        </p:sp>
        <p:pic>
          <p:nvPicPr>
            <p:cNvPr id="74760" name="Picture 12" descr="CH21_PPT_Slide_21-70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8475" y="3962400"/>
              <a:ext cx="13049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Group 1"/>
          <p:cNvGrpSpPr/>
          <p:nvPr/>
        </p:nvGrpSpPr>
        <p:grpSpPr>
          <a:xfrm>
            <a:off x="1752600" y="3009900"/>
            <a:ext cx="6807200" cy="854075"/>
            <a:chOff x="1752600" y="3009900"/>
            <a:chExt cx="6807200" cy="854075"/>
          </a:xfrm>
        </p:grpSpPr>
        <p:sp>
          <p:nvSpPr>
            <p:cNvPr id="74756" name="Text Box 3"/>
            <p:cNvSpPr txBox="1">
              <a:spLocks noChangeArrowheads="1"/>
            </p:cNvSpPr>
            <p:nvPr/>
          </p:nvSpPr>
          <p:spPr bwMode="auto">
            <a:xfrm>
              <a:off x="3381375" y="3009900"/>
              <a:ext cx="517842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Arial" panose="020B0604020202020204" pitchFamily="34" charset="0"/>
                  <a:ea typeface="ＭＳ Ｐゴシック" panose="020B0600070205080204" pitchFamily="34" charset="-128"/>
                </a:defRPr>
              </a:lvl1pPr>
              <a:lvl2pPr marL="742950" indent="-285750">
                <a:defRPr sz="2600">
                  <a:solidFill>
                    <a:schemeClr val="tx1"/>
                  </a:solidFill>
                  <a:latin typeface="Arial" panose="020B0604020202020204" pitchFamily="34" charset="0"/>
                  <a:ea typeface="ＭＳ Ｐゴシック" panose="020B0600070205080204" pitchFamily="34" charset="-128"/>
                </a:defRPr>
              </a:lvl2pPr>
              <a:lvl3pPr marL="1143000" indent="-228600">
                <a:defRPr sz="2600">
                  <a:solidFill>
                    <a:schemeClr val="tx1"/>
                  </a:solidFill>
                  <a:latin typeface="Arial" panose="020B0604020202020204" pitchFamily="34" charset="0"/>
                  <a:ea typeface="ＭＳ Ｐゴシック" panose="020B0600070205080204" pitchFamily="34" charset="-128"/>
                </a:defRPr>
              </a:lvl3pPr>
              <a:lvl4pPr marL="1600200" indent="-228600">
                <a:defRPr sz="2600">
                  <a:solidFill>
                    <a:schemeClr val="tx1"/>
                  </a:solidFill>
                  <a:latin typeface="Arial" panose="020B0604020202020204" pitchFamily="34" charset="0"/>
                  <a:ea typeface="ＭＳ Ｐゴシック" panose="020B0600070205080204" pitchFamily="34" charset="-128"/>
                </a:defRPr>
              </a:lvl4pPr>
              <a:lvl5pPr marL="2057400" indent="-228600">
                <a:defRPr sz="2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9pPr>
            </a:lstStyle>
            <a:p>
              <a:pPr eaLnBrk="1" hangingPunct="1">
                <a:buClr>
                  <a:srgbClr val="FF0000"/>
                </a:buClr>
              </a:pPr>
              <a:r>
                <a:rPr lang="en-US" sz="2500" dirty="0">
                  <a:cs typeface="Arial" panose="020B0604020202020204" pitchFamily="34" charset="0"/>
                </a:rPr>
                <a:t>for an open-open tube instrument, such as a flute</a:t>
              </a:r>
            </a:p>
          </p:txBody>
        </p:sp>
        <p:pic>
          <p:nvPicPr>
            <p:cNvPr id="74761" name="Picture 13" descr="CH21_PPT_Slide_21-7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009900"/>
              <a:ext cx="13176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1191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5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75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47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2168" y="381000"/>
            <a:ext cx="6004822" cy="6110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title" idx="4294967295"/>
          </p:nvPr>
        </p:nvSpPr>
        <p:spPr>
          <a:xfrm>
            <a:off x="152400" y="259596"/>
            <a:ext cx="3122612" cy="6324600"/>
          </a:xfrm>
        </p:spPr>
        <p:txBody>
          <a:bodyPr/>
          <a:lstStyle/>
          <a:p>
            <a:pPr algn="l"/>
            <a:r>
              <a:rPr lang="en-US" sz="2400" dirty="0" smtClean="0">
                <a:latin typeface="Times New Roman" panose="02020603050405020304" pitchFamily="18" charset="0"/>
                <a:cs typeface="Times New Roman" panose="02020603050405020304" pitchFamily="18" charset="0"/>
              </a:rPr>
              <a:t>A longitudinal </a:t>
            </a:r>
            <a:r>
              <a:rPr lang="en-US" sz="2400" dirty="0">
                <a:latin typeface="Times New Roman" panose="02020603050405020304" pitchFamily="18" charset="0"/>
                <a:cs typeface="Times New Roman" panose="02020603050405020304" pitchFamily="18" charset="0"/>
              </a:rPr>
              <a:t>wave is sent along a long spring by moving the left end rapidly to the right and keeping it there. </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figure shows the wave pulse at </a:t>
            </a:r>
            <a:r>
              <a:rPr lang="en-US" sz="2400" i="1" dirty="0">
                <a:latin typeface="Times New Roman" panose="02020603050405020304" pitchFamily="18" charset="0"/>
                <a:cs typeface="Times New Roman" panose="02020603050405020304" pitchFamily="18" charset="0"/>
              </a:rPr>
              <a:t>QR</a:t>
            </a:r>
            <a:r>
              <a:rPr lang="en-US" sz="2400" dirty="0">
                <a:latin typeface="Times New Roman" panose="02020603050405020304" pitchFamily="18" charset="0"/>
                <a:cs typeface="Times New Roman" panose="02020603050405020304" pitchFamily="18" charset="0"/>
              </a:rPr>
              <a:t>—part </a:t>
            </a:r>
            <a:r>
              <a:rPr lang="en-US" sz="2400" i="1" dirty="0">
                <a:latin typeface="Times New Roman" panose="02020603050405020304" pitchFamily="18" charset="0"/>
                <a:cs typeface="Times New Roman" panose="02020603050405020304" pitchFamily="18" charset="0"/>
              </a:rPr>
              <a:t>RS</a:t>
            </a:r>
            <a:r>
              <a:rPr lang="en-US" sz="2400" dirty="0">
                <a:latin typeface="Times New Roman" panose="02020603050405020304" pitchFamily="18" charset="0"/>
                <a:cs typeface="Times New Roman" panose="02020603050405020304" pitchFamily="18" charset="0"/>
              </a:rPr>
              <a:t> of the long spring is as yet undisturbed. Which of the graphs </a:t>
            </a:r>
            <a:r>
              <a:rPr lang="en-US" sz="2400" dirty="0" smtClean="0">
                <a:latin typeface="Times New Roman" panose="02020603050405020304" pitchFamily="18" charset="0"/>
                <a:cs typeface="Times New Roman" panose="02020603050405020304" pitchFamily="18" charset="0"/>
              </a:rPr>
              <a:t>A–E </a:t>
            </a:r>
            <a:r>
              <a:rPr lang="en-US" sz="2400" dirty="0">
                <a:latin typeface="Times New Roman" panose="02020603050405020304" pitchFamily="18" charset="0"/>
                <a:cs typeface="Times New Roman" panose="02020603050405020304" pitchFamily="18" charset="0"/>
              </a:rPr>
              <a:t>correctly shows the relation between displacement </a:t>
            </a:r>
            <a:r>
              <a:rPr lang="en-US" sz="2400" i="1" dirty="0">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and position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(Displacements to the right are positive.) </a:t>
            </a:r>
          </a:p>
        </p:txBody>
      </p:sp>
      <p:sp>
        <p:nvSpPr>
          <p:cNvPr id="3" name="TextBox 2"/>
          <p:cNvSpPr txBox="1"/>
          <p:nvPr/>
        </p:nvSpPr>
        <p:spPr>
          <a:xfrm>
            <a:off x="4419600" y="3429000"/>
            <a:ext cx="389850" cy="461665"/>
          </a:xfrm>
          <a:prstGeom prst="rect">
            <a:avLst/>
          </a:prstGeom>
          <a:solidFill>
            <a:schemeClr val="bg1"/>
          </a:solidFill>
        </p:spPr>
        <p:txBody>
          <a:bodyPr wrap="none" rtlCol="0">
            <a:spAutoFit/>
          </a:bodyPr>
          <a:lstStyle/>
          <a:p>
            <a:r>
              <a:rPr lang="en-CA" sz="2400" dirty="0" smtClean="0"/>
              <a:t>A</a:t>
            </a:r>
            <a:endParaRPr lang="en-CA" sz="2400" dirty="0"/>
          </a:p>
        </p:txBody>
      </p:sp>
      <p:sp>
        <p:nvSpPr>
          <p:cNvPr id="9" name="TextBox 8"/>
          <p:cNvSpPr txBox="1"/>
          <p:nvPr/>
        </p:nvSpPr>
        <p:spPr>
          <a:xfrm>
            <a:off x="7391400" y="3581399"/>
            <a:ext cx="389850" cy="461665"/>
          </a:xfrm>
          <a:prstGeom prst="rect">
            <a:avLst/>
          </a:prstGeom>
          <a:solidFill>
            <a:schemeClr val="bg1"/>
          </a:solidFill>
        </p:spPr>
        <p:txBody>
          <a:bodyPr wrap="none" rtlCol="0">
            <a:spAutoFit/>
          </a:bodyPr>
          <a:lstStyle/>
          <a:p>
            <a:r>
              <a:rPr lang="en-CA" sz="2400" dirty="0"/>
              <a:t>B</a:t>
            </a:r>
          </a:p>
        </p:txBody>
      </p:sp>
      <p:sp>
        <p:nvSpPr>
          <p:cNvPr id="10" name="TextBox 9"/>
          <p:cNvSpPr txBox="1"/>
          <p:nvPr/>
        </p:nvSpPr>
        <p:spPr>
          <a:xfrm>
            <a:off x="4374206" y="4724400"/>
            <a:ext cx="407484" cy="461665"/>
          </a:xfrm>
          <a:prstGeom prst="rect">
            <a:avLst/>
          </a:prstGeom>
          <a:solidFill>
            <a:schemeClr val="bg1"/>
          </a:solidFill>
        </p:spPr>
        <p:txBody>
          <a:bodyPr wrap="none" rtlCol="0">
            <a:spAutoFit/>
          </a:bodyPr>
          <a:lstStyle/>
          <a:p>
            <a:r>
              <a:rPr lang="en-CA" sz="2400" dirty="0" smtClean="0"/>
              <a:t>C</a:t>
            </a:r>
            <a:endParaRPr lang="en-CA" sz="2400" dirty="0"/>
          </a:p>
        </p:txBody>
      </p:sp>
      <p:sp>
        <p:nvSpPr>
          <p:cNvPr id="11" name="TextBox 10"/>
          <p:cNvSpPr txBox="1"/>
          <p:nvPr/>
        </p:nvSpPr>
        <p:spPr>
          <a:xfrm>
            <a:off x="7517316" y="4724400"/>
            <a:ext cx="407484" cy="461665"/>
          </a:xfrm>
          <a:prstGeom prst="rect">
            <a:avLst/>
          </a:prstGeom>
          <a:solidFill>
            <a:schemeClr val="bg1"/>
          </a:solidFill>
        </p:spPr>
        <p:txBody>
          <a:bodyPr wrap="none" rtlCol="0">
            <a:spAutoFit/>
          </a:bodyPr>
          <a:lstStyle/>
          <a:p>
            <a:r>
              <a:rPr lang="en-CA" sz="2400" dirty="0"/>
              <a:t>D</a:t>
            </a:r>
          </a:p>
        </p:txBody>
      </p:sp>
      <p:sp>
        <p:nvSpPr>
          <p:cNvPr id="12" name="TextBox 11"/>
          <p:cNvSpPr txBox="1"/>
          <p:nvPr/>
        </p:nvSpPr>
        <p:spPr>
          <a:xfrm>
            <a:off x="5943600" y="6167735"/>
            <a:ext cx="389850" cy="461665"/>
          </a:xfrm>
          <a:prstGeom prst="rect">
            <a:avLst/>
          </a:prstGeom>
          <a:solidFill>
            <a:schemeClr val="bg1"/>
          </a:solidFill>
        </p:spPr>
        <p:txBody>
          <a:bodyPr wrap="none" rtlCol="0">
            <a:spAutoFit/>
          </a:bodyPr>
          <a:lstStyle/>
          <a:p>
            <a:r>
              <a:rPr lang="en-CA" sz="2400" dirty="0" smtClean="0"/>
              <a:t>E</a:t>
            </a:r>
            <a:endParaRPr lang="en-CA" sz="2400" dirty="0"/>
          </a:p>
        </p:txBody>
      </p:sp>
    </p:spTree>
    <p:extLst>
      <p:ext uri="{BB962C8B-B14F-4D97-AF65-F5344CB8AC3E}">
        <p14:creationId xmlns:p14="http://schemas.microsoft.com/office/powerpoint/2010/main" val="1941378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800100" y="228600"/>
            <a:ext cx="7315200" cy="490240"/>
          </a:xfrm>
        </p:spPr>
        <p:txBody>
          <a:bodyPr/>
          <a:lstStyle/>
          <a:p>
            <a:r>
              <a:rPr lang="en-US" sz="2800" b="1" dirty="0"/>
              <a:t>Class </a:t>
            </a:r>
            <a:r>
              <a:rPr lang="en-US" sz="2800" b="1" dirty="0" smtClean="0"/>
              <a:t>3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249382" y="1600200"/>
            <a:ext cx="8661862" cy="1569660"/>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dirty="0" smtClean="0"/>
              <a:t>81% of students answered correctly: A </a:t>
            </a:r>
            <a:r>
              <a:rPr lang="en-CA" sz="2400" dirty="0"/>
              <a:t>guitar string is fixed at both ends. If you tighten it to increase its tension </a:t>
            </a:r>
            <a:r>
              <a:rPr lang="en-CA" sz="2400" b="1" dirty="0"/>
              <a:t>the frequencies of its vibrational modes will increase but its wavelengths will not be affected. </a:t>
            </a:r>
            <a:endParaRPr lang="en-CA" sz="2400" b="1" dirty="0" smtClean="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533520" y="3515760"/>
              <a:ext cx="7342200" cy="3016800"/>
            </p14:xfrm>
          </p:contentPart>
        </mc:Choice>
        <mc:Fallback xmlns="">
          <p:pic>
            <p:nvPicPr>
              <p:cNvPr id="2" name="Ink 1"/>
              <p:cNvPicPr/>
              <p:nvPr/>
            </p:nvPicPr>
            <p:blipFill>
              <a:blip r:embed="rId4"/>
              <a:stretch>
                <a:fillRect/>
              </a:stretch>
            </p:blipFill>
            <p:spPr>
              <a:xfrm>
                <a:off x="527760" y="3508560"/>
                <a:ext cx="7352640" cy="3026520"/>
              </a:xfrm>
              <a:prstGeom prst="rect">
                <a:avLst/>
              </a:prstGeom>
            </p:spPr>
          </p:pic>
        </mc:Fallback>
      </mc:AlternateContent>
    </p:spTree>
    <p:extLst>
      <p:ext uri="{BB962C8B-B14F-4D97-AF65-F5344CB8AC3E}">
        <p14:creationId xmlns:p14="http://schemas.microsoft.com/office/powerpoint/2010/main" val="16250695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 y="152400"/>
            <a:ext cx="8763000" cy="792162"/>
          </a:xfrm>
        </p:spPr>
        <p:txBody>
          <a:bodyPr/>
          <a:lstStyle/>
          <a:p>
            <a:pPr eaLnBrk="1" hangingPunct="1"/>
            <a:r>
              <a:rPr lang="en-US" dirty="0"/>
              <a:t>Before Class</a:t>
            </a:r>
            <a:r>
              <a:rPr lang="en-US" dirty="0" smtClean="0"/>
              <a:t> 4 </a:t>
            </a:r>
            <a:r>
              <a:rPr lang="en-US" dirty="0"/>
              <a:t>on</a:t>
            </a:r>
            <a:r>
              <a:rPr lang="en-US" dirty="0" smtClean="0"/>
              <a:t> Wednesday</a:t>
            </a:r>
            <a:endParaRPr lang="en-US" dirty="0"/>
          </a:p>
        </p:txBody>
      </p:sp>
      <p:sp>
        <p:nvSpPr>
          <p:cNvPr id="28675" name="Rectangle 3"/>
          <p:cNvSpPr>
            <a:spLocks noGrp="1" noChangeArrowheads="1"/>
          </p:cNvSpPr>
          <p:nvPr>
            <p:ph type="body" idx="1"/>
          </p:nvPr>
        </p:nvSpPr>
        <p:spPr>
          <a:xfrm>
            <a:off x="457200" y="1207477"/>
            <a:ext cx="8077200" cy="3406726"/>
          </a:xfrm>
        </p:spPr>
        <p:txBody>
          <a:bodyPr/>
          <a:lstStyle/>
          <a:p>
            <a:r>
              <a:rPr lang="en-US" sz="2800" dirty="0"/>
              <a:t>Please read </a:t>
            </a:r>
            <a:r>
              <a:rPr lang="en-CA" sz="2800" dirty="0" smtClean="0"/>
              <a:t>Knight </a:t>
            </a:r>
            <a:r>
              <a:rPr lang="en-CA" sz="2800" dirty="0"/>
              <a:t>Ch. 21, sections </a:t>
            </a:r>
            <a:r>
              <a:rPr lang="en-CA" sz="2800" dirty="0" smtClean="0"/>
              <a:t>21.5-21.8 (finish the chapter)</a:t>
            </a:r>
            <a:endParaRPr lang="en-CA" sz="2800" dirty="0"/>
          </a:p>
          <a:p>
            <a:pPr eaLnBrk="1" hangingPunct="1"/>
            <a:r>
              <a:rPr lang="en-US" sz="2800" dirty="0" smtClean="0"/>
              <a:t>Please </a:t>
            </a:r>
            <a:r>
              <a:rPr lang="en-US" sz="2800" dirty="0"/>
              <a:t>do the short pre-class </a:t>
            </a:r>
            <a:r>
              <a:rPr lang="en-US" sz="2800" dirty="0" smtClean="0"/>
              <a:t>quiz on </a:t>
            </a:r>
            <a:r>
              <a:rPr lang="en-US" sz="2800" dirty="0" err="1" smtClean="0"/>
              <a:t>MasteringPhysics</a:t>
            </a:r>
            <a:r>
              <a:rPr lang="en-US" sz="2800" dirty="0" smtClean="0"/>
              <a:t> by Tuesday evening.</a:t>
            </a:r>
          </a:p>
          <a:p>
            <a:pPr eaLnBrk="1" hangingPunct="1"/>
            <a:r>
              <a:rPr lang="en-US" sz="2800" dirty="0" smtClean="0"/>
              <a:t>Something </a:t>
            </a:r>
            <a:r>
              <a:rPr lang="en-US" sz="2800" dirty="0"/>
              <a:t>to think about:  </a:t>
            </a:r>
            <a:r>
              <a:rPr lang="en-US" sz="2800" dirty="0" smtClean="0"/>
              <a:t>What is “constructive interference”?  How can you interfere with something and </a:t>
            </a:r>
            <a:r>
              <a:rPr lang="en-US" sz="2800" b="1" dirty="0" smtClean="0"/>
              <a:t>increase</a:t>
            </a:r>
            <a:r>
              <a:rPr lang="en-US" sz="2800" dirty="0" smtClean="0"/>
              <a:t> its strength?</a:t>
            </a:r>
            <a:endParaRPr lang="en-US" sz="2800" dirty="0"/>
          </a:p>
        </p:txBody>
      </p:sp>
      <p:pic>
        <p:nvPicPr>
          <p:cNvPr id="7" name="Picture 4" descr="21_00_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648200"/>
            <a:ext cx="3284537" cy="2082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9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66007" y="228600"/>
            <a:ext cx="8595359" cy="490240"/>
          </a:xfrm>
        </p:spPr>
        <p:txBody>
          <a:bodyPr/>
          <a:lstStyle/>
          <a:p>
            <a:r>
              <a:rPr lang="en-US" sz="2800" b="1" dirty="0"/>
              <a:t>Class 3</a:t>
            </a:r>
            <a:r>
              <a:rPr lang="en-US" sz="2800" b="1" dirty="0" smtClean="0"/>
              <a:t> </a:t>
            </a:r>
            <a:r>
              <a:rPr lang="en-US" sz="2800" b="1" dirty="0" err="1"/>
              <a:t>Preclass</a:t>
            </a:r>
            <a:r>
              <a:rPr lang="en-US" sz="2800" b="1" dirty="0"/>
              <a:t> Quiz </a:t>
            </a:r>
            <a:r>
              <a:rPr lang="en-US" sz="2800" b="1" dirty="0" smtClean="0"/>
              <a:t>– Student Comments…</a:t>
            </a:r>
            <a:endParaRPr lang="en-US" sz="2800" b="1" dirty="0"/>
          </a:p>
        </p:txBody>
      </p:sp>
      <p:sp>
        <p:nvSpPr>
          <p:cNvPr id="164867" name="Text Box 3"/>
          <p:cNvSpPr txBox="1">
            <a:spLocks noChangeArrowheads="1"/>
          </p:cNvSpPr>
          <p:nvPr/>
        </p:nvSpPr>
        <p:spPr bwMode="auto">
          <a:xfrm>
            <a:off x="266007" y="866616"/>
            <a:ext cx="8595360" cy="4883388"/>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i="1" dirty="0" smtClean="0"/>
              <a:t>“Do </a:t>
            </a:r>
            <a:r>
              <a:rPr lang="en-CA" sz="2400" i="1" dirty="0"/>
              <a:t>you play the guitar</a:t>
            </a:r>
            <a:r>
              <a:rPr lang="en-CA" sz="2400" i="1" dirty="0" smtClean="0"/>
              <a:t>??”</a:t>
            </a:r>
          </a:p>
          <a:p>
            <a:pPr marL="257175" indent="-257175">
              <a:spcAft>
                <a:spcPts val="675"/>
              </a:spcAft>
              <a:buClr>
                <a:srgbClr val="FF0000"/>
              </a:buClr>
              <a:buFont typeface="Wingdings" pitchFamily="2" charset="2"/>
              <a:buChar char="§"/>
            </a:pPr>
            <a:r>
              <a:rPr lang="en-CA" sz="2400" b="1" dirty="0" smtClean="0"/>
              <a:t>Harlow answer: </a:t>
            </a:r>
            <a:r>
              <a:rPr lang="en-CA" sz="2400" dirty="0" smtClean="0"/>
              <a:t>Yes, I do, but very poorly.  I have a stand in my living room and sometimes I pick it up and play little “3-chord busker” songs for my kids..  </a:t>
            </a:r>
          </a:p>
          <a:p>
            <a:pPr marL="257175" indent="-257175">
              <a:spcAft>
                <a:spcPts val="675"/>
              </a:spcAft>
              <a:buClr>
                <a:srgbClr val="FF0000"/>
              </a:buClr>
              <a:buFont typeface="Wingdings" pitchFamily="2" charset="2"/>
              <a:buChar char="§"/>
            </a:pPr>
            <a:r>
              <a:rPr lang="en-CA" sz="2400" i="1" dirty="0" smtClean="0"/>
              <a:t>“</a:t>
            </a:r>
            <a:r>
              <a:rPr lang="en-CA" sz="2400" i="1" dirty="0" err="1" smtClean="0"/>
              <a:t>whats</a:t>
            </a:r>
            <a:r>
              <a:rPr lang="en-CA" sz="2400" i="1" dirty="0" smtClean="0"/>
              <a:t> </a:t>
            </a:r>
            <a:r>
              <a:rPr lang="en-CA" sz="2400" i="1" dirty="0"/>
              <a:t>the difference between regular waves and standing waves</a:t>
            </a:r>
            <a:r>
              <a:rPr lang="en-CA" sz="2400" i="1" dirty="0" smtClean="0"/>
              <a:t>?”</a:t>
            </a:r>
          </a:p>
          <a:p>
            <a:pPr marL="257175" indent="-257175">
              <a:spcAft>
                <a:spcPts val="675"/>
              </a:spcAft>
              <a:buClr>
                <a:srgbClr val="FF0000"/>
              </a:buClr>
              <a:buFont typeface="Wingdings" pitchFamily="2" charset="2"/>
              <a:buChar char="§"/>
            </a:pPr>
            <a:r>
              <a:rPr lang="en-CA" sz="2400" b="1" dirty="0" smtClean="0"/>
              <a:t>Harlow answer: </a:t>
            </a:r>
            <a:r>
              <a:rPr lang="en-CA" sz="2400" dirty="0" smtClean="0"/>
              <a:t>A regular wave is travels along in a particular direction, carrying energy from one place to another.  A standing wave is a very specific kind of wave: a sinusoidal wave trapped in a cavity with reflecting walls and a certain ‘resonance’ frequency.</a:t>
            </a:r>
          </a:p>
          <a:p>
            <a:pPr marL="257175" indent="-257175">
              <a:spcAft>
                <a:spcPts val="675"/>
              </a:spcAft>
              <a:buClr>
                <a:srgbClr val="FF0000"/>
              </a:buClr>
              <a:buFont typeface="Wingdings" pitchFamily="2" charset="2"/>
              <a:buChar char="§"/>
            </a:pPr>
            <a:r>
              <a:rPr lang="en-CA" sz="2400" i="1" dirty="0" smtClean="0"/>
              <a:t>“The </a:t>
            </a:r>
            <a:r>
              <a:rPr lang="en-CA" sz="2400" i="1" dirty="0"/>
              <a:t>concept of superposition is super confusing</a:t>
            </a:r>
            <a:r>
              <a:rPr lang="en-CA" sz="2400" i="1" dirty="0" smtClean="0"/>
              <a:t>!”</a:t>
            </a:r>
          </a:p>
        </p:txBody>
      </p:sp>
    </p:spTree>
    <p:extLst>
      <p:ext uri="{BB962C8B-B14F-4D97-AF65-F5344CB8AC3E}">
        <p14:creationId xmlns:p14="http://schemas.microsoft.com/office/powerpoint/2010/main" val="186930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66007" y="228600"/>
            <a:ext cx="8595359" cy="490240"/>
          </a:xfrm>
        </p:spPr>
        <p:txBody>
          <a:bodyPr/>
          <a:lstStyle/>
          <a:p>
            <a:r>
              <a:rPr lang="en-US" sz="2800" b="1" dirty="0"/>
              <a:t>Class 3</a:t>
            </a:r>
            <a:r>
              <a:rPr lang="en-US" sz="2800" b="1" dirty="0" smtClean="0"/>
              <a:t> </a:t>
            </a:r>
            <a:r>
              <a:rPr lang="en-US" sz="2800" b="1" dirty="0" err="1"/>
              <a:t>Preclass</a:t>
            </a:r>
            <a:r>
              <a:rPr lang="en-US" sz="2800" b="1" dirty="0"/>
              <a:t> Quiz </a:t>
            </a:r>
            <a:r>
              <a:rPr lang="en-US" sz="2800" b="1" dirty="0" smtClean="0"/>
              <a:t>– Student Comments…</a:t>
            </a:r>
            <a:endParaRPr lang="en-US" sz="2800" b="1" dirty="0"/>
          </a:p>
        </p:txBody>
      </p:sp>
      <p:sp>
        <p:nvSpPr>
          <p:cNvPr id="164867" name="Text Box 3"/>
          <p:cNvSpPr txBox="1">
            <a:spLocks noChangeArrowheads="1"/>
          </p:cNvSpPr>
          <p:nvPr/>
        </p:nvSpPr>
        <p:spPr bwMode="auto">
          <a:xfrm>
            <a:off x="266007" y="866616"/>
            <a:ext cx="8595360" cy="5162952"/>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i="1" dirty="0" smtClean="0"/>
              <a:t>“Does </a:t>
            </a:r>
            <a:r>
              <a:rPr lang="en-CA" sz="2400" i="1" dirty="0"/>
              <a:t>the length of string have anything to do with the wave's properties(wavelength, frequency...), like piano</a:t>
            </a:r>
            <a:r>
              <a:rPr lang="en-CA" sz="2400" i="1" dirty="0" smtClean="0"/>
              <a:t>?”</a:t>
            </a:r>
          </a:p>
          <a:p>
            <a:pPr marL="257175" indent="-257175">
              <a:spcAft>
                <a:spcPts val="675"/>
              </a:spcAft>
              <a:buClr>
                <a:srgbClr val="FF0000"/>
              </a:buClr>
              <a:buFont typeface="Wingdings" pitchFamily="2" charset="2"/>
              <a:buChar char="§"/>
            </a:pPr>
            <a:r>
              <a:rPr lang="en-CA" sz="2400" b="1" dirty="0" smtClean="0"/>
              <a:t>Harlow answer: </a:t>
            </a:r>
            <a:r>
              <a:rPr lang="en-CA" sz="2400" dirty="0" smtClean="0"/>
              <a:t>YES!  The length of the string is </a:t>
            </a:r>
            <a:r>
              <a:rPr lang="el-GR" sz="2400" dirty="0" smtClean="0">
                <a:latin typeface="Times New Roman"/>
                <a:cs typeface="Times New Roman"/>
              </a:rPr>
              <a:t>λ</a:t>
            </a:r>
            <a:r>
              <a:rPr lang="en-CA" sz="2400" dirty="0" smtClean="0">
                <a:latin typeface="Times New Roman"/>
                <a:cs typeface="Times New Roman"/>
              </a:rPr>
              <a:t>/2!</a:t>
            </a:r>
            <a:endParaRPr lang="en-CA" sz="2400" dirty="0" smtClean="0"/>
          </a:p>
          <a:p>
            <a:pPr marL="257175" indent="-257175">
              <a:spcAft>
                <a:spcPts val="675"/>
              </a:spcAft>
              <a:buClr>
                <a:srgbClr val="FF0000"/>
              </a:buClr>
              <a:buFont typeface="Wingdings" pitchFamily="2" charset="2"/>
              <a:buChar char="§"/>
            </a:pPr>
            <a:r>
              <a:rPr lang="en-CA" sz="2400" i="1" dirty="0" smtClean="0"/>
              <a:t>“I </a:t>
            </a:r>
            <a:r>
              <a:rPr lang="en-CA" sz="2400" i="1" dirty="0"/>
              <a:t>was particularly confused about the changing the tension on a guitar string question. I understand the frequency changes (as that's what changes the sound to a higher pitch), so do the wavelengths get shorter as well? If that's the case, then can </a:t>
            </a:r>
            <a:r>
              <a:rPr lang="en-CA" sz="2400" i="1" dirty="0" smtClean="0">
                <a:latin typeface="Times New Roman" panose="02020603050405020304" pitchFamily="18" charset="0"/>
                <a:cs typeface="Times New Roman" panose="02020603050405020304" pitchFamily="18" charset="0"/>
              </a:rPr>
              <a:t>v = f</a:t>
            </a:r>
            <a:r>
              <a:rPr lang="el-GR" sz="2400" i="1" dirty="0" smtClean="0">
                <a:latin typeface="Times New Roman" panose="02020603050405020304" pitchFamily="18" charset="0"/>
                <a:cs typeface="Times New Roman" panose="02020603050405020304" pitchFamily="18" charset="0"/>
              </a:rPr>
              <a:t>λ</a:t>
            </a:r>
            <a:r>
              <a:rPr lang="en-CA" sz="2400" i="1" dirty="0" smtClean="0">
                <a:latin typeface="Times New Roman" panose="02020603050405020304" pitchFamily="18" charset="0"/>
                <a:cs typeface="Times New Roman" panose="02020603050405020304" pitchFamily="18" charset="0"/>
              </a:rPr>
              <a:t> </a:t>
            </a:r>
            <a:r>
              <a:rPr lang="en-CA" sz="2400" i="1" dirty="0"/>
              <a:t>work</a:t>
            </a:r>
            <a:r>
              <a:rPr lang="en-CA" sz="2400" i="1" dirty="0" smtClean="0"/>
              <a:t>?”</a:t>
            </a:r>
          </a:p>
          <a:p>
            <a:pPr marL="257175" indent="-257175">
              <a:spcAft>
                <a:spcPts val="675"/>
              </a:spcAft>
              <a:buClr>
                <a:srgbClr val="FF0000"/>
              </a:buClr>
              <a:buFont typeface="Wingdings" pitchFamily="2" charset="2"/>
              <a:buChar char="§"/>
            </a:pPr>
            <a:r>
              <a:rPr lang="en-CA" sz="2400" b="1" dirty="0" smtClean="0"/>
              <a:t>Harlow answer: </a:t>
            </a:r>
            <a:r>
              <a:rPr lang="en-CA" sz="2400" dirty="0" smtClean="0"/>
              <a:t>No: for a standing wave, the wavelength depends on the length of the string (or tube, in the case of sound waves), and the mode number.  If these are fixed, then the wavelength is fixed, and changing </a:t>
            </a:r>
            <a:r>
              <a:rPr lang="en-CA" sz="2400" i="1" dirty="0" smtClean="0">
                <a:latin typeface="Times New Roman" panose="02020603050405020304" pitchFamily="18" charset="0"/>
                <a:cs typeface="Times New Roman" panose="02020603050405020304" pitchFamily="18" charset="0"/>
              </a:rPr>
              <a:t>v</a:t>
            </a:r>
            <a:r>
              <a:rPr lang="en-CA" sz="2400" dirty="0" smtClean="0"/>
              <a:t> by tightening the string changes </a:t>
            </a:r>
            <a:r>
              <a:rPr lang="en-CA" sz="2400" i="1" dirty="0" smtClean="0">
                <a:latin typeface="Times New Roman" panose="02020603050405020304" pitchFamily="18" charset="0"/>
                <a:cs typeface="Times New Roman" panose="02020603050405020304" pitchFamily="18" charset="0"/>
              </a:rPr>
              <a:t>f</a:t>
            </a:r>
            <a:r>
              <a:rPr lang="en-CA" sz="2400" dirty="0" smtClean="0"/>
              <a:t>.</a:t>
            </a:r>
            <a:endParaRPr lang="en-CA" sz="2400" i="1" dirty="0" smtClean="0"/>
          </a:p>
        </p:txBody>
      </p:sp>
    </p:spTree>
    <p:extLst>
      <p:ext uri="{BB962C8B-B14F-4D97-AF65-F5344CB8AC3E}">
        <p14:creationId xmlns:p14="http://schemas.microsoft.com/office/powerpoint/2010/main" val="7964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66007" y="228600"/>
            <a:ext cx="8595359" cy="490240"/>
          </a:xfrm>
        </p:spPr>
        <p:txBody>
          <a:bodyPr/>
          <a:lstStyle/>
          <a:p>
            <a:r>
              <a:rPr lang="en-US" sz="2800" b="1" dirty="0"/>
              <a:t>Class 3</a:t>
            </a:r>
            <a:r>
              <a:rPr lang="en-US" sz="2800" b="1" dirty="0" smtClean="0"/>
              <a:t> </a:t>
            </a:r>
            <a:r>
              <a:rPr lang="en-US" sz="2800" b="1" dirty="0" err="1"/>
              <a:t>Preclass</a:t>
            </a:r>
            <a:r>
              <a:rPr lang="en-US" sz="2800" b="1" dirty="0"/>
              <a:t> Quiz </a:t>
            </a:r>
            <a:r>
              <a:rPr lang="en-US" sz="2800" b="1" dirty="0" smtClean="0"/>
              <a:t>– Student Comments…</a:t>
            </a:r>
            <a:endParaRPr lang="en-US" sz="2800" b="1" dirty="0"/>
          </a:p>
        </p:txBody>
      </p:sp>
      <p:sp>
        <p:nvSpPr>
          <p:cNvPr id="164867" name="Text Box 3"/>
          <p:cNvSpPr txBox="1">
            <a:spLocks noChangeArrowheads="1"/>
          </p:cNvSpPr>
          <p:nvPr/>
        </p:nvSpPr>
        <p:spPr bwMode="auto">
          <a:xfrm>
            <a:off x="266007" y="866616"/>
            <a:ext cx="8595360" cy="2767424"/>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i="1" dirty="0" smtClean="0"/>
              <a:t>“the </a:t>
            </a:r>
            <a:r>
              <a:rPr lang="en-CA" sz="2400" i="1" dirty="0"/>
              <a:t>video moved too fast when talking about modes of waves and how to calculate frequency</a:t>
            </a:r>
            <a:r>
              <a:rPr lang="en-CA" sz="2400" i="1" dirty="0" smtClean="0"/>
              <a:t>.”</a:t>
            </a:r>
          </a:p>
          <a:p>
            <a:pPr marL="257175" indent="-257175">
              <a:spcAft>
                <a:spcPts val="675"/>
              </a:spcAft>
              <a:buClr>
                <a:srgbClr val="FF0000"/>
              </a:buClr>
              <a:buFont typeface="Wingdings" pitchFamily="2" charset="2"/>
              <a:buChar char="§"/>
            </a:pPr>
            <a:r>
              <a:rPr lang="en-CA" sz="2400" b="1" dirty="0" smtClean="0"/>
              <a:t>Harlow suggestion: </a:t>
            </a:r>
            <a:r>
              <a:rPr lang="en-CA" sz="2400" dirty="0" smtClean="0"/>
              <a:t>If the video goes too quickly or you miss something, press pause, rewind a bit, and go over it again. Try that 2 or 3 times. If it doesn’t work, try reading the section in the book.   There’s also your friends, </a:t>
            </a:r>
            <a:r>
              <a:rPr lang="en-CA" sz="2400" dirty="0" err="1" smtClean="0"/>
              <a:t>Tas</a:t>
            </a:r>
            <a:r>
              <a:rPr lang="en-CA" sz="2400" dirty="0" smtClean="0"/>
              <a:t>, my office hours, etc.  Don’t give up!</a:t>
            </a:r>
          </a:p>
        </p:txBody>
      </p:sp>
    </p:spTree>
    <p:extLst>
      <p:ext uri="{BB962C8B-B14F-4D97-AF65-F5344CB8AC3E}">
        <p14:creationId xmlns:p14="http://schemas.microsoft.com/office/powerpoint/2010/main" val="171660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66007" y="228600"/>
            <a:ext cx="8595359" cy="490240"/>
          </a:xfrm>
        </p:spPr>
        <p:txBody>
          <a:bodyPr/>
          <a:lstStyle/>
          <a:p>
            <a:r>
              <a:rPr lang="en-US" sz="2800" b="1" dirty="0"/>
              <a:t>Class 3</a:t>
            </a:r>
            <a:r>
              <a:rPr lang="en-US" sz="2800" b="1" dirty="0" smtClean="0"/>
              <a:t> </a:t>
            </a:r>
            <a:r>
              <a:rPr lang="en-US" sz="2800" b="1" dirty="0" err="1"/>
              <a:t>Preclass</a:t>
            </a:r>
            <a:r>
              <a:rPr lang="en-US" sz="2800" b="1" dirty="0"/>
              <a:t> Quiz </a:t>
            </a:r>
            <a:r>
              <a:rPr lang="en-US" sz="2800" b="1" dirty="0" smtClean="0"/>
              <a:t>– Student Comments…</a:t>
            </a:r>
            <a:endParaRPr lang="en-US" sz="2800" b="1" dirty="0"/>
          </a:p>
        </p:txBody>
      </p:sp>
      <p:sp>
        <p:nvSpPr>
          <p:cNvPr id="164867" name="Text Box 3"/>
          <p:cNvSpPr txBox="1">
            <a:spLocks noChangeArrowheads="1"/>
          </p:cNvSpPr>
          <p:nvPr/>
        </p:nvSpPr>
        <p:spPr bwMode="auto">
          <a:xfrm>
            <a:off x="266007" y="866616"/>
            <a:ext cx="8595360" cy="5901616"/>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i="1" dirty="0" smtClean="0"/>
              <a:t>“I </a:t>
            </a:r>
            <a:r>
              <a:rPr lang="en-CA" sz="2400" i="1" dirty="0"/>
              <a:t>cant differentiate between the velocity of the particles and the velocity of </a:t>
            </a:r>
            <a:r>
              <a:rPr lang="en-CA" sz="2400" i="1" dirty="0" err="1"/>
              <a:t>waves.I</a:t>
            </a:r>
            <a:r>
              <a:rPr lang="en-CA" sz="2400" i="1" dirty="0"/>
              <a:t> mean of course the formulas are given for it but I </a:t>
            </a:r>
            <a:r>
              <a:rPr lang="en-CA" sz="2400" i="1" dirty="0" err="1"/>
              <a:t>dont</a:t>
            </a:r>
            <a:r>
              <a:rPr lang="en-CA" sz="2400" i="1" dirty="0"/>
              <a:t> </a:t>
            </a:r>
            <a:r>
              <a:rPr lang="en-CA" sz="2400" i="1" dirty="0" err="1"/>
              <a:t>undertsand</a:t>
            </a:r>
            <a:r>
              <a:rPr lang="en-CA" sz="2400" i="1" dirty="0"/>
              <a:t> the </a:t>
            </a:r>
            <a:r>
              <a:rPr lang="en-CA" sz="2400" i="1" dirty="0" err="1"/>
              <a:t>concewpt.Isnt</a:t>
            </a:r>
            <a:r>
              <a:rPr lang="en-CA" sz="2400" i="1" dirty="0"/>
              <a:t> the particle moving same speed as the wave when a disturbance is caused</a:t>
            </a:r>
            <a:r>
              <a:rPr lang="en-CA" sz="2400" i="1" dirty="0" smtClean="0"/>
              <a:t>&gt;?”</a:t>
            </a:r>
          </a:p>
          <a:p>
            <a:pPr marL="257175" indent="-257175">
              <a:spcAft>
                <a:spcPts val="675"/>
              </a:spcAft>
              <a:buClr>
                <a:srgbClr val="FF0000"/>
              </a:buClr>
              <a:buFont typeface="Wingdings" pitchFamily="2" charset="2"/>
              <a:buChar char="§"/>
            </a:pPr>
            <a:r>
              <a:rPr lang="en-CA" sz="2400" b="1" dirty="0" smtClean="0"/>
              <a:t>Harlow thought: </a:t>
            </a:r>
            <a:r>
              <a:rPr lang="en-CA" sz="2400" dirty="0" smtClean="0"/>
              <a:t>This is an important point to figure out.  The particles are always oscillating so v is not constant.  The wave is a pattern that moves with a fixed speed.  These are </a:t>
            </a:r>
            <a:r>
              <a:rPr lang="en-CA" sz="2400" b="1" dirty="0" smtClean="0"/>
              <a:t>completely</a:t>
            </a:r>
            <a:r>
              <a:rPr lang="en-CA" sz="2400" dirty="0" smtClean="0"/>
              <a:t> different.</a:t>
            </a:r>
          </a:p>
          <a:p>
            <a:pPr marL="257175" indent="-257175">
              <a:spcAft>
                <a:spcPts val="675"/>
              </a:spcAft>
              <a:buClr>
                <a:srgbClr val="FF0000"/>
              </a:buClr>
              <a:buFont typeface="Wingdings" pitchFamily="2" charset="2"/>
              <a:buChar char="§"/>
            </a:pPr>
            <a:r>
              <a:rPr lang="en-CA" sz="2400" i="1" dirty="0" smtClean="0"/>
              <a:t>“Shouldn't </a:t>
            </a:r>
            <a:r>
              <a:rPr lang="en-CA" sz="2400" i="1" dirty="0"/>
              <a:t>air be able to move vertically and horizontally</a:t>
            </a:r>
            <a:r>
              <a:rPr lang="en-CA" sz="2400" i="1" dirty="0" smtClean="0"/>
              <a:t>?”</a:t>
            </a:r>
          </a:p>
          <a:p>
            <a:pPr marL="257175" indent="-257175">
              <a:spcAft>
                <a:spcPts val="675"/>
              </a:spcAft>
              <a:buClr>
                <a:srgbClr val="FF0000"/>
              </a:buClr>
              <a:buFont typeface="Wingdings" pitchFamily="2" charset="2"/>
              <a:buChar char="§"/>
            </a:pPr>
            <a:r>
              <a:rPr lang="en-CA" sz="2400" b="1" dirty="0" smtClean="0"/>
              <a:t>Harlow answer: </a:t>
            </a:r>
            <a:r>
              <a:rPr lang="en-CA" sz="2400" dirty="0" smtClean="0"/>
              <a:t>Well it can, but it doesn’t support a wave that way.  There has to be a restoring force.  For vibrations in the direction of the wave, the pressure in an ideal gas tries to push particles in a compression back into a rarefaction.  </a:t>
            </a:r>
            <a:endParaRPr lang="en-CA" sz="2400" i="1" dirty="0" smtClean="0"/>
          </a:p>
        </p:txBody>
      </p:sp>
    </p:spTree>
    <p:extLst>
      <p:ext uri="{BB962C8B-B14F-4D97-AF65-F5344CB8AC3E}">
        <p14:creationId xmlns:p14="http://schemas.microsoft.com/office/powerpoint/2010/main" val="101194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nim'n of motorcycke-wall collisi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0444" y="304800"/>
            <a:ext cx="8790776" cy="2461419"/>
          </a:xfrm>
          <a:prstGeom prst="rect">
            <a:avLst/>
          </a:prstGeom>
          <a:noFill/>
          <a:extLst>
            <a:ext uri="{909E8E84-426E-40DD-AFC4-6F175D3DCCD1}">
              <a14:hiddenFill xmlns:a14="http://schemas.microsoft.com/office/drawing/2010/main">
                <a:solidFill>
                  <a:srgbClr val="FFFFFF"/>
                </a:solidFill>
              </a14:hiddenFill>
            </a:ext>
          </a:extLst>
        </p:spPr>
      </p:pic>
      <p:sp>
        <p:nvSpPr>
          <p:cNvPr id="63491" name="Rectangle 3"/>
          <p:cNvSpPr>
            <a:spLocks noGrp="1" noChangeArrowheads="1"/>
          </p:cNvSpPr>
          <p:nvPr>
            <p:ph type="title" idx="4294967295"/>
          </p:nvPr>
        </p:nvSpPr>
        <p:spPr>
          <a:xfrm>
            <a:off x="66675" y="123825"/>
            <a:ext cx="7924800" cy="381000"/>
          </a:xfrm>
          <a:noFill/>
        </p:spPr>
        <p:txBody>
          <a:bodyPr/>
          <a:lstStyle/>
          <a:p>
            <a:pPr algn="l" eaLnBrk="1" hangingPunct="1"/>
            <a:r>
              <a:rPr lang="en-US" sz="3200">
                <a:solidFill>
                  <a:schemeClr val="bg1"/>
                </a:solidFill>
                <a:latin typeface="Arial" charset="0"/>
                <a:ea typeface="ＭＳ Ｐゴシック" charset="0"/>
              </a:rPr>
              <a:t>Waves in Two and Three Dimensions</a:t>
            </a:r>
            <a:endParaRPr lang="en-US" b="1">
              <a:solidFill>
                <a:srgbClr val="336699"/>
              </a:solidFill>
              <a:latin typeface="Arial" charset="0"/>
              <a:ea typeface="ＭＳ Ｐゴシック" charset="0"/>
            </a:endParaRPr>
          </a:p>
        </p:txBody>
      </p:sp>
      <p:sp>
        <p:nvSpPr>
          <p:cNvPr id="63492" name="Text Box 3"/>
          <p:cNvSpPr txBox="1">
            <a:spLocks noChangeArrowheads="1"/>
          </p:cNvSpPr>
          <p:nvPr/>
        </p:nvSpPr>
        <p:spPr bwMode="auto">
          <a:xfrm>
            <a:off x="74613" y="914400"/>
            <a:ext cx="874586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34963" indent="-334963">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3000"/>
              </a:lnSpc>
              <a:spcBef>
                <a:spcPct val="20000"/>
              </a:spcBef>
              <a:spcAft>
                <a:spcPct val="20000"/>
              </a:spcAft>
              <a:buClr>
                <a:srgbClr val="93001B"/>
              </a:buClr>
              <a:buFont typeface="Wingdings" charset="0"/>
              <a:buChar char="§"/>
            </a:pPr>
            <a:r>
              <a:rPr lang="en-US" dirty="0" smtClean="0">
                <a:cs typeface="Arial" charset="0"/>
              </a:rPr>
              <a:t>Particles cannot occupy the same space.  They </a:t>
            </a:r>
            <a:r>
              <a:rPr lang="en-US" b="1" dirty="0" smtClean="0">
                <a:cs typeface="Arial" charset="0"/>
              </a:rPr>
              <a:t>collide</a:t>
            </a:r>
            <a:r>
              <a:rPr lang="en-US" dirty="0" smtClean="0">
                <a:cs typeface="Arial" charset="0"/>
              </a:rPr>
              <a:t>.</a:t>
            </a:r>
            <a:endParaRPr lang="en-US" dirty="0">
              <a:cs typeface="Arial" charset="0"/>
            </a:endParaRPr>
          </a:p>
        </p:txBody>
      </p:sp>
      <p:sp>
        <p:nvSpPr>
          <p:cNvPr id="6" name="Rectangle 2"/>
          <p:cNvSpPr txBox="1">
            <a:spLocks noChangeArrowheads="1"/>
          </p:cNvSpPr>
          <p:nvPr/>
        </p:nvSpPr>
        <p:spPr>
          <a:xfrm>
            <a:off x="457200" y="0"/>
            <a:ext cx="8229600" cy="868362"/>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Arial" charset="0"/>
                <a:cs typeface="Arial" charset="0"/>
              </a:defRPr>
            </a:lvl2pPr>
            <a:lvl3pPr algn="ctr" rtl="0" fontAlgn="base">
              <a:spcBef>
                <a:spcPct val="0"/>
              </a:spcBef>
              <a:spcAft>
                <a:spcPct val="0"/>
              </a:spcAft>
              <a:defRPr sz="4400">
                <a:solidFill>
                  <a:schemeClr val="tx2"/>
                </a:solidFill>
                <a:latin typeface="Arial" charset="0"/>
                <a:ea typeface="Arial" charset="0"/>
                <a:cs typeface="Arial" charset="0"/>
              </a:defRPr>
            </a:lvl3pPr>
            <a:lvl4pPr algn="ctr" rtl="0" fontAlgn="base">
              <a:spcBef>
                <a:spcPct val="0"/>
              </a:spcBef>
              <a:spcAft>
                <a:spcPct val="0"/>
              </a:spcAft>
              <a:defRPr sz="4400">
                <a:solidFill>
                  <a:schemeClr val="tx2"/>
                </a:solidFill>
                <a:latin typeface="Arial" charset="0"/>
                <a:ea typeface="Arial" charset="0"/>
                <a:cs typeface="Arial" charset="0"/>
              </a:defRPr>
            </a:lvl4pPr>
            <a:lvl5pPr algn="ctr" rtl="0" fontAlgn="base">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r>
              <a:rPr lang="en-US" sz="4000" b="1" dirty="0" smtClean="0">
                <a:solidFill>
                  <a:srgbClr val="3366FF"/>
                </a:solidFill>
                <a:latin typeface="Calibri" pitchFamily="34" charset="0"/>
                <a:ea typeface="Arial" charset="0"/>
                <a:cs typeface="Arial" charset="0"/>
              </a:rPr>
              <a:t>Particles and Waves</a:t>
            </a:r>
            <a:endParaRPr lang="en-US" sz="4000" b="1" dirty="0">
              <a:solidFill>
                <a:srgbClr val="3366FF"/>
              </a:solidFill>
              <a:latin typeface="Calibri" pitchFamily="34" charset="0"/>
              <a:ea typeface="Arial" charset="0"/>
              <a:cs typeface="Arial" charset="0"/>
            </a:endParaRPr>
          </a:p>
        </p:txBody>
      </p:sp>
      <p:sp>
        <p:nvSpPr>
          <p:cNvPr id="11" name="TextBox 10"/>
          <p:cNvSpPr txBox="1"/>
          <p:nvPr/>
        </p:nvSpPr>
        <p:spPr>
          <a:xfrm>
            <a:off x="132732" y="6334780"/>
            <a:ext cx="8153400" cy="523220"/>
          </a:xfrm>
          <a:prstGeom prst="rect">
            <a:avLst/>
          </a:prstGeom>
          <a:noFill/>
        </p:spPr>
        <p:txBody>
          <a:bodyPr wrap="square" rtlCol="0">
            <a:spAutoFit/>
          </a:bodyPr>
          <a:lstStyle/>
          <a:p>
            <a:r>
              <a:rPr lang="en-US" sz="1400" dirty="0" smtClean="0"/>
              <a:t>[Animations from </a:t>
            </a:r>
            <a:r>
              <a:rPr lang="en-US" sz="1400" dirty="0">
                <a:hlinkClick r:id="rId3"/>
              </a:rPr>
              <a:t>http://</a:t>
            </a:r>
            <a:r>
              <a:rPr lang="en-US" sz="1400" dirty="0" smtClean="0">
                <a:hlinkClick r:id="rId3"/>
              </a:rPr>
              <a:t>www.physicsclassroom.com/mmedia/newtlaws/mb.cfm</a:t>
            </a:r>
            <a:r>
              <a:rPr lang="en-US" sz="1400" dirty="0"/>
              <a:t> and </a:t>
            </a:r>
            <a:r>
              <a:rPr lang="en-US" sz="1400" dirty="0">
                <a:hlinkClick r:id="rId4"/>
              </a:rPr>
              <a:t>http://</a:t>
            </a:r>
            <a:r>
              <a:rPr lang="en-US" sz="1400" dirty="0" smtClean="0">
                <a:hlinkClick r:id="rId4"/>
              </a:rPr>
              <a:t>www.acs.psu.edu/drussell/demos/superposition/superposition.html</a:t>
            </a:r>
            <a:r>
              <a:rPr lang="en-US" sz="1400" dirty="0" smtClean="0"/>
              <a:t> ]</a:t>
            </a:r>
            <a:endParaRPr lang="en-US" sz="1400" dirty="0"/>
          </a:p>
        </p:txBody>
      </p:sp>
      <p:pic>
        <p:nvPicPr>
          <p:cNvPr id="10244" name="Picture 4" descr="http://www.acs.psu.edu/drussell/Demos/superposition/pulses.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543300"/>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3"/>
          <p:cNvSpPr txBox="1">
            <a:spLocks noChangeArrowheads="1"/>
          </p:cNvSpPr>
          <p:nvPr/>
        </p:nvSpPr>
        <p:spPr bwMode="auto">
          <a:xfrm>
            <a:off x="228600" y="3004746"/>
            <a:ext cx="874586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34963" indent="-334963">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3000"/>
              </a:lnSpc>
              <a:spcBef>
                <a:spcPct val="20000"/>
              </a:spcBef>
              <a:spcAft>
                <a:spcPct val="20000"/>
              </a:spcAft>
              <a:buClr>
                <a:srgbClr val="93001B"/>
              </a:buClr>
              <a:buFont typeface="Wingdings" charset="0"/>
              <a:buChar char="§"/>
            </a:pPr>
            <a:r>
              <a:rPr lang="en-US" dirty="0" smtClean="0">
                <a:cs typeface="Arial" charset="0"/>
              </a:rPr>
              <a:t>Waves pass right through each other.  They </a:t>
            </a:r>
            <a:r>
              <a:rPr lang="en-US" b="1" dirty="0" smtClean="0">
                <a:cs typeface="Arial" charset="0"/>
              </a:rPr>
              <a:t>interfere</a:t>
            </a:r>
            <a:r>
              <a:rPr lang="en-US" dirty="0" smtClean="0">
                <a:cs typeface="Arial" charset="0"/>
              </a:rPr>
              <a:t>.</a:t>
            </a:r>
            <a:endParaRPr lang="en-US" dirty="0">
              <a:cs typeface="Arial" charset="0"/>
            </a:endParaRPr>
          </a:p>
        </p:txBody>
      </p:sp>
    </p:spTree>
    <p:extLst>
      <p:ext uri="{BB962C8B-B14F-4D97-AF65-F5344CB8AC3E}">
        <p14:creationId xmlns:p14="http://schemas.microsoft.com/office/powerpoint/2010/main" val="207311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10620</TotalTime>
  <Words>1931</Words>
  <Application>Microsoft Office PowerPoint</Application>
  <PresentationFormat>On-screen Show (4:3)</PresentationFormat>
  <Paragraphs>179</Paragraphs>
  <Slides>40</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Default Design</vt:lpstr>
      <vt:lpstr>Equation</vt:lpstr>
      <vt:lpstr>PHY132 Introduction to Physics II  Class 3 – Outline:</vt:lpstr>
      <vt:lpstr>PowerPoint Presentation</vt:lpstr>
      <vt:lpstr>Class 3 Preclass Quiz on MasteringPhysics</vt:lpstr>
      <vt:lpstr>Class 3 Preclass Quiz on MasteringPhysics</vt:lpstr>
      <vt:lpstr>Class 3 Preclass Quiz – Student Comments…</vt:lpstr>
      <vt:lpstr>Class 3 Preclass Quiz – Student Comments…</vt:lpstr>
      <vt:lpstr>Class 3 Preclass Quiz – Student Comments…</vt:lpstr>
      <vt:lpstr>Class 3 Preclass Quiz – Student Comments…</vt:lpstr>
      <vt:lpstr>Waves in Two and Three Dimensions</vt:lpstr>
      <vt:lpstr>Waves in Two and Three Dimensions</vt:lpstr>
      <vt:lpstr>Reflection of Transverse Wave Pulse</vt:lpstr>
      <vt:lpstr>Reflection of Transverse Wave Pulse</vt:lpstr>
      <vt:lpstr>Standing Waves on a String</vt:lpstr>
      <vt:lpstr>The Mathematics of Standing Waves</vt:lpstr>
      <vt:lpstr>Standing Wave:</vt:lpstr>
      <vt:lpstr>The Mathematics of Standing Waves</vt:lpstr>
      <vt:lpstr>PowerPoint Presentation</vt:lpstr>
      <vt:lpstr>Node Spacing on a String</vt:lpstr>
      <vt:lpstr>PowerPoint Presentation</vt:lpstr>
      <vt:lpstr>PowerPoint Presentation</vt:lpstr>
      <vt:lpstr>PowerPoint Presentation</vt:lpstr>
      <vt:lpstr>Standing Waves on a String</vt:lpstr>
      <vt:lpstr>PowerPoint Presentation</vt:lpstr>
      <vt:lpstr>PowerPoint Presentation</vt:lpstr>
      <vt:lpstr>PowerPoint Presentation</vt:lpstr>
      <vt:lpstr>Standing Sound Waves</vt:lpstr>
      <vt:lpstr>Standing Sound Waves</vt:lpstr>
      <vt:lpstr>Standing Sound Waves</vt:lpstr>
      <vt:lpstr>PowerPoint Presentation</vt:lpstr>
      <vt:lpstr>Class 3 Preclass Quiz – Student Comments…</vt:lpstr>
      <vt:lpstr>PowerPoint Presentation</vt:lpstr>
      <vt:lpstr>PowerPoint Presentation</vt:lpstr>
      <vt:lpstr>PowerPoint Presentation</vt:lpstr>
      <vt:lpstr>PowerPoint Presentation</vt:lpstr>
      <vt:lpstr>Example from a past test</vt:lpstr>
      <vt:lpstr>PowerPoint Presentation</vt:lpstr>
      <vt:lpstr>PowerPoint Presentation</vt:lpstr>
      <vt:lpstr>PowerPoint Presentation</vt:lpstr>
      <vt:lpstr>A longitudinal wave is sent along a long spring by moving the left end rapidly to the right and keeping it there.  The figure shows the wave pulse at QR—part RS of the long spring is as yet undisturbed. Which of the graphs A–E correctly shows the relation between displacement s and position x? (Displacements to the right are positive.) </vt:lpstr>
      <vt:lpstr>Before Class 4 on Wednesday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PHY132 Introduction to Physics II</dc:title>
  <dc:creator>Jason Harlow</dc:creator>
  <cp:lastModifiedBy>Jason Harlow</cp:lastModifiedBy>
  <cp:revision>178</cp:revision>
  <cp:lastPrinted>2010-09-20T14:45:34Z</cp:lastPrinted>
  <dcterms:created xsi:type="dcterms:W3CDTF">2010-09-20T13:36:26Z</dcterms:created>
  <dcterms:modified xsi:type="dcterms:W3CDTF">2015-01-13T15:23:35Z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