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2.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9.xml" ContentType="application/inkml+xml"/>
  <Override PartName="/ppt/notesSlides/notesSlide15.xml" ContentType="application/vnd.openxmlformats-officedocument.presentationml.notesSlide+xml"/>
  <Override PartName="/ppt/ink/ink10.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400" r:id="rId2"/>
    <p:sldId id="521" r:id="rId3"/>
    <p:sldId id="598" r:id="rId4"/>
    <p:sldId id="599" r:id="rId5"/>
    <p:sldId id="600" r:id="rId6"/>
    <p:sldId id="593" r:id="rId7"/>
    <p:sldId id="461" r:id="rId8"/>
    <p:sldId id="463" r:id="rId9"/>
    <p:sldId id="601" r:id="rId10"/>
    <p:sldId id="588" r:id="rId11"/>
    <p:sldId id="508" r:id="rId12"/>
    <p:sldId id="586" r:id="rId13"/>
    <p:sldId id="510" r:id="rId14"/>
    <p:sldId id="511" r:id="rId15"/>
    <p:sldId id="534" r:id="rId16"/>
    <p:sldId id="542" r:id="rId17"/>
    <p:sldId id="544" r:id="rId18"/>
    <p:sldId id="545" r:id="rId19"/>
    <p:sldId id="587" r:id="rId20"/>
    <p:sldId id="592" r:id="rId21"/>
    <p:sldId id="546" r:id="rId22"/>
    <p:sldId id="547" r:id="rId23"/>
    <p:sldId id="595" r:id="rId24"/>
    <p:sldId id="550" r:id="rId25"/>
    <p:sldId id="589" r:id="rId26"/>
    <p:sldId id="590" r:id="rId27"/>
    <p:sldId id="591" r:id="rId28"/>
    <p:sldId id="551" r:id="rId29"/>
    <p:sldId id="552" r:id="rId30"/>
    <p:sldId id="557" r:id="rId31"/>
    <p:sldId id="558" r:id="rId32"/>
    <p:sldId id="563" r:id="rId33"/>
    <p:sldId id="570" r:id="rId34"/>
    <p:sldId id="572" r:id="rId35"/>
    <p:sldId id="573" r:id="rId36"/>
    <p:sldId id="574" r:id="rId37"/>
    <p:sldId id="575" r:id="rId38"/>
    <p:sldId id="578" r:id="rId39"/>
    <p:sldId id="579" r:id="rId40"/>
    <p:sldId id="580" r:id="rId41"/>
    <p:sldId id="581" r:id="rId42"/>
    <p:sldId id="506" r:id="rId43"/>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8A96"/>
    <a:srgbClr val="FFA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8" autoAdjust="0"/>
    <p:restoredTop sz="94660"/>
  </p:normalViewPr>
  <p:slideViewPr>
    <p:cSldViewPr>
      <p:cViewPr varScale="1">
        <p:scale>
          <a:sx n="63" d="100"/>
          <a:sy n="63" d="100"/>
        </p:scale>
        <p:origin x="-81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2" y="0"/>
            <a:ext cx="3038144" cy="461192"/>
          </a:xfrm>
          <a:prstGeom prst="rect">
            <a:avLst/>
          </a:prstGeom>
          <a:noFill/>
          <a:ln w="9525">
            <a:noFill/>
            <a:miter lim="800000"/>
            <a:headEnd/>
            <a:tailEnd/>
          </a:ln>
          <a:effectLst/>
        </p:spPr>
        <p:txBody>
          <a:bodyPr vert="horz" wrap="square" lIns="87810" tIns="43905" rIns="87810" bIns="43905" numCol="1" anchor="t" anchorCtr="0" compatLnSpc="1">
            <a:prstTxWarp prst="textNoShape">
              <a:avLst/>
            </a:prstTxWarp>
          </a:bodyPr>
          <a:lstStyle>
            <a:lvl1pPr>
              <a:defRPr sz="1200"/>
            </a:lvl1pPr>
          </a:lstStyle>
          <a:p>
            <a:endParaRPr lang="en-US"/>
          </a:p>
        </p:txBody>
      </p:sp>
      <p:sp>
        <p:nvSpPr>
          <p:cNvPr id="56323" name="Rectangle 3"/>
          <p:cNvSpPr>
            <a:spLocks noGrp="1" noChangeArrowheads="1"/>
          </p:cNvSpPr>
          <p:nvPr>
            <p:ph type="dt" sz="quarter" idx="1"/>
          </p:nvPr>
        </p:nvSpPr>
        <p:spPr bwMode="auto">
          <a:xfrm>
            <a:off x="3970739" y="0"/>
            <a:ext cx="3038144" cy="461192"/>
          </a:xfrm>
          <a:prstGeom prst="rect">
            <a:avLst/>
          </a:prstGeom>
          <a:noFill/>
          <a:ln w="9525">
            <a:noFill/>
            <a:miter lim="800000"/>
            <a:headEnd/>
            <a:tailEnd/>
          </a:ln>
          <a:effectLst/>
        </p:spPr>
        <p:txBody>
          <a:bodyPr vert="horz" wrap="square" lIns="87810" tIns="43905" rIns="87810" bIns="43905" numCol="1" anchor="t" anchorCtr="0" compatLnSpc="1">
            <a:prstTxWarp prst="textNoShape">
              <a:avLst/>
            </a:prstTxWarp>
          </a:bodyPr>
          <a:lstStyle>
            <a:lvl1pPr algn="r">
              <a:defRPr sz="1200"/>
            </a:lvl1pPr>
          </a:lstStyle>
          <a:p>
            <a:endParaRPr lang="en-US"/>
          </a:p>
        </p:txBody>
      </p:sp>
      <p:sp>
        <p:nvSpPr>
          <p:cNvPr id="56324" name="Rectangle 4"/>
          <p:cNvSpPr>
            <a:spLocks noGrp="1" noChangeArrowheads="1"/>
          </p:cNvSpPr>
          <p:nvPr>
            <p:ph type="ftr" sz="quarter" idx="2"/>
          </p:nvPr>
        </p:nvSpPr>
        <p:spPr bwMode="auto">
          <a:xfrm>
            <a:off x="2" y="8773356"/>
            <a:ext cx="3038144" cy="461192"/>
          </a:xfrm>
          <a:prstGeom prst="rect">
            <a:avLst/>
          </a:prstGeom>
          <a:noFill/>
          <a:ln w="9525">
            <a:noFill/>
            <a:miter lim="800000"/>
            <a:headEnd/>
            <a:tailEnd/>
          </a:ln>
          <a:effectLst/>
        </p:spPr>
        <p:txBody>
          <a:bodyPr vert="horz" wrap="square" lIns="87810" tIns="43905" rIns="87810" bIns="43905" numCol="1" anchor="b" anchorCtr="0" compatLnSpc="1">
            <a:prstTxWarp prst="textNoShape">
              <a:avLst/>
            </a:prstTxWarp>
          </a:bodyPr>
          <a:lstStyle>
            <a:lvl1pPr>
              <a:defRPr sz="1200"/>
            </a:lvl1pPr>
          </a:lstStyle>
          <a:p>
            <a:endParaRPr lang="en-US"/>
          </a:p>
        </p:txBody>
      </p:sp>
      <p:sp>
        <p:nvSpPr>
          <p:cNvPr id="56325" name="Rectangle 5"/>
          <p:cNvSpPr>
            <a:spLocks noGrp="1" noChangeArrowheads="1"/>
          </p:cNvSpPr>
          <p:nvPr>
            <p:ph type="sldNum" sz="quarter" idx="3"/>
          </p:nvPr>
        </p:nvSpPr>
        <p:spPr bwMode="auto">
          <a:xfrm>
            <a:off x="3970739" y="8773356"/>
            <a:ext cx="3038144" cy="461192"/>
          </a:xfrm>
          <a:prstGeom prst="rect">
            <a:avLst/>
          </a:prstGeom>
          <a:noFill/>
          <a:ln w="9525">
            <a:noFill/>
            <a:miter lim="800000"/>
            <a:headEnd/>
            <a:tailEnd/>
          </a:ln>
          <a:effectLst/>
        </p:spPr>
        <p:txBody>
          <a:bodyPr vert="horz" wrap="square" lIns="87810" tIns="43905" rIns="87810" bIns="43905" numCol="1" anchor="b" anchorCtr="0" compatLnSpc="1">
            <a:prstTxWarp prst="textNoShape">
              <a:avLst/>
            </a:prstTxWarp>
          </a:bodyPr>
          <a:lstStyle>
            <a:lvl1pPr algn="r">
              <a:defRPr sz="1200"/>
            </a:lvl1pPr>
          </a:lstStyle>
          <a:p>
            <a:fld id="{A2F1AC7A-A382-1944-9F1F-F30449D4AFF3}" type="slidenum">
              <a:rPr lang="en-US"/>
              <a:pPr/>
              <a:t>‹#›</a:t>
            </a:fld>
            <a:endParaRPr lang="en-US"/>
          </a:p>
        </p:txBody>
      </p:sp>
    </p:spTree>
    <p:extLst>
      <p:ext uri="{BB962C8B-B14F-4D97-AF65-F5344CB8AC3E}">
        <p14:creationId xmlns:p14="http://schemas.microsoft.com/office/powerpoint/2010/main" val="233714374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5-02-02T22:17:36.059"/>
    </inkml:context>
    <inkml:brush xml:id="br0">
      <inkml:brushProperty name="width" value="0.05292" units="cm"/>
      <inkml:brushProperty name="height" value="0.05292" units="cm"/>
    </inkml:brush>
  </inkml:definitions>
  <inkml:trace contextRef="#ctx0" brushRef="#br0">12608 9388 7 0,'-3'6'3'0,"9"-1"2"0,-6-5-3 16,0 0 3-16,5 0 1 16,0-3 0-16,3-2 0 15,3-3-7-15,2-5 1 16,5 0 0-16,1-11 0 15,2 0 0-15,0 0 0 16,3-5 0-16,5-5 0 0,8-9 5 16,6 1 0-1,-4-6-5-15,4-10 0 0,2 0 2 16,5-11 0-16,3-5-1 16,10 8 0-16,9-11 0 15,-14 3 0-15,3-3-1 16,2-5 0-16,3 6 0 15,3-6 0-15,0 2 1 16,0-2 0-16,-6-3 0 16,1 17 1-16,-1-6-2 15,-4 0 0-15,-7 15 0 16,7 1 0-16,-6 5-1 16,-8 3 1-16,-6 8 0 15,-7 2 1-15,-6 8-1 16,-4 6 0-16,-4 4 0 15,-5 7 0-15,-2 1 3 0,-3 6 1 16,-5 0-3-16,-3 3 1 16,0 0-2-16,0 0 1 15,-3 2-2-15,0 3 1 16,-2 0 0-16,2 0 1 16,1 0-2-16,-6 3 0 15,0-1 2-15,-5 4 0 16,-6-1-2-16,-2 5 0 15,-6 4 2-15,-2 2 0 16,0-1-1-16,-3 4 0 16,1-1-1-16,4-2 0 0,6 0 1 15,3-3 0-15,4-2 0 16,4-3 0-16,2-3 0 16,5-5 0-16,6-5 0 15,7-6 0-15,9-4 0 16,-3-7 0-16,10-4 0 15,6-1 0-15,2 6 1 16,1-5 0-16,-3-1-1 16,-3 4 0-16,-6 1 0 15,-1 6 0-15,-7 11 3 16,-4 5 1-16,-6 8-3 16,1 3 1-16,-6 7-2 15,0 11 0-15,-6 6 0 16,1 4 1-16,0 1-2 0,5 8 1 15,5 5-4-15,-2-8 0 16,-1 0-33-16,6-6 0 16</inkml:trace>
  <inkml:trace contextRef="#ctx0" brushRef="#br0" timeOffset="3021.6578">12701 9412 1 0,'-6'0'0'0,"12"16"1"16,-6-11-1-16,2 6 1 0,1 2 0 16,2 3-2-16,0 5 1 15,3 3 1-15,3-3 1 16,2 8-2-16,3 3 0 16,5 10 0-16,0-4 1 15,3 4-2-15,5 3 1 16,-2 5-1-16,2 0 1 15,-5 1 8-15,5 4 0 16,-5-2-7-16,5-5 0 16,0-1-1-16,3 6 1 0,-1 3-2 15,1-8 1-15,2 2 1 16,1 8 0-16,2-5 3 16,-3 0 1-16,1 2-5 15,-4 1 0-15,-1-3 2 16,-1-8 1-16,-3 3-3 15,6 2 0-15,0 0 0 16,-1-2 0-16,1-3 0 16,-3 5 1-16,3 3-2 15,2-8 0-15,-2 0 1 16,5 3 1-16,-10-1-1 16,-1-2 0-16,-5-5 0 15,0-3 0-15,-5-3 0 16,0-2 1-16,-3-3-2 15,1-2 1-15,-4-4 0 16,1-1 0-16,-1-1 1 16,1 0 1-16,0-3-4 15,-1 1 1-15,1-3 1 0,5 8 0 16,-6-3 0-16,1-3 0 16,-1-2 0-16,-4-3 0 15,-1-5 5-15,-5 0 0 16,0-5-5-16,-5-6 0 15,-1-2 0-15,-10-6 0 16,1-2 1-16,-4-3 0 16,-2-7-2-16,-3-7 0 15,-5-1 1-15,0 4 1 16,5 6-2-16,6 0 1 16,2 5 0-16,0 0 1 0,3 3-1 15,2 2 0-15,3 3 1 16,3 3 0-16,-3 0-1 15,0 2 1-15,5 3 0 16,1 3 0-16,2-1-1 16,0 4 0-16,5-1 2 15,3 0 1-15,2 3 1 16,4 3 0-16,4 2-2 16,1 3 0-16,-3 0-1 15,2 2 0-15,1-2-1 16,-4 0 0-16,4-3 4 15,-1-10 1-15,6-19-4 16,11-18 1-16,4-35-2 16,14-18 0-16,11-9-22 15,-11-15 0-15,-3 11 2 0,-13 18 0 0</inkml:trace>
  <inkml:trace contextRef="#ctx0" brushRef="#br0" timeOffset="5387.4292">14460 7608 18 0,'0'42'9'0,"24"27"-5"0,-16-56-8 0,2 5-5 32,4 12 1-32,4 7 4 0,3 5 0 15</inkml:trace>
  <inkml:trace contextRef="#ctx0" brushRef="#br0" timeOffset="5718.0911">15307 9164 58 0,'-8'7'29'0,"24"20"-4"15,-6-22-29-15,1 6-14 0,-1 2 1 16,1 0-19-16,5 6 1 15</inkml:trace>
  <inkml:trace contextRef="#ctx0" brushRef="#br0" timeOffset="6094.0004">14164 11357 20 0,'29'-47'10'0,"8"-6"-8"0,-21 29-10 16,0-11-3-16,5-7 0 15</inkml:trace>
  <inkml:trace contextRef="#ctx0" brushRef="#br0" timeOffset="6267.5575">15018 10172 47 0,'-16'-45'23'0,"16"31"-7"0,8 4-24 0,3-6-7 16,2-3 0-16,3-2-8 15,0-2 0-15</inkml:trace>
  <inkml:trace contextRef="#ctx0" brushRef="#br0" timeOffset="6392.5601">15360 9664 16 0,'29'-40'8'0,"16"-5"0"16,-27 32-8-16,-2-8-2 16,5-3 0-16,1 0-11 15,-4 3 0-15</inkml:trace>
  <inkml:trace contextRef="#ctx0" brushRef="#br0" timeOffset="6772.8199">14481 7893 34 0,'-2'3'17'0,"23"31"-1"0,-16-23-16 15,11 8 0-15,5 15 0 16,6 14-5-16,10 7 1 16,0 17-24-16,10 10 0 15</inkml:trace>
  <inkml:trace contextRef="#ctx0" brushRef="#br0" timeOffset="7724.7973">12780 9494 23 0,'10'-16'11'0,"43"-7"1"0,-31 17-12 16,9 1 0-16,6 2 1 15,8 1-1-15,16-1 1 16,13 6 0-16,11 2 0 15,2 0 3-15,11-2 0 0,13 0-3 16,-2-3 1-16,7 0 1 16,9-3 0-16,2 3-3 15,-6 0 1-15,1 3-2 16,5-1 0-16,-16 4 1 16,0-1 1-16,-10 0-2 15,-1-2 1-15,-10-3 1 16,-10 2 0-16,-14-2-2 15,-11 0 1-15,-4-2-1 16,-12-1 1-16,-12-2 0 16,-6-3 0-16,-10 0-1 15,-6-3 0-15,-13 1 2 16,-3-3 1-16,-10-6-2 16,-13-7 1-16,-9-4-1 15,-4 4 0-15,-1 0 0 16,-2 2 0-16,5 0 1 0,3 5 0 15,5 3-1-15,10 6 0 16,-2-3 0-16,8 5 1 16,2 0-1-16,14 3 0 15,5-1-1-15,3 4 1 16,10 2 0-16,8 5 1 16,8 0-1-16,6 3 0 15,4 3-1-15,4-1 1 16,2 3 1-16,-3 3 1 15,-5 3 0-15,-11-1 0 0,1 4 2 16,-6 1 0-16,-8 1-2 16,-5 0 1-16,-5 2-3 15,-14 12 1-15,-10 4-1 16,-11-2 1-16,-7 15-2 16,-9 6 1-16,-10 8-2 15,0 8 1-15,-11-6-26 16,3 16 0-16,0-5 11 15,-6 0 0-15</inkml:trace>
  <inkml:trace contextRef="#ctx0" brushRef="#br0" timeOffset="14179.5373">12637 13887 20 0,'-8'-3'10'0,"11"3"0"0,-3 0-9 0,0 0-2 16,5 0 0-16,-5 0 1 15,0 0 0-15,0 3 0 16,0-1 0-16,0 1 0 15,0 2 0-15,0 1 0 16,0-1 0-16,0 0 0 0,3 1 0 16,-1-1 1-16,6-2 0 15,0-1-1-15,-3-2 1 16,3 0-2-16,0-2 0 16,-2-1 2-16,2 0 0 15,-6-2-2-15,-2 5 1 16,0 0 1-1,0 0 0-15,-2 0 0 16,-1 3 0-16,-5 2 2 16,0 3 1-16,3 0-4 0,-1 0 1 15,4-3-1-15,-1 0 0 0,3 1-1 16,0-1 1 0,3 0-26-16,5 0 1 0</inkml:trace>
  <inkml:trace contextRef="#ctx0" brushRef="#br0" timeOffset="15875.8255">12716 13942 10 0,'6'-2'5'0,"10"-6"2"15,-9 5-5-15,4 1-3 16,0 2 1-16,-1 0 0 15,3 0 1-15,6 2-1 16,2 3 1-16,8-2 3 0,3 2 1 16,0-2-2-16,2-3 1 15,6 0-3-15,2-3 1 16,3 1-1-16,5-1 1 16,6 0-2-16,-3 1 0 15,-3-1 0-15,-5-2 1 16,0 0-2-16,3 2 1 15,-3-2 0-15,-3-1 0 0,-2 1 0 16,-6 0 0-16,1 2 0 16,2-2 1-16,-6 2-1 15,-7 3 1-15,0-2-2 16,-5-1 0-16,-6-2 1 16,-3 2 0-16,-4 3 1 15,-6-5 0-15,-8 2-2 16,-3 3 1-16,-2-8 0 15,-3 0 1-15,0 3-1 16,-2-3 0-16,-4 0 0 16,-1 3 0-16,-4 2-1 15,3 3 1-15,1-5 0 16,1 2 1-16,7 3-1 16,4-3 0-16,6 1 0 15,-1-1 0-15,6 3 0 0,11-2 1 16,5 4-1-16,0-2 1 15,2 3-1-15,3 2 0 16,-2 0 0-16,-3 1 0 16,2-1 0-16,1 0 1 15,-3 1 0-15,0-1 1 16,-6 3 1-16,-5 0 0 16,-7 5-4-16,-6 5 1 15,-3 6 0-15,-2 5 0 16,-5 1-6-16,-6-4 1 0,-5 14-1 15,2 2 1-15,-2-2-7 16,5-3 1-16,3-3 4 16,5 1 0-16</inkml:trace>
  <inkml:trace contextRef="#ctx0" brushRef="#br0" timeOffset="17390.5025">12685 17319 12 0,'-11'-5'6'0,"11"5"-1"15,5 0-5-15,1 0-1 16,2 0 1-16,2 0 1 16,3 0 0-16,6 0-1 15,2 5 1-15,8-2 2 0,6 2 1 16,7-3-4-16,-2 4 1 16,2-12 1-16,6 6 0 15,4-2-1-15,7 2 1 16,-1-5-1-16,5 2 0 15,-12-2 0-15,-1-3 0 16,-8 2-1-16,1 1 0 16,-6 2-10-16,0-2 1 0,-3 5-3 15,-5 0 1-15</inkml:trace>
  <inkml:trace contextRef="#ctx0" brushRef="#br0" timeOffset="17769.8907">13484 17118 6 0,'0'0'3'0,"16"-3"5"0,-8-2-2 16,2 5-2-16,3 5 1 0,3-2-4 15,0-3 0-15,3 5 1 16,-1-2 0-16,-2 7 3 16,-5 1 0-16,-3 2-3 15,-8 11 1-15,-3 2-2 16,-13 1 0-16,-5 15-1 15,-6-2 1-15,-2-3-2 16,5-3 1-16,6-2-9 16,5-5 0-16,2-9-9 15,11-2 1-15</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5-02-02T23:02:23.204"/>
    </inkml:context>
    <inkml:brush xml:id="br0">
      <inkml:brushProperty name="width" value="0.05292" units="cm"/>
      <inkml:brushProperty name="height" value="0.05292" units="cm"/>
    </inkml:brush>
  </inkml:definitions>
  <inkml:trace contextRef="#ctx0" brushRef="#br0">20982 5073 30 0,'0'0'15'0,"16"47"0"16,-11-39-15-16,3 0-1 15,0 0 1-15,-5 3 0 16,-6 2 0-16,-2-5-28 16,-6 2 1-16,-4-10 25 15,-7-10 1-15</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5-02-02T22:26:44.028"/>
    </inkml:context>
    <inkml:brush xml:id="br0">
      <inkml:brushProperty name="width" value="0.05292" units="cm"/>
      <inkml:brushProperty name="height" value="0.05292" units="cm"/>
    </inkml:brush>
  </inkml:definitions>
  <inkml:trace contextRef="#ctx0" brushRef="#br0">6395 9518 6 0,'-10'5'3'0,"-1"1"1"0,8-4-3 0,-2 6-1 32,-5 3 1-32,-4 5-2 15,-4 2 1-15,-6 9 0 16,-5 10 1-16,5 0 0 16,0-5 0-16,-7 5 0 15,-9 0 1-15,-3 5 7 16,4-2 1-16,4-1-9 15,1 1 0-15,-3 2 0 16,3 1 1-16,2-4-2 16,3-7 0-16,2 0 0 15,1 5 0-15,5 3 0 0,5-1 0 16,-5 1 0-16,2 0 0 16,1-3 0-16,-4 2 0 15,6 4 1-15,-2-9 0 16,-1-2-2-16,4 0 0 15,-1 2 1-15,2 3 0 0,7 0 0 16,1 0 0-16,1-8 0 16,5 6 1-16,0-1 0 15,5-2 0-15,-2 5-1 16,0-3 1-16,7-7-1 16,6-1 1-16,-3-2 0 15,8 3 0-15,-2-4-2 16,-6-1 1-16,6 1 1 15,2 1 0-15,0-5-1 16,3-1 1-16,5-2 0 16,3 0 0-16,2-3-1 15,8 0 0-15,1-2-1 16,2-3 1-16,-3-3-1 16,0 1 1-16,6-4 1 0,-3 3 0 15,5-2-2-15,-5 0 1 16,8-1 0-16,3-2 0 15,-9 0 0-15,-4 0 0 16,-1 0 0-16,0-2 0 16,3-4 0-16,0-1 0 15,-2-4-1-15,4 0 1 16,1-2 1-16,5-5 0 16,-11-4-1-16,6-1 0 15,-3-1-1-15,0 0 1 16,2-8 0-16,-4-2 0 0,2-6 0 15,0 3 1-15,5 0-2 16,0-5 1-16,-7-1 1 16,-1-2 0-16,3-2-1 15,0 2 0-15,2-8-1 16,-9 5 1-16,4-2 0 16,0-6 1-16,1 1 7 15,-1 7 1-15,-5 1-8 0,-11-9 0 16,-4 0-1-16,-4 6 1 15,-5 0-1-15,-2 2 0 16,-3 3 0-16,-6 6 1 16,-2 4 0-16,0 3 0 15,-5 3-1-15,-5 0 0 16,-9-3 0-16,-2 3 1 16,-8-2-1-16,5 1 0 15,-5 4 0-15,2 2 1 16,-10-2-1-1,0 2 0-15,-2 3 0 16,-1-3 0-16,-5 0 0 16,-8-5 1-16,3 5-2 15,-3 3 1-15,-5 5-1 16,-3 6 0-16,-3 4-12 0,-18 6 1 16,6 3 10-16,-9 5 1 15,8 2-4-15,8 1 0 16,-5-6-12-16,5 6 0 15</inkml:trace>
  <inkml:trace contextRef="#ctx0" brushRef="#br0" timeOffset="1369.5936">6289 7833 17 0,'-55'13'8'0,"5"21"0"0,31-23-9 16,-7 5 1-16,-14 5 0 15,0 0 0-15,-2 5 0 0,-3 6 0 16,-5 8 1-16,5-6-2 16,2-2 1-16,1 2 0 15,-8 6 0-15,2 2 0 16,6 1 0-16,2 2 0 15,0 10 0-15,6 1 0 16,0-6 0-16,2 6 2 16,3 2 1-16,8-2-5 15,-1 2 0-15,14 3 2 16,3-8 1-16,5-1-1 16,3 1 0-16,7 0-1 15,9-2 1-15,5-9 0 16,-3 3 1-16,13 0 0 15,14-3 0-15,-6 1-1 16,3-9 0-16,5-5 0 16,6-5 1-16,0-3-1 15,12-2 0-15,1-1 0 0,-5-2 0 16,4-5 0-16,1-1 1 16,5-5-1-16,8 3 1 15,-10 0-1-15,-3-5 0 16,5-3 1-16,0-3 1 15,-3 1-1-15,6-1 1 16,-6-2-1-16,-7-1 1 16,2 1-2-16,3 0 1 15,-3 0-2-15,8-6 0 16,0-5 1-16,-10-8 0 16,2 0-1-16,3-7 0 0,-6 2 1 15,-5-3 0-15,3-5 1 16,-11-3 1-16,-5 0 1 15,-2 3 1-15,-9-8-2 16,-7-5 1-16,-6 0-4 16,0-6 1-16,-5-5 0 15,0 3 1-15,-6 5-2 16,-4-5 1-16,-1 0 0 16,-5 5 1-16,-5 0-1 15,2 3 0-15,-5-1 0 16,-5 4 1-16,-8 7-2 15,-8 0 1-15,2 3 1 16,-5-2 0-16,-7-1-1 16,-4 3 0-16,1 3 2 15,0 2 0-15,-1 5-2 0,-7-2 0 16,-8 3 1-16,0-1 0 16,-1 3-1-16,-4 6 0 15,2 2 0-15,-13 3 0 16,0 2-1-16,-8 3 1 15,-3 6 0-15,11 2 1 16,-13 0-2-16,-6 5 0 16,-2 3-1-16,0 8 1 15,-1 2-5-15,-2 6 1 16,3 5 2-16,0 8 0 0,10 6-1 16,-2-6 1-16,5-11-15 15,11 3 0-15,15-5 17 16,6 0 1-16</inkml:trace>
  <inkml:trace contextRef="#ctx0" brushRef="#br0" timeOffset="2591.4053">6152 5914 3 0,'-24'8'1'0,"-55"18"0"0,57-20-1 15,-4 10 0-15,-14 13 0 16,-5 3 6-16,3-1 0 16,-8 4-2-16,-3 4 1 15,0 4-2-15,8 2 0 16,3 0-2-16,-1 10 1 15,4 1-4-15,4-3 1 16,3 8 0-16,3 2 1 16,5 1 0-16,6 10 1 0,5-8 0 15,5 3 0-15,5 2-1 16,6-2 0-16,7 2 1 16,9 3 0-16,2-7-1 15,0-4 0-15,11 3 0 16,10 0 1-16,3 1-3 15,-2 1 1-15,2-4 2 16,8-9 1-16,5-2-2 16,0 0 1-16,13 0-2 15,-4-10 1-15,4-6 0 16,6-6 0-16,5 1 0 16,2-5 1-16,-7-4-2 15,8-7 1-15,-1-3 0 16,-2-2 1-16,6-8 0 15,-9-3 1-15,1-6 0 16,2-2 1-16,-6-2-3 0,9-3 1 16,-3-9-1-16,-8-1 1 15,0-6-2-15,0-3 1 16,-8 3 1-16,9-8 0 16,-7-11-1-16,-9-2 0 15,-7-3 1-15,1-5 0 16,-5 2-2-16,-6-5 0 15,-7-10 1-15,-6 2 1 16,-8-5-2-16,-10 2 1 16,-9 1 0-16,-10-11 0 0,-5 5 0 15,-8-2 0-15,-8 5 0 16,-8 8 0-16,-14-6-1 16,-4 3 0-16,-17 1-1 15,-2 4 1-15,-21 3 0 16,-8 3 0-16,-3 5 0 15,-10 11 1-15,-3-1 0 16,-8 9 1-16,-3 5-1 16,-5 2 1-16,-3 14-2 15,1 10 1-15,2 11-1 16,3 3 0-16,15 8-13 16,-7 15 1-16,21 8 7 15,15 6 0-15</inkml:trace>
  <inkml:trace contextRef="#ctx0" brushRef="#br0" timeOffset="3800.3669">9383 6038 18 0,'-14'-21'9'0,"-25"13"-12"0,25 3-9 0,-9 2 11 16,-7-2 0-16,-1 2 0 16,-9 1 0-16,-8 2 0 15,1 2 1-15,-9 9 0 16,-5 5 1-16,3 13-2 15,-3 0 1-15,-13-5 1 16,3 8 0-16,-3 7 1 16,0 6 0-16,7 8 1 15,7 11 0-15,1-9-2 16,-2 6 0-16,9 11-1 16,12-4 0-16,8 9 1 15,8 0 1-15,6 0-3 16,12 2 1-16,9-5-1 0,10 0 1 15,16 0 1-15,1-10 1 16,4-6-2-16,11 0 0 16,8 1 0-16,8-1 0 15,5-8 0-15,3 0 0 16,-69-50 0 0,132 72 2-16,-5-22 0 15,-16-16-1-15,-5-7 1 16,-6-9 0-16,12-2 1 15,-14-8-2-15,5-8 0 16,-8-5-1-16,6-6 0 0,-9-5 1 16,-5-7 0-16,3-4 0 15,-10-5 1-15,-9 1 1 16,1-6 0-16,-6 0-1 16,-11 0 0-16,-7-1 0 15,-14-9 0-15,-4-6-2 16,-9-5 1-16,-5-3-2 15,-6 0 1-15,-2-5 0 16,0-11 0-16,-8 0-1 16,-8-5 1-16,-5 8 0 15,-8-3 1-15,-6-7-2 16,1 4 0-16,-6 1 1 0,-5 2 0 16,-5 16-1-16,-3 1 1 15,-6 1-1-15,-7 1 0 16,-5 8-4-16,-9 10 1 15,-5 6-7-15,6 10 1 16,-11 8 4-16,-3 8 1 16,-2 6 4-16,-6 12 0 15,9 14-4-15,-4 8 1 0</inkml:trace>
  <inkml:trace contextRef="#ctx0" brushRef="#br0" timeOffset="8799.9255">5075 5626 12 0,'5'45'6'0,"-2"26"-11"0,-3-47-7 15</inkml:trace>
  <inkml:trace contextRef="#ctx0" brushRef="#br0" timeOffset="9057.023">5429 7150 36 0,'-29'34'18'0,"11"54"-9"0,15-65-18 0,-5 12 2 16,3 7 1-16,-3 6 3 16,5-3 1-16,3 2-16 15,6 1 1-15</inkml:trace>
  <inkml:trace contextRef="#ctx0" brushRef="#br0" timeOffset="9215.7705">5514 8338 24 0,'-8'53'12'0,"8"10"-8"0,3-41-11 16,-3 4 0-16,0 3 1 16,5 5-3-16,-2 6 0 15</inkml:trace>
  <inkml:trace contextRef="#ctx0" brushRef="#br0" timeOffset="9340.7722">5514 9322 22 0,'-21'80'11'0,"0"-17"4"0,10-36-12 16,1 4-9-16,-1 9 1 0,0 2-15 15,1 3 1-15</inkml:trace>
  <inkml:trace contextRef="#ctx0" brushRef="#br0" timeOffset="9481.3828">5358 10764 0 0,'-8'61'0'0</inkml:trace>
  <inkml:trace contextRef="#ctx0" brushRef="#br0" timeOffset="9684.4688">5408 11656 33 0,'-8'13'16'0,"43"-23"-6"0,-17 5-18 16,11-9 0-16,16-7 0 15,8-8-9-15,13-5 1 16</inkml:trace>
  <inkml:trace contextRef="#ctx0" brushRef="#br0" timeOffset="9825.1537">6573 11437 40 0,'2'15'20'0,"9"33"-9"15,-1-40-20-15,9 3-4 16,5-4 1-16,10-1-6 16,16-4 1-16</inkml:trace>
  <inkml:trace contextRef="#ctx0" brushRef="#br0" timeOffset="9997.032">7943 11622 14 0,'85'18'7'0,"-6"-20"-13"0,-47-1-7 15</inkml:trace>
  <inkml:trace contextRef="#ctx0" brushRef="#br0" timeOffset="10153.4952">8806 11754 37 0,'24'5'18'0,"36"-2"-4"0,-38-11-20 0,12-3 7 15,11 1 1-15,-3-6-23 16,9 5 0-16,1 1 10 16,4-1 0-16</inkml:trace>
  <inkml:trace contextRef="#ctx0" brushRef="#br0" timeOffset="10278.4972">9615 11675 2 0,'8'2'1'0,"6"-12"9"15,-7 7-2-15,4-2-9 16,8-3 1-16,2 0-9 16,3 0 0-16</inkml:trace>
  <inkml:trace contextRef="#ctx0" brushRef="#br0" timeOffset="10387.8748">9912 11495 1 0,'-21'-6'0'0</inkml:trace>
  <inkml:trace contextRef="#ctx0" brushRef="#br0" timeOffset="10450.3288">9838 11429 8 0,'5'-16'4'0,"0"-61"-7"0,3 56-4 16</inkml:trace>
  <inkml:trace contextRef="#ctx0" brushRef="#br0" timeOffset="10576.6537">10097 10539 11 0,'-8'-29'5'0,"8"-16"-9"16,8 32-6-16</inkml:trace>
  <inkml:trace contextRef="#ctx0" brushRef="#br0" timeOffset="10732.998">10364 9738 42 0,'-24'-27'21'0,"-2"-18"-25"0,26 35-21 15,5-11 9-15,6-11 0 16</inkml:trace>
  <inkml:trace contextRef="#ctx0" brushRef="#br0" timeOffset="10909.2598">10520 8849 37 0,'-10'-32'18'0,"15"-16"-18"16,3 27-18-16,5-8 0 16,6-3 1-16</inkml:trace>
  <inkml:trace contextRef="#ctx0" brushRef="#br0" timeOffset="11065.4642">10769 7721 47 0,'-21'-71'23'0,"-14"21"-2"0,27 34-23 16,6-11-18-16,2-10 0 15,2-2-4-15,9-4 1 16</inkml:trace>
  <inkml:trace contextRef="#ctx0" brushRef="#br0" timeOffset="11221.7649">10705 6663 48 0,'-26'-56'24'0,"29"14"-11"16,5 21-23-16,2-14-4 16,3-10 1-16,11-10-11 15,5-3 1-15</inkml:trace>
  <inkml:trace contextRef="#ctx0" brushRef="#br0" timeOffset="11378.8258">10544 5721 48 0,'-61'-13'24'0,"35"-27"-15"0,20 24-24 15,4-2-5-15,2-9 0 16,0-5 8-16,2-5 0 15</inkml:trace>
  <inkml:trace contextRef="#ctx0" brushRef="#br0" timeOffset="11520.8329">10065 5284 48 0,'-92'16'24'0,"-33"11"0"0,99-25-24 0,-14 4-11 16,-2-4 1-16,2 1-17 15,-2 0 1-15,-3-3 16 16,-8 2 0-16</inkml:trace>
  <inkml:trace contextRef="#ctx0" brushRef="#br0" timeOffset="11741.8158">7430 5403 27 0,'-90'0'13'0,"0"-15"-20"0,63 7-14 15,-4-3 16-15,-4-5 0 16</inkml:trace>
  <inkml:trace contextRef="#ctx0" brushRef="#br0" timeOffset="11883.5315">6424 5229 23 0,'-116'24'11'0,"-19"23"7"16,85-34-11-16,-16 6 0 16,-11 5 1-16,-5 5-8 15,-6 0 1-15,6 0-5 16,11-2 0-16,8-6-29 15,18-3 1-15</inkml:trace>
  <inkml:trace contextRef="#ctx0" brushRef="#br0" timeOffset="12139.3964">7615 5716 16 0,'0'29'8'0,"8"-13"-15"16,0-14-8-16</inkml:trace>
  <inkml:trace contextRef="#ctx0" brushRef="#br0" timeOffset="12500.5402">7697 5811 19 0,'3'13'9'0,"-14"-5"8"0,8-5-9 15,1-1 2-15,-6 4 1 16,0-4-4-16,-3-2 0 15,-2-5-1-15,0-6 0 16,-3-2-4-16,5-3 0 16,6-15-5-16,0-12 1 15,5-12 2-15,5-19 0 16,0-14 2-16,11-15 1 16,-2-19-4-16,7-10 1 15,10-6-2-15,9-4 1 0,2-15 1 16,1-4 0-16,4-3-1 15,6-5 0-15,6 7 2 16,-1-5 0-16,11 6-2 16,-14 2 1-16,1 6 0 15,5 10 0-15,2 0 0 16,-7 13 1-16,2 9-5 16,-3 15 0-16,-4 8-7 15,-6 11 0-15,-14 15-8 16,-1 14 1-16,-9 13 2 15,-5 11 1-15</inkml:trace>
  <inkml:trace contextRef="#ctx0" brushRef="#br0" timeOffset="13538.3535">8356 1805 27 0,'-5'-19'13'0,"-3"22"0"0,8-1-13 0,0 12 0 16,-3 2 0-16,-2 10 1 15,2 11 0-15,-5 5 0 16,3 1 0-16,0-1-1 16,2-2 1-16,0-3-1 15,-2-3 0-15,5-7-1 16,0-6 1-16,0-5 1 16,0-8 1-16,0-8-2 15,8-11 1-15,2-7-2 16,4-4 1-16,7-15 0 15,5-5 0-15,-2 2-1 16,0-2 1-16,2 8 1 0,-4 10 1 16,1 5-3-16,-1 3 0 15,-1 16 1-15,3 8 1 16,-3 5-1-16,-3 11 0 16,1 11 0-16,-3-4 0 15,2 4 0-15,1-1 1 16,-6-2-1-16,-3-6 0 15,-2-4 0-15,3-6 0 16,0-3 3-16,-1-13 0 16,1 0-3-16,2-13 0 15,6-3 0-15,-4-3 1 0,4-10-1 16,2-11 0-16,-8 3-1 16,3-5 0-16,-5-6 1 15,-6 3 1-15,0 3-2 16,-5 8 1-16,-5 7 0 15,0 6 0-15,-6 5 0 16,-5 6 1-16,3 10-1 16,0 10 1-16,-3 19 1 15,5 6 1-15,6 10-2 16,-3 5 0-16,8 0-2 16,8-8 1-16,3 1 0 15,2-1 0-15,5-13 0 16,6 0 0-16,0-10-6 15,5-11 0-15,3 0-6 16,2-14 0-16,3-1-7 0,-2-7 1 16</inkml:trace>
  <inkml:trace contextRef="#ctx0" brushRef="#br0" timeOffset="14108.6044">9245 1797 20 0,'0'0'10'0,"0"18"5"16,0-7-10-16,0 10-2 16,0 3 0-16,0 10-1 15,0 6 0-15,0-3-1 16,0-8 0-16,5 3-1 15,-2-11 1-15,0 0 1 0,4-10 0 16,1-3 0-16,-2-8 0 16,4 0-2-16,1-8 0 15,-1-3-1-15,1-10 1 16,0-5 0-16,-1-4 0 16,1-12 0-16,5 0 0 15,5-1-1-15,-5 9 0 16,2 13 2-16,1 16 1 15,2 10 1-15,-5 19 1 0,2 15-1 16,1 6 0-16,-9 3-2 16,4 2 1-16,-4 6-4 15,-2-6 0-15,3-8-14 16,-6-10 0-16,3-5-9 16,3-9 0-16,-4-7 25 15,4-9 0-15</inkml:trace>
  <inkml:trace contextRef="#ctx0" brushRef="#br0" timeOffset="14386.9263">9708 1567 36 0,'-3'-6'18'0,"24"30"2"0,-15-13-19 16,4 10 0-16,1-3 0 15,0 14-1-15,-1 8 0 16,1 7 0-16,-1-4 0 16,6 7-2-16,-5 8 1 15,2-18 1-15,-2-3 0 0,-1 0-7 16,-2-3 1-1,-5-2-13-15,-6-8 1 0,-2-6 7 16,2-2 0-16</inkml:trace>
  <inkml:trace contextRef="#ctx0" brushRef="#br0" timeOffset="14636.7026">9658 1918 37 0,'-6'-5'18'0,"28"2"2"16,-12-2-20-16,1-3 1 16,2 0 0-16,5-5 0 15,-2 0 0-15,6-3-2 16,7 0 1-16,0 0-1 0,5-2 1 16,1-1-1-16,-6 3 0 15,0 0-13-15,-3 1 0 16,3 4-6-16,3-5 1 15,0 8 15-15,-3 6 1 16</inkml:trace>
  <inkml:trace contextRef="#ctx0" brushRef="#br0" timeOffset="14839.8304">10192 2120 25 0,'-8'10'12'0,"11"-13"10"0,-3 3-13 0,0-5-7 16,5 3 1-16,-2-9-2 16,5-5 0-16,-3 0-1 15,6-2 1-15,4-11-1 16,1 2 1-16,6-2-11 16,4-3 1-16,0-2-19 15,4-1 0-15</inkml:trace>
  <inkml:trace contextRef="#ctx0" brushRef="#br0" timeOffset="15279.8419">10626 1868 20 0,'0'3'10'0,"-8"-1"5"16,8-2-9-16,-2-2-4 0,-6-1 1 15,0 1-4-15,-6 2 1 16,1 0 1-16,-5 2 1 15,-1 3-1-15,3 3 0 16,-2 8 2-16,5-3 0 16,2 17-3-16,3-4 0 15,0-2 0-15,5 2 1 16,3-4-1-16,0-1 0 0,8-8 0 16,-2 0 1-16,2-5 2 15,2 0 0-15,1-8-3 16,2 0 1-16,3 0 0 15,-3-8 0-15,0-5-1 16,3-6 1-16,-5-7-2 16,-1 2 1-16,1 0 0 15,0 3 0-15,-6 5 0 16,3 6 1-16,-6 2 0 16,-2 8 1-16,6 2-4 15,-4 9 1-15,-2 10 0 16,0-2 1-16,0 4-2 15,0-4 1-15,0-1-17 16,3-2 1-16,2 0-2 16,1-5 0-16</inkml:trace>
  <inkml:trace contextRef="#ctx0" brushRef="#br0" timeOffset="15499.8914">10862 1447 46 0,'-3'16'23'0,"6"56"2"0,-1-40-24 16,-2 10 1-16,0 16 1 0,-2 3-4 16,2 18 0-16,0-5-19 15,0 3 0-15,2-8-9 16,6-8 1-16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5-02-02T22:35:15.881"/>
    </inkml:context>
    <inkml:brush xml:id="br0">
      <inkml:brushProperty name="width" value="0.05292" units="cm"/>
      <inkml:brushProperty name="height" value="0.05292" units="cm"/>
    </inkml:brush>
  </inkml:definitions>
  <inkml:trace contextRef="#ctx0" brushRef="#br0">16119 7237 20 0,'-18'19'10'0,"7"-1"7"0,8-5-10 16,-2 3-1-16,2 3 0 16,1 5-3-16,-4 2 0 15,6 6-2-15,6 2 1 16,-1-2-1-16,11-3 0 15,-3-8 0-15,6-2 0 16,2-6 1-16,0-2 1 16,3-3 0-16,0-6 1 0,5-7-2 15,0-8 1-15,-3-8-2 16,3-6 0-16,-7-2 0 16,-4-3 1-16,-5-2 0 15,-13-3 1-15,-13-3-2 16,-8 8 0-16,-8 3 2 15,0 8 0-15,-3 5-3 16,0 8 0-16,-2 6-2 16,-1 7 1-16,4 11-5 15,4 2 1-15,6-2-9 16,8-3 1-16,5-5-13 16,8-2 0-16,10-9 16 15,6-2 1-15</inkml:trace>
  <inkml:trace contextRef="#ctx0" brushRef="#br0" timeOffset="346.3721">16566 7406 31 0,'-10'14'15'0,"18"12"7"0,-6-23-16 0,1-3 4 16,2-3 0-16,-2-2-2 15,-1-6 1-15,4 1-5 16,-4-9 0-16,6-7-1 15,3-1 0-15,2-4-2 16,0 4 0-16,9 6-1 16,4 2 0-16,6 3-3 15,2 1 1-15,-2 1-24 16,2 1 1-16,9-5-10 16,4-4 1-16</inkml:trace>
  <inkml:trace contextRef="#ctx0" brushRef="#br0" timeOffset="990.6217">18376 6795 41 0,'-3'0'20'0,"3"-5"6"0,0 8-21 16,-5 10-2-16,0 11 0 15,-11 5 1-15,0 2 1 16,-2 9 0-16,-1 5 0 0,3 0-3 16,0 0 1-16,6 5-1 15,-1 1 1-15,8-4-2 16,3-7 1-16,11 0 0 16,2-9 1-16,14-1-3 15,-1-9 1-15,17-5-1 16,7-8 1-16,-8-3-2 15,3-8 1-15,5 1-1 16,1-6 1-16,-9 2-9 16,-5 1 1-16,-5-6-7 15,-6 4 0-15,-10-7 1 16,-5 4 1-16,-6-9-10 16,-13 1 1-16,-10-1 15 15,-9 1 0-15</inkml:trace>
  <inkml:trace contextRef="#ctx0" brushRef="#br0" timeOffset="1178.1243">18291 7041 41 0,'-21'0'20'0,"21"0"4"0,3 0-20 15,5 0 3-15,5 0 0 16,6 0-6-16,4-5 1 16,17 0-1-16,2-1 1 15,1 4-2-15,-4-1 0 16,4-2-1-16,-1 0 0 15,0-1-13-15,-7 1 1 16,-3 0-4-16,-9 2 1 16,-7 0-7-16,-10 1 0 0</inkml:trace>
  <inkml:trace contextRef="#ctx0" brushRef="#br0" timeOffset="1381.2512">18379 6883 41 0,'-16'-3'20'0,"18"-2"7"15,1 5-22-15,5 0 0 16,3 0 0-16,10-6-3 16,8 1 1-16,3-3-2 15,-1 0 0-15,4 0-2 16,-1 0 1-16,6 0-8 16,0 3 1-16,-3 0-24 15,0-1 0-15,0 1 15 16,-8-5 1-16</inkml:trace>
  <inkml:trace contextRef="#ctx0" brushRef="#br0" timeOffset="1719.1099">18231 6565 50 0,'-11'5'25'0,"27"-10"1"0,-11 5-24 15,6 0 1-15,7 0 0 16,6 0-2-16,13-3 1 15,5 3-3-15,3 0 1 16,-5 3-1-16,-3-3 0 16,5 0-18-16,1 0 0 15,-1-3-16-15,-2 1 1 16</inkml:trace>
  <inkml:trace contextRef="#ctx0" brushRef="#br0" timeOffset="2001.9573">18609 6382 34 0,'-11'-5'17'0,"19"5"5"16,-2 3-17-16,4-3-1 15,6 2 0-15,5 1 1 16,6 2 0-16,2 3 1 15,2 0 0-15,1 3-3 0,0-3 0 16,-8 8 0-16,-3 0 0 16,-10 2-3-16,-6 1 1 15,-10-6-2-15,-6 5 1 16,-2 1-4-16,0 2 1 16,-3 0-24-16,5 0 0 15,8-2-2-15,1-3 1 16</inkml:trace>
  <inkml:trace contextRef="#ctx0" brushRef="#br0" timeOffset="2325.2086">19299 6885 46 0,'8'8'23'0,"45"-3"1"16,-39-7-23-16,4-4-1 15,3 4 1-15,0-3-4 16,1 2 1-16,1-2-29 16,-1 2 0-16,-1 0 18 15,-5 3 0-15</inkml:trace>
  <inkml:trace contextRef="#ctx0" brushRef="#br0" timeOffset="2481.4626">19371 7023 56 0,'8'10'28'0,"34"-20"0"0,-29 2-29 15,9 0-10-15,-1 0 11 16,-21 8 0 0</inkml:trace>
  <inkml:trace contextRef="#ctx0" brushRef="#br0" timeOffset="3117.4087">20744 6734 47 0,'-5'3'23'0,"13"31"5"0,-6-20-23 16,4 17 1-16,-6 1 1 15,0 5-5-15,0 8 0 16,0 3 2-16,2 2 0 0,-2-2-4 16,3 7 0-16,-3-4 0 15,5-9 1-15,-2-8-1 16,-3-7 0-16,0-6 1 16,0-8 0-16,3-13-1 15,-3-16 0-15,0-10-2 16,0-14 0-16,-3-13 0 15,0-2 1-15,-5-19 1 16,0-1 1-16,3-1-2 16,-3-1 1-16,6 16-1 15,-4 8 1-15,1 6 1 16,0 4 0-16,2 11 0 16,0 9 0-16,3 4-1 15,0 11 0-15,6 0 2 16,10 8 0-16,5 6-1 0,11-4 0 15,5 6 0-15,10 0 0 16,9 3-2-16,-3-1 1 16,0-4 0-16,2-4 0 15,6-2-5-15,-8-2 0 0,-8-4-13 16,-5-2 1-16,-9 6-10 16,-9-1 1-16,-9 0 9 15,-13 3 0-15</inkml:trace>
  <inkml:trace contextRef="#ctx0" brushRef="#br0" timeOffset="3304.8706">20802 6803 57 0,'-23'29'28'0,"44"-5"8"15,-11-24-29-15,11 0-6 16,9 0 1-16,7 0-1 15,13-3 1-15,0 1-14 16,6-6 1-16,10 0-44 0,5 0 1 16</inkml:trace>
  <inkml:trace contextRef="#ctx0" brushRef="#br0" timeOffset="4288.176">21453 7200 35 0,'-29'5'17'0,"11"-2"2"0,15-3-17 0,0 8 1 31,-2 8 1-31,2 5-1 0,1 5 0 16,-4-2-2-16,12-3 1 15,4-2 2-15,4-3 0 16,7-6 1-16,3-7 1 16,2 0-6-16,-2-9 1 15,0-9-1-15,-6-7 1 16,-5-1-1-16,-5-1 1 16,-8 3-1-16,-8 5 0 0,-5 2-1 15,-11 7 0-15,-5 1-4 16,0 1 1-16,8 2-19 15,8 1 1-15,10 7-5 16,6-2 1-16</inkml:trace>
  <inkml:trace contextRef="#ctx0" brushRef="#br0" timeOffset="5170.9572">21699 7221 35 0,'-10'11'17'0,"-1"15"6"15,11-23-18-15,-2 2-3 16,-4 3 1-16,4-3 1 16,-1 3 1-16,-2-2-5 15,5 2 1-15,0-3 4 16,0-5 1-16,8-3-5 15,0 1 1-15,2-6 0 16,3-8 1-16,6 3-1 0,-3-3 0 16,5 0 0-16,-3 3 0 15,4 5-1-15,-1 5 0 16,-8 3 1-16,3 0 0 16,-11 5-3-16,3 6 1 15,0-1-7-15,-3 4 1 16,3-1-20-16,3-2 0 15,2 2-4-15,6-5 0 16</inkml:trace>
  <inkml:trace contextRef="#ctx0" brushRef="#br0" timeOffset="5780.9282">22337 7200 30 0,'0'-8'15'0,"0"0"6"15,0 3-15-15,0-3-4 16,-3 0 0-16,-5 3 1 15,-2 2 1-15,-1 3-1 16,-2 8 1-16,0 0-2 0,2 8 1 16,1 8-2-16,-1 2 0 15,3 1-1-15,5-4 1 16,-2-4-2-16,5-3 1 16,5-3 0-16,1-5 0 15,4-3 0-15,1 1 0 16,-11-6 0-1,21-32 0-15,-2 5 0 16,-9 6 0-16,1 0 0 0,-3 0 1 16,-3 5 1-16,0 5-1 15,-2 3 1-15,0 1-2 16,2 9 1-16,-2 1 1 16,-3 7 0-16,2 6-1 15,-2 8 1-15,0 0-2 16,-2 0 1-16,-6 2 0 15,-3 3 1-15,0 6 0 16,1 2 1-16,-1 0-2 16,6-5 0-16,5-3 0 15,3-6 0-15,5-1 0 16,5-12 1-16,5-5-2 16,3-5 0-16,3-7-4 15,5-9 1-15,8-11-32 16,11-2 0-16,-3 0 10 15,-3-3 1-15</inkml:trace>
  <inkml:trace contextRef="#ctx0" brushRef="#br0" timeOffset="6175.7469">20683 6234 40 0,'21'8'20'0,"22"19"4"0,-22-19-20 15,11 2-1-15,7 1 1 16,9-3-4-16,10 2 0 15,-10-4-10-15,2-1 0 16,0-2-27-16,-5-6 1 16</inkml:trace>
  <inkml:trace contextRef="#ctx0" brushRef="#br0" timeOffset="6426.2158">21107 6171 45 0,'8'0'22'0,"15"8"2"16,-12-8-24-16,2-3 4 15,14 0 1-15,4 1-1 16,4 2 1-16,-3 5 0 16,-3 0 0-16,-3 9-4 15,-5 1 1-15,-5 4-1 16,-11 2 0-16,-5 3-2 15,-5 0 0-15,-11-3-21 16,-5 0 1-16,0-2-18 16,0 2 1-16</inkml:trace>
  <inkml:trace contextRef="#ctx0" brushRef="#br0" timeOffset="6982.5463">20072 7729 46 0,'11'-18'23'0,"47"5"1"0,-34 7-23 0,7 4 0 16,12-4 1-16,18 4 6 16,15 2 1-16,12 0-2 15,18 2 0-15,18 1-2 16,3 5 0-16,13 0-1 16,16 0 1-16,3-3 0 15,18 3 0-15,3-5-3 16,3-6 0-16,5-2-3 15,-3 2 1-15,0 6 0 16,-31-9 0-16,-9 4-16 16,-21 4 0-16,-18 4-8 15,-18 4 1-15,-25 1 1 16,-13-1 1-16,-15-2 3 16,-17 3 0-16</inkml:trace>
  <inkml:trace contextRef="#ctx0" brushRef="#br0" timeOffset="7832.0629">21702 8343 25 0,'8'-16'12'0,"5"-15"11"0,-8 17-12 15,-2 1-5-15,-3-3 1 16,0 3-5-16,-3 2 1 16,-4-2-2-16,-4 5 0 15,-8-5 0-15,4 8 1 16,-7 2-1-16,-4 3 1 0,-1 3 2 15,-10 7 0-15,3 11-2 16,2 9 1-16,8 4-2 16,3 3 0-16,5 5-1 15,11 3 1-15,5-5-1 16,5-11 0-16,11-10 0 16,5-6 1-16,1-5-1 15,-1-8 1-15,0-8-1 16,0-11 0-16,0 1-1 15,0-3 1-15,1-3 1 16,-1-3 0-16,-5-2-1 16,0 3 0-16,-6 2 2 15,-5 3 0-15,3 5-3 16,0 5 1-16,-5 1 1 16,0 7 0-16,2 6-1 15,-2 7 0-15,-3 9 1 16,0 7 1-16,0 9-1 0,-3 4 1 15,-5 6-2-15,-3 3 1 16,1 8 1-16,-3 5 0 16,-3 2-1-16,5 6 1 15,1-3-3-15,-1-5 0 16,0 0 1-16,6-3 1 16,-3-13-1-16,5-8 0 15,-2-13 6-15,10-14 1 0,6-12-6 16,13-12 1-16,8-4-3 15,7-11 0-15,9-8-8 16,13-6 1-16,-8 4-9 16,2-1 1-16,6 0-11 15,-5 6 0-15,5 5 6 16,-11 10 0-16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5-02-02T22:36:19.977"/>
    </inkml:context>
    <inkml:brush xml:id="br0">
      <inkml:brushProperty name="width" value="0.05292" units="cm"/>
      <inkml:brushProperty name="height" value="0.05292" units="cm"/>
    </inkml:brush>
  </inkml:definitions>
  <inkml:trace contextRef="#ctx0" brushRef="#br0">3217 3408 35 0,'-5'5'17'0,"16"-10"2"16,-3-3-18-16,0-8 5 15,-6 1 0-15,9-12-2 16,-3-13 1-16,-3 1-2 0,-2-14 1 15,2-13-4-15,3-6 0 16,-5-5 2-16,-3 1 0 31,0-1-3-31,8 8 1 0,-8 6 0 16,0 15 1-16,0 11 2 16,0 10 0-16,0 9-3 15,0 7 1-15,2 14-2 16,6 13 1-16,-3 10 1 15,6 6 0-15,5 13 0 16,-6 13 0-16,12 14 0 16,-1 7 0-16,3-15-1 15,7-11 0-15,-2-6 1 16,-2-15 0-16,-6-11 4 16,0-8 0-16,0-10-2 15,-2-16 0-15,-1-22-2 16,-2-15 1-16,0-16-2 15,-5-11 0-15,-11-15 0 16,0-4 0-16,-8 12-5 16,5 7 1-16,-5 13-11 15,0 17 0-15,0 10-6 0,6 16 1 16,-4 13-8-16,6 0 1 16</inkml:trace>
  <inkml:trace contextRef="#ctx0" brushRef="#br0" timeOffset="328.4708">3887 2969 49 0,'-19'48'24'0,"17"23"4"0,4-58-25 0,6-2-5 15,3-1 0-15,2-2 9 16,8 0 1-16,0-8 0 16,-2-5 1-16,-1-14-1 15,1-12 1-15,0-4-6 16,-4-2 0-16,-1 3-3 16,-12-6 1-16,-4 6-2 15,-6 5 1-15,-16 15-1 16,-11 14 1-16,-4 11-14 15,4 5 0-15,1 5-7 16,8 0 1-16,15-2-22 16,3-6 1-16</inkml:trace>
  <inkml:trace contextRef="#ctx0" brushRef="#br0" timeOffset="678.712">4181 2408 48 0,'13'-5'24'0,"16"28"6"0,-24-9-24 16,3 4 0-16,0 9 0 15,5 7-6-15,-2 16 0 16,-3-7 0-16,-6 4 0 16,6 6-3-16,-2-8 0 15,2-5-23-15,2-11 1 16,1-5-6-16,10-16 1 15</inkml:trace>
  <inkml:trace contextRef="#ctx0" brushRef="#br0" timeOffset="866.3942">4149 2683 50 0,'-8'13'25'0,"48"1"2"16,-27-14-25-16,8 0-2 15,8 0 0-15,5-3 0 16,6 0 0-16,-5-2-2 16,-1-3 0-16,6-2-21 15,2-4 1-15,-2 1-5 16,-9-3 1-16</inkml:trace>
  <inkml:trace contextRef="#ctx0" brushRef="#br0" timeOffset="1147.6491">4641 2808 48 0,'8'31'24'0,"21"-31"1"0,-18-5-24 15,10-8 7-15,0 0 0 16,3-9-7-16,0-9 0 16,-6-6-1-16,3 0 0 15,-10 2 3-15,-9 9 0 16,-7 2 1-16,-13 13 1 15,-3 14 2-15,-3 21 1 16,-5 5 1-16,5 13 0 16,3 14-5-16,5-6 0 0,10 3-5 15,9-3 1-15,5-7-19 16,18-14 1-16,6-16-22 16,5-13 0-16,6-5 14 15,-1-6 0-15</inkml:trace>
  <inkml:trace contextRef="#ctx0" brushRef="#br0" timeOffset="2053.8457">6202 2432 33 0,'-5'-13'16'0,"5"5"6"15,0 8-17-15,5-3 2 16,-5 3 0-1,3 0 2-15,-1 11 0 16,4 7-1-16,-6 9 1 16,2 12-5-16,-2 9 1 15,0-3-4-15,0-3 0 16,0 1 0-16,-2 7 0 16,2-13-3-16,0-3 0 0,0-2-13 15,0-8 0-15,2-6-28 16,1-7 1-16,5-14 33 15,0-7 1-15</inkml:trace>
  <inkml:trace contextRef="#ctx0" brushRef="#br0" timeOffset="2398.9754">6181 2437 42 0,'-16'-5'21'0,"13"15"3"16,3-10-21-16,0 3-2 15,0 2 1-15,0 3-2 16,0-2 1-16,-2 1-4 16,-4 1 1-16,1 6-42 15,-5-4 0-15</inkml:trace>
  <inkml:trace contextRef="#ctx0" brushRef="#br0" timeOffset="2783.3987">6144 2921 40 0,'-5'-2'20'0,"10"-1"7"0,0 6-20 16,0-6 1-16,6 0 0 16,10-7-8-16,6 5 1 0,-4-1-15 15,1 1 1-15,-3-3-29 16,-2 8 1-16</inkml:trace>
  <inkml:trace contextRef="#ctx0" brushRef="#br0" timeOffset="3523.9276">6816 2935 38 0,'-5'7'19'0,"13"-9"8"15,-6-1-20-15,9 1 3 16,-3-4 1-16,2 1-5 16,1 0 0-16,0-11-2 15,-1-8 0-15,-2-2-3 0,-3-4 0 16,6-7 0-16,-1-10 0 16,-2-4 3-16,-5 1 0 15,-3-8-4-15,0 5 0 16,0 13 0-16,0 6 1 15,-3 7-4-15,3 12 1 16,3 1 3-16,5 4 1 16,3 15-1-16,2 14 0 15,3 7 0-15,-3 8 0 0,5 6 1 16,4 3 0-16,1-4 1 16,1-2 0-16,5-10-1 15,-5-3 0-15,3-6 3 16,-12-5 0-16,4 1-2 15,0-1 1-15,-4-13-3 16,1-8 0-16,-2-24-2 16,-4-13 1-16,3-16-8 15,-7 3 0-15,-4-6-16 16,-2 9 0-16,-2 7-4 16,-4 19 1-16,1 13-2 15,-3 8 0-15</inkml:trace>
  <inkml:trace contextRef="#ctx0" brushRef="#br0" timeOffset="3874.8193">6649 3025 49 0,'8'0'24'0,"45"-6"13"0,-32 4-25 0,11-1-5 15,21 0 0-15,0-5-1 16,10 0 0-16,6-2-5 15,11-3 0-15,4 5-2 16,-10-3 0-16,-5 3-20 16,0 3 0-16,-11 5-3 15,-8 0 0-15,-10 5-5 16,-13 3 1-16</inkml:trace>
  <inkml:trace contextRef="#ctx0" brushRef="#br0" timeOffset="4294.7805">7282 3310 42 0,'-11'-2'21'0,"6"-41"3"16,2 38-22-16,-5-6 1 15,-2 3 1-15,-6 3 1 16,-11 5 0-16,1 5-3 16,-6 9 0-16,3-1 5 15,0 5 1-15,2 9-4 16,-2 10 0-16,5 3 2 15,6-3 1-15,5 2 1 16,7 12 0-16,12-6-4 16,-1-8 1-16,11-8-4 15,10-8 1-15,14-8-2 16,2-15 1-16,14-22-15 0,5 3 1 16,-11-3-27-16,-5 0 0 15,-3-2 6-15,-7 2 1 16</inkml:trace>
  <inkml:trace contextRef="#ctx0" brushRef="#br0" timeOffset="4796.7013">7991 2760 57 0,'5'-3'28'0,"37"1"3"0,-26-4-29 0,5 1-1 16,6 0 0-16,2 5-2 16,3-8 0-16,-3 8-29 15,-5-5 1-15,-3-1 0 16,-3 1 1-16</inkml:trace>
  <inkml:trace contextRef="#ctx0" brushRef="#br0" timeOffset="4968.8492">8044 3011 68 0,'2'14'34'0,"49"-22"0"16,-30 2-34-16,13-4-22 16,1-4 0-16,4-1-24 0,6-1 1 15</inkml:trace>
  <inkml:trace contextRef="#ctx0" brushRef="#br0" timeOffset="5941.5567">9160 2334 42 0,'-2'-3'21'0,"4"3"5"16,4 0-21-16,-4 8 2 16,1 3 1-16,2 13-5 15,-5 2 0-15,3 3 0 16,-3 0 1-16,0 0-1 16,0-2 0-16,0-3-3 15,0-6 1-15,0-2-1 0,0-3 1 16,0-5-2-16,0-3 1 15,0 1 0-15,2-4 1 16,-2-2-1-16,0 0 1 16,0-2-2-16,0 2 0 15,6-3 1-15,-6 3 0 16,0 0 0-16,0 0 1 16,0 0-1-16,-6 3 0 15,4-1 0-15,2 4 0 16,0 2-1-16,-3-6 1 15,-2 6 1-15,5 8 0 0,0-3-2 16,0 3 1-16,-3-3 0 16,3 3 0-16,0 11 0 15,0-9 1-15,0 6 0 16,0 3 0-16,3-4-1 16,2-1 0-16,-5-1-2 15,0-5 1-15,0 0-21 16,3-3 1-16,-1-5-9 15,4-8 0-15,-1-8 17 16,0-11 1-16</inkml:trace>
  <inkml:trace contextRef="#ctx0" brushRef="#br0" timeOffset="6269.687">9155 2347 26 0,'3'-3'13'0,"-3"-2"7"0,0 5-13 15,0 0 1-15,0 0 1 0,0 0-3 16,0 3 0-16,0-1-4 15,0 6 1-15,-3 6 0 16,-5-4 0-16,-3 6-3 16,-2 8 1-16,-8-6-2 15,3-2 0-15,-1 0 0 16,8-5 1-16,6-3-22 16,0 0 0-16,13-8-8 15,0 0 1-15</inkml:trace>
  <inkml:trace contextRef="#ctx0" brushRef="#br0" timeOffset="6613.4419">9094 2942 43 0,'-8'6'21'0,"8"-14"4"0,0 8-21 0,0 0 1 15,0 2 1-15,5 4-3 16,1-4 0-16,4 1-2 16,1 0 0-16,5-6-3 15,5-5 0-15,3 3-51 16,5 0 0-16</inkml:trace>
  <inkml:trace contextRef="#ctx0" brushRef="#br0" timeOffset="7408.8634">9017 2935 33 0,'-5'-6'16'0,"32"6"10"0,-17 0-17 16,6-2-6-16,3-1 1 0,2-2-4 15,2-3 1-15,7-3-1 16,1 3 1-16,1-5-4 16,0 0 0-16,0 5-28 15,-3-11 1-15,2 1 18 16,-4 5 0-16</inkml:trace>
  <inkml:trace contextRef="#ctx0" brushRef="#br0" timeOffset="7960.2513">9877 2360 31 0,'-2'-21'15'0,"4"29"10"16,6-11-16-16,-2 3-3 15,9 14 1-15,7 12-2 16,-1 6 1-16,-5 5-1 15,5 11 1-15,0 2-4 16,5-3 1-16,1-7-1 16,2 5 1-16,0-5 0 15,-5-6 0-15,-3-7 6 16,0-14 0-16,-2-8-3 16,-3-10 1-16,2-19-6 0,3-26 0 15,3-14-2-15,3-15 1 16,-4-8-7-16,1-11 0 15,-5 26-22-15,-6 17 1 16,-2 15-17-16,-1 16 0 16</inkml:trace>
  <inkml:trace contextRef="#ctx0" brushRef="#br0" timeOffset="8467.9105">10626 2511 34 0,'-32'5'17'0,"11"25"5"15,16-17-17-15,2 8 0 16,1 11 0-16,2-6-2 15,2 1 0-15,6 4 3 16,5-9 1-16,6-9-2 16,2-5 1-16,3-8-2 15,5-6 1-15,-3-4-3 16,1-9 0-16,-6-7 1 16,0 2-3-16,-21 24 0 15,-21-34 2 1,3 7 0-16,-6 11-17 0,-5 0 0 15,0 11-6-15,5 5 1 16,5 3-13-16,9-1 1 16</inkml:trace>
  <inkml:trace contextRef="#ctx0" brushRef="#br0" timeOffset="8704.3114">10859 2225 48 0,'0'-29'24'0,"13"5"7"0,-5 22-23 0,-3 10-4 15,1 2 1-15,-1 14-3 16,0 5 1-16,-5 14-3 16,0 7 0-16,0 3 0 15,0 10 0-15,0-4-7 16,0-4 0-16,3-5-15 15,5-10 1-15,2-6-12 16,4-12 0-16</inkml:trace>
  <inkml:trace contextRef="#ctx0" brushRef="#br0" timeOffset="9001.6734">11296 2130 43 0,'2'5'21'0,"-2"30"6"0,5-19-23 15,-2 10 1-15,-3 9 0 0,0 15-4 16,0 0 0-16,0 11-2 16,-3 8 1-16,-2-6-5 15,0-2 1-15,-3-3-20 16,0-7 0-16,3-17 0 16,-1-15 1-16</inkml:trace>
  <inkml:trace contextRef="#ctx0" brushRef="#br0" timeOffset="9157.9257">11145 2514 57 0,'13'0'28'0,"61"-11"4"16,-53 1-28-16,11-6-6 16,8 3 1-16,2-1-21 0,3-4 0 15,5 2-14-15,-2-3 0 16</inkml:trace>
  <inkml:trace contextRef="#ctx0" brushRef="#br0" timeOffset="9536.4697">10224 3054 55 0,'42'-8'27'0,"88"-13"3"16,-85 10-28-16,24-5 7 16,21-2 0-16,10-1-9 15,9 3 1-15,18-8-1 0,-11-2 0 16,1-3-11-16,-14 0 0 16,-5 10-15-16,-14 9 1 15,-20-4-5-15,-22 12 1 16</inkml:trace>
  <inkml:trace contextRef="#ctx0" brushRef="#br0" timeOffset="10195.5057">10428 3334 56 0,'-8'13'28'0,"18"22"1"16,-4-25-29-16,-4 6 0 15,1 5 1-15,2 3-1 0,-2 0 0 16,-3-8 1-16,0 5 1 15,0 6-2-15,0-6 1 16,0-11-1-16,0 1 0 16,0-6 0-16,2-10 1 15,6 0-1-15,0-9 0 16,6-9 0-16,4-17 1 16,6-5-2-16,8-13 1 15,-3 2-1-15,-3 14 1 0,3 7 0 16,-5 11 0-16,-3 14 0 15,-10 18 0-15,-6 8 0 16,-10 13 0-16,0 11 0 16,-3 5 1-16,0-3-1 15,2-8 1-15,-2-2 0 16,6-8 0-16,2-8 0 16,0-8 1-16,5-6-2 15,6-12 1-15,7-14 1 16,6-8 1-16,8 0-3 15,-3-5 1-15,-5 0-2 16,2 8 0-16,-5 5 4 16,-5 8 1-16,0 14 5 15,-3 10 0-15,-5 5-5 16,-2 16 0-16,2 0-4 16,-1 3 0-16,-1 0-1 15,2-3 1-15,2-8-22 0,9-2 1 16,-3-9-3-16,5 1 0 15,8-6-11-15,3-13 1 16</inkml:trace>
  <inkml:trace contextRef="#ctx0" brushRef="#br0" timeOffset="10556.2868">11219 3329 54 0,'16'16'27'0,"13"-11"1"15,-21-5-28-15,2-3 2 16,4-5 1-16,-1 3-3 16,3-8 1-16,-6-3-1 15,-4-5 0-15,-1 2 1 16,-10 1 0-16,-1 5-1 15,-2 2 0-15,-10 11 2 16,-6 11 1-16,-5 7 2 16,-3 9 1-16,6 10 1 15,4 8 0-15,12 2-7 0,13-10 1 16,15-2-3-16,6-14 1 16,10-8-25-16,14-2 1 15,5-9-4-15,10-10 1 16,3-13 10-16,-2-3 0 15</inkml:trace>
  <inkml:trace contextRef="#ctx0" brushRef="#br0" timeOffset="10897.1947">11732 2977 61 0,'-3'34'30'0,"1"35"1"16,2-53-31-16,0 18 1 16,0 9 0-16,-8-1-2 15,0 8 0-15,-3 6-14 16,-2-1 1-16,0-15-15 16,2-8 0-16,1-8 12 15,-6-8 1-15</inkml:trace>
  <inkml:trace contextRef="#ctx0" brushRef="#br0" timeOffset="11069.4193">11531 3313 61 0,'-11'0'30'0,"43"-11"9"0,-13 3-31 16,10-2-6-16,-5 2 1 16,5-3-6-16,2-5 0 15,1 3-17-15,0-3 1 16,0 0-5-16,-1 6 1 15,-4-1-2-15,5 1 0 16</inkml:trace>
  <inkml:trace contextRef="#ctx0" brushRef="#br0" timeOffset="11344.2234">12060 3260 47 0,'-2'24'23'0,"9"-8"12"0,-4-16-24 15,5-6-4-15,3 4 0 16,-1-9-7-16,1 1 1 15,-6-4-1-15,3-4 1 16,-5-1-2-16,-3 3 0 16,-6-2 0-16,-2-1 1 15,-2 4-1-15,-1 1 0 16,-2 9 1-16,-3 8 0 0,3 5 0 16,0 7 0-16,2 20 0 15,1-1 0-15,2 6 0 16,0 5 0-16,8 0-5 15,8-8 1-15,2-5-18 16,3-6 1-16,9-10-13 16,-1-5 0-16,0-11 31 15,0-6 1-15</inkml:trace>
  <inkml:trace contextRef="#ctx0" brushRef="#br0" timeOffset="11516.0518">12195 3429 44 0,'0'-5'22'0,"19"-13"10"16,-3-6-32-16,-16 24 0 16,31-19 13-1,9-18 1-15,5 3-15 0,5 2 0 16,-5 6-21-16,-2 7 1 16,-1 1-19-16,0 4 1 15</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5-02-02T22:37:54.631"/>
    </inkml:context>
    <inkml:brush xml:id="br0">
      <inkml:brushProperty name="width" value="0.05292" units="cm"/>
      <inkml:brushProperty name="height" value="0.05292" units="cm"/>
    </inkml:brush>
  </inkml:definitions>
  <inkml:trace contextRef="#ctx0" brushRef="#br0">1831 10481 27 0,'85'-29'13'16,"89"8"1"-16,-118 8-14 0,29-6-1 16,26-5 1-16,2 1 1 15,7 1 0-15,-7 7 0 16,6 12 0-16,-23 11-2 15,-14 10 0-15,-8 6 2 16,-19 19 1-16,-4 7-1 16,-25 16 0-16,-10 13-1 15,-24 22 0-15,0 10 0 16,-18 11 0-16,-17 13 0 0,-7 5 1 16,5-8 0-16,-5 1 0 15,7-17 0-15,9-8 1 16,7-18-4-16,14-10 1 15,13-11 2-15,13-11 1 16,6-13-2-16,7-5 1 16,14-6-3-16,5-5 0 15,-3-8 2-15,6 0 0 16,-6 3-1-16,1 11 0 16,-9 10 3-16,-7 13 1 0,-17 16-2 15,-18 11 0-15,-13 10 1 16,-8 24 1-16,-16 0-3 15,-13 5 1-15,-3 11 0 16,-8 0 0-16,6 0-2 16,7 3 1-16,-10-3 0 15,-3-14 1-15,11 14-2 16,-3-10 1-16,3-1 0 16,8-10 0-16,7-6 0 15,6-10 1-15,11-5-2 16,5-8 1-16,10-14 0 15,3-2 0-15,8-6-1 16,11-15 1-16,20-6 1 16,9-13 0-16,24-2-2 15,4-11 0-15,17-16 1 16,8-5 1-16,18-3-1 16,-19 0 0-16,-2 8 0 15,-13 16 0-15,-16 2-1 0,-16 19 1 16,-13 19 0-16,-11 20 1 15,-18 17 0-15,-17 13 1 16,4 16-2-16,-9-1 0 16,6 4 0-16,2-6 0 15,1-8-1-15,2-5 1 16,3-8-1-16,5-19 0 16,5-2 2-16,5-11 0 0,9-11-2 15,5-4 0-15,5-14 0 16,3-5 1-16,10-6 0 15,19-7 1-15,-6-6-1 16,9-8 0-16,13-10 0 16,7-8 0-16,1-1 0 15,-11-2 0-15,0-2-1 16,-2 5 1-16,-6 5 0 16,-8 5 1-16,-5 14-1 15,-8 7 0-15,-5 6-1 16,-9 2 1-16,-10 14-1 15,-5 10 1-15,-5-2 1 16,-11 2 0-16,0 16-1 16,-11-13 0-16,1 6 0 15,-4 7 0-15,7-5 0 0,1-8 0 16,1-3 0-16,13 5 0 16,2-10-1-16,14-5 1 15,8-11 0-15,-3-5 1 16,13-13-2-16,3 2 1 15,6-8 0-15,4-8 0 16,6-4-1-16,0-1 1 16,-13 0-1-16,2 8 0 15,0 0 2-15,-5 8 0 16,0 0-1-16,-3 7 1 16,-2-4-1-16,3-3 0 0,7 8 0 15,-3-6 1-15,1-2-2 16,-3 8 0-1,32-5 1 1,5-3 0-16,-5 0 0 16,-9-3 0-16,-2-5 0 15,9-5 1-15,-1-6-1 16,10-5 1-16,1 0-1 16,0 3 0-16,7-16-1 15,6 3 0-15,0 2 1 16,-3-3 0-16,8 6-1 15,3 0 1-15,0-6 0 16,0 9 0-16,2-1 0 16,19-2 1-16,-5 0-1 15,8 0 1-15,15-6-1 0,-4 6 1 16,9 0-1-16,14 3 0 16,8-6 0-16,19-3 0 15,-8 3-1-15,12 6 0 16,-9 2 2-16,9 8 0 15,-15 8-1-15,-5 5 0 16,10 6-1-16,-21 8 0 16,0-4 2-16,-13 7 0 15,-5 4-1-15,-14 3 0 16,5 11-1-16,-20-6 1 16,-3 3-1-16,-8 6 1 0,-11 7 1 15,-3-8 0-15,-12 1-1 16,-11-1 1-16,-11 0-2 15,0 1 0-15,-5-9 0 16,-8 0 1-16,-3-7 0 16,-7 2 0-16,2-8 1 15,-11 0 0-15,1 0-1 16,-6 1 0-16,-5-4 0 16,-1 1 0-16,-4-9 0 15,-6 6 0-15,-5 0 1 16,-2-5 1-16,-6 2-2 15,-3-3 0-15,-5-2 0 16,-5 0 0-16,-8 3 0 16,-3-3 0-16,-2 8 0 0,-6-6 0 15,-5 4 0-15,-13 1 0 16,0-1-1-16,-6 1 1 16,-5 1 0-16,11 0 1 15,-16-5-2-15,0-1 1 16,-8 4-1-16,0-4 0 15,8-2 0-15,-5 0 1 16,-6 0 1-16,-5-5 0 16,0 2-2-16,-3 3 1 15,-5-5 0-15,-5 5 0 0,-3 7-1 16,1-4 1-16,-9 5 0 16,-3-6 0-16,17-4 0 15,-22 2 0-15,6-6 0 16,-3-2 0-16,5-2-1 15,-8-4 1-15,0 6 0 16,3-8 1-16,0-2-1 16,-8-1 0-16,-5-2 0 15,2 5 1-15,-5-5-1 16,-2 0 0-16,-1 5 0 16,-10 0 0-16,0 5-1 15,-11 3 1-15,-2 0 0 16,13 3 0-16,-22-3 0 15,1 8 1-15,-3 0-1 16,-5-3 0-16,10-2 0 16,-5 5 1-16,-5 2-2 15,-3-10 1-15,5 5 0 0,11-10 0 16,-8 5 0-16,3 0 0 16,2-8 0-16,-2 6 0 15,18-6 0-15,-10-3 0 16,2-8 0-16,16-2 1 15,-8-5-2-15,3-1 1 16,21-4-2-16,-11-4 0 16,9-2-3-16,2-10 0 15,10 4 1-15,-10-7 0 16,13-3 4-16,-2 0 0 0,13-2 1 16,-14-6 0-16,-2 0 2 15,8 0 0-15,8-8-1 16,-11 0 1-16,6-5-2 15,-3-2 0-15,10-9-1 16,6 0 0 0,95 85 0-16,-167-185-1 15,48 42 1-15,13 5-1 16,6 9 1-16,23 2-2 16,11 2 1-16,8 1 2 15,7-11 1-15,17-3-2 16,7 4 0-16,9-9 0 15,7-6 0-15,11 1-2 0,6 3 1 16,10-9 3-16,5-5 0 16,8 3-2-16,13 0 0 15,0 5-1-15,1-10 1 16,2-3 0-16,13 0 0 16,0 0 0-16,3 2 1 15,5 1-2-15,0-8 1 16,-10 5 0-16,-1 0 1 15,-2 7-2-15,-5-1 1 16,-6-1 0-16,-5 13 0 16,-5 6-2-16,-3-3 1 0,6 19 1 15,-4-6 0-15,1 11-1 16,-3 0 0-16,6 13-8 16,-12 0 1-16,1 8-14 15,3 6 1-15</inkml:trace>
  <inkml:trace contextRef="#ctx0" brushRef="#br0" timeOffset="1940.5549">2162 12654 18 0,'-16'-11'9'0,"8"-26"5"0,8 27-8 15,-11-12 0-15,3 6 1 16,-2 1-2-16,-14 1 0 0,-2 9-3 16,-6 5 1-16,-3 11 0 15,1 12 0-15,-16-1-2 16,5-1 0-16,-3 5-1 16,14 3 0-16,5 1-1 15,5 1 1-15,16 6 0 16,13-10 0-16,16 7 0 15,3-2 1-15,8 0-2 16,2-11 0-16,3 0 1 16,6 0 1-16,-9 0 0 15,-7-5 0-15,-4 0 1 16,-4-3 1-16,-11 1-2 16,-8 1 1-16,-13 7 1 15,-9 1 0-15,-4 4-4 16,2-3 1-16,-13-3 0 15,-5-3 0-15,2-4-2 16,6-4 0-16,12-2-20 16,1-3 0-16,13-2-2 15,8-8 0-15</inkml:trace>
  <inkml:trace contextRef="#ctx0" brushRef="#br0" timeOffset="2278.3795">2313 12847 31 0,'-14'40'15'0,"14"39"1"16,0-58-15-16,0 8-2 15,0 6 1-15,8 2 0 0,5-6 1 16,1-7 2-16,7-8 0 15,5-13 0-15,1-14 0 16,5-10-2-16,-3-3 1 16,0-8 3-16,-16-7 1 15,0 7 1-15,-13-5 1 16,-5 3-8-16,-11-1 1 16,-10 3-1-16,-9 9 0 15,6 9-7-15,0 14 1 16,-5 11-17-16,12 7 0 15,-7 4 1-15,19-1 0 0</inkml:trace>
  <inkml:trace contextRef="#ctx0" brushRef="#br0" timeOffset="2749.7027">2723 12670 33 0,'-3'8'16'0,"6"26"2"0,-3-21-17 15,8 3-2-15,-3 3 1 16,5-1 2-16,1 1 0 15,5-3-2-15,0-1 0 16,2-7 1-16,6 3 0 16,-3-6 0-16,0-5 0 15,1-2 1-15,-1-9 1 16,0-8-2-16,-5-7 0 16,-3-6 1-16,-2 6 1 15,-9-1 2-15,-2 4 1 16,-2 4-1-16,-1 6 0 0,-2 5-6 15,2 8 1-15,-2 8 0 16,5 10 1-16,0 9-3 16,0 4 1-16,8-4-2 15,0-3 0-15,2-3-5 16,6 0 8-16,-16-21 0 16,35 11-45-1,-9-11 1-15</inkml:trace>
  <inkml:trace contextRef="#ctx0" brushRef="#br0" timeOffset="2999.8853">3307 12889 37 0,'-10'3'18'0,"10"5"2"0,0-8-19 16,0-3 4-16,0 3 1 15,0-5-1-15,5-6 1 16,-2-10-3-16,2-13 0 16,3-3-3-16,0 5 1 15,5-5 0-15,-2 0 0 16,-3 2-17-16,2 4 1 0,4 7-13 16,4 5 1-16,6 9 17 15,8 7 1-15</inkml:trace>
  <inkml:trace contextRef="#ctx0" brushRef="#br0" timeOffset="3533.0083">3990 12514 29 0,'-18'-22'14'0,"-17"12"9"16,27 10-15-16,-8-6-5 16,-2 4 1-16,-1 2-3 0,1 2 1 15,2 9-3 1,-3 8 1-16,-2 4 1 0,13 6 0 16,-2-2-1-16,7 2 0 15,6 3-1-15,5 2 0 16,2-5 2-16,17-2 1 15,2-9-3-15,8-4 1 16,-5-9 0-16,-3-5 0 16,5-8 0-16,8-5 0 15,-5-3 0-15,0-3 0 16,-5 1 0-16,0-9 1 0,-8-4-1 16,-6-4 0-16,-7 6-1 15,-6 0 0-15,-5 2 2 16,-2 6 0-16,-6 3 0 15,-3 7 1-15,-2 9-1 16,5 4 0-16,3 9-1 16,-1 21 0-16,6-1 1 15,8 4 0-15,3 2-1 16,10 0 1-16,8-3-2 16,5-2 1-16,6-11-3 15,3-2 0-15,1-9-12 16,7-5 1-16,2-7-15 15,5-6 1-15</inkml:trace>
  <inkml:trace contextRef="#ctx0" brushRef="#br0" timeOffset="4051.5515">2503 13458 31 0,'-34'8'15'0,"-17"13"6"0,38-7-15 15,-8 7-1-15,2 5 0 16,4 6-2-16,7-6 0 16,-6 9-2-16,6 4 0 15,1-2-1-15,7-2 0 16,7-9 0-16,7 1 1 16,7-6-1-16,8-8 0 15,3-5 0-15,-1-5 1 16,12-3-6-16,10-13 0 0,-8-11-8 15,-11-5 1-15,-5-8-7 16,0-14 0-16,-5-2 9 16,-5-2 1-16</inkml:trace>
  <inkml:trace contextRef="#ctx0" brushRef="#br0" timeOffset="4395.3184">2662 13233 35 0,'-5'43'17'0,"5"12"1"16,2-31-17-16,-2 0 0 16,0 8 0-16,-2 7 1 15,4 9 1-15,3-6-1 16,3 3 1-16,0-8-3 16,6-5 0-16,-9-6 0 15,8-7 1-15,-2-16-1 0,7-6 0 16,6-5 0-1,-5-8 0-15,4-8 0 0,4-2 0 16,-1-1 0-16,-10 9 1 16,3 5-1-16,-11 2 0 15,5 6 0-15,-5 10 0 16,0 8 0-16,-3 8 0 16,0 1 0-16,-2 4 0 15,10 1-4-15,3-1 0 16,-3-2-12-16,11-6 1 15,3-4-8-15,4-20 1 0</inkml:trace>
  <inkml:trace contextRef="#ctx0" brushRef="#br0" timeOffset="4772.4066">3339 13474 33 0,'-2'-3'16'0,"-1"-2"5"16,3 5-17-16,-8-3 0 15,5 3 1-15,-10 0-4 16,0 3 1-16,-3 5-2 16,0 3 0-16,3 5 0 15,0 5 0-15,-1 5 0 16,9 1 0-16,2-1 0 16,3 3 1-16,3 0-2 15,2-5 1-15,9-5 0 16,-1-9 0-16,3-12 0 0,0-4 1 15,5-4-1-15,-3-14 0 16,-2-8-1-16,-3-5 1 16,3 5 1-16,-5 6 1 15,-3 5 2-15,-8 10 1 16,5 1-2-16,-5 4 0 16,-5 9-3-16,5 7 0 15,0 9-1-15,0 2 1 16,0 6-7-16,0-1 0 0,8-5-37 15,0-5 1-15</inkml:trace>
  <inkml:trace contextRef="#ctx0" brushRef="#br0" timeOffset="4993.1238">3657 13707 41 0,'-24'13'20'0,"16"14"7"15,8-27-21-15,0 0-6 16,0-8 1-16,5-3 1 0,-2-5 1 16,10-5-4-16,3-3 1 15,-3-2-1-15,11-3 0 16,-5 0-27-16,10 2 0 16,2 6 8-16,1 2 0 15</inkml:trace>
  <inkml:trace contextRef="#ctx0" brushRef="#br0" timeOffset="5857.1439">4226 13585 24 0,'0'-16'12'0,"-11"-8"3"0,11 19-13 16,-8 0 6-16,-5 0 0 15,2 5-4-15,-7 2 0 16,-3 9-1-16,-1 2 0 16,1 6-2-16,8-1 0 15,0 1-1-15,2 2 0 16,1 11-1-16,4-6 1 0,6-5-1 16,6-8 1-16,4-2 0 15,1-8 0-15,10-11 0 16,-5-3 1-16,2 1-1 15,1-4 0-15,-3 1-1 16,0-3 1-16,-6 6 1 16,-7 2 1-16,5 0-2 15,2 5 0-15,-10 3 1 16,3 3 1-16,-3 5-2 16,-3 0 0-16,-2 5 1 15,0 11 0-15,-3 10 0 16,5-2 0-16,-7 5-1 15,-6 8 1-15,2 0-1 16,1 0 0-16,-3-5 0 16,3-14 1-16,0-2-2 0,0 0 1 15,5-6 1-15,0-5 1 16,0-7-3-16,5-4 1 16,3-2-1-16,3-5 1 15,5-14 0-15,8-12 0 16,10-6 0-16,3-8 1 15,3-14-2-15,0 7 1 16,10-7 0-16,6-2 0 16,-9 3 0-16,-7 8 0 15,-8 5-3-15,-3 8 0 16,-5 3 1-16,-11 7 1 0,1 6-1 16,-12 8 1-16,-7 5 2 15,-8 13 1-15,-3 0 1 16,-2 1-3-1,26-6 0-15,-16 63 4 16,8-18 1-16,18-13-6 16,9-8 1-16,2-8 0 15,3-3 1-15,5-5-3 16,5-6 0-16,1-7-45 16,2-5 1-16</inkml:trace>
  <inkml:trace contextRef="#ctx0" brushRef="#br0" timeOffset="6504.9951">4882 13371 23 0,'-11'5'11'0,"1"0"4"0,2 1-12 0,-6 7 4 15,4 0 0-15,-9 0-4 16,6 6 0-16,3 5-2 15,7 0 1-15,3 5-2 16,3-6 0-16,4 1 5 16,-4 0 0-16,8-5-4 15,-3-3 0-15,-6-3-1 16,1 0 0-16,-3 0-2 16,-3 3 0-16,-5 0-31 15,-5 0 1-15,-11 2 23 16,-7-2 1-16</inkml:trace>
  <inkml:trace contextRef="#ctx0" brushRef="#br0" timeOffset="6929.5468">1572 15168 47 0,'-14'0'23'0,"22"29"2"16,-2-13-25-16,-1 5 0 15,0 10 0-15,-2 17 0 0,-3 2 1 16,-3 9-9-16,-2 4 0 15,5-10-14-15,-11 0 0 16,3-3 4-16,-7-2 1 16</inkml:trace>
  <inkml:trace contextRef="#ctx0" brushRef="#br0" timeOffset="7137.9929">1270 15673 28 0,'-8'-13'14'0,"21"-24"11"0,1 23-14 0,15-9-8 15,0-1 1-15,13-8-3 16,8-2 0-16,1-9-1 16,15 12 0-16,-3-1-7 15,1 3 1-15,-9 5-5 16,1 5 1-16,-3 4 6 16,-3 7 0-16,-5 8-2 15,3 5 0-15,-3-2-10 16,5 7 1-16</inkml:trace>
  <inkml:trace contextRef="#ctx0" brushRef="#br0" timeOffset="7435.4776">2104 16139 58 0,'-8'16'29'0,"16"39"-3"15,-8-39-28-15,0 0 0 16,5 8 0-16,-5 7-9 15,0 9 1-15,-5 0-15 16,-3-6 1-16,-3 11 6 16,-13-5 1-16</inkml:trace>
  <inkml:trace contextRef="#ctx0" brushRef="#br0" timeOffset="7622.9327">1921 16303 51 0,'13'-6'25'0,"43"-4"2"0,-38 5-26 16,9-6-1-16,15-8 0 15,8 1-3-15,-7-1 1 16,4 1-14-16,9-1 0 16,2 6-17-16,-5-5 0 15</inkml:trace>
  <inkml:trace contextRef="#ctx0" brushRef="#br0" timeOffset="9704.5109">19561 6081 1 0,'8'13'0'0,"8"11"1"15,-8-19-1-15</inkml:trace>
  <inkml:trace contextRef="#ctx0" brushRef="#br0" timeOffset="10576.1695">19681 6229 19 0,'10'32'9'0,"19"7"3"0,-16-28-10 15,9 5-2-15,4 0 1 16,8 2 2-16,17 3 0 16,4 1-3-16,19 9 1 15,3-2 0-15,5-7 0 0,5-1-1 16,-2 0 1-16,5 8-1 16,-13 8 1-16,-6 3-1 15,-13 5 1-15,1 10-2 16,-17 4 1-16,-10 7 0 15,-16 16 1-15,-11 10 1 16,-13 4 1-16,-5 15 0 16,-14 11 0-16,-7-3-1 15,-6 13 0-15,6 5-2 16,5-7 0-16,8 2 0 16,10-7 0-16,6-9 0 15,15-10 1-15,14-3-2 16,10-7 0-16,17-4 1 15,12-2 1-15,11-10-1 16,14 2 1-16,2-3-1 16,10-10 0-16,11 5 0 15,0-11 0-15,11-4 1 0,5-12 0 16,-5-2 0-16,10-5 0 16,-2-8-2-16,-1-3 1 15,-4-11-1-15,-6 1 1 16,-3-9 1-16,-2-7 0 15,-11-11-1-15,3-10 0 16,3-1 0-16,-1-15 1 16,-5-14-1-16,3-2 1 15,0-16-2-15,0-1 0 16,-11-12 2-16,-8-6 0 16,-2-5-1-16,-14 3 1 0,-10 8-2 15,-13-9 1-15,-8 4 0 16,-9-6 0-16,-7 13 0 15,-5-18 1-15,-9 2-2 16,-7-7 1-16,-6 7 0 16,-7-5 1-16,-11-3-1 15,-9-2 0-15,-4 11 1 16,-6-9 0-16,-2 8-1 31,-11-4 0-31,-5-1 0 16,-11 8 0-16,-8-11 0 0,-7 6 0 0,-12-3-1 15,-12 8 0-15,-14-5 2 16,-15 2 0-16,-14 8-1 16,-11 3 0-16,-15 8-1 15,0 16 1-15,-16 3 0 16,-6-1 1-16,-12 14-1 16,-4 10 0-16,-10 13 0 15,8 11 0-15,0 11 0 16,8 16 0-16,19-4-1 15,31 7 1-15,29-1-3 16,25-3 0-16,31 1-23 16,23-1 1-16,27 1 14 0,24-6 1 15</inkml:trace>
  <inkml:trace contextRef="#ctx0" brushRef="#br0" timeOffset="10794.9252">21633 7002 47 0,'13'-3'23'0,"72"6"2"0,-50-3-24 0,23-3-7 16,11-5 0-16,15 3-8 15,17-3 1-15,-3-5-15 16,-3-3 1-16</inkml:trace>
  <inkml:trace contextRef="#ctx0" brushRef="#br0" timeOffset="10983.6807">22017 7547 59 0,'-8'8'29'0,"90"5"-16"0,-48-16-29 15,25-2 9-15,7-6 1 16,18 1-29-16,1 2 0 16</inkml:trace>
  <inkml:trace contextRef="#ctx0" brushRef="#br0" timeOffset="11094.4599">22832 8036 63 0,'2'-21'31'0,"88"37"-61"0,-45-13-32 0</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5-02-02T22:38:25.822"/>
    </inkml:context>
    <inkml:brush xml:id="br0">
      <inkml:brushProperty name="width" value="0.05292" units="cm"/>
      <inkml:brushProperty name="height" value="0.05292" units="cm"/>
    </inkml:brush>
  </inkml:definitions>
  <inkml:trace contextRef="#ctx0" brushRef="#br0">1736 9762 54 0,'0'0'27'0,"-40"97"-6"0,27-46-27 0,-19 31 5 15,-18 42 0-15,5 19 1 16,-21 29 0-16,-8 21-2 15,5 8 1-15,0 8 0 16,11-5 1-16,15-11 2 16,22-13 0-16,13-24-2 15,24-26 0 1,103 8-1 0,19-46 1-16,7-28-1 15,17-25 0-15,15-12-3 16,3-3 1-16,5 5 1 15,-13 13 0-15,-10 8 2 0,-9 19 0 16,-34 26-1-16,-16 25 1 16,-18 33 1-16,-21 27 1 15,-22 18-1-15,-16 33 0 16,-23 23 3-16,-3-6 1 16,-8 6-4-16,-3-15 0 15,1-15-1-15,5-17 1 16,5-14-2-16,0-18 1 15,5-25-1-15,3-20 1 16,5-8 1-16,8-14 0 16,8-15-2-16,3-11 0 0,2-8 1 15,17-5 0-15,2-14 0 16,0-7 0-16,5-6-1 16,11-5 1-16,23 3 0 15,-5-3 1-15,11 3-1 16,8-6 0-16,19-5 0 15,-1-2 0-15,14 2 0 16,-1 3 0-16,11-1 0 16,0 9 0-16,1 8 0 15,-1 13 0-15,0 0 0 16,-10 13 1-16,-9 0-2 16,-2-3 1-16,8 3 0 15,-16-2 0-15,6-11 0 16,-4-11 1-16,1 0-2 15,-11-10 1-15,0-3 0 0,-5-3 1 16,-8-2-2-16,-16-8 1 16,-16-3 0-16,-10 0 1 15,-9 6-1-15,-15 2 0 16,-16 5 0-16,-8 8 0 16,-29 17-1-16,-24 7 1 15,-29 13 0-15,-16-2 0 16,-32 16 0-16,-13-3 1 31,-26-11-1-31,-17-2 1 0,-12-9-2 16,-11-12 1-16,-8-14-1 15,-3-15 0-15,-5-25 2 16,11-12 1-16,-6-22-2 16,8-18 0-16,14-11 0 15,7-24 0-15,19-2 1 16,-10-29 0-16,4-4-2 15,17 7 0-15,-9-12 1 16,-4 14 0-16,12 3-1 16,-10 18 1-16,13 5 0 15,-18 3 0-15,0 16 0 16,7 10 0-16,-2 1 0 16,5 4 1-16,11-1-1 15,16 1 0-15,10-2 0 16,14-15 0-16,23-17 0 0,24-26 0 15,11-32-1-15,13-45 1 16,5-16-1-16,14-37 1 16,4-18-1-16,12 2 1 15,2-7-1-15,0-1 1 16,0 22 0-16,2 13 0 16,-2 5 1-16,0 18 0 15,0 17-1-15,0 10 0 16,-2 10 0-16,-6 1 0 15,5-3 0-15,-10 21 1 0,-13 3-1 16,-9-5 0-16,-7 18-1 16,-8 5 1-16,5 21-1 15,-11 9 1-15,11 13 1 16,5 2 0-16,-2 0-2 16,2 3 1-16,-2-13-1 15,2 0 0-15,8-16 0 16,11-6 1-16,5-5-1 15,9-7 1-15,7-17-1 16,0 3 1-16,7 6 0 16,4-1 0-16,5 3 0 15,10 8 1-15,-2 21-1 16,0 8 0-16,5 19-1 16,6 13 1-16,15 13 1 15,11 13 0-15,10 9-1 16,8 7 0-16,9 8 1 15,26 5 0-15,-9 1-2 16,12 2 0-16,-3 0-32 0,5 2 1 16,-21 1 19-16,-22 3 1 15</inkml:trace>
  <inkml:trace contextRef="#ctx0" brushRef="#br0" timeOffset="444.706">1633 13670 43 0,'0'-13'21'0,"18"21"2"0,-7-3-22 0,2 8-2 16,5 24 1-16,-2 5-1 15,3 17 1-15,-1 7-2 16,3 0 0-16,-7 5-8 16,7-7 1-16,-8 2-2 15,3 3 0-15,-8-3-9 16,5-13 1-16</inkml:trace>
  <inkml:trace contextRef="#ctx0" brushRef="#br0" timeOffset="647.8918">1447 14117 45 0,'8'-13'22'0,"53"8"2"0,-34-6-24 15,7-13 0-15,22-13 0 16,-4-3 0-16,15-5 0 16,4 3-18-16,-5-3 0 15,3 5-9-15,5 9 1 16</inkml:trace>
  <inkml:trace contextRef="#ctx0" brushRef="#br0" timeOffset="885.85">2334 14535 55 0,'-14'45'27'0,"28"40"0"16,-6-64-28-16,0 11-1 15,7 7 0-15,1-2-6 0,-5 11 1 16,5 8-5-16,0-3 1 16,-6 13-21-16,-4 0 0 15</inkml:trace>
  <inkml:trace contextRef="#ctx0" brushRef="#br0" timeOffset="1073.3528">2006 15115 63 0,'10'-19'31'0,"51"-2"2"0,-27 18-33 0,9-13-1 16,15-2 0-16,16-6-10 16,5 0 1-16,14-7-23 15,0-9 1-15,2-5 13 16,13-8 0-16</inkml:trace>
  <inkml:trace contextRef="#ctx0" brushRef="#br0" timeOffset="2310.1952">21519 5356 28 0,'-8'-11'14'0,"-26"-7"2"16,21 12-14-16,-6 1 2 15,-10 5 0-15,-5 0 0 16,-6 5 0-16,3 3-3 0,0 6 0 15,11 7-2-15,-3 16 1 16,7 8-1-16,9 21 0 16,3 3 1-16,4 10 1 15,6-5-1-15,16 3 0 16,8 5 0-16,10-11 1 16,6 1-2-16,5 5 1 15,13-1 2-15,-2 1-2 16,-56-77 0-1,84 127 3-15,-9-21 0 0,-12-11-3 16,-7 3 0-16,-9-8 1 16,-15 13 0-16,-11 8-2 15,-16 6 0-15,-7 12 1 16,-17 14 0-16,-12 13 0 16,-4 3 0-16,1-8 0 15,2-5 0-15,6-14 0 16,4-13 0-16,9-13 0 15,5-11 0-15,6-10-1 16,4-14 1-16,9-2 1 31,7 2 0-31,3-7-2 0,9 5 1 0,4 5 0 16,11-3 0-16,8 3-1 16,5 3 1-16,0-11-1 0,14-5 1 15,12 0 0-15,9-8 0 16,-3-5 0-16,13-11 1 15,11-8 0-15,-3-11 0 16,5-15-1-16,6-16 1 16,5-16-2-16,-5-19 0 15,2-16 1-15,3-18 1 16,-8-8-1-16,6-21 0 16,-12-8-1-16,-1-8 1 15,-12-8 0-15,-20-8 0 16,-17 0-1-16,-15-7 1 0,-22 7 0 15,-10-11 1-15,-16 1 0 16,-21-1 0-16,-19 3-2 16,-10-7 1-16,-16-4-1 15,0 3 1-15,-14 14 0 16,-10-9 0-16,-16 4 0 16,3 17 0-16,-21-10-1 15,-8 11 1-15,-6 0 0 16,-10 10 1-16,-8 8-1 15,-6 16 1-15,-2 14-1 16,16 15 1-16,5 19-3 16,6 18 1-16,15 11 1 15,24 10 1-15,11 9-8 16,13-1 0-16,15 3-14 16,17 0 0-16,18 3 7 15,14 2 1-15</inkml:trace>
  <inkml:trace contextRef="#ctx0" brushRef="#br0" timeOffset="2490.9186">22144 6377 58 0,'71'11'29'0,"72"-1"-9"0,-93-12-30 15,17-4-9 1,17-2 1-16,1-2-12 16,-3-3 1-16</inkml:trace>
  <inkml:trace contextRef="#ctx0" brushRef="#br0" timeOffset="2680.4166">22702 7377 74 0,'-18'8'37'0,"73"11"-22"0,-26-19-37 0,14-5-1 16,20-3 0-16,22-8-5 15,7-8 0-15</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5-02-02T22:39:21.865"/>
    </inkml:context>
    <inkml:brush xml:id="br0">
      <inkml:brushProperty name="width" value="0.05292" units="cm"/>
      <inkml:brushProperty name="height" value="0.05292" units="cm"/>
    </inkml:brush>
  </inkml:definitions>
  <inkml:trace contextRef="#ctx0" brushRef="#br0">6374 717 18 0,'0'-8'9'0,"3"-2"9"0,2 2-9 0,-5-6-5 15,3 9 0-15,-3-3 0 16,0 0 0-16,0 8 2 15,0 3 1-15,0 5-4 16,0 8 0-16,0-6-2 16,0 6 1-16,-3 11 0 15,3 4 0-15,-5-4 0 16,2-3 0-16,-5 2 0 16,3-2 0-16,0-6-1 15,2-2 1-15,0-2-3 16,3-7 1-16,0-1 1 15,0-14 1-15,3 0-2 16,5-8 0-16,2-10 0 16,1-6 0-16,2 3 0 0,8-6 0 15,3 1 0-15,3 2 0 16,-6 6 0-16,0 7 0 16,-5 3 1-16,-6 3 0 15,1 13-2-15,-3 8 0 16,0 5 1-16,-3 6 1 15,1 5-1-15,-4 5 1 16,1 2-1-16,-3-4 1 0,5-3-1 16,-2-14 1-16,-3 4-2 15,2-14 1-15,6-8 0 16,3-16 1-16,2-3 0 16,6-7 0-16,2 0 0 15,3-1 1-15,5 3 1 16,-5 9 0-16,-6 12 3 15,-5 6 0-15,6 18 0 16,-6 13 1-16,3 6-7 16,-5 13 1-16,-1-3-6 15,3 1 0-15,9-9-35 16,7-10 0-16,2-5 11 16,4-4 0-16</inkml:trace>
  <inkml:trace contextRef="#ctx0" brushRef="#br0" timeOffset="1133.3055">7250 714 40 0,'-16'0'20'0,"27"3"1"0,-6-3-20 16,5-3 0-16,6-2 0 16,6 3-1-16,7-4 0 15,-6-2-1-15,-1 6 1 16,4-6-28-16,-5 8 1 16,0-8 14-16,1 5 0 0</inkml:trace>
  <inkml:trace contextRef="#ctx0" brushRef="#br0" timeOffset="1320.8556">7335 812 59 0,'-27'16'29'0,"38"-8"0"15,-3-8-29-15,5 0 0 16,8-8 1-16,-2-2-3 15,2 2 1-15,0-8-33 16,8 0 0-16,5 0 11 16,-5-5 1-16</inkml:trace>
  <inkml:trace contextRef="#ctx0" brushRef="#br0" timeOffset="3042.1361">8046 513 41 0,'-24'-8'20'0,"-7"8"1"15,20 6-21-15,1-4 2 16,-9 14 0-16,1 8-1 16,4 5 1-16,6 11 0 0,-2 5 0 15,7 8-1-15,3-6 0 16,3-4-1-16,5-9 0 15,5-7 2-15,8-9 1 16,8-5 2-16,3-18 1 16,2-3-5-16,9-10 1 15,-1-14 0-15,-5-3 0 16,-10-7 0-16,-9-3 0 16,-10-5 0-16,-19 7 0 15,-10 14-3-15,-11 0 0 16,-7 19-20-16,-6 18 1 0,2 8-21 15,12 10 1-15</inkml:trace>
  <inkml:trace contextRef="#ctx0" brushRef="#br0" timeOffset="3214.4714">8425 886 75 0,'0'0'37'0,"0"-5"-7"16,0 5-38-16,0 0-19 16,0 0 1-16,-6 0-14 0,6-2 0 15</inkml:trace>
  <inkml:trace contextRef="#ctx0" brushRef="#br0" timeOffset="3418.8732">8777 503 57 0,'-11'-6'28'0,"22"14"7"0,-9-2-28 0,-2 7 2 16,0 16 1-16,-5 5-11 16,-3 9 1-16,0 10 0 15,3-3 0-15,-3 0-23 16,8-5 1-16,2-2-28 15,14-12 1-15</inkml:trace>
  <inkml:trace contextRef="#ctx0" brushRef="#br0" timeOffset="3733.7455">9211 632 40 0,'21'8'20'0,"32"27"9"0,-35-27-20 0,-2 8-5 15,5 2 1-15,6 9-5 16,-6-1 0-16,3 0-1 16,-3-4 0-16,-3-4-23 15,3-2 1-15,-5-5-6 16,0-1 1-16</inkml:trace>
  <inkml:trace contextRef="#ctx0" brushRef="#br0" timeOffset="3937.2685">9197 897 58 0,'24'-8'29'0,"40"-26"1"0,-43 23-30 16,11-15-1-16,10 2 0 15,3-11-8-15,-3 1 1 16,1 0-24-16,-1-1 0 15,0 1 16-15,-5 10 0 16</inkml:trace>
  <inkml:trace contextRef="#ctx0" brushRef="#br0" timeOffset="4062.2708">9769 640 52 0,'-29'43'26'0,"18"-1"0"0,8-31-26 0,-2 15-7 16,0 6 1-16,-3 2-12 15,0 6 0-15,8-6-9 16,8-7 0-16</inkml:trace>
  <inkml:trace contextRef="#ctx0" brushRef="#br0" timeOffset="4374.832">10081 574 53 0,'-32'32'26'0,"19"26"2"16,10-45-27-16,3 19-1 15,0 10 1-15,0-2 0 16,3-3 1-16,5-5 1 16,5-6 0-16,6-10 2 0,5-8 0 15,5-13 0-15,-3-11 0 16,1-13-1-16,-12-5 0 15,1-9-3-15,-5-7 1 16,-11 2-4-16,-8 6 1 16,-11 8-19-16,-4 7 0 15,-6 9-16-15,2 2 0 16,6 16 19-16,2 0 1 16</inkml:trace>
  <inkml:trace contextRef="#ctx0" brushRef="#br0" timeOffset="4707.9296">10459 410 61 0,'-21'8'30'0,"32"-5"4"0,-1-6-32 0,4-5-4 15,7 8 1-15,0-8-8 16,5 8 0-16,-2-8-14 16,0 8 1-16,3-10-8 15,-1-4 0-15</inkml:trace>
  <inkml:trace contextRef="#ctx0" brushRef="#br0" timeOffset="5176.8022">10830 249 42 0,'0'8'21'0,"21"-8"1"16,-18 0-21-16,2 0 0 15,0 0 0-15,3 0 1 16,0 8 0-16,-3-6 4 0,3 6 0 15,-5 0-5-15,-3 3 1 16,0 5-2-16,-3-6 1 16,1 3-2-16,-6 3 1 15,5-5 0-15,-2-1 1 16,0-2-2-16,-1-2 1 16,4-6 0-16,4-8 0 15,-2 8-1-15,0-6 1 16,8 6 0-16,5 0 1 15,9 8 0-15,4 6 0 16,0-4 2-16,1 6 1 0,-3 3 3 16,0-4-7-1,-24-15 0-15,0 19 18 16,0 5 1-16,-11-6-18 16,-10 1 0-16,-3 2-4 15,0-8 1-15,3 1-15 16,3-7 1-16,4-4-20 15,6-6 1-15,6-4 9 16,2 7 1-16</inkml:trace>
  <inkml:trace contextRef="#ctx0" brushRef="#br0" timeOffset="5558.9789">11595 318 64 0,'-16'15'32'0,"10"28"2"0,1-22-33 0,-3 8 2 16,-2 5 1-16,-9 11-4 0,-2 6 0 16,0 7-1-16,-3 3 1 15,3-8-15-15,2-3 0 16,9-10-30-16,4-6 0 15,6-15 37-15,3-9 1 16</inkml:trace>
  <inkml:trace contextRef="#ctx0" brushRef="#br0" timeOffset="5730.9105">11425 720 56 0,'11'-3'28'15,"39"-21"-1"-15,-31 16-27 0,7-2 2 16,14-6 0-16,-9 0-3 16,4 3 0-16,-3-3-26 15,5 0 1-15,-3-2-4 16,-5 4 1-16</inkml:trace>
  <inkml:trace contextRef="#ctx0" brushRef="#br0" timeOffset="5908.9091">11653 606 47 0,'-53'34'23'0,"24"11"7"15,29-37-23-15,8 0-8 16,2 8 1-16,3 3-3 16,6-4 0-16,2 4-10 15,-5-6 1-15,5 0-13 16,0-7 0-16,11-14 13 15,5-3 1-15</inkml:trace>
  <inkml:trace contextRef="#ctx0" brushRef="#br0" timeOffset="6354.9289">12013 632 41 0,'2'-18'20'0,"-2"-1"6"16,-2 14-22-16,-6 2 4 16,0 3 0-16,-3 3-8 15,1 5 0-15,-4 8 0 16,1 2 0-16,-3 17-1 15,3 7 1-15,2 0 1 16,3-2 0-16,8-3-2 16,6-5 1-16,-1-11-2 15,3 0 0-15,3-10-9 16,-1-8 0-16,3-6-4 0,6-8 1 16,-1 3 5-16,-2-15 1 15,3-4 10-15,-6-5 1 16,-2 6 10-16,-1-1 0 31,-2 1-4-31,-5 7 0 0,-3-2-4 0,0 11 0 16,0 2-6-16,-3 8 1 15,0 2 3-15,3 12 1 16,0 4 0-16,3 6 1 16,0 10-1-16,2 1 1 0,-5 10-2 15,0 13 1-15,-5 0-3 31,-8 11 0-31,-6-3-2 0,3-2 1 16,-5-1-4-16,-5-10 0 16,2-11-16-16,0-18 1 15,3-13-20-15,5-11 1 16</inkml:trace>
  <inkml:trace contextRef="#ctx0" brushRef="#br0" timeOffset="6448.6705">12187 1117 52 0,'21'-8'26'0,"-5"5"-12"0,-13 6-27 0,-3-3-26 16,0-3 1-16</inkml:trace>
  <inkml:trace contextRef="#ctx0" brushRef="#br0" timeOffset="9561.5538">2966 11429 36 0,'-13'18'18'0,"18"1"0"16,-2-14-18-16,5 0 0 0,2-2 1 16,-2-3 2-16,8-3 1 15,0-5-3-15,-5 0 1 16,4 3-2-16,1-6 0 15,-5-2 0-15,2-3 1 16,-5 6 4 0,0-1 0-16,-5 3-4 15,-3 3 1-15,0 0 1 16,0-1 1-16,0 1-1 0,-3 5 0 16,-2 0-2-16,2 3 1 15,-2-3-2-15,2 0 1 16,3 2-1-16,-5-4 1 15,5 2-1-15,0 2 0 16,0 1 0-16,0 0 0 16,-8-3 1-16,8 5 1 15,0-5 2-15,0 0 1 16,0-3-2-16,0 3 1 16,0 0-3-16,-3 3 0 15,3-3 0-15,-5 3 0 16,2 2-2-16,1 0 1 0,-4 0 1 15,4 3 0-15,-4 8-2 16,6 8 1-16,0 8 2 16,0 8 1-16,0-6-3 15,0 16 1-15,0 6 1 16,-2 21 0-16,2 10-2 16,0-8 0-16,2 6 0 15,-2 2 0-15,6 3 0 0,2-16 0 16,2 6 0-16,1-1 0 15,-6-18 0-15,3 2 0 16,3 9 0 0,-3-6 0-16,-6 5 0 15,6-2 0-15,-2-13 0 16,-6-3 0-16,0 0 0 16,0 2 0-16,0 3 0 15,0-7 0-15,-6 2 0 16,-2 0 0-16,6 0-1 15,-6-19 1-15,5-2 0 16,-2-3 1-16,2-3-2 16,-2-2 1-16,2 0 0 0,3-3 1 15,0 0-1-15,0 0 0 16,0 1-1-16,0-1 1 16,0-3 0-16,0-2 1 15,0-3-2-15,0-5 1 16,0-2 0-16,0 2 1 15,0-6-1-15,0 1 0 16,0-3-1-16,-5 0 1 16,5-3 0-16,-8-2 1 0,8 0-1 15,-3-1 0-15,-2-4 0 0,2-6 0 16,3-5-1-16,0-3 1 16,0 5 0-16,0 1 1 15,-2-9-3-15,-4-7 1 16,4 0 1-16,-6 7 1 31,3 3-1-31,5 6 1 0,-8 2-2 16,8 5 1-16,0-2 0 15,0 2 0-15,0 4-1 16,0-1 0-16,-3 2 3 0,3 6 0 16,0 0-3-16,0 0 1 15,0 3 0-15,3 0 0 16,-3 5 0-16,8 10 0 15,5 3-1-15,-5 3 0 16,-3-3 1-16,3-5 0 16,0 3 1-16,0-4 0 15,-3 7 0-15,3-4 1 16,-8-2 1-16,0-5 1 16,0-3-5-16,3 0 0 15,-1-6 2-15,6-10 0 0,6 0-3 16,-4-2 1-16,6-19-24 15,0-6 1-15,10-18-28 16,3-13 0-16</inkml:trace>
  <inkml:trace contextRef="#ctx0" brushRef="#br0" timeOffset="10016.9494">3630 12103 46 0,'-5'11'23'0,"2"29"2"16,1-32-22-16,-4 10 3 0,-2 1 0 15,6 10-2-15,-4 8 1 16,-1 5-1-16,-1 0 0 16,-3-12-2-16,0-12 1 15,6 9-3-15,-3-4 0 16,6 4 0-16,2-9 0 15,2 1 1 1,6-3 1-16,-3 0-1 0,6-3 0 16,8-3-1-16,4-12 0 15,9-4 0-15,-3 6 0 16,6-7-6-16,-4-7 1 16,9 1-15-16,0 3 1 15,-9 4-23-15,-4-4 0 16</inkml:trace>
  <inkml:trace contextRef="#ctx0" brushRef="#br0" timeOffset="10236.3535">3598 12299 45 0,'-10'11'22'0,"10"-9"3"0,0-2-23 0,3 3 3 16,4 0 0-16,1-3-3 15,8 0 1-15,3-3-3 16,13-5 0-16,-6 3 1 16,6-6 0-16,-3 1-15 15,13 2 1-15,-7-3-28 16,-4-10 0-16</inkml:trace>
  <inkml:trace contextRef="#ctx0" brushRef="#br0" timeOffset="10528.2451">3583 12109 45 0,'-6'10'22'0,"17"-4"8"16,-8-6-23-16,10-6-4 16,8-2 1-16,8 0-3 15,0 3 0-15,6-3-1 16,4 5 1-16,-2-2-11 16,6 0 0-16,-9-3-28 0,0 0 1 15,-10-5 28-15,0-3 1 16</inkml:trace>
  <inkml:trace contextRef="#ctx0" brushRef="#br0" timeOffset="10758.2075">3561 11839 44 0,'-13'5'22'0,"29"0"6"16,-8-2-23-16,3 0 1 16,4-3 0-16,12-3-5 15,5 0 1-15,5 1-6 16,-6-1 0-16,12 0-16 16,-1 1 1-16,-7-11-14 15,7-6 0 1</inkml:trace>
  <inkml:trace contextRef="#ctx0" brushRef="#br0" timeOffset="11015.4057">3821 11680 44 0,'-21'0'22'0,"23"-5"3"0,-2 5-22 16,8 0-1-16,5 0 1 15,9-3 1-15,-1 3 0 16,0-3 0-16,3 1 1 15,-3 4 1-15,-3 9 1 16,-7-6 0-16,0 3 0 16,-9 8-6-16,-4 3 0 15,-9 2-1-15,-2-3 1 16,-6 6-26-16,1 3 1 0,7 2-22 16,16-6 1-16,-2-7 42 15,8-5 1-15</inkml:trace>
  <inkml:trace contextRef="#ctx0" brushRef="#br0" timeOffset="11307.3784">4278 12191 43 0,'14'10'21'0,"28"-31"1"16,-21 8-22-16,0 0 1 15,1-6 0-15,4 6-2 16,-2 5 1-16,0-3-30 15,-3 3 0-15,-3-2 17 0,-7 2 1 16</inkml:trace>
  <inkml:trace contextRef="#ctx0" brushRef="#br0" timeOffset="11433.2459">4361 12233 56 0,'-16'5'28'0,"55"1"1"15,-25-9-28-15,4 3-11 0,11-5 1 0,8-6-38 16,6-10 1-16</inkml:trace>
  <inkml:trace contextRef="#ctx0" brushRef="#br0" timeOffset="11872.423">5093 11915 53 0,'-2'6'26'0,"4"15"3"16,1-8-28-16,-3 8-1 16,0-2 0-16,5 18 0 15,-5 8 0-15,3 0-9 16,-3 5 1-16,8-2-37 0,0-11 0 16</inkml:trace>
  <inkml:trace contextRef="#ctx0" brushRef="#br0" timeOffset="12185.3122">5358 12117 53 0,'-8'26'26'0,"27"32"3"0,-11-47-27 15,-3 5-3-15,5 0 1 16,6-6 2-16,0-2 0 15,3-5 2-15,2-11 0 16,3 0-3-16,2-19 0 16,1-4 1-16,-6 7 1 15,-5 0-1-15,-6 0 0 16,-10 0 0-16,-10 3 1 16,-9 3-3-16,-5 10 0 0,-7 8-7 15,-6 5 0-15,2-2-11 31,3 7 1-31,14 6 2 0,-3 5 0 0,10 3-13 16,11 0 0-16</inkml:trace>
  <inkml:trace contextRef="#ctx0" brushRef="#br0" timeOffset="12477.1907">5747 12064 47 0,'-19'21'23'0,"19"5"2"0,3-12-24 0,-3 1-1 15,0 1 0-15,5-5 3 16,6-3 1-16,2-8 2 16,6-8 0-16,2-13-4 15,0 5 0-15,0-8-1 16,-5-5 1-16,0-3-2 15,-11 3 0-15,-7 0 0 16,-9 5 0-16,-10 6-4 16,-3 10 0-16,6 8-16 15,-1 10 1-15,6 6-18 16,5-3 1-16</inkml:trace>
  <inkml:trace contextRef="#ctx0" brushRef="#br0" timeOffset="12937.5725">6162 12352 42 0,'-8'3'21'0,"8"-32"1"0,6 10-21 16,-1 1 1-16,6-19 1 15,5-3 0-15,-3 5 1 16,0-7 1-16,3-11 1 0,-3 0-6 16,0 8 1-16,3 6 0 15,-5 9 0-15,-6 7 3 16,0 7 1-16,-2 8-3 15,5 10 0-15,-3 17 2 16,6 15 0-16,5 3 2 16,0-5 1-16,10 18-2 15,0-5 1-15,4-10-2 16,-1-9 0-16,-3-2-1 16,-7-11 0-16,-1-7-2 15,-2-22 0-15,3-5-2 16,-6-11 1-16,3-8-18 0,-11-7 0 0,0 2-17 15,-10 5 0-15,2 0 3 16,-15 8 0-16</inkml:trace>
  <inkml:trace contextRef="#ctx0" brushRef="#br0" timeOffset="13233.5757">5927 12622 43 0,'0'-11'21'0,"13"-23"11"15,-2 21-22-15,7 2-2 16,17-7 0-16,4 4-2 15,17 1 0-15,10-3-4 0,24-2 0 16,-11-3-3-16,3 2 0 16,-5 6-19-16,-3 5 1 15,-13 8-29-15,-11 5 1 16</inkml:trace>
  <inkml:trace contextRef="#ctx0" brushRef="#br0" timeOffset="13560.2014">6551 12778 46 0,'0'-26'23'0,"-18"12"1"15,10 14-23-15,-5 0 1 16,-6 3 1-16,-7 5 5 16,-3 5 1-16,-3 8-2 15,3 1 1-15,5 1-2 16,5 17 1-16,14 0-3 16,8-8 1-16,7 2-2 15,11-5 0-15,11-3-4 16,11-12 1-16,-1-9-20 0,3-5 1 15,8-13-40-15,-6-16 1 16</inkml:trace>
  <inkml:trace contextRef="#ctx0" brushRef="#br0" timeOffset="16677.0287">9218 13860 29 0,'-10'3'14'0,"-9"-8"10"15,17 5-14-15,-6-6-4 16,5 1 0-16,-5 3-3 16,-10-4 1-16,-4 1 1 15,-9 5 0-15,-1-3-5 16,6 6 1-16,-6 5-1 15,-5-3 1-15,2 6 0 16,1 2 1-16,-3 3-2 16,10 5 0-1,1 3 0-15,5 5 0 16,8 0 1-16,5 5 1 16,13 9-2-16,8 4 0 15,11 1 0-15,16-3 0 16,13-5 0-16,7-11 1 15,-1-16 1-15,12-13 0 16,1-5 1-16,2-14 1 0,-6-5-2 16,-7-7 0-16,-10 2-2 15,-17-3 1-15,-5-3 2 16,-16-2 0-16,-21 3-2 16,-15 0 0-16,-17 2-2 15,-13 5 0-15,0 6 0 16,-5 8 0-16,-3 2-25 15,5 9 1-15,14 4-17 16,10 4 1-16</inkml:trace>
  <inkml:trace contextRef="#ctx0" brushRef="#br0" timeOffset="17075.3013">9001 13979 51 0,'27'-7'25'0,"26"-36"5"15,-37 30-26-15,5 0-1 16,5-3 1-16,6-8-2 0,3-2 0 16,4-6-2-16,-4 5 1 15,4 4-1-15,-7-1 0 16,-5 0-11-16,-1 5 1 15,-13 9-25-15,-2 7 0 16,-3 3 20-16,-8 3 0 16</inkml:trace>
  <inkml:trace contextRef="#ctx0" brushRef="#br0" timeOffset="17536.1856">9356 13781 16 0,'3'-21'8'0,"7"18"7"0,-7-2-8 0,2 2 8 15,-2 9 1-15,7 1-5 16,1 7 1-16,0 4-6 16,-1 1 1-16,1 2-5 15,-3 0 1-15,-3 3-3 16,3 0 1-16,-5 0-1 16,-6-1 1-16,0 1-3 15,-7-5 1-15,-6-3-19 16,0-1 1-16,-3-1-20 15,1-4 1-15</inkml:trace>
  <inkml:trace contextRef="#ctx0" brushRef="#br0" timeOffset="18051.817">9001 14355 33 0,'-13'5'16'0,"13"-5"8"16,3 0-17-16,5 3-4 15,2 2 0-15,1 3 0 16,2 6 0-16,8 1-2 15,1 1 1-15,-4 3-1 16,1-1 1-16,2-10-2 16,0 0 0-16,3 0 3 15,0-5 1-15,-3 2-2 0,0-2 0 16,-3-8 0-16,-4-6 1 16,-4-10-1-16,-4-3 0 15,-6-5-1-15,-6 0 0 16,-4 2-4-16,-4 3 1 15,1 9-17-15,-3 1 1 16,3 9-21-16,5 5 1 16</inkml:trace>
  <inkml:trace contextRef="#ctx0" brushRef="#br0" timeOffset="19426.4282">9599 11426 37 0,'-7'-21'18'0,"9"-51"2"0,-2 54-20 16,0-1 3-16,-2-2 1 0,-1-3-1 15,-2 3 1-15,-1 3 0 16,-10 4 1-16,1 9-2 16,-7 13 0-16,4 3-1 15,-3 18 1-15,0 16-3 16,2 10 0-16,6 11-1 16,2 1 1-16,3 12-1 15,6-16 1-15,4 1-6 16,6-8 0-16,3-9-9 15,-1-10 1-15,1-8-18 16,0-8 0-16</inkml:trace>
  <inkml:trace contextRef="#ctx0" brushRef="#br0" timeOffset="19598.248">9293 11754 38 0,'-30'-21'19'0,"33"13"3"0,5 5-19 16,3-2-1-16,7 0 1 15,6-6-3-15,10 3 0 16,9-2-1-16,-4 2 1 16,-4-3-20-16,4-5 1 15,4 0-4-15,-1-5 1 16</inkml:trace>
  <inkml:trace contextRef="#ctx0" brushRef="#br0" timeOffset="19926.7858">9888 11241 46 0,'-21'21'23'16,"0"53"1"-16,13-53-23 0,2 8 3 16,-2 16 0-16,0 8-1 15,3 3 1-15,0 10-2 16,5-11 1-16,5-4-2 15,6-6 0-15,5-11 0 16,5-7 0-16,8-14 0 16,0-8 1-16,-8-5-2 15,0-21 1-15,-5-8-1 16,0 2 0-16,-5-4 0 0,-9 1 1 16,-2 1-2-16,-10 0 0 15,-11 5-8-15,-9 9 1 16,4 4-18-16,0 8 1 15,10 9-1-15,5-1 0 16</inkml:trace>
  <inkml:trace contextRef="#ctx0" brushRef="#br0" timeOffset="20463.3998">10470 11654 13 0,'3'-11'6'0,"-3"-29"9"0,0 30-8 15,-3-6 0-15,-5-3 0 16,3 3-1-16,-6 0 1 16,-10 6 1-16,-5 7 1 15,-1 11-5-15,-2 11 1 16,5 7-2-16,-2 11 0 16,5 16-2-16,5-3 1 15,0 3-2-15,10-2 1 16,6-9 0-16,3-10 0 0,10-14 0 15,9-15 0-15,7-16-1 16,2-11 0-16,-1-21 0 16,-4-5 1-16,3-11-1 15,-5-5 0-15,2-1 2 16,-10-7 1-16,0 11 0 16,-5 10 0-16,-1 13 5 15,-4 8 0-15,-1 14-7 16,-3 13 1-16,1 18 2 15,2 16 0-15,-5 13-6 16,0 14 0-16,3-1-14 16,5 6 0-16,5 3-39 15,0-11 0-15</inkml:trace>
  <inkml:trace contextRef="#ctx0" brushRef="#br0" timeOffset="20604.0291">10981 11876 56 0,'-14'16'28'0,"12"-14"-1"0,2-2-28 16,-6 0-28-16,1-5 1 15,-3 2 2-15,0 3 0 16</inkml:trace>
  <inkml:trace contextRef="#ctx0" brushRef="#br0" timeOffset="20760.2777">10449 11870 67 0,'-29'24'33'16,"23"-13"-8"-16,6-8-34 0,0-1-45 16,-5 1 1-16,0 2 49 15,-6-2 1-15</inkml:trace>
  <inkml:trace contextRef="#ctx0" brushRef="#br0" timeOffset="20916.6364">9719 11839 58 0,'-51'10'29'0,"62"-7"-1"0,-1-6-29 16,6 1-55-16,5 2 0 15</inkml:trace>
  <inkml:trace contextRef="#ctx0" brushRef="#br0" timeOffset="21960.0938">9102 14175 56 0,'-5'21'28'0,"13"40"1"0,0-37-27 16,2 21 0-16,-5 11 0 15,3 18-2-15,3 18 0 16,0 1 1-16,-3 18 0 16,-6 11-1-16,-2-3 1 15,0 29-1-15,-2 14 1 0,-4 4-2 16,4-2 1-16,2-8 1 15,-3-15 0-15,-2-4-1 16,5-15 1-16,0 0-1 16,0-32 0-16,-3-11 0 15,-5-2 1-15,-3-3-2 16,1-5 1-16,-1-11 0 16,1 0 1-16,-3-8-1 15,-6-5 0-15,6-8-1 16,2-13 1-16,1-11 2 15,-1-13 0-15,0-5-2 16,3-3 0-16,-2-10-1 16,-1-14 1-16,-2-10-2 15,0 5 1-15,-8-16-1 0,-6-11 1 16,1-7 1-16,5-3 1 16,2 7-2-16,6 20 1 15,2 7 0-15,3 6 0 16,6 13 1-16,2 2 0 15,2 16 0-15,6 14 1 16,6 23-1-16,4 14 0 16,3 10 3-16,0 3 0 15,3 16 0-15,5 0 1 16,3 7-3-16,0-12 0 16,-6-17 1-16,3-10 0 0,-7-13-1 15,-4-11 1-15,-2-5-1 16,2-24 1-16,4-13-3 15,1-27 0-15,14-13-2 16,6-15 1-16,2-9-38 16,16-16 0-16,-6 11-3 15,-2-7 1-15</inkml:trace>
  <inkml:trace contextRef="#ctx0" brushRef="#br0" timeOffset="22609.2314">9557 15342 50 0,'21'35'25'0,"-15"49"3"16,-1-60-24-16,-5 5-1 16,3 8 0-16,-3 0-2 15,0-2 0-15,0-11-1 16,0-9 0-16,0-1 1 15,2-6 1-15,6-1-3 0,0-9 1 16,-3-19 1-16,6-16 0 16,7-8-2-16,4-14 1 15,-1 12 0-15,0 2 0 16,3 8-1-16,-3 8 1 16,-3 10 0-16,1 14 1 15,-6 2-1-15,0 24 0 16,-5 8 1-16,-5 11 0 0,2 8-2 15,1-1 0 1,-1-4 2-16,0-11 0 0,3-3 2 16,0-13 0-16,3-16-3 15,2-16 1-15,5-19-1 16,4-7 0-16,-1-14 3 16,-8 14 1-16,5 5-2 15,-2 3 0-15,3 10 2 16,-1 10 1-16,-2 7-4 15,0 22 0-15,-3 17-1 16,1 13 0-16,4 5-17 16,3 1 1-16,3-9-8 15,8-2 0-15,5-11-9 16,5-11 0-16</inkml:trace>
  <inkml:trace contextRef="#ctx0" brushRef="#br0" timeOffset="23309.574">10650 15382 42 0,'0'-27'21'0,"-13"4"4"0,7 17-22 0,1 1 3 16,-5 2 1-16,-9-2-6 16,-2 5 1-16,-3 8-1 15,-2 13 0-15,4 14 0 16,7 2 0-16,-4 5-1 16,8 3 0-16,9 3 0 15,-4-11 0-15,12-6-1 16,-1-12 1-16,3 2-2 15,5-8 1-15,3-7-3 16,0-9 1-16,5-10 0 16,0-8 1-16,0-9 0 15,-2-1 0-15,0-9 1 16,-6-2 0-16,-3 5 1 0,-2 8 1 16,-2 7-1-16,1 4 1 15,1 13 1-15,-5 12 0 16,0 12-1-16,5 7 1 15,0 14-2-15,-3 13 1 16,5-5-2-16,1 15 0 16,0 1 10-16,-3 10 0 15,0 8-4-15,-8-16 0 16,-6 19-4-16,-7-17 0 16,-6 1 2-16,-4-8 1 15,-12-13-5-15,-7-16 1 0,2-17-10 16,-10-12 1-16,-8-6-27 15,-3-7 0-15,5-3 15 16,3 5 1-16</inkml:trace>
  <inkml:trace contextRef="#ctx0" brushRef="#br0" timeOffset="97523.5477">1712 14093 40 0,'-16'-18'20'0,"13"20"5"0,3 1-21 15,3 5 1-15,5-5 1 16,-8 20 0-16,5 4 1 15,-2 13-6-15,-3 15 1 0,5 6 0 16,-2-11 0 0,2 14-3-16,-2-14 1 0,5 0 0 15,-6 1 0-15,6-1-1 16,-8-5 1-16,8-11-6 16,-2-10 1-16,1-11-12 15,-4-10 0-15,8-14-19 16,-11-2 1-16</inkml:trace>
  <inkml:trace contextRef="#ctx0" brushRef="#br0" timeOffset="97820.4274">1516 14146 17 0,'-29'-18'8'0,"0"-14"14"15,26 24-10-15,3 3-1 16,0-1 0-16,-5 1-8 0,5 0 0 16,0 5 1-16,8 0 0 15,8 0 0-15,8 0 1 16,7-3-3-16,6 3 0 16,6-5-2-16,10-3 0 15,-6 0 0-15,-4 3 1 16,-1 2-2-16,3 0 1 15,-3 3-10-15,-2 6 1 16,-3-1-14-16,-11 6 1 16,-4-4 0-16,-9-1 1 15</inkml:trace>
  <inkml:trace contextRef="#ctx0" brushRef="#br0" timeOffset="98070.4296">1535 14678 39 0,'-6'16'19'0,"43"-19"1"16,-26 3-19-16,13-2 5 15,8-4 0-15,10-4-7 16,0 7 1-16,1 0-1 15,7-10 1-15,3-3-32 16,0 3 0-16,-3-11 20 0,8 0 0 16</inkml:trace>
  <inkml:trace contextRef="#ctx0" brushRef="#br0" timeOffset="98367.3092">2477 14091 33 0,'-27'-11'16'0,"1"-53"5"0,18 49-18 0,-8-1 5 16,0 0 0-16,5 5-4 15,-4 6 0-15,7 8-1 16,-3 10 1-16,3 11-3 15,5-1 1-15,-2 15-2 16,2 12 0-16,-2 3 0 16,-3 13 1-16,8 5-3 15,0-7 0-15,0 2-29 16,0-13 1-16,8-8 9 16,5-5 0-16</inkml:trace>
  <inkml:trace contextRef="#ctx0" brushRef="#br0" timeOffset="98523.5617">2162 14456 58 0,'-35'8'29'0,"54"-16"1"0,-3 0-30 15,2-3 0-15,14-5 1 16,0-5-4-16,5-3 1 16,13 1-34-16,11-4 1 15,8 11 14-15,2-2 1 16</inkml:trace>
  <inkml:trace contextRef="#ctx0" brushRef="#br0" timeOffset="98868.4687">3580 13863 50 0,'0'3'25'0,"0"60"1"15,0-34-24-15,0 0-2 16,0 32 1-16,0 0-1 0,3 16 0 16,-3 5 0-16,0-16 0 15,5-2-5-15,-5-4 0 16,0-15-42-16,3-18 1 16</inkml:trace>
  <inkml:trace contextRef="#ctx0" brushRef="#br0" timeOffset="99071.5964">3344 14278 48 0,'8'22'24'0,"40"-1"1"0,-27-19-24 0,11-2 2 16,-6-2 0-16,9-9-1 15,-1-2 0-15,9-11-6 16,-1-16 0-16,0 9-10 15,-10 4 1-15,0-2-13 16,-11-3 0-16,3-2 16 16,-14 5 0-16</inkml:trace>
  <inkml:trace contextRef="#ctx0" brushRef="#br0" timeOffset="99571.6034">3770 13932 30 0,'-10'26'15'0,"10"25"8"15,8-36-16-15,-3-1-5 16,3 4 0-16,0 9 0 15,-5 10 1-15,5-6-1 0,-6 9 1 16,6 10 1-16,-5 1 1 16,5-4-5-16,-3-10 0 15,6-10-1-15,-3-6 1 16,5-13-1-16,-3-16 1 16,9-13 0-16,-1-14 1 15,-2 6-6-15,5-8 1 16,-2 6 3-16,-8 7 0 15,-1 8 2-15,-2 18 1 16,-3 6 1-16,-2 14 1 16,2 9 2-16,-2 9 1 0,5 2-8 15,0-13 1-15,2-2 0 16,4-6 1-16,7-5 1 16,3-8 1-16,2-3-3 15,-2-5 0-15,0-8 1 16,5-13 0-16,0-8-2 15,-8-8 0-15,3 3 0 16,-6-19 1-16,-12 8-4 16,-9 16 1-16,-8 2 3 15,4 6 0-15,-4 2 2 16,0 17 1-16,-2 18 2 16,5 7 1-16,-2 7-4 15,7 9 1-15,3 1-3 16,8-6 0-16,5-5-2 15,11-5 1-15,13-11-25 16,-5-10 1-16,2-8-11 16,6-3 0-16</inkml:trace>
  <inkml:trace contextRef="#ctx0" brushRef="#br0" timeOffset="100770.4771">5287 13712 47 0,'-11'-8'23'0,"0"43"1"0,11-12-24 16,-2 17 3-16,-1 18 0 15,3 1 0-15,3 9 0 16,5-1-3-16,-3 1 0 16,0-4 0-16,6-3 1 15,-1-14-1-15,4-12 0 16,-1-11 1-16,3-11 0 15,-3-11 1-15,-2-12 0 16,-3-11-1-16,-6 0 0 0,-4-17-2 16,-6-4 1-16,-3 5 0 15,-2 0 0-15,-3 3-5 16,0 5 0-16,-2 10-18 16,4 11 1-16,9 11-7 15,2-1 1-15</inkml:trace>
  <inkml:trace contextRef="#ctx0" brushRef="#br0" timeOffset="101122.1386">5699 14273 57 0,'-5'13'28'16,"26"-5"0"-16,-21-8-28 0,6-5 1 15,4-3 1-15,6-13-2 16,-3-11 1-16,6 3-2 16,-3-5 1-16,-6-6 0 15,-5-2 0-15,-5-1 0 16,-7 12 0-16,-4 7-1 16,-2 16 0-16,-3 16 2 0,0 13 1 15,-3-3-1-15,-2 27 0 16,3 0 1-16,5 8 0 15,10 3-1-15,6-1 0 16,10-4-1-16,3-12 0 16,5-9-1-16,5-9 1 15,11-11-37-15,-2-10 0 16,10-13 12-16,-3-8 1 16</inkml:trace>
  <inkml:trace contextRef="#ctx0" brushRef="#br0" timeOffset="101578.3739">6099 14114 29 0,'21'14'14'0,"3"9"10"16,-19-20-15-16,0-6-2 16,6 1 0-16,0-3-4 0,-1-6 1 15,1 3-4-15,-3 5 1 16,0-2-2-16,-8 0 1 16,0-3 0-16,0 0 0 15,-6-3 0-15,4 1 1 16,-6-1-2-16,3 1 0 15,-3-1 1-15,0-2 1 16,5 2-1-16,-5 3 0 16,-3 3 4-16,1 5 0 15,-1 5-3-15,1 8 0 16,-4 9 4-16,4-4 1 0,-1 22 0 16,3-3 0-16,6 10 2 15,12 9 1-15,4-3-9 16,4-8 1-16,6-8-1 15,13-13 1-15,5-16-28 16,11-19 1-16,3-15-21 16,-1-6 0-16</inkml:trace>
  <inkml:trace contextRef="#ctx0" brushRef="#br0" timeOffset="102306.8336">1413 15115 45 0,'-11'-6'22'0,"14"4"2"0,5-1-24 15,0 8 0-15,-5 9 1 0,4 7 2 16,1 5 0-16,-8 9 0 16,6-4 0-16,-6 20 2 15,0 2 1-15,0 15-4 16,0 14 1-16,0-8-1 16,0 1 0-16,0-15-3 15,0-9 0-15,2-14 2 16,6-11 0-16,0-13-1 15,3-7 0-15,2-22-1 16,8-5 1-16,3-11 0 16,2-8 0-16,6 1 0 15,-3 2 0-15,-5 13 1 16,8 10 0-16,-11 17 1 16,8 13 1-16,-8 3-3 0,0 23 0 15,-7 0-1-15,2-5 0 16,2 3-28-16,-10-3 0 15,8-13-6-15,8-16 1 16</inkml:trace>
  <inkml:trace contextRef="#ctx0" brushRef="#br0" timeOffset="102650.5992">2104 15519 45 0,'-27'-7'22'0,"-7"4"3"0,23 3-24 0,-7 5 2 15,-4 6 1-15,4 5-1 16,2 7 1-16,0 7-3 16,6-4 0-16,2 6-2 15,8 7 0-15,5 4 1 16,0-19 0-16,11-1-1 16,0-1 1-16,8-6 0 15,-6-19 1-15,1-13 0 16,-3 5 0-16,-3-10 0 15,-3-8 0-15,-2-3 2 16,3 1 0-16,-6 4 1 16,1 9 0-16,-6 4-2 15,5 9 0-15,-5 13-3 16,3 11 0-16,2-4 0 0,5 15 1 16,-2 4-14-16,8 0 1 15,3-10-36-15,5-8 1 16</inkml:trace>
  <inkml:trace contextRef="#ctx0" brushRef="#br0" timeOffset="103056.9067">2482 15604 45 0,'-13'-10'22'0,"-9"-1"4"0,15 11-22 0,-7 3-1 16,4 5 0-16,-6 2-2 15,0 11 0-15,5-2 1 16,1 2 0-16,2 16-3 16,3 3 1-16,5-8-1 15,5-17 1-15,3 4-1 16,2-3 0-16,1-21 2 16,10-11 1-16,-2-6-3 15,-9-12 1-15,11-16 0 16,-7-11 0-16,-6 0 1 15,0 3 0-15,-1-6 3 16,-1-4 0-16,-4-1 1 16,1 16 1-16,-3 13 5 15,0 14 1-15,0 18-11 16,0 24 1-16,0 5 2 16,0 34 0-16,-3 9-6 15,3 21 1-15,3-6-4 0,5 6 1 16,8-22-41-16,10-10 0 15,17-11 15-15,-1-7 1 16</inkml:trace>
  <inkml:trace contextRef="#ctx0" brushRef="#br0" timeOffset="103657.7887">4014 15459 48 0,'-3'-24'24'0,"-13"-37"5"0,11 50-25 0,-6 1-1 15,-7 10 0-15,-1-6-2 16,-4 1 1-16,-1 8-2 15,0 13 0-15,-2 8 0 16,7 7 0-16,3 9 0 16,0 8 1-16,6 2-2 15,10-13 1-15,5 3 0 16,0-9 0-16,11-4 0 16,0-14 0-16,3-8 0 15,7 1 0-15,0-17 0 16,-2-10 1-16,-3-11 3 15,-2 0 0-15,-6 1 2 16,-2 7 1-16,-6 5-2 16,0 6 1-16,-2 0-4 15,2 10 0-15,-2 11-2 0,2 13 1 16,1 11-2-16,1 2 0 16,1-7-27-16,16-1 1 15,3-2-20-15,7-11 0 16</inkml:trace>
  <inkml:trace contextRef="#ctx0" brushRef="#br0" timeOffset="104362.2974">4882 15482 47 0,'0'0'23'0,"0"30"1"16,-3-17-24-16,3 5 2 15,-5 3 1-15,5 3 3 0,-3 0 0 16,1-3-5-16,-4-7 1 16,6-12-2-16,-2-12 1 15,4-12-1-15,6-12 0 16,3 2-1-16,7-2 1 16,3-8 0-16,3 7 0 15,-3 6-1-15,1 10 0 16,-4 9 2-16,-2 13 0 15,3 15-1-15,-6 1 1 16,-3 7 0-16,-2 14 1 0,5 2-1 16,-2 3 1-16,5-5-4 15,0-6 1-15,0-15 2 16,5-6 0-16,-5-8 0 16,5-2 1-16,0-11 0 15,-5-11 0-15,0-4-2 16,0-9 0-16,-6 3 0 15,1-11 0-15,-6-5 0 16,0 5 0-16,-5 11 0 16,0 5 0-16,-7 3 1 15,-7 5 1-15,6 6-3 16,-2-1 0-16,2 14 2 16,-3 18 1-16,1 5 2 15,7 6 0-15,3 11-1 16,3 4 0-16,13 1-2 15,-3-8 0-15,5-11-2 16,9-8 1-16,10-5-9 0,0-11 1 16,13-10-15-16,11-14 1 15,-5-5-19-15,-4-5 0 16</inkml:trace>
  <inkml:trace contextRef="#ctx0" brushRef="#br0" timeOffset="104912.1083">5832 15498 28 0,'13'-31'14'0,"0"-59"11"15,-13 79-14-15,0-5-7 16,-3 3 0-16,-7-3 2 16,-3 5 1-16,-3 6-7 15,3 10 1-15,-6 3 2 32,6 19 0-32,2 5-2 15,3 10 1-15,3 6-2 16,0 7 0-16,2-10 0 15,0-8 0-15,3-5-1 0,3-6 0 16,5-12-4-16,3-1 0 16,2-13-2-16,5-13 0 15,-2-14 4-15,3-10 0 16,-1 5 3-16,-5-2 1 16,1 5-2-16,-4 5 0 15,-2 8 4-15,0 6 0 16,-3 12 0-16,3 1 1 15,-5 13-1-15,5 10 1 0,-5 9-1 16,5 4 1-16,-1-10-1 16,-1 19 0-16,-1 0-1 15,-5-9 0-15,-5 9-1 16,-6 2 0-16,1 3-1 16,-4-8 0-16,-4-8 0 15,2-8 1-15,0-10-18 16,3-17 1-16,2-15-25 15,9-16 1-15</inkml:trace>
  <inkml:trace contextRef="#ctx0" brushRef="#br0" timeOffset="105287.7121">6173 15316 55 0,'-11'-6'27'0,"9"6"4"0,-4 3-28 15,1 0-1-15,-3-1 0 16,-2 4-2-16,-4-4 1 16,-1 9-2-16,1 18 1 15,4-5 0-15,2 10 0 16,5 9-1-16,3-1 1 16,8-5-2-16,-3-11 0 15,6-12-2-15,5-12 1 16,-6-12 2-16,4-11 1 0,-4 2 0 15,1-13 1-15,-1-7 0 16,1 7 0-16,0 5 2 16,-3 6 0-16,-3 5 4 15,0 6 0-15,0 15-4 16,1 16 1-16,-4-2-4 16,1 7 0-16,5 9-5 15,0 2 0-15,2-3-39 16,6-5 0-16,3-13 25 15,2-11 1-15</inkml:trace>
  <inkml:trace contextRef="#ctx0" brushRef="#br0" timeOffset="105622.2431">6530 14948 60 0,'3'29'30'0,"-6"48"0"16,-2-51-29-16,0 22-2 16,-3-6 1-16,-3 24-7 15,-2-7 0-15,5 1-19 16,0-4 1-16,13-11-2 0,-5-13 1 16</inkml:trace>
  <inkml:trace contextRef="#ctx0" brushRef="#br0" timeOffset="105799.1901">6345 15260 61 0,'-5'3'30'0,"28"-14"1"16,-4 3-31-16,2 0 0 16,6-2 0-16,4 2 0 15,-4 0 0-15,-1 3-18 16,11-1 1-16,-2 1-26 15,7-6 1-15</inkml:trace>
  <inkml:trace contextRef="#ctx0" brushRef="#br0" timeOffset="105924.1927">6850 15379 53 0,'-18'58'26'0,"2"-26"0"0,16-26-26 15,0 4-22-15,0-5 1 16,3-10-9-16,5 5 0 15</inkml:trace>
  <inkml:trace contextRef="#ctx0" brushRef="#br0" timeOffset="106049.1944">6932 14855 53 0,'-42'3'26'0,"21"2"1"0,21-2-27 0,0 5-19 16,3 2 0-16,7-7-14 15,9 2 0-15</inkml:trace>
  <inkml:trace contextRef="#ctx0" brushRef="#br0" timeOffset="106270.6477">7126 15326 56 0,'2'43'28'0,"17"7"9"31,-17-42-29-31,6 2 1 16,0-2 1-16,-3 0-5 16,6-2 1-16,-3-14 0 15,0-21 0-15,-3 2-6 16,1-10 0-16,-4-16-14 16,-2 0 0-16,0-5-22 15,0-5 0-15,3 18 1 16,5 2 1-16</inkml:trace>
  <inkml:trace contextRef="#ctx0" brushRef="#br0" timeOffset="106558.2959">7440 15154 52 0,'3'37'26'0,"31"-18"5"0,-18-19-25 0,0-3-3 15,5-2 1-15,-2-3-3 16,-1-3 0-16,-4-4 1 15,-4-1 1-15,-2-3-4 16,-8 3 0-16,-5 0 1 16,-8 3 1-16,-6 5 0 15,-2 6 0-15,5 2 5 16,-2 10 1-16,7 17-2 16,8 15 1-16,9-8-6 15,15 14 0-15,11-3-8 0,10 3 1 16,11-27-46-16,5-21 0 15,8-19 37-15,-2-18 1 16</inkml:trace>
  <inkml:trace contextRef="#ctx0" brushRef="#br0" timeOffset="107161.0242">1397 16456 48 0,'-69'3'24'0,"-15"15"6"0,68-7-24 16,-5 0-3-16,-1 4 1 15,1 22-3-15,5-7 0 16,11 9-2-16,5 12 1 16,5 1 0-16,11-7 1 15,5 3-2-15,14-19 1 16,7-10 1-16,0-3 0 0,-2-3-13 16,-3-8 1-1,6-15 0-15,4-14 1 0,-2-13-26 16,-5 5 1-16,-6-21 34 15,-5 3 0-15</inkml:trace>
  <inkml:trace contextRef="#ctx0" brushRef="#br0" timeOffset="107504.7791">1556 16141 45 0,'2'3'22'0,"6"76"2"16,-2-60-22-16,-1 7 3 15,-5 17 1-15,0 7-2 16,5-8 1-16,-2 17-3 16,2-7 1-16,-5-9-3 15,3-9 1-15,2-5-1 16,-2-8 1-16,5-13-1 0,2 3 0 16,4-24 0-16,-4-11 1 15,14 0-2-15,2 6 1 16,-2-9 0-16,-3 3 1 15,8 8-1-15,-15 14 1 16,7 12 0-16,-3-10 1 16,-7 32-1-16,-3-5 0 15,0 7-2-15,0 6 1 16,0-1-13-16,2-2 0 0,4-10-4 16,7-9 0-16,5-10-16 15,3-10 1-15</inkml:trace>
  <inkml:trace contextRef="#ctx0" brushRef="#br0" timeOffset="107864.3767">2175 16551 37 0,'-13'-5'18'0,"2"-8"10"0,3 8-19 0,3-1-1 16,-6 4 0-16,3 4-9 15,6-2 1-15,-11 19 1 16,5 10 1-16,2-3-2 15,1 9 1-15,5 10-1 16,5 2 1-16,1-4-1 16,-6-9 0-16,15-10-1 15,1-11 1-15,3-7 0 16,5-20 0-16,-6-12 0 0,6 2 0 16,-8-16 0-16,2-5 0 15,-7 8 1-15,-3 0 1 16,-3 8 1-16,3 11 0 15,-5 2 0-15,-3 8 0 16,8 3-3-16,-8 12 0 16,8 17-5-16,-8-8 1 15,2 11-18-15,6 2 0 16,0 5-14-16,8 1 1 16</inkml:trace>
  <inkml:trace contextRef="#ctx0" brushRef="#br0" timeOffset="108224.0001">2593 16726 36 0,'11'35'18'0,"-6"7"6"0,-5-37-19 16,5 0 6-16,-2-2 1 15,-3 0-1-15,0-11 0 16,2-8-8-16,-2-5 0 15,8 0-3-15,0 7 1 16,3-9-2-16,5-4 0 16,2-7-1-16,-4 7 1 15,4 6-25-15,3 5 1 16,3 6-14-16,3-1 0 16</inkml:trace>
  <inkml:trace contextRef="#ctx0" brushRef="#br0" timeOffset="108944.9611">3064 16604 45 0,'0'-13'22'0,"5"29"9"16,-5-32-24-16,0 6-6 15,-5-1 1-15,0 6 0 16,-11-6 0-16,0 3-2 16,-3 11 1-16,-2-8-1 15,3 10 0-15,-6 11 0 16,5 10 1-16,4 3-1 15,-1 6 0-15,5 7 0 16,3 0 0-16,8-5-3 16,5-5 1-16,3-11-10 15,3-5 1-15,0-11 7 16,2-12 0-16,5-15 4 0,-7-4 0 16,13-1 1-16,-6 9 0 15,-2 5 1-15,0-6 0 16,-5 9-1-16,2 4 1 15,-5 1 1-15,-3 0 1 16,3 2-2-16,-8-2 0 16,8 13-1-16,-8 8 0 15,0 10-3-15,0 14 1 16,0 2 1-16,-8 3 0 0,-3 5-3 16,-5-13 0-1,-2 14-1-15,-6-1 0 0,0-2-1 16,-2-6 0-16,-9-8 4 15,9-13 0-15,2-5 3 16,8-10 0-16,6-6 0 16,10-6 0-16,16-4-1 15,2-11 0-15,17 2-1 16,15-15 0-16,-3-17 0 16,-2 4 1-16,6-17 0 15,2-2 0-15,-3 3 2 16,-5-6 0-16,-5 11-4 15,-14 2 1-15,-5 3 0 16,-10 11 0-16,-3-1 5 0,-8 14 1 16,-8 6 1-16,-5 9 1 15,-1 14-3-15,-2 11 0 16,3 2-1-16,3 21 0 16,10 9-4-16,0-11 0 15,8 5-1-15,5-6 1 16,0-4-10-16,6-1 0 15,4-10-17-15,9-8 1 16,5-3-3-16,0-2 0 16</inkml:trace>
  <inkml:trace contextRef="#ctx0" brushRef="#br0" timeOffset="109101.4336">3768 16668 48 0,'-8'8'24'0,"8"24"7"15,0-17-24-15,-3 15-6 16,-5 4 0-16,-2-2-2 16,-4 13 1-16,-4 5-14 15,-6-10 1-15,8-3-29 16,3 2 1-16</inkml:trace>
  <inkml:trace contextRef="#ctx0" brushRef="#br0" timeOffset="111775.6282">4617 16110 30 0,'-10'-16'15'0,"12"13"11"0,-2 6-15 0,0 5-7 15,8 18 1-15,-5 14 1 16,2 15 1-16,-2 14-5 16,5-8 1-16,-8 18-4 15,5-12 1-15,0-1-1 16,-2 3 1-16,0-3-7 16,2-13 1-16,5-11-26 15,-7-13 1-15,0-18 16 16,2-17 0-16</inkml:trace>
  <inkml:trace contextRef="#ctx0" brushRef="#br0" timeOffset="112456.7088">4448 16520 42 0,'-8'2'21'0,"8"-10"1"0,8 8-21 16,2 6 0-16,6-6 1 15,11 2-2-15,4-2 1 16,1 0-1-16,5 8 1 15,14-16-1-15,-1-13 0 0,-8-13 1 16,-2-6 0-16,-6 6-7 16,-2-19 0-16,-8 3 0 15,-6 15 0-15,-4 1 5 16,-6 2 1-16,-8 0 1 16,0 14 1-16,-3 4 4 15,-2 9 0-15,-1 5-5 16,-2 13 1-16,6 22 1 15,-6 2 0-15,8 10-1 16,0 4 0-16,0-1-3 16,8 0 1-16,-6 6 0 15,6-6 0-15,-2-8 0 16,2-7 1-16,-1-11-1 16,4-6 1-16,0-23-1 15,2-11 0-15,0-2 0 16,3-6 1-16,-3-3-2 0,0 3 1 15,3 6-1-15,-2 10 1 16,-1 13 5-16,-3 6 1 16,1 21-1-16,5-6 1 15,-3 11-6-15,0 5 1 16,6 1 0-16,5-9 0 16,2-2 2-16,-2-14 0 15,-3-7-2-15,0-14 0 16,3-7-2-1,2-3 1-15,-4-9 1 16,-6-17 0-16,-6 4-2 16,-5 1 1-16,-10-3-1 15,0 2 1-15,-6 6 4 16,3 16 0-16,-2 8 1 16,2 13 0-16,5 0 1 0,3 23 0 15,3 4-6-15,7 5 1 16,17-1-2-16,-3 1 1 15,-24-40 0 1,103 13-49-16,-24-13 0 16,1-8 20-16,-12-8 0 15</inkml:trace>
  <inkml:trace contextRef="#ctx0" brushRef="#br0" timeOffset="113175.1837">5906 16591 35 0,'-8'16'17'0,"16"-3"2"0,-3-13-19 0,3 3 5 16,3 0 1-16,10-1-3 16,8-4 1-16,5-9-2 15,-2-5 1-15,-3 0-2 16,-2-2 0-16,-1 2 0 16,-10 0 0-16,0-3-2 15,-6-2 0-15,-7 0 5 16,-6 8 0-16,-2 2-2 15,-6 6 1-15,-10 8 3 16,-5 13 0-16,-3 2-1 16,5-2 1-16,-3 16-7 15,12 5 1-15,-1-3 0 16,10 8 1-16,12-7-2 16,15-1 1-16,11-7-1 15,-3-11 0-15,5-11-20 0,16-13 1 16,3-3-18-16,13-12 1 15,6-17 31-15,-11 5 0 16</inkml:trace>
  <inkml:trace contextRef="#ctx0" brushRef="#br0" timeOffset="113426.5714">6353 16049 40 0,'8'10'20'0,"29"27"8"16,-19-31-21-16,1 7 2 16,2 24 1-16,0-3-6 15,0 14 0-15,-7 13-5 16,-1-8 1-16,3-6-15 15,-11 4 1-15,6-6-31 16,-1-14 0-16</inkml:trace>
  <inkml:trace contextRef="#ctx0" brushRef="#br0" timeOffset="114164.8967">6694 16501 40 0,'-21'21'20'0,"26"-10"-1"0,-5-11-19 16,3 3 0-16,-3-3 1 15,3-3 0-15,2 6 1 16,0-1 1-16,3-7 0 16,-5 8-3-16,2-3 1 15,-2 0 2-15,-3 2 0 0,0-2 1 16,0 3 1-16,0 0-3 15,0-9 0-15,-3 4 0 16,-2-1 0-16,5 6 0 16,0-6 0-16,0 6-3 15,0 2 0-15,-3-5 2 16,3 0 0-16,0 0-1 16,0-3 1-16,0-2-2 15,0 2 0-15,0 3 1 16,0 0 1-16,0 0-2 15,-2 0 1-15,2 3 1 16,-6-3 0-16,6 3-1 16,0-1 1-16,-2 1 0 15,2 0 0-15,0-1-2 16,0 6 1-16,0 3 0 0,0-3 0 16,8 8 0-16,-3 7 0 15,5-12 0-15,6-6 0 16,0 1 0-16,3-1 1 15,2-5 1-15,3-8 0 16,2-3-1-16,-2-2 1 16,-3-3-3-16,0 8 1 15,-2-5 1-15,-6-6 0 16,-5-4-1-16,-3-4 1 16,-5-2-1-16,-2 5 0 0,-9-5 0 15,-10 5 0-15,0 6 0 16,0 7 0-16,-3 14 2 15,-3 13 0-15,3 10 3 16,3 1 1-16,3 15 0 16,5 8 0-16,10 1-4 15,6 2 1-15,7-3-2 16,9-8 0-16,2-7-2 16,5-9 0-16,14-13-8 15,-8-10 1-15,2-16-24 16,3-11 0-16,0-5-8 15,5-14 1-15</inkml:trace>
  <inkml:trace contextRef="#ctx0" brushRef="#br0" timeOffset="114399.2186">7223 16366 48 0,'-5'-16'24'0,"-5"3"6"0,4 13-25 16,1 3-1-16,-11 5 0 15,3 5 3-15,0 16 1 16,2 0-1-16,3-5 1 0,8 18-3 16,3 6 0-16,7-11-4 15,9-8 0-15,-1 0-2 16,9-10 0-16,10-6-18 16,0-5 0-16,0-11-24 15,-3-21 0-15,6 1 28 16,-3-12 1-16</inkml:trace>
  <inkml:trace contextRef="#ctx0" brushRef="#br0" timeOffset="114696.154">7366 16128 40 0,'-5'11'20'0,"16"-27"2"0,-3 13-20 15,2 6 4-15,1-3 1 16,-3 2 1-16,2 9 0 16,-4 10-3-16,4 14 0 15,1 2-5-15,-1 10 1 16,-2 9-1-16,0-9 0 15,-3 17-12-15,3-11 0 16,-5-3-34-16,2-7 0 16,-2-9 43-16,0-10 0 0</inkml:trace>
  <inkml:trace contextRef="#ctx0" brushRef="#br0" timeOffset="114963.2345">7361 16533 45 0,'-5'-11'22'0,"21"30"5"16,-6-24-24-16,6-9-2 16,-3-4 1-16,6-1-3 15,2-2 0-15,3 0 1 16,5 0 0-16,-5 2-12 16,0 1 0-16,-3 5-1 15,-3 2 0-15,-5 3 10 0,3 8 0 16,-5 0 4-16,-6 5 0 15,3-2-1-15,0 8 0 16,-5-4-10-16,-1-1 1 16,6-1-3-16,-5-2 1 15</inkml:trace>
  <inkml:trace contextRef="#ctx0" brushRef="#br0" timeOffset="115433.7216">7665 16573 45 0,'-2'37'22'0,"12"-8"9"0,-10-27-24 15,3 6-5-15,0 0 1 16,4-8 2-16,-4-2 1 16,5-14-5-16,0-3 1 15,-5-2 0-15,-1 0 1 16,6-6-2-16,0-2 1 16,3-2-3-16,-6 2 1 0,3 5-1 15,0 3 1-15,2-1-22 16,1 12 1-16,2 2-22 15,6 5 0-15</inkml:trace>
  <inkml:trace contextRef="#ctx0" brushRef="#br0" timeOffset="115558.8175">7938 16493 59 0,'-8'35'29'0,"8"-22"4"15,0-5-30-15,3 8-4 16,-3 10 0-16,5-2-17 15,-3-5 1-15,1-1-26 16,2-10 0-16</inkml:trace>
  <inkml:trace contextRef="#ctx0" brushRef="#br0" timeOffset="115668.1943">7993 16332 29 0,'-10'-24'14'0,"10"19"-27"0,2 5-15 15</inkml:trace>
  <inkml:trace contextRef="#ctx0" brushRef="#br0" timeOffset="115903.7437">8239 16443 44 0,'-34'19'22'0,"-6"-9"8"0,35-2-22 0,-6 0 2 16,4 0 0-16,-1 5-4 16,5 11 1-16,6 8-4 15,12-6 0-15,7 1-3 16,4-11 0-16,1-3-3 16,-1-5 1-16,11-3-32 15,-5-8 1-15,0-15-2 16,-11-3 1-16</inkml:trace>
  <inkml:trace contextRef="#ctx0" brushRef="#br0" timeOffset="116458.6562">1977 17292 39 0,'-53'-39'19'0,"16"-12"1"0,31 41-20 0,-10-3 2 15,3 2 1-15,-8 11-3 16,5 13 0-16,-2 14 3 16,2-1 0-16,5 19-2 15,3 13 0-15,8 1-2 16,0 7 1-16,8 5 0 15,3-10 0-15,-3 8-5 16,8-14 1-16,-1-12-13 16,-4-14 0-16,2-5-6 15,-5-6 1-15</inkml:trace>
  <inkml:trace contextRef="#ctx0" brushRef="#br0" timeOffset="116850.5657">1498 17594 40 0,'0'-8'20'0,"31"-10"0"0,-17 10-19 16,9-3-1-16,1 0 0 16,13-2 1-16,14-5 1 15,-1 2-3-15,-8 8 1 16,0 0-1-16,1 8 0 0,-4-3 1 15,-4 11 1-15,-14 0-1 16,3 8 1-16,-6 13 1 16,-10 6 0-16,6 7 2 15,-4 6 0-15,1 7-4 16,-3-13 0-16,5-10 0 16,0-8 0-16,14-5 1 15,-4-9 0-15,4-2 2 16,2-16 1-16,-3-10-4 15,-10-6 1-15,-2 3-1 16,-1-8 1-16,-13-6-1 16,-13 9 0-16,-6-9-18 15,-13 11 1-15,3 3-17 16,-5 0 0-16</inkml:trace>
  <inkml:trace contextRef="#ctx0" brushRef="#br0" timeOffset="117053.8358">2299 17814 41 0,'0'10'20'0,"8"-4"10"0,-8-12-21 16,8 1-2-16,5-8 0 16,1 2-8-16,2-2 1 15,7-8-1-15,1-6 0 16,-3 3-8-16,8-2 0 0,-2 2-22 15,2 8 1-15,13 6 15 16,-10 4 0-16</inkml:trace>
  <inkml:trace contextRef="#ctx0" brushRef="#br0" timeOffset="117491.3006">2776 17568 43 0,'-11'8'21'0,"11"-8"3"16,0 0-23-16,0 0 1 16,-3 10 0-16,-5 3-1 15,0 6 0-15,3 5 5 16,5-3 0-16,-5 3-6 16,2 10 1-16,3 0-1 0,0-2 0 15,3 0 0 1,7-3 1-16,9-2-1 0,13-4 1 15,-3-12 1 1,5-3 1-16,9-11-1 0,-1-10 0 16,-8 2-1-16,3-7 1 15,-15-6-3-15,1-5 1 16,-12-8 0-16,2 3 1 16,-13-9-2-16,-13 9 0 15,0-1 1-15,-8 14 1 16,-1 8 1-16,1 13 0 0,5 8 1 15,6 18 1-15,7-2-4 16,3 8 1-16,11 10-1 16,12-5 0-16,7-2-8 15,1-9 0-15,9-10-11 16,5-3 0-16,5-18-20 16,9-19 1-16</inkml:trace>
  <inkml:trace contextRef="#ctx0" brushRef="#br0" timeOffset="118069.4746">4017 17456 44 0,'-19'-7'22'0,"24"30"2"0,-5-12-22 15,3 13 4-15,2 13 0 16,1 5-4-16,1-5 1 0,1 3 1 16,6 10 0-16,-1-8-4 15,3-15 1-15,0 2-1 16,2-10 0-16,1-9-2 16,-3-18 1-16,-1-5-3 15,1-3 0-15,-5-10 3 16,-3-6 0-16,0 0 1 15,5 11 0-15,-2 5 1 16,-1 11 1-16,19 13 3 16,-5 8 1-16,0-6 0 15,5 6 0-15,-8-3 2 16,-2 1 0-16,-3-7 0 16,-1-7 1-16,-4-7-6 15,0-7 0-15,-6-15-3 16,0-5 0-16,-5-1-7 0,0-7 0 15,0 0-19-15,0-1 1 16,0 9-27-16,0 5 1 16</inkml:trace>
  <inkml:trace contextRef="#ctx0" brushRef="#br0" timeOffset="118367.0495">4559 17626 52 0,'16'58'26'0,"16"-13"6"0,-22-37-26 0,1 3 0 15,-3-4 0-15,5-1 6 16,-2-12 0-16,2 6-8 16,3-7 0-16,-3-20-3 15,0-10 1-15,-2-3-2 16,-3 6 1-16,-8-8-1 15,-14-1 0-15,6 14-3 16,-10-5 0-16,-3 10-13 16,-3 19 1-16,-5 21-3 15,2-1 0-15,6 4-10 16,3 7 1-16,10-2 10 16,8 0 0-16</inkml:trace>
  <inkml:trace contextRef="#ctx0" brushRef="#br0" timeOffset="118937.0821">5006 17459 39 0,'3'58'19'0,"10"27"2"0,-5-64-19 16,0 6 2-16,2-6 0 0,1-5-3 15,0 2 1-15,2-10 1 16,5 0 0-16,-2-11-3 15,5-15 0-15,1-11 0 16,-4-6 1-16,1 1 1 16,-6 0 0-16,-3 7 3 15,-2 3 1-15,-2 3-3 16,-1 8 1-16,0 13-5 16,-5 8 1-16,6 10 0 15,-6 11 0-15,2 14-11 16,6 2 1-16,-3-11-8 15,6 1 0-15,-6-1-13 16,6-15 1-16</inkml:trace>
  <inkml:trace contextRef="#ctx0" brushRef="#br0" timeOffset="119163.3501">5467 17067 47 0,'-3'-10'23'0,"6"20"7"0,-3-2-24 16,0 16-2-1,0 16 0-15,0 8-3 16,-3 2 0-16,0 13-2 16,-2-2 1-16,5 3-6 15,5-1 1-15,1-10-21 16,4-8 1-16,6-8-1 15,0-16 0-15</inkml:trace>
  <inkml:trace contextRef="#ctx0" brushRef="#br0" timeOffset="119650.1534">5789 17628 35 0,'-5'-29'17'16,"10"-26"3"-16,-5 44-19 0,0-7 6 16,-5-6 1-16,2 5-3 15,-5 6 1-15,-2 8-4 16,5 13 1-16,-11-3-2 15,5 16 1-15,1 8-1 16,-1 6 0-16,8 7-2 16,3-8 0-16,3-2 1 15,2-8 0-15,1-13 0 16,4-3 0-16,6-16 1 16,0-16 0-16,5-19-1 15,5-2 0-15,-4-13-1 16,-1 8 1-16,-5-11 1 15,0 3 1-15,-6 2 3 0,-5 14 1 16,-5 13-1-16,0 10 1 16,-2 19-5-16,-6 19 0 15,5 5 0-15,-5 37 1 16,3-6-4-16,5 14 1 16,3 0-14-16,7-16 0 15,9 2-33-15,5-12 1 16,10-14 43-16,3-11 0 15</inkml:trace>
  <inkml:trace contextRef="#ctx0" brushRef="#br0" timeOffset="120057.4527">6459 17118 42 0,'-11'0'21'0,"30"8"5"16,-19 13-20-16,-6 16 0 16,4 3 0-16,-6 13-2 0,3-1 0 15,-1 25-1-15,6 8 1 16,0-8-2-16,6 7 0 15,-1-23-3-15,3-5 1 16,5-14 0-16,5-13 0 16,1-13 2-16,-3 0 1 15,-6-16-3-15,1-19 1 16,0-4-1-16,-1-12 0 16,-2-7-1-16,-8-6 1 15,0 3-4-15,-10 8 1 0,-12 8-10 16,-7 11 1-16,-2 2-8 15,4 13 0-15,1 11-8 16,10 13 0-16</inkml:trace>
  <inkml:trace contextRef="#ctx0" brushRef="#br0" timeOffset="120371.1237">6700 17748 40 0,'5'7'20'0,"27"-1"6"16,-22-12-20-16,6-1-2 16,-3-4 0-16,0-13-2 15,6-5 0-15,0-11-2 16,-9 14 0-16,-5-1 0 16,-7 1 0-16,-1 5 0 0,-5 8 0 15,-5-1 2-15,-8 12 0 16,-6 4 5-16,1 22 0 15,-1 16-1-15,14 0 1 16,11 10-2-16,4 8 0 16,11-16-6-16,9-2 1 15,7-6-3-15,5-12 0 16,6-7-21-16,-1-7 1 16,-2-8-22-16,11-8 0 0</inkml:trace>
  <inkml:trace contextRef="#ctx0" brushRef="#br0" timeOffset="121086.7574">7620 17509 47 0,'-10'0'23'0,"4"8"6"0,12 6-24 16,-6 7 0-16,2 18 0 15,1-2-5-15,5-13 1 0,0 11 2 16,-3 4 1-16,3-4-3 16,0-6 1-16,-3-8 0 15,11-8 0-15,-3-13-2 16,6 0 1-16,-3-5 0 15,0-8 0-15,-3 2-1 16,0-7 0-16,3-11 0 16,0-6 1-16,0-7-1 15,-3 7 1-15,-2 9-2 16,-3 2 0-16,-3 6 2 16,3 7 0-16,-6 6-1 15,4 13 0-15,-6 15 0 16,2 12 1-16,1-9-1 15,2 9 0-15,-2 12-1 16,0-4 1-16,5-6-27 0,-1 2 0 16,4-12-13-16,2-9 1 15</inkml:trace>
  <inkml:trace contextRef="#ctx0" brushRef="#br0" timeOffset="121483.7764">8097 17814 53 0,'-8'61'26'0,"10"-19"0"15,-2-26-26-15,0 2 2 16,0 14 1-16,0 2 3 16,0-7 1-16,0 7-6 15,0 6 1-15,0-11-2 16,0-5 1-16,0-6-2 0,-2-12 0 15,-1-14 0-15,-5-19 1 16,0-20-1-16,8-14 0 16,0-11 1-16,8 1 0 15,11-6 0-15,4 8 0 16,9 16-1-16,-3 11 1 16,-2 10 0-16,-9 17 0 15,1 4 5-15,-9 11 1 16,1 11 0-16,-6 4 1 15,-5 9-6-15,-2-5 0 16,-12 5-2-16,-12 7 1 0,-1 4-1 16,-4-1 1-16,-1-5-31 15,0-5 0-15,11 0-10 16,5-6 1-16</inkml:trace>
  <inkml:trace contextRef="#ctx0" brushRef="#br0" timeOffset="121608.7401">8512 17898 77 0,'3'35'38'0,"-14"-35"-37"15,8-3-39-15,1-2 0 16,-9-19 0-16</inkml:trace>
  <inkml:trace contextRef="#ctx0" brushRef="#br0" timeOffset="122711.1948">9150 13845 57 0,'-6'2'28'0,"12"-7"6"16,-6 8-29-16,0-3 1 15,0 0 0-15,0 0-2 16,0-3 1-16,0-5-3 15,0-11 0-15,0-10-2 16,0 5 1-16,0-13 0 16,0-13 0-16,0-3-1 15,0-16 1-15,5 9-1 16,-5-12 0-16,0-13 1 0,0-7 0 16,0 2-1-16,-5-5 1 15,2-11-1-15,3 3 0 16,0 7-1-16,0 17 1 15,0 5 1-15,0 5 0 16,0 8-2-16,0 6 1 16,-3 15 1-16,-2 0 0 15,0 8-2-15,-3 3 1 16,-3 0 1-16,3 11 0 16,3 7-1-16,-6 6 1 15,-4 7-1-15,4 1 0 0,-2 10 0 16,-6 9 0-16,3 7-1 15,0 5 1-15,3 0 0 16,3 1 1-16,-4 2-1 16,-1 13 0-16,-1-5-1 15,-3 3 1-15,1-3-1 16,4-6 1-16,4-9-1 16,2-7 1-16,3-4 0 15,-1-9 1-15,6-7-2 16,6-11 1-16,-1-10 0 15,11-6 0-15,-3-21 0 16,6 5 1-16,2-10-2 16,5-8 1-16,11-1 0 15,-2 12 0-15,-4 5 0 16,-7 2 0-16,-3 11-1 0,0 10 1 16,1 9 1-16,-4 10 0 15,1 5-2-15,-6 16 1 16,0 19 0-16,-2-1 0 15,-1 30-18-15,1 0 0 16,5 8-12-16,0 0 1 16,10-19-1-16,6 0 0 15</inkml:trace>
  <inkml:trace contextRef="#ctx0" brushRef="#br0" timeOffset="123133.0427">9610 13006 44 0,'-8'2'22'0,"16"22"11"15,-8-21-22-15,0 7-6 16,0 4 1-16,3 7-4 16,-3 0 0-16,0 3 0 15,0 2 1-15,0-2-2 16,0-3 0-16,0-5 4 15,0-3 1-15,0-7-5 16,0-12 0-16,0-12-1 16,0-14 0-16,0-8-1 15,-3-10 1-15,-2 0 0 16,-1-6 1-16,1-5 0 16,3-2 0-16,-1 13-2 0,3 7 0 15,0 6 1-15,0 8 1 16,5 0-1-16,6 13 0 15,10 3 1-15,8 5 0 16,5 3-1-16,3-6 0 16,6 3 0-16,4-5 0 15,1-3-14-15,-14 5 1 16,-4 3-14-16,-9 8 0 16,-5 3-6-16,-1 8 1 15</inkml:trace>
  <inkml:trace contextRef="#ctx0" brushRef="#br0" timeOffset="123306.1071">9589 12916 57 0,'-19'31'28'0,"33"-23"2"16,-4-8-29-16,9-5-1 15,5-8 0-15,5 0 0 16,2-1 0-16,4 6-15 15,2 1 0-15,0-7-27 16,5 1 0-16</inkml:trace>
  <inkml:trace contextRef="#ctx0" brushRef="#br0" timeOffset="123986.4863">9938 13199 42 0,'-16'21'21'0,"22"0"5"0,-1-18-22 0,3-3 1 16,2 0 1-16,1-3-3 15,0-5 1-15,-1-2-2 16,3-9 0-16,3-2-3 15,-3-3 1-15,-2 3 0 16,0 2 0-16,-3 4 0 16,-8-1 1-16,-6 0-2 15,4 5 1-15,-6 3 0 16,-3 6 0-16,-2 2 2 16,0 5 1-16,-6 11 1 15,1 8 0-15,7 7 4 0,11 6 0 16,11-10-5-1,4 5 1-15,9 2-5 0,11-7 1 16,4-6-11-16,4-8 0 16,2-10-45-16,2-9 0 15,-10-4 49-15,-8-11 0 16</inkml:trace>
  <inkml:trace contextRef="#ctx0" brushRef="#br0" timeOffset="130464.6801">15381 2757 47 0,'-19'3'23'0,"3"-16"6"15,11 5-24-15,3-13-1 16,-1-6 1-16,-2-10-3 16,5-11 1-16,0-15-3 0,-3-6 0 15,3-18 0-15,3-3 1 16,-3-3-2-16,0-7 1 16,-3 12 0-16,0 12 0 15,-7 12 2-15,-1 14 0 16,-5 13 0-16,6 2 0 15,-1 12-1-15,6 7 1 16,-3 2-2-16,5 7 0 16,6 7-1-16,10 2 1 15,8 3 0-15,8 6 1 0,14 0-1 16,7 2 0-16,3-10 1 16,2 2 0-16,9-10-2 15,-3 2 0-15,-3-5 0 16,3-5 0-16,-6 7-14 15,-7-2 1-15,-14 8 1 16,-4 0 0-16,-9 0 2 16,-8 0 1-16,-2 3-15 15,-9 5 0-15</inkml:trace>
  <inkml:trace contextRef="#ctx0" brushRef="#br0" timeOffset="130714.7309">15246 2289 45 0,'-11'3'22'0,"43"2"3"0,-16-5-23 15,5-8 4-15,6 3 1 16,12-3-5-16,12-6 0 15,-9-1-1-15,6-9 1 16,4 0-4-16,1 3 1 16,-2 0-13-16,-1 7 1 15,-5 6-28-15,-3-5 0 16</inkml:trace>
  <inkml:trace contextRef="#ctx0" brushRef="#br0" timeOffset="131096.5563">15770 2678 45 0,'13'18'22'0,"21"-26"5"15,-18-2-24-15,5-3 1 16,3-6 1-16,5-7-4 15,-7-1 0-15,-1-7-2 16,-5-3 1-16,-6 2-1 16,-2 6 1-16,-5 0 1 15,-6 11 1-15,-10 4-2 0,-16 12 1 16,0 10 6-16,2 15 0 16,-5 9-3-16,3 11 0 15,8 4 2-15,13 1 0 16,8 5-5-16,8 2 1 15,11-10-3-15,12-10 0 16,4-4-11-16,7-15 1 16,14-16-21-16,5-16 0 15,13-5 3-15,-3-13 1 16</inkml:trace>
  <inkml:trace contextRef="#ctx0" brushRef="#br0" timeOffset="132613.0175">16799 2170 54 0,'-3'13'27'0,"48"0"1"0,-34-13-28 16,8 0-1-16,4 0 0 0,9 0-6 16,0-2 1-16,2-1-21 15,3-2 1-15,0-1 6 16,0 4 0-16</inkml:trace>
  <inkml:trace contextRef="#ctx0" brushRef="#br0" timeOffset="132800.4632">16807 2421 52 0,'-21'43'26'0,"53"-36"-1"0,-19-9-25 16,8-3 0-16,19-6 0 15,5 3-6-15,16-8 1 16,5 3-28-16,0-3 0 15,8 0 20-15,-3 0 1 16</inkml:trace>
  <inkml:trace contextRef="#ctx0" brushRef="#br0" timeOffset="133567.8583">16368 1262 53 0,'-3'40'26'0,"6"100"6"0,2-76-28 16,-5 34-1-16,0 34 1 15,-8 13-4-15,0 25 0 16,-5 10 0-16,-6 8 0 15,6-11-1-15,3-24 0 16,7 3-16-16,6-39 0 16,7-30-26-16,9-23 1 0</inkml:trace>
  <inkml:trace contextRef="#ctx0" brushRef="#br0" timeOffset="133871.1088">14820 1254 51 0,'-13'74'25'0,"-3"122"2"0,13-130-26 0,1 45 0 16,-4 27 0-16,4 26-2 15,2 19 1-15,2-3-9 16,6-19 0-16,11-10-34 16,12-27 1-16</inkml:trace>
  <inkml:trace contextRef="#ctx0" brushRef="#br0" timeOffset="135033.1803">18014 2233 32 0,'2'-10'16'0,"9"-22"9"15,-11 19-15-15,0-3-6 0,0 0 0 0,-3 0-2 16,-7-5 0-16,-1 0 4 16,-5 2 0-16,0 1-3 15,-5 10 0-15,-5 0-3 16,-1 8 1-16,-2 16-1 16,0-3 0-16,5 16 0 15,0 8 1-15,6 11-2 16,-1-3 0-16,9 8 1 0,4 2 1 15,1-4-2-15,5-12 1 16,8-10-1-16,5-8 1 16,8-7 1-16,6-14 0 15,-1-8-2-15,6-11 1 16,0-5-1-16,5-13 0 16,-5-10 2-16,-1-6 0 15,-9 10-1-15,-7 1 0 16,1 0 0-16,-5 7 0 15,-8 6 1-15,-6 16 0 0,3 5 0 16,-5 11 0-16,2 5-2 16,-5 16 1-16,3 21 1 15,-1-3 0-15,1 21-1 16,-5 6 1-16,2 16-1 16,-3 0 1-16,3 7-1 15,3-2 0-15,-3 8 1 16,8-5 0-16,0-19 0 15,8-8 1-15,-3-11 1 16,6-15 1-16,5-8-2 16,-1-14 1-16,12-12-3 15,-3-12 1-15,0-9-1 16,13-23 0-16,8-9-14 16,5-14 1-16,-3-3-29 15,4 14 0-15,-6 3 29 16,-8 10 0-16</inkml:trace>
  <inkml:trace contextRef="#ctx0" brushRef="#br0" timeOffset="137524.1463">18754 1654 48 0,'-21'-8'24'0,"3"40"2"0,15-24-24 16,-2 13 1-16,-6 21 0 0,1 14-2 15,-4 12 0-15,4-1-1 16,-3 1 0-16,2 4 0 16,3-9 1-16,5 1-1 15,3-9 1-15,6-2 2 16,10-10 0-16,5-9-1 15,5 0 1-15,6-2-3 16,10-11 1-16,9-5 0 16,-1-2 1-16,-5-9-2 15,5-5 0-15,-2-3-1 16,2-2 0-16,-8-8-15 16,-7-6 0-16,-6-2-14 15,-5 0 1-15,-8 0 14 16,-14-6 0-16</inkml:trace>
  <inkml:trace contextRef="#ctx0" brushRef="#br0" timeOffset="137727.2731">18651 2030 47 0,'-18'21'23'0,"44"3"3"0,-13-19-25 16,9 0 0-16,1-5 0 15,14 3 3-15,8 2 0 16,6-5-4-16,-4 0 0 16,4 0 0-16,-1-5 1 15,-3-3-18-15,-4-3 1 0,-3-5-21 16,-9-5 1-16</inkml:trace>
  <inkml:trace contextRef="#ctx0" brushRef="#br0" timeOffset="137961.9149">18659 1720 53 0,'-8'11'26'0,"61"2"4"15,-32-13-27-15,19 0-1 16,13-5 0-16,2-3-1 15,12-3 0-15,7 3-1 16,5 3 1-16,-2-8-18 16,-11-1 1-16,-5 4-26 0,-6-1 0 15</inkml:trace>
  <inkml:trace contextRef="#ctx0" brushRef="#br0" timeOffset="139151.2179">18627 1527 34 0,'-10'-3'17'0,"44"-5"6"15,-13 8-17-15,9 0-5 0,7 0 1 16,15 0-3-16,1 0 0 16,0-5 1-16,0 0 1 15,0-1-5-15,-3-2 1 16,-7 0-5-16,-9 1 0 16,-5-4-12-16,-10 3 1 15,-9 0 10-15,-4 5 0 16</inkml:trace>
  <inkml:trace contextRef="#ctx0" brushRef="#br0" timeOffset="139338.7783">19043 1373 24 0,'-19'-10'12'0,"19"2"1"0,6 8-12 0,4-5 3 16,3 5 0-16,6 0 0 16,2 0 0-16,3 5 1 15,0-5 1-15,-3 8-1 16,-3 0 0-16,-4 0-3 15,-4 5 0-15,-4 3-1 16,-12 5 0-16,-4-3-6 16,-6 1 0-16,-5 5-36 15,-6-3 1-15</inkml:trace>
  <inkml:trace contextRef="#ctx0" brushRef="#br0" timeOffset="139701.7629">18405 1246 35 0,'-18'-2'17'0,"10"28"1"0,13-7-17 0,0 23 6 15,6 24 1-15,-1 11-3 16,6 31 1-16,0 11-5 16,0 1 1-16,0 12-2 15,0 0 0-15,-6-5 0 16,1 0 0-16,0-13-8 15,-1-3 0-15,-5-21-15 16,6-18 1-16,0-22 3 16,5-18 1-16</inkml:trace>
  <inkml:trace contextRef="#ctx0" brushRef="#br0" timeOffset="139967.9589">19448 1328 51 0,'-3'69'25'0,"11"66"5"0,-5-93-26 0,-3 19-3 15,2 11 1-15,4 26-3 16,-4 2 0-16,1 11-13 16,5 16 1-16,2-21-29 15,9-3 1-15</inkml:trace>
  <inkml:trace contextRef="#ctx0" brushRef="#br0" timeOffset="141440.1168">20353 2143 43 0,'23'0'21'0,"51"0"1"0,-52 0-21 0,12-5-11 15,6 10 0-15,-1-5-23 16,-2 3 1-16</inkml:trace>
  <inkml:trace contextRef="#ctx0" brushRef="#br0" timeOffset="141645.1657">20390 2313 53 0,'-16'10'26'0,"50"9"0"0,-13-17-28 16,8 1-2-16,8 0 0 15,14-6-7-15,4 0 0 0,9 1-25 16,7-1 1-16</inkml:trace>
  <inkml:trace contextRef="#ctx0" brushRef="#br0" timeOffset="142389.2642">21120 2178 42 0,'0'10'21'0,"16"49"2"15,-14-41-20-15,-2 9 1 16,3 12 1-16,-3 4-1 16,-3-6 0-16,-5 2 0 15,-2 4 0-15,-1-1-2 16,6-13 1-16,-3-5 0 15,5-8 0-15,6-14-3 16,0 4 0-16,-3-6 0 16,47-85-1-1,-2 8 0-15,0-5 1 16,8 13 0-16,0 11 0 0,0 8 1 16,-13 13-3-16,-8 18 1 15,-9 11 2-15,-4 8 0 16,-9 16-2-16,-7 13 1 15,-6 11 1-15,-7-3 1 16,2 6-1-16,-3-1 1 0,1-2-2 16,7-17 1-16,0-4-1 15,6-14 1-15,10-15-2 16,6-14 1-16,2-16 1 16,3-10 1-16,5 2-2 15,0 11 1-15,3-3 1 16,0 17 1-16,-6 9 3 15,-5 9 0-15,-2 18-5 16,-6 14 0-16,-2 15-1 16,-1 0 0-16,1 9-16 15,7-6 0-15,11-8-3 16,8-3 1-16,0-5-17 16,8-15 0-16,11-4 29 15,7-10 1-15</inkml:trace>
  <inkml:trace contextRef="#ctx0" brushRef="#br0" timeOffset="143091.2761">22525 2352 46 0,'-3'-8'23'0,"-2"-13"3"15,5 8-24-15,-5 0 2 16,-3-3 1-16,-6 0-1 16,-1 5 0-16,-9 4-3 15,-8 7 0-15,-2 2 1 16,-6 14 0-16,6 3-2 15,2 15 1-15,3 14-1 16,8-11 1-16,7 10-2 16,6-2 0-16,8-2 1 0,11-9 0 15,7-5-1-15,9-10 1 16,10-14 0-16,-3-10 0 16,1-14-2-16,2-2 1 15,-3-11 0-15,-2-10 1 16,-8 0 0-16,-3-1 1 15,-5 4 0-15,-11 4 0 16,0 11 0-16,-2 3 0 16,-3 16-1-16,3 7 0 15,2 14 1-15,-2 19 0 16,5 10-1-16,-3 18 1 0,3 6-2 16,2 16 1-16,-7-1 1 15,-3 9 1-15,-3 0-2 16,-5 10 0-16,-7-13 0 15,-7 0 1-15,-4-6-11 16,-6-9 0-16,-5-12-12 16,-13-2 1-16,-3-13-10 15,-3-3 1-15</inkml:trace>
  <inkml:trace contextRef="#ctx0" brushRef="#br0" timeOffset="143774.9383">20091 4033 41 0,'-22'2'20'0,"1"-23"8"16,13 11-21-16,-2 2-1 16,-3-8 0-16,2-13-4 15,0-14 1-15,3-7-4 16,6-16 1-16,2-8 1 0,8-14 0 15,5 12-1-15,8-14 0 16,3 8 0-16,8 2 0 16,7 6-1-16,1 13 1 15,-8 8 0-15,-6 8 1 16,-5 11-1-16,-2 2 0 16,-6 11 8-16,-2 8 0 15,-6 0-8-15,-5 7 1 0,-5 9 0 16,-6 5 1-16,-10 8-3 15,-5 8 1-15,-6 5 0 16,0-3 0-16,-5 14-1 16,0 0 1-16,0-3 0 15,5-11 0-15,8-5 0 16,3-7 0-16,3-12-1 16,4-7 0-16,7-8 1 15,4-8 0-15,6-9 0 16,12-7 0-16,7-5 0 15,4 8 1-15,6-3-2 0,7 10 1 16,4 14 3-16,-4 0 0 16,-7 18 0-16,-8 3 1 15,0 16-4-15,2 7 0 16,-5 1-11-16,1 8 1 16,-1 8-25-16,-5-3 1 15,5 2 8-15,0-5 1 16</inkml:trace>
  <inkml:trace contextRef="#ctx0" brushRef="#br0" timeOffset="144638.8909">19035 4655 46 0,'-11'18'23'0,"32"19"1"0,-5-34-24 15,6-1 3-15,4-4 0 16,6-9 1-16,15-10 0 15,1-8-4-15,2 0 1 16,-7-8-1-16,-4-11 0 16,-7 3 0-16,-8 3 0 15,-11 2 1-15,-5 3 0 16,-8 8 0-16,-11 8 1 16,-12 10 1-16,-14 14 1 0,-6 7 0 15,1 20 1-15,0 17-3 16,5 11 1-16,5 11-1 15,11-5 0-15,10 2-2 16,11-3 1-16,11-10-2 16,4-16 1-16,17-8-4 15,19-5 0-15,1-5-15 16,12-17 1-16,7-10-13 16,17-13 0-16,-1-5 16 15,3-9 1-15</inkml:trace>
  <inkml:trace contextRef="#ctx0" brushRef="#br0" timeOffset="145204.1073">19847 4525 23 0,'11'-16'11'0,"-11"-24"12"0,0 35-12 16,0 5-4-16,-8-5 1 0,-3 7 0 15,-5 6 0-15,-5 6-4 16,-5 9 0-16,2 14-2 16,3 11 0-16,0 0-1 15,7 5 1-15,4-6-2 16,5-4 0-16,5-12 0 15,5-10 1-15,8-10-1 16,6-14 1-16,4-12-2 16,1-9 1-16,3-16 1 15,-4-5 0-15,-1 3-2 16,-4-9 1-16,-5 4 0 16,-2 7 0-16,-3 8 2 15,-5 14 0-15,-1 7-1 16,-2 19 0-16,0 8 0 15,0 16 0-15,-2 13-1 16,2 2 1-16,0 12-1 0,0 4 1 16,0 9 1-16,-3 2 1 15,-2-6-2-15,2 1-1 16,3-69 0 0,8 103 1-16,-5-34 0 15,4-18-1-15,-1-22 1 16,4-16-2-16,6-18 1 15,5-17-16-15,1-4 1 16,4-14-12-16,11-7 0 16,0-1 3-16,5 0 0 0</inkml:trace>
  <inkml:trace contextRef="#ctx0" brushRef="#br0" timeOffset="145579.1696">20220 4506 38 0,'-31'-8'19'0,"7"22"4"16,21-12-19-16,-5 9 2 15,-2 13 1-15,-1 13 1 16,0 8 0-16,3 0-4 16,6 2 0-16,4 1-2 15,9-11 0-15,5-11 0 16,5-10 1-16,6-13-3 15,-1-16 1-15,0-8-1 0,6-14 1 16,5-10-1-16,-2-5 1 16,-1 0-2-16,-5-1 1 15,-5 9 0-15,-6 10 1 16,-7 8 6-16,-8 11 1 16,-3 13-7-16,-6 13 0 15,-4 6 0-15,-6 13 0 16,3 10-2-16,2 0 1 15,3 3-9-15,6 3 0 16,2-8-26-16,7-3 0 0,7-16 4 16,-1-16 0-16</inkml:trace>
  <inkml:trace contextRef="#ctx0" brushRef="#br0" timeOffset="145735.4214">20675 4565 59 0,'-2'7'29'0,"4"36"1"0,-2-25-29 0,0 6-2 16,0 0 1-16,6 8-26 15,-4-1 0-15,6-1-6 16,3-12 0-16</inkml:trace>
  <inkml:trace contextRef="#ctx0" brushRef="#br0" timeOffset="145860.6451">20776 4334 49 0,'-37'-26'24'0,"26"10"-17"0,11 16-24 15,0 3-14-15,8 2 1 16</inkml:trace>
  <inkml:trace contextRef="#ctx0" brushRef="#br0" timeOffset="146239.4791">21178 4067 57 0,'-18'90'28'0,"7"16"2"0,11-74-28 0,-8 15-3 16,-3 4 1-16,1 4-1 16,-1 6 0-16,6-5-23 15,0-9 0-15,5-10-8 16,8-16 0-16</inkml:trace>
  <inkml:trace contextRef="#ctx0" brushRef="#br0" timeOffset="146364.5474">21390 4501 60 0,'-19'40'30'0,"1"23"-11"16,15-39-31-16,0 3-36 16,-2-4 1-16</inkml:trace>
  <inkml:trace contextRef="#ctx0" brushRef="#br0" timeOffset="146505.1571">21506 4329 46 0,'-42'-37'23'0,"23"-19"2"16,19 46-24-16,0 2-12 0,0 0 1 16,0 5-27-16,8 3 1 15</inkml:trace>
  <inkml:trace contextRef="#ctx0" brushRef="#br0" timeOffset="146942.6767">21601 4022 42 0,'-5'-10'21'0,"24"20"10"0,-11 1-21 0,-6 7-2 16,-2 6 0-16,0 8-3 15,-2 7 0-15,-4 6-1 16,1 0 0-16,-3 11-2 16,0 2 1-16,3-5-5 15,0 3 1-15,2-1 0 16,3-4 0-16,0-9-4 16,3-8 0-16,2-13-1 15,0-13 1-15,6-16 3 16,7-10 1-16,3-6-2 15,9 3 1-15,1 2 1 16,1 4 1-16,0 4-1 16,-6 6 1-16,-5 5 2 15,1-3 1-15,-12 6 9 0,-5 2 0 16,-10 3-4-16,-5 8 0 16,-4 2-6-16,-9 6 1 15,-7 0-3-15,1-3 0 16,3-2-19-16,-1-6 1 15,4-8-41-15,4-10 1 16,14-8 57-16,5-3 1 16</inkml:trace>
  <inkml:trace contextRef="#ctx0" brushRef="#br0" timeOffset="147364.7558">22041 4559 39 0,'-3'24'19'0,"6"34"2"16,-3-44-20-16,0 4 9 15,0 3 0-15,-3-2-3 16,0-1 1-16,-2-2 0 16,2-3 0-16,3-5-6 0,0-8 1 15,0-5-3-15,3-11 1 16,5-10-1-16,0-3 1 15,5-3-1-15,6 3 0 16,5 2-1-16,-1 3 0 16,6 1-20-16,3 1 1 15,0 1-14-15,8 0 0 16,2 0 21-16,-8 0 1 16</inkml:trace>
  <inkml:trace contextRef="#ctx0" brushRef="#br0" timeOffset="147482.9107">22469 4528 55 0,'-18'31'27'0,"5"9"6"0,7-27-29 0,4 8-6 16,-1 3 0-16,-2-3-16 15,2-2 1-15,3-3-22 16,3-11 0-16</inkml:trace>
  <inkml:trace contextRef="#ctx0" brushRef="#br0" timeOffset="147639.1342">22565 4273 59 0,'-19'-23'29'0,"11"9"2"0,8 14-30 0,0 0-15 15,5 6 0-15,1 2-14 16,2 5 0-16,2 0 11 16,1 0 0-16</inkml:trace>
  <inkml:trace contextRef="#ctx0" brushRef="#br0" timeOffset="147906.2526">22641 4620 47 0,'-8'50'23'0,"16"6"10"16,-5-45-25-16,5 2-3 16,0 5 1-16,-3-7 0 15,11-3 0-15,0-13-3 16,2-1 0-16,4-10-2 0,1-10 1 15,-1-8-2-15,-1-4 0 16,0-1 0-16,-3 4 1 16,-4 4-2-16,-4 9 1 15,-2 9 1-15,-5 13 0 16,-3 8-2-16,-3 11 0 16,1 10-1-16,2 8 1 15,-6 0-18-15,6 5 1 16,0 3-33-16,8-5 1 15</inkml:trace>
  <inkml:trace contextRef="#ctx0" brushRef="#br0" timeOffset="148406.2796">23178 4541 62 0,'-26'5'31'0,"13"27"2"15,15-19-32-15,-4 11 2 16,-1 5 1-16,3 0-3 16,0 0 0-16,0 6 0 15,0-1 0-15,0-2 1 16,5-8 1-16,3-11-3 16,3-13 0-16,2-13 0 15,6-1 0-15,-1-4-2 0,-2-1 2 16,-16 19 0-1,29-53-2-15,0 14 1 16,-5 7 1-16,-3 8 0 16,-2 11 0-16,-6 8 0 15,-5 12-1-15,-8 15 1 16,-5 4 0-16,2 6 0 16,-5 5 0-16,5-3 0 15,1-7 0-15,-4-6 1 16,6-8-1-16,6-13 1 0,-1-10 3 15,11-1 1-15,-3-5-1 16,6-2 0-16,2-4 3 16,0 4 0-16,3 2-1 15,0 11 0-15,5 13-1 16,0 2 0-16,-5 22-6 16,-3 10 1-16,0 3-31 15,0 3 1-15,0 5-34 16,3-5 0-16</inkml:trace>
  <inkml:trace contextRef="#ctx0" brushRef="#br0" timeOffset="155731.5687">18151 5393 46 0,'-10'42'23'0,"12"43"1"16,1-56-23-16,-3 11-2 0,5 5 1 16,-5 2 1-16,0 6 0 15,0 0 1-15,0-8 1 16,3 5-1-16,-1-2 1 15,4-3-3-15,-1-3 1 16,3-10-1-16,0-8 1 16,2-3 0-16,4-8 0 15,4-2-1-15,6-9 1 16,0-7-1-16,2-11 1 16,-2-5-1-16,-3-3 1 15,-2-5-2-15,-14-3 1 0,0 1 3 16,-10-1 1-16,-8 0-4 15,-8 8 1-15,-8 3-2 16,-3 8 0-16,5 8-20 16,1 7 1-16,5 12-17 15,8 1 0-15,10 1 37 16,6-2 0-16</inkml:trace>
  <inkml:trace contextRef="#ctx0" brushRef="#br0" timeOffset="156061.4158">18609 5872 46 0,'-3'8'23'0,"24"-3"0"16,-10-5-22-16,0-3-1 16,2 1 1-16,5-4 0 0,-2 1 0 15,3-5-1-15,-6-4 1 16,-2 1-2-16,-4 0 1 15,-4 0 0-15,-3-1 1 16,-5 6-2-16,-6 0 1 16,-7 6 6-16,-3 2 1 15,-1 8-1-15,1 13 0 16,3 8 1-16,4 5 0 0,7 11-2 16,4 0 0-16,6 3-4 15,15-8 1-15,11-6-7 16,6-10 0-16,15-8-38 15,13-6 1-15,3-12 16 16,-2-17 1-16</inkml:trace>
  <inkml:trace contextRef="#ctx0" brushRef="#br0" timeOffset="156804.1563">19141 5993 30 0,'8'3'15'0,"10"-13"6"0,-13 10-15 0,3-3-3 16,0-2 0-16,-2-1-3 16,2-4 0-16,0-4 0 15,-3-1 0-15,3-4 0 16,-6 1 0-16,-2-1 0 15,-2 1 0-15,-6 2 3 16,-3 2 0-16,-2 6 4 16,-6 8 0-16,4 11-2 15,-4 13 1-15,6 5-2 16,-3 8 1-16,11 8-4 16,5-5 0-16,5-9-1 15,11-7 0-15,8 0-1 16,7-8 0-16,12-5-40 0,7-9 1 15,6-7 22-15,-1-11 1 16</inkml:trace>
  <inkml:trace contextRef="#ctx0" brushRef="#br0" timeOffset="157370.8703">20461 5332 47 0,'-13'21'23'0,"2"90"2"0,11-74-24 16,-5 21-1-16,0 1 0 15,-3 10 2-15,0 2 0 16,-3 0 2-16,1 3 1 15,4-13-5-15,1-10 0 16,5-12 1-16,5-10 0 16,6-13-2-16,5-18 1 0,5-22 0 15,5-11 1 1,9-12-1-16,4-9 0 0,4 11 0 16,-11 8 0-16,-6 8 0 15,1 11 1-15,-6 10 3 16,-8 10 1-16,-3 17-1 15,-7 10 0-15,-3 5-3 16,0 6 0-16,0 5-2 16,0-3 1-16,0-2-3 15,0-8 0-15,0-6-29 16,0-5 0-16,5-5 2 16,1-5 1-16</inkml:trace>
  <inkml:trace contextRef="#ctx0" brushRef="#br0" timeOffset="157684.6082">20948 5919 52 0,'-11'35'26'0,"14"18"0"0,2-35-25 15,-2 9-1-15,5-1 0 16,5 1 5-16,6 2 1 15,2-5 1-15,5-9 0 16,1-4-1-16,-3-11 1 16,5-5-5-16,-6-11 1 15,1-8-3-15,-3-2 0 0,-5-4-1 16,-13 1 1-16,-6-2-1 16,-13-1 0-16,-5 5-16 15,-11 6 1-15,-5 8-4 16,-2 10 1-16,4 11-11 15,-2 0 30 1,37-8 0-16</inkml:trace>
  <inkml:trace contextRef="#ctx0" brushRef="#br0" timeOffset="157989.1348">21310 5848 54 0,'-15'0'27'16,"17"32"10"-16,1-22-28 0,5 6-5 15,2 3 1-15,4 2-4 16,1 8 1-16,-1 0 4 16,-1-2 0-16,5-6-1 15,1 0 0-15,2-13 0 16,0-8 1-16,0-8-6 15,1-11 1-15,-7-4 0 16,1-7 0-16,-2-4-12 16,-4-3 0-16,1 0-17 15,-3 5 0-15,-3 8-4 16,3 3 1-16,3 8 15 16,-1 5 0-16</inkml:trace>
  <inkml:trace contextRef="#ctx0" brushRef="#br0" timeOffset="158512.5081">21689 5967 48 0,'24'11'24'0,"18"-19"5"0,-31 2-23 0,4-2-5 15,-1-5 0-15,4-5-1 16,-2-4 0-16,0-4 0 16,-6 0 0-16,-7 4 0 15,-6 4 0-15,-4-1 2 16,-4 9 1-16,-8 2 2 15,4 5 1-15,-7 11-4 16,1 16 1-16,3 8 0 16,7 2 0-16,3 14-3 15,8 2 1-15,11-8-2 16,5-2 1-16,5-8-9 0,5-8 1 16,6-9-11-16,5-7 0 15,-5-13 1-15,-6-16 0 16,1-6-4-16,-6 1 1 15,-8 0 78 1,-13 26-57 0,11-27 9-16,-3 11 0 15,-6 6-6-15,1 7 1 16,2 3 1-16,-2 3 0 0,-3 2 0 16,3 3 1-16,2-3 1 15,-3 8 1-15,-2-5 0 16,0 0 0-16,0-2 0 15,0-6 1-15,3-8-8 16,5-3 1-16,3-7-2 16,2-6 1-16,8-3-1 15,5 1 0-15,1-1-10 16,2 4 1-16,5-1-22 16,3 5 0-16,1 6-6 15,1 5 0-15</inkml:trace>
  <inkml:trace contextRef="#ctx0" brushRef="#br0" timeOffset="158841.6011">22618 5761 44 0,'-11'2'22'0,"-5"-12"5"0,13 10-21 15,-7 0 1-15,-3 2 1 16,-3 4-2-16,2 4 0 15,1 1-6-15,3 5 1 16,2 2-1-16,8 3 1 16,8 6 0-16,5-3 0 0,8-1 2 15,8 4 0-15,-2-3 1 16,4-6 1-16,-4 3-2 16,-11-2 1-16,2-1-2 15,-10-4 1-15,-13-4-2 16,0 3 1-16,-11 3-4 15,-5-2 1-15,-3-4-3 16,0 1 1-16,-3-3-23 16,6 0 0-16,5-3-22 15,6 0 0-15</inkml:trace>
  <inkml:trace contextRef="#ctx0" brushRef="#br0" timeOffset="158998.1101">22988 6131 63 0,'3'8'31'0,"-3"-3"-17"0,0-5-31 16,0 0-28-16,0 0 1 16</inkml:trace>
  <inkml:trace contextRef="#ctx0" brushRef="#br0" timeOffset="168942.4433">15944 7526 49 0,'-5'-27'24'0,"37"17"17"0,-22 2-25 15,6 0-8-15,13-6 0 16,11 4-7-16,8-6 0 15,5 5-2-15,10 3 1 0,-5 6-44 16,-2 2 1-16,5 2 14 16,-16 4 0-16</inkml:trace>
  <inkml:trace contextRef="#ctx0" brushRef="#br0" timeOffset="169713.4933">17056 7356 52 0,'-11'-16'26'0,"1"-26"1"15,7 29-26-15,-5-3-1 16,-3 0 1-16,-2 0 0 16,-5 0 0-16,-4 3-2 15,1 8 1-15,-2 2 1 16,-9 8 0-16,0 11-2 16,0 11 1-16,3 2-1 15,5 8 1-15,3 5 0 0,8 3 0 16,2-2-1-16,11-4 1 15,6-10-1-15,10-7 1 16,5-9 0-16,0-8 0 16,0-8 0-16,3-10 1 15,0-11-1-15,5-5 0 16,-5 0 0-16,2-8 0 16,-10-3 0-16,2 1 1 15,-4 7-1-15,-4 8 0 16,1 14 0-16,-3 12 1 0,-6 14-2 15,-4 11 1-15,-6 18 1 16,3 7 0-16,-6 15-2 16,0 4 1-16,-5 11 5 15,6 5 1-15,-1 1-2 16,1 4 1-16,-1-12-3 16,6-9 1-16,0-15-1 15,5-11 0-15,5-16-3 16,5-16 1-16,12-16-1 15,9-20 1-15,12-14-11 16,20-16 0-16,1-6-39 16,10-1 0-16,-11 9 44 15,-7 6 0-15</inkml:trace>
  <inkml:trace contextRef="#ctx0" brushRef="#br0" timeOffset="170686.7043">17932 6909 23 0,'0'-21'11'0,"7"8"13"15,-7 5-12-15,3 2-5 16,0-2 1-16,-3 8-1 0,0 3 0 16,-3 13-1-16,-5 2 0 15,-2 12-3-15,-6 15 1 16,-3 8-1-16,-2 10 1 15,0 6-3-15,2-6 0 16,3 6-1-16,1-5 1 0,9-9 4 16,6-7 0-16,6-14-3 15,9-5 1-15,7-5 1 16,4-8 1-16,11-5-5 16,0-3 0-16,11-3-1 15,-6-8 0-15,-5-2-23 16,0-3 1-16,-5-3-5 15,-8-2 1-15,-3 0 3 16,-8 0 1-16</inkml:trace>
  <inkml:trace contextRef="#ctx0" brushRef="#br0" timeOffset="170889.8296">17839 7256 48 0,'16'21'24'0,"39"-24"6"0,-33 3-25 16,12-5-3-16,6 2 1 16,-1-7-4-16,-2 2 1 15,6-3-9-15,-1 1 1 16,-2-1-17-16,-9-2 0 16,-7 2 3-16,-5-2 1 15</inkml:trace>
  <inkml:trace contextRef="#ctx0" brushRef="#br0" timeOffset="171047.9025">17932 7015 48 0,'21'13'24'0,"77"-16"0"16,-69 3-23-16,10-5-1 15,9 0 0-15,5 0-18 16,8-3 0-16,2 5-12 15,-10 3 1-15</inkml:trace>
  <inkml:trace contextRef="#ctx0" brushRef="#br0" timeOffset="172427.8836">19138 7200 48 0,'0'3'24'0,"29"-6"0"0,-18 3-24 0,5 0 0 16,10-3 0-16,1 1-14 15,10-1 1-15,-6 1-21 16,-4-1 0-16</inkml:trace>
  <inkml:trace contextRef="#ctx0" brushRef="#br0" timeOffset="172601.0826">19109 7369 57 0,'-32'14'28'0,"64"-17"-1"0,-13 0-28 16,4 3-8-16,17-5 1 16,13 0-20-16,0-3 1 15,10 0 8-15,14-11 0 16</inkml:trace>
  <inkml:trace contextRef="#ctx0" brushRef="#br0" timeOffset="173795.7696">19961 7152 25 0,'0'0'12'0,"0"6"9"0,0-4-12 16,0 4-3-16,0-1 0 15,0 6-4-15,0 7 1 16,0 3-2-16,-5 6 1 16,2-3 1-16,0-1 1 15,-5 1-2-15,6-3 0 16,-3-2 0-16,2-6 1 15,0-5-3-15,3-3 0 0,3-5 1 16,7-8 1-16,9-7-3 16,2-12 0-16,3-5 1 15,0-2 0-15,5-3 0 16,5 0 0-16,3 5 0 0,-2 8 0 16,-6 8 0-16,-8 8 0 15,-5 11 0-15,0 8 1 16,-11 5-2-16,3 7 1 15,-5 12 5-15,-6 2 0 16,-5-8-5-16,-3-3 1 16,1-2 2-16,5-5 0 15,-3-6-3-15,5-5 0 16,3-3-1-16,11-10 1 16,2-11 0-16,-3-13 0 15,9-3-1-15,2-2 1 0,3-3 0 16,5 0 0-16,3 5 1 15,-6 8 0-15,1 11 3 16,-6 13 0-16,-5 13 0 16,-6 6 0-16,-2 12-4 15,-5 12 1-15,-3-4-3 16,0-4 1-16,5-1-15 16,0-5 0-16,3-2-2 15,6-9 0-15,4-7-15 16,3-6 1-16,0-2 31 15,1-6 1-15</inkml:trace>
  <inkml:trace contextRef="#ctx0" brushRef="#br0" timeOffset="174335.4939">20871 7190 27 0,'0'-11'13'0,"-5"-13"10"0,5 16-14 0,-3 0-6 15,-5-2 0-15,-2-1 0 16,-4 3 0-16,-4 3-1 16,2 0 1-16,-2 7-1 15,4 6 1-15,-4 8-3 16,-1 5 1-16,-2 14-2 15,5 7 1-15,0-5 1 16,3 3 0-16,5-1-2 16,8-4 1-16,8-6 0 15,3-8 1-15,-1-8-2 16,4-10 0-16,7-8-4 0,5-9 0 16,-2-4 4-16,0-11 0 15,2-6 0-15,-5 1 0 16,-5 0 1-16,0-4 1 15,-3 4-2-15,-2 5 1 16,0 5 1-16,-3 11 1 16,-3 8 1-16,5 10 0 15,1 11-1-15,-3 13 1 16,2 11-1-16,-2 2 0 16,-2 8 4-16,-1 11 1 15,-5 3-4-15,-5 4 1 0,-6 1 1 16,-5-3 0-1,-13 1-4-15,-3-4 0 0,-2-10-2 16,-6-8 1-16,-2-5-17 16,-3-11 1-16,3-8-31 15,2-13 0-15</inkml:trace>
  <inkml:trace contextRef="#ctx0" brushRef="#br0" timeOffset="179542.7638">17087 9193 46 0,'-23'-32'23'0,"-9"-10"2"15,24 26-24-15,-5 0-1 16,-8 3 1-1,-1 2 5-15,-1 0 1 16,-6 6-7-16,-3 8 0 16,-3 13 1-16,4 7 0 0,1 7-1 15,7 4 0-15,4 8 0 16,6 1 0-16,8-9 0 16,10-5 0-16,0-5-1 15,14-3 0-15,5-5 1 16,2-5 1-16,-2-9-2 15,8-10 1-15,2-10 0 16,3-9 0-16,-3-2 0 16,-4-5 1-16,-7 2-2 0,-4 6 1 15,-9 4 1-15,-4 12 0 16,-6 12-1-16,-6 12 1 16,-4 17 1-16,-9 9 1 15,-2 10-3-15,0 14 1 16,2-1 2-16,4 12 0 15,-1-1 0-15,3-3 0 16,2 3 1-16,0-5 0 16,3-8 3-16,3-11 0 15,-3-8-5-15,8-12 0 0,-2-7-3 16,2-9 1-16,2-12 1 16,11-12 0-16,17-17-15 15,9-10 1-15,9 0-26 16,13-13 1-16,0 5 12 15,-3-3 1-15</inkml:trace>
  <inkml:trace contextRef="#ctx0" brushRef="#br0" timeOffset="180009.0562">17638 9097 58 0,'-21'0'29'0,"52"8"0"0,-15-10-29 0,0-4 0 16,5-2 0-16,6-2-28 16,5-1 1-16,-1 1-3 15,-7 4 1-15</inkml:trace>
  <inkml:trace contextRef="#ctx0" brushRef="#br0" timeOffset="180165.3087">17590 9253 71 0,'-37'11'35'0,"90"23"-5"15,-26-31-36-15,-1-3-20 16,14 0 1-16,15-8-14 0,17-13 1 15</inkml:trace>
  <inkml:trace contextRef="#ctx0" brushRef="#br0" timeOffset="181253.179">18881 8917 37 0,'-5'3'18'0,"10"50"10"0,-5-37-20 0,-5 13-4 16,0 8 1-16,-3 0-1 16,0 5 0-16,-3 3 0 15,1 0 0-15,-1-5-2 16,6-11 0-16,-3-5 0 15,5-5 1-15,3-14-3 16,6-13 0-16,10-16-1 16,5-13 1-16,5-13 0 15,6-3 0-15,5-5 0 16,-3-1 0-16,-2 9-1 16,0 10 0-16,-3 19 2 15,-8 16 0-15,-8 16-2 16,-2 4 1-16,-8 15 1 15,-3 9 0-15,0 4 1 0,0-6 1 16,0 5-2-16,0-8 1 16,0-10-1-16,5-11 1 15,5-13-2-15,6-10 0 16,5-19 0-16,9-14 1 16,1 1-2-16,1-11 1 15,-3 0-1-15,-2 11 1 16,-6 10 0-16,-3 11 1 15,-4 18-1-15,-6 16 0 16,-8 11-1-16,-3 16 1 16,3 8-2-16,0-1 1 0,5 4-21 31,6-4 1-31,7-7-8 16,6-11 0-16,8-8 14 15,5-13 1-15</inkml:trace>
  <inkml:trace contextRef="#ctx0" brushRef="#br0" timeOffset="181722.2957">19866 8912 43 0,'-11'-3'21'0,"-5"-12"1"0,11 9-22 0,-14 9 5 16,-2 8 1-16,-3 7 0 15,-5 9 1-15,0 10-5 16,3 10 0-16,-1 1-1 16,11-1 0-16,9-4-2 0,7-11 1 15,7-9 0-15,4-7 0 16,5-16 0-16,10-5 0 16,1-11-1-16,2-10 1 15,-5-9-1-15,2-4 1 16,-5-1-2-16,-5 0 1 15,0 6 1-15,-5 5 0 16,-1 2 0-16,-4 14 1 16,-1 13 1-16,-5 13 0 15,-5 11 5-15,2 16 1 16,0 10-7-16,3 13 1 0,0 9-2 16,0-1 0-1,0-71 0-15,-10 133 2 16,-6-27 1-16,0-22-4 15,-13-15 1-15,-6-13-14 16,-7-11 0-16,-11-11-4 16,0-8 0-16,-5-7-14 15,-16-11 0-15,0-5 28 16,-5-6 0-16</inkml:trace>
  <inkml:trace contextRef="#ctx0" brushRef="#br0" timeOffset="181909.8958">18500 9595 57 0,'6'2'28'0,"84"1"1"0,-43-6-28 15,49-2 7-15,28-3 1 16,35-5-6-16,21-8 1 16,13-3-5-16,5-5 1 15,6 2-25-15,-6 4 1 16,-7-6-20-16,-22-6 0 15</inkml:trace>
  <inkml:trace contextRef="#ctx0" brushRef="#br0" timeOffset="182864.4345">19151 10066 44 0,'-5'13'22'0,"8"59"4"16,-6-57-23-16,-2 15 2 15,-6 12 0-15,-2 3-2 16,0 5 0-16,-3 6 1 16,3-6 1-16,-1 0-2 15,4-2 1 1,2-3-2-16,5-3 0 0,6-7-2 15,7-6 1-15,12-6 0 16,7-4 0-16,5-6-3 16,8-10 1-16,9-8-10 15,-4-9 0-15,1-7-18 16,-6 3 0-16,-5-6 4 16,-5 0 1-16</inkml:trace>
  <inkml:trace contextRef="#ctx0" brushRef="#br0" timeOffset="183052.1066">19088 10444 57 0,'18'11'28'0,"56"-3"1"0,-50-11-29 15,16 3-7-15,2-5 0 16,1-6-12-16,-1 1 1 15,-2-6-13-15,-6-3 1 16</inkml:trace>
  <inkml:trace contextRef="#ctx0" brushRef="#br0" timeOffset="183208.6778">19172 10193 54 0,'0'16'27'0,"51"-27"1"0,-22 6-28 0,8-6-6 16,3-7 0-16,2-1-20 16,3-2 0-16,3 5 4 15,-14 0 1-15</inkml:trace>
  <inkml:trace contextRef="#ctx0" brushRef="#br0" timeOffset="183506.897">18154 9219 61 0,'18'0'30'0,"56"0"2"15,-47 0-32-15,13 0-1 16,12 5 0-16,1 6-28 16,0 5 0-16,3 5-2 15,-3-10 1-15</inkml:trace>
  <inkml:trace contextRef="#ctx0" brushRef="#br0" timeOffset="184200.7332">20652 9388 44 0,'2'-8'22'0,"46"3"1"16,-32-5-23-16,13-1 0 15,5-2 0-15,6-3-12 16,-6 5 1-16,6 3-21 16,-11 6 0-16</inkml:trace>
  <inkml:trace contextRef="#ctx0" brushRef="#br0" timeOffset="184372.5606">20744 9470 65 0,'-8'0'32'0,"51"0"0"0,-22-5-32 16,10 0-12-16,4 0 0 15,13-3-32-15,4 2 0 16,1 4 36-16,0 2 1 16</inkml:trace>
  <inkml:trace contextRef="#ctx0" brushRef="#br0" timeOffset="185977.3505">21361 8989 59 0,'-19'-8'29'0,"35"16"1"0,-5-8-30 15,4 0 0-15,12 0 1 16,7 0-2-16,6 0 0 16,2 0-16-16,6 0 1 15,10 3-25-15,0 2 0 16</inkml:trace>
  <inkml:trace contextRef="#ctx0" brushRef="#br0" timeOffset="186959.395">22154 8732 41 0,'-42'-29'20'0,"-8"40"3"0,39-9-21 16,1 9-2-16,-6 10 0 15,-5 8 1-15,-1 21 1 16,4-2-2-16,5 10 0 16,2 3 0-16,14-5 0 15,7-9 5-15,4-10 0 16,4-10-1-16,6-11 1 16,8-11-4-16,5-10 1 0,-3-16-2 15,-2-11 0-15,-8 3-1 16,-6-8 1-16,-5-8 0 15,-13 0 0-15,-5 2-1 16,-11 1 1-16,0 8-25 16,-5 10 1-16,0 11-5 15,5 7 0-15</inkml:trace>
  <inkml:trace contextRef="#ctx0" brushRef="#br0" timeOffset="187131.32">22366 9142 62 0,'-10'22'31'0,"17"-17"0"0,-1-5-31 0,-1 0-16 16,-2 0 1-16,5-5-10 16,-3-1 0-16,3-2 4 0,2-5 1 15</inkml:trace>
  <inkml:trace contextRef="#ctx0" brushRef="#br0" timeOffset="187631.2709">22670 8600 34 0,'-8'-3'17'0,"11"-2"3"0,-3 5-17 0,0 0 4 15,0 0 1-15,0 0-3 16,0 0 1-16,5-3-2 16,-2 3 0-16,0 0-1 15,2 0 0-15,-2-2-2 16,-1 2 0-16,6 2 3 16,0-2 1-16,-5-2-3 15,-1-1 0-15,4 3-1 16,-6 0 1-16,2 0-2 15,-2 0 0-15,0 0 0 16,0 0 1-16,0 0 0 16,0 0 0-16,0 0-2 15,0 0 0-15,0 0 2 16,-2 0 0-16,2 0-1 16,0 0 0-16,0 0-2 0,0 0 1 15,-6 5 1-15,4 9 1 16,-1 12-1-16,-5 11 0 15,0 8 0-15,3 16 1 16,-3 0-1-16,0 8 1 16,3-1-3-16,5-12 1 15,2-11-13-15,9-8 0 16,2-13-11-16,8-8 1 16,1-14-3-16,4-7 0 15</inkml:trace>
  <inkml:trace contextRef="#ctx0" brushRef="#br0" timeOffset="187881.3303">22916 8737 48 0,'3'40'24'0,"24"10"6"16,-14-28-24-16,5 7-4 15,-2 0 0-15,5 3-2 16,1-1 1-16,-1 1-15 16,-3 0 0-16,1 0-28 15,-6-6 0-15</inkml:trace>
  <inkml:trace contextRef="#ctx0" brushRef="#br0" timeOffset="188072.7543">22877 8925 58 0,'5'-2'29'0,"29"-19"4"0,-20 15-28 0,4 1-5 16,6-6 0-16,5-2 0 15,0 0 0-15,8-3-13 16,3-5 1-16,0-3-38 16,-6 3 1-16</inkml:trace>
  <inkml:trace contextRef="#ctx0" brushRef="#br0" timeOffset="188236.3909">23361 8775 52 0,'-45'37'26'0,"16"47"1"0,21-65-27 0,-3 7-1 16,-2 9 1-16,0 2-16 16,2-3 0-16,6-7 0 15,13-6 0-15,3-8-4 16,7-13 1-16</inkml:trace>
  <inkml:trace contextRef="#ctx0" brushRef="#br0" timeOffset="188501.9619">23544 8793 42 0,'-24'21'21'0,"3"48"7"15,18-45-22-15,-5 5 1 16,0 8 0-16,8 3-2 0,5-3 1 16,1-8 2-16,2-5 1 15,2-11-2-15,3-8 1 16,6-13-1-16,-1-10 1 15,-4-6-8-15,-6 3 1 16,-8-14-1-16,-8-2 1 16,-3-2-17-16,-2 4 0 15,-3 6-15-15,3 5 1 16,2 6-8-16,3 2 0 16</inkml:trace>
  <inkml:trace contextRef="#ctx0" brushRef="#br0" timeOffset="188690.8329">23559 8608 52 0,'14'-3'26'0,"28"-13"-1"15,-29 16-25-15,3 0-3 16,0 0 1-16,0-2-20 15,0 2 1-15,0 0-6 32,0-6 0-32</inkml:trace>
  <inkml:trace contextRef="#ctx0" brushRef="#br0" timeOffset="189071.524">23792 8399 37 0,'14'-6'18'0,"17"1"6"0,-20 5-18 0,-1 3-2 16,1 2 0-16,-3-2 1 15,3 2 1-15,-6 6-6 16,3-1 0-16,-6 1 0 16,-2 5 0-16,0-3 0 15,-2 0 0-15,-1-2 0 16,-5-3 0-16,0-3 0 15,3 0 0-15,0-2 0 16,5 2 1-16,5 1-2 16,0 1 0-16,6 1 2 0,-1 3 0 15,1-3 6 1,0 5 0-16,-3 0 2 0,-1 3 0 16,-7 0-1-16,0 0 0 15,-7 0-8-15,-7 0 1 16,-4-3-4-16,-3-2 1 15,-1-1-27-15,9 1 0 16,-3-1-16-16,14-2 0 16</inkml:trace>
  <inkml:trace contextRef="#ctx0" brushRef="#br0" timeOffset="189462.2418">24369 8378 57 0,'-45'60'28'0,"-26"78"12"0,55-93-30 16,-5 24-4-16,-8 18 1 15,-1 16-8-15,15-2 1 16,9-3 0-16,12-16 0 15,-1-16-21-15,11-16 1 16,5-13-17-16,5-15 1 16,11-9 20-16,-5-16 1 15</inkml:trace>
  <inkml:trace contextRef="#ctx0" brushRef="#br0" timeOffset="189884.8662">24597 8658 44 0,'-11'-13'22'0,"3"-3"5"16,0 13-22-16,-2 1-2 16,-6 4 0-16,-11 9 0 15,3 10 1-15,1 6-2 16,1 2 0-16,1-3-3 15,5 6 0-15,6-8 1 16,7-3 1-16,3-8-1 16,3-5 0-16,5-8 0 15,5-3 0-15,6-5 0 16,4-2 0-16,-1-3 0 16,1-1 0-16,-7 1-1 0,-3 0 1 15,1 2 5-15,-9 3 1 16,-2 3-1-16,2 5 0 15,-10 8 0-15,-1 5 1 16,-4 6-3-16,-6 5 1 16,0 7-2-16,-3 4 0 15,6-6-3-15,-3 0 1 16,11 3-9-16,-3-3 0 0,5-3-23 16,3-4 0-16,3-4-4 15,8-5 0-15</inkml:trace>
  <inkml:trace contextRef="#ctx0" brushRef="#br0" timeOffset="190041.1178">24663 9018 69 0,'-19'8'34'0,"19"-13"3"16,0 5-35-16,0 0-5 15,6-3 1-15,-6 3-29 16,0 0 0-16,2-3-6 15,9 1 1-15</inkml:trace>
  <inkml:trace contextRef="#ctx0" brushRef="#br0" timeOffset="190657.4652">24951 8690 33 0,'-13'-29'16'0,"-8"13"7"0,13 11-17 16,-5-1 0-16,-6-2 0 16,3 3-1-16,-2 2 0 15,-1 3-3-15,6 6 0 16,2 4-2-16,3 11 1 15,8 9 0-15,8 1 0 16,3 6 0-16,10 8 0 16,8 0-1-16,-2-10 0 15,2-1 3-15,-8-2 0 16,-8-3 0-16,-2 0 0 16,-3-2-3-16,-11-4 1 0,-7-1-1 15,-9-4 0-15,-2-7 1 16,-8-9 0-16,5-7-1 15,3-11 1-15,2-5 0 16,9-3 0-16,7-16-1 16,6-2 0-16,5 2 0 15,5-2 0-15,8 0-1 16,5 2 1-16,-4 3-10 16,-1 8 1-16,-8 8-17 15,0 2 1-15,-2 9-2 16,5-1 0-16</inkml:trace>
  <inkml:trace contextRef="#ctx0" brushRef="#br0" timeOffset="190938.7185">25089 8438 41 0,'16'30'20'0,"29"41"14"0,-35-50-20 0,3 16-6 16,-2 14 0-16,2 9-4 16,-7 9 1-16,-4 5 0 15,-2 8 0-15,-2-2-8 16,-9 10 0-16,-2-16-18 15,-8-5 1-15,-6-3-28 16,3-3 0-16</inkml:trace>
  <inkml:trace contextRef="#ctx0" brushRef="#br0" timeOffset="191410.9563">21586 9621 55 0,'18'-16'27'0,"128"24"2"16,-83-5-29-16,35 0 1 15,37-1 0-15,18-2 9 16,38-2 1-16,21-6-2 0,18-3 0 16,26 1-9-16,6-4 1 15,-8 4-2-15,-7 7 1 16,-15 3-1-16,-12 13 0 16,-19 1-20-16,-29 4 0 15,-16 6-23-15,-21 0 1 16,-18-3 33-16,-30-5 0 15</inkml:trace>
  <inkml:trace contextRef="#ctx0" brushRef="#br0" timeOffset="194087.4293">22030 10127 42 0,'-3'0'21'0,"6"29"7"0,2-16-22 16,-5 6-2-16,-5 15 1 15,2 8-5-15,-4 6 0 16,4 7-2-16,-8 4 1 15,1-1-7-15,7-3 0 16,3-4-11-16,3-14 0 16,7-13-5-16,9-14 0 15</inkml:trace>
  <inkml:trace contextRef="#ctx0" brushRef="#br0" timeOffset="194411.7537">22385 10238 50 0,'-27'10'25'0,"6"57"-1"16,21-41-24-1,-3 6 2-15,3 7 0 0,3 6-2 16,5-7 1-16,5-9 0 16,6-3 1-16,-1-10 4 15,6-5 0-15,8-14-5 16,0-10 1-16,-1-14-2 15,-2-2 0-15,-5-11-1 16,-5-2 1-16,-9-3 0 16,-7 8 0-16,-14-3 0 15,-10 6 0-15,-3 5-6 16,-2 10 0-16,-1 14-5 16,-4 5 1-16,2 8-3 15,5 10 0-15,5 12-13 16,11-1 0-16,14 0 21 15,7-5 1-15</inkml:trace>
  <inkml:trace contextRef="#ctx0" brushRef="#br0" timeOffset="194694.9826">22864 10344 37 0,'-11'34'18'0,"11"14"3"0,0-32-19 15,0 5 1-15,0 5 1 16,3 1 3-16,5-6 1 0,2-5 1 16,1-11 1-16,2-5-6 15,5-16 0-15,1-5-1 16,-6 0 1-16,-5-6 1 16,-8-4 1-16,-5-4-6 15,-6 1 0-15,-5 2-1 16,-2 6 0-16,-3 7-8 15,2 8 0-15,6 9-19 16,5 7 0-16,13 8-6 16,9-2 0-16</inkml:trace>
  <inkml:trace contextRef="#ctx0" brushRef="#br0" timeOffset="195148.0826">23189 10643 43 0,'11'-11'21'0,"36"-23"7"0,-36 13-22 15,-1-6 0-15,6-2 1 0,0-11-2 16,3-5 0-16,-1 0-4 16,-2 6 1-16,-5-1-2 15,-1 6 0-15,-2 4 4 16,-5 7 0-16,2 9-4 16,-5 14 1-16,0 6 4 15,0 12 0-15,3 14-3 16,5 5 0-16,5 11 3 15,5-1 0-15,4-4 0 16,-1-4 1-16,0-10-1 16,5-13 0-16,4-16-4 15,-1-18 0-15,-3-11-2 16,1-11 1-16,-6-8-10 16,-8 1 1-16,-13-9-31 15,-8-2 0-15,3 10 0 16,-3 11 1-16</inkml:trace>
  <inkml:trace contextRef="#ctx0" brushRef="#br0" timeOffset="195715.3057">24226 10037 51 0,'-16'-16'25'0,"11"21"4"0,0 0-27 0,-6 11 5 16,1 13 1-16,-14 3-7 16,-16 13 1-16,-2 13 0 15,-6 1 1-15,-10 23-3 16,2-3 1-16,3 6-3 15,1-1 1-15,7 1-16 16,8-3 0-16,15-21-8 16,17-11 0-16,8-10 3 15,10-14 1-15</inkml:trace>
  <inkml:trace contextRef="#ctx0" brushRef="#br0" timeOffset="195985.1261">24523 10473 45 0,'-22'-13'22'0,"-25"8"4"0,34 7-23 0,-9 4 7 16,-7 10 0-16,-8 5-3 15,0 3 0-15,11 7-4 16,7 4 0-16,6 4-2 15,13 1 0-15,13-3-2 16,8-5 1-16,8-6-10 16,9-7 0-16,12-8-24 15,0-9 1-15,8-12 9 16,6-12 0-16</inkml:trace>
  <inkml:trace contextRef="#ctx0" brushRef="#br0" timeOffset="196472.3609">17320 11826 65 0,'16'13'32'0,"53"5"0"0,-43-18-32 16,6 0-5-16,5 3 1 16,6-3-19-16,-4 3 0 15,-4 2-13-15,-6 0 0 16</inkml:trace>
  <inkml:trace contextRef="#ctx0" brushRef="#br0" timeOffset="196613.9649">17410 12077 45 0,'11'-3'22'0,"42"6"-8"0,-37-6-24 0,13-2-2 16,13 2 0-16,0-2-11 16,9 2 1-16</inkml:trace>
  <inkml:trace contextRef="#ctx0" brushRef="#br0" timeOffset="197098.3596">18548 11804 52 0,'-13'-39'26'0,"10"-22"0"0,-2 48-26 16,-8-3 0-16,-6-5 1 15,-5-3 0-15,-5 5 0 16,-3 9 2-16,1-1-3 16,31 11 0-1,-53 58 2-15,10-15 1 0,9 9-1 16,10 4 0-16,3-3-3 15,10-11 1-15,6-10 0 16,13-8 1-16,11-14-1 16,7-12 0-16,11-14-1 15,0-5 1-15,6-11 0 16,4-2 1-16,-10-1 0 16,-5 1 0-16,-6 10 7 15,-10 8 0-15,0 11-1 16,-5 13 0-16,-9 8-6 15,-4 7 1-15,-9 15-1 16,-7 9 0-16,-1 3-3 16,-2 14 1-16,5-6-27 15,0 3 1-15,14-5-22 16,4-11 1-16</inkml:trace>
  <inkml:trace contextRef="#ctx0" brushRef="#br0" timeOffset="197506.5351">18913 12199 71 0,'-32'18'35'0,"32"-15"-15"0,0-3-37 16,3 2-16-16,0-2 1 16,7-2 10-16,1-4 1 15</inkml:trace>
  <inkml:trace contextRef="#ctx0" brushRef="#br0" timeOffset="197930.9295">19554 11683 53 0,'-22'-29'26'0,"-4"-6"2"16,18 25-26-16,-3-1-2 15,-2-2 1-15,-8 2 5 16,-6 3 0-16,4 8-6 16,2 5 1-16,-1 6 0 15,9 5 0-15,5 18-1 16,16 14 0-16,3 0 0 16,5 7 0-16,2 1 0 15,3-6 1-15,3 0-2 16,5 3 1-16,-5-3 0 0,-3-5 0 15,-2-5 0-15,-9-3 1 16,-10-2-1-16,-2-9 1 16,-9-2-1-16,-5-11 0 15,3-8 2-15,0-13 0 16,-3-21-2-16,3-16 1 16,10-18 0-16,3-3 0 15,13 5-1-15,8 0 0 16,11-8-1-16,8 11 0 15,-3 8-30-15,0 5 1 16,-3 10-5-16,-5 9 0 0</inkml:trace>
  <inkml:trace contextRef="#ctx0" brushRef="#br0" timeOffset="204181.3785">20215 11696 36 0,'-16'13'18'0,"21"11"7"0,1-11-18 16,10 6-3-16,-3 2 0 16,0 5-4-16,6 9 1 15,2 2-2-15,3 0 1 16,5-8-1-16,2-3 1 15,1-4-17-15,0-9 0 16,0 3-12-16,-3-3 1 0</inkml:trace>
  <inkml:trace contextRef="#ctx0" brushRef="#br0" timeOffset="204400.1289">20114 12064 50 0,'-34'-8'25'0,"42"-11"0"0,3 11-25 16,10-10 0-16,5-6 0 15,11-5 0-15,-2 0 1 16,4-3-2-16,6-2 0 16,6 2-22-16,-4-8 0 15,3 11-3-15,3 3 0 16</inkml:trace>
  <inkml:trace contextRef="#ctx0" brushRef="#br0" timeOffset="204956.1972">21051 11497 47 0,'-16'11'23'0,"0"60"2"0,11-52-25 16,0 15 1-16,-6 11 0 15,1 8-2-15,-6 11 1 16,5-1 0-16,1-7 0 15,4 5-8-15,6-3 0 16,3-13-13-16,7-11 1 16,14-18 1-16,8-21 0 15</inkml:trace>
  <inkml:trace contextRef="#ctx0" brushRef="#br0" timeOffset="205267.7985">21363 11585 45 0,'-21'50'22'0,"16"48"1"16,0-69-22-16,5 24-1 15,5 10 1-15,0 1-1 16,11 7 0-16,0-15 1 16,13-14 0-16,3-13 9 0,0-10 0 15,-1-22-4-15,1-18 0 16,0-11-6-16,-3-21 0 15,-3-5 1-15,-7-13 0 16,-16 5-2-16,-14-3 1 16,-5 0 0-16,-16 3 1 15,-15 16-2-15,2 13 1 16,0 18-6-16,2 16 0 16,4 17-13-16,10 4 1 15,15 3-20-15,14 0 0 0</inkml:trace>
  <inkml:trace contextRef="#ctx0" brushRef="#br0" timeOffset="205517.8002">21848 11437 66 0,'-24'5'33'16,"58"3"0"-16,-15-11-33 0,4 0 0 15,7 1 0-15,1-3-8 16,6-6 1-16,6-2-16 16,-1-1 1-16,6 1-13 15,-3 3 0-15</inkml:trace>
  <inkml:trace contextRef="#ctx0" brushRef="#br0" timeOffset="206066.234">22559 11124 40 0,'-10'-8'20'0,"4"3"4"0,6 5-19 0,-5 3-2 16,2 2 0-16,-4 3-1 16,1 0 1-16,-2 5 2 15,0 3 1-15,-2 0-2 16,-1 8 0-16,1 10-3 16,4 11 0-16,-2 0-1 15,0 3 1-15,6-1-1 16,-1-7 0-16,6-6 1 15,5-7 1-15,2-11 0 16,4-8 1-16,4-11-1 16,3-10 0-16,0-8-2 15,1-1 1-15,-7-7-1 16,-4 6 1-16,-6-1-3 16,-13 8 1-16,-5 8 0 15,-8 16 0 1,-5 2-15-16,2 14 0 15,-5 8-14-15,7 2 1 16,9-2 10-16,3-11 0 16</inkml:trace>
  <inkml:trace contextRef="#ctx0" brushRef="#br0" timeOffset="206967.2008">17117 12056 26 0,'13'-19'13'0,"8"-47"0"0,-13 42-12 16,-8 0 3-16,-3-2 1 15,-7-8 0-15,-6 2 1 16,0 5-4-16,-13 1 1 16,-6 13-2-16,-4 7 1 15,-4 20 4-15,-9 4 0 16,-4 19-3-16,6 16 0 16,7 5-1-16,12 11 1 0,1-8-5 15,15-5 1-15,4-9 3 16,6-10 1-16,10-13-4 15,11-16 0-15,10-8 1 16,6-21 0-16,-5-14 0 16,4 1 1-16,1-11-2 15,0-8 1-15,-3 3 0 16,-5 7 1-16,-6 6-2 16,-5 11 1-16,-5 5 3 15,-5 10 1-15,-3 6-4 16,0 8 1-16,-3 15-2 15,1 14 1-15,-4 2 0 16,4 14 0-16,-1 10 1 16,-2 16 1-16,2 8-2 15,1 0 0-15,-6 13 0 16,0 9 0-16,2-6 0 16,1-6 1-16,5-2 0 15,0-16 1-15,8-10 0 0,3-17 0 16,7-17-2-16,6-17 0 15,8-29-1-15,10-11 0 16,14-18-16-16,2-10 0 16,5-1-25-16,1 9 0 15</inkml:trace>
  <inkml:trace contextRef="#ctx0" brushRef="#br0" timeOffset="212371.3383">23729 11701 37 0,'-11'-40'18'0,"3"17"6"0,6 15-19 16,-9-6 0-16,-5 1 0 16,-8 0 0-16,-7 2 1 15,-4 6-2-15,-12 8 0 0,-1 7 0 16,-2 9 1-16,5 18-2 16,-8 11 1-16,0 2-2 15,5 13 0-15,16 1 0 16,11 5 1-16,19-1 1 15,15-9 0-15,13-6-1 16,11-14 0-16,24-10-2 0,24-10 0 16,8-9-4-16,12-12 0 15,7-17-42-15,4-15 1 16,-2-6 15-16,-27-2 1 16</inkml:trace>
  <inkml:trace contextRef="#ctx0" brushRef="#br0" timeOffset="215371.2009">17823 11714 44 0,'-26'-8'22'0,"26"-2"0"16,0 5-21-16,5 5 4 15,0 0 1-15,6 0-2 16,7-3 1-16,3 3-5 16,3-3 1-16,8 3-2 15,5-2 1-15,5 4-29 16,-7 1 0-16,4-3 4 16,-1-11 0-16</inkml:trace>
  <inkml:trace contextRef="#ctx0" brushRef="#br0" timeOffset="222823.9742">16267 11355 47 0,'-18'-48'23'0,"28"27"1"0,1 23-24 0,7 6 0 16,6 19 0-16,-3 2-1 15,3 21 1-15,-8 14 0 16,-5 28 1-16,-17 1-2 16,-7 15 1-16,-11 22 0 15,-7 5 1-15,-12 13 0 16,-7-5 0-16,-3 8-2 16,3 8 1-16,-3-24 0 15,5-3 0-15,1-10 0 16,12-6 1-16,11-23 0 15,6-9 0-15,7-10-2 16,9-7 0-16,4-12 1 16,12-13 0-16,12-4 1 0,0-4 0 15,11-8-2-15,11-4 1 16,10-12 0-16,16-5 1 16,3-5-2-16,8-2 1 15,10-3 0-15,14-3 0 16,-4-6 1-16,12 1 1 15,10 3-2-15,-3-1 0 16,6 0-1-16,5 3 1 16,0-2 2-16,5-1 0 15,5 1-4-15,-2-4 0 0,11 1 2 16,5 0 1-16,-6 0-2 16,6 0 1-16,7 5 0 15,4 2 1-15,7 1-2 16,-8 2 1-1,152 3 0 1,-57 0 1-16,-31-5-1 16,-13 5 0-16,-19-3 0 15,2 1 0-15,-9-1 1 16,-4 0 1-16,-2 1-3 16,3-6 1-16,2-3-1 15,-13 3 0-15,0 0 1 16,-11-2 0-16,0-1 0 15,1 1 0-15,-14-9 0 16,-8 6 0-16,0 0 2 0,-21 2 0 16,-3-2-5-16,-13 2 1 15,-5 1 4-15,-10 4 0 16,-17-4-4-16,-13 5 1 16,-10-1 1-16,-6 1 0 15,-8 0 0-15,-7-1 0 16,-4 1 0-16,-1 0 0 15,-7-3 1-15,4-3 1 16,-6-2-3-16,-5-6 0 16,2-2 0-16,1-2 1 0,2-1 2 15,0-8 0-15,3-10-4 16,5-3 1-16,-2-6 0 16,-1-2 1-16,1-2 2 15,-1 2 0-15,6-16-2 16,2 0 1-16,6-2-1 15,-3-3 1-15,3 5-2 16,2-5 1-16,0-8 1 16,-2 8 0-16,-6-3-1 15,-2 6 0-15,-3 12 0 16,-5-4 0-16,-3-6 0 0,-2 8 0 16,-6 3-2-16,0 2 1 15,-2 4 2-15,-1 4 0 16,1 8-2-16,-1 3 1 15,1-5 0-15,-3 2 0 16,-5 6 1-16,2 2 0 16,-5 3-1-16,-5 5 0 15,-1 3-1-15,-4 8 1 16,-6 2-1-16,3 3 1 16,-6 5 0-16,-2-2 0 0,-3 5 0 15,-2 0 0-15,-3 0 0 16,-1 0 1-16,-1 0-2 15,2-2 0-15,-8-1 3 16,0 0 0-16,2 1-3 16,1-1 0-16,2-2 1 15,0 5 1-15,0-6-2 16,-5-2 0-16,0 0 1 16,0-2 1-16,0-3-2 15,-5-3 1-15,-6 0 1 16,3 0 0-16,0 0-1 15,3-2 0-15,-8-4 0 16,-3 7 0-16,0-1 0 16,0 5 0-16,-8-2-1 0,6 0 0 15,-1-3 1-15,-2 0 0 16,0-3-1-16,-3 1 1 16,-3-1 0-16,-7 1 0 15,5-1 0-15,2 1 0 16,-7 2 0-16,2 3 1 15,-10-1-2-15,2 7 1 16,3-1 0-16,-8 2 1 16,-3 1-2-16,-2 2 0 15,-1 1 1-15,-4 4 1 16,-1-2-1-16,-2 0 1 0,-6 3-1 16,9 0 0-16,-11-3 0 15,2 5 0-15,-10-2 0 16,10 2 0-16,-12-2-1 15,-4-1 1-15,-2 1 1 16,-3 2 0-16,3-2-2 16,-8-1 1-16,3 4 0 15,-6-1 1-15,-7 0-1 16,7 11 0-16,-5-5-1 16,-2-6 1-16,10 3-1 15,-11 0 1-15,0-3 0 16,9 3 1-16,-17-3-1 15,1 1 0-15,12-1 0 16,-15 3 0-16,-8 3 0 16,5-1 0-16,-13-2 0 0,0 3 0 15,-13 2-1-15,-3 3 1 16,-8 0 0-16,-2 5 1 16,7 3-1-16,-7 2 0 15,2 1 0-15,-6-4 0 16,4 1 0-16,7 0 0 15,-4 8-5-15,15-1 1 16,2 1-22-16,6 0 0 16,32-3 5-16,5-5 0 0</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14-02-03T16:42:21.277"/>
    </inkml:context>
    <inkml:brush xml:id="br0">
      <inkml:brushProperty name="width" value="0.05292" units="cm"/>
      <inkml:brushProperty name="height" value="0.05292" units="cm"/>
    </inkml:brush>
  </inkml:definitions>
  <inkml:trace contextRef="#ctx0" brushRef="#br0">21729 13990</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5-02-02T22:51:20.117"/>
    </inkml:context>
    <inkml:brush xml:id="br0">
      <inkml:brushProperty name="width" value="0.05292" units="cm"/>
      <inkml:brushProperty name="height" value="0.05292" units="cm"/>
    </inkml:brush>
  </inkml:definitions>
  <inkml:trace contextRef="#ctx0" brushRef="#br0">4257 17126 44 0,'-39'5'22'0,"39"-5"-30"0,5-5-22 16,6-3 16-16,-1 0 1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2" y="0"/>
            <a:ext cx="3038144" cy="461192"/>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defTabSz="928407">
              <a:defRPr sz="1200"/>
            </a:lvl1pPr>
          </a:lstStyle>
          <a:p>
            <a:endParaRPr lang="en-US"/>
          </a:p>
        </p:txBody>
      </p:sp>
      <p:sp>
        <p:nvSpPr>
          <p:cNvPr id="26627" name="Rectangle 3"/>
          <p:cNvSpPr>
            <a:spLocks noGrp="1" noChangeArrowheads="1"/>
          </p:cNvSpPr>
          <p:nvPr>
            <p:ph type="dt" idx="1"/>
          </p:nvPr>
        </p:nvSpPr>
        <p:spPr bwMode="auto">
          <a:xfrm>
            <a:off x="3970739" y="0"/>
            <a:ext cx="3038144" cy="461192"/>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algn="r" defTabSz="928407">
              <a:defRPr sz="1200"/>
            </a:lvl1pPr>
          </a:lstStyle>
          <a:p>
            <a:endParaRPr lang="en-US"/>
          </a:p>
        </p:txBody>
      </p:sp>
      <p:sp>
        <p:nvSpPr>
          <p:cNvPr id="26628" name="Rectangle 4"/>
          <p:cNvSpPr>
            <a:spLocks noGrp="1" noRot="1" noChangeAspect="1" noChangeArrowheads="1" noTextEdit="1"/>
          </p:cNvSpPr>
          <p:nvPr>
            <p:ph type="sldImg" idx="2"/>
          </p:nvPr>
        </p:nvSpPr>
        <p:spPr bwMode="auto">
          <a:xfrm>
            <a:off x="1196975" y="693738"/>
            <a:ext cx="4616450" cy="3463925"/>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701348" y="4387446"/>
            <a:ext cx="5607711" cy="4155317"/>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2" y="8773356"/>
            <a:ext cx="3038144" cy="46119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defTabSz="928407">
              <a:defRPr sz="1200"/>
            </a:lvl1pPr>
          </a:lstStyle>
          <a:p>
            <a:endParaRPr lang="en-US"/>
          </a:p>
        </p:txBody>
      </p:sp>
      <p:sp>
        <p:nvSpPr>
          <p:cNvPr id="26631" name="Rectangle 7"/>
          <p:cNvSpPr>
            <a:spLocks noGrp="1" noChangeArrowheads="1"/>
          </p:cNvSpPr>
          <p:nvPr>
            <p:ph type="sldNum" sz="quarter" idx="5"/>
          </p:nvPr>
        </p:nvSpPr>
        <p:spPr bwMode="auto">
          <a:xfrm>
            <a:off x="3970739" y="8773356"/>
            <a:ext cx="3038144" cy="46119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algn="r" defTabSz="928407">
              <a:defRPr sz="1200"/>
            </a:lvl1pPr>
          </a:lstStyle>
          <a:p>
            <a:fld id="{6FF646D4-3BFA-E74D-A4AF-6678D14BEF99}" type="slidenum">
              <a:rPr lang="en-US"/>
              <a:pPr/>
              <a:t>‹#›</a:t>
            </a:fld>
            <a:endParaRPr lang="en-US"/>
          </a:p>
        </p:txBody>
      </p:sp>
    </p:spTree>
    <p:extLst>
      <p:ext uri="{BB962C8B-B14F-4D97-AF65-F5344CB8AC3E}">
        <p14:creationId xmlns:p14="http://schemas.microsoft.com/office/powerpoint/2010/main" val="17385257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Arial"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FF646D4-3BFA-E74D-A4AF-6678D14BEF99}" type="slidenum">
              <a:rPr lang="en-US" smtClean="0"/>
              <a:pPr/>
              <a:t>1</a:t>
            </a:fld>
            <a:endParaRPr lang="en-US"/>
          </a:p>
        </p:txBody>
      </p:sp>
    </p:spTree>
    <p:extLst>
      <p:ext uri="{BB962C8B-B14F-4D97-AF65-F5344CB8AC3E}">
        <p14:creationId xmlns:p14="http://schemas.microsoft.com/office/powerpoint/2010/main" val="3138010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938A85EE-B474-42AE-B704-88A4C7DDC9A9}" type="slidenum">
              <a:rPr lang="en-US" altLang="en-US" sz="1200"/>
              <a:pPr/>
              <a:t>15</a:t>
            </a:fld>
            <a:endParaRPr lang="en-US" altLang="en-US" sz="1200"/>
          </a:p>
        </p:txBody>
      </p:sp>
      <p:sp>
        <p:nvSpPr>
          <p:cNvPr id="143363" name="Rectangle 7"/>
          <p:cNvSpPr txBox="1">
            <a:spLocks noGrp="1" noChangeArrowheads="1"/>
          </p:cNvSpPr>
          <p:nvPr/>
        </p:nvSpPr>
        <p:spPr bwMode="auto">
          <a:xfrm>
            <a:off x="3970938" y="8772669"/>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eaLnBrk="1" hangingPunct="1"/>
            <a:fld id="{0E8785D2-2E82-45C9-AA67-7E1778438620}" type="slidenum">
              <a:rPr lang="en-US" altLang="en-US" sz="1200"/>
              <a:pPr algn="r" eaLnBrk="1" hangingPunct="1"/>
              <a:t>15</a:t>
            </a:fld>
            <a:endParaRPr lang="en-US" altLang="en-US" sz="1200"/>
          </a:p>
        </p:txBody>
      </p:sp>
      <p:sp>
        <p:nvSpPr>
          <p:cNvPr id="143364" name="Rectangle 2"/>
          <p:cNvSpPr>
            <a:spLocks noGrp="1" noRot="1" noChangeAspect="1" noChangeArrowheads="1" noTextEdit="1"/>
          </p:cNvSpPr>
          <p:nvPr>
            <p:ph type="sldImg"/>
          </p:nvPr>
        </p:nvSpPr>
        <p:spPr>
          <a:solidFill>
            <a:srgbClr val="FFFFFF"/>
          </a:solidFill>
          <a:ln/>
        </p:spPr>
      </p:sp>
      <p:sp>
        <p:nvSpPr>
          <p:cNvPr id="143365" name="Rectangle 3"/>
          <p:cNvSpPr>
            <a:spLocks noGrp="1" noChangeArrowheads="1"/>
          </p:cNvSpPr>
          <p:nvPr>
            <p:ph type="body" idx="1"/>
          </p:nvPr>
        </p:nvSpPr>
        <p:spPr>
          <a:xfrm>
            <a:off x="701040" y="4387136"/>
            <a:ext cx="5608320" cy="4156234"/>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685110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ABE4EE54-0340-4F27-9D1A-D4EA3B5B03B5}" type="slidenum">
              <a:rPr lang="en-US" altLang="en-US" sz="1200"/>
              <a:pPr/>
              <a:t>16</a:t>
            </a:fld>
            <a:endParaRPr lang="en-US" altLang="en-US" sz="1200"/>
          </a:p>
        </p:txBody>
      </p:sp>
      <p:sp>
        <p:nvSpPr>
          <p:cNvPr id="147459" name="Rectangle 7"/>
          <p:cNvSpPr txBox="1">
            <a:spLocks noGrp="1" noChangeArrowheads="1"/>
          </p:cNvSpPr>
          <p:nvPr/>
        </p:nvSpPr>
        <p:spPr bwMode="auto">
          <a:xfrm>
            <a:off x="3970938" y="8772669"/>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eaLnBrk="1" hangingPunct="1"/>
            <a:fld id="{1EB42D98-7FCB-4362-B881-6ABE1C6E36BF}" type="slidenum">
              <a:rPr lang="en-US" altLang="en-US" sz="1200"/>
              <a:pPr algn="r" eaLnBrk="1" hangingPunct="1"/>
              <a:t>16</a:t>
            </a:fld>
            <a:endParaRPr lang="en-US" altLang="en-US" sz="1200"/>
          </a:p>
        </p:txBody>
      </p:sp>
      <p:sp>
        <p:nvSpPr>
          <p:cNvPr id="147460" name="Rectangle 2"/>
          <p:cNvSpPr>
            <a:spLocks noGrp="1" noRot="1" noChangeAspect="1" noChangeArrowheads="1" noTextEdit="1"/>
          </p:cNvSpPr>
          <p:nvPr>
            <p:ph type="sldImg"/>
          </p:nvPr>
        </p:nvSpPr>
        <p:spPr>
          <a:solidFill>
            <a:srgbClr val="FFFFFF"/>
          </a:solidFill>
          <a:ln/>
        </p:spPr>
      </p:sp>
      <p:sp>
        <p:nvSpPr>
          <p:cNvPr id="147461" name="Rectangle 3"/>
          <p:cNvSpPr>
            <a:spLocks noGrp="1" noChangeArrowheads="1"/>
          </p:cNvSpPr>
          <p:nvPr>
            <p:ph type="body" idx="1"/>
          </p:nvPr>
        </p:nvSpPr>
        <p:spPr>
          <a:xfrm>
            <a:off x="701040" y="4387136"/>
            <a:ext cx="5608320" cy="4156234"/>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3214541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436CFA6D-0EB5-40C5-9332-8890550EAFDF}" type="slidenum">
              <a:rPr lang="en-US" altLang="en-US" sz="1200"/>
              <a:pPr/>
              <a:t>29</a:t>
            </a:fld>
            <a:endParaRPr lang="en-US" altLang="en-US" sz="1200"/>
          </a:p>
        </p:txBody>
      </p:sp>
      <p:sp>
        <p:nvSpPr>
          <p:cNvPr id="149507" name="Rectangle 7"/>
          <p:cNvSpPr txBox="1">
            <a:spLocks noGrp="1" noChangeArrowheads="1"/>
          </p:cNvSpPr>
          <p:nvPr/>
        </p:nvSpPr>
        <p:spPr bwMode="auto">
          <a:xfrm>
            <a:off x="3970938" y="8772669"/>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eaLnBrk="1" hangingPunct="1"/>
            <a:fld id="{4FB46176-5213-4764-B916-7FEA3A245A72}" type="slidenum">
              <a:rPr lang="en-US" altLang="en-US" sz="1200"/>
              <a:pPr algn="r" eaLnBrk="1" hangingPunct="1"/>
              <a:t>29</a:t>
            </a:fld>
            <a:endParaRPr lang="en-US" altLang="en-US" sz="1200"/>
          </a:p>
        </p:txBody>
      </p:sp>
      <p:sp>
        <p:nvSpPr>
          <p:cNvPr id="149508" name="Rectangle 2"/>
          <p:cNvSpPr>
            <a:spLocks noGrp="1" noRot="1" noChangeAspect="1" noChangeArrowheads="1" noTextEdit="1"/>
          </p:cNvSpPr>
          <p:nvPr>
            <p:ph type="sldImg"/>
          </p:nvPr>
        </p:nvSpPr>
        <p:spPr>
          <a:solidFill>
            <a:srgbClr val="FFFFFF"/>
          </a:solidFill>
          <a:ln/>
        </p:spPr>
      </p:sp>
      <p:sp>
        <p:nvSpPr>
          <p:cNvPr id="149509" name="Rectangle 3"/>
          <p:cNvSpPr>
            <a:spLocks noGrp="1" noChangeArrowheads="1"/>
          </p:cNvSpPr>
          <p:nvPr>
            <p:ph type="body" idx="1"/>
          </p:nvPr>
        </p:nvSpPr>
        <p:spPr>
          <a:xfrm>
            <a:off x="701040" y="4387136"/>
            <a:ext cx="5608320" cy="4156234"/>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24739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99B1BA7A-4EDF-41CE-9599-2CB5E7D0D694}" type="slidenum">
              <a:rPr lang="en-US" altLang="en-US" sz="1200"/>
              <a:pPr/>
              <a:t>31</a:t>
            </a:fld>
            <a:endParaRPr lang="en-US" altLang="en-US" sz="1200"/>
          </a:p>
        </p:txBody>
      </p:sp>
      <p:sp>
        <p:nvSpPr>
          <p:cNvPr id="153603" name="Rectangle 7"/>
          <p:cNvSpPr txBox="1">
            <a:spLocks noGrp="1" noChangeArrowheads="1"/>
          </p:cNvSpPr>
          <p:nvPr/>
        </p:nvSpPr>
        <p:spPr bwMode="auto">
          <a:xfrm>
            <a:off x="3970938" y="8772669"/>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eaLnBrk="1" hangingPunct="1"/>
            <a:fld id="{AB73FF01-F3A7-4412-8765-8B2240984DA5}" type="slidenum">
              <a:rPr lang="en-US" altLang="en-US" sz="1200"/>
              <a:pPr algn="r" eaLnBrk="1" hangingPunct="1"/>
              <a:t>31</a:t>
            </a:fld>
            <a:endParaRPr lang="en-US" altLang="en-US" sz="1200"/>
          </a:p>
        </p:txBody>
      </p:sp>
      <p:sp>
        <p:nvSpPr>
          <p:cNvPr id="153604" name="Rectangle 2"/>
          <p:cNvSpPr>
            <a:spLocks noGrp="1" noRot="1" noChangeAspect="1" noChangeArrowheads="1" noTextEdit="1"/>
          </p:cNvSpPr>
          <p:nvPr>
            <p:ph type="sldImg"/>
          </p:nvPr>
        </p:nvSpPr>
        <p:spPr>
          <a:solidFill>
            <a:srgbClr val="FFFFFF"/>
          </a:solidFill>
          <a:ln/>
        </p:spPr>
      </p:sp>
      <p:sp>
        <p:nvSpPr>
          <p:cNvPr id="153605" name="Rectangle 3"/>
          <p:cNvSpPr>
            <a:spLocks noGrp="1" noChangeArrowheads="1"/>
          </p:cNvSpPr>
          <p:nvPr>
            <p:ph type="body" idx="1"/>
          </p:nvPr>
        </p:nvSpPr>
        <p:spPr>
          <a:xfrm>
            <a:off x="701040" y="4387136"/>
            <a:ext cx="5608320" cy="4156234"/>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180300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04C12DCC-1D83-4173-B1D2-97492B075B2B}" type="slidenum">
              <a:rPr lang="en-US" altLang="en-US" sz="1200"/>
              <a:pPr/>
              <a:t>33</a:t>
            </a:fld>
            <a:endParaRPr lang="en-US" altLang="en-US" sz="1200"/>
          </a:p>
        </p:txBody>
      </p:sp>
      <p:sp>
        <p:nvSpPr>
          <p:cNvPr id="129027" name="Rectangle 7"/>
          <p:cNvSpPr txBox="1">
            <a:spLocks noGrp="1" noChangeArrowheads="1"/>
          </p:cNvSpPr>
          <p:nvPr/>
        </p:nvSpPr>
        <p:spPr bwMode="auto">
          <a:xfrm>
            <a:off x="3970938" y="8772669"/>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eaLnBrk="1" hangingPunct="1"/>
            <a:fld id="{BF61B8EE-1999-4921-932B-E025094DB618}" type="slidenum">
              <a:rPr lang="en-US" altLang="en-US" sz="1200"/>
              <a:pPr algn="r" eaLnBrk="1" hangingPunct="1"/>
              <a:t>33</a:t>
            </a:fld>
            <a:endParaRPr lang="en-US" altLang="en-US" sz="1200"/>
          </a:p>
        </p:txBody>
      </p:sp>
      <p:sp>
        <p:nvSpPr>
          <p:cNvPr id="129028" name="Rectangle 2"/>
          <p:cNvSpPr>
            <a:spLocks noGrp="1" noRot="1" noChangeAspect="1" noChangeArrowheads="1" noTextEdit="1"/>
          </p:cNvSpPr>
          <p:nvPr>
            <p:ph type="sldImg"/>
          </p:nvPr>
        </p:nvSpPr>
        <p:spPr>
          <a:solidFill>
            <a:srgbClr val="FFFFFF"/>
          </a:solidFill>
          <a:ln/>
        </p:spPr>
      </p:sp>
      <p:sp>
        <p:nvSpPr>
          <p:cNvPr id="129029" name="Rectangle 3"/>
          <p:cNvSpPr>
            <a:spLocks noGrp="1" noChangeArrowheads="1"/>
          </p:cNvSpPr>
          <p:nvPr>
            <p:ph type="body" idx="1"/>
          </p:nvPr>
        </p:nvSpPr>
        <p:spPr>
          <a:xfrm>
            <a:off x="701040" y="4387136"/>
            <a:ext cx="5608320" cy="4156234"/>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3780197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EEAE825B-629D-4609-A7A8-D8EBB51F79AF}" type="slidenum">
              <a:rPr lang="en-US" altLang="en-US" sz="1200"/>
              <a:pPr/>
              <a:t>41</a:t>
            </a:fld>
            <a:endParaRPr lang="en-US" altLang="en-US" sz="1200"/>
          </a:p>
        </p:txBody>
      </p:sp>
      <p:sp>
        <p:nvSpPr>
          <p:cNvPr id="131075" name="Rectangle 7"/>
          <p:cNvSpPr txBox="1">
            <a:spLocks noGrp="1" noChangeArrowheads="1"/>
          </p:cNvSpPr>
          <p:nvPr/>
        </p:nvSpPr>
        <p:spPr bwMode="auto">
          <a:xfrm>
            <a:off x="3970938" y="8772669"/>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eaLnBrk="1" hangingPunct="1"/>
            <a:fld id="{A7C243A2-DB31-4067-8BD0-00FDB38503A6}" type="slidenum">
              <a:rPr lang="en-US" altLang="en-US" sz="1200"/>
              <a:pPr algn="r" eaLnBrk="1" hangingPunct="1"/>
              <a:t>41</a:t>
            </a:fld>
            <a:endParaRPr lang="en-US" altLang="en-US" sz="1200"/>
          </a:p>
        </p:txBody>
      </p:sp>
      <p:sp>
        <p:nvSpPr>
          <p:cNvPr id="131076" name="Rectangle 2"/>
          <p:cNvSpPr>
            <a:spLocks noGrp="1" noRot="1" noChangeAspect="1" noChangeArrowheads="1" noTextEdit="1"/>
          </p:cNvSpPr>
          <p:nvPr>
            <p:ph type="sldImg"/>
          </p:nvPr>
        </p:nvSpPr>
        <p:spPr>
          <a:solidFill>
            <a:srgbClr val="FFFFFF"/>
          </a:solidFill>
          <a:ln/>
        </p:spPr>
      </p:sp>
      <p:sp>
        <p:nvSpPr>
          <p:cNvPr id="131077" name="Rectangle 3"/>
          <p:cNvSpPr>
            <a:spLocks noGrp="1" noChangeArrowheads="1"/>
          </p:cNvSpPr>
          <p:nvPr>
            <p:ph type="body" idx="1"/>
          </p:nvPr>
        </p:nvSpPr>
        <p:spPr>
          <a:xfrm>
            <a:off x="701040" y="4387136"/>
            <a:ext cx="5608320" cy="4156234"/>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118234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4EF74B5F-D91E-4AFA-8D5A-FDC9BD74C2E5}" type="slidenum">
              <a:rPr lang="en-US" altLang="en-US" sz="1200"/>
              <a:pPr/>
              <a:t>2</a:t>
            </a:fld>
            <a:endParaRPr lang="en-US" altLang="en-US" sz="1200"/>
          </a:p>
        </p:txBody>
      </p:sp>
      <p:sp>
        <p:nvSpPr>
          <p:cNvPr id="137219" name="Rectangle 7"/>
          <p:cNvSpPr txBox="1">
            <a:spLocks noGrp="1" noChangeArrowheads="1"/>
          </p:cNvSpPr>
          <p:nvPr/>
        </p:nvSpPr>
        <p:spPr bwMode="auto">
          <a:xfrm>
            <a:off x="3970938" y="8772669"/>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eaLnBrk="1" hangingPunct="1"/>
            <a:fld id="{4F619AED-D254-481A-91CE-DD69B89D2FA4}" type="slidenum">
              <a:rPr lang="en-US" altLang="en-US" sz="1200"/>
              <a:pPr algn="r" eaLnBrk="1" hangingPunct="1"/>
              <a:t>2</a:t>
            </a:fld>
            <a:endParaRPr lang="en-US" altLang="en-US" sz="1200"/>
          </a:p>
        </p:txBody>
      </p:sp>
      <p:sp>
        <p:nvSpPr>
          <p:cNvPr id="137220" name="Rectangle 2"/>
          <p:cNvSpPr>
            <a:spLocks noGrp="1" noRot="1" noChangeAspect="1" noChangeArrowheads="1" noTextEdit="1"/>
          </p:cNvSpPr>
          <p:nvPr>
            <p:ph type="sldImg"/>
          </p:nvPr>
        </p:nvSpPr>
        <p:spPr>
          <a:solidFill>
            <a:srgbClr val="FFFFFF"/>
          </a:solidFill>
          <a:ln/>
        </p:spPr>
      </p:sp>
      <p:sp>
        <p:nvSpPr>
          <p:cNvPr id="137221" name="Rectangle 3"/>
          <p:cNvSpPr>
            <a:spLocks noGrp="1" noChangeArrowheads="1"/>
          </p:cNvSpPr>
          <p:nvPr>
            <p:ph type="body" idx="1"/>
          </p:nvPr>
        </p:nvSpPr>
        <p:spPr>
          <a:xfrm>
            <a:off x="701040" y="4387136"/>
            <a:ext cx="5608320" cy="4156234"/>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684949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740DEB58-5BC4-4E5E-A4D9-28F42D0474ED}" type="slidenum">
              <a:rPr lang="en-US" altLang="en-US" sz="1200"/>
              <a:pPr/>
              <a:t>3</a:t>
            </a:fld>
            <a:endParaRPr lang="en-US" altLang="en-US" sz="1200"/>
          </a:p>
        </p:txBody>
      </p:sp>
      <p:sp>
        <p:nvSpPr>
          <p:cNvPr id="138243" name="Rectangle 7"/>
          <p:cNvSpPr txBox="1">
            <a:spLocks noGrp="1" noChangeArrowheads="1"/>
          </p:cNvSpPr>
          <p:nvPr/>
        </p:nvSpPr>
        <p:spPr bwMode="auto">
          <a:xfrm>
            <a:off x="3970938" y="8772669"/>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eaLnBrk="1" hangingPunct="1"/>
            <a:fld id="{0B4B48E3-DE74-4B43-82AF-71571647353F}" type="slidenum">
              <a:rPr lang="en-US" altLang="en-US" sz="1200"/>
              <a:pPr algn="r" eaLnBrk="1" hangingPunct="1"/>
              <a:t>3</a:t>
            </a:fld>
            <a:endParaRPr lang="en-US" altLang="en-US" sz="1200"/>
          </a:p>
        </p:txBody>
      </p:sp>
      <p:sp>
        <p:nvSpPr>
          <p:cNvPr id="138244" name="Rectangle 2"/>
          <p:cNvSpPr>
            <a:spLocks noGrp="1" noRot="1" noChangeAspect="1" noChangeArrowheads="1" noTextEdit="1"/>
          </p:cNvSpPr>
          <p:nvPr>
            <p:ph type="sldImg"/>
          </p:nvPr>
        </p:nvSpPr>
        <p:spPr>
          <a:solidFill>
            <a:srgbClr val="FFFFFF"/>
          </a:solidFill>
          <a:ln/>
        </p:spPr>
      </p:sp>
      <p:sp>
        <p:nvSpPr>
          <p:cNvPr id="138245" name="Rectangle 3"/>
          <p:cNvSpPr>
            <a:spLocks noGrp="1" noChangeArrowheads="1"/>
          </p:cNvSpPr>
          <p:nvPr>
            <p:ph type="body" idx="1"/>
          </p:nvPr>
        </p:nvSpPr>
        <p:spPr>
          <a:xfrm>
            <a:off x="701040" y="4387136"/>
            <a:ext cx="5608320" cy="4156234"/>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73509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4</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70105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740DEB58-5BC4-4E5E-A4D9-28F42D0474ED}" type="slidenum">
              <a:rPr lang="en-US" altLang="en-US" sz="1200"/>
              <a:pPr/>
              <a:t>5</a:t>
            </a:fld>
            <a:endParaRPr lang="en-US" altLang="en-US" sz="1200"/>
          </a:p>
        </p:txBody>
      </p:sp>
      <p:sp>
        <p:nvSpPr>
          <p:cNvPr id="138243" name="Rectangle 7"/>
          <p:cNvSpPr txBox="1">
            <a:spLocks noGrp="1" noChangeArrowheads="1"/>
          </p:cNvSpPr>
          <p:nvPr/>
        </p:nvSpPr>
        <p:spPr bwMode="auto">
          <a:xfrm>
            <a:off x="3970938" y="8772669"/>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eaLnBrk="1" hangingPunct="1"/>
            <a:fld id="{0B4B48E3-DE74-4B43-82AF-71571647353F}" type="slidenum">
              <a:rPr lang="en-US" altLang="en-US" sz="1200"/>
              <a:pPr algn="r" eaLnBrk="1" hangingPunct="1"/>
              <a:t>5</a:t>
            </a:fld>
            <a:endParaRPr lang="en-US" altLang="en-US" sz="1200"/>
          </a:p>
        </p:txBody>
      </p:sp>
      <p:sp>
        <p:nvSpPr>
          <p:cNvPr id="138244" name="Rectangle 2"/>
          <p:cNvSpPr>
            <a:spLocks noGrp="1" noRot="1" noChangeAspect="1" noChangeArrowheads="1" noTextEdit="1"/>
          </p:cNvSpPr>
          <p:nvPr>
            <p:ph type="sldImg"/>
          </p:nvPr>
        </p:nvSpPr>
        <p:spPr>
          <a:solidFill>
            <a:srgbClr val="FFFFFF"/>
          </a:solidFill>
          <a:ln/>
        </p:spPr>
      </p:sp>
      <p:sp>
        <p:nvSpPr>
          <p:cNvPr id="138245" name="Rectangle 3"/>
          <p:cNvSpPr>
            <a:spLocks noGrp="1" noChangeArrowheads="1"/>
          </p:cNvSpPr>
          <p:nvPr>
            <p:ph type="body" idx="1"/>
          </p:nvPr>
        </p:nvSpPr>
        <p:spPr>
          <a:xfrm>
            <a:off x="701040" y="4387136"/>
            <a:ext cx="5608320" cy="4156234"/>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469740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6</a:t>
            </a:fld>
            <a:endParaRPr lang="en-US"/>
          </a:p>
        </p:txBody>
      </p:sp>
      <p:sp>
        <p:nvSpPr>
          <p:cNvPr id="258050" name="Rectangle 2"/>
          <p:cNvSpPr>
            <a:spLocks noGrp="1" noRot="1" noChangeAspect="1" noChangeArrowheads="1" noTextEdit="1"/>
          </p:cNvSpPr>
          <p:nvPr>
            <p:ph type="sldImg"/>
          </p:nvPr>
        </p:nvSpPr>
        <p:spPr>
          <a:xfrm>
            <a:off x="1054100" y="671513"/>
            <a:ext cx="4470400"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3101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7</a:t>
            </a:fld>
            <a:endParaRPr lang="en-US"/>
          </a:p>
        </p:txBody>
      </p:sp>
      <p:sp>
        <p:nvSpPr>
          <p:cNvPr id="258050" name="Rectangle 2"/>
          <p:cNvSpPr>
            <a:spLocks noGrp="1" noRot="1" noChangeAspect="1" noChangeArrowheads="1" noTextEdit="1"/>
          </p:cNvSpPr>
          <p:nvPr>
            <p:ph type="sldImg"/>
          </p:nvPr>
        </p:nvSpPr>
        <p:spPr>
          <a:xfrm>
            <a:off x="1054100" y="671513"/>
            <a:ext cx="4470400"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3101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8</a:t>
            </a:fld>
            <a:endParaRPr lang="en-US"/>
          </a:p>
        </p:txBody>
      </p:sp>
      <p:sp>
        <p:nvSpPr>
          <p:cNvPr id="258050" name="Rectangle 2"/>
          <p:cNvSpPr>
            <a:spLocks noGrp="1" noRot="1" noChangeAspect="1" noChangeArrowheads="1" noTextEdit="1"/>
          </p:cNvSpPr>
          <p:nvPr>
            <p:ph type="sldImg"/>
          </p:nvPr>
        </p:nvSpPr>
        <p:spPr>
          <a:xfrm>
            <a:off x="1054100" y="671513"/>
            <a:ext cx="4470400"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8217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9</a:t>
            </a:fld>
            <a:endParaRPr lang="en-US"/>
          </a:p>
        </p:txBody>
      </p:sp>
      <p:sp>
        <p:nvSpPr>
          <p:cNvPr id="258050" name="Rectangle 2"/>
          <p:cNvSpPr>
            <a:spLocks noGrp="1" noRot="1" noChangeAspect="1" noChangeArrowheads="1" noTextEdit="1"/>
          </p:cNvSpPr>
          <p:nvPr>
            <p:ph type="sldImg"/>
          </p:nvPr>
        </p:nvSpPr>
        <p:spPr>
          <a:xfrm>
            <a:off x="1054100" y="671513"/>
            <a:ext cx="4470400"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8217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A4F68FB-EE49-9343-A0ED-B0856B509A4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20A5F7B-88EF-7B45-8812-1532E15AA29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1F44708-FAB7-2045-8B3A-6927164A3E0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41DC41E4-161D-AD48-AF17-D1FE093EF1F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fld id="{ED8FF46A-E926-D546-BE79-04D6CFA6226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B1C2E7EE-3F0F-F04F-BC9B-A63CA1690A8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0576F906-14E8-7945-A91B-E55F877418F2}"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cepts-Blu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170432"/>
            <a:ext cx="8229600" cy="542239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2827055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8ED08B8-F681-A54C-8FFA-FC0952B85C2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727D9AC-3F73-A348-BDD5-1BA1C412213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2FAA60D5-5E86-4146-B7DB-47C3ADEC7B9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222122C6-74C2-914D-A144-6F089015A48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126DD08A-62AC-B24A-8465-7668FA50572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F96E55F0-21D3-514B-BCC5-621A0649533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F88BF4E4-0EF4-544A-89A3-67E2D5BDC67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01FEE343-5AAC-6B4F-B0C7-7D21E6D0674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E62B28E-DA43-FF4F-BBBD-88F512B7E93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Arial" charset="0"/>
          <a:cs typeface="Arial" charset="0"/>
        </a:defRPr>
      </a:lvl2pPr>
      <a:lvl3pPr algn="ctr" rtl="0" fontAlgn="base">
        <a:spcBef>
          <a:spcPct val="0"/>
        </a:spcBef>
        <a:spcAft>
          <a:spcPct val="0"/>
        </a:spcAft>
        <a:defRPr sz="4400">
          <a:solidFill>
            <a:schemeClr val="tx2"/>
          </a:solidFill>
          <a:latin typeface="Arial" charset="0"/>
          <a:ea typeface="Arial" charset="0"/>
          <a:cs typeface="Arial" charset="0"/>
        </a:defRPr>
      </a:lvl3pPr>
      <a:lvl4pPr algn="ctr" rtl="0" fontAlgn="base">
        <a:spcBef>
          <a:spcPct val="0"/>
        </a:spcBef>
        <a:spcAft>
          <a:spcPct val="0"/>
        </a:spcAft>
        <a:defRPr sz="4400">
          <a:solidFill>
            <a:schemeClr val="tx2"/>
          </a:solidFill>
          <a:latin typeface="Arial" charset="0"/>
          <a:ea typeface="Arial" charset="0"/>
          <a:cs typeface="Arial" charset="0"/>
        </a:defRPr>
      </a:lvl4pPr>
      <a:lvl5pPr algn="ctr" rtl="0" fontAlgn="base">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customXml" Target="../ink/ink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22.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customXml" Target="../ink/ink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35.emf"/></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10" Type="http://schemas.openxmlformats.org/officeDocument/2006/relationships/image" Target="../media/image48.emf"/><Relationship Id="rId4" Type="http://schemas.openxmlformats.org/officeDocument/2006/relationships/image" Target="../media/image32.jpeg"/><Relationship Id="rId9" Type="http://schemas.openxmlformats.org/officeDocument/2006/relationships/customXml" Target="../ink/ink9.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9.emf"/><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upload.wikimedia.org/wikipedia/commons/thumb/4/42/Electric_dipole_field_lines.svg/454px-Electric_dipole_field_lines.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52" y="-1035496"/>
            <a:ext cx="9433048" cy="90727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9552" y="4221088"/>
            <a:ext cx="8208912" cy="2160240"/>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197788" y="4149080"/>
            <a:ext cx="8712968" cy="2448272"/>
          </a:xfrm>
        </p:spPr>
        <p:txBody>
          <a:bodyPr/>
          <a:lstStyle/>
          <a:p>
            <a:r>
              <a:rPr lang="en-CA" dirty="0" smtClean="0"/>
              <a:t>Finishing off chapter 25, Starting chapter 26..</a:t>
            </a:r>
          </a:p>
          <a:p>
            <a:r>
              <a:rPr lang="en-CA" dirty="0"/>
              <a:t>The Field Model </a:t>
            </a:r>
            <a:endParaRPr lang="en-CA" dirty="0" smtClean="0"/>
          </a:p>
          <a:p>
            <a:r>
              <a:rPr lang="en-CA" dirty="0" smtClean="0"/>
              <a:t>The </a:t>
            </a:r>
            <a:r>
              <a:rPr lang="en-CA" dirty="0"/>
              <a:t>Electric Field of a Point Charge, and many point charges</a:t>
            </a:r>
            <a:endParaRPr lang="en-CA" dirty="0" smtClean="0"/>
          </a:p>
        </p:txBody>
      </p:sp>
      <p:sp>
        <p:nvSpPr>
          <p:cNvPr id="6" name="Rectangle 5"/>
          <p:cNvSpPr/>
          <p:nvPr/>
        </p:nvSpPr>
        <p:spPr>
          <a:xfrm>
            <a:off x="1403648" y="404664"/>
            <a:ext cx="6336704" cy="1080120"/>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100" name="Rectangle 4"/>
          <p:cNvSpPr>
            <a:spLocks noGrp="1" noChangeArrowheads="1"/>
          </p:cNvSpPr>
          <p:nvPr>
            <p:ph type="title"/>
          </p:nvPr>
        </p:nvSpPr>
        <p:spPr>
          <a:xfrm>
            <a:off x="456406" y="332656"/>
            <a:ext cx="8229600" cy="1143000"/>
          </a:xfrm>
        </p:spPr>
        <p:txBody>
          <a:bodyPr/>
          <a:lstStyle/>
          <a:p>
            <a:r>
              <a:rPr lang="en-US" sz="3300" dirty="0" smtClean="0"/>
              <a:t>PHY132 </a:t>
            </a:r>
            <a:r>
              <a:rPr lang="en-US" sz="3300" dirty="0"/>
              <a:t>Introduction to Physics II</a:t>
            </a:r>
            <a:r>
              <a:rPr lang="en-US" sz="3300" dirty="0" smtClean="0"/>
              <a:t> </a:t>
            </a:r>
            <a:br>
              <a:rPr lang="en-US" sz="3300" dirty="0" smtClean="0"/>
            </a:br>
            <a:r>
              <a:rPr lang="en-US" sz="3300" dirty="0" smtClean="0"/>
              <a:t>Class 9 – </a:t>
            </a:r>
            <a:r>
              <a:rPr lang="en-US" sz="3300" b="1" dirty="0" smtClean="0"/>
              <a:t>Outline:</a:t>
            </a:r>
            <a:endParaRPr lang="en-US" sz="3300" b="1" dirty="0"/>
          </a:p>
        </p:txBody>
      </p:sp>
    </p:spTree>
    <p:extLst>
      <p:ext uri="{BB962C8B-B14F-4D97-AF65-F5344CB8AC3E}">
        <p14:creationId xmlns:p14="http://schemas.microsoft.com/office/powerpoint/2010/main" val="2219990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76200" y="101599"/>
            <a:ext cx="8991600" cy="1236663"/>
          </a:xfrm>
        </p:spPr>
        <p:txBody>
          <a:bodyPr/>
          <a:lstStyle/>
          <a:p>
            <a:pPr eaLnBrk="1" hangingPunct="1"/>
            <a:r>
              <a:rPr lang="en-US" altLang="en-US" sz="3200" dirty="0" smtClean="0">
                <a:solidFill>
                  <a:schemeClr val="tx1"/>
                </a:solidFill>
              </a:rPr>
              <a:t>Coulomb’s Law, and</a:t>
            </a:r>
            <a:br>
              <a:rPr lang="en-US" altLang="en-US" sz="3200" dirty="0" smtClean="0">
                <a:solidFill>
                  <a:schemeClr val="tx1"/>
                </a:solidFill>
              </a:rPr>
            </a:br>
            <a:r>
              <a:rPr lang="en-US" altLang="en-US" sz="3200" dirty="0" smtClean="0">
                <a:solidFill>
                  <a:schemeClr val="tx1"/>
                </a:solidFill>
              </a:rPr>
              <a:t>The Permittivity Constant</a:t>
            </a:r>
          </a:p>
        </p:txBody>
      </p:sp>
      <p:pic>
        <p:nvPicPr>
          <p:cNvPr id="77827" name="Picture 7" descr="CH25_PPT_Slide_25-7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632201"/>
            <a:ext cx="5748775" cy="9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7828" name="Group 16"/>
          <p:cNvGrpSpPr>
            <a:grpSpLocks/>
          </p:cNvGrpSpPr>
          <p:nvPr/>
        </p:nvGrpSpPr>
        <p:grpSpPr bwMode="auto">
          <a:xfrm>
            <a:off x="50800" y="1338263"/>
            <a:ext cx="8305800" cy="2314575"/>
            <a:chOff x="32" y="843"/>
            <a:chExt cx="5232" cy="1458"/>
          </a:xfrm>
        </p:grpSpPr>
        <p:sp>
          <p:nvSpPr>
            <p:cNvPr id="77834" name="Text Box 3"/>
            <p:cNvSpPr txBox="1">
              <a:spLocks noChangeArrowheads="1"/>
            </p:cNvSpPr>
            <p:nvPr/>
          </p:nvSpPr>
          <p:spPr bwMode="auto">
            <a:xfrm>
              <a:off x="32" y="843"/>
              <a:ext cx="5232" cy="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600" dirty="0"/>
                <a:t>We can make many future equations easier to use if we rewrite Coulomb’s law in a somewhat more complicated way.</a:t>
              </a:r>
            </a:p>
            <a:p>
              <a:pPr eaLnBrk="1" hangingPunct="1">
                <a:spcBef>
                  <a:spcPct val="20000"/>
                </a:spcBef>
                <a:spcAft>
                  <a:spcPct val="20000"/>
                </a:spcAft>
                <a:buClr>
                  <a:srgbClr val="93001B"/>
                </a:buClr>
                <a:buFont typeface="Wingdings" pitchFamily="84" charset="2"/>
                <a:buChar char="§"/>
              </a:pPr>
              <a:r>
                <a:rPr lang="en-US" altLang="en-US" sz="2600" dirty="0"/>
                <a:t>Let’s define a new constant, called the </a:t>
              </a:r>
              <a:r>
                <a:rPr lang="en-US" altLang="en-US" sz="2600" b="1" dirty="0"/>
                <a:t>permittivity constant</a:t>
              </a:r>
              <a:r>
                <a:rPr lang="en-US" altLang="en-US" sz="2600" dirty="0"/>
                <a:t> </a:t>
              </a:r>
              <a:r>
                <a:rPr lang="en-US" altLang="en-US" sz="2600" i="1" dirty="0">
                  <a:sym typeface="Symbol" pitchFamily="84" charset="2"/>
                </a:rPr>
                <a:t> </a:t>
              </a:r>
              <a:r>
                <a:rPr lang="en-US" altLang="en-US" sz="2600" baseline="-25000" dirty="0"/>
                <a:t>0</a:t>
              </a:r>
              <a:r>
                <a:rPr lang="en-US" altLang="en-US" sz="2600" dirty="0"/>
                <a:t>:</a:t>
              </a:r>
            </a:p>
          </p:txBody>
        </p:sp>
        <p:sp>
          <p:nvSpPr>
            <p:cNvPr id="77835" name="Text Box 10"/>
            <p:cNvSpPr txBox="1">
              <a:spLocks noChangeArrowheads="1"/>
            </p:cNvSpPr>
            <p:nvPr/>
          </p:nvSpPr>
          <p:spPr bwMode="auto">
            <a:xfrm flipV="1">
              <a:off x="1104" y="1980"/>
              <a:ext cx="265" cy="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altLang="en-US" sz="2600" i="1">
                  <a:sym typeface="Symbol" pitchFamily="84" charset="2"/>
                </a:rPr>
                <a:t> </a:t>
              </a:r>
            </a:p>
          </p:txBody>
        </p:sp>
      </p:grpSp>
      <p:grpSp>
        <p:nvGrpSpPr>
          <p:cNvPr id="77829" name="Group 17"/>
          <p:cNvGrpSpPr>
            <a:grpSpLocks/>
          </p:cNvGrpSpPr>
          <p:nvPr/>
        </p:nvGrpSpPr>
        <p:grpSpPr bwMode="auto">
          <a:xfrm>
            <a:off x="50800" y="4648200"/>
            <a:ext cx="8305800" cy="552450"/>
            <a:chOff x="32" y="2928"/>
            <a:chExt cx="5232" cy="348"/>
          </a:xfrm>
        </p:grpSpPr>
        <p:sp>
          <p:nvSpPr>
            <p:cNvPr id="77832" name="Text Box 3"/>
            <p:cNvSpPr txBox="1">
              <a:spLocks noChangeArrowheads="1"/>
            </p:cNvSpPr>
            <p:nvPr/>
          </p:nvSpPr>
          <p:spPr bwMode="auto">
            <a:xfrm>
              <a:off x="32" y="2928"/>
              <a:ext cx="52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buClr>
                  <a:srgbClr val="93001B"/>
                </a:buClr>
                <a:buFont typeface="Wingdings" pitchFamily="84" charset="2"/>
                <a:buChar char="§"/>
              </a:pPr>
              <a:r>
                <a:rPr lang="en-US" altLang="en-US" sz="2600" dirty="0"/>
                <a:t>Rewriting Coulomb’s law in terms of </a:t>
              </a:r>
              <a:r>
                <a:rPr lang="en-US" altLang="en-US" sz="2600" i="1" dirty="0"/>
                <a:t> </a:t>
              </a:r>
              <a:r>
                <a:rPr lang="en-US" altLang="en-US" sz="2600" baseline="-25000" dirty="0"/>
                <a:t>0</a:t>
              </a:r>
              <a:r>
                <a:rPr lang="en-US" altLang="en-US" sz="2600" dirty="0"/>
                <a:t> gives us:</a:t>
              </a:r>
            </a:p>
          </p:txBody>
        </p:sp>
        <p:sp>
          <p:nvSpPr>
            <p:cNvPr id="77833" name="Text Box 15"/>
            <p:cNvSpPr txBox="1">
              <a:spLocks noChangeArrowheads="1"/>
            </p:cNvSpPr>
            <p:nvPr/>
          </p:nvSpPr>
          <p:spPr bwMode="auto">
            <a:xfrm flipV="1">
              <a:off x="3547" y="2968"/>
              <a:ext cx="265" cy="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altLang="en-US" sz="2600" i="1">
                  <a:sym typeface="Symbol" pitchFamily="84" charset="2"/>
                </a:rPr>
                <a:t> </a:t>
              </a:r>
            </a:p>
          </p:txBody>
        </p:sp>
      </p:grpSp>
      <p:pic>
        <p:nvPicPr>
          <p:cNvPr id="77830" name="Picture 18" descr="CH25_PPT_Slide_25-73b"/>
          <p:cNvPicPr>
            <a:picLocks noChangeAspect="1" noChangeArrowheads="1"/>
          </p:cNvPicPr>
          <p:nvPr/>
        </p:nvPicPr>
        <p:blipFill>
          <a:blip r:embed="rId3">
            <a:extLst>
              <a:ext uri="{28A0092B-C50C-407E-A947-70E740481C1C}">
                <a14:useLocalDpi xmlns:a14="http://schemas.microsoft.com/office/drawing/2010/main" val="0"/>
              </a:ext>
            </a:extLst>
          </a:blip>
          <a:srcRect r="59889"/>
          <a:stretch>
            <a:fillRect/>
          </a:stretch>
        </p:blipFill>
        <p:spPr bwMode="auto">
          <a:xfrm>
            <a:off x="2824577" y="5234136"/>
            <a:ext cx="3912774" cy="136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50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8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8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ChangeArrowheads="1"/>
          </p:cNvSpPr>
          <p:nvPr/>
        </p:nvSpPr>
        <p:spPr bwMode="auto">
          <a:xfrm>
            <a:off x="3668713" y="976313"/>
            <a:ext cx="411162" cy="42227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endParaRPr lang="en-US" altLang="en-US">
              <a:latin typeface="Times New Roman" pitchFamily="84" charset="0"/>
            </a:endParaRPr>
          </a:p>
        </p:txBody>
      </p:sp>
      <p:sp>
        <p:nvSpPr>
          <p:cNvPr id="54275" name="Rectangle 2"/>
          <p:cNvSpPr>
            <a:spLocks noGrp="1" noChangeArrowheads="1"/>
          </p:cNvSpPr>
          <p:nvPr>
            <p:ph type="title" idx="4294967295"/>
          </p:nvPr>
        </p:nvSpPr>
        <p:spPr>
          <a:xfrm>
            <a:off x="76200" y="88900"/>
            <a:ext cx="7772400" cy="414338"/>
          </a:xfrm>
        </p:spPr>
        <p:txBody>
          <a:bodyPr/>
          <a:lstStyle/>
          <a:p>
            <a:pPr algn="l" eaLnBrk="1" hangingPunct="1"/>
            <a:r>
              <a:rPr lang="en-US" altLang="en-US" sz="3200" smtClean="0">
                <a:solidFill>
                  <a:schemeClr val="tx1"/>
                </a:solidFill>
              </a:rPr>
              <a:t>Charge Polarization</a:t>
            </a:r>
          </a:p>
        </p:txBody>
      </p:sp>
      <p:sp>
        <p:nvSpPr>
          <p:cNvPr id="54276" name="Text Box 3"/>
          <p:cNvSpPr txBox="1">
            <a:spLocks noChangeArrowheads="1"/>
          </p:cNvSpPr>
          <p:nvPr/>
        </p:nvSpPr>
        <p:spPr bwMode="auto">
          <a:xfrm>
            <a:off x="50800" y="1346200"/>
            <a:ext cx="44323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5000"/>
              </a:lnSpc>
              <a:spcBef>
                <a:spcPct val="20000"/>
              </a:spcBef>
              <a:spcAft>
                <a:spcPct val="20000"/>
              </a:spcAft>
              <a:buClr>
                <a:srgbClr val="93001B"/>
              </a:buClr>
              <a:buFont typeface="Wingdings" pitchFamily="84" charset="2"/>
              <a:buChar char="§"/>
            </a:pPr>
            <a:r>
              <a:rPr lang="en-US" altLang="en-US" sz="2600" dirty="0"/>
              <a:t>Charge polarization produces an excess positive charge on the leaves of the electroscope, so they repel each other.</a:t>
            </a:r>
          </a:p>
          <a:p>
            <a:pPr eaLnBrk="1" hangingPunct="1">
              <a:lnSpc>
                <a:spcPct val="95000"/>
              </a:lnSpc>
              <a:spcBef>
                <a:spcPct val="20000"/>
              </a:spcBef>
              <a:spcAft>
                <a:spcPct val="20000"/>
              </a:spcAft>
              <a:buClr>
                <a:srgbClr val="93001B"/>
              </a:buClr>
              <a:buFont typeface="Wingdings" pitchFamily="84" charset="2"/>
              <a:buChar char="§"/>
            </a:pPr>
            <a:r>
              <a:rPr lang="en-US" altLang="en-US" sz="2600" dirty="0"/>
              <a:t>Because the electroscope has no </a:t>
            </a:r>
            <a:r>
              <a:rPr lang="en-US" altLang="en-US" sz="2600" i="1" dirty="0"/>
              <a:t>net </a:t>
            </a:r>
            <a:r>
              <a:rPr lang="en-US" altLang="en-US" sz="2600" dirty="0"/>
              <a:t>charge, the electron sea quickly readjusts once the rod </a:t>
            </a:r>
            <a:br>
              <a:rPr lang="en-US" altLang="en-US" sz="2600" dirty="0"/>
            </a:br>
            <a:r>
              <a:rPr lang="en-US" altLang="en-US" sz="2600" dirty="0"/>
              <a:t>is removed.</a:t>
            </a:r>
          </a:p>
        </p:txBody>
      </p:sp>
      <p:pic>
        <p:nvPicPr>
          <p:cNvPr id="54277" name="Picture 6" descr="25_11_FigureB"/>
          <p:cNvPicPr>
            <a:picLocks noChangeAspect="1" noChangeArrowheads="1"/>
          </p:cNvPicPr>
          <p:nvPr/>
        </p:nvPicPr>
        <p:blipFill>
          <a:blip r:embed="rId2">
            <a:extLst>
              <a:ext uri="{28A0092B-C50C-407E-A947-70E740481C1C}">
                <a14:useLocalDpi xmlns:a14="http://schemas.microsoft.com/office/drawing/2010/main" val="0"/>
              </a:ext>
            </a:extLst>
          </a:blip>
          <a:srcRect b="2426"/>
          <a:stretch>
            <a:fillRect/>
          </a:stretch>
        </p:blipFill>
        <p:spPr bwMode="auto">
          <a:xfrm>
            <a:off x="4419600" y="1219200"/>
            <a:ext cx="46101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619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5" name="Picture 6" descr="25_13_FigureA"/>
          <p:cNvPicPr>
            <a:picLocks noChangeAspect="1" noChangeArrowheads="1"/>
          </p:cNvPicPr>
          <p:nvPr/>
        </p:nvPicPr>
        <p:blipFill>
          <a:blip r:embed="rId2">
            <a:extLst>
              <a:ext uri="{28A0092B-C50C-407E-A947-70E740481C1C}">
                <a14:useLocalDpi xmlns:a14="http://schemas.microsoft.com/office/drawing/2010/main" val="0"/>
              </a:ext>
            </a:extLst>
          </a:blip>
          <a:srcRect b="4961"/>
          <a:stretch>
            <a:fillRect/>
          </a:stretch>
        </p:blipFill>
        <p:spPr bwMode="auto">
          <a:xfrm>
            <a:off x="4067944" y="2640211"/>
            <a:ext cx="12350031" cy="421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Rectangle 2"/>
          <p:cNvSpPr>
            <a:spLocks noGrp="1" noChangeArrowheads="1"/>
          </p:cNvSpPr>
          <p:nvPr>
            <p:ph type="title" idx="4294967295"/>
          </p:nvPr>
        </p:nvSpPr>
        <p:spPr>
          <a:xfrm>
            <a:off x="76200" y="38100"/>
            <a:ext cx="7772400" cy="495300"/>
          </a:xfrm>
        </p:spPr>
        <p:txBody>
          <a:bodyPr/>
          <a:lstStyle/>
          <a:p>
            <a:pPr algn="l" eaLnBrk="1" hangingPunct="1"/>
            <a:r>
              <a:rPr lang="en-US" altLang="en-US" sz="3200" smtClean="0">
                <a:solidFill>
                  <a:schemeClr val="tx1"/>
                </a:solidFill>
              </a:rPr>
              <a:t>The Electric Dipole</a:t>
            </a:r>
          </a:p>
        </p:txBody>
      </p:sp>
      <p:sp>
        <p:nvSpPr>
          <p:cNvPr id="56323" name="Rectangle 5"/>
          <p:cNvSpPr>
            <a:spLocks noChangeArrowheads="1"/>
          </p:cNvSpPr>
          <p:nvPr/>
        </p:nvSpPr>
        <p:spPr bwMode="auto">
          <a:xfrm>
            <a:off x="269875" y="2705100"/>
            <a:ext cx="576263" cy="563563"/>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endParaRPr lang="en-US" altLang="en-US">
              <a:latin typeface="Times New Roman" pitchFamily="84" charset="0"/>
            </a:endParaRPr>
          </a:p>
        </p:txBody>
      </p:sp>
      <p:sp>
        <p:nvSpPr>
          <p:cNvPr id="56324" name="Text Box 3"/>
          <p:cNvSpPr txBox="1">
            <a:spLocks noChangeArrowheads="1"/>
          </p:cNvSpPr>
          <p:nvPr/>
        </p:nvSpPr>
        <p:spPr bwMode="auto">
          <a:xfrm>
            <a:off x="525165" y="692696"/>
            <a:ext cx="8475663"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marL="457200" indent="-457200" eaLnBrk="1" hangingPunct="1">
              <a:buClr>
                <a:srgbClr val="FF0000"/>
              </a:buClr>
              <a:buFont typeface="Wingdings" panose="05000000000000000000" pitchFamily="2" charset="2"/>
              <a:buChar char="§"/>
            </a:pPr>
            <a:r>
              <a:rPr lang="en-US" altLang="en-US" sz="2600" dirty="0" smtClean="0"/>
              <a:t>Even a single atom can become polarized.</a:t>
            </a:r>
          </a:p>
          <a:p>
            <a:pPr marL="457200" indent="-457200" eaLnBrk="1" hangingPunct="1">
              <a:buClr>
                <a:srgbClr val="FF0000"/>
              </a:buClr>
              <a:buFont typeface="Wingdings" panose="05000000000000000000" pitchFamily="2" charset="2"/>
              <a:buChar char="§"/>
            </a:pPr>
            <a:endParaRPr lang="en-US" altLang="en-US" sz="2600" dirty="0" smtClean="0"/>
          </a:p>
          <a:p>
            <a:pPr marL="457200" indent="-457200" eaLnBrk="1" hangingPunct="1">
              <a:buClr>
                <a:srgbClr val="FF0000"/>
              </a:buClr>
              <a:buFont typeface="Wingdings" panose="05000000000000000000" pitchFamily="2" charset="2"/>
              <a:buChar char="§"/>
            </a:pPr>
            <a:r>
              <a:rPr lang="en-US" altLang="en-US" sz="2600" dirty="0" smtClean="0"/>
              <a:t>The </a:t>
            </a:r>
            <a:r>
              <a:rPr lang="en-US" altLang="en-US" sz="2600" dirty="0"/>
              <a:t>figure below shows how a neutral atom is polarized by an external charge, forming an </a:t>
            </a:r>
            <a:r>
              <a:rPr lang="en-US" altLang="en-US" sz="2600" b="1" dirty="0"/>
              <a:t>electric dipole</a:t>
            </a:r>
            <a:r>
              <a:rPr lang="en-US" altLang="en-US" sz="2600" dirty="0"/>
              <a:t>.</a:t>
            </a:r>
          </a:p>
        </p:txBody>
      </p:sp>
      <p:sp>
        <p:nvSpPr>
          <p:cNvPr id="2" name="Rectangle 1"/>
          <p:cNvSpPr/>
          <p:nvPr/>
        </p:nvSpPr>
        <p:spPr>
          <a:xfrm>
            <a:off x="7812360" y="3429000"/>
            <a:ext cx="1656184" cy="15121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 name="TextBox 2"/>
          <p:cNvSpPr txBox="1"/>
          <p:nvPr/>
        </p:nvSpPr>
        <p:spPr>
          <a:xfrm>
            <a:off x="45661" y="2852936"/>
            <a:ext cx="2222083" cy="461665"/>
          </a:xfrm>
          <a:prstGeom prst="rect">
            <a:avLst/>
          </a:prstGeom>
          <a:noFill/>
        </p:spPr>
        <p:txBody>
          <a:bodyPr wrap="none" rtlCol="0">
            <a:spAutoFit/>
          </a:bodyPr>
          <a:lstStyle/>
          <a:p>
            <a:r>
              <a:rPr lang="en-CA" sz="2400" dirty="0" smtClean="0"/>
              <a:t>Atom all alone:</a:t>
            </a:r>
            <a:endParaRPr lang="en-CA" sz="2400" dirty="0"/>
          </a:p>
        </p:txBody>
      </p:sp>
    </p:spTree>
    <p:extLst>
      <p:ext uri="{BB962C8B-B14F-4D97-AF65-F5344CB8AC3E}">
        <p14:creationId xmlns:p14="http://schemas.microsoft.com/office/powerpoint/2010/main" val="205132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5" name="Picture 6" descr="25_13_FigureA"/>
          <p:cNvPicPr>
            <a:picLocks noChangeAspect="1" noChangeArrowheads="1"/>
          </p:cNvPicPr>
          <p:nvPr/>
        </p:nvPicPr>
        <p:blipFill>
          <a:blip r:embed="rId2">
            <a:extLst>
              <a:ext uri="{28A0092B-C50C-407E-A947-70E740481C1C}">
                <a14:useLocalDpi xmlns:a14="http://schemas.microsoft.com/office/drawing/2010/main" val="0"/>
              </a:ext>
            </a:extLst>
          </a:blip>
          <a:srcRect b="4961"/>
          <a:stretch>
            <a:fillRect/>
          </a:stretch>
        </p:blipFill>
        <p:spPr bwMode="auto">
          <a:xfrm>
            <a:off x="-3318574" y="2614451"/>
            <a:ext cx="12350031" cy="421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Rectangle 2"/>
          <p:cNvSpPr>
            <a:spLocks noGrp="1" noChangeArrowheads="1"/>
          </p:cNvSpPr>
          <p:nvPr>
            <p:ph type="title" idx="4294967295"/>
          </p:nvPr>
        </p:nvSpPr>
        <p:spPr>
          <a:xfrm>
            <a:off x="76200" y="38100"/>
            <a:ext cx="7772400" cy="495300"/>
          </a:xfrm>
        </p:spPr>
        <p:txBody>
          <a:bodyPr/>
          <a:lstStyle/>
          <a:p>
            <a:pPr algn="l" eaLnBrk="1" hangingPunct="1"/>
            <a:r>
              <a:rPr lang="en-US" altLang="en-US" sz="3200" smtClean="0">
                <a:solidFill>
                  <a:schemeClr val="tx1"/>
                </a:solidFill>
              </a:rPr>
              <a:t>The Electric Dipole</a:t>
            </a:r>
          </a:p>
        </p:txBody>
      </p:sp>
      <p:sp>
        <p:nvSpPr>
          <p:cNvPr id="56323" name="Rectangle 5"/>
          <p:cNvSpPr>
            <a:spLocks noChangeArrowheads="1"/>
          </p:cNvSpPr>
          <p:nvPr/>
        </p:nvSpPr>
        <p:spPr bwMode="auto">
          <a:xfrm>
            <a:off x="269875" y="2705100"/>
            <a:ext cx="576263" cy="563563"/>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endParaRPr lang="en-US" altLang="en-US">
              <a:latin typeface="Times New Roman" pitchFamily="84" charset="0"/>
            </a:endParaRPr>
          </a:p>
        </p:txBody>
      </p:sp>
      <p:sp>
        <p:nvSpPr>
          <p:cNvPr id="56324" name="Text Box 3"/>
          <p:cNvSpPr txBox="1">
            <a:spLocks noChangeArrowheads="1"/>
          </p:cNvSpPr>
          <p:nvPr/>
        </p:nvSpPr>
        <p:spPr bwMode="auto">
          <a:xfrm>
            <a:off x="525165" y="692696"/>
            <a:ext cx="8475663"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marL="457200" indent="-457200" eaLnBrk="1" hangingPunct="1">
              <a:buClr>
                <a:srgbClr val="FF0000"/>
              </a:buClr>
              <a:buFont typeface="Wingdings" panose="05000000000000000000" pitchFamily="2" charset="2"/>
              <a:buChar char="§"/>
            </a:pPr>
            <a:r>
              <a:rPr lang="en-US" altLang="en-US" sz="2600" dirty="0" smtClean="0"/>
              <a:t>Even a single atom can become polarized.</a:t>
            </a:r>
          </a:p>
          <a:p>
            <a:pPr marL="457200" indent="-457200" eaLnBrk="1" hangingPunct="1">
              <a:buClr>
                <a:srgbClr val="FF0000"/>
              </a:buClr>
              <a:buFont typeface="Wingdings" panose="05000000000000000000" pitchFamily="2" charset="2"/>
              <a:buChar char="§"/>
            </a:pPr>
            <a:endParaRPr lang="en-US" altLang="en-US" sz="2600" dirty="0" smtClean="0"/>
          </a:p>
          <a:p>
            <a:pPr marL="457200" indent="-457200" eaLnBrk="1" hangingPunct="1">
              <a:buClr>
                <a:srgbClr val="FF0000"/>
              </a:buClr>
              <a:buFont typeface="Wingdings" panose="05000000000000000000" pitchFamily="2" charset="2"/>
              <a:buChar char="§"/>
            </a:pPr>
            <a:r>
              <a:rPr lang="en-US" altLang="en-US" sz="2600" dirty="0" smtClean="0"/>
              <a:t>The </a:t>
            </a:r>
            <a:r>
              <a:rPr lang="en-US" altLang="en-US" sz="2600" dirty="0"/>
              <a:t>figure below shows how a neutral atom is polarized by an external charge, forming an </a:t>
            </a:r>
            <a:r>
              <a:rPr lang="en-US" altLang="en-US" sz="2600" b="1" dirty="0"/>
              <a:t>electric dipole</a:t>
            </a:r>
            <a:r>
              <a:rPr lang="en-US" altLang="en-US" sz="2600" dirty="0"/>
              <a:t>.</a:t>
            </a:r>
          </a:p>
        </p:txBody>
      </p:sp>
      <p:sp>
        <p:nvSpPr>
          <p:cNvPr id="7" name="Rectangle 6"/>
          <p:cNvSpPr/>
          <p:nvPr/>
        </p:nvSpPr>
        <p:spPr>
          <a:xfrm>
            <a:off x="-558217" y="5517232"/>
            <a:ext cx="1656184" cy="15121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TextBox 7"/>
          <p:cNvSpPr txBox="1"/>
          <p:nvPr/>
        </p:nvSpPr>
        <p:spPr>
          <a:xfrm>
            <a:off x="45661" y="2852936"/>
            <a:ext cx="2981907" cy="461665"/>
          </a:xfrm>
          <a:prstGeom prst="rect">
            <a:avLst/>
          </a:prstGeom>
          <a:noFill/>
        </p:spPr>
        <p:txBody>
          <a:bodyPr wrap="none" rtlCol="0">
            <a:spAutoFit/>
          </a:bodyPr>
          <a:lstStyle/>
          <a:p>
            <a:r>
              <a:rPr lang="en-CA" sz="2400" dirty="0" smtClean="0"/>
              <a:t>Atom near + charge:</a:t>
            </a:r>
            <a:endParaRPr lang="en-CA" sz="2400" dirty="0"/>
          </a:p>
        </p:txBody>
      </p:sp>
    </p:spTree>
    <p:extLst>
      <p:ext uri="{BB962C8B-B14F-4D97-AF65-F5344CB8AC3E}">
        <p14:creationId xmlns:p14="http://schemas.microsoft.com/office/powerpoint/2010/main" val="1892596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76200" y="38100"/>
            <a:ext cx="7772400" cy="509588"/>
          </a:xfrm>
        </p:spPr>
        <p:txBody>
          <a:bodyPr/>
          <a:lstStyle/>
          <a:p>
            <a:pPr algn="l" eaLnBrk="1" hangingPunct="1"/>
            <a:r>
              <a:rPr lang="en-US" altLang="en-US" sz="3200" dirty="0" smtClean="0">
                <a:solidFill>
                  <a:schemeClr val="tx1"/>
                </a:solidFill>
              </a:rPr>
              <a:t>The Electric Dipole</a:t>
            </a:r>
          </a:p>
        </p:txBody>
      </p:sp>
      <p:sp>
        <p:nvSpPr>
          <p:cNvPr id="57347" name="Text Box 3"/>
          <p:cNvSpPr txBox="1">
            <a:spLocks noChangeArrowheads="1"/>
          </p:cNvSpPr>
          <p:nvPr/>
        </p:nvSpPr>
        <p:spPr bwMode="auto">
          <a:xfrm>
            <a:off x="4660900" y="1339850"/>
            <a:ext cx="43688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5000"/>
              </a:lnSpc>
              <a:spcBef>
                <a:spcPct val="20000"/>
              </a:spcBef>
              <a:spcAft>
                <a:spcPct val="20000"/>
              </a:spcAft>
              <a:buClr>
                <a:srgbClr val="93001B"/>
              </a:buClr>
              <a:buFont typeface="Wingdings" pitchFamily="84" charset="2"/>
              <a:buChar char="§"/>
            </a:pPr>
            <a:r>
              <a:rPr lang="en-US" altLang="en-US" sz="2600" dirty="0"/>
              <a:t>When an insulator is brought near an external charge, all the individual atoms inside the insulator become polarized.</a:t>
            </a:r>
          </a:p>
          <a:p>
            <a:pPr eaLnBrk="1" hangingPunct="1">
              <a:lnSpc>
                <a:spcPct val="95000"/>
              </a:lnSpc>
              <a:spcBef>
                <a:spcPct val="20000"/>
              </a:spcBef>
              <a:spcAft>
                <a:spcPct val="20000"/>
              </a:spcAft>
              <a:buClr>
                <a:srgbClr val="93001B"/>
              </a:buClr>
              <a:buFont typeface="Wingdings" pitchFamily="84" charset="2"/>
              <a:buChar char="§"/>
            </a:pPr>
            <a:r>
              <a:rPr lang="en-US" altLang="en-US" sz="2600" dirty="0"/>
              <a:t>The polarization force acting </a:t>
            </a:r>
            <a:r>
              <a:rPr lang="en-US" altLang="en-US" sz="2600" i="1" dirty="0"/>
              <a:t>on each atom </a:t>
            </a:r>
            <a:r>
              <a:rPr lang="en-US" altLang="en-US" sz="2600" dirty="0"/>
              <a:t>produces a net polarization force toward the external charge.</a:t>
            </a:r>
            <a:endParaRPr lang="en-US" altLang="en-US" sz="2600" b="1" dirty="0"/>
          </a:p>
        </p:txBody>
      </p:sp>
      <p:pic>
        <p:nvPicPr>
          <p:cNvPr id="57348" name="Picture 5" descr="25_14_Figure"/>
          <p:cNvPicPr>
            <a:picLocks noChangeAspect="1" noChangeArrowheads="1"/>
          </p:cNvPicPr>
          <p:nvPr/>
        </p:nvPicPr>
        <p:blipFill>
          <a:blip r:embed="rId2">
            <a:extLst>
              <a:ext uri="{28A0092B-C50C-407E-A947-70E740481C1C}">
                <a14:useLocalDpi xmlns:a14="http://schemas.microsoft.com/office/drawing/2010/main" val="0"/>
              </a:ext>
            </a:extLst>
          </a:blip>
          <a:srcRect b="3392"/>
          <a:stretch>
            <a:fillRect/>
          </a:stretch>
        </p:blipFill>
        <p:spPr bwMode="auto">
          <a:xfrm>
            <a:off x="152400" y="1676400"/>
            <a:ext cx="43037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827000" y="520920"/>
              <a:ext cx="2087280" cy="3713760"/>
            </p14:xfrm>
          </p:contentPart>
        </mc:Choice>
        <mc:Fallback xmlns="">
          <p:pic>
            <p:nvPicPr>
              <p:cNvPr id="2" name="Ink 1"/>
              <p:cNvPicPr/>
              <p:nvPr/>
            </p:nvPicPr>
            <p:blipFill>
              <a:blip r:embed="rId4"/>
              <a:stretch>
                <a:fillRect/>
              </a:stretch>
            </p:blipFill>
            <p:spPr>
              <a:xfrm>
                <a:off x="1824120" y="515880"/>
                <a:ext cx="2095200" cy="3724920"/>
              </a:xfrm>
              <a:prstGeom prst="rect">
                <a:avLst/>
              </a:prstGeom>
            </p:spPr>
          </p:pic>
        </mc:Fallback>
      </mc:AlternateContent>
    </p:spTree>
    <p:extLst>
      <p:ext uri="{BB962C8B-B14F-4D97-AF65-F5344CB8AC3E}">
        <p14:creationId xmlns:p14="http://schemas.microsoft.com/office/powerpoint/2010/main" val="371173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7" name="Picture 11" descr="CH25_PPT_Slide_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400" y="1282700"/>
            <a:ext cx="5514975" cy="4248150"/>
          </a:xfrm>
          <a:prstGeom prst="rect">
            <a:avLst/>
          </a:prstGeom>
          <a:noFill/>
          <a:extLst>
            <a:ext uri="{909E8E84-426E-40DD-AFC4-6F175D3DCCD1}">
              <a14:hiddenFill xmlns:a14="http://schemas.microsoft.com/office/drawing/2010/main">
                <a:solidFill>
                  <a:srgbClr val="FFFFFF"/>
                </a:solidFill>
              </a14:hiddenFill>
            </a:ext>
          </a:extLst>
        </p:spPr>
      </p:pic>
      <p:sp>
        <p:nvSpPr>
          <p:cNvPr id="80899" name="Rectangle 2"/>
          <p:cNvSpPr>
            <a:spLocks/>
          </p:cNvSpPr>
          <p:nvPr/>
        </p:nvSpPr>
        <p:spPr bwMode="auto">
          <a:xfrm>
            <a:off x="452438" y="1333500"/>
            <a:ext cx="3560762"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110000"/>
              </a:lnSpc>
            </a:pPr>
            <a:r>
              <a:rPr lang="en-US" altLang="en-US" sz="2600"/>
              <a:t>Which is the direction </a:t>
            </a:r>
            <a:br>
              <a:rPr lang="en-US" altLang="en-US" sz="2600"/>
            </a:br>
            <a:r>
              <a:rPr lang="en-US" altLang="en-US" sz="2600"/>
              <a:t>of the net force on the charge at the lower left?</a:t>
            </a:r>
          </a:p>
        </p:txBody>
      </p:sp>
      <p:sp>
        <p:nvSpPr>
          <p:cNvPr id="80900" name="Rectangle 3"/>
          <p:cNvSpPr>
            <a:spLocks noChangeArrowheads="1"/>
          </p:cNvSpPr>
          <p:nvPr/>
        </p:nvSpPr>
        <p:spPr bwMode="auto">
          <a:xfrm>
            <a:off x="76200" y="55563"/>
            <a:ext cx="90678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eaLnBrk="1" hangingPunct="1"/>
            <a:r>
              <a:rPr lang="en-US" altLang="en-US" sz="3200" dirty="0" smtClean="0"/>
              <a:t>Thinking about </a:t>
            </a:r>
            <a:r>
              <a:rPr lang="en-US" altLang="en-US" sz="3200" b="1" dirty="0" smtClean="0"/>
              <a:t>Electric Force</a:t>
            </a:r>
            <a:endParaRPr lang="en-US" altLang="en-US" sz="3200" b="1" dirty="0"/>
          </a:p>
        </p:txBody>
      </p:sp>
      <p:sp>
        <p:nvSpPr>
          <p:cNvPr id="80901" name="Rectangle 44"/>
          <p:cNvSpPr>
            <a:spLocks/>
          </p:cNvSpPr>
          <p:nvPr/>
        </p:nvSpPr>
        <p:spPr bwMode="auto">
          <a:xfrm>
            <a:off x="4127500" y="5699125"/>
            <a:ext cx="23495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296" tIns="41148" rIns="82296" bIns="41148">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a:latin typeface="Times New Roman" pitchFamily="84" charset="0"/>
              </a:rPr>
              <a:t>E.  None of these.</a:t>
            </a:r>
          </a:p>
        </p:txBody>
      </p:sp>
    </p:spTree>
    <p:extLst>
      <p:ext uri="{BB962C8B-B14F-4D97-AF65-F5344CB8AC3E}">
        <p14:creationId xmlns:p14="http://schemas.microsoft.com/office/powerpoint/2010/main" val="397368521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p:cNvSpPr>
          <p:nvPr/>
        </p:nvSpPr>
        <p:spPr bwMode="auto">
          <a:xfrm>
            <a:off x="457200" y="1382713"/>
            <a:ext cx="4572000" cy="466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a:t>The direction of the force </a:t>
            </a:r>
            <a:br>
              <a:rPr lang="en-US" altLang="en-US"/>
            </a:br>
            <a:r>
              <a:rPr lang="en-US" altLang="en-US"/>
              <a:t>on charge </a:t>
            </a:r>
            <a:r>
              <a:rPr lang="en-US" altLang="en-US">
                <a:latin typeface="Times New Roman" pitchFamily="84" charset="0"/>
              </a:rPr>
              <a:t>–</a:t>
            </a:r>
            <a:r>
              <a:rPr lang="en-US" altLang="en-US" i="1">
                <a:latin typeface="Times New Roman" pitchFamily="84" charset="0"/>
              </a:rPr>
              <a:t>q</a:t>
            </a:r>
            <a:r>
              <a:rPr lang="en-US" altLang="en-US"/>
              <a:t> is</a:t>
            </a:r>
          </a:p>
          <a:p>
            <a:pPr eaLnBrk="1" hangingPunct="1"/>
            <a:endParaRPr lang="en-US" altLang="en-US"/>
          </a:p>
          <a:p>
            <a:pPr eaLnBrk="1" hangingPunct="1"/>
            <a:endParaRPr lang="en-US" altLang="en-US"/>
          </a:p>
          <a:p>
            <a:pPr eaLnBrk="1" hangingPunct="1">
              <a:spcBef>
                <a:spcPct val="20000"/>
              </a:spcBef>
              <a:spcAft>
                <a:spcPct val="20000"/>
              </a:spcAft>
              <a:buFont typeface="Arial" charset="0"/>
              <a:buAutoNum type="alphaUcPeriod"/>
            </a:pPr>
            <a:r>
              <a:rPr lang="en-US" altLang="en-US"/>
              <a:t>   Up.</a:t>
            </a:r>
          </a:p>
          <a:p>
            <a:pPr eaLnBrk="1" hangingPunct="1">
              <a:spcBef>
                <a:spcPct val="20000"/>
              </a:spcBef>
              <a:spcAft>
                <a:spcPct val="20000"/>
              </a:spcAft>
              <a:buFont typeface="Arial" charset="0"/>
              <a:buAutoNum type="alphaUcPeriod"/>
            </a:pPr>
            <a:r>
              <a:rPr lang="en-US" altLang="en-US"/>
              <a:t>   Down.</a:t>
            </a:r>
          </a:p>
          <a:p>
            <a:pPr eaLnBrk="1" hangingPunct="1">
              <a:spcBef>
                <a:spcPct val="20000"/>
              </a:spcBef>
              <a:spcAft>
                <a:spcPct val="20000"/>
              </a:spcAft>
              <a:buFont typeface="Arial" charset="0"/>
              <a:buAutoNum type="alphaUcPeriod"/>
            </a:pPr>
            <a:r>
              <a:rPr lang="en-US" altLang="en-US"/>
              <a:t>   Left.</a:t>
            </a:r>
          </a:p>
          <a:p>
            <a:pPr eaLnBrk="1" hangingPunct="1">
              <a:spcBef>
                <a:spcPct val="20000"/>
              </a:spcBef>
              <a:spcAft>
                <a:spcPct val="20000"/>
              </a:spcAft>
              <a:buFont typeface="Arial" charset="0"/>
              <a:buAutoNum type="alphaUcPeriod"/>
            </a:pPr>
            <a:r>
              <a:rPr lang="en-US" altLang="en-US"/>
              <a:t>   Right.</a:t>
            </a:r>
          </a:p>
          <a:p>
            <a:pPr eaLnBrk="1" hangingPunct="1">
              <a:spcBef>
                <a:spcPct val="20000"/>
              </a:spcBef>
              <a:spcAft>
                <a:spcPct val="20000"/>
              </a:spcAft>
              <a:buFont typeface="Arial" charset="0"/>
              <a:buAutoNum type="alphaUcPeriod"/>
            </a:pPr>
            <a:r>
              <a:rPr lang="en-US" altLang="en-US"/>
              <a:t>   The force on </a:t>
            </a:r>
            <a:r>
              <a:rPr lang="en-US" altLang="en-US">
                <a:latin typeface="Times New Roman" pitchFamily="84" charset="0"/>
              </a:rPr>
              <a:t>–</a:t>
            </a:r>
            <a:r>
              <a:rPr lang="en-US" altLang="en-US" i="1">
                <a:latin typeface="Times New Roman" pitchFamily="84" charset="0"/>
              </a:rPr>
              <a:t>q</a:t>
            </a:r>
            <a:r>
              <a:rPr lang="en-US" altLang="en-US"/>
              <a:t> is zero.</a:t>
            </a:r>
          </a:p>
        </p:txBody>
      </p:sp>
      <p:sp>
        <p:nvSpPr>
          <p:cNvPr id="89091" name="Rectangle 3"/>
          <p:cNvSpPr>
            <a:spLocks noChangeArrowheads="1"/>
          </p:cNvSpPr>
          <p:nvPr/>
        </p:nvSpPr>
        <p:spPr bwMode="auto">
          <a:xfrm>
            <a:off x="76200" y="50800"/>
            <a:ext cx="74072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a:solidFill>
                  <a:schemeClr val="bg1"/>
                </a:solidFill>
              </a:rPr>
              <a:t>QuickCheck 25.11</a:t>
            </a:r>
          </a:p>
        </p:txBody>
      </p:sp>
      <p:pic>
        <p:nvPicPr>
          <p:cNvPr id="89092" name="Picture 18" descr="CH25_PPT_Slide_84-85"/>
          <p:cNvPicPr>
            <a:picLocks noChangeAspect="1" noChangeArrowheads="1"/>
          </p:cNvPicPr>
          <p:nvPr/>
        </p:nvPicPr>
        <p:blipFill>
          <a:blip r:embed="rId3">
            <a:extLst>
              <a:ext uri="{28A0092B-C50C-407E-A947-70E740481C1C}">
                <a14:useLocalDpi xmlns:a14="http://schemas.microsoft.com/office/drawing/2010/main" val="0"/>
              </a:ext>
            </a:extLst>
          </a:blip>
          <a:srcRect t="26857" b="28014"/>
          <a:stretch>
            <a:fillRect/>
          </a:stretch>
        </p:blipFill>
        <p:spPr bwMode="auto">
          <a:xfrm>
            <a:off x="4568825" y="1311275"/>
            <a:ext cx="41179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76200" y="55563"/>
            <a:ext cx="90678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eaLnBrk="1" hangingPunct="1"/>
            <a:r>
              <a:rPr lang="en-US" altLang="en-US" sz="3200" dirty="0" smtClean="0"/>
              <a:t>Thinking about </a:t>
            </a:r>
            <a:r>
              <a:rPr lang="en-US" altLang="en-US" sz="3200" b="1" dirty="0" smtClean="0"/>
              <a:t>Electric Force</a:t>
            </a:r>
            <a:endParaRPr lang="en-US" altLang="en-US" sz="3200" b="1" dirty="0"/>
          </a:p>
        </p:txBody>
      </p:sp>
    </p:spTree>
    <p:extLst>
      <p:ext uri="{BB962C8B-B14F-4D97-AF65-F5344CB8AC3E}">
        <p14:creationId xmlns:p14="http://schemas.microsoft.com/office/powerpoint/2010/main" val="30825486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a:xfrm>
            <a:off x="76200" y="96838"/>
            <a:ext cx="8775700" cy="667866"/>
          </a:xfrm>
        </p:spPr>
        <p:txBody>
          <a:bodyPr/>
          <a:lstStyle/>
          <a:p>
            <a:pPr eaLnBrk="1" hangingPunct="1"/>
            <a:r>
              <a:rPr lang="en-US" altLang="en-US" sz="3200" dirty="0" smtClean="0">
                <a:solidFill>
                  <a:schemeClr val="tx1"/>
                </a:solidFill>
              </a:rPr>
              <a:t>The Field Model</a:t>
            </a:r>
          </a:p>
        </p:txBody>
      </p:sp>
      <p:sp>
        <p:nvSpPr>
          <p:cNvPr id="91139" name="Text Box 3"/>
          <p:cNvSpPr txBox="1">
            <a:spLocks noChangeArrowheads="1"/>
          </p:cNvSpPr>
          <p:nvPr/>
        </p:nvSpPr>
        <p:spPr bwMode="auto">
          <a:xfrm>
            <a:off x="50800" y="1028700"/>
            <a:ext cx="7340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5000"/>
              </a:lnSpc>
              <a:spcBef>
                <a:spcPct val="20000"/>
              </a:spcBef>
              <a:spcAft>
                <a:spcPct val="20000"/>
              </a:spcAft>
              <a:buClr>
                <a:srgbClr val="93001B"/>
              </a:buClr>
              <a:buFont typeface="Wingdings" pitchFamily="84" charset="2"/>
              <a:buChar char="§"/>
            </a:pPr>
            <a:r>
              <a:rPr lang="en-US" altLang="en-US" sz="2600" dirty="0"/>
              <a:t>The photos show the </a:t>
            </a:r>
            <a:br>
              <a:rPr lang="en-US" altLang="en-US" sz="2600" dirty="0"/>
            </a:br>
            <a:r>
              <a:rPr lang="en-US" altLang="en-US" sz="2600" dirty="0"/>
              <a:t>patterns that iron filings </a:t>
            </a:r>
            <a:br>
              <a:rPr lang="en-US" altLang="en-US" sz="2600" dirty="0"/>
            </a:br>
            <a:r>
              <a:rPr lang="en-US" altLang="en-US" sz="2600" dirty="0"/>
              <a:t>make when sprinkled </a:t>
            </a:r>
            <a:br>
              <a:rPr lang="en-US" altLang="en-US" sz="2600" dirty="0"/>
            </a:br>
            <a:r>
              <a:rPr lang="en-US" altLang="en-US" sz="2600" dirty="0"/>
              <a:t>around a magnet.</a:t>
            </a:r>
          </a:p>
          <a:p>
            <a:pPr eaLnBrk="1" hangingPunct="1">
              <a:lnSpc>
                <a:spcPct val="95000"/>
              </a:lnSpc>
              <a:spcBef>
                <a:spcPct val="20000"/>
              </a:spcBef>
              <a:spcAft>
                <a:spcPct val="20000"/>
              </a:spcAft>
              <a:buClr>
                <a:srgbClr val="93001B"/>
              </a:buClr>
              <a:buFont typeface="Wingdings" pitchFamily="84" charset="2"/>
              <a:buChar char="§"/>
            </a:pPr>
            <a:r>
              <a:rPr lang="en-US" altLang="en-US" sz="2600" dirty="0"/>
              <a:t>These patterns suggest </a:t>
            </a:r>
            <a:br>
              <a:rPr lang="en-US" altLang="en-US" sz="2600" dirty="0"/>
            </a:br>
            <a:r>
              <a:rPr lang="en-US" altLang="en-US" sz="2600" dirty="0"/>
              <a:t>that </a:t>
            </a:r>
            <a:r>
              <a:rPr lang="en-US" altLang="en-US" sz="2600" i="1" dirty="0"/>
              <a:t>space itself </a:t>
            </a:r>
            <a:r>
              <a:rPr lang="en-US" altLang="en-US" sz="2600" dirty="0"/>
              <a:t>around </a:t>
            </a:r>
            <a:br>
              <a:rPr lang="en-US" altLang="en-US" sz="2600" dirty="0"/>
            </a:br>
            <a:r>
              <a:rPr lang="en-US" altLang="en-US" sz="2600" dirty="0"/>
              <a:t>the magnet is filled with </a:t>
            </a:r>
            <a:br>
              <a:rPr lang="en-US" altLang="en-US" sz="2600" dirty="0"/>
            </a:br>
            <a:r>
              <a:rPr lang="en-US" altLang="en-US" sz="2600" dirty="0"/>
              <a:t>magnetic influence.</a:t>
            </a:r>
          </a:p>
          <a:p>
            <a:pPr eaLnBrk="1" hangingPunct="1">
              <a:lnSpc>
                <a:spcPct val="95000"/>
              </a:lnSpc>
              <a:spcBef>
                <a:spcPct val="20000"/>
              </a:spcBef>
              <a:spcAft>
                <a:spcPct val="20000"/>
              </a:spcAft>
              <a:buClr>
                <a:srgbClr val="93001B"/>
              </a:buClr>
              <a:buFont typeface="Wingdings" pitchFamily="84" charset="2"/>
              <a:buChar char="§"/>
            </a:pPr>
            <a:r>
              <a:rPr lang="en-US" altLang="en-US" sz="2600" dirty="0"/>
              <a:t>This is called the </a:t>
            </a:r>
            <a:br>
              <a:rPr lang="en-US" altLang="en-US" sz="2600" dirty="0"/>
            </a:br>
            <a:r>
              <a:rPr lang="en-US" altLang="en-US" sz="2600" b="1" dirty="0"/>
              <a:t>magnetic field</a:t>
            </a:r>
            <a:r>
              <a:rPr lang="en-US" altLang="en-US" sz="2600" dirty="0"/>
              <a:t>.</a:t>
            </a:r>
            <a:endParaRPr lang="en-US" altLang="en-US" sz="2600" b="1" dirty="0"/>
          </a:p>
          <a:p>
            <a:pPr eaLnBrk="1" hangingPunct="1">
              <a:lnSpc>
                <a:spcPct val="95000"/>
              </a:lnSpc>
              <a:spcBef>
                <a:spcPct val="20000"/>
              </a:spcBef>
              <a:spcAft>
                <a:spcPct val="20000"/>
              </a:spcAft>
              <a:buClr>
                <a:srgbClr val="93001B"/>
              </a:buClr>
              <a:buFont typeface="Wingdings" pitchFamily="84" charset="2"/>
              <a:buChar char="§"/>
            </a:pPr>
            <a:r>
              <a:rPr lang="en-US" altLang="en-US" sz="2600" dirty="0"/>
              <a:t>The concept of such a “field” was first introduced by Michael Faraday in 1821.</a:t>
            </a:r>
          </a:p>
        </p:txBody>
      </p:sp>
      <p:pic>
        <p:nvPicPr>
          <p:cNvPr id="91140" name="Picture 5" descr="25_23_Figure"/>
          <p:cNvPicPr>
            <a:picLocks noChangeAspect="1" noChangeArrowheads="1"/>
          </p:cNvPicPr>
          <p:nvPr/>
        </p:nvPicPr>
        <p:blipFill>
          <a:blip r:embed="rId2">
            <a:extLst>
              <a:ext uri="{28A0092B-C50C-407E-A947-70E740481C1C}">
                <a14:useLocalDpi xmlns:a14="http://schemas.microsoft.com/office/drawing/2010/main" val="0"/>
              </a:ext>
            </a:extLst>
          </a:blip>
          <a:srcRect b="2893"/>
          <a:stretch>
            <a:fillRect/>
          </a:stretch>
        </p:blipFill>
        <p:spPr bwMode="auto">
          <a:xfrm>
            <a:off x="4711700" y="1201738"/>
            <a:ext cx="41402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884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1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4" name="Picture 5" descr="25_24_Figure"/>
          <p:cNvPicPr>
            <a:picLocks noChangeAspect="1" noChangeArrowheads="1"/>
          </p:cNvPicPr>
          <p:nvPr/>
        </p:nvPicPr>
        <p:blipFill>
          <a:blip r:embed="rId2">
            <a:extLst>
              <a:ext uri="{28A0092B-C50C-407E-A947-70E740481C1C}">
                <a14:useLocalDpi xmlns:a14="http://schemas.microsoft.com/office/drawing/2010/main" val="0"/>
              </a:ext>
            </a:extLst>
          </a:blip>
          <a:srcRect b="2315"/>
          <a:stretch>
            <a:fillRect/>
          </a:stretch>
        </p:blipFill>
        <p:spPr bwMode="auto">
          <a:xfrm>
            <a:off x="3575622" y="279326"/>
            <a:ext cx="5568378" cy="657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2" name="Rectangle 2"/>
          <p:cNvSpPr>
            <a:spLocks noGrp="1" noChangeArrowheads="1"/>
          </p:cNvSpPr>
          <p:nvPr>
            <p:ph type="title" idx="4294967295"/>
          </p:nvPr>
        </p:nvSpPr>
        <p:spPr>
          <a:xfrm>
            <a:off x="99218" y="15280"/>
            <a:ext cx="3939381" cy="490538"/>
          </a:xfrm>
        </p:spPr>
        <p:txBody>
          <a:bodyPr/>
          <a:lstStyle/>
          <a:p>
            <a:pPr algn="l" eaLnBrk="1" hangingPunct="1"/>
            <a:r>
              <a:rPr lang="en-US" altLang="en-US" sz="3200" smtClean="0">
                <a:solidFill>
                  <a:schemeClr val="tx1"/>
                </a:solidFill>
              </a:rPr>
              <a:t>The Field Model</a:t>
            </a:r>
          </a:p>
        </p:txBody>
      </p:sp>
      <p:sp>
        <p:nvSpPr>
          <p:cNvPr id="92163" name="Text Box 3"/>
          <p:cNvSpPr txBox="1">
            <a:spLocks noChangeArrowheads="1"/>
          </p:cNvSpPr>
          <p:nvPr/>
        </p:nvSpPr>
        <p:spPr bwMode="auto">
          <a:xfrm>
            <a:off x="46038" y="1028700"/>
            <a:ext cx="399256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5000"/>
              </a:lnSpc>
              <a:spcBef>
                <a:spcPct val="20000"/>
              </a:spcBef>
              <a:spcAft>
                <a:spcPct val="20000"/>
              </a:spcAft>
              <a:buClr>
                <a:srgbClr val="93001B"/>
              </a:buClr>
              <a:buFont typeface="Wingdings" pitchFamily="84" charset="2"/>
              <a:buChar char="§"/>
            </a:pPr>
            <a:r>
              <a:rPr lang="en-US" altLang="en-US" sz="2600" dirty="0"/>
              <a:t>A </a:t>
            </a:r>
            <a:r>
              <a:rPr lang="en-US" altLang="en-US" sz="2600" i="1" dirty="0"/>
              <a:t>field</a:t>
            </a:r>
            <a:r>
              <a:rPr lang="en-US" altLang="en-US" sz="2600" dirty="0"/>
              <a:t> is a function that assigns a vector to every point in space.</a:t>
            </a:r>
          </a:p>
          <a:p>
            <a:pPr eaLnBrk="1" hangingPunct="1">
              <a:lnSpc>
                <a:spcPct val="95000"/>
              </a:lnSpc>
              <a:spcBef>
                <a:spcPct val="20000"/>
              </a:spcBef>
              <a:spcAft>
                <a:spcPct val="20000"/>
              </a:spcAft>
              <a:buClr>
                <a:srgbClr val="93001B"/>
              </a:buClr>
              <a:buFont typeface="Wingdings" pitchFamily="84" charset="2"/>
              <a:buChar char="§"/>
            </a:pPr>
            <a:r>
              <a:rPr lang="en-US" altLang="en-US" sz="2600" dirty="0"/>
              <a:t>The alteration of space around a mass is called the </a:t>
            </a:r>
            <a:r>
              <a:rPr lang="en-US" altLang="en-US" sz="2600" i="1" dirty="0"/>
              <a:t>gravitational field.</a:t>
            </a:r>
          </a:p>
          <a:p>
            <a:pPr eaLnBrk="1" hangingPunct="1">
              <a:lnSpc>
                <a:spcPct val="95000"/>
              </a:lnSpc>
              <a:spcBef>
                <a:spcPct val="20000"/>
              </a:spcBef>
              <a:spcAft>
                <a:spcPct val="20000"/>
              </a:spcAft>
              <a:buClr>
                <a:srgbClr val="93001B"/>
              </a:buClr>
              <a:buFont typeface="Wingdings" pitchFamily="84" charset="2"/>
              <a:buChar char="§"/>
            </a:pPr>
            <a:r>
              <a:rPr lang="en-US" altLang="en-US" sz="2600" dirty="0"/>
              <a:t>Similarly, the space around a charge is altered to create the </a:t>
            </a:r>
            <a:r>
              <a:rPr lang="en-US" altLang="en-US" sz="2600" b="1" dirty="0"/>
              <a:t>electric field</a:t>
            </a:r>
            <a:r>
              <a:rPr lang="en-US" altLang="en-US" sz="2600" dirty="0"/>
              <a:t>.</a:t>
            </a:r>
            <a:endParaRPr lang="en-US" altLang="en-US" sz="2600" b="1" dirty="0"/>
          </a:p>
        </p:txBody>
      </p:sp>
    </p:spTree>
    <p:extLst>
      <p:ext uri="{BB962C8B-B14F-4D97-AF65-F5344CB8AC3E}">
        <p14:creationId xmlns:p14="http://schemas.microsoft.com/office/powerpoint/2010/main" val="119021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6" descr="CH25_PPT_Slide_25-92"/>
          <p:cNvPicPr>
            <a:picLocks noChangeAspect="1" noChangeArrowheads="1"/>
          </p:cNvPicPr>
          <p:nvPr/>
        </p:nvPicPr>
        <p:blipFill>
          <a:blip r:embed="rId2">
            <a:extLst>
              <a:ext uri="{28A0092B-C50C-407E-A947-70E740481C1C}">
                <a14:useLocalDpi xmlns:a14="http://schemas.microsoft.com/office/drawing/2010/main" val="0"/>
              </a:ext>
            </a:extLst>
          </a:blip>
          <a:srcRect l="101" t="30650" r="96432" b="32430"/>
          <a:stretch>
            <a:fillRect/>
          </a:stretch>
        </p:blipFill>
        <p:spPr bwMode="auto">
          <a:xfrm>
            <a:off x="768499" y="4823103"/>
            <a:ext cx="273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1" name="Picture 25" descr="CH25_PPT_Slide_25-92"/>
          <p:cNvPicPr>
            <a:picLocks noChangeAspect="1" noChangeArrowheads="1"/>
          </p:cNvPicPr>
          <p:nvPr/>
        </p:nvPicPr>
        <p:blipFill>
          <a:blip r:embed="rId2">
            <a:extLst>
              <a:ext uri="{28A0092B-C50C-407E-A947-70E740481C1C}">
                <a14:useLocalDpi xmlns:a14="http://schemas.microsoft.com/office/drawing/2010/main" val="0"/>
              </a:ext>
            </a:extLst>
          </a:blip>
          <a:srcRect l="101" t="30650" r="96432" b="32430"/>
          <a:stretch>
            <a:fillRect/>
          </a:stretch>
        </p:blipFill>
        <p:spPr bwMode="auto">
          <a:xfrm>
            <a:off x="776437" y="3989665"/>
            <a:ext cx="273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2" name="Picture 24" descr="CH25_PPT_Slide_25-92"/>
          <p:cNvPicPr>
            <a:picLocks noChangeAspect="1" noChangeArrowheads="1"/>
          </p:cNvPicPr>
          <p:nvPr/>
        </p:nvPicPr>
        <p:blipFill>
          <a:blip r:embed="rId2">
            <a:extLst>
              <a:ext uri="{28A0092B-C50C-407E-A947-70E740481C1C}">
                <a14:useLocalDpi xmlns:a14="http://schemas.microsoft.com/office/drawing/2010/main" val="0"/>
              </a:ext>
            </a:extLst>
          </a:blip>
          <a:srcRect l="101" t="30650" r="96432" b="32430"/>
          <a:stretch>
            <a:fillRect/>
          </a:stretch>
        </p:blipFill>
        <p:spPr bwMode="auto">
          <a:xfrm>
            <a:off x="4103837" y="1535331"/>
            <a:ext cx="273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Rectangle 2"/>
          <p:cNvSpPr>
            <a:spLocks noGrp="1" noChangeArrowheads="1"/>
          </p:cNvSpPr>
          <p:nvPr>
            <p:ph type="title" idx="4294967295"/>
          </p:nvPr>
        </p:nvSpPr>
        <p:spPr>
          <a:xfrm>
            <a:off x="63500" y="38100"/>
            <a:ext cx="8775700" cy="1302668"/>
          </a:xfrm>
        </p:spPr>
        <p:txBody>
          <a:bodyPr/>
          <a:lstStyle/>
          <a:p>
            <a:pPr eaLnBrk="1" hangingPunct="1"/>
            <a:r>
              <a:rPr lang="en-US" altLang="en-US" sz="3200" dirty="0" smtClean="0">
                <a:solidFill>
                  <a:schemeClr val="tx1"/>
                </a:solidFill>
              </a:rPr>
              <a:t>The Electric Field</a:t>
            </a:r>
          </a:p>
        </p:txBody>
      </p:sp>
      <p:sp>
        <p:nvSpPr>
          <p:cNvPr id="94214" name="Text Box 4"/>
          <p:cNvSpPr txBox="1">
            <a:spLocks noChangeArrowheads="1"/>
          </p:cNvSpPr>
          <p:nvPr/>
        </p:nvSpPr>
        <p:spPr bwMode="auto">
          <a:xfrm>
            <a:off x="335112" y="1112044"/>
            <a:ext cx="8300218"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2600" dirty="0">
                <a:cs typeface="Arial" charset="0"/>
              </a:rPr>
              <a:t>A charged particle with charge </a:t>
            </a:r>
            <a:r>
              <a:rPr lang="en-US" altLang="en-US" sz="2600" i="1" dirty="0">
                <a:latin typeface="Times New Roman" pitchFamily="84" charset="0"/>
                <a:cs typeface="Arial" charset="0"/>
              </a:rPr>
              <a:t>q</a:t>
            </a:r>
            <a:r>
              <a:rPr lang="en-US" altLang="en-US" sz="2600" dirty="0">
                <a:cs typeface="Arial" charset="0"/>
              </a:rPr>
              <a:t> at a point in space where the electric field is    experiences an electric force:</a:t>
            </a:r>
            <a:endParaRPr lang="en-US" altLang="en-US" b="1" dirty="0">
              <a:cs typeface="Arial" charset="0"/>
            </a:endParaRPr>
          </a:p>
        </p:txBody>
      </p:sp>
      <p:sp>
        <p:nvSpPr>
          <p:cNvPr id="94215" name="Text Box 3"/>
          <p:cNvSpPr txBox="1">
            <a:spLocks noChangeArrowheads="1"/>
          </p:cNvSpPr>
          <p:nvPr/>
        </p:nvSpPr>
        <p:spPr bwMode="auto">
          <a:xfrm>
            <a:off x="28724" y="3608665"/>
            <a:ext cx="878840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5000"/>
              </a:lnSpc>
              <a:spcBef>
                <a:spcPct val="10000"/>
              </a:spcBef>
              <a:spcAft>
                <a:spcPct val="10000"/>
              </a:spcAft>
              <a:buClr>
                <a:srgbClr val="93001B"/>
              </a:buClr>
              <a:buFont typeface="Wingdings" pitchFamily="84" charset="2"/>
              <a:buChar char="§"/>
            </a:pPr>
            <a:r>
              <a:rPr lang="en-US" altLang="en-US" sz="2600" dirty="0"/>
              <a:t>If </a:t>
            </a:r>
            <a:r>
              <a:rPr lang="en-US" altLang="en-US" sz="2600" i="1" dirty="0">
                <a:latin typeface="Times New Roman" pitchFamily="84" charset="0"/>
              </a:rPr>
              <a:t>q</a:t>
            </a:r>
            <a:r>
              <a:rPr lang="en-US" altLang="en-US" sz="2600" dirty="0"/>
              <a:t> is positive, the force on the particle is in the direction of    </a:t>
            </a:r>
            <a:r>
              <a:rPr lang="en-US" altLang="en-US" sz="2600" i="1" dirty="0">
                <a:latin typeface="Times New Roman" pitchFamily="84" charset="0"/>
                <a:cs typeface="Arial" charset="0"/>
              </a:rPr>
              <a:t>.</a:t>
            </a:r>
            <a:r>
              <a:rPr lang="en-US" altLang="en-US" sz="2600" dirty="0">
                <a:cs typeface="Arial" charset="0"/>
              </a:rPr>
              <a:t> </a:t>
            </a:r>
          </a:p>
          <a:p>
            <a:pPr eaLnBrk="1" hangingPunct="1">
              <a:lnSpc>
                <a:spcPct val="95000"/>
              </a:lnSpc>
              <a:spcBef>
                <a:spcPct val="10000"/>
              </a:spcBef>
              <a:spcAft>
                <a:spcPct val="10000"/>
              </a:spcAft>
              <a:buClr>
                <a:srgbClr val="93001B"/>
              </a:buClr>
              <a:buFont typeface="Wingdings" pitchFamily="84" charset="2"/>
              <a:buChar char="§"/>
            </a:pPr>
            <a:r>
              <a:rPr lang="en-US" altLang="en-US" sz="2600" dirty="0">
                <a:cs typeface="Arial" charset="0"/>
              </a:rPr>
              <a:t>The force on a negative charge is </a:t>
            </a:r>
            <a:r>
              <a:rPr lang="en-US" altLang="en-US" sz="2600" i="1" dirty="0">
                <a:cs typeface="Arial" charset="0"/>
              </a:rPr>
              <a:t>opposite </a:t>
            </a:r>
            <a:r>
              <a:rPr lang="en-US" altLang="en-US" sz="2600" dirty="0">
                <a:cs typeface="Arial" charset="0"/>
              </a:rPr>
              <a:t>the direction of    </a:t>
            </a:r>
            <a:r>
              <a:rPr lang="en-US" altLang="en-US" sz="2600" i="1" dirty="0">
                <a:latin typeface="Times New Roman" pitchFamily="84" charset="0"/>
                <a:cs typeface="Arial" charset="0"/>
              </a:rPr>
              <a:t>.</a:t>
            </a:r>
          </a:p>
        </p:txBody>
      </p:sp>
      <p:pic>
        <p:nvPicPr>
          <p:cNvPr id="94218" name="Picture 27" descr="CH25_PPT_Slide_25-89"/>
          <p:cNvPicPr>
            <a:picLocks noChangeAspect="1" noChangeArrowheads="1"/>
          </p:cNvPicPr>
          <p:nvPr/>
        </p:nvPicPr>
        <p:blipFill>
          <a:blip r:embed="rId3">
            <a:extLst>
              <a:ext uri="{28A0092B-C50C-407E-A947-70E740481C1C}">
                <a14:useLocalDpi xmlns:a14="http://schemas.microsoft.com/office/drawing/2010/main" val="0"/>
              </a:ext>
            </a:extLst>
          </a:blip>
          <a:srcRect r="73166"/>
          <a:stretch>
            <a:fillRect/>
          </a:stretch>
        </p:blipFill>
        <p:spPr bwMode="auto">
          <a:xfrm>
            <a:off x="3348187" y="2728119"/>
            <a:ext cx="18224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p:cNvSpPr txBox="1">
            <a:spLocks noChangeArrowheads="1"/>
          </p:cNvSpPr>
          <p:nvPr/>
        </p:nvSpPr>
        <p:spPr bwMode="auto">
          <a:xfrm>
            <a:off x="253740" y="5402540"/>
            <a:ext cx="8462962"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2600" dirty="0">
                <a:cs typeface="Arial" charset="0"/>
              </a:rPr>
              <a:t>The units of the electric field are </a:t>
            </a:r>
            <a:r>
              <a:rPr lang="en-US" altLang="en-US" sz="2600" dirty="0">
                <a:latin typeface="Times New Roman" pitchFamily="84" charset="0"/>
                <a:cs typeface="Arial" charset="0"/>
              </a:rPr>
              <a:t>N/C</a:t>
            </a:r>
            <a:r>
              <a:rPr lang="en-US" altLang="en-US" sz="2600" dirty="0">
                <a:cs typeface="Arial" charset="0"/>
              </a:rPr>
              <a:t>. The magnitude </a:t>
            </a:r>
            <a:r>
              <a:rPr lang="en-US" altLang="en-US" sz="2600" i="1" dirty="0">
                <a:latin typeface="Times New Roman" pitchFamily="84" charset="0"/>
                <a:cs typeface="Arial" charset="0"/>
              </a:rPr>
              <a:t>E</a:t>
            </a:r>
            <a:r>
              <a:rPr lang="en-US" altLang="en-US" sz="2600" dirty="0">
                <a:cs typeface="Arial" charset="0"/>
              </a:rPr>
              <a:t> of the electric field is called the </a:t>
            </a:r>
            <a:r>
              <a:rPr lang="en-US" altLang="en-US" sz="2600" b="1" dirty="0">
                <a:cs typeface="Arial" charset="0"/>
              </a:rPr>
              <a:t>electric field strength.</a:t>
            </a:r>
            <a:endParaRPr lang="en-US" altLang="en-US" b="1" dirty="0">
              <a:cs typeface="Arial" charset="0"/>
            </a:endParaRP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5781960" y="2221560"/>
              <a:ext cx="2554920" cy="1053720"/>
            </p14:xfrm>
          </p:contentPart>
        </mc:Choice>
        <mc:Fallback xmlns="">
          <p:pic>
            <p:nvPicPr>
              <p:cNvPr id="2" name="Ink 1"/>
              <p:cNvPicPr/>
              <p:nvPr/>
            </p:nvPicPr>
            <p:blipFill>
              <a:blip r:embed="rId5"/>
              <a:stretch>
                <a:fillRect/>
              </a:stretch>
            </p:blipFill>
            <p:spPr>
              <a:xfrm>
                <a:off x="5776920" y="2212920"/>
                <a:ext cx="2562480" cy="1072800"/>
              </a:xfrm>
              <a:prstGeom prst="rect">
                <a:avLst/>
              </a:prstGeom>
            </p:spPr>
          </p:pic>
        </mc:Fallback>
      </mc:AlternateContent>
    </p:spTree>
    <p:extLst>
      <p:ext uri="{BB962C8B-B14F-4D97-AF65-F5344CB8AC3E}">
        <p14:creationId xmlns:p14="http://schemas.microsoft.com/office/powerpoint/2010/main" val="316586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2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2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p:cNvSpPr>
          <p:nvPr/>
        </p:nvSpPr>
        <p:spPr bwMode="auto">
          <a:xfrm>
            <a:off x="457200" y="1279525"/>
            <a:ext cx="81534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a:t>Identical metal spheres are initially charged as shown.</a:t>
            </a:r>
          </a:p>
          <a:p>
            <a:pPr eaLnBrk="1" hangingPunct="1"/>
            <a:r>
              <a:rPr lang="en-US" altLang="en-US"/>
              <a:t>Spheres P and Q are touched together and then separated.</a:t>
            </a:r>
          </a:p>
          <a:p>
            <a:pPr eaLnBrk="1" hangingPunct="1"/>
            <a:r>
              <a:rPr lang="en-US" altLang="en-US"/>
              <a:t>Then spheres Q and R are touched together and separated.</a:t>
            </a:r>
          </a:p>
          <a:p>
            <a:pPr eaLnBrk="1" hangingPunct="1"/>
            <a:r>
              <a:rPr lang="en-US" altLang="en-US"/>
              <a:t>Afterward the charge on </a:t>
            </a:r>
            <a:br>
              <a:rPr lang="en-US" altLang="en-US"/>
            </a:br>
            <a:r>
              <a:rPr lang="en-US" altLang="en-US"/>
              <a:t>sphere R is </a:t>
            </a:r>
          </a:p>
          <a:p>
            <a:pPr eaLnBrk="1" hangingPunct="1">
              <a:lnSpc>
                <a:spcPct val="90000"/>
              </a:lnSpc>
            </a:pPr>
            <a:endParaRPr lang="en-US" altLang="en-US"/>
          </a:p>
          <a:p>
            <a:pPr eaLnBrk="1" hangingPunct="1">
              <a:lnSpc>
                <a:spcPct val="90000"/>
              </a:lnSpc>
            </a:pPr>
            <a:endParaRPr lang="en-US" altLang="en-US"/>
          </a:p>
          <a:p>
            <a:pPr eaLnBrk="1" hangingPunct="1">
              <a:lnSpc>
                <a:spcPct val="95000"/>
              </a:lnSpc>
              <a:spcBef>
                <a:spcPct val="15000"/>
              </a:spcBef>
              <a:spcAft>
                <a:spcPct val="15000"/>
              </a:spcAft>
              <a:buFont typeface="Arial" charset="0"/>
              <a:buAutoNum type="alphaUcPeriod"/>
            </a:pPr>
            <a:r>
              <a:rPr lang="en-US" altLang="en-US"/>
              <a:t>   </a:t>
            </a:r>
            <a:r>
              <a:rPr lang="en-US" altLang="en-US">
                <a:latin typeface="Times New Roman" pitchFamily="84" charset="0"/>
              </a:rPr>
              <a:t>–1 nC or less.</a:t>
            </a:r>
          </a:p>
          <a:p>
            <a:pPr eaLnBrk="1" hangingPunct="1">
              <a:lnSpc>
                <a:spcPct val="95000"/>
              </a:lnSpc>
              <a:spcBef>
                <a:spcPct val="15000"/>
              </a:spcBef>
              <a:spcAft>
                <a:spcPct val="15000"/>
              </a:spcAft>
              <a:buFont typeface="Arial" charset="0"/>
              <a:buAutoNum type="alphaUcPeriod"/>
            </a:pPr>
            <a:r>
              <a:rPr lang="en-US" altLang="en-US"/>
              <a:t>   </a:t>
            </a:r>
            <a:r>
              <a:rPr lang="en-US" altLang="en-US">
                <a:latin typeface="Times New Roman" pitchFamily="84" charset="0"/>
              </a:rPr>
              <a:t>–0.5 nC.</a:t>
            </a:r>
          </a:p>
          <a:p>
            <a:pPr eaLnBrk="1" hangingPunct="1">
              <a:lnSpc>
                <a:spcPct val="95000"/>
              </a:lnSpc>
              <a:spcBef>
                <a:spcPct val="15000"/>
              </a:spcBef>
              <a:spcAft>
                <a:spcPct val="15000"/>
              </a:spcAft>
              <a:buFont typeface="Arial" charset="0"/>
              <a:buAutoNum type="alphaUcPeriod"/>
            </a:pPr>
            <a:r>
              <a:rPr lang="en-US" altLang="en-US"/>
              <a:t>   </a:t>
            </a:r>
            <a:r>
              <a:rPr lang="en-US" altLang="en-US">
                <a:latin typeface="Times New Roman" pitchFamily="84" charset="0"/>
              </a:rPr>
              <a:t>0 nC.</a:t>
            </a:r>
          </a:p>
          <a:p>
            <a:pPr eaLnBrk="1" hangingPunct="1">
              <a:lnSpc>
                <a:spcPct val="95000"/>
              </a:lnSpc>
              <a:spcBef>
                <a:spcPct val="15000"/>
              </a:spcBef>
              <a:spcAft>
                <a:spcPct val="15000"/>
              </a:spcAft>
              <a:buFont typeface="Arial" charset="0"/>
              <a:buAutoNum type="alphaUcPeriod"/>
            </a:pPr>
            <a:r>
              <a:rPr lang="en-US" altLang="en-US"/>
              <a:t>   </a:t>
            </a:r>
            <a:r>
              <a:rPr lang="en-US" altLang="en-US">
                <a:latin typeface="Times New Roman" pitchFamily="84" charset="0"/>
              </a:rPr>
              <a:t>+0.5 nC.</a:t>
            </a:r>
          </a:p>
          <a:p>
            <a:pPr eaLnBrk="1" hangingPunct="1">
              <a:lnSpc>
                <a:spcPct val="95000"/>
              </a:lnSpc>
              <a:spcBef>
                <a:spcPct val="15000"/>
              </a:spcBef>
              <a:spcAft>
                <a:spcPct val="15000"/>
              </a:spcAft>
              <a:buFont typeface="Arial" charset="0"/>
              <a:buAutoNum type="alphaUcPeriod"/>
            </a:pPr>
            <a:r>
              <a:rPr lang="en-US" altLang="en-US"/>
              <a:t>   </a:t>
            </a:r>
            <a:r>
              <a:rPr lang="en-US" altLang="en-US">
                <a:latin typeface="Times New Roman" pitchFamily="84" charset="0"/>
              </a:rPr>
              <a:t>+1.0 nC or more.</a:t>
            </a:r>
          </a:p>
        </p:txBody>
      </p:sp>
      <p:sp>
        <p:nvSpPr>
          <p:cNvPr id="67587" name="Rectangle 3"/>
          <p:cNvSpPr>
            <a:spLocks noChangeArrowheads="1"/>
          </p:cNvSpPr>
          <p:nvPr/>
        </p:nvSpPr>
        <p:spPr bwMode="auto">
          <a:xfrm>
            <a:off x="76200" y="50800"/>
            <a:ext cx="74072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eaLnBrk="1" hangingPunct="1"/>
            <a:r>
              <a:rPr lang="en-US" altLang="en-US" sz="3200" dirty="0" smtClean="0"/>
              <a:t>Fun with Charge Conservation!!!</a:t>
            </a:r>
            <a:endParaRPr lang="en-US" altLang="en-US" sz="3200" dirty="0"/>
          </a:p>
        </p:txBody>
      </p:sp>
      <p:pic>
        <p:nvPicPr>
          <p:cNvPr id="67589" name="Picture 4" descr="CH25_PPT_Slide_63-64"/>
          <p:cNvPicPr>
            <a:picLocks noChangeAspect="1" noChangeArrowheads="1"/>
          </p:cNvPicPr>
          <p:nvPr/>
        </p:nvPicPr>
        <p:blipFill>
          <a:blip r:embed="rId3">
            <a:extLst>
              <a:ext uri="{28A0092B-C50C-407E-A947-70E740481C1C}">
                <a14:useLocalDpi xmlns:a14="http://schemas.microsoft.com/office/drawing/2010/main" val="0"/>
              </a:ext>
            </a:extLst>
          </a:blip>
          <a:srcRect t="26855" b="24542"/>
          <a:stretch>
            <a:fillRect/>
          </a:stretch>
        </p:blipFill>
        <p:spPr bwMode="auto">
          <a:xfrm>
            <a:off x="4495800" y="2667000"/>
            <a:ext cx="37084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81568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8" name="Rectangle 10"/>
          <p:cNvSpPr>
            <a:spLocks noChangeArrowheads="1"/>
          </p:cNvSpPr>
          <p:nvPr/>
        </p:nvSpPr>
        <p:spPr bwMode="auto">
          <a:xfrm>
            <a:off x="879475" y="2143125"/>
            <a:ext cx="98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500">
                <a:solidFill>
                  <a:srgbClr val="000000"/>
                </a:solidFill>
                <a:latin typeface="MT Extra" pitchFamily="84" charset="0"/>
              </a:rPr>
              <a:t> </a:t>
            </a:r>
            <a:endParaRPr lang="en-US" altLang="en-US"/>
          </a:p>
        </p:txBody>
      </p:sp>
      <p:pic>
        <p:nvPicPr>
          <p:cNvPr id="22534" name="Picture 12" descr="26_01_Table"/>
          <p:cNvPicPr>
            <a:picLocks noChangeAspect="1" noChangeArrowheads="1"/>
          </p:cNvPicPr>
          <p:nvPr/>
        </p:nvPicPr>
        <p:blipFill>
          <a:blip r:embed="rId2">
            <a:extLst>
              <a:ext uri="{28A0092B-C50C-407E-A947-70E740481C1C}">
                <a14:useLocalDpi xmlns:a14="http://schemas.microsoft.com/office/drawing/2010/main" val="0"/>
              </a:ext>
            </a:extLst>
          </a:blip>
          <a:srcRect b="2364"/>
          <a:stretch>
            <a:fillRect/>
          </a:stretch>
        </p:blipFill>
        <p:spPr bwMode="auto">
          <a:xfrm>
            <a:off x="1259632" y="188640"/>
            <a:ext cx="6901408" cy="682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156320" y="766800"/>
              <a:ext cx="3368520" cy="551880"/>
            </p14:xfrm>
          </p:contentPart>
        </mc:Choice>
        <mc:Fallback xmlns="">
          <p:pic>
            <p:nvPicPr>
              <p:cNvPr id="2" name="Ink 1"/>
              <p:cNvPicPr/>
              <p:nvPr/>
            </p:nvPicPr>
            <p:blipFill>
              <a:blip r:embed="rId4"/>
              <a:stretch>
                <a:fillRect/>
              </a:stretch>
            </p:blipFill>
            <p:spPr>
              <a:xfrm>
                <a:off x="1150920" y="762120"/>
                <a:ext cx="3376440" cy="568800"/>
              </a:xfrm>
              <a:prstGeom prst="rect">
                <a:avLst/>
              </a:prstGeom>
            </p:spPr>
          </p:pic>
        </mc:Fallback>
      </mc:AlternateContent>
    </p:spTree>
    <p:extLst>
      <p:ext uri="{BB962C8B-B14F-4D97-AF65-F5344CB8AC3E}">
        <p14:creationId xmlns:p14="http://schemas.microsoft.com/office/powerpoint/2010/main" val="3882535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idx="4294967295"/>
          </p:nvPr>
        </p:nvSpPr>
        <p:spPr>
          <a:xfrm>
            <a:off x="63500" y="50800"/>
            <a:ext cx="5041900" cy="484188"/>
          </a:xfrm>
        </p:spPr>
        <p:txBody>
          <a:bodyPr/>
          <a:lstStyle/>
          <a:p>
            <a:pPr algn="l" eaLnBrk="1" hangingPunct="1"/>
            <a:r>
              <a:rPr lang="en-US" altLang="en-US" sz="3200" dirty="0" smtClean="0">
                <a:solidFill>
                  <a:schemeClr val="tx1"/>
                </a:solidFill>
              </a:rPr>
              <a:t>The Electric Force</a:t>
            </a:r>
          </a:p>
        </p:txBody>
      </p:sp>
      <p:pic>
        <p:nvPicPr>
          <p:cNvPr id="93189" name="Picture 9" descr="25_25_FigureA"/>
          <p:cNvPicPr>
            <a:picLocks noChangeAspect="1" noChangeArrowheads="1"/>
          </p:cNvPicPr>
          <p:nvPr/>
        </p:nvPicPr>
        <p:blipFill>
          <a:blip r:embed="rId2">
            <a:extLst>
              <a:ext uri="{28A0092B-C50C-407E-A947-70E740481C1C}">
                <a14:useLocalDpi xmlns:a14="http://schemas.microsoft.com/office/drawing/2010/main" val="0"/>
              </a:ext>
            </a:extLst>
          </a:blip>
          <a:srcRect t="6097" b="3415"/>
          <a:stretch>
            <a:fillRect/>
          </a:stretch>
        </p:blipFill>
        <p:spPr bwMode="auto">
          <a:xfrm>
            <a:off x="1691680" y="836712"/>
            <a:ext cx="6861180"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59920" y="2189160"/>
              <a:ext cx="8368560" cy="4365000"/>
            </p14:xfrm>
          </p:contentPart>
        </mc:Choice>
        <mc:Fallback xmlns="">
          <p:pic>
            <p:nvPicPr>
              <p:cNvPr id="2" name="Ink 1"/>
              <p:cNvPicPr/>
              <p:nvPr/>
            </p:nvPicPr>
            <p:blipFill>
              <a:blip r:embed="rId4"/>
              <a:stretch>
                <a:fillRect/>
              </a:stretch>
            </p:blipFill>
            <p:spPr>
              <a:xfrm>
                <a:off x="253800" y="2183040"/>
                <a:ext cx="8381520" cy="4377600"/>
              </a:xfrm>
              <a:prstGeom prst="rect">
                <a:avLst/>
              </a:prstGeom>
            </p:spPr>
          </p:pic>
        </mc:Fallback>
      </mc:AlternateContent>
    </p:spTree>
    <p:extLst>
      <p:ext uri="{BB962C8B-B14F-4D97-AF65-F5344CB8AC3E}">
        <p14:creationId xmlns:p14="http://schemas.microsoft.com/office/powerpoint/2010/main" val="3831998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2"/>
          <p:cNvSpPr>
            <a:spLocks noGrp="1" noChangeArrowheads="1"/>
          </p:cNvSpPr>
          <p:nvPr>
            <p:ph type="title" idx="4294967295"/>
          </p:nvPr>
        </p:nvSpPr>
        <p:spPr>
          <a:xfrm>
            <a:off x="63500" y="38100"/>
            <a:ext cx="3746500" cy="509588"/>
          </a:xfrm>
        </p:spPr>
        <p:txBody>
          <a:bodyPr/>
          <a:lstStyle/>
          <a:p>
            <a:pPr algn="l" eaLnBrk="1" hangingPunct="1"/>
            <a:r>
              <a:rPr lang="en-US" altLang="en-US" sz="3200" smtClean="0">
                <a:solidFill>
                  <a:schemeClr val="tx1"/>
                </a:solidFill>
              </a:rPr>
              <a:t>The Electric Field</a:t>
            </a:r>
          </a:p>
        </p:txBody>
      </p:sp>
      <p:pic>
        <p:nvPicPr>
          <p:cNvPr id="94216" name="Picture 13" descr="25_25_FigureB"/>
          <p:cNvPicPr>
            <a:picLocks noChangeAspect="1" noChangeArrowheads="1"/>
          </p:cNvPicPr>
          <p:nvPr/>
        </p:nvPicPr>
        <p:blipFill>
          <a:blip r:embed="rId2">
            <a:extLst>
              <a:ext uri="{28A0092B-C50C-407E-A947-70E740481C1C}">
                <a14:useLocalDpi xmlns:a14="http://schemas.microsoft.com/office/drawing/2010/main" val="0"/>
              </a:ext>
            </a:extLst>
          </a:blip>
          <a:srcRect b="3192"/>
          <a:stretch>
            <a:fillRect/>
          </a:stretch>
        </p:blipFill>
        <p:spPr bwMode="auto">
          <a:xfrm>
            <a:off x="1668438" y="821078"/>
            <a:ext cx="6676950" cy="542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60200" y="1913760"/>
              <a:ext cx="8527320" cy="4726080"/>
            </p14:xfrm>
          </p:contentPart>
        </mc:Choice>
        <mc:Fallback xmlns="">
          <p:pic>
            <p:nvPicPr>
              <p:cNvPr id="2" name="Ink 1"/>
              <p:cNvPicPr/>
              <p:nvPr/>
            </p:nvPicPr>
            <p:blipFill>
              <a:blip r:embed="rId4"/>
              <a:stretch>
                <a:fillRect/>
              </a:stretch>
            </p:blipFill>
            <p:spPr>
              <a:xfrm>
                <a:off x="152640" y="1907280"/>
                <a:ext cx="8542080" cy="4740480"/>
              </a:xfrm>
              <a:prstGeom prst="rect">
                <a:avLst/>
              </a:prstGeom>
            </p:spPr>
          </p:pic>
        </mc:Fallback>
      </mc:AlternateContent>
    </p:spTree>
    <p:extLst>
      <p:ext uri="{BB962C8B-B14F-4D97-AF65-F5344CB8AC3E}">
        <p14:creationId xmlns:p14="http://schemas.microsoft.com/office/powerpoint/2010/main" val="494747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4572000" cy="3785652"/>
          </a:xfrm>
          <a:prstGeom prst="rect">
            <a:avLst/>
          </a:prstGeom>
          <a:noFill/>
        </p:spPr>
        <p:txBody>
          <a:bodyPr wrap="square" rtlCol="0">
            <a:spAutoFit/>
          </a:bodyPr>
          <a:lstStyle/>
          <a:p>
            <a:r>
              <a:rPr lang="en-CA" sz="2400" dirty="0" smtClean="0"/>
              <a:t>Example.</a:t>
            </a:r>
          </a:p>
          <a:p>
            <a:r>
              <a:rPr lang="en-CA" sz="2400" dirty="0" smtClean="0"/>
              <a:t>A 0.10 g honeybee has an electric charge.</a:t>
            </a:r>
          </a:p>
          <a:p>
            <a:r>
              <a:rPr lang="en-CA" sz="2400" dirty="0" smtClean="0"/>
              <a:t>There is a natural electric field near the earth’s surface of 100 N/C, downward.</a:t>
            </a:r>
          </a:p>
          <a:p>
            <a:r>
              <a:rPr lang="en-CA" sz="2400" dirty="0" smtClean="0"/>
              <a:t>What electric charge would the bee have to have to hang suspended in the air, without even flapping her wings?</a:t>
            </a:r>
            <a:endParaRPr lang="en-CA" sz="2400" dirty="0"/>
          </a:p>
        </p:txBody>
      </p:sp>
      <p:cxnSp>
        <p:nvCxnSpPr>
          <p:cNvPr id="4" name="Straight Connector 3"/>
          <p:cNvCxnSpPr/>
          <p:nvPr/>
        </p:nvCxnSpPr>
        <p:spPr>
          <a:xfrm>
            <a:off x="4572000" y="0"/>
            <a:ext cx="0" cy="685800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411480" y="89640"/>
              <a:ext cx="8662680" cy="6460920"/>
            </p14:xfrm>
          </p:contentPart>
        </mc:Choice>
        <mc:Fallback xmlns="">
          <p:pic>
            <p:nvPicPr>
              <p:cNvPr id="3" name="Ink 2"/>
              <p:cNvPicPr/>
              <p:nvPr/>
            </p:nvPicPr>
            <p:blipFill>
              <a:blip r:embed="rId3"/>
              <a:stretch>
                <a:fillRect/>
              </a:stretch>
            </p:blipFill>
            <p:spPr>
              <a:xfrm>
                <a:off x="402480" y="84960"/>
                <a:ext cx="8682120" cy="6474960"/>
              </a:xfrm>
              <a:prstGeom prst="rect">
                <a:avLst/>
              </a:prstGeom>
            </p:spPr>
          </p:pic>
        </mc:Fallback>
      </mc:AlternateContent>
    </p:spTree>
    <p:extLst>
      <p:ext uri="{BB962C8B-B14F-4D97-AF65-F5344CB8AC3E}">
        <p14:creationId xmlns:p14="http://schemas.microsoft.com/office/powerpoint/2010/main" val="14904047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76199" y="25400"/>
            <a:ext cx="8919941" cy="883320"/>
          </a:xfrm>
        </p:spPr>
        <p:txBody>
          <a:bodyPr/>
          <a:lstStyle/>
          <a:p>
            <a:pPr eaLnBrk="1" hangingPunct="1"/>
            <a:r>
              <a:rPr lang="en-US" altLang="en-US" sz="3200" dirty="0" smtClean="0">
                <a:solidFill>
                  <a:schemeClr val="tx1"/>
                </a:solidFill>
              </a:rPr>
              <a:t>The Electric Field of a Point Charge</a:t>
            </a:r>
          </a:p>
        </p:txBody>
      </p:sp>
      <p:sp>
        <p:nvSpPr>
          <p:cNvPr id="97283" name="Text Box 3"/>
          <p:cNvSpPr txBox="1">
            <a:spLocks noChangeArrowheads="1"/>
          </p:cNvSpPr>
          <p:nvPr/>
        </p:nvSpPr>
        <p:spPr bwMode="auto">
          <a:xfrm>
            <a:off x="298477" y="2043279"/>
            <a:ext cx="8697664" cy="91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7500" indent="-3175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5000"/>
              </a:lnSpc>
              <a:spcBef>
                <a:spcPct val="20000"/>
              </a:spcBef>
              <a:spcAft>
                <a:spcPct val="20000"/>
              </a:spcAft>
              <a:buClr>
                <a:srgbClr val="93001B"/>
              </a:buClr>
              <a:buFont typeface="Wingdings" pitchFamily="84" charset="2"/>
              <a:buChar char="§"/>
            </a:pPr>
            <a:r>
              <a:rPr lang="en-US" altLang="en-US" sz="2800" dirty="0" smtClean="0"/>
              <a:t>The </a:t>
            </a:r>
            <a:r>
              <a:rPr lang="en-US" altLang="en-US" sz="2800" dirty="0"/>
              <a:t>electric </a:t>
            </a:r>
            <a:r>
              <a:rPr lang="en-US" altLang="en-US" sz="2800" dirty="0" smtClean="0"/>
              <a:t>field at a distance </a:t>
            </a:r>
            <a:r>
              <a:rPr lang="en-US" altLang="en-US" sz="2800" i="1" dirty="0" smtClean="0">
                <a:latin typeface="Times New Roman" panose="02020603050405020304" pitchFamily="18" charset="0"/>
                <a:cs typeface="Times New Roman" panose="02020603050405020304" pitchFamily="18" charset="0"/>
              </a:rPr>
              <a:t>r</a:t>
            </a:r>
            <a:r>
              <a:rPr lang="en-US" altLang="en-US" sz="2800" dirty="0" smtClean="0"/>
              <a:t> away from a point charge, </a:t>
            </a:r>
            <a:r>
              <a:rPr lang="en-US" altLang="en-US" sz="2800" i="1" dirty="0" smtClean="0">
                <a:latin typeface="Times New Roman" panose="02020603050405020304" pitchFamily="18" charset="0"/>
                <a:cs typeface="Times New Roman" panose="02020603050405020304" pitchFamily="18" charset="0"/>
              </a:rPr>
              <a:t>q</a:t>
            </a:r>
            <a:r>
              <a:rPr lang="en-US" altLang="en-US" sz="2800" dirty="0" smtClean="0"/>
              <a:t>, </a:t>
            </a:r>
            <a:r>
              <a:rPr lang="en-US" altLang="en-US" sz="2800" dirty="0"/>
              <a:t>is given by:</a:t>
            </a:r>
          </a:p>
        </p:txBody>
      </p:sp>
      <p:pic>
        <p:nvPicPr>
          <p:cNvPr id="97285" name="Picture 7" descr="CH25_PPT_Slide_25-92"/>
          <p:cNvPicPr>
            <a:picLocks noChangeAspect="1" noChangeArrowheads="1"/>
          </p:cNvPicPr>
          <p:nvPr/>
        </p:nvPicPr>
        <p:blipFill>
          <a:blip r:embed="rId2">
            <a:extLst>
              <a:ext uri="{28A0092B-C50C-407E-A947-70E740481C1C}">
                <a14:useLocalDpi xmlns:a14="http://schemas.microsoft.com/office/drawing/2010/main" val="0"/>
              </a:ext>
            </a:extLst>
          </a:blip>
          <a:srcRect r="33871"/>
          <a:stretch>
            <a:fillRect/>
          </a:stretch>
        </p:blipFill>
        <p:spPr bwMode="auto">
          <a:xfrm>
            <a:off x="1444728" y="3176972"/>
            <a:ext cx="6405162"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89583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76200" y="25400"/>
            <a:ext cx="8888288" cy="1041400"/>
          </a:xfrm>
        </p:spPr>
        <p:txBody>
          <a:bodyPr/>
          <a:lstStyle/>
          <a:p>
            <a:pPr eaLnBrk="1" hangingPunct="1"/>
            <a:r>
              <a:rPr lang="en-US" altLang="en-US" sz="3200" dirty="0" smtClean="0">
                <a:solidFill>
                  <a:schemeClr val="tx1"/>
                </a:solidFill>
              </a:rPr>
              <a:t>The Electric Field of a Point Charge</a:t>
            </a:r>
          </a:p>
        </p:txBody>
      </p:sp>
      <p:pic>
        <p:nvPicPr>
          <p:cNvPr id="97284" name="Picture 6" descr="25_26_Figure"/>
          <p:cNvPicPr>
            <a:picLocks noChangeAspect="1" noChangeArrowheads="1"/>
          </p:cNvPicPr>
          <p:nvPr/>
        </p:nvPicPr>
        <p:blipFill>
          <a:blip r:embed="rId2">
            <a:extLst>
              <a:ext uri="{28A0092B-C50C-407E-A947-70E740481C1C}">
                <a14:useLocalDpi xmlns:a14="http://schemas.microsoft.com/office/drawing/2010/main" val="0"/>
              </a:ext>
            </a:extLst>
          </a:blip>
          <a:srcRect b="2315"/>
          <a:stretch>
            <a:fillRect/>
          </a:stretch>
        </p:blipFill>
        <p:spPr bwMode="auto">
          <a:xfrm>
            <a:off x="1170162" y="1916832"/>
            <a:ext cx="7992888" cy="1313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42070" y="5517232"/>
            <a:ext cx="8982458" cy="15121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Rectangle 6"/>
          <p:cNvSpPr/>
          <p:nvPr/>
        </p:nvSpPr>
        <p:spPr>
          <a:xfrm>
            <a:off x="1115616" y="1916832"/>
            <a:ext cx="746720" cy="7560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592588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4" name="Picture 6" descr="25_26_Figure"/>
          <p:cNvPicPr>
            <a:picLocks noChangeAspect="1" noChangeArrowheads="1"/>
          </p:cNvPicPr>
          <p:nvPr/>
        </p:nvPicPr>
        <p:blipFill>
          <a:blip r:embed="rId2">
            <a:extLst>
              <a:ext uri="{28A0092B-C50C-407E-A947-70E740481C1C}">
                <a14:useLocalDpi xmlns:a14="http://schemas.microsoft.com/office/drawing/2010/main" val="0"/>
              </a:ext>
            </a:extLst>
          </a:blip>
          <a:srcRect b="2315"/>
          <a:stretch>
            <a:fillRect/>
          </a:stretch>
        </p:blipFill>
        <p:spPr bwMode="auto">
          <a:xfrm>
            <a:off x="1163688" y="-2907704"/>
            <a:ext cx="7992888" cy="1313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2" name="Rectangle 2"/>
          <p:cNvSpPr>
            <a:spLocks noGrp="1" noChangeArrowheads="1"/>
          </p:cNvSpPr>
          <p:nvPr>
            <p:ph type="title" idx="4294967295"/>
          </p:nvPr>
        </p:nvSpPr>
        <p:spPr>
          <a:xfrm>
            <a:off x="76200" y="25400"/>
            <a:ext cx="8888288" cy="1041400"/>
          </a:xfrm>
        </p:spPr>
        <p:txBody>
          <a:bodyPr/>
          <a:lstStyle/>
          <a:p>
            <a:pPr eaLnBrk="1" hangingPunct="1"/>
            <a:r>
              <a:rPr lang="en-US" altLang="en-US" sz="3200" dirty="0" smtClean="0">
                <a:solidFill>
                  <a:schemeClr val="tx1"/>
                </a:solidFill>
              </a:rPr>
              <a:t>The Electric Field of a Point Charge</a:t>
            </a:r>
          </a:p>
        </p:txBody>
      </p:sp>
      <p:sp>
        <p:nvSpPr>
          <p:cNvPr id="4" name="Rectangle 3"/>
          <p:cNvSpPr/>
          <p:nvPr/>
        </p:nvSpPr>
        <p:spPr>
          <a:xfrm>
            <a:off x="342070" y="5517232"/>
            <a:ext cx="8982458" cy="15121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 name="Rectangle 4"/>
          <p:cNvSpPr/>
          <p:nvPr/>
        </p:nvSpPr>
        <p:spPr>
          <a:xfrm>
            <a:off x="156141" y="-135396"/>
            <a:ext cx="8982458" cy="540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Rectangle 5"/>
          <p:cNvSpPr/>
          <p:nvPr/>
        </p:nvSpPr>
        <p:spPr>
          <a:xfrm>
            <a:off x="1160984" y="805880"/>
            <a:ext cx="746720" cy="7560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06877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4" name="Picture 6" descr="25_26_Figure"/>
          <p:cNvPicPr>
            <a:picLocks noChangeAspect="1" noChangeArrowheads="1"/>
          </p:cNvPicPr>
          <p:nvPr/>
        </p:nvPicPr>
        <p:blipFill>
          <a:blip r:embed="rId2">
            <a:extLst>
              <a:ext uri="{28A0092B-C50C-407E-A947-70E740481C1C}">
                <a14:useLocalDpi xmlns:a14="http://schemas.microsoft.com/office/drawing/2010/main" val="0"/>
              </a:ext>
            </a:extLst>
          </a:blip>
          <a:srcRect b="2315"/>
          <a:stretch>
            <a:fillRect/>
          </a:stretch>
        </p:blipFill>
        <p:spPr bwMode="auto">
          <a:xfrm>
            <a:off x="1160240" y="-7463258"/>
            <a:ext cx="7992888" cy="1313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6141" y="-135396"/>
            <a:ext cx="8982458" cy="8280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7282" name="Rectangle 2"/>
          <p:cNvSpPr>
            <a:spLocks noGrp="1" noChangeArrowheads="1"/>
          </p:cNvSpPr>
          <p:nvPr>
            <p:ph type="title" idx="4294967295"/>
          </p:nvPr>
        </p:nvSpPr>
        <p:spPr>
          <a:xfrm>
            <a:off x="76200" y="25400"/>
            <a:ext cx="8888288" cy="1041400"/>
          </a:xfrm>
        </p:spPr>
        <p:txBody>
          <a:bodyPr/>
          <a:lstStyle/>
          <a:p>
            <a:pPr eaLnBrk="1" hangingPunct="1"/>
            <a:r>
              <a:rPr lang="en-US" altLang="en-US" sz="3200" dirty="0" smtClean="0">
                <a:solidFill>
                  <a:schemeClr val="tx1"/>
                </a:solidFill>
              </a:rPr>
              <a:t>The Electric Field of a Point Charge</a:t>
            </a:r>
          </a:p>
        </p:txBody>
      </p:sp>
      <p:sp>
        <p:nvSpPr>
          <p:cNvPr id="5" name="Rectangle 4"/>
          <p:cNvSpPr/>
          <p:nvPr/>
        </p:nvSpPr>
        <p:spPr>
          <a:xfrm>
            <a:off x="1115616" y="1196752"/>
            <a:ext cx="746720" cy="7560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254966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195262" y="34330"/>
            <a:ext cx="8720138" cy="730374"/>
          </a:xfrm>
        </p:spPr>
        <p:txBody>
          <a:bodyPr/>
          <a:lstStyle/>
          <a:p>
            <a:pPr eaLnBrk="1" hangingPunct="1"/>
            <a:r>
              <a:rPr lang="en-US" altLang="en-US" sz="3200" dirty="0" smtClean="0">
                <a:solidFill>
                  <a:schemeClr val="tx1"/>
                </a:solidFill>
              </a:rPr>
              <a:t>The Electric Field of a Point Charge</a:t>
            </a:r>
          </a:p>
        </p:txBody>
      </p:sp>
      <p:sp>
        <p:nvSpPr>
          <p:cNvPr id="98307" name="Text Box 3"/>
          <p:cNvSpPr txBox="1">
            <a:spLocks noChangeArrowheads="1"/>
          </p:cNvSpPr>
          <p:nvPr/>
        </p:nvSpPr>
        <p:spPr bwMode="auto">
          <a:xfrm>
            <a:off x="50800" y="1333500"/>
            <a:ext cx="4178300"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5000"/>
              </a:lnSpc>
              <a:spcBef>
                <a:spcPct val="20000"/>
              </a:spcBef>
              <a:spcAft>
                <a:spcPct val="20000"/>
              </a:spcAft>
              <a:buClr>
                <a:srgbClr val="93001B"/>
              </a:buClr>
              <a:buFont typeface="Wingdings" pitchFamily="84" charset="2"/>
              <a:buChar char="§"/>
            </a:pPr>
            <a:r>
              <a:rPr lang="en-US" altLang="en-US" sz="2600" dirty="0"/>
              <a:t>If we calculate the field at a sufficient number of points in space, we can draw a </a:t>
            </a:r>
            <a:r>
              <a:rPr lang="en-US" altLang="en-US" sz="2600" b="1" dirty="0"/>
              <a:t>field diagram</a:t>
            </a:r>
            <a:r>
              <a:rPr lang="en-US" altLang="en-US" sz="2600" dirty="0"/>
              <a:t>.</a:t>
            </a:r>
            <a:r>
              <a:rPr lang="en-US" altLang="en-US" sz="2600" b="1" dirty="0"/>
              <a:t> </a:t>
            </a:r>
            <a:endParaRPr lang="en-US" altLang="en-US" sz="2600" dirty="0"/>
          </a:p>
          <a:p>
            <a:pPr eaLnBrk="1" hangingPunct="1">
              <a:lnSpc>
                <a:spcPct val="95000"/>
              </a:lnSpc>
              <a:spcBef>
                <a:spcPct val="20000"/>
              </a:spcBef>
              <a:spcAft>
                <a:spcPct val="20000"/>
              </a:spcAft>
              <a:buClr>
                <a:srgbClr val="93001B"/>
              </a:buClr>
              <a:buFont typeface="Wingdings" pitchFamily="84" charset="2"/>
              <a:buChar char="§"/>
            </a:pPr>
            <a:r>
              <a:rPr lang="en-US" altLang="en-US" sz="2600" dirty="0"/>
              <a:t>Notice that the field vectors all point straight away from charge </a:t>
            </a:r>
            <a:r>
              <a:rPr lang="en-US" altLang="en-US" sz="2600" i="1" dirty="0">
                <a:latin typeface="Times New Roman" pitchFamily="84" charset="0"/>
              </a:rPr>
              <a:t>q</a:t>
            </a:r>
            <a:r>
              <a:rPr lang="en-US" altLang="en-US" sz="2600" i="1" dirty="0"/>
              <a:t>.</a:t>
            </a:r>
            <a:endParaRPr lang="en-US" altLang="en-US" sz="2600" dirty="0"/>
          </a:p>
          <a:p>
            <a:pPr eaLnBrk="1" hangingPunct="1">
              <a:lnSpc>
                <a:spcPct val="95000"/>
              </a:lnSpc>
              <a:spcBef>
                <a:spcPct val="20000"/>
              </a:spcBef>
              <a:spcAft>
                <a:spcPct val="20000"/>
              </a:spcAft>
              <a:buClr>
                <a:srgbClr val="93001B"/>
              </a:buClr>
              <a:buFont typeface="Wingdings" pitchFamily="84" charset="2"/>
              <a:buChar char="§"/>
            </a:pPr>
            <a:r>
              <a:rPr lang="en-US" altLang="en-US" sz="2600" dirty="0"/>
              <a:t>Also notice how quickly the arrows decrease in length due to the inverse-square dependence on </a:t>
            </a:r>
            <a:r>
              <a:rPr lang="en-US" altLang="en-US" sz="2600" i="1" dirty="0">
                <a:latin typeface="Times New Roman" pitchFamily="84" charset="0"/>
              </a:rPr>
              <a:t>r</a:t>
            </a:r>
            <a:r>
              <a:rPr lang="en-US" altLang="en-US" sz="2600" i="1" dirty="0"/>
              <a:t>.</a:t>
            </a:r>
          </a:p>
        </p:txBody>
      </p:sp>
      <p:pic>
        <p:nvPicPr>
          <p:cNvPr id="98308" name="Picture 5" descr="25_27_Figure"/>
          <p:cNvPicPr>
            <a:picLocks noChangeAspect="1" noChangeArrowheads="1"/>
          </p:cNvPicPr>
          <p:nvPr/>
        </p:nvPicPr>
        <p:blipFill>
          <a:blip r:embed="rId2">
            <a:extLst>
              <a:ext uri="{28A0092B-C50C-407E-A947-70E740481C1C}">
                <a14:useLocalDpi xmlns:a14="http://schemas.microsoft.com/office/drawing/2010/main" val="0"/>
              </a:ext>
            </a:extLst>
          </a:blip>
          <a:srcRect b="3513"/>
          <a:stretch>
            <a:fillRect/>
          </a:stretch>
        </p:blipFill>
        <p:spPr bwMode="auto">
          <a:xfrm>
            <a:off x="4438650" y="1333500"/>
            <a:ext cx="447675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822440" y="5036400"/>
              <a:ext cx="360" cy="360"/>
            </p14:xfrm>
          </p:contentPart>
        </mc:Choice>
        <mc:Fallback xmlns="">
          <p:pic>
            <p:nvPicPr>
              <p:cNvPr id="2" name="Ink 1"/>
              <p:cNvPicPr/>
              <p:nvPr/>
            </p:nvPicPr>
            <p:blipFill>
              <a:blip r:embed="rId4"/>
              <a:stretch>
                <a:fillRect/>
              </a:stretch>
            </p:blipFill>
            <p:spPr>
              <a:xfrm>
                <a:off x="7813080" y="5027040"/>
                <a:ext cx="19080" cy="19080"/>
              </a:xfrm>
              <a:prstGeom prst="rect">
                <a:avLst/>
              </a:prstGeom>
            </p:spPr>
          </p:pic>
        </mc:Fallback>
      </mc:AlternateContent>
    </p:spTree>
    <p:extLst>
      <p:ext uri="{BB962C8B-B14F-4D97-AF65-F5344CB8AC3E}">
        <p14:creationId xmlns:p14="http://schemas.microsoft.com/office/powerpoint/2010/main" val="374789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3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41" descr="CH25_PPT_Slide_94-95"/>
          <p:cNvPicPr>
            <a:picLocks noChangeAspect="1" noChangeArrowheads="1"/>
          </p:cNvPicPr>
          <p:nvPr/>
        </p:nvPicPr>
        <p:blipFill>
          <a:blip r:embed="rId3">
            <a:extLst>
              <a:ext uri="{28A0092B-C50C-407E-A947-70E740481C1C}">
                <a14:useLocalDpi xmlns:a14="http://schemas.microsoft.com/office/drawing/2010/main" val="0"/>
              </a:ext>
            </a:extLst>
          </a:blip>
          <a:srcRect l="11681" r="10771"/>
          <a:stretch>
            <a:fillRect/>
          </a:stretch>
        </p:blipFill>
        <p:spPr bwMode="auto">
          <a:xfrm>
            <a:off x="5359400" y="1371600"/>
            <a:ext cx="32258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2"/>
          <p:cNvSpPr>
            <a:spLocks/>
          </p:cNvSpPr>
          <p:nvPr/>
        </p:nvSpPr>
        <p:spPr bwMode="auto">
          <a:xfrm>
            <a:off x="490538" y="1357313"/>
            <a:ext cx="5148262"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2600"/>
              <a:t>At which point is the electric </a:t>
            </a:r>
            <a:br>
              <a:rPr lang="en-US" altLang="en-US" sz="2600"/>
            </a:br>
            <a:r>
              <a:rPr lang="en-US" altLang="en-US" sz="2600"/>
              <a:t>field stronger?</a:t>
            </a:r>
          </a:p>
          <a:p>
            <a:pPr eaLnBrk="1" hangingPunct="1">
              <a:lnSpc>
                <a:spcPct val="110000"/>
              </a:lnSpc>
              <a:buFont typeface="Arial" charset="0"/>
              <a:buAutoNum type="alphaUcPeriod"/>
            </a:pPr>
            <a:endParaRPr lang="en-US" altLang="en-US" sz="2600"/>
          </a:p>
          <a:p>
            <a:pPr eaLnBrk="1" hangingPunct="1">
              <a:lnSpc>
                <a:spcPct val="110000"/>
              </a:lnSpc>
              <a:buFont typeface="Arial" charset="0"/>
              <a:buAutoNum type="alphaUcPeriod"/>
            </a:pPr>
            <a:endParaRPr lang="en-US" altLang="en-US" sz="2600"/>
          </a:p>
          <a:p>
            <a:pPr eaLnBrk="1" hangingPunct="1">
              <a:spcBef>
                <a:spcPct val="20000"/>
              </a:spcBef>
              <a:spcAft>
                <a:spcPct val="20000"/>
              </a:spcAft>
              <a:buFont typeface="Arial" charset="0"/>
              <a:buAutoNum type="alphaUcPeriod"/>
            </a:pPr>
            <a:r>
              <a:rPr lang="en-US" altLang="en-US" sz="2600"/>
              <a:t>  Point A.</a:t>
            </a:r>
          </a:p>
          <a:p>
            <a:pPr eaLnBrk="1" hangingPunct="1">
              <a:spcBef>
                <a:spcPct val="20000"/>
              </a:spcBef>
              <a:spcAft>
                <a:spcPct val="20000"/>
              </a:spcAft>
              <a:buFont typeface="Arial" charset="0"/>
              <a:buAutoNum type="alphaUcPeriod"/>
            </a:pPr>
            <a:r>
              <a:rPr lang="en-US" altLang="en-US" sz="2600"/>
              <a:t>  Point B.</a:t>
            </a:r>
          </a:p>
          <a:p>
            <a:pPr eaLnBrk="1" hangingPunct="1">
              <a:spcBef>
                <a:spcPct val="20000"/>
              </a:spcBef>
              <a:spcAft>
                <a:spcPct val="20000"/>
              </a:spcAft>
              <a:buFont typeface="Arial" charset="0"/>
              <a:buAutoNum type="alphaUcPeriod"/>
            </a:pPr>
            <a:r>
              <a:rPr lang="en-US" altLang="en-US" sz="2600"/>
              <a:t>  Not enough information to tell.</a:t>
            </a:r>
          </a:p>
        </p:txBody>
      </p:sp>
      <p:sp>
        <p:nvSpPr>
          <p:cNvPr id="99332" name="Rectangle 3"/>
          <p:cNvSpPr>
            <a:spLocks noChangeArrowheads="1"/>
          </p:cNvSpPr>
          <p:nvPr/>
        </p:nvSpPr>
        <p:spPr bwMode="auto">
          <a:xfrm>
            <a:off x="76200" y="50800"/>
            <a:ext cx="74072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a:solidFill>
                  <a:schemeClr val="bg1"/>
                </a:solidFill>
              </a:rPr>
              <a:t>QuickCheck 25.12</a:t>
            </a:r>
          </a:p>
        </p:txBody>
      </p:sp>
    </p:spTree>
    <p:extLst>
      <p:ext uri="{BB962C8B-B14F-4D97-AF65-F5344CB8AC3E}">
        <p14:creationId xmlns:p14="http://schemas.microsoft.com/office/powerpoint/2010/main" val="375421384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16706" y="50800"/>
            <a:ext cx="74072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eaLnBrk="1" hangingPunct="1"/>
            <a:r>
              <a:rPr lang="en-US" altLang="en-US" sz="3200" dirty="0" smtClean="0"/>
              <a:t>Conservation Laws</a:t>
            </a:r>
            <a:endParaRPr lang="en-US" altLang="en-US" sz="3200" dirty="0"/>
          </a:p>
        </p:txBody>
      </p:sp>
      <p:pic>
        <p:nvPicPr>
          <p:cNvPr id="6" name="Picture 5" descr="04_15_Figure.jpg"/>
          <p:cNvPicPr>
            <a:picLocks noChangeAspect="1"/>
          </p:cNvPicPr>
          <p:nvPr/>
        </p:nvPicPr>
        <p:blipFill rotWithShape="1">
          <a:blip r:embed="rId3">
            <a:extLst>
              <a:ext uri="{28A0092B-C50C-407E-A947-70E740481C1C}">
                <a14:useLocalDpi xmlns:a14="http://schemas.microsoft.com/office/drawing/2010/main" val="0"/>
              </a:ext>
            </a:extLst>
          </a:blip>
          <a:srcRect b="5193"/>
          <a:stretch/>
        </p:blipFill>
        <p:spPr>
          <a:xfrm>
            <a:off x="76200" y="1916832"/>
            <a:ext cx="8888288" cy="3392164"/>
          </a:xfrm>
          <a:prstGeom prst="rect">
            <a:avLst/>
          </a:prstGeom>
        </p:spPr>
      </p:pic>
      <p:sp>
        <p:nvSpPr>
          <p:cNvPr id="2" name="TextBox 1"/>
          <p:cNvSpPr txBox="1"/>
          <p:nvPr/>
        </p:nvSpPr>
        <p:spPr>
          <a:xfrm>
            <a:off x="683568" y="670536"/>
            <a:ext cx="8089074" cy="954107"/>
          </a:xfrm>
          <a:prstGeom prst="rect">
            <a:avLst/>
          </a:prstGeom>
          <a:noFill/>
        </p:spPr>
        <p:txBody>
          <a:bodyPr wrap="none" rtlCol="0">
            <a:spAutoFit/>
          </a:bodyPr>
          <a:lstStyle/>
          <a:p>
            <a:pPr marL="342900" indent="-342900">
              <a:buFont typeface="Arial" panose="020B0604020202020204" pitchFamily="34" charset="0"/>
              <a:buChar char="•"/>
            </a:pPr>
            <a:r>
              <a:rPr lang="en-CA" sz="2800" dirty="0" smtClean="0"/>
              <a:t>Consider the number of trees in a park.</a:t>
            </a:r>
          </a:p>
          <a:p>
            <a:pPr marL="342900" indent="-342900">
              <a:buFont typeface="Arial" panose="020B0604020202020204" pitchFamily="34" charset="0"/>
              <a:buChar char="•"/>
            </a:pPr>
            <a:r>
              <a:rPr lang="en-CA" sz="2800" dirty="0" smtClean="0"/>
              <a:t>The “system” is outlined by the red dashed line.</a:t>
            </a:r>
            <a:endParaRPr lang="en-CA" sz="2800" dirty="0"/>
          </a:p>
        </p:txBody>
      </p:sp>
      <p:sp>
        <p:nvSpPr>
          <p:cNvPr id="3" name="TextBox 2"/>
          <p:cNvSpPr txBox="1"/>
          <p:nvPr/>
        </p:nvSpPr>
        <p:spPr>
          <a:xfrm>
            <a:off x="4251148" y="6611779"/>
            <a:ext cx="4889480" cy="246221"/>
          </a:xfrm>
          <a:prstGeom prst="rect">
            <a:avLst/>
          </a:prstGeom>
          <a:noFill/>
        </p:spPr>
        <p:txBody>
          <a:bodyPr wrap="none" rtlCol="0">
            <a:spAutoFit/>
          </a:bodyPr>
          <a:lstStyle/>
          <a:p>
            <a:r>
              <a:rPr lang="en-CA" sz="1000" dirty="0" smtClean="0"/>
              <a:t>[From Principles &amp; Practice of Physics by Eric Mazur ©2015 by Pearson Education]</a:t>
            </a:r>
            <a:endParaRPr lang="en-CA" sz="1000" dirty="0"/>
          </a:p>
        </p:txBody>
      </p:sp>
    </p:spTree>
    <p:extLst>
      <p:ext uri="{BB962C8B-B14F-4D97-AF65-F5344CB8AC3E}">
        <p14:creationId xmlns:p14="http://schemas.microsoft.com/office/powerpoint/2010/main" val="36711079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7" descr="25_29_Figure"/>
          <p:cNvPicPr>
            <a:picLocks noChangeAspect="1" noChangeArrowheads="1"/>
          </p:cNvPicPr>
          <p:nvPr/>
        </p:nvPicPr>
        <p:blipFill>
          <a:blip r:embed="rId2">
            <a:extLst>
              <a:ext uri="{28A0092B-C50C-407E-A947-70E740481C1C}">
                <a14:useLocalDpi xmlns:a14="http://schemas.microsoft.com/office/drawing/2010/main" val="0"/>
              </a:ext>
            </a:extLst>
          </a:blip>
          <a:srcRect b="3323"/>
          <a:stretch>
            <a:fillRect/>
          </a:stretch>
        </p:blipFill>
        <p:spPr bwMode="auto">
          <a:xfrm>
            <a:off x="4848225" y="1219200"/>
            <a:ext cx="3990975"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Rectangle 2"/>
          <p:cNvSpPr>
            <a:spLocks noGrp="1" noChangeArrowheads="1"/>
          </p:cNvSpPr>
          <p:nvPr>
            <p:ph type="title" idx="4294967295"/>
          </p:nvPr>
        </p:nvSpPr>
        <p:spPr>
          <a:xfrm>
            <a:off x="76200" y="139700"/>
            <a:ext cx="8763000" cy="625004"/>
          </a:xfrm>
        </p:spPr>
        <p:txBody>
          <a:bodyPr/>
          <a:lstStyle/>
          <a:p>
            <a:pPr eaLnBrk="1" hangingPunct="1"/>
            <a:r>
              <a:rPr lang="en-US" altLang="en-US" sz="3200" dirty="0" smtClean="0">
                <a:solidFill>
                  <a:schemeClr val="tx1"/>
                </a:solidFill>
              </a:rPr>
              <a:t>The Electric Field of a Point Charge</a:t>
            </a:r>
          </a:p>
        </p:txBody>
      </p:sp>
      <p:sp>
        <p:nvSpPr>
          <p:cNvPr id="104452" name="Text Box 3"/>
          <p:cNvSpPr txBox="1">
            <a:spLocks noChangeArrowheads="1"/>
          </p:cNvSpPr>
          <p:nvPr/>
        </p:nvSpPr>
        <p:spPr bwMode="auto">
          <a:xfrm>
            <a:off x="50800" y="1028700"/>
            <a:ext cx="41783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5000"/>
              </a:lnSpc>
              <a:spcBef>
                <a:spcPct val="20000"/>
              </a:spcBef>
              <a:spcAft>
                <a:spcPct val="20000"/>
              </a:spcAft>
              <a:buClr>
                <a:srgbClr val="93001B"/>
              </a:buClr>
              <a:buFont typeface="Wingdings" pitchFamily="84" charset="2"/>
              <a:buChar char="§"/>
            </a:pPr>
            <a:r>
              <a:rPr lang="en-US" altLang="en-US" sz="2600"/>
              <a:t>Using unit vector notation, the electric field at a distance </a:t>
            </a:r>
            <a:r>
              <a:rPr lang="en-US" altLang="en-US" sz="2600" i="1">
                <a:latin typeface="Times New Roman" pitchFamily="84" charset="0"/>
                <a:cs typeface="Times New Roman" pitchFamily="84" charset="0"/>
              </a:rPr>
              <a:t>r</a:t>
            </a:r>
            <a:r>
              <a:rPr lang="en-US" altLang="en-US" sz="2600"/>
              <a:t> from a point charge </a:t>
            </a:r>
            <a:r>
              <a:rPr lang="en-US" altLang="en-US" sz="2600" i="1">
                <a:latin typeface="Times New Roman" pitchFamily="84" charset="0"/>
                <a:cs typeface="Times New Roman" pitchFamily="84" charset="0"/>
              </a:rPr>
              <a:t>q</a:t>
            </a:r>
            <a:r>
              <a:rPr lang="en-US" altLang="en-US" sz="2600"/>
              <a:t> is:</a:t>
            </a:r>
            <a:endParaRPr lang="en-US" altLang="en-US" sz="2600" i="1"/>
          </a:p>
        </p:txBody>
      </p:sp>
      <p:sp>
        <p:nvSpPr>
          <p:cNvPr id="104453" name="Text Box 3"/>
          <p:cNvSpPr txBox="1">
            <a:spLocks noChangeArrowheads="1"/>
          </p:cNvSpPr>
          <p:nvPr/>
        </p:nvSpPr>
        <p:spPr bwMode="auto">
          <a:xfrm>
            <a:off x="50800" y="3924300"/>
            <a:ext cx="52832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5000"/>
              </a:lnSpc>
              <a:spcBef>
                <a:spcPct val="20000"/>
              </a:spcBef>
              <a:spcAft>
                <a:spcPct val="20000"/>
              </a:spcAft>
              <a:buClr>
                <a:srgbClr val="93001B"/>
              </a:buClr>
              <a:buFont typeface="Wingdings" pitchFamily="84" charset="2"/>
              <a:buChar char="§"/>
            </a:pPr>
            <a:r>
              <a:rPr lang="en-US" altLang="en-US" sz="2600" dirty="0"/>
              <a:t>A negative sign in front of </a:t>
            </a:r>
            <a:br>
              <a:rPr lang="en-US" altLang="en-US" sz="2600" dirty="0"/>
            </a:br>
            <a:r>
              <a:rPr lang="en-US" altLang="en-US" sz="2600" dirty="0"/>
              <a:t>a vector simply reverses </a:t>
            </a:r>
            <a:br>
              <a:rPr lang="en-US" altLang="en-US" sz="2600" dirty="0"/>
            </a:br>
            <a:r>
              <a:rPr lang="en-US" altLang="en-US" sz="2600" dirty="0"/>
              <a:t>its direction.</a:t>
            </a:r>
          </a:p>
          <a:p>
            <a:pPr eaLnBrk="1" hangingPunct="1">
              <a:lnSpc>
                <a:spcPct val="95000"/>
              </a:lnSpc>
              <a:spcBef>
                <a:spcPct val="20000"/>
              </a:spcBef>
              <a:spcAft>
                <a:spcPct val="20000"/>
              </a:spcAft>
              <a:buClr>
                <a:srgbClr val="93001B"/>
              </a:buClr>
              <a:buFont typeface="Wingdings" pitchFamily="84" charset="2"/>
              <a:buChar char="§"/>
            </a:pPr>
            <a:r>
              <a:rPr lang="en-US" altLang="en-US" sz="2600" dirty="0"/>
              <a:t>The figure shows the electric field of a negative point charge.</a:t>
            </a:r>
            <a:endParaRPr lang="en-US" altLang="en-US" sz="2600" i="1" dirty="0"/>
          </a:p>
        </p:txBody>
      </p:sp>
      <p:pic>
        <p:nvPicPr>
          <p:cNvPr id="104454" name="Picture 9" descr="25_KeyEquation_03"/>
          <p:cNvPicPr>
            <a:picLocks noChangeAspect="1" noChangeArrowheads="1"/>
          </p:cNvPicPr>
          <p:nvPr/>
        </p:nvPicPr>
        <p:blipFill>
          <a:blip r:embed="rId3">
            <a:extLst>
              <a:ext uri="{28A0092B-C50C-407E-A947-70E740481C1C}">
                <a14:useLocalDpi xmlns:a14="http://schemas.microsoft.com/office/drawing/2010/main" val="0"/>
              </a:ext>
            </a:extLst>
          </a:blip>
          <a:srcRect l="10789" r="59796" b="20238"/>
          <a:stretch>
            <a:fillRect/>
          </a:stretch>
        </p:blipFill>
        <p:spPr bwMode="auto">
          <a:xfrm>
            <a:off x="467544" y="2639098"/>
            <a:ext cx="3761556" cy="127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26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45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45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0" descr="CH25_PPT_Slide_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1695450"/>
            <a:ext cx="482282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Rectangle 2"/>
          <p:cNvSpPr>
            <a:spLocks/>
          </p:cNvSpPr>
          <p:nvPr/>
        </p:nvSpPr>
        <p:spPr bwMode="auto">
          <a:xfrm>
            <a:off x="457200" y="1003300"/>
            <a:ext cx="6045200"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110000"/>
              </a:lnSpc>
            </a:pPr>
            <a:r>
              <a:rPr lang="en-US" altLang="en-US" sz="2800"/>
              <a:t>Which is the electric field at the dot?</a:t>
            </a:r>
          </a:p>
        </p:txBody>
      </p:sp>
      <p:sp>
        <p:nvSpPr>
          <p:cNvPr id="105476" name="Rectangle 3"/>
          <p:cNvSpPr>
            <a:spLocks noChangeArrowheads="1"/>
          </p:cNvSpPr>
          <p:nvPr/>
        </p:nvSpPr>
        <p:spPr bwMode="auto">
          <a:xfrm>
            <a:off x="76200" y="50800"/>
            <a:ext cx="74072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a:solidFill>
                  <a:schemeClr val="bg1"/>
                </a:solidFill>
              </a:rPr>
              <a:t>QuickCheck 25.14</a:t>
            </a:r>
          </a:p>
        </p:txBody>
      </p:sp>
      <p:sp>
        <p:nvSpPr>
          <p:cNvPr id="105477" name="Rectangle 17"/>
          <p:cNvSpPr>
            <a:spLocks/>
          </p:cNvSpPr>
          <p:nvPr/>
        </p:nvSpPr>
        <p:spPr bwMode="auto">
          <a:xfrm>
            <a:off x="2501900" y="5567363"/>
            <a:ext cx="236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a:latin typeface="Times New Roman" pitchFamily="84" charset="0"/>
              </a:rPr>
              <a:t>E.  None of these.</a:t>
            </a:r>
          </a:p>
        </p:txBody>
      </p:sp>
    </p:spTree>
    <p:extLst>
      <p:ext uri="{BB962C8B-B14F-4D97-AF65-F5344CB8AC3E}">
        <p14:creationId xmlns:p14="http://schemas.microsoft.com/office/powerpoint/2010/main" val="267719406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76200" y="60324"/>
            <a:ext cx="8744272" cy="848395"/>
          </a:xfrm>
        </p:spPr>
        <p:txBody>
          <a:bodyPr/>
          <a:lstStyle/>
          <a:p>
            <a:pPr eaLnBrk="1" hangingPunct="1"/>
            <a:r>
              <a:rPr lang="en-US" altLang="en-US" sz="3200" dirty="0" smtClean="0">
                <a:solidFill>
                  <a:schemeClr val="tx1"/>
                </a:solidFill>
              </a:rPr>
              <a:t>The Electric Field of Multiple Point Charges</a:t>
            </a:r>
          </a:p>
        </p:txBody>
      </p:sp>
      <p:grpSp>
        <p:nvGrpSpPr>
          <p:cNvPr id="23555" name="Group 7"/>
          <p:cNvGrpSpPr>
            <a:grpSpLocks/>
          </p:cNvGrpSpPr>
          <p:nvPr/>
        </p:nvGrpSpPr>
        <p:grpSpPr bwMode="auto">
          <a:xfrm>
            <a:off x="60325" y="1273175"/>
            <a:ext cx="8312150" cy="2314575"/>
            <a:chOff x="38" y="802"/>
            <a:chExt cx="5236" cy="1458"/>
          </a:xfrm>
        </p:grpSpPr>
        <p:sp>
          <p:nvSpPr>
            <p:cNvPr id="23558" name="Text Box 3"/>
            <p:cNvSpPr txBox="1">
              <a:spLocks noChangeArrowheads="1"/>
            </p:cNvSpPr>
            <p:nvPr/>
          </p:nvSpPr>
          <p:spPr bwMode="auto">
            <a:xfrm>
              <a:off x="38" y="802"/>
              <a:ext cx="5236" cy="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6550" indent="-336550">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600" dirty="0"/>
                <a:t>Suppose the source of an electric field is a group of point charges</a:t>
              </a:r>
              <a:r>
                <a:rPr lang="en-US" altLang="en-US" sz="2600" dirty="0">
                  <a:latin typeface="Times New Roman" pitchFamily="84" charset="0"/>
                </a:rPr>
                <a:t> </a:t>
              </a:r>
              <a:r>
                <a:rPr lang="en-US" altLang="en-US" sz="2600" i="1" dirty="0">
                  <a:latin typeface="Times New Roman" pitchFamily="84" charset="0"/>
                </a:rPr>
                <a:t>q</a:t>
              </a:r>
              <a:r>
                <a:rPr lang="en-US" altLang="en-US" sz="2600" baseline="-25000" dirty="0">
                  <a:latin typeface="Times New Roman" pitchFamily="84" charset="0"/>
                </a:rPr>
                <a:t>1</a:t>
              </a:r>
              <a:r>
                <a:rPr lang="en-US" altLang="en-US" sz="2600" dirty="0"/>
                <a:t>, </a:t>
              </a:r>
              <a:r>
                <a:rPr lang="en-US" altLang="en-US" sz="2600" i="1" dirty="0">
                  <a:latin typeface="Times New Roman" pitchFamily="84" charset="0"/>
                </a:rPr>
                <a:t>q</a:t>
              </a:r>
              <a:r>
                <a:rPr lang="en-US" altLang="en-US" sz="2600" baseline="-25000" dirty="0">
                  <a:latin typeface="Times New Roman" pitchFamily="84" charset="0"/>
                </a:rPr>
                <a:t>2</a:t>
              </a:r>
              <a:r>
                <a:rPr lang="en-US" altLang="en-US" sz="2600" dirty="0"/>
                <a:t>, …</a:t>
              </a:r>
            </a:p>
            <a:p>
              <a:pPr eaLnBrk="1" hangingPunct="1">
                <a:spcBef>
                  <a:spcPct val="20000"/>
                </a:spcBef>
                <a:spcAft>
                  <a:spcPct val="20000"/>
                </a:spcAft>
                <a:buClr>
                  <a:srgbClr val="93001B"/>
                </a:buClr>
                <a:buFont typeface="Wingdings" pitchFamily="84" charset="2"/>
                <a:buChar char="§"/>
              </a:pPr>
              <a:r>
                <a:rPr lang="en-US" altLang="en-US" sz="2600" dirty="0"/>
                <a:t>The net electric field </a:t>
              </a:r>
              <a:r>
                <a:rPr lang="en-US" altLang="en-US" sz="2600" i="1" dirty="0" err="1">
                  <a:latin typeface="Times New Roman" pitchFamily="84" charset="0"/>
                </a:rPr>
                <a:t>E</a:t>
              </a:r>
              <a:r>
                <a:rPr lang="en-US" altLang="en-US" sz="2600" baseline="-25000" dirty="0" err="1">
                  <a:latin typeface="Times New Roman" pitchFamily="84" charset="0"/>
                </a:rPr>
                <a:t>net</a:t>
              </a:r>
              <a:r>
                <a:rPr lang="en-US" altLang="en-US" sz="2600" dirty="0"/>
                <a:t> at each point in space is a superposition of the electric fields due to each individual charge:</a:t>
              </a:r>
            </a:p>
          </p:txBody>
        </p:sp>
        <p:pic>
          <p:nvPicPr>
            <p:cNvPr id="23559" name="Picture 6" descr="CH5_PPT_Slide_5-73a"/>
            <p:cNvPicPr>
              <a:picLocks noChangeAspect="1" noChangeArrowheads="1"/>
            </p:cNvPicPr>
            <p:nvPr/>
          </p:nvPicPr>
          <p:blipFill>
            <a:blip r:embed="rId2">
              <a:extLst>
                <a:ext uri="{28A0092B-C50C-407E-A947-70E740481C1C}">
                  <a14:useLocalDpi xmlns:a14="http://schemas.microsoft.com/office/drawing/2010/main" val="0"/>
                </a:ext>
              </a:extLst>
            </a:blip>
            <a:srcRect r="68587" b="56766"/>
            <a:stretch>
              <a:fillRect/>
            </a:stretch>
          </p:blipFill>
          <p:spPr bwMode="auto">
            <a:xfrm>
              <a:off x="2256" y="1364"/>
              <a:ext cx="19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557" name="Picture 9" descr="CH26_PPT_Slide_26-20"/>
          <p:cNvPicPr>
            <a:picLocks noChangeAspect="1" noChangeArrowheads="1"/>
          </p:cNvPicPr>
          <p:nvPr/>
        </p:nvPicPr>
        <p:blipFill>
          <a:blip r:embed="rId3">
            <a:extLst>
              <a:ext uri="{28A0092B-C50C-407E-A947-70E740481C1C}">
                <a14:useLocalDpi xmlns:a14="http://schemas.microsoft.com/office/drawing/2010/main" val="0"/>
              </a:ext>
            </a:extLst>
          </a:blip>
          <a:srcRect r="32164"/>
          <a:stretch>
            <a:fillRect/>
          </a:stretch>
        </p:blipFill>
        <p:spPr bwMode="auto">
          <a:xfrm>
            <a:off x="1259632" y="3622774"/>
            <a:ext cx="6722953" cy="206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90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p:cNvSpPr>
          <p:nvPr/>
        </p:nvSpPr>
        <p:spPr bwMode="auto">
          <a:xfrm>
            <a:off x="457200" y="914400"/>
            <a:ext cx="4183063"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110000"/>
              </a:lnSpc>
            </a:pPr>
            <a:r>
              <a:rPr lang="en-US" altLang="en-US"/>
              <a:t>When </a:t>
            </a:r>
            <a:r>
              <a:rPr lang="en-US" altLang="en-US" i="1">
                <a:latin typeface="Times New Roman" pitchFamily="84" charset="0"/>
              </a:rPr>
              <a:t>r</a:t>
            </a:r>
            <a:r>
              <a:rPr lang="en-US" altLang="en-US">
                <a:latin typeface="Times New Roman" pitchFamily="84" charset="0"/>
              </a:rPr>
              <a:t> </a:t>
            </a:r>
            <a:r>
              <a:rPr lang="en-US" altLang="en-US">
                <a:latin typeface="Symbol" pitchFamily="84" charset="2"/>
                <a:sym typeface="Symbol" pitchFamily="84" charset="2"/>
              </a:rPr>
              <a:t></a:t>
            </a:r>
            <a:r>
              <a:rPr lang="en-US" altLang="en-US">
                <a:latin typeface="Times New Roman" pitchFamily="84" charset="0"/>
              </a:rPr>
              <a:t> </a:t>
            </a:r>
            <a:r>
              <a:rPr lang="en-US" altLang="en-US" i="1">
                <a:latin typeface="Times New Roman" pitchFamily="84" charset="0"/>
              </a:rPr>
              <a:t>d</a:t>
            </a:r>
            <a:r>
              <a:rPr lang="en-US" altLang="en-US"/>
              <a:t>, the electric field strength at the dot is</a:t>
            </a:r>
          </a:p>
          <a:p>
            <a:pPr eaLnBrk="1" hangingPunct="1">
              <a:lnSpc>
                <a:spcPct val="110000"/>
              </a:lnSpc>
            </a:pPr>
            <a:r>
              <a:rPr lang="en-US" altLang="en-US"/>
              <a:t> </a:t>
            </a:r>
          </a:p>
        </p:txBody>
      </p:sp>
      <p:sp>
        <p:nvSpPr>
          <p:cNvPr id="30723" name="Rectangle 3"/>
          <p:cNvSpPr>
            <a:spLocks noChangeArrowheads="1"/>
          </p:cNvSpPr>
          <p:nvPr/>
        </p:nvSpPr>
        <p:spPr bwMode="auto">
          <a:xfrm>
            <a:off x="76200" y="104775"/>
            <a:ext cx="74072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a:solidFill>
                  <a:schemeClr val="bg1"/>
                </a:solidFill>
              </a:rPr>
              <a:t>QuickCheck 26.3 </a:t>
            </a:r>
          </a:p>
        </p:txBody>
      </p:sp>
      <p:sp>
        <p:nvSpPr>
          <p:cNvPr id="30724" name="Rectangle 34"/>
          <p:cNvSpPr>
            <a:spLocks/>
          </p:cNvSpPr>
          <p:nvPr/>
        </p:nvSpPr>
        <p:spPr bwMode="auto">
          <a:xfrm>
            <a:off x="381000" y="1597025"/>
            <a:ext cx="469900"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296" tIns="41148" rIns="82296" bIns="41148">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250000"/>
              </a:lnSpc>
            </a:pPr>
            <a:r>
              <a:rPr lang="en-US" altLang="en-US"/>
              <a:t>A.</a:t>
            </a:r>
          </a:p>
          <a:p>
            <a:pPr eaLnBrk="1" hangingPunct="1">
              <a:lnSpc>
                <a:spcPct val="250000"/>
              </a:lnSpc>
            </a:pPr>
            <a:r>
              <a:rPr lang="en-US" altLang="en-US"/>
              <a:t>B.</a:t>
            </a:r>
          </a:p>
          <a:p>
            <a:pPr eaLnBrk="1" hangingPunct="1">
              <a:lnSpc>
                <a:spcPct val="250000"/>
              </a:lnSpc>
            </a:pPr>
            <a:r>
              <a:rPr lang="en-US" altLang="en-US"/>
              <a:t>C.</a:t>
            </a:r>
          </a:p>
          <a:p>
            <a:pPr eaLnBrk="1" hangingPunct="1">
              <a:lnSpc>
                <a:spcPct val="250000"/>
              </a:lnSpc>
            </a:pPr>
            <a:r>
              <a:rPr lang="en-US" altLang="en-US"/>
              <a:t>D.</a:t>
            </a:r>
          </a:p>
          <a:p>
            <a:pPr eaLnBrk="1" hangingPunct="1">
              <a:lnSpc>
                <a:spcPct val="250000"/>
              </a:lnSpc>
            </a:pPr>
            <a:r>
              <a:rPr lang="en-US" altLang="en-US"/>
              <a:t>E.</a:t>
            </a:r>
          </a:p>
        </p:txBody>
      </p:sp>
      <p:pic>
        <p:nvPicPr>
          <p:cNvPr id="30727" name="Picture 36" descr="CH26_PPT_Slide_26-2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1905000"/>
            <a:ext cx="8794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37" descr="CH26_PPT_Slide_26-27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2786063"/>
            <a:ext cx="89217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38" descr="CH26_PPT_Slide_26-27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695700"/>
            <a:ext cx="889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39" descr="CH26_PPT_Slide_26-27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4597400"/>
            <a:ext cx="16700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40" descr="CH26_PPT_Slide_26-27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5597525"/>
            <a:ext cx="7683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12" descr="CH26_PPT_Slide_27-28"/>
          <p:cNvPicPr>
            <a:picLocks noChangeAspect="1" noChangeArrowheads="1"/>
          </p:cNvPicPr>
          <p:nvPr/>
        </p:nvPicPr>
        <p:blipFill>
          <a:blip r:embed="rId8">
            <a:extLst>
              <a:ext uri="{28A0092B-C50C-407E-A947-70E740481C1C}">
                <a14:useLocalDpi xmlns:a14="http://schemas.microsoft.com/office/drawing/2010/main" val="0"/>
              </a:ext>
            </a:extLst>
          </a:blip>
          <a:srcRect t="12970" b="13115"/>
          <a:stretch>
            <a:fillRect/>
          </a:stretch>
        </p:blipFill>
        <p:spPr bwMode="auto">
          <a:xfrm>
            <a:off x="4581525" y="1244600"/>
            <a:ext cx="4244975" cy="24161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9">
            <p14:nvContentPartPr>
              <p14:cNvPr id="2" name="Ink 1"/>
              <p14:cNvContentPartPr/>
              <p14:nvPr/>
            </p14:nvContentPartPr>
            <p14:xfrm>
              <a:off x="1518480" y="6159600"/>
              <a:ext cx="14400" cy="7920"/>
            </p14:xfrm>
          </p:contentPart>
        </mc:Choice>
        <mc:Fallback xmlns="">
          <p:pic>
            <p:nvPicPr>
              <p:cNvPr id="2" name="Ink 1"/>
              <p:cNvPicPr/>
              <p:nvPr/>
            </p:nvPicPr>
            <p:blipFill>
              <a:blip r:embed="rId10"/>
              <a:stretch>
                <a:fillRect/>
              </a:stretch>
            </p:blipFill>
            <p:spPr>
              <a:xfrm>
                <a:off x="1512360" y="6157080"/>
                <a:ext cx="25200" cy="16560"/>
              </a:xfrm>
              <a:prstGeom prst="rect">
                <a:avLst/>
              </a:prstGeom>
            </p:spPr>
          </p:pic>
        </mc:Fallback>
      </mc:AlternateContent>
    </p:spTree>
    <p:extLst>
      <p:ext uri="{BB962C8B-B14F-4D97-AF65-F5344CB8AC3E}">
        <p14:creationId xmlns:p14="http://schemas.microsoft.com/office/powerpoint/2010/main" val="90671266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idx="4294967295"/>
          </p:nvPr>
        </p:nvSpPr>
        <p:spPr>
          <a:xfrm>
            <a:off x="495226" y="260648"/>
            <a:ext cx="8340799" cy="596429"/>
          </a:xfrm>
        </p:spPr>
        <p:txBody>
          <a:bodyPr/>
          <a:lstStyle/>
          <a:p>
            <a:pPr eaLnBrk="1" hangingPunct="1"/>
            <a:r>
              <a:rPr lang="en-US" altLang="en-US" sz="3200" smtClean="0">
                <a:solidFill>
                  <a:schemeClr val="tx1"/>
                </a:solidFill>
              </a:rPr>
              <a:t>Electric Dipoles</a:t>
            </a:r>
          </a:p>
        </p:txBody>
      </p:sp>
      <p:sp>
        <p:nvSpPr>
          <p:cNvPr id="32771" name="Text Box 3"/>
          <p:cNvSpPr txBox="1">
            <a:spLocks noChangeArrowheads="1"/>
          </p:cNvSpPr>
          <p:nvPr/>
        </p:nvSpPr>
        <p:spPr bwMode="auto">
          <a:xfrm>
            <a:off x="60325" y="1768475"/>
            <a:ext cx="35210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6550" indent="-336550">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600" dirty="0"/>
              <a:t>Two equal but opposite charges separated by a small distance form an </a:t>
            </a:r>
            <a:r>
              <a:rPr lang="en-US" altLang="en-US" sz="2600" i="1" dirty="0"/>
              <a:t>electric dipole.</a:t>
            </a:r>
          </a:p>
          <a:p>
            <a:pPr eaLnBrk="1" hangingPunct="1">
              <a:spcBef>
                <a:spcPct val="20000"/>
              </a:spcBef>
              <a:spcAft>
                <a:spcPct val="20000"/>
              </a:spcAft>
              <a:buClr>
                <a:srgbClr val="93001B"/>
              </a:buClr>
              <a:buFont typeface="Wingdings" pitchFamily="84" charset="2"/>
              <a:buChar char="§"/>
            </a:pPr>
            <a:r>
              <a:rPr lang="en-US" altLang="en-US" sz="2600" dirty="0"/>
              <a:t>The figure shows two examples.</a:t>
            </a:r>
          </a:p>
        </p:txBody>
      </p:sp>
      <p:pic>
        <p:nvPicPr>
          <p:cNvPr id="32773" name="Picture 6" descr="26_05_Figure"/>
          <p:cNvPicPr>
            <a:picLocks noChangeAspect="1" noChangeArrowheads="1"/>
          </p:cNvPicPr>
          <p:nvPr/>
        </p:nvPicPr>
        <p:blipFill>
          <a:blip r:embed="rId2">
            <a:extLst>
              <a:ext uri="{28A0092B-C50C-407E-A947-70E740481C1C}">
                <a14:useLocalDpi xmlns:a14="http://schemas.microsoft.com/office/drawing/2010/main" val="0"/>
              </a:ext>
            </a:extLst>
          </a:blip>
          <a:srcRect b="3482"/>
          <a:stretch>
            <a:fillRect/>
          </a:stretch>
        </p:blipFill>
        <p:spPr bwMode="auto">
          <a:xfrm>
            <a:off x="3089176" y="907926"/>
            <a:ext cx="5781770" cy="56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49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idx="4294967295"/>
          </p:nvPr>
        </p:nvSpPr>
        <p:spPr>
          <a:xfrm>
            <a:off x="92075" y="76200"/>
            <a:ext cx="7772400" cy="457200"/>
          </a:xfrm>
        </p:spPr>
        <p:txBody>
          <a:bodyPr/>
          <a:lstStyle/>
          <a:p>
            <a:pPr algn="l" eaLnBrk="1" hangingPunct="1"/>
            <a:r>
              <a:rPr lang="en-US" altLang="en-US" sz="3200" smtClean="0">
                <a:solidFill>
                  <a:schemeClr val="tx1"/>
                </a:solidFill>
              </a:rPr>
              <a:t>The Dipole Moment</a:t>
            </a:r>
          </a:p>
        </p:txBody>
      </p:sp>
      <p:grpSp>
        <p:nvGrpSpPr>
          <p:cNvPr id="33795" name="Group 9"/>
          <p:cNvGrpSpPr>
            <a:grpSpLocks/>
          </p:cNvGrpSpPr>
          <p:nvPr/>
        </p:nvGrpSpPr>
        <p:grpSpPr bwMode="auto">
          <a:xfrm>
            <a:off x="60325" y="2743200"/>
            <a:ext cx="3938588" cy="1758950"/>
            <a:chOff x="38" y="2211"/>
            <a:chExt cx="2481" cy="1108"/>
          </a:xfrm>
        </p:grpSpPr>
        <p:pic>
          <p:nvPicPr>
            <p:cNvPr id="33800" name="Picture 8" descr="CH5_PPT_Slide_5-73a"/>
            <p:cNvPicPr>
              <a:picLocks noChangeAspect="1" noChangeArrowheads="1"/>
            </p:cNvPicPr>
            <p:nvPr/>
          </p:nvPicPr>
          <p:blipFill>
            <a:blip r:embed="rId2">
              <a:extLst>
                <a:ext uri="{28A0092B-C50C-407E-A947-70E740481C1C}">
                  <a14:useLocalDpi xmlns:a14="http://schemas.microsoft.com/office/drawing/2010/main" val="0"/>
                </a:ext>
              </a:extLst>
            </a:blip>
            <a:srcRect r="68587" b="56766"/>
            <a:stretch>
              <a:fillRect/>
            </a:stretch>
          </p:blipFill>
          <p:spPr bwMode="auto">
            <a:xfrm>
              <a:off x="1738" y="2448"/>
              <a:ext cx="19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Text Box 3"/>
            <p:cNvSpPr txBox="1">
              <a:spLocks noChangeArrowheads="1"/>
            </p:cNvSpPr>
            <p:nvPr/>
          </p:nvSpPr>
          <p:spPr bwMode="auto">
            <a:xfrm>
              <a:off x="38" y="2211"/>
              <a:ext cx="2481" cy="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6550" indent="-336550">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600"/>
                <a:t>It is useful to define the dipole moment </a:t>
              </a:r>
              <a:r>
                <a:rPr lang="en-US" altLang="en-US" sz="2600" i="1">
                  <a:latin typeface="Times New Roman" pitchFamily="84" charset="0"/>
                </a:rPr>
                <a:t>p</a:t>
              </a:r>
              <a:r>
                <a:rPr lang="en-US" altLang="en-US" sz="2600"/>
                <a:t>, shown in the figure, as the vector:</a:t>
              </a:r>
            </a:p>
          </p:txBody>
        </p:sp>
      </p:grpSp>
      <p:sp>
        <p:nvSpPr>
          <p:cNvPr id="33796" name="Text Box 3"/>
          <p:cNvSpPr txBox="1">
            <a:spLocks noChangeArrowheads="1"/>
          </p:cNvSpPr>
          <p:nvPr/>
        </p:nvSpPr>
        <p:spPr bwMode="auto">
          <a:xfrm>
            <a:off x="44450" y="5589588"/>
            <a:ext cx="83010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6550" indent="-336550">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800" dirty="0"/>
              <a:t>The SI units of the dipole moment are </a:t>
            </a:r>
            <a:r>
              <a:rPr lang="en-US" altLang="en-US" sz="2800" dirty="0">
                <a:latin typeface="Times New Roman" pitchFamily="84" charset="0"/>
              </a:rPr>
              <a:t>C m</a:t>
            </a:r>
            <a:r>
              <a:rPr lang="en-US" altLang="en-US" sz="2800" dirty="0"/>
              <a:t>.</a:t>
            </a:r>
          </a:p>
        </p:txBody>
      </p:sp>
      <p:pic>
        <p:nvPicPr>
          <p:cNvPr id="33798" name="Picture 11" descr="26_07_Figure"/>
          <p:cNvPicPr>
            <a:picLocks noChangeAspect="1" noChangeArrowheads="1"/>
          </p:cNvPicPr>
          <p:nvPr/>
        </p:nvPicPr>
        <p:blipFill>
          <a:blip r:embed="rId3">
            <a:extLst>
              <a:ext uri="{28A0092B-C50C-407E-A947-70E740481C1C}">
                <a14:useLocalDpi xmlns:a14="http://schemas.microsoft.com/office/drawing/2010/main" val="0"/>
              </a:ext>
            </a:extLst>
          </a:blip>
          <a:srcRect b="3847"/>
          <a:stretch>
            <a:fillRect/>
          </a:stretch>
        </p:blipFill>
        <p:spPr bwMode="auto">
          <a:xfrm>
            <a:off x="4572000" y="754063"/>
            <a:ext cx="4270375"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2" descr="CH26_PPT_Slide_26-30"/>
          <p:cNvPicPr>
            <a:picLocks noChangeAspect="1" noChangeArrowheads="1"/>
          </p:cNvPicPr>
          <p:nvPr/>
        </p:nvPicPr>
        <p:blipFill>
          <a:blip r:embed="rId4">
            <a:extLst>
              <a:ext uri="{28A0092B-C50C-407E-A947-70E740481C1C}">
                <a14:useLocalDpi xmlns:a14="http://schemas.microsoft.com/office/drawing/2010/main" val="0"/>
              </a:ext>
            </a:extLst>
          </a:blip>
          <a:srcRect r="22284"/>
          <a:stretch>
            <a:fillRect/>
          </a:stretch>
        </p:blipFill>
        <p:spPr bwMode="auto">
          <a:xfrm>
            <a:off x="457200" y="4724400"/>
            <a:ext cx="8182844" cy="576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100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idx="4294967295"/>
          </p:nvPr>
        </p:nvSpPr>
        <p:spPr>
          <a:xfrm>
            <a:off x="96838" y="76200"/>
            <a:ext cx="8513762" cy="514350"/>
          </a:xfrm>
        </p:spPr>
        <p:txBody>
          <a:bodyPr/>
          <a:lstStyle/>
          <a:p>
            <a:pPr algn="l" eaLnBrk="1" hangingPunct="1"/>
            <a:r>
              <a:rPr lang="en-US" altLang="en-US" sz="3200" smtClean="0">
                <a:solidFill>
                  <a:schemeClr val="tx1"/>
                </a:solidFill>
              </a:rPr>
              <a:t>The Dipole Electric Field at Two Points</a:t>
            </a:r>
          </a:p>
        </p:txBody>
      </p:sp>
      <p:pic>
        <p:nvPicPr>
          <p:cNvPr id="34820" name="Picture 5" descr="26_06_Figure"/>
          <p:cNvPicPr>
            <a:picLocks noChangeAspect="1" noChangeArrowheads="1"/>
          </p:cNvPicPr>
          <p:nvPr/>
        </p:nvPicPr>
        <p:blipFill>
          <a:blip r:embed="rId2">
            <a:extLst>
              <a:ext uri="{28A0092B-C50C-407E-A947-70E740481C1C}">
                <a14:useLocalDpi xmlns:a14="http://schemas.microsoft.com/office/drawing/2010/main" val="0"/>
              </a:ext>
            </a:extLst>
          </a:blip>
          <a:srcRect b="2556"/>
          <a:stretch>
            <a:fillRect/>
          </a:stretch>
        </p:blipFill>
        <p:spPr bwMode="auto">
          <a:xfrm>
            <a:off x="1924050" y="758825"/>
            <a:ext cx="5292725"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9044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9" descr="26_KeyEquation_01"/>
          <p:cNvPicPr>
            <a:picLocks noChangeAspect="1" noChangeArrowheads="1"/>
          </p:cNvPicPr>
          <p:nvPr/>
        </p:nvPicPr>
        <p:blipFill>
          <a:blip r:embed="rId2">
            <a:extLst>
              <a:ext uri="{28A0092B-C50C-407E-A947-70E740481C1C}">
                <a14:useLocalDpi xmlns:a14="http://schemas.microsoft.com/office/drawing/2010/main" val="0"/>
              </a:ext>
            </a:extLst>
          </a:blip>
          <a:srcRect l="13463" r="18793"/>
          <a:stretch>
            <a:fillRect/>
          </a:stretch>
        </p:blipFill>
        <p:spPr bwMode="auto">
          <a:xfrm>
            <a:off x="1181100" y="1295400"/>
            <a:ext cx="6716713"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10" descr="26_KeyEquation_02"/>
          <p:cNvPicPr>
            <a:picLocks noChangeAspect="1" noChangeArrowheads="1"/>
          </p:cNvPicPr>
          <p:nvPr/>
        </p:nvPicPr>
        <p:blipFill>
          <a:blip r:embed="rId3">
            <a:extLst>
              <a:ext uri="{28A0092B-C50C-407E-A947-70E740481C1C}">
                <a14:useLocalDpi xmlns:a14="http://schemas.microsoft.com/office/drawing/2010/main" val="0"/>
              </a:ext>
            </a:extLst>
          </a:blip>
          <a:srcRect l="22377" r="27707"/>
          <a:stretch>
            <a:fillRect/>
          </a:stretch>
        </p:blipFill>
        <p:spPr bwMode="auto">
          <a:xfrm>
            <a:off x="2095500" y="4278313"/>
            <a:ext cx="495300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2"/>
          <p:cNvSpPr txBox="1">
            <a:spLocks noChangeArrowheads="1"/>
          </p:cNvSpPr>
          <p:nvPr/>
        </p:nvSpPr>
        <p:spPr bwMode="auto">
          <a:xfrm>
            <a:off x="23813" y="838200"/>
            <a:ext cx="829945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buClr>
                <a:srgbClr val="93001B"/>
              </a:buClr>
              <a:buFont typeface="Wingdings" pitchFamily="84" charset="2"/>
              <a:buChar char="§"/>
            </a:pPr>
            <a:r>
              <a:rPr lang="en-US" altLang="en-US" sz="2600">
                <a:cs typeface="Arial" charset="0"/>
              </a:rPr>
              <a:t> The electric field at a point on the axis of a dipole is:</a:t>
            </a:r>
            <a:endParaRPr lang="en-US" altLang="en-US" sz="2600">
              <a:cs typeface="Times New Roman" pitchFamily="84" charset="0"/>
            </a:endParaRPr>
          </a:p>
        </p:txBody>
      </p:sp>
      <p:sp>
        <p:nvSpPr>
          <p:cNvPr id="35845" name="Rectangle 3"/>
          <p:cNvSpPr>
            <a:spLocks noGrp="1" noChangeArrowheads="1"/>
          </p:cNvSpPr>
          <p:nvPr>
            <p:ph type="title" idx="4294967295"/>
          </p:nvPr>
        </p:nvSpPr>
        <p:spPr>
          <a:xfrm>
            <a:off x="109538" y="200024"/>
            <a:ext cx="8566918" cy="420663"/>
          </a:xfrm>
        </p:spPr>
        <p:txBody>
          <a:bodyPr/>
          <a:lstStyle/>
          <a:p>
            <a:pPr algn="l" eaLnBrk="1" hangingPunct="1"/>
            <a:r>
              <a:rPr lang="en-US" altLang="en-US" sz="3200" dirty="0" smtClean="0">
                <a:solidFill>
                  <a:schemeClr val="tx1"/>
                </a:solidFill>
              </a:rPr>
              <a:t>The Electric Field of a Dipole</a:t>
            </a:r>
          </a:p>
        </p:txBody>
      </p:sp>
      <p:sp>
        <p:nvSpPr>
          <p:cNvPr id="35846" name="Text Box 5"/>
          <p:cNvSpPr txBox="1">
            <a:spLocks noChangeArrowheads="1"/>
          </p:cNvSpPr>
          <p:nvPr/>
        </p:nvSpPr>
        <p:spPr bwMode="auto">
          <a:xfrm>
            <a:off x="58738" y="2508250"/>
            <a:ext cx="825500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4163" indent="-284163">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pPr>
            <a:r>
              <a:rPr lang="en-US" altLang="en-US" sz="2600" dirty="0">
                <a:cs typeface="Arial" charset="0"/>
              </a:rPr>
              <a:t>   where </a:t>
            </a:r>
            <a:r>
              <a:rPr lang="en-US" altLang="en-US" sz="2600" i="1" dirty="0">
                <a:latin typeface="Times New Roman" pitchFamily="84" charset="0"/>
                <a:cs typeface="Arial" charset="0"/>
              </a:rPr>
              <a:t>r</a:t>
            </a:r>
            <a:r>
              <a:rPr lang="en-US" altLang="en-US" sz="2600" dirty="0">
                <a:cs typeface="Arial" charset="0"/>
              </a:rPr>
              <a:t> is the distance measured from the </a:t>
            </a:r>
            <a:r>
              <a:rPr lang="en-US" altLang="en-US" sz="2600" i="1" dirty="0">
                <a:cs typeface="Arial" charset="0"/>
              </a:rPr>
              <a:t>center</a:t>
            </a:r>
            <a:r>
              <a:rPr lang="en-US" altLang="en-US" sz="2600" dirty="0">
                <a:cs typeface="Arial" charset="0"/>
              </a:rPr>
              <a:t> of the dipole.</a:t>
            </a:r>
          </a:p>
          <a:p>
            <a:pPr eaLnBrk="1" hangingPunct="1">
              <a:lnSpc>
                <a:spcPct val="90000"/>
              </a:lnSpc>
              <a:spcBef>
                <a:spcPct val="20000"/>
              </a:spcBef>
              <a:spcAft>
                <a:spcPct val="20000"/>
              </a:spcAft>
              <a:buClr>
                <a:srgbClr val="93001B"/>
              </a:buClr>
              <a:buFont typeface="Wingdings" pitchFamily="84" charset="2"/>
              <a:buChar char="§"/>
            </a:pPr>
            <a:r>
              <a:rPr lang="en-US" altLang="en-US" sz="2600" dirty="0">
                <a:cs typeface="Arial" charset="0"/>
              </a:rPr>
              <a:t>The electric field in the plane that bisects and is perpendicular to the dipole is</a:t>
            </a:r>
          </a:p>
        </p:txBody>
      </p:sp>
      <p:sp>
        <p:nvSpPr>
          <p:cNvPr id="35847" name="Text Box 7"/>
          <p:cNvSpPr txBox="1">
            <a:spLocks noChangeArrowheads="1"/>
          </p:cNvSpPr>
          <p:nvPr/>
        </p:nvSpPr>
        <p:spPr bwMode="auto">
          <a:xfrm>
            <a:off x="19050" y="5376863"/>
            <a:ext cx="8294688"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buClr>
                <a:srgbClr val="93001B"/>
              </a:buClr>
              <a:buFont typeface="Wingdings" pitchFamily="84" charset="2"/>
              <a:buChar char="§"/>
            </a:pPr>
            <a:r>
              <a:rPr lang="en-US" altLang="en-US" sz="2600" dirty="0">
                <a:cs typeface="Arial" charset="0"/>
              </a:rPr>
              <a:t>This field is opposite to the dipole direction, and it is only half the strength of the on-axis field at the same distance.</a:t>
            </a:r>
          </a:p>
        </p:txBody>
      </p:sp>
    </p:spTree>
    <p:extLst>
      <p:ext uri="{BB962C8B-B14F-4D97-AF65-F5344CB8AC3E}">
        <p14:creationId xmlns:p14="http://schemas.microsoft.com/office/powerpoint/2010/main" val="334076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5032375" y="2627313"/>
            <a:ext cx="37480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buClr>
                <a:srgbClr val="FF0000"/>
              </a:buClr>
            </a:pPr>
            <a:r>
              <a:rPr lang="en-US" altLang="en-US" sz="2800">
                <a:cs typeface="Arial" charset="0"/>
              </a:rPr>
              <a:t>This figure represents the electric field of a dipole as a field-vector diagram. </a:t>
            </a:r>
            <a:endParaRPr lang="en-US" altLang="en-US" sz="2800">
              <a:cs typeface="Times New Roman" pitchFamily="84" charset="0"/>
            </a:endParaRPr>
          </a:p>
        </p:txBody>
      </p:sp>
      <p:sp>
        <p:nvSpPr>
          <p:cNvPr id="38915" name="Rectangle 3"/>
          <p:cNvSpPr>
            <a:spLocks noGrp="1" noChangeArrowheads="1"/>
          </p:cNvSpPr>
          <p:nvPr>
            <p:ph type="title" idx="4294967295"/>
          </p:nvPr>
        </p:nvSpPr>
        <p:spPr>
          <a:xfrm>
            <a:off x="76200" y="166688"/>
            <a:ext cx="7772400" cy="304800"/>
          </a:xfrm>
        </p:spPr>
        <p:txBody>
          <a:bodyPr/>
          <a:lstStyle/>
          <a:p>
            <a:pPr algn="l" eaLnBrk="1" hangingPunct="1"/>
            <a:r>
              <a:rPr lang="en-US" altLang="en-US" sz="3200" dirty="0" smtClean="0">
                <a:solidFill>
                  <a:schemeClr val="tx1"/>
                </a:solidFill>
              </a:rPr>
              <a:t>The Electric Field of a Dipole</a:t>
            </a:r>
          </a:p>
        </p:txBody>
      </p:sp>
      <p:sp>
        <p:nvSpPr>
          <p:cNvPr id="38916" name="Rectangle 8"/>
          <p:cNvSpPr>
            <a:spLocks noChangeArrowheads="1"/>
          </p:cNvSpPr>
          <p:nvPr/>
        </p:nvSpPr>
        <p:spPr bwMode="auto">
          <a:xfrm>
            <a:off x="352425" y="1069975"/>
            <a:ext cx="576263" cy="36512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endParaRPr lang="en-US" altLang="en-US">
              <a:latin typeface="Times New Roman" pitchFamily="84" charset="0"/>
            </a:endParaRPr>
          </a:p>
        </p:txBody>
      </p:sp>
      <p:pic>
        <p:nvPicPr>
          <p:cNvPr id="38918" name="Picture 8" descr="26_08_FigureA"/>
          <p:cNvPicPr>
            <a:picLocks noChangeAspect="1" noChangeArrowheads="1"/>
          </p:cNvPicPr>
          <p:nvPr/>
        </p:nvPicPr>
        <p:blipFill>
          <a:blip r:embed="rId2">
            <a:extLst>
              <a:ext uri="{28A0092B-C50C-407E-A947-70E740481C1C}">
                <a14:useLocalDpi xmlns:a14="http://schemas.microsoft.com/office/drawing/2010/main" val="0"/>
              </a:ext>
            </a:extLst>
          </a:blip>
          <a:srcRect b="2797"/>
          <a:stretch>
            <a:fillRect/>
          </a:stretch>
        </p:blipFill>
        <p:spPr bwMode="auto">
          <a:xfrm>
            <a:off x="254000" y="762000"/>
            <a:ext cx="4241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2693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600075" y="5486400"/>
            <a:ext cx="82391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buClr>
                <a:srgbClr val="FF0000"/>
              </a:buClr>
            </a:pPr>
            <a:r>
              <a:rPr lang="en-US" altLang="en-US" sz="2800">
                <a:cs typeface="Arial" charset="0"/>
              </a:rPr>
              <a:t>This figure represents the electric field of a dipole using electric field lines.</a:t>
            </a:r>
            <a:endParaRPr lang="en-US" altLang="en-US" sz="2800">
              <a:cs typeface="Times New Roman" pitchFamily="84" charset="0"/>
            </a:endParaRPr>
          </a:p>
        </p:txBody>
      </p:sp>
      <p:sp>
        <p:nvSpPr>
          <p:cNvPr id="39939" name="Rectangle 8"/>
          <p:cNvSpPr>
            <a:spLocks noChangeArrowheads="1"/>
          </p:cNvSpPr>
          <p:nvPr/>
        </p:nvSpPr>
        <p:spPr bwMode="auto">
          <a:xfrm>
            <a:off x="352425" y="1069975"/>
            <a:ext cx="576263" cy="36512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endParaRPr lang="en-US" altLang="en-US">
              <a:latin typeface="Times New Roman" pitchFamily="84" charset="0"/>
            </a:endParaRPr>
          </a:p>
        </p:txBody>
      </p:sp>
      <p:sp>
        <p:nvSpPr>
          <p:cNvPr id="39940" name="Rectangle 3"/>
          <p:cNvSpPr>
            <a:spLocks noChangeArrowheads="1"/>
          </p:cNvSpPr>
          <p:nvPr/>
        </p:nvSpPr>
        <p:spPr bwMode="auto">
          <a:xfrm>
            <a:off x="76200" y="166688"/>
            <a:ext cx="77724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dirty="0"/>
              <a:t>The Electric Field of a Dipole</a:t>
            </a:r>
          </a:p>
        </p:txBody>
      </p:sp>
      <p:pic>
        <p:nvPicPr>
          <p:cNvPr id="39942" name="Picture 11" descr="26_08_FigureB"/>
          <p:cNvPicPr>
            <a:picLocks noChangeAspect="1" noChangeArrowheads="1"/>
          </p:cNvPicPr>
          <p:nvPr/>
        </p:nvPicPr>
        <p:blipFill>
          <a:blip r:embed="rId2">
            <a:extLst>
              <a:ext uri="{28A0092B-C50C-407E-A947-70E740481C1C}">
                <a14:useLocalDpi xmlns:a14="http://schemas.microsoft.com/office/drawing/2010/main" val="0"/>
              </a:ext>
            </a:extLst>
          </a:blip>
          <a:srcRect t="4533" b="2727"/>
          <a:stretch>
            <a:fillRect/>
          </a:stretch>
        </p:blipFill>
        <p:spPr bwMode="auto">
          <a:xfrm>
            <a:off x="1295400" y="766763"/>
            <a:ext cx="6477000"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5182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smtClean="0"/>
              <a:t>© 2015 Pearson Education, Inc.</a:t>
            </a:r>
            <a:endParaRPr lang="en-GB" dirty="0"/>
          </a:p>
        </p:txBody>
      </p:sp>
      <p:pic>
        <p:nvPicPr>
          <p:cNvPr id="7" name="Picture 6" descr="04_16_FigureA.jpg"/>
          <p:cNvPicPr>
            <a:picLocks noChangeAspect="1"/>
          </p:cNvPicPr>
          <p:nvPr/>
        </p:nvPicPr>
        <p:blipFill rotWithShape="1">
          <a:blip r:embed="rId3">
            <a:extLst>
              <a:ext uri="{28A0092B-C50C-407E-A947-70E740481C1C}">
                <a14:useLocalDpi xmlns:a14="http://schemas.microsoft.com/office/drawing/2010/main" val="0"/>
              </a:ext>
            </a:extLst>
          </a:blip>
          <a:srcRect b="2617"/>
          <a:stretch/>
        </p:blipFill>
        <p:spPr>
          <a:xfrm>
            <a:off x="611560" y="1796650"/>
            <a:ext cx="7848872" cy="6695727"/>
          </a:xfrm>
          <a:prstGeom prst="rect">
            <a:avLst/>
          </a:prstGeom>
        </p:spPr>
      </p:pic>
      <p:sp>
        <p:nvSpPr>
          <p:cNvPr id="8" name="Rectangle 7"/>
          <p:cNvSpPr/>
          <p:nvPr/>
        </p:nvSpPr>
        <p:spPr>
          <a:xfrm>
            <a:off x="1403648" y="1628800"/>
            <a:ext cx="864096" cy="8640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389443" y="260648"/>
            <a:ext cx="8365114" cy="2160240"/>
          </a:xfrm>
        </p:spPr>
        <p:txBody>
          <a:bodyPr/>
          <a:lstStyle/>
          <a:p>
            <a:r>
              <a:rPr lang="en-US" sz="2400" dirty="0"/>
              <a:t>Only four processes can change the value of </a:t>
            </a:r>
            <a:r>
              <a:rPr lang="en-US" sz="2400" dirty="0" smtClean="0"/>
              <a:t>a quantity within a system: </a:t>
            </a:r>
            <a:r>
              <a:rPr lang="en-US" sz="2400" b="1" dirty="0"/>
              <a:t>input</a:t>
            </a:r>
            <a:r>
              <a:rPr lang="en-US" sz="2400" dirty="0"/>
              <a:t>, </a:t>
            </a:r>
            <a:r>
              <a:rPr lang="en-US" sz="2400" b="1" dirty="0"/>
              <a:t>output</a:t>
            </a:r>
            <a:r>
              <a:rPr lang="en-US" sz="2400" dirty="0"/>
              <a:t>, </a:t>
            </a:r>
            <a:r>
              <a:rPr lang="en-US" sz="2400" b="1" dirty="0"/>
              <a:t>creation</a:t>
            </a:r>
            <a:r>
              <a:rPr lang="en-US" sz="2400" dirty="0"/>
              <a:t>, </a:t>
            </a:r>
            <a:r>
              <a:rPr lang="en-US" sz="2400" b="1" dirty="0"/>
              <a:t>destruction</a:t>
            </a:r>
            <a:r>
              <a:rPr lang="en-US" sz="2400" dirty="0"/>
              <a:t>. </a:t>
            </a:r>
          </a:p>
          <a:p>
            <a:r>
              <a:rPr lang="en-US" sz="2400" dirty="0"/>
              <a:t>Then, the change of a certain quantity over a time interval is given </a:t>
            </a:r>
            <a:r>
              <a:rPr lang="en-US" sz="2400" dirty="0" smtClean="0"/>
              <a:t>by</a:t>
            </a:r>
          </a:p>
          <a:p>
            <a:pPr marL="0" indent="0" algn="ctr">
              <a:buNone/>
            </a:pPr>
            <a:r>
              <a:rPr lang="en-US" sz="2400" i="1" dirty="0" smtClean="0"/>
              <a:t>change</a:t>
            </a:r>
            <a:r>
              <a:rPr lang="en-US" sz="2400" dirty="0" smtClean="0"/>
              <a:t> </a:t>
            </a:r>
            <a:r>
              <a:rPr lang="en-US" sz="2400" dirty="0"/>
              <a:t>= </a:t>
            </a:r>
            <a:r>
              <a:rPr lang="en-US" sz="2400" i="1" dirty="0"/>
              <a:t>input</a:t>
            </a:r>
            <a:r>
              <a:rPr lang="en-US" sz="2400" dirty="0"/>
              <a:t> – </a:t>
            </a:r>
            <a:r>
              <a:rPr lang="en-US" sz="2400" i="1" dirty="0"/>
              <a:t>output</a:t>
            </a:r>
            <a:r>
              <a:rPr lang="en-US" sz="2400" dirty="0"/>
              <a:t> + </a:t>
            </a:r>
            <a:r>
              <a:rPr lang="en-US" sz="2400" i="1" dirty="0"/>
              <a:t>creation</a:t>
            </a:r>
            <a:r>
              <a:rPr lang="en-US" sz="2400" dirty="0"/>
              <a:t> – </a:t>
            </a:r>
            <a:r>
              <a:rPr lang="en-US" sz="2400" i="1" dirty="0" smtClean="0"/>
              <a:t>destruction</a:t>
            </a:r>
            <a:endParaRPr lang="en-US" sz="2400" i="1" dirty="0"/>
          </a:p>
        </p:txBody>
      </p:sp>
      <p:sp>
        <p:nvSpPr>
          <p:cNvPr id="6" name="TextBox 5"/>
          <p:cNvSpPr txBox="1"/>
          <p:nvPr/>
        </p:nvSpPr>
        <p:spPr>
          <a:xfrm>
            <a:off x="4251148" y="6611779"/>
            <a:ext cx="4889480" cy="246221"/>
          </a:xfrm>
          <a:prstGeom prst="rect">
            <a:avLst/>
          </a:prstGeom>
          <a:noFill/>
        </p:spPr>
        <p:txBody>
          <a:bodyPr wrap="none" rtlCol="0">
            <a:spAutoFit/>
          </a:bodyPr>
          <a:lstStyle/>
          <a:p>
            <a:r>
              <a:rPr lang="en-CA" sz="1000" dirty="0" smtClean="0"/>
              <a:t>[From Principles &amp; Practice of Physics by Eric Mazur ©2015 by Pearson Education]</a:t>
            </a:r>
            <a:endParaRPr lang="en-CA" sz="1000" dirty="0"/>
          </a:p>
        </p:txBody>
      </p:sp>
    </p:spTree>
    <p:extLst>
      <p:ext uri="{BB962C8B-B14F-4D97-AF65-F5344CB8AC3E}">
        <p14:creationId xmlns:p14="http://schemas.microsoft.com/office/powerpoint/2010/main" val="405495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5349875" y="2181225"/>
            <a:ext cx="3641725"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buClr>
                <a:srgbClr val="FF0000"/>
              </a:buClr>
            </a:pPr>
            <a:r>
              <a:rPr lang="en-US" altLang="en-US" sz="2800">
                <a:cs typeface="Arial" charset="0"/>
              </a:rPr>
              <a:t>This figure represents the electric field of two same-sign charges using electric field lines.</a:t>
            </a:r>
            <a:endParaRPr lang="en-US" altLang="en-US" sz="2800">
              <a:cs typeface="Times New Roman" pitchFamily="84" charset="0"/>
            </a:endParaRPr>
          </a:p>
        </p:txBody>
      </p:sp>
      <p:sp>
        <p:nvSpPr>
          <p:cNvPr id="40963" name="Rectangle 3"/>
          <p:cNvSpPr>
            <a:spLocks noGrp="1" noChangeArrowheads="1"/>
          </p:cNvSpPr>
          <p:nvPr>
            <p:ph type="title" idx="4294967295"/>
          </p:nvPr>
        </p:nvSpPr>
        <p:spPr>
          <a:xfrm>
            <a:off x="77788" y="57150"/>
            <a:ext cx="9053512" cy="527050"/>
          </a:xfrm>
        </p:spPr>
        <p:txBody>
          <a:bodyPr/>
          <a:lstStyle/>
          <a:p>
            <a:pPr algn="l" eaLnBrk="1" hangingPunct="1"/>
            <a:r>
              <a:rPr lang="en-US" altLang="en-US" sz="3200" dirty="0" smtClean="0">
                <a:solidFill>
                  <a:schemeClr val="tx1"/>
                </a:solidFill>
              </a:rPr>
              <a:t>The Electric Field of Two Equal Positive Charges</a:t>
            </a:r>
          </a:p>
        </p:txBody>
      </p:sp>
      <p:pic>
        <p:nvPicPr>
          <p:cNvPr id="40965" name="Picture 7" descr="26_09_Figure"/>
          <p:cNvPicPr>
            <a:picLocks noChangeAspect="1" noChangeArrowheads="1"/>
          </p:cNvPicPr>
          <p:nvPr/>
        </p:nvPicPr>
        <p:blipFill>
          <a:blip r:embed="rId2">
            <a:extLst>
              <a:ext uri="{28A0092B-C50C-407E-A947-70E740481C1C}">
                <a14:useLocalDpi xmlns:a14="http://schemas.microsoft.com/office/drawing/2010/main" val="0"/>
              </a:ext>
            </a:extLst>
          </a:blip>
          <a:srcRect b="4231"/>
          <a:stretch>
            <a:fillRect/>
          </a:stretch>
        </p:blipFill>
        <p:spPr bwMode="auto">
          <a:xfrm>
            <a:off x="327025" y="1117600"/>
            <a:ext cx="4321175"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94797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p:cNvSpPr>
          <p:nvPr/>
        </p:nvSpPr>
        <p:spPr bwMode="auto">
          <a:xfrm>
            <a:off x="471488" y="1028700"/>
            <a:ext cx="4481512"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pPr>
            <a:r>
              <a:rPr lang="en-US" altLang="en-US" sz="2800"/>
              <a:t>Two protons, A and B, are in an electric field. Which proton has the larger acceleration? </a:t>
            </a:r>
          </a:p>
        </p:txBody>
      </p:sp>
      <p:sp>
        <p:nvSpPr>
          <p:cNvPr id="41987" name="Rectangle 3"/>
          <p:cNvSpPr>
            <a:spLocks noChangeArrowheads="1"/>
          </p:cNvSpPr>
          <p:nvPr/>
        </p:nvSpPr>
        <p:spPr bwMode="auto">
          <a:xfrm>
            <a:off x="76200" y="185738"/>
            <a:ext cx="74072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a:solidFill>
                  <a:schemeClr val="bg1"/>
                </a:solidFill>
              </a:rPr>
              <a:t>QuickCheck 26.4 </a:t>
            </a:r>
          </a:p>
        </p:txBody>
      </p:sp>
      <p:sp>
        <p:nvSpPr>
          <p:cNvPr id="41988" name="Rectangle 2"/>
          <p:cNvSpPr>
            <a:spLocks/>
          </p:cNvSpPr>
          <p:nvPr/>
        </p:nvSpPr>
        <p:spPr bwMode="auto">
          <a:xfrm>
            <a:off x="471488" y="2705100"/>
            <a:ext cx="4481512"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68325" indent="-568325">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pPr>
            <a:endParaRPr lang="en-US" altLang="en-US" sz="2800"/>
          </a:p>
          <a:p>
            <a:pPr eaLnBrk="1" hangingPunct="1">
              <a:spcBef>
                <a:spcPct val="20000"/>
              </a:spcBef>
              <a:spcAft>
                <a:spcPct val="20000"/>
              </a:spcAft>
              <a:buFont typeface="Arial" charset="0"/>
              <a:buAutoNum type="alphaUcPeriod"/>
            </a:pPr>
            <a:r>
              <a:rPr lang="en-US" altLang="en-US" sz="2800"/>
              <a:t>Proton A.</a:t>
            </a:r>
          </a:p>
          <a:p>
            <a:pPr eaLnBrk="1" hangingPunct="1">
              <a:spcBef>
                <a:spcPct val="20000"/>
              </a:spcBef>
              <a:spcAft>
                <a:spcPct val="20000"/>
              </a:spcAft>
              <a:buFont typeface="Arial" charset="0"/>
              <a:buAutoNum type="alphaUcPeriod"/>
            </a:pPr>
            <a:r>
              <a:rPr lang="en-US" altLang="en-US" sz="2800"/>
              <a:t>Proton B.</a:t>
            </a:r>
          </a:p>
          <a:p>
            <a:pPr eaLnBrk="1" hangingPunct="1">
              <a:spcBef>
                <a:spcPct val="20000"/>
              </a:spcBef>
              <a:spcAft>
                <a:spcPct val="20000"/>
              </a:spcAft>
              <a:buFont typeface="Arial" charset="0"/>
              <a:buAutoNum type="alphaUcPeriod"/>
            </a:pPr>
            <a:r>
              <a:rPr lang="en-US" altLang="en-US" sz="2800"/>
              <a:t>Both have the same acceleration.</a:t>
            </a:r>
          </a:p>
          <a:p>
            <a:pPr eaLnBrk="1" hangingPunct="1">
              <a:spcBef>
                <a:spcPct val="20000"/>
              </a:spcBef>
              <a:spcAft>
                <a:spcPct val="20000"/>
              </a:spcAft>
            </a:pPr>
            <a:r>
              <a:rPr lang="en-US" altLang="en-US" sz="2800"/>
              <a:t> </a:t>
            </a:r>
          </a:p>
        </p:txBody>
      </p:sp>
      <p:pic>
        <p:nvPicPr>
          <p:cNvPr id="41990" name="Picture 2" descr="CH26_PPT_Slide_38"/>
          <p:cNvPicPr>
            <a:picLocks noChangeAspect="1" noChangeArrowheads="1"/>
          </p:cNvPicPr>
          <p:nvPr/>
        </p:nvPicPr>
        <p:blipFill>
          <a:blip r:embed="rId3">
            <a:extLst>
              <a:ext uri="{28A0092B-C50C-407E-A947-70E740481C1C}">
                <a14:useLocalDpi xmlns:a14="http://schemas.microsoft.com/office/drawing/2010/main" val="0"/>
              </a:ext>
            </a:extLst>
          </a:blip>
          <a:srcRect l="12061" r="10139" b="6058"/>
          <a:stretch>
            <a:fillRect/>
          </a:stretch>
        </p:blipFill>
        <p:spPr bwMode="auto">
          <a:xfrm>
            <a:off x="5105400" y="1479550"/>
            <a:ext cx="373380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476955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44624"/>
            <a:ext cx="8763000" cy="792088"/>
          </a:xfrm>
        </p:spPr>
        <p:txBody>
          <a:bodyPr/>
          <a:lstStyle/>
          <a:p>
            <a:pPr eaLnBrk="1" hangingPunct="1"/>
            <a:r>
              <a:rPr lang="en-US" dirty="0"/>
              <a:t>Before Class</a:t>
            </a:r>
            <a:r>
              <a:rPr lang="en-US" dirty="0" smtClean="0"/>
              <a:t> 10 on Wednesday</a:t>
            </a:r>
            <a:endParaRPr lang="en-US" dirty="0"/>
          </a:p>
        </p:txBody>
      </p:sp>
      <p:sp>
        <p:nvSpPr>
          <p:cNvPr id="28675" name="Rectangle 3"/>
          <p:cNvSpPr>
            <a:spLocks noGrp="1" noChangeArrowheads="1"/>
          </p:cNvSpPr>
          <p:nvPr>
            <p:ph type="body" idx="1"/>
          </p:nvPr>
        </p:nvSpPr>
        <p:spPr>
          <a:xfrm>
            <a:off x="144169" y="1196752"/>
            <a:ext cx="8784976" cy="2702507"/>
          </a:xfrm>
        </p:spPr>
        <p:txBody>
          <a:bodyPr/>
          <a:lstStyle/>
          <a:p>
            <a:r>
              <a:rPr lang="en-CA" sz="2800" dirty="0" smtClean="0"/>
              <a:t>Please read over the rest of Chapter 26, or at least watch the pre-class video.</a:t>
            </a:r>
          </a:p>
          <a:p>
            <a:r>
              <a:rPr lang="en-CA" sz="2800" dirty="0" smtClean="0"/>
              <a:t>Please complete the pre-class quiz due on Wednesday morning.</a:t>
            </a:r>
          </a:p>
        </p:txBody>
      </p:sp>
      <p:sp>
        <p:nvSpPr>
          <p:cNvPr id="6" name="Rectangle 3"/>
          <p:cNvSpPr txBox="1">
            <a:spLocks noChangeArrowheads="1"/>
          </p:cNvSpPr>
          <p:nvPr/>
        </p:nvSpPr>
        <p:spPr bwMode="auto">
          <a:xfrm>
            <a:off x="237881" y="3789040"/>
            <a:ext cx="8712968" cy="23762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r>
              <a:rPr lang="en-US" sz="2800" kern="0" dirty="0" smtClean="0"/>
              <a:t>Something to think about or google: Does lightning go up or down?  If the ground is neutral and the cloud-cover is positive, can lightning be  the electrons jumping up to the clouds?</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7547760" y="1826280"/>
              <a:ext cx="20520" cy="41040"/>
            </p14:xfrm>
          </p:contentPart>
        </mc:Choice>
        <mc:Fallback xmlns="">
          <p:pic>
            <p:nvPicPr>
              <p:cNvPr id="2" name="Ink 1"/>
              <p:cNvPicPr/>
              <p:nvPr/>
            </p:nvPicPr>
            <p:blipFill>
              <a:blip r:embed="rId3"/>
              <a:stretch>
                <a:fillRect/>
              </a:stretch>
            </p:blipFill>
            <p:spPr>
              <a:xfrm>
                <a:off x="7545240" y="1821240"/>
                <a:ext cx="28800" cy="48960"/>
              </a:xfrm>
              <a:prstGeom prst="rect">
                <a:avLst/>
              </a:prstGeom>
            </p:spPr>
          </p:pic>
        </mc:Fallback>
      </mc:AlternateContent>
    </p:spTree>
    <p:extLst>
      <p:ext uri="{BB962C8B-B14F-4D97-AF65-F5344CB8AC3E}">
        <p14:creationId xmlns:p14="http://schemas.microsoft.com/office/powerpoint/2010/main" val="18330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16706" y="50800"/>
            <a:ext cx="74072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eaLnBrk="1" hangingPunct="1"/>
            <a:r>
              <a:rPr lang="en-US" altLang="en-US" sz="3200" dirty="0" smtClean="0"/>
              <a:t>“Conserved” quantities.</a:t>
            </a:r>
            <a:endParaRPr lang="en-US" altLang="en-US" sz="3200" dirty="0"/>
          </a:p>
        </p:txBody>
      </p:sp>
      <p:pic>
        <p:nvPicPr>
          <p:cNvPr id="5" name="Picture 4" descr="04_16_FigureC.jpg"/>
          <p:cNvPicPr>
            <a:picLocks noChangeAspect="1"/>
          </p:cNvPicPr>
          <p:nvPr/>
        </p:nvPicPr>
        <p:blipFill rotWithShape="1">
          <a:blip r:embed="rId3">
            <a:extLst>
              <a:ext uri="{28A0092B-C50C-407E-A947-70E740481C1C}">
                <a14:useLocalDpi xmlns:a14="http://schemas.microsoft.com/office/drawing/2010/main" val="0"/>
              </a:ext>
            </a:extLst>
          </a:blip>
          <a:srcRect b="2617"/>
          <a:stretch/>
        </p:blipFill>
        <p:spPr>
          <a:xfrm>
            <a:off x="1551675" y="3140968"/>
            <a:ext cx="5937335" cy="5024576"/>
          </a:xfrm>
          <a:prstGeom prst="rect">
            <a:avLst/>
          </a:prstGeom>
        </p:spPr>
      </p:pic>
      <p:sp>
        <p:nvSpPr>
          <p:cNvPr id="8" name="Rectangle 7"/>
          <p:cNvSpPr/>
          <p:nvPr/>
        </p:nvSpPr>
        <p:spPr>
          <a:xfrm>
            <a:off x="1875249" y="2852936"/>
            <a:ext cx="864096" cy="8640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extBox 1"/>
          <p:cNvSpPr txBox="1"/>
          <p:nvPr/>
        </p:nvSpPr>
        <p:spPr>
          <a:xfrm>
            <a:off x="840032" y="642464"/>
            <a:ext cx="7548391" cy="3108543"/>
          </a:xfrm>
          <a:prstGeom prst="rect">
            <a:avLst/>
          </a:prstGeom>
          <a:noFill/>
        </p:spPr>
        <p:txBody>
          <a:bodyPr wrap="square" rtlCol="0">
            <a:spAutoFit/>
          </a:bodyPr>
          <a:lstStyle/>
          <a:p>
            <a:pPr marL="342900" indent="-342900">
              <a:buFont typeface="Arial" panose="020B0604020202020204" pitchFamily="34" charset="0"/>
              <a:buChar char="•"/>
            </a:pPr>
            <a:r>
              <a:rPr lang="en-CA" sz="2800" dirty="0">
                <a:latin typeface="Times New Roman" panose="02020603050405020304" pitchFamily="18" charset="0"/>
                <a:cs typeface="Times New Roman" panose="02020603050405020304" pitchFamily="18" charset="0"/>
              </a:rPr>
              <a:t>Any </a:t>
            </a:r>
            <a:r>
              <a:rPr lang="en-CA" sz="2800" dirty="0" smtClean="0">
                <a:latin typeface="Times New Roman" panose="02020603050405020304" pitchFamily="18" charset="0"/>
                <a:cs typeface="Times New Roman" panose="02020603050405020304" pitchFamily="18" charset="0"/>
              </a:rPr>
              <a:t>quantity </a:t>
            </a:r>
            <a:r>
              <a:rPr lang="en-CA" sz="2800" dirty="0">
                <a:latin typeface="Times New Roman" panose="02020603050405020304" pitchFamily="18" charset="0"/>
                <a:cs typeface="Times New Roman" panose="02020603050405020304" pitchFamily="18" charset="0"/>
              </a:rPr>
              <a:t>that cannot be created or destroyed is said to be </a:t>
            </a:r>
            <a:r>
              <a:rPr lang="en-CA" sz="2800" b="1" dirty="0">
                <a:latin typeface="Times New Roman" panose="02020603050405020304" pitchFamily="18" charset="0"/>
                <a:cs typeface="Times New Roman" panose="02020603050405020304" pitchFamily="18" charset="0"/>
              </a:rPr>
              <a:t>conserved</a:t>
            </a:r>
            <a:r>
              <a:rPr lang="en-CA" sz="28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CA" sz="2800" dirty="0">
                <a:latin typeface="Times New Roman" panose="02020603050405020304" pitchFamily="18" charset="0"/>
                <a:cs typeface="Times New Roman" panose="02020603050405020304" pitchFamily="18" charset="0"/>
              </a:rPr>
              <a:t>The change in the value of a conserved quantity </a:t>
            </a:r>
            <a:r>
              <a:rPr lang="en-CA" sz="2800" dirty="0" smtClean="0">
                <a:latin typeface="Times New Roman" panose="02020603050405020304" pitchFamily="18" charset="0"/>
                <a:cs typeface="Times New Roman" panose="02020603050405020304" pitchFamily="18" charset="0"/>
              </a:rPr>
              <a:t>is:</a:t>
            </a:r>
            <a:endParaRPr lang="en-CA" sz="2800" dirty="0">
              <a:latin typeface="Times New Roman" panose="02020603050405020304" pitchFamily="18" charset="0"/>
              <a:cs typeface="Times New Roman" panose="02020603050405020304" pitchFamily="18" charset="0"/>
            </a:endParaRPr>
          </a:p>
          <a:p>
            <a:pPr algn="ctr"/>
            <a:r>
              <a:rPr lang="en-CA" sz="2800" i="1" dirty="0">
                <a:latin typeface="Times New Roman" panose="02020603050405020304" pitchFamily="18" charset="0"/>
                <a:cs typeface="Times New Roman" panose="02020603050405020304" pitchFamily="18" charset="0"/>
              </a:rPr>
              <a:t>change = input – </a:t>
            </a:r>
            <a:r>
              <a:rPr lang="en-CA" sz="2800" i="1" dirty="0" smtClean="0">
                <a:latin typeface="Times New Roman" panose="02020603050405020304" pitchFamily="18" charset="0"/>
                <a:cs typeface="Times New Roman" panose="02020603050405020304" pitchFamily="18" charset="0"/>
              </a:rPr>
              <a:t>output</a:t>
            </a:r>
          </a:p>
          <a:p>
            <a:pPr marL="342900" indent="-342900">
              <a:buFont typeface="Arial" panose="020B0604020202020204" pitchFamily="34" charset="0"/>
              <a:buChar char="•"/>
            </a:pPr>
            <a:r>
              <a:rPr lang="en-CA" sz="2800" b="1" dirty="0" smtClean="0">
                <a:latin typeface="Times New Roman" panose="02020603050405020304" pitchFamily="18" charset="0"/>
                <a:cs typeface="Times New Roman" panose="02020603050405020304" pitchFamily="18" charset="0"/>
              </a:rPr>
              <a:t>Electric charge</a:t>
            </a:r>
            <a:r>
              <a:rPr lang="en-CA" sz="2800" dirty="0" smtClean="0">
                <a:latin typeface="Times New Roman" panose="02020603050405020304" pitchFamily="18" charset="0"/>
                <a:cs typeface="Times New Roman" panose="02020603050405020304" pitchFamily="18" charset="0"/>
              </a:rPr>
              <a:t>, </a:t>
            </a:r>
            <a:r>
              <a:rPr lang="en-CA" sz="2800" b="1" dirty="0" smtClean="0">
                <a:latin typeface="Times New Roman" panose="02020603050405020304" pitchFamily="18" charset="0"/>
                <a:cs typeface="Times New Roman" panose="02020603050405020304" pitchFamily="18" charset="0"/>
              </a:rPr>
              <a:t>energy</a:t>
            </a:r>
            <a:r>
              <a:rPr lang="en-CA" sz="2800" dirty="0" smtClean="0">
                <a:latin typeface="Times New Roman" panose="02020603050405020304" pitchFamily="18" charset="0"/>
                <a:cs typeface="Times New Roman" panose="02020603050405020304" pitchFamily="18" charset="0"/>
              </a:rPr>
              <a:t> and </a:t>
            </a:r>
            <a:r>
              <a:rPr lang="en-CA" sz="2800" b="1" dirty="0" smtClean="0">
                <a:latin typeface="Times New Roman" panose="02020603050405020304" pitchFamily="18" charset="0"/>
                <a:cs typeface="Times New Roman" panose="02020603050405020304" pitchFamily="18" charset="0"/>
              </a:rPr>
              <a:t>momentum</a:t>
            </a:r>
            <a:r>
              <a:rPr lang="en-CA" sz="2800" dirty="0" smtClean="0">
                <a:latin typeface="Times New Roman" panose="02020603050405020304" pitchFamily="18" charset="0"/>
                <a:cs typeface="Times New Roman" panose="02020603050405020304" pitchFamily="18" charset="0"/>
              </a:rPr>
              <a:t> are all </a:t>
            </a:r>
            <a:r>
              <a:rPr lang="en-CA" sz="2800" i="1" dirty="0" smtClean="0">
                <a:latin typeface="Times New Roman" panose="02020603050405020304" pitchFamily="18" charset="0"/>
                <a:cs typeface="Times New Roman" panose="02020603050405020304" pitchFamily="18" charset="0"/>
              </a:rPr>
              <a:t>conserved</a:t>
            </a:r>
            <a:r>
              <a:rPr lang="en-CA" sz="2800" dirty="0" smtClean="0">
                <a:latin typeface="Times New Roman" panose="02020603050405020304" pitchFamily="18" charset="0"/>
                <a:cs typeface="Times New Roman" panose="02020603050405020304" pitchFamily="18" charset="0"/>
              </a:rPr>
              <a:t> quantities.</a:t>
            </a:r>
            <a:endParaRPr lang="en-CA"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251148" y="6611779"/>
            <a:ext cx="4889480" cy="246221"/>
          </a:xfrm>
          <a:prstGeom prst="rect">
            <a:avLst/>
          </a:prstGeom>
          <a:noFill/>
        </p:spPr>
        <p:txBody>
          <a:bodyPr wrap="none" rtlCol="0">
            <a:spAutoFit/>
          </a:bodyPr>
          <a:lstStyle/>
          <a:p>
            <a:r>
              <a:rPr lang="en-CA" sz="1000" dirty="0" smtClean="0"/>
              <a:t>[From Principles &amp; Practice of Physics by Eric Mazur ©2015 by Pearson Education]</a:t>
            </a:r>
            <a:endParaRPr lang="en-CA" sz="1000" dirty="0"/>
          </a:p>
        </p:txBody>
      </p:sp>
    </p:spTree>
    <p:extLst>
      <p:ext uri="{BB962C8B-B14F-4D97-AF65-F5344CB8AC3E}">
        <p14:creationId xmlns:p14="http://schemas.microsoft.com/office/powerpoint/2010/main" val="27516708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91908" y="332656"/>
            <a:ext cx="8496944" cy="536104"/>
          </a:xfrm>
        </p:spPr>
        <p:txBody>
          <a:bodyPr/>
          <a:lstStyle/>
          <a:p>
            <a:r>
              <a:rPr lang="en-US" sz="2800" b="1" dirty="0"/>
              <a:t>Class </a:t>
            </a:r>
            <a:r>
              <a:rPr lang="en-US" sz="2800" b="1" dirty="0" smtClean="0"/>
              <a:t>9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209449" y="1700808"/>
            <a:ext cx="8661862" cy="2118529"/>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smtClean="0"/>
              <a:t>Vocabulary:</a:t>
            </a:r>
          </a:p>
          <a:p>
            <a:pPr marL="257175" indent="-257175">
              <a:spcAft>
                <a:spcPts val="675"/>
              </a:spcAft>
              <a:buClr>
                <a:srgbClr val="FF0000"/>
              </a:buClr>
              <a:buFont typeface="Wingdings" pitchFamily="2" charset="2"/>
              <a:buChar char="§"/>
            </a:pPr>
            <a:r>
              <a:rPr lang="en-US" sz="2400" dirty="0" smtClean="0"/>
              <a:t>49% got:</a:t>
            </a:r>
            <a:r>
              <a:rPr lang="en-CA" sz="2400" dirty="0" smtClean="0"/>
              <a:t>The </a:t>
            </a:r>
            <a:r>
              <a:rPr lang="en-CA" sz="2400" dirty="0"/>
              <a:t>electric field of a charge is defined by the force on a </a:t>
            </a:r>
            <a:r>
              <a:rPr lang="en-CA" sz="2400" b="1" dirty="0" smtClean="0"/>
              <a:t>positive probe </a:t>
            </a:r>
            <a:r>
              <a:rPr lang="en-CA" sz="2400" b="1" dirty="0"/>
              <a:t>charge</a:t>
            </a:r>
            <a:r>
              <a:rPr lang="en-CA" sz="2400" dirty="0" smtClean="0"/>
              <a:t>.</a:t>
            </a:r>
          </a:p>
          <a:p>
            <a:pPr marL="257175" indent="-257175">
              <a:spcAft>
                <a:spcPts val="675"/>
              </a:spcAft>
              <a:buClr>
                <a:srgbClr val="FF0000"/>
              </a:buClr>
              <a:buFont typeface="Wingdings" pitchFamily="2" charset="2"/>
              <a:buChar char="§"/>
            </a:pPr>
            <a:r>
              <a:rPr lang="en-CA" sz="2400" dirty="0" smtClean="0"/>
              <a:t>95 </a:t>
            </a:r>
            <a:r>
              <a:rPr lang="en-CA" sz="2400" dirty="0"/>
              <a:t>% of students </a:t>
            </a:r>
            <a:r>
              <a:rPr lang="en-CA" sz="2400" dirty="0" smtClean="0"/>
              <a:t>got: A </a:t>
            </a:r>
            <a:r>
              <a:rPr lang="en-CA" sz="2400" dirty="0"/>
              <a:t>charge alters the space around it. T</a:t>
            </a:r>
            <a:r>
              <a:rPr lang="en-CA" sz="2400" dirty="0" smtClean="0"/>
              <a:t>his </a:t>
            </a:r>
            <a:r>
              <a:rPr lang="en-CA" sz="2400" dirty="0"/>
              <a:t>alteration of space </a:t>
            </a:r>
            <a:r>
              <a:rPr lang="en-CA" sz="2400" dirty="0" smtClean="0"/>
              <a:t>is called the </a:t>
            </a:r>
            <a:r>
              <a:rPr lang="en-CA" sz="2400" b="1" dirty="0" smtClean="0"/>
              <a:t>Electric field</a:t>
            </a:r>
            <a:r>
              <a:rPr lang="en-CA" sz="2400" dirty="0" smtClean="0"/>
              <a:t>.</a:t>
            </a:r>
            <a:endParaRPr lang="en-US" sz="2400" dirty="0" smtClean="0"/>
          </a:p>
        </p:txBody>
      </p:sp>
    </p:spTree>
    <p:extLst>
      <p:ext uri="{BB962C8B-B14F-4D97-AF65-F5344CB8AC3E}">
        <p14:creationId xmlns:p14="http://schemas.microsoft.com/office/powerpoint/2010/main" val="291643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91908" y="332656"/>
            <a:ext cx="8496944" cy="536104"/>
          </a:xfrm>
        </p:spPr>
        <p:txBody>
          <a:bodyPr/>
          <a:lstStyle/>
          <a:p>
            <a:r>
              <a:rPr lang="en-US" sz="2800" b="1" dirty="0"/>
              <a:t>Class </a:t>
            </a:r>
            <a:r>
              <a:rPr lang="en-US" sz="2800" b="1" dirty="0" smtClean="0"/>
              <a:t>9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241069" y="908720"/>
            <a:ext cx="8661862" cy="920765"/>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dirty="0" smtClean="0"/>
              <a:t>58% of students got the electric field of a dipole question.</a:t>
            </a:r>
          </a:p>
          <a:p>
            <a:pPr marL="257175" indent="-257175">
              <a:spcAft>
                <a:spcPts val="675"/>
              </a:spcAft>
              <a:buClr>
                <a:srgbClr val="FF0000"/>
              </a:buClr>
              <a:buFont typeface="Wingdings" pitchFamily="2" charset="2"/>
              <a:buChar char="§"/>
            </a:pPr>
            <a:r>
              <a:rPr lang="en-CA" sz="2400" i="1" dirty="0" smtClean="0"/>
              <a:t>“Can </a:t>
            </a:r>
            <a:r>
              <a:rPr lang="en-CA" sz="2400" i="1" dirty="0"/>
              <a:t>you go over the electric field of a dipole</a:t>
            </a:r>
            <a:r>
              <a:rPr lang="en-CA" sz="2400" i="1" dirty="0" smtClean="0"/>
              <a:t>?” </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204864"/>
            <a:ext cx="2895600"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4537800" y="2634840"/>
              <a:ext cx="1053000" cy="3659400"/>
            </p14:xfrm>
          </p:contentPart>
        </mc:Choice>
        <mc:Fallback xmlns="">
          <p:pic>
            <p:nvPicPr>
              <p:cNvPr id="2" name="Ink 1"/>
              <p:cNvPicPr/>
              <p:nvPr/>
            </p:nvPicPr>
            <p:blipFill>
              <a:blip r:embed="rId5"/>
              <a:stretch>
                <a:fillRect/>
              </a:stretch>
            </p:blipFill>
            <p:spPr>
              <a:xfrm>
                <a:off x="4534920" y="2628000"/>
                <a:ext cx="1058400" cy="3668760"/>
              </a:xfrm>
              <a:prstGeom prst="rect">
                <a:avLst/>
              </a:prstGeom>
            </p:spPr>
          </p:pic>
        </mc:Fallback>
      </mc:AlternateContent>
    </p:spTree>
    <p:extLst>
      <p:ext uri="{BB962C8B-B14F-4D97-AF65-F5344CB8AC3E}">
        <p14:creationId xmlns:p14="http://schemas.microsoft.com/office/powerpoint/2010/main" val="3080080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70583" y="202456"/>
            <a:ext cx="8595359" cy="490240"/>
          </a:xfrm>
        </p:spPr>
        <p:txBody>
          <a:bodyPr/>
          <a:lstStyle/>
          <a:p>
            <a:r>
              <a:rPr lang="en-US" sz="2800" b="1" dirty="0"/>
              <a:t>Class </a:t>
            </a:r>
            <a:r>
              <a:rPr lang="en-US" sz="2800" b="1" dirty="0" smtClean="0"/>
              <a:t>9 </a:t>
            </a:r>
            <a:r>
              <a:rPr lang="en-US" sz="2800" b="1" dirty="0" err="1"/>
              <a:t>Preclass</a:t>
            </a:r>
            <a:r>
              <a:rPr lang="en-US" sz="2800" b="1" dirty="0"/>
              <a:t> Quiz </a:t>
            </a:r>
            <a:r>
              <a:rPr lang="en-US" sz="2800" b="1" dirty="0" smtClean="0"/>
              <a:t>– Student Comments…</a:t>
            </a:r>
            <a:endParaRPr lang="en-US" sz="2800" b="1" dirty="0"/>
          </a:p>
        </p:txBody>
      </p:sp>
      <p:sp>
        <p:nvSpPr>
          <p:cNvPr id="164867" name="Text Box 3"/>
          <p:cNvSpPr txBox="1">
            <a:spLocks noChangeArrowheads="1"/>
          </p:cNvSpPr>
          <p:nvPr/>
        </p:nvSpPr>
        <p:spPr bwMode="auto">
          <a:xfrm>
            <a:off x="234888" y="1412776"/>
            <a:ext cx="8595360" cy="4514056"/>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i="1" dirty="0" smtClean="0"/>
              <a:t>“Oh </a:t>
            </a:r>
            <a:r>
              <a:rPr lang="en-CA" sz="2400" i="1" dirty="0"/>
              <a:t>no, its snowing outside. It took me about 1h 30m to get to the University today. It normally takes me 40 minutes</a:t>
            </a:r>
            <a:r>
              <a:rPr lang="en-CA" sz="2400" i="1" dirty="0" smtClean="0"/>
              <a:t>...”</a:t>
            </a:r>
          </a:p>
          <a:p>
            <a:pPr marL="257175" indent="-257175">
              <a:spcAft>
                <a:spcPts val="675"/>
              </a:spcAft>
              <a:buClr>
                <a:srgbClr val="FF0000"/>
              </a:buClr>
              <a:buFont typeface="Wingdings" pitchFamily="2" charset="2"/>
              <a:buChar char="§"/>
            </a:pPr>
            <a:r>
              <a:rPr lang="en-CA" sz="2400" i="1" dirty="0" smtClean="0"/>
              <a:t>“Sir</a:t>
            </a:r>
            <a:r>
              <a:rPr lang="en-CA" sz="2400" i="1" dirty="0"/>
              <a:t>, I think the last play made by Seahawks was so outrageously horrible, that we should all get a 5% boost on our test because of that stupidity</a:t>
            </a:r>
            <a:r>
              <a:rPr lang="en-CA" sz="2400" i="1" dirty="0" smtClean="0"/>
              <a:t>.” </a:t>
            </a:r>
          </a:p>
          <a:p>
            <a:pPr marL="257175" indent="-257175">
              <a:spcAft>
                <a:spcPts val="675"/>
              </a:spcAft>
              <a:buClr>
                <a:srgbClr val="FF0000"/>
              </a:buClr>
              <a:buFont typeface="Wingdings" pitchFamily="2" charset="2"/>
              <a:buChar char="§"/>
            </a:pPr>
            <a:r>
              <a:rPr lang="en-CA" sz="2400" i="1" dirty="0" smtClean="0"/>
              <a:t>“Does </a:t>
            </a:r>
            <a:r>
              <a:rPr lang="en-CA" sz="2400" i="1" dirty="0"/>
              <a:t>final cover the material that should be taught last Monday</a:t>
            </a:r>
            <a:r>
              <a:rPr lang="en-CA" sz="2400" i="1" dirty="0" smtClean="0"/>
              <a: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No.  The final exam will not cover sections 23.5-23.8. (No colour and dispersion, no lenses, nor curved mirrors)</a:t>
            </a:r>
          </a:p>
          <a:p>
            <a:pPr marL="257175" indent="-257175">
              <a:spcAft>
                <a:spcPts val="675"/>
              </a:spcAft>
              <a:buClr>
                <a:srgbClr val="FF0000"/>
              </a:buClr>
              <a:buFont typeface="Wingdings" pitchFamily="2" charset="2"/>
              <a:buChar char="§"/>
            </a:pPr>
            <a:endParaRPr lang="en-CA" sz="2400" dirty="0" smtClean="0"/>
          </a:p>
        </p:txBody>
      </p:sp>
    </p:spTree>
    <p:extLst>
      <p:ext uri="{BB962C8B-B14F-4D97-AF65-F5344CB8AC3E}">
        <p14:creationId xmlns:p14="http://schemas.microsoft.com/office/powerpoint/2010/main" val="57744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174" y="4999049"/>
            <a:ext cx="3559224" cy="1754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4866" name="Rectangle 2"/>
          <p:cNvSpPr>
            <a:spLocks noGrp="1" noChangeArrowheads="1"/>
          </p:cNvSpPr>
          <p:nvPr>
            <p:ph type="title"/>
          </p:nvPr>
        </p:nvSpPr>
        <p:spPr>
          <a:xfrm>
            <a:off x="270583" y="202456"/>
            <a:ext cx="8595359" cy="490240"/>
          </a:xfrm>
        </p:spPr>
        <p:txBody>
          <a:bodyPr/>
          <a:lstStyle/>
          <a:p>
            <a:r>
              <a:rPr lang="en-US" sz="2800" b="1" dirty="0"/>
              <a:t>Class </a:t>
            </a:r>
            <a:r>
              <a:rPr lang="en-US" sz="2800" b="1" dirty="0" smtClean="0"/>
              <a:t>9 </a:t>
            </a:r>
            <a:r>
              <a:rPr lang="en-US" sz="2800" b="1" dirty="0" err="1"/>
              <a:t>Preclass</a:t>
            </a:r>
            <a:r>
              <a:rPr lang="en-US" sz="2800" b="1" dirty="0"/>
              <a:t> Quiz </a:t>
            </a:r>
            <a:r>
              <a:rPr lang="en-US" sz="2800" b="1" dirty="0" smtClean="0"/>
              <a:t>– Student Comments…</a:t>
            </a:r>
            <a:endParaRPr lang="en-US" sz="2800" b="1" dirty="0"/>
          </a:p>
        </p:txBody>
      </p:sp>
      <mc:AlternateContent xmlns:mc="http://schemas.openxmlformats.org/markup-compatibility/2006" xmlns:a14="http://schemas.microsoft.com/office/drawing/2010/main">
        <mc:Choice Requires="a14">
          <p:sp>
            <p:nvSpPr>
              <p:cNvPr id="164867" name="Text Box 3"/>
              <p:cNvSpPr txBox="1">
                <a:spLocks noChangeArrowheads="1"/>
              </p:cNvSpPr>
              <p:nvPr/>
            </p:nvSpPr>
            <p:spPr bwMode="auto">
              <a:xfrm>
                <a:off x="234888" y="836712"/>
                <a:ext cx="8595360" cy="4793620"/>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i="1" dirty="0" smtClean="0"/>
                  <a:t>“Please </a:t>
                </a:r>
                <a:r>
                  <a:rPr lang="en-CA" sz="2400" i="1" dirty="0"/>
                  <a:t>look at Figure 26.5 on page 754. This is kind of tripping my out because of the way we were taught to draw the dipole moment in chemistry. We were taught to draw the dipole moment using an arrow like </a:t>
                </a:r>
                <a:r>
                  <a:rPr lang="en-CA" sz="2400" i="1" dirty="0" smtClean="0"/>
                  <a:t>(+--------&gt;)”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In physics, we always draw the dipole moment, </a:t>
                </a:r>
                <a14:m>
                  <m:oMath xmlns:m="http://schemas.openxmlformats.org/officeDocument/2006/math">
                    <m:acc>
                      <m:accPr>
                        <m:chr m:val="⃗"/>
                        <m:ctrlPr>
                          <a:rPr lang="en-CA" sz="2400" i="1" smtClean="0">
                            <a:latin typeface="Cambria Math"/>
                          </a:rPr>
                        </m:ctrlPr>
                      </m:accPr>
                      <m:e>
                        <m:r>
                          <a:rPr lang="en-CA" sz="2400" b="0" i="1" smtClean="0">
                            <a:latin typeface="Cambria Math"/>
                          </a:rPr>
                          <m:t>𝑝</m:t>
                        </m:r>
                      </m:e>
                    </m:acc>
                  </m:oMath>
                </a14:m>
                <a:r>
                  <a:rPr lang="en-CA" sz="2400" dirty="0" smtClean="0"/>
                  <a:t>, as being from the negative toward the positive charge.  It has units of Coulombs-meters.</a:t>
                </a:r>
              </a:p>
              <a:p>
                <a:pPr marL="257175" indent="-257175">
                  <a:spcAft>
                    <a:spcPts val="675"/>
                  </a:spcAft>
                  <a:buClr>
                    <a:srgbClr val="FF0000"/>
                  </a:buClr>
                  <a:buFont typeface="Wingdings" pitchFamily="2" charset="2"/>
                  <a:buChar char="§"/>
                </a:pPr>
                <a:r>
                  <a:rPr lang="en-CA" sz="2400" dirty="0" smtClean="0"/>
                  <a:t>In Chemistry (especially first-year </a:t>
                </a:r>
                <a:r>
                  <a:rPr lang="en-CA" sz="2400" dirty="0" err="1" smtClean="0"/>
                  <a:t>Chem</a:t>
                </a:r>
                <a:r>
                  <a:rPr lang="en-CA" sz="2400" dirty="0" smtClean="0"/>
                  <a:t>), when drawing polar molecules, is common to draw an arrow pointing in the opposite direction to </a:t>
                </a:r>
                <a14:m>
                  <m:oMath xmlns:m="http://schemas.openxmlformats.org/officeDocument/2006/math">
                    <m:acc>
                      <m:accPr>
                        <m:chr m:val="⃗"/>
                        <m:ctrlPr>
                          <a:rPr lang="en-CA" sz="2400" i="1">
                            <a:latin typeface="Cambria Math"/>
                          </a:rPr>
                        </m:ctrlPr>
                      </m:accPr>
                      <m:e>
                        <m:r>
                          <a:rPr lang="en-CA" sz="2400" i="1">
                            <a:latin typeface="Cambria Math"/>
                          </a:rPr>
                          <m:t>𝑝</m:t>
                        </m:r>
                      </m:e>
                    </m:acc>
                  </m:oMath>
                </a14:m>
                <a:r>
                  <a:rPr lang="en-CA" sz="2400" dirty="0" smtClean="0"/>
                  <a:t>, and to put a + sign at the tail of the arrow. </a:t>
                </a:r>
              </a:p>
              <a:p>
                <a:pPr marL="257175" indent="-257175">
                  <a:spcAft>
                    <a:spcPts val="675"/>
                  </a:spcAft>
                  <a:buClr>
                    <a:srgbClr val="FF0000"/>
                  </a:buClr>
                  <a:buFont typeface="Wingdings" pitchFamily="2" charset="2"/>
                  <a:buChar char="§"/>
                </a:pPr>
                <a:endParaRPr lang="en-CA" sz="2400" dirty="0" smtClean="0"/>
              </a:p>
            </p:txBody>
          </p:sp>
        </mc:Choice>
        <mc:Fallback xmlns="">
          <p:sp>
            <p:nvSpPr>
              <p:cNvPr id="164867" name="Text Box 3"/>
              <p:cNvSpPr txBox="1">
                <a:spLocks noRot="1" noChangeAspect="1" noMove="1" noResize="1" noEditPoints="1" noAdjustHandles="1" noChangeArrowheads="1" noChangeShapeType="1" noTextEdit="1"/>
              </p:cNvSpPr>
              <p:nvPr/>
            </p:nvSpPr>
            <p:spPr bwMode="auto">
              <a:xfrm>
                <a:off x="234888" y="836712"/>
                <a:ext cx="8595360" cy="4793620"/>
              </a:xfrm>
              <a:prstGeom prst="rect">
                <a:avLst/>
              </a:prstGeom>
              <a:blipFill rotWithShape="1">
                <a:blip r:embed="rId4"/>
                <a:stretch>
                  <a:fillRect l="-993" t="-889" r="-1631"/>
                </a:stretch>
              </a:blipFill>
              <a:ln w="9525">
                <a:noFill/>
                <a:miter lim="800000"/>
                <a:headEnd/>
                <a:tailEnd/>
              </a:ln>
              <a:effectLst/>
            </p:spPr>
            <p:txBody>
              <a:bodyPr/>
              <a:lstStyle/>
              <a:p>
                <a:r>
                  <a:rPr lang="en-CA">
                    <a:noFill/>
                  </a:rPr>
                  <a:t> </a:t>
                </a:r>
              </a:p>
            </p:txBody>
          </p:sp>
        </mc:Fallback>
      </mc:AlternateContent>
      <p:pic>
        <p:nvPicPr>
          <p:cNvPr id="174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5001850"/>
            <a:ext cx="4019952" cy="1445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91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7143</TotalTime>
  <Words>1527</Words>
  <Application>Microsoft Office PowerPoint</Application>
  <PresentationFormat>On-screen Show (4:3)</PresentationFormat>
  <Paragraphs>190</Paragraphs>
  <Slides>42</Slides>
  <Notes>15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Default Design</vt:lpstr>
      <vt:lpstr>PHY132 Introduction to Physics II  Class 9 – Outline:</vt:lpstr>
      <vt:lpstr>PowerPoint Presentation</vt:lpstr>
      <vt:lpstr>PowerPoint Presentation</vt:lpstr>
      <vt:lpstr>PowerPoint Presentation</vt:lpstr>
      <vt:lpstr>PowerPoint Presentation</vt:lpstr>
      <vt:lpstr>Class 9 Preclass Quiz on MasteringPhysics</vt:lpstr>
      <vt:lpstr>Class 9 Preclass Quiz on MasteringPhysics</vt:lpstr>
      <vt:lpstr>Class 9 Preclass Quiz – Student Comments…</vt:lpstr>
      <vt:lpstr>Class 9 Preclass Quiz – Student Comments…</vt:lpstr>
      <vt:lpstr>Coulomb’s Law, and The Permittivity Constant</vt:lpstr>
      <vt:lpstr>Charge Polarization</vt:lpstr>
      <vt:lpstr>The Electric Dipole</vt:lpstr>
      <vt:lpstr>The Electric Dipole</vt:lpstr>
      <vt:lpstr>The Electric Dipole</vt:lpstr>
      <vt:lpstr>PowerPoint Presentation</vt:lpstr>
      <vt:lpstr>PowerPoint Presentation</vt:lpstr>
      <vt:lpstr>The Field Model</vt:lpstr>
      <vt:lpstr>The Field Model</vt:lpstr>
      <vt:lpstr>The Electric Field</vt:lpstr>
      <vt:lpstr>PowerPoint Presentation</vt:lpstr>
      <vt:lpstr>The Electric Force</vt:lpstr>
      <vt:lpstr>The Electric Field</vt:lpstr>
      <vt:lpstr>PowerPoint Presentation</vt:lpstr>
      <vt:lpstr>The Electric Field of a Point Charge</vt:lpstr>
      <vt:lpstr>The Electric Field of a Point Charge</vt:lpstr>
      <vt:lpstr>The Electric Field of a Point Charge</vt:lpstr>
      <vt:lpstr>The Electric Field of a Point Charge</vt:lpstr>
      <vt:lpstr>The Electric Field of a Point Charge</vt:lpstr>
      <vt:lpstr>PowerPoint Presentation</vt:lpstr>
      <vt:lpstr>The Electric Field of a Point Charge</vt:lpstr>
      <vt:lpstr>PowerPoint Presentation</vt:lpstr>
      <vt:lpstr>The Electric Field of Multiple Point Charges</vt:lpstr>
      <vt:lpstr>PowerPoint Presentation</vt:lpstr>
      <vt:lpstr>Electric Dipoles</vt:lpstr>
      <vt:lpstr>The Dipole Moment</vt:lpstr>
      <vt:lpstr>The Dipole Electric Field at Two Points</vt:lpstr>
      <vt:lpstr>The Electric Field of a Dipole</vt:lpstr>
      <vt:lpstr>The Electric Field of a Dipole</vt:lpstr>
      <vt:lpstr>PowerPoint Presentation</vt:lpstr>
      <vt:lpstr>The Electric Field of Two Equal Positive Charges</vt:lpstr>
      <vt:lpstr>PowerPoint Presentation</vt:lpstr>
      <vt:lpstr>Before Class 10 on Wednesday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PHY132 Introduction to Physics II</dc:title>
  <dc:creator>Jason Harlow</dc:creator>
  <cp:lastModifiedBy>Jason Harlow</cp:lastModifiedBy>
  <cp:revision>248</cp:revision>
  <cp:lastPrinted>2014-02-03T15:45:10Z</cp:lastPrinted>
  <dcterms:created xsi:type="dcterms:W3CDTF">2010-09-20T13:36:26Z</dcterms:created>
  <dcterms:modified xsi:type="dcterms:W3CDTF">2015-02-05T02:19:54Z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