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400" r:id="rId2"/>
    <p:sldId id="593" r:id="rId3"/>
    <p:sldId id="595" r:id="rId4"/>
    <p:sldId id="596" r:id="rId5"/>
    <p:sldId id="597" r:id="rId6"/>
    <p:sldId id="598" r:id="rId7"/>
    <p:sldId id="599" r:id="rId8"/>
    <p:sldId id="600" r:id="rId9"/>
    <p:sldId id="507" r:id="rId10"/>
    <p:sldId id="532" r:id="rId11"/>
    <p:sldId id="533" r:id="rId12"/>
    <p:sldId id="535" r:id="rId13"/>
    <p:sldId id="536" r:id="rId14"/>
    <p:sldId id="590" r:id="rId15"/>
    <p:sldId id="543" r:id="rId16"/>
    <p:sldId id="544" r:id="rId17"/>
    <p:sldId id="545" r:id="rId18"/>
    <p:sldId id="548" r:id="rId19"/>
    <p:sldId id="549" r:id="rId20"/>
    <p:sldId id="553" r:id="rId21"/>
    <p:sldId id="554" r:id="rId22"/>
    <p:sldId id="555" r:id="rId23"/>
    <p:sldId id="556" r:id="rId24"/>
    <p:sldId id="558" r:id="rId25"/>
    <p:sldId id="559" r:id="rId26"/>
    <p:sldId id="563" r:id="rId27"/>
    <p:sldId id="568" r:id="rId28"/>
    <p:sldId id="569" r:id="rId29"/>
    <p:sldId id="570" r:id="rId30"/>
    <p:sldId id="571" r:id="rId31"/>
    <p:sldId id="591" r:id="rId32"/>
    <p:sldId id="592" r:id="rId33"/>
    <p:sldId id="573" r:id="rId34"/>
    <p:sldId id="575" r:id="rId35"/>
    <p:sldId id="506" r:id="rId36"/>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8A96"/>
    <a:srgbClr val="FFA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autoAdjust="0"/>
    <p:restoredTop sz="94660"/>
  </p:normalViewPr>
  <p:slideViewPr>
    <p:cSldViewPr>
      <p:cViewPr varScale="1">
        <p:scale>
          <a:sx n="63" d="100"/>
          <a:sy n="63" d="100"/>
        </p:scale>
        <p:origin x="-75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2" y="0"/>
            <a:ext cx="3038144" cy="461192"/>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defRPr sz="1200"/>
            </a:lvl1pPr>
          </a:lstStyle>
          <a:p>
            <a:endParaRPr lang="en-US"/>
          </a:p>
        </p:txBody>
      </p:sp>
      <p:sp>
        <p:nvSpPr>
          <p:cNvPr id="56323" name="Rectangle 3"/>
          <p:cNvSpPr>
            <a:spLocks noGrp="1" noChangeArrowheads="1"/>
          </p:cNvSpPr>
          <p:nvPr>
            <p:ph type="dt" sz="quarter" idx="1"/>
          </p:nvPr>
        </p:nvSpPr>
        <p:spPr bwMode="auto">
          <a:xfrm>
            <a:off x="3970739" y="0"/>
            <a:ext cx="3038144" cy="461192"/>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lgn="r">
              <a:defRPr sz="1200"/>
            </a:lvl1pPr>
          </a:lstStyle>
          <a:p>
            <a:endParaRPr lang="en-US"/>
          </a:p>
        </p:txBody>
      </p:sp>
      <p:sp>
        <p:nvSpPr>
          <p:cNvPr id="56324" name="Rectangle 4"/>
          <p:cNvSpPr>
            <a:spLocks noGrp="1" noChangeArrowheads="1"/>
          </p:cNvSpPr>
          <p:nvPr>
            <p:ph type="ftr" sz="quarter" idx="2"/>
          </p:nvPr>
        </p:nvSpPr>
        <p:spPr bwMode="auto">
          <a:xfrm>
            <a:off x="2" y="8773356"/>
            <a:ext cx="3038144" cy="461192"/>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defRPr sz="1200"/>
            </a:lvl1pPr>
          </a:lstStyle>
          <a:p>
            <a:endParaRPr lang="en-US"/>
          </a:p>
        </p:txBody>
      </p:sp>
      <p:sp>
        <p:nvSpPr>
          <p:cNvPr id="56325" name="Rectangle 5"/>
          <p:cNvSpPr>
            <a:spLocks noGrp="1" noChangeArrowheads="1"/>
          </p:cNvSpPr>
          <p:nvPr>
            <p:ph type="sldNum" sz="quarter" idx="3"/>
          </p:nvPr>
        </p:nvSpPr>
        <p:spPr bwMode="auto">
          <a:xfrm>
            <a:off x="3970739" y="8773356"/>
            <a:ext cx="3038144" cy="461192"/>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lgn="r">
              <a:defRPr sz="1200"/>
            </a:lvl1pPr>
          </a:lstStyle>
          <a:p>
            <a:fld id="{A2F1AC7A-A382-1944-9F1F-F30449D4AFF3}" type="slidenum">
              <a:rPr lang="en-US"/>
              <a:pPr/>
              <a:t>‹#›</a:t>
            </a:fld>
            <a:endParaRPr lang="en-US"/>
          </a:p>
        </p:txBody>
      </p:sp>
    </p:spTree>
    <p:extLst>
      <p:ext uri="{BB962C8B-B14F-4D97-AF65-F5344CB8AC3E}">
        <p14:creationId xmlns:p14="http://schemas.microsoft.com/office/powerpoint/2010/main" val="233714374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4T22:08:32.094"/>
    </inkml:context>
    <inkml:brush xml:id="br0">
      <inkml:brushProperty name="width" value="0.05292" units="cm"/>
      <inkml:brushProperty name="height" value="0.05292" units="cm"/>
    </inkml:brush>
  </inkml:definitions>
  <inkml:trace contextRef="#ctx0" brushRef="#br0">23628 886 25 0,'16'-5'12'0,"-3"3"1"0,-5-4-13 15,3-4 0-15,2-6 1 16,6-3 0-16,2-5 0 16,3 3-3-16,-3 0 1 15,-3 10 1-15,-4 1 0 16,-7 13 0-16,-4 12 1 15,-3 12-1-15,-3 5 1 0,-4 10-2 16,4 0 1-16,3 1 0 16,5-9 1-16,11-7-1 15,0-9 1-15,2-2-1 16,4-13 1-16,1-6-2 16,7-13 1-16,1-8 0 15,4-2 0-15,2-3 0 16,-11 0 1-16,3 7 3 15,-5 7 0-15,3 7-1 16,-1 5 1-16,6 6-3 16,5-1 0-16,-3 6-9 15,9 5 0-15,2 6-19 0,5-1 1 16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4T22:51:55.916"/>
    </inkml:context>
    <inkml:brush xml:id="br0">
      <inkml:brushProperty name="width" value="0.05292" units="cm"/>
      <inkml:brushProperty name="height" value="0.05292" units="cm"/>
    </inkml:brush>
  </inkml:definitions>
  <inkml:trace contextRef="#ctx0" brushRef="#br0">3268 8677 21 0,'-3'-8'10'0,"0"2"7"0,3 6-11 15,0 3-3-15,0 2 1 16,0 6-1-16,-2 5 1 31,-3 0-1-31,2 7 1 0,0-4-4 16,-5 13 1-16,-8 7 0 16,3 6 0-16,0 14 1 15,2 4 1-15,-2-7-1 16,-5-3 0-16,4-6-1 15,4 1 0-15,-1-14 0 16,3-7 0-16,8-9 5 16,8-2 0-16,5-3 0 15,6-5 0-15,5 3-3 16,5-8 1-16,13 2-4 16,1 0 1-16,9-5-1 15,7-8 0-15,-17 3-10 16,6-3 1-16,-3 0-33 15,0-5 0-15,2 5 32 16,-12 0 1-16</inkml:trace>
  <inkml:trace contextRef="#ctx0" brushRef="#br0" timeOffset="548.9769">3773 9208 41 0,'-3'24'20'0,"33"-18"2"15,-17-6-22-15,8 0 0 16,11 2 1-16,-1-7-1 15,-1-8 1-15,-4-6 0 0,3-5 0 16,-5-5-2-16,-3 0 0 16,-8 0 1-16,-5 8 0 15,-10 0-1-15,-6 5 1 16,2 8 0-16,-20 0 1 16,-8 5 1-16,-1 14 0 15,3 13 2-15,3 13 1 16,8-3-4-16,11 16 0 15,2 1 1-15,8-14 1 16,18 0-4-16,6-5 1 0,8-9 0 16,-1-9 1-16,9-6-18 15,2-11 0-15,1-13-18 16,2-10 0-16</inkml:trace>
  <inkml:trace contextRef="#ctx0" brushRef="#br0" timeOffset="767.73">4445 8592 50 0,'-10'8'25'0,"15"53"0"16,-5-35-25-16,0 11 2 15,0 14 0-15,-3 7-2 16,-5 13 0-16,6 6-6 15,2-16 0-15,2-8-33 16,4-6 0-16,4-12 33 0,1-14 0 16</inkml:trace>
  <inkml:trace contextRef="#ctx0" brushRef="#br0" timeOffset="926.5966">4194 8952 68 0,'21'2'34'0,"61"-23"0"16,-58 11-34-16,8-1-16 15,-1-2 1-15,9-6-37 16,5 4 1-16</inkml:trace>
  <inkml:trace contextRef="#ctx0" brushRef="#br0" timeOffset="4656.3893">4869 8666 30 0,'-8'-8'15'0,"5"19"8"0,-5-6-16 15,-3 3-6-15,3 5 1 16,-7 6-2-1,-7 2 0-15,1-3-1 0,0 4 1 0,3 4-19 16,4 3 0-16,4-2 0 16,4 2 1-16</inkml:trace>
  <inkml:trace contextRef="#ctx0" brushRef="#br0" timeOffset="5001.9635">5104 8793 38 0,'-13'0'19'0,"-16"8"2"0,18-3-20 0,-7-2 1 16,-4 8 1-16,1 4 0 15,-3 4 0-15,6-3-2 16,5 5 1-16,5 0-3 15,8-8 0-15,10 6 1 16,9-3 1-16,5 5-1 16,7 3 1-16,-1 2-2 15,1 1 1-15,-7-4 2 16,-3 1 0-16,-5-3 6 16,-16 1 1-16,-8-9-10 15,-2 3 0-15,-12-6 0 0,-1 1 1 16,-6-3-26-16,5-6 1 15,8 4-4-15,11-4 1 16</inkml:trace>
  <inkml:trace contextRef="#ctx0" brushRef="#br0" timeOffset="5567.9562">6160 8989 35 0,'-6'-5'17'0,"6"26"3"0,0-11-18 15,0 6-1-15,-2 8 0 16,-6 2 4-16,3 1 0 15,-3-6 0-15,0-5 1 16,2-8-3-16,1-5 1 16,5-11-4-16,5-11 0 0,1-10 0 15,2 0 0-15,2-3-1 16,3 0 1-16,3 6-2 16,-5 7 0-16,2 4 2 15,0 12 0-15,3 8 5 16,-3 6 0-16,-2 7-4 15,2 9 0-15,3 2 1 16,-3 3 0-16,1-1-3 16,4-2 0-16,1-5 1 15,-3-8 1-15,10 0-23 16,0-5 0-16,6-6-13 16,-3-5 1-16</inkml:trace>
  <inkml:trace contextRef="#ctx0" brushRef="#br0" timeOffset="5896.0446">6565 9103 34 0,'8'29'17'0,"5"-19"5"0,-3-10-17 16,4-2 1-16,4-6 1 15,3-8-6-15,3-3 1 16,-3-2-2-16,0-3 0 16,-5-2 1-16,-5-8 0 15,-11 4-1-15,-11 7 0 0,-5 4 4 16,-5 8 0-16,0 17 3 16,0 10 0-16,5 10-5 15,0 11 1-15,3 8-4 16,5 0 1-16,5-3-1 15,11-2 0-15,13-8-23 16,14-14 0-16,10-12-12 16,18-6 1-16</inkml:trace>
  <inkml:trace contextRef="#ctx0" brushRef="#br0" timeOffset="6468.7245">7202 9023 36 0,'0'-34'18'15,"-2"-11"2"-15,-1 37-19 0,-8 0 1 16,-5 0 1-16,-5 8 0 16,-2 8 1-16,1 5-1 15,1 11 0-15,0 10-2 16,2 11 1-16,4-2-2 16,7 2 1-16,8 2-3 15,-3-7 0-15,6-8 2 16,7-16 0-16,9-14 0 15,2-7 0-15,3-11 0 16,5-8 1-16,-5-7-1 16,5-4 0-16,-8 1-1 0,-8 5 1 15,-2 8 0-15,-3 2 0 16,-6 8 2-16,6 11 0 16,-8 14-3-16,0 9 1 15,0 7 0 1,3 15 0-16,5 5 1 15,-3 0 0-15,3 6 2 16,0 5 1-16,-5 2-4 16,-3-7 0-16,0-1-1 15,-8 3 0-15,-5-13 1 16,-6-18 0-16,-2-6-11 16,0-13 1-16,-1-19-18 15,1-12 0-15,5-25 15 16,9-18 1-16</inkml:trace>
  <inkml:trace contextRef="#ctx0" brushRef="#br0" timeOffset="6624.9765">7430 8579 46 0,'-11'10'23'0,"24"80"4"0,-13-58-23 15,3 21-4-15,-6 10 0 16,1 17-1-16,-3 2 0 15,10-8-48-15,-3-13 1 16</inkml:trace>
  <inkml:trace contextRef="#ctx0" brushRef="#br0" timeOffset="6921.8552">7753 9179 55 0,'-14'14'27'0,"36"-22"3"0,-9 0-28 0,3-5-3 16,0-9 0-16,2-4 1 16,1-3 0-16,-4-8-1 15,-4-8 1-15,-3 2-2 16,-8 4 0-16,0 7 2 16,-8 11 1-16,-8 10 5 15,-13 17 0-15,-3 23 7 16,1 2 0-16,1 14-11 15,15 8 0-15,4-5-4 16,11-3 1-16,11-5-15 16,15-6 1-16,6-10-3 15,7-11 0-15,12-13-21 0,4-8 0 16</inkml:trace>
  <inkml:trace contextRef="#ctx0" brushRef="#br0" timeOffset="7283.7992">8332 8999 44 0,'-50'8'22'0,"-3"-2"12"16,32 4-22-16,0 11-6 16,-1 9 0-16,6 1-5 15,6 1 1-15,5 0-1 16,13 2 0-16,10-7-2 15,9-9 0-15,2-5-7 16,10-5 0-16,6-8-33 0,8-8 0 16,11-5 27-1,-1-8 0-15</inkml:trace>
  <inkml:trace contextRef="#ctx0" brushRef="#br0" timeOffset="7583.6611">8684 8595 49 0,'5'5'24'0,"16"64"4"16,-18-43-25-16,0 9-1 16,-3 20 1-16,-6 6-4 15,-2 16 1-15,-2-3-1 16,-3 8 1-16,2-5-29 0,3-19 1 16,6-16 4-16,2-10 0 15</inkml:trace>
  <inkml:trace contextRef="#ctx0" brushRef="#br0" timeOffset="7967.3667">8425 8941 47 0,'-8'6'23'0,"37"-1"10"0,-13-5-24 15,10-3-8-15,17 1 0 0,1-6-1 16,7 2 0-16,4 1-40 16,9-6 0-16,10 6 23 15,0-8 1-15</inkml:trace>
  <inkml:trace contextRef="#ctx0" brushRef="#br0" timeOffset="8564.8528">9922 8872 37 0,'-24'-34'18'0,"-15"26"4"0,28 5-19 0,-10 9 4 15,-5 4 0-15,-11 9-4 16,-1 13 0-16,7 7 1 16,-1 12 1-16,3 2-6 15,10-6 1-15,9 3 0 16,4-2 1-16,6-11-2 16,3-16 0-16,10-10 2 15,6-11 0-15,5-11-2 16,7-10 0-16,1-11-1 15,5-10 0-15,0 2 0 16,0-2 1-16,-5-3 2 16,-11 5 1-16,-8 6-2 15,-5 7 1-15,-5 12-1 0,-3 12 0 16,-3 19 3-16,-5 10 1 16,1 22-4-16,-4 10 0 15,11 8 0-15,-3 3 0 16,3 5-1-16,3 11 1 15,-3-11 0-15,0 5 1 16,-3 1-1-16,-7-17 1 16,-1-7-2-16,-2-17 1 15,-6-15-10-15,1-16 0 16,5-24-7-16,-6-10 0 0,6-24-11 16,5-17 0-16</inkml:trace>
  <inkml:trace contextRef="#ctx0" brushRef="#br0" timeOffset="8830.4497">10057 9058 44 0,'-10'26'22'0,"28"64"6"15,-13-71-22-15,3-6 3 16,3 0 1-16,0-10-2 15,-1-3 1-15,1-16-3 16,7-16 1-16,3-8-2 16,1 3 1-16,1-10-6 15,12 4 0-15,7 1-6 0,-2 8 1 16,-6 7-36-16,6 9 0 16,0 4 8-16,-6 12 1 15</inkml:trace>
  <inkml:trace contextRef="#ctx0" brushRef="#br0" timeOffset="9320.1604">10758 9005 28 0,'16'-11'14'0,"-26"-15"9"0,-1 26-15 16,-5 2-1-16,0 4 1 16,-5 10-2-16,-8 7 0 15,-3 12-2-15,3 4 1 16,5 1-5-16,3 8 1 15,3-3 1-15,4-3 0 16,7-10-3-16,4-8 1 16,6-8 0-16,12-9 0 15,1-14 0-15,11-17 0 16,-1-5 0-16,3-6 0 16,3-5 0-16,-3 6 0 0,-8 8 3 15,-5 4 1-15,-5 7 1 16,-1 1 0-16,-4 9-6 15,-4 8 1-15,1 5 0 16,-3 10 1-16,0 6-2 16,8 8 0-16,-5 2-16 15,7-2 1-15,6-3-11 16,0-13 1-16,0-11 6 16,0-15 0-16</inkml:trace>
  <inkml:trace contextRef="#ctx0" brushRef="#br0" timeOffset="9554.4822">10959 8986 49 0,'0'21'24'0,"27"19"8"16,-16-21-26-16,-1 7-1 0,3 3 1 16,6-5-5-16,2 2 1 15,0 1-1-15,3-3 1 16,-3-8-2-16,0-14 1 15,1-7-1-15,-4-8 0 16,-2-14-9-16,-6-10 0 16,1-2-12-16,0-4 1 15,5 1-14-15,-3 2 0 16</inkml:trace>
  <inkml:trace contextRef="#ctx0" brushRef="#br0" timeOffset="9663.8625">11378 9044 48 0,'-11'45'24'0,"14"14"-1"0,-3-46-23 0,0 3-47 15,0 0 0-15</inkml:trace>
  <inkml:trace contextRef="#ctx0" brushRef="#br0" timeOffset="9788.9174">11600 8788 49 0,'-29'-19'24'0,"0"19"-13"16,26 3-25-16,0 2-21 15,-2 3 1-15</inkml:trace>
  <inkml:trace contextRef="#ctx0" brushRef="#br0" timeOffset="10096.7372">11774 8544 47 0,'0'-16'23'0,"8"59"11"16,-5-27-25-16,-3 15-8 16,-3 12 1-16,1 15-1 15,-6 11 0-15,-3 13-3 16,1 5 0-16,-1-5-16 16,-2-8 0-16,2-5-20 15,3-21 0 1</inkml:trace>
  <inkml:trace contextRef="#ctx0" brushRef="#br0" timeOffset="10534.6987">11579 8952 56 0,'-19'-21'28'0,"51"21"1"16,-19-3-29-16,8 3-4 15,0 3 1-15,1-1-14 16,7 1 0-16,5-3 0 15,3 0 1-15,0-3 5 16,0 6 0-16,-2 2 19 16,-4 1 1-16,-7 4 11 15,-5 3 0-15,-9 3-7 16,-7 8 0-16,2 5-4 16,-5 3 1-16,0 2-4 0,3 6 0 15,5 2-5-15,2-7 1 16,6-11-3-16,5-9 0 15,6-9 2-15,-1-17 0 16,11-10-1-16,8-19 1 16,6-7-3-16,4-12 1 15,-4 12 1-15,-9 7 0 16,-10 8 1-16,-11 16 1 16,-16 16 7-16,-8 8 0 15,-15 24-4-15,-17 21 1 0,-7 19-6 16,-3 10 1-16,-5 13-3 15,5-5 1-15,3 8-20 16,5-22 0-16,21-20-26 16,10-11 0-16,12-13 35 15,-1-22 0-15</inkml:trace>
  <inkml:trace contextRef="#ctx0" brushRef="#br0" timeOffset="10659.6995">12499 9394 78 0,'-10'10'39'0,"-1"-10"-38"16,6 3-39-16,0 5-1 15,-6 5 0-15</inkml:trace>
  <inkml:trace contextRef="#ctx0" brushRef="#br0" timeOffset="33186.3524">3633 15691 27 0,'-3'0'13'0,"3"-31"8"15,0 12-14-15,3-15-2 16,-3-1 0-16,0-23-3 16,0-3 1-1,0-18-1-15,0-3 1 16,-3-19-3-16,-2-7 1 15,2 2-2-15,1-13 0 16,-4 8 0-16,4-14 1 16,-4 14 0-16,4 13 0 15,-4-2 0-15,6 2 1 16,0 11 0-16,-7 10 0 16,7 13-1-16,0 6 1 0,-3 5-1 15,-2 6 1-15,5 4-2 16,0 1 1-16,0 0 0 15,-3-3 0-15,3 5 0 16,-3 0 0-16,6 14 0 16,-6 2 0-16,6-2 3 15,-3 4 1-15,0 4-3 16,-3 10 1-16,-5 8 0 16,-5 3 0-16,-3 10-2 15,-5 16 0-15,-5 11 0 16,-3-3 0-16,-1 10 0 15,7 4 0-15,-1-7-3 16,8-12 1-16,3-3 4 16,-1-10 1-16,14-6-3 15,0-10 0-15,8-19 0 16,6-8 0-16,2-16 0 0,13-13 0 16,5-7 0-16,0-4 0 15,1 3 0-15,-3 14 0 16,-6 10 0-16,0 15 0 15,-2 22 2-15,-5 14 1 16,-6 12-3-16,0 19 0 16,3 8-1-16,-3 24 1 15,6 7-29-15,5 12 1 16,18-17 3-16,6 3 1 16</inkml:trace>
  <inkml:trace contextRef="#ctx0" brushRef="#br0" timeOffset="33985.7658">4810 15620 43 0,'-13'32'21'0,"21"-14"1"0,-5-18-22 16,-1 3 1-16,-2-3 1 15,6-5 0-15,-4-9 0 0,1-9 0 16,2-14 1-16,0-8-3 16,3-11 0-16,-8-31 0 15,11-11 1-15,-3-11-1 16,-5-31 0-16,-3-11-1 15,0 11 1-15,0 5 0 16,0-8 1-16,2 24-1 16,-2 11 1-16,-2 12-1 15,2 25 0-15,-3 10 2 16,-5 8 1-16,-3 3-3 16,11 5 0-16,-8 5 0 15,6 6 0-15,2 10-1 16,0 0 0-16,0 0 1 15,0 6 1-15,2 5-1 16,4 5 1-16,-6 8-1 16,0 0 0-16,-6 15-1 0,1 15 1 15,-5 4 0-15,-9 14 0 16,-2 7 0-16,0 1 0 16,8-17 0-16,-3-2 0 15,10-13 0-15,-2-3 0 16,8-10 0-16,3-3 1 15,2-16-2-15,17-26 1 16,-1-19 1-16,3-19 0 16,-3 6-2-16,0 0 1 0,0 8 0 15,-2 13 1-15,-6 13 1 16,0 14 0-16,3 15-1 16,0 13 1-16,2 25-3 15,1 15 1-15,2 19-14 16,3 2 1-16,8-12-29 15,12-6 1-15</inkml:trace>
  <inkml:trace contextRef="#ctx0" brushRef="#br0" timeOffset="34502.8593">5551 13998 34 0,'-13'8'17'0,"-6"13"3"16,17-13-17-16,-6 3 0 15,-3 10 1-15,-2 8-3 16,0 8 1-16,-3-3 1 16,5 3 0-16,9 3-4 15,4 0 1-15,9-1 1 16,5-4 0-16,8-6-1 16,5-8 0-16,8-5 0 15,0-11 0-15,-3-5-1 16,6-8 0-16,2-5-25 15,-5-5 1-15,0-4 6 0,-10 1 1 16</inkml:trace>
  <inkml:trace contextRef="#ctx0" brushRef="#br0" timeOffset="34675.0723">5567 14199 49 0,'-16'3'24'0,"56"-3"0"0,-22-3-24 16,6-5 0-16,0-5 0 16,2-6-2-16,1 6 1 0,5 5-19 15,-1-2 0-15,-1-1-6 16,-7 0 0-16</inkml:trace>
  <inkml:trace contextRef="#ctx0" brushRef="#br0" timeOffset="34862.5743">5538 14014 47 0,'-21'8'23'0,"45"-6"2"16,-6-4-25-16,6-4 0 16,8-4 0-16,-3-3 0 15,0-3 0-15,-3 0-18 16,6 0 0-16,0 0-11 15,5 3 1-15</inkml:trace>
  <inkml:trace contextRef="#ctx0" brushRef="#br0" timeOffset="35317.3508">5519 13752 36 0,'-2'0'18'0,"31"-16"1"0,-16 13-18 0,8-2-2 16,11-3 1-16,-8 3 0 16,5 0 1-16,5 2-1 15,3-2 0-15,-2-3-3 16,-1 2 1-16,-7-2-3 16,-6 3 0-16,-11 0 4 15,-4 5 0-15,-9 0 1 16,-8 0 0-16,-2 0 1 15,-3 3 1-15,3-1 4 16,0 1 0-16,2-3-5 16,6 2 0-16,5 1 0 15,0-3 0-15,8 0 0 16,3 3 0-16,2-3 2 16,5 0 1-16,-4 0-2 0,1 0 0 15,-4 0 1-15,-6 0 0 16,1 2-3-16,-6 4 1 15,-8 2 0-15,-3-3 1 16,0-2-3-16,1-1 1 16,10-2 0-1,-11 35-19-15,3-9 0 16,6-2-10-16,2 0 0 16</inkml:trace>
  <inkml:trace contextRef="#ctx0" brushRef="#br0" timeOffset="35682.4778">5848 13683 20 0,'-3'0'10'0,"0"-26"9"0,3 18-11 0,-5-3 0 15,2-2 0-15,-5 0-6 16,3-1 1-16,-3 4-3 16,0-1 0-16,3 3-22 15,-6 6 0-15,3 4 6 16,0 1 0-16</inkml:trace>
  <inkml:trace contextRef="#ctx0" brushRef="#br0" timeOffset="42536.8282">8015 14683 40 0,'-22'8'20'0,"14"-13"1"0,8 0-20 0,6-14-1 16,-6-15 1-16,0-3 0 15,0-19 0-15,0-10-1 16,0-3 1-16,0 0-1 15,-6 1 0-15,1-4 1 16,-3 1 0-16,6 10 0 16,-6 11 1-16,5 5 2 15,-5-3 1-15,5 8-1 16,-2 6 1-16,5 7-5 16,8 6 0-16,11 8 1 15,4 2 1-15,9 11-2 16,13-2 0-16,8 2-1 0,-3 0 1 15,1-3-2-15,-4 3 1 16,3-3-21-16,-5 1 1 16,-5-6-11-16,-11 5 0 15</inkml:trace>
  <inkml:trace contextRef="#ctx0" brushRef="#br0" timeOffset="42724.331">7909 14138 54 0,'-19'29'27'0,"62"-2"0"0,-22-27-28 0,10 0 2 16,17-3 0-16,5-2-2 16,3-3 1-16,4-8-16 15,7 3 1-15,7-3-23 16,2-5 1-16</inkml:trace>
  <inkml:trace contextRef="#ctx0" brushRef="#br0" timeOffset="44055.5182">7943 13516 23 0,'-13'-8'11'0,"10"14"6"0,3-9-12 0,3 0 0 16,0-2 0-16,7 0-3 16,1 0 0-16,7 2-1 15,3 0 0-15,3 3-1 16,13 3 1-16,8 2-1 15,0 1 0-15,5-4-1 0,3-4 1 16,8-6 1-16,-3-6 0 16,6 1-12-16,-3 0 1 15,-8 0-16-15,-11-6 0 16</inkml:trace>
  <inkml:trace contextRef="#ctx0" brushRef="#br0" timeOffset="44415.3643">8427 13289 33 0,'-2'-3'16'0,"2"8"8"15,0-5-16-15,0 0-7 16,0 0 1-16,5 3-2 16,6 0 0-16,4-1 1 15,-1 1 1-15,4 2 0 16,3 1 0-16,1-1 2 0,-1 0 1 16,-5-2-1-16,-1 5 1 15,-4 0-5-15,-8 5 0 16,-6 5 0-16,-13 4 0 15,0 1-12-15,-2 9 1 16,-1 3-32-16,9-4 1 16,7-7 42-16,3-8 0 15</inkml:trace>
  <inkml:trace contextRef="#ctx0" brushRef="#br0" timeOffset="45625.2271">9197 14178 35 0,'-16'66'17'0,"6"0"2"0,10-39-19 16,-3 4-10-16,3 4 1 0,0-6-17 31,0-5 1-31</inkml:trace>
  <inkml:trace contextRef="#ctx0" brushRef="#br0" timeOffset="45783.2501">9253 13913 40 0,'-24'-24'20'0,"6"19"-1"0,15 8-20 15,-2 2-14-15,2 6 1 16,3 7-10-16,8 11 1 16</inkml:trace>
  <inkml:trace contextRef="#ctx0" brushRef="#br0" timeOffset="46048.8958">9592 14101 33 0,'-32'0'16'0,"-56"58"3"16,67-47-17-16,0 2 6 16,3 3 0-16,4 0-8 15,6-3 0-15,8 0-1 16,11 1 1-16,10-4 3 16,8-2 1-16,-2-3 2 15,-1 1 1-15,-5-1-5 16,-7 0 1-16,-4 9-1 15,-2 4 0-15,-18 9-3 16,-12 4 0-16,-7-7-7 16,5-5 1-16,6-1-31 0,7-5 0 15,14 1 28-15,13-12 1 16</inkml:trace>
  <inkml:trace contextRef="#ctx0" brushRef="#br0" timeOffset="46777.2309">10152 14101 26 0,'-7'3'13'0,"7"13"0"16,0-14-13-16,5 1 1 15,-3 2 0-15,1 1-1 16,2 2 1-16,1-8 0 15,2 2 1-15,0 1 2 0,-6-1 1 16,1 1-4-16,5-6 0 31,0-4 2-31,-6-1 1 16,-2 0-1-16,0 0 0 16,-2 2-2-16,-6 9 1 15,-3-8-1-15,-7 7 1 16,-3-7 0-16,-3 5 1 15,0-3-1-15,5 9 0 16,1 15-3-16,5 8 1 16,2-5 0-16,8 5 0 0,-2 3 1 15,2-3 0-15,6-3-2 16,5-5 0-16,5-7 5 16,6-12 1-16,2-7-6 15,3-8 1-15,2 0 0 16,-2-17 1-16,-3-9 0 15,0-4 0-15,1-15-3 16,-4-8 1-16,-2 3 1 16,-8-1 0-16,-5 8 2 15,-6 17 0-15,0 12-1 16,-2 19 1-16,2 16-1 16,-5 16 0-16,3 24-1 0,-3 5 0 0,5 21-1 15,-2-3 1-15,5 1 0 16,8-9 0-16,11-13-19 15,4-15 1-15,9-19-7 16,-3-19 0-16,3-10 13 16,2-19 1-16</inkml:trace>
  <inkml:trace contextRef="#ctx0" brushRef="#br0" timeOffset="46996.3488">10536 14075 36 0,'-16'39'18'0,"-2"43"8"16,18-63-19-16,0 7-5 15,2 4 1-15,9-1 4 16,7-6 1-16,4-9-1 16,-1-12 0-16,0-12-2 15,0-6 1-15,0-11-6 16,-2-10 0-16,-14 3 1 16,-5 5 0-16,-5 5-8 0,-11 3 0 15,3 8-13-15,-6 2 0 16,6 8-20-16,2 17 1 15</inkml:trace>
  <inkml:trace contextRef="#ctx0" brushRef="#br0" timeOffset="47465.4834">10875 14022 37 0,'-11'24'18'0,"9"29"2"16,2-38-19-16,2 15 2 15,4-4 1-15,-4 11-3 16,6-3 0-16,-3-2-1 16,3-8 1-16,3-8 1 15,0-11 0-15,2-13-2 0,5-8 0 16,1-5-1-16,-3-3 0 16,0 1 2-16,-3 9 1 15,0 9-2-15,-2 8 0 16,-1 7 3-16,-2 3 1 15,0-2 4-15,3-6 0 16,-1 1-1-16,1-9 0 16,-1-8-6-16,-4-7 1 15,2-11-2-15,0 2 1 16,-6 1-16-16,-2-3 1 16,-2 0-33-16,2-3 0 0,-6 8 44 15,14 8 0-15</inkml:trace>
  <inkml:trace contextRef="#ctx0" brushRef="#br0" timeOffset="48080.8062">11306 14178 38 0,'-8'32'19'0,"-2"26"5"15,10-53-19-15,0 0 0 16,0 1 0-16,0-1-1 16,0-8 0-16,5-2-1 15,-5-13 0 1,13-27-3-16,6 8 0 16,-3 2-1-16,2 9 1 15,-5 5 1-15,3 13 0 16,-5 2-2-16,-9 14 0 15,1-2 0-15,-3 9 0 16,0 12-10-16,0 13 0 16,8 5 7-16,5 5 0 15,8 0 1-15,11-2 0 16,5-17-3-16,5-9 1 16,-4-4-5-16,-7-10 0 15,-4-11-9-15,-3-10 0 0</inkml:trace>
  <inkml:trace contextRef="#ctx0" brushRef="#br0" timeOffset="48832.6422">8282 14662 24 0,'8'8'12'0,"0"5"5"0,-3-10-13 15,6-3-2-15,4-5 1 16,1 2-1-16,5-5 1 16,1-10-3-16,-1-4 0 15,-3-4 0-15,-7 5 0 16,-3 2 1-16,-6 3 0 15,-4 3 2-15,-9 3 0 16,-5 7 4-16,1 3 0 16,-4 10-2-16,6 17 0 15,2 5 0-15,3 7 0 0,8 6-5 16,8 0 0-16,8-8-7 16,11-7 1-16,4-17-41 15,12-13 0-15</inkml:trace>
  <inkml:trace contextRef="#ctx0" brushRef="#br0" timeOffset="49862.9884">12100 14292 45 0,'-19'5'22'0,"-2"24"10"16,16-21-24-16,-6 8-6 0,-5 10 0 16,3-2-3-16,0 5 0 15,-13 11-28-15,-6 8 0 16,-3-3 4-16,1 2 1 15</inkml:trace>
  <inkml:trace contextRef="#ctx0" brushRef="#br0" timeOffset="50430.9652">8864 15308 36 0,'0'5'18'0,"-21"-18"4"0,15 13-17 0,-9 0-1 15,-1 5 1-15,-3-5-5 16,-5 11 0-16,-2-1 0 16,2 4 1-16,3 1-1 15,8 1 0-15,5 5 0 16,8 3 0-16,10 0 0 16,4 3 1-16,1-1 6 15,1-2 1-15,5-3-7 16,-2 0 0-16,0 3 0 15,-9-5 1-15,-5-4-3 16,-5 1 1-16,-5 0-1 16,-5-5 0-16,-1 2-20 15,-8-8 0-15,-2-5-12 16,3-8 0-16</inkml:trace>
  <inkml:trace contextRef="#ctx0" brushRef="#br0" timeOffset="50602.7911">8943 15448 33 0,'-8'66'16'0,"8"-13"1"0,3-40-16 16,2-2-25-16,-5-3 1 15,3-3 14-15,-3-13 0 16</inkml:trace>
  <inkml:trace contextRef="#ctx0" brushRef="#br0" timeOffset="50696.5962">9031 15070 36 0,'-22'-6'18'0,"-7"9"0"16,27 0-19-16,-1-1-34 16,-2 12 0-16</inkml:trace>
  <inkml:trace contextRef="#ctx0" brushRef="#br0" timeOffset="50926.6746">9168 15519 38 0,'-13'27'19'0,"8"-32"1"16,5-1-18-1,5-4-1-15,-2-14 1 0,5-2 2 16,2-4 1-16,3 4-2 15,6 7 1-15,-3 4-4 16,2 9 1-16,1 14 1 16,-6 13 1-16,0 11-13 15,-2 8 1-15,5-1-33 16,5-1 1-16</inkml:trace>
  <inkml:trace contextRef="#ctx0" brushRef="#br0" timeOffset="51446.0573">9748 15321 39 0,'-8'-8'19'0,"-13"-10"9"0,13 12-21 15,-3 6 0-15,-5 6 0 16,-5 2-4-16,2 7 1 16,1 12-1-16,-3 5 1 15,5 2-3-15,0 3 0 16,11 3 0-16,5 5 0 15,10-11-2-15,6 3 1 16,16-13 1-16,10-5 0 16,11-4-16-16,8-7 1 0,-5-8-32 15,-6-8 1-15,0-7 42 16,-8-7 1-16</inkml:trace>
  <inkml:trace contextRef="#ctx0" brushRef="#br0" timeOffset="51778.5859">10078 15517 47 0,'0'18'23'0,"29"-23"7"15,-18 0-24-15,5-6-4 0,5-13 0 16,6-7-1-16,-1-6 0 15,0-3-2-15,-10-2 1 16,0 2 0-16,-13 5 1 16,-6 12 3-16,-13 12 0 15,0 16 3-15,-13 17 0 16,-2 15-6-16,2 18 1 16,5 17-2-16,10-4 0 15,9-1-2-15,13-4 1 0,11-10 1 16,4-16 1-16,12-16-16 15,5-10 1-15,-1-17-23 16,-4-1 0-16,-4-4 21 16,-12-2 1-16</inkml:trace>
  <inkml:trace contextRef="#ctx0" brushRef="#br0" timeOffset="52356.4038">8800 16369 37 0,'-5'-45'18'0,"-11"-3"7"0,11 35-20 0,-3-3-1 16,0 3 1-16,-13 8-5 15,-14 5 1-15,-4 13 4 16,2 0 0-16,-3 8-5 16,6 19 1-16,2 5-2 15,11-3 1-15,10 11 0 16,6-8 1-16,10-2-1 15,6-22 1-15,5-5-2 16,13-22 1-16,5 1 2 0,-2-14 1 0,0-12-5 16,-1-9 1-16,1-2 1 15,-5 7 1-15,-6 14-1 16,-5 0 0-16,0 10 5 16,-11 9 1-16,0 12-3 15,-5 14 1-15,-5 8-1 16,0 2 1-16,-3 14 2 15,0 2 0-15,2 8-2 16,-2 11 0-16,0 3-1 16,6-14 0-16,-1-5 1 15,-2-8 0-15,2-11-4 0,6-21 0 16,13-13-2-16,8-2 1 16,10-17-26-16,14-15 0 15,10-14-28-15,11 14 0 16</inkml:trace>
  <inkml:trace contextRef="#ctx0" brushRef="#br0" timeOffset="52625.9275">9943 16342 53 0,'-15'16'26'0,"17"53"2"0,-2-53-28 16,0 5-8-16,-2 14 0 15,-4-1-21-15,4-2 0 16</inkml:trace>
  <inkml:trace contextRef="#ctx0" brushRef="#br0" timeOffset="53085.5208">10441 16239 9 0,'5'-13'4'0,"-5"8"11"15,0 5-6-15,-5-3-5 16,0 6 0-16,-11-1 3 16,-5 6 0-16,-6 3 2 15,-2-3 1-15,5 2-7 0,-2 4 1 16,10-4-4-16,0 3 1 16,5 3 3-16,9 8 1 15,2 8-1-15,2-6 0 16,9 14 0-16,5-3 0 15,0 0 4-15,2 3 0 16,-5-11-2-16,3-3 1 16,-10-4-5-16,-6-1 1 15,-6-8-6-15,-12 3 0 16,-6 2-6-16,-8-2 0 0,-5-3-21 16,3-2 1-16,2-11-1 15,11-8 1-15</inkml:trace>
  <inkml:trace contextRef="#ctx0" brushRef="#br0" timeOffset="53288.6579">9970 16120 60 0,'-40'-5'30'0,"40"5"-1"0,0-3-29 16,0 3-40-16,8 0 1 16,-3 8 19-16,1 5 1 15</inkml:trace>
  <inkml:trace contextRef="#ctx0" brushRef="#br0" timeOffset="54107.8778">8732 17356 37 0,'-6'16'18'0,"6"53"6"16,0-54-20-16,0 9 2 16,-5 11 1-16,-6 7-3 15,1-5 0-15,-1-3 1 16,1-18 0-16,2-8-5 15,8-16 0-15,2-10 0 16,9-14 1-16,5-13-1 16,5-3 0-16,5 1 0 15,6-1 0-15,5 6 0 0,-5 7 0 16,-6 9 0-16,4 10 0 16,-7 13 6-16,4 14 1 15,-11 0-3-15,-6 23 0 16,-2 3 0-16,-8 11 1 15,3 2-5-15,-3 6 0 16,10-6 0-16,1-16 1 16,8-5 0-16,2-2 0 15,0-11-2-15,0-8 1 16,0-8 1-16,0-16 0 0,3-19-1 16,5-10 0-16,3-13-1 15,-8 5 1-15,-6-2 0 16,-7 4 0-16,-11 6-1 15,-8 11 1-15,-5 15 0 16,0 14 1-16,-3 18-2 16,0 14 1-16,5 15 1 15,1 8 0-15,4 6-2 16,12 2 1-16,7-7-8 16,11-17 0-16,13-8-16 15,10-10 0-15,14-16-7 16,-5-16 1-16,5-10 19 15,-6-3 1-15</inkml:trace>
  <inkml:trace contextRef="#ctx0" brushRef="#br0" timeOffset="54592.249">9605 17459 40 0,'-11'-18'20'0,"22"-25"1"0,-3 27-20 16,0-2-2-16,-3-1 1 16,0 1 2-16,-5 5 1 15,-5 5-3-15,-6 16 1 16,6-8 3-16,-3 13 1 16,-5 13-4-16,-3 11 1 0,0 11-2 15,6 2 1-15,4-5-1 16,6-2 0-16,6-12-1 15,-1-12 1-15,3-11-1 16,5-14 1-16,6-12 0 16,-1-16 0-16,3-1-4 15,-5-2 1-15,3 0 2 16,-9 3 0-16,-2 15 0 16,-3 1 1-16,1 7 0 15,-6 16 1-15,0-5 1 16,0 24 0-16,0-5 3 15,0 12 1-15,-6 9-5 16,4 0-1-16,2-40 0 16,-11 98 5-1,-2-22 1-15,-3-7-6 16,3-8 0-16,2-8-4 0,3-11 1 16,3-18-22-16,-3-8 0 15,0-24-4-15,6-8 1 16</inkml:trace>
  <inkml:trace contextRef="#ctx0" brushRef="#br0" timeOffset="54970.4445">9991 17253 46 0,'-16'0'23'0,"-26"16"5"16,31-14-22-16,-5 14-2 15,-5 8 1-15,0 8-5 16,-5 5 1-16,4 13 0 16,9 3 1-16,5 2-2 15,6-12 0-15,4-9-1 16,14-13 0-16,0-7 1 16,5-20 0-16,0-10-1 15,6-21 1-15,-6-10 0 16,3 2 1-16,-6 5-1 0,-2 3 0 15,0 11 8-15,-11 7 0 16,3 6-3-16,-8 13 0 16,3 5-2-16,-6 11 1 15,6 10-5-15,-6 4 0 16,6 9-4-16,-3-2 1 16,8 6-22-16,2-9 1 15,4 0-17-15,7-12 1 16</inkml:trace>
  <inkml:trace contextRef="#ctx0" brushRef="#br0" timeOffset="55261.9044">10367 17057 37 0,'18'-66'18'0,"11"39"11"0,-23 25-18 0,2 4-4 16,0 19 0-16,-6 9-4 16,1 12 0-16,-3 8-3 15,-3 3 1-15,-5 5-4 16,-5 1 1-16,0 4-31 15,-3-5 1-15,3-7 9 16,0-12 1-16</inkml:trace>
  <inkml:trace contextRef="#ctx0" brushRef="#br0" timeOffset="55496.2816">10203 17279 54 0,'5'0'27'0,"35"-13"-2"0,-27 8-26 15,13-3-5-15,1 0 1 16,5 0-13-16,7 0 0 16,6 3 14-16,6-3 1 15,-1 0 3-15,-5 0 0 16,-5 10 8-16,-9 6 0 16,-10 11-4-16,-7 2 1 15,-12-2-4-15,-2 4 1 16,-5 4-3-16,-3 10 0 15,-3 3-37-15,1-3 0 0</inkml:trace>
  <inkml:trace contextRef="#ctx0" brushRef="#br0" timeOffset="55621.2628">10758 17258 23 0,'-26'-21'11'0,"10"18"-22"15,16-2-11-15</inkml:trace>
  <inkml:trace contextRef="#ctx0" brushRef="#br0" timeOffset="55985.0011">10713 17017 49 0,'-29'-2'24'0,"27"-17"4"16,2 11-26-16,8 5-2 16,-3 1 0-16,5 4-13 15,1-2 1-15,5 6-26 31,-5 2 0-31</inkml:trace>
  <inkml:trace contextRef="#ctx0" brushRef="#br0" timeOffset="56267.2808">10885 17187 59 0,'-21'29'29'0,"29"21"1"0,-5-32-29 16,5-7 5-16,2 5 1 16,4 10-4-16,4 1 0 15,1-1 6-15,-4-2 1 16,1 0-7-16,-2-21 0 0,-1 5-2 16,-3-11 0-16,1-13-2 15,0-3 1-15,-3-2 0 16,-1-5 0-16,-1-9-14 15,4-7 1-15,1 0-25 16,-1 13 1-16,6 0 6 16,-2 15 1-16</inkml:trace>
  <inkml:trace contextRef="#ctx0" brushRef="#br0" timeOffset="56532.9097">11327 17322 51 0,'11'13'25'0,"29"-26"11"15,-27 13-27-15,5-8-9 16,-2 0 1-16,3-14-1 0,-1-9 1 16,-7 4-2-16,-6-7 0 15,-5 15 1-15,-5-2 0 16,-14 11 1-16,-2 7 0 16,-8 16 6-16,3 11 0 15,-1 10 7-15,14 1 1 16,10 18-11-16,6 10 0 15,15 1-5-15,14-9 0 16,5-12-28-16,13-17 1 16,3-15-17-16,-8-19 0 0,-8-6 33 15,-21-17 1-15</inkml:trace>
  <inkml:trace contextRef="#ctx0" brushRef="#br0" timeOffset="57077.6618">9642 17949 21 0,'-8'2'10'0,"0"12"10"0,5-12-10 0,1 3 0 16,-6-2 1-16,0-3-2 16,2-8 0-16,-1 6-3 15,-4-12 0-15,3 4-6 16,5-6 0-16,-7-11-16 16,-1 1 0-16,1 2-23 15,-1 8 0-15</inkml:trace>
  <inkml:trace contextRef="#ctx0" brushRef="#br0" timeOffset="60399.3284">14587 2339 51 0,'-21'13'25'0,"8"-21"4"15,7 3-27-15,4-3 2 16,-1-18 1-16,-2-17-2 16,5-7 1-16,0-19-1 15,5-15 1-15,0-14-6 16,6-13 1-16,-3-3 1 15,0 3 1-15,-3 29-1 0,0 8 0 16,-2 10 0-16,0 9 1 16,5 17-1-16,0 4 0 15,5 10 1-15,8 14 0 16,3 4 2-16,13 12 0 16,8 2-4-16,8 2 1 15,18 1 0-15,-2-6 1 16,2-2-2-16,-4 2 0 15,-7-5-11-15,-7 0 0 0,-13 3-12 16,-16 2 0-16,-11-2-7 16,-13 10 1-16</inkml:trace>
  <inkml:trace contextRef="#ctx0" brushRef="#br0" timeOffset="60584.2678">14479 1630 37 0,'-37'29'18'0,"58"-21"9"0,-5-8-20 16,7-5 0-16,20 2 1 16,7-13-3-16,8-2 0 15,14-6-4-15,-1 8 0 16,3 5-18-16,-8-2 0 16,-10 11-24-16,-6 10 1 15</inkml:trace>
  <inkml:trace contextRef="#ctx0" brushRef="#br0" timeOffset="60928.0228">15010 2374 44 0,'11'26'22'0,"10"-39"8"0,-13 2-22 0,-3-5-3 15,6-10 0-15,0-11-2 16,-1-6 1-16,6-4-4 15,-5-3 1-15,-1 5 0 16,-7 8 0-16,-1 13-1 16,6 8 0-16,-8 16 1 15,3 16 1-15,2 8 0 16,1 10 1-16,2 8 2 16,2-2 1-16,3-8 0 15,6-6 1-15,2-5-2 16,0-2 0-16,0-11-3 15,1-8 0-15,-1-16-3 16,0-11 1-16,-3-7-18 16,-4 2 0-16,-4-2-19 0,-7 0 1 15,2-1 6-15,-10 17 1 16</inkml:trace>
  <inkml:trace contextRef="#ctx0" brushRef="#br0" timeOffset="61178.0263">15421 2162 43 0,'0'16'21'0,"31"-3"10"0,-17-16-22 0,4 1-1 16,3-6 1-16,-5 0-4 15,3-11 0 1,-1 3-6-16,-2-5 0 0,-5 0 2 16,-3-5 0-16,-8 2-1 15,-3 5 0-15,-5 11-1 16,-5 8 0-16,-6 11 2 15,-2 5 0-15,0 16 1 16,2 15 0-16,9 3-2 16,7 9 1-16,16-1-18 15,9-16 1-15,7-18-35 16,13-11 1-16</inkml:trace>
  <inkml:trace contextRef="#ctx0" brushRef="#br0" timeOffset="61474.8483">15907 1828 52 0,'3'27'26'0,"26"50"4"0,-24-48-27 15,1 10-3-15,-12 12 1 0,1 10-2 16,-3 5 1-16,-2-5-9 16,-1-1 1-16,-2-9-12 15,-3-14 1-15,3-8-8 16,2-13 0-16</inkml:trace>
  <inkml:trace contextRef="#ctx0" brushRef="#br0" timeOffset="61599.9063">15780 2302 45 0,'3'-40'22'0,"18"3"17"15,-8 27-24-15,14-1-12 16,10-2 0-16,3 0-4 16,5 0 0-16,8-1-41 15,7 1 1-15,14-11 21 16,1-2 0-16</inkml:trace>
  <inkml:trace contextRef="#ctx0" brushRef="#br0" timeOffset="61912.7665">16693 1601 61 0,'-2'-8'30'15,"70"24"1"-15,-46-16-30 0,9 2-1 16,9 4 1-16,2-6-18 16,3 8 0-16,-2-8-27 15,-1 2 0-15</inkml:trace>
  <inkml:trace contextRef="#ctx0" brushRef="#br0" timeOffset="62084.6448">16717 1839 69 0,'-24'8'34'0,"101"3"2"15,-56-14-35-15,16-2-12 0,8-3 1 16,11 0-20-16,15-3 0 16,3 1 1-16,-2 2 1 15</inkml:trace>
  <inkml:trace contextRef="#ctx0" brushRef="#br0" timeOffset="62695.4636">17331 1728 44 0,'10'34'22'0,"-10"38"9"16,0-51-23-16,-2 13 1 15,-6 3 0-15,3 6-4 16,-3 4 0-16,0-4-5 15,5-9 1-15,0-7-2 0,3-17 1 16,3-5 0-16,5-13 0 16,5-13 0-16,6-13 0 15,5-8 0-15,7-6 0 16,4-10-1-16,7 2 0 16,6 9 1-16,-11 4 0 15,-5 14 0-15,-6 19 1 16,-13 7-1-16,-5 16 0 15,-8 16 0-15,-5 6 1 16,0 2 0-16,-3 10 1 16,0 1-2-16,5-11 0 0,6-16 3 15,7-13 1-15,9-19-4 16,5-23 0-16,7-19 0 16,12-5 1-16,7-6 0 15,-5 4 0-15,3 15 2 16,-14 10 1-16,-2 27-1 15,-11 16 1-15,-8 21-4 16,-2 27 0-16,-3-1-12 16,10 12 0-16,6-9-9 15,5-13 1-15,8-11 5 16,13-10 1-16,6-8-18 16,18 0 0-16</inkml:trace>
  <inkml:trace contextRef="#ctx0" brushRef="#br0" timeOffset="63211.3258">18619 1736 41 0,'-2'-16'20'0,"-3"-3"7"0,2 14-21 0,0 3-3 15,-5 2 0-15,-2 0-1 16,-9 0 0-16,-2 7-1 15,-3 12 1-15,-5 15-2 16,5 9 1-16,3 10-1 16,3 2 0-16,4-12 0 15,1-1 0-15,13-42 0 16,24 18 1 0,5-15 1-16,-5-14-3 15,5-12 0-15,-3-14 1 16,6-6 0-16,0-4 2 15,-3 12 0-15,-8 9 6 16,-8 7 1-16,-5 19-3 16,-8 16 1-16,-2 19-9 0,-4 15 1 15,6 3-4-15,6-3 1 16,4-5-27-16,12-5 1 16,1-14-4-16,12-7 0 15</inkml:trace>
  <inkml:trace contextRef="#ctx0" brushRef="#br0" timeOffset="64132.4331">19445 1754 49 0,'-11'-10'24'0,"25"10"1"0,-4-5-25 0,11 2 1 15,11-5 0-15,5 8-3 16,6 0 1-16,2 0-23 15,0 0 1-15,-3 0-1 16,-5 8 0-16</inkml:trace>
  <inkml:trace contextRef="#ctx0" brushRef="#br0" timeOffset="64304.8822">19506 1966 57 0,'-16'3'28'0,"80"-6"-4"16,-38-5-29-16,11-5-10 16,21 2 1-16,-2 1-15 15,7 2 1-15,9 2 19 16,4 1 1-16</inkml:trace>
  <inkml:trace contextRef="#ctx0" brushRef="#br0" timeOffset="64945.5149">20712 1778 37 0,'-8'-16'18'0,"-13"-2"7"16,11 10-19-16,-9 8-5 15,-5 0 1-15,-5 10 1 16,-5 6 0-16,-6 11 1 15,6 5 1-15,2 10-5 16,3 0 1-16,8 3-1 16,5-10 0-16,5-4 0 15,6-4 0-15,10-9-1 0,6-7 0 16,10-6-3-16,3-13 1 16,5-16 0-1,5-2 0-15,1-11 2 0,-3-3 1 16,-3-2 0-16,-8 5 1 15,-3 2 5-15,-7 12 1 16,-6 4-5-16,3 6 0 16,-5 18-1-16,-3 8 0 15,-3 17 0-15,1-4 0 16,-4 24 0-16,1-5 0 16,-6 0 4-16,-5 11 1 0,3 7-3 15,0 1 1-15,2-3-3 16,3 5 1-16,8-19 2 15,8-9 1-15,6-9-1 16,4-6 1-16,6 1-4 16,5-16 1-16,8-5-5 15,13-11 1-15,3-16-53 16,11-5 0-16,-3-5 35 16,-19-1 1-16</inkml:trace>
  <inkml:trace contextRef="#ctx0" brushRef="#br0" timeOffset="65509.7712">21332 1305 37 0,'-3'-11'18'0,"14"6"9"15,-9 2-20-15,3 3 4 16,-2 0 0-16,0 11-7 16,2 12 1-16,-5 12-3 15,-5 7 0-15,-1 3-2 16,-4 19 1-16,-9-9 1 15,-2 9 1-15,3 5-1 16,-4-11 0-16,7 5-1 16,4-2 0-16,6-11 0 0,5-10 0 15,8-13-1-15,5-4 0 16,13-4 1-16,9-11 0 16,7-6-2-16,11-4 0 15,-3-17-11-15,3 3 0 16,-5-2-33-16,2 2 0 15,-10-5 33-15,-14 0 1 16</inkml:trace>
  <inkml:trace contextRef="#ctx0" brushRef="#br0" timeOffset="65697.2893">21279 1728 52 0,'5'3'26'0,"48"-6"1"16,-32-2-26-16,11 2-1 16,10-8 1-16,0-2-5 15,3 3 0-15,6-9-24 16,-6 3 1-16,0-8 6 16,-14 6 0-16</inkml:trace>
  <inkml:trace contextRef="#ctx0" brushRef="#br0" timeOffset="65900.3679">21403 1339 56 0,'3'-11'28'0,"58"-7"1"0,-38 10-29 15,6 3-1-15,6 2 1 16,12-2-2-16,1 5 1 15,10 0-43-15,6 0 0 16,-1 8 34-16,-7-3 1 16</inkml:trace>
  <inkml:trace contextRef="#ctx0" brushRef="#br0" timeOffset="68548.17">17902 3501 24 0,'0'0'12'0,"6"-5"13"0,-4-1-13 0,-2-2-7 15,0-2 1-15,-2-6-5 16,-4-3 1-16,1-2 0 15,-5 0 1-15,-1 5-2 16,-8 0 0-16,-2 0-1 16,0 3 0-16,0 3 0 15,-8 4 0-15,-3 4 0 16,-2 7 1-16,-1 13-1 16,-2 17 1-16,6 7-1 0,7 14 0 15,3 5 0-15,2 2 0 16,8-2 0-16,9-5 0 15,2-12 0-15,8-9 0 16,8-14 0-16,10-13 1 16,6-19 0-16,0-7 0 15,2-17-2-15,0-12 0 16,3-11 1-16,-2-6 0 16,-6 3 0-16,-5 11 0 15,-6 8 9-15,-7 13 0 16,-9 10-6-16,-2 11 1 0,-2 16-2 15,-3 24 0-15,5 15-2 16,0 17 0-16,5 15-1 16,5 3 1-16,12-13-28 15,9-3 0-15,17-15-6 16,2-12 1-16</inkml:trace>
  <inkml:trace contextRef="#ctx0" brushRef="#br0" timeOffset="68973.172">18567 3448 44 0,'0'8'22'0,"31"-19"2"16,-12 6-23-16,5 0-2 16,7-1 1-16,4 1-21 15,-3 0 1-15,5-1-4 16,-11 6 1-16</inkml:trace>
  <inkml:trace contextRef="#ctx0" brushRef="#br0" timeOffset="69145.3474">18575 3604 64 0,'-8'21'32'0,"21"-2"0"0,-3-17-33 16,9 1-6-16,2-8 1 15,11-1-20-15,0-7 1 16,2 3-6-16,6-9 1 0</inkml:trace>
  <inkml:trace contextRef="#ctx0" brushRef="#br0" timeOffset="70073.4661">19792 3482 37 0,'5'-18'18'0,"11"-43"5"16,-14 45-19-16,-2 0 0 16,-2 0 0-16,-6-2-2 15,-3-1 0-15,-7 6-2 16,-3 0 0-16,-1 7-1 16,-4 12 1-16,-6 4 0 15,0 14 0-15,1 16 0 16,2 7 1-16,7 12-1 15,4-1 0-15,7-10 0 0,9-9 0 16,4-7 0-16,14-11 0 16,5-10 1-16,3-3 1 15,5-16-1-15,3-16 0 16,0-5-2-16,0-8 1 16,-6-8 0-16,0 0 0 15,-4 5 8-15,-9 6 0 16,-3 10-6-16,-7 8 1 15,-3 16-4-15,-3 13 1 16,-4 14 2-16,1 12 0 0,-10 12-1 16,0 2 1-1,-2 7-1-15,-1 9 0 0,4-3 1 16,-7 9 0-16,-4-1-1 16,5-3 1-16,0-5-1 15,7-8 0-15,6-10-1 16,6-11 0-16,4-10 1 15,9-12 0-15,5-9-2 16,5-12 1-16,6-12-1 16,10-3 1-16,-3-11-11 15,6-8 0-15,2 1-27 0,3-1 0 16,0 0 19-16,-3 3 1 16</inkml:trace>
  <inkml:trace contextRef="#ctx0" brushRef="#br0" timeOffset="70432.8464">20323 2919 42 0,'0'-3'21'0,"3"14"5"15,-3-3-22-15,-3 7 1 16,1 12 0-16,-6 10 0 16,-3 11 1-16,-2 10-2 15,-8-5 0-15,0 5-2 16,2 5 1-16,1-4-3 16,4-4 0-16,7-7 3 15,12-3 0-15,5-5 0 0,4-9 0 16,4-7-3-16,6-11 1 15,5-10-2-15,5-3 1 16,6-8-14-16,-3-5 0 16,0-3-15-16,0-3 1 15,-5 1 1-15,-3-1 1 16</inkml:trace>
  <inkml:trace contextRef="#ctx0" brushRef="#br0" timeOffset="70637.0774">20249 3292 40 0,'-21'2'20'16,"40"12"7"-16,-14-14-20 0,6 0-2 16,7-3 0-16,6 0-4 15,13-5 1-15,0-2-3 16,3-3 1-16,-6-3-29 15,3 2 1-15,-2-4 4 16,-6-1 1-16</inkml:trace>
  <inkml:trace contextRef="#ctx0" brushRef="#br0" timeOffset="70799.3409">20342 2985 56 0,'5'0'28'0,"67"-8"0"0,-48 3-28 0,13-3 0 16,8-3 1-16,0 0-28 15,5 4 1-15,0 7-4 16,-5 0 1-16</inkml:trace>
  <inkml:trace contextRef="#ctx0" brushRef="#br0" timeOffset="71521.1506">19146 3882 54 0,'16'5'27'0,"69"8"1"0,-46-10-27 0,12-3 1 16,25-3 0-16,27-2 0 15,14-3 0-15,20-5-2 16,6-3 1-16,3 3-5 15,-11 5 1-15,-13 3-25 16,-19 5 1-16,-19 2-1 16,-17 4 0-16</inkml:trace>
  <inkml:trace contextRef="#ctx0" brushRef="#br0" timeOffset="72372.7561">19879 4231 30 0,'-3'8'15'0,"3"11"0"0,0-11-15 0,0 5 5 16,0 5 0-16,-5 6 1 15,5 8 1-15,0 0-3 16,0 2 1-16,-3-2-3 16,3-3 0-16,-2 0-2 15,2-5 1-15,0-6 2 16,0-2 0-16,0-8-1 16,0-8 0-16,2-8-3 15,9-13 0-15,2-16 2 16,8 0 0-16,8-3-2 15,3 1 0-15,0 4 0 16,-3 9 1-16,-5 12 0 16,-6 12 1-16,-2 10-1 15,-8 8 1-15,-8 13 0 16,-2 5 1-16,-6 1 0 16,0-1-2-16,8-34 0 15,-6 34 1-15,6-12 1 16,3-15-2-16,8-9 0 15,7-11 0-15,9-22 1 16,4 3-2-16,-2-7 1 16,3 2 0-16,0 5 0 15,0 8 2-15,2 14 1 16,-2 10 4-16,-3 10 1 16,-5 14-9-16,2 10 1 15,-5 1-3-15,1-9 0 16,1-2-24-16,1-5 0 0,5-4-9 15,-5-1 1-15</inkml:trace>
  <inkml:trace contextRef="#ctx0" brushRef="#br0" timeOffset="73077.869">21837 3776 50 0,'0'-3'25'0,"18"54"2"0,-15-35-24 15,-3 7-2-15,-3 4 1 16,-4 7-2-16,-7 6 0 16,-12 0 1-16,-6-6 0 15,-5 0-2-15,-3-2 1 16,6-3-15-16,-3-2 1 16,10-9-26-16,12-2 1 15</inkml:trace>
  <inkml:trace contextRef="#ctx0" brushRef="#br0" timeOffset="73646.379">22578 3551 44 0,'2'-26'22'0,"-7"-6"2"0,0 24-23 15,-8 0 1-15,-6 3 0 0,-5 5 4 16,-5 5 1-16,-5 8-5 15,-6 6 1-15,6 10-3 16,2 8 1-16,3 3-1 16,5 7 1-16,6 4-1 15,7-1 0-15,8-11-1 16,11-7 1-16,8-13 1 16,16-17 0-16,0-17 0 15,10-12 0-15,11-15-2 16,0-16 0-16,0-11 1 15,-3-8 1-15,-5 3-1 16,-3-11 0-16,-13 11 0 16,-5 5 1-16,-13 14 1 15,-6 12 0-15,-5 22 2 0,-10 21 0 16,-1 21-1-16,-10 19 1 16,-6 21-5-16,3 10 1 15,3 14 0-15,3-8 0 16,5 0-2-16,5-6 1 15,8-7-28-15,10-14 1 16,6-16-9-16,11-15 0 16</inkml:trace>
  <inkml:trace contextRef="#ctx0" brushRef="#br0" timeOffset="73897.0463">22983 3541 53 0,'-37'34'26'0,"18"74"4"0,16-84-28 0,3 13 2 16,3-2 0-16,8-4 3 16,7-7 1-16,6-8 2 15,5-16 0-15,5-13-7 16,9-11 1-16,-3 3-2 16,-9-16 0-16,-10-3-2 15,-15 3 0-15,-17-3 0 16,-10 1 0-16,-5 7-6 15,-12 11 1-15,7 13-22 16,4 11 0-16,6 10-22 16,11 11 0-16</inkml:trace>
  <inkml:trace contextRef="#ctx0" brushRef="#br0" timeOffset="74366.2224">23290 3525 45 0,'8'13'22'0,"13"61"15"0,-11-53-24 0,1 6-8 16,-1 4 1-16,1 4-1 15,2-1 0-15,3-5-4 16,-3-8 0-16,6-10 1 16,-3-11 0-16,2-13-3 15,3-6 1-15,1-7-2 16,-1-14 0-16,0 0 4 16,-3 6 0-16,-4 8-2 15,-4 10 0-15,3 2 0 16,3 14 0-16,-2 14 12 15,-1 7 0-15,-3 3-6 16,6-1 0-16,-2-1 1 16,4-6 0-16,-2-9-5 15,2-7 0-15,1-5-2 16,-6-13 0-16,-2-11-10 0,-9-3 0 16,-4-5-22-16,-6 2 1 15,3 4-22-15,-1 4 0 16,12 9 49-16,-1 4 1 15</inkml:trace>
  <inkml:trace contextRef="#ctx0" brushRef="#br0" timeOffset="74631.8501">23967 3588 55 0,'-3'56'27'0,"6"2"11"0,2-45-28 0,-2 6-3 16,0 2 0-16,4-5-3 15,1-6 0-15,6-10-4 16,7-13 1-16,3-5-1 16,5-19 0-16,2-6 0 15,9 1 1-15,-5 5 5 16,-4 10 0-16,1 11-4 16,-3 16 1-16,-5 19-2 15,-3 15 1-15,-2 3-17 16,-3 6 1-16,5-1-33 15,5-5 0-15,1-10 22 16,-17-12 1-16</inkml:trace>
  <inkml:trace contextRef="#ctx0" brushRef="#br0" timeOffset="75178.7334">17310 3112 55 0,'18'18'27'0,"56"-7"3"0,-45-11-29 15,14 0-1-15,12 0 0 16,-4-8-1-16,2-3 0 16,2-4-13-16,-2-4 1 15,-8-2-12-15,-5 0 1 16,-11 2 7-16,-8 3 1 16</inkml:trace>
  <inkml:trace contextRef="#ctx0" brushRef="#br0" timeOffset="75387.9914">17775 2913 44 0,'-42'0'22'0,"32"3"6"0,-43 0-28 16,53-3 0-16,79 8 12 16,-47 0 0-16,2-6-4 15,-2 3 0-15,2 1-1 16,-2 2 0-16,-6 5-7 0,-2-5 1 16,-10 8-1-16,-14 2 0 15,-6 6-14-15,-10 5 1 16,-7 8-48-16,-7 0 1 15,7 3 60-15,-1-11 0 16</inkml:trace>
  <inkml:trace contextRef="#ctx0" brushRef="#br0" timeOffset="77832.4801">15770 3757 36 0,'-16'-18'18'0,"37"10"0"15,-10 5-18-15,15-2 5 16,16-3 0-16,1 6-4 16,15-1 1-16,16-2-3 15,16 2 1-15,-5-8 0 16,5 1 0-16,-6 2-19 16,-10 3 1-16,-5 7-5 0,-21 3 1 15</inkml:trace>
  <inkml:trace contextRef="#ctx0" brushRef="#br0" timeOffset="78082.512">16495 3585 36 0,'-16'-23'18'0,"19"28"0"0,5-5-17 15,2 0 3-15,3 3 0 0,8 5 3 16,3-1 0-16,5-4 2 15,-5 2 0-15,8-2-6 16,-3 0 1-16,-8 2 1 16,-2 6 1-16,-14 2-3 15,-10 5 0-15,-11 9-3 16,-11 7 0-16,-10 9-2 16,0 2 1-16,-2-3-65 15,15-2 0-15</inkml:trace>
  <inkml:trace contextRef="#ctx0" brushRef="#br0" timeOffset="81612.7634">14058 3739 45 0,'-13'-29'22'0,"-3"-53"4"0,10 61-23 15,-4-6 2-15,-9-2 0 16,1 0-1-16,2 3 0 0,-3 7-2 15,1 8 1-15,2 11-4 16,-2 14 1-16,-4 15 0 16,1 18 1-16,3 1-2 15,4 13 0-15,4 5 0 16,10-5 1-16,3 2-8 16,4 1 0-16,-4-14-7 15,5-2 1-15,-5-1-19 16,-3-7 0-16,0-8 31 15,0-8 1-15</inkml:trace>
  <inkml:trace contextRef="#ctx0" brushRef="#br0" timeOffset="81989.6327">13531 3943 27 0,'8'-24'13'0,"27"-3"2"0,-19 22-13 16,-1 0 5-16,7 0 1 16,15-1-4-16,0 1 1 15,2-3-5-15,-4 0 0 16,2-2 0-16,-3 2 0 0,1 2-10 16,2 4 0-16,-6 4 4 15,1 4 0-15,-5 2-2 16,-1 2 0-16,-2 1 2 15,-3 2 1-15,-2-2 5 16,-6-1 1-16,-3 1 13 16,-2 2 1-16,-5-5-7 15,-3 5 1-15,0 6-9 16,-3 4 1-16,-2 4-2 16,0-1 0-16,-3-2 1 15,0-3 0-15,3-2-6 16,-1-3 0-16,4-6-21 15,2-4 0-15</inkml:trace>
  <inkml:trace contextRef="#ctx0" brushRef="#br0" timeOffset="82161.5088">14209 3617 47 0,'-21'-24'23'0,"31"11"2"0,-2 8-25 16,3 0-6-16,2 7 0 15,3 4-35-15,-6 4 0 0</inkml:trace>
  <inkml:trace contextRef="#ctx0" brushRef="#br0" timeOffset="82411.5121">14330 4109 52 0,'-26'32'26'0,"21"-32"10"16,5 0-27-16,0-5-9 15,2-8 0-15,6-14 0 16,5-5 1-16,9-2-1 16,1-3 0-16,4 5 0 15,-6 8 0-15,-5 6-1 16,0 13 1-16,-6 7-6 15,-4 6 0-15,2 8-16 16,-6 11 0-16,6 4-3 16,5-2 1-16,9-7 16 0,7 1 0 15</inkml:trace>
  <inkml:trace contextRef="#ctx0" brushRef="#br0" timeOffset="82759.4166">14759 4146 26 0,'21'-10'13'0,"11"-30"4"0,-24 19-14 0,0-3 3 16,-3-2 1-16,0-6-7 15,-5 0 1-15,-5-2-1 16,-5 5 0-16,-4 8 6 16,1 7 0-16,-3 12-4 15,-5 15 0-15,0 5 0 16,0 14 0-16,0 5-1 16,7-2 0-16,6-4-1 15,14-7 0-15,4-5 0 16,3-9 0-16,9-10 0 15,7-13 0-15,3-11 0 16,2-10 0-16,0-11 0 16,-2-8 1-16,0 3-1 0,-6-3 0 15,-10 5 9-15,-5 6 0 16,-6 13-5-16,-5 18 0 16,-5 22 0-16,-1 18 0 15,-9 26-4-15,4 19 0 16,6 6-17-16,5 7 1 15,5-2-32-15,11 2 1 16</inkml:trace>
  <inkml:trace contextRef="#ctx0" brushRef="#br0" timeOffset="83296.9304">14026 4813 41 0,'-21'-31'20'0,"-19"23"5"0,30 5-22 0,-4 3 1 16,-4 3 0-16,7 5-3 15,1 7 0-15,-1 12 2 16,-2-1 0-16,2 3-6 15,3 6 1-15,3 2 4 16,5-3 1-16,3-5-6 16,-1-7 0-16,9-14 5 15,5-11 1-15,0-10-6 16,10-6 1-16,1-10 2 16,2-8 1-16,-5 0 0 15,-3 5 1-15,-5 8 2 16,-6 6 0-16,1 13 0 15,-6 12 1-15,0 12-1 16,-5 7 1-16,3 9-6 16,5 7 0-16,3 3-20 15,2-8 0-15,5-5-21 0,6-6 1 16</inkml:trace>
  <inkml:trace contextRef="#ctx0" brushRef="#br0" timeOffset="83421.8836">14563 5049 80 0,'-21'-13'40'0,"16"2"-12"0,2 8-39 15,1 9-57-15,-6 4 1 16</inkml:trace>
  <inkml:trace contextRef="#ctx0" brushRef="#br0" timeOffset="84618.1868">15667 4744 34 0,'-14'-29'17'0,"9"24"3"0,5 8-17 16,-3 7 1-16,1 17 0 15,-6 15-2-15,0 6 1 16,5 10-2-16,1 5 0 0,-4 6 2 16,6-8 0-16,8-3-1 15,3-15 0-15,7-12 2 16,6-12 0-16,8-14-3 16,0-21 0-16,10-5-2 15,8-16 0-15,-7-13 1 16,-1-8 1-16,-5-16-2 15,-5 2 1-15,-6 6 0 16,-5 10 1-16,-10 19 4 16,-6 16 1-16,-5 21-4 15,-2 13 1-15,-1 24-4 16,-5 8 0-16,5 8 1 16,3 8 0-16,3-8-9 15,8 3 0-15,10-9-18 16,8-2 0-16,3-18 3 0,2-11 0 15</inkml:trace>
  <inkml:trace contextRef="#ctx0" brushRef="#br0" timeOffset="84940.0964">16545 4991 39 0,'-32'-6'19'0,"1"9"5"0,23 0-19 16,-6 2-5 0,-4 3 0-16,-3 5 4 0,0 3 0 15,5 0-4-15,5 2 0 16,6 3 1-16,10-2 0 16,0 0 5-16,6 2 0 15,-3-3 3-15,-5 9 0 16,2-1-6-16,-13 1 1 15,-5-9-3-15,-9 1 1 16,-4-1-3-16,2-2 0 16,3-3-9-16,3-2 1 0,7-6-12 15,6-2 0-15,5-3-2 16,10 0 1-16,6-5 8 16,16-1 1-16</inkml:trace>
  <inkml:trace contextRef="#ctx0" brushRef="#br0" timeOffset="85173.2211">16564 5229 33 0,'42'-27'16'0,"3"-2"14"0,-32 21-18 0,8-5-9 16,6-6 0-16,-6-2-2 15,-5-3 1-15,0 3 4 16,-11-2 0-16,-5 4-5 16,-11 0 1-16,-4 9 4 15,-7 5 1-15,-7 5-1 16,-3 13 0-16,3 13-1 15,8 11 1-15,8 22-5 16,13-4 0-16,11 6-2 16,10 0 1-16,18-8-38 15,6-14 1-15,8-17-1 16,11-17 1-16</inkml:trace>
  <inkml:trace contextRef="#ctx0" brushRef="#br0" timeOffset="85605.2911">17643 4702 48 0,'-10'-10'24'0,"25"62"0"0,-9-17-23 0,-1 10 2 16,0 18 0-16,-2 6 0 16,-3 13 0-16,-3-5-3 15,-7 2 1-15,-6 1-6 16,3-14 0-16,2-16-15 16,3-13 0-16,5-16-9 15,3-13 0-15,3-10 28 16,2-12 1-16</inkml:trace>
  <inkml:trace contextRef="#ctx0" brushRef="#br0" timeOffset="85730.2901">17643 5250 36 0,'3'-27'18'0,"29"-4"7"15,-22 23-17-15,9-3-6 16,4-2 1-16,7-6-3 16,4-2 0-16,0-3-4 0,3 1 0 15,-5-1-38-15,-5 5 1 16</inkml:trace>
  <inkml:trace contextRef="#ctx0" brushRef="#br0" timeOffset="85902.1676">17709 5104 58 0,'-24'37'29'0,"38"19"0"0,-6-40-29 0,2 8-2 16,6-3 1-16,5 3-1 15,8-1 0-15,6-4-15 16,4-3 0-16,6-6-20 16,8-7 1-16</inkml:trace>
  <inkml:trace contextRef="#ctx0" brushRef="#br0" timeOffset="86074.0089">18077 5292 46 0,'-11'53'23'0,"14"-40"1"15,5-5-23-15,3 0-1 16,-6 0 0-16,3 0-46 0,0 3 0 16</inkml:trace>
  <inkml:trace contextRef="#ctx0" brushRef="#br0" timeOffset="86247.9552">18215 4866 69 0,'-29'-2'34'0,"31"12"-21"0,3-5-35 0,-2 6-8 16,0 2 1-16,7 3 12 15,6 5 0-15</inkml:trace>
  <inkml:trace contextRef="#ctx0" brushRef="#br0" timeOffset="86669.7981">18313 5313 51 0,'-40'-2'25'0,"29"-11"4"16,11 5-27-16,8-3-1 15,3-8 1-15,2-2-1 16,6 0 0-16,-1 0 0 16,6 5 1-16,-6 6 0 0,4 7 1 15,-9 6 1-15,0 10 0 16,-5 13-4-16,3 1 0 16,-3 4 0-16,2-1 1 15,3-1-2-15,8-6 1 16,-2-4 1-16,2-8 1 15,0-9-3-15,6-7 1 16,2 0-1-16,0-11 0 16,-3-5 0-16,1-9 0 15,-11-1 1-15,0-4 1 16,-11-2-1-16,0 3 0 0,-10 5 0 16,-6 10 0-16,-2 11 1 15,-5 11 0-15,2 10 7 16,0 16 0-16,3 16-6 15,2 6 0-15,11 1-3 16,11 4 1-16,12-8-32 16,9-11 1-16,11-8-11 15,15-16 1-15</inkml:trace>
  <inkml:trace contextRef="#ctx0" brushRef="#br0" timeOffset="87319.8449">19035 5200 47 0,'-11'23'23'0,"1"49"1"0,10-59-23 0,-3 6-1 16,-8 4 1-16,-2 7 4 15,-3 1 1-15,6-2-5 16,-1-2 0-16,9-9 0 15,4-7 0-15,9-11-1 16,5-13 0-16,7-11 0 16,9-5 0-16,8-6 0 15,2-4 0-15,1-1-1 16,-9 8 1-16,-5 11 0 16,-8 11 0-16,-7 12 1 15,-7 14 1-15,-7 3 0 16,0-1-2-16,0-18 0 15,-15 50 4 1,9-10 0-16,1-11-4 16,10-10 1-16,1-11-2 15,12-14 0-15,6-12 1 0,8-3 0 16,-3-14 0-16,3-7 0 16,-1 2 0-16,1 6 0 15,-3 10 0-15,-8 8 0 16,-7 8 0-16,-7 19 0 15,-7 15-1-15,-5 6 0 16,3 8-12-16,-1 5 1 16,3 0-6-16,5-8 1 15,11-8-3-15,5-8 1 16,0-8 9-16,3-10 0 0</inkml:trace>
  <inkml:trace contextRef="#ctx0" brushRef="#br0" timeOffset="87692.1195">20019 5218 41 0,'-5'-21'20'0,"-16"13"5"0,10 8-21 15,-7 3 0-15,-4 5 1 16,1 5-1-16,-8 5 0 15,3 6-2-15,-6 3 1 16,0 10-3-16,3 2 0 16,8 4-1-16,8-6 0 15,7-8 1-15,12-5 0 16,7-8 0-16,8-8 1 0,0-14-2 16,3-7 1-1,8-11-1-15,0-8 1 0,-1 1 0 16,-4 2 0-16,-6 2 8 15,-10 6 0-15,-6 8-5 16,-5 13 0-16,-3 5-1 16,-5 8 0-16,-2 8-15 15,4 9 1-15,1 1-30 16,10-2 1-16,6-2 28 16,2-3 0-16</inkml:trace>
  <inkml:trace contextRef="#ctx0" brushRef="#br0" timeOffset="88005.5544">20450 4898 48 0,'-13'42'24'0,"-24"48"1"0,32-61-24 0,-6 16-1 15,-5 11 1-15,3 5-1 16,0-3 0-16,2-2-6 15,3-11 0-15,6-8-37 16,2-8 0-16</inkml:trace>
  <inkml:trace contextRef="#ctx0" brushRef="#br0" timeOffset="89200.6621">20247 5210 49 0,'-16'-5'24'0,"34"23"1"16,-7-12-25-16,2-4 0 16,16-10 1-16,11 1-2 15,2-1 0-15,1 0-36 0,2 0 1 16,5-6 25-16,-2-7 0 16</inkml:trace>
  <inkml:trace contextRef="#ctx0" brushRef="#br0" timeOffset="89310.0377">20747 5176 55 0,'-43'34'27'0,"20"35"1"0,15-53-28 0,0 0-8 15,-3 8 0-15,1 2-39 16,7-2 1-16</inkml:trace>
  <inkml:trace contextRef="#ctx0" brushRef="#br0" timeOffset="89462.4007">20908 4964 58 0,'-21'-10'29'0,"10"12"-20"16,11 1-29-16,0 5-6 16,0 5 0-16,8 8 15 15,3 6 0-15</inkml:trace>
  <inkml:trace contextRef="#ctx0" brushRef="#br0" timeOffset="89665.9384">21099 5221 45 0,'-43'-5'22'0,"-15"36"11"0,48-23-23 16,-9 8-1-1,1 0 0-15,4 5-3 0,4 0 0 16,7 0-4-16,8-2 1 15,14-3-6-15,5-6 1 16,7-4-27-16,7-6 1 16,-4-6-13-16,6 1 1 15</inkml:trace>
  <inkml:trace contextRef="#ctx0" brushRef="#br0" timeOffset="90042.7738">21607 5118 36 0,'-11'-19'18'0,"1"16"6"15,7 3-18-15,-5 3-1 16,-5 0 0-16,-8 5 1 16,-9 5 0-16,4 3-1 15,-3 8 1-15,8-1-6 16,10 1 0-16,3-3 1 16,14 1 0-16,4-4 1 15,6-2 1-15,10-3-2 0,-4-5 1 16,-7 0-2-16,-4-3 0 15,-11 3-1-15,-13 8 1 16,-11 3-1-16,-8 2 1 16,-7 0-24-16,-4 3 1 15,4 0-15-15,7-3 0 16</inkml:trace>
  <inkml:trace contextRef="#ctx0" brushRef="#br0" timeOffset="90167.7751">21713 5470 57 0,'0'-14'28'0,"-16"17"-13"16,-3-14-15-1,19 11 0-15</inkml:trace>
  <inkml:trace contextRef="#ctx0" brushRef="#br0" timeOffset="92828.0444">13814 6226 35 0,'0'-23'17'0,"11"44"7"0,-3-8-19 0,-3 13 3 16,6 17 1-16,-3 12 1 16,2 19 0-16,-2 22-6 15,3 25 1-15,-8 22 4 16,-3 27 0-16,-3 15-5 15,-2 21 0-15,2 6-3 16,-5-3 0-16,8-19 0 16,0-12 0-16,0-25-3 15,8-18 0-15,3-32-19 16,2-2 1-16,3-6-24 16,0-18 1-16,2-14 31 15,-7-20 0-15</inkml:trace>
  <inkml:trace contextRef="#ctx0" brushRef="#br0" timeOffset="93751.2061">13484 8608 47 0,'-27'-8'23'0,"54"11"8"16,-6-6-23-16,11 6-2 15,15-6 0-15,25 11 0 0,20-3 1 16,19 3-5-16,16 0 0 16,19 0 3-16,15-3 1 15,9-2-4-15,10 0 0 16,-6-1-3-16,1 3 1 15,-8 1-1-15,-9-9 1 16,-12-2 0-16,-14-3 0 16,-21-3-1-16,-21 1 0 15,-10-1-9-15,-22 1 1 0,-11 4 4 16,-12-4 0-16,-11 10 5 16,-6 0 1-16,-5 2-1 15,-2-4 0-15,-3 4 1 16,-5-4 0-16,2-1-2 15,-5-2 0-15,-5-3 1 16,2-3 0-16,-5-2-1 16,-3 2 1-16,1-10 0 15,-1-3 1-15,-5 1-1 16,-5-4 0-16,-11 3 1 16,6 3 0-16,-6 5 6 15,8 8 1-15,3 3-7 16,3 5 0-16,7 5-2 15,11 1 1-15,11 4 0 0,10 1 1 16,8-1-2-16,5-2 1 16,9 6 0-16,7-4 0 15,0 6 2-15,-5 3 1 16,-5 4 4-16,-6-1 1 16,-12-1-4-16,-15 8 0 15,-12 3-4-15,-8 2 0 16,-16-2-1-16,-6-1 0 15,-4 1-35-15,-6-3 1 16,-5-5-12-16,2-8 1 16</inkml:trace>
  <inkml:trace contextRef="#ctx0" brushRef="#br0" timeOffset="94682.5921">13624 6726 36 0,'-13'16'18'0,"13"-5"0"15,2-14-19-15,6-2 2 16,-2-8 1-16,9-8-1 16,-1-11 1-16,4 0 1 15,6-8 1-15,0-10-2 0,2 2 1 16,-2-4-3-16,-3-1 0 16,-2 0 5-16,-6 5 1 15,-2 14 5-15,-3 10 0 16,-3 3-5-16,3 10 1 15,0 11-5-15,-3 13 1 16,6 14-4-16,4 12 1 16,7 12 0-16,1 2 0 15,9-11-25-15,3-8 0 16,7-12-19-16,0-12 1 0</inkml:trace>
  <inkml:trace contextRef="#ctx0" brushRef="#br0" timeOffset="95357.4734">13084 5380 46 0,'-10'10'23'0,"12"85"1"0,6-68-23 0,0 13-2 15,-5 5 1-15,-1 0 0 16,-2 2 1-16,0 1-1 16,0 2 1-16,0-8-1 15,0-7 0-15,0-11-1 16,0-9 1-16,0-7-5 15,0-10 0-15,0-11 1 16,-2-11 0-16,-1-8 0 16,-5-10 0-16,-2-11 3 15,-1-11 0-15,0 1 3 16,3 7 0-16,6 11 0 16,2 8 1-16,8 11 1 15,5 7 0-15,11 6-2 0,13 13 0 16,0 5-1-16,5 6 0 15,6 5 10-15,-11 2 1 16,-5 6-5-16,-11 10 1 16,-5 9-7-16,-22-1 0 15,-9-2 0-15,-17 5 1 16,-8 2-3-16,-2 1 0 16,2-8-22-16,8-11 0 15,6-11-19-15,10-7 1 16</inkml:trace>
  <inkml:trace contextRef="#ctx0" brushRef="#br0" timeOffset="95798.2641">13574 5763 27 0,'8'3'13'0,"23"-8"8"0,-17 2-14 16,1-2-4-16,-1-6 0 15,4-2-2-15,-5-8 1 16,-2 2 2-16,-8-2 0 0,-6 2 0 16,-5 6 1-16,-5 3-3 15,-8 10 0-15,-8 10 3 16,-3 11 1-16,0 6-3 15,8 2 0-15,3 3-3 16,8 2 0-16,8 1-2 16,10-1 1-16,11-8-18 15,13-7 0-15,5-9-18 16,17-7 1-16</inkml:trace>
  <inkml:trace contextRef="#ctx0" brushRef="#br0" timeOffset="96032.598">14008 5353 35 0,'-24'-32'17'0,"-11"-2"11"0,27 29-19 16,1 7-1-16,-4 9 1 16,0 7-5-16,1 14 0 15,4 13-3-15,-4 8 0 16,5 8 0-16,2 0 1 15,0 0-4-15,3-6 0 16,0-2-20-16,0-5 1 16,0-9-15-16,3-9 1 15</inkml:trace>
  <inkml:trace contextRef="#ctx0" brushRef="#br0" timeOffset="96282.6456">13769 5663 40 0,'22'2'20'0,"12"-10"-9"16,-21 6-20-16,6-4 4 15,5-4 1-15,7 5 2 16,9-6 0-16,0 6 1 16,2-1 0-16,-5 6 1 15,0 6 1-15,-5 4 0 16,-8 9 1-16,-6 2-2 15,-15-5 0-15,-3 2 0 16,-3 1 0-16,-5 2-25 16,-2-5 0-16</inkml:trace>
  <inkml:trace contextRef="#ctx0" brushRef="#br0" timeOffset="96803.2847">14246 5472 58 0,'-27'-21'29'0,"22"5"-1"0,5 11-28 0,3 5-1 16,5 5 1-16,-6 6-6 15,6 10 1-15,-3 8 0 16,3 5 1-16,0 9 1 16,-2-1 1-16,4-2 3 15,-5-3 0-15,-2-5-2 16,0-6 1-16,2-5 1 15,-5-10 1-15,0-6-2 16,0-10 0-16,3-3 0 16,5-8 0-16,-3-5 1 15,6-3 0-15,-1 0-2 16,1 6 1-16,-3-1 0 16,0 14 1-16,-6 10 5 0,1 11 1 15,-3 8-2-15,5 10 0 16,6 9-4-16,5-4 0 15,5-2-2-15,5 0 0 16,6-13 2-16,2-5 0 16,1-11 0-16,-3-6 0 15,-3-10-1-15,-8-8 0 16,0-7-1-16,-8-4 0 16,-2-2 1-16,-11-5 0 15,-3-6-1-15,-5 11 0 16,-5 5 2-16,-6 11 0 0,6 15 11 15,5 12 0-15,8 9-7 16,8 17 0-16,11 3-7 16,5-9 0-16,10-2-37 15,14-9 1-15,-1-15 2 16,11-16 1-16</inkml:trace>
  <inkml:trace contextRef="#ctx0" brushRef="#br0" timeOffset="98292.8553">14100 6173 33 0,'3'-15'16'0,"-3"20"10"0,8-5-17 15,-8 10-3-15,2 9 1 16,6 10-4-16,3 0 1 15,2-2-1-15,6-1 0 0,2-7-1 16,0-4 1-16,0-9-2 16,0-4 0-16,3-12-1 15,3-9 0-15,-4-5-1 16,-1 1 1-16,-4 1 5 16,-5 1 1-16,-5 5-3 15,-5 6 0-15,-3 2-2 16,-8 13 0-16,-3 14-2 15,1 10 1-15,-3 16-1 16,-6 8 1-16,3 2-39 16,6 1 0-16,4 2 12 15,6-10 0-15</inkml:trace>
  <inkml:trace contextRef="#ctx0" brushRef="#br0" timeOffset="98887.0728">16553 8298 45 0,'-5'16'22'0,"36"24"12"0,-15-30-24 16,6 9-5-16,4 7 0 16,11 1-6-16,-3 2 1 15,1 3-13-15,-6-1 1 16,-5 1-25-16,-3-5 0 15,-3-4 27-15,-7-4 0 0</inkml:trace>
  <inkml:trace contextRef="#ctx0" brushRef="#br0" timeOffset="99027.7343">16595 8565 60 0,'-31'-23'30'15,"52"4"7"-15,-8 6-30 0,16-6-7 16,8-2 0-16,13-8-9 15,3-5 0-15,8-9-45 16,3 1 1-16,-6-3 49 16,0-5 1-16</inkml:trace>
  <inkml:trace contextRef="#ctx0" brushRef="#br0" timeOffset="100035.0345">13854 8642 36 0,'-16'0'18'0,"14"-2"1"0,10 2-17 16,-3 0 2-16,11-6 1 16,0-4 1-16,15-9 0 15,12-13 1-15,15-2 1 16,11-19-4-16,10-10 1 16,16-9-4-16,11-13 0 15,3-12-1-15,10-12 0 0,8 1 0 16,-3 2 0-16,0-5 0 15,-2 7 0-15,-5 17-1 16,-17 10 0-16,-10 3 3 16,-5 13 1-16,-6 3-2 31,-13 8 0-31,-10 5 0 0,-6 11 0 16,-8 4 0-16,-7 7 1 15,-14 4 5-15,-2 6 1 16,-9 2-7-16,-2 6 0 15,-13 2-1-15,-1 9 0 16,-9 2 0-16,-7 2 0 16,-1 3 0-16,-9 3 0 15,-3-3 1-15,-2 3 0 16,6-5-2-16,4 2 1 16,1-5 0-16,2-3 1 15,0 1-2-15,-2-1 1 16,5-2 0-16,-1 2 1 0,6-2-2 15,1-1 1-15,1-2 0 16,4-2 0-16,2-1-1 16,13-5 0-16,6-3 1 15,5-2 1-15,10 0-2 16,-5 0 1-16,3 2 0 16,0 1 1-16,2 4-1 15,-2 1 1-15,0 5 0 16,-3 5 1-16,-5 6-2 15,-5 7 1-15,-9 6-2 16,-4 8 0-16,-9 5-23 16,0-3 0-16,1 3-27 15,2-2 0-15</inkml:trace>
  <inkml:trace contextRef="#ctx0" brushRef="#br0" timeOffset="100680.164">15077 6650 33 0,'15'-45'16'0,"30"-11"4"0,-26 32-17 15,5-7 2-15,8-1 0 16,10 3-5-16,-2 2 0 16,-3 6 0-16,0 8 1 15,-11 8 6-15,1 13 1 16,-12 5-3-16,-4 16 1 16,-3 5-3-16,-5 3 0 15,2 8 0-15,-2 3 1 16,7-8-1-16,3-6 0 15,3-8 0-15,0-7 1 0,3-8-3 16,-1-9 0-16,-2-7-1 16,3-11 0-16,2-2 0 15,0-9 1-15,0-5-1 16,-2-15 0-16,-6-4 0 16,-3-4 1-16,-7-1 8 15,2 6 1-15,-2 10-6 16,0 9 0-16,5 9-4 15,2 6 0-15,9 3 1 16,4 3 1-16,12 2-4 16,5-3 1-16,2 3-35 15,-2 0 1-15,-3 3-12 16,0 8 0-16</inkml:trace>
  <inkml:trace contextRef="#ctx0" brushRef="#br0" timeOffset="101086.7024">15913 6554 38 0,'-14'6'19'0,"-7"-6"9"0,13 2-18 0,-2 14-2 16,-1 8 1-16,1 3-6 16,4-1 1-16,1 0-2 15,10-2 0-15,1-5 1 16,9-6 0-16,7-8-2 15,4-7 1-15,1-12-1 16,-1-12 1-16,0 0 0 16,-4 2 0-16,-9 0-2 15,-10-3 1-15,-6 4-2 16,-5 4 0-16,-8 6-29 16,-10 10 0-16,4 9-8 15,1 4 0-15</inkml:trace>
  <inkml:trace contextRef="#ctx0" brushRef="#br0" timeOffset="101530.7421">15288 6086 43 0,'-24'8'21'0,"32"-8"4"0,3 3-23 16,5-3 4-16,10 0 0 15,9 0-4-15,15-11 0 16,-5 0-2-16,8 1 1 15,2-1-2-15,4-2 1 0,-6 5-14 16,-8 0 1-16,-3 0-6 16,-2 0 1-16,-14 0-3 15,0 0 0-15</inkml:trace>
  <inkml:trace contextRef="#ctx0" brushRef="#br0" timeOffset="101718.2462">15754 5906 33 0,'-24'-5'16'0,"27"10"4"15,2-5-17-15,6 0 2 16,-1 0 1-16,6 0 1 16,3 3 0-16,2 2 1 15,0 6 0-15,0-3-4 16,-2 10 0-16,-9-5-4 16,-4 6 0-16,-9-3-14 15,-5 5 1-15,3-10-33 0,-6 2 0 16</inkml:trace>
  <inkml:trace contextRef="#ctx0" brushRef="#br0" timeOffset="103470.6942">14547 8150 30 0,'27'-16'15'0,"60"14"6"0,-66 2-15 15,11 7 1-15,2 4 0 0,4 2-2 16,-4 8 1-16,-2 11-1 16,-3 3 1-16,-5 2-5 15,-3-3 1-15,-11 3-3 16,-2 3 1-16,-8-1-2 16,-5-9 0-16,-6 4-22 15,-2 0 0-15,0-5-4 16,2 1 0-16</inkml:trace>
  <inkml:trace contextRef="#ctx0" brushRef="#br0" timeOffset="103970.7019">15198 7883 42 0,'-26'-8'21'0,"10"21"4"0,8-2-21 16,0 10-2-16,-3 13 1 15,1 9-2-15,-1 4 1 16,1 3 1-16,7 6 1 0,3 0-4 15,11-6 1-15,-1-8-2 16,9-10 1-16,5-13 0 16,5-4 0-16,2-12 0 15,1-8 1-15,-5-14-2 16,-1-7 1-16,-5-3 0 16,-7-3 0-16,-7-8-2 15,-12-2 1-15,-11 2 1 16,-10 0 0-16,-6 3 0 15,6 11 1-15,-3 10 4 16,5 13 1-16,3 3-5 16,10 8 0-16,6 11 1 15,5 5 0-15,8 0-2 16,10-3 0-16,6-3-1 16,10-2 0-16,9-8-30 0,7-8 1 15,6-13 1-15,2-11 1 16</inkml:trace>
  <inkml:trace contextRef="#ctx0" brushRef="#br0" timeOffset="105591.9573">18104 6594 39 0,'7'-18'19'0,"33"-14"0"0,-27 19-19 16,11-6 0-16,8-7 0 15,0-1 0-15,5 3 1 16,-3 11 0-16,1 8 0 16,-4 21 3-16,-2 13 1 15,-7 11-3-15,-4 15 0 16,-5 6-2-16,-2 13 0 0,-3-8 2 15,2-8 1-15,-4-7 0 16,2-9 1-16,5-13-2 16,3-8 0-16,-3-13-3 15,0 0 1 1,-13-8 0-16,48-69-1 16,-11 3 1-16,-5 3 1 15,-6-6 1-15,-13-8 5 16,-5 11 1-16,-5 8-3 15,-3 13 1-15,0 8-5 16,3 8 0-16,7 8-1 16,6 7 0-16,5 6 0 15,11 6 1-15,5 2-16 16,3 2 0-16,2 4-37 16,3 2 1-16,3 7 48 0,-17 4 1 15</inkml:trace>
  <inkml:trace contextRef="#ctx0" brushRef="#br0" timeOffset="105857.5874">18940 6935 46 0,'-37'45'23'0,"18"22"-1"0,16-49-22 15,3 3 1-15,6-2 1 16,4-1 4-16,9-7 1 15,2-6-2-15,3-10 1 0,2-8-3 16,-2-8 0-16,0-6-2 16,-3 3 0-16,-5 0-2 15,-13 3 1-15,-11-3-1 16,-6 3 1-16,-7 3-10 16,-3 7 0-16,-5 9-15 15,6 7 0-15,1-3-2 16,14 12 1-16</inkml:trace>
  <inkml:trace contextRef="#ctx0" brushRef="#br0" timeOffset="106076.2834">19268 6883 52 0,'18'31'26'0,"22"1"2"0,-27-24-27 16,8 8-2-16,-2 2 0 15,-6 4-15-15,0 1 0 16,3 1-20-16,-3 0 1 16</inkml:trace>
  <inkml:trace contextRef="#ctx0" brushRef="#br0" timeOffset="106216.9666">19223 7086 65 0,'-11'-18'32'0,"61"-19"1"0,-28 26-32 0,9 1-3 16,1-6 1-16,3-3-25 15,9-5 1-15</inkml:trace>
  <inkml:trace contextRef="#ctx0" brushRef="#br0" timeOffset="106560.7221">20040 6597 58 0,'19'5'29'0,"36"-10"-3"0,-36 5-28 0,5 0-31 15,-3 2 0-15,0 4 11 16,-5-1 0-16</inkml:trace>
  <inkml:trace contextRef="#ctx0" brushRef="#br0" timeOffset="106701.3477">20009 6692 56 0,'-16'3'28'0,"58"-1"-2"15,-29-2-29-15,16 0-27 16,6-2 1-16,4-1 6 16,4 0 0-16</inkml:trace>
  <inkml:trace contextRef="#ctx0" brushRef="#br0" timeOffset="107263.7977">20556 6528 45 0,'0'-8'22'0,"51"-13"9"16,-30 21-22-16,0-8-8 15,3 8 0-15,0-5-2 16,2 5 1-16,-5 0 1 16,-5 8 1-16,0 7 2 15,-5 7 0-15,-9 9-3 16,-2 14 0-16,0 8-2 16,0 11 1-16,0-3-1 15,3-14 1-15,7-7 0 16,6-11 1-16,5-13 2 0,3-8 1 15,5-16-4-15,3-11 0 16,2-10 0-16,-2-5 1 16,-3-11-2-16,-7-5 1 15,-9-6 0-15,-5-10 1 16,-3 8 14-16,0 13 1 16,-2 8-13-16,0 10 0 15,5 9-4-15,2 7 1 16,3 6-18-16,8 5 0 15,11 0-22-15,11 2 0 0,4-2 16 16,-2 3 1-16</inkml:trace>
  <inkml:trace contextRef="#ctx0" brushRef="#br0" timeOffset="107638.8066">21369 6914 44 0,'-11'29'22'0,"-5"14"5"15,14-30-23-15,2 3 0 0,0 0 0 16,7 0 2-16,4-6 0 16,5-7 0-16,5-11 1 15,6-5-6-15,-4-3 0 16,1-11 2-16,-5 1 1 16,-11-3-4-16,-8 5 1 15,-16 0-18-15,0 14 1 16,-11 12-31-16,1 11 0 15,-3 9 41-15,5 1 0 16</inkml:trace>
  <inkml:trace contextRef="#ctx0" brushRef="#br0" timeOffset="108096.1959">22218 6517 33 0,'-3'-18'16'0,"-13"-6"9"0,11 19-17 0,-5 7-2 15,-9 4 0-15,-2 10-2 16,-3 7 1-16,-2 14-2 15,4 11 0-15,7 0-3 16,4 2 1-16,3 0-2 16,11 1 1-16,13-14 0 15,7-8 0-15,12-11-3 16,7-10 1-16,11-18-14 16,0-14 0-16,0-5-12 15,0-11 1-15,-3-5 19 16,-8 3 1-16</inkml:trace>
  <inkml:trace contextRef="#ctx0" brushRef="#br0" timeOffset="108314.8973">22480 6581 42 0,'-42'24'21'0,"10"52"10"15,24-54-21-15,5 7-9 0,6 8 1 16,7 0 0-16,9-5 1 16,7-11 6-16,14-8 0 15,2-10-9-15,-2-14 1 16,3-10-1-16,-6-3 1 15,-6-5-1-15,-10-5 1 16,-13-4-1-16,-18 7 0 16,-11-1-1-16,-11 3 1 15,-8 8-1-15,3 10 0 16,0 6-33-16,5 7 1 0,16 9 2 16,6 5 1-16</inkml:trace>
  <inkml:trace contextRef="#ctx0" brushRef="#br0" timeOffset="108596.2051">23012 6520 50 0,'-53'8'25'0,"21"13"8"15,29-18-25-15,-2 7-3 16,2 1-5-16,3-11 0 15,24 40 8 1,-8-9 1-16,-3 1-6 16,-2-8 0-16,-8 2-3 15,-6-2 0-15,-10 3-3 16,-6-1 0-16,-2-2-18 0,-8 0 0 16,-3 0-15-1,6-9 0-15,10-4 24 0,5-11 1 16</inkml:trace>
  <inkml:trace contextRef="#ctx0" brushRef="#br0" timeOffset="109018.0851">23583 6208 48 0,'-45'26'24'0,"-5"38"9"0,31-40-25 0,-2 21 1 16,-2 2 0-16,1 14-10 15,9 5 1-15,5 0 1 16,11-2 0-16,15-3-2 16,6-14 0-16,5-12 2 15,6-17 0-15,7-15-1 16,0-14 0-16,-2-7-3 15,-6-14 1-15,-2-8-7 16,-3-2 0-16,-10-8-1 16,-14-14 1-16,-8 1 7 15,-15 2 1-15,-14 13 12 16,-2 14 0-16,-6 15-4 0,3 19 1 16,0 11 1-16,13 15 1 15,11 9-9-15,8-3 0 16,15-3-2-16,19-3 1 15,14-7-15-15,7-11 1 16,8-8-43-16,6-14 1 16</inkml:trace>
  <inkml:trace contextRef="#ctx0" brushRef="#br0" timeOffset="110064.8916">18421 8187 45 0,'-21'-18'22'0,"31"12"1"16,1-4-23-16,16-6 0 15,-1-8 1-15,11 0-3 16,5 0 1-16,6-2 2 16,0 5 0-16,-11 8-1 15,-8 7 0-15,-8 9-1 16,-8 15 1-16,-5 14 1 15,-5 8 1-15,-3 7-3 0,0 9 1 16,5-8 1-16,0-1 0 16,11-15 4-16,5-5 0 15,6-14-3-15,5-11 0 16,5-12-2-16,-3-11 0 16,0-11 0-16,-2-5 0 15,-3-8 5-15,-8 0 1 16,-7-8-2-16,-6 0 1 15,-6 5 0-15,-2 11 0 16,0 8-5-16,6 8 0 0,-1 5-2 16,11 6 1-16,5 4-33 15,5 6 0-15,14 6 2 16,2-6 0-16</inkml:trace>
  <inkml:trace contextRef="#ctx0" brushRef="#br0" timeOffset="110466.9194">19289 8221 42 0,'-42'22'21'0,"10"52"3"0,27-58-21 16,-1 2-2-16,4 1 1 0,2-1-1 15,0-2 0-15,8-8 3 16,-3-3 1-16,5-5-3 15,1-5 0-15,8-6 1 16,-1-4 1-16,-2-4-4 16,-6 1 1-16,1-1-2 15,-6 0 1-15,-5 4-3 16,-8 1 1-16,-2 4-18 16,-1 4 1-16,-2 6-16 15,2 3 0-15</inkml:trace>
  <inkml:trace contextRef="#ctx0" brushRef="#br0" timeOffset="110920.0841">19466 8285 47 0,'-18'26'23'0,"18"14"10"0,5-32-25 0,-2 3-7 15,5-3 1-15,2 0 0 16,3-3 0-16,9 0-1 16,1-2 0-16,6-3-2 15,1-3 1-15,-4-2 0 16,3-6 0-16,-5 1 0 16,-3 2 0-16,-5 0 0 15,-11 3 1-15,-5 5 4 16,-2 7 0-16,-9 4-4 15,-7 15 0-15,-6 14-2 16,-8 5 1-16,0 16-25 16,3 5 1-16,5-2-17 15,14-6 1-15</inkml:trace>
  <inkml:trace contextRef="#ctx0" brushRef="#br0" timeOffset="111191.4226">20207 8097 44 0,'19'-13'22'0,"28"2"0"15,-31 6-21-15,5 0-3 16,3-3 1-16,0 5-42 16,2 3 1-16</inkml:trace>
  <inkml:trace contextRef="#ctx0" brushRef="#br0" timeOffset="111363.2437">20273 8211 65 0,'0'0'32'0,"48"0"-11"0,-24-5-33 15,10 2-34-15,8-2 1 16,9 2 38-16,-6-8 1 0</inkml:trace>
  <inkml:trace contextRef="#ctx0" brushRef="#br0" timeOffset="111863.3079">20749 8057 43 0,'27'-47'21'0,"52"10"2"0,-50 24-23 16,14-1 0-16,2 1 1 15,-3 5-1-15,-5 8 0 16,-10 8 7-16,-6 5 1 16,-5 14-1-16,-6 15 0 15,-5 11-7-15,1 11 1 16,-4 2-1-16,1-3 0 16,5-7 1-16,3-9 0 15,2-15 0-15,5-16 1 16,4-13-2-16,1-9 1 0,4-12-1 15,-3-9 1-15,-3-7-1 16,-3 0 0-16,-4-14 0 16,-4-10 0-16,-2 2 10 15,-3 3 0-15,3 8-6 16,0 8 0-16,3 5-4 16,5 6 0-16,10 5-1 15,6 5 1-15,-6 3-23 16,11 5 0-16,-2 3-29 15,4 7 0-15</inkml:trace>
  <inkml:trace contextRef="#ctx0" brushRef="#br0" timeOffset="112144.5612">21596 8319 52 0,'-16'32'26'0,"11"3"0"0,10-25-26 16,1 3 5-16,2 1 1 15,2-4 2-15,9-5 1 16,2-7-2-16,0-3 0 16,0-3-2-16,0-3 0 15,-7-5-2-15,-7 0 0 16,-7 0-3-16,-10 1 0 15,-9 1-8-15,-2 4 1 16,0 7-33-16,3 6 0 0,7 2 7 16,11-2 0-16</inkml:trace>
  <inkml:trace contextRef="#ctx0" brushRef="#br0" timeOffset="112617.0792">22512 8034 40 0,'-8'-35'20'0,"-24"22"2"0,24 10-19 0,-5 6 3 16,-11 0 0-16,-8-1 3 15,0 4 0-15,3 2-7 16,8 7 1-16,8 1-3 15,5 3 1-15,16 2-2 16,8 3 1-16,10-6-1 16,-2 3 1-16,5 3 1 15,-2-3 0-15,-6 1-1 16,-5 1 0-16,-14 1 0 16,-4 0 1-16,-9 0-2 15,-7 0 0-15,-11-3-22 16,-3-8 1-16,8-8-15 15,5-7 0-15</inkml:trace>
  <inkml:trace contextRef="#ctx0" brushRef="#br0" timeOffset="112773.3429">22768 8121 63 0,'-39'40'31'0,"12"-1"-4"0,19-25-32 15,0 4-25-15,-2 3 1 16,4-2 1-16,1-3 0 16</inkml:trace>
  <inkml:trace contextRef="#ctx0" brushRef="#br0" timeOffset="112882.7487">22874 7737 41 0,'-13'-53'20'0,"8"32"0"15,5 19-22-15,0 2-37 16,8 7 1-16</inkml:trace>
  <inkml:trace contextRef="#ctx0" brushRef="#br0" timeOffset="113148.3285">22909 8253 60 0,'-43'35'30'0,"49"-35"1"16,4-8-30-16,6-11-1 16,16-7 1-16,10-19-2 0,11-6 1 15,10-1 0-15,-4 7 1 16,-12 10 1-16,-4 17 0 16,-12 12-2-16,-9 12 0 15,-12 20 0-15,-5 11 0 16,-5 3-10-16,-5 0 0 15,5-6-23-15,5-5 1 16,6-8 12-16,5-8 0 16</inkml:trace>
  <inkml:trace contextRef="#ctx0" brushRef="#br0" timeOffset="113601.469">23763 7809 45 0,'-13'18'22'0,"-8"38"3"15,16-32-22-15,-6 18 10 16,-2 14 0-16,-6 4-10 15,3 9 0-15,6-3-3 16,4-10 1-16,14-6 0 16,6-13 0-16,1-13-1 0,-1-13 0 15,4-11 0-15,6-11 0 16,5-13 0-16,-2-8 0 16,2 3-2-16,-5-21 0 15,-6-11-9-15,-7-5 0 16,-14-5 9-16,-13 10 0 15,-5 13 11-15,-3 16 0 16,-5 11-3-16,3 21 1 16,-4 19 0-16,9 5 1 15,8 15-7-15,16 4 1 16,5-4-3-16,13-12 1 0,13-11-2 16,11-16 1-16,8-19-35 15,5-5 0-15,-5-5 0 16,-10 0 1-16</inkml:trace>
  <inkml:trace contextRef="#ctx0" brushRef="#br0" timeOffset="114815.2777">13992 9418 45 0,'-6'-3'22'0,"38"-2"11"0,-13 15-23 16,5 19-6-16,15 24 0 16,4 0-4-16,-4 3 0 15,4-6-1-15,4-8 0 16,3-5-14-16,-5-8 1 16,-5-5-29-16,-5-5 0 15</inkml:trace>
  <inkml:trace contextRef="#ctx0" brushRef="#br0" timeOffset="115005.2791">14026 9873 68 0,'-29'-19'34'0,"61"-10"-1"16,-14 11-34-16,22-12 1 15,8-7 1-15,10-5-6 16,5-3 0-16,6-3-34 15,5 11 1-15,-2 8 14 0,-17 11 1 16</inkml:trace>
  <inkml:trace contextRef="#ctx0" brushRef="#br0" timeOffset="115385.5009">14725 9616 62 0,'2'0'31'0,"59"0"1"0,-37-5-31 16,16 2-10-16,10 0 1 15,6 6-46-15,-4 5 0 16</inkml:trace>
  <inkml:trace contextRef="#ctx0" brushRef="#br0" timeOffset="115885.5029">15540 9605 45 0,'-11'-18'22'0,"-2"-6"4"16,8 13-24-16,-1 1 4 15,-10-1 0-15,0 3-5 16,-5 8 0-16,-8 6 2 15,0 10 1-15,-3 5-3 16,6 3 0-16,-1 10-1 0,6 6 0 16,8-9-1-16,2-7 0 15,9 0 2-15,7-8 1 16,6-6-4-16,10-4 1 16,0-17 1-16,11-15 0 15,5-11 0-15,0-11 1 16,0-8-1-16,-3-4 0 15,-5-17 0-15,-2 0 1 16,-9 6 6-16,1 7 1 16,-9 14 2-16,-7 10 1 15,-3 24-12-15,-8 19 1 0,6 16 0 16,-1 31 0-16,-13 11 0 16,3 18 1-16,2 3-1 15,3 8 0-15,8-11-21 16,6-4 0-16,-1-15-34 15,5-17 0-15,9-19 55 16,2-14 0-16</inkml:trace>
  <inkml:trace contextRef="#ctx0" brushRef="#br0" timeOffset="116027.2501">15780 9563 52 0,'-18'16'26'0,"15"24"1"15,3-24-27-15,3 5-7 0,-3 5 1 16,3 1-40-16,4-4 1 16</inkml:trace>
  <inkml:trace contextRef="#ctx0" brushRef="#br0" timeOffset="116154.1025">15889 9314 55 0,'-53'-74'27'0,"24"58"1"0,29 16-29 0,0 3-32 16,0 10 0-16,5 8 12 16,6 3 1-16</inkml:trace>
  <inkml:trace contextRef="#ctx0" brushRef="#br0" timeOffset="116560.3571">16172 9624 37 0,'-16'29'18'0,"-5"35"11"0,16-46-20 16,-6 3 1-16,0 3 0 16,1-3-3-16,2-5 0 15,5-5-1-15,3-14 0 16,6-2 1-16,9-16 0 15,7-11-6-15,1-5 0 0,9-3-1 16,8-2 0-16,2 2-2 16,-5 8 0-16,-5 8-36 15,0 6 1-15,-3 7 0 16,3 6 0-16</inkml:trace>
  <inkml:trace contextRef="#ctx0" brushRef="#br0" timeOffset="116810.3601">16722 9711 53 0,'11'16'26'0,"23"-19"8"16,-20-4-28-16,1-9-6 15,-1-3 0-15,-4-5 0 16,-2-2 1-16,-5 2 2 16,-6 0 0-16,-15 0-1 15,-6 3 0-15,-8 13 8 0,-5 14 0 16,0 9-10-16,5 9 0 15,6 11 0-15,15 2 0 16,11 2-20-16,16 1 1 16,16-8-24-16,13-8 1 15,8-8 30-15,2-6 0 16</inkml:trace>
  <inkml:trace contextRef="#ctx0" brushRef="#br0" timeOffset="117185.3077">17275 9502 37 0,'-18'-10'18'0,"-17"10"13"15,22 0-19-15,-5 2-1 16,-3 6 0-16,-1 5-9 16,4 9 1-16,2 1-3 15,0 14 0-15,5 6 0 0,6-1 1 16,0-5-1-16,5 0 1 15,8-5-2-15,10-8 1 16,4-11 0-16,4-5 0 16,6-11-14-16,-3-10 1 15,3-3-36-15,-1-8 0 16</inkml:trace>
  <inkml:trace contextRef="#ctx0" brushRef="#br0" timeOffset="117404.1184">17498 9071 55 0,'-3'-8'27'0,"16"16"4"16,-5-3-29-16,-3 11 9 16,3 13 0-16,3 8-5 15,-3 16 1-15,-5 0-7 16,4 11 0-16,-1 7-12 15,2-2 1-15,-6 2-28 16,-2-7 0-16,0-11 15 16,-2-11 1-16</inkml:trace>
  <inkml:trace contextRef="#ctx0" brushRef="#br0" timeOffset="117607.1926">17421 9470 43 0,'26'-15'21'0,"25"-9"2"0,-33 18-22 15,9 1 2-15,10-3 0 16,-6-2-5-16,1-1 1 16,0 0-44-16,-6 1 1 15</inkml:trace>
  <inkml:trace contextRef="#ctx0" brushRef="#br0" timeOffset="117700.9994">17815 9468 43 0,'-24'63'21'0,"8"-10"10"0,16-42-21 0,0-1-10 15,0 6 0-15,6 0-15 16,-4 0 0-16,6-8-22 16,-2-5 0-16</inkml:trace>
  <inkml:trace contextRef="#ctx0" brushRef="#br0" timeOffset="118029.1271">17953 9232 55 0,'-14'-2'27'0,"14"20"-9"16,0-5-27-16,-5 6 0 15,3 5 1-15,2 5 7 16,0 16 0-16,2 5 2 15,6-2 0-15,5 5 7 0,6-6 1 16,5-2 1-16,-3-10 0 16,0-6 2-16,0-11 0 15,0-12-5-15,-2-17 1 16,-1-5-7-16,-4-5 0 16,-1-11-1-16,-3-2 1 15,-4-1-2-15,-6 4 1 16,-8 2 0-16,-11 7 0 15,-2 9-12-15,-11 8 1 16,6 8-13-16,-1 4 1 0,12 4-17 16,4 2 0-16</inkml:trace>
  <inkml:trace contextRef="#ctx0" brushRef="#br0" timeOffset="118341.6334">18384 9431 61 0,'-26'24'30'0,"15"36"8"15,11-41-32-15,0-1-7 16,5 6 1-16,-2-3 1 16,5-2 1-16,-3-11 4 15,6-5 1-15,5-11-8 16,5-11 0-16,5-10 7 15,6-3 0-15,-3 6-4 0,0 2 0 16,3 8 1-16,2 3 1 16,-2 5-3-16,-3 11 0 15,-5 12-2-15,0 12 0 16,2 2-33-16,-5-3 0 16,1 6-17-16,-1-3 0 15</inkml:trace>
  <inkml:trace contextRef="#ctx0" brushRef="#br0" timeOffset="118841.8536">13560 10240 62 0,'-18'-7'31'0,"87"25"-2"0,-38-18-32 16,25 0 4-16,18-8 0 16,29 3-1-16,19-6 0 15,26 6 2-15,32-3 1 16,27-5 2-16,15 8 0 16,32-1-3-16,2 6 0 15,20 3 2-15,17 0 0 16,14-1-3-16,3-10 1 15,5-8 1-15,5-15 0 16,16-9-4-16,-19 11 1 16,-26 5-1-16,-10 5 1 0,-35 12-2 15,-26 7 1-15,-30 7-21 16,-50 7 0-16,-23-1-26 16,-25 3 1-16,-33 0 41 15,-22-8 1-15</inkml:trace>
  <inkml:trace contextRef="#ctx0" brushRef="#br0" timeOffset="125238.1373">20472 10240 35 0,'-11'-74'17'0,"3"-21"1"15,8 63-17-15,0-13-2 16,0 6 1-16,-3-6 6 16,-4 5 0-16,1 3 3 15,-4 0 0-15,-1 3-1 16,-5 7 0-16,6 3-4 16,-1 3 1-16,-2 5-3 15,2 3 1-15,1 5-2 16,-1 5 0-16,0 11-1 15,4 16 0-15,1 5-1 16,-2 16 1-16,6 11 0 16,-4 2 0-16,6 8 1 0,0-2 0 15,6-14-1-15,-4-10 0 16,6-11-1-16,3-11 1 16,-1-2 1-16,6-18 0 15,3-20-2-15,2-4 0 16,0-11 1-16,0-11 0 15,0 1 0-15,1-9 1 16,-4-2-1-16,-7 5 0 16,-1 11 1-16,-7 10 0 15,0 13-1-15,-3 11 0 16,0 19 0-16,-3 10 0 0,0 16 0 16,3 13 0-16,6-2-2 15,4 0 0-15,17 2-27 16,-1-5 0-16,6-11-7 15,0-5 0-15</inkml:trace>
  <inkml:trace contextRef="#ctx0" brushRef="#br0" timeOffset="125519.3424">20914 10010 53 0,'-6'21'26'0,"33"27"13"0,-17-29-27 15,3 4-12-15,9-7 0 16,1 3-1-16,4-3 0 15,-3 2-15-15,-3-2 0 16,0-3-32-16,-2-2 1 16</inkml:trace>
  <inkml:trace contextRef="#ctx0" brushRef="#br0" timeOffset="125706.8363">20914 10246 48 0,'-11'-11'24'0,"35"-7"9"16,-14 10-24-16,9-5-10 15,2-9 1-15,5 1-1 16,6-3 0-16,-3 1-31 16,0-1 0-16,3-3 9 15,0 1 0-15</inkml:trace>
  <inkml:trace contextRef="#ctx0" brushRef="#br0" timeOffset="126081.9004">21668 9762 53 0,'-19'-14'26'0,"30"9"8"16,-1 8-27-16,11-6-6 15,6-5 1-15,-3 5-3 16,7 3 0-16,1-2-22 16,0-1 0-16,0 0-14 15,2 1 1-15</inkml:trace>
  <inkml:trace contextRef="#ctx0" brushRef="#br0" timeOffset="126300.5982">21699 9944 61 0,'-13'3'30'0,"50"-3"1"0,-21-8-32 15,8-5 2-15,10-3 0 16,9-3-9-16,-1 3 1 16,6 0-25-16,4-2 0 15,4-3 10-15,5-6 1 16</inkml:trace>
  <inkml:trace contextRef="#ctx0" brushRef="#br0" timeOffset="126597.5345">22464 9669 53 0,'-34'55'26'0,"20"35"3"15,14-55-28-15,3 12-1 16,0 14 0-16,7-5 2 16,9-8 1-16,5-11-1 15,7-14 0-15,9-4 2 16,2-16 1-16,3-22-4 15,3-10 1-15,-6-16-2 16,-7-5 0-16,-11-1 3 16,-9-2 0-16,-15-5-3 15,-18 11 1-15,-11-1-2 16,-14 6 1-16,-9 10 0 0,-1 13 0 16,-3 11-14-16,0 19 0 15,9 13-39-15,12 5 0 16</inkml:trace>
  <inkml:trace contextRef="#ctx0" brushRef="#br0" timeOffset="127900.8356">17426 11183 36 0,'5'2'18'0,"48"-18"1"16,-26 8-17-16,20-2 6 16,6-3 0-16,16 2-7 15,16-2 1-15,10 2-3 16,-2 1 1-16,-1 2-8 15,-12 2 1-15,-9 4-24 16,-7 7 0-16,-14 11 23 16,-24 2 1-16</inkml:trace>
  <inkml:trace contextRef="#ctx0" brushRef="#br0" timeOffset="128138.1781">17611 11254 41 0,'-31'8'20'0,"41"-5"3"0,1-3-22 0,5 0 4 15,5 0 0-15,5 0 3 16,11 0 0-16,16 0-7 16,11 0 0-16,15 2-1 15,-5-4 0-15,3-6-10 16,-3-3 0-16,-8 3-19 15,-2 0 0-15,-6 0 12 16,-16-2 1-16</inkml:trace>
  <inkml:trace contextRef="#ctx0" brushRef="#br0" timeOffset="128403.806">18151 10886 35 0,'0'-10'17'0,"13"7"5"0,1 6-18 16,12 7 0-16,6 11 1 16,2 6 0-16,1-1 1 15,2 6 0-15,-6 2 1 16,-4 1 2-16,-6-3 1 16,-5-1-4-16,-16 1 1 15,-8-11-7-15,-11 6 1 16,-4 10-3-16,-12 5 0 15,-2-2-9-15,3-3 0 0,5-3-21 16,8-2 0-16,10-6 5 16,11-7 1-16</inkml:trace>
  <inkml:trace contextRef="#ctx0" brushRef="#br0" timeOffset="128875.7805">19297 11029 49 0,'-11'3'24'0,"43"10"8"0,-19-10-26 0,8-1 1 16,1 3 1-16,7 9-2 15,5 7 1-15,14 11-5 16,-6-1 0-16,3 9-2 16,5 10 1-16,-7-5-2 15,-1 0 1-15,-5 3-8 16,-5-8 0-16,-3-9-15 15,0-7 0-15,-5-5-17 16,0-6 0-16</inkml:trace>
  <inkml:trace contextRef="#ctx0" brushRef="#br0" timeOffset="129094.5877">19411 11654 57 0,'-22'2'28'0,"46"-39"2"0,-11 16-29 15,17-16 4-15,15-13 1 16,13-11-6-16,16 0 1 16,-8-11-2-16,5-2 1 0,-2 14-38 15,-8 1 0 1,-5 9 13-16,-19 10 1 0</inkml:trace>
  <inkml:trace contextRef="#ctx0" brushRef="#br0" timeOffset="131149.5283">18924 11122 37 0,'-11'13'18'0,"-15"5"11"0,20-10-18 0,-9 6-2 15,1 1 0-15,-4 4-4 16,-6 2 0-16,-5 6-2 16,-3 4 1-16,0 1-4 15,9-8 0-15,-1 0 2 16,5-6 0-16,6-2-2 16,-3-5 0-16,11-1-1 15,5 1 0-15,5-3 1 16,11 0 0-16,8 2 0 15,5 1 1-15,5 0-2 16,9-6 1-16,2-3 0 16,2-4 1-16,-4-6 1 0,-6-5 1 15,0-6 2-15,-6-7 0 16,-7-3-4-16,-11-1 0 16,-5 1 0-16,-8 3 0 15,-8-3-1-15,-5-3 0 16,-8 0-1-16,-11 1 0 15,-2 4-26-15,2 9 0 16,3 7-21-16,11 8 1 16</inkml:trace>
  <inkml:trace contextRef="#ctx0" brushRef="#br0" timeOffset="131907.1081">20271 11227 44 0,'-11'8'22'16,"32"-2"1"-16,-10-6-22 0,7 0-2 15,3 0 1-15,6 0-1 16,5 0 0-16,-1-3-17 16,6 0 1-16,-2 1-9 15,-6-6 1-15</inkml:trace>
  <inkml:trace contextRef="#ctx0" brushRef="#br0" timeOffset="132078.9853">20302 11357 52 0,'-29'13'26'0,"29"30"0"0,5-41-26 16,6 1 0-16,5 0 1 15,16-3-2-15,7-11 0 16,12 0-31-16,12-4 1 16,1 1 11-16,-1-7 1 15</inkml:trace>
  <inkml:trace contextRef="#ctx0" brushRef="#br0" timeOffset="132642.141">20927 11206 36 0,'0'-5'18'0,"24"-11"6"16,-9 11-18-16,7-8-3 15,1-6 0-15,7-2-2 16,-7 5 0-16,1 3-2 0,-3 5 1 16,-2 11 3-16,-6 12 0 15,-2 12-2-15,-1 7 1 16,1 14-2-16,-1 5 0 16,6 0-1-16,-2 2 1 15,4-7 0-15,3-8 0 16,3-11 6-16,0-13 0 15,2-14-4-15,-2-15 1 16,5-5-5-16,-5-17 1 16,-3-7 2-16,-2 2 0 15,-14-8 3-15,-5-7 1 0,-5 2-1 16,-6 5 1-16,1-2 6 16,-1 13 0-16,3 5-11 15,5 11 1-15,3 5-2 16,6 8 1-16,15-2-8 15,8 7 0-15,3-2-20 16,10-3 0-16,8 0-13 16,-2 5 1-16</inkml:trace>
  <inkml:trace contextRef="#ctx0" brushRef="#br0" timeOffset="133048.3973">21646 11365 42 0,'-31'19'21'0,"12"34"3"0,19-38-20 16,0 9-3-16,0 3 0 15,5-4 0-15,6-1 1 0,0-9 5 16,5-5 0-16,2-8-3 16,3-13 0-16,0-6-3 15,-2-5 0-15,-3 3 1 16,-6 0 1-16,-4 0-5 15,-12 0 1-15,-4 5 1 16,-6 5 0-16,-11 8-19 16,6 6 0-16,5 8-5 15,1-1 0-15,9 4 6 16,6-1 1-16</inkml:trace>
  <inkml:trace contextRef="#ctx0" brushRef="#br0" timeOffset="133269.0252">21985 11320 45 0,'0'24'22'0,"19"-8"8"0,-9-6-24 16,3 4-8-16,6-1 0 15,2 5 1-15,0 1 0 0,0 2-18 16,1 0 0-16,-6 0-10 16,-1-2 0-16</inkml:trace>
  <inkml:trace contextRef="#ctx0" brushRef="#br0" timeOffset="133427.4333">21908 11579 44 0,'-15'-23'22'0,"62"-14"6"16,-31 23-22-16,5-2-5 16,8-2 1-16,11-6-11 15,5-8 1-15,0-5-35 0,3 3 1 16</inkml:trace>
  <inkml:trace contextRef="#ctx0" brushRef="#br0" timeOffset="135092.0592">23120 10521 37 0,'-10'-8'18'0,"7"11"4"0,3-1-19 0,0 12 2 15,0 4 1-15,0 3-5 16,-3 14 1-16,-5 10-2 16,-2 8 1-16,-3 18-1 15,-9-5 0-15,-4 11 6 16,5 5 0-16,5 3-3 15,-3-3 1-15,9-14-1 16,7-9 1-16,6-9-4 16,10-10 0-16,8-11 0 15,11-16 0-15,8-10-1 16,10-6 1-16,-5-13-20 16,-3-8 0-16,1-7-19 15,-9-1 0-15</inkml:trace>
  <inkml:trace contextRef="#ctx0" brushRef="#br0" timeOffset="135264.8517">22842 11018 56 0,'-34'3'28'0,"60"8"-1"0,-10-11-27 16,11-6-1-16,15-2 1 15,11-5 0-15,16-8 0 16,-6-3-29-16,-4 6 0 16,1-6 4-16,-7 3 0 0</inkml:trace>
  <inkml:trace contextRef="#ctx0" brushRef="#br0" timeOffset="137555.132">16831 12270 36 0,'0'-18'18'0,"8"18"0"0,-8 0-17 0,0 0 4 16,-6 2 1-16,-4 11-4 16,-6 14 1-16,-5 13-1 15,-6 7 1-15,6 14-2 16,0 0 1-16,0 10 1 16,5 1 1-16,5-3-4 15,6 2 0-15,10-10 2 16,9-13 0-16,9-11-2 15,15-11 0-15,-7-7-1 16,4-17 1-16,4-10-12 16,-2-13 0-16,0 0-18 15,-5-6 1-15,-8 1 17 16,-11-3 1-16</inkml:trace>
  <inkml:trace contextRef="#ctx0" brushRef="#br0" timeOffset="137726.9487">16532 12643 37 0,'0'0'18'0,"34"-8"1"0,-21 3-20 15,9-6 1-15,15 1 0 16,10-6 0-16,1 0 0 16,0 3-6-16,4 0 1 15,7 7-25-15,-1-2 0 0</inkml:trace>
  <inkml:trace contextRef="#ctx0" brushRef="#br0" timeOffset="138269.7178">17699 12455 48 0,'18'16'24'0,"14"-26"0"0,-19 4-24 0,11 1-18 16,5-3 1-16,0 3-13 16,-8-6 0-16</inkml:trace>
  <inkml:trace contextRef="#ctx0" brushRef="#br0" timeOffset="138436.2581">17685 12596 62 0,'-21'10'31'0,"53"14"0"0,-21-27-31 0,10-2-8 15,5-3 1-15,11 0-22 16,0-10 0-16,11 7 4 16,-6-10 0-16</inkml:trace>
  <inkml:trace contextRef="#ctx0" brushRef="#br0" timeOffset="139241.3775">19024 12392 42 0,'-2'-6'21'0,"2"1"8"0,0 5-21 0,-3 5-2 16,-5 9 1-16,-5 2-6 15,-14 7 0-15,-4 14 2 16,-4-2 1-16,-4 7-3 16,2 1 1-16,-1-1-2 15,7-5 0-15,7-3 0 16,11-2 0-16,5-3-1 16,10-8 1-16,9-5-1 15,10-3 0-15,8-2 3 16,11-6 1-16,2-10-2 15,1-8 1-15,-1-6 1 0,-5-2 0 16,0-3 3-16,-11 0 0 16,1 1-3-16,-11-1 0 15,-6-5-2-15,-4-6 1 16,-12 1-2-16,-4 5 0 16,-3-3-2-16,-1 0 0 15,-4 1-25-15,-1 7 0 16,6 8-9-16,2 11 1 15,9 7 21-15,2 1 1 16</inkml:trace>
  <inkml:trace contextRef="#ctx0" brushRef="#br0" timeOffset="139522.6326">19273 12394 36 0,'-16'-10'18'0,"35"18"9"16,-9-3-17-16,9 6-1 16,5 2 0-16,-1 5-7 15,7 9 1-15,1 7-5 16,1-2 1-16,2-3 0 15,3 0 0-15,-10-2-23 16,2-3 0-16,-8-3-6 16,-2 0 0-16</inkml:trace>
  <inkml:trace contextRef="#ctx0" brushRef="#br0" timeOffset="139682.5162">19278 12728 52 0,'-16'-32'26'0,"83"-10"0"0,-44 18-26 0,7-8-1 16,4 0 1-16,8 1-3 15,6-4 1-15,0 4-47 16,-1 1 1-16</inkml:trace>
  <inkml:trace contextRef="#ctx0" brushRef="#br0" timeOffset="141521.7343">18162 13151 25 0,'-19'-13'12'0,"-5"0"3"0,16 10-13 16,-2 0 4-16,2-2 1 16,3 3-2-16,-3-1 0 15,5 0 0-15,3-2 1 16,3-3-1-16,5 0 1 0,2 0-1 15,3 3 0-15,6 2 0 16,5-2 1-16,15-3-6 16,6 3 0-16,11-3 2 15,13 0 1-15,0-3-1 16,15-2 1-16,17-3-1 16,5-5 1-16,13-6-3 15,8 6 1-15,8-5-1 16,5-1 1-16,8 1 5 15,-2-1 1-15,2 1-7 16,11 0 1-16,-17 2-1 16,4 0 1-16,2 5-2 15,-13 1 1-15,-3-3 0 16,-7 2 0-16,-6 3-1 16,-24 3 0-16,-5 5 1 15,-13-2 0-15,-6 4-14 16,-15 4 0-16,-6 2-1 0,-13 0 0 15,-8 8-19-15,-8 2 0 16,-7 6 23-16,-9 0 0 16</inkml:trace>
  <inkml:trace contextRef="#ctx0" brushRef="#br0" timeOffset="142987.0708">17797 13794 29 0,'-24'-29'14'0,"24"11"2"15,2 4-15-15,6 1 5 16,3-5 0-16,7-6-6 16,6-5 1-16,5-3 0 15,6 0 0-15,4 6-1 16,-1 7 0-16,1 6 0 16,-7 10 0-16,-8 9 0 15,2 9 1-15,-10 12-1 0,3 2 1 16,-6 13 0-16,-3 9 0 15,-2-4 2-15,0 4 0 16,-2-1-3-16,4 0 0 16,1-8 1-16,-1-10 0 15,6-11-2-15,0-10 1 16,3-14 0-16,2-10 0 16,0-11-1-16,0-5 1 15,-2-16 1-15,-6-2 0 16,-5-6-1-16,-8-6 0 0,-8-1-1 15,-3 4 0-15,1 3 10 16,-1 0-9 0,11 53 0-16,0-50 11 15,8 13 1-15,5 16-11 16,6 7 1-16,7 9-2 16,11 10 0-16,-2-5-1 15,-1 3 1-15,6 2-19 16,2 3 0-16,0 0-21 15,-2 3 1-15</inkml:trace>
  <inkml:trace contextRef="#ctx0" brushRef="#br0" timeOffset="143303.41">18683 13802 40 0,'-24'21'20'0,"14"38"0"0,10-41-20 0,2 6 1 15,6 2 1-15,5-4 3 16,6-7 1-16,2-9 1 16,0-9 1-16,0-10-5 15,1-11 0-15,-1 3-2 16,-5-11 1-16,-6-5-1 15,-4 0 0-15,-12 8-2 16,-7 5 1-16,-8 11-2 16,-8 8 1-16,2 10-15 15,6 5 0-15,3 9-25 16,10-3 0-16</inkml:trace>
  <inkml:trace contextRef="#ctx0" brushRef="#br0" timeOffset="144525.6996">19591 13403 42 0,'-27'-3'21'0,"-7"-2"5"15,26 5-20-15,-5 0-2 16,-1 2 1-16,-4 9 0 16,-6-1 0-16,-5 1 1 15,0 8 0-15,8 7-5 16,5 8 0-16,8 3-2 16,10-5 1-16,14 3-1 0,-2-6 0 15,7-3 2-15,8-10 0 16,8-8-11-16,5-8 0 15,6 3-21-15,-1-11 1 16,4-11 7-16,-9-7 1 16</inkml:trace>
  <inkml:trace contextRef="#ctx0" brushRef="#br0" timeOffset="144807.4381">19808 13471 45 0,'-48'16'22'0,"6"69"4"0,36-61-24 0,6 2-1 15,8 17 1-15,3 2-3 16,10-11 1-16,3-2 0 16,5-11 1-16,3-11 7 15,7-12 0-15,4-14-6 16,-6-8 0-16,-6-13-2 16,-1-8 0-16,-12 0 0 15,-7 0 0-15,-11 11 0 16,-16-3 1-16,-8 2-2 15,-8 9 1-15,-2 10-1 16,-6 8 1-16,0 11-14 16,3 10 0-16,8 11-26 15,19 2 0-15,10 1 36 16,8-9 1-16</inkml:trace>
  <inkml:trace contextRef="#ctx0" brushRef="#br0" timeOffset="145155.4589">20374 13395 31 0,'-29'-22'15'0,"5"20"3"15,16 2-15-15,0 2 2 16,-3 4 0-16,1 4-1 15,-1 4 0-15,6 1 1 16,0 4 0-16,10 2-3 31,0 3 0-31,6-3 5 16,5 0 0-16,-3 0 2 16,-3 1 0-16,-2-1-3 15,-8 0 1-15,-5-2-6 16,-5 2 0-16,-4 5-2 0,-7-2 0 15,-3-3-21-15,-2 0 0 16,10-5-20-16,5-5 1 16,11-9 33-16,6-10 0 15</inkml:trace>
  <inkml:trace contextRef="#ctx0" brushRef="#br0" timeOffset="145610.9009">20683 13265 44 0,'-23'16'22'0,"-4"50"4"15,22-45-23-15,-6 6 4 16,1 18 0-16,2 10-2 16,5-5 0-16,6 1-6 15,5-6 1-15,7-6 1 0,4-7 0 16,0-19-1 0,2-15 0-16,2-9 0 0,7-5 1 15,-4-15-1-15,3-9 0 16,-8 0-1-16,-2 3 0 15,-14-5-1-15,-8-8 0 16,-15 7 1-16,-3 9 1 16,-11 7 1-16,-5 11 0 15,-3 16 9-15,1 16 1 16,4 8-7-16,6 3 0 0,16 2-5 16,5 5 1-16,13-5-1 15,11-10 1-15,13-11-53 16,11-16 1-16,8-3 33 15,-1-21 1-15</inkml:trace>
  <inkml:trace contextRef="#ctx0" brushRef="#br0" timeOffset="146050.1458">21594 12569 45 0,'2'3'22'0,"35"2"2"16,-21-2-24-16,5-1 0 16,6 1 0-16,-1-3-18 15,1 5 1-15,-4 3-11 16,-1 0 1-16</inkml:trace>
  <inkml:trace contextRef="#ctx0" brushRef="#br0" timeOffset="146190.8303">21625 12715 52 0,'-24'2'26'0,"51"4"0"0,-11-6-26 15,8 2-13-15,7 3 0 16,9 3-25-16,13 3 0 16</inkml:trace>
  <inkml:trace contextRef="#ctx0" brushRef="#br0" timeOffset="147305.1579">22461 11971 31 0,'-2'0'15'0,"4"5"8"15,-2-2-16-15,0 5-4 16,-2 3 0-16,-6 2 0 16,0 0 1-16,-5 11 0 15,-1 0 0-15,-4-1-4 0,5 1 1 16,-6 3 2-16,9-9 1 16,2-2-3-16,5 0 0 15,11 5 1-15,5-2 0 16,6-1-1-16,4-5 1 15,9-2-2-15,8-8 0 16,2-3 0-16,3-8 1 16,6 0-2-16,-7 2 1 15,-4 1-32-15,-5 0 1 16,-6-6 6-16,-13 1 1 16</inkml:trace>
  <inkml:trace contextRef="#ctx0" brushRef="#br0" timeOffset="147539.536">22670 11931 45 0,'0'16'22'0,"6"5"3"16,-1-10-24-16,-2 5 4 15,-1 10 1-15,-2 9-3 16,0 4 1-16,-2 1-4 15,-1 5 0-15,3 3 0 16,-5-1 0-16,5-2-16 16,0 0 1-16,0-10-25 15,5-4 1-15</inkml:trace>
  <inkml:trace contextRef="#ctx0" brushRef="#br0" timeOffset="148920.9693">23033 12151 29 0,'-11'-3'14'0,"22"19"7"0,-3-8-15 16,2 5-2-16,4 1 0 0,7 1-4 31,0 4 0-31,8 2-2 0,-2 0 1 0,2 1-1 31,0-4 0-31,-5-5-33 16,-3-2 1-16</inkml:trace>
  <inkml:trace contextRef="#ctx0" brushRef="#br0" timeOffset="149092.8477">23041 12360 42 0,'16'-21'21'0,"42"-32"1"0,-34 45-21 16,5-8 0-16,3-5 0 0,-1 0-8 15,1-6 0-15,0 6-29 16,0 0 0-16</inkml:trace>
  <inkml:trace contextRef="#ctx0" brushRef="#br0" timeOffset="149264.7252">23496 12101 47 0,'-32'45'23'0,"11"26"0"16,16-58-23-16,-6 11-1 15,6 8 0-15,-3 5-20 16,5-5 0-16,3-3-3 16,3-3 1-16</inkml:trace>
  <inkml:trace contextRef="#ctx0" brushRef="#br0" timeOffset="149579.0134">23700 12140 43 0,'-21'40'21'0,"-1"16"1"0,20-46-22 15,-4 9 1-15,6 7 1 16,6 1-2-16,4-1 0 0,1-7 5 16,5-9 0-16,5-7 0 15,5-11 1-15,1-11-4 16,5-7 1-16,-1 0-2 15,-4-9 0-15,-11 1-1 16,-11-1 0-16,-16 4 0 16,-10 4 0-16,-5 6-1 15,-6 5 0-15,-2 8-9 16,-6 5 1-16,8 9-25 16,8 2 1-16,14 0 19 15,7-6 0-15</inkml:trace>
  <inkml:trace contextRef="#ctx0" brushRef="#br0" timeOffset="149750.8897">23898 11937 53 0,'0'18'26'0,"24"-15"2"0,-13-3-28 15,-1 0 0-15,3 0 0 16,9 0-20-16,-1-3 1 15,0-2-15-15,5-3 1 16</inkml:trace>
  <inkml:trace contextRef="#ctx0" brushRef="#br0" timeOffset="150047.77">24173 11714 40 0,'3'-18'20'0,"29"-1"0"15,-22 14-19-15,4 0-1 16,1 2 0-16,-1 3 6 16,-4 8 1-16,-2 5-1 15,-5 6 0-15,-3 5-5 16,-3-6 1-16,-5 3 0 16,-2-2 1-16,-1 2-1 15,-2 0 0-15,-3 0 1 16,5-2 1-16,6-3-3 15,-3 0 0-15,5-6-1 16,6-2 0-16,5 0-1 16,3-3 1-16,5 1-21 0,5-4 0 15,5-2-20-15,-2 0 0 16</inkml:trace>
  <inkml:trace contextRef="#ctx0" brushRef="#br0" timeOffset="150610.2762">24581 12085 33 0,'-11'13'16'15,"11"14"10"-15,0-17-18 0,-2 6-2 16,-6 5 1-16,2-5 0 16,-4 3 1-16,-1 2-7 15,1-3 1-15,-1-2-2 16,3-3 0-16,5-5 0 16,3-8 1-16,8-5-2 15,0-3 1-15,3 0 1 16,-1-10 0-16,6-1-3 15,0-2 1-15,3 0 2 16,2 2 0-16,0 6-2 16,0 5 0-16,-2 3 1 15,-6 13 1-15,-2 2-1 16,-9 6 1-16,-2 0 1 0,-2 5 1 16,-6 3-3-16,2 0 1 15,-2 0 1-15,0-3 0 16,6-5-1-16,-1-8 1 15,3-8-3-15,3-8 0 16,7-8 2-16,9 3 0 16,5-9-2-16,0-1 1 15,5 1 0-15,5 7 0 16,-2 4 9-16,0 14 0 16,-1 5-6-16,-4 7 0 0,-6 9-4 15,-5 11 1-15,0-1-21 16,0-2 1-16,-6 2-34 15,6-5 0-15</inkml:trace>
  <inkml:trace contextRef="#ctx0" brushRef="#br0" timeOffset="151185.0672">22281 12482 34 0,'-39'0'17'0,"23"34"7"0,16-31-16 16,3 2-1-16,4 3 0 15,7 3 1-15,10-3 1 16,13-3-1-16,10 0 0 16,25-5 1-16,20 8 0 15,9-8-3-15,26 3 0 16,18 2-1-16,3-2 0 16,14-3-3-16,5 0 0 0,5-6 0 15,8 1 0-15,5-6-2 16,0-2 1-16,-18-3-3 15,-9 1 0-15,-9 1-8 16,-22 4 1-16,-14-4-8 16,-12 7 1-16,-16 1-26 15,-14 6 1-15,-15 6 22 16,-17-1 0-16</inkml:trace>
  <inkml:trace contextRef="#ctx0" brushRef="#br0" timeOffset="152698.723">22236 12955 29 0,'-7'-8'14'0,"-4"-15"6"16,8 25-15-16,-5 1-3 15,-2 5 1-15,-9 8-2 16,-2 2 0-16,0 1 3 16,0-3 1-16,5 2-5 0,0-2 1 15,5 3 0-15,6-1 0 16,5 1-1-16,3-1 0 16,7 3 1-16,4 3 0 15,4-3 4-15,3 0 0 0,-2 1 0 16,-6 1 1-16,-2 1-3 15,-3-3 0-15,-6 3-3 16,-4 0 1-16,-6-5-2 16,-3-1 1-16,-2-7-12 15,-3-1 0-15,0-10-9 16,-2-2 1-16,4-6-5 16,-2-3 1-16</inkml:trace>
  <inkml:trace contextRef="#ctx0" brushRef="#br0" timeOffset="152917.4757">22059 12921 44 0,'3'-16'22'0,"23"6"5"16,-15 10-23-16,2 5 2 15,6 0 0-15,2 0-5 0,3 1 0 16,7-6-2-16,4 2 1 15,4-2-10-15,-4 0 1 16,2-5-28-16,-5-3 0 16,-1 0 29-16,-4 3 0 15</inkml:trace>
  <inkml:trace contextRef="#ctx0" brushRef="#br0" timeOffset="153167.4792">22506 13077 42 0,'-2'11'21'0,"12"52"5"15,1-44-21-15,2 2-4 16,6 0 0-16,2 3-1 15,0 0 0-15,-2-3-4 16,-4 0 1-16,4-8-38 16,-1 3 1-16,-2-5 37 15,-5-1 0-15</inkml:trace>
  <inkml:trace contextRef="#ctx0" brushRef="#br0" timeOffset="153354.9619">22440 13310 46 0,'-2'0'23'0,"23"-16"1"0,-11 11-23 15,6-6-1-15,11-2 0 16,-1-3 0-16,6-2 0 16,0-1-12-16,7 1 0 15,4-6-23-15,-4 3 1 16</inkml:trace>
  <inkml:trace contextRef="#ctx0" brushRef="#br0" timeOffset="153464.3591">22906 13106 37 0,'-21'45'18'0,"8"16"1"16,7-48-18-16,4 16-8 16,-6 6 0-16,2 2-23 15,1-3 1-15</inkml:trace>
  <inkml:trace contextRef="#ctx0" brushRef="#br0" timeOffset="153753.8296">23041 13125 45 0,'-21'-3'22'0,"-6"48"3"0,25-29-23 0,2 5 5 16,0 14 1-16,2 7-5 15,6-2 0-15,3-6-2 16,7-5 0-16,3-8 3 16,11-8 0-16,0-7-2 15,0-9 1-15,-6-7-2 16,1-14 1-16,-14-3 3 16,-5 1 0-16,-14-6-5 15,-7-2 0-15,-8-1-3 16,-3 3 0-16,-5 9-20 15,8 4 1-15,2 3-23 16,9 8 0-16</inkml:trace>
  <inkml:trace contextRef="#ctx0" brushRef="#br0" timeOffset="154238.9048">23414 12715 26 0,'-11'-19'13'0,"-7"35"5"15,15-8-14-15,-5 5 3 16,-2 6 0-16,-1 7 1 16,-2 14 0-16,2 7 0 15,3 1 0-15,3 2-7 16,5-2 1-16,3-8-2 15,7-6 1-15,3-10 4 16,9-11 0-16,-1-10-4 16,0-9 1-16,0-4-3 15,-2-3 1-15,-9-1 0 0,-7-7 0 16,-8 5-2-16,-11 11 1 16,-8 5-15-16,0 0 1 15,-2 3-18-15,2 5 0 16,3 8 22-16,2-1 1 15</inkml:trace>
  <inkml:trace contextRef="#ctx0" brushRef="#br0" timeOffset="155391.0987">23541 13276 27 0,'0'8'13'0,"0"5"8"16,0-5-15-16,0 5-1 15,0 3 1-15,0 5-2 0,-3 0 0 16,3-5-2-16,-5-3 1 16,5 0-4-16,0 1 1 15,0-14 0 1,16-24-1-16,-3-5 1 15,6 5-1-15,2-5 0 16,0-3 1-16,0 3 1 16,-5 5-2-16,0 3 1 15,-3 10 0-15,-2 9 0 16,-3 4 1-16,-3 6 1 16,0 3 2-16,-5 5 0 0,0 2-3 15,0 1 0-15,0-1 0 16,0-7 1-16,0 0-2 15,0-9 1-15,0-2-1 16,3-8 0-16,0-2 0 16,4-1 0-16,4-2 0 15,0-3 0-15,-1 3 0 16,3 0 0-16,-2 5 5 16,0 2 0-16,-1 9-5 15,-2 2 1-15,0 3-2 16,-5 5 0-16,-3 9-1 15,0-1 0-15,0 5-28 16,0 3 1-16,2-2 4 16,-2 5 1-16</inkml:trace>
  <inkml:trace contextRef="#ctx0" brushRef="#br0" timeOffset="155598.0601">23432 13794 53 0,'22'-18'26'0,"57"-41"2"0,-42 38-27 0,8-13 4 15,16-6 0-15,8-2-5 16,13 0 1-16,-6-3-9 16,-4 5 1-16,-11 11-39 15,-16 2 0-15,-11 17 40 16,-7 4 1-16</inkml:trace>
  <inkml:trace contextRef="#ctx0" brushRef="#br0" timeOffset="155926.1883">23993 13649 36 0,'-21'-8'18'0,"-8"21"10"0,21-10-19 15,-5 5 3-15,-8 7 1 16,-3 4-6-16,3 5 1 16,2 0-6-16,9-1 1 15,2-1 4-15,8-7 1 0,0-1-3 16,5-4 1-16,-2 1-4 15,-3-1 0-15,-8 4-3 16,-3-1 0-16,-2 3-3 16,0 2 0-16,-3 3-26 15,0-2 0-15,-3-6-18 16,6-5 1-16</inkml:trace>
  <inkml:trace contextRef="#ctx0" brushRef="#br0" timeOffset="157156.8768">24314 12990 12 0,'-8'-13'6'0,"2"7"12"0,1 1-7 0,0-3-1 15,-6 3 1-15,3 5-5 16,-13 5 1-16,3 3-3 0,2 8 0 31,0 0-2-31,0 2 0 16,0 9 0-16,3 4 0 16,5 4-1-16,5-1 0 15,3-7-1-15,0-1 1 16,3-7-1-16,7-6 0 0,9-2 0 15,2-4 0-15,3-7-6 16,5-2 1-16,0-6-19 16,-2-5 1-16,2-3 2 15,0-3 1-15</inkml:trace>
  <inkml:trace contextRef="#ctx0" brushRef="#br0" timeOffset="157516.3075">24475 12992 29 0,'-24'0'14'0,"-5"24"9"16,24-18-16-16,-3 1-1 15,0 1 0-15,-3 8-2 0,1 5 1 16,7 3-3-16,0 0 1 15,3 0-4-15,6 0 1 16,4-6 0-16,9-5 1 16,5-7 3-16,-3-9 0 15,5-7-4-15,-2-4 1 16,0-7-1-16,0 3 0 16,-11-1 0-16,-3 3 0 15,-10 0-1-15,-5 6 1 16,-11 2 1-16,-10 3 0 0,-1 7-4 15,-2 9 1-15,5-1-13 16,3 6 0-16,5-3-21 16,11 1 0-16</inkml:trace>
  <inkml:trace contextRef="#ctx0" brushRef="#br0" timeOffset="158247.3157">24845 13045 31 0,'-10'-5'15'0,"-6"0"8"15,8 5-16-15,-5 2-2 16,-6 1 1-16,-2 0-3 16,-3 5 1-16,3 0-5 15,5 0 1-15,11 2 0 16,5-2 1-16,5 3-1 15,3-1 0-15,-8-10 0 16,32 16 9 0,-11 0 1-16,-8 0-9 15,-5 0 1-15,-8 0-1 0,-8 2 0 16,-5-5-3-16,-5-2 1 16,-4 0-16-16,1 2 1 15,0-3-15-15,0-4 1 16,8-6 20-16,5-3 1 15</inkml:trace>
  <inkml:trace contextRef="#ctx0" brushRef="#br0" timeOffset="158561.0184">24999 12791 30 0,'-16'22'15'0,"-10"9"4"15,20-25-14-15,-7 7 2 16,2 5 1-16,1 1-2 16,2-1 1-16,3 4-3 15,5-4 0-15,5-2-2 16,5 0 0-16,9-6-2 15,0-2 0-15,-4-5 0 16,7 0 1-16,-1-1-4 16,0-2 0-16,0-5-31 15,0 2 1-15,-5-2 15 0,-3-6 0 16</inkml:trace>
  <inkml:trace contextRef="#ctx0" brushRef="#br0" timeOffset="158732.8409">25160 12855 43 0,'-13'8'21'0,"-3"31"3"0,13-23-22 15,-4 6 1-15,-1 4 0 16,-11 3-2-16,3 11 1 0,-5 5-2 16,0 2 1-16,8 4-4 15,-1-9 0-15,6-10-29 16,8-8 1-16,3-11 16 15,5-11 1-15</inkml:trace>
  <inkml:trace contextRef="#ctx0" brushRef="#br0" timeOffset="159029.7755">25263 12947 24 0,'-29'8'12'0,"-5"-2"12"16,26 4-13-16,-3 4-5 16,1 1 0-16,2-1 0 0,5 4 0 15,6 6 4-15,7 0 0 16,9 0-8-16,2 2 1 16,6-2-4-16,-4-3 1 15,-1-2 0-15,-7-1 1 16,-7-2-1-16,-8 0 0 15,-13 2-1-15,-3 4 1 16,-5-4-13-16,-5-2 0 16,-3-8-15-16,-1-3 0 15,4-5 10-15,5-10 1 16</inkml:trace>
  <inkml:trace contextRef="#ctx0" brushRef="#br0" timeOffset="159253.3506">25197 12985 40 0,'-5'-8'20'0,"34"18"5"16,-18-10-20-16,2-2-5 15,5-1 0-15,-2-2-1 0,3-3 1 16,-1-3-17-16,-4 3 0 15,-1 3-10-15,-3-3 1 16</inkml:trace>
  <inkml:trace contextRef="#ctx0" brushRef="#br0" timeOffset="159722.1073">25224 12630 21 0,'-8'5'10'0,"-3"3"1"0,11-5-11 15,-2 2 9-15,-1 6 0 16,0 2 0-16,3 5 0 15,3 1-6-15,2-1 0 16,6-4 0-16,-1-6 1 16,6-3-2-16,-2-8 0 15,-1-2-3-15,-3-8 0 16,1 0 1-16,-6-3 0 16,-5 2-1-16,-8 4 0 15,0-1-14-15,-2 3 0 0,-3 3-15 16,-1 5 1-16</inkml:trace>
  <inkml:trace contextRef="#ctx0" brushRef="#br0" timeOffset="161096.4894">16860 14427 30 0,'-8'-3'15'0,"8"3"6"0,3 3-16 31,-3 2 0-31,0 8 1 16,-3 0-3-16,0 9 1 15,-5 17-1-15,-2-2 0 16,-3 11-3-16,2 10 0 0,0-2 0 15,3-3 1-15,6 8-2 16,4-6 1-16,1-15 1 16,13-6 0-16,-3-7-1 15,0-6 1-15,6-5-2 16,2-6 1-16,0-7-7 16,3-11 1-16,3-11-33 15,-6-4 1-15,-5-1 35 16,-6 0 1-16</inkml:trace>
  <inkml:trace contextRef="#ctx0" brushRef="#br0" timeOffset="161252.685">16643 14726 44 0,'-16'-6'22'0,"40"20"1"0,-16-6-23 15,-8-8 0 1,58-19-10-16,-8 8 1 15,6-2-25-15,5-3 0 16</inkml:trace>
  <inkml:trace contextRef="#ctx0" brushRef="#br0" timeOffset="161408.9503">17574 14583 54 0,'11'2'27'0,"26"6"-1"15,-24-2-26-15,0-9-12 16,3 0 0-16,-2 3-29 16,-1-2 1-16</inkml:trace>
  <inkml:trace contextRef="#ctx0" brushRef="#br0" timeOffset="161549.6208">17614 14734 61 0,'-11'8'30'0,"46"-27"-11"0,-17 11-30 16,1 3-14-16,5-3 1 15,5 0 0-15,-3-3 0 16</inkml:trace>
  <inkml:trace contextRef="#ctx0" brushRef="#br0" timeOffset="161959.6413">18336 14358 53 0,'-2'42'26'0,"-1"51"3"0,3-61-28 15,-5 5-1-15,2 5 0 16,0 8-6-16,-2 3 0 0,5-8-20 16,0-3 0-16,8-2 4 15,0-5 0-15</inkml:trace>
  <inkml:trace contextRef="#ctx0" brushRef="#br0" timeOffset="162256.5595">18739 14826 60 0,'-16'-5'30'0,"29"0"0"0,-10 2-30 16,2 0-27-16,-3 1 1 15,1 2-7-15,2-3 1 16</inkml:trace>
  <inkml:trace contextRef="#ctx0" brushRef="#br0" timeOffset="162662.7581">19210 14231 54 0,'-11'-16'27'0,"14"53"6"0,-3-26-27 15,0 12-4-15,0 17 1 16,-3 0-3-16,-2 13 1 15,2 5-4-15,0-8 1 16,3 3-31-16,0 0 0 16,6-3 6-16,-6-13 1 15</inkml:trace>
  <inkml:trace contextRef="#ctx0" brushRef="#br0" timeOffset="163415.8762">19477 14310 42 0,'-13'-8'21'0,"36"-10"-1"0,-9 12-21 0,15 4 3 16,2-3 0-16,9-1-2 15,2 1 0-15,1-3 0 16,-6 5 0-16,-5 1 0 16,-6 4 0-16,-10 1 0 15,-8 5 0-15,-11 8 0 16,-15 5 1-16,-6 3 0 15,-5 0 0-15,0-3-2 0,5 0 1 16,5-3-1-16,9-4 0 16,10-4 1-16,8 1 0 15,10-1 0-15,9-2 1 16,2 0 5-16,0 3 1 16,-8 0 0-16,-5 4 1 15,0-1-5-15,-14 7 0 16,-4 0-4-16,-17 0 1 15,-5 0-1-15,-5-5 1 16,0-3-12-16,3-5 1 0,5 0-29 16,5-5 0-16,10-3 33 15,1-5 0-15</inkml:trace>
  <inkml:trace contextRef="#ctx0" brushRef="#br0" timeOffset="163874.4409">20300 14244 48 0,'-11'24'24'0,"11"37"0"16,0-35-24-16,0 9 0 15,0 7 0-15,-5 14 0 16,2-12 0-16,0 7-13 15,-2 2 1-15,5-3-23 16,0-5 1-16</inkml:trace>
  <inkml:trace contextRef="#ctx0" brushRef="#br0" timeOffset="164266.5314">20704 14271 36 0,'-21'0'18'0,"0"23"4"16,13-15-19-16,-2 6 2 15,-6 1 0-15,-3 7-2 16,1-1 1-16,4 0 2 16,7 0 1-16,4-5-5 15,6-3 1-15,7 0-1 16,17 6 0-16,-4-8-2 16,12-1 0-16,7-5 0 15,6 1 0-15,-1-9-1 16,4 0 0-16,2-7-26 0,-3-6 1 15,-8-3-5-15,1 1 31 16,-43 18 0 0</inkml:trace>
  <inkml:trace contextRef="#ctx0" brushRef="#br0" timeOffset="164407.1583">20961 14226 57 0,'-42'47'28'0,"10"33"4"0,27-54-29 15,-3 8-3-15,-3 14 0 16,1 2 0-16,-1-2 0 0,3 0-8 16,5-1 0-16,3-2-43 15,8-5 0-15</inkml:trace>
  <inkml:trace contextRef="#ctx0" brushRef="#br0" timeOffset="164766.4988">21310 14268 46 0,'11'-5'23'0,"29"18"8"0,-27-8-24 16,5 11-5-16,4 8 0 15,1 5-1-15,4 3 0 16,-3 5-10-16,-3 0 0 15,-3 2-29-15,-2-4 0 16,3-3 29-16,-6-11 0 0</inkml:trace>
  <inkml:trace contextRef="#ctx0" brushRef="#br0" timeOffset="164938.4191">21295 14652 58 0,'-38'-22'29'0,"70"-7"0"16,-11 11-29-16,11-6 0 16,16-8 0-16,-1-5-1 15,12-5 1-15,-4 2-54 16,6 8 0-16,-13 6 51 16,2-1 1-16</inkml:trace>
  <inkml:trace contextRef="#ctx0" brushRef="#br0" timeOffset="165395.1513">22062 14255 55 0,'-11'5'27'0,"11"37"2"0,0-18-29 15,0 10 0-15,-2 19 0 16,-1 11 0-16,-5-3 0 15,0 2-19-15,5-4 0 16,3-12-17-16,3-10 1 16</inkml:trace>
  <inkml:trace contextRef="#ctx0" brushRef="#br0" timeOffset="165692.0845">22348 14276 44 0,'-24'0'22'0,"11"79"1"16,7-50-23-16,6 8 1 16,0 14 0-16,6-1-1 15,-1 0 0-15,11-2 9 16,0-8 0-16,5-14-2 16,5-13 0-16,-2-10-6 15,5-11 0-15,-2-8-2 16,-1-16 1-16,-5-5 0 15,-8-2 0-15,-13-6 0 16,-7 0 0-16,-9 5-1 16,-13-2 0-16,-11 10-6 0,-2 11 1 15,4 2-18-15,7 14 1 16,10 10-8-16,2 6 1 16</inkml:trace>
  <inkml:trace contextRef="#ctx0" brushRef="#br0" timeOffset="165879.5388">22718 14292 59 0,'-5'8'29'0,"42"-3"0"0,-19-10-29 0,3-1-11 15,1 1 1-15,1 2-19 16,7-2 1-16,1 0 9 15,-2-6 1-15</inkml:trace>
  <inkml:trace contextRef="#ctx0" brushRef="#br0" timeOffset="166426.4701">23337 13964 40 0,'-21'-8'20'0,"-5"5"4"0,20 3-19 16,-12 3-1-16,-3 2 1 16,-3 6-6-16,5-1 0 15,9 3 2-15,2 3 0 0,13 0-2 16,8 3 1-16,8 4 1 15,1 7 0-15,-1 1-2 16,3-2 0-16,-3-5 1 16,0 0 1-16,-5-3 4 15,-6 0 1-15,-7 1-4 16,-6-4 0-16,-7 1 0 16,-6-1 1-16,-5-2 3 15,-3-8 0-15,-5-11-5 16,8-10 1-16,15-3-2 15,1-10 1-15,13-17-3 16,5 1 1-16,6 0-13 16,2 2 0-16,0 6-29 15,3 4 0-15,2 12 35 16,-10 2 1-16</inkml:trace>
  <inkml:trace contextRef="#ctx0" brushRef="#br0" timeOffset="167077.4803">24091 14366 36 0,'-13'-29'18'0,"-27"21"8"16,27 10-19-16,-5 1-1 15,-4 5 0-15,-7 5-2 16,3 8 1-16,-1 1-6 16,12 1 0-16,9 6 1 15,14-5 1-15,11-3 5 0,7 1 1 16,14-4-2-16,0 1 0 15,-14-1-4-15,0-7 1 16,-10 2-1-16,-8 3 1 16,-10 0-3-16,-20 5 1 15,-4 0-1-15,-6 3 1 16,-2 0-19-16,-1-3 1 16,-2 0-30-16,14-2 1 15</inkml:trace>
  <inkml:trace contextRef="#ctx0" brushRef="#br0" timeOffset="179792.9535">13793 15657 40 0,'-31'-48'20'0,"31"6"0"0,2 32-20 0,-2 2 0 16,5 8 1-16,1 13 6 16,10 16 1-16,0 11-6 15,-1 18 0-15,-1 3 0 16,4 8 0-16,3-1 3 16,0-9 0-16,3-9-5 15,5-16 1-15,-2-13 0 16,5-5 1-16,10-29-2 15,8-24 1-15,0-16-2 16,-7-8 1-16,-6-13 0 16,3-13 1-16,-1-1-1 15,-4 4 0-15,-6 15 0 16,-8 11 1-16,-5 10-1 0,-8 22 0 16,-11 12 5-16,-13 28 1 15,-5 31-2-15,-11 29 1 16,-15 26-1-16,-12 33 0 15,7 2-4-15,4 13 1 16,8-5-7-16,11-6 0 16,16-18-26-16,16-13 0 15,12-11-4-15,17-23 1 16</inkml:trace>
  <inkml:trace contextRef="#ctx0" brushRef="#br0" timeOffset="180091.5782">14764 15681 54 0,'14'5'27'0,"60"8"1"0,-51-13-26 15,15 6-5-15,7-9 0 16,-3 3-25-16,0 5 0 16,3-5 4-16,-3-2 1 15</inkml:trace>
  <inkml:trace contextRef="#ctx0" brushRef="#br0" timeOffset="180561.4083">15550 15710 45 0,'-18'5'22'0,"-3"-36"0"16,15 25-22-16,-4-2 0 15,-9 3 1-15,-2 2-1 16,0 9 0-16,-3 4 0 16,-2 6 1-16,4 13-1 15,1 6 0-15,8 2 0 16,2 2 1-16,9 4-2 15,4-6 0-15,6-11 1 16,3-7 0-16,5-17-1 16,13-15 1-16,5-11 1 15,6-23 0-15,-8-4-1 0,-3-12 0 16,-5-11 0-16,-1-11 0 16,-4 3 0-16,-8 5 0 15,-9 6 9-15,-2 13 0 16,0 18-4-16,-2 19 1 15,-1 21-2-15,-2 13 0 16,2 32-5-16,0 16 1 16,3 18 0-16,0-5 0 15,3 16-7-15,5-13 1 16,2-13-34-16,6-6 1 0,11-21 22 16,-3-19 1-16</inkml:trace>
  <inkml:trace contextRef="#ctx0" brushRef="#br0" timeOffset="180696.8897">15892 15707 43 0,'-22'35'21'0,"-1"7"-15"16,23-21-22-16,0-2-11 0,0 5 1 0</inkml:trace>
  <inkml:trace contextRef="#ctx0" brushRef="#br0" timeOffset="180821.9478">16005 15440 57 0,'-39'-45'28'0,"-9"45"-3"15,40 3-29-15,-3 5-47 16,1 2 0-16,7 4 50 16,3 1 0-16</inkml:trace>
  <inkml:trace contextRef="#ctx0" brushRef="#br0" timeOffset="181275.6545">16082 15734 40 0,'-16'34'20'0,"11"56"4"15,5-71-19-15,0 5 4 16,0-1 0-16,0-4-2 16,5-3 1-16,-2-11-1 15,5-16 0-15,-3-2-2 16,11-21 0-16,-3-9-4 16,8-1 1-16,0-12-2 15,3 3 0-15,5 8-2 16,0 5 1-16,3 14-11 15,-5 10 1-15,2 13-18 16,-5 11 1-16,2 3-4 0,-5 5 0 16</inkml:trace>
  <inkml:trace contextRef="#ctx0" brushRef="#br0" timeOffset="181525.6593">16574 15795 35 0,'16'10'17'0,"16"-20"9"0,-22 2-18 16,6-8-5-16,0-3 1 15,3-4-4-15,2-9 1 16,-8-3-1-16,-2-2 1 0,-11 6 1 16,-6 4 0-16,-10 3 3 15,-5 11 1-15,-5 8 2 16,-11 13 0-16,2 16 3 16,6 10 1-16,5 8-9 15,6 11 1-15,15-5-4 16,11-1 1-16,16-4-11 15,10-11 1-15,19-11-31 16,8-13 0-16,5-11 11 16,3-13 1-16</inkml:trace>
  <inkml:trace contextRef="#ctx0" brushRef="#br0" timeOffset="181885.038">17294 15636 27 0,'0'-27'13'0,"-5"12"11"0,2 9-14 16,-8 4-2-16,-7 4 1 16,-6 6 0-16,-5 5 0 15,2 9-5-15,1-4 0 16,2 19-3-16,3 8 0 0,8-8-1 16,5-2 0-16,8 2-1 15,8-3 1-15,13-5 0 16,5-13 1-16,11-5-18 15,0-17 1-15,6-7-27 16,7-8 1-16</inkml:trace>
  <inkml:trace contextRef="#ctx0" brushRef="#br0" timeOffset="182057.9933">17558 15334 55 0,'-29'19'27'0,"27"34"3"15,2-32-28-15,-6 8-3 0,4 13 1 16,-1 9 0-16,3-1 0 16,0 8-17-16,0-5 1 15,3-11-23-15,-1-10 0 16</inkml:trace>
  <inkml:trace contextRef="#ctx0" brushRef="#br0" timeOffset="182245.4953">17304 15591 54 0,'3'-11'27'0,"92"-20"0"0,-63 23-28 0,10 0 1 15,3 0 1-15,3 2-18 16,-6 4 1-16,-5 2-21 15,0 2 1-15</inkml:trace>
  <inkml:trace contextRef="#ctx0" brushRef="#br0" timeOffset="182354.8718">17754 15736 34 0,'-13'35'17'0,"2"28"6"16,11-57-18-16,0 4-6 15,0-2 0-15,3 0-37 16,2-3 0-16</inkml:trace>
  <inkml:trace contextRef="#ctx0" brushRef="#br0" timeOffset="182714.9986">17910 15424 54 0,'-18'-2'27'0,"15"15"-1"0,3-5-27 15,0 2-11-15,0 1 0 16,-2 10 7-16,2 6 0 16,0 7 5-16,2 3 1 0,6 0 0 15,3 0 1-15,2 0-2 16,5 3 1-16,4-8 6 16,1-6 0-16,7-13 3 15,-4-7 0-15,0-14-5 16,-10-11 1-16,3 1-2 15,-9-6 0-15,-2-3-3 16,-5-2 0-16,-6-3-1 16,-12 1 0-16,-9 2-8 15,-5 7 1-15,-3 12-9 16,0 12 1-16,6 17-20 16,-1 7 0-16,17-4 27 15,4 1 1-15</inkml:trace>
  <inkml:trace contextRef="#ctx0" brushRef="#br0" timeOffset="183058.7535">18326 15535 25 0,'16'-26'12'0,"0"15"13"0,-11 14-13 16,-3 5-5-16,-2 8 1 15,-2 8-3-15,-3 7 1 16,2-2-3-16,0 3 1 16,-2 0 1-16,5-6 0 0,0-4 1 15,0-7 0-15,0-7-5 16,0-8 1-16,8-8-1 16,10-5 0-16,9-8-1 15,13-8 0-15,-6 0 9 16,6 10 0-16,-1 11-7 15,-4 16 1-15,-4 11-2 16,-1 18 0-16,-9 11-17 16,-5-9 0-16,2-7-40 15,1-3 0-15,-9-5 49 16,-7-6 0-16</inkml:trace>
  <inkml:trace contextRef="#ctx0" brushRef="#br0" timeOffset="183719.9091">13722 16290 26 0,'26'-3'13'0,"19"6"8"16,-31-3-13-16,7 0 0 16,10 0 1-16,17 2-7 0,8-2 1 15,18 3-1-15,0 5 0 16,10 2 4-16,9-4 1 16,18 4-5-16,3-7 0 15,16-8 3-15,13 2 0 16,10-8-2-16,27-2 0 15,-3-13-1-15,14-1 1 16,-3 1-4-16,13-3 1 16,-11 10 0-16,6 3 1 15,-6 3 6-15,6 2 0 0,-3-2-5 16,-2 0 0-16,-1 0 1 16,-18-3 0-16,3 3-1 15,-6 2 0-15,-10 0 1 16,-8 1 0-16,-11 2-1 15,-8-3 0-15,-10 1-2 16,-8-3 1-16,-8-1-1 16,-19 4 1-16,-13-4-1 15,-10 4 0-15,-11 2-7 16,-14 3 0-16,-10 5-13 16,-7 0 0-16,-12 2-34 15,-5 4 0-15,1-1 49 16,-17 0 1-16</inkml:trace>
  <inkml:trace contextRef="#ctx0" brushRef="#br0" timeOffset="185250.6148">20580 15588 25 0,'-13'-21'12'0,"5"-19"7"15,8 30-12-15,-3-6-2 16,1 0 1-16,-6 0-3 16,-3 0 0-16,-2-2 0 15,-6 2 0-15,-2 3-2 16,0 2 1-16,-3 14-1 15,-2 2 1-15,2 8-2 0,3 11 0 16,2 8 0-16,3 13 0 16,-2 2 1-16,5 25 0 15,-3-11-1-15,10-3 0 16,6-8 1-16,3-10 1 16,5-14-2-16,3-15 0 15,5-8 0-15,10-17 1 16,0-20-1-16,6-8 1 15,0-9-1-15,0-4 0 0,-3 5 5 16,-8-1 1-16,-3 9 0 16,-4 15 1-16,-4 6-5 15,-7 19 1-15,-3 2-1 16,5 16 0-16,-5 18-2 16,0 8 1-16,11 11-2 15,5 5 0-15,5-5-24 16,5-5 1-16,6-6-16 15,0 1 40-15,-32-43 0 16</inkml:trace>
  <inkml:trace contextRef="#ctx0" brushRef="#br0" timeOffset="185736.4435">20892 15758 41 0,'-8'37'20'0,"19"16"6"16,-3-48-21-16,3 3 0 16,-1 2 1-16,11-4-2 15,3-1 0-15,8-5-2 16,0-13 0-16,-1-8-3 15,1-14 1-15,2 1 0 16,-2 2 1-16,-5 6-1 16,-6 4 0-16,-8 14 7 15,-10 8 1-15,-6 19-8 16,-7 21 1-16,-4 2 0 16,-7 11 0-16,-5 5-2 0,2 3 0 15,0 3-19-15,6-6 0 16,7-5-25-16,11-6 1 15</inkml:trace>
  <inkml:trace contextRef="#ctx0" brushRef="#br0" timeOffset="186080.2024">21509 15522 48 0,'-13'5'24'0,"44"25"5"16,-17-30-25-16,7 0-3 15,13-6 0-15,14-2-1 16,-1 0 0-16,12 3-10 16,-1 0 1-16,-8-3-34 0,-8 3 0 15</inkml:trace>
  <inkml:trace contextRef="#ctx0" brushRef="#br0" timeOffset="186270.4903">21580 15723 59 0,'-16'8'29'0,"56"-10"1"16,-19-4-30-16,11 4 0 15,2-1 1-15,14 0-23 16,8 1 1-16,-1-6-16 16,6-3 0-16</inkml:trace>
  <inkml:trace contextRef="#ctx0" brushRef="#br0" timeOffset="186819.7666">22485 15461 41 0,'-21'-2'20'0,"-3"-14"8"0,22 18-22 16,-14 6 1-16,-5 0 0 15,-6 6-4-15,-2 9 0 16,5 9 0-16,-2 8 0 15,12-3-4-15,4 3 1 16,7-1 0-16,14-7 0 16,10 0-1-16,5-11 1 15,11-13-29-15,8-8 1 16,8-13-3-16,11-9 1 16</inkml:trace>
  <inkml:trace contextRef="#ctx0" brushRef="#br0" timeOffset="187085.9009">22768 15551 53 0,'-61'48'26'0,"24"18"8"0,32-53-27 0,2 14-6 15,1-1 0-15,4 1 0 16,9-6 1-16,8-5-1 16,7-14 1-16,6-10-1 15,5-10 0-15,-3-9-1 16,6-10 0-16,-8-2-1 15,-9-1 1-15,-9 6 0 16,-9-1 0-16,-16 6-9 16,-7 3 1-16,-14 7-1 15,-8 16 0-15,3 6-5 16,0 8 1-16,11 5-13 16,7-1 0-16,11 4 19 0,14-6 1 15</inkml:trace>
  <inkml:trace contextRef="#ctx0" brushRef="#br0" timeOffset="187351.5307">23088 15628 42 0,'-15'34'21'0,"-7"9"10"0,14-30-20 16,1 8-7-16,-4 8 1 15,0 0-4-15,6-10 0 16,5-3 5-16,3-11 0 0,7-16-5 15,9-12 0-15,5-6 7 16,7-6 0-16,4 3-5 16,-3 6 0-16,-3 7-3 15,-8 11 1-15,-3 11-1 16,-7 10 0-16,0 11-22 16,2 3 1-16,0-1-27 15,6-2 0-15,2 0 42 16,0-8 0-16</inkml:trace>
  <inkml:trace contextRef="#ctx0" brushRef="#br0" timeOffset="187759.4463">23776 15493 35 0,'-5'-5'17'0,"-27"13"6"0,22-8-17 0,-11 5 2 16,-6 3 0-16,1 5-1 15,-1 3 1-15,6 0-7 16,8 0 0-16,5 2 0 16,13-2 1-16,6 0 0 15,2 0 1-15,0-3 1 16,3 0 1-16,-5 6-4 16,-11 2 1-16,-8 6-2 15,-5 2 0-15,-9 0-10 16,1-5 0-16,0-9-22 15,3-1 1-15,4-4 6 16,4-4 1-16</inkml:trace>
  <inkml:trace contextRef="#ctx0" brushRef="#br0" timeOffset="188035.0586">23943 15284 39 0,'-10'5'19'0,"7"43"11"0,3-30-20 0,-5 12-5 16,-1 4 1-16,-2 8-6 15,-2 9 1-15,-1 1-2 16,1 7 1-16,2-1-12 15,2-10 1-15,-2-11-24 16,1-8 1-16,4-5 26 16,-5-6 1-16</inkml:trace>
  <inkml:trace contextRef="#ctx0" brushRef="#br0" timeOffset="188214.4093">23755 15639 48 0,'-13'-11'24'0,"34"14"6"16,-10-3-23-16,7 0-8 0,3 0 1 16,3 0 0-16,5-3 1 15,-2 0-14-15,5 1 0 16,5-1-10-16,0 3 1 16,-6-3 4-16,1 1 0 15</inkml:trace>
  <inkml:trace contextRef="#ctx0" brushRef="#br0" timeOffset="188544.0146">24142 15602 41 0,'-16'13'20'16,"-43"21"10"-16,44-23-21 0,-1-1-7 16,0 6 1-16,5 3 0 15,1-1 0-15,4 1-3 16,6-3 0-16,3-6-1 15,8-4 1-15,7-9 0 16,3-5 1-16,0-5-2 16,-5-6 0-16,3-2 1 15,-1-5 0-15,-2 2 1 16,0 0 0-16,-5 8 3 16,-6 8 1-16,-5 8-2 15,-3 11 1-15,1 5-4 16,-4 10 1-16,4 3-3 0,-1 8 1 15,-2-2-14-15,2-6 1 16,3-8-9-16,0-5 1 16,3-3-3-16,5-5 0 15</inkml:trace>
  <inkml:trace contextRef="#ctx0" brushRef="#br0" timeOffset="188827.1033">24321 15705 43 0,'-7'5'21'0,"7"11"6"0,0-6-21 0,0 1-2 16,0 5 0-16,0-5-2 15,2-6 1-15,6-5 2 16,0-5 0-16,3-11 0 16,2 2 0-16,0-4 1 31,8-1 1-31,-5 3-6 15,-3 1 1-15,1 1-3 16,-4 9 1-16,1 5 0 16,-3 8 0-16,0 3 0 15,-3 4 0-15,0 12-21 16,1 2 0-16,1-2-11 16,4-4 1-16,2-1 11 0,3-7 1 15</inkml:trace>
  <inkml:trace contextRef="#ctx0" brushRef="#br0" timeOffset="189124.3707">24840 15252 41 0,'-5'-2'20'0,"15"25"9"15,-10-15-21-15,0 14-2 16,-2 9 0-16,-9 6-6 16,-2 8 1-16,-3 11-1 15,3-1 1-15,0 6-3 16,2 3 1-16,0-9-23 15,3-10 1-15,1-5-8 16,4-6 1-16</inkml:trace>
  <inkml:trace contextRef="#ctx0" brushRef="#br0" timeOffset="189296.3093">24644 15676 57 0,'0'-3'28'0,"48"11"0"0,-32-8-29 16,5-3-6-16,5 1 1 16,9-4-14-16,-6 4 1 15,5 2-11-15,-2-3 1 16</inkml:trace>
  <inkml:trace contextRef="#ctx0" brushRef="#br0" timeOffset="193411.9416">336 16300 30 0,'-18'-3'15'0,"10"3"1"0,8 0-15 16,0 0-1-16,0 0 0 15,8-2 6-15,-8-6 1 16,2-24-3-16,3 3 1 15,-2-11-2-15,2-15 1 16,-2-6-1-16,-3-13 0 16,0-3 0-16,-8-10 1 15,0-3-4-15,-2-16 0 0,-1 11 0 16,-5-9 1-16,0 9-2 16,6 3 1-16,-6 10 0 15,8 21 0-15,-3 13 2 16,3 11 0-16,3 11-2 15,2 7 1-15,3 3-1 16,0 8 1-16,0 8-1 16,0 8 1-16,0 5-2 15,0 9 0-15,0-4 1 16,-5 9 0-16,2 7 0 16,-4 8 1-16,-1 3-2 15,5-10 1-15,-5 7 0 16,8 3 0-16,-5-11 0 15,2 1 1-15,-2-11-2 16,2-3 1-16,0-19 0 0,3-15 0 16,0-5 0-16,0-17 0 15,0-15-1-15,3-8 0 16,8-16 1-16,5 13 1 16,-3 0-1-16,5 8 0 15,-7 13-1-15,5 11 1 16,0 13 1-16,-6 14 0 15,9 4-1-15,5 12 0 16,-1 20 0-16,4 0 0 16,-1 9-10-16,9 4 1 0,4 4-35 15,-10-14 0-15</inkml:trace>
  <inkml:trace contextRef="#ctx0" brushRef="#br0" timeOffset="194090.4563">410 15324 36 0,'-18'10'18'0,"2"-12"3"15,16 2-18-15,0-3-3 16,8-2 0-16,0-6 1 16,2-5 1-16,1-8-2 15,10 3 0-15,-3 3 1 16,6 7 0-16,-3 11 3 15,3 13 0-15,0 9-4 0,3 4 0 16,-1 11-1-16,0-8 0 16,9 0 2-16,-9-5 0 15,-2-8 0-15,0-3 1 16,-6-10-1-16,1-22 0 16,-3 1-2-16,-3-17 1 15,-8-12 0-15,-5-9 0 16,-2 14 0-16,-6-8 0 15,0 5 5-15,5 10 0 16,-2 6-2-16,2 11 0 0,3 7-3 16,8 6 0-16,3 5-1 15,5 2 1-15,10 1 0 16,16-6 1-16,-10 3-21 16,3-5 1-16,2-6-16 15,2-2 0-15</inkml:trace>
  <inkml:trace contextRef="#ctx0" brushRef="#br0" timeOffset="194606.0877">1021 15289 33 0,'-13'0'16'0,"0"11"6"0,5-6-17 0,3-2-2 16,-3 7 0-16,8 17-3 15,0 2 0-15,5-13 0 16,-2 5 0-16,5-8 1 15,0-2 0-15,-1-3 1 16,1-8 0-16,3-16-2 16,2-8 1-16,-10 3-3 15,5-3 1-15,-8-2 2 16,0 2 0-16,-8 3-3 16,0 10 1-16,-3 6-15 15,-2 7 0-15,10 9-10 16,-4-6 1-16</inkml:trace>
  <inkml:trace contextRef="#ctx0" brushRef="#br0" timeOffset="194906.5533">1207 15173 42 0,'-6'10'21'0,"14"25"4"0,0-27-21 15,-5 2-2-15,5 1 0 0,0-3 0 16,5-3 0-16,-3-5 2 16,1-8 0-16,2-8-3 15,-2-7 1-15,-1-4 2 16,4 3 1-16,-6 6 1 16,-6 5 1-16,1 7-6 15,-3 14 1-15,0 13-3 16,-5 14 0-16,-9-9 1 15,4 19 1-15,-6 5-9 16,5-10 1-16,-2 0-23 16,10-3 0-16,3-8 1 15,3-8 0-15</inkml:trace>
  <inkml:trace contextRef="#ctx0" brushRef="#br0" timeOffset="196957.5774">6872 16184 24 0,'-8'-16'12'0,"-8"26"14"0,16-10-12 15,0 0-6-15,-6 0 0 16,4 6-4-16,2 10 0 15,0 5 0-15,-3 16 1 16,3 16-4-16,3-3 0 16,-3 19-2-16,0 0 0 0,0 15 2 15,-3 9 1-15,3-3-3 16,-5-11 1-16,5 6 0 16,-3 5 0-16,3-11 0 15,0-26 0-15,3-11-1 16,2-7 0-16,-5-11 2 15,0-6 0-15,3-5 0 16,-3 1 0-16,0-6-2 16,-3-3 0-16,-2 6 0 15,2-4 1-15,3 7 0 16,-2-1 0-16,-4-5 0 16,4-8 1-16,-1-8-1 15,-5 0 0-15,0-18-1 16,3-17 0-16,-6 1 1 0,1-8 0 15,-6-11 1-15,3 8 0 16,-6-3-2-16,6 3 0 16,2 16 1-16,1 8 1 15,2 11-2-15,5 18 1 16,3 8 0-16,8 13 1 16,-3 18-1-16,6 4 0 15,-1 15 0-15,1 3 1 16,0-11-1-16,4 19 0 15,-4-11 1-15,0-10 1 16,-6-11-2-16,3-11 1 0,0-5 1 16,2-7 1-16,1-9-3 15,5-21 0-15,5-8 0 16,8-26 1-16,3-11-12 16,-3-8 1-16,3-2-40 15,5-9 1-15</inkml:trace>
  <inkml:trace contextRef="#ctx0" brushRef="#br0" timeOffset="197669.2662">6977 16038 34 0,'-29'-3'17'0,"29"-12"1"0,6 9-16 0,-1-2 1 0,3-2 0 16,2-1-2-16,1-5 1 15,2 0-1-15,3 3 0 16,0 5-1-16,0 0 1 16,-3 11 2-16,0 10 0 15,-2 14-2-15,-1 2 0 16,1 5-1-16,0 16 0 16,-3-2 1-16,-1-3 1 0,4-5-1 15,0-11 1-15,2-3-1 16,-3-12 1-16,1-9 0 15,0-5 1-15,2-11-2 16,5-13 0-16,-4 1-2 16,-6-6 1-16,-6-14 0 15,-4-7 1-15,-1 0-1 16,-2-3 0-16,-6-5 7 16,6 5 0-16,-3 16-3 15,5 7 0-15,6 7-4 16,5 7 1-16,2 3-3 15,6-3 1-15,5 16 0 16,8-6 0-16,1 4-25 16,-7-4 1-16,1 1-11 15,3 0 0-15</inkml:trace>
  <inkml:trace contextRef="#ctx0" brushRef="#br0" timeOffset="197997.3475">7562 16091 35 0,'-10'-13'17'0,"-4"-27"7"0,12 32-18 0,-4-5-4 16,1 0 1-16,-3 5-2 16,-2 3 1-16,-1 7-2 15,0 11 1-15,3 9-1 16,3-1 0-16,0 10 0 16,0 17 1-16,-1-3-4 15,4 5 1-15,-1-2-14 16,3-8 0-16,0-9-11 15,3-12 0-15</inkml:trace>
  <inkml:trace contextRef="#ctx0" brushRef="#br0" timeOffset="198184.8981">7401 16152 46 0,'-29'0'23'0,"39"-8"1"0,1 8-23 16,-1 0-2-16,1 0 1 15,5-3 0-15,-3 1 0 16,8 2-5-16,3-8 0 16,2-8-29-16,1-3 1 15,2-10 26-15,0 0 0 16</inkml:trace>
  <inkml:trace contextRef="#ctx0" brushRef="#br0" timeOffset="198451.0142">7705 15983 35 0,'-19'26'17'0,"17"30"9"0,4-43-18 0,1-3-6 16,8 1 0-16,5 0-2 16,-1-1 1-16,7-2 1 15,4-8 0-15,-5 3 0 16,-5-6 1-16,3-10-3 16,-1-3 1-16,-2-8-2 15,0 3 1-15,-3 2 7 16,-2 6 0-16,-9 5-4 15,-2 11 0-15,-2 10-3 16,-6 6 1-16,2 12-1 16,-4 22 1-16,-11 19-2 15,0 10 0-15,-1-3-20 16,1 3 0-16,3-16-18 0,10 3 1 16</inkml:trace>
  <inkml:trace contextRef="#ctx0" brushRef="#br0" timeOffset="201042.986">13590 16647 21 0,'-16'37'10'0,"0"2"7"0,16-17-10 16,0 15-2-16,2 0 1 16,6 10-3-16,3 6 0 15,2 3-2-15,6-6 1 16,2-8 0-16,5-12 0 15,6-17 1-15,5-13 1 16,-5-8-4-16,0-27 0 16,-6 1 0-16,1-8 0 15,-4-11 0-15,-1-5 0 16,-4 7 0-16,-7 9 1 0,-1 8 3 16,-4 7 0-16,-1 11-5 15,-5 16 1-15,0 8 1 16,0 16 0-16,2 10-2 15,6 1 1-15,6 18-2 16,4 2 0-16,3-2-23 16,6-5 1-16,12-14 4 15,6-13 0-15</inkml:trace>
  <inkml:trace contextRef="#ctx0" brushRef="#br0" timeOffset="201418.0467">14428 16861 27 0,'-13'0'13'0,"-8"0"7"0,13 3-14 15,-5-1-2-15,-3 4 0 16,3 7 0-16,-1 0 1 16,-1 0-4-16,4-5 1 15,8-5-3-15,3 5 0 16,0 5 1-16,8-8 1 0,3 11-2 16,-1 8 1-16,1-8 4 15,0 2 0-15,-6 1-2 16,3-6 0-16,-8 0-2 15,-3 3 1-15,-7-2-3 16,-1-1 1-16,0-5-15 16,1 0 0-16,-1 0-14 15,3-3 0-15</inkml:trace>
  <inkml:trace contextRef="#ctx0" brushRef="#br0" timeOffset="201902.675">14524 17083 27 0,'0'-2'13'0,"18"12"7"0,-13-18-13 0,6 0-3 16,5-10 1-16,0-9-4 15,2 12 1-15,-5-1-2 16,3-3 1-16,-5 1-1 16,-6-4 1-16,1 4 0 15,-12 2 0-15,-4 3 1 16,-4 8 0-16,-7 5 3 16,3 13 1-16,2 0-1 15,0 16 1-15,3 6-5 16,5-6 0-16,8 5-2 15,10-8 1-15,12-2-16 16,9-5 0-16,1-11-23 16,8 0 1-16</inkml:trace>
  <inkml:trace contextRef="#ctx0" brushRef="#br0" timeOffset="202405.6937">15590 16803 36 0,'-16'-13'18'0,"-18"18"2"16,20-5-19-16,-4 0 2 15,-11 5 1-15,2-2 0 0,1 7 1 16,5-2-4-16,5 0 1 16,8 8-2-16,8 3 0 15,10-6 0-15,14 11 1 16,5 5-1-16,0-3 1 16,-5 1 5-16,-3-3 0 15,1-1-1-15,-9-4 0 16,-5-3-5-16,-8 0 0 15,-8-6-1-15,3 6 1 16,5-16 0-16,-53 8-26 16,13-5 1-16,8 2-8 15,11-2 1-15</inkml:trace>
  <inkml:trace contextRef="#ctx0" brushRef="#br0" timeOffset="202796.2667">15733 16914 31 0,'-13'-3'15'0,"5"-7"9"15,8 10-15-15,0 0-5 16,5 2 0-16,-2 4 2 15,4 4 1-15,-1 14-2 16,2 3 0-16,2 2-5 0,4-6 1 16,1-7 0-16,7-5 1 15,1 0-3-15,6-22 0 16,3-10 1-16,-5 0 1 16,-1-6 0-16,-2 1 0 15,-3 2 3-15,-2 5 0 16,-9 11 3-16,-4 14 0 15,-6-1-6-15,-3 29 1 16,-10 14-1-16,-14 21 1 16,3-8-6-16,-5 21 1 0,8-6-34 15,8-4 1-15,5-3 5 16,13-19 0-16</inkml:trace>
  <inkml:trace contextRef="#ctx0" brushRef="#br0" timeOffset="203680.7508">16140 16909 26 0,'-16'5'13'0,"22"11"6"0,-6-16-14 16,2 0 1-16,6 5 0 0,-5 8-2 16,0 3 0-16,2 0-1 15,-5 3 1-15,0 2-3 16,0-11 1-16,0-2 0 15,0 0 0-15,2-13-2 16,1-6 1-16,5-12-1 16,3 7 1-16,-1 0-2 15,3-11 1-15,6 6-1 16,-1 3 1-16,-2 2 1 16,0 8 0-16,-3 8 1 15,1 3 1-15,-4 10 1 16,-2-5 0-16,-5 2-3 15,-3 6 0-15,-3 5 0 16,1 3 0-16,2-8-1 16,-6 0 0-16,12-8 0 15,-1-6 1-15,3-9-2 16,2-9 1-16,4 5-1 0,4-2 1 16,-5-8 0-16,3-3 1 15,-3 3-1-15,-2 5 0 16,0 3-1-16,-1 10 1 15,-2 6 0-15,-3 5 1 16,1 5-1-16,-4 8 0 16,-2 13-1-16,0 1 1 15,3-6-17-15,2-3 1 16,1-5-24-16,4-7 0 16</inkml:trace>
  <inkml:trace contextRef="#ctx0" brushRef="#br0" timeOffset="204134.6286">16643 16903 36 0,'-5'43'18'0,"15"-14"4"16,-7-19-18-16,0 9-1 15,2 2 0-15,-3-5-1 16,-2-3 0-16,0-2 1 15,3-9 0-15,2-2-4 16,1-13 1-16,2-11 0 16,0 6 1-16,2-6-2 15,3-8 0-15,6 6 1 16,-3-1 0-16,0 4 0 0,-3 15 0 16,-3 8 0-16,-2 8 1 15,-5 0-1-15,-6 10 1 16,-2 11-1-16,2 6 1 15,3-6-1-15,0-8 0 16,3-8-1-16,2 3 0 16,1-5 1-16,4-17 1 15,1-15-1-15,-1 0 1 16,6 0-1-16,0-6 0 0,3 6 0 16,2-3 1-16,0 8-2 15,-2 11 1-15,-6 8 0 16,0 2 0-16,-2 11-12 15,-1 10 0-15,1 4-24 16,5-1 1-16</inkml:trace>
  <inkml:trace contextRef="#ctx0" brushRef="#br0" timeOffset="204624.8408">17146 16956 41 0,'2'43'20'0,"20"-4"1"0,-12-31-20 0,3-5 1 16,3 2 0-16,0-18 0 15,0-3 0-15,-5-5-2 16,2 0 1-16,-3-6-2 15,-2 1 1-15,-5 5 0 16,-3 0 0-16,-8 5 0 31,-5 10 0-31,0 9 3 0,-6 13 0 0,0 0 3 16,6 13 0 0,5 5-6-16,6 1 0 0,10-4-1 15,5-1 0-15,5-9-11 16,4-11 0-16,4-10-29 15,6-16 0-15</inkml:trace>
  <inkml:trace contextRef="#ctx0" brushRef="#br0" timeOffset="204796.7433">17596 16501 46 0,'-32'11'23'0,"11"73"7"0,18-60-22 0,-5 8-5 15,-3 16 1-15,1 2-4 16,5 8 1 0,-6 45-16-1,6-23 0-15,5-22-27 16,5-10 0-16</inkml:trace>
  <inkml:trace contextRef="#ctx0" brushRef="#br0" timeOffset="204979.6328">17389 16835 48 0,'-29'2'24'0,"32"6"6"0,5-8-25 15,10 5-4-15,3-2 0 16,6 0-3-16,10-3 0 16,5-3-7-16,3 0 0 15,-5-2-22-15,-3-3 1 16,3 8 17-16,-6 0 1 15</inkml:trace>
  <inkml:trace contextRef="#ctx0" brushRef="#br0" timeOffset="205198.4711">17773 17091 43 0,'-11'16'21'0,"11"-13"4"0,3-3-23 16,2-5 2-16,0-17 0 15,3-4-2-15,6-3 1 16,4-8-1-16,3 0 1 16,3 2-3-16,3 4 0 15,4 4-18-15,-4 11 1 0,2 8-20 16,0 14 1-16</inkml:trace>
  <inkml:trace contextRef="#ctx0" brushRef="#br0" timeOffset="205473.7746">18188 16999 43 0,'-10'42'21'0,"15"6"7"16,-2-38-22-16,4 1-3 16,4-3 0-16,2-3-2 15,8-10 0-15,3-8-1 16,3-9 0-1,-3-12-1-15,-1 7 1 0,4 1 4 16,-11 5 0-16,-6 8 5 16,-4-1 0-16,-12 22-6 15,-4 11 0-15,-11 13-2 16,-1 2-1 0,22-34 0-16,-37 106-32 15,16-24 1-15,11-24-6 16,12-8 1-16</inkml:trace>
  <inkml:trace contextRef="#ctx0" brushRef="#br0" timeOffset="205665.3932">18704 16813 61 0,'-29'-5'30'0,"24"-8"1"0,5 13-32 0,0 0-22 16,-6 5 1-16,4 8-15 15,2 3 0-15</inkml:trace>
  <inkml:trace contextRef="#ctx0" brushRef="#br0" timeOffset="205786.4983">18749 17007 57 0,'-32'31'28'0,"6"-12"5"0,21-16-30 0,-1 4-16 16,-2-1 0-16,6-4-34 15,-4 6 1-15</inkml:trace>
  <inkml:trace contextRef="#ctx0" brushRef="#br0" timeOffset="206946.705">19681 16792 33 0,'-38'-24'16'0,"31"9"8"0,7 12-17 0,2-5-4 15,9-3 1-15,7 6-4 16,6-11 0-16,8 11 1 16,0-3 0-16,-3 8-1 15,0 3 1-15,-5 2-1 16,-1 6 0-16,-4 7 3 16,-1 14 0-16,-4 5-2 15,-4 5 0-15,-2 11 2 16,-5-3 0-16,5-2-3 0,-3-6 1 0,11-13-1 15,5-5 1-15,3-5-2 16,8-19 1-16,7 0 0 16,6-11 1-16,-5-13-2 15,-6-10 0-15,-2 5 1 16,-3-11 0-16,-8-10-1 31,-10 0 1-31,-8 5 2 0,-3-6 0 0,0 1 10 16,-8 13 0-16,5 8-8 15,0 10 0-15,6 12-5 16,-3 7 0-16,8 5 0 16,5-3 1-16,11 6-1 15,8-2 0-15,5-6-26 16,0 2 1-16,5 1-14 16,1 2 1-16</inkml:trace>
  <inkml:trace contextRef="#ctx0" brushRef="#br0" timeOffset="207242.4199">20702 17012 37 0,'-21'-32'18'0,"-6"0"6"16,22 27-19-16,-6 2 5 15,-5 1 1-15,3 7-10 16,3 8 0-16,-1 11-2 16,0 3 1-16,4 4 0 0,1 12 1 0,1 2-6 15,2 2 1-15,3-10-20 16,0 6 1-16,0-9-1 15,0-7 0-15</inkml:trace>
  <inkml:trace contextRef="#ctx0" brushRef="#br0" timeOffset="207411.9478">20443 17123 43 0,'-3'-5'21'0,"24"5"3"16,-10-3-21-16,2-2-3 15,5 5 1 1,4 0-9-16,7 0 0 0,2 0-22 16,1 0 1-16,0 5 21 15,2-5 1-15</inkml:trace>
  <inkml:trace contextRef="#ctx0" brushRef="#br0" timeOffset="207691.1288">20887 17110 46 0,'-5'13'23'0,"-1"21"9"0,6-23-23 15,0 8-7-15,6-4 1 16,-1 1-3-16,3-5 1 16,3-6-1-16,2-5 0 0,5-10 1 15,6-6 1-15,5-5 1 32,0 2 0-32,-2 3-3 0,2 0 1 15,-8 6 5-15,-2 2 0 16,-9 8 6-16,-5 0 0 15,-5 13-9-15,-5 13 0 16,-13 11-3-16,-3 3 1 16,-9 13-3-16,7 3 1 0,1-1-24 15,9-4 0-15,5-4-15 16,11-10 0-16,13-13 23 16,5-13 0-16</inkml:trace>
  <inkml:trace contextRef="#ctx0" brushRef="#br0" timeOffset="207951.7213">21527 16985 35 0,'-5'-13'17'0,"34"5"10"0,-16 0-17 16,9 6-8-16,15-4 0 15,5-2-2-15,3 3 1 16,5-3-21 0,-5 3 1-16,-2 2-8 15,-14-2 1-15</inkml:trace>
  <inkml:trace contextRef="#ctx0" brushRef="#br0" timeOffset="208107.9751">21644 17083 59 0,'21'8'29'0,"56"-16"-4"0,-53 8-30 15,15 0-32-15,6-8 1 16,5 6 19-16,3-9 1 15</inkml:trace>
  <inkml:trace contextRef="#ctx0" brushRef="#br0" timeOffset="208425.6668">22289 16964 48 0,'0'-18'24'0,"53"18"11"0,-32-6-24 15,3 1-10-15,8-3 1 16,8 0-3-16,2-2 0 16,0 2-38-16,1 5 0 15,-1 0 19-15,-8-4 1 16</inkml:trace>
  <inkml:trace contextRef="#ctx0" brushRef="#br0" timeOffset="209084.8858">22874 16726 35 0,'-10'-10'17'0,"10"4"2"16,2 1-18-16,6-3 0 16,0-5 1-16,3 5 0 15,2 5 1-15,0 3 1 0,6 3 1 16,-6 13-2-16,3 8 0 16,-6 10-1-16,1 6 0 15,-6 7 0-15,3 17 1 16,0-17-3-16,-3 4 1 15,6-9 2-15,0-8 1 16,-1-10-2-16,6-13 0 16,0-6-3-16,5-10 0 15,0-6 2-15,0-21 0 16,-2-2-2-16,-6-3 1 0,-2-13 0 16,-3-8 1-16,-6 7 2 15,-2 1 0-15,0 13 8 16,0 5 0-16,0 8-9 15,6 11 0-15,-1 8-2 16,11 5 1-16,0-3-1 31,5 3 1-31,8-2-7 0,5-1 0 16,9 0-32-16,4-2 1 16,1 0 6-16,2-1 1 15</inkml:trace>
  <inkml:trace contextRef="#ctx0" brushRef="#br0" timeOffset="209467.3596">23417 17075 40 0,'-22'22'20'0,"17"4"4"16,5-23-19-16,3 10-2 15,5 0 0-15,2-5 4 16,4-3 0-16,-1-10-1 15,5-3 0-15,1-5-4 16,-3-8 0-16,0-6 0 16,-11 3 1-16,-5 3-3 15,-3 0 0-15,-10 3-1 16,-6 10 0-16,1 13-14 16,-3 3 0-16,5 2-9 15,5 1 0-15,11-3 0 16,11 5 0-16</inkml:trace>
  <inkml:trace contextRef="#ctx0" brushRef="#br0" timeOffset="209869.542">23755 16970 29 0,'-10'5'14'0,"7"27"11"0,3-22-15 0,0 3-6 16,3 3 1-16,5 0-4 15,0-3 0-15,5 1 0 16,8-6 0-16,3-6-1 15,5-2 0-15,0-10 0 16,-3-12 0-16,4 1 6 16,-1 0 1-16,-8 3 2 0,-8 2 1 15,-5 10-7-15,-8 12 1 16,-8 10-2-16,-5 10 0 0,-14 14-1 16,-4 13 0-1,-4 13-2-15,1 5 0 0,5 1-25 16,5-3 1-16,8-14-16 15,13-15 0-15</inkml:trace>
  <inkml:trace contextRef="#ctx0" brushRef="#br0" timeOffset="212620.2873">18313 18033 24 0,'-3'-5'12'0,"16"-21"6"0,-5 18-12 16,3 0-4-16,5-11 0 16,13 9 2-16,5-4 1 15,3-4-5-15,-10 10 0 0,-1 8 0 0,-2 0 1 16,-6 5 1-16,-2 6 0 15,-5 7-1-15,-3 6 0 16,-6 10 1-16,-2-2 1 16,0 11-3-16,6 10 1 15,-4-3-2-15,6 0 0 16,3-8 1-16,2-7 0 16,8-17 1-16,3-10 0 0,5-10-2 15,3-14 1-15,0-19 0 16,-1 4 0-16,-1-12 0 15,-9 1 1-15,-11-11-1 16,-4 5 1-16,-9-2 7 16,0 5 1-16,-2 8-3 15,2 5 0-15,3 8-6 16,3 9 0-16,13 1-1 16,5 1 1-16,3 10-1 31,5 3 1-31,-3 3-17 0,11-3 0 0,0 0-23 15,1 0 1-15</inkml:trace>
  <inkml:trace contextRef="#ctx0" brushRef="#br0" timeOffset="213061.7549">19244 18147 36 0,'-13'-8'18'0,"2"-26"8"15,6 23-18-15,0 3-4 0,-6-2 1 16,-5 2 0-16,3 0 0 15,0 10-5-15,-3 12 1 0,5-4-2 16,1 17 1-16,4 7-4 16,-2 0 0-16,0 6-38 15,3 5 1-15,0 3 34 16,5-19 0 0</inkml:trace>
  <inkml:trace contextRef="#ctx0" brushRef="#br0" timeOffset="213203.8828">19008 18240 50 0,'-8'5'25'0,"32"8"6"0,-8-5-24 0,5 0-7 16,11 0 0-16,3-8-28 16,15-3 1-16,5-12-2 15,-2-4 1-15</inkml:trace>
  <inkml:trace contextRef="#ctx0" brushRef="#br0" timeOffset="214342.5293">19424 18205 43 0,'-8'48'21'0,"16"8"3"16,-6-49-23-16,4 1 0 15,-1-2 1-15,6-4-1 16,-1-2 1-16,6 0-1 15,0-8 0-15,3-2-1 0,-1-3 1 0,-2 2-1 16,0-5 0-16,-6 8 9 16,-4-2 0-16,-1 2-5 15,-5 0 1-15,0-3-2 16,0 1 0-16,-5 2-2 16,2 0 0-16,0 2 0 15,-2 4 1 1,2-4-2-16,3 4 1 15,0 2-2-15,0 2 1 16,0 14 0-16,0 0 1 16,-2 8-1-16,-3-3 0 15,2 3 0-15,-5 10 1 16,3 1-3-16,-3-1 0 0,5-2-12 16,-2-6 0-16,5-7-18 15,5-3 1-15,0-8 10 16,6-8 1-16</inkml:trace>
  <inkml:trace contextRef="#ctx0" brushRef="#br0" timeOffset="214545.6577">19855 17941 53 0,'-10'16'26'0,"31"10"1"15,-11-23-26-15,11-3 0 16,11 0 0-16,3 0-2 16,7-11 0-16,3 3-11 15,-3 0 1-15,1 0-30 16,-6 8 0-16</inkml:trace>
  <inkml:trace contextRef="#ctx0" brushRef="#br0" timeOffset="214701.9102">19987 18099 62 0,'-2'14'31'0,"41"-14"1"0,-25-3-32 16,10-2-16-16,13-1 1 15,5-7-32-15,3 3 1 0</inkml:trace>
  <inkml:trace contextRef="#ctx0" brushRef="#br0" timeOffset="215249.1132">20580 18002 40 0,'40'-51'20'0,"23"-2"0"0,-44 37-19 16,-3 1 0-16,5-4 1 15,-3 16 3-15,1 3 0 16,-6 8 1-16,-2 6 1 16,-3 9-4-16,-6 9 0 15,1 11-3-15,5 1 1 16,2 7-1-16,4-6 0 16,2 2-1-16,-1-18 1 15,7 1 0-15,-1-28 1 0,0-2-1 16,5-10 0-16,-2-12 0 15,-5-4 0-15,-3-8 1 16,0-11 0-16,-11 2-2 16,-5-15 0-16,0 5 6 15,-3 6 0-15,3 12 0 16,0 6 0-16,8 5-5 16,3 8 1-16,5 0-1 15,-1 9 0-15,-1 4-10 16,-1 3 0-16,5 0-11 15,4 3 1-15,1 4-17 16,7 7 1-16</inkml:trace>
  <inkml:trace contextRef="#ctx0" brushRef="#br0" timeOffset="215514.8054">21340 18155 41 0,'-22'24'20'0,"20"37"5"0,2-45-20 16,2 2-3-16,6-5 1 15,3-2 3-15,2-8 1 16,6 5 1-16,4-16 1 16,1-11-4-16,-3-7 0 0,1 2-4 15,-7-3 0-15,-12 1-1 16,-6 2 0-16,-12 6-1 15,-7 2 0-15,-9 8-30 16,-1 8 1-16,0 5-7 16,8-2 0-16</inkml:trace>
  <inkml:trace contextRef="#ctx0" brushRef="#br0" timeOffset="216183.1497">21559 18094 37 0,'-10'5'18'0,"20"25"7"0,-7-15-18 0,-1 4-4 15,6-1 0-15,6-2-1 16,4-8 0-16,11-8 2 16,3-16 0-16,0-2-4 15,-1-6 0-15,1-10 0 16,-5 7 1-16,-6 3 1 16,-3 11 1-16,-10 8-2 15,-8 5 1-15,-5 16-2 16,-6 0 0-16,-2 13 0 15,-5 5 0-15,-3 8-1 16,-1-2 1-16,9 10-7 0,3 3 1 16,10-5-38-16,7-11 0 15,4 3 38-15,0-27 1 16</inkml:trace>
  <inkml:trace contextRef="#ctx0" brushRef="#br0" timeOffset="216357.942">22080 18057 60 0,'-13'-13'30'0,"45"37"6"0,-16-22-31 0,13-2-5 16,5 8 1-16,9-2-2 15,4-4 0-15,-2-2-31 16,5 0 0-16,3 0-1 15,-8-8 1-15</inkml:trace>
  <inkml:trace contextRef="#ctx0" brushRef="#br0" timeOffset="216937.5342">23004 17983 40 0,'0'-40'20'0,"8"14"4"16,-8 15-20-16,-3 1 0 15,-7 2 1-15,-6 2-4 16,0 6 1-16,-5 8 2 15,-1 3 1-15,-4 13-4 16,2 8 0-16,0 5-1 16,8 5 1-16,6 8-2 15,10 1 1-15,8-9-1 16,2-8 1-16,4-10 1 16,4-13 0-16,6-11-2 0,5-19 1 15,0-7-1-15,-2-14 1 16,-1-2 1-16,-10-1 0 15,0 6 9-15,-11 11 1 16,-5 5-10-16,-3 13 1 16,1 16-3-16,-3 13 1 15,5 8-4-15,5 13 0 16,8 9-19-16,8-12 0 16,11-2-17-16,8-2 1 15</inkml:trace>
  <inkml:trace contextRef="#ctx0" brushRef="#br0" timeOffset="217984.0167">23612 17568 23 0,'-8'-16'11'0,"6"16"10"0,2 0-12 15,2 5-1-15,-2-2 0 16,0 13-1-16,-2 2 1 16,-9 9-1-16,1 2 1 15,-1 8-5 1,-5 18 1-16,6 1-4 0,-1 10 1 0,6-5-1 15,5 0 0-15,0-3 0 16,5 0 1-16,6-13-2 16,4-11 1-16,1-4 0 15,11-17 0-15,-3-5-3 16,-3-8 0-16,0-11-26 16,-3-5 1-16,-2-2 1 31,3-6 1-31</inkml:trace>
  <inkml:trace contextRef="#ctx0" brushRef="#br0" timeOffset="218124.5992">23369 17909 52 0,'-37'16'26'0,"53"2"7"0,-3-18-26 15,16 6-6-15,6-6 0 16,20-6-2-16,6 4 0 15,2-6-32-15,12-8 0 16,-1-3 7-16,-3-12 1 16</inkml:trace>
  <inkml:trace contextRef="#ctx0" brushRef="#br0" timeOffset="219605.9007">19350 16819 26 0,'-8'-3'13'0,"-5"-18"7"16,10 16-13-16,-8-3 2 16,-5 0 1-16,1 0-7 15,-7 3 1-15,-9 5-2 16,-9 7 0-16,-5 12-2 15,-18 7 1-15,-6 4 4 16,-16 22 0-16,-2 9-5 16,-6 16 1-16,-2 8 1 15,0 15 1-15,-1-4-2 16,17-4 1-16,10-10-1 16,14-10 0-16,10 4-1 0,5-7 0 15,11-11-1-15,13-7 1 16,0-9 0-16,11 0 1 15,0-7-1-15,5-3 1 32,0-11-2-32,0 2 1 15,-3-4 0-15,-5-3 0 16,3-3 0-16,-6-2 1 16,3-9-1-16,-2-2 1 15,-1-10-2-15,0-6 1 0,1 0-1 16,-1-5 1-16,1 0 0 15,-4-14 1-15,-1 6-1 16,-1-11 0-16,-3 6 0 16,6 10 0-16,-3 3-1 15,11 8 1-15,-1 5 0 16,4 13 0-16,2-2 0 16,0 13 1-16,2 2-1 15,4 3 0-15,-4 6 3 16,1 10 0-16,2 5-1 15,-2-2 1-15,5-6-3 16,2-7 1-16,6-9 0 16,6-2 1-16,-1-16-2 15,8-10 0-15,0-17 0 16,-3-5 0-16,14-13-2 16,2-2 1-16,3 2-30 0,3 5 0 15,0 3-3-15,2-3 1 16</inkml:trace>
  <inkml:trace contextRef="#ctx0" brushRef="#br0" timeOffset="220062.0239">19262 16589 36 0,'-18'-32'18'0,"18"48"5"0,0-16-18 15,3 2 1-15,5 4 0 16,5 2 2-16,5 7 0 16,6-1-5-16,5 2 1 15,-5-1-1-15,-3-4 0 16,0 2 2-16,-5-2 1 15,-5 10 0-15,-6 0 1 16,-5 11-2-16,-3 5 0 16,-7-3-4-16,-11 9 0 0,-3-1-3 15,-5 0 0-15,0-7-29 16,2-1 0-16,1-5-15 16,2 0 1-16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2-05T15:31:47.276"/>
    </inkml:context>
    <inkml:brush xml:id="br0">
      <inkml:brushProperty name="width" value="0.05292" units="cm"/>
      <inkml:brushProperty name="height" value="0.05292" units="cm"/>
    </inkml:brush>
  </inkml:definitions>
  <inkml:trace contextRef="#ctx0" brushRef="#br0">3981 15869 198,'-12'4'0,"12"4"-6,-8-5 6,8-3 6,0 0-6,0 0-3,0 0 0,0 0 3,0 0 0,0 0 10,0 0 16,-4 0 20,4 0-3,0 0-8,0 0-14,0 0-6,0-5 2,0-17-6,0-15-8,0-17-1,0-7 3,0-6-2,0-6 2,0-5 1,4-7 4,8-5-4,0-1-3,4-6 1,-2-1-1,-4-7-1,-4-5-2,4 1 2,4-3-2,-8 5 3,4 3-2,0 4-1,-6 10 0,0 4 1,4 6 0,-4 5-1,0 0 0,-4 3 1,0 5-1,0 5 2,0 6-2,0 9 1,0 6 2,-4 12-2,0 8 2,-2 5 1,4 4 3,2 0 4,-4-5-6,4-1-5,0-1 0,0-3 0,0 4 0,0 0 0,0 3 0,0 5 0,0-1 0,0 9 0,0 0 0,0-1 0,0 3 0,0 0 0,0 0 0,0 0 1,0 0-1,0 0 7,0 0 9,0 0-2,0 0-5,0 0-8,0 0 2,0 0 0,0 0 0,-14 7-3,-12 10 0,-18 12-3,-2 6 1,-8 10 0,-6 11 0,-2 6 1,8 7 1,4-15 0,26-19 0,14-20 0,4-15 0,6 0-8,0 0-5,0 0 7,0-10 6,6-22 0,24 0 1,10-8 0,4-8-1,10 8 1,2-11-1,8-7 0,-6 1 1,14-3-1,-12 10 0,-14 10 0,-10 16 0,-15 13 0,-5 11 0,4 0 2,10 38 0,0 23 12,0 17 1,-10 1-3,16 1-7,0-9-5,-4-10-1,22-11-14,2-15-45,-10-8-292</inkml:trace>
  <inkml:trace contextRef="#ctx0" brushRef="#br0" timeOffset="720.0432">5333 14146 17,'-4'0'336,"-10"0"-324,8 0 22,6-2 29,0-1-45,0 3-10,0 0-1,0 0-6,0 0 0,0 0 0,0 0 1,-2 7 8,-16 28 6,-6 22-12,-12 18-4,0 10 1,-8 17 1,20-4-2,8-9 0,6-17 0,10-26-2,0-17 2,0-13-6,40-6 3,10-4 2,10-3 1,6-3 0,8 0 2,-2-3 3,-4-13 0,7 3-5,-9 2 0,-6 0-3,-4 3-11,-12 2-45,-8 6-130</inkml:trace>
  <inkml:trace contextRef="#ctx0" brushRef="#br0" timeOffset="984.0531">5255 14551 372,'-20'0'55,"14"0"-53,6 0 13,0 0 0,0 0-15,4-4-6,36-2 5,8-4 1,14-4 0,0-1 0,-2-1 0,4-1 0,-7 7-2,13-1-2,-6 1-13,-4 4-34,-4-7-148</inkml:trace>
  <inkml:trace contextRef="#ctx0" brushRef="#br0" timeOffset="1238.0686">5175 14157 416,'0'0'0,"14"0"0,26 0-3,20 0 3,14 0 7,2-13 3,12 2-5,-5 1-5,-5 4-1,-4 0-1,-6 3-1,-4-2-23,-8 2-120</inkml:trace>
  <inkml:trace contextRef="#ctx0" brushRef="#br0" timeOffset="1674.0936">4999 13718 160,'-32'-2'85,"18"2"-4,14 0-4,0 0-75,0 0-2,38 0-13,28 13 13,6-2 2,16-6 0,2-5 1,-2 0 0,0 0 2,-2 0-3,5-11-2,-7-10 0,-8 5 0,-2 3-2,-16-2-5,-8 11-14,-20-2-42,-8 4-19,-20 2-11,-2 0 4,0 0 37</inkml:trace>
  <inkml:trace contextRef="#ctx0" brushRef="#br0" timeOffset="1913.1416">5866 13639 66,'-30'-6'81,"14"-3"-23,0 1-6,4 3-10,10 3 6,2 2-7,0 0-38,0 0-3,2 0 0,36 0 2,-8 0 2,0 0-1,-4 2 1,-4 1 4,-10 3 5,-4-6-1,-8 2-1,0-2 9,0 2 7,0 3-5,0 7-1,0 9-1,-18 14-9,-20 6-11,0 0-10,4-6-23,8-5-101</inkml:trace>
  <inkml:trace contextRef="#ctx0" brushRef="#br0" timeOffset="8346.5287">4408 9109 199,'0'-3'92,"0"1"-89,0-2 34,0 2 2,0 0-18,0-1-9,0 0-3,0 3-2,0 0-3,0 0 4,0 0 5,0 8 8,0 27-3,-10 24-11,-16 21-5,6 15-1,-10 5 1,4-6-1,10-17-1,2-15 0,6-22 1,2-14-1,6-12 0,0-6-5,0-6-1,30-2 5,20 0 1,10 0 2,12 0 2,8-14-3,8-3 0,-12 6-1,-6 5-5,0 6-20,-5 0-47,-11 0-134</inkml:trace>
  <inkml:trace contextRef="#ctx0" brushRef="#br0" timeOffset="8812.551">5099 9601 325,'10'0'0,"6"0"-10,-2-3 10,10-2 3,-6-3 4,18-6-2,-18 1 0,12-2-2,-6-5-2,-6 1-1,-16-2 0,-2-3 0,0 3 0,-16-3 0,-14 0-5,-22 7 2,2 7-9,-12 10-3,16 0 9,2 0 6,8 21 4,24 6 2,12 10 1,0 9-4,6 5 2,36 2 0,2-7-1,2-3-2,-2-6 1,6-8-3,-8-5 0,8-8-5,-2-10-1,-12-6-7,10-3-1,-6-29-31,4-16-86</inkml:trace>
  <inkml:trace contextRef="#ctx0" brushRef="#br0" timeOffset="9031.6298">5732 9045 268,'0'0'148,"0"42"-145,0 23-3,0 15 7,0 6-3,0-4 1,0-6-5,12-7-1,0-16-4,6-13-1,-12-8-10,0-13-65,-6-13-139</inkml:trace>
  <inkml:trace contextRef="#ctx0" brushRef="#br0" timeOffset="9195.6427">5461 9390 220,'14'0'153,"24"0"-153,14 0-2,9 0 2,1-3 0,0-5-1,0 2-24,-2 0-97</inkml:trace>
  <inkml:trace contextRef="#ctx0" brushRef="#br0" timeOffset="9420.6808">6313 9198 245,'0'0'29,"0"0"-14,-22 7-17,-6 23 2,-5 10-2,3 5 2,2 2-7,-2 2-15,18-6-81</inkml:trace>
  <inkml:trace contextRef="#ctx0" brushRef="#br0" timeOffset="9775.7">6477 9366 210,'-18'31'23,"18"2"-23,0 2 0,6 7 0,32-3 9,10 0 9,-2-7-7,-10-7-2,-12-5 3,-8-6 12,-16-3 5,0-1 12,0 0 22,-60 1-37,0 0-24,-12-5-2,8-4-11,8 6-33,22-5-87,34 10-65</inkml:trace>
  <inkml:trace contextRef="#ctx0" brushRef="#br0" timeOffset="10634.7483">7787 9503 160,'0'1'23,"0"21"-21,0 4-2,0 4 9,0 5-1,0 5 11,0 0 5,0 0-13,0-13-3,0-14-1,0-7 0,0-6 0,0 0 7,0-27 26,0-13-26,20-9-14,10-7 0,4 11-1,-8 10 1,4 14 0,-12 15-3,-2 6 0,-2 0-4,0 27 7,-2 11 0,14-3 10,-4 3 4,8 2-6,8-6-4,0-2 1,4-4-2,12-11 1,-4-4-4,1-5 1,-9-4 0,12-4 3,-12 0-1,2-12 0,0-18 0,-4-22-1,-10-7-2,-4-5 0,-8 6-2,-18 9-3,0 11-1,-18 22 2,-8 11 2,-14 5 2,8 0 4,2 21 0,4 22 0,4 4 0,14 8-2,8-7 3,0-2-2,2-12-3,38-4-1,4-6-2,-2-8-5,2-6-6,6-7-27,4-3-89</inkml:trace>
  <inkml:trace contextRef="#ctx0" brushRef="#br0" timeOffset="11212.7804">9239 9687 165,'0'-4'0,"0"-12"5,0-7 20,0 4 7,0 3-5,-2 0 22,-26 8-26,-16 3 4,-2 1-8,-10 4-10,-2 0-6,3 6 1,29 23 18,10 6-22,6 14 0,10 4-1,0-8 1,20-4-1,12-9 0,17-16 1,-15-6-6,6-10 1,-6 0-3,0-5 8,-10-27 3,4-11-1,-12 3-1,-10-1 1,-6 12-2,0 10 0,0 12 0,0 7 7,0 0 7,0 0-2,0 0-12,4 6-6,2 9 6,6 10 2,-10 6 0,-2 6 3,0 11 0,0 6 1,-16 9-1,-18 7 0,-10 9-5,6 0 1,-6-9 0,-2-16-1,-9-28 1,5-16 6,-10-10 5,-8-7-12,6-28-12,6-5-6,22-2-26,20 2-52,14 2-113</inkml:trace>
  <inkml:trace contextRef="#ctx0" brushRef="#br0" timeOffset="11461.9323">9383 9176 248,'12'18'7,"6"28"0,-6 15 19,-8 11-12,6 3-6,-4 0 0,14-1-8,-12-19-3,6-2-9,-6-18-19,4-11-92</inkml:trace>
  <inkml:trace contextRef="#ctx0" brushRef="#br0" timeOffset="11812.0045">9750 9790 139,'2'0'72,"12"0"-72,2 0 0,4 0 18,2-26 23,-6-11-14,-6-7-11,2-4-13,-12 11-3,4 5 0,-4 12 0,0 17 2,0 3 11,-12 0 24,-6 28-34,-8 15-2,-2 5 0,4 3-1,6-11 2,6-10-1,12-9 0,-6-7-1,6 2-1,0-1-6,14 2 5,16-1-1,14-6-4,12-5-17,14-5-35,-4 0-136</inkml:trace>
  <inkml:trace contextRef="#ctx0" brushRef="#br0" timeOffset="12106.2127">10381 9566 237,'-55'-8'61,"7"8"-50,16 0 53,2 0-34,4 22-17,8 9-9,6 7-3,12 8-1,0-6 0,0-6 0,12-4 0,22-6 0,2 2 0,0-1 0,6-4 0,15-8-1,-11-7-14,4-6-9,6 0-2,2-30-55,-2-20-66</inkml:trace>
  <inkml:trace contextRef="#ctx0" brushRef="#br0" timeOffset="12331.2213">10779 9181 207,'0'-3'90,"0"3"-74,0 0 40,0 0-20,0 10-22,0 26-11,0 12 5,0 8-2,0 6-4,0 4-1,0 1-1,0 0-1,0-5-6,-6-3-16,-12-17-59,6-18-34,2-11-2</inkml:trace>
  <inkml:trace contextRef="#ctx0" brushRef="#br0" timeOffset="12476.2295">10559 9513 251,'12'0'43,"34"0"-40,14 0 13,6 0-1,8 0-3,2 0-7,-2-16-5,-14 2-4,-7-10-81</inkml:trace>
  <inkml:trace contextRef="#ctx0" brushRef="#br0" timeOffset="13838.3049">5175 10701 18,'0'0'48,"0"0"-41,0 0-6,0 0 7,0 0 9,0 0 12,0-7 8,0-6-7,0-3 16,0-3 0,0 6-8,0-2-10,-26 0 6,2 2 5,-12 3-19,-10 4-6,8 6 3,-12 0 1,18 0-18,1 13-6,7 14 2,18 11-4,2 8 1,4-2 3,0 2 2,0-9 1,0-10 1,4-8-3,12-8-1,11-7-5,3-4 0,2 0 1,10 0 4,-8-20 4,2-9 0,2-4 0,-16-5 0,8 3 0,-18 2 0,6 0 1,-14 11 1,-2 10-2,-2 9 0,0 3 0,0 0-2,0 0 1,6 0-4,0 15-3,-6 20 8,2 14 14,4 9-9,-6 1 3,0 5-3,4-3-1,-4-1 0,4-2 0,-4-10-3,0-13 1,0-13 3,0-17 4,-30-5 0,-12 0 0,-6-2-9,-8-23-9,8-1-26,6 4-46,24 4-78,18 11-49</inkml:trace>
  <inkml:trace contextRef="#ctx0" brushRef="#br0" timeOffset="14162.3229">5513 10785 227,'14'3'4,"-12"23"-4,8 10 19,8 0-9,-10-1-2,7 0 2,-9-11-6,0-11 1,-6-7-3,0-6 0,0 0 35,0-16 20,0-16-34,0-5-23,0-6 1,0 5 0,0 4-1,12 1 0,10 15-2,22 1-3,-8 10-4,18 4-16,-2 0-67,2 1-65</inkml:trace>
  <inkml:trace contextRef="#ctx0" brushRef="#br0" timeOffset="14586.3475">6172 10735 13,'0'0'92,"0"0"-35,0 0-21,0-11-9,-20 0 15,-10-1-12,4 5 20,14 7-18,-10 0-9,-8 0 2,8 13-23,6 20-2,-2 9-4,0 7 2,18 2 1,-6-9 1,6-2-1,0-11 1,0-6-1,16-10-2,12-5-3,-12-8-2,12 0 6,-2 0 2,-6-16 1,4-19 1,-8-16-1,0 0-1,2-2-3,-8 7-3,-8 14 1,4 19 3,-6 13 2,0 0 2,0 0 0,4 21-1,0 19-1,10 3 3,-6 5-3,0-5 0,2 2-1,8-8-14,9-9-78,3-10-95</inkml:trace>
  <inkml:trace contextRef="#ctx0" brushRef="#br0" timeOffset="14869.484">6481 10801 163,'0'0'111,"0"0"-107,2 0-4,18 21 16,-12 15 8,6 9-5,0 8 3,10-2-9,-4-6-5,-6-15-7,0-15-1,-2-15-3,2 0 0,-8 0 3,4-34 12,0-12 4,6-7-7,6 0-9,4 2-1,6 11-9,6 8-47,4 3-182</inkml:trace>
  <inkml:trace contextRef="#ctx0" brushRef="#br0" timeOffset="15030.4842">7108 10790 216,'-14'22'13,"14"4"-9,0 2 12,0 6-11,0-7-3,0 5-2,10-8-11,-2-8-94</inkml:trace>
  <inkml:trace contextRef="#ctx0" brushRef="#br0" timeOffset="15179.492">7298 10542 11,'-10'-5'401,"10"2"-401,0 1-11,0 2 4,0 0-82,22 0-76</inkml:trace>
  <inkml:trace contextRef="#ctx0" brushRef="#br0" timeOffset="15418.5065">7620 10273 170,'0'0'176,"0"15"-175,0 25-1,0 15 10,0 16-4,0 3-1,0 4-1,0-1-3,0-8-1,0-7-2,0-10 0,-4-18-2,-18-13-7,8-11-41,8-10-142</inkml:trace>
  <inkml:trace contextRef="#ctx0" brushRef="#br0" timeOffset="15593.5152">7280 10622 355,'0'0'143,"0"0"-143,8 0-15,38 0 15,4 0 0,10 0 0,-10 0 0,20 2-3,-3 20-17,-7-3-51,-8 8-126</inkml:trace>
  <inkml:trace contextRef="#ctx0" brushRef="#br0" timeOffset="15944.6161">7915 10756 159,'12'10'56,"2"9"-49,6 8 48,2 8-1,-4-3 4,12-5-27,0-12-8,-4-12-20,4-3-3,0 0 4,10 0 6,-2-13 4,6-12-7,-1 1-3,1 0-4,-6 6 1,-8 8-2,-8 1 1,-14-2 0,-8 1 0,0-9 1,0 0 0,0 4-1,0 6-1,0 9 1,0 0 3,0 0 5,0 19-1,-8 21 0,-22 14-4,-4 5 3,4 0-4,4 5-2,1 3-5,9-1-11,16-7-51,0-5-140</inkml:trace>
  <inkml:trace contextRef="#ctx0" brushRef="#br0" timeOffset="16111.6248">8868 11021 571,'0'0'122,"0"0"-119,0 5-6,0 0 3,0 3-14,0 5-78,0-7-367</inkml:trace>
  <inkml:trace contextRef="#ctx0" brushRef="#br0" timeOffset="16927.6714">9555 11216 138,'-38'-8'120,"-6"0"-109,-4 3-11,14 5 8,-4 0-7,-4 0 23,28 0 22,-2 0-29,14 5-11,2 16-6,0 6-2,0 8 0,0 13 2,0-3 0,2 9 1,-2-6-1,0-3 1,0-2-1,0-2-1,0 0-4,0 0-32,0-1-108</inkml:trace>
  <inkml:trace contextRef="#ctx0" brushRef="#br0" timeOffset="17147.6838">9129 11545 303,'0'-3'46,"0"3"-45,0 0 8,0 0-9,0 0-4,16 0-2,34 0 5,10 0 0,10 0-2,0 0-19,10 0-36,-4-16-119</inkml:trace>
  <inkml:trace contextRef="#ctx0" brushRef="#br0" timeOffset="17625.7134">9992 11208 86,'0'0'213,"0"0"-197,-14 13 11,2 25-21,-12 20-4,4 7 7,4 15-8,-6 5 0,4-15-1,6-10 0,8-21 0,4-23 0,0-11-4,0-5-6,0 0-4,0-2 9,0-26 5,0-9-1,16-3 0,14 8 1,16 3 0,8 10 0,-4 11-1,0 8 0,-16 0 1,-8 0 1,0 16 7,-22 5 3,0 0 6,-4-4 2,-8 4 8,-36 0-14,-18 1-10,-12-3-3,8-2-3,-4 1-8,28-8-2,0-4-3,26-2-60,16-4-101</inkml:trace>
  <inkml:trace contextRef="#ctx0" brushRef="#br0" timeOffset="18136.7598">10743 11579 207,'-30'-24'0,"-14"3"0,8 4 8,0 8 2,-4 9 14,10 0-4,2 0-20,2 7-7,10 28 5,8 8 2,8-1 4,0 0 2,0-9 0,36-8-1,-6-7-1,-2-10 0,2-5-2,0-3 1,-6 0 1,2-40 3,-2-16 0,-2-12-4,4-9-2,-8-3-1,-12 5-1,-6 8-2,6 8-4,-6 17-7,0 15 13,14 16 1,-14 6 4,4 5-3,0 0-1,-2 0 0,10 16 0,0 19 9,-8 21 9,6 11-7,-6 8 8,-2 10 4,8-5-13,4-3-6,2-15-4,14-19-6,10-21-30,-6-22-159</inkml:trace>
  <inkml:trace contextRef="#ctx0" brushRef="#br0" timeOffset="18883.8024">8424 12539 93,'-26'0'198,"16"0"-185,8 0-4,2 0 10,0 0-11,0 16-8,0 16 0,32 14 1,4-6 0,8 0-1,-8-16 0,6-8 0,-16-16 0,8 0 2,-12 0 2,-6-19 3,6-13 2,-6-11 0,-16 1 4,0 1-3,0 7-6,-38 5-1,-8 5 1,-20 13-4,-4 7-3,10 4-7,14 12 2,18 31 1,28 2-7,0 4-10,58-9-35,18-6-80</inkml:trace>
  <inkml:trace contextRef="#ctx0" brushRef="#br0" timeOffset="19224.8204">9281 12156 114,'-26'-18'51,"2"4"-51,2 6 49,6 6 50,-6 2-36,10 0-29,-2 8-32,4 16-1,-6 6 3,0 1-4,-2 2 0,6 4 2,-2-2-1,4 3-1,-4-6 0,8 2 0,2 4 0,4-6 0,-6 3-2,6-4-5,0-4-7,0-3-20,0-13-49,0-2-59</inkml:trace>
  <inkml:trace contextRef="#ctx0" brushRef="#br0" timeOffset="19395.9055">8924 12569 188,'0'0'90,"0"0"-90,18-6 0,20 1 6,11-3 11,1-3-5,4 1-3,-2 2-6,0 1-3,-8 7-8,4 0-34,-16 0-230</inkml:trace>
  <inkml:trace contextRef="#ctx0" brushRef="#br0" timeOffset="19941.9993">9922 12673 182,'0'13'1,"34"-7"0,12-6 6,-4 0 10,0-11 9,-12-11 10,-4-4-14,4-4-12,-16 1-7,-14 5-2,0 5-1,-14 2 0,-26 7 0,8 10 0,-8 0 0,10 0 11,0 25-4,8 7-3,22 5 0,0 3-2,0-5-1,0 2 2,24-5-2,6-2 4,-2-3-2,8-7-3,-16-3-5,20 2-3,16-6-9,-16-13-26,34 0-45,3-8-41</inkml:trace>
  <inkml:trace contextRef="#ctx0" brushRef="#br0" timeOffset="20154.0075">10699 12301 215,'0'0'83,"0"0"-69,0 0 15,0 0 18,0 22-25,0 18-12,0 7-9,-6 5 1,0-1-2,2-9 0,-2-2 0,6 0-4,0-10-14,0-2-94,6-3-152</inkml:trace>
  <inkml:trace contextRef="#ctx0" brushRef="#br0" timeOffset="20482.0745">10949 12726 231,'18'0'0,"-10"-8"-3,14-8 3,-6-8 20,15 5 0,-7-2-12,-8 0-4,-14 7-2,10 1 0,-12 2 3,0 6 14,0-3-8,-26 8-8,-2 0-1,3 0 4,3 5 1,0 19-7,6 1 2,2-4-1,8-5 0,4-8 4,2-3-2,0 1-3,0 7 0,0 0 0,0 9 0,12-1 1,22 0-1,-4 2-3,11-8-12,-9-7-41,18-6-118</inkml:trace>
  <inkml:trace contextRef="#ctx0" brushRef="#br0" timeOffset="20768.0904">11464 12566 81,'-26'0'85,"-2"0"-13,4 0-34,-2 24-24,14 3 0,-2 2-1,10 1 0,4 2-8,0-9-2,0-1 1,18-9 3,-2 0-1,10 1 4,0-3-5,4 2-5,14 1-2,4-13-21,-2-1-50,6 0-79</inkml:trace>
  <inkml:trace contextRef="#ctx0" brushRef="#br0" timeOffset="20992.1018">11835 12266 299,'0'0'76,"0"0"-55,0 19-7,0 19-12,0 12 6,0 12-3,0-4-1,0 10-4,0-1 0,0-3 0,0-8-2,0-8-2,0-13-8,0-17-61,0-7-88</inkml:trace>
  <inkml:trace contextRef="#ctx0" brushRef="#br0" timeOffset="21150.1144">11710 12652 256,'0'-4'145,"0"2"-145,6-6-9,31-6 9,-13 0 4,20-9 4,-14 7-8,-2 3-1,-6 7-17,-6 6-158</inkml:trace>
  <inkml:trace contextRef="#ctx0" brushRef="#br0" timeOffset="21366.1231">12097 12817 217,'0'6'14,"0"-6"-11,-2 0 19,-10 0-20,6 0 9,-2-14-8,8-2-3,0 2 0,0 1-1,0-5-1,26-4-2,16-2 3,2-5-3,-8 9-5,8 2-11,-16 3-17,-14 5-16,-14-5-3,0 5-24</inkml:trace>
  <inkml:trace contextRef="#ctx0" brushRef="#br0" timeOffset="21600.1388">12303 12571 10,'0'0'59,"-6"16"-29,-12 14-6,12 5 9,6 5-5,0 2-7,0 1-11,0-6 6,0-4 17,24-4-22,-4-15-3,10-7 11,-2-7-12,-6 0 1,-11 0 3,-1-2 5,8-22 10,-18-11 5,0 3-15,0-3-6,0 6-6,-28 5-3,17 8-1,-3 9-2,6 7-2,8 0-35,0 0-114</inkml:trace>
  <inkml:trace contextRef="#ctx0" brushRef="#br0" timeOffset="21839.1524">12598 12831 292,'0'0'50,"0"-6"-44,10-12-4,20 1 0,-4 4-1,-6 10 1,8 3 3,-16 0 3,6 0 10,-10 19 8,-8 13-9,0 5-12,0 9-5,8-1-2,2 0-4,-4-9-27,8-15-92</inkml:trace>
  <inkml:trace contextRef="#ctx0" brushRef="#br0" timeOffset="27328.4534">9569 14502 75,'-8'-3'14,"6"3"-13,2-3 16,0 3-5,0 0-8,0 0-2,0 0 5,0 0-7,-4 0 1,0 3 7,4 2 3,0-5 16,0 0 3,0 0 9,0 0-11,0 0-12,0 0-9,0-2 3,0-6-2,0-3-7,0 3-1,0 8-1,0 0-3,0 0-3,0 0 0,0 0 2,0 0 5,0 0 3,0 0 2,0 0-2,0 0 1,0 0 2,0 0 2,0 0 4,0-3 8,0 3 4,0-3 0,0 0-7,0 1-10,0-3-5,0 5-1,0 0 3,0 0 3,0 0 6,0 0 1,0 10-4,0 20-7,0 16 1,-6 14-2,4 11 1,-10 7-2,10 7 3,-2 0-1,-4 4-1,-2 1-1,-2 4 1,-10 2 0,0 0 0,0-5 0,6-8-1,-2-10 0,6-9-1,-2-9 1,6-10 0,2-7-1,6-3 1,0 5-1,0 1 0,0 1 0,-2 1 0,2 3 0,-14-3 0,4 2 0,-8-2 0,12 13 0,-2-5 0,4 2 0,-8 1 0,12-9 0,0-10 0,-2-4-1,2-15 1,-4 1 0,-4-7 0,-4 1 1,12 0-1,-6 10 0,2 14 0,-4 9 0,2-2-1,-2 3 1,8-15 1,0-17-1,0-8-2,0-5-3,0 0 0,0 0 5,-4 0 6,4 0 2,-4 0 2,4 0 1,-6 0-6,6-3-2,-8-15 1,2-11-4,0-14 0,-8 1 0,2-12 0,-6-1-1,6 5 1,-12-4 0,4 12 0,4 9 0,6 10 1,6 14-1,4 1 0,0-2 0,0-3-3,0-1 3,0 1-1,0 8 1,0 2 1,0 0 1,-4 0-1,4 1 1,0 2 0,0 0 0,0 0-1,0 0-1,0 0-3,0 0-2,0 11 5,0 10 1,0-3 3,0 6-1,0 3 0,8 3 0,2 5 0,2 4-2,2 1-1,-4 9 1,0-9-1,4-4 0,-6-8 1,-8-12-1,4-8 0,-4-2 1,0-6-1,8 2-2,2-2-3,2 0-1,14 0 3,-2 0 2,4 0 1,0 0 2,2-6-1,12-9 2,0-13 0,2-11 1,12-1-4,0-6-1,-18 5-18,-24-8-181</inkml:trace>
  <inkml:trace contextRef="#ctx0" brushRef="#br0" timeOffset="28882.6937">9507 14152 13,'-6'-11'0,"4"3"0,2 8 26,-4 0 48,-2 0-22,4 0-29,-10 0-22,12 0 8,0 0 0,0 0-4,0 0-5,0 0-1,0 11 1,0 4 4,0 7-1,0 2 3,0-3-1,0-7-1,0-3-4,12-9-4,-4-2-2,4 0 5,-2 0 1,4 0 2,6-8 3,-12-16 0,8 5-1,-10 0-1,-6 8-3,0 7 3,0-1 22,0-1-9,-6 2-9,-18 4-1,16 0 2,-6 0-5,4 0-3,8 0-19,2 4-3,0 4-21,0 3-26,0-1-39</inkml:trace>
  <inkml:trace contextRef="#ctx0" brushRef="#br0" timeOffset="30695.7898">9720 15857 24,'0'0'25,"0"0"-25,0 0-16,0 0 16,0 0 11,0 0 33,0 0 18,0 0-23,0 0-29,0 0-7,0 0-3,0 0-1,0 0 1,0 0 3,0 0 1,0 0-2,0 0 2,0 0 0,0 0 5,0 0 6,0 0-4,0 0-2,0 0 1,0 0-4,0 0 0,0 0-1,0 0-4,0-10 0,-4-6 20,-2-15-7,-2-9-12,2-14 0,4-1-1,2-9 1,0-3-2,0 9 0,0 4 0,0 3 1,0 17-1,0-1 0,0 13 0,0 11 1,0 7 2,0 1 8,0 0 31,0 3-7,0 0-11,0 0-6,0 0-5,0 0-6,0 0-5,0 0-2,0 0-1,0 0-1,0 0-1,0 0 0,0 0 1,2 0 0,12 0-5,4 0 3,30 0 4,12 0 0,20 0 0,26 3 1,-2 4-1,12-1 0,-8-1 0,-15 4-4,-13-5-10,-16-4-35,-18 0-63,-10 0-128</inkml:trace>
  <inkml:trace contextRef="#ctx0" brushRef="#br0" timeOffset="31051.8103">9659 15502 254,'-4'0'7,"-6"0"-4,10 0 1,0 0 4,0 0-8,0 0-8,0 0 0,41 0 8,-5 2 1,8-2 2,14 3 0,4-3-1,0 6-1,16-4-1,-4 0-2,-14 4-10,8-3-56</inkml:trace>
  <inkml:trace contextRef="#ctx0" brushRef="#br0" timeOffset="31535.9721">10346 15962 255,'4'4'0,"9"5"-10,17-6 10,0-3 5,-4 0 0,12 0 0,-10-12 2,-14-11-2,0-10-2,-4-4-2,-6 11-1,-4 2 0,0 4 0,0 10 0,0 4 0,-16 6 6,-20 0-6,4 0-8,0 3-9,2 24 16,0 5 1,-1 8 2,13 1 0,8-5 7,10-3 5,0-6-8,28-5-3,29-1 3,-1-5 2,10-3-2,14-6 6,-6-7-4,-8 0-3,6 0-4,0-29-1,-2-13-44,-20-13-161</inkml:trace>
  <inkml:trace contextRef="#ctx0" brushRef="#br0" timeOffset="33192.0643">9702 15034 202,'0'0'66,"0"0"-66,0 0-18,0 0-1,0 0 17,0 0 2,26 0 5,-2 0 1,26-6-1,-12 1 3,18 0 0,14-3 3,10 0-5,6-1 3,18 4-2,-4 3-3,5 2-3,-23 0 3,-8 0 2,-28 0-3,-6 0-2,-24 0-1,2 0-1,-18 0 1,0-3 0,0-2 16,0-6 5,0 4-15,0 1-1,0 0-2,0 1 1,-24-4-1,0 5-1,-12-5 3,16 4-3,-6-1-1,-2 4 4,18-3-3,2 2-2,-4 0 0,12 3 0,0 0 0,0 0-3,0 0-4,20 0 3,18 0 4,-12 0 2,-8 0-1,-6 0-1,2 0 1,-10 0 1,-4 0 8,0 3 8,0 2 2,0 6 1,0 0-10,0 2-11,-18 3-3,14-3-13,-4 4-57,-6-1-162</inkml:trace>
  <inkml:trace contextRef="#ctx0" brushRef="#br0" timeOffset="34598.1899">10653 15099 42,'0'-4'37,"0"-4"1,0 0-12,0 1-25,0-7-1,0-3-6,4 7-18,8 2-29</inkml:trace>
  <inkml:trace contextRef="#ctx0" brushRef="#br0" timeOffset="34880.2072">10653 15099 52,'34'-97'9,"-28"91"-9,0-2 2,12 0-2,-16 3 1,4 3-1,-6 2 4,0 0 35,0 0 38,0 0-11,0 0-17,0 0 0,0 0-12,0 0-20,0 0-10,0 0 5,0 0-1,0 0 9,0 0-5,0 0-3,0 0-6,-18 15-2,-6 4-2,-2 0-1,0-4 3,12-1-4,-2 0 0,2-1-4,14 0-7,0 4-23,0-10-107</inkml:trace>
  <inkml:trace contextRef="#ctx0" brushRef="#br0" timeOffset="38976.436">13852 1574 299,'-8'0'40,"4"0"-34,4 0 9,0 0 16,0-4-25,0-2-3,0 3 0,0 3-2,-10 0-1,10 0 4,0-11 5,0-10 4,0-13-5,-4-10-6,0-14-1,4-6-1,0-12-1,0-1 1,0 4 0,0 13 1,0 16-1,0 7 0,0 12 2,0 0-1,0-5-1,0 3 0,0 3 0,0-2 0,0 9 1,0 2-2,0 0 1,0 8 0,0 1 0,0 4 1,0 2 0,0 0 2,0 0 3,0 0 1,0 0 0,0 0 0,0 0 0,0 0-3,0 0-1,0 0-2,0 0-1,0 0 0,4 0-5,28 5 5,22-2 0,6 3 2,16-6-1,4 0 0,-6 0-1,-10 0 0,-2 0 0,6 0-3,-7 0-10,-5 0-43,-20 0-135</inkml:trace>
  <inkml:trace contextRef="#ctx0" brushRef="#br0" timeOffset="39501.4623">13735 1139 47,'0'0'83,"0"0"-48,0 0-2,0-3-16,0 3-15,0 0-1,0 0 1,0 0-1,31 0 5,17 0 16,8 0-4,6 0-3,12 0 4,-8 0-2,-2 0 3,6-5-6,-28-4-14,-16 7 0,4 2-12,-8 0-39,-20 0-161</inkml:trace>
  <inkml:trace contextRef="#ctx0" brushRef="#br0" timeOffset="40560.5211">14549 1746 42,'0'0'0,"0"0"5,0 0 8,0 0 33,0 0-5,0 0-16,0 0 6,0 0 8,0 0 2,0 0-5,0-9-13,0-12 5,0-11-21,0-8-5,0-2-2,0-7 0,0 1 0,0 16 0,0 8 0,20 16 0,-20 8 0,4 0 0,-4 0-2,4 5-6,-2 22 8,12 2 7,0 6-4,0-11-2,0-5-1,14-1 0,-2-1 0,4-4 3,-4-1 0,-2-2-1,0-3 1,-18-1-1,8-6 1,-8 0 1,-2 0 0,-2 0 4,-2-8 2,4-21 5,8-9-5,0-2-8,-10 11-2,10 9-1,-6 12-8,4 6-19,4-1-60,-2 3-107</inkml:trace>
  <inkml:trace contextRef="#ctx0" brushRef="#br0" timeOffset="41054.5515">15174 1620 101,'16'-16'31,"4"3"-31,6-6 12,2 8-6,-12 5-3,-2-1 13,-12 4-2,-2 0-8,0 3 3,0 0 37,0 0-3,0 0 14,-2 0-38,-20 0-12,-10 0 4,16 0 2,-4 6-11,2 7-2,6 0-2,-2 8 1,10-4 0,4-1 1,0-5-3,0-4 2,0-3 0,0-4-2,0 0-1,0 0 2,0 2 2,0 3 0,0 3 2,18 3-1,-6 2 3,6 2-2,2 0 0,-8 0 0,16 0-2,-12-5 0,-2 1 0,-6 0-2,6-6 2,-6-2 0,-6-3-2,12 0-2,0 0-12,8 0-18,2 0-37,12-15-86</inkml:trace>
  <inkml:trace contextRef="#ctx0" brushRef="#br0" timeOffset="41813.5905">15160 1674 90,'-12'-4'9,"-2"4"44,14 0-3,0 0-29,0 0-20,0-2-1,0-3-10,0 2 10,0 0 0,0-2 4,10-3 2,6 0 8,4-2-5,10-4-1,-4 4-1,10-1-5,-6-3 1,-6 7-2,0-2-1,-18 1 1,-6 0 0,0 2-1,0 4 0,0 2-58</inkml:trace>
  <inkml:trace contextRef="#ctx0" brushRef="#br0" timeOffset="42405.6248">15736 1208 137,'0'-5'51,"0"2"-49,0 3-2,0 0 2,0 0 2,0 0 11,-2 3 11,-2 16-21,0 11 11,-10-5-2,8 3 9,4-2-5,-2 3-9,-6 4-5,6 12-3,0 3-1,-4 0 0,-6-5-1,2-8-2,8-17-8,-10-12-2,14-6 1,0 0-64,0-10-17</inkml:trace>
  <inkml:trace contextRef="#ctx0" brushRef="#br0" timeOffset="42614.6375">15430 1534 132,'0'-2'79,"0"-1"-79,0 0 0,32-2 4,2-3 21,16-3-5,8 0 3,-2 6-4,-4 0-12,0-3-7,-6 6-3,15 2-23,-21 0-133</inkml:trace>
  <inkml:trace contextRef="#ctx0" brushRef="#br0" timeOffset="43025.7478">16427 1318 207,'0'-6'196,"10"6"-196,12 0-10,8 0 10,1 0 1,13 0 1,-8 0-2,12 0-2,-8 0-6,4 0-47,-18 0-167</inkml:trace>
  <inkml:trace contextRef="#ctx0" brushRef="#br0" timeOffset="43212.755">16483 1471 95,'0'0'328,"6"0"-328,19 0-15,25 0 15,4-6 0,12 1 0,-6-1-1,14 6-27,-14 0-200</inkml:trace>
  <inkml:trace contextRef="#ctx0" brushRef="#br0" timeOffset="43923.7935">17305 1143 315,'-20'12'0,"2"20"0,10 0 4,-10 8 0,18-4 6,-10-2-9,8-5 0,-2-13 2,4-6-2,0-6 1,0-1-2,0-3 3,0 0-1,0 0 1,0 0 1,0 0 2,0-15 2,0-17-5,16-2-1,14-4-2,10 1 0,-2 7 0,6 4 1,-2 2-1,2 12-2,-12 10 1,-8 2-1,-12 0-2,6 0 3,-14 0 1,-2 11 0,-2 8 2,0 7 8,0 12 0,0 15-7,-30 6 1,6 0-2,12-11 0,-2-21-2,14-19 0,0-8-16,0 0 1,20-29 15,10-10 10,12 0-6,-10 7-2,8 4 0,-10 11-2,16 6 1,-10 5 0,-12 6 3,2 0 3,-2 0 2,-12 14 4,7 13-2,1-1-11,-10 3-4,10-5-14,4 6-94</inkml:trace>
  <inkml:trace contextRef="#ctx0" brushRef="#br0" timeOffset="44638.0058">18488 1270 244,'-16'0'61,"-2"0"-31,10 0 15,-6 0-20,0 0-14,-2 0-8,-8 0-3,6 0 0,-10 0-1,-2 5 1,-4 8 7,18 4 7,-2 0-10,6 3-3,-2-2-1,14-2 0,0-1-4,0-3 1,0 4-2,0-2 4,0-6 0,0 0 0,4-8-3,10 0-1,-2 0-3,6 0 8,-6 0 4,14-18-2,-2-10 1,6 7 1,-2-3-4,-2 10 0,-10 6 0,-6 6 1,-10 2-1,0 0 3,0 0 6,0 0-3,0-3-1,0 1 0,0 2-4,0 0 0,0 0-1,0 0 0,0 0 1,0 0 6,0 0 7,0 0 7,0 0-2,0 0-4,0 0-10,4-3-4,-4 3-1,0 0 0,0 0-1,0 0 1,10 0-2,-4 5 0,4 19 2,16 5 4,-2 8-2,4 3-2,3-4-4,13-1-18,-2-17-57,14-18-186</inkml:trace>
  <inkml:trace contextRef="#ctx0" brushRef="#br0" timeOffset="45061.0272">18895 1310 248,'0'-3'51,"8"1"-51,14-1-8,2 0 8,12-2 6,-6 2 3,8 0-5,-6 3 1,-2 0-5,-6-2-2,4-2-9,2 4-66</inkml:trace>
  <inkml:trace contextRef="#ctx0" brushRef="#br0" timeOffset="45328.0444">19029 1393 186,'-6'0'198,"6"0"-195,0 0 7,0 0-6,0 0-4,6 0 0,18 0 3,8 0 3,-2 10-6,-6 1-1,4-6-22,-2-5-87</inkml:trace>
  <inkml:trace contextRef="#ctx0" brushRef="#br0" timeOffset="50474.3753">19800 1650 291,'-14'-6'28,"14"-8"-28,0-6 5,0-13-5,0-2 1,0-16 0,6 3 1,14-4 1,-14-3-1,16 1-1,-20-6 3,12-2-4,0 0 1,-12 1 0,10 8-1,-10 10 2,-2 14 0,0 11 6,0 8-3,0 5 7,0 5 0,0 0-9,0 0-2,0 0-1,0 0 0,6 0-1,-2 0 1,2 0-4,19 0-1,1 15 5,18 3 3,-2-6-1,26-3 1,2-6-1,0-3 2,-10 0-1,0 0-2,-10-6-1,-14 3-2,-6 3-24,-16 0-95</inkml:trace>
  <inkml:trace contextRef="#ctx0" brushRef="#br0" timeOffset="50766.3915">19862 1347 360,'-14'0'5,"14"0"-2,0 0-1,0 0-2,22 0-6,25 0 6,-5-11 1,20 1-1,-14-1-1,4 6-2,4 0-8,-12 2-30,8 3-125</inkml:trace>
  <inkml:trace contextRef="#ctx0" brushRef="#br0" timeOffset="51326.4269">20281 1553 79,'0'0'100,"0"0"-100,0 0-11,0 5 11,22-2 2,2-3 1,-8 3 3,10-3-3,-10 0-2,-8 0 2,-4 0 2,-4 0 8,0-3 17,0-8 1,0-2-24,0-3-5,0 8-2,-24 0-6,14 8 5,-10 0-6,4 0-9,0 16 3,-2 5 3,6-2 10,-6 2 3,14 3 11,-2 0-2,6 1-5,0 1-3,0-2 2,0 0 1,0-2-5,20-6-2,-4-6 0,6-1-2,0-6-1,2-3 2,12 0-1,-2 0-2,22 0-15,-6-12-79</inkml:trace>
  <inkml:trace contextRef="#ctx0" brushRef="#br0" timeOffset="51624.4952">21150 1326 310,'0'0'78,"0"0"-72,0 0-4,0 0-2,12 0-7,0 0-3,4 0 6,0 0-3,26 0-21,-19 5-35,-7 0-59</inkml:trace>
  <inkml:trace contextRef="#ctx0" brushRef="#br0" timeOffset="51884.5062">21150 1326 107,'-2'147'146,"2"-147"-146,0 0-2,0 0 2,0 0 2,2 0 9,22 0 0,2-2-6,4 2-5,15 0-3,-9 0-14,18 0-176</inkml:trace>
  <inkml:trace contextRef="#ctx0" brushRef="#br0" timeOffset="53404.5908">22246 1358 71,'0'-8'67,"0"-3"-65,2-2 7,-2 2 34,0 1 13,0 0-1,0 1-21,-6 0-7,-12 4-8,-18-3 0,10 3-9,-18-1-4,8 1 1,-8 5 8,14 0 4,-6 0-1,11 0-11,-1 0-5,14 19-2,-2 9-8,6 11 4,2 3-2,6 1 4,0-11-1,0-5-1,0-14 2,0-2-2,14-5-5,18-6 1,13 0 8,-5-6 0,12-18 0,-4 0 0,0-5 0,-16 2 0,4 11 0,-10 0 0,-22 8 0,0 5 0,6 3 1,-10 0 2,0 0 1,0 0-1,0 0 4,0 0 1,0 0-2,0 0 2,0 0-5,0 8 1,0 11-2,0 13 0,-10 11 0,2 8-2,-4 11 1,-2 1-1,-10 4 2,8-6 1,2-3-3,0 0 0,-2-16 0,10-4 1,-2-14-1,8-11-1,0-9-2,0 0 2,0-4-1,0 0 0,0 0 1,0 0 1,0 0 0,0 0-1,14-5 1,16-14 0,20-2 1,4-11-1,6 0-2,2-8-55,-14-1-233</inkml:trace>
  <inkml:trace contextRef="#ctx0" brushRef="#br0" timeOffset="54013.6242">22879 1067 17,'0'0'281,"0"0"-263,0 0-17,0 10-1,0 15 5,-14 4 3,4 8-3,-10 3 0,0 5 2,-6 1-1,12-3 2,-6-6 2,12 0-4,-8-2-5,14 0-1,-8 4 0,4-11 0,6-4 0,0-3-1,0-9-5,0-5-2,12-2 6,18 3 2,-4 1 3,18-4 1,-6 1 1,-6-6-3,18 0-1,-20 0 0,14 0-1,-10 0-5,-8 0-18,0-14-61,-16-2-105</inkml:trace>
  <inkml:trace contextRef="#ctx0" brushRef="#br0" timeOffset="54275.639">22729 1395 254,'-4'0'22,"4"0"-22,0 0-5,0 0-1,18 0 5,14 0 1,4 0 8,12 0-2,-12 0-3,14 0-3,-20 0 0,18-7-1,-10-2-9,-14 1-40,12-3-84</inkml:trace>
  <inkml:trace contextRef="#ctx0" brushRef="#br0" timeOffset="54590.657">22951 1143 132,'-2'0'174,"2"0"-174,0-2 0,0 0 19,0 2-4,0 0 10,0 0-7,0 0-16,0 0-2,14 0 0,16 0 0,26 0 3,0 11 0,8-4-2,6-1-1,-4-6-7,-9 0-38,1-3-212</inkml:trace>
  <inkml:trace contextRef="#ctx0" brushRef="#br0" timeOffset="57745.832">16754 3063 67,'0'0'35,"0"0"-25,0-10 11,0 0 11,0-1 19,0-2-17,0 2-10,0 2-9,0-1 7,0-1 17,0-2-2,0-1-17,0-1-8,-14-5-1,-2 5-2,-6-4-7,4 3 2,2 8 1,-8-3 5,4 6-6,-4 2 8,10 0-1,-8 3 2,0 0-3,-6 0-10,3 8-2,7 14-3,-2 7-1,-4 3 0,6 1 5,6 6-1,10-4 0,-12-8 1,14 3 0,0-4 0,0-4-2,0-1 0,0-11 0,14-4-3,-2-3-2,-10-3 4,16 2 2,2-2 2,-4 0 0,10 0 0,-3 0 0,3 0 0,0 0 0,-4 0 0,-8-13-2,10-9 2,-4-1 0,4-7 0,-8-2 0,4 5-2,4 8 2,-18 12 0,4 1 0,-10 6-1,0 0 0,0 0 1,0 0 1,0 0 4,0 0 0,0 0-1,0 0-3,0 0 1,0 0-2,0 6 1,0 9-1,0 7 3,0 5 2,0 2-4,0-2-1,18 8-1,4-6-1,-6 1-2,20 1 1,2-7-20,12-7-109</inkml:trace>
  <inkml:trace contextRef="#ctx0" brushRef="#br0" timeOffset="58095.8543">17379 3034 244,'-4'-2'155,"4"2"-155,0 0-15,0-6 2,4 6 5,22-3 8,20 1 0,4 2-2,-10 0 1,10 0-19,-14 0-46,-8 0-165</inkml:trace>
  <inkml:trace contextRef="#ctx0" brushRef="#br0" timeOffset="58345.9433">17379 3034 204,'22'131'86,"-22"-131"-86,0 0-1,0 0 1,4 0 0,26 0 2,10 0 6,2-2-2,-4-1-5,-2 3-1,14 0-8,-20 0-119</inkml:trace>
  <inkml:trace contextRef="#ctx0" brushRef="#br0" timeOffset="60768.076">18595 2970 215,'0'-10'95,"0"1"-95,0-1 0,0-2 2,-6 2 11,-14-3 11,14 5-4,-12-2 2,1 4-12,-9 3-3,2 3 25,0 0-12,-12 0-17,10 3-3,-6 10-5,10 4 1,2-2 3,10 7 0,-4-1 1,2 6-2,-2-1 1,10-1 0,-2-5 0,6 3 1,0-8-3,0 2-3,6-10 4,18-4-5,6 0 3,-2-3 0,-2 0 4,4 0 1,0-6-1,-4-7 1,0-6 1,-8 1-1,-6-1-1,6 3 0,-12 3 1,9 4-1,-9 1 0,-6 6 0,0 2 0,0-3 0,0 3 0,0 0 2,0-2-2,4-4 0,2 1 0,14-6 0,-10 3-2,10 3 2,-14 2-1,-6 3 1,0 0-1,0 0 1,0 0 0,0 0 1,0 0 0,0 11 1,0 18-1,0 9 3,0 12-2,-6 9 1,-18 8 1,18 3-2,-14-6 0,10 0-1,-11-2 0,19-1-1,-6 3 0,-6-5 0,14-3 0,0-19 0,0-15 0,0-17-1,0-5-4,0 0 1,0 0 4,0 0 1,0-13 2,24-14 1,5-3-1,15-2-1,-12 0-2,22 6-2,-12 3-9,6-2-134</inkml:trace>
  <inkml:trace contextRef="#ctx0" brushRef="#br0" timeOffset="62216.1563">19179 2622 381,'0'0'48,"0"0"-47,0 0-1,0 0 1,0 0-1,0 0 3,0 0-3,0 0-2,0 4 2,0 16 6,-4 10-1,-18 4-1,-6 9-1,-2 9-3,0 6 3,6-2-3,6-8 0,10-2 0,8-16-1,0-6-5,0-6 1,20 1 0,4-8 3,6-3 0,-4-6 0,4-2 2,-6 0 1,0 0-1,-8 3 1,7 2-1,-1-2-2,-14 0-21,22-1-102,-12-2-157</inkml:trace>
  <inkml:trace contextRef="#ctx0" brushRef="#br0" timeOffset="62479.2228">19059 2922 235,'0'-6'104,"0"6"-104,0 0-13,0 0-1,6 0 11,24 0 3,0 0 2,12 0-1,-10 0-1,5 0 0,-11 0-1,18 0-7,-20 0-48,12 0-105</inkml:trace>
  <inkml:trace contextRef="#ctx0" brushRef="#br0" timeOffset="62830.2398">19254 2679 276,'0'0'16,"-14"0"-6,14 0-10,0 0 10,0 0 5,0 0-15,0 0-2,0 0-1,0 0 3,0 0 0,0 0 0,16 0 1,28 0-1,2 0 2,28 0 3,-8 0-5,8 0 0,-6 0-2,-2-5-6,-24 1-70,-16 4-152</inkml:trace>
  <inkml:trace contextRef="#ctx0" brushRef="#br0" timeOffset="63469.2744">17892 3251 3,'0'0'195,"0"-11"-195,0 0 0,0 4 14,28-2-1,-12 0 9,24 5-11,-4 4-2,34 0 11,14 0 6,18 13-1,22 3-6,12 8-9,-9-7-1,13-1 0,-6-6 2,-10-1-7,-10-2-3,-25-4-1,-1-3-8,-12 0-24,-36 0-127</inkml:trace>
  <inkml:trace contextRef="#ctx0" brushRef="#br0" timeOffset="64340.3233">18903 3598 355,'0'0'0,"0"0"-47,0 0 27,0 0 0,0 6 19,14 20 1,-14 1 2,2 10 9,-2-5-2,0-2 8,0-5-4,0-5-6,0-3-1,0-6-4,0-1-2,0 0 1,0-7 2,0-3-1,0 0 5,0 0 0,0 0 3,0 0-4,0-13-5,0-8-1,24-11 1,2-11-1,8 5 0,4-4 0,0 11-1,-2 4 0,-2 9 1,-8 8 0,-8 10-1,-12 0-4,0 3 5,-6 22 4,0 14 8,0-2-1,0-2-6,0-3 0,0-10-3,0-9-1,0-8 0,0-5 1,0 0-2,0 0-4,0 0-5,0 0 0,0-5 9,19-11 0,7-3 0,-10-3 1,28-1-1,-18 4 1,-2 8-1,4 6 0,-16 5 0,2 5 5,2 27 10,0 9 10,-6 1-5,16-5-4,-4 3-8,0-7-7,2-1-1,6-6-3,-2-7-13,0 0-26,-14-19-225</inkml:trace>
  <inkml:trace contextRef="#ctx0" brushRef="#br0" timeOffset="84096.8536">20487 3189 77,'-4'-2'0,"0"2"-1,4-6-1,0 4 2,0-3 9,0-1 7,0 1-8,0 2 4,0 3-5,4 0-6,-4 0 4,14 0 6,-8 10-1,0 12 2,-2-1-4,6-5 7,-6 11 0,-4-2 5,0 1-2,0 1-3,0-3-7,-18 2-8,-12 3-2,-20-4-3,18 2-19,-10-1-23,0-4-5,32-6-30</inkml:trace>
  <inkml:trace contextRef="#ctx0" brushRef="#br0" timeOffset="85407.9299">21617 3176 112,'-6'-13'33,"-2"-4"-31,-10 4 6,0 5 12,10-5 6,-10 5-4,8-1 2,0 5 1,-12 4-10,0 0-5,-4 0-5,-4 0-3,0 4-1,-14 16 2,8 4-2,4 7-1,3 3 0,-1-6-3,14 7 2,2-3 1,12 0 1,2-8-1,0-6-2,0-1 0,0-15-2,2 4 0,12-6-2,8 0 2,0 0 4,1 0 6,-3-25 3,6-1 2,12-6-8,-10-9 1,0 4-1,0 5 3,2-5-4,0 5 1,-4 2-3,-14 4 1,10 1-1,-14 4 0,10 0 1,-10-3-1,4-3 1,-6 11-1,0-3 0,0 0 1,16 3-1,-8-8 0,2 5 0,-2-1-1,-2 6 1,2-2 0,-10 12 0,-4 4 1,0-1 2,0 1 7,0 0 3,0-3-3,0 3-1,2 0-3,-2 0-1,0-3 3,0 3-3,0 0-4,0 0 2,0 0 1,0 0 10,0 6-13,-6 20 1,-12 7-1,-4 12 3,-8 8-4,-4 17 2,4 7-2,-14 1 0,14-8 0,8-6 0,14-21 0,8-17-7,0-13-11,0-4-21,18-4-51,12 2-48</inkml:trace>
  <inkml:trace contextRef="#ctx0" brushRef="#br0" timeOffset="85865.9856">21921 3146 229,'-12'0'0,"-2"0"0,14 0-1,-8 17 2,2 14-1,-2 4 0,8 10 2,0-1-2,0-7 0,0-5 2,22-7-2,4-11 0,19-4-2,-13-8 0,4-2 2,-6 0 5,-6-13 5,6-14 4,-6-3-1,-22-7 1,-2 0 7,0-1-5,-2 1-12,-46 5 2,12 8-5,-10 13-1,12 11-1,7 0 1,-3 8-26,6 19-49,14-1-17,4-5-47</inkml:trace>
  <inkml:trace contextRef="#ctx0" brushRef="#br0" timeOffset="86460.0227">22414 3165 90,'0'0'46,"-6"0"-17,-2 16-23,2 10-5,6 10 6,0 7 2,0-4-5,0-1 3,0-3-2,14-11 3,0-10 2,2-7-5,-6-7 8,-4 0-11,6 0 4,-4 0-4,0-7 9,14-16 2,2-6-6,6-5-6,-6 4 0,2 4-1,-14 6 0,3 13 0,-15 7-1,0 0 0,0 7-2,0 24 3,0 3 2,0 0 5,0-4-5,0-8 3,0-6-2,0-11-3,8-2-2,6-3-1,-2 0 3,-6 0 0,14-6 11,2-15-2,-8-9-3,14-7-5,-6-3-1,8-5 0,-8-1 0,-20 9-1,12 13-2,-8 13 3,-6 3-5,0 8-6,0 0-27,0 32-119</inkml:trace>
  <inkml:trace contextRef="#ctx0" brushRef="#br0" timeOffset="86900.0462">23049 3240 192,'0'0'22,"0"11"-21,0 12 4,0 8 2,0 0-1,0 1 6,-14 1-3,4-4-2,4-10-1,6-12-1,0-7-5,0 0 0,0 0-5,0 0 2,0-7 3,30-17 10,0-14-3,6 1-5,8 5-2,-18 10 0,-12 17 0,2 5 0,8 0 1,-4 29 25,20 14-4,-3 7-1,7-3 2,10-8-12,-8-6-11,30-15-3,8-16-17,2-2-39</inkml:trace>
  <inkml:trace contextRef="#ctx0" brushRef="#br0" timeOffset="88199.1171">16269 2601 301,'0'0'0,"0"0"-12,0 0-2,0-5 3,18-3 11,12-4 1,4 3 3,6 5-1,2 4 0,8 0 5,9 0 0,-3 0 0,0 11-5,-12-3-2,-2-4-1,-4-4 0,-16 0-1,-2 0-3,-14 0 0,4 0-6,-10 0-10,0 0-28,0 0 1,-18 0-2,-6-10 16,0 3 23,-2-1 10,10-3 3,-8 0 22,18 1 13,-8 2-6,14 5-9,0 3 22,0 0-26,0 0-17,0 0-2,0 0 1,18 6 11,14 7-4,4-2 5,-12 2-6,2-5-4,4-3-2,-16 1 0,-8 0 1,-6-4 5,0 1 22,0 7 14,-8 4-11,-34 4-30,6 4-2,-8-3-18,8 4-25,16 2-117</inkml:trace>
  <inkml:trace contextRef="#ctx0" brushRef="#br0" timeOffset="92128.337">13489 3895 82,'0'-15'19,"0"0"-19,0 2 17,0 3 4,0 7-11,0 3 16,0 0 14,0 0-24,0 0-16,0 0 0,0 0 0,0 8 13,0-3-8,0 3 0,0 9 6,0 4-1,2 8 3,4 17-2,6 4-1,-6 20 1,-2 18 6,-2 19-4,-2 24 6,0 27-7,0 22 6,0 25-4,0 19-4,-6 6-4,-12 0-3,12-10-1,-6-20-1,-2-15-1,4-27-1,-4-32-4,14-41-8,0-42-25,0-43-129</inkml:trace>
  <inkml:trace contextRef="#ctx0" brushRef="#br0" timeOffset="92946.3786">13099 6093 209,'0'0'94,"0"0"-89,0 0-5,0 0 1,0 0-1,10 0-10,34 0 10,12 0 5,30 0 0,24 3 2,34 2 4,46 3-7,33 5 4,17 4 0,15 4 0,-5 11 4,-8-9-8,-11 4-4,-27-9 0,-18 5-8,-40-7-25,-41-4-112</inkml:trace>
  <inkml:trace contextRef="#ctx0" brushRef="#br0" timeOffset="93510.4099">15590 6208 108,'-16'-16'134,"-6"-1"-132,16 12 25,4 3 55,2 2-24,0 0-30,0-3-28,0 0 0,0 3-4,0 0 4,0 0 2,0 0 8,0 0 18,0 0 6,0 11-9,0 8-22,44 2 1,-2 3 1,14-5-1,-6 0 0,4-3-1,-23-3-2,-1-5 0,-28 3 1,-2-3-1,0 19 3,-26 7 8,-45 12-12,-25 10-1,-18-5-22,30-6-53,-10-21-191</inkml:trace>
  <inkml:trace contextRef="#ctx0" brushRef="#br0" timeOffset="94588.4697">13269 3991 136,'-4'3'27,"4"-3"-20,0 0 13,0 0-12,0 0-8,0 0 1,0 0 3,0 0 2,0 0 0,0 0 12,0 0 26,0 0 11,0 0-12,0 0-24,0 0-6,0 0-3,0 0-4,0 0 0,0-8-4,22-11 1,-8-5-3,14 1 1,-2-2-1,-6 4 1,8 7-1,2 3 0,-4 9-1,-6 2 1,-2 0 0,-6 0 4,-2 0 3,-2 0-3,0 0-1,2 0-2,-4 0 0,-6 0 1,0 0 0,12 5-2,-10 1 1,8 4-1,-4 2 3,22-8-2,-14 2-1,-2-6 0,-2 0 0,-10 0 0,0 0 2,0 0 1,0 0 4,0 0-4,0 0-1,0 0 1,0 2-3,0-2-1,0 0 1,0 0 1,0 0 0,0 3 0,0 0-1,0 2 0,0 4-3,16 1 3,2 6 0,12 6-2,0 7 1,1-3-10,1 12-3,10-9-22,-4-10-102</inkml:trace>
  <inkml:trace contextRef="#ctx0" brushRef="#br0" timeOffset="95390.5137">12888 4320 25,'-4'0'198,"-2"0"-193,6 0-4,0-2 5,0-1 8,0 0-6,0 3-1,0 0-2,0 0-5,0 0 1,0 0 12,0 0 8,10 13-6,12 4-2,-4 0 1,-2-5-7,-2 6-3,-2-1 2,10-4-4,0 4 3,-12-10-3,14-4-1,-6 0-1,-6-3 0,5 0 0,-3 0 4,12-20 4,0-7-1,-2 2-3,6-5-4,-6 12 1,-12 7-1,2 8 0,-14 3 0,0 0 11,0 0 7,0 14-13,0 6 12,-14 8-7,2 1-2,-6 6 2,-12 7-7,4 7 2,-4 17-2,-6 1-3,3 3-1,3 2-5,2-8-11,12 3-36,12-14-184</inkml:trace>
  <inkml:trace contextRef="#ctx0" brushRef="#br0" timeOffset="96271.5676">15354 5502 90,'0'0'279,"0"0"-269,0 0-10,0 0-16,14 16 16,16 8 4,0 0-1,8 11-2,-8-6-1,10 1 0,-2 3-1,-8-8-6,10 3-18,-14-11-58,-6 0-73</inkml:trace>
  <inkml:trace contextRef="#ctx0" brushRef="#br0" timeOffset="96484.5763">15326 5834 303,'0'0'102,"0"0"-102,0 0-20,30-19 8,34-5 12,8-16 13,24-11-5,2-3-3,6 6-5,-13 6-3,-17 9-21,-28 4-170</inkml:trace>
  <inkml:trace contextRef="#ctx0" brushRef="#br0" timeOffset="98112.6657">17645 5176 234,'0'-35'35,"0"-1"-35,12 3 0,30-2 14,10 2-5,-12 4 15,31 5 7,-13 5-19,-16 12-7,-2 7 2,-6 0-7,-8 18 8,0 28 9,-16 15 3,18 11-10,-6 4-6,0-7 0,10-13-2,4-19 0,-6-13-1,10-15-1,-6-1-1,-14-4 0,10-4 0,-6 0 1,-12 0 2,6 0-1,-6 0 1,14-4 1,-4-19 1,4-16 1,1-17-1,-3-11 1,4-16-3,-14 6-1,-2 5-1,-6 14 1,0 24 0,-6 13 1,0 18 14,0 3 4,0 0-9,6 0-11,8 0-2,14 0-7,2 3 6,2 7 3,22 1 1,-16-5-1,16 2-1,0-3-1,-4 1-12,-6-6-128</inkml:trace>
  <inkml:trace contextRef="#ctx0" brushRef="#br0" timeOffset="98721.7031">18917 5344 195,'-14'11'7,"14"5"-7,0 3-6,0 13 5,0-3 0,0 6 1,0-6 4,16-2 6,14-10-1,-2-4-1,0-5-4,0-8 2,-8 0 4,-8 0 9,12 0 16,-18-17 6,0-4-9,-6-6-12,0-2-3,0-6 4,0 9-6,-36-4-1,12 12-10,-8 9-2,12 4-2,8 5-29,-10 10-150</inkml:trace>
  <inkml:trace contextRef="#ctx0" brushRef="#br0" timeOffset="99571.746">19400 5323 175,'-12'-5'87,"0"2"-77,8 3 37,2 0 18,2 0-44,0 0-21,0 10-20,0 14 18,26 5 2,-6-4 1,-6 2-1,8-6 0,8-5-1,-8 3-6,-10-6-14,8 2-50,-6-8-138</inkml:trace>
  <inkml:trace contextRef="#ctx0" brushRef="#br0" timeOffset="99791.759">19340 5615 271,'0'-3'0,"0"-13"-6,0-11 6,18 2 0,20-1 7,-4-6 1,-4 2 2,22 4-6,-28 7-4,6 9-4,-4 7-12,-2 3-93</inkml:trace>
  <inkml:trace contextRef="#ctx0" brushRef="#br0" timeOffset="100115.8803">20013 5165 349,'0'-2'27,"0"2"-27,0-3-5,0 0-3,14-2 0,16-3 8,6 3 5,6-1-5,-10 3-1,4 3-8,-10 0-17,-2 0-78</inkml:trace>
  <inkml:trace contextRef="#ctx0" brushRef="#br0" timeOffset="100362.8914">20013 5165 267,'40'150'11,"-40"-150"-11,0 0-6,10 0 6,20 0 5,-2 0 1,16 8-1,-6 0-5,10 0 0,-10 0-17,6-8-81</inkml:trace>
  <inkml:trace contextRef="#ctx0" brushRef="#br0" timeOffset="101509.9561">20704 5157 45,'0'-13'44,"-4"2"3,4 6 11,0-3-15,0-1-18,0 2-19,24-12 6,16 1-3,12-4-1,2 0 0,-4 9 4,-2 10-3,-22 3-2,-6 0-2,-6 8 6,-12 22 10,-2 12-4,0 10-3,0 3-10,-20 5 0,8-13-2,8 7-2,4-11 1,0 0-1,16-14-1,24-5 0,-2-14-5,-6-10-1,12 0 6,-18 0 1,4-15 4,6-23 4,-5-18-3,-7-8 1,4-6-3,-26-2 0,-2 5-2,0 20 2,0 11-3,-30 20 3,28 13 10,-2 3 8,4 0-21,0 0-7,0 0-14,6 12 20,38-2 1,-2 1-5,12-4 2,-4 0 0,0-2 0,-8 3-4,2 3-56,-22 9-141</inkml:trace>
  <inkml:trace contextRef="#ctx0" brushRef="#br0" timeOffset="101937.9819">21507 5438 303,'-12'3'0,"-2"12"-21,14-1 14,0 7 1,0-8-3,4 1 3,22 0 1,4-7 1,4 2 4,2-7 0,-6-2 3,0 0-2,-12 0 1,-2 0 5,0-8 11,-6-11 10,-10-5-6,0-5-10,-12 8-4,-32-3-5,-14 2-3,22 14 0,-8 8 0,8 0 0,16 0-12,20 19-58,0 13-60</inkml:trace>
  <inkml:trace contextRef="#ctx0" brushRef="#br0" timeOffset="102854.0295">22522 5139 100,'4'-6'14,"-4"3"-7,0 1 35,0-1 44,0-2-37,0 2-25,-22 1 17,-4 2-25,-4 0-7,0 0-4,-8 0 2,2 10-3,6 6 2,14 0 2,-6 8-8,0 0 0,16 10-1,6 7-3,0 2 3,0 2 1,0-2-1,6-5 1,24-7-2,8 3-6,-2-11-6,-2-1-34,12-18-110</inkml:trace>
  <inkml:trace contextRef="#ctx0" brushRef="#br0" timeOffset="103152.0514">22781 5272 212,'-22'0'19,"6"0"-9,-8 27-6,4 16-2,8-1 1,-2 1-2,14-8 3,0-3-2,2-11-2,36-7 0,-20-9-1,20-5 1,-22 0 0,10 0 8,-8-11 4,-12-15 11,-6-12-2,0-3-9,0 0-5,0-5-2,0-1-5,-30 14 0,-2 11-9,-12 17-24,18 5-57,18 18 10,8 23-52</inkml:trace>
  <inkml:trace contextRef="#ctx0" brushRef="#br0" timeOffset="103484.0647">23326 5256 160,'-51'0'5,"5"0"-1,16 3 17,14 15 20,2 1-14,14 10-27,0-7-1,0-1-2,20-5 3,4 1 1,-12 4 8,6-8 1,-16 3 4,-2-2 4,0 7 6,0 1 6,-20-4-10,-22-2-20,-2-5 0,-10-5-26,30-4-44,-12-2-108</inkml:trace>
  <inkml:trace contextRef="#ctx0" brushRef="#br0" timeOffset="104062.1009">23856 5032 145,'-26'-12'143,"4"12"-137,-8 0-5,4 6 7,0 31-1,-4 11-5,4 22 1,-4 8-2,16-1 0,6-10 1,8-8 3,0-11-2,22-14-2,8-12 4,26-4-4,-12-11-1,8-7 7,-12 0 0,14-14 4,-4-19-1,-9-14 0,-11-12-5,6-11-2,-32 1-3,-4-1 0,0 6-3,-40 3-16,-5 7-43,-5 19-3,-16 14 65,22 21 42,-6 0 48,14 19-76,18 18-6,16 4-3,2-4-3,14 8-2,28-10 1,32-1-1,4-15 0,17-8-11,-5-11-68</inkml:trace>
  <inkml:trace contextRef="#ctx0" brushRef="#br0" timeOffset="105882.1985">13433 6144 89,'0'0'86,"-8"0"-86,8 0 4,0 0 15,0 0-12,0 0 17,0 0-2,0 0-16,0 0-6,0 0 4,0 0 0,0 0 3,0 0 5,0-5-1,16-6 11,2 0-8,-6 3-8,6 3-4,-2 2-1,0-5-1,8 2 1,10-7 0,22-3 2,18-8 1,19-14 0,31-4 0,-2-20 2,22-13 4,4-4 6,-11-6-9,3 6-1,-4 9-1,-10 9-2,-10 5-1,-8 11 2,-21 4-3,3 10 0,-16 0 0,-4 6-1,-28 0 0,-2 9 1,-24 6-1,-8 10 2,-2 0 3,-6 0 2,4 0-6,-4 0-1,0 0-3,0 0 2,0 0 0,0-3 1,0 3 1,0 0 0,0 0 5,0 0 11,-10 0 8,-34 0-25,-12 0-13,-4 0 1,-14 0 2,-6 0-4,14 0-15,5 0 21,15 5 8,22-2 10,14 2 5,10-2-15,0 2-1,0-2-7,0 2-1,8 0 4,18 4 3,18-4 2,-6 3 0,-3-6 2,13-2-1,-16 4 3,12-4-2,-8 0 0,-2 0 2,10 0-3,-18 0 0,-14 0 0,-8 0 3,-4 0-3,0 4 14,0 5 10,0 10 3,-10 4 7,-26 12-26,-18 2-7,10-2-2,-6 3-7,20-11-19,4-1-60,-4 3-158</inkml:trace>
  <inkml:trace contextRef="#ctx0" brushRef="#br0" timeOffset="107016.2641">14370 5849 132,'0'-5'59,"0"-3"-54,0-5-2,0 0 13,0-1 3,0 1 11,0 5 11,0 5 0,0 3-12,0 0-12,0 0-16,8 19 5,22 2 4,-6 11 10,3-3-12,-9 0-5,0-4 0,4-3 0,-14-6 1,-8-1-1,0-4-3,0 6-15,0-7-35,0 0-105</inkml:trace>
  <inkml:trace contextRef="#ctx0" brushRef="#br0" timeOffset="107524.2924">14913 5772 173,'-30'-13'0,"2"2"22,2 3 12,16 8 6,-10 0 8,14 0-39,-12 23-9,12 15-7,6 8 7,-2-1 0,2 1 0,0-9 1,0-4-1,2-5 0,18-11 0,4-4-2,-8-5-6,10-8 3,2 0 5,-2 0 5,4-21 2,-4-9 1,-4-7-6,-6 2-2,-6-2 0,-10-4-1,0 7-3,0-1-3,-44 8-19,2 6-30,-2 13 14,-10 8 42,36 0 56,0 15-36,8 10-12,10-1-8,0-2 0,14-7-5,18-7 5,32-2 2,-4-6 4,6 0-3,4 0-1,-9 0-2,5-14-46</inkml:trace>
  <inkml:trace contextRef="#ctx0" brushRef="#br0" timeOffset="108283.3314">13962 5080 231,'0'-11'20,"0"0"-20,0 0-3,20-1 3,18-5 2,-6 3 5,14 1 3,-12 8-5,-8 5 5,-8 0-1,-2 0-1,2 18 3,-2 17 2,-2 11-5,-12-1 7,4 11-8,-6 0-3,8-7-1,2-5 0,8-11-2,10-14-1,0-5-3,-12-1 2,6-9-2,2-4-1,-4 0 4,-4 0 0,3 0 1,-7-15 6,14-11-1,-8-16-3,-6-13 0,-12-7 0,8-12-2,-8 2-1,0 10 0,0 25 0,0 18 1,0 19 9,0 0 7,0 0-17,0 0-2,14 8-2,8 3 4,2-6 0,6 3 0,-2-5-2,0 2 1,0-2-4,2 2-15,-14-5-191</inkml:trace>
  <inkml:trace contextRef="#ctx0" brushRef="#br0" timeOffset="108690.3538">14737 5261 198,'-4'23'0,"4"0"-8,0 5 6,0-14 2,0 0 1,12-4 5,12 1-5,0-11-1,-4 0 2,-8 0-2,6 0 4,-8-11 5,-10-13 9,0 0 0,0-2-4,0 7 3,-24 0-10,8 4-2,-8 4-5,-6 2-21,8 9-64</inkml:trace>
  <inkml:trace contextRef="#ctx0" brushRef="#br0" timeOffset="109103.3818">13852 4711 169,'0'0'0,"0"0"-24,56 0 24,8 11 4,36-9 2,0 1 2,-4-3 0,2 0-2,-7 0-4,-23 0-2,-16 0 0,-12 0-2,-28 0-6,-8 0-21,-4 0 7,0 0 12,0 0-8,0 0-61</inkml:trace>
  <inkml:trace contextRef="#ctx0" brushRef="#br0" timeOffset="109314.4419">14543 4700 5,'-4'-8'9,"-10"5"33,14 3 39,0 0-53,0 0-28,0 0 0,18 3 17,16 5-4,6-3-6,-6-3-1,-6 2 0,-10-4-3,-8 6 2,-10-6-2,0 0 12,0 0 33,0 5-3,0 0 7,-10 8-40,-24 9-12,-6 7-17,-4 3-41,14 3-59</inkml:trace>
  <inkml:trace contextRef="#ctx0" brushRef="#br0" timeOffset="110546.5336">17988 6475 136,'30'-48'10,"26"2"0,18-7 41,-14 8-23,18 10 5,-18 14-14,-14 12-11,-6 9-5,-18 0 2,-14 12 4,6 18 10,-14 25-5,0 1-2,0 3-5,0 5-2,0-8-3,2-10-2,26-7-1,2-9 0,1-3-1,15-11 2,-10-8-4,8-8-4,-2 0 7,-12 0 1,18-11 5,-16-13 0,-2-8-2,-2-6-1,-12-10 2,-10-11 1,-6-4-3,0 1 1,0 1-2,-8 13 0,-10 18 0,6 14 5,-2 10 4,14 6 0,0 0-10,0 0-8,2-5 3,42 0 5,-4-6 1,4 1-1,-12-2 1,-4 7-1,-6 5-1,-14 0-6,-6 0-37,-2 0-130</inkml:trace>
  <inkml:trace contextRef="#ctx0" brushRef="#br0" timeOffset="111044.8149">19033 6681 42,'0'22'37,"0"4"-17,2-1 6,16-7-13,14-2-4,-16-5 0,6-6-3,-6-5 0,-2 0 1,0 0 9,-6 0 15,-4-14 0,-2-4-15,-2 2-3,0 2-4,0 1 4,0 2-1,0-4-4,-12 4-7,-20-3-1,-10 6-10,12 8-11,10 0 10,10 0-4,10 3-16,0 13-18,6 3-38</inkml:trace>
  <inkml:trace contextRef="#ctx0" brushRef="#br0" timeOffset="111567.9829">19420 6678 242,'-18'0'0,"16"6"-8,2 15 8,0 1 6,0-1-4,0 1 3,20-4-4,4-5 1,-12-4-1,18-7-1,-4-2 4,-4 0 17,4-24 6,6-8-13,-2 0-11,0 2-3,-2 12 0,-6 11 0,-18 7-3,-4 0-4,0 0-6,0 9 13,-4 16 1,-22 7 6,-4 8 1,0 0-1,4 0-4,-4 2-3,6-1-3,14-4 1,10 0-12,0 1-28,0-1-144</inkml:trace>
  <inkml:trace contextRef="#ctx0" brushRef="#br0" timeOffset="111854.0049">20173 6494 183,'0'5'108,"0"-2"-108,6 3-37,22-1 27,12-3 4,-4 1 6,8-3 0,-8 2-16,-6-2-43,-6 3-95</inkml:trace>
  <inkml:trace contextRef="#ctx0" brushRef="#br0" timeOffset="112094.0159">20137 6711 227,'0'0'20,"0"0"-20,0 0-4,14 0 4,8 0 5,8 0-5,-4 0-3,4 5-9,-6-5-114</inkml:trace>
  <inkml:trace contextRef="#ctx0" brushRef="#br0" timeOffset="113038.0677">20898 6497 221,'0'-3'40,"22"0"-40,12-2-4,12 3 4,8-4 8,-18 3-4,-6 3-3,-2 0-1,-26 0 0,10 0 2,-12 11 9,0 18 15,0 19-7,0 3-9,0 0-2,0-8-6,12-9-2,4-9 0,12-9-1,4-6 0,5-4-3,-13-4 2,20-2 2,-14 0 0,2 0 2,2-2 3,-8-9-3,-4-5-1,-10-5 2,6-8 4,-10-15-4,-8-9-2,0-6 2,0-3-3,0 14 1,-8 11 0,0 15 1,-2 17 11,6 3 19,4 2-28,0 0-4,0 0-9,0 0 5,0-3 4,0 0 1,18 0 0,-6 3-1,10 0-1,0 0-2,2 0 2,8 0-7,2 0-24,14 11-111</inkml:trace>
  <inkml:trace contextRef="#ctx0" brushRef="#br0" timeOffset="113569.0963">21813 6759 202,'-6'0'51,"0"0"-51,-8 0-13,14 0 6,0 8 7,0 8-2,0 0 2,0 0 0,14 0 0,-2-9 2,10-1-2,-6-6-6,0 0 6,8 0 0,2 0 4,-2-11 2,1-4-1,-19-2-3,0-1 3,-6-1 7,0 6 2,-27 1-11,-27 12-3,14 0-14,-10 0 3,18 3 8,2 16 3,16-3-38,14 0-75</inkml:trace>
  <inkml:trace contextRef="#ctx0" brushRef="#br0" timeOffset="114124.1252">22639 6622 128,'0'-11'81,"0"1"-81,0 2-8,0 3 8,-19 2 0,-11 3 0,-2 0-22,0 0-7,-16 0 24,18 16 5,0 3 30,12 0 2,12-1-31,6-5-1,0-2-5,14 0 4,14-4 1,2 2 5,-4 1 2,-10 1 0,2-1-3,-16 2 11,-2-2-5,0 4 11,0 1 5,0 10-13,-20-4-10,-10-2-3,0-3 2,-4 1-2,-10-15-6,12-2-25,2 0-69</inkml:trace>
  <inkml:trace contextRef="#ctx0" brushRef="#br0" timeOffset="114328.136">22829 6694 311,'0'22'0,"0"1"-44,0-1 31,0-6 6,0-3-15,4-4-33,-4 0-93</inkml:trace>
  <inkml:trace contextRef="#ctx0" brushRef="#br0" timeOffset="114488.1486">22889 6459 327,'-18'-3'114,"10"1"-111,8-3-3,0 5-12,0 0-42,0 0-69,0 16-26</inkml:trace>
  <inkml:trace contextRef="#ctx0" brushRef="#br0" timeOffset="114710.1574">22975 6759 163,'0'2'42,"0"-2"-27,0 0 32,0 0 8,0-15-43,0-7-11,0-5-1,6 6 4,22 2-3,-6 8 0,0 6-1,-14 5 1,6 0-1,-6 0 2,-6 28-2,22 0 0,-20 7-4,18 0-31,0 2-92</inkml:trace>
  <inkml:trace contextRef="#ctx0" brushRef="#br0" timeOffset="115204.1845">23636 6556 283,'-18'0'5,"10"0"-2,-10 0 17,2 13 6,-4 24-23,10 16-2,0 10 0,10 0 1,0-4-1,0-8 1,10-11 1,20-16-3,6-8-4,0-11 4,2-5-1,2 0 1,-10-15 7,10-23 4,-14-11-5,-10-6-3,6-4-2,-20 0-1,-2 6 0,0 7-1,0 6 1,-32 6-1,-26 4-5,12 18-17,4 6 20,0 6 3,18 7 52,12 25-42,-2 8-8,14 3-2,0-5 4,0-6-1,40-9 0,-2 0 4,18-13-4,0-5 1,4-5-4,-10 0-5,20-13-63,-11-22-225</inkml:trace>
  <inkml:trace contextRef="#ctx0" brushRef="#br0" timeOffset="213636.1996">13645 7569 126,'-26'-5'102,"8"2"-102,-2-2 1,18 0 1,2-1 7,0-3-1,0 5-3,0 0 3,0 2 0,0 2 1,0 0 5,0 0 0,0 0-4,0 0-6,0 0-4,0 13 0,22 14 4,12 5 12,6 5-9,6-2 7,3 0-3,-3-3-4,-4 0-2,2-5-5,-8-5 0,-6-1 0,0-8-4,-6 1-4,2-1-5,-8-2-34,-12 0-92</inkml:trace>
  <inkml:trace contextRef="#ctx0" brushRef="#br0" timeOffset="214205.2296">13571 7839 155,'0'0'16,"-6"0"-16,6 0 7,0 0 16,0 0 3,0 0-11,0 0-6,14 0-2,26-8 9,-4-16 14,26-6 0,-1-12-1,19-3-16,4-6-8,-4-3-2,0 1-3,-30 17-5,-10 18-17,-14 18-85,-26 13-133</inkml:trace>
  <inkml:trace contextRef="#ctx0" brushRef="#br0" timeOffset="215031.2741">14629 7683 169,'-6'0'155,"4"-2"-154,2 2 0,0 0-2,0 0 1,0 0 0,12 0 0,28 0-1,-6 0 0,4 9 0,14 4-3,-20-3-10,32 1-66</inkml:trace>
  <inkml:trace contextRef="#ctx0" brushRef="#br0" timeOffset="215690.3579">15574 7711 189,'-34'-8'10,"4"-1"-6,-6 7-2,-8 2 24,14 0 8,-14 0-28,12 0-5,2 16-1,2 8 3,-2 13-2,10 8-1,8 10-1,-2 1 1,10-6 0,4-7 1,0-13-1,0-15 0,14-9-2,16-6 2,6 0 3,0-8 5,12-32 10,2-14-8,-10-12-4,12-4-3,-4-8-3,-12-2 0,2 3 1,-20-1-1,10 11 1,-6 8 0,-18 9 4,0 4 5,6 16 9,-6 10-5,4 6-1,-4 11 4,6 3-11,-6 0-6,-4 13-8,4 30 8,-4 14 6,0 7 0,0 8 0,0 1-2,0 4 0,0 0-1,0-5-3,0-2 0,0-16-5,0-6-4,8-17-19,16-12-142</inkml:trace>
  <inkml:trace contextRef="#ctx0" brushRef="#br0" timeOffset="215903.3687">15981 7715 184,'0'3'150,"0"35"-150,0 10-4,0 6 2,-14-3 2,14-4-3,0-6-3,0-15-21,0-12-57,0-14-120</inkml:trace>
  <inkml:trace contextRef="#ctx0" brushRef="#br0" timeOffset="216068.3782">16101 7451 280,'-8'-10'183,"-12"10"-182,20 0-1,-2 0-15,2 8-65,0 18-29,0 14-59</inkml:trace>
  <inkml:trace contextRef="#ctx0" brushRef="#br0" timeOffset="216374.3961">16269 7911 194,'-8'27'2,"8"0"0,0 5 11,0-1 0,0-3 0,0-11-7,0-8-1,0-6-4,0-3 6,0 0 34,0-16 30,0-16-32,0-12-38,8 0 2,16 1-2,4 6-1,4 2 0,12 2-1,-4 9 0,4 8-1,-17 6-5,-1 10-17,-16 0-27,10 0-70,-12 24-66</inkml:trace>
  <inkml:trace contextRef="#ctx0" brushRef="#br0" timeOffset="216725.5346">16734 7959 132,'6'0'14,"16"0"-11,-6 0 1,0 0 16,8 0 9,2-8 2,-6-8-7,-4-5 9,8-1 0,2 1-14,-18-1-7,2 4-11,-10-1 3,0 3-3,0 0 2,0 2-3,-26 7 0,-2 4-2,4 3-6,-2 0 3,-4 8 5,4 16 2,0 8 11,4 2 9,22 6 2,0 6-10,0-3-8,0 0-5,4-6 5,30-2-6,2-5-2,0-6-1,18-11-2,6-5-10,22-5-25,-4-3-163</inkml:trace>
  <inkml:trace contextRef="#ctx0" brushRef="#br0" timeOffset="217317.7852">17721 7884 171,'-64'-5'20,"22"-1"-9,-8 6-3,-4 0 4,0 0 30,-8 0-32,16 14-10,-6 10 0,16 8 11,6 0 8,4 6-4,20-1-7,6-2-1,0 8-4,0-8-3,36-1 1,10-4 5,-6-6 2,18-3-1,12-3-6,-2-9-1,10-9 0,-4 0-3,-2-11-19,-8-21-69</inkml:trace>
  <inkml:trace contextRef="#ctx0" brushRef="#br0" timeOffset="217647.8486">18238 7577 157,'8'-8'20,"-2"3"4,-6 2 22,0 3-19,0 0 36,0 0-9,0 3-45,0 23-1,0 9-7,0 13 10,0 3-4,0 15-4,-14 4-3,4 2 2,-10 0-2,-4-7 0,10 5-3,-4-17 0,14-16-6,4-18-15,0-15-34,0-4-7,0 0-35,0-7-7</inkml:trace>
  <inkml:trace contextRef="#ctx0" brushRef="#br0" timeOffset="217842.8607">17958 7956 165,'0'-2'194,"0"2"-194,0 0-29,30-3 29,26-3 1,-8-1 2,12 1-3,-4 1 0,-6 3 0,0-1-1,-10 0-27,14 3-118</inkml:trace>
  <inkml:trace contextRef="#ctx0" brushRef="#br0" timeOffset="218013.8684">18713 7887 128,'0'24'87,"0"16"-84,0 8 13,-8 3 10,-4 3-5,-2-4-11,10-4-3,4-14-7,0-12-8,0-8-18,0-12-30,0 0-44</inkml:trace>
  <inkml:trace contextRef="#ctx0" brushRef="#br0" timeOffset="218181.8803">18843 7721 256,'-12'0'12,"2"0"0,4 0-12,0 0-84,6 11-62</inkml:trace>
  <inkml:trace contextRef="#ctx0" brushRef="#br0" timeOffset="218487.8983">18969 8004 268,'-14'29'34,"14"-1"-31,0-1-2,0 5 8,18-6-1,12 1-1,0 3 0,-10-9 0,6-3-1,-4-8-1,0-1 0,4-6-2,-6-3-1,4 0 5,-8 0 7,11-24 1,-9-8 0,-10-9-6,-4 2-2,-4-4 2,0 6-2,-4 2 2,-22 8 0,-5 11 6,5 9 17,0 7-19,18 0-13,-12 0-10,10 15-47,-10 11-47,14 2-106</inkml:trace>
  <inkml:trace contextRef="#ctx0" brushRef="#br0" timeOffset="219029.9293">19486 7951 218,'0'12'6,"0"0"-3,0 1 21,0 7-8,0-2 0,0 6-2,0 6 1,0 7-2,0-5 1,0-14-6,0-7-1,0-7-7,0-4-1,0 0 1,0 0 2,0 0 10,0-23 14,0-14-7,20-3-11,4 10-8,-12 11 1,6 18-1,-12 1 1,8 0 0,-2 5 6,6 21 20,8 9-11,-10 2-10,26-5-6,-12 4-1,0-10-9,2-7-24,-12-3-165</inkml:trace>
  <inkml:trace contextRef="#ctx0" brushRef="#br0" timeOffset="220678.0167">13549 8382 212,'-8'0'21,"2"0"-12,6 0 26,0 0 19,0 0-9,0 0-13,0 0-11,0 0-9,0 0 0,0 0-5,0 0 0,0 0-6,0 0-1,0 0-2,10 2 0,16 5 2,8 3 0,10-3 0,12 1 0,5-3 0,3 4 0,14-4 1,0-2-1,2-1 0,4-2 0,-2 0 0,-10 0-1,-6 0 1,2 0 0,-11 0 0,-5 0 1,4 0-2,0 0 1,4 0 0,-4 0 1,-2 0-1,10 0 0,-8 6 0,-2-1 0,4 0 0,-2-2 0,1-3 0,3 0 0,2 0 0,-2 0 1,12 0-1,-8 0 1,18 3-1,0 0 0,-2-1 1,23 1-1,-15-3 1,2 2-1,16-2 1,-22 3-1,2-3 0,2 5 0,2-2 0,-11 1 3,1-2-2,14 0 0,-18-2 0,2 0 0,4 0 0,-22 3-1,10 3 1,-10 1-1,-7 1 0,11 4 0,-12-5 0,4 1 0,0-3 0,0-5 1,-2 5-1,-4-5 0,14 4 0,-18-4 1,12 0 2,-12 0-3,11 2 2,1 3-1,-6-2-1,-6 0 1,10 0-1,-4-1 0,0 0 0,4-2 1,-4 4 0,0-2-1,0-2 1,0 3-1,4-1 1,-9 1-1,3 0 0,-6 2 0,14 1 3,-2-4-1,4 1 0,0-3-1,14 0 1,-12 0 3,22 0 0,-8 0 0,5 0 2,-15 0-1,6 0-3,-14 0 0,-8 0-2,-12 0 0,-6 8 0,0-3 1,-8 3 0,4 0 1,-2-5 2,-8 0-2,-6-3 2,2 0 0,-10 0 0,-2 0 0,-2 0 5,0 0 0,0 0 0,0 0-7,0 0-3,0 0-2,10 0-1,8 0-3,10 0-16,2-11-55,-24-1-236</inkml:trace>
  <inkml:trace contextRef="#ctx0" brushRef="#br0" timeOffset="221826.0801">21561 8018 166,'0'-10'62,"-6"-1"-25,2-6-19,-10 2 22,6-1 0,0-1-15,-6 4-2,6 0-4,-10 1-4,8 8 0,-6-7-7,0 5 5,-12 4-1,0 2-6,-14 0-6,12 0 0,-6 0-1,5 2 0,-9 15 0,24 7 0,-22 13-3,6 0 1,10 7 1,0 0-1,6 8-1,-2-10 2,18 4 1,0-10 1,0-11-2,0-9-4,20-5 0,10-8-1,-6-1 4,6-2 3,0 0 0,0-8 1,14-18 0,-1-4 0,5 1-1,-2-5 0,8 6 0,-16-4 0,-8-2-1,0 7 1,-6-1-2,0 5 0,-22 6 0,4 4 2,-6 3 0,0 3 0,0 3 0,0 4 1,0 0 2,0 0-3,0 0 0,0 0-5,0 11 4,0 2 1,0 3 4,0 3 1,0 6-3,0 1 0,0 14-1,0 5-1,0 12 0,12 4-1,0 0-4,18-12-14,12-17-98,2-32-100</inkml:trace>
  <inkml:trace contextRef="#ctx0" brushRef="#br0" timeOffset="222210.1013">22064 8222 25,'-8'-4'158,"0"4"-153,-6 0 35,14 0 23,0 0-29,0 0-26,0 9-3,0 9-2,0 1 1,22 2-4,0 1 2,-12-4-1,18 5-1,-6-8-3,0-2-8,-8 1-17,10-3-62,2 4-102</inkml:trace>
  <inkml:trace contextRef="#ctx0" brushRef="#br0" timeOffset="222626.1251">21909 8411 133,'-14'0'122,"14"0"-122,0 0-2,0 0-3,0 0 5,0 0 5,0 0 0,16 0 2,0 0 3,11 0 6,17-3-2,-4-4 0,8-7 0,10-5-2,-4 0-9,-4-2-3,-10 5-6,0 8-127</inkml:trace>
  <inkml:trace contextRef="#ctx0" brushRef="#br0" timeOffset="222973.1435">22643 8109 66,'0'0'273,"0"0"-273,0 0-17,2 0 13,28 0 4,14 0 4,-8 0-2,14 0-1,-6 0-1,-14 0-10,10 5-45,-14 3-167</inkml:trace>
  <inkml:trace contextRef="#ctx0" brushRef="#br0" timeOffset="223242.1586">22729 8301 151,'0'0'187,"0"0"-187,0 0 0,0 0 0,30 0 6,14 0 9,-6 0-4,10 0-10,-12-2-1,8 2-10,-8 0-20,8 0-116</inkml:trace>
  <inkml:trace contextRef="#ctx0" brushRef="#br0" timeOffset="223624.2066">23526 8003 124,'-24'0'217,"-2"0"-217,14 1 0,-6 23 0,-6 11 0,14 11 6,-4 8 1,6 5-2,8-4-3,0-1 0,0-12 0,8-9 4,30-9-4,2-14-2,8-4 4,-16-6 6,22 0 8,-24-14 6,0-21 6,-4-1 0,-20-13-14,8 1-7,-14-4-2,0 3 1,0-5-2,-16 1-6,-28 7 0,-12 19-9,-12 22 1,8 5-54,-6 43-118</inkml:trace>
  <inkml:trace contextRef="#ctx0" brushRef="#br0" timeOffset="227861.4393">15817 9232 238,'-9'0'12,"-3"0"-11,12 0-1,0 0 7,0 0 6,0 0-9,0 0-4,0-4 1,0 4-1,0 0 1,0 0 6,0 0 28,0 0 16,0 0-14,0 0-14,0 0-6,0 0-6,0 0-6,0 0-5,0 0-3,0 0 0,0 0-1,0 15-2,31 17 6,13 21 2,10 9 2,2 7 1,0 6 0,8-8-2,-4-6-2,-4-10-1,14-5 0,-22-9 0,-2-2-3,-6-5-5,-8-12-10,-8-2-33,-12-16-157</inkml:trace>
  <inkml:trace contextRef="#ctx0" brushRef="#br0" timeOffset="228335.4686">15907 9911 202,'0'0'54,"0"-3"-54,0 1 2,0-3-2,0-6 6,18-5 0,20-14 25,16-10-1,16-5 2,-4-9-19,-6-2-4,8 0-6,-14-6 1,2-4-4,-10 4 0,-2-3 0,-13 17-3,-5 19-8,-20 29-66,-6 0-213</inkml:trace>
  <inkml:trace contextRef="#ctx0" brushRef="#br0" timeOffset="229704.5436">17100 9518 199,'0'-8'92,"-2"2"-26,-2 5-19,4 1 6,0 0-14,0 0-21,0 0-16,0 0-2,0 0-7,6 0-2,38 0 9,7 0 0,-5 0-2,10 0-6,-2-9-5,0-9-18,6 5-67,-8 1-109</inkml:trace>
  <inkml:trace contextRef="#ctx0" brushRef="#br0" timeOffset="229992.558">17142 9682 258,'0'0'31,"0"0"-29,0 0-2,0 0 0,16 0 3,29 0 6,7-6-2,4-3-4,-2-9-3,6 4-4,2 9-49,-10-8-196</inkml:trace>
  <inkml:trace contextRef="#ctx0" brushRef="#br0" timeOffset="231003.6153">18002 9552 338,'-10'-2'51,"10"-2"-49,0-5-2,0-5-4,52-5 4,2-9 4,20-3-2,6 2 1,-14 3-3,-6 3 0,-6 14 1,-28 9-1,-22 0 0,10 0 3,-14 5 8,0 14 7,2 6 0,-2 11-9,6 4-3,-2 8-4,22 3 0,-2-3-2,7-2-1,13-9-1,-8-8 2,-6-5 0,0-7 1,-10-10-1,-10-1 0,4-6 0,-10 0 0,4 0 1,10-3 3,2-26 7,8-17-1,-8-10-8,4-8-1,4 0 1,-14-1-2,-2 7 0,-12 5 1,4 9 0,-4 13 0,0 14 3,0 7 1,0 10 4,0 0 6,0 0-5,0 0-10,10 13 1,6-2-2,4-1 1,4-1-2,-4-7 1,10 1 0,2-3 0,6 0-5,18 0-16,-3-14-85,-23 7-287</inkml:trace>
  <inkml:trace contextRef="#ctx0" brushRef="#br0" timeOffset="231545.6794">19063 9769 289,'0'7'0,"0"5"-13,0 4 6,0 14 6,2-3 1,28-4 0,0-1 0,8-7 0,-20-4 0,6-8 2,-3-3-1,-11 0 6,4 0 25,-10-21 10,-4-1-5,0-4-16,0 2-4,0-4-12,0 7 0,-30 0-5,-15 2 0,3 8-11,-6 9-56,0 2-71,16 0 42</inkml:trace>
  <inkml:trace contextRef="#ctx0" brushRef="#br0" timeOffset="231933.699">19542 9766 81,'0'0'264,"0"0"-244,0 0-20,0 0-10,22 17 5,6 9 5,2 7 0,0-1 0,14-3 0,-16-5-3,-2 0 0,-14-6-10,2-4-43,-4-4-130</inkml:trace>
  <inkml:trace contextRef="#ctx0" brushRef="#br0" timeOffset="232139.7117">19470 10021 228,'0'-17'14,"16"-4"-12,24-7-2,0-2 6,14 0 0,-22 1-6,22-1 0,-10 6-7,-12 5-77</inkml:trace>
  <inkml:trace contextRef="#ctx0" brushRef="#br0" timeOffset="232857.8425">20724 8906 281,'0'0'63,"0"0"-2,0 0-13,0 0-15,-2 8-24,-16 21-7,-8 22-2,-4 11 0,-10 15 2,-5 6 0,13 10-2,4 9 2,-2 0-2,14-6 1,12-10-1,4-20 0,0-18-2,4-11-3,26-15-2,14-16 1,8-6 6,9 0 0,-1-13 1,-4-17-1,-12-5-12,-10 3-60,-12-3-88</inkml:trace>
  <inkml:trace contextRef="#ctx0" brushRef="#br0" timeOffset="233053.8559">20229 9456 245,'0'0'142,"0"0"-142,24 0-14,34 0 14,0 0 12,30 11 3,-6 0-8,13 2-7,-11-5 0,6-3-16,-28-5-147</inkml:trace>
  <inkml:trace contextRef="#ctx0" brushRef="#br0" timeOffset="237124.0801">15993 10780 36,'0'0'75,"0"0"-75,0 0-5,0 0 5,0-3 5,0-5-4,0 3 1,0 0 4,0-1 7,0 1 0,0 2-3,0 0-1,0 3 14,0 0 7,0 0 0,0 0-14,0 0-6,0 0-8,0-2 0,0 2 1,0 0-2,0 0 4,0 0 3,0-3 2,0 3 2,0 0-3,0 0-4,0 0-2,0 0 2,0 0 4,0 0 4,0 0 1,0 0 11,0 0 1,0 11-20,0 10 2,0 11-3,-8 11-3,0 3-2,-6 7 3,6 8-3,-10 4 2,8-1-1,4-2-1,-4-6 0,10-8 0,0-13 0,0-14 0,16-8-3,12-7 0,2-4-1,-4-2-1,4 0 3,2-8-13,-4-13-53,-2-3-80</inkml:trace>
  <inkml:trace contextRef="#ctx0" brushRef="#br0" timeOffset="237536.1055">15766 11097 144,'0'-4'61,"-2"4"-41,2-3 33,0 0 4,0 1-13,0-3-16,0-1-8,0 6-4,0 0 0,0 0 8,0 0-8,0 0-11,-4 0-5,4 0-3,0 0-7,12 0 8,33 2 2,9 4 2,0-1-1,-2-5-1,-12 0 0,16 0 0,-2 0-4,-6 0-22,-10-16-132</inkml:trace>
  <inkml:trace contextRef="#ctx0" brushRef="#br0" timeOffset="237930.126">16648 11056 128,'0'0'264,"-4"0"-253,4-4-9,0 4 1,0-2-3,0-2-3,4 3 2,28-5 1,-2 4 0,0-1 0,8 3-2,-8 0-4,6 0-12,-6 0-35,-10 0-119</inkml:trace>
  <inkml:trace contextRef="#ctx0" brushRef="#br0" timeOffset="238190.1616">16648 11056 170,'-4'120'190,"4"-120"-190,0 0-1,0 0-3,0 0 2,24 0 2,6 0 7,4 2-3,4 0-3,6-2-1,-8 3-15,8-3-71</inkml:trace>
  <inkml:trace contextRef="#ctx0" brushRef="#br0" timeOffset="239768.2518">17833 10862 297,'-28'0'63,"14"0"-54,12 0-1,-6 0 2,2 0 21,6 0-19,0 0-12,0 9-7,14 20 7,30 3 6,-1 12-6,13-4 2,-6 0 1,0-3-1,-8 0-1,10-5-1,-6-11-6,10-9-15,-16-10-10,8-2-25,-18 0-92</inkml:trace>
  <inkml:trace contextRef="#ctx0" brushRef="#br0" timeOffset="240040.2646">17701 11285 222,'0'0'98,"0"-6"-98,6-12-7,42-8 7,12-9 4,15-3 6,15-2 1,4-8-2,2 3-7,-8-1-2,-14 6-1,-30 18-13,-2 9-82</inkml:trace>
  <inkml:trace contextRef="#ctx0" brushRef="#br0" timeOffset="240986.3163">17076 11349 223,'-6'0'17,"6"0"-16,0 0 14,0 0 4,0 0-3,0 0-13,0 0-2,0 0 2,20 0 2,-10 9 3,34 1-3,-3-4-3,9 4 2,20 1-1,4-3 4,8-3-2,12 3 0,-8 0 0,-2-2 2,-18-1-2,15 0 0,-3-2 1,-16 2-1,14-2-2,-12-3-1,6 0 3,-10 0 1,-10 0-1,-4 0 1,18 0 2,-18 0-1,11 0-3,-3 0 1,14 4 1,-8 0 0,0 6 1,-2-1-2,0-4-1,-12-2-1,-6 0-1,4-3 3,-12 0 4,22 0-1,-6 0 2,9 0-5,-15 0-3,14 0-1,-2 0 0,0 0 0,-14 0 0,6 0 0,-6 4 3,2-4-2,-4 0 1,-8 0 1,10 0 5,-14 0 1,4 0-4,14 0-3,-20 0-1,12-2-2,-16 0 0,-4-1 0,9 3-2,-11 0-6,-2 0-13,10 0-59,-22-8-235</inkml:trace>
  <inkml:trace contextRef="#ctx0" brushRef="#br0" timeOffset="245336.5581">17271 12021 189,'0'-4'22,"0"2"-22,0 0 1,0-1 16,0-5-6,0-2-9,0-5 3,20 3-3,-6 3-1,2-2 3,-2 6 4,-4 5 8,-6-3 1,10 3-7,-12 0-4,4 0-1,-2 0-3,0 0 2,-4 0 0,0 0 1,10 0-1,-6 17 7,4 2-3,10 13 1,-6-3-7,2 3 2,2 2-2,4 1-2,4 1 0,-4-6 1,-4 0-1,12-8 1,-6-6-1,-12-8-2,10-8 1,-16 0-2,-4 0 0,0 0 3,2 0 3,10 0 0,-10-12 4,12-8-1,0 4-4,-2 0-2,14 0 0,-2 0 1,0 6 0,-12-5-1,6 5 0,-14 2 1,-2-6-1,-2-1 6,0-8 1,0 0 0,0-6-3,0 0 1,0-3-3,0 7 1,-2 4 0,-6 8 1,-6 6 3,14 3 5,0 4 6,0 0-6,0 0-11,0 0-1,0 0-6,0 0 0,0 0 1,0 0 5,22 0 0,6 0 0,2 0 0,-1 0 1,11 0-1,-4 0 1,-6 0-1,0 0-2,-4 0-14,-12 0-147</inkml:trace>
  <inkml:trace contextRef="#ctx0" brushRef="#br0" timeOffset="245923.5909">17972 12224 77,'-26'0'119,"12"0"-117,14 0-1,0 5 1,0 6 1,0 4-3,0 7 0,0-4 0,4-1 3,18-1-3,0-9-2,-14 2 2,10-9 2,2 0-1,-10 0 0,6 0 4,-2 0 5,-12-11 4,12-5 1,-8-2-4,-6-4 2,0 0 11,0 4-15,-20 2-2,-4 6 1,6 0-7,-2 9 1,2 1-2,18 0-13,0 5-94,0 25-96</inkml:trace>
  <inkml:trace contextRef="#ctx0" brushRef="#br0" timeOffset="246597.6791">18873 12047 178,'-28'-5'91,"4"0"-79,6 0-4,4 1-2,-10 4 43,16 0-24,0 0-17,-12 0-5,0 4-2,8 14-1,-6 6 4,-6 8-2,8 0 4,2-2-3,14-4 0,0 1-1,0-11 2,0 2-4,0 2 0,24-12-2,6 2-4,-4-4 0,4 0-13,0-4-36,20-2-116</inkml:trace>
  <inkml:trace contextRef="#ctx0" brushRef="#br0" timeOffset="246901.6965">19101 12076 149,'-36'0'88,"12"10"-87,12 18 12,-2-4 0,8 11-2,6-7-4,0 0-5,20-9 1,4 2-3,2-13 0,-10-2 3,12-6-1,-2 0 1,-6 0 7,4-18-2,-12-10-1,7 4-3,-11-3-1,-8 0 2,0 6 1,-27-3-6,-25 3-5,-6 2-9,-4 11-8,8 8 15,18 0-1,12 10-52,24 25-13,0 2-72</inkml:trace>
  <inkml:trace contextRef="#ctx0" brushRef="#br0" timeOffset="247397.7241">19608 12015 234,'-16'0'28,"10"0"-28,0 0-5,-2 0-1,8 2 4,0 2-2,-6 1 4,0 3-1,-4 3 1,-4 2 4,4-2 2,-4 10-4,6-5 0,4 2 2,-10-4-2,14 2-2,0 1 1,0-7 2,0 1 0,0-2 1,18 6-1,4-5 2,-12 1 2,4-6 1,-4 5-1,-6-7-3,-2 1 4,-2 6-1,0-4 10,0 7 18,0 4 0,-10 1-19,-12 0-12,0-1-1,6-7-2,-10-2-1,12 0-9,4-2-15,-4-1-34,14 0-51,0 1-87</inkml:trace>
  <inkml:trace contextRef="#ctx0" brushRef="#br0" timeOffset="247956.8341">19892 12026 52,'0'-11'55,"0"6"-28,0 5 28,0 0 37,0 0-14,0 0-41,0 0-16,0 7-20,0 15-1,-8 2 1,-6 11 0,6 5-1,-12 6 2,20-1 1,0-2-2,0-5 2,0-4-2,6-10-1,18-8-1,4-5-2,3-9-1,-5-2 3,0 0 1,4 0 4,-4-24 0,18-11-1,-14-4 0,-6-7-2,-10 4-1,2 2 1,-16 2-1,0 3 0,-14 3 0,-22 13-3,-12 6-2,0 5 1,10 8 2,2 0 2,16 0 3,10 0-2,-5 0-1,15 0-1,0 8 1,0 0 0,0 8 1,0 0 2,25 8 1,1-6-2,22-1-2,4-9 0,2-3-6,6-5-6,-4 0-67</inkml:trace>
  <inkml:trace contextRef="#ctx0" brushRef="#br0" timeOffset="248539.9842">20355 11368 361,'-22'6'51,"22"-1"-51,0 0-26,0-2-5,10 5 18,32 0 13,0-3 2,14-2 3,14 2-4,-15 0-1,-1 4-6,-12-4-36,-16 3-142</inkml:trace>
  <inkml:trace contextRef="#ctx0" brushRef="#br0" timeOffset="248739.9952">20503 11561 283,'0'2'0,"0"4"-7,6 1 7,16 2 11,16-1 0,13-3-4,3 6-7,2-6-7,-6-5-92</inkml:trace>
  <inkml:trace contextRef="#ctx0" brushRef="#br0" timeOffset="249522.0388">21801 11039 264,'-40'0'0,"10"0"0,4 13 0,18 9 12,-12 1-3,20 4-4,0 4-4,0-3 0,0 0 1,0 1-1,0-3 5,0-7-2,24 3 0,-6-10-1,8-2 1,0-8 0,4-2 3,4 0 6,-2-2 7,-2-18-1,12-4-4,-11 8-6,-19 0-1,4 0 1,-6 6 1,-10-9 6,4 3-6,-4-6-4,0-4-3,0-1-1,-8 7-1,-24 3-1,1 8 6,-1 7 5,10 2 3,2 0-14,18 0 0,2 0-1,0 0-14,0 7-28,0 10-47,8 1-103</inkml:trace>
  <inkml:trace contextRef="#ctx0" brushRef="#br0" timeOffset="249777.0781">22228 11421 258,'0'0'68,"0"0"-10,0 0-13,0 0 10,0 0-28,0 0-20,0 0-7,0 0-6,0 0-33,4 0-181</inkml:trace>
  <inkml:trace contextRef="#ctx0" brushRef="#br0" timeOffset="250340.1071">22673 11080 355,'-8'0'9,"2"0"-2,4 0-2,-10 0 4,10 13-6,-6 8-2,-13 9 3,15 2-3,-12 3 1,18 7 1,0-5 0,0 2-3,0-10 0,12-13-2,21-6-2,-11-7 4,16-3 1,-8 0 5,0-25 4,0-8-2,10-7-3,-24 6-1,-2-8 0,-14 9 2,0 1-2,0 1 5,-44 11-8,2-3-1,-10 7-2,0 3-6,15 5 8,17 8-19,14 0-69,6 0-105</inkml:trace>
  <inkml:trace contextRef="#ctx0" brushRef="#br0" timeOffset="250722.1853">23213 11023 262,'0'0'116,"0"-2"-106,0 2 1,0 0 0,0 0 1,0 0 1,0 0-3,0 13-8,-14 5 10,10 1-5,-8 0 0,-2-3-3,4 6-2,8-4-1,2-2-1,0-2-1,0-7-2,0-1 1,0-3-3,12 0 5,18-3 0,-4 0 6,8 0-1,10 0-4,-11 0 2,-7 0-3,18 0-1,-14 0-12,-2-9-52,-20-7-240</inkml:trace>
  <inkml:trace contextRef="#ctx0" brushRef="#br0" timeOffset="250927.1953">23213 11023 425,'149'-163'23,"-151"187"-23,-2 13-14,-2 11 14,-2 9 4,0 10 3,-15 2-4,-3 0-2,14 4-1,-6-9-4,6 0-16,-2-16-65,10-11-178</inkml:trace>
  <inkml:trace contextRef="#ctx0" brushRef="#br0" timeOffset="251829.4068">23744 11221 62,'0'-5'17,"0"5"-7,0-3-10,0 3-2,0-5 2,0-1 1,0 1 6,0 3 0,0 2-2,0 0 0,0 0 15,0 0 3,0 0 7,0 0 6,0 0-8,0 0-7,0 0-6,0 0-2,0 0-3,0 0-5,0 0 0,0 0 7,0 0 3,0 10 0,0 12-8,0-4-2,0 6 0,0-8 1,-16 8-4,10 1-1,-2-7 0,-10-2-1,8-2 0,8-6 1,2-3-1,0-5-1,0 0-2,0-5-3,0-17 6,0 1 0,12-12 2,18 2 1,-4 9-3,18-4 0,-14 4 0,0 9 0,-18 8 0,10 5 0,-8 0 0,-12 0 3,-2 0 3,0 10 12,6 16 1,-6 2-14,0-2-2,0 8 1,0-4 0,0-8-2,-6-3-1,6-6-1,0-13 0,0 0-12,0-6-7,10-23 19,20-3 4,0-3-2,15 3-2,-19 16 0,8 8 0,-12 5 2,-12 3 3,10 0 6,-14 3 5,12 13-3,-6-1-4,12 8-9,-18-5-4,18 1-15,-18 0-34,6-3-151</inkml:trace>
  <inkml:trace contextRef="#ctx0" brushRef="#br0" timeOffset="253239.6593">21837 11652 147,'-36'0'18,"-4"0"0,12 0 16,14-5 23,-4-4 21,8 6-38,-6 2-27,12-3 9,-6 2-1,8-2 15,2 4-18,0 0-16,0 0-2,0 0-2,0 0-1,0 0-3,0 0-1,12 0 4,18 6 3,26 11 1,4-2-1,18 0 2,19 5 1,-7-10-1,0-1 2,10-4-1,-8-2-2,-4 2 1,-6-2 0,-4 2 2,-15 0-1,-7 1-1,-6 1 0,2 2 1,-14 0 1,14-7-3,-6 0 0,4-2 2,-8 0 2,10 0 0,0 0-2,-4 0-1,-6 2 0,-12 5 0,21-3 2,-19-4-4,20 3 0,-8-3 0,-2 3 1,4-1-1,8-2 1,-12 3 0,6-3 0,0 3-1,-14 0 2,10-3-2,-6 0 3,6 0 0,-2 0 0,2 2-2,-1-2 1,7 0-2,4 0 2,2 0-2,-8 0 2,-6 0-1,8 0 3,-14-2-2,4 2-1,-10 0-1,4 0 4,-14-3-3,-14 3 2,-2 0-3,-4 0-1,0 0-5,0 0-13,0 0-68,-4-8-359</inkml:trace>
  <inkml:trace contextRef="#ctx0" brushRef="#br0" timeOffset="256591.9435">21397 12109 160,'-2'-3'88,"-2"-3"-24,-2 1-16,6 3-20,0-1-12,0 3-3,0-4-4,0 4-5,0 0 0,0 0 1,-2 0 10,-10 0 9,8 0 0,-2 0-5,-8 0-15,8 9-4,-18 7-2,18 4-1,-14-7 0,10 8 3,8-10-1,2-1-1,0 1-1,0-1 0,0 7-3,12-1 1,36 9 4,-2-5 1,-6 2 0,12-4 1,-22 1 0,-8-5 1,-14-4 1,6-5 3,-14 4-1,0-1 1,0 2 7,-10 4 0,-20-1-8,-4-5-2,-18 1 0,12-8-3,-6-1 0,-6 0-5,21 0-8,-5 0-18,16 0-42,10 0-105</inkml:trace>
  <inkml:trace contextRef="#ctx0" brushRef="#br0" timeOffset="256925.9622">21411 12093 191,'0'0'114,"0"0"-95,0 0-17,0 0 4,0 0 17,0 0-21,10 0 4,20 5-2,0 8 6,18-4-4,-10-5-2,12-4-2,8 0 3,-12 0-2,10 0-3,-16 0-1,16-2-35,-32-6-235</inkml:trace>
  <inkml:trace contextRef="#ctx0" brushRef="#br0" timeOffset="257395.9882">21881 12266 117,'-16'0'228,"12"0"-204,4 0-24,0 0-16,0 0 9,0 17 7,20 7 11,8 2-1,10 1-4,-7 3-1,3-1-2,2-8-3,-6-5-1,-14-10-8,6-6-15,-6 0-66,-6 0-84</inkml:trace>
  <inkml:trace contextRef="#ctx0" brushRef="#br0" timeOffset="257597.9999">21807 12497 199,'0'-4'13,"0"-9"-9,30-5 1,14-4 23,-4-2-7,17 0-7,-1 3-3,-8 0-8,0 2-3,-10 5-16,-8 2-65</inkml:trace>
  <inkml:trace contextRef="#ctx0" brushRef="#br0" timeOffset="257815.0104">22452 12201 294,'-4'4'24,"0"15"-23,-4 5-1,-6 11 9,6-1 4,-12 7-7,8 1-5,-6 2-1,6-2-2,-4-2-12,2-8-20,0-11-74,14-10-82</inkml:trace>
  <inkml:trace contextRef="#ctx0" brushRef="#br0" timeOffset="258295.1678">22498 12344 26,'0'11'125,"0"2"-116,0 3 16,0 6 5,0 4-5,0 6-16,0 1 0,0 1 8,0-4-10,0-12-1,10-4-3,4-9 4,-2-3-4,-8-2 0,16 0 2,0 0 6,-8 0 7,18-5-4,-7-11-3,-1-2-2,8-1-2,-12-6-5,-6-1 3,-8-1 5,10 1 1,-10-6-5,-4 2 0,0 6 0,0 3 1,0 7 4,0 7 11,-18 2-6,-12-1-7,-10 6 0,-5 0 0,9 0-8,6 0 1,4 6 4,12 3-5,10 8-1,4 2-8,0 2-10,0 0-14,0 1-87,0-9-192</inkml:trace>
  <inkml:trace contextRef="#ctx0" brushRef="#br0" timeOffset="260154.2736">23083 12032 39,'-4'-10'42,"4"5"-28,0 3 16,0 0 11,0-1-5,0 3-17,0-3 3,0 3-9,0 0-5,0 0-2,0 0 7,0 0 8,0 0-3,0 0 2,0 0 5,0 0-7,-4 0-3,4 0 5,0 0-3,0 0-4,0 0-4,0 0-3,-10 0-2,6 0 2,-4 10-5,-14 12-1,10 2-2,-14 13 2,8-2 0,12 1-1,4-2-2,2-8 2,0-4-2,0-3 0,2-12-6,8-1-1,16-6 3,-12 0 2,-2 0 3,2 0 2,-4 0 0,0 0 2,0-8 1,-6 3-1,-4-1 2,0-1 4,0 7 8,0-4-4,0 2 3,0 2 8,0 0-9,0 0-14,0 0-1,0 0-3,0 0-3,-4 0-7,-10 0-31,14 0-3,-6 0-23,6 0-56,0 0-52</inkml:trace>
  <inkml:trace contextRef="#ctx0" brushRef="#br0" timeOffset="261085.3222">23075 12269 57,'0'0'92,"0"0"-91,0 0-1,0-4-3,0-8 3,0 4 4,0 3-3,8 0 2,-6-1-1,-2 6 0,0-3 1,0 3 5,0-2 13,0-1 8,0 3-11,0-3-6,0 3 2,0 0-3,0 0-1,0-2-5,0 2-5,0-5 1,0-1 5,0 1-1,0-3-1,0 2 2,-6 1 8,2 0-1,-10 2-4,8 1 10,0-1-19,-8 3 6,4 0 2,4 0-8,-8 0-4,10 0-5,-16 13-12,18-2-51,2 2-83</inkml:trace>
  <inkml:trace contextRef="#ctx0" brushRef="#br0" timeOffset="262273.3886">23083 12566 218,'-8'0'11,"-6"0"-11,14 0-9,0 0 6,0 0-5,0 0-3,0 0 8,0 0 3,0 0 3,0 0 1,0 3 8,0 4 1,0 4-5,0 2 5,0-2-8,0 1-3,0-7-2,0 0 0,0-5 0,0 0-1,0 0-2,0 0 2,0 0 0,0 0 0,0 0-2,0 0 0,4-5 3,16-20 6,8 1-4,0 3-2,0 2-1,2 6 1,-8 1 0,-18 11 0,-4 1 0,0 0 5,0 4 1,0 18 10,0 0 3,0 0-8,0-7-2,-4-3-7,4-8-2,0 2-2,0-6-2,0 0-1,0 0 1,0 0 3,0 0 1,4 0 4,10 0 1,2-10-4,2-2 0,8-3 0,-10-2 1,5 6-2,-15 3 1,2 8 1,-8 0 2,0 0 12,0 0 9,0 0-16,0 19-4,6 0-1,-2 6-1,-2-2-3,14-3 0,-8-5-7,4-5-15,10-7-78</inkml:trace>
  <inkml:trace contextRef="#ctx0" brushRef="#br0" timeOffset="262555.4051">23019 13015 342,'0'-5'21,"12"-16"-21,32-17-3,22 0 3,8-7 1,-8 2 1,9 1-2,-11 10 0,-20 12-6,-6 10-27,-8 10-125</inkml:trace>
  <inkml:trace contextRef="#ctx0" brushRef="#br0" timeOffset="262870.4223">23480 12900 42,'-38'10'136,"-12"8"-136,8-5-5,3 8 5,9 0 12,22 0 15,8-4-8,0 3-19,0-6 0,30 0 0,3-4 9,-1 1 2,6-3 3,-22 1-2,-2-5 5,-8 5 8,-6 1 8,0 1 16,-22 8-27,-20-7-22,-2-1-5,-9-7-13,27-4-47,-4 0-168</inkml:trace>
  <inkml:trace contextRef="#ctx0" brushRef="#br0" timeOffset="263651.4639">23936 12305 45,'-2'0'92,"2"0"-58,-16 0 10,16 0 17,-2 2-17,-8 1-32,10 1-6,-14-1 2,12 3-5,-6 2 1,-12 5-2,10 6 2,-12 4-2,0 1 4,-4 4 2,0-2 0,16-4 2,4-4-3,6 4-7,0-11-1,0 2-5,12-2 5,32-1 1,-8-5 1,-6 4-1,24-9-2,-10 2-6,-1-2-38,1 0-131</inkml:trace>
  <inkml:trace contextRef="#ctx0" brushRef="#br0" timeOffset="264016.4845">24229 12421 247,'-18'0'27,"-4"0"-20,0 0-7,12 19 8,-2 3 9,6 0-14,6 1-3,0 7 0,16-9-1,4-5-1,16-11-1,-18-5 3,6 0 0,2 0 5,-22-3 2,6-15 8,-10-9 4,0-5 7,0 5-15,0-5-8,0 0 0,-22 8-3,-22 8-4,6 14-9,-12 2-34,14 18-33,6 29 53,8 2-5,22 0-93</inkml:trace>
  <inkml:trace contextRef="#ctx0" brushRef="#br0" timeOffset="264401.5091">24720 12406 172,'-22'0'12,"8"-3"-10,-7 3 7,-3 0 27,14 0 13,-12 0-32,0 5-13,10 8 3,-8 1 1,16-4-4,2-1-2,2-4-2,0 3 0,0 3 0,6-3 3,26 5 5,-2 1 0,-8-4 1,4-2 0,-22 0-3,-4-2 7,0-1 1,0 3 14,0 0-1,-30-3-27,0-2 0,-4-1-15,8-2-53,2 0-177</inkml:trace>
  <inkml:trace contextRef="#ctx0" brushRef="#br0" timeOffset="264796.6034">24888 12197 185,'-14'0'139,"6"0"-133,2 0-3,6 0-1,-6 19-4,-18 7 3,4 17-1,-6-3 1,-8 1 1,10-12 3,18-5 7,6-11 3,0-1-15,0-2-6,6-5 2,18-2 4,10-3 2,6 0 1,-14 0 0,4-14-3,0-10-15,-6 6-72,12-2-117</inkml:trace>
  <inkml:trace contextRef="#ctx0" brushRef="#br0" timeOffset="265039.6176">24888 12197 216,'88'80'41,"-90"-62"-37,2 4 2,0-1 7,-4 1-6,-2 2 1,2 2 2,-16 4-6,-4-1-4,-2 4-1,2 7-4,8-6-8,-4-7-24,20-6-96</inkml:trace>
  <inkml:trace contextRef="#ctx0" brushRef="#br0" timeOffset="265373.6335">25324 12301 253,'-14'-8'3,"-2"8"-3,-8 0-16,-6 0 16,10 0 27,-4 0-18,18 17-5,-4-2-1,10 7-2,0-3 0,0 1-1,0 2 0,14 2 9,8 3 14,2 0-1,6 4-7,0-6-6,-4-9 0,-22-3-4,2-8-2,-6 2 1,0-3 4,-6-1-7,-30 0-1,-20-3-105,8 0-57</inkml:trace>
  <inkml:trace contextRef="#ctx0" brushRef="#br0" timeOffset="265614.6472">25294 12320 240,'0'0'87,"0"0"-87,6 0 0,20 0 0,4 0 13,1 0-5,-1-6-6,12 4-2,-12-9-10,-22-11-149</inkml:trace>
  <inkml:trace contextRef="#ctx0" brushRef="#br0" timeOffset="267361.7476">16001 12872 128,'10'-34'31,"-6"21"-25,-2 7 36,-2 6-15,0 0 41,0 0 9,0 0-36,0 0-24,0 10-10,0 10-5,0 21-1,0 4 0,-16 13-1,-4 12 0,-24 8 0,18 2-2,-14 6 1,10-9 1,10-7-1,20-11 0,0-22 1,18-5-5,24-14-4,10-12-7,8-6 10,-4 0 1,-2-27-3,0-13-41,-10-3-140</inkml:trace>
  <inkml:trace contextRef="#ctx0" brushRef="#br0" timeOffset="267580.7542">15686 13253 339,'0'0'0,"30"0"-23,20 0 23,5 0 7,5 0 0,-4 0 0,0 0-4,-8 0-3,4-12-1,-14-5-22,6-5-143</inkml:trace>
  <inkml:trace contextRef="#ctx0" brushRef="#br0" timeOffset="267859.7713">16642 13135 324,'0'0'41,"2"0"-41,12 0-17,-4 0 16,6 0-1,-2 0 1,-2 0 1,10 0-9,-10 0-35,14 0-82</inkml:trace>
  <inkml:trace contextRef="#ctx0" brushRef="#br0" timeOffset="268181.788">16642 13135 238,'-54'164'121,"54"-164"-121,0 0-15,0 0 15,16 0 2,28 0 12,6 0-6,-8-3-5,-4-3-3,-8 4-8,-2 2-53,-16 0-192</inkml:trace>
  <inkml:trace contextRef="#ctx0" brushRef="#br0" timeOffset="276596.2551">17591 13008 44,'0'0'37,"0"0"-7,0 0-1,0-4-9,0 4 1,0 0-7,-6 0-1,4 0 3,2-2 8,0-2-5,0 4 5,-12-1-11,6-3 1,-4 0-5,-4-2 5,12 4-6,2-1-2,0 0 0,-4 3-3,4 0 0,0 0 0,0 0-2,0 0 1,0 0 1,0 0 7,0 0-3,0 0-6,0 0 1,0 0 3,0 0 1,0 0 4,-4 6 2,-2 21-2,-2 10-1,-8 8-5,-4 3 4,0 6-2,4-1-3,2 1 2,2-14-3,-2-8-2,14-11-1,0-10 0,0 0 0,-4-4-2,4 2 1,-6-4-6,6 0-30,0 0-101,0-5-132</inkml:trace>
  <inkml:trace contextRef="#ctx0" brushRef="#br0" timeOffset="276986.2773">17817 13537 385,'-12'-9'72,"-2"2"-37,14-4 17,-2 6-2,2-4-27,0 3-13,0 5-10,-4 1 0,4 0-7,0 0-22,0 0-88,0 1-275</inkml:trace>
  <inkml:trace contextRef="#ctx0" brushRef="#br0" timeOffset="277719.3166">18360 13010 205,'-12'-2'79,"12"2"-15,-2 0-2,2 0-23,0 0-29,0 0-5,0 0-5,0 26 2,0 9 1,0 10 6,0 1-3,-14-1-3,0 3-1,-2 0-2,0-2-1,8-11-8,-2-10-4,10-11-19,0-3-104,0-8-108</inkml:trace>
  <inkml:trace contextRef="#ctx0" brushRef="#br0" timeOffset="280020.4452">18625 13135 282,'-6'-5'95,"0"-1"-92,6 4 5,0-9-4,0 0-4,12-7-1,18 2 1,20 0-3,-2 3 2,-6 2 1,8 6 0,0 5 0,-16 0 0,6 0 0,-20 0 0,6 0 0,0 13 2,-14-2 1,-2 7 1,-8 1 0,-2-1 0,0 4 3,0-3 2,-2 2 0,-20 0-7,-14 1 4,0-3 0,-14-2-5,-4-10 1,4 0-2,-6-3-1,20-2-4,10-2 5,8 3 0,14-3 0,4 0-2,0 2-14,24 1 4,30 5 12,-4 1 0,-2 1 1,0 3-1,-18 4 1,-4-2 5,-12 0 3,-10 8 0,-4-7 3,0 3 2,0 2-2,-30 0-7,-14 1 2,-10-4-6,-8-4 1,-8-3-2,10-6-4,6 0-8,22 1-3,10-4-21,15 4-73,7-4-61</inkml:trace>
  <inkml:trace contextRef="#ctx0" brushRef="#br0" timeOffset="280352.4633">19344 13162 92,'0'-2'277,"0"2"-247,0 0 2,0 10-25,-8 20 2,-6 11-7,6 4 3,0 0-3,-6 0-2,6-1 0,-10-8-2,8-2-11,8-1-21,2-9-86,0 5-37</inkml:trace>
  <inkml:trace contextRef="#ctx0" brushRef="#br0" timeOffset="280711.4863">19642 13205 335,'0'0'41,"0"0"-41,0 0 0,0 0 2,0 0 5,0 11 10,0 14-11,-20-2-5,8 1 1,-6-3 5,12-2-4,-8-3 1,14 0 0,0-3-4,0 0-3,0-3 2,14 1-1,8-8 2,-2 1 0,4-4 0,18 0 2,-4 0-2,-8 0 0,20 0 0,4 0 0,-3 0-5,-9 0-32,2 0-267</inkml:trace>
  <inkml:trace contextRef="#ctx0" brushRef="#br0" timeOffset="280983.5012">19947 13170 369,'-6'0'49,"-8"7"-48,2 10 1,-3 10-2,1 7 4,-2 7-2,-14 4-2,8 0 0,-10 4 0,8-4 0,12 1-2,-6-1-6,10-2-23,4-3-32,4-8-71</inkml:trace>
  <inkml:trace contextRef="#ctx0" brushRef="#br0" timeOffset="281635.5348">20357 13283 77,'-2'0'193,"-10"0"-168,10 0-2,2 0-6,0 0-5,0 0-12,0 7 0,22 12 3,2 3 1,6-1 1,2 3-4,-10 0-1,8-3-1,-8 3-1,12 0-11,-8-7-37,-1 2-56</inkml:trace>
  <inkml:trace contextRef="#ctx0" brushRef="#br0" timeOffset="281879.5476">20363 13537 83,'0'-9'132,"0"4"-106,0-5-19,0-4 7,24-7 2,6-1-4,10-2 4,4 0-11,-14 2-5,8 7-8,11 6-46,-17 3-170</inkml:trace>
  <inkml:trace contextRef="#ctx0" brushRef="#br0" timeOffset="282251.5697">21014 13216 17,'0'0'329,"-14"0"-310,-2 1-11,6 30-3,-14 9 1,-6 11-3,0 6-1,-6 3 0,-2-3-2,12-1-2,14-9-4,-6-1-9,18-11-55,0-11-115</inkml:trace>
  <inkml:trace contextRef="#ctx0" brushRef="#br0" timeOffset="282669.8586">21256 13328 204,'-6'0'41,"6"24"-41,0 6 0,0 2 2,0 4 6,0 3 1,21-2-2,-5-8 2,8-2-5,12-10-1,0-5 0,-8-3 1,0-9-3,-12 2 3,6-2 3,-4 0 6,-6 0 5,-8-13 9,6-3 2,-6-8-10,-4-6-6,0 4-4,0-7-6,0 1-1,-18-2 0,-8 4-2,-4 2 3,-10 8 0,-4 12 2,16 6 19,-2 2 7,0 0-31,7 10-11,17 6-17,6 0-31,0 0-167</inkml:trace>
  <inkml:trace contextRef="#ctx0" brushRef="#br0" timeOffset="284547.959">21603 13130 221,'0'-2'119,"0"-2"-54,0 4-32,0 0-16,0 0-13,0 0-4,0 0-4,0 0 1,14 6 3,16 5 1,-2-4-1,-2 2 0,0-4 0,4-5 0,-6 3 0,2-3-4,2 0-8,2 0-54,-14 0-191</inkml:trace>
  <inkml:trace contextRef="#ctx0" brushRef="#br0" timeOffset="285240.0732">22272 13114 269,'-14'-7'23,"10"-2"3,-2 1-6,0 0-10,-8 0-1,-10 3-6,6-2-3,-6 3 0,4 1 3,-6 0 2,4 3 6,14 0-6,4 0-5,-14 0-3,18 0 1,-8 0 2,8 10-1,0-3 1,0 0-5,0 7 2,0 3 1,0 0-1,8 3 2,16 1 1,4-3 0,0 1 1,-4-5-1,-18 1 2,12 2-1,-8-10 1,-10 4 3,0 2 3,0 1-2,0 4 1,-28 2-6,2-2-1,-4-5 0,0-2 2,20-5-2,-10-3 3,10-3-1,-4 0 1,2-3-2,-2-14-1,2 4 0,-2 3 0,14 4 2,0 1 0,0 0 2,0-4-4,0-4 0,26-2 0,14-7 1,-6 0 0,0-4 0,-6-1 0,0 6 0,-14 1-1,-2 16-1,-6 1-9,-6 3-28,14 0-92,0 0-112</inkml:trace>
  <inkml:trace contextRef="#ctx0" brushRef="#br0" timeOffset="285999.1136">22639 13561 151,'0'-2'31,"4"2"-30,-4-9 6,0 4 60,0-1 1,0 1-8,0-1-35,-23 1-14,-13 5-2,0 0 4,-8 0 1,-6 0-11,14 11 3,-2 14-2,2-2-4,24 4-1,2-3-1,10 0-1,0 0-1,0-3 1,22-2 2,14 2-1,2-8 2,-12 1 1,-4 2 1,-10-2 1,-12 1 6,0 9 6,0-2 3,0 4-6,-24 9-6,-12-5-4,-18-1-2,4-10-1,-6-8-3,-4-11-12,10 0-66,20 0-147</inkml:trace>
  <inkml:trace contextRef="#ctx0" brushRef="#br0" timeOffset="325785.3926">13649 14347 67,'-4'-16'73,"-10"2"-60,14 9 3,0 0 9,0 1 4,0-3 3,0-2 5,0 1 2,0 1 9,0 1-4,0 6-11,0 0-5,-6 0-9,4 0-8,2 0-3,0 0-8,0 9-1,0 15-4,0 9 5,0 11 0,0-1 2,0 4 0,12-6-1,14-11 0,-6-9-1,10-10 0,0-9 1,1-2-1,19 0 1,10-24 4,18-19-1,4-7-2,-4-7-1,-22 12-1,-14 5 0,-18 13 0,-18 11 0,-6 5 0,0 8 1,0 1 0,0 2-1,0 0 0,0 0-1,0 26-8,0 18 7,-6 12 2,-26 10 4,-16 6 0,14 1 2,-28 10-1,16-1 0,-12 2-3,8 1-2,8-2-1,2-3-4,12-10-15,-2-20-80,19-23-298</inkml:trace>
  <inkml:trace contextRef="#ctx0" brushRef="#br0" timeOffset="326507.4359">14499 14539 192,'-16'-5'73,"10"2"-39,6 0 13,0 1-16,0-1-14,0 1-10,0-4-7,40 1 0,-8-1 0,26 4 1,-12-1 0,8 3-1,-8 0 1,-6 0-1,-4 5 0,8 14-10,-8 5-43,-6-8-288</inkml:trace>
  <inkml:trace contextRef="#ctx0" brushRef="#br0" timeOffset="327157.4717">15436 14523 121,'-8'-16'106,"-10"3"-99,2 0 41,-10 4-20,-2 3 7,8 6-4,-4 0-3,0 12-24,-12 17-4,16 11-4,-6 0 2,10 6 0,2-9 1,10-2 1,4-6-2,0-5 2,0-11-1,0-7-2,4-6-2,26 0 5,14-13 3,6-17-1,-8-4-1,16-9-1,-12-3-1,8-7 1,-16-3 0,-8-8 0,14-9-1,-14-5 1,-8 4-6,-10 7-3,-12 17 3,0 17 6,0 17 1,0 8 4,0 8 3,0 0-8,0 3-2,0 31-5,0 17 7,-10 14 3,-8 7 2,16 0 0,-14-2-2,2 2 1,4-9-4,10-6 0,0-10-11,6-16-17,28-13-79,22-15-93</inkml:trace>
  <inkml:trace contextRef="#ctx0" brushRef="#br0" timeOffset="327390.4832">16031 14426 282,'-24'28'7,"-2"4"6,0 10 10,-2-1-11,22-5-11,6 0-1,0-9-1,0-9-12,0-4-30,0-9-72</inkml:trace>
  <inkml:trace contextRef="#ctx0" brushRef="#br0" timeOffset="327615.4966">16123 14218 361,'-22'0'32,"18"0"-32,-6 11-9,10 11-29,0 6-81,0 5-108</inkml:trace>
  <inkml:trace contextRef="#ctx0" brushRef="#br0" timeOffset="327850.5093">16269 14678 153,'0'24'24,"0"-2"-19,0-5 25,0-10 7,0-4-12,0-3-1,0 0 13,0 0 31,0-30-7,0-15-37,12-11-15,14-6 1,-10 11-3,-2 16 3,0 17-1,0 9-9,2 9-3,12 0-14,16 0-8,-8 0-32,19 21-156</inkml:trace>
  <inkml:trace contextRef="#ctx0" brushRef="#br0" timeOffset="328185.5265">16714 14562 20,'10'0'152,"0"0"-151,0 0 4,10 0 8,0 0-2,-10 1-2,14-1 2,-16 0 7,10 0 6,0 0 11,-2 0 7,-2-8 11,-2-16-26,-8-3-22,10-2-2,-14 5-1,0 5 2,0 3 1,0 10 10,-14 4-5,6 2-6,2 0 0,6 0-1,-2 0-3,-12 8-2,0 19 1,-6 2 1,-6 1 2,-4-4 2,4 1 2,-2-7 0,8-3 5,8 6-2,12-8-8,0 3-1,0 7-1,0 4 1,26 0 0,8 1 0,4-3-1,6-6 1,-10-7-5,10-6 1,-14-6-10,-4-2-28,4 0-72,-4 0-144</inkml:trace>
  <inkml:trace contextRef="#ctx0" brushRef="#br0" timeOffset="328517.5706">17461 14600 245,'20'-29'58,"0"3"-46,-10 2 30,-4 7 1,-6 7 10,0 4-4,0 4-6,-30 2-16,-6 0-13,-10 13-8,4 19-6,-2 8 0,6-2 0,12-3 0,12-3-1,8-3 0,6-3-1,0 1 1,0-8-2,6 0-2,20-6-2,4-13-3,22 0-3,4-8-18,26-29-41,2-6-52,0-13-116</inkml:trace>
  <inkml:trace contextRef="#ctx0" brushRef="#br0" timeOffset="328753.5811">17976 14165 457,'0'0'21,"0"0"-21,0 18-12,6 23 12,0 10 3,-6 10 6,0 0-4,0 8-2,0-7-3,0-11 0,0-3-1,-8-10-5,-10-11-13,14-5-33,-2-7-116</inkml:trace>
  <inkml:trace contextRef="#ctx0" brushRef="#br0" timeOffset="328990.5944">17657 14491 384,'0'0'7,"0"0"-7,64-3 0,0-4 0,4-2 2,11-1 1,-9-1-3,-6 5-2,-8 2-1,-22 1-24,12 3-49,-2 0-103</inkml:trace>
  <inkml:trace contextRef="#ctx0" brushRef="#br0" timeOffset="329220.6074">18316 14562 140,'-22'20'52,"10"15"-10,-2-7-12,10 5 4,-4-1-6,-2-5-13,2 2-8,-2-7-7,8-3-2,-2-9-21,4-4-59</inkml:trace>
  <inkml:trace contextRef="#ctx0" brushRef="#br0" timeOffset="329255.6104">18595 14376 408,'0'-11'3,"0"8"-3,0 1-4,0 2-23,0 0-99,0 36-65</inkml:trace>
  <inkml:trace contextRef="#ctx0" brushRef="#br0" timeOffset="329549.6506">18595 14376 238,'74'199'13,"-64"-182"-3,-6 13 26,22-1-9,0 3 1,-2-1 1,20-8-13,-4-6-3,-8-10-1,10-4 3,-12-3-2,-8 0 6,-6-3 11,2-24 7,-6-7-14,6-9-16,-10-9-6,-8 2 1,0 2-2,0 7 0,-56 16 1,0 10 0,-22 15-1,10 0-5,-6 28-8,18 9 2,26 3 2,6 0-11,24 6-26,0-6-44,70-8-140</inkml:trace>
  <inkml:trace contextRef="#ctx0" brushRef="#br0" timeOffset="329871.6699">19396 14563 270,'0'0'47,"0"0"-39,0 12-5,0 13 15,0 2-1,-20 0-8,2 0 2,-10-1-1,12-2 9,2-7-6,6-10-11,8-7-2,0 0 0,0 0 0,8 0 2,36-24 12,28-7-5,8-7-6,-12 3-2,-10 11 1,-30 8 6,2 16 7,-8 0-7,-4 0 0,-6 30-1,2 4 11,-10 7-9,2-7-9,18-9-52,-18-22-278</inkml:trace>
  <inkml:trace contextRef="#ctx0" brushRef="#br0" timeOffset="332437.8156">13527 15003 10,'-6'-17'149,"4"9"-97,2-1-7,0 7 8,0-2 2,-4 3-15,4 1-4,0 0-11,-6 0-15,6 0-8,0 0-2,0 0 0,0 0 0,0 0-1,0 0 1,0 0-1,12 0 0,2 0 0,14 0 1,-12 1 0,28 9 0,-12-3 0,22-4 0,-2 2 0,13-3 0,5-2 1,-4 0-1,8 0 0,-4 0 1,-14 0-1,8 9-1,-6-1 1,0 0 0,2 0 0,1-3 0,-7 1-1,2-3 1,4-3 0,14 0 0,8 0 1,8 0-1,0 0 0,2-3 0,-5 0-1,-1 0 1,-4 3 0,0 0 0,-14 0 1,-4 0-1,-6 0 0,-16 0 1,4 0-1,-6 0 0,-14 0 0,22 0 0,-15 0 0,11 0 0,0 0 0,2 0 1,-2 0-1,22 0 1,-2 0-1,12 0 1,10 0 0,2 0-1,-6 0 0,-1 0 1,3-2-1,-14 2 3,2 0 0,-4 0-1,-12 0 0,10 0 1,-14 0 3,6 0-3,-4 0 2,-6 0-3,-5 0-1,-3 0-1,-10 0 0,4 0 0,-4 0 0,14 0 1,-2 0 0,10 0 0,-4 0 0,0 0-1,8 0 0,0 0 0,10 0 1,-4 0 1,13 0-1,-1 0 4,-14 0 0,0 0 3,0 0-5,-10-3-2,6 3 0,-2-3 0,-4 3-1,4 0 0,-8 0 1,0 0-1,-1 0 1,-3 0-1,0 3 0,0 2 0,6 1 1,-2-1 0,24 3 4,6-5 2,14-3 8,-4 0-5,0 0 1,-5 0-1,-3-9 0,-16-1 0,-12 2 2,-6 3-5,-28 0 0,2 2-1,2 0 3,-6-2-3,8 2-5,-16 0-1,12 3-3,-8 0-13,-8 0-27,-2 0-124</inkml:trace>
  <inkml:trace contextRef="#ctx0" brushRef="#br0" timeOffset="334477.9243">21501 14807 305,'0'-11'20,"0"-10"-20,0-9 0,0 1 2,0 13 1,-6 2 8,-8 4 8,4 2 5,-10 2-5,8 1 1,-6-1-4,0-1-5,6-2 2,-12 1-8,-2-2 0,-4 8-5,10-4 3,4 6 4,-3 0 1,-11 0-8,4 13-2,0 13 1,-4 7 1,0 4 0,6 6-2,-6 3 2,6 2-1,12-3 0,-2-7 0,14-9 1,0-6-2,4-11 0,32-7 0,-2-5 0,0 0 2,12-4 2,-4-24 2,33-13 0,-15 2-2,-4 1-2,-2 5 0,-20 10-1,-12 4 1,-8 6-1,-10-1 1,0 7 0,-4 1-2,0 5 0,0 1 2,0 0 0,0 0 0,0 7-5,0 20 5,0 9 1,-4 2 2,4 6-2,0-4 1,0 0-2,4 2-2,28 1-2,12-2-14,-2-11-58,12-18-186</inkml:trace>
  <inkml:trace contextRef="#ctx0" brushRef="#br0" timeOffset="334969.9502">22086 14921 248,'-4'17'27,"0"-1"-25,4 3 13,0-6 6,0 0-15,16 1 0,8 1 6,0 1-5,-6 6 1,-6 2 3,-10 0 4,10 1-7,0-10-5,8-7-3,-6-8-2,8 0 2,8-14 1,-6-20 11,6-6-5,2-3-5,-8 5-1,0 12-1,-18 7 2,6 11 4,-10 8-4,-2 0 3,0 0-1,0 0-2,0 0-2,0 14 5,0 10 5,0 11 6,-30 10 0,-14 14-5,-6 2-3,-2 6-3,-6 6-2,2-2-1,20-6-2,6-4-2,12-18 0,18-16-10,4-21-26,66-6-32,10-39-192</inkml:trace>
  <inkml:trace contextRef="#ctx0" brushRef="#br0" timeOffset="335209.9666">22893 14893 306,'0'0'95,"0"0"-95,26 0-8,4 0 8,2 0 8,32 0-1,-4 0-3,-6 0-4,2 0 0,-12-4-3,2 4-19,-15 0-173</inkml:trace>
  <inkml:trace contextRef="#ctx0" brushRef="#br0" timeOffset="335450.9782">22975 15100 325,'30'0'6,"18"-5"-6,4-11 14,8 3-6,-4-1-7,-2 3-1,7 7-15,-11-7-79</inkml:trace>
  <inkml:trace contextRef="#ctx0" brushRef="#br0" timeOffset="335781.9957">23656 14600 179,'14'-37'46,"0"2"-15,16 6 30,0 5-8,-2 3-23,22 5-8,-10-3-9,14 6-1,2 7-3,-7 3 0,-11 3-5,-14 0 1,0 9 4,-18 17 8,-6 6-2,0 6 4,-16 1-8,-22 5-7,2 4 1,3 2-4,3 4 2,-8-1 0,22-4-2,0-9-1,12-9 0,4-11-3,0-7-6,0-2-6,18-5-21,0-3-74,32 7-126</inkml:trace>
  <inkml:trace contextRef="#ctx0" brushRef="#br0" timeOffset="336022.0101">24111 15200 151,'0'18'98,"0"-13"-65,0-5 25,0 0 1,0 0-14,0 0-20,0 0-8,0 8-14,0 6-3,0 7-27,0-15-180</inkml:trace>
  <inkml:trace contextRef="#ctx0" brushRef="#br0" timeOffset="337131.0721">14092 16151 465,'0'-16'45,"0"-14"-45,58-10-5,32-10 3,-2-6 2,22 0 1,-23 13-1,-13 16 0,-26 17-4,-32 10-5,-2 0-1,-14 39 10,0 15 6,0 9 2,-14 8-4,-2 1-1,2-5-1,14-1 1,0-4-1,18-1-2,20-15 0,12-14-2,10-21-3,-4-11 5,24-9 0,-6-39 5,6-13-1,-9-11-1,3-3-1,-24 3 0,-14-3 0,-18 8 0,-16-2 0,-2 2 3,0 8-4,-30 8 0,10 14 3,2 21 6,10 8 31,8 5-12,0 3-29,0 0-5,32 0-11,26 0 14,18 3 2,8 2 2,2-2-2,-12-3-2,-12 0-3,-2 0-37,-9 8-115</inkml:trace>
  <inkml:trace contextRef="#ctx0" brushRef="#br0" timeOffset="338737.1603">15736 16337 163,'0'-17'55,"-10"6"-50,-10 3 17,0-3 18,4 3 8,-4 3-16,2 0-13,6 0-7,-4-1-9,2 3-1,-6-1 5,-10-2 6,12 3-5,-8 3 2,16 0 6,4 0-7,0 0-9,6 10-2,0 17-3,0 8 3,0 10 1,0 1-1,0 2 2,0-1 0,0-3 0,0-4 0,6-2-2,0-9-4,0-8-25,-2-7-48,6-7-66</inkml:trace>
  <inkml:trace contextRef="#ctx0" brushRef="#br0" timeOffset="338996.1761">15236 16557 216,'0'0'39,"10"0"-33,34 0-6,-10 0 16,12 0 20,-6-7-5,6-2-16,-10 7-15,2 2-2,-8 0-10,6 0-78</inkml:trace>
  <inkml:trace contextRef="#ctx0" brushRef="#br0" timeOffset="339809.2201">16161 15972 271,'0'0'53,"0"0"-47,0 0-6,0-6-2,16 6 0,20 0 2,20 0 4,-2 0-3,14 0-1,-8 0 0,-17 0-6,5 0-28,-16 0-156</inkml:trace>
  <inkml:trace contextRef="#ctx0" brushRef="#br0" timeOffset="340065.2348">16313 16207 317,'0'0'0,"22"-11"6,24-2 4,0 0 5,8-6 0,3 3-13,-1 9-2,-2 1-4,-4 6-23,-8 0-145</inkml:trace>
  <inkml:trace contextRef="#ctx0" brushRef="#br0" timeOffset="340313.2506">17070 16100 218,'0'-2'150,"0"-1"-150,0 3 0,0 0 0,6 0 1,30 0 8,10 0 9,1-5-4,9 0-3,-6 2-5,-12-4-4,2 1-2,-10 0-11,-4-2-63,-22 8-254</inkml:trace>
  <inkml:trace contextRef="#ctx0" brushRef="#br0" timeOffset="340866.3023">17725 15796 245,'4'-17'94,"22"2"-94,8-2 0,18 1 5,-15 3 0,13 1 10,-20 12-7,-12 0-1,-6 11 13,-12 30 10,0 16-6,0 17-9,0 3-5,0 1-3,0 2-1,24-12-2,8-15-3,12-14-1,-4-14 0,10-17 0,-2-5 0,-10-3 1,0-6 2,-8-24 4,-2-12 1,2-11-3,-16-8-4,4-12 1,-8 1-1,4-2-1,-14-7 0,0 6 0,0 11 0,0 24 1,-14 21 7,10 13 17,-2 6 13,6 0-38,0 0-5,10 12-1,20 3 5,16-4 0,-9-1-2,11-6 2,-16-2 0,10 3-1,-10 1-8,4 2-27,-6 12-70,18-6-166</inkml:trace>
  <inkml:trace contextRef="#ctx0" brushRef="#br0" timeOffset="341323.3272">18765 16272 138,'0'0'194,"0"0"-193,0 0-2,0 10 0,0 11 0,0-1 1,18 5 0,2-8 0,8-1 2,-8-4-1,16-8 1,-20-4 1,10 0 3,0 0 9,-8 0 17,-12-16 11,-6-3 10,0-2-19,0-6-17,0 9-9,-2 1 3,-26 7-10,-4 10-1,-16 0-15,12 19-75,-8 16-182</inkml:trace>
  <inkml:trace contextRef="#ctx0" brushRef="#br0" timeOffset="346685.8124">15075 17533 52,'28'-29'59,"17"-3"-43,7-1 13,-6 10-14,10 1-9,-18 7-1,2 4 4,-14 0 8,-12 6 10,-4 2 12,-10 3-5,0 0-3,6 0 5,-6 0-10,0 0-8,14 0-14,-2 0-2,0 0-1,6 3-1,-4-1 0,-4 1 0,-4 0 1,2-1 1,6 4-2,-6-1 0,6 3 0,-6 0 3,-6 3 1,18-2 4,-12 1-5,6-2-2,-2 2 0,2 7-1,-8 1 0,4 2 4,-10 5 5,10 2-3,-10 0 1,0 0-4,0-7-1,4 8-1,-2-9-1,4 2 0,-2-2 0,14-1 0,-6 1-1,8 0 0,10-5 0,-2-7 1,-5 1 1,7-8-1,-10 0 0,-4 0 1,12 0 5,-12-23 6,12-21 3,-6-11-6,-6-4-5,-2 0-2,-10 1 0,-4 3 1,0 10 0,0 10-1,-10 14 2,2 10 3,0 11 17,8 0-10,0 0-14,0 0-13,0 0 1,8 0 7,14 3 4,12 2 1,4-2 0,2-1 0,-10 1-3,-4-3-12,-2 0-25,12 0-80,8 3-200</inkml:trace>
  <inkml:trace contextRef="#ctx0" brushRef="#br0" timeOffset="347195.8406">16313 17718 237,'0'-13'47,"-14"2"-34,8-1 12,6 0 16,-2 4-8,-8-3-4,2 6-1,4 0-8,-2 5-1,6 0 2,-2 0 4,2 0-6,0 0-7,-4 0-10,-2 10-2,-12 9-1,2 0 1,12 8 0,-4 2-1,4 1 1,0 7 0,-6-5-1,0-3-5,8-11-10,-2 1-10,4-11-20,0-5-26,0 0-21,0-3-18,0 0 9,0 0 6</inkml:trace>
  <inkml:trace contextRef="#ctx0" brushRef="#br0" timeOffset="347454.8586">15977 17861 127,'0'0'65,"0"0"-65,0 0 0,10-4 6,14-1 17,6-6 14,2 0 11,-2 1-4,8 2-6,-8 3-29,-14 1-9,10 4-1,-6 0-6,10 0-13,0 0-34,0 4-96</inkml:trace>
  <inkml:trace contextRef="#ctx0" brushRef="#br0" timeOffset="347728.8709">16792 17555 214,'0'0'212,"0"0"-201,0-3-9,0 3-2,2 0-7,18 0 5,10 0 2,4 0 0,-4 0 0,16 0-1,-16 0-10,-2 0-39,6 0-146</inkml:trace>
  <inkml:trace contextRef="#ctx0" brushRef="#br0" timeOffset="347978.8866">16792 17555 23,'46'163'330,"-46"-163"-307,0 0-21,0 0 0,0 0-2,12 0 4,16 0 8,2 0-4,0 0-8,-4 0-1,14 0-21,-10 0-157</inkml:trace>
  <inkml:trace contextRef="#ctx0" brushRef="#br0" timeOffset="349467.9674">17465 17526 403,'-8'-9'44,"8"2"-44,0-4-1,0-5 1,0-5-1,18-4 1,18 7 0,8-1 1,-8 5 0,-12 9-1,-12 5 0,12 0 0,-20 0 0,12 28 5,-6 6 6,-6 11 0,12 0-7,8-2 1,-12-2-1,18 0-4,-8-7-1,6-8-1,8-10 1,1-11-2,1-5 2,-4 0 1,-4-2 1,22-28 2,-4-9 0,0-11 0,-16 11-1,4-1-1,-18 4 2,-10-5 0,-8 3 0,0 0 1,-32 6 1,0 8-2,4 14 0,12 7 20,12 3 0,4 0-23,0 0-1,0 0-10,4 0 4,26 3 5,22 1 1,-4-3 0,8-1 1,0 0 0,8 0 0,-8 0-2,1-5-13,-9 2-45,-16 3-147</inkml:trace>
  <inkml:trace contextRef="#ctx0" brushRef="#br0" timeOffset="349864.9891">18559 17665 325,'0'0'0,"0"7"-3,0 4 3,0 5 4,0 8 5,10 1 2,14-4-7,-4-8-2,-8-5-1,16-6-1,-2-2 0,0 0 4,4 0 9,-8-15 9,-6 2 4,0-6-9,-10 3-6,-6 3 11,0-1 11,-6 1-17,-30 6-10,-8 7 5,2 0 7,0 4-16,12 22-2,18 1-17,-2-2-29,14-12-99</inkml:trace>
  <inkml:trace contextRef="#ctx0" brushRef="#br0" timeOffset="356501.3576">19330 17479 285,'-8'0'13,"8"-1"-8,0 1 2,0 0 11,0-3 0,0 0-10,0 3-8,0-3 0,0 3 0,0 0 1,0 0 1,0 0 2,0 0-1,0 0-3,0 0-1,0 0 1,0 0-4,14 0 0,16 0 4,6 0 2,14 0 0,-2 0-1,-12 0 2,14 0-3,-14 0 2,-6 0 0,14 0-2,-14-5 0,-6-5-2,-18 1-10,14 9-112</inkml:trace>
  <inkml:trace contextRef="#ctx0" brushRef="#br0" timeOffset="357341.4634">20337 17422 251,'0'-13'46,"-10"-4"-46,-4 1 0,12 2 0,-6 1 4,-2 5 6,0 3 17,-10-1 2,8 1-17,-10 0 5,0 2-6,-6-1-2,14 4-3,-4 0 8,-8 0-10,18 0-4,-14 0 0,0 11-1,10 3-1,-6 5 2,10 8 0,-2-1-1,2-2 0,2 9 0,2-4-2,4-5 3,0 0-1,0-3-2,0-1 2,0-5 0,0-6-4,0-7 3,0 0-4,4-2 1,2 0 1,2 0 4,4 0 1,16-10 0,2-5 1,0-8-1,0-1 0,-2 0-1,-4-5 0,2 3 0,-4-4 0,-10 8 1,6 1-1,-10 11 0,-8 2 0,0 8 2,0 0 5,0 0-1,0 0-2,0 0 6,0 0-5,0 13-2,0 6-2,0 2-1,0-2 1,0 2-1,0-2 0,0 1-1,0 0 1,0 1 0,18 0-1,2-1-5,8-10-12,2-5-48,2-5-159</inkml:trace>
  <inkml:trace contextRef="#ctx0" brushRef="#br0" timeOffset="358039.6423">20780 17034 130,'0'-3'56,"0"3"-53,0 0 6,0 0 31,0 0 0,0 0-12,0 0-14,0 0-9,0 0 2,0 5 7,0 14 3,0 11-3,-16 18-2,4 2-2,-16 12-4,22 5 1,-12-3-1,10-6-3,8 0-1,0-11 0,0-15-2,0-5 0,12-16 0,8-3 0,16-3 2,-6-5 0,8 0-1,2 0 1,-8-4 2,12-11-4,-8-3-1,-6-4-14,-10 0-44,-20 4-67,0 5-22</inkml:trace>
  <inkml:trace contextRef="#ctx0" brushRef="#br0" timeOffset="358305.6566">20588 17354 168,'0'0'42,"0"0"-42,0 0 0,26 0 12,8 0 16,10 0-4,-6-2-4,12-3 4,-10-4-7,0 7-8,-10-1-9,-6 0-5,4 3-39,-20 0-247</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5T02:21:39.825"/>
    </inkml:context>
    <inkml:brush xml:id="br0">
      <inkml:brushProperty name="width" value="0.05292" units="cm"/>
      <inkml:brushProperty name="height" value="0.05292" units="cm"/>
    </inkml:brush>
  </inkml:definitions>
  <inkml:trace contextRef="#ctx0" brushRef="#br0">15008 1593 38 0,'-8'-53'19'0,"5"3"0"0</inkml:trace>
  <inkml:trace contextRef="#ctx0" brushRef="#br0" timeOffset="2.35002E7">15685 1379 41 0,'-8'0'20'0,"27"-8"4"0,-9 0-22 15,6 8-1-15,5-6 1 16,11 6-2-16,0 0 0 15,8 0-2-15,-6 0 1 16,-2 0-17-16,-3 0 0 16,-8 0-7-16,0 0 0 0</inkml:trace>
  <inkml:trace contextRef="#ctx0" brushRef="#br0" timeOffset="2.35002E7">15751 1477 39 0,'-31'7'19'0,"38"1"2"0,-1-8-20 0,10 0 0 31,0-2 1-31,13 2-2 16,10-6 1-16,-2 4-5 0,3 2 1 0,0 0-35 16,5 0 0-16</inkml:trace>
  <inkml:trace contextRef="#ctx0" brushRef="#br0" timeOffset="2.35002E7">16632 1371 37 0,'-10'-8'18'0,"31"-24"3"0,-5 24-19 0,8-3 2 16,10 1 1-16,3-6-5 15,-3 0 1-15,1 6-1 16,-3 4 0-16,-3 12 0 16,-8 1 1-16,-8-1-1 15,-5 10 0-15,-8 7 1 16,-8 9 0-16,3 11 5 16,-3 4 1-16,0 9-5 15,5-3 1-15,6-6-3 16,5-7 0-16,5-3 0 15,8-16 0-15,6-8 2 16,-3-10 0-16,5-6-2 16,2-12 1-16,4-25-1 15,-1 3 1-15,6-13-2 16,-8-3 1-16,-9 2-20 16,-1 1 0-16,-1 8-16 0,-13 10 0 15</inkml:trace>
  <inkml:trace contextRef="#ctx0" brushRef="#br0" timeOffset="2.35002E7">14754 1498 10 0,'2'-6'5'0,"6"4"15"0,-8 2-4 0,3 0-10 15,0 2 0-15,2 4 1 16,-5-6 1-16,0 0-1 16,0 0 0-16,0-6-5 15,0-2 0-15,-5-2 0 16,2-1 0-16,0-5 0 15,-2-2 0-15,0 2-2 16,-3 0 0-16,0 0 0 16,-5 0 0-16,-1 1 0 15,-1 4 1-15,-1 3 0 16,0 5 1-16,0 11-2 16,-3 6 1-16,1 7-1 15,5 5 1-15,2 9-2 0,0 7 1 16,1 8 0-16,-1 0 1 15,3 6-1-15,6 0 0 16,2-6-1-16,8-8 1 16,5-13 1-16,5-5 0 15,4-8 0-15,1-16 1 16,1-8-3-16,3-8 1 16,-1-8 1-16,3-2 1 15,3-11-2-15,0-13 0 16,-3-9-1-16,-5-1 1 15,-3-1 0-15,-8 5 0 0,-2 6 0 16,-11 5 1-16,-3 5-1 16,-5 14 0-16,3 15 2 15,-6 6 1-15,-5 10 0 16,3 11 0-16,0 10 1 16,2 9 1-16,6 7 0 15,13 16 1-15,5-2-7 16,8 0 0-16,6-12 0 15,5-1 1-15,5-9-9 16,5-10 1-16,0-8-28 16,1-8 0-16,7-13 9 15,-5 2 0-15</inkml:trace>
  <inkml:trace contextRef="#ctx0" brushRef="#br0" timeOffset="2.35002E7">17262 1344 25 0,'-16'-5'12'0,"6"10"12"15,10-5-14-15,0-5-6 0,5 2 1 16,6-5-1 0,-1 3 1-16,6 2-5 0,10-5 1 15,6 6-1-15,3-6 1 16,-1 8-3-16,3-8 1 15,-3 8-33-15,-4 0 1 16,-4 0 23 0,-5 3 0-16</inkml:trace>
  <inkml:trace contextRef="#ctx0" brushRef="#br0" timeOffset="2.35002E7">17437 1686 33 0,'-21'8'16'0,"7"13"3"0,12-16-17 15,2 6-1-15,0 2 1 16,2-3 2-16,6 1 1 16,3-3 0-16,-1-3 1 15,4-10-3-15,-1-3 1 0,3-3-4 16,-6 1 0-16,1 2-1 16,-6-8 1-16,1 3 0 15,-6 0 0-15,0-1-12 16,-6 4 0-16,1 7-25 15,-3 3 0-15</inkml:trace>
  <inkml:trace contextRef="#ctx0" brushRef="#br0" timeOffset="2.35002E7">17699 1696 31 0,'-11'0'15'0,"8"16"4"0,6-8-16 15,-3 8 0-15,3-3 1 16,2 0 0-16,-2 3-4 15,-3-16 0 1,18-8 8-16,3-5 1 0,6 0-7 16,2-3 0-16,-5 0 2 15,-3 5 0-15,-3-2 0 16,-7 13 1-16,-11 6-4 16,-8 1 1-16,-5 15-2 15,-8 12 0-15,-3 6 0 16,-3 10 1-16,-4 8-9 15,-1-5 1-15,5 0-30 16,9 0 1-16,10-5 20 16,5-14 0-16</inkml:trace>
  <inkml:trace contextRef="#ctx0" brushRef="#br0" timeOffset="2.35002E7">18249 1596 33 0,'-21'-8'16'0,"24"16"2"0,4-3-16 0,7-5 8 15,12-5 0-15,1-1-7 16,20-2 0-16,6 0-3 16,-5 1 1-16,5-1-22 15,8 2 0-15,-1 4-5 16,-7 2 0-16</inkml:trace>
  <inkml:trace contextRef="#ctx0" brushRef="#br0" timeOffset="2.35002E7">19180 1040 36 0,'-10'-27'18'0,"-1"27"7"0,9 0-19 16,-6 8 0-16,-6 11 0 0,-7 5 0 15,0 18 0-15,0 6-3 16,0 23 1-16,-6 6-3 16,6 21 0-16,5 0-1 15,8-3 1-15,8-8-1 16,8-5 0-16,8-23-1 15,13-9 1-15,6-13-6 16,4-13 1-16,1-14-18 16,5-12 1-16,0-12-9 0,3-7 1 0</inkml:trace>
  <inkml:trace contextRef="#ctx0" brushRef="#br0" timeOffset="2.35002E7">19307 1617 60 0,'-8'8'30'0,"61"-14"0"16,-34 4-30-16,5-14 0 15,13 3 0-15,5 2-29 16,3 1 1-16,5 4-3 16,-5 6 1-16</inkml:trace>
  <inkml:trace contextRef="#ctx0" brushRef="#br0" timeOffset="2.35002E7">19890 1347 36 0,'2'-19'18'0,"19"3"4"15,-13 14-18-15,3-3-1 16,-1 2 1-16,1 6 0 15,-3 4 0-15,-3 4-2 16,1 10 1-16,-6 14 1 16,0 7 1-16,-6 19-3 15,4-8 1-15,-1 13-5 0,-2-8 1 16,10-10 3-16,6-9 0 16,2-12 1-16,5-11 1 15,3-14-3-15,6-12 0 16,5-9-1-16,5 1 1 15,0-22-1-15,-5-5 0 16,-6-5 0-16,-2-6 0 16,-6 1 0-16,-7 7 1 15,-1 3 13-15,-4 11 1 16,-1 2-9-16,-5 8 0 16,0 11-7-16,3 5 1 0,5 0 0 15,2 8 1-15,6 0-13 16,11 0 0-16,7-5-21 15,6 5 0-15,2 0-5 16,3 5 1-16</inkml:trace>
  <inkml:trace contextRef="#ctx0" brushRef="#br0" timeOffset="2.35002E7">20469 1704 40 0,'-5'3'20'0,"13"21"2"0,-6-19-21 0,6 3 5 16,3-6 1-16,-1 1 1 15,1-3 1-15,2-5-3 16,3-3 1-16,0 0-6 16,0 0 1-16,-11-5 0 15,3 0 1-15,-8-3-3 16,-8 0 0-16,-5-3-1 16,-6 6 1-16,-2 0-4 15,0 0 0-15,8 10-19 16,2 6 1-16,9 4-18 15,4 12 1-15</inkml:trace>
  <inkml:trace contextRef="#ctx0" brushRef="#br0" timeOffset="2.35002E7">20810 1688 19 0,'-10'13'9'0,"10"-13"9"16,0 0-10-16,8-5 1 15,-3 5 1-15,6-2-6 16,-1 2 0-16,1 0 1 16,-1-6 0-16,1 4-3 0,-3 2 1 15,0 0 1-15,-3 0 1 16,3 0-1-16,0 0 1 16,-3-8-4-16,3-3 1 15,-5 3 3-15,2 3 0 16,-5 5-3-16,0 0 1 15,-5 8-1-15,0 0 0 16,-6 8-1-16,-5 7 0 16,0 12 0-16,-2 2 0 15,-4 10-2-15,4 6 0 16,2-2-15-16,0-6 1 0,6 2-19 16,4-12 0-16,6-1 15 15,3-13 0-15</inkml:trace>
  <inkml:trace contextRef="#ctx0" brushRef="#br0" timeOffset="2.35002E7">21064 945 32 0,'-2'-29'16'0,"23"36"1"15,-8 7-16-15,0 7 5 16,8 19 0-16,6 26 0 16,-3-11 0-16,-3 19 1 15,-3 3 1-15,-4 8-3 16,-6-1 0-16,-8-7-4 15,-6 0 0-15,-4 0 0 16,-6-3 0-16,-3-3-2 0,1-5 1 16,-6-15-25-16,0-9 1 15,-2-13-10-15,-1-2 0 16</inkml:trace>
  <inkml:trace contextRef="#ctx0" brushRef="#br0" timeOffset="2.35002E7">16860 2043 21 0,'0'0'10'0,"3"0"3"16,5 0-11-16,2 0 6 15,11 0 0-15,14 8-4 16,10 0 1-16,26 2-1 16,1 1 1-16,12 2-4 15,6-2 1-15,21 5 6 16,8-9 1-16,19 1-2 15,13-5 0-15,23 2-4 16,6 3 1-16,13-2-3 0,9 7 0 16,7-3-2-16,5 4 1 15,0-1 1-15,3-5 0 16,-2 0-2-16,-12-6 1 16,-2-4 1-16,-2-1 0 15,-17-10-2-15,-12 0 1 16,-12 2-2-16,-12-2 0 15,-19 8-4-15,-21 2 1 0,-11 3-16 16,-21 0 1-16,-18 8-14 16,-19 0 1-16</inkml:trace>
  <inkml:trace contextRef="#ctx0" brushRef="#br0" timeOffset="2.35002E7">18979 2493 26 0,'0'0'13'0,"14"10"8"0,-14-7-13 0,0 0 1 15,0 2 0-15,0 8-4 16,0 0 1-16,-3 11-3 16,-5 5 0-16,-3 6-3 15,-2 7 1-15,-5 11-1 16,-4-3 0-16,1 6 0 15,8-1 0-15,0-4 0 16,5-9 0-16,8-5 0 16,8-11 1-16,5-7-4 15,8-9 1-15,3-7-10 0,3-8 1 16,4-8-15-16,1-6 0 16,0-2 14-16,-8 2 0 15</inkml:trace>
  <inkml:trace contextRef="#ctx0" brushRef="#br0" timeOffset="2.35002E7">18797 2871 54 0,'-21'3'27'0,"42"10"-1"0,-11-13-26 16,12-3 0-16,9-2 0 16,4-3-8-16,4 0 0 15,9 3-27-15,10-8 0 16,0 2 25-16,3-2 0 15</inkml:trace>
  <inkml:trace contextRef="#ctx0" brushRef="#br0" timeOffset="2.35002E7">21639 1728 30 0,'0'-5'15'0,"29"18"7"15,-16-10-14-15,8 2-4 16,5 0 1-16,-2 0-4 16,11-2 1-16,7-3-3 15,-2-3 1-15,-1-2-12 16,-7 0 0-16,-5 0-18 16,-6 2 0-16</inkml:trace>
  <inkml:trace contextRef="#ctx0" brushRef="#br0" timeOffset="2.35002E7">21670 1934 43 0,'-10'6'21'0,"41"15"1"0,-12-16-22 16,5-5-1-16,5 0 0 16,11 0-17-16,2 0 1 15,0 3-7-15,3-3 1 16</inkml:trace>
  <inkml:trace contextRef="#ctx0" brushRef="#br0" timeOffset="2.35002E7">22215 1455 25 0,'-29'-21'12'0,"-5"3"9"0,29 15-13 0,2-5-4 16,0 3 0-16,3 2-4 15,6-5 1-15,9 6 0 16,7-6 0-16,9 0 0 15,12 0 1-15,-1 2-2 16,0-1 1-16,-5 4-2 16,0 3 0-16,-10 0 1 15,-6 3 1-15,-10 4 0 16,-11 7 1-16,-6 7-2 16,-10 8 0-16,-7-3 1 15,-12 1 0-15,-2 5 1 16,3 10 0-16,-1-8 3 15,4-7 1-15,2-1-6 0,10-2 0 16,14 3 2-16,5-9 0 16,10 1-3-16,6-6 1 15,16 0-2-15,8-5 1 16,-1-3-21-16,6-5 1 16,6-5-7-16,-4 2 0 15</inkml:trace>
  <inkml:trace contextRef="#ctx0" brushRef="#br0" timeOffset="2.35002E7">22673 1527 24 0,'-8'-3'12'0,"16"3"3"0,0-5-11 15,5 2-2-15,8-2 0 16,3 2-1-16,5 1 1 16,-5 4 0-16,3 6 1 0,-12 3 0 15,1 10 0-15,-5 5-1 16,-6 1 0-16,-5-3 1 15,0 2 0-15,-2 1-4 16,-1 2 1-16,-2 0 1 16,2-11 1-16,3-2-2 15,0 0 0-15,3-11 3 16,5 1 0-16,0-6-2 16,-3-8 0-16,5 0-2 15,1-3 1-15,5-2 0 16,-6 0 0-16,1-3 0 15,0-5 0-15,-6-8 0 16,0-6 0-16,-2-4 1 16,-3 2 0-16,0-6 4 15,0 9 1-15,0 7-4 16,0 3 1-16,0 9-3 16,2 4 1-16,6 6 0 0,3 2 0 15,8 6-1-15,-4 2 1 16,7 3-2-16,-4-5 1 15,3 5-2-15,3-1 0 16,-5 1-21-16,4 0 1 16,-1-5-10-16,-1 5 1 15</inkml:trace>
  <inkml:trace contextRef="#ctx0" brushRef="#br0" timeOffset="2.35002E7">23120 1736 29 0,'-13'29'14'0,"5"27"5"16,8-46-14-16,0 6 0 15,5 0 1-15,-2-3 1 16,5-5 0-16,5-3-1 15,6-5 0-15,2-8-4 16,3-5 1-16,-3-5 0 16,-3-4 0-16,-4 1-3 15,-6 0 1-15,-14 0-2 0,-4 5 1 16,-12 3-1-16,-1 5 1 16,-1 8-27-16,-3 8 0 15,6 5-3-15,8 8 1 16</inkml:trace>
  <inkml:trace contextRef="#ctx0" brushRef="#br0" timeOffset="2.35002E7">23824 1543 30 0,'0'-19'15'0,"5"6"5"0,1 8-14 16,-6-3 0-16,-6 0 1 16,1 0-4-16,-6 3 0 15,-7 2-1-15,-1 3 0 0,-2 3 0 16,-3 4 0-16,1 7-2 16,1 4 1-16,7 1-1 15,9 5 0-15,6 2 0 16,11-2 1-16,-1-6 0 15,6-2 1-15,3-5 2 16,-1 2 1-16,4-8-4 16,-7 3 0-16,1-2 0 15,-5 2 0-15,-8-1 0 16,-6 1 0-16,-8 6-2 16,-5 2 1-16,3 2-1 15,-8 3 0-15,0-8-17 16,0 3 0-16,2-2-21 15,9-12 1-15</inkml:trace>
  <inkml:trace contextRef="#ctx0" brushRef="#br0" timeOffset="2.35002E7">24083 1635 50 0,'-16'19'25'0,"1"28"0"0,12-39-25 15,0 11-2-15,-7-1 1 16,-1 9-24-16,1-3 0 16,2-6 2-16,5-7 1 15</inkml:trace>
  <inkml:trace contextRef="#ctx0" brushRef="#br0" timeOffset="2.35002E7">24152 1328 42 0,'-10'-26'21'0,"-9"18"-9"16,19 3-20-16,-3 5-16 16,3 5 0-16,0 3 15 15,6 10 1-15</inkml:trace>
  <inkml:trace contextRef="#ctx0" brushRef="#br0" timeOffset="2.35002E7">24205 1736 40 0,'-37'37'20'0,"16"16"8"0,18-45-19 16,3-3 1-16,0-5 1 16,0-11-10-16,8-10 0 15,8 0 2-15,10-11 1 16,6 6-1-16,3-1 1 16,-4 12-3-16,-2 1 0 15,-5 14-2-15,-3 6 1 16,-7 4-12-16,-4 9 0 15,6 5-24-15,0-1 0 16,10 1 17-16,-2-5 1 0</inkml:trace>
  <inkml:trace contextRef="#ctx0" brushRef="#br0" timeOffset="2.35002E7">24935 1344 31 0,'11'-24'15'0,"-16"6"9"16,2 18-15-16,-5-5-4 16,-5 10 1-16,-8 5-2 15,-1 9 1-15,-9 15 1 16,-1 17 1-16,0 7-6 0,3 0 1 16,13 0-1-16,6-5 0 15,10-8 3-15,5-5 1 16,11-14-4-16,0-7 1 15,5-6-1-15,5-18 0 16,1-6-1-16,2-7 0 16,0-6-1-16,-5-8 1 15,-6-5-2-15,-2-5 1 16,-16-8-4-16,-10 2 1 16,-12 6 5-16,1 12 0 15,-3 4-1-15,1 18 0 0,-4 8 3 16,6 11 1-16,8 7-2 15,13 3 1-15,0 6-3 16,13-1 1-16,16-10-2 16,6 0 1-16,7-13-26 15,11-6 0-15,8-13-14 16,-11 0 1-16</inkml:trace>
  <inkml:trace contextRef="#ctx0" brushRef="#br0" timeOffset="2.35002E7">22398 2114 16 0,'-35'-2'8'0,"14"10"1"16,21-8-7-16,0 2 6 15,3 3 0-15,8-2 3 16,2 2 0-16,8-2-1 16,11-3 1-16,18 0-2 15,13 0 1-15,20 5-6 16,4-5 0-16,19 6-4 16,21-1 1-16,2-5-1 15,19-5 1-15,11-6 0 0,21 0 0 16,8-15-3-16,0-3 1 15,-8 8-11-15,-37 0 1 16,-11 15-30-16,-26 6 0 16,-29 8 33-16,-32 3 0 15</inkml:trace>
  <inkml:trace contextRef="#ctx0" brushRef="#br0" timeOffset="2.35002E7">23774 2527 18 0,'8'-13'9'0,"2"0"7"0,-7 5-8 16,-3 8-4-16,3 2 1 0,-3 4 3 15,-3-6 1-15,0 8-3 16,-2 10 0-16,0 3-3 16,-3 11 0-16,0 10 2 15,3 6 1-15,-3 8-5 16,0-1 0-16,2-2-2 16,1-3 1-16,5-7 0 15,0-9 0-15,5-8 0 16,1-7 1-16,4-11-2 15,9-8 0-15,5-8-12 16,5-5 0-16,0-3-4 16,-5 3 1-16,-3-6-7 0,-3-5 1 15</inkml:trace>
  <inkml:trace contextRef="#ctx0" brushRef="#br0" timeOffset="2.35002E7">23655 2726 47 0,'-19'7'23'0,"64"7"2"0,-34-12-25 16,10 1 0-16,16 0 1 0,5-1-3 15,6-2 1-15,13 0-20 16,0 0 0-16,-3-2-4 16,0-12 1-16</inkml:trace>
  <inkml:trace contextRef="#ctx0" brushRef="#br0" timeOffset="2.35002E7">15085 3855 48 0,'-11'-8'24'0,"14"1"0"0,-3 1-25 15,0-2 3-15,-6 0 1 0,-4 0 0 16,-6-2 1-16,0 2-2 16,-3-3 0-16,-2 3-1 15,0 3 0-15,-3 0-2 16,-5 5 1-16,0 8 0 0,5 8 1 15,0 10-1-15,3 6 0 32,3 13-2-32,5 10 1 15,2-4 2-15,3-1 1 16,8 0-3-16,8-7 1 16,3-14 0-16,10-11 0 0,2-15 0 15,7-11 0-15,4-5 0 16,6-14 0-16,2-13 0 15,-8 3 0-15,-2-2 1 16,-8-4 0-16,-3 9-1 16,-5 5 0-16,-5 10 1 15,-6 17 1-15,-5 12 0 16,0 9 0-16,0 21-1 16,0 2 1-16,5 11-3 15,-2 2 0-15,7-2-14 16,1 0 15-16,-11-53 0 15</inkml:trace>
  <inkml:trace contextRef="#ctx0" brushRef="#br0" timeOffset="2.35002E7">15931 3961 59 0,'3'-2'29'0,"39"-6"0"0,-31 5-29 15,-1 0-24-15,1 1 0 16,0-1-10-16,-1 3 0 16</inkml:trace>
  <inkml:trace contextRef="#ctx0" brushRef="#br0" timeOffset="2.35002E7">15844 4107 55 0,'-11'24'27'0,"67"-22"-1"0,-35-2-27 0,3-2-43 16,8-4 0-16,10-2 35 16,-2-8 1-16</inkml:trace>
  <inkml:trace contextRef="#ctx0" brushRef="#br0" timeOffset="2.35002E7">16675 3943 33 0,'-11'-32'16'0,"11"0"7"0,8 19-17 15,3-3-3-15,10-5 1 16,11 2-2-16,2 4 0 15,3-1-1-15,5 2 1 0,-5 6-2 16,0 1 0-16,-5 4 1 16,-8 3 0-16,-5 8 0 15,-14 5 1-15,-8 8-2 16,-7 6 1-16,-12 2 3 16,-1 11 1-16,-6 7 1 15,-1 1 0-15,-4-3-5 16,5 2 1-16,8-2-1 15,7-5 1-15,14-6-3 16,14-4 1-16,4-15 0 16,6-4 0-16,16-11-7 15,10-5 1-15,8-8-34 16,6-6 1-16,5 3 23 16,-11-8 1-16</inkml:trace>
  <inkml:trace contextRef="#ctx0" brushRef="#br0" timeOffset="2.35002E7">17738 3421 41 0,'-10'-5'20'0,"-9"24"8"0,6-6-21 0,-13 11 5 16,-6 26 0-16,-5 11 1 15,-6 29 1-15,1 21-11 16,5 0 0-16,13 0-2 16,14-16 0-16,18-2-7 15,5-8 0-15,8-19-21 16,13-13 0-16,14-13 10 15,0-11 1-15,13-13-12 16,5-6 1-16</inkml:trace>
  <inkml:trace contextRef="#ctx0" brushRef="#br0" timeOffset="2.35002E7">18299 3742 21 0,'0'-16'10'0,"-16"18"8"16,11-2-12-16,-11 3 1 15,0 2 0-15,-5 6-2 16,3 2 0-16,-1 8-2 16,6 6 0-16,5-1 0 15,8 3 0-15,11 6 4 16,15 2 0-16,6 2-4 15,2-4 0-15,1-11 1 0,4 0 1 16,-7-3-4-16,-3-3 0 16,-13-2 2-16,-8 3 0 15,-16-1-2-15,-5 3 0 16,-16-2-2-16,-8-1 0 16,-6-2-17-16,-4-5 1 15,-1-14-11-15,-2-10 0 16,5-6 10-16,13-7 0 15</inkml:trace>
  <inkml:trace contextRef="#ctx0" brushRef="#br0" timeOffset="2.35002E7">18273 3683 47 0,'63'-29'23'0,"11"11"2"0,-44 15-24 0,-1 6-2 15,2 5 1-15,4 0-23 16,10 8 0-16,8-6-1 15,5 1 1-15</inkml:trace>
  <inkml:trace contextRef="#ctx0" brushRef="#br0" timeOffset="2.35002E7">18839 3763 47 0,'56'21'23'0,"18"37"1"0,-56-39-23 15,3 2-2-15,1 8 0 16,-1 3 1-16,0 2 1 0,-8-2-22 16,-2-6 1-16,-3 1-6 15,-6-3 1-15</inkml:trace>
  <inkml:trace contextRef="#ctx0" brushRef="#br0" timeOffset="2.35002E7">18807 3967 54 0,'14'-14'27'0,"52"-20"0"15,-40 26-27-15,-2-3-6 16,8 1 0-16,7-3 5 16,6-1 1-16,0-2-11 15,8 1 0-15,0-1-25 16,5 5 1-16</inkml:trace>
  <inkml:trace contextRef="#ctx0" brushRef="#br0" timeOffset="2.35002E7">19477 3797 38 0,'-13'13'19'0,"-3"24"3"0,13-23-20 16,0 4 0-16,-2 11 0 15,2 11-3-15,-5 2 1 16,3-2 0-16,-3 2 0 0,6-2-3 16,2-6 0-16,5-10-29 15,3-10 1-15,2-12 24 16,12-10 1-16</inkml:trace>
  <inkml:trace contextRef="#ctx0" brushRef="#br0" timeOffset="2.35002E7">19741 3890 41 0,'-10'16'20'0,"-1"26"9"16,11-23-21-16,-2 12-2 15,-6 4 1-15,8 7-7 16,10 3 1-16,3-5 2 16,17-9 1-16,-7-12 1 15,6-16 0-15,3-11-3 16,3-11 1-16,-4-10-2 15,-4-11 1-15,-14 3 1 0,-10-5 0 16,-9-3-3 0,-9 0 1-16,-7 3-8 0,-9 7 1 15,-1 9-18-15,-3 13 0 16,4 13-17-16,2 13 1 16</inkml:trace>
  <inkml:trace contextRef="#ctx0" brushRef="#br0" timeOffset="2.35002E7">20395 3324 31 0,'-5'-11'15'0,"5"0"10"0,0 9-16 15,0-1-7-15,-3 3 1 16,-5 5-1-16,3 6 1 16,-6 10-1-16,1 6 1 15,2 10-1-15,0 8 0 16,2 8-2-16,1-3 1 16,5-8 1-16,0-5 0 15,5-8-4-15,1-5 0 0,2-8 8 16,5-8 1-1,3-3-7-15,0-2 1 0,2-8-1 16,1-6 0-16,-6 0 0 16,-5-7 1-16,-6 2 0 15,-9 0 0-15,-4 3-2 16,-5 0 1-16,-5 5 0 16,0 5 1-16,2 8-19 15,6 6 0-15,2 5-22 16,6 8 1-16</inkml:trace>
  <inkml:trace contextRef="#ctx0" brushRef="#br0" timeOffset="2.35002E7">20683 3879 40 0,'-10'43'20'0,"-1"20"2"16,11-44-21-16,-2 7 0 16,-6-2 0-16,5 5 3 15,-5 0 0-15,0 0-1 16,5-5 0-16,1-5-1 15,2-9 1-15,5-10-3 16,6-10 0-16,5-1-3 16,-3-10 1-16,5-11 2 15,-2-2 1-15,5-1 1 16,0 3 0-16,1 6-4 0,-6 7 0 16,-3 6 4-16,-3 8 0 15,-2 2-4-15,-5 6 0 16,-3 0 2-16,0 7 0 15,-3 6 2-15,-2 5 1 16,0 3-1-16,-1-5 0 16,4 2-2-16,-1-5 0 15,3-3 2-15,5-8 1 16,6-5-2-16,7-13 0 16,6-14 2-16,3-2 0 15,-1 0-2-15,6 0 1 0,0 3-1 16,-3 7 0-16,-5 6-2 15,-8 13 1-15,-6 8 0 16,-5 10 0-16,-5 11-1 16,0 6 0-16,-2 2-25 15,2 5 0-15,2 1-10 16,4-6 1-16</inkml:trace>
  <inkml:trace contextRef="#ctx0" brushRef="#br0" timeOffset="2.35002E7">20771 4811 66 0,'10'-40'33'0,"91"-66"0"0,-64 74-34 15,21-23 1-15,0-11 1 16,22-11-1-16,-1-2 1 15,11 4-15-15,-13 9 1 16,-6 5-39-16,-7 14 0 16</inkml:trace>
  <inkml:trace contextRef="#ctx0" brushRef="#br0" timeOffset="2.35002E7">21644 4287 31 0,'-11'-6'15'0,"-7"6"9"16,10 3-16-16,-3 2-1 15,-10 3 0-15,-3 6 0 16,0-1 0-16,3 3-3 16,5 2 0-16,11 6-4 15,8-3 1-15,10 0 1 16,5-2 1-16,1-3-2 15,-3 2 0-15,2-5 0 16,-7 1 1-16,-8 2-2 16,-6 2 0-16,-10 3-1 15,-8 3 0-15,-9 0-15 0,-1-3 1 16,2-8-25-16,7-10 0 16,7-8 34-16,-1-9 1 15</inkml:trace>
  <inkml:trace contextRef="#ctx0" brushRef="#br0" timeOffset="2.35002E7">21900 3527 55 0,'0'35'27'16,"56"92"13"-16,-45-90-28 0,4 10-5 15,1 14 0-15,3 8-4 16,-6-3 1-16,-2 8-1 16,-6 0 0-16,-10 3-4 15,-6 5 0-15,-5-18-18 16,-13-9 0-16,-11-7-12 16,6-11 1-16,2-8 0 15,-2-8 1-15</inkml:trace>
  <inkml:trace contextRef="#ctx0" brushRef="#br0" timeOffset="2.35002E7">22768 3982 31 0,'8'-21'15'0,"-24"16"1"16,11 0-15-16,-13-1 7 16,-6 1 0-16,-8 2-2 15,-8 3 1-15,6 0-4 16,2 3 1-16,6 0-4 16,10-1 1-16,8 6 5 15,16 3 1-15,13 10-5 16,5 8 1-16,4-2 1 15,1-6 1-15,1 5-2 16,-8-2 1-16,-6 0-2 0,-7 0 0 16,-14 0-2-16,-7-3 0 15,-11 0-1-15,-11 0 0 16,-5-5-21-16,2-6 1 16,6-4-17-16,8-6 0 15,11-8 30-15,10-5 1 16</inkml:trace>
  <inkml:trace contextRef="#ctx0" brushRef="#br0" timeOffset="2.35002E7">22991 3932 55 0,'-22'32'27'0,"-9"53"1"0,23-67-28 0,-3 9-1 15,1 7 1-15,-1-2-16 16,8-6 1-16,1-7-24 15,2-11 1-15</inkml:trace>
  <inkml:trace contextRef="#ctx0" brushRef="#br0" timeOffset="2.35002E7">23033 3665 31 0,'-19'-37'15'0,"14"29"-25"16,8 13-16-16,-1 8 21 15,4 1 1-15</inkml:trace>
  <inkml:trace contextRef="#ctx0" brushRef="#br0" timeOffset="2.35002E7">23139 4046 30 0,'-19'29'15'0,"9"13"0"0,10-36-14 15,0 2 11-15,5 2 0 16,-5 1-3-16,5-6 1 16,11-8-3-16,5-5 0 15,3 1 0-15,0-4 0 0,-3 0 3 16,0-2 0-16,-2 10-2 16,-6 6 0-16,3 2-6 15,-11 9 1-15,0 7-5 16,-5 8 1-16,0 3-25 15,3-1 1-15,0-1-26 16,5-4 1-16,5-5 42 16,8-8 0-16</inkml:trace>
  <inkml:trace contextRef="#ctx0" brushRef="#br0" timeOffset="2.35002E7">23827 3726 37 0,'8'-6'18'0,"-16"14"7"0,5-2-19 15,-8 7 1-15,-7 8 0 16,-1 8 1-16,4 3 1 16,-1-3-4-16,5-2 1 15,8-4-2-15,1 4 1 0,4-6-2 16,9-3 1-16,13-2-2 16,8-2 0-16,7-4-4 15,1-2 1-15,5-8-18 16,0-3 0-16,-5-4-15 15,-1-7 1-15,-2-4 14 16,0-9 0-16</inkml:trace>
  <inkml:trace contextRef="#ctx0" brushRef="#br0" timeOffset="2.35002E7">24142 3768 54 0,'-32'29'27'0,"-16"66"2"16,43-71-28-16,-11 19-1 15,3-1 0-15,0 8-1 16,2 3 1-16,3 0-26 16,8-8 0-16,3-8-2 15,7-18 0-15</inkml:trace>
  <inkml:trace contextRef="#ctx0" brushRef="#br0" timeOffset="2.35002E7">24438 3750 41 0,'-48'-3'20'0,"27"16"2"0,21-10-21 0,0 5-2 0,5 2 1 15,1 4 6-15,10 1 1 16,-1 4-1-16,7 5 0 15,-4-3 0-15,1-3 1 16,-9 6-4-16,-4 5 1 16,-6-7-5-16,-3-1 1 0,-8-3 0 15,-2-5 0-15,-3 1-8 16,-5-1 1-16,-3 0-7 16,-5 0 1-16,3 1 7 15,-1-4 0-15,3 3-3 16,3 1 1-16,3-4-11 15,4-2 0-15,4-3 11 16,7-2 0-16</inkml:trace>
  <inkml:trace contextRef="#ctx0" brushRef="#br0" timeOffset="2.35002E7">24512 3720 41 0,'0'6'20'0,"32"-4"1"0,-22-2-20 0,4 0-7 16,7-2 1-16,3-4-13 16,7-7 1-16,6-3-1 15,-2-2 1-15</inkml:trace>
  <inkml:trace contextRef="#ctx0" brushRef="#br0" timeOffset="2.35002E7">24864 3580 45 0,'-24'43'22'0,"27"9"0"15,-1-44-22-15,6 0 8 16,6-5 1-16,7 5-2 0,8-8 1 15,-8 0-6-15,0-11 1 16,0-5-3-16,-7-2 1 16,-7-3-1-16,-7 0 1 15,-7 2-3-15,-15 3 1 16,-4 3-12-16,-11 5 0 16,2 5-20-16,-7 9 0 15,0 12 17-15,10-2 0 0</inkml:trace>
  <inkml:trace contextRef="#ctx0" brushRef="#br0" timeOffset="2.35002E7">16273 4551 43 0,'74'6'21'0,"50"9"1"0,-74-15-22 0,35-2 0 15,26-3 0-15,35-1 0 16,26-2 1-16,29 6 3 16,10-1 1-16,22-2-1 15,29 5 0-15,-5-3-4 16,13 3 0-16,15 5 1 15,1 1 1-15,3-1 4 16,15-2 1-16,-5-1-3 16,8-4 1-16,2-1-3 15,17 0 0-15,-6-5 3 16,3-2 0-16,-14 5-3 16,-4-1 1-16,-17 6-3 15,-13 3 0-15,-21 0-2 0,-18-1 1 16,-9-2 1-16,-20 0 0 15,-17 3 1-15,-13-1 0 16,-10 4-3-16,-24-4 0 16,-5 1-28-16,-19-3 0 15,-8 3-11-15,-13 2 0 16</inkml:trace>
  <inkml:trace contextRef="#ctx0" brushRef="#br0" timeOffset="2.35002E7">17664 4898 29 0,'0'-13'14'0,"6"47"12"15,-6-23-15-15,0 15-8 16,-3 11 0-16,0 6-1 16,-5 17 1-16,0-1-4 15,-2-9 0-15,5 0-25 16,5-5 0-16,10-10 8 15,11-17 1-15</inkml:trace>
  <inkml:trace contextRef="#ctx0" brushRef="#br0" timeOffset="2.35002E7">18193 5186 48 0,'-18'16'24'0,"5"13"-3"0,13-21-23 16,-6 3-21-16,6-3 0 15,0 0 1-15,6 2 0 16</inkml:trace>
  <inkml:trace contextRef="#ctx0" brushRef="#br0" timeOffset="2.35002E7">18649 4813 52 0,'2'19'26'0,"9"36"6"16,-11-41-26-16,-3 15-3 16,-5 13 0-16,-2 6-4 15,-1 13 0-15,0 5-2 16,1-5 0-16,2-3-27 15,5-8 1-15,3-10 2 0,11-14 0 16</inkml:trace>
  <inkml:trace contextRef="#ctx0" brushRef="#br0" timeOffset="2.35002E7">18948 4898 35 0,'-3'-24'17'0,"37"-5"7"16,-23 24-17-16,10-1-2 16,11 6 1-16,8 0-3 15,2 6 0-15,3 2-1 16,0 5 0-16,-5 0 0 16,-9 0 1-16,-7-2 1 15,-8 2 1-15,-16 0-5 0,-8 3 0 16,-11 3 0-16,-4 2 0 15,-6 0-1-15,-6-2 1 16,1-3 0-16,5-3 0 16,8-5-1-16,2-3 1 15,14 0 1-15,7 3 0 16,17 3-2-16,5 2 1 16,7 3 6-16,9 8 1 15,-3 5 6-15,-5 0 0 16,-6 3-4-16,-12-11 1 15,-12 0-6-15,-7-2 0 0,-16 4-5 16,-11-1 1-16,-8-1-2 16,-5-3 0-16,3-2-31 15,2-8 0-15,9-5-20 16,12-3 1-16,16 0 49 16,6 0 0-16</inkml:trace>
  <inkml:trace contextRef="#ctx0" brushRef="#br0" timeOffset="2.35002E7">19773 4991 59 0,'8'29'29'0,"-5"39"0"16,-6-52-29-16,-5 16-3 15,-10 16 0-15,2-3-13 16,-5 8 0-16,2 0-23 15,6-3 0-15</inkml:trace>
  <inkml:trace contextRef="#ctx0" brushRef="#br0" timeOffset="2.35002E7">20186 4996 36 0,'-42'24'18'0,"-1"15"8"0,35-25-19 16,3 1-1-16,-3 4 0 0,5 2 2 15,6 3 0-15,5 0-6 16,8-8 1-16,13-3-3 16,5-5 0-16,3-8 0 15,0-3 0-15,6-5-25 16,-1-2 1-16,0-4-11 16,-2-4 0-16</inkml:trace>
  <inkml:trace contextRef="#ctx0" brushRef="#br0" timeOffset="2.35002E7">20480 4977 63 0,'-59'24'31'0,"12"63"3"16,36-63-32-16,1 13-3 16,-6 11 0-16,5 0-13 15,1 5 0-15,4-1-29 16,6-1 1-16,6-6 35 15,9-11 1-15</inkml:trace>
  <inkml:trace contextRef="#ctx0" brushRef="#br0" timeOffset="2.35002E7">20966 5147 47 0,'6'24'23'0,"36"52"0"0,-23-55-23 16,2 1 0-16,0 1 0 16,3 1-18-16,2-3 1 15,1-2-12-15,-1-3 1 0</inkml:trace>
  <inkml:trace contextRef="#ctx0" brushRef="#br0" timeOffset="2.35002E7">20895 5353 62 0,'-32'-10'31'0,"45"7"-1"15,-2 3-30-15,10-3 0 16,8 1 0-16,11-12 0 15,2-2 0-15,3-7-19 16,11-4 1-16,7-5 5 0,11-7 0 16,9-6-14-16,-7 0 0 15,-4 8 25-15,-11 8 0 16,-19 10 88 0,-42 19-86-1,0 32 4-15,-8 8 1 16,-5 15-5-16,-8-5 0 15,-6 9-2-15,3 1 1 16,6-7-45-16,12-8 0 16</inkml:trace>
  <inkml:trace contextRef="#ctx0" brushRef="#br0" timeOffset="2.35002E7">21805 5218 57 0,'-42'72'28'0,"13"15"2"16,29-58-29-16,8 5-1 15,5-4 0-15,5-7 10 16,12-4 0-16,4-14-2 16,0-13 0-16,-2-16-7 15,0-7 1-15,-6-4-1 16,-12-10 1-16,-7-2-4 15,-14 4 1-15,-17 1-8 16,-13 5 0-16,0 5-6 16,-3 16 1-16,8 11-22 0,11 8 0 15,10 13 19-15,9 2 0 16</inkml:trace>
  <inkml:trace contextRef="#ctx0" brushRef="#br0" timeOffset="2.35002E7">22186 5017 44 0,'13'-26'22'16,"38"10"1"-16,-33 10-23 0,9 4-1 16,4 2 1-16,6 2-27 15,-2 4 0-15,5 2 11 16,-3 2 0-16</inkml:trace>
  <inkml:trace contextRef="#ctx0" brushRef="#br0" timeOffset="2.35002E7">22887 4718 31 0,'-13'-3'15'0,"-8"6"5"0,18-3-15 0,-7 3-4 16,-6 5 1-16,3 0 1 16,-1 2 0-16,6 9-1 15,6 7 1-15,2 6 0 16,5-3 0-16,11 3-2 16,-3-1 0-16,0 1-2 15,6-3 1-15,0-2 0 16,-4-3 0-16,-4-3 0 15,-3-3 0-15,-8-2 2 16,-3-3 1-16,-5-2 1 16,-2-3 1-16,-1-5-5 15,-7-9 1-15,4-4 3 16,4-9 0-16,-1-2-2 16,9-3 1-16,4 3-4 15,6-11 0-15,3-7 1 0,2-1 1 16,0 3-6-16,3 10 1 15,-5 6-35-15,-1 5 0 16,1 6 24-16,-1 2 0 16</inkml:trace>
  <inkml:trace contextRef="#ctx0" brushRef="#br0" timeOffset="2.35002E7">23676 5094 43 0,'-16'-11'21'0,"-16"11"0"0,27 0-21 0,-11 3 4 16,0 2 0-16,-5 3-4 15,0 3 0-15,5-1 1 16,5 3 0-16,9 3 0 15,4 0 1-15,9 3 6 16,5 2 0-16,8 0-2 16,-3 3 0-16,0-3 0 15,-8-8 0-15,-5 1-6 16,-8 1 1-16,-10-1-2 16,-4-1 0-16,-4-3-12 15,-3 1 0-15,2 0-32 16,-2-3 1-16,0 2 34 15,5 1 0-15</inkml:trace>
  <inkml:trace contextRef="#ctx0" brushRef="#br0" timeOffset="2.35002E7">15188 6449 34 0,'-6'-53'17'0,"14"-6"8"16,-8 41-16-16,-2-6-5 16,-6 3 1-16,0 0-4 15,-5 2 1-15,-9 6 2 16,-7 8 0-16,-2 7-3 16,4 12 0-16,-2 9-1 0,5 7 0 15,3 9 1-15,3 14 0 16,4-3-2-1,-2 1 1-15,16-51 0 0,19 39-1 16,-1-15 1-16,6-13 1 16,5-9 0-16,-2-7-1 15,-6-13 0-15,0-14 0 16,0-3 0-16,0-7 0 16,1-3 0-16,-4 5 2 15,-7 9 1-15,-1 12-1 16,-2 9 1-16,-5 18 0 15,-3 13 1-15,0 8-5 16,0 18 1-16,3-4-1 16,2-1 0-16,5 3-36 0,4 0 1 15,7-5 11-15,-3-14 1 16</inkml:trace>
  <inkml:trace contextRef="#ctx0" brushRef="#br0" timeOffset="2.35002E7">15817 6340 57 0,'-2'-8'28'0,"36"3"-7"0,-18 2-28 16,5 1-17-16,0-1 0 0,1 3-1 16,1-3 1-16</inkml:trace>
  <inkml:trace contextRef="#ctx0" brushRef="#br0" timeOffset="2.35002E7">15817 6480 61 0,'-10'22'30'0,"39"-15"-17"16,-11-12-30-16,9 5-6 15,2-2 1-15,5 2 1 16,3-8 1-16</inkml:trace>
  <inkml:trace contextRef="#ctx0" brushRef="#br0" timeOffset="2.35002E7">16958 6020 24 0,'-3'-34'12'0,"-13"28"5"15,11 6-12-15,-6 6 7 16,-4-1 0-16,1 16-5 16,-4 8 0-16,-6 5 0 15,3 11 1-15,2 14-7 0,6 9 0 16,5 12 0-16,5 5 1 15,11-6-2-15,6-16 0 16,4-18 7-16,-2-13 0 16,11-16-2-16,-4-16 0 15,1-13-4-15,-3-6 1 16,-5-5 0-16,-13-7 0 16,-11 2-2-16,-8 5 1 15,-10 0-7-15,-11 5 0 0,-6 17-17 16,3 7 1-16,9 8-23 15,10 6 1-15</inkml:trace>
  <inkml:trace contextRef="#ctx0" brushRef="#br0" timeOffset="2.35002E7">17286 6586 61 0,'0'8'30'0,"0"-11"-3"16,0 3-30-16,0 0-54 15,0 0 1-15</inkml:trace>
  <inkml:trace contextRef="#ctx0" brushRef="#br0" timeOffset="2.35002E7">17633 6107 55 0,'10'-21'27'0,"46"29"2"0,-43-13-29 0,8 5 0 16,6 8 0-16,-6-3 1 16,-5 6 0-16,-1 2-1 15,-4 3 1-15,-8 2-1 16,-6 6 1-16,-8 8 0 15,-4-1 1-15,-1 7-1 16,-11 7 0-16,-4 2-1 16,-4-10 1-16,-5 3 2 15,6 0 0-15,2-6 0 16,3-5 0-16,8-8-2 16,10-2 1-16,9-9-1 15,10-2 1-15,13-5-3 0,11-8 1 16,2-3-1-16,6 0 1 15,5 0-15-15,0 0 0 16,2 0-38-16,1 3 0 16</inkml:trace>
  <inkml:trace contextRef="#ctx0" brushRef="#br0" timeOffset="2.35002E7">18379 6118 30 0,'-3'-29'15'0,"-10"26"10"16,5 6-16-16,-3-1-4 16,-2 9 1-16,-5 0 0 15,-1 2 1-15,3 8-2 16,6 5 1-16,10 4-2 15,10 4 1-15,6 0-2 16,10-2 1-16,1 2-3 16,10-2 0-16,-5 3 0 15,0-1 0-15,-11-5 0 0,-8-8 0 16,-13 3-2-16,-11 0 0 16,-7 2 1-16,-9 3 0 15,-10-5-7-15,-5-8 1 16,0-8-21-16,7-11 0 15,-7-15-6-15,2-3 1 16</inkml:trace>
  <inkml:trace contextRef="#ctx0" brushRef="#br0" timeOffset="2.35002E7">18246 6118 56 0,'45'-29'28'0,"27"34"10"15,-51-8-28-15,5 3-9 16,6-5 0-16,0 5-12 15,-3 3 0-15,0-1-45 16,6-2 1-16</inkml:trace>
  <inkml:trace contextRef="#ctx0" brushRef="#br0" timeOffset="2.35002E7">19233 6229 48 0,'11'53'24'0,"31"10"0"0,-29-47-23 0,9 11-3 16,-1 7 1-16,0-2-34 15,-2-3 0-15,-1 0 24 16,-2-5 0-16</inkml:trace>
  <inkml:trace contextRef="#ctx0" brushRef="#br0" timeOffset="2.35002E7">19067 6478 67 0,'5'0'33'0,"61"-29"1"0,-42 15-33 15,18-4-2-15,11-9 1 16,8-10-7-16,5-2 1 16,6 2-25-16,2 7 1 15,-3 4 1-15,-15 0 0 16</inkml:trace>
  <inkml:trace contextRef="#ctx0" brushRef="#br0" timeOffset="2.35002E7">19826 6311 48 0,'-29'32'24'0,"8"13"1"0,18-27-25 0,-7 11 0 15,-1 0 1-15,-2 6-3 16,2 2 1-16,3-3-16 16,8-5 1-16,8-10-14 15,5-8 0-15</inkml:trace>
  <inkml:trace contextRef="#ctx0" brushRef="#br0" timeOffset="2.35002E7">20077 6237 45 0,'-21'48'22'0,"0"55"10"0,16-72-24 15,5 9-7-15,5 5 0 16,6-2 5-16,2-12 1 15,8-7 3-15,8-16 1 16,3-16-5-16,0-8 1 16,-9-21-2-16,1 0-5 15,-24 37 0 1,-5-77 2-16,-11 14 1 16,-8 10-24-16,-7 13 0 15,-4 11-6-15,-5 11 1 0,9 10-9 16,7 10 0-16</inkml:trace>
  <inkml:trace contextRef="#ctx0" brushRef="#br0" timeOffset="2.35002E7">20620 5763 48 0,'-8'-2'24'0,"16"-1"12"0,-8 11-24 0,-3 10-7 16,-5 9 0-16,-2 5-5 15,2 5 0-15,2 2-2 16,-2 6 0-16,1-2-35 15,4-12 0-15,6-1 11 16,4-9 1-16</inkml:trace>
  <inkml:trace contextRef="#ctx0" brushRef="#br0" timeOffset="2.35002E7">20882 5771 41 0,'-19'11'20'0,"-2"15"7"0,13-18-22 15,-2 5 1-15,-1 6 0 16,0-1-2-16,1 1 1 16,5-1-1-16,-1-2 1 15,4-2-1-15,2-1 1 16,2 0-3-16,9-2 0 15,7-1-2-15,6-2 1 16,5 0-2-16,3-5 1 16,2-1-11-16,9-4 1 0,-4-6-34 15,-4-8 1-15,2-5 29 16,-5-3 1-16</inkml:trace>
  <inkml:trace contextRef="#ctx0" brushRef="#br0" timeOffset="2.35002E7">21062 5840 62 0,'-48'40'31'0,"22"21"0"16,20-38-31-16,4 6-2 15,-6 9 0-15,5-1-22 16,3 2 0-16,11 1-12 16,7-3 1-16</inkml:trace>
  <inkml:trace contextRef="#ctx0" brushRef="#br0" timeOffset="2.35002E7">21435 6377 52 0,'2'-13'26'0,"14"18"-2"0,-10-2-26 0,-1 5 3 15,-5 8 1-15,-5 7-2 16,2 7 1-16,-8-4 7 15,1 3 0-15,2 0-8 16,5-8 0-16,1-2 1 16,2-11 0-16,5-8-2 15,11-8 1-15,5-3 0 16,3-15 0-16,-1-6 0 16,9 3 1-16,0 0-2 15,0 8 0-15,-3 10 1 16,-8 6 1-16,-2 15-2 15,-9 4 1-15,-5 10 0 16,-5-1 1-16,0 1-1 16,-2-3 1-16,2-2 1 15,0-6 1-15,0-5-3 0,2-5 0 16,6-3 0-16,3-3 0 16,2-5 0-16,6-8 0 15,-1 0-1-15,-2 0 1 16,5 9 6-16,-2 1 0 15,-1 14-2-15,-7 3 0 16,-6 13-5-16,3 13 1 16,-5 2-4-16,5-2 0 15,2-8-27-15,1-7 0 16,2-9-6-16,3-8 1 16</inkml:trace>
  <inkml:trace contextRef="#ctx0" brushRef="#br0" timeOffset="2.35002E7">21678 7100 56 0,'-10'15'28'0,"60"-46"2"16,-26 7-28-16,21-8 5 15,13-23 0-15,11-14 0 16,15-13 1-16,20-3-8 16,-7-5 0-16,15 3-1 15,-12 5 0-15,-5 16-33 16,-13 15 0-16,-21 20-3 15,-24 17 0-15</inkml:trace>
  <inkml:trace contextRef="#ctx0" brushRef="#br0" timeOffset="2.35002E7">22670 6676 38 0,'-37'-2'19'0,"-29"23"8"0,48-13-20 0,-3 7 2 15,-1 1 0-15,1 11-7 16,5 7 1-16,8-2 0 16,8-3 0-16,11-5 4 15,10-6 0-15,8-2 0 16,-2 0 0-16,-1 0-8 15,-10 0 1-15,0 2 1 16,-13 6 0-16,-11 3-2 16,-8-1 1-16,-5-2-16 15,-6-3 0-15,6-5-18 16,5-5 1-16,0-6 9 16,6-8 1-16</inkml:trace>
  <inkml:trace contextRef="#ctx0" brushRef="#br0" timeOffset="2.35002E7">22916 6462 35 0,'32'-21'17'0,"11"26"4"0,-33-2-18 16,-2 10 4-16,-5 3 0 16,-6 2 0-16,-5-2 1 0,-5 3 0 15,-6 2 1-15,1 0-2 16,5 0 1-16,-1 3-3 16,4 0 1-16,2-3-6 15,5 0 0-15,3-2 0 16,6-1 0-16,9-5-4 15,7-5 0-15,4-8-35 16,3-8 0-16,3-2 8 16,0-3 1-16</inkml:trace>
  <inkml:trace contextRef="#ctx0" brushRef="#br0" timeOffset="2.35002E7">15931 7772 55 0,'0'0'27'0,"-29"-188"2"0,26 140-28 16,1-2-2-16,-3 0 1 15,2-1 1-15,-5 14 1 0,5 8 0 16,3 8 0-16,-2 8-3 16,2 13 1-16,0 5 1 15,-6 8 0-15,4 1-1 16,-6 9 1-16,-3 14-1 16,-2 14 0-16,-6 4 0 15,-4 9 1-15,-6-3-2 16,2-6 1-16,-2-7 0 15,8-11 1-15,8-16-1 16,5-16 1-16,8-13-2 16,10-26 0-16,9-14 1 15,5-15 1-15,7-3-2 16,12-14 1-16,-1 14 0 16,0 13 0-16,-10 14 5 15,-3 15 1-15,-2 24-4 16,2 16 1-16,-5 7-4 15,2 12 0-15,0 4-11 0,6 1 1 16,0-5-18-16,8-1 0 16,10-2 3-16,-2-1 1 15</inkml:trace>
  <inkml:trace contextRef="#ctx0" brushRef="#br0" timeOffset="2.35002E7">16029 8460 26 0,'-24'-29'13'0,"24"15"-3"16,0 6-13-16,0-2 2 0,3 2 0 15,2 3 2-15,-2-1 1 16,-3 6-2-16,0 0 0 15,3 0 1-15,2 0 1 16,-3-2 6-16,1-6 0 16,-3 2-1-16,0-2 0 15,0 1-4-15,0 1 1 16,-3 4-3-16,1-1 1 16,-3 3-3-16,2-3 1 15,3 3 1-15,-3 0 0 16,3 0 2-16,-5-2 1 0,2-1-3 15,1 0 0-15,2 1 1 16,-6-4 1-16,6 1-4 16,0-3 1-16,0-5 1 15,0-3 1-15,0-2 0 16,6-6 1-16,-4-3 1 16,-2-2 0-16,0-3-2 15,3 1 0-15,-3-1-2 16,5 0 1-16,-5 6-1 15,3 2 1-15,0 5-2 16,2 3 1-16,-5 6 0 16,0 2 0-16,2 5 0 15,6 9 1-15,6 9 1 16,7 20 0-16,0 5-3 16,8 10 1-16,-2 3 0 15,2 0 1-15,2-6-2 16,1-7 1-16,3-11 7 0,-6-8 0 15,-6-10-1-15,4-11 1 16,-11-13-5-16,0-9 0 16,-6-4-2-16,1-16 1 15,-6-11-1-15,0 2 1 16,-2-4-9-16,0-3 1 16,-3 5-17-16,5 8 0 15,-2 13-8-15,-1 16 0 16,4 19 15-16,-1 10 1 15</inkml:trace>
  <inkml:trace contextRef="#ctx0" brushRef="#br0" timeOffset="2.35002E7">16622 8219 47 0,'-13'16'23'0,"13"47"1"15,2-47-23-15,6 3 0 16,3-3 0-16,-1-3 7 15,1 0 0-15,2-5-1 16,6-5 0-16,-1-11-2 16,-5-11 0-16,6-5-2 15,-6-5 1-15,-5 3-4 16,-13 5 1-16,0-6-2 16,-11-2 0-16,0 3-11 15,-3 4 0-15,1 12-24 0,2 12 0 16,5 6 13-16,1 6 1 15</inkml:trace>
  <inkml:trace contextRef="#ctx0" brushRef="#br0" timeOffset="2.35002E7">16892 7690 45 0,'-11'-11'22'0,"16"67"10"0,1-43-22 0,-4 13-6 16,1 17 1-16,2 4-4 15,-2 17 1-15,0 2-3 16,-3 5 1-16,5 3-6 16,0-7 0-16,3-14-23 15,3-6 1-15,2-12 3 16,-3-20 0-16</inkml:trace>
  <inkml:trace contextRef="#ctx0" brushRef="#br0" timeOffset="2.35002E7">16786 8097 58 0,'-5'19'29'0,"42"10"-19"0,-27-24-29 16,6 0 1-16,13 1 1 15,11-1-4-15,5-2 1 16</inkml:trace>
  <inkml:trace contextRef="#ctx0" brushRef="#br0" timeOffset="2.35002E7">17275 8214 39 0,'-18'13'19'0,"13"34"9"0,7-39-21 16,6 0-4-16,-3-2 0 15,6-9 4-15,5-5 1 0,5-5-7 16,0-6 0-16,0 1-2 16,-5-6 1-16,0 0 1 15,-11 0 1-15,-7 6-3 16,-6 2 0-16,-8 11 2 16,-3 7 0-16,-2 9 3 15,-3 5 1-15,-2 10-4 16,10 9 1-16,8 4-3 15,11 1 0-15,5-3-16 16,10-3 0-16,9-7-29 16,12-11 0-16</inkml:trace>
  <inkml:trace contextRef="#ctx0" brushRef="#br0" timeOffset="2.35002E7">17754 8153 55 0,'-31'10'27'0,"25"9"-26"0,6-19-28 16,-5 13-1-16,-6 6 1 0</inkml:trace>
  <inkml:trace contextRef="#ctx0" brushRef="#br0" timeOffset="2.35002E7">17908 8351 61 0,'-51'21'30'0,"1"8"-16"16,45-26-30-16,-3 5-28 16,8 3 0-16</inkml:trace>
  <inkml:trace contextRef="#ctx0" brushRef="#br0" timeOffset="2.35002E7">18918 8089 42 0,'-10'-50'21'0,"-6"23"6"0,8 20-20 0,-3-1-1 16,-7 0 1-16,-6 2-6 16,-5 6 1-16,-3 6 0 15,1 15 0-15,4 16 0 0,1 3 0 16,4 7-3-16,7 9 0 15,4-6 1-15,3-2 0 16,11-9 0-16,13-12 0 16,5-14-1-16,3-10 1 15,7-14 0-15,4-10 0 16,2-11 0-16,0 0 1 16,-5-10-1-16,-1-11 1 15,-4 0 4-15,-6 6 1 0,-8 7 6 16,-5 16 0-16,-8 16-11 15,-5 19 1-15,0 15-3 16,-3 14 1-16,0 13-2 16,13 5 0-16,8-5-36 15,6-8 1-15,4 3-1 16,12-9 0-16</inkml:trace>
  <inkml:trace contextRef="#ctx0" brushRef="#br0" timeOffset="2.35002E7">19448 7891 46 0,'-22'-19'23'0,"9"19"10"0,11-2-22 0,-4 2-5 16,4 0 0-16,-1 0-4 15,-2 2 1-15,10 4-4 16,0-1 1-16,3 5 7 16,5 6 0-16,9 5-6 15,9 1 0-15,12 7-1 16,4-8 0-16,9 3 0 15,0-6 0-15,-6-7 1 16,-5-1 1-16,-6-2 2 16,-9 0 1-16,-15 3 2 15,-7 7 1-15,-8-2-9 16,-13 5 1-16,-19 6 0 0,-7 5 0 16,-6-1-1-16,-6 6 1 15,1-5-18-15,8 0 0 16,10-3-18-16,11-5 1 15,16-6 4-15,10-10 1 16</inkml:trace>
  <inkml:trace contextRef="#ctx0" brushRef="#br0" timeOffset="2.35002E7">19961 7809 57 0,'-48'5'28'0,"27"8"4"0,21-10-28 16,5 2 0-16,1 3 0 0,12 3-3 15,6-1 1-15,13 1 0 16,5-1 1-16,11 1-3 16,-5 0 1-16,2 2-2 15,-5 0 1-15,-2 3 6 16,-6-3 1-16,-14 6-2 15,-12 7 0-15,-11 11-4 16,-11-5 1-16,-23 8-2 16,-16 10 1-16,-14 8-2 15,1-2 0-15,7 2-22 16,14-5 0-16,13-13-34 16,16-17 0-16</inkml:trace>
  <inkml:trace contextRef="#ctx0" brushRef="#br0" timeOffset="2.35002E7">21117 7920 27 0,'-8'-21'13'0,"-8"-8"11"16,11 21-15-16,-5 0-8 16,-4 0 1-16,-4 0-1 15,-3 5 0-15,-3 6-1 16,-5 7 0-16,2 12 3 16,-4 4 0-16,-1 14 1 15,5 5 1-15,6 2-5 16,8-10 1-16,5-5-2 15,8-8 1-15,11-11 0 0,7-2 0 16,3-14 0-16,3-13 1 16,13-10-1-16,-3-3 0 15,-2-6 0-15,3 1 0 16,-6 5 1-16,-8 5 1 16,-8 8 7-16,-2 11 1 15,-3 10-5-15,-8 14 0 16,-3 10-2-16,-2 18 1 15,-1-4-5-15,-1 10 0 16,-1 7-12-16,8-7 0 0,5 8-39 16,5-3 1-16</inkml:trace>
  <inkml:trace contextRef="#ctx0" brushRef="#br0" timeOffset="2.35002E7">21424 8325 67 0,'-21'-8'33'0,"13"5"-12"16,8 6-33-16,0 2-32 15,0 3 1-15,5 0 33 16,6-3 0-16</inkml:trace>
  <inkml:trace contextRef="#ctx0" brushRef="#br0" timeOffset="2.35002E7">21869 7862 42 0,'-35'-11'21'0,"9"3"0"16,21 3-21-16,-3 2 0 15,-3 1 1-15,-2 4-1 16,-3 9 1-16,3 2 0 16,5 6 0-16,8 4-1 15,8 12 1-15,5 4-1 0,5 4 0 16,4-4 1-16,1 1 0 16,4 2-2-16,-6 1 1 15,-5-4 7-15,0 1 0 16,-14-5-4-16,-4-9 1 15,-9-2 5-15,-7-8 0 16,-3-6-2-16,-3-7 1 16,-5-14-7-16,5-15 1 15,5-8-1-15,11-11 1 16,8-6-3-16,11 4 1 0,7-1-2 16,4 6 1-16,9 5-39 15,4 5 1-15,-3 5 6 16,-1 6 1-16</inkml:trace>
  <inkml:trace contextRef="#ctx0" brushRef="#br0" timeOffset="2.35002E7">22422 8079 43 0,'0'23'21'0,"5"30"3"0,-5-45-23 16,0 6 6-16,-5 4 1 15,-1 8-4-15,-4 4 1 16,-1-1-3-16,1-5 1 0,4-6-3 16,6-10 0-16,8-13-1 15,3-11 0-15,7-11 1 16,6-4 1-16,5-9-2 15,8-5 1-15,0 3 0 16,-5 7 0-16,-8 9 0 16,-5 12 0-16,-6 14 0 15,0 0 0-15,-13 0 0 16,-13 51 4 0,10-19 0-16,-2-6-4 15,5-7 1-15,5-6 1 16,-2-5 0-16,5-8-2 15,2-6 1-15,3 1-2 16,6 0 1-16,2-8 0 16,3-6 0-16,5-7 0 0,-2-4 1 15,2-1 6-15,-6 2 0 16,-4 7-1-16,-6 12 1 16,-2 10 0-16,-6 18 1 15,-5 19-8-15,-5 6 1 16,0 4-2-16,-1 1 0 15,6-6-38-15,8-2 0 16,3-11-7-16,7-10 1 16</inkml:trace>
  <inkml:trace contextRef="#ctx0" brushRef="#br0" timeOffset="2.35002E7">22811 8812 1 0,'-40'15'0'0,"16"9"75"31,24-24-75-31,0-2 9 16,11-6 1-16,2-8 0 15,13-13 0-15,9-11-8 16,15-2 1-16,6-11-3 16,15-8 0-16,-2-8-1 15,2 0 1-15,1 3-19 16,-3 11 0-16,-1 12-11 0,-1 6 0 16,-4 8 20-16,-10 13 0 15</inkml:trace>
  <inkml:trace contextRef="#ctx0" brushRef="#br0" timeOffset="2.35002E7">23512 8507 36 0,'-32'0'18'0,"-2"14"12"0,26-9-18 0,2 3-6 16,1 2 0-16,5 4-6 16,8 1 1-16,5 1 3 15,3 0 1-15,0 3 1 16,0-3 0-16,-3-1-3 16,-5 1 0-16,-5 0-3 15,-6 5 0-15,-5 1 0 16,-5-1 0-16,-6 0-3 15,1-5 0-15,2-6-26 16,0-4 1-16,11-9-8 16,5-13 0-16</inkml:trace>
  <inkml:trace contextRef="#ctx0" brushRef="#br0" timeOffset="2.35002E7">23729 8380 43 0,'13'-34'21'0,"37"2"6"0,-36 27-22 16,-1 7 5-16,3 9 0 16,-6 5-5-16,-4 2 1 15,-1 12-5-15,-5 4 1 16,0 0-2-16,0-7 1 16,-5-3-1-16,5-6 0 15,0-5-1-15,5-5 1 0,0 0 0 16,6 0 1-16,5-3-2 15,-1 3 1-15,7 3-36 16,7 2 0-16,2 3 8 16,-1-3 0-16</inkml:trace>
  <inkml:trace contextRef="#ctx0" brushRef="#br0" timeOffset="2.35002E7">24565 8812 46 0,'0'0'23'0,"3"50"11"0,-3-32-24 16,-11 9-10-16,-8 13 0 15,-7 10 1-15,-6 0 0 16,-5 6-2-16,3-1 1 16,-1-10-36-16,4-2 0 15,2-12 16-15,5-7 0 16</inkml:trace>
  <inkml:trace contextRef="#ctx0" brushRef="#br0" timeOffset="2.35002E7">14883 9460 34 0,'-10'-11'17'0,"10"3"1"15,2 0-17-15,4 0-1 16,-4 3 0-16,-2-5 6 15,0-6 1-15,0 0 1 16,-2 0 1-16,-9 0-4 16,-5 3 1-16,-5 2-5 0,-3 6 1 15,1 8 0-15,-9 7 0 16,-8 3-2-16,-2 3 1 16,7 0-1-16,6 3 0 15,11 2 0-15,7 3 0 16,16 2 0-16,11 1 1 15,13-4-2-15,1-1 1 16,1-1 0-16,1-3 0 16,-6-2 0-16,1 5 1 15,-11 1 4-15,-8 1 1 0,-8 4-6 16,-8-1 1-16,-5-5-2 16,-6-2 1-16,-2-3-8 15,-3-3 1-15,0-5-18 16,6-5 1-16,7-1-9 15,11-4 1-15</inkml:trace>
  <inkml:trace contextRef="#ctx0" brushRef="#br0" timeOffset="2.35002E7">15095 9576 49 0,'-24'59'24'0,"16"-1"0"15,11-45-24-15,5 5 4 16,3-2 0-16,2-10 0 16,3-12 1-16,5-10-2 0,3-7 1 15,5-6-1-15,-5-6 0 16,-6-2-3-16,-13-3 1 16,-7 9-3-16,-12 2 1 15,-7 7-25-15,-10 4 0 16,-9 10-10-16,5 21 1 15</inkml:trace>
  <inkml:trace contextRef="#ctx0" brushRef="#br0" timeOffset="2.35002E7">16034 9449 40 0,'-8'29'20'0,"1"43"-1"0,4-56-19 16,0 5 8-16,-2 8 0 16,0 3-3-16,-3 2 1 15,0-10-6-15,5-6 0 16,6-12 0-16,2-14 1 0,6-13-1 15,5-14 0-15,10-10 0 16,6-8 0-16,2 6 0 16,1-1 0-16,-6 6 0 15,-8 18 0-15,0 11 1 16,-8 15 1-16,-5 6 9 16,-5 16 0-16,2 11-6 15,-5 2 1-15,3 2-5 16,5-4 0-16,5 4 0 15,0-7 0-15,8-5-2 16,8-12 1-16,-5-7 0 16,8-8 1-16,5-10-2 15,-3-3 1-15,-2-6-1 16,0-7 1-16,-8-6 1 16,-6-3 0-16,-5 4-2 15,-7 2 1-15,-12 5 0 16,-7 8 0-16,-5 3 0 0,2 7 0 15,-5 14 1-15,2 11 0 16,6 10-2-16,2 8 1 16,6 5-1-16,13 1 1 15,11-1-14-15,12-8 1 16,6-5-19-16,22-2 1 16,4-9 4-16,3-4 0 15</inkml:trace>
  <inkml:trace contextRef="#ctx0" brushRef="#br0" timeOffset="2.35002E7">17053 9510 33 0,'8'-29'16'0,"-8"-5"5"16,0 26-17-16,-8 2 1 15,-2 1 1-15,-9 5-3 16,-2 8 0-16,-3 11-1 0,3 12 1 15,0 9-2-15,2 16 1 16,6-1-2-16,2 1 0 16,3-6 0-16,8-10 0 15,8-16-1-15,6-14 1 16,7-10-1-16,8-5 1 16,0-14 0-16,-3-15 1 15,1 2-1-15,-6-5 0 16,0-8 0-16,-5-3 0 15,3 6-1-15,-9 8 1 16,-2 10 0-16,-3 13 1 0,3 19 4 16,3 16 1-16,0 3-2 15,2 18 0-15,-3 5-2 16,6-5 0-16,-11 10 4 16,1 6 1-16,-12-3-1 15,-4 9 0-15,-11 1-7 16,-3-1 1-16,-8-4-1 15,-2-5 1-15,2-18-2 16,0-11 0-16,6-18-21 16,10-19 0-16,0-19 2 0,11-20 0 15,-1-22-5-15,14-8 1 16</inkml:trace>
  <inkml:trace contextRef="#ctx0" brushRef="#br0" timeOffset="2.35002E7">17289 9087 49 0,'5'29'24'0,"0"63"1"0,0-60-25 0,-2 8 0 16,0 10 1-16,-3 11-4 16,5 0 1-16,0 0-38 15,3-6 0-15,5-7 34 16,3-16 0-16</inkml:trace>
  <inkml:trace contextRef="#ctx0" brushRef="#br0" timeOffset="2.35002E7">17611 9648 45 0,'-5'13'22'0,"37"-8"6"0,-16-7-23 0,-3-6-2 16,0 2 1-16,6-7-4 16,-1-11 0-16,3-7-1 15,-5-6 1-15,0 5 0 16,-11 0 1-16,-7 6 1 16,-9 10 0-16,-7 8 4 15,-14 2 1-15,-5 20-2 16,0 17 1-16,5 7-4 15,8 12 0-15,6 8-2 16,12-10 1-16,17-3-10 16,16-11 0-16,10-8-30 15,5-10 1-15,13-8 16 16,1-13 0-16</inkml:trace>
  <inkml:trace contextRef="#ctx0" brushRef="#br0" timeOffset="2.35002E7">18215 9463 40 0,'-22'-19'20'0,"-9"35"7"0,20-11-20 15,-5 8-1-15,-5 11 0 16,-3 5 0-16,3 8 1 0,11 6 0 16,2 2 1-16,13-8-8 15,11-3 1-15,5-2-1 16,5-6 0-16,9-4-26 15,4-9 0-15,4-5-15 16,-1-11 1-16</inkml:trace>
  <inkml:trace contextRef="#ctx0" brushRef="#br0" timeOffset="2.35002E7">18442 9042 45 0,'-16'26'22'0,"27"46"8"0,-6-54-23 0,6 22-1 15,-1 5 0-15,6 8-6 16,-3 8 0-16,6 2 0 15,-6 1 0-15,0-1-24 16,3-2 0-16,-5-11-10 16,0-7 1-16</inkml:trace>
  <inkml:trace contextRef="#ctx0" brushRef="#br0" timeOffset="2.35002E7">18299 9460 42 0,'0'-8'21'0,"35"-8"3"0,-17 11-22 16,9-1-3-16,15 1 0 16,-2 3-29-16,5-1 0 15,5-2 17-15,-5-6 0 16</inkml:trace>
  <inkml:trace contextRef="#ctx0" brushRef="#br0" timeOffset="2.35002E7">18940 9489 50 0,'-53'58'25'0,"26"11"1"16,22-56-24-16,5 11-17 15,0-3 0-15,5-2-21 16,1-6 1-16</inkml:trace>
  <inkml:trace contextRef="#ctx0" brushRef="#br0" timeOffset="2.35002E7">18979 9156 54 0,'-39'-14'27'0,"17"20"-9"15,28-1-28-15,-1 3-12 16,6 5 0-16,5 0 0 15,-1 8 0-15</inkml:trace>
  <inkml:trace contextRef="#ctx0" brushRef="#br0" timeOffset="2.35002E7">19075 9714 34 0,'-19'16'17'0,"30"-72"1"0,-3 40-17 16,2-7 5-16,9-9 0 15,2-3-1-15,0 4 1 16,0 7-4-16,-8 5 0 16,1 9 1-16,-4 10 1 15,-2 8-4-15,0 10 0 16,-3 3-2-16,11 3 0 16,0 8-25-16,3-6 1 15,10-2 3-15,3-8 0 0</inkml:trace>
  <inkml:trace contextRef="#ctx0" brushRef="#br0" timeOffset="2.35002E7">19667 9452 37 0,'-29'-11'18'0,"-3"6"5"0,22 8-18 15,-6 7-3-15,-5 11 0 16,-6 9 1-16,6 7 0 15,5 5-2-15,6 3 0 16,2-3-2-16,8-7 0 16,8-12-3-16,5-7 1 15,8-8-4-15,3-10 1 16,2-9-1-16,-2-10 1 16,0-3 5-16,2-2 0 15,-4 2 1-15,-6 0 0 0,-1 8 1 16,-9 6 0-16,2 7 6 15,-6 11 0-15,-2 2 1 16,0 14 1-16,6 8-6 16,-4-3 0-16,6 5 4 15,-8 9 1-15,0 7-2 16,-8 0 1-16,-2 6-4 16,-9 5 1-16,-7-6-5 15,-14-2 1-15,0-5-1 16,3-6 1-16,-5-7-17 15,-6-9 0-15,1-13-31 16,4-15 1-16</inkml:trace>
  <inkml:trace contextRef="#ctx0" brushRef="#br0" timeOffset="2.35002E7">20517 9629 36 0,'5'-45'18'0,"27"-21"2"0,-27 48-18 0,6-1-1 16,-6 1 0-16,-5 4 7 16,-8 4 0-16,-5 4-8 15,-9 6 1-15,-9 11 1 16,-1 10 1-16,0 11-2 16,3 10 1-16,8 6-2 15,8 0 1-15,7-11-1 16,14-8 0-16,11-11 0 15,5-15 1-15,5-8-1 16,5-14 0-16,1-2 0 16,-4-3 0-16,-2-2-1 15,-7-1 1-15,-4 1 1 16,-7 2 0-16,-6 3-2 16,-5 7 0-16,0 7 2 15,5 9 0-15,-2 11-1 16,8 9 0-16,-1 17 1 0,3 12 1 15,-2 1-2-15,0 12 1 16,-4 5 1-16,-4 5 1 16,2 3 0-16,-10-9 0 15,-8-1 0-15,-8-12 1 16,-8-10-4-16,2-16 1 16,1-13-6-16,2-13 1 15,3-14-28-15,2-7 0 16,9-17 5-16,-1-12 0 15</inkml:trace>
  <inkml:trace contextRef="#ctx0" brushRef="#br0" timeOffset="2.35002E7">20855 9590 45 0,'-10'47'22'0,"10"19"2"15,5-47-22-15,-5-1 5 16,0-2 0-16,3 0-1 16,-1-5 0-16,6-6 0 15,0-13 1-15,3-8-5 16,2-10 0-16,0-3-2 16,6 2 1-16,5-2-2 15,7 3 1-15,6 4-29 0,-5 4 1 16,0 5-11-16,5 2 0 15</inkml:trace>
  <inkml:trace contextRef="#ctx0" brushRef="#br0" timeOffset="2.35002E7">21485 9611 52 0,'-32'-6'26'0,"11"-9"7"0,13 9-26 16,0 4-7-16,-2 4 1 15,-4 4-1-15,-4 1 0 0,-3 7 1 16,-3 10 0-16,3 7-2 16,2 1 1-16,6-8 0 15,5-3 0-15,5-2 0 16,1-1 0 0,2-18 0-16,26-5-3 15,1-1 0-15,-3-7 1 16,-1-5 1-16,4-6 1 15,-6 5 1-15,-8 4 0 16,0 4 0-16,-2 0 8 16,-3 6 0-16,-5 10-7 15,2 9 0-15,-5 9-3 16,3 1 0-16,4-5-24 0,-1-1 0 16,10 1-16-16,-1-1 0 15</inkml:trace>
  <inkml:trace contextRef="#ctx0" brushRef="#br0" timeOffset="2.35002E7">21580 9603 37 0,'11'-11'18'0,"21"35"12"15,-22-13-18-15,6 10-4 16,5 3 0-16,0 5-2 15,1-8 0-15,-1 0 4 16,-3-8 0-16,1-2-7 16,-6-1 0-16,6-7-1 15,-4-6 0-15,4-10-2 16,2-13 0-16,0-3-3 16,0-6 0-16,1-2-29 15,-4 5 0-15,-5 6-10 0,-2 7 1 16</inkml:trace>
  <inkml:trace contextRef="#ctx0" brushRef="#br0" timeOffset="2.35002E7">22080 9751 48 0,'-18'34'24'0,"23"-15"5"16,-2-16-25-16,-1 2-4 15,4 0 0-15,-4 3-23 16,1-5 1-16,5-3-7 16,0-6 0-16</inkml:trace>
  <inkml:trace contextRef="#ctx0" brushRef="#br0" timeOffset="2.35002E7">22176 9531 45 0,'-14'-29'22'0,"-4"16"17"0,15 10-23 16,-2 3-12-16,2 3 1 15,3 5-15-15,0 0 1 16,8 2-21-16,3 1 0 16,2 0 5-16,-2-6 0 15</inkml:trace>
  <inkml:trace contextRef="#ctx0" brushRef="#br0" timeOffset="2.35002E7">22451 9317 45 0,'2'-19'22'0,"17"35"4"15,-11-2-23-15,-3 7-4 16,0 8 0-16,-2 13 1 15,-3 6 1-15,0 7-3 16,-3 9 1-16,-2-9-9 16,3-4 1-16,-1-6-9 0,3-8 0 15,0-8 0-15,3-8 1 16</inkml:trace>
  <inkml:trace contextRef="#ctx0" brushRef="#br0" timeOffset="2.35002E7">22369 9595 53 0,'-53'-11'26'15,"53"11"2"-15,8-2-27 0,5 2-1 16,8 0 1-16,0 0-1 16,8 0 0-16,6 0-1 15,7-3 0-15,1-5-8 16,7 0 0-16,3-5-20 15,0 0 1-15,-11-1 13 16,-8 4 0-16</inkml:trace>
  <inkml:trace contextRef="#ctx0" brushRef="#br0" timeOffset="2.35002E7">22824 9613 26 0,'0'8'13'0,"18"-8"1"0,-15 3-14 15,2 2 2-15,-2 6 1 16,5 2 7-16,-3 11 0 16,1 2-5-16,-4-2 0 15,6-3-5-15,3-2 0 16,2-6 3-16,5-5 1 16,6-5-2-16,0-6 0 15,5-10 1-15,-5-3 1 16,-3-3 4-16,-2 1 0 0,-6 5-2 15,-5 5 1-15,-6 5-2 16,-4 11 0-16,-9 10-3 16,-10 6 1-16,-8 11-3 15,-3 12 1-15,0 6-2 16,6 19 1-16,-3-9-20 16,8 3 1-16,8 1-23 15,7-4 0-15,12-15 29 16,7-11 0-16</inkml:trace>
  <inkml:trace contextRef="#ctx0" brushRef="#br0" timeOffset="2.35002E7">23541 9513 21 0,'-3'-3'10'0,"9"16"9"0,2-7-11 0,-1 4 2 15,-1 6 1-15,4 3-2 16,6 10 0-16,-3 10-1 15,1-4 1-15,-4 2-6 16,1 3 1-16,-3-3-3 16,2-6 0-16,1-7 3 15,0-5 0-15,-1-11-3 16,1-8 1-16,-1-11-2 16,4-2 1-16,4-11-1 15,1-8 0-15,-4 1-1 0,1 1 1 16,-5 7 0-16,-6 4 0 15,3 14 0-15,-5 13 1 16,2 13 4-16,-2 5 1 16,-1 6-3-16,6 8 1 15,6-3 2-15,7-5 1 16,5-11-3-16,6-13 1 16,2-8-4-16,1-16 0 15,-4-3-2-15,-1-10 0 16,-9-8 0-16,-8 0 0 47</inkml:trace>
  <inkml:trace contextRef="#ctx0" brushRef="#br0" timeOffset="2.35002E7">24377 9698 43 0,'3'-32'21'0,"2"16"13"16,-5 11-21-16,-5 2-12 16,-1-2 1-16,-4 5 1 15,-6 3 0-15,0 15 1 16,-10 11 1-16,2 6-4 16,0 5 0-16,5 5-1 15,6-3 1-15,3-5-1 0,4-8 1 16,12-10-2-16,7-9 0 15,8-10 0-15,8-13 1 16,-2-8 0-16,4 0 0 16,-2-3-2-16,3-3 1 15,-8 3 1-15,-5 6 0 16,-6 7 0-16,-5 9 1 16,-6 7-6-16,-4 0 0 15,-6 6-14-15,2 7 0 16,1 6 1-16,5 0 0 0,11-3-3 15,10 0 0-15</inkml:trace>
  <inkml:trace contextRef="#ctx0" brushRef="#br0" timeOffset="2.35002E7">24843 9687 48 0,'-29'11'24'0,"7"29"6"16,22-30-23-16,6 4 0 15,-1-1 1-15,11 0-3 16,5 6 0-16,3 4-4 16,-3 1 1-16,-2 3-2 0,-6-1 0 15,-11-2 0-15,-4 0 0 16,-19-6-9-16,-11 1 0 15,-10 2-7-15,-11-3 1 16,2-2-17-16,-4-10 0 16,-6-1 20-16,-5-8 1 15</inkml:trace>
  <inkml:trace contextRef="#ctx0" brushRef="#br0" timeOffset="2.35002E7">15092 10420 44 0,'-52'30'22'0,"4"15"1"0,43-19-23 0,-3 3 0 15,5 11 1-15,3 2-1 16,5-2 1-16,14-8 8 16,2-11 1-16,8-11-5 15,-5-10 1-15,5-8-6 16,-3-10 0-16,4-3 0 16,-9 0 0-16,-8-1 0 15,-8-4 1-15,-10 5-1 16,0 2 0-16,-3 1-1 15,-5-4 0-15,2 7-18 16,3-1 0-16,5 10-21 0,6 9 0 0</inkml:trace>
  <inkml:trace contextRef="#ctx0" brushRef="#br0" timeOffset="2.35002E7">15455 10106 52 0,'-24'76'26'0,"6"6"0"0,15-50-26 15,-5 10 0-15,-3 14 1 16,1 2-2-16,-1 8 1 16,3 0-10-16,6 1 1 15,2-20-23-15,2-10 0 16,6-13 22-16,3-13 1 16</inkml:trace>
  <inkml:trace contextRef="#ctx0" brushRef="#br0" timeOffset="2.35002E7">15553 10590 42 0,'18'-19'21'0,"4"-20"3"0,-9 23-21 0,8-3-3 16,5 3 1-16,1 0-10 15,2 1 1-15,-5-1-29 16,-3 2 1-16</inkml:trace>
  <inkml:trace contextRef="#ctx0" brushRef="#br0" timeOffset="2.35002E7">15516 10513 37 0,'-19'40'18'0,"38"2"3"16,-14-37-19-16,6 3-1 16,-1 8 0-16,6-3-2 15,5-2 1-15,6-3-11 16,10-5 0-16,0-9-17 15,5 1 0-15</inkml:trace>
  <inkml:trace contextRef="#ctx0" brushRef="#br0" timeOffset="2.35002E7">16034 10452 37 0,'-15'-13'18'0,"1"13"8"16,4 0-19-16,-9 3 2 15,-2 7 1-15,-3 11-7 16,3 3 0-16,3 3-1 16,7 2 0-16,8 5-2 15,3 3 1-15,3-5-2 16,8 0 1-16,-1-6-1 0,11-10 1 15,0-11 0-15,1-7 1 16,-1-12-2 0,0-7 1-16,-3-3 0 0,-4-2 0 15,-4-3 1-15,-2 8 1 16,-5 7-3-16,-3 7 0 16,0 4 0-16,0 11 1 15,0 5 0-15,0 11 0 16,5 8-9-16,0 2 1 15,11-2-8-15,5-6 1 16,3-5-13-16,5-7 1 0,6-12 21 16,-1-12 0-16</inkml:trace>
  <inkml:trace contextRef="#ctx0" brushRef="#br0" timeOffset="2.35002E7">16437 10616 46 0,'-8'24'23'0,"10"5"6"16,4-24-24-16,-1 1-5 16,11-4 1-16,0-4 0 15,10-6 1-15,6-3-2 16,0-2 0-16,2-11-1 16,0 0 0-16,-5 1 2 15,-7 7 0-15,-12 13 4 16,-12 14 1-16,-14 7-4 15,-16 22 1-15,-5 10-3 0,-3 8 1 16,6 11-11-16,-6-11 0 16,11-7-23-16,-3-9 1 15,8-8 13-15,3-10 1 16</inkml:trace>
  <inkml:trace contextRef="#ctx0" brushRef="#br0" timeOffset="2.35002E7">15585 10595 41 0,'-14'-13'20'0,"-7"-6"12"15,11 17-22-15,-9-6-6 16,-2-3 0-16,0 1-4 16,5-1 0-16,-3 3-19 15,9 3 0-15,7 10-17 0,6 8 1 16</inkml:trace>
  <inkml:trace contextRef="#ctx0" brushRef="#br0" timeOffset="2.35002E7">16950 10881 63 0,'-16'21'31'0,"21"-13"-17"0,3-8-31 16,0 3-28-16,3-3 0 15</inkml:trace>
  <inkml:trace contextRef="#ctx0" brushRef="#br0" timeOffset="2.35002E7">14270 11339 41 0,'-11'-45'20'0,"8"23"16"0,3 22-21 15,0 8-6-15,0 22 0 0,0 1-7 16,-5 17 1-16,0 10-4 16,-1 6 1-16,1 4 1 15,-3-7 1-15,0 3-2 16,3-3 1-16,0-11-2 31,2-13 1-31,3-16-1 0,3-18 1 0,2-11 0 16,0-19 0-16,1-12 0 15,-12-17 0-15,1-15-1 16,-11-1 0-16,3-7 1 16,0 7 1-16,7 6-1 15,14 11 0-15,11 10 0 16,5 8 1-16,5 8-1 15,2 5 0-15,12 3 1 0,2 2 0 16,5 3-2-16,3 0 0 16,3 3-21-16,-11 8 1 15,-6 5-14-15,-7 5 1 16,-8 6 23-16,-3-1 0 16</inkml:trace>
  <inkml:trace contextRef="#ctx0" brushRef="#br0" timeOffset="2.35002E7">14248 11521 54 0,'29'27'27'0,"14"-30"2"16,-19-5-28-16,10-5-1 15,8 0 0-15,11-1-30 16,6 1 1-16,-7 3 4 15,1-1 0-15</inkml:trace>
  <inkml:trace contextRef="#ctx0" brushRef="#br0" timeOffset="2.35002E7">14838 11624 40 0,'-37'45'20'0,"16"51"1"15,21-78-20-15,-2 6-2 0,2 2 0 16,0-2-24-16,2-8 1 15,6-8 9-15,3-11 1 16</inkml:trace>
  <inkml:trace contextRef="#ctx0" brushRef="#br0" timeOffset="2.35002E7">14875 11328 33 0,'-21'-53'16'0,"0"35"1"0,18 15-17 16,1 3-11-16,2 3 0 15,0 10-10-15,2 3 0 0</inkml:trace>
  <inkml:trace contextRef="#ctx0" brushRef="#br0" timeOffset="2.35002E7">15050 11908 45 0,'-37'39'22'0,"21"-4"11"0,11-35-23 16,5-6-9-16,5-10 0 15,-2-5 1-15,7-5 1 16,4-6-2-16,7 0 1 16,5-5-2-16,-10 3 0 15,0 7-6-15,-3 6 0 16,-2 8-5-16,-1 16 0 15,1 13 8-15,-3 7 0 16,-3 9 4-16,6 10 1 16,-1 6-2-16,6-6 0 15,-2-7-1-15,-1-9 1 0,5-7-18 16,1-3 0-16,-3-11-4 16,0-10 0-16</inkml:trace>
  <inkml:trace contextRef="#ctx0" brushRef="#br0" timeOffset="2.35002E7">15497 11680 47 0,'-39'-11'23'0,"-4"1"6"16,38 10-25-16,-11 2 2 15,3 12 0-15,-6 9-4 0,3 7 0 16,6-1-2-16,2 10 1 16,5 4-1-16,6-4 0 15,5-7 0-15,5-11 0 16,8-13 0-16,8-16 0 16,6-13-1-16,-3-16 1 15,-1-18 0-15,-2-4 0 16,-5-4 0-16,-5-1 1 0,-9 11 8 15,-4 8 0-15,-1 11 0 16,-10 16 1-16,5 10-7 16,-3 18 1-16,-5 19-4 15,3 11 0-15,-1 21-1 16,6-3 0-16,6 6-22 16,-1-4 1-16,11-9-19 15,5-9 1-15,6-13 23 16,-1-18 0-16</inkml:trace>
  <inkml:trace contextRef="#ctx0" brushRef="#br0" timeOffset="2.35002E7">15955 11638 63 0,'-34'-8'31'0,"23"-3"1"15,11 8-33-15,0 3-35 16,3 3 0-16,2 5 10 0,-2 5 1 15</inkml:trace>
  <inkml:trace contextRef="#ctx0" brushRef="#br0" timeOffset="2.35002E7">16725 11405 50 0,'-19'-32'25'0,"19"40"12"16,8 0-24-16,0 2-7 15,-8 14 1-15,0 13-3 16,-8 8 1-16,0 8-5 15,3 3 1-15,-5-3 0 16,-1 5 0-16,0 0 1 16,3-5 1-16,6-3-3 15,2-13 0-15,5-5 4 16,11-5 0-16,8-6-3 0,10-5 1 16,-2-6-3-16,8-4 0 15,5-6-4-15,5-3 0 16,-5-5-24-16,3-3 1 15,-6-2-8-15,-8-8 1 16,-2 0 23-16,-13 0 0 16</inkml:trace>
  <inkml:trace contextRef="#ctx0" brushRef="#br0" timeOffset="2.35002E7">16632 11659 45 0,'6'8'22'15,"49"26"4"-15,-31-29-22 0,13 3 3 16,-3-5 0-16,9-3-9 16,7-3 1-16,3-7-14 15,-5 2 0-15,2-8-24 16,-5-3 1-16</inkml:trace>
  <inkml:trace contextRef="#ctx0" brushRef="#br0" timeOffset="2.35002E7">16852 11365 59 0,'-13'-3'29'0,"23"35"1"15,-4-29-29-15,4-3-2 16,11-3 1-16,9 1-1 0,4-4 1 16,3 6-29-16,5 0 1 15,6 6-1-15,2 1 0 16</inkml:trace>
  <inkml:trace contextRef="#ctx0" brushRef="#br0" timeOffset="2.35002E7">17892 11654 53 0,'-21'-3'26'0,"39"6"6"0,-5-6-26 0,9 3-7 16,7-3 0-16,5-2 1 16,3-3 0-16,-2 0-19 15,-4 0 1-15,-2 3-21 16,-5 0 1-16</inkml:trace>
  <inkml:trace contextRef="#ctx0" brushRef="#br0" timeOffset="2.35002E7">17913 11791 45 0,'-3'24'22'0,"38"-16"1"15,-14-5-22-15,16-6-6 16,0 0 1-16,5-10-23 16,9 2 0-16,2 3 14 0,-8-2 0 15</inkml:trace>
  <inkml:trace contextRef="#ctx0" brushRef="#br0" timeOffset="2.35002E7">18664 11614 37 0,'16'8'18'0,"-5"29"6"0,-11-19-19 15,-5 6 0-15,2 5 1 16,-5 3 1-16,-3 2 0 15,1 6-4-15,-1 0 0 16,1-3-2-16,-1-8 0 16,6-5-1-16,0-6 0 15,5-10 0-15,7-10 0 16,4-17 0-16,10-10 1 16,3-8-1-16,8-11 0 15,7-5-1-15,4-2 0 16,2 4 1-16,-6 12 0 0,-7 15 0 15,-8 13 0-15,-5 14 1 16,-6 10 0-16,-3 14 2 16,-2 10 1-16,-8 0-1 15,-2 0 0-15,-6 5-2 16,5-5 1-16,-2-10-2 16,5-9 0-16,8-12 0 15,2-12 0-15,4-10 0 16,7-15 0-16,5-12 0 15,6 1 0-15,0 2 0 16,-6 8 1-16,1 9 5 16,-6 12 1-1,-8 11-6-15,-2 16 1 16,-9 16-2-16,4-3 0 16,-1 3-26-16,3 2 1 15,5-2-11-15,8-3 0 0,8-5 22 16,-5-8 1-16</inkml:trace>
  <inkml:trace contextRef="#ctx0" brushRef="#br0" timeOffset="2.35002E7">19826 11706 39 0,'-13'-39'19'0,"-6"20"5"0,9 14-19 16,-4 0-1-16,-4 2 0 15,-3 3 0-15,0 3 1 0,-1 7-4 16,1 9 0-16,3 10-1 16,5 3 1-16,2-3-1 15,3 5 0-15,8 3-1 16,5-2 1-16,6-9 0 15,2-10 0-15,16-13-1 16,3-17 1-16,2-2-1 16,-2-21 1-16,0-10 1 15,-3-1 1-15,-5 0 2 16,-6 9 1-16,-4 7-1 16,-7 8 1-16,-4 14-5 15,-3 10 0-15,3 10-1 16,2 6 0-16,0 13-4 15,3 8 0-15,6 0-9 16,1 3 0-16,1 5-3 16,5 0 1-16,-2-3-9 15,-1-7 0-15</inkml:trace>
  <inkml:trace contextRef="#ctx0" brushRef="#br0" timeOffset="2.35002E7">18506 12103 45 0,'-21'3'22'0,"47"0"11"0,-10-1-22 16,16 12-2-16,26-1 0 15,27 5 2-15,15-2 1 16,27 0-11-16,19-13 1 15,20-3-2-15,6-16 1 16,-2-5-15-16,-1-3 0 16,-18 3-21-16,-24 5 0 15,-21 8 7-15,-27 5 0 16</inkml:trace>
  <inkml:trace contextRef="#ctx0" brushRef="#br0" timeOffset="2.35002E7">19432 12736 39 0,'-6'-43'19'0,"12"4"6"16,-4 23-20-16,-4-3-1 16,-4 1 0-16,-4-6-3 0,-6 5 1 15,-10 9-2-15,-1 10 1 16,-2 16 1-16,0 0 1 16,5 10-3-16,3 11 1 15,8 6 0-15,5-1 0 16,10 3-2-16,9-11 1 15,10-7-2-15,11-14 1 16,0-10 1-16,-3-3 1 16,0-11-1-16,-5-8 0 0,-1-7-1 15,4 2 1-15,-11 3 0 16,-6 2 0-16,-2 6 0 16,-5 5 0-16,-3 3 0 15,-3 8 1-15,1 7 2 16,-4 9 1-16,4 7 0 15,-1 9 0-15,-2 2-2 16,0 8 0-16,-1 2 1 16,1 1 0-16,-3 7-2 15,5-2 1-15,-5 0 0 16,8-5 0-16,-2 2-3 16,2-13 0-16,0 0 2 15,2-15 0-15,9-9-2 16,2-13 1-16,14-11-27 15,4-5 0-15,4-13-14 16,10-13 1-16</inkml:trace>
  <inkml:trace contextRef="#ctx0" brushRef="#br0" timeOffset="2.35002E7">20662 12045 55 0,'24'11'27'0,"18"-11"2"16,-23 0-28-16,5-3-2 16,7 3 1-16,1-3-28 15,0 1 0-15,-3 2 1 16,-5-8 0-16</inkml:trace>
  <inkml:trace contextRef="#ctx0" brushRef="#br0" timeOffset="2.35002E7">20712 12185 65 0,'-29'-2'32'0,"50"4"1"0,-10-2-33 15,8 0-13-15,7 0 0 16,11-2-21-16,8 2 0 15,16-3 16-15,-6-2 1 16</inkml:trace>
  <inkml:trace contextRef="#ctx0" brushRef="#br0" timeOffset="2.35002E7">21787 11683 27 0,'-21'-24'13'0,"-11"5"11"0,21 9-15 16,-2-6-3-16,-8-5 0 16,0-3-6-16,-3-3 1 15,-3 6 1-15,4 5 1 16,-1 6-2-16,-5 2 1 15,-1 8-2-15,9 5 0 16,0 3 1-16,5 3 1 16,0 7 1-16,3 6 0 15,3 2 0-15,-1 11 0 16,0 11-3-16,1-8 1 16,7-6-2-16,6-7 1 15,7-11 0-15,12-6 1 0,1-7-1 16,9-14 0-16,0-15-1 15,0-1 1-15,-1 1 0 16,1-1 1-16,-3 1-2 16,-5 2 1-16,-3 3 0 15,-2 2 0-15,-9 3 1 16,1 3 0-16,-3 3-2 16,-3 4 1-16,-5 6 4 15,0 8 0-15,0 8-1 16,-2 5 1-16,-6 14-2 15,2 7 0-15,-2 3-1 16,-2 11 1-16,-1 5-3 16,1-3 1-16,2-3-23 15,5-2 1-15,6-5-20 16,7-14 0-16</inkml:trace>
  <inkml:trace contextRef="#ctx0" brushRef="#br0" timeOffset="2.35002E7">21911 12005 58 0,'-13'0'29'0,"13"3"1"0,2-3-28 0,-2 0-3 15,0 0 0-15,8-3-20 16,-2 1 0-16,4-1-13 16,1 1 0-16,-1-4 31 15,1-2 1-15</inkml:trace>
  <inkml:trace contextRef="#ctx0" brushRef="#br0" timeOffset="2.35002E7">22197 11513 48 0,'-19'13'24'0,"14"48"6"15,8-47-23-15,-1 15-6 16,-2 5 1-16,0 3-1 15,0 5 0-15,0 9-11 16,0 2 0-16,6-3-35 0,4 3 0 16,1-8 44-1,5-8 0-15</inkml:trace>
  <inkml:trace contextRef="#ctx0" brushRef="#br0" timeOffset="2.35002E7">22427 11688 38 0,'0'8'19'0,"24"34"4"0,-14-26-20 0,4 3-3 16,7-4 1-16,0 7-2 15,5 1 1-15,-2 1-14 16,0-3 1-16,-3-5-15 16,6-2 1-16</inkml:trace>
  <inkml:trace contextRef="#ctx0" brushRef="#br0" timeOffset="2.35002E7">22448 11860 48 0,'-8'-8'24'0,"32"3"0"15,-13 2-24-15,10-5 0 16,8-2 1-16,0-1-3 0,-3-2 1 15,1-1-25-15,-3-1 1 16,0-4 4-16,7-5 1 16</inkml:trace>
  <inkml:trace contextRef="#ctx0" brushRef="#br0" timeOffset="2.35002E7">22866 11548 33 0,'-13'37'16'0,"-16"18"1"0,24-36-16 0,-6 10-3 16,0 3 0-16,1-1-1 16,-1 9 0-16,1 0-25 15,12-6 0-15</inkml:trace>
  <inkml:trace contextRef="#ctx0" brushRef="#br0" timeOffset="2.35002E7">23001 11706 46 0,'-42'56'23'0,"23"8"2"16,19-46-23-16,0 14-2 16,8 5 1-16,3-5 0 15,10-6 0-15,3-5 8 16,2-5 1-16,6-11-7 0,0-15 0 15,0-11-3-15,-6-8 1 16,-5-1-1-16,-5-7 0 16,-13-2 0-16,-11-6 0 15,-5 2-11-15,-11 1 1 16,-5 0-15-16,-3 5 1 16,3 10-3-16,8 9 1 15</inkml:trace>
  <inkml:trace contextRef="#ctx0" brushRef="#br0" timeOffset="2.35002E7">23036 11471 42 0,'-11'5'21'0,"27"-15"0"15,-6 7-22-15,4-2 1 16,7-1 0-16,8 1-17 15,3 2 0-15,-1 3-7 16,4 0 0-16</inkml:trace>
  <inkml:trace contextRef="#ctx0" brushRef="#br0" timeOffset="2.35002E7">23321 11132 38 0,'16'-5'19'0,"16"5"2"0,-27 3-19 15,6 2 3-15,-3 3 1 16,-6 2-3-16,-2 4 0 16,-2 2-4-16,-1-3 0 15,-5 3 1-15,-2-1 1 16,-1 4-1-16,3-3 0 15,3-6 0-15,-1 1 0 0,12-3-1 16,-1 0 1-16,6-5-1 16,5-1 1-16,-1 6 0 15,7 0 1-15,-4 0 4 16,1 5 1-16,-6 3 1 16,-5-3 1-16,-6 3-5 15,-2-3 0-15,-2 3-3 16,-6-2 0-16,-5-1-2 15,-3-3 1-15,3 1-17 16,-1-3 1-16,4-3-21 16,-1-5 0-16,6 3 32 15,5-6 0-15</inkml:trace>
  <inkml:trace contextRef="#ctx0" brushRef="#br0" timeOffset="2.35002E7">23671 11227 54 0,'-3'3'27'0,"3"29"13"0,0-16-27 16,-3 13-12-16,-5-3 0 15,-2 9-1-15,-1 2 0 16,3 5-37-16,3-2 1 16,5-8 5-16,0-14 1 15</inkml:trace>
  <inkml:trace contextRef="#ctx0" brushRef="#br0" timeOffset="2.35002E7">23753 11640 40 0,'8'-39'20'0,"5"33"7"16,-5 6-19-16,-3 8-2 15,3 5 0-15,-5 19-5 16,-3 5 0-16,-3-2-1 16,-5 4 1-16,3 6-2 0,-3 0 1 15,0 0-18-15,3-8 1 16,-3-8-20-16,5-2 1 15</inkml:trace>
  <inkml:trace contextRef="#ctx0" brushRef="#br0" timeOffset="2.35002E7">23710 11942 35 0,'0'-21'17'0,"11"-6"6"0,-3 19-18 0,2-2-5 15,6 2 0-15,5 3 0 16,6-3 0-16,-3 2-2 15,0 1 1-15,2 2-17 16,-5-2 1-16,0 2-3 16,-5 3 0-16</inkml:trace>
  <inkml:trace contextRef="#ctx0" brushRef="#br0" timeOffset="2.35002E7">23869 11841 26 0,'-32'-5'13'0,"1"10"7"16,28-5-13-16,-2 0-3 15,2 0 0-15,3-2-4 16,3 2 0-16,5 0-1 0,2 0 1 16,3 0-1-16,3 0 0 15,-3 0-7-15,6 2 1 16,-3-2-9-16,0 0 0 16,-3 0 4-16,5 0 1 15</inkml:trace>
  <inkml:trace contextRef="#ctx0" brushRef="#br0" timeOffset="2.35002E7">23792 11844 20 0,'-10'3'10'0,"-1"-14"9"16,11 8-9-16,0 1 0 16,0 2 1-16,0 0-6 15,0 2 0-15,0 4-2 16,0 4 0-16,3 6-1 15,5 3 0-15,-3 5-3 16,11-3 1-16,-3 0-1 0,6 0 1 16,2-5-9-16,0-3 1 15,0-5-22-15,0-5 1 16,3-3 19-16,-3-6 0 16</inkml:trace>
  <inkml:trace contextRef="#ctx0" brushRef="#br0" timeOffset="2.35002E7">24091 11860 28 0,'-13'-19'14'0,"5"14"5"0,5 5-14 0,-4 0-3 16,-4 0 0-16,-2-3 3 16,-3 9 0-16,3 4-2 15,-1 6 0-15,-1 5-1 16,4 3 0-16,8 0-2 15,3-3 1-15,3-2-2 16,5-6 1-16,2-5-1 16,4-5 1-16,7-9 0 15,0-4 1-15,0-6-2 16,-2-3 1-16,-6 3 0 16,-2-2 0-16,-1 5 0 15,-2-1 1-15,0 6-1 16,-8 6 0-16,3 7 0 15,-1 8 1-15,-2 8 7 0,6 9 0 16,-6 4-1-16,0 8 0 16,0 3-3-16,-6-2 0 15,1 2-2-15,-11 0 0 16,-8 0-3-16,-5-3 1 16,-3-5 0-16,1-8 1 15,-1-8-11-15,5-8 1 16,-2-10-18-16,8-11 0 15,3-10-3-15,7-6 1 16</inkml:trace>
  <inkml:trace contextRef="#ctx0" brushRef="#br0" timeOffset="2.35002E7">24599 12050 61 0,'-5'-29'30'0,"8"27"-18"16,2-1-30-16,3-2-24 15,0 5 1-15</inkml:trace>
  <inkml:trace contextRef="#ctx0" brushRef="#br0" timeOffset="2.35002E7">22639 12715 21 0,'13'-32'10'0,"5"13"9"0,-15 11-10 16,0-2-2-16,-3-3 1 15,-3 7-2-15,-5 4 0 16,-5 4-4-16,-6 4 1 15,-4 7-2-15,-7 11 0 0,-1 10-1 16,4 6 1-16,1 21 4 16,2 5 0-16,0 10-5 15,6 4 0-15,10-9-1 16,8-7 1-16,8-17 4 16,10-12 1-16,9-11-3 15,10-19 0-15,-3-8-2 16,0-7 1-16,4-9-1 15,-12-2 0-15,-8-5 0 16,-10 2 1-16,-13 0-1 16,-8 3 1-16,-16 2-3 15,-6 6 1-15,1 2 0 16,2 3 1-16,-5 3-16 16,5 8 1-16,9 7-21 0,9 9 1 15,14-3 29-15,14-3 1 16</inkml:trace>
  <inkml:trace contextRef="#ctx0" brushRef="#br0" timeOffset="2.35002E7">22874 13186 55 0,'-13'-3'27'0,"18"-2"1"0,1 2-27 0,-1 0-17 16,3 1 1-16,0-1-25 15,2 3 1-15</inkml:trace>
  <inkml:trace contextRef="#ctx0" brushRef="#br0" timeOffset="2.35002E7">23139 12839 36 0,'32'-21'18'0,"34"-3"0"0,-48 19-18 16,3 2 0-16,3 3 1 16,-3 3 2-16,-5 5 1 15,-11 5-1-15,-5 0 0 16,-5 8-3-16,-5 8 1 0,-6 0 4 15,-8 3 0-15,-5-5 1 16,-6 4 0-16,4 1-2 16,7 0 1-16,5 0-4 15,9-6 0-15,7-2-1 16,8-3 0-16,14-2 0 16,10-9 0-16,-3-2-2 15,12 0 1-15,-1-3-30 16,5-2 0-16,0 0 4 15,6-6 0-15</inkml:trace>
  <inkml:trace contextRef="#ctx0" brushRef="#br0" timeOffset="2.35002E7">23602 12818 12 0,'-16'-3'6'0,"11"-10"7"16,-1 10-7-16,4 1 0 16,2-4 1-16,-3 1-2 15,3 0 0-15,-5-1 0 0,2 1 0 16,0 3-3-16,-2 4 0 15,3 6-1-15,-1 5 1 16,3 3 0-16,0 0 1 16,3 11 2-16,4 4 1 15,7 4-3-15,4-4 1 16,-2-1 1-16,0-4 0 16,-3 0-1-16,-2 1 1 15,-9 5-4-15,-2-6 1 16,-2-5-2-16,-9 3 1 15,-7-5-2-15,-4-6 0 0,1-3-1 16,-2-2 1-16,-7-5-22 16,4-6 0-16,-1-7-9 15,4-6 0-15,4-5 29 16,9 0 0-16</inkml:trace>
  <inkml:trace contextRef="#ctx0" brushRef="#br0" timeOffset="2.35002E7">23496 12844 45 0,'11'-2'22'0,"15"12"5"16,-10-7-24-16,8-3 0 15,5 0 0-15,-3-5-3 16,6-1 0-16,5 4-12 16,-3-4 1-16,1 1-28 0,-3 0 0 15</inkml:trace>
  <inkml:trace contextRef="#ctx0" brushRef="#br0" timeOffset="2.35002E7">23930 12900 45 0,'10'42'22'0,"14"22"4"0,-13-54-23 0,-1 9-3 15,4 5 1-15,2 2-2 16,-1 3 1-16,4-2-15 16,-6-6 1-16,3-5-19 15,-5-6 1-15</inkml:trace>
  <inkml:trace contextRef="#ctx0" brushRef="#br0" timeOffset="2.35002E7">23782 13093 48 0,'-29'0'24'0,"39"16"0"15,-2-13-23-15,5 2-1 16,9-5 0-16,7-3-1 16,2-5 1-16,12-2-12 0,4 2 0 62</inkml:trace>
  <inkml:trace contextRef="#ctx0" brushRef="#br0" timeOffset="2.35002E7">24359 12860 31 0,'-27'8'15'0,"-21"58"6"0,35-47-17 16,0 5-4-16,-6-1 0 15,1 12-1-15,2 2 0 0,0 0-22 16,6-5 0-16,7-9 12 15,3-7 0-15</inkml:trace>
  <inkml:trace contextRef="#ctx0" brushRef="#br0" timeOffset="2.35002E7">24419 13019 46 0,'-34'34'23'0,"2"14"7"15,27-30-22-15,2 9-7 16,3-1 0-16,8-2 5 16,5-5 0-16,6-1-4 15,7-10 1-15,6-5-2 16,-3-8 0-16,0-9-1 16,-2-7 0-16,-3-3 0 0,-11-2 0 15,-8 2-1-15,-5-2 1 16,-10-6-8-16,-14-3 1 15,-8-2-4-15,-2 19 0 16,-3 7-3-16,5 14 0 16,8 5-17-16,6 5 1 15</inkml:trace>
  <inkml:trace contextRef="#ctx0" brushRef="#br0" timeOffset="2.35002E7">24898 12656 40 0,'-34'16'20'0,"5"21"1"16,26-23-20-16,-10 7-6 16,-6 8 1-16,1 3-24 15,5-1 1-15,10-4 18 16,-2-14 1-16</inkml:trace>
  <inkml:trace contextRef="#ctx0" brushRef="#br0" timeOffset="2.35002E7">25078 12627 44 0,'-24'3'22'0,"11"8"3"16,8-9-23-16,0 3-1 15,-6 3 1-15,0 6 7 16,1-1 0-16,5 0-5 15,-1 3 0-15,12-3-2 16,-6-2 1-16,7-3-3 16,7 0 1-16,7-3-1 15,-3 0 0-15,6-2-2 16,3-3 0-16,-4 0-29 16,-1-5 1-16,1-3-1 0,1-3 0 15</inkml:trace>
  <inkml:trace contextRef="#ctx0" brushRef="#br0" timeOffset="2.35002E7">25184 12672 54 0,'-26'27'27'0,"-1"26"0"0,22-37-27 16,-6 5-2-16,-5 13 0 15,3 3-27-15,0 5 0 0,-3-4 7 16,-5-1 0-16</inkml:trace>
  <inkml:trace contextRef="#ctx0" brushRef="#br0" timeOffset="2.35002E7">23869 13151 31 0,'8'-10'15'0,"29"-38"9"0,-18 37-16 0,4-7-4 16,14-6 0-16,-2-2-5 15,-1-1 1-15,-2-2-23 16,-3 8 1-16,0 8 3 16,-8-3 0-16</inkml:trace>
  <inkml:trace contextRef="#ctx0" brushRef="#br0" timeOffset="2.35002E7">20853 13424 46 0,'-40'-32'23'0,"35"19"-9"15,7 5-23-15,1 0 7 16,5 3 1-16,0-1 1 16,-3 4 1-16,6 2 3 15,7 0 1-15,3 0 1 16,9 0 0-16,12 2 2 0,5 4 0 15,17 2-5-15,18 5 1 16,16 3 3-16,8 0 1 16,21-1-4-16,18 4 0 15,22-3-1-15,18 0 0 16,16-3-3-16,19 0 0 16,15 0 1-16,14-5 1 15,5 3-2-15,0-6 0 16,-8-2-1-16,-10-1 1 15,-17 4-1-15,-15 2 1 0,-13 5 0 16,-33 0 1-16,-12 0-3 16,-27-2 0-16,-16 2-18 15,-10 0 1-15,-19-2-5 16,-19-3 1-16,-12 8-5 16,-20 0 1-16</inkml:trace>
  <inkml:trace contextRef="#ctx0" brushRef="#br0" timeOffset="2.35002E7">21160 13765 26 0,'-3'-8'13'16,"6"-2"9"-16,-3 10-13 0,0 0-4 16,0 5 0-16,0 11 1 15,0 8 0-15,-3 7-4 16,-2 9 0-16,-1 8-1 16,-2-1 0-16,0 9-2 15,3 2 0-15,-3-10-8 16,0-14 1-16,6-2-31 15,2-8 0-15</inkml:trace>
  <inkml:trace contextRef="#ctx0" brushRef="#br0" timeOffset="2.35002E7">21464 14125 52 0,'-8'-8'26'0,"5"27"0"0,3-17-26 15,-5 1-21-15,5 2 0 16,0 0-9-16,8 1 0 16</inkml:trace>
  <inkml:trace contextRef="#ctx0" brushRef="#br0" timeOffset="2.35002E7">21975 13725 36 0,'-22'-10'18'0,"-23"65"2"16,35-36-19-16,-6-1 1 16,0 12 1-16,-5 7 2 15,0 10 1-15,0 11-5 16,2 6 1-16,8-6-1 15,9-5 0-15,4-8-1 16,9-8 0-16,8-13 4 16,4-8 1-16,6-11-5 15,3-5 0-15,-5-5 0 16,-6-6 1-16,-5-5-1 0,-6 3 1 16,-15-5-1-16,-8-4 0 15,-11 4-2-15,-8-1 1 16,-5 9-6-16,3 5 1 15,5 7-12-15,8 9 1 16,10 5-11-16,11 2 1 16</inkml:trace>
  <inkml:trace contextRef="#ctx0" brushRef="#br0" timeOffset="2.35002E7">22268 13979 45 0,'-10'8'22'0,"31"43"8"16,-11-41-23-16,6 17-10 16,11 2 1-16,-3 0 2 15,-3-3 1-15,0-2-11 16,0-5 0-16,-2-3-23 16,-4-3 0-16,4 0 26 0,-6-2 1 15</inkml:trace>
  <inkml:trace contextRef="#ctx0" brushRef="#br0" timeOffset="2.35002E7">22207 14223 57 0,'-13'-13'28'0,"48"15"2"0,-17-10-29 15,16 0-2-15,1-7 1 0,7-7-11 16,6 4 0-16,-1-3-29 15,4 0 1-15,2-3 33 16,-3-3 0-16</inkml:trace>
  <inkml:trace contextRef="#ctx0" brushRef="#br0" timeOffset="2.35002E7">22842 13993 46 0,'-45'42'23'0,"-13"22"1"16,48-43-23-16,-4 8-4 15,1 0 0-15,3 3-33 16,-1-1 1-16,6-4 27 16,15-11 1-16</inkml:trace>
  <inkml:trace contextRef="#ctx0" brushRef="#br0" timeOffset="2.35002E7">23062 13972 52 0,'-40'21'26'0,"-5"61"1"0,35-51-25 16,2 7 0-16,0 9 0 15,8 9-1-15,8-6 1 16,10-10 3-16,6-9 1 16,11-12-2-16,4-16 1 15,4-14-5-15,-1-13 0 0,-10 0 1 16,-3-13 0-16,-8-10-2 15,-10 2 0-15,-11 0-4 32,-11-3 1-32,-16 3-13 0,4 11 0 15,-1 13-12-15,-3 10 1 16,6 11 12-16,5 3 0 16</inkml:trace>
  <inkml:trace contextRef="#ctx0" brushRef="#br0" timeOffset="2.35002E7">23390 13929 43 0,'0'-2'21'0,"35"-1"1"0,-22-2-21 0,8-1-11 15,0-2 1-15,6 0-25 16,-4 8 1-16</inkml:trace>
  <inkml:trace contextRef="#ctx0" brushRef="#br0" timeOffset="2.35002E7">23784 13686 52 0,'-10'16'26'0,"2"68"2"0,5-68-26 15,1 5-2-15,-6 3 1 16,0 3-10-16,2 2 0 0,1-3-36 16,2-2 1-16</inkml:trace>
  <inkml:trace contextRef="#ctx0" brushRef="#br0" timeOffset="2.35002E7">24123 13739 33 0,'-11'-8'16'0,"-10"-6"4"0,19 7-16 16,-9 1 1-16,0 1 1 15,-7 2-3-15,-1 3 1 16,4 6-3-16,-4 4 1 16,6 6-2-16,-3 5 0 15,5 0 0-15,6-2 0 16,0-3 0-16,5-3 0 0,5-2 0 16,0-3 1-16,6-3-2 15,5-2 0-15,5-9 1 16,3-4 1-16,0-9-1 15,-3 1 0-15,-3 4 13 16,-7 1 1-16,-1 5-9 16,-2 8 0-16,-5 8-4 15,-6 5 0-15,-5 3-3 16,-2 5 1-16,-1 3-21 16,3-3 0-16,6 3-13 15,4 0 0-15,9 0 28 16,-3-6 0-16</inkml:trace>
  <inkml:trace contextRef="#ctx0" brushRef="#br0" timeOffset="2.35002E7">24761 14051 23 0,'5'-21'11'0,"6"-22"13"0,-9 30-12 0,-2-3-4 16,-2 0 0-16,-6 1-3 15,-6 1 1-15,-7 6-1 16,-5 6 0-16,-1 4-1 0,-4 9 0 16,-9 15-3-16,-2 9 1 15,2 15 4-15,8 3 1 16,6 0 0-16,7 5 1 16,16 6-5-16,9-6 1 15,23 3-4-15,0-11 0 16,13-8-9-16,14-10 1 15,7-16-31-15,9-13 1 16,-6-11 9-16,-3-11 1 16</inkml:trace>
  <inkml:trace contextRef="#ctx0" brushRef="#br0" timeOffset="2.35002E7">15222 14665 34 0,'0'-24'17'0,"0"43"11"15,0-17-18-15,-3 14-6 16,-7 10 0-16,-6 14-3 15,5 8 1-15,-4 7 1 16,-12-2 0-16,1 6-1 16,-3 1 1-16,7 1-1 0,4-8 0 15,13-5-1 1,5 2 0-16,10-2 2 0,11-6 0 16,0-5-1-16,6-8 0 15,15-2-3-15,9-9 1 16,4-5 0-16,9-5 0 15,-4 0-2-15,-4-5 0 16,-6-3-21-16,1-11 1 16,-9-2-16-16,-8-5 1 15</inkml:trace>
  <inkml:trace contextRef="#ctx0" brushRef="#br0" timeOffset="2.35002E7">15108 15096 53 0,'11'16'26'0,"47"-13"2"16,-34-9-28-16,10 1 0 16,14-6 1-16,8 9-14 15,-1-6 1-15,-5-3-28 16,1-2 0-16,-6-8 39 15,-11-3 1-15</inkml:trace>
  <inkml:trace contextRef="#ctx0" brushRef="#br0" timeOffset="2.35002E7">15230 14723 49 0,'-18'-5'24'0,"49"15"0"0,-12-10-24 15,7 0 1-15,17-2 0 16,15-1-1-16,0-5 0 16,13-3-6-16,1 6 1 15,2 3-38-15,5 4 0 16</inkml:trace>
  <inkml:trace contextRef="#ctx0" brushRef="#br0" timeOffset="2.35002E7">16302 15059 59 0,'18'-3'29'0,"48"1"1"16,-52-4-31-16,4 1-6 16,3-3 0-16,3 0-32 15,-3-2 1-15,-2-1 26 16,-9 3 0-16</inkml:trace>
  <inkml:trace contextRef="#ctx0" brushRef="#br0" timeOffset="2.35002E7">16185 15231 50 0,'24'8'25'0,"50"-34"-11"0,-42 15-25 0,5-2-27 16,5 0 0-16</inkml:trace>
  <inkml:trace contextRef="#ctx0" brushRef="#br0" timeOffset="2.35002E7">16913 14863 37 0,'-29'-31'18'0,"29"1"10"0,10 20-20 0,14-3-5 15,16-1 0-15,13 1 0 16,13 5 1-16,8 0-5 16,0 6 1-16,-5 4 0 15,-14 6 1-15,-10 5-1 16,-13 6 0-16,-11 2 0 16,-5 0 0-16,-16 6-2 15,-16 4 0-15,-10 4 2 16,-3-3 0-16,-11-3-1 15,-8-8 0-15,6-5 1 16,10 0 1-16,6-8-3 16,21 0 1-16,10-1 2 15,16 1 0-15,16 0-1 0,8 3 1 16,5 7 7-16,-5 4 0 16,-2 4-1-16,-4 1 1 15,-12-1 0-15,-17-5 1 16,-10 3-9-16,-15 0 0 15,-17 5-1-15,-8-3 1 16,-10 1-3-16,-8-6 0 16,-3-8-26-16,8-5 1 15,11-8-13-15,12-2 1 16</inkml:trace>
  <inkml:trace contextRef="#ctx0" brushRef="#br0" timeOffset="2.35002E7">17974 14842 33 0,'0'-13'16'0,"-3"16"1"0,3-3-16 16,-5 2-2-16,-6 6 1 15,-2 3 6-15,-5-1 0 16,2 3 1-16,0 3 1 15,11 6-6-15,5-1 1 16,5 3-2-16,11-1 0 16,5-1 1-16,5 4 0 15,3 3 3-15,1 3 1 16,-7 0-1-16,1-1 0 0,-5-2 0 16,-11-5 1-16,-8-3-6 15,-8-2 0-15,-11 2 0 16,-2 6 0-16,-5-4-2 15,-6 1 1-15,0-11-21 16,0-5 0-16,1-8-9 16,4-13 1-16,6-5 16 15,8-9 1-15</inkml:trace>
  <inkml:trace contextRef="#ctx0" brushRef="#br0" timeOffset="2.35002E7">17857 14863 49 0,'32'-8'24'0,"61"-2"2"0,-59 2-25 16,9-3-3-16,12 3 1 15,6 3-28-15,0 0 0 16,2 2 10-16,-4 0 0 16</inkml:trace>
  <inkml:trace contextRef="#ctx0" brushRef="#br0" timeOffset="2.35002E7">18715 14826 23 0,'0'3'11'0,"-29"2"11"16,18-2-13-16,-2 2 0 15,-6 6 0-15,3-1-2 16,-5 3 0-16,0-2-1 15,3 2 1-15,4-2-7 16,9-1 1-16,13 1 0 16,0 5 1-16,8 0-2 15,10 8 1-15,1-6 1 0,4-2 0 16,1 3 1 0,0-1 1-16,-3 1-2 0,-5 4 0 15,-6 7 2-15,-7-1 0 16,-8 0-1-16,-3 2 1 15,-11 1-4-15,-5 5 0 16,-10 0 0-16,-6-2 0 16,0-6-1-16,6-8 1 15,-6-5-15-15,-5-6 1 16,3-15-14-16,2-8 0 16,3-11-1-16,5-8 1 0</inkml:trace>
  <inkml:trace contextRef="#ctx0" brushRef="#br0" timeOffset="2.35002E7">18598 14813 50 0,'35'-8'25'0,"65"-5"0"16,-68 8-25-16,13 2 1 16,5 0 1-16,3 1-26 15,5 2 1-15,3 5-5 16,0 0 1-16</inkml:trace>
  <inkml:trace contextRef="#ctx0" brushRef="#br0" timeOffset="2.35002E7">19458 14869 40 0,'-5'10'20'0,"-11"56"9"0,16-39-21 0,-3 5 1 15,-5 18 1-15,3 8-7 16,8 6 1-16,-3-4 2 15,10-9 1-15,12-14 1 16,12-14 0-16,8-17-3 16,6-17 1-16,8-10-6 15,-4-13 0-15,-7-11 0 16,-13 2 0-16,-5-12 0 16,-17-1 0-16,-20-2 0 15,-19-6 1-15,-16 4-2 16,-14 9 0-16,6 20-15 15,1 15 1-15,-1 18-13 16,10 14 0-16,17 5-9 16,10 11 1-16</inkml:trace>
  <inkml:trace contextRef="#ctx0" brushRef="#br0" timeOffset="2.35002E7">20707 14937 42 0,'-5'29'21'0,"-16"14"4"0,15-30-22 16,1 0-1-16,-5 3 1 15,-1 5-2-15,0 3 0 16,1 3 3-16,-1 2 1 16,3-3-3-16,0 3 0 15,3-5-1-15,-3 0 0 31,0-8 3-31,5 0 0 16,1-8-4-16,-3-8 1 0,5-8-1 16,0-11 0-16,7-13 0 15,7-5 1 1,12-8-1-16,-5-13 0 0,1 0-1 16,-1-3 1-16,0 3 0 15,0 10 0-15,-5 11 0 16,2 13 0-16,-4 19 3 15,4 16 0-15,1 18 2 16,2 21 0-16,0 3 0 16,0 10 0-16,3 1 1 15,0-8 1-15,5-17 1 16,5-10 1-16,-2-8-3 16,-3-13 1-16,-8-10-5 15,-2-14 1-15,-6-11-5 0,-2-2 1 16,-3-13 0-16,-3-8 0 15,-5-1-28-15,0 1 0 16,-3 8-1-16,3 13 0 16,3 10-6-16,5 11 0 15</inkml:trace>
  <inkml:trace contextRef="#ctx0" brushRef="#br0" timeOffset="2.35002E7">20765 15977 49 0,'0'-29'24'0,"88"-77"4"15,-49 61-25-15,25-29 2 16,10-18 0-16,21-20-4 15,14-9 0-15,4 4-2 16,7 4 1-16,-12 15-19 16,-15 18 1-16,-19 22-1 15,-21 18 0-15,-19 19-1 0,-13 16 1 16</inkml:trace>
  <inkml:trace contextRef="#ctx0" brushRef="#br0" timeOffset="2.35002E7">21824 15559 41 0,'-8'-34'20'0,"-21"15"11"16,18 14-20-16,-10 5-3 15,-6 0 0-15,-4 5 4 16,-9 14 0-16,-5 10-6 16,3 8 1-16,10 3 1 0,11 5 0 15,13 2-3 1,16-12 0-16,8 4-4 0,10-7 0 16,11-8-8-16,13-8 0 15,3-8-42-15,8-8 0 16,-3-6 13-16,1-9 1 15</inkml:trace>
  <inkml:trace contextRef="#ctx0" brushRef="#br0" timeOffset="2.35002E7">14484 14149 33 0,'32'16'16'0,"18"58"12"31,-37-37-17-31,-2 26-1 15,-3 19 0-15,-6 32-9 16,-4 29 1-16,-12 5 3 16,-4 24 0-16,-6 21-4 0,-8 16 1 15,-5-2-3-15,6-1 0 16,4-26 2-16,9-24 0 16,7-21-1-16,11-26 0 15,13-22-1-15,16-18 1 16,22-11 1-16,12-5 0 15,22-11-1-15,26-5 0 16,24-10 0-16,24-6 0 16,21-5-1-16,29 2 1 15,2-2 0-15,27 0 1 16,0-11-2-16,6-2 0 0,21-3 1 16,2-5 1-16,5-6-1 15,14 3 0-15,-8 0-1 16,0-2 1-16,5-1-1 15,0-2 1-15,-3 8 1 16,4 2 0-16,-9 3-1 16,8 3 0-16,-16-3-2 15,-10 0 1-15,-3 0 2 16,-21 2 0-16,-14-2-2 16,-18 0 1-16,-18 0 3 15,-24-2 0-15,-11 2-2 16,-32-6 1-16,-15 1-1 15,-17-6 0-15,-17 1 0 16,-15-3 1-16,-12 2-1 16,-8 0 0-16,-8-7-2 15,-6-3 1-15,-5-3-1 16,1-10 1-16,2-6 0 0,-3-13 0 16,8-3-1-16,8-26 0 15,5-2-3-15,9-20 1 16,7-4 2-16,6-16 1 15,4-3 0-15,7 8 1 16,4-3-1-16,-2 0 0 16,2 16-1-16,3 0 1 15,-7 6-1-15,-15 15 1 16,-4 14 1-16,-16 13 0 16,-11 13-4-16,-16 7 0 15,-10 9 2-15,-21 8 1 0,-9 3 0 16,-5 4 0-16,-23-1 0 15,-3 1 0-15,-16 1 0 16,2 0 0-16,-15 0 0 16,-5-1 0-16,-9 6 0 15,3-2 1-15,-10 5-1 16,-8-3 0-16,4 0 0 16,-9-11 0-16,2-5-1 15,-8-7 1-15,-5-1 0 16,-9 5 1-16,-7 9-2 15,-13-1 1-15,-11 9 0 16,-29 2 1-16,-8 8-1 16,-21 0 0-16,-8 5 0 15,0 0 0-15,-14-2 0 16,4-3 1-16,-9-8-1 0,-2-2 0 16,8 2 1-16,-19-11 0 15,3-7-2-15,10-1 1 16,-13 3 0-16,-2 8 1 15,5 9 0-15,-11 4 0 16,-3 3-2-16,12 3 1 16,4-1 0-16,9 1 0 15,10-6-3-15,18-5 1 16,14-2-17-16,21 2 1 16,15-3-23-16,22 6 0 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4T22:22:44.754"/>
    </inkml:context>
    <inkml:brush xml:id="br0">
      <inkml:brushProperty name="width" value="0.05292" units="cm"/>
      <inkml:brushProperty name="height" value="0.05292" units="cm"/>
    </inkml:brush>
  </inkml:definitions>
  <inkml:trace contextRef="#ctx0" brushRef="#br0">14616 2535 39 0,'-10'-16'19'0,"2"13"9"0,8 3-21 0,2-5-5 16,4-3 1-16,4-8-3 15,6-10 1-15,5-3-1 16,6-3 1-16,4-2-1 16,6-14 0-16,11 3 1 15,0 0 1-15,5 16-4 16,-3 8 1-16,-8 0 0 16,-7 7 1-16,-6 6 3 15,-8 8 1-15,-8 3-2 16,-2 10 1-16,-1 8-2 15,-2 11 1-15,0 3-2 16,-5 7 1-16,-3 8-1 16,-3-5 1-16,-5 5-1 0,0 3 0 15,3 3-1-15,-6-8 1 16,4-11 0-16,-1-3 1 16,5-7-1-16,0-4 1 15,-2-4 1-15,2-9 0 16,1 4-1-16,-6-6 0 15,5-3-2-15,-2 0 1 16,5 3 0-16,5-3 0 16,-2 1-1-16,-1 2 1 0,4-8 0 15,-1 0 1-15,0-3 0 16,-2-5 1-16,-3 0 0 16,0 0 1-16,0 3-1 15,0 2 0-15,3-2-3 16,-3 0 0-16,8-3 1 15,2-11 0-15,1-5 0 16,-1-2 0-16,3 2 0 16,3-2 0-16,6-3 0 15,1-1 1-15,6-1-2 16,3-6 1-16,0 2-1 16,0 1 1-16,-1-1 1 15,4 6 0-15,-6 8-2 16,-5 0 1-16,-3 10 0 15,0 6 0-15,-2 5 1 16,-3 5 0-16,-1 3-2 16,-4 0 1-16,0-5 0 0,-1 10 0 15,1 3 1-15,-1 5 1 16,-4 3 0-16,2 5 1 16,-6 11-1-16,-2 10 0 15,0 3-3-15,-2 5 0 16,-1 3 6-16,-2 3 0 15,5 2 1-15,0 5 0 16,0-10-1-16,0 18 1 16,5-4-5-16,0-4 1 15,14-2-3-15,10-6 1 16,3-12-5-16,5-12 0 0,10-12-25 16,-2-14 0-16,0-13-24 15,3-11 1-15</inkml:trace>
  <inkml:trace contextRef="#ctx0" brushRef="#br0" timeOffset="453.7934">16246 2366 55 0,'-11'-16'27'16,"22"13"3"-16,0 0-29 0,12-2-1 15,7-3 1-15,-4 0-2 16,6-5 0-16,0 2-13 16,-1 4 0-16,1-1-27 15,0 5 0-15</inkml:trace>
  <inkml:trace contextRef="#ctx0" brushRef="#br0" timeOffset="625.7213">16280 2514 61 0,'-23'8'30'0,"60"0"1"0,-16-11-31 15,5 3 0-15,1-8 0 16,2 5-21-16,11-2 1 16,5-5-20-16,0-12 0 15</inkml:trace>
  <inkml:trace contextRef="#ctx0" brushRef="#br0" timeOffset="848.0078">17000 1797 53 0,'-10'8'26'0,"18"26"1"16,-6-23-27-16,1 2-1 16,-3 8 1-16,0 3-22 15,5 8 0-15,0-6-8 16,3-5 1-16</inkml:trace>
  <inkml:trace contextRef="#ctx0" brushRef="#br0" timeOffset="1019.8598">17241 1786 61 0,'-29'3'30'0,"18"21"1"0,11-14-31 16,-2 9-20-16,2 2 0 15,0 5-21-15,5-5 1 0</inkml:trace>
  <inkml:trace contextRef="#ctx0" brushRef="#br0" timeOffset="1604.3665">17426 2511 43 0,'0'16'21'0,"37"0"1"15,-24-13-22-15,9-6 1 16,9-5 0-16,9 0 2 15,-3-16 0-15,3-8-3 16,-6-2 0-16,-2-3 0 16,-6 3 0-16,-10-1 0 15,-5 1 0-15,-11-1-1 16,-5 12 1-16,-11 4 1 0,-8 14 1 16,-11 13 7-16,-4 16 0 15,-1 10-5-15,-2 16 0 16,5 6 0-16,5 7 1 15,6 3-4-15,15-13 0 16,16-8-1-16,11-13 1 16,21-13-1-16,8-11 0 15,11-16-4-15,12-11 1 16,1-15-19-16,11-1 1 16,-4-15-20-16,-9 0 0 0</inkml:trace>
  <inkml:trace contextRef="#ctx0" brushRef="#br0" timeOffset="1916.9268">18207 1749 45 0,'-8'-3'22'0,"13"46"8"16,-5-19-23-16,0 5-1 15,-5 18 0-15,2 4-1 16,0 12 1-16,-2 11-5 16,5-5 1-16,8 0-1 15,5 0 0-15,6-14-2 16,-1-5 1-16,4-5 0 16,-1-10 0-16,-5-9-5 0,2-12 1 15,3-14-12-15,3-6 1 16,3-18-24-16,-4-5 1 15,-9-10 32-15,-14 2 0 16</inkml:trace>
  <inkml:trace contextRef="#ctx0" brushRef="#br0" timeOffset="2463.7773">18003 2104 65 0,'-19'2'32'0,"80"-4"1"0,-40 2-33 0,6-3 1 15,13-2 0-15,10 2-2 16,5-5 1-16,9 3-1 16,-1 0 1-16,-2-1-16 15,3 1 0-15,-1 2 0 16,-4 1 1-16,-12 2 4 16,-10 0 0-16,0 8 9 15,-16-3 1-15,1 0 7 16,-9 3 1-16,-3-5-2 15,-2 2 1-15,-2-5 0 16,2 3 0-16,-6-3-2 16,-2 0 0-16,0 0-1 15,-2 0 0-15,-1 0 4 16,-5 0 0-16,-3 5-3 16,-7 3 0-16,-6 18-1 0,-5 9 0 15,3 2-1-15,-1 10 1 16,6-2-2-16,5 0 0 15,5-5-2-15,3-13 1 16,8-6-1-16,3-3 1 16,8-10 0-16,7-16 0 15,3-13 0-15,9 0 0 16,-7-13 0-16,6-6 0 16,-5 3 1-16,-3-3 0 15,-2 11 5-15,-6 5 0 16,-2 11-1-16,-3 8 0 0,-3 10-5 15,0 11 1-15,1 10-1 16,-1 3 0-16,0 6-3 16,6 2 1-16,7-5-29 15,3-1 1-15,1-7-11 16,1-11 0-16</inkml:trace>
  <inkml:trace contextRef="#ctx0" brushRef="#br0" timeOffset="2682.5625">19305 1694 51 0,'-21'7'25'0,"13"7"2"0,8 2-26 16,-3 10-2-16,-2 3 1 15,2 6-11-15,3-9 1 16,0-7-31-16,8-1 1 16</inkml:trace>
  <inkml:trace contextRef="#ctx0" brushRef="#br0" timeOffset="2838.7977">19532 1712 53 0,'-26'19'26'0,"7"57"1"0,17-52-28 0,-6 11-21 15,0 9 1-15,5 4-10 16,6-6 1-16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2-05T16:19:24.633"/>
    </inkml:context>
    <inkml:brush xml:id="br0">
      <inkml:brushProperty name="width" value="0.05292" units="cm"/>
      <inkml:brushProperty name="height" value="0.05292" units="cm"/>
    </inkml:brush>
  </inkml:definitions>
  <inkml:trace contextRef="#ctx0" brushRef="#br0">22139 2879 14,'18'6'56,"-18"-6"17,0 0-18,0 0-20,0 0-20,0 0-15,0 0-109</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4T22:28:47.945"/>
    </inkml:context>
    <inkml:brush xml:id="br0">
      <inkml:brushProperty name="width" value="0.05292" units="cm"/>
      <inkml:brushProperty name="height" value="0.05292" units="cm"/>
    </inkml:brush>
  </inkml:definitions>
  <inkml:trace contextRef="#ctx0" brushRef="#br0">2244 6700 33 0,'-13'8'16'0,"39"-11"7"0,-13 1-17 16,-2-1 2-16,7 3 1 15,11 0-7-15,8 0 1 16,11 3 2-16,8-1 0 16,10 1-2-16,3 2 1 15,7-2-4-15,9-3 1 16,18 0-2-16,-18-3 0 15,-8-2 0-15,5 0 1 16,-19 2-15-16,-5 0 1 16,-7 3-29-16,-9 3 1 15</inkml:trace>
  <inkml:trace contextRef="#ctx0" brushRef="#br0" timeOffset="457.9413">2143 6007 38 0,'-24'2'19'0,"32"-10"2"0,3 3-19 0,5 0 7 16,10 0 0-16,9-1-1 15,7 6 1-15,24 0-6 16,19 0 1-16,5 3-4 16,8-3 0-16,10 0-1 15,6 5 1-15,-16-5-19 16,-6-2 0-16,-7-6-22 15,-13-3 1-15</inkml:trace>
  <inkml:trace contextRef="#ctx0" brushRef="#br0" timeOffset="1234.543">1529 6372 31 0,'-21'-13'15'0,"-5"-27"6"0,18 24-16 0,5-2-2 15,-13-6 1-15,-8 0-2 16,-18 3 1-16,0 8 3 16,-1 5 0-16,1 5-4 15,8 11 0-15,-3 8 1 31,5 10 0-31,8 9-2 0,14 2 0 0,-1 16-2 16,11-8 0-16,11-3 1 16,-1-5 1-16,14-8-2 0,2-16 1 15,9-7 1 1,4-17 1-16,-4-18-2 0,-1-6 0 16,-7-17 0-16,-9-17 0 15,6-16 0-15,-11 8 0 16,-2-5 1-16,-3 6 0 15,-6 15-2-15,6 8 1 16,-8 18 2-16,0 9 1 16,0 15-4-16,0 17 1 15,6 17 0-15,-6 7 0 16,2 20 0-16,6 13 1 0,3 22-1 16,5-8 0-16,2 5-3 15,6-8 1-15,3-13-15 16,-1-19 1-16,-2-13-7 15,8-8 1-15,-11-13 6 16,3-21 1-16</inkml:trace>
  <inkml:trace contextRef="#ctx0" brushRef="#br0" timeOffset="1547.0468">1643 6285 40 0,'-3'42'20'0,"14"16"0"15,0-53-21-15,-3 9 2 16,7 7 1-16,4-5 0 16,5-6 0-16,2-7 0 15,1-16 1-15,-11 2-2 16,2-7 0-16,-2-14 0 0,5-8 0 16,-8-2-2-16,1 10 1 15,-6 8 9-15,-1 8 1 16,-7 16-8-16,0 16 1 15,-5 21-2-15,3 19 1 16,-12 23 0-16,-4 19 0 16,2 21-3-16,0-2 0 15,13 2-12-15,3-16 0 16,3-13-14-16,10-19 1 16,3-23 4-16,-3-22 1 0</inkml:trace>
  <inkml:trace contextRef="#ctx0" brushRef="#br0" timeOffset="2761.1059">3863 5941 42 0,'13'-16'21'0,"51"-40"1"16,-51 38-21-16,8-4 5 15,11-7 1-15,10-10-7 0,6-1 1 16,0 0-1-16,10-2 0 15,0-3-3-15,-8 3 1 16,-5-1-18-16,3 1 20 16,-48 42 0-1</inkml:trace>
  <inkml:trace contextRef="#ctx0" brushRef="#br0" timeOffset="3104.8585">3985 5567 33 0,'-11'-13'16'0,"27"5"6"0,-16 8-16 0,0 3 4 16,5 2 1-16,-5 3-5 15,-5 8 1-15,5 5-3 16,-8 6 0-16,-2 2-3 15,-6 0 0-15,0 5 0 16,-5 6 0-16,-3 8 0 16,5-6 1-16,-2 11 2 15,3-3 0-15,4-8-4 16,6-10 0-16,8-5 2 16,8-14 0-16,14-16-1 0,9-7 0 15,4-6-2-15,7 0 1 16,8 0-22-16,3 8 1 15,-3 8-26-15,-7 3 0 16</inkml:trace>
  <inkml:trace contextRef="#ctx0" brushRef="#br0" timeOffset="3655.0608">4943 5403 50 0,'-27'-23'25'0,"6"17"2"16,18 4-25-16,1-4-2 15,-14 4 0-15,0 2 0 16,-11 5 0-16,4 3 3 0,-1 8 1 16,-3 10-4-16,6 9 1 15,5 2-1-15,8 2 0 16,0 1 0-16,8-3 0 15,8-8 0-15,6-10 1 16,7-14-1-16,5-21 1 16,-5-10-2-16,6-25 0 15,5-7 1-15,-3-21 0 16,3-1-2-16,-9-7 0 16,-7 10 1-16,-11 11 1 0,1 8 1 15,-12 21 0-15,1 18 3 16,-3 17 1-16,-2 26-2 15,2 18 1-15,5 24-4 16,0 3 1-16,3 13-2 16,6-8 0-16,12 0-19 15,6-8 0-15,8-8-22 16,5-15 1-16</inkml:trace>
  <inkml:trace contextRef="#ctx0" brushRef="#br0" timeOffset="4123.8236">5485 5337 44 0,'-21'-8'22'0,"-11"-5"0"0,24 10-21 16,-5 3-2-16,-6 3 1 15,4 2 4-15,-1 9 0 16,0 12-2-16,-3 8 0 15,6 3-2-15,2-2 0 16,4-9 0-16,7-2 0 16,0-5-1-16,0-9 1 15,2-4 0-15,6-4 0 0,0-10-1 16,-3-8 1-16,6-10-2 16,5-3 0-16,-3 0 2 15,0 0 1-15,-2 2-1 16,-3 6 0-16,0 8 1 15,-6 5 1-15,-2 8-3 16,-2 10 1-16,-4 14 3 16,1 13 1-16,0 0-3 15,2 8 1-15,1 13-2 16,2 1 0-16,0 4 0 16,2 1 0-16,6-11 6 15,3-8 0-15,2-11-4 16,8-13 1-16,0-8-4 15,8-18 1-15,6-21-31 16,4-9 0-16,4-15 1 0,-11-6 1 16</inkml:trace>
  <inkml:trace contextRef="#ctx0" brushRef="#br0" timeOffset="4703.8602">5805 5276 52 0,'-5'-8'26'0,"31"14"1"0,-10-9-26 0,5-2-4 15,1-1 0-15,-1 4-18 16,3-3 0-16,-3 7-8 15,-8 1 1-15</inkml:trace>
  <inkml:trace contextRef="#ctx0" brushRef="#br0" timeOffset="4876.0772">5805 5446 70 0,'11'5'35'0,"52"-26"-16"0,-44 13-34 16,13 0-6-16,2 0 1 16,8-3-14-16,1 6 1 15</inkml:trace>
  <inkml:trace contextRef="#ctx0" brushRef="#br0" timeOffset="5501.8124">6705 5279 42 0,'-13'-8'21'0,"5"5"1"0,8-5-22 15,-3-5-1-15,-5 0 1 16,-3 0 0-16,-2 0 1 16,0 5 0-16,-6 0 0 15,-12 2 1-15,-1 4 1 16,0 10-2-16,3 10 0 16,5 11 0-16,3 0 1 15,8 6-4-15,5 2 1 16,8-3 2-16,8-5 0 15,5-10-1-15,11-6 0 16,2-13 0-16,-2-13 0 0,5-8 0 16,-2-19 0-16,5-10-1 15,-3-11 1-15,-6-11 0 16,-1 1 0-16,-12-3 1 16,-4 10 0-16,-6 17 6 15,-6 15 0-15,4 11-5 16,-6 24 1-16,2 18-4 15,-2 24 1-15,0 10-9 16,8 14 0-16,8-3-5 16,11-5 0-16,5-3-20 15,5-7 1-15</inkml:trace>
  <inkml:trace contextRef="#ctx0" brushRef="#br0" timeOffset="6019.4292">6924 5160 36 0,'8'16'18'0,"8"39"8"15,-5-36-19-15,-1-1-5 16,1-4 0-16,0 2 0 16,-1-6 1-16,6 1 0 15,0-9 1-15,2-2-2 16,4-8 0-16,-1-7-3 16,-3-4 1-16,-2-2-1 15,-5 5 1-15,-3 5 2 0,-6 6 0 16,-4 13 0-16,-6 13 0 15,-5 14-3-15,-6 23 0 16,3 8-9-16,-2 16 0 16,4-13-15-16,6-8 0 15,8-8 5-15,8-14 0 16</inkml:trace>
  <inkml:trace contextRef="#ctx0" brushRef="#br0" timeOffset="6285.9469">7591 5086 63 0,'-8'-3'31'0,"24"-5"-23"16,-13 8-31-16,-1 3-16 0,-4 0 1 16</inkml:trace>
  <inkml:trace contextRef="#ctx0" brushRef="#br0" timeOffset="7056.5633">7835 4692 29 0,'-8'-40'14'0,"18"13"10"15,-2 25-15-15,3 2-1 16,2 2 1-16,13 6-7 15,6 8 0-15,3 5 1 0,4 3 0 16,6 0-2-16,6 10 0 16,-9 6-2-16,-5-3 1 15,-8 3 0-15,-8 5 0 16,-2 5-3-16,-6-2 0 16,-2 5-21-16,-3-6 1 15,-6-2-2-15,1-10 0 16</inkml:trace>
  <inkml:trace contextRef="#ctx0" brushRef="#br0" timeOffset="7228.4396">8258 4991 52 0,'-24'10'26'0,"-13"33"1"16,27-25-25-16,-6 8-9 15,-11 14 0-15,-7 13-39 16,-9 13 1-16</inkml:trace>
  <inkml:trace contextRef="#ctx0" brushRef="#br0" timeOffset="10700.0857">6260 6308 41 0,'-2'-2'20'0,"55"-14"-18"15,-32 5-21-15,18-2-3 16,6 2 1-16</inkml:trace>
  <inkml:trace contextRef="#ctx0" brushRef="#br0" timeOffset="11311.2033">7157 6139 21 0,'13'-29'10'0,"-5"0"8"16,-8 18-12-16,-2-2 1 15,-4 0 0-15,1 2-6 16,-11 1 0-16,0 2 1 16,-5 2 0-16,0-2 3 15,-5 8 0-15,2 14-3 16,0 7 1-16,-5 8-3 16,5 0 0-16,6 5 0 15,4 9 1-15,6-1 0 0,8-5 0 16,3-8-2-16,13-8 1 15,-3-10-1-15,0-8 1 16,-2-11 0-16,5-8 0 16,-3-11 0-16,0-2 0 15,3-18 0-15,-3-1 0 16,1-10-1-16,4-8 1 16,1 2 1-16,-6-2 0 0,-2 8-1 15,-4 10 1-15,-4 11 0 16,0 8 0-16,2 18 6 15,0 19 0-15,3 13-1 16,0 24 1-16,-3 3-6 16,3 16 0-16,0 4-1 15,3-4 1-15,0-6-6 16,2-8 0-16,8-7-24 16,8-11 1-16,-2-11 0 15,-1-8 0-15</inkml:trace>
  <inkml:trace contextRef="#ctx0" brushRef="#br0" timeOffset="11674.3077">6046 6158 54 0,'-11'-8'27'0,"64"5"1"16,-39 3-28-16,15-3 1 15,10-2 0-15,6-6-8 16,8 1 1-16,8-9-29 16,-3 3 0-16,-5 3 21 15,0-3 1-15</inkml:trace>
  <inkml:trace contextRef="#ctx0" brushRef="#br0" timeOffset="12591.66">7411 5941 43 0,'-13'13'21'0,"40"19"2"0,-22-25-22 0,0 15-1 15,3 4 1-15,3 1 0 16,2-6 0-16,3-3-1 16,0-5 1-16,5-2 0 15,5-3 1-15,-2-11 0 16,0-13 0-16,2-13-2 15,1-5 0-15,-1-11 0 16,-2 3 1-16,-5 7 8 16,-9 14 0-16,-7 10-5 15,-6 17 1-15,-7 12-5 16,-6 17 1-16,0 10-3 16,-3 0 1-16,1 5-15 15,7 3 0-15,9-3-7 16,4-5 0-16,14-10 0 0,8-4 0 15</inkml:trace>
  <inkml:trace contextRef="#ctx0" brushRef="#br0" timeOffset="13104.041">8351 5602 27 0,'-8'-19'13'0,"-6"1"9"15,9 15-14-15,2 0 1 16,-4 3 0-16,1 3-6 0,-2 8 0 16,0 13-2-16,6 13 1 15,2 5-2-15,0 11 1 16,2 8-1-16,6-11 0 15,11 0 0-15,5-18 1 16,5-13 4-16,3-6 1 16,-1-13-2-16,1-16 1 15,0-16-5-15,-8-2 1 16,-3-6-1-16,-11-13 0 16,-10 5-1-16,-8 1 0 15,-7 2-4-15,-15 5 0 0,-4 8-13 16,2 14 1-16,1 13-2 15,9 13 1-15,1 7 1 16,3 12 0-16</inkml:trace>
  <inkml:trace contextRef="#ctx0" brushRef="#br0" timeOffset="13284.2356">8459 5729 52 0,'21'26'26'0,"14"1"2"16,-19-14-25-16,5 6-5 16,0 2 1-16,3 3-3 0,5-1 0 15,-5-7-24-15,-3-5 0 16,0-9 8-16,0-7 0 16</inkml:trace>
  <inkml:trace contextRef="#ctx0" brushRef="#br0" timeOffset="13747.7238">7020 6396 49 0,'-3'0'24'0,"37"2"2"0,-2 1-26 0,-32-3 0 16,93-5 3-1,18 2 1-15,16-2 1 16,11-8 1-16,10-14-4 16,18-5 1-16,-7-2-3 15,0-1 0-15,-3 4-1 16,-8 2 1-16,-10-6-11 15,-9-2 0-15,-23 3-16 16,-21 7 0-16,-19 4 5 0,-16-1 1 16</inkml:trace>
  <inkml:trace contextRef="#ctx0" brushRef="#br0" timeOffset="14504.3278">8081 6454 43 0,'-6'-16'21'0,"22"37"3"0,-16-16-23 0,6 6 4 15,-6 8 1-15,-6 2-3 16,4 5 0-16,-6 11-1 31,-3 3 1-31,1 0-2 16,-1-6 0-16,0-5 1 0,1 0 0 15,4-5-3-15,1-5 1 16,10-6 4-16,1-5 0 16,10-3 0-16,0-5 1 15,13 0-2-15,10 0 0 16,-2-5-2-16,6-1 1 15,4 1-3-15,6 3 0 16,-5-1-20-16,2 6 1 16,-5-3-24-16,5 5 1 0,-10 8 38 15,-13 0 0-15</inkml:trace>
  <inkml:trace contextRef="#ctx0" brushRef="#br0" timeOffset="17807.1001">2511 5964 8 0,'-56'-13'4'0,"-7"16"4"0,47-1-4 16,3 6-4-16,0 8 0 15,-9 13 0-15,1 3 1 0,3 8 3 16,7 10 1-16,6 6-4 16,10-1 1-16,3 9-1 15,5 2 0-15,19 3 0 16,13 2 1-16,13-5-2 16,6-10 0-16,-1-16 0 0,-5-11 0 15,3-11 3-15,-5-18 1 16,-8-13-2-16,2-16 0 15,-8-8 0-15,-7-19 1 16,-9 3 2-16,-18-13 0 16,-8-5-2-16,-11-1 0 15,-12-2-4-15,-12 11 1 16,1 7 0-16,-24 3 1 16,-6 8-7-16,1 13 1 0,2 17-26 15,18 15 1-15</inkml:trace>
  <inkml:trace contextRef="#ctx0" brushRef="#br0" timeOffset="18310.8144">2762 6417 16 0,'37'21'8'0,"45"-2"0"15,-52-19-7-15,17 10-1 16,6 3 0-16,21 6-9 16,11-1 1-16,18 12 1 15,0 7 0-15</inkml:trace>
  <inkml:trace contextRef="#ctx0" brushRef="#br0" timeOffset="20310.5723">10811 10045 29 0,'-10'2'14'0,"20"-7"1"15,-2 2-15-15,0 3 0 16,3 0 0-16,2 3-1 16,8 8 1-16,8 4 0 15,14 9 1-15,2 8-1 16,15 0 1-16,-1 5-2 15,4 3 0-15,1-1 1 16,-1-2 1-16,1-5-1 16,-1-6 1-16,9 9-2 15,-17-1 1-15,-2 1 0 16,0-1 0-16,-3-5-1 0,-5-2 1 16,-2-1-2-16,-1 1 2 15,-42-27 0 1,69 42-1-16,-14-5 0 15,-10-11 1-15,-8-2 1 16,-10-5-2-16,-6-3 1 16,-3-6 0-16,-7-2 0 15,-3-3 0-15,-8 1 0 16,-8-4-1-16,-5 4 0 16,-14-1-1-16,4-2 0 0,-7-1 2 15,-1 4 0-15,-4-6 0 16,-4 0 0-16,4-3 1 15,3-2 0-15,3-3 0 16,8 2 0-16,5-2-1 16,0 1 1-16,6-4 0 15,5 0 1-15,5 3-1 16,10 6 0-16,11 4-1 16,11 6 0-16,2 0 0 15,6 3 1-15,-3-6-1 16,6 0 0-16,-4-5 0 15,-7-2 1-15,-8-6-1 16,-3-3 1-16,-5-7-1 16,-6-3 1-16,-15-6-3 15,0-7 0-15,-11-9 0 16,0-4 0-16,-5 4-15 0,2 1 1 16,1 2 7-16,2 6 0 15</inkml:trace>
  <inkml:trace contextRef="#ctx0" brushRef="#br0" timeOffset="20984.9663">11415 9854 19 0,'-3'11'9'0,"11"7"3"0,-5-12-11 0,-1 1-1 15,6 7 1-15,0 2-1 16,-3 5 0-16,3 0 3 16,3-3 1-16,-3 12 0 15,-3-1 1-15,6-3-4 16,5 1 0-16,-1-4 0 16,15-1 0-16,4-4-2 15,3-5 0-15,-3-5 1 16,9-5 0-16,-1-3-3 15,-2-8 0-15,-9-5-11 16,-4 0 0-16,-6 5 2 0,-5-6 0 16</inkml:trace>
  <inkml:trace contextRef="#ctx0" brushRef="#br0" timeOffset="21158.6108">11531 10039 29 0,'19'3'14'0,"36"0"1"0,-36-6-14 0,2 0-7 15,-3 1 1-15,3-1-7 16,-5-2 0-16,0 0 1 16,-3-1 0-16</inkml:trace>
  <inkml:trace contextRef="#ctx0" brushRef="#br0" timeOffset="21330.5437">11478 9849 38 0,'27'8'19'0,"31"-13"-1"15,-32-1-20-15,1 6-15 0,4-5 0 16,6 2-2-16,-2 1 1 15</inkml:trace>
  <inkml:trace contextRef="#ctx0" brushRef="#br0" timeOffset="53723.2453">17098 5991 23 0,'0'0'11'0,"5"8"9"0,-5-8-12 15,-5 5-5-15,0 8 1 16,-14 16 0-16,-10 6 0 16,-5 26 4-16,-1 29 1 15,-7 26-3-15,-11 40 1 16,-8 27-3-16,6 26 0 0,12 10-3 16,6 12 1-16,27-17-2 15,15-24 0-15,27-15-1 16,10-29 1-16,14-51-28 15,15-18 1-15,27-24-4 16,5-19 1-16</inkml:trace>
  <inkml:trace contextRef="#ctx0" brushRef="#br0" timeOffset="54478.8525">18421 5999 17 0,'-3'-24'8'0,"-5"16"8"0,8 8-9 0,6 0-7 15,-1 5 1-15,6 1 2 16,10 9 1-16,8 20 4 15,0 10 1-15,5 26-7 16,6 25 0-16,2 17 1 16,1 20 1-16,-9 12-1 15,-5 11 0-15,-5 11 0 16,-11 2 0-16,-5 1-3 16,-10-6 1-16,-14-3-1 15,-8-2 0-15,-8-8 0 16,3-19 1-16,5-10-4 15,3-22 0-15,0-18-42 16,0-21 0-16</inkml:trace>
  <inkml:trace contextRef="#ctx0" brushRef="#br0" timeOffset="55768.8121">16050 5755 37 0,'-5'-5'18'0,"16"13"3"0,-9 0-18 0,-2 8 3 15,0 13 0-15,0 8-4 16,-2 11 1-16,-4 4-5 15,4 1 1-15,-6 3 1 16,2 5 0-16,1-8-8 16,2-6 1-16,1-12-9 15,2-6 1-15,-5-8-8 16,5-10 0-16</inkml:trace>
  <inkml:trace contextRef="#ctx0" brushRef="#br0" timeOffset="55958.1923">16013 6094 44 0,'3'-16'22'0,"39"-18"0"0,-21 21-22 16,8-9 1-16,3-7 0 0,5-5-2 15,6-1 1-15,-1-4-10 16,-2 12 0-16,-9 9-24 15,-7 5 0-15</inkml:trace>
  <inkml:trace contextRef="#ctx0" brushRef="#br0" timeOffset="56161.2875">16013 6134 41 0,'0'26'20'0,"21"6"3"16,-10-24-21-16,2 2 0 16,6 6 0-16,2 0-3 15,3 5 1-15,0 1-6 0,2-4 1 16,0 1-34-16,1-9 1 16</inkml:trace>
  <inkml:trace contextRef="#ctx0" brushRef="#br0" timeOffset="56364.4456">16545 6046 53 0,'8'-8'26'0,"34"-7"0"0,-31 9-26 0,0 4-13 15,-1-4 0-15,1 9-8 16,-6-6 0-16,3 3 3 16,-8 0 0-16</inkml:trace>
  <inkml:trace contextRef="#ctx0" brushRef="#br0" timeOffset="56520.6985">16495 6203 54 0,'10'5'27'0,"41"-16"-1"16,-38 9-26-16,8-4-1 15,8 1 1-15,0 0-53 0,-5 5 1 16</inkml:trace>
  <inkml:trace contextRef="#ctx0" brushRef="#br0" timeOffset="60739.7966">14407 8872 36 0,'-8'0'18'0,"8"30"2"0,-2-17-19 15,-6 5-1-15,-3 6 0 0,-2 13 1 16,0 8 0-16,-3-3 5 15,0 11 0-15,-3 6-4 16,-2-4 0-16,3 3-2 16,2 3 1-16,0-3-1 15,11-10 1-15,7-11 1 16,6-2 0-16,5-9 2 16,1 0 0-16,12-10-3 15,8-5 0-15,9-8-1 16,7 2 0-16,8-5-2 15,1-3 0-15,-15-7-24 16,-1-1 0-16,-9 0 0 16,-5-2 0-16</inkml:trace>
  <inkml:trace contextRef="#ctx0" brushRef="#br0" timeOffset="60949.3637">14217 9230 48 0,'-3'0'24'0,"51"16"1"16,-33-11-25-16,12 0 1 15,13-5 1-15,5-5 0 16,15 2 0-16,7 1-5 16,-9-4 0-16,-5-2-21 15,0-2 1-15,-11-4-2 16,-10 1 0-16</inkml:trace>
  <inkml:trace contextRef="#ctx0" brushRef="#br0" timeOffset="61136.8063">14394 8814 53 0,'-21'-2'26'0,"47"-4"1"0,-10 1-27 16,8 0 0-16,10 5 1 15,14 0-2-15,-3 0 0 16,0 2-24-16,13 4 0 16,-2 10-2-16,-6 2 1 0</inkml:trace>
  <inkml:trace contextRef="#ctx0" brushRef="#br0" timeOffset="61464.9425">14875 9478 35 0,'-2'43'17'0,"15"4"6"15,-8-36-19-15,-2 2 4 16,5 0 0-16,-5-5-2 15,-1-2 1-15,4-4 3 16,-4 1 0-16,-2-8-9 0,0-14 1 16,0-10 1-16,3-5 0 15,2 5-4-15,0-3 1 16,6-3-2-16,5 1 1 16,0 5-21-16,10 5 0 15,1 8-7-15,-1 8 0 16,1 0 14-16,2 6 1 15</inkml:trace>
  <inkml:trace contextRef="#ctx0" brushRef="#br0" timeOffset="61730.5829">15233 9497 45 0,'-19'42'22'0,"19"-21"6"0,0-18-23 0,0 2-2 15,5 1 1-15,-2-4-3 16,0 1 1-16,5-3-1 15,2-3 1-15,3-7-1 16,6-6 0-16,0-5-1 16,-4-3 0-16,4 0 0 15,-6 0 0-15,-5 3-1 16,-8 3 1-16,-8 7-2 16,-8 3 0-16,-5 8 1 15,-5 5 0-15,2 6-9 16,5 5 1-16,6 0-18 15,5 0 1-15,13-6 8 16,6-5 1-16</inkml:trace>
  <inkml:trace contextRef="#ctx0" brushRef="#br0" timeOffset="62279.6669">15664 9357 44 0,'-29'8'22'0,"0"-6"4"15,23 4-21-15,-1 1-1 16,-7 4 0-16,-2 5-3 16,1 8 0-16,4 5-1 15,0 0 0-15,6-3 0 16,5-7 0-16,5-6-1 0,6-8 1 15,-6-10 0-15,6-5 1 16,5-12-1-16,0-1 0 16,2-12-1-16,3-7 0 15,-2 0 2-15,-3-3 0 16,0-8-2-16,-3-6 1 16,-3 7 0-16,-2 12 1 15,-5 11 5-15,-3 8 1 16,-3 13-4-16,-2 18 0 15,0 22 0-15,-3 18 0 0,0 8-4 16,5 6 0-16,3 5 0 16,8-6 0-16,3-12-26 15,5-12 1-15,5-12-11 16,-3-17 1-16</inkml:trace>
  <inkml:trace contextRef="#ctx0" brushRef="#br0" timeOffset="62656.0952">16101 9238 21 0,'2'2'10'0,"38"1"5"0,-27-6-11 0,8 3-5 15,8 0 1-15,6-5-24 16,2 0 0-16</inkml:trace>
  <inkml:trace contextRef="#ctx0" brushRef="#br0" timeOffset="62859.2236">16161 9404 66 0,'-18'11'33'0,"58"-14"1"15,-27 1-33-15,16-1-10 0,5-2 1 16,6-9-34-16,-6 4 0 15,1 2 26-15,-3-3 0 16</inkml:trace>
  <inkml:trace contextRef="#ctx0" brushRef="#br0" timeOffset="63439.3278">17357 8830 44 0,'-21'29'22'0,"16"35"6"0,5-48-23 0,0 7-3 16,0 12 1-16,0 5-3 15,0 2 0-15,-3-2 0 16,3 12 1-16,0-1-5 16,0-9 1-16,0-10-22 15,0-8 1-15,0-6 0 16,3-7 0-16</inkml:trace>
  <inkml:trace contextRef="#ctx0" brushRef="#br0" timeOffset="63626.8048">17318 9214 39 0,'8'-6'19'0,"29"-12"5"0,-19 7-19 15,14-4 0-15,8-9 1 16,7-5-5-16,6 2 0 15,-3 1-2-15,3-3 0 16,0-3-12-16,-8 3 0 16,-8 5-22-16,-13 11 0 15</inkml:trace>
  <inkml:trace contextRef="#ctx0" brushRef="#br0" timeOffset="63829.9575">17384 9081 49 0,'-5'35'24'0,"36"-6"7"15,-15-21-25-15,5 5 1 16,6-2 0-16,5 5-6 16,10 10 0-16,-5-2-7 15,0 0 0-15,-3 2-28 16,6 1 0-16,-3-4 12 15,0-1 0-15</inkml:trace>
  <inkml:trace contextRef="#ctx0" brushRef="#br0" timeOffset="64285.3302">17040 9545 46 0,'-16'-3'23'0,"48"11"2"15,-16-8-23-15,15 0 9 16,12 0 0-16,10-3-6 15,13-2 1-15,10 0-4 16,17-1 1-16,-8 4-4 16,7-4 1-16,-2 1-5 0,11-3 1 15,-14 0-27-15,-13 0 0 16,-10 3 1-16,-14 2 0 16</inkml:trace>
  <inkml:trace contextRef="#ctx0" brushRef="#br0" timeOffset="64728.893">17416 9857 34 0,'-3'-3'17'0,"21"11"3"0,-12-3-17 16,4 6 1-16,1 7 0 16,0 4-2-16,-4 1 0 15,1 1 2-15,-2-8 0 16,2 5-2-16,0 8 0 15,-6 3-2-15,1-3 0 16,2-2 0-16,-5-9 0 16,3-2 3-16,-1-5 0 0,-2-11 2 15,6-21 0-15,-4-6 1 16,9-15 0-16,7-8-3 16,6 2 0-16,8 3-2 15,0 5 1-15,2 3-3 16,6 8 0-16,0 5-32 15,-3 6 0-15,0-3 0 16,-14 2 1-16</inkml:trace>
  <inkml:trace contextRef="#ctx0" brushRef="#br0" timeOffset="66036.8596">20517 8653 25 0,'-16'-16'12'0,"0"0"6"0,13 8-13 0,1 3 0 31,-6 0 1-31,-3-1-3 16,0 1 0-16,-2 2 0 15,-3-2 0-15,3 5-2 16,0 0 0-16,-6 3-1 0,6-1 1 16,-3 9-1-16,3 10 0 15,-8 8 0-15,0 11 1 16,0 7 4-16,2 14 0 15,6 0-4-15,10 11 1 16,6-4 0-16,7-7 0 16,4-5 0-16,12-11 0 0,8-11 1 15,11-21 1-15,6-10 0 16,4-8 0-16,3-14-2 16,-10-10 0-16,-6-5-2 15,-2-6 1-15,-11-10 0 16,-8-6 0-16,-15-2-2 15,-6 0 0-15,-14 0 1 16,-17 10 0-16,-4 8-1 16,-4 9 1-16,-6 9-6 15,-3 7 0-15,11 12-18 16,5 6 0-16,6 7-9 16,10 3 0-16</inkml:trace>
  <inkml:trace contextRef="#ctx0" brushRef="#br0" timeOffset="66364.9194">20525 8896 41 0,'0'-5'20'0,"10"31"10"0,-2-18-22 0,5 6-1 16,6 1 1-16,2 9-5 15,3 8 0-15,-3 2-4 16,0-2 0-16,0-5-19 15,3-6 1-15,3-8-20 16,-4 0 39 0,-23-13 0-16</inkml:trace>
  <inkml:trace contextRef="#ctx0" brushRef="#br0" timeOffset="69766.0126">18873 9449 24 0,'-7'0'12'0,"4"3"6"15,3-3-12-15,0 0-1 16,0 0 0-16,0 0-1 15,8-3 0-15,2 1-1 16,6-1 0-16,5 0-2 16,1 1 1-16,-1-1-2 15,5 3 0-15,1 0 1 16,4 0 0-16,7 0-1 16,-4 0 0-16,8 0 2 0,9 0 1 15,-4-3-2-15,6 1 1 16,5-1-2-16,0 0 0 15,3 3 1-15,0 0 1 16,3 3 0-16,-1 2 0 16,-5-2-5-16,11 0 1 15,0-1 2-15,2 1 0 16,-71-3 0 0,117 8 2-16,-9-3 1 15,-4 1-3-15,-1-4 1 16,-13 1 2-16,5-3 0 0,0 0-3 15,6 0 0-15,-3-3-1 16,0-2 1-16,7 0 0 16,-1-1 1-16,1 4-1 15,1-4 1-15,8 1-2 16,-5 0 1-16,-1 2 4 16,3-2 0-16,-2 0-4 15,-1 2 0-15,3 0 0 31,-5 3 0-31,3-5 0 0,-6 2 0 0,-3 3 1 16,-7-2 0-16,0-1-1 31,-4 3 1-31,-4-3 0 16,5 1 1-16,-16-1-2 16,-5 0 1-16,2-2 0 0,-4 2 1 0,-7-2-2 31,1 0 1-31,-3 0-1 0,1-1 1 0,-12-2-1 0,-4 3 1 15,-4 0-2-15,-7 2 0 16,-8 1-23-16,-3 2 1 16,-10-3-18-16,-6 3 0 15</inkml:trace>
  <inkml:trace contextRef="#ctx0" brushRef="#br0" timeOffset="72090.6151">19040 9658 29 0,'3'-29'14'0,"5"13"8"0,-8 16-15 16,0 0-3-16,0 0 0 15,2 6-3-15,-4 4 1 16,-4 14-1-16,1 8 1 0,-3-3-1 15,6 0 0-15,-4 0-1 16,4 3 1-16,-1-3 3 16,-2 0 0-16,5-5-1 15,0-3 1-15,8-2-2 16,2-4 1-16,9-4-2 16,7-6 1-16,6-2-2 15,0-3 0-15,5 0-11 16,-3-3 1-16,1 1-35 15,-4-1 1-15</inkml:trace>
  <inkml:trace contextRef="#ctx0" brushRef="#br0" timeOffset="72516.1289">19085 10330 31 0,'-24'8'15'0,"16"16"5"0,8-24-16 16,3-2 3-16,8-6 0 15,5-8 1-15,7-11 0 16,12-2-2-16,2 0-6 15,-37 29 0 1,100-108 4-16,-15 23 0 16,-14 24-17-16,-15 11 1 15,-14 13-13-15,-10 10 0 16,-13 11 6-16,-11 8 0 0</inkml:trace>
  <inkml:trace contextRef="#ctx0" brushRef="#br0" timeOffset="72891.1323">19464 10225 42 0,'10'-11'21'0,"32"11"2"16,-28 0-22-16,7-3-1 15,0-2 0-15,-2 0 0 16,-6 5 1-16,-3 2 4 16,-2-2 0-16,-8 3-4 15,-8 2 0-15,-5 6-2 0,-5 5 0 16,-6 2 6-16,-3 4 0 16,6 1-1-16,5 1 0 15,0 0-2-15,6-3 1 16,5-5-1-16,-3-3 0 15,8 0-1-15,10-5 0 16,9-2-1-16,5-4 0 16,7 1-14-16,4 0 1 15,7-3-29-15,6 2 1 16,-6-7 33-16,0 0 1 0</inkml:trace>
  <inkml:trace contextRef="#ctx0" brushRef="#br0" timeOffset="73426.8204">20228 9616 26 0,'-13'3'13'0,"-8"2"6"16,13-2-14-16,-3-3 2 15,-2 2 1-15,-3 6-3 16,0 5 1-16,-5 3 1 15,-5 16 1-15,-1 8 1 16,-5 18 0-16,3 16-4 16,8 16 1-16,8 16-6 15,5 0 1-15,11 7-1 16,7-23 1-16,11-8-21 16,11-10 0-16,16-14-27 0,5-16 1 15</inkml:trace>
  <inkml:trace contextRef="#ctx0" brushRef="#br0" timeOffset="76342.3384">20630 9709 25 0,'3'-3'12'0,"-6"11"3"0,3-5-13 0,-2 4-1 15,-4 1 0-15,1 3 1 16,-3 2 0-16,0-5-1 31,-2 3 0-31,4-1 3 0,-2 1 0 0,1 0-4 16,1-1 1-16,-2 1 1 15,0-1 0-15,6-2 2 16,2 0 0-16,0 0-3 16,10-3 1-16,4 1-1 15,15-4 1-15,0 1-2 16,-3-3 0-16,6 0 0 0,5 0 0 16,-3 0-3-16,-2 0 1 15,-3 3-23-15,-8-1 0 16,-5 4 9-16,-5-4 0 15</inkml:trace>
  <inkml:trace contextRef="#ctx0" brushRef="#br0" timeOffset="76609.7071">20787 9624 37 0,'-11'5'18'0,"6"38"6"16,5-28-20-16,-3 9-2 15,0 0 1-15,-2 8 0 16,2 2 1-16,1 3-3 16,-4 3 0-16,4-6-1 15,2 1 1-15,0-3-3 16,0-3 1-16,0-3-16 15,2-7 1-15,4-9-15 16,-1-2 1-16</inkml:trace>
  <inkml:trace contextRef="#ctx0" brushRef="#br0" timeOffset="77273.7996">21001 9881 23 0,'0'5'11'0,"13"5"11"15,-5 1-12-15,0 5-8 16,-3 5 0-16,3 6-1 15,0 2 0-15,3 5 1 16,-6-2 0-16,3 0 1 16,0-9 1-16,-5-7 2 15,-1-2 0-15,-2-7-4 16,0-7 0-16,0-7 0 16,0-9 1-16,0-6-3 0,5-1 0 15,1-4 1 1,2 3 1-16,0 1-2 0,-3 1 0 15,5 1 0-15,6 3 0 16,0 2-2-16,3 3 1 16,-1 2-27-16,-2 3 1 15,3 3 3-15,-1 2 1 16</inkml:trace>
  <inkml:trace contextRef="#ctx0" brushRef="#br0" timeOffset="77602.9595">21382 9714 31 0,'0'-19'15'0,"21"-15"7"16,-10 26-16-16,2 3-3 15,3-1 0-15,0 4 1 16,-1-1 1-16,-1 11-4 15,-6 8 1-15,-6 0 0 16,-4 8 0-16,-6-3-2 16,-3-3 1-16,-2 1-1 15,-3-1 0-15,5-4 1 16,6-4 0-16,0 1-1 16,5-3 1-16,8 0-1 0,2 0 0 15,9 0 0-15,2 0 0 16,0-1-8-16,0 1 1 15,3-2-35-15,0-4 0 16</inkml:trace>
  <inkml:trace contextRef="#ctx0" brushRef="#br0" timeOffset="77900.2242">20532 10278 45 0,'0'0'22'0,"56"-19"1"15,-27 14-23-15,6-1 3 16,15-2 1-16,13 1 2 15,22 1 1-15,-6-2-7 16,6 0 1-16,0 6-2 16,-6-1 0-16,-5 3-19 15,-8 0 1-15,-13 3-15 16,-13-1 0-16</inkml:trace>
  <inkml:trace contextRef="#ctx0" brushRef="#br0" timeOffset="78245.7671">21011 10460 39 0,'0'-8'19'0,"0"13"3"0,0-2-19 0,0 8-3 15,-2 2 0-15,-9 11 2 16,-5 0 0-16,3 2 0 16,-5 6 1-16,-4 2-1 15,7 1 0-15,-1-6 2 16,10-6 1-16,6-4-1 16,11-3 1-16,5-6-3 15,10-2 0-15,9-2-1 16,4-6 0-16,4-3-4 15,2 0 1-15,5-2-30 16,-5-3 0-16,-5-2 7 0,-9-1 0 16</inkml:trace>
  <inkml:trace contextRef="#ctx0" brushRef="#br0" timeOffset="78558.2708">21406 10407 40 0,'8'-5'20'0,"31"-22"2"0,-25 22-21 0,-1 2-1 16,3 3 0-16,-11 3 3 16,5 5 0-16,-2 0-1 15,-8 5 0-15,-2-5-2 16,-6 3 1-16,-5 2 4 15,-3 3 0-15,3 0 0 16,-1 0 1-16,6 0-5 16,6-1 0-16,4-4 0 15,9-6 1-15,7 1-2 16,4-4 1-16,-1-2-14 16,0 0 13-16,-21 0 0 15</inkml:trace>
  <inkml:trace contextRef="#ctx0" brushRef="#br0" timeOffset="79059.5128">22490 9989 43 0,'-5'-3'21'0,"10"33"2"16,-2-20-22-16,-3 11-1 0,0 11 0 16,-3-3 0-16,-2 0 1 15,3 6-2-15,-6 2 1 16,5 0-10-16,0-3 1 16,-2-5-25-16,5-8 1 15</inkml:trace>
  <inkml:trace contextRef="#ctx0" brushRef="#br0" timeOffset="79231.3918">22427 10211 57 0,'-5'3'28'0,"26"8"0"0,-11-14-28 0,6 3 0 15,5-3 1-15,6 1-3 16,5-1 1-16,5-8-20 15,5-2 0-15,0-11-13 16,3-7 1-16</inkml:trace>
  <inkml:trace contextRef="#ctx0" brushRef="#br0" timeOffset="79434.5166">23088 9886 58 0,'-5'24'29'0,"5"26"3"0,0-34-28 16,-5 13-2-16,0 13 1 15,-3-2-3-15,-6 10 1 16,-1 11-19-16,9-3 1 16,6-10-29-16,0-3 0 15</inkml:trace>
  <inkml:trace contextRef="#ctx0" brushRef="#br0" timeOffset="80139.4367">23361 9640 27 0,'-19'-35'13'0,"25"1"11"15,-1 23-13-15,3 1-2 16,5 2 0-16,8 8 2 16,6 13 1-16,5 8-6 15,10 22 0-15,6 2 2 16,-6 13 1-16,-5 11-5 16,-5 10 0-16,-6 6-3 15,-7-11 1-15,-9 5-2 16,-10-2 1-16,-8 0-2 0,-15 5 1 15,-12-16-10-15,-5-5 0 16,-2-8-24-16,2-11 0 16,6-10 1-16,10-14 0 15</inkml:trace>
  <inkml:trace contextRef="#ctx0" brushRef="#br0" timeOffset="83504.9623">19636 10622 43 0,'-11'-3'21'0,"8"13"7"16,6-2-23-16,5 14-1 15,-3 7 0 1,6 0-2-16,-1-3 0 15,6-2 2-15,-3-3 1 0,9-8-1 16,-1-2 0-16,3-8-2 16,-3-11 0-16,0-8-2 15,0-8 0-15,0-5-1 16,-2 0 1-16,-1-13 1 16,-7-9 0-16,2-4-1 15,-2-11 0-15,-1-1 0 16,4 12 0-16,-4-9 0 15,1 1 0-15,-3 7-1 16,-6 6 1-16,4 8 0 16,-4 2 1-16,-2 6 0 15,0 2 0-15,0 3-2 16,3 0 1-16,2 2 0 16,-2 6 1-16,-1 2-1 15,4 4 1-15,-1-4-1 0,3 3 0 16,-5 0-1-16,2-2 1 15,-2 4 0-15,-1-1 0 16,3-1 0-16,-5 0 0 16,0-3 0-16,0 3 1 15,0 3-2-15,0 3 1 16,3-1 0-16,-3 3 1 16,0 0-2-16,3 3 1 15,2 0-1-15,-2-1 1 16,-1 1 0-16,4 0 0 0,-4 2 0 15,1-2 1-15,5 2-1 16,0 3 0-16,-3 0 0 16,6 3 1-16,5 2-2 15,-1 0 1-15,7-2 0 16,7 0 1-16,-5-3-2 16,2 0 1-16,0 0 0 15,4 0 1-15,1 0-1 16,1 0 0-16,2 0 0 15,-2 0 0-15,0 0 0 16,0 0 0-16,-1 0 1 16,9-3 0-16,2-5 0 15,-2-3 0-15,3 1 0 16,1-3 0-16,1 2-2 0,-2 3 0 16,-4 3 1-16,1 2 0 15,3 1 0-15,-1-1 1 16,0 3-1-16,-7-3 1 15,-1-2-2-15,3 0 1 16,0-1 0-16,5 1 1 16,1 0-2-16,-4 2 1 15,1-2 2-15,2 5 0 16,1-3-2-16,-1 1 0 16,0-4 0-16,3-2 0 0,8-2-2 15,0-1 1-15,0 3 1 16,3 0 0-16,5 0 0 15,-8 3 0-15,-1 0 0 16,4-1 0-16,5 4 1 16,-6-3 1-16,6-1-2 15,0 4 0-15,-3 2 0 16,1 0 0-16,-4 0-2 16,1 0 1-16,2 0 2 15,-5 2 1-15,0 1-4 16,5 0 1-16,-8 2 0 15,1-3 1-15,-4 1 2 16,6 0 0-16,0-1-5 16,-3 1 1-16,-5-3 4 15,5 3 1-15,-5-1-3 0,-2 1 0 16,-6 0 0-16,-11-1 0 16,3-2-2-16,-5 0 1 15,3 0 2-15,-3 0 1 16,-1 0-2-16,4-2 0 15,-3-1-1-15,-1 0 0 16,-1-2 0-16,-1 2 1 16,0 1 1-16,-3-1 1 15,4-2-2-15,-4 0 0 16,-2-1 0-16,5 1 0 16,0 5 0-16,0-3 0 15,1 3 0-15,-1 0 0 0,-3 0-2 16,-4 3 1-16,1 0 2 15,-4-1 1-15,0 1-3 16,-1-3 1-16,1 0 0 16,-1 0 1-16,1 0-1 15,-6 0 0-15,3 0 0 16,0 0 0-16,-5 0 0 16,-1 3 0-16,-2-3-2 15,0 0 0-15,0 0 4 16,0 0 0-16,0 0-3 15,0 0 1-15,0 0-1 16,0 0 1-16,0 0 2 16,0 0 0-16,6 0-1 15,-6 0 1-15,0 0-2 16,0 0 0-16,0 0 0 0,2 2 0 16,1 6 1-16,2 11 0 15,1 4 1-15,4 4 0 16,1-1-3-16,5 1 1 15,0 2-5-15,5 0 1 16,0 0-42-16,0-2 1 16,5-11 19-16,1-14 1 15</inkml:trace>
  <inkml:trace contextRef="#ctx0" brushRef="#br0" timeOffset="84838.774">20355 9751 20 0,'-2'-21'10'15,"2"5"7"-15,-6-21-17 16,6 37 0-16,0 34 10 16,-5-28 1-16,-3-1-7 15,-3 3 0-15,4 5 0 16,-4 0 1-16,-2 6 0 15,-6 15 0-15,3 11 2 16,0 19 1-16,3 4-5 16,3 9 0-16,2 8-2 15,8-11 0-15,8 5-1 16,10-5 1-16,-5-15-2 0,6-14 1 16,5-3-9-16,7-5 0 15,9-5-26-15,-3-6 1 16,6-2 19-16,-1-8 1 15</inkml:trace>
  <inkml:trace contextRef="#ctx0" brushRef="#br0" timeOffset="86952.5093">16050 11836 34 0,'0'-5'17'0,"29"5"5"15,-15 0-18-15,7 0-4 16,8-3 1-16,3 3-1 16,7 3 0-16,-2-3-10 15,3 5 0-15,-8 6-18 16,0-1 0-16</inkml:trace>
  <inkml:trace contextRef="#ctx0" brushRef="#br0" timeOffset="87155.5821">16196 12029 49 0,'13'3'24'0,"40"-16"0"0,-32 7-26 16,11 1-3-16,0 0 0 16,-1 0-18-16,6-1 1 0,0 4 3 15,1-4 0-15</inkml:trace>
  <inkml:trace contextRef="#ctx0" brushRef="#br0" timeOffset="90426.8788">17204 11479 43 0,'5'-32'21'0,"40"8"2"16,-34 16-22-16,2 3 0 16,6 5 1-1,2 0-2-15,0 3 0 0,-3 2 1 16,-4 0 0-16,-1 6 0 15,-3 2 1-15,-4 3-2 16,-12 5 1-16,1 6 0 16,-11 2 0-16,-5 0-1 15,0 5 0-15,-11 3 0 16,-2 3 0-16,-1-6 4 16,4-7 1-16,2-3-3 0,7-3 1 15,9-3-2-15,3-2 0 16,4-3 2-16,6 1 0 15,16-4-2-15,5-2 0 16,11-3 0-16,0-5 0 16,5-2-1-16,5-3 0 15,6 2-4-15,-6 0 1 16,0 1-23-16,1 2 1 16,-1 0-8-16,-5-3 1 15</inkml:trace>
  <inkml:trace contextRef="#ctx0" brushRef="#br0" timeOffset="90810.8184">17865 11349 45 0,'-8'-16'22'0,"16"27"10"0,-5-3-24 15,0 8-3-15,-3 13 1 16,0 13-5-16,-3 6 1 16,0 7-2-16,-2 1 1 15,2-3-1-15,1 0 0 16,2-53 0 0,-11 84-42-16,3-23 1 15,6-16 22-15,-4-18 0 16</inkml:trace>
  <inkml:trace contextRef="#ctx0" brushRef="#br0" timeOffset="90991.241">17857 11783 54 0,'-10'-21'27'0,"44"-11"1"16,-15 19-26-16,2 0-1 15,11-3 0-15,7-3-1 16,-4-2 1-16,-1 0-2 15,6-3 0-15,0 3-14 16,-3-3 0-16,0 3-26 16,-11 5 1-16</inkml:trace>
  <inkml:trace contextRef="#ctx0" brushRef="#br0" timeOffset="91183.8161">17908 11630 45 0,'-19'26'22'0,"32"32"5"0,-5-42-24 0,6 5 5 16,7-2 1-16,8 2-7 15,5 6 0-15,3-4-2 16,-2 1 0-16,4-3-23 16,4-5 1-16,-1-5-14 15,-8-6 0-15</inkml:trace>
  <inkml:trace contextRef="#ctx0" brushRef="#br0" timeOffset="92120.8654">17140 12154 33 0,'-26'-11'16'0,"15"-2"9"16,11 8-18-16,6 2 1 16,15 0 0-16,16 3 1 15,5-2 1-15,22-1-6 16,12 0 0-16,17 6-3 16,5 8 1-16,8-4-2 15,2 1 0-15,-2-2-1 0,-3 4 0 16,-7-4-8-16,-14 2 1 15,-8 2-15-15,-19 1 0 16,-12-1-8-16,-20 1 1 16</inkml:trace>
  <inkml:trace contextRef="#ctx0" brushRef="#br0" timeOffset="92513.6674">17585 12500 36 0,'8'16'18'0,"26"40"2"15,-23-43-18-15,-1 0 3 16,1 0 1-16,-3 3-2 15,0 5 1-15,-3 3 0 16,0 3 1-16,-2-3-5 16,0-1 1-16,-3-1-2 0,0-7 0 15,0-1 1-15,0-6 1 16,0-8-3-16,5-11 1 16,-5-13 2-16,3-5 0 15,5-5 2-15,-3-3 1 16,11-8-3-16,0 8 1 15,10 5-2-15,6 3 0 16,0 2-4-16,-1 3 1 16,4 3-25-16,-1 3 1 15,6 2-11-15,-6 11 1 16</inkml:trace>
  <inkml:trace contextRef="#ctx0" brushRef="#br0" timeOffset="93534.3609">19416 11476 26 0,'8'-29'13'0,"-6"8"9"0,-2 10-12 0,-2 1-2 16,-6-1 0-16,-8 3-3 15,-5 3 1-15,-8 5-2 16,-3 8 1-16,-2 2-4 16,-6 9 0-16,0 13 1 15,8 10 1-15,6 11-1 16,5 11 1-16,10-4-2 15,6 9 0-15,16 0-1 16,15-8 1-16,6-16 2 16,13-11 0-16,5-7-2 15,-2-11 1-15,2-11 2 16,3-18 0-16,-3-11-3 16,-5-3 1-16,-5-7-2 0,-8-14 1 15,-17 3 0-15,-7-5 0 16,-16-6-2-16,-7 1 0 15,-12 5 1-15,1 7 0 16,-1 4-9-16,-5 4 0 16,1 14-8-16,4 13 0 15,6 5-7-15,3 9 0 16,4 10 3-16,6 5 0 16</inkml:trace>
  <inkml:trace contextRef="#ctx0" brushRef="#br0" timeOffset="93831.7021">19368 11796 36 0,'-10'-15'18'0,"23"22"8"16,-5-4-18-16,2 0 0 16,1 5 1-16,5 2-3 15,2 1 1-15,6 5-7 16,5 8 1-16,3 5-4 16,0 5 1-16,0-2-26 15,-1-8 0-15,1-6 0 0,0 1 28 16,-32-19 0-1</inkml:trace>
  <inkml:trace contextRef="#ctx0" brushRef="#br0" timeOffset="94081.7656">18948 12214 55 0,'-3'-2'27'0,"69"-3"6"15,-34-1-29-15,21-4 2 16,29-1 0-16,5-2-3 16,11 0 1-16,8 5-5 15,-3 0 0-15,-8 5-21 16,-2 3 0-16,-14 3-23 15,-10 5 0-15</inkml:trace>
  <inkml:trace contextRef="#ctx0" brushRef="#br0" timeOffset="94825.6311">19294 12471 46 0,'-18'8'23'0,"18"48"1"16,-3-38-23-16,-5 3 0 15,0 8 1-15,-2 6 4 16,-4 5 0-16,-4 2-3 16,2-8 0-16,0 1-2 15,5-6 1-15,6-3 0 0,0-7 0 16,10-11 3-16,6 5 0 15,5-8 1-15,15-7 1 16,17 4-3-16,0-2 1 16,13-2-4-16,10 2 1 15,-2 0-3-15,10-3 1 16,-15 6-17-16,-9 5 0 16,-5-6-25-16,-12 1 0 15,-7-1 24-15,-4-7 0 16</inkml:trace>
  <inkml:trace contextRef="#ctx0" brushRef="#br0" timeOffset="95566.0266">18887 11183 22 0,'-24'7'11'0,"0"30"5"0,16-23-10 15,-5 17 0-15,-8 14 1 16,-8 27 1-16,0 28 0 16,-3 20-5-16,5 30 0 15,1 12-3-15,13 2 1 0,10 5-1 16,8-5 0-16,22-16-7 16,7-15 1-16,22-19-29 15,13-6 1-15,5-18 30 16,2-16 0-16</inkml:trace>
  <inkml:trace contextRef="#ctx0" brushRef="#br0" timeOffset="95944.7361">20062 11323 40 0,'39'95'20'0,"27"53"5"0,-44-84-21 0,-1 7 5 15,0 16 1-15,-5 22-7 16,-6-6 1-16,-4 14-3 16,-9-1 0-16,-10 0 0 15,-24 14 0-15,0-3-2 16,-14-5 0-16,-4-11-10 16,2-5 1-16,0-19-4 15,0-15 0-15,0-12-19 16,3-23 0-16</inkml:trace>
  <inkml:trace contextRef="#ctx0" brushRef="#br0" timeOffset="97721.5576">9959 15009 27 0,'-29'-11'13'0,"-10"6"3"0,25 5-14 15,-7 8-1-15,-11 8 1 16,-10 2 3 0,0 17 0-16,7 15-1 15,-2 19 1-15,11 10-4 16,5 8 0-16,13 1-1 15,0 10 0-15,16-8 0 16,10-3 1-16,17-2-1 16,4-11 0-16,20 0 1 15,4-11 0-15,11-2 1 16,16-8 1-16,16-11 4 16,0-7 0-16,15-11-5 15,28-11 1-15,4-13-3 16,16-11 1-16,1-7-1 0,4-9 0 15,1-2-1-15,0-8 1 16,5-10 0-16,-14-6 0 16,-7 2 0-16,2-10 0 15,-26 3 0-15,-5 5 1 16,-14 0-2-16,-10 3 1 16,-13 5 0-16,-27 11 1 15,-16 7-2-15,-10 6 1 16,-14 5 0-16,-4 0 1 0,-12 0-2 15,-10 1 1-15,-13-4-1 16,-11-2 1-16,-5-3 0 16,-5-5 0-16,-9 3 0 15,-7 2 0-15,-3-3 0 16,-8-4 1-16,-5-7-1 16,-8-4 1-16,-3 2-2 15,-2 6 1-15,-11-3 0 16,-3 3 0-16,-12 7 0 15,7 3 0-15,-16 8-1 16,-13 6 1-16,0 13 0 16,-11 4 1-16,-7 12 0 15,2-8 0-15,-16 15-2 16,0 14 1-16,-5 10 2 0,11-8 0 16,10 3-4-16,21 0 1 15,6-8-1-15,21 0 0 16,10-8-24-16,13-7 0 15,20-1-1-15,17-16 0 16</inkml:trace>
  <inkml:trace contextRef="#ctx0" brushRef="#br0" timeOffset="99594.8699">12515 15056 43 0,'-31'3'21'0,"20"-6"-3"16,11-2-22-16,5-5 4 15,-2-6 1-15,5-11-1 16,2 1 1-16,4-14-1 15,4-5 1-15,-2-5 0 16,3-14 0-16,4-10-1 16,6-13 0-16,6 0 1 15,5-14 0-15,2-10-2 16,13-6 1-16,4-10 0 16,-1-10 1-16,13-3-1 15,1-14 0-15,5-7 0 16,7 10 0-16,-12 8 0 15,2 0 0-15,2 11 0 0,-4 2 0 16,15-5 0-16,-5 11 0 16,3-9 0-16,2 1 0 15,6 16 0-15,5-9 0 16,-6 12-1-16,6-1 1 16,0 16 0-16,8 0 1 15,-5 0-1-15,7 3 0 16,11 2 0-16,-3 6 0 15,19-3-1-15,3 5 1 16,-3 3-1-16,13 3 1 0,3 7 1 16,0 12 0-16,5-1-2 15,0 0 0-15,3 8 1 16,-8 11 0-16,-3 5 0 16,-3 5 0-16,-5 8 0 15,-2 3 1-15,-3 8-1 16,-5 5 0-16,5 0 0 15,-14 5 0-15,4 6-1 16,-9 5 1-16,3 2 0 16,-13 6 1-16,0 8-2 15,-6 2 1-15,-4 6 0 16,-9-3 0-16,-10-8 0 16,2 1 1-16,-2-1-1 15,-3 3 0-15,-3 2-1 16,3 3 1-16,-10 3 0 15,-9-3 0-15,-4 5 0 0,-4 1 1 16,1-1-2-16,-6 3 1 16,-5-5 0-16,0-6 0 15,-5-2 0-15,0-3 1 16,-6-2-2-16,4-1 1 16,-7 4 0-16,-4-7 0 15,-1 1 0-15,-2-2 0 16,0-4 0-16,-5 1 0 15,-6-3 1-15,3-6 0 16,-8-2 0-16,0 0 0 16,-3-2-1-16,-5-4 0 0,-2 1 0 15,-9 0 0-15,3 2 0 16,-2-2 1-16,-1-3-1 16,3 0 1-16,-2 0-2 15,-1-3 1-15,4 6 0 16,-1 0 0-16,2 0-1 15,4-3 0-15,-1 2 2 16,3 1 1-16,3-3-4 16,0 3 1-16,2 2 1 15,0 3 1-15,-2 3-2 16,3 0 1-16,-1-1 0 16,-5 1 0-16,0-1-1 15,3 4 1-15,-3-1 1 16,5-2 0-16,-2 2-2 15,2 0 1-15,1-2 1 0,-4 0 1 16,6-1-3-16,0-2 0 16,0 3 1-16,0-1 0 15,0 1-1-15,6 0 1 16,-4-1 0-16,6-2 1 16,3 3-1-16,-1-3 0 15,1 0 1-15,2-3 0 16,-2 3-2-16,-1 0 1 15,1 0 0-15,-1 3 0 16,1 0-1-16,0 2 1 16,-1 0 0-16,-2 1 1 0,3-1-1 15,-6 0 1-15,3 0-2 16,0 1 1-16,2-4 0 16,-4 4 1-16,2-6-2 15,-6 2 0-15,4 1 2 16,-4 0 0-16,1-3 0 15,-3 0 1-15,0 0-2 16,0 0 0-16,0-3 3 16,0-2 0-16,0-3-2 15,0-3 0-15,0 1 2 16,-3-4 0-16,1 4-3 16,-6 2 1-16,0-11-2 15,2 3 1-15,-1-2-11 16,-1 5 0-16,5-1-28 15,0 7 0-15,-5 1 36 16,0 6 1-16</inkml:trace>
  <inkml:trace contextRef="#ctx0" brushRef="#br0" timeOffset="101299.5575">19371 11206 23 0,'0'-10'11'0,"11"-17"13"0,-11 17-12 16,0-6-2-16,-3-3 0 15,-5-2-2-15,-3 3 1 16,-2-6-8-16,-5 0 0 31,-1 0 0-31,3 0 0 16,0 3-12-16,3 8 0 16,0 2-13-16,5 6 0 0,5 0 4 15,-2-1 0-15</inkml:trace>
  <inkml:trace contextRef="#ctx0" brushRef="#br0" timeOffset="101966.6246">22162 11212 45 0,'-10'23'22'0,"10"17"3"16,2-24-24-16,1 10-1 16,2-2 0-16,-2 3-1 15,0 4 0-15,2 9-9 16,0 3 0-16,6-1-25 15,-1 5 1-15</inkml:trace>
  <inkml:trace contextRef="#ctx0" brushRef="#br0" timeOffset="102626.0977">20908 11852 13 0,'-24'-3'6'0,"14"9"11"0,10-9-7 16,-3 3-3-16,3 0 1 16,0 0-1-16,0-3 0 15,0 3-5-15,0 0 1 16,0 0 2-16,11-2 1 16,2-1-3-16,8 0 0 15,14 1 2-15,12 2 1 16,1-3-4-16,15 0 0 15,6 3 0-15,16 0 1 0,-1 3 1 16,6-6 0-16,14 3-1 16,15-2 0-16,-3 2 0 15,11 2 1-15,16-4-4 16,-5 4 0-16,2 1-1 16,8-3 1-16,0 0 0 15,0 0 1-15,0 0-1 16,-2 0 0-16,-6-3 0 15,-2 3 0-15,-19 0-10 16,-5-7 1-16,-16 4-24 16,-14 3 1-16,-15 3 5 15,-21 2 1-15</inkml:trace>
  <inkml:trace contextRef="#ctx0" brushRef="#br0" timeOffset="103893.1784">20924 12728 34 0,'-18'2'17'0,"20"28"4"0,6-15-17 0,0 9 3 16,3 16 0-16,2 10-4 16,0-7 1-16,8 4 1 15,6 1 0-15,-3-3-5 16,-1-5 1-16,-1-11 2 15,-1-8 0-15,-3-5 2 16,1-14 0-16,-3-10-5 16,2-10 0-16,-5-9 0 15,-2-18 0-15,-3-10 0 16,-8-14 0-16,-3-8-1 0,-7-13 1 16,-1 3-1-16,1 0 1 15,-6 7 0-15,2 9 1 16,4 18-2-16,2 13 1 15,5 3 0-15,1 8 0 16,2 3 0-16,5 7 0 16,3-2-1-16,2 2 1 15,9 6 0-15,5 3 0 16,10-1 0-16,8 6 1 16,9-1-1-16,10 1 0 15,-3 0-1-15,13 2 1 0,6-5 0 16,5 8 1-16,3-8-1 15,2 0 0-15,8 0 0 16,-2 1 0-16,13 1 0 16,-11 1 0-16,3 8 0 15,-3-1 0-15,11 6 0 16,-11-5 0-16,8-1 0 16,1-2 1-16,4-2-1 15,-10-3 0-15,8-1 0 16,0 1 0-16,5-6-1 15,-13 3 1-15,5 3 0 16,-3 0 1-16,-4 5-1 16,-1-5 0-16,-13 7-1 15,-5-4 1-15,2-1 0 16,-10 3 0-16,-8 3 0 16,-11 2 1-16,-13 3-1 15,-8 2 0-15,-8 6 4 0,-7 3 1 16,-4 2-4-16,-10 0 0 15,-5 11-2-15,-14 10 1 16,-2 3 0-16,-8 11 1 16,5-1-33-16,3-7 0 15,8-8-2-15,5-24 0 16</inkml:trace>
  <inkml:trace contextRef="#ctx0" brushRef="#br0" timeOffset="104554.264">21718 12524 29 0,'-5'-10'14'0,"10"-6"8"15,-5 16-14-15,0-6-3 16,0 9 0-16,0-3-4 16,-5 3 1-16,-1 2-1 15,-2 8 0-15,0-2-1 16,3 5 0-16,-3-1 0 16,0 4 1-16,3-3 1 15,-3 0 1-15,5 0-3 0,-2 2 1 16,5 3 2-16,5 1 0 15,6-1 1-15,2-5 0 16,8-1-3-16,3-4 0 16,8-6-1-16,5-5 1 15,0-5-2-15,0-6 1 16,-10 3-19-16,-1-2 0 16,-5-3-17-16,-5 2 0 15</inkml:trace>
  <inkml:trace contextRef="#ctx0" brushRef="#br0" timeOffset="104746.0088">21829 12476 42 0,'-11'0'21'0,"19"48"2"16,-8-27-21-16,0 3 2 16,0 0 0-16,0 8-4 15,0 7 1-15,0 1-1 16,0 0 1-16,0-1-3 0,3-2 0 15,2-5-21-15,1-5 1 16,4-4-2-16,1-12 0 16</inkml:trace>
  <inkml:trace contextRef="#ctx0" brushRef="#br0" timeOffset="105373.3567">22078 12656 23 0,'-6'-5'11'0,"6"16"5"0,6-9-12 15,-4 4 2-15,1 4 0 16,2 3-2-16,-2 3 0 0,0 3-2 15,-3 2 0-15,0 0-1 16,0-2 0-16,0-3 0 16,0-6 1-16,0-2 2 15,0-3 1-15,0-5-3 16,5-5 0-16,-2-5 2 16,4-4 0-16,-1-2-3 15,4 1 0-15,6-4-2 16,0 0 1-16,3 4-1 15,-6 1 1-15,3 4-19 16,-6-1 0-16,1 3-14 16,-1 3 1-16</inkml:trace>
  <inkml:trace contextRef="#ctx0" brushRef="#br0" timeOffset="105732.7364">22356 12442 33 0,'2'-5'16'0,"25"-14"8"0,-17 14-17 16,1 2-2-16,-1 3 0 16,1 0-2-16,0 3 0 15,-6 2 1-15,3 3 0 16,-6 0-1-16,-2 0 0 0,-2 5-2 15,-1 1 0-15,-2-7 0 16,2 4 0-16,1 5-1 16,-4-5 1-16,6-4-1 15,0 4 1-15,0 0-2 16,0-1 1-16,6 1 1 16,-1-6 0-16,5 0-2 15,6 1 1-15,5-1-12 16,1-2 0-16,1-1-18 15,1 1 0-15,-3-3 15 16,-2 0 0-16</inkml:trace>
  <inkml:trace contextRef="#ctx0" brushRef="#br0" timeOffset="106076.4904">21805 13151 29 0,'19'-21'14'0,"39"-3"1"0,-37 16-15 0,6 0 12 15,4 0 1-15,6-10-3 16,14-6 0-16,4-10-5 16,9 2 1-16,-1 3-6 15,-2 0 0-15,0 2 0 16,-3 3 0-16,-5 3-4 16,-3 5 1-16,-7 3-24 15,-9 5 0-15,-5 6 1 16,-8 2 0-16</inkml:trace>
  <inkml:trace contextRef="#ctx0" brushRef="#br0" timeOffset="106435.8161">22289 13112 31 0,'6'5'15'0,"-1"3"11"0,-5-3-15 15,0 3-4-15,-8 5 0 16,0 6 2-16,3-1 0 16,-3 1-5-16,0 2 1 15,3 5-4-15,-3 1 0 16,5-1-1-16,-2 3 1 15,2-5 0-15,3-5 0 0,0-3 2 16,3-6 1-16,7-2-2 16,9-3 0-16,10-7-3 15,-3-3 1-15,4-1-7 16,-7-4 0-16,4-4-16 16,-1 4 0-16,3-3-16 15,-5 2 1-15</inkml:trace>
  <inkml:trace contextRef="#ctx0" brushRef="#br0" timeOffset="106857.7512">22588 13016 34 0,'0'-13'17'0,"14"8"5"0,-6 5-17 16,0-3-5-16,-3 6 0 15,3 2 3-15,0 3 1 16,-6 0 0-16,-2 0 1 15,0 0-3-15,0 0 1 0,-2 0-3 16,-4 0 1-16,1 0 1 16,-5-1 0-16,-1 4 2 15,0 0 1-15,1 2-3 16,2 0 1-16,5-2-3 16,6-3 1-16,5-3-3 15,2-2 1-15,6-3 1 16,3 0 1-16,-1-3-27 15,6-2 1-15,5-3-7 16,-2 2 0-16</inkml:trace>
  <inkml:trace contextRef="#ctx0" brushRef="#br0" timeOffset="107407.9776">23160 12683 46 0,'-8'3'23'0,"16"31"3"0,-5-21-24 15,2 6-2-15,-2 4 0 16,-3-1 0-16,2 4 1 16,3 1-2-16,-5 4 0 15,0-2-18-15,0 1 0 16,0-9-9-16,-5-5 0 16</inkml:trace>
  <inkml:trace contextRef="#ctx0" brushRef="#br0" timeOffset="107582.7601">23022 12860 40 0,'8'3'20'0,"35"5"2"0,-30-8-19 0,11 2-4 0,5-2 1 0,3-2-2 16,2-4 1-16,3-4-9 16,5-9 0-16,6-7-3 31,2-6 1-31,3 3-6 15,-3-5 1-15</inkml:trace>
  <inkml:trace contextRef="#ctx0" brushRef="#br0" timeOffset="107738.9563">23676 12601 57 0,'-21'21'28'0,"-6"16"7"0,25-21-28 15,-1 8-6-15,-2 5 1 16,2 3-3-16,0 7 1 15,-2 1-18-15,5 0 0 16,0-3-28-16,5-8 1 0</inkml:trace>
  <inkml:trace contextRef="#ctx0" brushRef="#br0" timeOffset="109993.1791">15847 13617 30 0,'10'-19'15'0,"3"1"5"0,-7 15-15 15,-4 1 5-15,-4 2 0 16,-4 2-7-16,1 6 0 15,-3 3 1-15,-2 5 1 16,-1 0-3-16,0 2 1 16,1 6-2-16,2-6 1 15,3 4-1-15,-1 1 0 16,6 1 2-16,6 0 0 16,-1-5 0-16,13-6 0 15,11 0-2-15,6-5 0 16,-1-3-1-16,6 1 1 0,5-4-4 15,5-4 1-15,-5-4-18 16,-2 6 0-16,-4-2-22 16,-4-6 0-16</inkml:trace>
  <inkml:trace contextRef="#ctx0" brushRef="#br0" timeOffset="110196.3073">16209 13463 48 0,'-24'0'24'0,"6"43"7"16,15-19-23-16,-5 10-6 15,-2 16 1-15,-1 6-1 16,0 2 1-16,-2 8-3 0,3 3 0 16,2 0-14-1,8 5 0-15,5-16-32 0,8-8 1 16</inkml:trace>
  <inkml:trace contextRef="#ctx0" brushRef="#br0" timeOffset="110683.3752">16503 13794 42 0,'-3'27'21'0,"8"31"2"15,-5-37-22-15,6 11 0 16,-6 5 0-16,0-5 3 16,0 5 0-16,0 0 1 15,0-11 0-15,0-2 1 16,0-8 0-16,0-13-5 15,0-14 0-15,0-8 1 16,0-10 1-16,5-8-2 16,6-5 0-16,7 8 0 0,3-1 0 0,3 1-3 15,8-3 1-15,5 8 0 16,0 5 1-16,3 5-22 16,-11 11 0-16,-3 0-18 15,1 6 0-15</inkml:trace>
  <inkml:trace contextRef="#ctx0" brushRef="#br0" timeOffset="110995.8793">16979 13508 43 0,'11'3'21'0,"18"0"3"16,-24-3-23-16,3 2 4 15,0 4 0-15,-3 2-1 16,0 5 0-16,-5 3-1 16,0 5 1-16,-5 3-2 0,0-3 0 15,-3 0-1-15,0 3 0 16,3-3-1-16,-1-5 1 16,4-6-1-16,2 6 1 15,2-13 0-15,9-3 1 16,5 0-3-16,0-5 1 15,10 2-19-15,1 6 0 16,4-1-1-16,1 1 1 16,-3 2-4-16,-5-2 1 0</inkml:trace>
  <inkml:trace contextRef="#ctx0" brushRef="#br0" timeOffset="111355.2051">15854 14273 43 0,'-29'-5'21'0,"43"8"5"0,4-9-22 16,14 9 5-16,8-3 0 15,15 0-2-15,17 0 1 16,23 0-4-16,-5-3 1 16,13-2-5-16,0 5 0 15,3 3 0-15,-16-3 0 16,3 0-22-16,-11 0 1 15,-16 5-15-15,-16 3 0 16,-16 5 26-16,-12 0 0 16</inkml:trace>
  <inkml:trace contextRef="#ctx0" brushRef="#br0" timeOffset="111714.6996">16400 14588 43 0,'-3'-5'21'0,"6"55"6"16,-6-39-22-16,-5 5-1 15,-5 13 1-15,-6 8-2 16,-2 5 1-16,0 0 1 15,0 6 0-15,0 0-3 16,7-11 1-16,1 0-1 16,8 0 0-16,5-6 0 15,16-7 1-15,10-5 1 0,11-6 1 16,5-10-6-16,11-6 0 16,3-2-6-16,5-1 1 15,-3 1-24-15,0-8 1 16,-10-6-6-16,-8-2 1 15</inkml:trace>
  <inkml:trace contextRef="#ctx0" brushRef="#br0" timeOffset="112029.891">16757 14509 44 0,'21'-6'22'0,"21"1"4"16,-31 5-23-16,-1 0 2 16,1 0 0-16,0 8-2 15,-3 3 1-15,-3 7-1 16,-5 3 0-16,0 0-2 16,-3-5 1-16,-7 3 3 15,-1-6 1-15,-2 0 0 16,5-2 0-16,0 2-7 0,8-5 1 15,8 3 0-15,0-3 0 16,5-3-5-16,6-5 1 16,4-5-28-16,12-1 1 15,-4-4-4-15,-1-6 0 16</inkml:trace>
  <inkml:trace contextRef="#ctx0" brushRef="#br0" timeOffset="112847.0305">17675 14218 39 0,'-42'2'19'0,"26"6"7"15,16-8-19-15,10 3 2 16,11-3 1 0,6 5-4-16,15 0 1 0,16-2-2 15,24 0 1-15,3-3-6 16,10-3 1-16,9-5-1 16,1 0 1-16,-15 3-4 15,-5-3 0-15,-6 3-15 16,-10 2 0-16,-11 0-6 15,-13 3 1-15,-13 3 0 16,-11-6 0-16</inkml:trace>
  <inkml:trace contextRef="#ctx0" brushRef="#br0" timeOffset="113175.1118">18495 14069 45 0,'-26'-8'22'0,"7"3"11"0,19 5-24 16,0 0-4-16,11 0 0 16,7 5-3-16,3 1 1 15,3-1 0-15,8 11 1 16,2 0-3-16,6 2 1 15,-6 4 3-15,-2-1 1 16,-3 0-3-16,-8-8 1 16,-7 3-4-16,-6-3 0 15,-8 6-2-15,-11 2 1 16,-10 5-21-16,-3 1 1 0,-2 2-25 16,4-3 1-16,7-4 38 15,-7-7 1-15</inkml:trace>
  <inkml:trace contextRef="#ctx0" brushRef="#br0" timeOffset="113647.5638">19382 14077 36 0,'-35'-10'18'0,"-5"4"7"0,30 9-19 15,-1 2-2-15,-2 17 1 0,-3 15 4 16,6 5 0-16,4 14 0 15,6 7 0-15,14 14-9 16,17-3 1-16,9-19 3 16,2-12 0-16,11-17 2 15,3-13 1-15,-1-18-5 16,4-11 1-16,-4-18-3 16,-5-19 0-16,-13 5 0 15,-15-10 1-15,-25-5-2 16,-18-1 0-16,-24 3 1 15,-16 11 0-15,-13 16 0 16,-3 20 1-16,3 14-16 16,11 14 1-16,15 9-21 15,24 7 0-15,16-15 7 16,24-1 0-16</inkml:trace>
  <inkml:trace contextRef="#ctx0" brushRef="#br0" timeOffset="114208.6567">20736 14323 26 0,'-2'-23'13'0,"2"-6"9"15,-6 15-13-15,4 1-4 16,-1-3 1-16,-8 3-4 15,-4 2 1-15,1 9-1 16,-4 10 1-16,-3 2-2 16,-1 6 1-16,1 13-3 15,5 11 1-15,1 2 0 16,4-2 1-16,6 2 0 16,-1-7 0-16,6-9-1 15,11-13 1-15,5-10-2 16,5-8 1-16,5-16 0 0,1-6 1 15,-3-7 2-15,0-1 1 16,-3 9-1-16,0 2 0 16,-5 3 3-16,-6 5 0 15,-7 3-3-15,-3 7 1 16,-3 9-4-16,-5 13 1 16,-2 13-2-16,2 11 1 15,3 5-2-15,-1 5 0 16,6-2-24-16,11-11 0 15,7-8-10-15,12-11 1 16</inkml:trace>
  <inkml:trace contextRef="#ctx0" brushRef="#br0" timeOffset="114505.5805">21244 14276 36 0,'-13'-5'18'0,"-19"2"10"15,24 3-19-15,-2 0 0 16,-3 3 1-16,-3 10-7 16,2 3 1-16,4 5 1 15,10 5 0-15,2 1-4 16,9-1 1-16,8-7 2 16,2-1 0-16,3 1-2 15,-3-3 1-15,-3 0-1 16,-10-1 1-16,-13 7-3 0,-6-1 0 15,-5 0-10-15,-2 0 1 16,-3-5-25-16,2-5 1 16,6-4 3-16,0-7 0 15</inkml:trace>
  <inkml:trace contextRef="#ctx0" brushRef="#br0" timeOffset="115210.5185">22062 13985 41 0,'-5'-16'20'0,"7"34"5"16,-2-10-21-16,0 8 3 16,-2 8 0-16,-6 13-2 15,0 5 1-15,2 1-1 16,-4 7 0-16,-6 0-2 15,3 1 0-15,2-6-2 16,3-3 1-16,6-2 2 16,2-3 1-16,2 2-4 15,6-12 1-15,3-3-2 16,7-9 1-16,14-7-1 16,10-8 1-16,3-2-21 15,11-9 1-15,2 3-26 0,-2-2 0 16,-1-1 36-16,-2-7 1 15</inkml:trace>
  <inkml:trace contextRef="#ctx0" brushRef="#br0" timeOffset="116881.9245">22528 14292 41 0,'-24'-8'20'0,"13"-5"7"0,11 7-21 16,0 6-3-16,8-2 1 15,3 4 2-15,10 1 0 16,5-3-4-16,17 0 1 16,15 3 0-16,0-3 0 15,13-3-3-15,6 0 0 16,8 3-1-16,0-5 0 15,-11 2-5-15,-3 1 1 16,-10-1-11-16,-13 3 0 16,-6 3-4-16,-10-3 1 15,-11-3 0-15,-5-2 0 0</inkml:trace>
  <inkml:trace contextRef="#ctx0" brushRef="#br0" timeOffset="117210.2351">23242 14154 36 0,'-11'-10'18'0,"-7"-14"8"15,18 18-19-15,0 6-1 16,8 0 1-16,5 8 0 16,0 0 0-16,8 0-4 15,9 0 1-15,4 0-2 16,6 0 0-16,-6 0-1 15,-2 3 0-15,-6 2 5 16,-10 0 1-16,0 0-3 16,-13-2 0-16,-11 2-4 0,-8 8 0 15,-13 6-1 1,-3-1 0-16,0 1 0 0,0-1 1 16,3-2-24-16,3 0 1 15,10-8-25-15,13-6 1 16,3-5 46-16,14-10 1 15</inkml:trace>
  <inkml:trace contextRef="#ctx0" brushRef="#br0" timeOffset="117827.3586">24049 14257 33 0,'3'-13'16'0,"-14"10"9"0,8-5-16 16,1-2-2-16,-6-3 0 0,-3-3-3 15,1-3 0-15,-4 1-2 16,-7 2 0-16,-8 3 0 16,-3 2 0-16,1 6 1 15,-1 10 1-15,3 8-4 16,2 14 1-16,1-3-2 16,10-3 1-16,0 3 0 15,11-6 0-15,0 1 1 16,5-6 0-16,7-5-1 15,4-6 1-15,2-4-2 16,8-4 1-16,9-4 0 16,1-6 0-16,1-5 0 15,2-11 1-15,9 3-2 16,-1 0 1-16,-2 2 0 16,-6 4 0-16,6 4-1 0,0 6 1 15,-3 5 0-15,0 8 1 16,-6 5-1-16,-4 3 0 15,-1 0 5-15,-5 3 1 16,-7 5 1-16,-6-1 0 16,-8-1-5-16,-11-1 0 15,-10 0-1-15,-11 3 0 16,-5 0-1-16,-8 2 0 16,-5-4-8-16,8-6 1 15,4-3-32-15,9 0 0 16,11-5 10-16,15-8 0 0</inkml:trace>
  <inkml:trace contextRef="#ctx0" brushRef="#br0" timeOffset="118506.5024">21554 15075 39 0,'-5'-13'19'0,"5"21"8"0,0-8-20 16,0 2-1-16,-6 6 0 15,4 5-4-15,-6 6 0 16,-3 7-1-16,0 1-1 16,11-27 0-1,-23 45 6-15,2 0 1 16,2-5-5-16,6-3 0 16,2-6 0-16,3-4 1 15,8-6 1-15,8-10 0 0,11 2-2 16,7-3 0-16,11-7-1 15,11-3 1-15,13-5-4 16,2-1 1-16,9 6-27 16,-9-2 0-16,1-1-15 15,2-2 1-15</inkml:trace>
  <inkml:trace contextRef="#ctx0" brushRef="#br0" timeOffset="119038.1216">22369 15064 38 0,'-13'-21'19'0,"-1"11"11"0,14 7-18 15,-5-2-5-15,2 2 0 0,3 3-1 16,8 5 0-16,3 3-2 15,5 3 1-15,2-3 0 16,3 2 1-16,11 1-5 16,8 2 0-16,-3-2 0 15,3 5 0-15,2 2-1 16,-8 1 1-16,-5 2 7 16,-5 0 0-16,-5 0-2 15,-11-2 0-15,-14 10-1 16,1-3 0-16,-13 3-5 15,-14 6 0-15,-8-6 1 16,3-5 1-16,-5-6-3 16,-1-5 1-16,6-2-8 15,11-3 1-15,5 3-29 16,5-3 1-16,16-1-16 0,11-1 0 16</inkml:trace>
  <inkml:trace contextRef="#ctx0" brushRef="#br0" timeOffset="119507.2611">22792 14956 44 0,'-42'-24'22'0,"29"13"12"16,10 6-21-16,-2 5-10 15,5-2 0-15,8 9 3 16,10 9 0-16,3 3-4 15,3-3 1-15,8 2-2 16,10 1 0-16,8-3-1 16,6-3 0-16,0 3 1 15,-4 0 0-15,-4 5-2 16,-13 0 1-16,-6 3 6 16,-14 2 1-16,-7 3-5 0,-16-2 1 15,-15 7-4-15,-12 6 0 16,-15 2 1-16,0-5 1 15,5 0-18-15,2-2 1 16,12-9-23-16,12-5 0 16,14-5 17-16,7-8 1 15</inkml:trace>
  <inkml:trace contextRef="#ctx0" brushRef="#br0" timeOffset="119953.5754">23485 15197 37 0,'-8'0'18'0,"8"34"7"0,0-26-18 0,0 3-3 16,0-1 0-16,0 9-2 15,0 2 1-15,0 5 2 16,0 6 1-16,0-3-4 15,0-10 1-15,0-1 2 16,3-5 0-16,2-10-4 16,1-11 1-16,4-10 3 15,1-9 1-15,7 1-2 16,6-6 0-16,8 0-4 16,0 0 1-16,5 9-1 15,5 1 0-15,3 7-25 16,0 4 0-16,5 3-24 15,-5 5 1-15</inkml:trace>
  <inkml:trace contextRef="#ctx0" brushRef="#br0" timeOffset="120829.5836">21448 14884 36 0,'-21'-21'18'0,"-3"5"3"0,16 16-18 16,-5 6-1-16,-8 10 1 16,-11 18 5-16,-2 14 1 15,-6 26-4-15,5 21 1 16,-4 11-6-16,10 13 0 16,18-5-2-16,11-9 1 15,19-20-20-15,15-16 0 16,19-11-11-16,16-10 0 15</inkml:trace>
  <inkml:trace contextRef="#ctx0" brushRef="#br0" timeOffset="121267.1483">24187 14683 42 0,'-3'-5'21'0,"45"24"1"0,-18-1-21 16,10 16 9-16,9 17 1 15,4 12-4-15,-2-2 1 16,-5 8-2-16,-8 0 0 15,-11 7-5-15,-8 6 0 16,-10-5-1-16,-16 3 0 0,-16-1 0 16,-9 3 0-16,-12-3-18 15,-3-10 0-15,8-16-31 16,-2-11 0-16</inkml:trace>
  <inkml:trace contextRef="#ctx0" brushRef="#br0" timeOffset="138320.4071">13381 16424 44 0,'-14'-21'22'0,"30"0"3"0,-8 11-22 0,0-1 2 15,-3 0 1-15,3 6 1 16,0 5 1-16,-5 8-3 16,-3 11 1-16,3 10-3 15,2 8 0-15,-5 18-3 16,-8 1 0-16,-3 15 0 16,-2 9 1-16,-5-12-2 15,-1 7 1-15,3-15 0 16,0-15 1-16,6-2 4 15,-1-6 0-15,8-8-3 16,6-3 0-16,13 1 1 0,8-6 0 16,0-8-2-16,13-7 1 15,5-4-2-15,6 3 0 16,10-5-1-16,8 0 1 16,-5 0-20-16,-6-5 0 15,1 0-6-15,-3-3 0 16,-6-5-7-16,-12 5 0 15</inkml:trace>
  <inkml:trace contextRef="#ctx0" brushRef="#br0" timeOffset="138539.3644">13325 16718 45 0,'-27'8'22'0,"80"19"3"15,-34-27-23-15,5 5-1 16,15-10 0-16,14-3-1 16,3-3 1-16,13-5-1 15,-11 6 0-15,0-6-21 16,-5-3 0-16,-5 3-6 16,-11-7 0-16</inkml:trace>
  <inkml:trace contextRef="#ctx0" brushRef="#br0" timeOffset="138695.5618">13452 16303 53 0,'-16'-3'26'0,"48"-10"3"0,-11 8-28 16,16-3-1-16,0 0 0 16,24 2-12-16,0 6 1 15,2 6-32-15,6 4 1 16</inkml:trace>
  <inkml:trace contextRef="#ctx0" brushRef="#br0" timeOffset="139197.4448">13899 17348 43 0,'3'24'21'0,"34"-35"7"0,-24 6-23 16,8 5 1-16,3-11 0 15,5-12-2-15,6-7 1 16,4-12-5-16,4-6 1 16,-9-7-2-16,-5 5 1 15,-5 10 0-15,-8 3 1 16,-6 5-2-16,-4 8 1 16,-12 3 0-16,-10 8 0 15,-5 10 4-15,0 11 1 16,5-13 0-16,-2 23 1 15,4 17-2-15,4-6 1 0,2 5-6 16,8 3 1-16,8-2-1 16,2 4 1-16,4-9 0 15,4-1 0-15,-2-8 1 16,3-5 0-16,-6-3-2 16,3-8 0-16,-6 1-32 15,1-6 1-15,-1 0-8 16,4-6 1-16</inkml:trace>
  <inkml:trace contextRef="#ctx0" brushRef="#br0" timeOffset="139514.1681">14362 17152 65 0,'-8'32'32'0,"8"-6"5"15,3-18-33-15,2 0-5 16,0 3 1-16,3 5-25 16,0 0 0-16,-2-1-18 15,2-15 1-15</inkml:trace>
  <inkml:trace contextRef="#ctx0" brushRef="#br0" timeOffset="139670.4068">14492 16816 62 0,'-13'5'31'0,"7"-2"-17"0,12 0-30 15,-4-1-10-15,1 6 0 16,5 11 7-16,0-6 1 16</inkml:trace>
  <inkml:trace contextRef="#ctx0" brushRef="#br0" timeOffset="140111.2131">14545 17284 55 0,'-19'53'27'0,"17"-47"3"0,2-6-27 0,2-14-1 15,6-9 1-15,5-12 0 16,9-12 1-16,4-1-1 16,-2 3 0-16,-3 5-2 15,0 16 0-15,-8 6 0 16,-2 10 0-16,0 8 2 15,-4 19 0-15,1-4-2 16,-2 15 0-16,2 4-1 16,2 3 0-16,1-3 1 15,2-7 0-15,6-3-2 16,2-8 1-16,0-6 0 16,3 3 0-16,-3-10 1 15,0-8 0-15,6-14-1 0,-4-7 0 16,1-9-1-16,3 1 1 15,-6-11-1-15,-11-3 1 16,-7 14-1-16,-6 18 1 16,-5-8 2-16,-2 14 0 15,-3 23 4-15,-3 8 1 16,3 11-4-16,2 10 1 16,8 3-3-16,9-3 0 15,9 9-4-15,12-9 1 16,10-8-29-16,5-15 0 15,11-19-9-15,3-3 1 0,5-20 27 16,-3-7 0-16</inkml:trace>
  <inkml:trace contextRef="#ctx0" brushRef="#br0" timeOffset="140494.9192">15659 16694 58 0,'10'0'29'0,"48"-2"0"0,-42 4-29 16,6-2-1-16,7-2 0 15,2-1-26-15,4 3 0 16,-3 0-3-16,-3 3 1 16</inkml:trace>
  <inkml:trace contextRef="#ctx0" brushRef="#br0" timeOffset="140651.1722">15762 16885 63 0,'-19'10'31'0,"56"-4"2"0,-23-9-32 0,15-7-2 16,5 2 1-16,1 0-3 16,-4-3 0-16,6 0-28 15,-2-2 1-15,-1 3 1 16,-7-1 0-16</inkml:trace>
  <inkml:trace contextRef="#ctx0" brushRef="#br0" timeOffset="143051.8039">16640 16234 45 0,'-21'-45'22'0,"32"13"1"0,-3 27-22 0,5-3 5 16,11 3 1-16,13-3-5 15,0-3 0-15,5 3-1 16,6 0 0-16,-1 6-1 15,-4 2 0-15,-4 2 0 16,-7 9 1-16,-11 10-1 16,-7 8 1-16,-9 3 1 0,-13 5 0 15,-11 13-3-15,-4-2 1 16,-9 2-1-16,3 0 1 16,-6-2 1-16,-4-8 0 15,2-3 0-15,5-13 0 16,5-6 2-16,12 1 0 15,7-3-3-15,8-3 0 16,8-3 0-16,7-2 1 16,12-2-1-16,-1-1 1 15,11 3-1-15,8-3 0 16,0 0-16-16,14-5 1 0,-1 0-15 16,0 0 0-16,-2-5 13 15,-4-13 1-15</inkml:trace>
  <inkml:trace contextRef="#ctx0" brushRef="#br0" timeOffset="143309.4906">17484 16025 38 0,'6'0'19'0,"15"29"9"0,-13-18-18 0,2 4-3 16,1 20 0-16,-3 5-4 16,-5 5 1-16,-3 15-3 15,-3 7 0-15,-2 1-3 16,2 6 1-16,-5-13-13 16,3-2 1-16,-1-14-30 15,1-8 0-15</inkml:trace>
  <inkml:trace contextRef="#ctx0" brushRef="#br0" timeOffset="143496.9914">17519 16414 55 0,'8'-19'27'0,"26"3"4"16,-15 3-29-16,7-3-1 15,6 1 0-15,0-1-2 0,5 2 0 16,-3-1-7-16,-2 1 1 15,-3 4-22-15,-8 2 0 16,-5 2 9-16,-8 1 0 16</inkml:trace>
  <inkml:trace contextRef="#ctx0" brushRef="#br0" timeOffset="143653.2441">17590 16488 59 0,'3'34'29'0,"71"1"7"0,-56-27-30 0,6 5-6 16,5 0 0-16,3 6 0 16,3-1 0-16,-4-5-22 15,1-2 0-15,0-3-21 16,-8 0 1-16</inkml:trace>
  <inkml:trace contextRef="#ctx0" brushRef="#br0" timeOffset="144761.2219">18204 16186 34 0,'-8'-47'17'0,"19"10"9"15,-3 26-17-15,-3 0-3 16,11 6 1-16,5 8 1 16,3 5 0-16,8 2-7 15,7 14 1-15,9 8 2 0,-8 0 1 16,-1-3-5-16,-4 5 1 15,-4 3 0-15,1 3 0 16,0-3-1-16,-3 3 0 16,-5-3-24-16,-3 5 1 15,-2 0-18-15,-9-7 0 0</inkml:trace>
  <inkml:trace contextRef="#ctx0" brushRef="#br0" timeOffset="145012.3203">18683 16385 49 0,'-32'5'24'0,"8"14"16"15,16-11-26-15,-2 7-10 16,-3 4 0-16,-14 2-4 15,-5 19 1-15,-2 5-11 16,2-11 0-16,9 1-30 16,4-9 1-16,8-2 21 0,14-11 0 15</inkml:trace>
  <inkml:trace contextRef="#ctx0" brushRef="#br0" timeOffset="145670.9609">16601 16901 41 0,'-27'-13'20'0,"30"13"1"0,-1-8-20 0,9 5-1 16,5-2 1-16,0 2 8 15,16 6 1-15,15-3-3 16,1 8 1-16,15 5-2 16,17-3 0-16,20 6-2 15,11-5 0-15,11 5 4 16,16-6 0-16,15-10-6 15,11-2 1-15,3-6-2 16,5 0 0-16,-5-8-1 16,-1 0 0-16,-2 3-1 15,-18 0 1-15,-17 10-28 16,-12-2 0-16,-17 10-24 16,-15-2 1-16</inkml:trace>
  <inkml:trace contextRef="#ctx0" brushRef="#br0" timeOffset="146143.0502">17487 17398 42 0,'19'48'21'0,"2"10"1"15,-16-39-21-15,3 10 4 16,0 10 0-16,-3-4 0 16,0 2 1-16,-2 10-3 15,0-4 0-15,2-6-3 0,-5-13 1 16,0-6 2-16,0-10 1 16,-5-24-3-16,2-10 0 15,6-11 5-15,2-14 1 16,6 4-3-16,10-1 1 15,5 1-5-15,3 2 0 16,6 2 1-16,12 12 0 16,6 12-2-16,6 8 0 15,12 14-29-15,-10 0 1 16,-6 2-14-16,1-10 1 0</inkml:trace>
  <inkml:trace contextRef="#ctx0" brushRef="#br0" timeOffset="148568.7389">13201 15670 22 0,'10'24'11'0,"9"48"6"15,-14-46-11-15,0 6 1 16,-5 18 1-16,-5 6-3 16,0 20 0-16,-14-2 0 15,-5 24 0-15,-5 11-2 0,-2 13 0 16,-1 15-2-16,0 9 0 15,-2-9-1-15,-6 9 0 16,0-16 0-16,8-25 1 16,9-1 1-16,4-12 0 15,6-7-3-15,2-16 1 16,3-6-2-16,6-2 1 16,2-8 1-16,2-8 0 15,4 3-1-15,4-3 1 16,4-3 2-16,7 0 0 15,0-7-2-15,0-4 0 0,8-7 0 16,3-3 1-16,10-5-1 16,6 3 1-16,21-6-1 15,-3 3 0-15,0-6 1 16,16-7 0-16,5-3 0 16,19 0 1-16,-13-3-2 15,13-4 1-15,13-1-1 16,-3-3 0-16,11-2 0 15,8 2 0-15,-5 1 0 16,7 4 0-16,1 4 0 16,-3 2 0-16,2 2 0 15,1 6 1 1,103 0-2 0,-40 3 1-16,-29-11 0 15,-6 5 0-15,-4-10 0 16,-11 5 1-16,2-11-1 0,-2 3 0 15,0-2 0-15,8-4 1 16,-6 4-1-16,-2 2 1 16,5 0 0-16,-16 5 0 15,0-2-2-15,3 2 1 16,-10-2 1-16,-1 2 0 16,-5 1-2-16,3-4 1 15,-22-1-2-15,3-1 1 16,-5 0 2-16,-5-3 1 15,-1 3-2-15,-21 8 0 0,-4-8 1 16,-4 8 0-16,-8-8-1 16,-7 6 0-16,-8-6 0 15,-6-16 0-15,-5-3 1 16,-5-7 0-16,-3 0-1 16,-8-9 0-16,-2-10 0 15,-4-2 0-15,1 2 0 16,-5-13 0-16,0-14-1 15,2-10 1-15,8-8 0 16,-3-5 0-16,6-13-1 16,8 5 1-16,8-14 1 15,2-2 0-15,0 16-1 16,3-8 0-16,-2 21 0 16,-4 0 0-16,-4 14-1 15,-11 7 1-15,-6 24 0 16,-7 0 1-16,-11 3-1 15,-8-3 0-15,-8 8 0 0,-5 5 1 16,-11 3-1-16,-8 3 0 16,-10 2-1-16,5 3 1 15,-21 5 0-15,-14 3 0 16,-4 0 0-16,-3 2 1 16,-19-2-1-16,-3 2 1 15,-5 4-2-15,-5 1 1 16,-8 4 0-16,-8-1 0 15,-2 9 0-15,-9-4 0 16,3 6-2-16,-10-5 1 16,-8 5 1-16,2 0 1 0,-11 0-1 15,1 8 0-15,-3-5 0 16,-5 7 0-16,7-2 0 16,-7 0 0-16,8 0-1 15,-6-3 1-15,-2-2 1 16,10-3 0-16,-5-3-1 15,3 3 0-15,-8 0-1 16,-6 6 0-16,1 7 1 16,-17 8 1-16,6 8-1 15,-13-2 1-15,10 4-2 16,-3 1 1-16,19 10 0 16,0-7 1-16,22-9-18 15,20-7 1-15,32-6-27 16,14-8 0-16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2-05T16:24:16.733"/>
    </inkml:context>
    <inkml:brush xml:id="br0">
      <inkml:brushProperty name="width" value="0.05292" units="cm"/>
      <inkml:brushProperty name="height" value="0.05292" units="cm"/>
    </inkml:brush>
  </inkml:definitions>
  <inkml:trace contextRef="#ctx0" brushRef="#br0">10483 14427 248,'-14'-9'40,"-1"-5"-36,1-4 7,10 1 4,2 10 30,2 2-4,-5 5-16,5-2-6,0 2 6,0-1-2,0 1-3,0 0-1,0-3-13,-4 3-1,2 0 15,-10-1 8,1 1-10,2-5-6,-2 3-5,0-2-4,0 4-3,7-2 0,-8 2-1,8 0 0,-5 0-1,3 0-1,-7 5-3,1 15-3,4 8 4,2 4 0,6-6 3,0 4-2,0-4 0,16-4-2,9-2-2,-1-4 5,-2-3-2,1-6 1,-6-5 3,-1-2-3,5 0 0,0 0-1,1 0 2,1 0 3,0 0-1,-12 0-2,-5 0-1,-4 0-3,3 0-3,-5 0 6,0-2 1,0-5 2,0-4 1,0-3-4,0-7 2,-13 1-12,-8 1-3,4 0-41,-2 6-29,7-4-107</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4T22:35:21.182"/>
    </inkml:context>
    <inkml:brush xml:id="br0">
      <inkml:brushProperty name="width" value="0.05292" units="cm"/>
      <inkml:brushProperty name="height" value="0.05292" units="cm"/>
    </inkml:brush>
  </inkml:definitions>
  <inkml:trace contextRef="#ctx0" brushRef="#br0">14291 13670 42 0,'-3'3'21'0,"8"18"9"0,1-3-20 15,-4 17-5-15,-2 10 0 16,3 13-4-16,2 3 0 16,-2-6-1-16,0 14 1 15,2-8-2-15,-3-6 0 16,1-7-4-16,5-11 0 15,0-10-18-15,3-14 0 16,-6-13-5-16,3-8 0 16</inkml:trace>
  <inkml:trace contextRef="#ctx0" brushRef="#br0" timeOffset="180.9134">14018 13688 45 0,'-26'0'22'0,"36"3"2"16,1-6-22-16,10 1-1 16,11 2 0-16,13-3-1 15,0-2 0-15,2 0-1 0,6-1 0 16,3-4-13-16,-1-1 1 0,4-5-19 16,-6 3 0-16</inkml:trace>
  <inkml:trace contextRef="#ctx0" brushRef="#br0" timeOffset="403.4896">14108 14151 45 0,'-42'53'22'0,"31"6"3"15,14-49-24-15,5 3-1 16,5-2 0-16,11-6 0 15,16-5 1-15,-1-2 0 16,4-9 0-16,9 6-10 0,4-6 1 16,10-10-31-16,6-3 0 15</inkml:trace>
  <inkml:trace contextRef="#ctx0" brushRef="#br0" timeOffset="735.3661">15053 13794 23 0,'-3'-55'11'0,"-7"20"12"0,4 25-12 16,1-9 0-16,-3 1 0 15,-3-1-2-15,1-2 1 0,-3 5-6 16,-3 5 1-16,3 6-4 16,-1 10 0-16,-2 11 1 15,3 3 1-15,0 18-3 16,2 8 0-16,1 13-1 16,2 11 1-16,5-6-2 15,3 9 0-15,3 2-15 16,5 0 0-16,-3-3-8 15,3-12 0-15,-5-17 8 16,-6-15 0-16</inkml:trace>
  <inkml:trace contextRef="#ctx0" brushRef="#br0" timeOffset="902.019">14701 14051 61 0,'-16'-8'30'0,"45"-16"6"16,-18 19-31-16,7-3-6 15,6-3 1-15,8-2-12 16,7-5 0-16,9-4-26 0,13 4 0 16,-6-1 23-16,4 1 1 0</inkml:trace>
  <inkml:trace contextRef="#ctx0" brushRef="#br0" timeOffset="1937.0361">15878 13868 37 0,'0'6'18'0,"21"23"5"0,-21-13-20 16,3 10 0-16,2 8 1 16,-2-4-4-16,-3 7 1 0,0 8 1 15,0-8 1-15,0 0-3 16,0-8 1-16,0-5-1 16,-3-9 0-16,-2-7 0 15,0-5 1-15,-6-14-2 16,3-12 1-16,-2-6 0 15,2-16 0-15,13-14 0 16,6 6 1-16,5-10-2 16,10 5 1-16,-2 7-1 15,5 12 1-15,3 2 0 16,5 5 1-16,2 5-2 16,-4 9 1-16,-3 7 1 15,-6 9 0-15,-5 4-2 16,-5 1 0-16,-5 10 1 15,-3 11 1-15,-11 5-1 16,-8-5 1-16,-7 8-1 16,-6 2 0-16,-5 1-1 15,0-4 1-15,5-4 0 16,3-3 0-16,2-6 1 0,3-5 0 16,1-5 4-16,9-2 0 15,1-4-1-15,5 1 1 16,0-1 0-16,5 4 0 15,1 2-1-15,12 5 0 16,3-2 1-16,3 10 1 0,5 8-7 16,0 5 0-16,-2-5-1 15,4-8 1-15,6 1-30 16,-2-4 0-16,-1 1-7 0,3-6 0 16</inkml:trace>
  <inkml:trace contextRef="#ctx0" brushRef="#br0" timeOffset="2360.511">16542 13760 52 0,'-31'-3'26'0,"20"-2"7"0,11 8-26 16,0-9-3-16,0 1-4 16,0 5 0-1,-5-3 13-15,5-2 0 16,0 5-10-16,0 0 0 16,5 0-2-16,0-3 1 15,11 6-1-15,0 0 0 16,5 7-1-16,6 3 0 15,-1 1 0-15,14 2 1 0,5-1 0 16,-5-1 1-16,-1-1-3 16,-4-2 1-16,-4 2 0 15,-1 3 0-15,-9-1 2 16,-8 9 0 0,-10 3-2-16,-9 7 1 0,-10-7-2 15,-15 2 1 1,-6 2-1-16,-6 1 1 0,4 0-33 15,4 0 1-15,9-8-17 16,10-6 0-16</inkml:trace>
  <inkml:trace contextRef="#ctx0" brushRef="#br0" timeOffset="2928.1179">16934 13696 48 0,'-16'-8'24'0,"21"6"2"15,-2 2-24-15,5-3 1 0,-3 3 1 16,6 0-2-16,-1 0 1 15,6 0 4-15,0 0 1 16,3 3-5-16,2 2 1 0,3 8-1 16,5-2 0-16,11 7-3 15,-3-4 0-15,-6-1 1 16,6-3 1-16,-2 1-1 16,-1 5 1-16,-2-6-3 15,-6 1 1-15,-10 0 5 16,-5-1 0-16,-11 6-5 15,-13 8 0-15,-9 8 0 16,-12 7 0-16,-16-4-4 16,-1 7 1-16,4 6-38 15,7-6 0-15,11-8 8 16,8-18 1-16</inkml:trace>
  <inkml:trace contextRef="#ctx0" brushRef="#br0" timeOffset="4016.4094">17783 13802 41 0,'-29'-8'20'0,"19"-5"6"16,10 8-21-16,0-1-3 31,0 1 0-31,0 0-1 0,8 2 1 15,2 3 0-15,9 0 1 16,5-2-3-16,7 2 1 0,4-3-1 16,12 0 0-16,6-7 0 15,-8 2 0-15,-2 0 0 16,-4 5 1-16,-7 3-2 16,-8 8 0-16,-6 3 2 15,-7 5 0 1,-8 7-2-16,-6 1 1 15,-8 0 0-15,-10 2 1 16,-11 4-2-16,-10 1 1 0,-6 4 1 16,3-4 0-16,0-1-1 15,6-9 1-15,7 3 3 16,8-3 1-16,8 0-4 16,11-5 1-16,10-3-2 15,14-2 0-15,5-3 0 16,18-6 0-16,11-7 0 15,0-6 0-15,5 6-13 16,-2-6 1-16,-1-4-16 16,-7-1 1-16,-14 0 8 15,-13 0 0-15</inkml:trace>
  <inkml:trace contextRef="#ctx0" brushRef="#br0" timeOffset="4199.6769">17805 13942 47 0,'13'14'23'0,"56"-9"1"0,-43-8-25 16,16 1 1-16,6-1 1 16,0 3-23-16,5 0 1 15,-1 3-4-15,-4-1 0 0</inkml:trace>
  <inkml:trace contextRef="#ctx0" brushRef="#br0" timeOffset="4324.7326">18649 14236 68 0,'-53'74'34'0,"24"8"3"0,18-61-33 16,-10 11-22-16,-11 13 0 15,0-3-35-15,-2 6 1 0</inkml:trace>
  <inkml:trace contextRef="#ctx0" brushRef="#br0" timeOffset="9867.8128">20408 13643 26 0,'-8'-13'13'0,"8"8"8"15,0 5-14-15,5 3-6 0,-2 4 1 16,5 12 2-16,-3 15 1 16,3 9-4-16,-5-4 0 15,5 9-1-15,0 8 1 16,-3-3-2-16,3 7 0 15,3 7-29-15,-1-15 1 16,-2-4 19-16,-5-14 1 16</inkml:trace>
  <inkml:trace contextRef="#ctx0" brushRef="#br0" timeOffset="10385.2287">19382 14464 35 0,'-19'0'17'0,"27"-3"3"16,0 0-19-16,2-2-1 15,4 2 0-15,7 1 0 16,19-1 1-16,12 3 3 16,25 3 0-16,11-3 2 15,23-5 1-15,21-1-3 16,11-2 0-16,16-2-2 16,5-9 1-16,21-5-2 15,-3 1 0-15,9-1-1 16,-9 5 1-16,-2 6-3 15,-13 0 0-15,-19 5-29 0,-21 5 1 16,-21 3 7-16,-24 8 1 16</inkml:trace>
  <inkml:trace contextRef="#ctx0" brushRef="#br0" timeOffset="11150.8337">19125 15059 43 0,'16'45'21'0,"34"53"1"16,-37-77-21-16,16 6-1 15,3 10 1-15,8 2-2 16,-6-4 1-16,-2-4 0 15,0-4 1-15,-3-6 0 16,-3-8 1-16,3-5 1 0,0-8 1 16,-5-13-4-16,0-13 0 15,-5-4 0-15,-6-9 0 16,-3-11 0-16,1-1 0 16,-6-2 0-16,-5-5 0 15,-8 0-1-15,0 10 1 16,-2 6 1-16,-3 10 1 15,2 3 0-15,0 8 0 16,4 5-3-16,4 3 1 16,3 5 0-16,8 0 1 0,8 3-1 15,5-1 0-15,16 4 0 16,11-1 0-16,2-2 0 16,13-1 0-16,11-4-1 15,19-3 1-15,-3-6 1 16,13-5 0-16,6-2-1 15,7 2 0-15,6-2 1 16,-1-9 0-16,12 1-1 16,-17-1 0-16,1 9 0 15,-9 7 1-15,6 6-2 16,-19 5 0-16,-8 13 2 16,-2 6 1-16,-8 8-1 15,-8 2 0-15,-11 0 2 16,-8 8 1-16,-8 0-3 15,-10 6 0-15,-3 4-2 16,-5-2 0-16,-3 3-29 16,-2 2 1-16,-9-2 0 0,-7-8 1 15</inkml:trace>
  <inkml:trace contextRef="#ctx0" brushRef="#br0" timeOffset="12223.0865">19879 14929 26 0,'-11'-21'13'0,"19"50"3"0,-5-21-13 16,0 13 5-16,5 3 1 15,-6 13-7-15,3 8 1 16,-2 3-3-16,0 0 0 16,2 2 0-16,0 3 0 15,1-3 0-15,-4-8 0 0,6-5-18 16,-2-10 1-16,4-6-5 15,6-8 1-15</inkml:trace>
  <inkml:trace contextRef="#ctx0" brushRef="#br0" timeOffset="12536.7246">20358 15080 34 0,'-5'0'17'0,"7"32"2"0,1-21-16 16,2 7-3-16,-2 6 0 15,-1 2-1-15,4-2 1 16,-4-3 0-16,1 3 1 16,5 3-21-16,0-4 0 15,-3-1 4-15,0-9 1 16</inkml:trace>
  <inkml:trace contextRef="#ctx0" brushRef="#br0" timeOffset="12724.2806">20260 15181 54 0,'8'13'27'0,"24"-16"-1"16,-19 3-26-16,8-5 0 16,8 0 1-16,6-3-3 15,4-3 1-15,9-5-21 16,5 1 0-16,-3 1-8 15,0-4 0-15</inkml:trace>
  <inkml:trace contextRef="#ctx0" brushRef="#br0" timeOffset="13478.446">20834 14929 38 0,'0'24'19'0,"8"50"1"16,-8-63-19-16,0 10-1 16,-3 6 0-16,-2 7 0 15,2 0 0-15,1-2 0 16,-3-5 1-16,2-9 0 0,0-2 0 15,-2-5-2-15,2-4 1 16,1-9 0-16,-4-9 0 16,4-10-1-16,2-8 1 15,2 0 0-15,6-11 1 16,3-2-2-16,2-1 1 16,6 9 0-16,2 2 1 15,3 6-2-15,5 2 1 16,2 6 0-16,1 2 1 15,-3 5-1-15,-5 0 0 0,-3 6 0 16,-7 3 0-16,-4 4 0 16,-2 1 0-16,-5 2 0 15,-9 11 1-15,-4 5-2 16,-6 0 1-16,-5 6 0 16,0-3 1-16,5-3-2 15,-3-8 1-15,1 0 0 16,4-5 0-16,1 0-1 15,3-3 1-15,-1-2 2 16,3 0 0-16,6-1-2 16,2 1 1-16,2 0 0 15,6 2 1-15,5 0-2 16,6 1 0-16,2 7 0 16,3 3 1-16,0 2-2 15,2 1 1-15,-5-3-15 16,-5-3 0-16,3-3-13 0,-1-7 1 15</inkml:trace>
  <inkml:trace contextRef="#ctx0" brushRef="#br0" timeOffset="13796.8178">21170 14710 37 0,'-8'-16'18'0,"19"5"1"0,-3 9-20 0,2-1 1 16,1 3 1-16,-3 0-1 16,-3 3 0-16,3-1 1 15,-5 6 1-15,-3 5-2 16,-3 1 0-16,-5 4 0 16,3 3 1-16,-6 3-1 15,1-3 0-15,-1-2 3 16,3 2 0-16,6 0-2 15,-4 0 0-15,12-2-1 16,4-8 0-16,14-9-1 16,10-7 1-16,6 0-3 15,5-6 1-15,5-2-37 16,-5 0 0-16</inkml:trace>
  <inkml:trace contextRef="#ctx0" brushRef="#br0" timeOffset="14163.0841">20715 15575 42 0,'11'-16'21'0,"52"-21"1"0,-34 21-20 0,14-8 0 15,23-10 0-15,-3 0-2 16,9-1 0-16,2 1-1 16,-5 2 0-16,2 0-20 15,-5 3 1-15,-8 5-3 16,-10 1 0-16</inkml:trace>
  <inkml:trace contextRef="#ctx0" brushRef="#br0" timeOffset="14743.604">21043 15580 33 0,'-8'6'16'0,"29"-6"5"16,-10 0-17-16,8 0-2 15,-1-8 1-15,6 0 0 16,16-5 0-16,2-1-4 16,0 1 1-16,3 2 0 15,8-2 1-15,-11 8-1 16,-7-3 1-16,-6 5-2 16,-8 6 1-16,-10 2 0 15,-9 3 0-15,-7 11 0 16,-13 2 0-16,-6 3 1 15,-8 0 0-15,-5 2-2 0,0-2 0 16,0-3 4-16,5 5 0 16,8 4-3-16,3-1 1 15,8 0 0-15,5-5 1 16,8-6-1-16,8-5 0 16,8-2-1-16,13-8 0 15,3-3 0-15,7-6 1 16,4-2-14-16,-1 0 1 15,-8-2-24-15,-2-1 1 16</inkml:trace>
  <inkml:trace contextRef="#ctx0" brushRef="#br0" timeOffset="14962.4178">21120 15718 41 0,'-5'3'20'0,"31"-3"2"15,-10 0-22-15,10 0-1 16,14-3 0-16,5 0 1 16,8-7 0-16,5-1-18 15,-10-2 1-15,-1-6-5 16,-4-2 0-16</inkml:trace>
  <inkml:trace contextRef="#ctx0" brushRef="#br0" timeOffset="15251.1811">21586 15347 36 0,'10'-5'18'0,"30"-3"1"0,-27 6-19 15,3-1 0-15,0 0 1 16,0 3-1-16,-3 3 1 16,-2 0 3-16,-9 7 1 15,-4 3-2-15,-6 9 1 0,-3 4 4 16,0-2 0-16,1 2-5 16,5-2 1-16,-1-3-3 15,12-5 0-15,4-8-3 16,6-8 1-16,10-5-25 15,6-3 1-15,5-3-5 16,0-7 0-16</inkml:trace>
  <inkml:trace contextRef="#ctx0" brushRef="#br0" timeOffset="16201.7519">22374 14284 16 0,'-21'2'8'0,"16"-4"-2"0,2 2-8 0,0 0 3 15,3-3 1-15,0 3-4 16,0 0 1-16,0 0 2 15,3-3 1-15,0 3-4 16,5 0 1-16,-6 0 3 16,3-2 0-16,1 2 5 31,2 0 1-31,0 0-1 0,-3 2 1 16,3 1-2-16,0 2 1 15,-3 1-2-15,6-1 0 16,7-2-1-16,11-3 0 15,8-3 4-15,16-2 0 16,16-1-8-16,0 4 0 16,10-4 0-16,-2 1 0 15,0 3 0-15,2-1 1 16,-10 3-3-16,-8 0 1 16,-8 0-16-16,-8 3 1 0,-3-3-5 15,-5 0 0-15,-13 0 6 16,-6 2 0-16</inkml:trace>
  <inkml:trace contextRef="#ctx0" brushRef="#br0" timeOffset="16999.3029">23178 14178 16 0,'-26'-11'8'0,"15"1"8"16,11 7-9-16,-2-2 0 0,-1 2 0 16,3 3 1-16,0-2 0 15,0-1-6-15,5 3 1 16,3 5 1-16,11 6 1 15,5 2-1-15,-3-2 1 16,8-1-1-16,5-2 0 16,6 3-5-16,2-1 1 15,-5-2 0-15,0 0 0 16,-5 0 4-16,-8-3 1 16,-11 3-1-16,-5 6 0 0,-10 4-4 15,-14 9 1-15,-11 4-1 16,-10-2 0-16,3 8-1 15,2 3 1-15,8-3-28 16,3-8 0-16,10-2-5 16,11-14 0-16</inkml:trace>
  <inkml:trace contextRef="#ctx0" brushRef="#br0" timeOffset="17875.3749">24258 14326 18 0,'-5'-3'9'0,"2"-7"10"0,0 5-9 0,-2-1-2 16,0-2 1-16,-3 3-3 16,-3 0 0-16,-2 2-2 15,-3-2 0 32,-61-35-3-31,6 6 0-16,15 15 1 15,6 1 0-15,8 12-2 16,7 12 0-16,6 7 0 16,6 8 1-16,1 0-1 0,9 3 0 15,3 0 0-15,4-3 0 16,6-5 1-16,8-5 1 16,3-9-1-16,7-4 1 15,-2-4-2-15,5-2 0 16,-2 0 0-16,-1 0 0 15,-4 3 0-15,-4-3 1 16,1 0-2-16,-3 0 1 16,-6 0-1-16,-2 8 1 15,-2-5 0-15,-4 8 1 16,1-3-1-16,0 0 1 0,2 2-1 16,1-2 0-16,-4 0 0 15,4 3 0-15,2-3-1 16,0 0 1-16,0 3 0 15,0-3 0-15,0 0-1 16,0 0 0-16,0 0 2 16,0 0 1-16,0 2-2 15,0-2 1-15,0 0-1 16,0 0 0-16,0 0-1 16,0 0 0-16,0 0 0 15,0 0 0-15,0 0-7 16,2 3 0-16,4-3-3 15,-4 0 0-15,6-3-16 16,-3-2 1-16,3 5 20 16,-5-5 1-16</inkml:trace>
  <inkml:trace contextRef="#ctx0" brushRef="#br0" timeOffset="18686.7493">23946 14265 18 0,'-11'-2'9'0,"19"7"0"16,-8-5-9-16,3-5 5 16,2-1 0-16,0-2 0 0,1 0 1 15,-6 0 1-15,0 1 0 16,0 1-4-16,-6 4 1 15,1 2-2-15,-6 2 1 16,1 1-2-16,-9 2 1 16,1 3 1-16,-3-3 0 15,-3 1 1-15,0 2 0 16,3 0-1-16,2 5 1 16,1 3-4-16,2 2 0 15,0 6 1-15,6 2 0 16,4 1 0-16,6 13 0 0,0-1-1 15,3 4 1-15,7-6 2 16,12-8 1-16,7-3-3 16,5-7 1-16,6-1 0 15,5-7 1-15,5-6 1 16,-2-2 1-16,2-8-4 16,0-11 1-16,-5-11-2 15,-2 1 1-15,-9-3 1 16,-5-8 0-16,-8-3-3 15,-21-2 1-15,-18 5 0 16,-6 2 1-16,-18-7 0 16,-14 2 0-16,-13 8-4 15,0 14 0-15,6 7 0 16,2 11 0-16,5 3-28 16,6 5 1-16,16 2-6 0,13 4 1 15</inkml:trace>
  <inkml:trace contextRef="#ctx0" brushRef="#br0" timeOffset="38218.0395">19342 13392 56 0,'82'-32'28'0,"26"-29"-3"0,-55 40-28 16,21-16 3-16,22-13 1 15,31-16-2-15,8-14 1 0,26-25 0 16,16-17 1-16,22-10-1 16,7-11 0-16,14-16 0 15,-1-11 0-15,4 9-1 32,-12-3 1-32,-4 11 0 15,-9-6 1-15,-7 0-1 16,-4 11 1-16,-23 10-1 15,-7 6 1-15,-7 18-3 16,-23 3 0-16,-10 16-3 16,-14 13 1-16,-16 13-2 0,-15 13 0 15,-11 11 1-15,-16 8 0 16,-14 8 2-16,-9 8 0 16,-12 5 2-16,-10 0 1 15,-8 6 0-15,-8 2 1 16,-10 0-1-16,-6 3 0 15,-2-1 0-15,-1-2 0 16,-2 0 0-16,-5-2 0 16,0 2 0-16,-1 3 0 15,1-1 2-15,5 4 1 16,5 2-1-16,6 0 1 16,10-3-2-16,8 0 0 0,16-5 0 15,16-5 0-15,15-8 0 16,14-8 0-16,13 2-1 15,6 9 0-15,5-1 0 16,-6 6 0-16,-13 10 0 16,0 6 0-16,-13 5 4 15,-10 16 1-15,-9 0-2 16,-15 13 1-16,-11 16 0 16,-5 8 1-16,-9 7-5 15,-4-2 0-15,-6 3-22 16,3 3 1-16,0-3-11 15,2-9 0-15</inkml:trace>
  <inkml:trace contextRef="#ctx0" brushRef="#br0" timeOffset="38561.8328">24544 9918 48 0,'-35'47'24'0,"9"88"0"0,23-92-24 16,-2 20 0-16,2 14 0 0,6 2 0 16,15-13 0-1,6-10 4-15,13-16 1 0,11-17-3 16,10-9 1-16,0-28 2 15,3-12 0-15,-16-16-1 16,-8-14 0 0,-58-58-1-1,-16 3 0-15,-5 13-8 16,-1 19 0-16,9 23-13 16,-6 22 1-16,-5 15-27 15,-10 30 0-15</inkml:trace>
  <inkml:trace contextRef="#ctx0" brushRef="#br0" timeOffset="39819.6179">13674 16080 23 0,'3'-5'11'0,"-3"8"10"0,0-1-13 16,0 6-1-16,-3 11 1 16,-5 10-3-16,-5 8 1 15,-8 11-3-15,-6 7 0 16,1 9 1-16,0 5 1 16,2 2-3-16,3-5 1 15,2-5-3-15,6 0 0 16,5-11 2-16,13 0 0 15,8-15-1-15,16-1 1 16,14-2-2-16,4-8 1 0,14-3-1 16,-5-5 0-16,7-8-9 15,6-11 0-15,-11-2-7 16,3 5 1-16,-11-3-10 16,-12-10 1-16,-9 0 15 15,-16-3 1-15</inkml:trace>
  <inkml:trace contextRef="#ctx0" brushRef="#br0" timeOffset="40022.7616">13500 16573 40 0,'-22'-16'20'0,"54"29"1"15,-11-18-21-15,11 5 0 16,10 0 0-16,19-8 1 15,-5 2 0-15,5-1-3 16,5-1 1-16,-3 2-9 0,1-2 1 16,-3-2-21-16,-16-1 0 15</inkml:trace>
  <inkml:trace contextRef="#ctx0" brushRef="#br0" timeOffset="40200.1015">13706 16088 44 0,'26'24'22'0,"64"-16"0"0,-58-3-22 0,16-5 1 16,15 6 0-16,19-9-15 16,-5 3 1-16,8 0-18 15,-6-5 0-15</inkml:trace>
  <inkml:trace contextRef="#ctx0" brushRef="#br0" timeOffset="41467.0506">14386 16996 47 0,'-3'66'23'0,"3"-18"1"0,0-32-24 15,0 8 0-15,0 2 1 16,0 0-1-16,3 1 1 15,0-6-2-15,-3-8 1 16,0-5 0-16,0-8 1 16,0-8-2-16,0-18 1 0,0-3 0 15,0-27 0-15,0-5 0 32,8-2 0-32,5-3 0 0,5 7 0 0,3 14 0 15,3 11 0-15,8 10-1 16,0 11 0-16,5 13 1 0,-11 8 1 15,1 10-1-15,-11 4 1 16,2-4-1-16,-7-2 1 16,-11 0 0-16,-8-3 0 15,-8 8-1-15,-11-2 0 16,-4-1-1-16,-4-2 0 16,1-5-7-16,-3-3 0 15,10-14-31-15,6-4 0 16</inkml:trace>
  <inkml:trace contextRef="#ctx0" brushRef="#br0" timeOffset="41670.1569">14841 16520 58 0,'-34'37'29'0,"7"69"-1"15,25-80-28-15,-6 11 0 16,-3 5 0-16,6 14-16 16,-3 0 0-16,0-6-14 15,5-8 1-15,6-10 17 16,7-14 1-16</inkml:trace>
  <inkml:trace contextRef="#ctx0" brushRef="#br0" timeOffset="42076.4668">15135 16914 46 0,'-6'-3'23'0,"-15"-5"0"0,16 6-24 15,-6 2 2-15,-7 5 1 16,-3-2-2-16,0 2 0 15,-1 0 0-15,1 6 0 16,3 2-1-16,5 0 1 0,2 1 0 16,8-4 1-16,3 1 0 15,6-3 0-15,2 0-2 16,5-8 0-16,5-3 1 16,3-5 1-16,3-5-2 15,-3 0 1-15,1-3 0 16,-4 0 0-16,-7 0 6 15,-1 8 0-15,-2 3-1 16,-5 7 0-16,-3 1-6 16,0 5 1-16,-3 5 0 15,3 0 0-15,-5 3-1 16,5 3 1-16,5-3-20 16,0 7 0-16,3-4-16 15,0-6 0-15</inkml:trace>
  <inkml:trace contextRef="#ctx0" brushRef="#br0" timeOffset="42467.0983">15315 16914 41 0,'-11'13'20'0,"1"24"3"0,4-23-21 16,4-1 3-16,-1 8 1 0,-2-3-5 16,2-2 1-16,3-2 0 15,3-9 0-15,5-10-2 16,2-9 0-16,3-10 0 16,3 1 0-16,0 4 0 15,5-5 0-15,-2-2-4 16,2 2 1-16,-2 6-10 15,-6 7 0-15,-3 11 11 16,-2 8 0-16,-5 16 2 16,0 7 1-16,2 9-1 15,-2-8 0-15,4-3-1 16,4 3 1-16,0-6 0 16,-1-7 1-16,1-6-13 15,-1-5 0-15,-4-5-9 16,-1-6 0-16</inkml:trace>
  <inkml:trace contextRef="#ctx0" brushRef="#br0" timeOffset="42858.0136">15669 16978 41 0,'-2'18'20'0,"25"3"9"0,-12-18-22 0,5-3-7 31,-3 0 0-31,6-3 1 15,-6-7 0-15,0 7-1 16,-2-10 1-16,-1 2-2 16,-2-5 1-16,-5 0 0 15,-6 8 1-15,-7 3 0 16,-9 0 1-16,-2 15 4 16,0 6 0-16,5 11-5 15,0-3 1-15,13-1-3 16,6 1 0-16,13-3-33 15,5 1 0-15,11-4 11 16,5-7 0-16</inkml:trace>
  <inkml:trace contextRef="#ctx0" brushRef="#br0" timeOffset="43161.2668">16386 16710 59 0,'-8'-2'29'0,"56"4"2"0,-35-10-30 16,11 3-4-16,8 0 0 16,0-6-25-16,-1 1 1 15,1 2-2-15,-5-3 1 16</inkml:trace>
  <inkml:trace contextRef="#ctx0" brushRef="#br0" timeOffset="43301.8396">16471 16837 59 0,'29'13'29'0,"58"-26"-27"0,-55 11-30 0,13-6-3 16,8-3 1-16</inkml:trace>
  <inkml:trace contextRef="#ctx0" brushRef="#br0" timeOffset="43926.9032">17442 16509 31 0,'-8'11'15'0,"-2"26"5"0,7-29-16 16,-2 5-2-16,2 0 1 15,0 3-1-15,-2-8 1 16,5 0-2-16,0-3 1 16,0-2 2-16,0-3 0 15,5-3-2-15,-2 1 0 0,0 2-1 16,2-3 1-16,-2-2-2 16,-1-6 0-16,3-5 0 15,-2 8 0-15,0-5 1 16,2 0 0-16,-5 7 3 15,0 1 0-15,0 5-5 16,0 0 1 0,0 0 0-16,-8 27-1 15,5-11 0-15,-2-1 2 16,3-4 0-16,-1-3-1 16,3 3 1-16,-5-4-1 15,2 7 0-15,3-4-1 16,-3-2 1-16,-2 3 0 15,2 2 0-15,-5 0 0 16,3 3 0-16,0-3 0 0,2-2 1 16,1-3-1-16,-4 0 0 15,4-6-3-15,-1 6 1 16,-2-2-49-16,2 4 1 16</inkml:trace>
  <inkml:trace contextRef="#ctx0" brushRef="#br0" timeOffset="44664.2878">17109 16361 39 0,'0'-3'19'0,"29"-28"1"16,-16 23-20-16,16-3 0 15,-5-2 1-15,8-6 1 16,5 9 0-16,-3 2 1 16,0 10 0-16,-2 6 0 0,-3 8 0 15,-5 8 3-15,-8 8 1 16,-3 5-6-16,-5 8 1 16,-8 2 0-16,-8 6 1 15,-5-10 0-15,-3-1 1 16,0-2-5-16,-2-3 1 0,-1-3 0 15,3-5 0-15,0-8 0 16,6-2 0-16,5-6 0 16,-3-2 1-16,5-6-2 15,3-5 1-15,3-3 0 16,5-2 0-16,-3 0 1 16,3-3 1-16,2 0-1 15,1-3 0-15,8-4-2 16,2 4 1-16,3-13 0 15,5-8 1-15,8-10-1 16,13-3 0-16,-5-5 0 16,5-1 0-16,3 7-1 15,-8 12 1-15,-3 13 2 16,-5 19 1-16,-10 19 9 16,-6 18 0-16,-10 18-7 0,-3 6 1 15,-6 13-5-15,6-8 0 16,3 3-1-16,-1 3 1 15,4-22-3-15,12-2 1 16,8-11-19-16,9-11 1 16,2-10-18-16,16-11 1 15,-1-18 10-15,4-16 0 16</inkml:trace>
  <inkml:trace contextRef="#ctx0" brushRef="#br0" timeOffset="45118.3629">16712 17237 48 0,'42'0'24'0,"109"-29"7"0,-77 13-23 16,40-3 0-16,37-2 0 15,29-13-7-15,21 5 1 0,0-6-1 16,-8 1 0-16,-24 5-27 15,-10 10 0-15,-24 3-14 16,-29 3 1-16</inkml:trace>
  <inkml:trace contextRef="#ctx0" brushRef="#br0" timeOffset="46164.6628">16939 17544 43 0,'-26'-6'21'0,"42"-9"4"0,0 9-23 0,7-2-1 16,12-2 1-16,15-6-1 16,6-5 0-16,2 0-2 15,-5 10 0-15,-8 6 0 16,-6 10 1-16,-7 3 0 15,-11 8 0-15,-10 2 1 16,-16 6 0-16,-6 5-1 16,-10 14 0-16,-13-4 5 15,-11-2 0-15,-8 14 0 16,-6-1 0-16,12-8 1 16,4-7 0-16,12-4-4 15,12-9 1-15,11-1-1 16,16-8 0-16,13-5-2 0,19 0 0 15,16-8 0-15,7 0 0 16,11 0-10-16,3 0 0 16,5 8-31-16,-8-3 0 15,-3 0 25-15,-12-5 0 16</inkml:trace>
  <inkml:trace contextRef="#ctx0" brushRef="#br0" timeOffset="46573.9237">18236 17517 40 0,'-19'-8'20'0,"-10"14"4"0,19-6-20 15,-14 0 1-15,-16 8 1 16,-5 13 5-16,-10 11 0 15,-4 10-4-15,14 8 0 16,11 3-5-16,8-5 0 16,12-3-2-16,12 8 0 15,12-11 0-15,11 0 1 0,11-13-8 16,13-7 1 0,0-15-19-16,3-9 1 0,-6-11-14 15,-5-6 0-15</inkml:trace>
  <inkml:trace contextRef="#ctx0" brushRef="#br0" timeOffset="46777.0675">17754 17742 53 0,'-5'6'26'0,"42"17"2"15,-18-25-28-15,10-4-1 16,5-2 0-16,16 1 1 15,3 7 0-15,0-6-19 16,0 1 0-16,0 5-14 16,-5-8 1-16</inkml:trace>
  <inkml:trace contextRef="#ctx0" brushRef="#br0" timeOffset="46995.8222">18334 17856 54 0,'-24'61'27'0,"34"-19"0"0,-4-26-27 16,4-5 0-16,6 5 1 16,5-9 0-16,3-1 1 15,0-14 2-15,5-5 0 16,-5-1-3-16,-3 1 0 16,-5-11-1-16,-13 6 0 0,-11-6 0 15,-8 3 0-15,-5-3-11 16,-6 8 0-16,1 8-30 15,-6 0 1-15,3 14 31 16,5-6 0-16</inkml:trace>
  <inkml:trace contextRef="#ctx0" brushRef="#br0" timeOffset="48611.7546">13010 15456 43 0,'-8'8'21'0,"3"53"2"0,5-22-23 16,-11 38-1-16,-15 21 1 16,-9 32 1-16,-4 26 0 15,-9 40 0-15,-10 13 0 16,2 10 2-16,3 4 0 15,-2-14-1-15,7-21 0 16,14-27 0-16,15-31 0 16,14-32-2-16,8-14 0 0,10-12 1 15,5-6 0-15,14-13 0 16,18-6 1-16,6-10-1 16,21-10 0-16,2-1-2 15,11-2 1-15,21-8 0 16,-2-5 1-16,18-6-1 15,13 3 0-15,-5-8-1 16,13-5 0-16,13 2 1 16,-7-5 0-16,-1 0 1 15,6 3 1-15,-3-1-3 16,3 6 1-16,-8 0 1 16,2 3 0-16,1 5-2 31,-9-5 0-31,6 2 1 0,5 6 0 15,-16-3 0-15,9 2 0 16,4 3 0-16,-13 3 0 16,6 3 0-16,5-1 0 15,-16 1 0-15,5-3 0 16,0 2 0-16,-8-2 0 16,1 0 0-16,2-5 0 15,-6 2 1-15,-2-3 1 16,-2 6-2-16,-1 0 1 0,-16-5 0 15,-2-1 0-15,-3-2-1 16,-5-3 1-16,-5-5 2 16,-14 0 0-16,-10 0-3 15,-11-5 0-15,1 10 1 16,-12-5 1-16,-4 0-1 16,-6-5 0-16,-6 3-1 15,-7-6 0-15,-3 0 0 16,-2 5 0-16,-6-2 1 15,-2-3 0-15,-1 5-2 16,1-5 0-16,-1 0 1 16,1-8 1-16,2-10-2 15,3-6 0-15,5-10 1 16,0-11 1-16,6-5-1 0,-1-14 0 16,1-10 0-16,5-13 1 15,10-8-2-15,8-14 1 16,0-2 0-16,6 8 1 15,5-8-3-15,-8 3 1 16,0-1 1-16,0 9 1 16,0-3 0-16,-6 10 0 15,-4 6-1-15,-6 5 0 16,-11 13 0-16,-5 0 0 16,-10 9-1-16,-6 7 1 15,-13 0-1-15,-10 0 1 0,-9 5 0 16,-10 3 0-16,-5 6 0 15,-14 2 1-15,-15-5-2 16,-9 2 1-16,-10 8 0 16,-10 6 0-16,-11 2 1 15,-6 8 0-15,-12 0-3 16,-12 1 1-16,-4 1 1 16,-14-4 0-16,-10 5 0 15,-8-3 1-15,-9 3-1 16,-9 0 1-16,-9-1-2 15,-8 4 0-15,-10-1 1 16,-14 6 0-16,-15 3 0 16,-16 2 0-16,-6-11 0 15,1 6 1-15,-17-6 0 16,11-7 0-16,9 7-1 0,-9 6 0 16,5 3 0-16,9-1 1 15,4 8-2-15,9 1 1 16,-6 15-18-16,14 3 1 15,13 2-30-15,7 6 1 16</inkml:trace>
  <inkml:trace contextRef="#ctx0" brushRef="#br0" timeOffset="49880.6628">19149 16845 42 0,'-53'0'21'0,"34"5"4"0,19-5-20 15,6 0 3-15,7-5 0 0,19-3-1 16,20 0 1-16,15-2-6 16,28-14 1-16,27 8-3 15,5-2 0-15,13-1 0 16,11 3 1-16,-24 6-19 15,0-4 18 1,-127 14 0-16,90-8-55 16,-27 3 0-16</inkml:trace>
  <inkml:trace contextRef="#ctx0" brushRef="#br0" timeOffset="50255.667">19464 16541 38 0,'0'-13'19'0,"5"13"0"0,0-6-18 16,-2 6 4-16,-3 0 1 15,-3 6-5-15,-5 2 1 16,0 10-2-16,-5 6 1 16,-11-3 1-16,-13-2 1 15,0 4 0-15,-5 1 1 0,-6 8 0 16,3 8 1-16,5-1-1 16,6-2 1-16,10 0-2 15,8-2 0-15,14-6-2 16,15 5 1-16,16-7-4 15,16-3 1-15,16 2-8 16,0-10 1-16,8 3-47 16,10-4 1-16</inkml:trace>
  <inkml:trace contextRef="#ctx0" brushRef="#br0" timeOffset="50911.8967">20892 16726 20 0,'-16'0'10'0,"3"-16"5"0,11 16-10 0,-6-8 4 15,-3 0 0-15,-2-5-6 16,-6-3 1-16,1-2 0 16,2 10 0-16,-3 8-3 15,-10 10 0-15,3 1 1 16,-6 13 0-16,3 10 0 16,0 9 1-16,8 7-2 15,7-11 0-15,7-4 0 16,7-11 0-16,10-11 2 15,9-13 0-15,4-13-3 16,7-24 1-16,9-8-2 0,4-29 0 16,2 2 2-16,0-18 0 15,-6 13-2-15,1-2 1 16,-8 2 0-16,-16 19 1 16,-6 18 2-16,-10 22 0 15,-3 26 0-15,-10 8 1 16,-13 26-4-16,-6 11 0 15,0 24 0-15,6-3 1 16,-1 3-2-16,12-6 1 16,7-13-14-16,16-8 1 15,7-15-8-15,14-17 0 0,6-18-3 16,13-13 0-16</inkml:trace>
  <inkml:trace contextRef="#ctx0" brushRef="#br0" timeOffset="51156.1141">21191 16655 34 0,'-21'45'17'0,"3"13"8"16,15-37-17 0,0 3-1-16,3 2 0 15,3-5-1-15,5-5 1 16,8-5 1-16,10-8 0 0,9-17-5 16,-1-15 0-16,6 0-2 15,-1-11 1-15,-4-10-2 16,-14 8 1-16,-18 0-2 15,-14 12 1-15,-13 9-6 16,-15 8 0-16,-4 21-14 16,1 13 0-16,-3 0-12 15,5-2 1-15,16 2 21 16,11-5 0-16</inkml:trace>
  <inkml:trace contextRef="#ctx0" brushRef="#br0" timeOffset="51861.1251">21530 16705 42 0,'-21'-5'21'0,"23"28"0"0,6-20-20 15,3-3 1-15,2 0 1 16,8-3-1-16,11-2 0 16,8-11-2-16,2-10 0 15,-2 2-1-15,-8-8 1 16,-6 8 0-16,-5 1 0 15,-13-1 0-15,-8 8 1 16,-8 5-2-16,-8 9 0 16,-13 4 3-16,-5 14 1 15,2 11 7-15,-5 4 1 0,5-1-4 16,6 7 1-16,7 5-7 16,11 0 1-16,14-7-2 15,7-9 1-15,19-5-9 16,13-13 1-16,18-8-31 15,6-13 1-15,-3-8 14 16,0 2 0-16</inkml:trace>
  <inkml:trace contextRef="#ctx0" brushRef="#br0" timeOffset="52444.1268">22342 16591 35 0,'-8'-18'17'0,"-26"2"1"16,23 13-17-16,-4 3 1 16,-7-3 0-16,-4 6 2 15,-6 0 0-15,3 5-3 16,5 5 0-16,6-2-1 16,10-1 1-16,8 6 2 0,8-3 1 15,10-2 0-15,-2-1 0 16,3 1-1-16,-1-3 0 15,-7 0 2-15,-6 8 1 16,-5 2-5-16,-11 3 0 16,-4 1-1-16,-7 4 0 15,-4-10-7-15,2 2 1 16,3-7-22-16,2-11 0 16,9-8 3-16,7-8 0 15</inkml:trace>
  <inkml:trace contextRef="#ctx0" brushRef="#br0" timeOffset="52584.8092">22469 16271 34 0,'-8'29'17'0,"-2"11"-21"15,7-27-17-15,-2 8 8 16,0-8 1-16</inkml:trace>
  <inkml:trace contextRef="#ctx0" brushRef="#br0" timeOffset="53187.8986">22422 16459 34 0,'-14'87'17'0,"7"-7"8"0,4-65-18 0,0 7-5 15,-5-1 1-15,6 3-3 16,-4-6 1-16,4-2 1 16,2-5 0-16,0-3 1 15,-3-8 0-15,3-3-3 16,3-13 1-16,5-3-1 16,2-15 0-16,3-8 0 15,6-6 0-15,2 0 0 16,0 9 0-16,0 7 0 15,1 16 0-15,-1 14 7 16,-5 12 0-16,0 14-7 16,-6 8 1-16,-5 5-1 15,3-6 1-15,0 1-3 16,-5 0 1-16,5-8-22 16,-3 0 1-16,3-14-12 15,0-2 1-15</inkml:trace>
  <inkml:trace contextRef="#ctx0" brushRef="#br0" timeOffset="53359.7259">22914 16186 40 0,'-8'-5'20'0,"8"37"-1"0,0-16-19 16,-3-3-26-16,-5 13 0 15,6 3 13-15,-9-2 0 0</inkml:trace>
  <inkml:trace contextRef="#ctx0" brushRef="#br0" timeOffset="53595.4398">23226 16107 43 0,'-5'5'21'0,"-3"38"11"15,8-28-22-15,-3 9-6 16,-7 5 0-16,-1 11-4 16,-7 13 1-16,4 5-3 0,-4 14 0 15,-1-6-24-15,6 0 0 16,0-3-3-16,-3-7 1 15</inkml:trace>
  <inkml:trace contextRef="#ctx0" brushRef="#br0" timeOffset="53720.4424">22999 16583 57 0,'-6'-42'28'0,"46"23"8"0,-19 11-29 15,13-5-7-15,14-3 1 0,-3-2-24 16,5-1 0-16,-2 1-18 15,-6 5 1-15</inkml:trace>
  <inkml:trace contextRef="#ctx0" brushRef="#br0" timeOffset="54537.9322">20570 17652 37 0,'-16'-37'18'0,"5"8"1"0,6 19-19 0,-1 2 0 15,-9 0 1-15,-1 0-1 16,-11 0 0-16,1 8 2 15,-3 8 1-15,0 5-1 16,5 8 1-16,3 11-3 16,7 2 1-16,4 1 0 15,2 7 1-15,5-10-3 16,6-11 1-16,7-5 0 16,12-11 1-16,7-21-2 15,5-8 0-15,6-13 0 16,5-18 1-16,0 2 0 15,2-21 1-15,-12 10-1 16,-6-2 1-16,-8 0 0 0,-8 18 1 16,-5 11 4-16,-5 11 1 15,-6 15-5-15,-7 19 1 16,-9 11 1-16,-5 15 0 16,3 19-2-16,3-5 1 15,7 10-2-15,8 3 1 16,9-8-2-16,12-11 0 15,6-10 0-15,-3-6 0 16,6-10 0 0,-1 0 0-16,6-13 0 0,5-11 0 15,-5-16 0-15,-1-3 0 16,-7 1-1-16,-3-3 1 16,-7-3 0-16,-6 0 0 15,-11-2-1-15,-13 18 0 16,0 5 2-16,-5 11 1 15,0 11-3-15,2 5 1 16,9 8 1-16,2 7 1 16,8 4-5-16,10 2 1 15,12-11-30-15,7-2 1 0,10-13 2 16,4-3 1-16</inkml:trace>
  <inkml:trace contextRef="#ctx0" brushRef="#br0" timeOffset="55017.0471">21178 17507 31 0,'-26'10'15'0,"23"25"8"0,3-14-15 16,0 8-7-16,0 3 1 16,3 10-1-16,2 0 1 15,-2 3 2-15,-3-2 0 16,0 7-3-16,-3-8 1 16,3 1-2-16,0-9 0 15,-5-10 0-15,5-16 0 16,0-21-1-16,-3-9 0 15,3-25 1-15,3-11 0 0,5-14-1 16,5-5 1-16,13 3 0 16,6 3 0-16,0 13 0 15,0 15 1-15,-1 12-2 16,1 15 0-16,-6 13 3 16,-4 6 0-16,-12 13 5 15,-2-1 1-15,-10 1-6 16,-9 8 0-16,-8 5-2 15,-2 6 0-15,-3-1-2 16,-5-2 0-16,6-6-22 16,1-7 0-16,4-6-6 15,7-10 0-15</inkml:trace>
  <inkml:trace contextRef="#ctx0" brushRef="#br0" timeOffset="55345.1744">21527 17644 42 0,'22'8'21'0,"9"-34"1"0,-20 15-20 16,-1-2-2-16,4-8 0 16,-4 5 0-16,1-5 1 15,-3 2-1-15,-6-7 0 16,-4 2 0-16,-6 13 0 15,-3 3 0-15,-2 8 1 0,-5 11 3 16,-6 5 0-16,3 8 2 16,-1 10 0-16,12 6-7 15,4-6 0-15,12 1 0 16,7-6 1-16,0-3-8 16,6-5 0-16,2-18-6 15,11-3 1-15,-1-3-2 16,1-13 1-16,0-7-3 15,-3-4 1-15</inkml:trace>
  <inkml:trace contextRef="#ctx0" brushRef="#br0" timeOffset="55626.3906">21861 17509 26 0,'-3'-10'13'0,"-7"26"12"16,7-14-14-16,-2 6-8 16,2 0 1-16,3 0-3 15,0 0 1-15,0 0-1 16,0 3 1-16,0 2 2 15,-3 0 0-15,3 3-4 0,0 0 1 16,3-8-1-16,5-6 0 16,-3-12 1-16,11-14 0 15,0 8-3-15,5-10 1 16,0-1 1-16,-2 9 0 16,-6 2 7-16,3 8 1 15,-6 13-6-15,-4 8 1 16,-1 9-3-16,-2 7 0 15,-3 5-3-15,0-2 1 16,0 0-23-16,0-6 0 0,2 0-5 16,9-10 1-16</inkml:trace>
  <inkml:trace contextRef="#ctx0" brushRef="#br0" timeOffset="56001.4364">22366 17507 41 0,'-8'-11'20'0,"-5"-18"5"16,5 26-22-16,-3 6 5 15,-4 5 0-15,-4 0-2 16,1 16 1-16,2 7-5 16,-3 7 0-16,6-4-2 15,5 0 0-15,8-7 0 16,3-3 0-16,7-14-1 15,6-10 0-15,8-10 1 0,0-17 1 16,7-13-1-16,-4 6 0 16,-1-19 0-16,1-5 1 15,-3-11-2-15,-1 3 1 16,-1 10 0-16,-7 14 1 16,-9 13-1-16,-9 16 0 15,-5 15 7-15,-2 17 0 16,-1 10-7-16,0 0 0 15,11-29 0 1,-5 74-27-16,5-21 1 16,5-5-15-16,11-11 1 0</inkml:trace>
  <inkml:trace contextRef="#ctx0" brushRef="#br0" timeOffset="56407.6906">22861 17523 33 0,'13'2'16'0,"8"33"7"0,-18-19-18 16,2 7-1-16,-2 1 0 16,5-3-1-16,-3-2 0 15,3-3 1-15,3 0 1 16,-1-16-2-16,3-3 1 16,6-13-3-16,-6-8 0 15,3-2-2-15,-5 2 1 16,-6-2 0-16,-8 2 1 15,-7 5-3-15,-11 3 1 16,-3 16-6-16,-3 0 0 16,3 8-5-16,3 5 0 0,8 1-21 15,8-1 0-15,5-5 32 16,10-5 1-16</inkml:trace>
  <inkml:trace contextRef="#ctx0" brushRef="#br0" timeOffset="56657.6934">23276 17517 45 0,'-21'8'22'0,"-3"19"12"16,19-19-23-16,5-3-8 16,5-2 1-16,1-6 0 15,10-10 1-15,-1 5 2 16,12-11 1-16,-1 1-4 15,6 2 1-15,0 5-2 16,-6 14 0-16,-5 13-3 16,-5 10 0-16,0 14-20 0,-3-3 1 15,1-11-40-15,2-2 1 16</inkml:trace>
  <inkml:trace contextRef="#ctx0" brushRef="#br0" timeOffset="57095.173">22432 17353 27 0,'-5'11'13'0,"5"-6"13"0,0 3-15 15,0 11-2-15,0 4 1 16,0 4-5-16,0 7 1 16,0 3-6-16,3 6 1 15,-1-4-29-15,6-10 0 16,3-5 3-16,2-16 0 15</inkml:trace>
  <inkml:trace contextRef="#ctx0" brushRef="#br0" timeOffset="57767.0834">23816 17404 47 0,'-34'0'23'0,"36"-14"7"0,6 14-23 15,8-5-1-15,11 0 1 16,7-3-4-16,11 0 1 16,8 5-4-16,5-2 1 15,0 5 0-15,3 0 0 16,-5 0-2-16,-3 0 1 0,-3 8-1 16,-8 0 1-16,-10-3 0 15,-8 3 1-15,-14-3-1 16,-10 3 0-16,-10 8-1 15,-11 3 1-15,-14-3 1 16,-7 2 0-16,0 6-2 16,-11 2 1-16,2 1 1 15,9 2 0-15,8-8-2 16,10 3 1-16,8-6-1 16,13-2 0-16,11 0 2 15,8-5 0-15,5-6-1 16,8-2 0-16,6 2-1 15,7-2 0-15,1-3-10 16,-4 0 0-16,1-3-17 16,-8-2 1-16,-9-3 2 15,-9 0 1-15</inkml:trace>
  <inkml:trace contextRef="#ctx0" brushRef="#br0" timeOffset="57938.9621">23930 17552 35 0,'5'5'17'0,"38"6"4"0,-22-11-18 16,10-3 0-16,9-2 0 16,10-3-3-16,6 8 1 0,5-3-42 15,2 3 1-15</inkml:trace>
  <inkml:trace contextRef="#ctx0" brushRef="#br0" timeOffset="58079.5897">24800 17663 69 0,'-8'29'34'0,"8"-16"1"16,0-8-34-16,0-2-37 15,-2 2 0-15,-6-5 3 16,-5-13 1-16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4T22:43:31.775"/>
    </inkml:context>
    <inkml:brush xml:id="br0">
      <inkml:brushProperty name="width" value="0.05292" units="cm"/>
      <inkml:brushProperty name="height" value="0.05292" units="cm"/>
    </inkml:brush>
  </inkml:definitions>
  <inkml:trace contextRef="#ctx0" brushRef="#br0">16185 5919 64 0,'-10'-23'32'0,"63"9"0"15,-22 12-33-15,12 2 1 16,17 2 0-16,17 1 0 16,32 8 1-16,15-1-1 15,27 1 0-15,24-3-1 16,26 2 1-16,2-4 1 16,20-4 1-16,-1 1-2 15,0-1 1-15,0 1-1 16,-7-3 0-16,-6 0 0 15,-6 0 0-15,-17-5 0 0,-17 0 0 16,-10-1-1-16,-30 1 1 16,-15-3 0-16,-19 3 0 15,-20-1 0-15,-20 4 0 16,-13-1 1-16,-12 0 0 16,-15-2-2-16,-9 0 0 15,-17-3 2-15,-10 3 0 16,-5-3-2-16,-12-3 1 15,-9-2 0-15,2-3 1 16,3-2-2-16,-1 2 0 0,4-8 1 16,4 5 1-16,11 6-1 15,3 2 0-15,11 4-2 16,4 4 1-16,17 6 1 16,7-1 1-16,14 3-1 15,18 1 1-15,3-4-1 16,11 4 0-16,2 2 0 15,0 2 1-15,-2 3-1 16,-11 3 0-16,-14 3 2 16,-7 2 1-16,-11 0 1 15,-18 3 1-15,-14-3-5 16,-10 3 0-16,-13-5-7 16,-11 7 0-16,-14-5-14 15,-7 0 1-15,-5-5-19 16,-3-5 0-16,5-9 33 15,-2 1 1-15</inkml:trace>
  <inkml:trace contextRef="#ctx0" brushRef="#br0" timeOffset="469.3439">16860 5501 48 0,'-5'-13'24'0,"10"18"1"15,-5-2-25-15,-8 5 0 16,-13 5 0-16,-14 3 0 16,-12 13 1-16,-17 8 2 15,6 3 0-15,-16 2 2 16,3 3 1-16,15-2-4 15,8-4 1-15,17-4-2 16,7-6 0-16,11-3 1 0,15 1 0 16,17 2 1-16,5-3 1 15,15-5-5-15,17 1 1 16,10-4-7-16,8 3 1 16,-3 3-53-16,6-3 0 15</inkml:trace>
  <inkml:trace contextRef="#ctx0" brushRef="#br0" timeOffset="1177.2556">17709 2688 51 0,'-2'-34'25'0,"4"-6"0"0,-2 27-26 0,-2 0 2 15,-9-3 1-15,-5 5-3 16,-8 1 0-16,-5 5 0 15,-2 5 1-15,-7 8 2 16,-9 7 0-16,5 4-2 16,-1 13 0-16,11 7 0 15,1 14 0-15,-1 3 0 16,8 5 1-16,3-6-2 16,13-4 1-16,13-17 1 15,1-16 1-15,12-15-3 16,14-16 1-16,8-16 1 15,7-21 0-15,11-25-1 16,1-7 1-16,-6-26-2 0,-3-16 0 16,-5-3 1-16,-3-8 0 15,-2 15 0-15,-11 23 0 16,-8 33 3-16,-10 22 1 16,-11 31-1-16,-11 38 1 15,-10 18-3-15,-8 34 1 16,-11 22-2-16,-2 10 1 15,-1 8-2-15,12-5 0 16,10-11-3-16,15-19 1 16,17-17-20-16,15-12 1 15,11-15-13-15,16-19 1 0</inkml:trace>
  <inkml:trace contextRef="#ctx0" brushRef="#br0" timeOffset="1618.0128">18575 2172 41 0,'5'6'20'0,"-8"4"8"0,3-4-21 15,-8 4 0-15,-13 6 1 16,-11 5-4-16,-5 3 1 16,-16 8-1-16,-8-3 1 15,6 5-3-15,-6-2 1 16,5-5 0-16,6-9 0 0,11 3-1 15,12-13 1-15,9 0-3 16,10 3 0-16,16-1 1 16,10 1 0-16,9-3 0 15,15-3 1-15,16 3-3 16,6 0 1-16,4 0 0 16,-7 3 0-16,0-1-20 15,3 3 0-15,-1 1-34 16,-7-1 1-16</inkml:trace>
  <inkml:trace contextRef="#ctx0" brushRef="#br0" timeOffset="2028.2716">19202 2154 45 0,'-8'3'22'15,"-16"2"5"-15,13-2-23 0,-10 4 2 16,-8 4 0-16,-8 10-4 15,-16-2 1-15,-5 5 1 16,-8 2 1-16,2 0-2 16,9 6 0-16,12-5-3 15,12-3 0-15,9-3 1 16,14 0 0-16,16-5 2 16,14 2 0-16,9-7-3 15,17 5 1-15,5 0-1 16,0-1 0-16,5 4-14 0,-5-6 1 15,0 8-42-15,-6 1 0 16</inkml:trace>
  <inkml:trace contextRef="#ctx0" brushRef="#br0" timeOffset="3325.6778">20675 1916 39 0,'-5'-19'19'0,"-16"-2"2"0,10 13-21 0,-5 3 0 16,-7 0 1-16,-12 5-1 15,-15 5 0-15,-3 5 3 16,0 6 0-16,0 0 0 15,8-5 0-15,16 13-3 16,8-3 0-16,18 3-1 0,9-1 1 16,9-7 1-16,9 3 1 15,16-3-3-15,5 2 1 16,5-2 0-16,-2-3 1 16,-1 3 4-16,-9 0 0 15,-7 0 2-15,-10 0 0 16,-13 2-6-16,-10 1 1 15,-14 2-2-15,-5 0 1 16,-11-2-2-16,-5-3 0 0,-3-3-9 16,6-8 0-16,5-2-16 15,8-9 0-15,10-4 3 16,14-14 0-16</inkml:trace>
  <inkml:trace contextRef="#ctx0" brushRef="#br0" timeOffset="3481.937">20924 1940 59 0,'-5'34'29'0,"-19"51"1"15,16-75-31-15,-5 17-8 16,0 7 0-16,-6 6-13 16,6-6 0-16,2-10-5 15,11-5 1-15</inkml:trace>
  <inkml:trace contextRef="#ctx0" brushRef="#br0" timeOffset="3606.9387">21064 1765 40 0,'-8'-61'20'0,"-18"51"1"0,18 10-19 16,-3 0-17-16,1 0 1 16,-1 2-13-16,1 11 1 15</inkml:trace>
  <inkml:trace contextRef="#ctx0" brushRef="#br0" timeOffset="3951.1742">21170 1924 40 0,'-2'-6'20'0,"47"-2"4"0,-24 3-21 0,8 0-2 16,3 2 1-16,2 3-2 15,-2-5 0-15,-3 10 0 16,-8-5 1-16,-5 8 1 16,-8-3 0-16,-11 11 0 15,-5 6 1-15,-5 4 2 16,-14 0 0-16,-7-2 0 16,-6 3 0-16,3 2 0 15,6 0 0-15,2 0-5 16,7-5 1-16,9-3-1 15,5 0 0-15,6-5 0 16,4-5 0-16,11-3-10 0,9 0 0 16,9-6-26-16,6-4 0 15,11-4 17-15,5-4 1 16</inkml:trace>
  <inkml:trace contextRef="#ctx0" brushRef="#br0" timeOffset="4518.4325">21583 2143 37 0,'-8'14'18'0,"16"7"3"0,0-19-20 0,2 1 5 16,4-3 0-16,7-5-4 15,8-8 0-15,3-1-2 16,-1 1 1-16,1-5-1 15,-5-9 1-15,-1-5-2 16,-10 6 0-16,-8 2 1 16,-11 3 1-16,-7 5 0 15,-11 8 1-15,-11 8 11 16,-5 16 0-16,2 10-8 16,6 4 0-16,8 4-5 15,8 6 1-15,10-1-1 16,14-4 0-16,23-9-13 15,16-10 1-15,17-13-42 16,9-14 1-16</inkml:trace>
  <inkml:trace contextRef="#ctx0" brushRef="#br0" timeOffset="6361.2906">22789 2051 38 0,'-23'-21'19'0,"-14"26"0"0,31 3-18 16,-4 0 0-16,-6 2 1 15,-5 14-1-15,0 3 0 16,-1 4 0-16,9 4 0 15,3-9-1-15,7-7 1 0,6-3 1 16,7-6 1-16,9-5-3 16,4-12 1-16,12-12-1 15,2-2 0-15,-5 0 0 16,-6 0 1-16,-5 5-1 16,-2 2 0-16,-9-7-9 15,-7 3 0-15,-3-1-26 16,-5 6 1-16</inkml:trace>
  <inkml:trace contextRef="#ctx0" brushRef="#br0" timeOffset="6799.5279">23480 1728 37 0,'-5'-27'18'0,"-6"12"7"0,6-4-19 0,0 3-4 15,-11-8 1-15,0 6 6 16,-5-1 1-16,0 3-9 16,2 11 0-16,0 10-1 15,6 11 1-15,-5 11-1 16,-3 7 0-16,5 16 0 15,-3 11 0-15,1 16-13 16,7-11 1-16,-2 11-10 16,5-8 0-16,8-14 3 15,5-7 0-15</inkml:trace>
  <inkml:trace contextRef="#ctx0" brushRef="#br0" timeOffset="6954.364">23030 2088 47 0,'-5'0'23'0,"66"-19"9"16,-29 11-24-16,7-2-8 0,14-3 0 15,11-6-44-15,2 0 0 16,5 1 36-16,-15-6 0 16</inkml:trace>
  <inkml:trace contextRef="#ctx0" brushRef="#br0" timeOffset="7536.7974">21639 2863 43 0,'-6'53'21'0,"1"37"2"0,5-66-22 16,-3 13-1-16,1 5 1 16,-6 8-1-16,0 1 0 15,2-4 0-15,-1-7 1 16,4-8-2-16,3-11 0 0,0-10 1 16,3-19 0-16,4-11-2 15,-1-18 1-15,4-21 0 16,6-14 1-16,5-4-2 15,6-9 1-15,5 14 1 16,5 12 0-16,-3 17 0 16,0 10 1-16,3 14-2 15,-10 12 1-15,-1 9 1 16,-10 8 1-16,3 7 1 16,-9 3 1-16,-2 1 5 15,-13 1 0-15,-11 4-9 16,-13 5 1-16,-3-9-1 15,-2 1 0-15,-3-5-13 16,2-9 0-16,4-10-26 16,10-10 0-16</inkml:trace>
  <inkml:trace contextRef="#ctx0" brushRef="#br0" timeOffset="7732.8156">22247 2466 59 0,'-18'45'29'0,"-4"27"2"16,14-49-31-16,-5 12-1 15,-8 20 1-15,0-4-13 16,0-1 0-16,7-2-9 0,4-9 0 16,10-12 1-16,10-9 0 15</inkml:trace>
  <inkml:trace contextRef="#ctx0" brushRef="#br0" timeOffset="8123.4461">22517 2815 40 0,'-11'-29'20'0,"6"-2"0"0,0 25-19 15,-1-2 0-15,-4 0 0 0,-6 6-1 16,0 2 1-16,-5 0 0 15,-8 2 1-15,5 14-2 16,-2 11 1-16,4 5-1 16,7 5 1-16,-1 5-2 15,10 0 1-15,6-2 0 16,11-11 0-16,13-10 0 16,0-11 1-16,5-16-1 15,2-14 1-15,4-1-2 16,-3-20 1-16,-3 1 0 15,-8 5 0-15,-8 2 12 16,-5 12 0-16,-8 7-12 16,-3 13 0-16,-5 3 0 15,-2 21 1-15,2 6-2 16,3 2 1-16,-1 0-1 16,6 3 1-16,8-6-20 0,6-5 0 15,4-10-13-15,6-8 0 16</inkml:trace>
  <inkml:trace contextRef="#ctx0" brushRef="#br0" timeOffset="8295.2709">22927 2561 41 0,'0'-10'20'0,"3"20"16"0,-3-2-21 15,0 6-14-15,-3 9 1 0,0 7-1 16,-5 15 1-16,-2 7-2 15,-1-1 0-15,3 2-12 16,3-3 0-16,-3-2-32 16,6-11 0-16</inkml:trace>
  <inkml:trace contextRef="#ctx0" brushRef="#br0" timeOffset="8482.8254">22808 2794 59 0,'24'8'29'0,"8"-2"0"15,-19-6-29-15,8 0-3 16,8-6 1-16,3 6-16 16,2-5 1-16,3 5-19 15,0-3 1-15</inkml:trace>
  <inkml:trace contextRef="#ctx0" brushRef="#br0" timeOffset="8732.8307">23215 2916 27 0,'0'3'13'0,"38"-14"13"0,-33 6-14 16,5-6-7-16,1 1 0 16,5-6-5-16,-3-5 1 15,0-3-1-15,-2-3 1 16,-3 6-2-16,-8-3 1 15,-8 6 0-15,-3 5 1 0,1 5 13 16,-1 0-14 0,11 8 0-16,-42 55 14 15,21-12 0-15,15 2-15 16,12 2 1-16,4-4-9 16,11-6 0-16,16-14-47 15,8-12 1-15</inkml:trace>
</inkml:ink>
</file>

<file path=ppt/ink/ink8.xml><?xml version="1.0" encoding="utf-8"?>
<inkml:ink xmlns:inkml="http://www.w3.org/2003/InkML">
  <inkml:definitions>
    <inkml:context xml:id="ctx0">
      <inkml:inkSource xml:id="inkSrc0">
        <inkml:traceFormat>
          <inkml:channel name="X" type="integer" max="2646" units="cm"/>
          <inkml:channel name="Y" type="integer" max="1024" units="cm"/>
        </inkml:traceFormat>
        <inkml:channelProperties>
          <inkml:channelProperty channel="X" name="resolution" value="76.9186" units="1/cm"/>
          <inkml:channelProperty channel="Y" name="resolution" value="53.057" units="1/cm"/>
        </inkml:channelProperties>
      </inkml:inkSource>
      <inkml:timestamp xml:id="ts0" timeString="2014-02-05T16:31:43.341"/>
    </inkml:context>
    <inkml:brush xml:id="br0">
      <inkml:brushProperty name="width" value="0.05292" units="cm"/>
      <inkml:brushProperty name="height" value="0.05292" units="cm"/>
    </inkml:brush>
  </inkml:definitions>
  <inkml:trace contextRef="#ctx0" brushRef="#br0">19026 7169</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4T22:45:02.469"/>
    </inkml:context>
    <inkml:brush xml:id="br0">
      <inkml:brushProperty name="width" value="0.05292" units="cm"/>
      <inkml:brushProperty name="height" value="0.05292" units="cm"/>
    </inkml:brush>
  </inkml:definitions>
  <inkml:trace contextRef="#ctx0" brushRef="#br0">6766 7301 21 0,'-14'0'10'0,"9"-8"4"31,5 0-12-31,0-3 0 16,5-2 1-16,1-3-1 0,2-2 1 15,2-4 4-15,3-1 1 16,6-4-7-16,2 1 0 15,0 2-1-15,3 5 0 16,3 6 0-16,-4 0 0 16,-1 2 0-16,-9 6 0 15,3 5 2-15,-6 8 1 16,-4 5-1-16,2 11 0 0,-6 0-1 16,3 2 0-16,-5 11 0 15,3 3 0-15,-3-8-1 16,0-3 0-16,0-5 0 15,0-3 0-15,0-5 0 16,0-3 0-16,0-2 0 16,0-4 0-16,0 1 0 15,-3-2 0-15,-2 2 0 0,3-3 0 16,-1 0 0-16,-2 0 0 16,2-2 0-16,0 0 0 15,-2-3 0-15,5 0 1 16,0-6 0-16,5 1 0 15,-5 0-1-15,6 0 0 16,2-1-1-16,-6-4 1 16,3-3 0-16,-2-9 0 15,0-7 0-15,7-5 0 0,1-3 0 16,5 0 1-16,-3 2-1 16,0 6 0-16,3 8 0 15,-3 5 0-15,-2 11 11 16,0 13 0-16,-1 10-8 15,1 9 0-15,-1 10-1 16,1 5 0-16,-1-2-2 16,4-6 0-16,7-2-17 15,8-11 0-15,11-8-24 16,-6-7 0-16</inkml:trace>
  <inkml:trace contextRef="#ctx0" brushRef="#br0" timeOffset="922.1668">6673 7690 24 0,'-32'-6'12'0,"22"6"1"15,10-5-12-15,0 0 11 16,0-3 0-16,5 0-9 15,6 0 1-15,10 5-1 16,11-2 1-16,5 0-2 16,26 5 1-16,-2-3-3 15,13-2 0-15,3-1 0 16,15 1 0-16,-4-5 8 16,-6-4 1-16,-6-2-43 0,-1 3 1 15,-17 3 15-15,-21 2 0 16</inkml:trace>
  <inkml:trace contextRef="#ctx0" brushRef="#br0" timeOffset="1625.969">6583 8057 38 0,'-5'-26'19'0,"2"18"0"0,3 3-19 16,8-3 1-16,5 0 0 15,11-3 0-15,8 1 0 16,5 2-1-16,-5 2 1 0,2 6-1 16,-2 3 0-16,-3 5 0 15,-8 0 0-15,-5 8 0 16,-8 2 1-16,-11 9-2 15,-7 5 1-15,-9-3 0 16,-10 2 0-16,-5 4 2 16,-6-1 0-16,6-2 0 15,-6-3 0-15,5-5 0 16,6-6 1-16,6-2 5 16,9 0 0-16,9-5-7 15,10-3 1-15,1-3-1 16,10-2 1-16,5-3-1 15,10 0 0-15,6-3-1 16,3 0 0-16,5 1-2 16,8-4 1-16,-3-1-35 15,-7-4 1-15,-1 6 16 16,-2-3 1-16</inkml:trace>
  <inkml:trace contextRef="#ctx0" brushRef="#br0" timeOffset="2147.0192">7432 7917 37 0,'-2'-10'18'0,"-41"-12"6"0,25 20-19 16,-11 7 0-16,-6 11 1 16,-7 5 2-16,-8 16 0 0,5 11-3 15,10-6 0-15,6 6-5 16,6 5 0-16,7 2-1 15,5-10 1-15,11-5 1 16,8-8 0-16,13-11-2 16,8-3 0-16,8-7-12 15,11-8 1-15,0-9-11 16,-1-10 0-16,-12-2-1 16,-4-3 1-16</inkml:trace>
  <inkml:trace contextRef="#ctx0" brushRef="#br0" timeOffset="2318.8971">7041 8158 47 0,'-13'5'23'0,"44"-5"2"0,-17-2-24 16,9-9-1-16,9 0 0 16,8-4-1-16,2 1 1 15,11-7-11-15,-11 8 0 16,3-3-25-16,-2 3 0 15</inkml:trace>
  <inkml:trace contextRef="#ctx0" brushRef="#br0" timeOffset="2553.2747">7549 8118 33 0,'-29'45'16'0,"-3"11"10"0,27-38-18 16,-3 6-5-16,5 0 0 0,3 0-1 15,3-3 1-15,5-5 2 16,2-6 1-16,6-4-3 15,5-12 1-15,6-9-3 16,-3-9 1-16,-6-5-1 16,-5 5 1-16,-10-3-1 15,-6 1 1-15,-15 7-3 16,-6 14 0-16,-5 2-9 16,5 6 1-16,3 8-39 15,2 7 1-15,9 1 45 16,10-6 0-16</inkml:trace>
  <inkml:trace contextRef="#ctx0" brushRef="#br0" timeOffset="3489.3563">8298 7340 37 0,'-8'22'18'0,"18"15"2"15,-7-27-20-15,2 9-1 0,-2 2 1 16,-3 5-11-16,0-2 1 16,0 3-16-16,0-1 1 15</inkml:trace>
  <inkml:trace contextRef="#ctx0" brushRef="#br0" timeOffset="3662.0509">8142 7404 59 0,'-35'-5'29'0,"62"20"3"0,-12-12-31 0,17 0-5 15,0-1 0-15,10-4-7 16,14-4 0-16,7-4-12 16,19-3 0-16,-5-9 1 15,0-4 1-15</inkml:trace>
  <inkml:trace contextRef="#ctx0" brushRef="#br0" timeOffset="4360.4129">8695 7076 41 0,'-11'-11'20'0,"40"-23"1"16,-18 23-20-16,2 1-1 16,8 2 0-16,8 0 0 15,0 5 0-15,-5 8 0 31,0 9 1-31,-6 9-2 0,-4 9 1 0,-4 5 0 16,1 8 1 0,-11 8-1-16,-3-5 1 0,-5-1 3 15,3-4 0-15,-6-9-3 16,3-7 1-16,0-9-4 16,6-10 1-16,2-11 2 15,2-7 1-15,6-9-2 16,6-7 0-16,2-9 0 15,7 6 0-15,9-2-1 16,2-1 0-16,-2 3 1 16,-3 5 1-16,-5 8-1 15,-3 8 0-15,0 5 6 16,-2 6 0-16,-6 5-4 16,-2 8 0-16,-1 10 0 15,1 3 1-15,0 3-1 16,-1 0 0-16,6 5-3 0,-3 3 0 15,6 2 0-15,-3-5 0 16,10-3-28-16,1-7 0 16,15-9 1-16,11-23 0 15</inkml:trace>
  <inkml:trace contextRef="#ctx0" brushRef="#br0" timeOffset="4782.2951">8716 7782 41 0,'-14'-10'20'0,"28"12"2"15,2-4-21-15,10-4 0 16,22-2 0-16,18 6 4 0,0-1-5 16,-66 3 0-1,190-24 1-15,-57 8 0 16,-17 3-25-16,-21 0 0 16,-20 5 2-16,-23 11 0 15</inkml:trace>
  <inkml:trace contextRef="#ctx0" brushRef="#br0" timeOffset="5157.6689">8702 8171 44 0,'0'-16'22'0,"35"-5"1"15,-14 8-23-15,11-6 0 16,8-2 1-16,10 3-1 16,-3 4 1-16,-4 7-2 15,-6 1 1-15,-16 9 0 16,-8 7 1-16,-5 4-1 16,-18 7 0-16,-12 3-1 15,-7 2 1-15,-5 3 4 16,-3 6 0-16,5 2 0 15,8-3 1-15,3-2-5 0,11-8 0 16,7-6 0-16,8-5 1 16,11-5-7-16,8-5 1 15,10-6-9-15,17-7 1 16,-7-6-11-16,7-5 0 16,4 0 13-16,-2-1 1 15</inkml:trace>
  <inkml:trace contextRef="#ctx0" brushRef="#br0" timeOffset="5503.1682">9589 8039 39 0,'-11'-19'19'0,"-18"11"1"15,19 8-20-15,-14 3 2 16,-5 10 1-16,-3 6 2 16,-2 10 0-16,2 0-2 0,5 3 0 15,6 5-3-15,8-3 0 16,10-2-1-16,6-3 0 15,8-2 1-15,10-6 0 16,3-8-14-16,5-5 1 16,0-8-10-16,-5-5 1 15,-3-3 10-15,-3-6 0 16</inkml:trace>
  <inkml:trace contextRef="#ctx0" brushRef="#br0" timeOffset="5628.1708">9277 8211 47 0,'-11'-5'23'0,"40"5"1"0,-10-3-24 0,12 0 0 16,7 3 0-16,9-5-10 15,-5 2 0-15,1-2-27 16,4-3 1-16</inkml:trace>
  <inkml:trace contextRef="#ctx0" brushRef="#br0" timeOffset="6452.3336">9655 8370 35 0,'-29'31'17'0,"26"-7"0"16,6-18-17-16,5 1 0 0,2 1 0 16,9-5 2-16,5-6 1 15,5-2-3-15,5-3 1 16,6-8-1-16,-3-2 0 16,0-1-3-16,-13 1 1 15,-14 5 3-15,-12 2 0 16,-14 3-1-16,-8 8 1 0,-8 3-2 15,-2 2 1 1,2 3-35-16,6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a:lvl1pPr>
          </a:lstStyle>
          <a:p>
            <a:endParaRPr lang="en-US"/>
          </a:p>
        </p:txBody>
      </p:sp>
      <p:sp>
        <p:nvSpPr>
          <p:cNvPr id="26627" name="Rectangle 3"/>
          <p:cNvSpPr>
            <a:spLocks noGrp="1" noChangeArrowheads="1"/>
          </p:cNvSpPr>
          <p:nvPr>
            <p:ph type="dt" idx="1"/>
          </p:nvPr>
        </p:nvSpPr>
        <p:spPr bwMode="auto">
          <a:xfrm>
            <a:off x="3970739"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a:lvl1pPr>
          </a:lstStyle>
          <a:p>
            <a:endParaRPr lang="en-US"/>
          </a:p>
        </p:txBody>
      </p:sp>
      <p:sp>
        <p:nvSpPr>
          <p:cNvPr id="26628" name="Rectangle 4"/>
          <p:cNvSpPr>
            <a:spLocks noGrp="1" noRot="1" noChangeAspect="1" noChangeArrowheads="1" noTextEdit="1"/>
          </p:cNvSpPr>
          <p:nvPr>
            <p:ph type="sldImg" idx="2"/>
          </p:nvPr>
        </p:nvSpPr>
        <p:spPr bwMode="auto">
          <a:xfrm>
            <a:off x="1196975" y="693738"/>
            <a:ext cx="4616450" cy="3463925"/>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701348" y="4387446"/>
            <a:ext cx="5607711" cy="4155317"/>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2"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a:lvl1pPr>
          </a:lstStyle>
          <a:p>
            <a:endParaRPr lang="en-US"/>
          </a:p>
        </p:txBody>
      </p:sp>
      <p:sp>
        <p:nvSpPr>
          <p:cNvPr id="26631" name="Rectangle 7"/>
          <p:cNvSpPr>
            <a:spLocks noGrp="1" noChangeArrowheads="1"/>
          </p:cNvSpPr>
          <p:nvPr>
            <p:ph type="sldNum" sz="quarter" idx="5"/>
          </p:nvPr>
        </p:nvSpPr>
        <p:spPr bwMode="auto">
          <a:xfrm>
            <a:off x="3970739"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a:lvl1pPr>
          </a:lstStyle>
          <a:p>
            <a:fld id="{6FF646D4-3BFA-E74D-A4AF-6678D14BEF99}" type="slidenum">
              <a:rPr lang="en-US"/>
              <a:pPr/>
              <a:t>‹#›</a:t>
            </a:fld>
            <a:endParaRPr lang="en-US"/>
          </a:p>
        </p:txBody>
      </p:sp>
    </p:spTree>
    <p:extLst>
      <p:ext uri="{BB962C8B-B14F-4D97-AF65-F5344CB8AC3E}">
        <p14:creationId xmlns:p14="http://schemas.microsoft.com/office/powerpoint/2010/main" val="1738525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Arial"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1</a:t>
            </a:fld>
            <a:endParaRPr lang="en-US"/>
          </a:p>
        </p:txBody>
      </p:sp>
    </p:spTree>
    <p:extLst>
      <p:ext uri="{BB962C8B-B14F-4D97-AF65-F5344CB8AC3E}">
        <p14:creationId xmlns:p14="http://schemas.microsoft.com/office/powerpoint/2010/main" val="2481304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2E5B90FF-2D3F-449C-B58F-8C536B76A151}" type="slidenum">
              <a:rPr lang="en-US" altLang="en-US" sz="1200"/>
              <a:pPr/>
              <a:t>33</a:t>
            </a:fld>
            <a:endParaRPr lang="en-US" altLang="en-US" sz="1200"/>
          </a:p>
        </p:txBody>
      </p:sp>
      <p:sp>
        <p:nvSpPr>
          <p:cNvPr id="147459" name="Rectangle 7"/>
          <p:cNvSpPr txBox="1">
            <a:spLocks noGrp="1" noChangeArrowheads="1"/>
          </p:cNvSpPr>
          <p:nvPr/>
        </p:nvSpPr>
        <p:spPr bwMode="auto">
          <a:xfrm>
            <a:off x="3970938" y="8772668"/>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0A9B0668-4458-4767-B1CC-2148F38D0AB6}" type="slidenum">
              <a:rPr lang="en-US" altLang="en-US" sz="1200"/>
              <a:pPr algn="r" eaLnBrk="1" hangingPunct="1"/>
              <a:t>33</a:t>
            </a:fld>
            <a:endParaRPr lang="en-US" altLang="en-US" sz="1200"/>
          </a:p>
        </p:txBody>
      </p:sp>
      <p:sp>
        <p:nvSpPr>
          <p:cNvPr id="147460" name="Rectangle 2"/>
          <p:cNvSpPr>
            <a:spLocks noGrp="1" noRot="1" noChangeAspect="1" noChangeArrowheads="1" noTextEdit="1"/>
          </p:cNvSpPr>
          <p:nvPr>
            <p:ph type="sldImg"/>
          </p:nvPr>
        </p:nvSpPr>
        <p:spPr>
          <a:solidFill>
            <a:srgbClr val="FFFFFF"/>
          </a:solidFill>
          <a:ln/>
        </p:spPr>
      </p:sp>
      <p:sp>
        <p:nvSpPr>
          <p:cNvPr id="147461"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002480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6FC6D361-CDBC-4B10-9779-2A68EEE54C3A}" type="slidenum">
              <a:rPr lang="en-US" altLang="en-US" sz="1200"/>
              <a:pPr/>
              <a:t>2</a:t>
            </a:fld>
            <a:endParaRPr lang="en-US" altLang="en-US" sz="1200"/>
          </a:p>
        </p:txBody>
      </p:sp>
      <p:sp>
        <p:nvSpPr>
          <p:cNvPr id="135171" name="Rectangle 7"/>
          <p:cNvSpPr txBox="1">
            <a:spLocks noGrp="1" noChangeArrowheads="1"/>
          </p:cNvSpPr>
          <p:nvPr/>
        </p:nvSpPr>
        <p:spPr bwMode="auto">
          <a:xfrm>
            <a:off x="3970938" y="8772668"/>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11FAB265-EC31-464A-AFE0-9C6FF18FBF06}" type="slidenum">
              <a:rPr lang="en-US" altLang="en-US" sz="1200"/>
              <a:pPr algn="r" eaLnBrk="1" hangingPunct="1"/>
              <a:t>2</a:t>
            </a:fld>
            <a:endParaRPr lang="en-US" altLang="en-US" sz="1200"/>
          </a:p>
        </p:txBody>
      </p:sp>
      <p:sp>
        <p:nvSpPr>
          <p:cNvPr id="135172" name="Rectangle 2"/>
          <p:cNvSpPr>
            <a:spLocks noGrp="1" noRot="1" noChangeAspect="1" noChangeArrowheads="1" noTextEdit="1"/>
          </p:cNvSpPr>
          <p:nvPr>
            <p:ph type="sldImg"/>
          </p:nvPr>
        </p:nvSpPr>
        <p:spPr>
          <a:solidFill>
            <a:srgbClr val="FFFFFF"/>
          </a:solidFill>
          <a:ln/>
        </p:spPr>
      </p:sp>
      <p:sp>
        <p:nvSpPr>
          <p:cNvPr id="135173"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29326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3</a:t>
            </a:fld>
            <a:endParaRPr lang="en-US"/>
          </a:p>
        </p:txBody>
      </p:sp>
      <p:sp>
        <p:nvSpPr>
          <p:cNvPr id="258050" name="Rectangle 2"/>
          <p:cNvSpPr>
            <a:spLocks noGrp="1" noRot="1" noChangeAspect="1" noChangeArrowheads="1" noTextEdit="1"/>
          </p:cNvSpPr>
          <p:nvPr>
            <p:ph type="sldImg"/>
          </p:nvPr>
        </p:nvSpPr>
        <p:spPr>
          <a:xfrm>
            <a:off x="1054100" y="669925"/>
            <a:ext cx="4468813"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4</a:t>
            </a:fld>
            <a:endParaRPr lang="en-US"/>
          </a:p>
        </p:txBody>
      </p:sp>
      <p:sp>
        <p:nvSpPr>
          <p:cNvPr id="258050" name="Rectangle 2"/>
          <p:cNvSpPr>
            <a:spLocks noGrp="1" noRot="1" noChangeAspect="1" noChangeArrowheads="1" noTextEdit="1"/>
          </p:cNvSpPr>
          <p:nvPr>
            <p:ph type="sldImg"/>
          </p:nvPr>
        </p:nvSpPr>
        <p:spPr>
          <a:xfrm>
            <a:off x="1054100" y="669925"/>
            <a:ext cx="4468813"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5</a:t>
            </a:fld>
            <a:endParaRPr lang="en-US"/>
          </a:p>
        </p:txBody>
      </p:sp>
      <p:sp>
        <p:nvSpPr>
          <p:cNvPr id="258050" name="Rectangle 2"/>
          <p:cNvSpPr>
            <a:spLocks noGrp="1" noRot="1" noChangeAspect="1" noChangeArrowheads="1" noTextEdit="1"/>
          </p:cNvSpPr>
          <p:nvPr>
            <p:ph type="sldImg"/>
          </p:nvPr>
        </p:nvSpPr>
        <p:spPr>
          <a:xfrm>
            <a:off x="1054100" y="669925"/>
            <a:ext cx="4468813"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6FC6D361-CDBC-4B10-9779-2A68EEE54C3A}" type="slidenum">
              <a:rPr lang="en-US" altLang="en-US" sz="1200"/>
              <a:pPr/>
              <a:t>11</a:t>
            </a:fld>
            <a:endParaRPr lang="en-US" altLang="en-US" sz="1200"/>
          </a:p>
        </p:txBody>
      </p:sp>
      <p:sp>
        <p:nvSpPr>
          <p:cNvPr id="135171" name="Rectangle 7"/>
          <p:cNvSpPr txBox="1">
            <a:spLocks noGrp="1" noChangeArrowheads="1"/>
          </p:cNvSpPr>
          <p:nvPr/>
        </p:nvSpPr>
        <p:spPr bwMode="auto">
          <a:xfrm>
            <a:off x="3970938" y="8772668"/>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11FAB265-EC31-464A-AFE0-9C6FF18FBF06}" type="slidenum">
              <a:rPr lang="en-US" altLang="en-US" sz="1200"/>
              <a:pPr algn="r" eaLnBrk="1" hangingPunct="1"/>
              <a:t>11</a:t>
            </a:fld>
            <a:endParaRPr lang="en-US" altLang="en-US" sz="1200"/>
          </a:p>
        </p:txBody>
      </p:sp>
      <p:sp>
        <p:nvSpPr>
          <p:cNvPr id="135172" name="Rectangle 2"/>
          <p:cNvSpPr>
            <a:spLocks noGrp="1" noRot="1" noChangeAspect="1" noChangeArrowheads="1" noTextEdit="1"/>
          </p:cNvSpPr>
          <p:nvPr>
            <p:ph type="sldImg"/>
          </p:nvPr>
        </p:nvSpPr>
        <p:spPr>
          <a:solidFill>
            <a:srgbClr val="FFFFFF"/>
          </a:solidFill>
          <a:ln/>
        </p:spPr>
      </p:sp>
      <p:sp>
        <p:nvSpPr>
          <p:cNvPr id="135173"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264604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13B2E37A-53C9-4496-A8E1-3D9A698CD301}" type="slidenum">
              <a:rPr lang="en-US" altLang="en-US" sz="1200"/>
              <a:pPr/>
              <a:t>13</a:t>
            </a:fld>
            <a:endParaRPr lang="en-US" altLang="en-US" sz="1200"/>
          </a:p>
        </p:txBody>
      </p:sp>
      <p:sp>
        <p:nvSpPr>
          <p:cNvPr id="137219" name="Rectangle 7"/>
          <p:cNvSpPr txBox="1">
            <a:spLocks noGrp="1" noChangeArrowheads="1"/>
          </p:cNvSpPr>
          <p:nvPr/>
        </p:nvSpPr>
        <p:spPr bwMode="auto">
          <a:xfrm>
            <a:off x="3970938" y="8772668"/>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F67F47EC-A09E-428A-BC05-D360FC87CD77}" type="slidenum">
              <a:rPr lang="en-US" altLang="en-US" sz="1200"/>
              <a:pPr algn="r" eaLnBrk="1" hangingPunct="1"/>
              <a:t>13</a:t>
            </a:fld>
            <a:endParaRPr lang="en-US" altLang="en-US" sz="1200"/>
          </a:p>
        </p:txBody>
      </p:sp>
      <p:sp>
        <p:nvSpPr>
          <p:cNvPr id="137220" name="Rectangle 2"/>
          <p:cNvSpPr>
            <a:spLocks noGrp="1" noRot="1" noChangeAspect="1" noChangeArrowheads="1" noTextEdit="1"/>
          </p:cNvSpPr>
          <p:nvPr>
            <p:ph type="sldImg"/>
          </p:nvPr>
        </p:nvSpPr>
        <p:spPr>
          <a:solidFill>
            <a:srgbClr val="FFFFFF"/>
          </a:solidFill>
          <a:ln/>
        </p:spPr>
      </p:sp>
      <p:sp>
        <p:nvSpPr>
          <p:cNvPr id="137221"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421099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3E1A6664-C580-4546-917D-9D18147F49F6}" type="slidenum">
              <a:rPr lang="en-US" altLang="en-US" sz="1200"/>
              <a:pPr/>
              <a:t>23</a:t>
            </a:fld>
            <a:endParaRPr lang="en-US" altLang="en-US" sz="1200"/>
          </a:p>
        </p:txBody>
      </p:sp>
      <p:sp>
        <p:nvSpPr>
          <p:cNvPr id="143363" name="Rectangle 7"/>
          <p:cNvSpPr txBox="1">
            <a:spLocks noGrp="1" noChangeArrowheads="1"/>
          </p:cNvSpPr>
          <p:nvPr/>
        </p:nvSpPr>
        <p:spPr bwMode="auto">
          <a:xfrm>
            <a:off x="3970938" y="8772668"/>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7F301264-C336-474E-83FB-29769CF059E0}" type="slidenum">
              <a:rPr lang="en-US" altLang="en-US" sz="1200"/>
              <a:pPr algn="r" eaLnBrk="1" hangingPunct="1"/>
              <a:t>23</a:t>
            </a:fld>
            <a:endParaRPr lang="en-US" altLang="en-US" sz="1200"/>
          </a:p>
        </p:txBody>
      </p:sp>
      <p:sp>
        <p:nvSpPr>
          <p:cNvPr id="143364" name="Rectangle 2"/>
          <p:cNvSpPr>
            <a:spLocks noGrp="1" noRot="1" noChangeAspect="1" noChangeArrowheads="1" noTextEdit="1"/>
          </p:cNvSpPr>
          <p:nvPr>
            <p:ph type="sldImg"/>
          </p:nvPr>
        </p:nvSpPr>
        <p:spPr>
          <a:solidFill>
            <a:srgbClr val="FFFFFF"/>
          </a:solidFill>
          <a:ln/>
        </p:spPr>
      </p:sp>
      <p:sp>
        <p:nvSpPr>
          <p:cNvPr id="143365"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324483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E8128472-98EA-4A30-8E42-EFB9EB49BC62}" type="slidenum">
              <a:rPr lang="en-US" altLang="en-US" sz="1200"/>
              <a:pPr/>
              <a:t>30</a:t>
            </a:fld>
            <a:endParaRPr lang="en-US" altLang="en-US" sz="1200"/>
          </a:p>
        </p:txBody>
      </p:sp>
      <p:sp>
        <p:nvSpPr>
          <p:cNvPr id="145411" name="Rectangle 7"/>
          <p:cNvSpPr txBox="1">
            <a:spLocks noGrp="1" noChangeArrowheads="1"/>
          </p:cNvSpPr>
          <p:nvPr/>
        </p:nvSpPr>
        <p:spPr bwMode="auto">
          <a:xfrm>
            <a:off x="3970938" y="8772668"/>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E55FCBCC-0BD3-4D7E-A27F-10D5A33C1FA7}" type="slidenum">
              <a:rPr lang="en-US" altLang="en-US" sz="1200"/>
              <a:pPr algn="r" eaLnBrk="1" hangingPunct="1"/>
              <a:t>30</a:t>
            </a:fld>
            <a:endParaRPr lang="en-US" altLang="en-US" sz="1200"/>
          </a:p>
        </p:txBody>
      </p:sp>
      <p:sp>
        <p:nvSpPr>
          <p:cNvPr id="145412" name="Rectangle 2"/>
          <p:cNvSpPr>
            <a:spLocks noGrp="1" noRot="1" noChangeAspect="1" noChangeArrowheads="1" noTextEdit="1"/>
          </p:cNvSpPr>
          <p:nvPr>
            <p:ph type="sldImg"/>
          </p:nvPr>
        </p:nvSpPr>
        <p:spPr>
          <a:solidFill>
            <a:srgbClr val="FFFFFF"/>
          </a:solidFill>
          <a:ln/>
        </p:spPr>
      </p:sp>
      <p:sp>
        <p:nvSpPr>
          <p:cNvPr id="145413"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612603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A4F68FB-EE49-9343-A0ED-B0856B509A4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20A5F7B-88EF-7B45-8812-1532E15AA29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1F44708-FAB7-2045-8B3A-6927164A3E0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41DC41E4-161D-AD48-AF17-D1FE093EF1F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ED8FF46A-E926-D546-BE79-04D6CFA6226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B1C2E7EE-3F0F-F04F-BC9B-A63CA1690A8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0576F906-14E8-7945-A91B-E55F877418F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8ED08B8-F681-A54C-8FFA-FC0952B85C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727D9AC-3F73-A348-BDD5-1BA1C41221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FAA60D5-5E86-4146-B7DB-47C3ADEC7B9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222122C6-74C2-914D-A144-6F089015A48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126DD08A-62AC-B24A-8465-7668FA5057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F96E55F0-21D3-514B-BCC5-621A0649533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88BF4E4-0EF4-544A-89A3-67E2D5BDC67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1FEE343-5AAC-6B4F-B0C7-7D21E6D067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62B28E-DA43-FF4F-BBBD-88F512B7E9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customXml" Target="../ink/ink1.xml"/><Relationship Id="rId4" Type="http://schemas.openxmlformats.org/officeDocument/2006/relationships/hyperlink" Target="http://www.vwvortex.com/artman/publish/vortex_news/article_329.shtml?page=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customXml" Target="../ink/ink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customXml" Target="../ink/ink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customXml" Target="../ink/ink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customXml" Target="../ink/ink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customXml" Target="../ink/ink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22.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customXml" Target="../ink/ink9.xml"/><Relationship Id="rId4" Type="http://schemas.openxmlformats.org/officeDocument/2006/relationships/image" Target="../media/image42.emf"/></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52.emf"/></Relationships>
</file>

<file path=ppt/slides/_rels/slide3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customXml" Target="../ink/ink11.xml"/><Relationship Id="rId1" Type="http://schemas.openxmlformats.org/officeDocument/2006/relationships/slideLayout" Target="../slideLayouts/slideLayout7.xml"/><Relationship Id="rId5" Type="http://schemas.openxmlformats.org/officeDocument/2006/relationships/image" Target="../media/image53.emf"/><Relationship Id="rId4" Type="http://schemas.openxmlformats.org/officeDocument/2006/relationships/customXml" Target="../ink/ink1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6" y="1628800"/>
            <a:ext cx="3763516" cy="3888432"/>
          </a:xfrm>
        </p:spPr>
        <p:txBody>
          <a:bodyPr/>
          <a:lstStyle/>
          <a:p>
            <a:r>
              <a:rPr lang="en-CA" sz="2800" dirty="0" smtClean="0"/>
              <a:t>Chapter 26</a:t>
            </a:r>
          </a:p>
          <a:p>
            <a:r>
              <a:rPr lang="en-CA" sz="2800" dirty="0"/>
              <a:t>Electric Field of: </a:t>
            </a:r>
            <a:endParaRPr lang="en-CA" sz="2800" dirty="0" smtClean="0"/>
          </a:p>
          <a:p>
            <a:pPr lvl="1"/>
            <a:r>
              <a:rPr lang="en-CA" sz="2400" dirty="0" smtClean="0"/>
              <a:t>Continuous </a:t>
            </a:r>
            <a:r>
              <a:rPr lang="en-CA" sz="2400" dirty="0"/>
              <a:t>Charge Distribution</a:t>
            </a:r>
          </a:p>
          <a:p>
            <a:pPr lvl="1"/>
            <a:r>
              <a:rPr lang="en-CA" sz="2400" dirty="0"/>
              <a:t>Rings, Planes and Spheres</a:t>
            </a:r>
          </a:p>
          <a:p>
            <a:pPr lvl="1"/>
            <a:r>
              <a:rPr lang="en-CA" sz="2400" dirty="0"/>
              <a:t>Parallel Plate </a:t>
            </a:r>
            <a:r>
              <a:rPr lang="en-CA" sz="2400" dirty="0" smtClean="0"/>
              <a:t>Capacitor</a:t>
            </a:r>
            <a:endParaRPr lang="en-CA" sz="2400" dirty="0"/>
          </a:p>
        </p:txBody>
      </p:sp>
      <p:sp>
        <p:nvSpPr>
          <p:cNvPr id="4100" name="Rectangle 4"/>
          <p:cNvSpPr>
            <a:spLocks noGrp="1" noChangeArrowheads="1"/>
          </p:cNvSpPr>
          <p:nvPr>
            <p:ph type="title"/>
          </p:nvPr>
        </p:nvSpPr>
        <p:spPr>
          <a:xfrm>
            <a:off x="31204" y="80814"/>
            <a:ext cx="8229600" cy="1143000"/>
          </a:xfrm>
        </p:spPr>
        <p:txBody>
          <a:bodyPr/>
          <a:lstStyle/>
          <a:p>
            <a:pPr algn="l"/>
            <a:r>
              <a:rPr lang="en-US" sz="3300" dirty="0" smtClean="0"/>
              <a:t>PHY132 </a:t>
            </a:r>
            <a:r>
              <a:rPr lang="en-US" sz="3300" dirty="0"/>
              <a:t>Introduction to Physics II</a:t>
            </a:r>
            <a:r>
              <a:rPr lang="en-US" sz="3300" dirty="0" smtClean="0"/>
              <a:t> </a:t>
            </a:r>
            <a:br>
              <a:rPr lang="en-US" sz="3300" dirty="0" smtClean="0"/>
            </a:br>
            <a:r>
              <a:rPr lang="en-US" sz="3300" dirty="0" smtClean="0"/>
              <a:t>Class 10 – </a:t>
            </a:r>
            <a:r>
              <a:rPr lang="en-US" sz="3300" b="1" dirty="0" smtClean="0"/>
              <a:t>Outline:</a:t>
            </a:r>
            <a:endParaRPr lang="en-US" sz="3300" b="1" dirty="0"/>
          </a:p>
        </p:txBody>
      </p:sp>
      <p:pic>
        <p:nvPicPr>
          <p:cNvPr id="17410" name="Picture 2" descr="http://www.vwvortex.com/artman/upload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6592" y="620688"/>
            <a:ext cx="5400600" cy="36004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bwMode="auto">
          <a:xfrm>
            <a:off x="179512" y="5805264"/>
            <a:ext cx="8712968" cy="8640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CA" sz="2800" kern="0" dirty="0" smtClean="0"/>
              <a:t>Motion of a Charged Particle in an Electric Field </a:t>
            </a:r>
          </a:p>
        </p:txBody>
      </p:sp>
      <p:sp>
        <p:nvSpPr>
          <p:cNvPr id="4" name="TextBox 3"/>
          <p:cNvSpPr txBox="1"/>
          <p:nvPr/>
        </p:nvSpPr>
        <p:spPr>
          <a:xfrm>
            <a:off x="2987824" y="6567646"/>
            <a:ext cx="5979522" cy="261610"/>
          </a:xfrm>
          <a:prstGeom prst="rect">
            <a:avLst/>
          </a:prstGeom>
          <a:noFill/>
        </p:spPr>
        <p:txBody>
          <a:bodyPr wrap="none" rtlCol="0">
            <a:spAutoFit/>
          </a:bodyPr>
          <a:lstStyle/>
          <a:p>
            <a:r>
              <a:rPr lang="en-CA" sz="1100" dirty="0"/>
              <a:t>Image from </a:t>
            </a:r>
            <a:r>
              <a:rPr lang="en-CA" sz="1100" dirty="0">
                <a:hlinkClick r:id="rId4"/>
              </a:rPr>
              <a:t>http://</a:t>
            </a:r>
            <a:r>
              <a:rPr lang="en-CA" sz="1100" dirty="0" smtClean="0">
                <a:hlinkClick r:id="rId4"/>
              </a:rPr>
              <a:t>www.vwvortex.com/artman/publish/vortex_news/article_329.shtml?page=4</a:t>
            </a:r>
            <a:r>
              <a:rPr lang="en-CA" sz="1100" dirty="0" smtClean="0"/>
              <a:t> </a:t>
            </a:r>
            <a:endParaRPr lang="en-CA" sz="1100" dirty="0"/>
          </a:p>
        </p:txBody>
      </p:sp>
      <p:sp>
        <p:nvSpPr>
          <p:cNvPr id="5" name="TextBox 4"/>
          <p:cNvSpPr txBox="1"/>
          <p:nvPr/>
        </p:nvSpPr>
        <p:spPr>
          <a:xfrm>
            <a:off x="3766592" y="4221088"/>
            <a:ext cx="5272762"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r"/>
            <a:r>
              <a:rPr lang="en-CA" sz="2000" b="1" dirty="0" err="1" smtClean="0"/>
              <a:t>Volkswagon</a:t>
            </a:r>
            <a:r>
              <a:rPr lang="en-CA" sz="2000" b="1" dirty="0" smtClean="0"/>
              <a:t> Factory Tour: </a:t>
            </a:r>
            <a:r>
              <a:rPr lang="en-CA" sz="2000" dirty="0" smtClean="0"/>
              <a:t>Ionized paint droplets are transferred </a:t>
            </a:r>
            <a:r>
              <a:rPr lang="en-CA" sz="2000" dirty="0"/>
              <a:t>in an electrostatic field to the body, </a:t>
            </a:r>
            <a:r>
              <a:rPr lang="en-CA" sz="2000" dirty="0" smtClean="0"/>
              <a:t>and </a:t>
            </a:r>
            <a:r>
              <a:rPr lang="en-CA" sz="2000" dirty="0"/>
              <a:t>adheres to the </a:t>
            </a:r>
            <a:r>
              <a:rPr lang="en-CA" sz="2000" dirty="0" smtClean="0"/>
              <a:t>metal in an even coat. </a:t>
            </a:r>
            <a:endParaRPr lang="en-CA" sz="2000" dirty="0"/>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8506080" y="266760"/>
              <a:ext cx="281520" cy="109080"/>
            </p14:xfrm>
          </p:contentPart>
        </mc:Choice>
        <mc:Fallback xmlns="">
          <p:pic>
            <p:nvPicPr>
              <p:cNvPr id="2" name="Ink 1"/>
              <p:cNvPicPr/>
              <p:nvPr/>
            </p:nvPicPr>
            <p:blipFill>
              <a:blip r:embed="rId6"/>
              <a:stretch>
                <a:fillRect/>
              </a:stretch>
            </p:blipFill>
            <p:spPr>
              <a:xfrm>
                <a:off x="8502480" y="261720"/>
                <a:ext cx="287640" cy="119520"/>
              </a:xfrm>
              <a:prstGeom prst="rect">
                <a:avLst/>
              </a:prstGeom>
            </p:spPr>
          </p:pic>
        </mc:Fallback>
      </mc:AlternateContent>
    </p:spTree>
    <p:extLst>
      <p:ext uri="{BB962C8B-B14F-4D97-AF65-F5344CB8AC3E}">
        <p14:creationId xmlns:p14="http://schemas.microsoft.com/office/powerpoint/2010/main" val="2219990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61913" y="23813"/>
            <a:ext cx="8229600" cy="533400"/>
          </a:xfrm>
        </p:spPr>
        <p:txBody>
          <a:bodyPr/>
          <a:lstStyle/>
          <a:p>
            <a:pPr algn="l" eaLnBrk="1" hangingPunct="1"/>
            <a:r>
              <a:rPr lang="en-US" altLang="en-US" sz="3200" dirty="0" smtClean="0">
                <a:solidFill>
                  <a:schemeClr val="tx1"/>
                </a:solidFill>
              </a:rPr>
              <a:t>Continuous Charge Distributions</a:t>
            </a:r>
          </a:p>
        </p:txBody>
      </p:sp>
      <p:sp>
        <p:nvSpPr>
          <p:cNvPr id="46083" name="Text Box 6"/>
          <p:cNvSpPr txBox="1">
            <a:spLocks noChangeArrowheads="1"/>
          </p:cNvSpPr>
          <p:nvPr/>
        </p:nvSpPr>
        <p:spPr bwMode="auto">
          <a:xfrm>
            <a:off x="134938" y="3781425"/>
            <a:ext cx="3729037"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pPr>
            <a:r>
              <a:rPr lang="en-US" altLang="en-US" sz="2800">
                <a:cs typeface="Arial" charset="0"/>
              </a:rPr>
              <a:t>Linear charge density, which has units of </a:t>
            </a:r>
            <a:r>
              <a:rPr lang="en-US" altLang="en-US" sz="2800">
                <a:latin typeface="Times New Roman" pitchFamily="84" charset="0"/>
                <a:cs typeface="Arial" charset="0"/>
              </a:rPr>
              <a:t>C/m</a:t>
            </a:r>
            <a:r>
              <a:rPr lang="en-US" altLang="en-US" sz="2800">
                <a:cs typeface="Arial" charset="0"/>
              </a:rPr>
              <a:t>, is the amount of charge </a:t>
            </a:r>
            <a:r>
              <a:rPr lang="en-US" altLang="en-US" sz="2800" i="1">
                <a:cs typeface="Arial" charset="0"/>
              </a:rPr>
              <a:t>per meter</a:t>
            </a:r>
            <a:r>
              <a:rPr lang="en-US" altLang="en-US" sz="2800">
                <a:cs typeface="Arial" charset="0"/>
              </a:rPr>
              <a:t> of length.</a:t>
            </a:r>
          </a:p>
        </p:txBody>
      </p:sp>
      <p:sp>
        <p:nvSpPr>
          <p:cNvPr id="46084" name="Rectangle 6"/>
          <p:cNvSpPr>
            <a:spLocks noChangeArrowheads="1"/>
          </p:cNvSpPr>
          <p:nvPr/>
        </p:nvSpPr>
        <p:spPr bwMode="auto">
          <a:xfrm>
            <a:off x="3316288" y="1704975"/>
            <a:ext cx="587375" cy="58737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latin typeface="Times New Roman" pitchFamily="84" charset="0"/>
            </a:endParaRPr>
          </a:p>
        </p:txBody>
      </p:sp>
      <p:sp>
        <p:nvSpPr>
          <p:cNvPr id="46085" name="Text Box 3"/>
          <p:cNvSpPr txBox="1">
            <a:spLocks noChangeArrowheads="1"/>
          </p:cNvSpPr>
          <p:nvPr/>
        </p:nvSpPr>
        <p:spPr bwMode="auto">
          <a:xfrm>
            <a:off x="76200" y="838200"/>
            <a:ext cx="37877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pPr>
            <a:r>
              <a:rPr lang="en-US" altLang="en-US" sz="2800">
                <a:cs typeface="Arial" charset="0"/>
              </a:rPr>
              <a:t>The linear charge density of an object of length </a:t>
            </a:r>
            <a:r>
              <a:rPr lang="en-US" altLang="en-US" sz="2800" i="1">
                <a:latin typeface="Times New Roman" pitchFamily="84" charset="0"/>
                <a:cs typeface="Arial" charset="0"/>
              </a:rPr>
              <a:t>L</a:t>
            </a:r>
            <a:r>
              <a:rPr lang="en-US" altLang="en-US" sz="2800">
                <a:cs typeface="Arial" charset="0"/>
              </a:rPr>
              <a:t> and charge </a:t>
            </a:r>
            <a:r>
              <a:rPr lang="en-US" altLang="en-US" sz="2800" i="1">
                <a:latin typeface="Times New Roman" pitchFamily="84" charset="0"/>
                <a:cs typeface="Arial" charset="0"/>
              </a:rPr>
              <a:t>Q</a:t>
            </a:r>
            <a:r>
              <a:rPr lang="en-US" altLang="en-US" sz="2800">
                <a:cs typeface="Arial" charset="0"/>
              </a:rPr>
              <a:t> is defined as</a:t>
            </a:r>
          </a:p>
        </p:txBody>
      </p:sp>
      <p:pic>
        <p:nvPicPr>
          <p:cNvPr id="46087" name="Picture 9" descr="26_10_FigureA"/>
          <p:cNvPicPr>
            <a:picLocks noChangeAspect="1" noChangeArrowheads="1"/>
          </p:cNvPicPr>
          <p:nvPr/>
        </p:nvPicPr>
        <p:blipFill>
          <a:blip r:embed="rId2">
            <a:extLst>
              <a:ext uri="{28A0092B-C50C-407E-A947-70E740481C1C}">
                <a14:useLocalDpi xmlns:a14="http://schemas.microsoft.com/office/drawing/2010/main" val="0"/>
              </a:ext>
            </a:extLst>
          </a:blip>
          <a:srcRect l="10582" b="4059"/>
          <a:stretch>
            <a:fillRect/>
          </a:stretch>
        </p:blipFill>
        <p:spPr bwMode="auto">
          <a:xfrm>
            <a:off x="3990975" y="1447800"/>
            <a:ext cx="5000625"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10" descr="CH26_PPT_Slide_26-42"/>
          <p:cNvPicPr>
            <a:picLocks noChangeAspect="1" noChangeArrowheads="1"/>
          </p:cNvPicPr>
          <p:nvPr/>
        </p:nvPicPr>
        <p:blipFill>
          <a:blip r:embed="rId3">
            <a:extLst>
              <a:ext uri="{28A0092B-C50C-407E-A947-70E740481C1C}">
                <a14:useLocalDpi xmlns:a14="http://schemas.microsoft.com/office/drawing/2010/main" val="0"/>
              </a:ext>
            </a:extLst>
          </a:blip>
          <a:srcRect r="81189"/>
          <a:stretch>
            <a:fillRect/>
          </a:stretch>
        </p:blipFill>
        <p:spPr bwMode="auto">
          <a:xfrm>
            <a:off x="1143000" y="2590800"/>
            <a:ext cx="128905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44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p:cNvSpPr>
          <p:nvPr/>
        </p:nvSpPr>
        <p:spPr bwMode="auto">
          <a:xfrm>
            <a:off x="457200" y="1028700"/>
            <a:ext cx="4114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pPr>
            <a:r>
              <a:rPr lang="en-US" altLang="en-US" sz="2800"/>
              <a:t>If </a:t>
            </a:r>
            <a:r>
              <a:rPr lang="en-US" altLang="en-US" sz="2800">
                <a:latin typeface="Times New Roman" pitchFamily="84" charset="0"/>
              </a:rPr>
              <a:t>8 nC</a:t>
            </a:r>
            <a:r>
              <a:rPr lang="en-US" altLang="en-US" sz="2800"/>
              <a:t> of charge are placed on the square loop of wire, the linear charge density will be  </a:t>
            </a:r>
          </a:p>
        </p:txBody>
      </p:sp>
      <p:sp>
        <p:nvSpPr>
          <p:cNvPr id="47107" name="Rectangle 3"/>
          <p:cNvSpPr>
            <a:spLocks noChangeArrowheads="1"/>
          </p:cNvSpPr>
          <p:nvPr/>
        </p:nvSpPr>
        <p:spPr bwMode="auto">
          <a:xfrm>
            <a:off x="61913" y="187325"/>
            <a:ext cx="3913187"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26.6 </a:t>
            </a:r>
          </a:p>
        </p:txBody>
      </p:sp>
      <p:sp>
        <p:nvSpPr>
          <p:cNvPr id="47108" name="Rectangle 11"/>
          <p:cNvSpPr>
            <a:spLocks noChangeArrowheads="1"/>
          </p:cNvSpPr>
          <p:nvPr/>
        </p:nvSpPr>
        <p:spPr bwMode="auto">
          <a:xfrm>
            <a:off x="4957763" y="2392363"/>
            <a:ext cx="1841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110000"/>
              </a:lnSpc>
            </a:pPr>
            <a:endParaRPr lang="en-US" altLang="en-US" sz="2800"/>
          </a:p>
        </p:txBody>
      </p:sp>
      <p:sp>
        <p:nvSpPr>
          <p:cNvPr id="47109" name="Rectangle 2"/>
          <p:cNvSpPr>
            <a:spLocks/>
          </p:cNvSpPr>
          <p:nvPr/>
        </p:nvSpPr>
        <p:spPr bwMode="auto">
          <a:xfrm>
            <a:off x="466725" y="2398713"/>
            <a:ext cx="4114800"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08000" indent="-5080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pPr>
            <a:endParaRPr lang="en-US" altLang="en-US" sz="2800"/>
          </a:p>
          <a:p>
            <a:pPr eaLnBrk="1" hangingPunct="1">
              <a:lnSpc>
                <a:spcPct val="90000"/>
              </a:lnSpc>
              <a:spcBef>
                <a:spcPct val="20000"/>
              </a:spcBef>
              <a:spcAft>
                <a:spcPct val="20000"/>
              </a:spcAft>
              <a:buFont typeface="Arial" charset="0"/>
              <a:buAutoNum type="alphaUcPeriod"/>
            </a:pPr>
            <a:r>
              <a:rPr lang="en-US" altLang="en-US" sz="2800"/>
              <a:t> </a:t>
            </a:r>
            <a:r>
              <a:rPr lang="en-US" altLang="en-US" sz="2800">
                <a:latin typeface="Times New Roman" pitchFamily="84" charset="0"/>
              </a:rPr>
              <a:t>800 nC/m</a:t>
            </a:r>
            <a:r>
              <a:rPr lang="en-US" altLang="en-US" sz="2800"/>
              <a:t>.</a:t>
            </a:r>
          </a:p>
          <a:p>
            <a:pPr eaLnBrk="1" hangingPunct="1">
              <a:lnSpc>
                <a:spcPct val="90000"/>
              </a:lnSpc>
              <a:spcBef>
                <a:spcPct val="20000"/>
              </a:spcBef>
              <a:spcAft>
                <a:spcPct val="20000"/>
              </a:spcAft>
              <a:buFont typeface="Arial" charset="0"/>
              <a:buAutoNum type="alphaUcPeriod"/>
            </a:pPr>
            <a:r>
              <a:rPr lang="en-US" altLang="en-US" sz="2800"/>
              <a:t> </a:t>
            </a:r>
            <a:r>
              <a:rPr lang="en-US" altLang="en-US" sz="2800">
                <a:latin typeface="Times New Roman" pitchFamily="84" charset="0"/>
              </a:rPr>
              <a:t>400 nC/m</a:t>
            </a:r>
            <a:r>
              <a:rPr lang="en-US" altLang="en-US" sz="2800"/>
              <a:t>.</a:t>
            </a:r>
          </a:p>
          <a:p>
            <a:pPr eaLnBrk="1" hangingPunct="1">
              <a:lnSpc>
                <a:spcPct val="90000"/>
              </a:lnSpc>
              <a:spcBef>
                <a:spcPct val="20000"/>
              </a:spcBef>
              <a:spcAft>
                <a:spcPct val="20000"/>
              </a:spcAft>
              <a:buFont typeface="Arial" charset="0"/>
              <a:buAutoNum type="alphaUcPeriod"/>
            </a:pPr>
            <a:r>
              <a:rPr lang="en-US" altLang="en-US" sz="2800"/>
              <a:t> </a:t>
            </a:r>
            <a:r>
              <a:rPr lang="en-US" altLang="en-US" sz="2800">
                <a:latin typeface="Times New Roman" pitchFamily="84" charset="0"/>
              </a:rPr>
              <a:t>200 nC/m</a:t>
            </a:r>
            <a:r>
              <a:rPr lang="en-US" altLang="en-US" sz="2800"/>
              <a:t>.</a:t>
            </a:r>
          </a:p>
          <a:p>
            <a:pPr eaLnBrk="1" hangingPunct="1">
              <a:lnSpc>
                <a:spcPct val="90000"/>
              </a:lnSpc>
              <a:spcBef>
                <a:spcPct val="20000"/>
              </a:spcBef>
              <a:spcAft>
                <a:spcPct val="20000"/>
              </a:spcAft>
              <a:buFont typeface="Arial" charset="0"/>
              <a:buAutoNum type="alphaUcPeriod"/>
            </a:pPr>
            <a:r>
              <a:rPr lang="en-US" altLang="en-US" sz="2800"/>
              <a:t> </a:t>
            </a:r>
            <a:r>
              <a:rPr lang="en-US" altLang="en-US" sz="2800">
                <a:latin typeface="Times New Roman" pitchFamily="84" charset="0"/>
              </a:rPr>
              <a:t>8 nC/m</a:t>
            </a:r>
            <a:r>
              <a:rPr lang="en-US" altLang="en-US" sz="2800"/>
              <a:t>.</a:t>
            </a:r>
          </a:p>
          <a:p>
            <a:pPr eaLnBrk="1" hangingPunct="1">
              <a:lnSpc>
                <a:spcPct val="90000"/>
              </a:lnSpc>
              <a:spcBef>
                <a:spcPct val="20000"/>
              </a:spcBef>
              <a:spcAft>
                <a:spcPct val="20000"/>
              </a:spcAft>
              <a:buFont typeface="Arial" charset="0"/>
              <a:buAutoNum type="alphaUcPeriod"/>
            </a:pPr>
            <a:r>
              <a:rPr lang="en-US" altLang="en-US" sz="2800"/>
              <a:t> </a:t>
            </a:r>
            <a:r>
              <a:rPr lang="en-US" altLang="en-US" sz="2800">
                <a:latin typeface="Times New Roman" pitchFamily="84" charset="0"/>
              </a:rPr>
              <a:t>2 nC/m</a:t>
            </a:r>
            <a:r>
              <a:rPr lang="en-US" altLang="en-US" sz="2800"/>
              <a:t>.</a:t>
            </a:r>
          </a:p>
        </p:txBody>
      </p:sp>
      <p:pic>
        <p:nvPicPr>
          <p:cNvPr id="47111" name="Picture 15" descr="CH26_PPT_Slide_43-44"/>
          <p:cNvPicPr>
            <a:picLocks noChangeAspect="1" noChangeArrowheads="1"/>
          </p:cNvPicPr>
          <p:nvPr/>
        </p:nvPicPr>
        <p:blipFill>
          <a:blip r:embed="rId3">
            <a:extLst>
              <a:ext uri="{28A0092B-C50C-407E-A947-70E740481C1C}">
                <a14:useLocalDpi xmlns:a14="http://schemas.microsoft.com/office/drawing/2010/main" val="0"/>
              </a:ext>
            </a:extLst>
          </a:blip>
          <a:srcRect r="3996"/>
          <a:stretch>
            <a:fillRect/>
          </a:stretch>
        </p:blipFill>
        <p:spPr bwMode="auto">
          <a:xfrm>
            <a:off x="4873625" y="914400"/>
            <a:ext cx="4194175"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3942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130175" y="188640"/>
            <a:ext cx="8229600" cy="252412"/>
          </a:xfrm>
        </p:spPr>
        <p:txBody>
          <a:bodyPr/>
          <a:lstStyle/>
          <a:p>
            <a:pPr algn="l" eaLnBrk="1" hangingPunct="1"/>
            <a:r>
              <a:rPr lang="en-US" altLang="en-US" sz="3200" dirty="0" smtClean="0">
                <a:solidFill>
                  <a:schemeClr val="tx1"/>
                </a:solidFill>
              </a:rPr>
              <a:t>Continuous Charge Distributions</a:t>
            </a:r>
          </a:p>
        </p:txBody>
      </p:sp>
      <p:sp>
        <p:nvSpPr>
          <p:cNvPr id="49155" name="Rectangle 8"/>
          <p:cNvSpPr>
            <a:spLocks noChangeArrowheads="1"/>
          </p:cNvSpPr>
          <p:nvPr/>
        </p:nvSpPr>
        <p:spPr bwMode="auto">
          <a:xfrm>
            <a:off x="3492500" y="1398588"/>
            <a:ext cx="752475" cy="5175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latin typeface="Times New Roman" pitchFamily="84" charset="0"/>
            </a:endParaRPr>
          </a:p>
        </p:txBody>
      </p:sp>
      <p:sp>
        <p:nvSpPr>
          <p:cNvPr id="49156" name="Text Box 3"/>
          <p:cNvSpPr txBox="1">
            <a:spLocks noChangeArrowheads="1"/>
          </p:cNvSpPr>
          <p:nvPr/>
        </p:nvSpPr>
        <p:spPr bwMode="auto">
          <a:xfrm>
            <a:off x="163513" y="914400"/>
            <a:ext cx="3833812"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600">
                <a:cs typeface="Arial" charset="0"/>
              </a:rPr>
              <a:t>The surface charge density of a two-dimensional distribution of charge across a surface of area </a:t>
            </a:r>
            <a:r>
              <a:rPr lang="en-US" altLang="en-US" sz="2600" i="1">
                <a:latin typeface="Times New Roman" pitchFamily="84" charset="0"/>
                <a:cs typeface="Arial" charset="0"/>
              </a:rPr>
              <a:t>A</a:t>
            </a:r>
            <a:r>
              <a:rPr lang="en-US" altLang="en-US" sz="2600">
                <a:cs typeface="Arial" charset="0"/>
              </a:rPr>
              <a:t> is defined as:</a:t>
            </a:r>
          </a:p>
        </p:txBody>
      </p:sp>
      <p:sp>
        <p:nvSpPr>
          <p:cNvPr id="49157" name="Text Box 6"/>
          <p:cNvSpPr txBox="1">
            <a:spLocks noChangeArrowheads="1"/>
          </p:cNvSpPr>
          <p:nvPr/>
        </p:nvSpPr>
        <p:spPr bwMode="auto">
          <a:xfrm>
            <a:off x="304800" y="4400550"/>
            <a:ext cx="3446463"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600" dirty="0">
                <a:cs typeface="Arial" charset="0"/>
              </a:rPr>
              <a:t>Surface charge density, with units </a:t>
            </a:r>
            <a:r>
              <a:rPr lang="en-US" altLang="en-US" sz="2600" dirty="0">
                <a:latin typeface="Times New Roman" pitchFamily="84" charset="0"/>
                <a:cs typeface="Arial" charset="0"/>
              </a:rPr>
              <a:t>C/m</a:t>
            </a:r>
            <a:r>
              <a:rPr lang="en-US" altLang="en-US" sz="2600" baseline="30000" dirty="0">
                <a:latin typeface="Times New Roman" pitchFamily="84" charset="0"/>
                <a:cs typeface="Arial" charset="0"/>
              </a:rPr>
              <a:t>2</a:t>
            </a:r>
            <a:r>
              <a:rPr lang="en-US" altLang="en-US" sz="2600" dirty="0">
                <a:cs typeface="Arial" charset="0"/>
              </a:rPr>
              <a:t>, is the amount of charge </a:t>
            </a:r>
            <a:r>
              <a:rPr lang="en-US" altLang="en-US" sz="2600" i="1" dirty="0">
                <a:cs typeface="Arial" charset="0"/>
              </a:rPr>
              <a:t>per square meter</a:t>
            </a:r>
            <a:r>
              <a:rPr lang="en-US" altLang="en-US" sz="2600" dirty="0">
                <a:cs typeface="Arial" charset="0"/>
              </a:rPr>
              <a:t>. </a:t>
            </a:r>
          </a:p>
        </p:txBody>
      </p:sp>
      <p:pic>
        <p:nvPicPr>
          <p:cNvPr id="49159" name="Picture 9" descr="26_10_FigureB"/>
          <p:cNvPicPr>
            <a:picLocks noChangeAspect="1" noChangeArrowheads="1"/>
          </p:cNvPicPr>
          <p:nvPr/>
        </p:nvPicPr>
        <p:blipFill>
          <a:blip r:embed="rId2">
            <a:extLst>
              <a:ext uri="{28A0092B-C50C-407E-A947-70E740481C1C}">
                <a14:useLocalDpi xmlns:a14="http://schemas.microsoft.com/office/drawing/2010/main" val="0"/>
              </a:ext>
            </a:extLst>
          </a:blip>
          <a:srcRect b="3568"/>
          <a:stretch>
            <a:fillRect/>
          </a:stretch>
        </p:blipFill>
        <p:spPr bwMode="auto">
          <a:xfrm>
            <a:off x="3698875" y="1676400"/>
            <a:ext cx="5292725"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13" descr="CH26_PPT_Slide_26-45"/>
          <p:cNvPicPr>
            <a:picLocks noChangeAspect="1" noChangeArrowheads="1"/>
          </p:cNvPicPr>
          <p:nvPr/>
        </p:nvPicPr>
        <p:blipFill>
          <a:blip r:embed="rId3">
            <a:extLst>
              <a:ext uri="{28A0092B-C50C-407E-A947-70E740481C1C}">
                <a14:useLocalDpi xmlns:a14="http://schemas.microsoft.com/office/drawing/2010/main" val="0"/>
              </a:ext>
            </a:extLst>
          </a:blip>
          <a:srcRect r="82971"/>
          <a:stretch>
            <a:fillRect/>
          </a:stretch>
        </p:blipFill>
        <p:spPr bwMode="auto">
          <a:xfrm>
            <a:off x="1377950" y="3429000"/>
            <a:ext cx="9842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255280" y="609840"/>
              <a:ext cx="1776600" cy="628920"/>
            </p14:xfrm>
          </p:contentPart>
        </mc:Choice>
        <mc:Fallback xmlns="">
          <p:pic>
            <p:nvPicPr>
              <p:cNvPr id="2" name="Ink 1"/>
              <p:cNvPicPr/>
              <p:nvPr/>
            </p:nvPicPr>
            <p:blipFill>
              <a:blip r:embed="rId5"/>
              <a:stretch>
                <a:fillRect/>
              </a:stretch>
            </p:blipFill>
            <p:spPr>
              <a:xfrm>
                <a:off x="5247720" y="604440"/>
                <a:ext cx="1789560" cy="642600"/>
              </a:xfrm>
              <a:prstGeom prst="rect">
                <a:avLst/>
              </a:prstGeom>
            </p:spPr>
          </p:pic>
        </mc:Fallback>
      </mc:AlternateContent>
    </p:spTree>
    <p:extLst>
      <p:ext uri="{BB962C8B-B14F-4D97-AF65-F5344CB8AC3E}">
        <p14:creationId xmlns:p14="http://schemas.microsoft.com/office/powerpoint/2010/main" val="254114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p:cNvSpPr>
          <p:nvPr/>
        </p:nvSpPr>
        <p:spPr bwMode="auto">
          <a:xfrm>
            <a:off x="457200" y="1028700"/>
            <a:ext cx="45354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pPr>
            <a:r>
              <a:rPr lang="en-US" altLang="en-US" dirty="0"/>
              <a:t>A flat circular ring is made from a very thin sheet of metal. Charge </a:t>
            </a:r>
            <a:r>
              <a:rPr lang="en-US" altLang="en-US" i="1" dirty="0">
                <a:latin typeface="Times New Roman" pitchFamily="84" charset="0"/>
                <a:cs typeface="Times New Roman" pitchFamily="84" charset="0"/>
              </a:rPr>
              <a:t>Q</a:t>
            </a:r>
            <a:r>
              <a:rPr lang="en-US" altLang="en-US" dirty="0"/>
              <a:t> is uniformly distributed over the ring. Assuming </a:t>
            </a:r>
            <a:r>
              <a:rPr lang="en-US" altLang="en-US" i="1" dirty="0">
                <a:latin typeface="Times New Roman" pitchFamily="84" charset="0"/>
              </a:rPr>
              <a:t>w</a:t>
            </a:r>
            <a:r>
              <a:rPr lang="en-US" altLang="en-US" dirty="0">
                <a:latin typeface="Times New Roman" pitchFamily="84" charset="0"/>
              </a:rPr>
              <a:t> </a:t>
            </a:r>
            <a:r>
              <a:rPr lang="en-US" altLang="en-US" dirty="0">
                <a:latin typeface="Symbol" pitchFamily="84" charset="2"/>
                <a:sym typeface="Symbol" pitchFamily="84" charset="2"/>
              </a:rPr>
              <a:t></a:t>
            </a:r>
            <a:r>
              <a:rPr lang="en-US" altLang="en-US" dirty="0">
                <a:latin typeface="Times New Roman" pitchFamily="84" charset="0"/>
              </a:rPr>
              <a:t> </a:t>
            </a:r>
            <a:r>
              <a:rPr lang="en-US" altLang="en-US" i="1" dirty="0">
                <a:latin typeface="Times New Roman" pitchFamily="84" charset="0"/>
              </a:rPr>
              <a:t>R</a:t>
            </a:r>
            <a:r>
              <a:rPr lang="en-US" altLang="en-US" dirty="0"/>
              <a:t>, the surface charge density </a:t>
            </a:r>
            <a:r>
              <a:rPr lang="en-US" altLang="en-US" i="1" dirty="0">
                <a:latin typeface="Symbol" pitchFamily="84" charset="2"/>
                <a:sym typeface="Symbol" pitchFamily="84" charset="2"/>
              </a:rPr>
              <a:t></a:t>
            </a:r>
            <a:r>
              <a:rPr lang="en-US" altLang="en-US" dirty="0"/>
              <a:t> </a:t>
            </a:r>
            <a:r>
              <a:rPr lang="en-US" altLang="en-US" dirty="0" smtClean="0"/>
              <a:t>on the top side, facing out of the page, is</a:t>
            </a:r>
            <a:endParaRPr lang="en-US" altLang="en-US" dirty="0"/>
          </a:p>
        </p:txBody>
      </p:sp>
      <p:sp>
        <p:nvSpPr>
          <p:cNvPr id="50179" name="Rectangle 3"/>
          <p:cNvSpPr>
            <a:spLocks noChangeArrowheads="1"/>
          </p:cNvSpPr>
          <p:nvPr/>
        </p:nvSpPr>
        <p:spPr bwMode="auto">
          <a:xfrm>
            <a:off x="76200" y="90488"/>
            <a:ext cx="39131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26.7 </a:t>
            </a:r>
          </a:p>
        </p:txBody>
      </p:sp>
      <p:sp>
        <p:nvSpPr>
          <p:cNvPr id="50180" name="Rectangle 2"/>
          <p:cNvSpPr>
            <a:spLocks/>
          </p:cNvSpPr>
          <p:nvPr/>
        </p:nvSpPr>
        <p:spPr bwMode="auto">
          <a:xfrm>
            <a:off x="498576" y="2861206"/>
            <a:ext cx="4535488"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68325" indent="-568325">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pPr>
            <a:endParaRPr lang="en-US" altLang="en-US" dirty="0"/>
          </a:p>
          <a:p>
            <a:pPr eaLnBrk="1" hangingPunct="1">
              <a:lnSpc>
                <a:spcPct val="90000"/>
              </a:lnSpc>
              <a:spcBef>
                <a:spcPct val="20000"/>
              </a:spcBef>
              <a:spcAft>
                <a:spcPct val="20000"/>
              </a:spcAft>
            </a:pPr>
            <a:endParaRPr lang="en-US" altLang="en-US" dirty="0"/>
          </a:p>
          <a:p>
            <a:pPr eaLnBrk="1" hangingPunct="1">
              <a:lnSpc>
                <a:spcPct val="90000"/>
              </a:lnSpc>
              <a:spcBef>
                <a:spcPct val="20000"/>
              </a:spcBef>
              <a:spcAft>
                <a:spcPct val="20000"/>
              </a:spcAft>
              <a:buFont typeface="Arial" charset="0"/>
              <a:buAutoNum type="alphaUcPeriod"/>
            </a:pPr>
            <a:r>
              <a:rPr lang="en-US" altLang="en-US" dirty="0"/>
              <a:t> </a:t>
            </a:r>
            <a:r>
              <a:rPr lang="en-US" altLang="en-US" i="1" dirty="0">
                <a:latin typeface="Times New Roman" pitchFamily="84" charset="0"/>
              </a:rPr>
              <a:t>Q</a:t>
            </a:r>
            <a:r>
              <a:rPr lang="en-US" altLang="en-US" dirty="0">
                <a:latin typeface="Times New Roman" pitchFamily="84" charset="0"/>
              </a:rPr>
              <a:t>/2</a:t>
            </a:r>
            <a:r>
              <a:rPr lang="en-US" altLang="en-US" i="1" dirty="0">
                <a:latin typeface="Symbol" pitchFamily="84" charset="2"/>
                <a:sym typeface="Symbol" pitchFamily="84" charset="2"/>
              </a:rPr>
              <a:t></a:t>
            </a:r>
            <a:r>
              <a:rPr lang="en-US" altLang="en-US" i="1" dirty="0">
                <a:latin typeface="Times New Roman" pitchFamily="84" charset="0"/>
              </a:rPr>
              <a:t>Rw.</a:t>
            </a:r>
            <a:endParaRPr lang="en-US" altLang="en-US" dirty="0"/>
          </a:p>
          <a:p>
            <a:pPr eaLnBrk="1" hangingPunct="1">
              <a:lnSpc>
                <a:spcPct val="90000"/>
              </a:lnSpc>
              <a:spcBef>
                <a:spcPct val="20000"/>
              </a:spcBef>
              <a:spcAft>
                <a:spcPct val="20000"/>
              </a:spcAft>
              <a:buFont typeface="Arial" charset="0"/>
              <a:buAutoNum type="alphaUcPeriod"/>
            </a:pPr>
            <a:r>
              <a:rPr lang="en-US" altLang="en-US" dirty="0"/>
              <a:t> </a:t>
            </a:r>
            <a:r>
              <a:rPr lang="en-US" altLang="en-US" i="1" dirty="0">
                <a:latin typeface="Times New Roman" pitchFamily="84" charset="0"/>
              </a:rPr>
              <a:t>Q</a:t>
            </a:r>
            <a:r>
              <a:rPr lang="en-US" altLang="en-US" dirty="0">
                <a:latin typeface="Times New Roman" pitchFamily="84" charset="0"/>
              </a:rPr>
              <a:t>/4</a:t>
            </a:r>
            <a:r>
              <a:rPr lang="en-US" altLang="en-US" i="1" dirty="0">
                <a:latin typeface="Symbol" pitchFamily="84" charset="2"/>
                <a:sym typeface="Symbol" pitchFamily="84" charset="2"/>
              </a:rPr>
              <a:t></a:t>
            </a:r>
            <a:r>
              <a:rPr lang="en-US" altLang="en-US" i="1" dirty="0">
                <a:latin typeface="Times New Roman" pitchFamily="84" charset="0"/>
              </a:rPr>
              <a:t>Rw.</a:t>
            </a:r>
            <a:endParaRPr lang="en-US" altLang="en-US" dirty="0"/>
          </a:p>
          <a:p>
            <a:pPr eaLnBrk="1" hangingPunct="1">
              <a:lnSpc>
                <a:spcPct val="90000"/>
              </a:lnSpc>
              <a:spcBef>
                <a:spcPct val="20000"/>
              </a:spcBef>
              <a:spcAft>
                <a:spcPct val="20000"/>
              </a:spcAft>
              <a:buFont typeface="Arial" charset="0"/>
              <a:buAutoNum type="alphaUcPeriod"/>
            </a:pPr>
            <a:r>
              <a:rPr lang="en-US" altLang="en-US" dirty="0"/>
              <a:t> </a:t>
            </a:r>
            <a:r>
              <a:rPr lang="en-US" altLang="en-US" i="1" dirty="0">
                <a:latin typeface="Times New Roman" pitchFamily="84" charset="0"/>
              </a:rPr>
              <a:t>Q</a:t>
            </a:r>
            <a:r>
              <a:rPr lang="en-US" altLang="en-US" dirty="0">
                <a:latin typeface="Times New Roman" pitchFamily="84" charset="0"/>
              </a:rPr>
              <a:t>/</a:t>
            </a:r>
            <a:r>
              <a:rPr lang="en-US" altLang="en-US" i="1" dirty="0">
                <a:latin typeface="Symbol" pitchFamily="84" charset="2"/>
                <a:sym typeface="Symbol" pitchFamily="84" charset="2"/>
              </a:rPr>
              <a:t></a:t>
            </a:r>
            <a:r>
              <a:rPr lang="en-US" altLang="en-US" i="1" dirty="0">
                <a:latin typeface="Times New Roman" pitchFamily="84" charset="0"/>
              </a:rPr>
              <a:t>R</a:t>
            </a:r>
            <a:r>
              <a:rPr lang="en-US" altLang="en-US" baseline="30000" dirty="0">
                <a:latin typeface="Times New Roman" pitchFamily="84" charset="0"/>
              </a:rPr>
              <a:t>2</a:t>
            </a:r>
            <a:r>
              <a:rPr lang="en-US" altLang="en-US" dirty="0">
                <a:latin typeface="Times New Roman" pitchFamily="84" charset="0"/>
              </a:rPr>
              <a:t>.</a:t>
            </a:r>
            <a:endParaRPr lang="en-US" altLang="en-US" dirty="0"/>
          </a:p>
          <a:p>
            <a:pPr eaLnBrk="1" hangingPunct="1">
              <a:lnSpc>
                <a:spcPct val="90000"/>
              </a:lnSpc>
              <a:spcBef>
                <a:spcPct val="20000"/>
              </a:spcBef>
              <a:spcAft>
                <a:spcPct val="20000"/>
              </a:spcAft>
              <a:buFont typeface="Arial" charset="0"/>
              <a:buAutoNum type="alphaUcPeriod"/>
            </a:pPr>
            <a:r>
              <a:rPr lang="en-US" altLang="en-US" dirty="0"/>
              <a:t> </a:t>
            </a:r>
            <a:r>
              <a:rPr lang="en-US" altLang="en-US" i="1" dirty="0">
                <a:latin typeface="Times New Roman" pitchFamily="84" charset="0"/>
              </a:rPr>
              <a:t>Q</a:t>
            </a:r>
            <a:r>
              <a:rPr lang="en-US" altLang="en-US" dirty="0">
                <a:latin typeface="Times New Roman" pitchFamily="84" charset="0"/>
              </a:rPr>
              <a:t>/2</a:t>
            </a:r>
            <a:r>
              <a:rPr lang="en-US" altLang="en-US" i="1" dirty="0">
                <a:latin typeface="Symbol" pitchFamily="84" charset="2"/>
                <a:sym typeface="Symbol" pitchFamily="84" charset="2"/>
              </a:rPr>
              <a:t></a:t>
            </a:r>
            <a:r>
              <a:rPr lang="en-US" altLang="en-US" i="1" dirty="0">
                <a:latin typeface="Times New Roman" pitchFamily="84" charset="0"/>
              </a:rPr>
              <a:t>R</a:t>
            </a:r>
            <a:r>
              <a:rPr lang="en-US" altLang="en-US" baseline="30000" dirty="0">
                <a:latin typeface="Times New Roman" pitchFamily="84" charset="0"/>
              </a:rPr>
              <a:t>2</a:t>
            </a:r>
            <a:r>
              <a:rPr lang="en-US" altLang="en-US" dirty="0">
                <a:latin typeface="Times New Roman" pitchFamily="84" charset="0"/>
              </a:rPr>
              <a:t>.</a:t>
            </a:r>
            <a:endParaRPr lang="en-US" altLang="en-US" dirty="0"/>
          </a:p>
          <a:p>
            <a:pPr eaLnBrk="1" hangingPunct="1">
              <a:lnSpc>
                <a:spcPct val="90000"/>
              </a:lnSpc>
              <a:spcBef>
                <a:spcPct val="20000"/>
              </a:spcBef>
              <a:spcAft>
                <a:spcPct val="20000"/>
              </a:spcAft>
              <a:buFont typeface="Arial" charset="0"/>
              <a:buAutoNum type="alphaUcPeriod"/>
            </a:pPr>
            <a:r>
              <a:rPr lang="en-US" altLang="en-US" dirty="0"/>
              <a:t> </a:t>
            </a:r>
            <a:r>
              <a:rPr lang="en-US" altLang="en-US" i="1" dirty="0">
                <a:latin typeface="Times New Roman" pitchFamily="84" charset="0"/>
              </a:rPr>
              <a:t>Q</a:t>
            </a:r>
            <a:r>
              <a:rPr lang="en-US" altLang="en-US" dirty="0">
                <a:latin typeface="Times New Roman" pitchFamily="84" charset="0"/>
              </a:rPr>
              <a:t>/</a:t>
            </a:r>
            <a:r>
              <a:rPr lang="en-US" altLang="en-US" i="1" dirty="0">
                <a:latin typeface="Symbol" pitchFamily="84" charset="2"/>
                <a:sym typeface="Symbol" pitchFamily="84" charset="2"/>
              </a:rPr>
              <a:t></a:t>
            </a:r>
            <a:r>
              <a:rPr lang="en-US" altLang="en-US" i="1" dirty="0" err="1">
                <a:latin typeface="Times New Roman" pitchFamily="84" charset="0"/>
              </a:rPr>
              <a:t>Rw</a:t>
            </a:r>
            <a:r>
              <a:rPr lang="en-US" altLang="en-US" i="1" dirty="0">
                <a:latin typeface="Times New Roman" pitchFamily="84" charset="0"/>
              </a:rPr>
              <a:t>.</a:t>
            </a:r>
          </a:p>
        </p:txBody>
      </p:sp>
      <p:pic>
        <p:nvPicPr>
          <p:cNvPr id="50182" name="Picture 22" descr="CH26_PPT_Slide_46-47"/>
          <p:cNvPicPr>
            <a:picLocks noChangeAspect="1" noChangeArrowheads="1"/>
          </p:cNvPicPr>
          <p:nvPr/>
        </p:nvPicPr>
        <p:blipFill>
          <a:blip r:embed="rId3">
            <a:extLst>
              <a:ext uri="{28A0092B-C50C-407E-A947-70E740481C1C}">
                <a14:useLocalDpi xmlns:a14="http://schemas.microsoft.com/office/drawing/2010/main" val="0"/>
              </a:ext>
            </a:extLst>
          </a:blip>
          <a:srcRect l="9007" r="8096"/>
          <a:stretch>
            <a:fillRect/>
          </a:stretch>
        </p:blipFill>
        <p:spPr bwMode="auto">
          <a:xfrm>
            <a:off x="5029200" y="1066800"/>
            <a:ext cx="38862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7970040" y="1036440"/>
              <a:ext cx="6840" cy="2520"/>
            </p14:xfrm>
          </p:contentPart>
        </mc:Choice>
        <mc:Fallback xmlns="">
          <p:pic>
            <p:nvPicPr>
              <p:cNvPr id="2" name="Ink 1"/>
              <p:cNvPicPr/>
              <p:nvPr/>
            </p:nvPicPr>
            <p:blipFill>
              <a:blip r:embed="rId5"/>
              <a:stretch>
                <a:fillRect/>
              </a:stretch>
            </p:blipFill>
            <p:spPr>
              <a:xfrm>
                <a:off x="7967520" y="1032840"/>
                <a:ext cx="15120" cy="11880"/>
              </a:xfrm>
              <a:prstGeom prst="rect">
                <a:avLst/>
              </a:prstGeom>
            </p:spPr>
          </p:pic>
        </mc:Fallback>
      </mc:AlternateContent>
    </p:spTree>
    <p:extLst>
      <p:ext uri="{BB962C8B-B14F-4D97-AF65-F5344CB8AC3E}">
        <p14:creationId xmlns:p14="http://schemas.microsoft.com/office/powerpoint/2010/main" val="330669417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7" descr="26_11_Figure"/>
          <p:cNvPicPr>
            <a:picLocks noChangeAspect="1" noChangeArrowheads="1"/>
          </p:cNvPicPr>
          <p:nvPr/>
        </p:nvPicPr>
        <p:blipFill>
          <a:blip r:embed="rId2">
            <a:extLst>
              <a:ext uri="{28A0092B-C50C-407E-A947-70E740481C1C}">
                <a14:useLocalDpi xmlns:a14="http://schemas.microsoft.com/office/drawing/2010/main" val="0"/>
              </a:ext>
            </a:extLst>
          </a:blip>
          <a:srcRect b="2824"/>
          <a:stretch>
            <a:fillRect/>
          </a:stretch>
        </p:blipFill>
        <p:spPr bwMode="auto">
          <a:xfrm>
            <a:off x="127000" y="1222375"/>
            <a:ext cx="4479925"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Rectangle 2"/>
          <p:cNvSpPr>
            <a:spLocks noGrp="1" noChangeArrowheads="1"/>
          </p:cNvSpPr>
          <p:nvPr>
            <p:ph type="title" idx="4294967295"/>
          </p:nvPr>
        </p:nvSpPr>
        <p:spPr/>
        <p:txBody>
          <a:bodyPr/>
          <a:lstStyle/>
          <a:p>
            <a:pPr algn="l" eaLnBrk="1" hangingPunct="1"/>
            <a:r>
              <a:rPr lang="en-US" altLang="en-US" sz="3200" smtClean="0">
                <a:solidFill>
                  <a:schemeClr val="bg1"/>
                </a:solidFill>
              </a:rPr>
              <a:t>The Electric Field of a Finite Line of Charge</a:t>
            </a:r>
          </a:p>
        </p:txBody>
      </p:sp>
      <p:sp>
        <p:nvSpPr>
          <p:cNvPr id="54275" name="Text Box 5"/>
          <p:cNvSpPr txBox="1">
            <a:spLocks noChangeArrowheads="1"/>
          </p:cNvSpPr>
          <p:nvPr/>
        </p:nvSpPr>
        <p:spPr bwMode="auto">
          <a:xfrm>
            <a:off x="3491880" y="764704"/>
            <a:ext cx="519492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600" dirty="0"/>
              <a:t>T</a:t>
            </a:r>
            <a:r>
              <a:rPr lang="en-US" altLang="en-US" sz="2600" dirty="0" smtClean="0">
                <a:cs typeface="Arial" charset="0"/>
              </a:rPr>
              <a:t>he </a:t>
            </a:r>
            <a:r>
              <a:rPr lang="en-US" altLang="en-US" sz="2600" dirty="0">
                <a:cs typeface="Arial" charset="0"/>
              </a:rPr>
              <a:t>electric field strength at a radial distance </a:t>
            </a:r>
            <a:r>
              <a:rPr lang="en-US" altLang="en-US" sz="2600" i="1" dirty="0">
                <a:latin typeface="Times New Roman" pitchFamily="84" charset="0"/>
                <a:cs typeface="Arial" charset="0"/>
              </a:rPr>
              <a:t>r</a:t>
            </a:r>
            <a:r>
              <a:rPr lang="en-US" altLang="en-US" sz="2600" dirty="0">
                <a:cs typeface="Arial" charset="0"/>
              </a:rPr>
              <a:t> in the plane that bisects a rod of length </a:t>
            </a:r>
            <a:r>
              <a:rPr lang="en-US" altLang="en-US" sz="2600" i="1" dirty="0">
                <a:latin typeface="Times New Roman" pitchFamily="84" charset="0"/>
                <a:cs typeface="Arial" charset="0"/>
              </a:rPr>
              <a:t>L</a:t>
            </a:r>
            <a:r>
              <a:rPr lang="en-US" altLang="en-US" sz="2600" dirty="0">
                <a:cs typeface="Arial" charset="0"/>
              </a:rPr>
              <a:t> with total charge </a:t>
            </a:r>
            <a:r>
              <a:rPr lang="en-US" altLang="en-US" sz="2600" i="1" dirty="0">
                <a:latin typeface="Times New Roman" pitchFamily="84" charset="0"/>
                <a:cs typeface="Arial" charset="0"/>
              </a:rPr>
              <a:t>Q</a:t>
            </a:r>
            <a:r>
              <a:rPr lang="en-US" altLang="en-US" sz="2600" dirty="0">
                <a:cs typeface="Arial" charset="0"/>
              </a:rPr>
              <a:t>: </a:t>
            </a:r>
            <a:endParaRPr lang="en-US" altLang="en-US" sz="2600" i="1" dirty="0">
              <a:cs typeface="Arial" charset="0"/>
            </a:endParaRPr>
          </a:p>
        </p:txBody>
      </p:sp>
      <p:pic>
        <p:nvPicPr>
          <p:cNvPr id="54278" name="Picture 8" descr="CH26_PPT_Slide_26-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192" y="2060848"/>
            <a:ext cx="3494608" cy="95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6"/>
          <p:cNvSpPr>
            <a:spLocks noChangeArrowheads="1"/>
          </p:cNvSpPr>
          <p:nvPr/>
        </p:nvSpPr>
        <p:spPr bwMode="auto">
          <a:xfrm>
            <a:off x="76200" y="762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dirty="0"/>
              <a:t>The Electric Field of a Finite Line of Charge</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01040" y="1664280"/>
              <a:ext cx="8429400" cy="4869000"/>
            </p14:xfrm>
          </p:contentPart>
        </mc:Choice>
        <mc:Fallback xmlns="">
          <p:pic>
            <p:nvPicPr>
              <p:cNvPr id="2" name="Ink 1"/>
              <p:cNvPicPr/>
              <p:nvPr/>
            </p:nvPicPr>
            <p:blipFill>
              <a:blip r:embed="rId5"/>
              <a:stretch>
                <a:fillRect/>
              </a:stretch>
            </p:blipFill>
            <p:spPr>
              <a:xfrm>
                <a:off x="392760" y="1657080"/>
                <a:ext cx="8447760" cy="4884840"/>
              </a:xfrm>
              <a:prstGeom prst="rect">
                <a:avLst/>
              </a:prstGeom>
            </p:spPr>
          </p:pic>
        </mc:Fallback>
      </mc:AlternateContent>
    </p:spTree>
    <p:extLst>
      <p:ext uri="{BB962C8B-B14F-4D97-AF65-F5344CB8AC3E}">
        <p14:creationId xmlns:p14="http://schemas.microsoft.com/office/powerpoint/2010/main" val="2831822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76200" y="100013"/>
            <a:ext cx="7772400" cy="381000"/>
          </a:xfrm>
        </p:spPr>
        <p:txBody>
          <a:bodyPr/>
          <a:lstStyle/>
          <a:p>
            <a:pPr algn="l" eaLnBrk="1" hangingPunct="1"/>
            <a:r>
              <a:rPr lang="en-US" altLang="en-US" sz="3200" dirty="0" smtClean="0">
                <a:solidFill>
                  <a:schemeClr val="tx1"/>
                </a:solidFill>
              </a:rPr>
              <a:t>An Infinite Line of Charge</a:t>
            </a:r>
          </a:p>
        </p:txBody>
      </p:sp>
      <p:sp>
        <p:nvSpPr>
          <p:cNvPr id="57347" name="Text Box 5"/>
          <p:cNvSpPr txBox="1">
            <a:spLocks noChangeArrowheads="1"/>
          </p:cNvSpPr>
          <p:nvPr/>
        </p:nvSpPr>
        <p:spPr bwMode="auto">
          <a:xfrm>
            <a:off x="4773613" y="1165225"/>
            <a:ext cx="406876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600">
                <a:cs typeface="Arial" charset="0"/>
              </a:rPr>
              <a:t>The electric field of a thin, uniformly charged rod may be written: </a:t>
            </a:r>
            <a:endParaRPr lang="en-US" altLang="en-US" sz="2600" i="1">
              <a:cs typeface="Arial" charset="0"/>
            </a:endParaRPr>
          </a:p>
        </p:txBody>
      </p:sp>
      <p:sp>
        <p:nvSpPr>
          <p:cNvPr id="57348" name="Text Box 5"/>
          <p:cNvSpPr txBox="1">
            <a:spLocks noChangeArrowheads="1"/>
          </p:cNvSpPr>
          <p:nvPr/>
        </p:nvSpPr>
        <p:spPr bwMode="auto">
          <a:xfrm>
            <a:off x="4821238" y="3746500"/>
            <a:ext cx="406876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600" dirty="0">
                <a:cs typeface="Arial" charset="0"/>
              </a:rPr>
              <a:t>If we now let </a:t>
            </a:r>
            <a:r>
              <a:rPr lang="en-US" altLang="en-US" sz="2600" i="1" dirty="0">
                <a:latin typeface="Times New Roman" pitchFamily="84" charset="0"/>
                <a:cs typeface="Arial" charset="0"/>
              </a:rPr>
              <a:t>L</a:t>
            </a:r>
            <a:r>
              <a:rPr lang="en-US" altLang="en-US" sz="2600" dirty="0">
                <a:cs typeface="Arial" charset="0"/>
              </a:rPr>
              <a:t> </a:t>
            </a:r>
            <a:r>
              <a:rPr lang="en-US" altLang="en-US" sz="2600" dirty="0">
                <a:latin typeface="Symbol" pitchFamily="84" charset="2"/>
                <a:cs typeface="Arial" charset="0"/>
                <a:sym typeface="Symbol" pitchFamily="84" charset="2"/>
              </a:rPr>
              <a:t></a:t>
            </a:r>
            <a:r>
              <a:rPr lang="en-US" altLang="en-US" sz="2600" dirty="0">
                <a:cs typeface="Arial" charset="0"/>
                <a:sym typeface="Symbol" pitchFamily="84" charset="2"/>
              </a:rPr>
              <a:t> </a:t>
            </a:r>
            <a:r>
              <a:rPr lang="en-US" altLang="en-US" sz="2600" dirty="0">
                <a:latin typeface="Symbol" pitchFamily="84" charset="2"/>
                <a:cs typeface="Arial" charset="0"/>
                <a:sym typeface="Symbol" pitchFamily="84" charset="2"/>
              </a:rPr>
              <a:t></a:t>
            </a:r>
            <a:r>
              <a:rPr lang="en-US" altLang="en-US" sz="2600" dirty="0">
                <a:cs typeface="Arial" charset="0"/>
              </a:rPr>
              <a:t>, the last term becomes simply </a:t>
            </a:r>
            <a:r>
              <a:rPr lang="en-US" altLang="en-US" sz="2600" dirty="0">
                <a:latin typeface="Times New Roman" pitchFamily="84" charset="0"/>
                <a:cs typeface="Arial" charset="0"/>
              </a:rPr>
              <a:t>1</a:t>
            </a:r>
            <a:r>
              <a:rPr lang="en-US" altLang="en-US" sz="2600" dirty="0">
                <a:cs typeface="Arial" charset="0"/>
              </a:rPr>
              <a:t> and we’re left with:</a:t>
            </a:r>
            <a:endParaRPr lang="en-US" altLang="en-US" sz="2600" i="1" dirty="0">
              <a:cs typeface="Arial" charset="0"/>
            </a:endParaRPr>
          </a:p>
        </p:txBody>
      </p:sp>
      <p:pic>
        <p:nvPicPr>
          <p:cNvPr id="57350" name="Picture 10" descr="26_13_Figure"/>
          <p:cNvPicPr>
            <a:picLocks noChangeAspect="1" noChangeArrowheads="1"/>
          </p:cNvPicPr>
          <p:nvPr/>
        </p:nvPicPr>
        <p:blipFill>
          <a:blip r:embed="rId2">
            <a:extLst>
              <a:ext uri="{28A0092B-C50C-407E-A947-70E740481C1C}">
                <a14:useLocalDpi xmlns:a14="http://schemas.microsoft.com/office/drawing/2010/main" val="0"/>
              </a:ext>
            </a:extLst>
          </a:blip>
          <a:srcRect b="2556"/>
          <a:stretch>
            <a:fillRect/>
          </a:stretch>
        </p:blipFill>
        <p:spPr bwMode="auto">
          <a:xfrm>
            <a:off x="384175" y="1066800"/>
            <a:ext cx="38830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13" descr="26_KeyEquation_03"/>
          <p:cNvPicPr>
            <a:picLocks noChangeAspect="1" noChangeArrowheads="1"/>
          </p:cNvPicPr>
          <p:nvPr/>
        </p:nvPicPr>
        <p:blipFill>
          <a:blip r:embed="rId3">
            <a:extLst>
              <a:ext uri="{28A0092B-C50C-407E-A947-70E740481C1C}">
                <a14:useLocalDpi xmlns:a14="http://schemas.microsoft.com/office/drawing/2010/main" val="0"/>
              </a:ext>
            </a:extLst>
          </a:blip>
          <a:srcRect l="34856" r="40186"/>
          <a:stretch>
            <a:fillRect/>
          </a:stretch>
        </p:blipFill>
        <p:spPr bwMode="auto">
          <a:xfrm>
            <a:off x="5486400" y="5210175"/>
            <a:ext cx="2438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15" descr="CH26_PPT_Slide_26-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0" y="2564904"/>
            <a:ext cx="44164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96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09538" y="157163"/>
            <a:ext cx="8229600" cy="288925"/>
          </a:xfrm>
        </p:spPr>
        <p:txBody>
          <a:bodyPr/>
          <a:lstStyle/>
          <a:p>
            <a:pPr algn="l" eaLnBrk="1" hangingPunct="1"/>
            <a:r>
              <a:rPr lang="en-US" altLang="en-US" sz="3200" dirty="0" smtClean="0">
                <a:solidFill>
                  <a:schemeClr val="tx1"/>
                </a:solidFill>
              </a:rPr>
              <a:t>A Ring of Charge</a:t>
            </a:r>
          </a:p>
        </p:txBody>
      </p:sp>
      <p:sp>
        <p:nvSpPr>
          <p:cNvPr id="58371" name="Text Box 5"/>
          <p:cNvSpPr txBox="1">
            <a:spLocks noChangeArrowheads="1"/>
          </p:cNvSpPr>
          <p:nvPr/>
        </p:nvSpPr>
        <p:spPr bwMode="auto">
          <a:xfrm>
            <a:off x="4421188" y="762000"/>
            <a:ext cx="4410075"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282575">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t>Consider the on-axis electric field of a positively charged ring of radius </a:t>
            </a:r>
            <a:r>
              <a:rPr lang="en-US" altLang="en-US" sz="2600" i="1" dirty="0">
                <a:latin typeface="Times New Roman" pitchFamily="84" charset="0"/>
              </a:rPr>
              <a:t>R</a:t>
            </a:r>
            <a:r>
              <a:rPr lang="en-US" altLang="en-US" sz="2600" dirty="0"/>
              <a:t>.</a:t>
            </a:r>
            <a:endParaRPr lang="en-US" altLang="en-US" sz="2600" i="1" dirty="0"/>
          </a:p>
          <a:p>
            <a:pPr eaLnBrk="1" hangingPunct="1">
              <a:lnSpc>
                <a:spcPct val="90000"/>
              </a:lnSpc>
              <a:spcBef>
                <a:spcPct val="20000"/>
              </a:spcBef>
              <a:spcAft>
                <a:spcPct val="20000"/>
              </a:spcAft>
              <a:buClr>
                <a:srgbClr val="93001B"/>
              </a:buClr>
              <a:buFont typeface="Wingdings" pitchFamily="84" charset="2"/>
              <a:buChar char="§"/>
            </a:pPr>
            <a:r>
              <a:rPr lang="en-US" altLang="en-US" sz="2600" dirty="0"/>
              <a:t>Define the </a:t>
            </a:r>
            <a:r>
              <a:rPr lang="en-US" altLang="en-US" sz="2600" i="1" dirty="0">
                <a:latin typeface="Times New Roman" pitchFamily="84" charset="0"/>
              </a:rPr>
              <a:t>z</a:t>
            </a:r>
            <a:r>
              <a:rPr lang="en-US" altLang="en-US" sz="2600" dirty="0"/>
              <a:t>-axis to be the axis of the ring.</a:t>
            </a:r>
          </a:p>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The electric field on the </a:t>
            </a:r>
            <a:br>
              <a:rPr lang="en-US" altLang="en-US" sz="2600" dirty="0">
                <a:cs typeface="Arial" charset="0"/>
              </a:rPr>
            </a:br>
            <a:r>
              <a:rPr lang="en-US" altLang="en-US" sz="2600" i="1" dirty="0">
                <a:latin typeface="Times New Roman" pitchFamily="84" charset="0"/>
                <a:cs typeface="Arial" charset="0"/>
              </a:rPr>
              <a:t>z</a:t>
            </a:r>
            <a:r>
              <a:rPr lang="en-US" altLang="en-US" sz="2600" dirty="0">
                <a:cs typeface="Arial" charset="0"/>
              </a:rPr>
              <a:t>-axis points away from the center of the ring, increasing in strength until reaching a maximum when |</a:t>
            </a:r>
            <a:r>
              <a:rPr lang="en-US" altLang="en-US" sz="2600" i="1" dirty="0">
                <a:latin typeface="Times New Roman" pitchFamily="84" charset="0"/>
                <a:cs typeface="Arial" charset="0"/>
              </a:rPr>
              <a:t>z</a:t>
            </a:r>
            <a:r>
              <a:rPr lang="en-US" altLang="en-US" sz="2600" dirty="0">
                <a:cs typeface="Arial" charset="0"/>
              </a:rPr>
              <a:t>| ≈ </a:t>
            </a:r>
            <a:r>
              <a:rPr lang="en-US" altLang="en-US" sz="2600" i="1" dirty="0">
                <a:latin typeface="Times New Roman" pitchFamily="84" charset="0"/>
                <a:cs typeface="Arial" charset="0"/>
              </a:rPr>
              <a:t>R</a:t>
            </a:r>
            <a:r>
              <a:rPr lang="en-US" altLang="en-US" sz="2600" dirty="0">
                <a:cs typeface="Arial" charset="0"/>
              </a:rPr>
              <a:t>, then decreasing:</a:t>
            </a:r>
          </a:p>
        </p:txBody>
      </p:sp>
      <p:pic>
        <p:nvPicPr>
          <p:cNvPr id="58373" name="Picture 7" descr="26_15_Figure"/>
          <p:cNvPicPr>
            <a:picLocks noChangeAspect="1" noChangeArrowheads="1"/>
          </p:cNvPicPr>
          <p:nvPr/>
        </p:nvPicPr>
        <p:blipFill>
          <a:blip r:embed="rId2">
            <a:extLst>
              <a:ext uri="{28A0092B-C50C-407E-A947-70E740481C1C}">
                <a14:useLocalDpi xmlns:a14="http://schemas.microsoft.com/office/drawing/2010/main" val="0"/>
              </a:ext>
            </a:extLst>
          </a:blip>
          <a:srcRect b="2556"/>
          <a:stretch>
            <a:fillRect/>
          </a:stretch>
        </p:blipFill>
        <p:spPr bwMode="auto">
          <a:xfrm>
            <a:off x="228600" y="762000"/>
            <a:ext cx="4013200"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8" descr="CH26_PPT_Slide_26-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486400"/>
            <a:ext cx="3962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702240" y="5161320"/>
              <a:ext cx="100080" cy="89280"/>
            </p14:xfrm>
          </p:contentPart>
        </mc:Choice>
        <mc:Fallback xmlns="">
          <p:pic>
            <p:nvPicPr>
              <p:cNvPr id="2" name="Ink 1"/>
              <p:cNvPicPr/>
              <p:nvPr/>
            </p:nvPicPr>
            <p:blipFill>
              <a:blip r:embed="rId5"/>
              <a:stretch>
                <a:fillRect/>
              </a:stretch>
            </p:blipFill>
            <p:spPr>
              <a:xfrm>
                <a:off x="3691440" y="5150160"/>
                <a:ext cx="120600" cy="110880"/>
              </a:xfrm>
              <a:prstGeom prst="rect">
                <a:avLst/>
              </a:prstGeom>
            </p:spPr>
          </p:pic>
        </mc:Fallback>
      </mc:AlternateContent>
    </p:spTree>
    <p:extLst>
      <p:ext uri="{BB962C8B-B14F-4D97-AF65-F5344CB8AC3E}">
        <p14:creationId xmlns:p14="http://schemas.microsoft.com/office/powerpoint/2010/main" val="164375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109538" y="147638"/>
            <a:ext cx="8229600" cy="288925"/>
          </a:xfrm>
        </p:spPr>
        <p:txBody>
          <a:bodyPr/>
          <a:lstStyle/>
          <a:p>
            <a:pPr algn="l" eaLnBrk="1" hangingPunct="1"/>
            <a:r>
              <a:rPr lang="en-US" altLang="en-US" sz="3200" dirty="0" smtClean="0">
                <a:solidFill>
                  <a:schemeClr val="tx1"/>
                </a:solidFill>
              </a:rPr>
              <a:t>A Disk of Charge</a:t>
            </a:r>
          </a:p>
        </p:txBody>
      </p:sp>
      <p:sp>
        <p:nvSpPr>
          <p:cNvPr id="59395" name="Text Box 5"/>
          <p:cNvSpPr txBox="1">
            <a:spLocks noChangeArrowheads="1"/>
          </p:cNvSpPr>
          <p:nvPr/>
        </p:nvSpPr>
        <p:spPr bwMode="auto">
          <a:xfrm>
            <a:off x="4410075" y="188640"/>
            <a:ext cx="4408488"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t>Consider the on-axis electric field of a positively charged disk of radius </a:t>
            </a:r>
            <a:r>
              <a:rPr lang="en-US" altLang="en-US" sz="2600" i="1" dirty="0">
                <a:latin typeface="Times New Roman" pitchFamily="84" charset="0"/>
              </a:rPr>
              <a:t>R</a:t>
            </a:r>
            <a:r>
              <a:rPr lang="en-US" altLang="en-US" sz="2600" dirty="0"/>
              <a:t>.</a:t>
            </a:r>
            <a:endParaRPr lang="en-US" altLang="en-US" sz="2600" i="1" dirty="0"/>
          </a:p>
          <a:p>
            <a:pPr eaLnBrk="1" hangingPunct="1">
              <a:lnSpc>
                <a:spcPct val="90000"/>
              </a:lnSpc>
              <a:spcBef>
                <a:spcPct val="20000"/>
              </a:spcBef>
              <a:spcAft>
                <a:spcPct val="20000"/>
              </a:spcAft>
              <a:buClr>
                <a:srgbClr val="93001B"/>
              </a:buClr>
              <a:buFont typeface="Wingdings" pitchFamily="84" charset="2"/>
              <a:buChar char="§"/>
            </a:pPr>
            <a:r>
              <a:rPr lang="en-US" altLang="en-US" sz="2600" dirty="0"/>
              <a:t>Define the </a:t>
            </a:r>
            <a:r>
              <a:rPr lang="en-US" altLang="en-US" sz="2600" i="1" dirty="0">
                <a:latin typeface="Times New Roman" pitchFamily="84" charset="0"/>
              </a:rPr>
              <a:t>z</a:t>
            </a:r>
            <a:r>
              <a:rPr lang="en-US" altLang="en-US" sz="2600" dirty="0"/>
              <a:t>-axis to be the axis of the disk.</a:t>
            </a:r>
          </a:p>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The electric field on the </a:t>
            </a:r>
            <a:br>
              <a:rPr lang="en-US" altLang="en-US" sz="2600" dirty="0">
                <a:cs typeface="Arial" charset="0"/>
              </a:rPr>
            </a:br>
            <a:r>
              <a:rPr lang="en-US" altLang="en-US" sz="2600" i="1" dirty="0">
                <a:latin typeface="Times New Roman" pitchFamily="84" charset="0"/>
                <a:cs typeface="Arial" charset="0"/>
              </a:rPr>
              <a:t>z</a:t>
            </a:r>
            <a:r>
              <a:rPr lang="en-US" altLang="en-US" sz="2600" dirty="0">
                <a:cs typeface="Arial" charset="0"/>
              </a:rPr>
              <a:t>-axis points away from the center of the disk, with magnitude:</a:t>
            </a:r>
          </a:p>
        </p:txBody>
      </p:sp>
      <p:pic>
        <p:nvPicPr>
          <p:cNvPr id="59397" name="Picture 7" descr="26_16_Figure"/>
          <p:cNvPicPr>
            <a:picLocks noChangeAspect="1" noChangeArrowheads="1"/>
          </p:cNvPicPr>
          <p:nvPr/>
        </p:nvPicPr>
        <p:blipFill>
          <a:blip r:embed="rId2">
            <a:extLst>
              <a:ext uri="{28A0092B-C50C-407E-A947-70E740481C1C}">
                <a14:useLocalDpi xmlns:a14="http://schemas.microsoft.com/office/drawing/2010/main" val="0"/>
              </a:ext>
            </a:extLst>
          </a:blip>
          <a:srcRect b="2556"/>
          <a:stretch>
            <a:fillRect/>
          </a:stretch>
        </p:blipFill>
        <p:spPr bwMode="auto">
          <a:xfrm>
            <a:off x="152400" y="982663"/>
            <a:ext cx="42037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4644007" y="3887560"/>
            <a:ext cx="4406193" cy="944969"/>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503600" y="3568320"/>
              <a:ext cx="4446720" cy="3055320"/>
            </p14:xfrm>
          </p:contentPart>
        </mc:Choice>
        <mc:Fallback xmlns="">
          <p:pic>
            <p:nvPicPr>
              <p:cNvPr id="2" name="Ink 1"/>
              <p:cNvPicPr/>
              <p:nvPr/>
            </p:nvPicPr>
            <p:blipFill>
              <a:blip r:embed="rId5"/>
              <a:stretch>
                <a:fillRect/>
              </a:stretch>
            </p:blipFill>
            <p:spPr>
              <a:xfrm>
                <a:off x="4495320" y="3563280"/>
                <a:ext cx="4464360" cy="3070080"/>
              </a:xfrm>
              <a:prstGeom prst="rect">
                <a:avLst/>
              </a:prstGeom>
            </p:spPr>
          </p:pic>
        </mc:Fallback>
      </mc:AlternateContent>
    </p:spTree>
    <p:extLst>
      <p:ext uri="{BB962C8B-B14F-4D97-AF65-F5344CB8AC3E}">
        <p14:creationId xmlns:p14="http://schemas.microsoft.com/office/powerpoint/2010/main" val="199050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76200" y="166688"/>
            <a:ext cx="7772400" cy="304800"/>
          </a:xfrm>
        </p:spPr>
        <p:txBody>
          <a:bodyPr/>
          <a:lstStyle/>
          <a:p>
            <a:pPr algn="l" eaLnBrk="1" hangingPunct="1"/>
            <a:r>
              <a:rPr lang="en-US" altLang="en-US" sz="3200" dirty="0" smtClean="0">
                <a:solidFill>
                  <a:schemeClr val="tx1"/>
                </a:solidFill>
              </a:rPr>
              <a:t>A Plane of Charge</a:t>
            </a:r>
          </a:p>
        </p:txBody>
      </p:sp>
      <p:sp>
        <p:nvSpPr>
          <p:cNvPr id="62467" name="Text Box 3"/>
          <p:cNvSpPr txBox="1">
            <a:spLocks noChangeArrowheads="1"/>
          </p:cNvSpPr>
          <p:nvPr/>
        </p:nvSpPr>
        <p:spPr bwMode="auto">
          <a:xfrm>
            <a:off x="19050" y="1135063"/>
            <a:ext cx="90487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The electric field of a plane of charge is found from the on-axis field of a charged disk by letting the radius </a:t>
            </a:r>
            <a:r>
              <a:rPr lang="en-US" altLang="en-US" sz="2600" i="1" dirty="0">
                <a:latin typeface="Times New Roman" pitchFamily="84" charset="0"/>
                <a:cs typeface="Arial" charset="0"/>
              </a:rPr>
              <a:t>R</a:t>
            </a:r>
            <a:r>
              <a:rPr lang="en-US" altLang="en-US" sz="2600" dirty="0">
                <a:cs typeface="Arial" charset="0"/>
              </a:rPr>
              <a:t> </a:t>
            </a:r>
            <a:r>
              <a:rPr lang="en-US" altLang="en-US" sz="2600" dirty="0">
                <a:latin typeface="Symbol" pitchFamily="84" charset="2"/>
                <a:cs typeface="Arial" charset="0"/>
                <a:sym typeface="Symbol" pitchFamily="84" charset="2"/>
              </a:rPr>
              <a:t></a:t>
            </a:r>
            <a:r>
              <a:rPr lang="en-US" altLang="en-US" sz="2600" dirty="0">
                <a:cs typeface="Arial" charset="0"/>
              </a:rPr>
              <a:t> </a:t>
            </a:r>
            <a:r>
              <a:rPr lang="en-US" altLang="en-US" sz="2600" dirty="0">
                <a:latin typeface="Symbol" pitchFamily="84" charset="2"/>
                <a:cs typeface="Arial" charset="0"/>
                <a:sym typeface="Symbol" pitchFamily="84" charset="2"/>
              </a:rPr>
              <a:t></a:t>
            </a:r>
            <a:r>
              <a:rPr lang="en-US" altLang="en-US" sz="2600" dirty="0">
                <a:cs typeface="Arial" charset="0"/>
              </a:rPr>
              <a:t>.</a:t>
            </a:r>
          </a:p>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The</a:t>
            </a:r>
            <a:r>
              <a:rPr lang="en-US" altLang="en-US" sz="2600" dirty="0">
                <a:cs typeface="Times New Roman" pitchFamily="84" charset="0"/>
              </a:rPr>
              <a:t> electric field of an infinite plane of charge with surface charge density </a:t>
            </a:r>
            <a:r>
              <a:rPr lang="el-GR" altLang="en-US" sz="2600" i="1" dirty="0">
                <a:latin typeface="Symbol" pitchFamily="84" charset="2"/>
                <a:cs typeface="Times New Roman" pitchFamily="84" charset="0"/>
                <a:sym typeface="Symbol" pitchFamily="84" charset="2"/>
              </a:rPr>
              <a:t></a:t>
            </a:r>
            <a:r>
              <a:rPr lang="en-US" altLang="en-US" sz="2600" dirty="0">
                <a:cs typeface="Times New Roman" pitchFamily="84" charset="0"/>
              </a:rPr>
              <a:t> is:</a:t>
            </a:r>
            <a:endParaRPr lang="el-GR" altLang="en-US" sz="2600" dirty="0">
              <a:cs typeface="Times New Roman" pitchFamily="84" charset="0"/>
            </a:endParaRPr>
          </a:p>
        </p:txBody>
      </p:sp>
      <p:sp>
        <p:nvSpPr>
          <p:cNvPr id="62468" name="Text Box 5"/>
          <p:cNvSpPr txBox="1">
            <a:spLocks noChangeArrowheads="1"/>
          </p:cNvSpPr>
          <p:nvPr/>
        </p:nvSpPr>
        <p:spPr bwMode="auto">
          <a:xfrm>
            <a:off x="55563" y="3979863"/>
            <a:ext cx="88963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4163" indent="-284163">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For a positively charged plane, with </a:t>
            </a:r>
            <a:r>
              <a:rPr lang="el-GR" altLang="en-US" sz="2600" i="1" dirty="0">
                <a:latin typeface="Symbol" pitchFamily="84" charset="2"/>
                <a:cs typeface="Arial" charset="0"/>
                <a:sym typeface="Symbol" pitchFamily="84" charset="2"/>
              </a:rPr>
              <a:t></a:t>
            </a:r>
            <a:r>
              <a:rPr lang="el-GR" altLang="en-US" sz="2600" dirty="0">
                <a:latin typeface="Symbol" pitchFamily="84" charset="2"/>
                <a:cs typeface="Arial" charset="0"/>
                <a:sym typeface="Symbol" pitchFamily="84" charset="2"/>
              </a:rPr>
              <a:t></a:t>
            </a:r>
            <a:r>
              <a:rPr lang="en-US" altLang="en-US" sz="2600" dirty="0">
                <a:cs typeface="Arial" charset="0"/>
              </a:rPr>
              <a:t> </a:t>
            </a:r>
            <a:r>
              <a:rPr lang="en-US" altLang="en-US" sz="2600" dirty="0">
                <a:latin typeface="Times New Roman" pitchFamily="84" charset="0"/>
                <a:cs typeface="Arial" charset="0"/>
              </a:rPr>
              <a:t>0</a:t>
            </a:r>
            <a:r>
              <a:rPr lang="en-US" altLang="en-US" sz="2600" dirty="0">
                <a:cs typeface="Arial" charset="0"/>
              </a:rPr>
              <a:t>, the electric field points </a:t>
            </a:r>
            <a:r>
              <a:rPr lang="en-US" altLang="en-US" sz="2600" i="1" dirty="0">
                <a:cs typeface="Arial" charset="0"/>
              </a:rPr>
              <a:t>away from</a:t>
            </a:r>
            <a:r>
              <a:rPr lang="en-US" altLang="en-US" sz="2600" dirty="0">
                <a:cs typeface="Arial" charset="0"/>
              </a:rPr>
              <a:t> the plane on both sides of the plane.</a:t>
            </a:r>
          </a:p>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For a negatively charged plane, with </a:t>
            </a:r>
            <a:r>
              <a:rPr lang="el-GR" altLang="en-US" sz="2600" i="1" dirty="0">
                <a:latin typeface="Symbol" pitchFamily="84" charset="2"/>
                <a:cs typeface="Arial" charset="0"/>
                <a:sym typeface="Symbol" pitchFamily="84" charset="2"/>
              </a:rPr>
              <a:t></a:t>
            </a:r>
            <a:r>
              <a:rPr lang="el-GR" altLang="en-US" sz="2600" dirty="0">
                <a:latin typeface="Symbol" pitchFamily="84" charset="2"/>
                <a:cs typeface="Arial" charset="0"/>
                <a:sym typeface="Symbol" pitchFamily="84" charset="2"/>
              </a:rPr>
              <a:t></a:t>
            </a:r>
            <a:r>
              <a:rPr lang="en-US" altLang="en-US" sz="2600" dirty="0">
                <a:cs typeface="Arial" charset="0"/>
              </a:rPr>
              <a:t> </a:t>
            </a:r>
            <a:r>
              <a:rPr lang="en-US" altLang="en-US" sz="2600" dirty="0">
                <a:latin typeface="Times New Roman" pitchFamily="84" charset="0"/>
                <a:cs typeface="Arial" charset="0"/>
              </a:rPr>
              <a:t>0</a:t>
            </a:r>
            <a:r>
              <a:rPr lang="en-US" altLang="en-US" sz="2600" dirty="0">
                <a:cs typeface="Arial" charset="0"/>
              </a:rPr>
              <a:t>, the electric field points </a:t>
            </a:r>
            <a:r>
              <a:rPr lang="en-US" altLang="en-US" sz="2600" i="1" dirty="0">
                <a:cs typeface="Arial" charset="0"/>
              </a:rPr>
              <a:t>towards</a:t>
            </a:r>
            <a:r>
              <a:rPr lang="en-US" altLang="en-US" sz="2600" dirty="0">
                <a:cs typeface="Arial" charset="0"/>
              </a:rPr>
              <a:t> the plane on both sides of the plane.</a:t>
            </a:r>
          </a:p>
        </p:txBody>
      </p:sp>
      <p:pic>
        <p:nvPicPr>
          <p:cNvPr id="62470" name="Picture 7" descr="CH26_PPT_Slide_26-58"/>
          <p:cNvPicPr>
            <a:picLocks noChangeAspect="1" noChangeArrowheads="1"/>
          </p:cNvPicPr>
          <p:nvPr/>
        </p:nvPicPr>
        <p:blipFill>
          <a:blip r:embed="rId2">
            <a:extLst>
              <a:ext uri="{28A0092B-C50C-407E-A947-70E740481C1C}">
                <a14:useLocalDpi xmlns:a14="http://schemas.microsoft.com/office/drawing/2010/main" val="0"/>
              </a:ext>
            </a:extLst>
          </a:blip>
          <a:srcRect r="52664"/>
          <a:stretch>
            <a:fillRect/>
          </a:stretch>
        </p:blipFill>
        <p:spPr bwMode="auto">
          <a:xfrm>
            <a:off x="2547938" y="2941638"/>
            <a:ext cx="4046537"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16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76200" y="166688"/>
            <a:ext cx="7772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dirty="0"/>
              <a:t>A Plane of Charge</a:t>
            </a:r>
          </a:p>
        </p:txBody>
      </p:sp>
      <p:pic>
        <p:nvPicPr>
          <p:cNvPr id="63492" name="Picture 7" descr="26_17_Figure"/>
          <p:cNvPicPr>
            <a:picLocks noChangeAspect="1" noChangeArrowheads="1"/>
          </p:cNvPicPr>
          <p:nvPr/>
        </p:nvPicPr>
        <p:blipFill>
          <a:blip r:embed="rId2">
            <a:extLst>
              <a:ext uri="{28A0092B-C50C-407E-A947-70E740481C1C}">
                <a14:useLocalDpi xmlns:a14="http://schemas.microsoft.com/office/drawing/2010/main" val="0"/>
              </a:ext>
            </a:extLst>
          </a:blip>
          <a:srcRect b="2556"/>
          <a:stretch>
            <a:fillRect/>
          </a:stretch>
        </p:blipFill>
        <p:spPr bwMode="auto">
          <a:xfrm>
            <a:off x="254000" y="701675"/>
            <a:ext cx="4051300"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10" descr="26_KeyEquation_05"/>
          <p:cNvPicPr>
            <a:picLocks noChangeAspect="1" noChangeArrowheads="1"/>
          </p:cNvPicPr>
          <p:nvPr/>
        </p:nvPicPr>
        <p:blipFill>
          <a:blip r:embed="rId3">
            <a:extLst>
              <a:ext uri="{28A0092B-C50C-407E-A947-70E740481C1C}">
                <a14:useLocalDpi xmlns:a14="http://schemas.microsoft.com/office/drawing/2010/main" val="0"/>
              </a:ext>
            </a:extLst>
          </a:blip>
          <a:srcRect l="29507" r="33946"/>
          <a:stretch>
            <a:fillRect/>
          </a:stretch>
        </p:blipFill>
        <p:spPr bwMode="auto">
          <a:xfrm>
            <a:off x="4876800" y="2282825"/>
            <a:ext cx="39624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563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p:cNvSpPr>
          <p:nvPr/>
        </p:nvSpPr>
        <p:spPr bwMode="auto">
          <a:xfrm>
            <a:off x="472824" y="764704"/>
            <a:ext cx="8435280" cy="535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pPr>
            <a:r>
              <a:rPr lang="en-US" altLang="en-US" sz="2800" dirty="0" smtClean="0"/>
              <a:t>A positively charged paint droplet is placed at rest at the </a:t>
            </a:r>
            <a:r>
              <a:rPr lang="en-US" altLang="en-US" sz="2800" dirty="0" err="1" smtClean="0"/>
              <a:t>centre</a:t>
            </a:r>
            <a:r>
              <a:rPr lang="en-US" altLang="en-US" sz="2800" dirty="0" smtClean="0"/>
              <a:t> of a region of space in which there is a uniform, three-dimensional electric field.  The force of gravity on the droplet is negligible.</a:t>
            </a:r>
          </a:p>
          <a:p>
            <a:pPr eaLnBrk="1" hangingPunct="1">
              <a:lnSpc>
                <a:spcPct val="90000"/>
              </a:lnSpc>
              <a:spcBef>
                <a:spcPct val="20000"/>
              </a:spcBef>
              <a:spcAft>
                <a:spcPct val="20000"/>
              </a:spcAft>
            </a:pPr>
            <a:r>
              <a:rPr lang="en-US" altLang="en-US" sz="2800" dirty="0" smtClean="0"/>
              <a:t>When the droplet is released, what will its subsequent motion be?</a:t>
            </a:r>
          </a:p>
          <a:p>
            <a:pPr marL="514350" indent="-514350" eaLnBrk="1" hangingPunct="1">
              <a:lnSpc>
                <a:spcPct val="90000"/>
              </a:lnSpc>
              <a:spcBef>
                <a:spcPct val="20000"/>
              </a:spcBef>
              <a:spcAft>
                <a:spcPct val="20000"/>
              </a:spcAft>
              <a:buFont typeface="+mj-lt"/>
              <a:buAutoNum type="alphaUcPeriod"/>
            </a:pPr>
            <a:r>
              <a:rPr lang="en-US" altLang="en-US" sz="2800" dirty="0" smtClean="0"/>
              <a:t>It will move at constant speed.</a:t>
            </a:r>
          </a:p>
          <a:p>
            <a:pPr marL="514350" indent="-514350" eaLnBrk="1" hangingPunct="1">
              <a:lnSpc>
                <a:spcPct val="90000"/>
              </a:lnSpc>
              <a:spcBef>
                <a:spcPct val="20000"/>
              </a:spcBef>
              <a:spcAft>
                <a:spcPct val="20000"/>
              </a:spcAft>
              <a:buFont typeface="+mj-lt"/>
              <a:buAutoNum type="alphaUcPeriod"/>
            </a:pPr>
            <a:r>
              <a:rPr lang="en-US" altLang="en-US" sz="2800" dirty="0" smtClean="0"/>
              <a:t>It will move at constant velocity.</a:t>
            </a:r>
          </a:p>
          <a:p>
            <a:pPr marL="514350" indent="-514350" eaLnBrk="1" hangingPunct="1">
              <a:lnSpc>
                <a:spcPct val="90000"/>
              </a:lnSpc>
              <a:spcBef>
                <a:spcPct val="20000"/>
              </a:spcBef>
              <a:spcAft>
                <a:spcPct val="20000"/>
              </a:spcAft>
              <a:buFont typeface="+mj-lt"/>
              <a:buAutoNum type="alphaUcPeriod"/>
            </a:pPr>
            <a:r>
              <a:rPr lang="en-US" altLang="en-US" sz="2800" dirty="0" smtClean="0"/>
              <a:t>It will move at constant acceleration.</a:t>
            </a:r>
          </a:p>
          <a:p>
            <a:pPr marL="514350" indent="-514350" eaLnBrk="1" hangingPunct="1">
              <a:lnSpc>
                <a:spcPct val="90000"/>
              </a:lnSpc>
              <a:spcBef>
                <a:spcPct val="20000"/>
              </a:spcBef>
              <a:spcAft>
                <a:spcPct val="20000"/>
              </a:spcAft>
              <a:buFont typeface="+mj-lt"/>
              <a:buAutoNum type="alphaUcPeriod"/>
            </a:pPr>
            <a:r>
              <a:rPr lang="en-US" altLang="en-US" sz="2800" dirty="0" smtClean="0"/>
              <a:t>It will move with a linearly changing acceleration.</a:t>
            </a:r>
          </a:p>
          <a:p>
            <a:pPr marL="514350" indent="-514350" eaLnBrk="1" hangingPunct="1">
              <a:lnSpc>
                <a:spcPct val="90000"/>
              </a:lnSpc>
              <a:spcBef>
                <a:spcPct val="20000"/>
              </a:spcBef>
              <a:spcAft>
                <a:spcPct val="20000"/>
              </a:spcAft>
              <a:buFont typeface="+mj-lt"/>
              <a:buAutoNum type="alphaUcPeriod"/>
            </a:pPr>
            <a:r>
              <a:rPr lang="en-US" altLang="en-US" sz="2800" dirty="0" smtClean="0"/>
              <a:t>It will remain at rest in its initial position.</a:t>
            </a:r>
            <a:endParaRPr lang="en-US" altLang="en-US" sz="2800" dirty="0"/>
          </a:p>
        </p:txBody>
      </p:sp>
      <p:sp>
        <p:nvSpPr>
          <p:cNvPr id="47107" name="Rectangle 3"/>
          <p:cNvSpPr>
            <a:spLocks noChangeArrowheads="1"/>
          </p:cNvSpPr>
          <p:nvPr/>
        </p:nvSpPr>
        <p:spPr bwMode="auto">
          <a:xfrm>
            <a:off x="61913" y="187325"/>
            <a:ext cx="3913187"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26.6 </a:t>
            </a:r>
          </a:p>
        </p:txBody>
      </p:sp>
      <p:sp>
        <p:nvSpPr>
          <p:cNvPr id="47108" name="Rectangle 11"/>
          <p:cNvSpPr>
            <a:spLocks noChangeArrowheads="1"/>
          </p:cNvSpPr>
          <p:nvPr/>
        </p:nvSpPr>
        <p:spPr bwMode="auto">
          <a:xfrm>
            <a:off x="4957763" y="2392363"/>
            <a:ext cx="1841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110000"/>
              </a:lnSpc>
            </a:pPr>
            <a:endParaRPr lang="en-US" altLang="en-US" sz="2800"/>
          </a:p>
        </p:txBody>
      </p:sp>
    </p:spTree>
    <p:extLst>
      <p:ext uri="{BB962C8B-B14F-4D97-AF65-F5344CB8AC3E}">
        <p14:creationId xmlns:p14="http://schemas.microsoft.com/office/powerpoint/2010/main" val="258382472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
          <p:cNvSpPr txBox="1">
            <a:spLocks noChangeArrowheads="1"/>
          </p:cNvSpPr>
          <p:nvPr/>
        </p:nvSpPr>
        <p:spPr bwMode="auto">
          <a:xfrm>
            <a:off x="76200" y="762000"/>
            <a:ext cx="44958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t>The figure shows two electrodes, one with charge </a:t>
            </a:r>
            <a:r>
              <a:rPr lang="en-US" altLang="en-US" sz="2600" dirty="0">
                <a:latin typeface="Symbol" pitchFamily="84" charset="2"/>
                <a:sym typeface="Symbol" pitchFamily="84" charset="2"/>
              </a:rPr>
              <a:t></a:t>
            </a:r>
            <a:r>
              <a:rPr lang="en-US" altLang="en-US" sz="2600" i="1" dirty="0">
                <a:latin typeface="Times New Roman" pitchFamily="84" charset="0"/>
              </a:rPr>
              <a:t>Q</a:t>
            </a:r>
            <a:r>
              <a:rPr lang="en-US" altLang="en-US" sz="2600" dirty="0"/>
              <a:t> and the other with </a:t>
            </a:r>
            <a:r>
              <a:rPr lang="en-US" altLang="en-US" sz="2600" dirty="0">
                <a:latin typeface="Symbol" pitchFamily="84" charset="2"/>
                <a:sym typeface="Symbol" pitchFamily="84" charset="2"/>
              </a:rPr>
              <a:t></a:t>
            </a:r>
            <a:r>
              <a:rPr lang="en-US" altLang="en-US" sz="2600" i="1" dirty="0">
                <a:latin typeface="Times New Roman" pitchFamily="84" charset="0"/>
              </a:rPr>
              <a:t>Q</a:t>
            </a:r>
            <a:r>
              <a:rPr lang="en-US" altLang="en-US" sz="2600" dirty="0"/>
              <a:t> placed face-to-face a distance </a:t>
            </a:r>
            <a:r>
              <a:rPr lang="en-US" altLang="en-US" sz="2600" i="1" dirty="0">
                <a:latin typeface="Times New Roman" pitchFamily="84" charset="0"/>
              </a:rPr>
              <a:t>d</a:t>
            </a:r>
            <a:r>
              <a:rPr lang="en-US" altLang="en-US" sz="2600" i="1" dirty="0"/>
              <a:t> </a:t>
            </a:r>
            <a:r>
              <a:rPr lang="en-US" altLang="en-US" sz="2600" dirty="0"/>
              <a:t>apart.</a:t>
            </a:r>
          </a:p>
          <a:p>
            <a:pPr eaLnBrk="1" hangingPunct="1">
              <a:spcBef>
                <a:spcPct val="20000"/>
              </a:spcBef>
              <a:spcAft>
                <a:spcPct val="20000"/>
              </a:spcAft>
              <a:buClr>
                <a:srgbClr val="93001B"/>
              </a:buClr>
              <a:buFont typeface="Wingdings" pitchFamily="84" charset="2"/>
              <a:buChar char="§"/>
            </a:pPr>
            <a:r>
              <a:rPr lang="en-US" altLang="en-US" sz="2600" dirty="0"/>
              <a:t>This arrangement of two electrodes, charged equally but oppositely, is called a </a:t>
            </a:r>
            <a:r>
              <a:rPr lang="en-US" altLang="en-US" sz="2600" b="1" dirty="0"/>
              <a:t>parallel-plate capacitor.</a:t>
            </a:r>
          </a:p>
          <a:p>
            <a:pPr eaLnBrk="1" hangingPunct="1">
              <a:spcBef>
                <a:spcPct val="20000"/>
              </a:spcBef>
              <a:spcAft>
                <a:spcPct val="20000"/>
              </a:spcAft>
              <a:buClr>
                <a:srgbClr val="93001B"/>
              </a:buClr>
              <a:buFont typeface="Wingdings" pitchFamily="84" charset="2"/>
              <a:buChar char="§"/>
            </a:pPr>
            <a:r>
              <a:rPr lang="en-US" altLang="en-US" sz="2600" dirty="0"/>
              <a:t>Capacitors play important roles in many electric circuits.</a:t>
            </a:r>
          </a:p>
        </p:txBody>
      </p:sp>
      <p:sp>
        <p:nvSpPr>
          <p:cNvPr id="67587" name="Rectangle 2"/>
          <p:cNvSpPr>
            <a:spLocks noGrp="1" noChangeArrowheads="1"/>
          </p:cNvSpPr>
          <p:nvPr>
            <p:ph type="title" idx="4294967295"/>
          </p:nvPr>
        </p:nvSpPr>
        <p:spPr>
          <a:xfrm>
            <a:off x="52388" y="23813"/>
            <a:ext cx="7772400" cy="533400"/>
          </a:xfrm>
        </p:spPr>
        <p:txBody>
          <a:bodyPr/>
          <a:lstStyle/>
          <a:p>
            <a:pPr algn="l" eaLnBrk="1" hangingPunct="1"/>
            <a:r>
              <a:rPr lang="en-US" altLang="en-US" sz="3200" smtClean="0">
                <a:solidFill>
                  <a:schemeClr val="tx1"/>
                </a:solidFill>
              </a:rPr>
              <a:t>The Parallel-Plate Capacitor</a:t>
            </a:r>
          </a:p>
        </p:txBody>
      </p:sp>
      <p:pic>
        <p:nvPicPr>
          <p:cNvPr id="67589" name="Picture 6" descr="26_19_Figure"/>
          <p:cNvPicPr>
            <a:picLocks noChangeAspect="1" noChangeArrowheads="1"/>
          </p:cNvPicPr>
          <p:nvPr/>
        </p:nvPicPr>
        <p:blipFill>
          <a:blip r:embed="rId2">
            <a:extLst>
              <a:ext uri="{28A0092B-C50C-407E-A947-70E740481C1C}">
                <a14:useLocalDpi xmlns:a14="http://schemas.microsoft.com/office/drawing/2010/main" val="0"/>
              </a:ext>
            </a:extLst>
          </a:blip>
          <a:srcRect b="4715"/>
          <a:stretch>
            <a:fillRect/>
          </a:stretch>
        </p:blipFill>
        <p:spPr bwMode="auto">
          <a:xfrm>
            <a:off x="4611688" y="1403350"/>
            <a:ext cx="4303712"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99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3"/>
          <p:cNvSpPr txBox="1">
            <a:spLocks noChangeArrowheads="1"/>
          </p:cNvSpPr>
          <p:nvPr/>
        </p:nvSpPr>
        <p:spPr bwMode="auto">
          <a:xfrm>
            <a:off x="76200" y="762000"/>
            <a:ext cx="38862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4163" indent="-284163">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t>The figure shows two capacitor plates, seen from the side.</a:t>
            </a:r>
          </a:p>
          <a:p>
            <a:pPr eaLnBrk="1" hangingPunct="1">
              <a:lnSpc>
                <a:spcPct val="90000"/>
              </a:lnSpc>
              <a:spcBef>
                <a:spcPct val="20000"/>
              </a:spcBef>
              <a:spcAft>
                <a:spcPct val="20000"/>
              </a:spcAft>
              <a:buClr>
                <a:srgbClr val="93001B"/>
              </a:buClr>
              <a:buFont typeface="Wingdings" pitchFamily="84" charset="2"/>
              <a:buChar char="§"/>
            </a:pPr>
            <a:r>
              <a:rPr lang="en-US" altLang="en-US" sz="2600" dirty="0"/>
              <a:t>Because opposite charges attract, all of the charge is on the </a:t>
            </a:r>
            <a:r>
              <a:rPr lang="en-US" altLang="en-US" sz="2600" i="1" dirty="0"/>
              <a:t>inner </a:t>
            </a:r>
            <a:r>
              <a:rPr lang="en-US" altLang="en-US" sz="2600" dirty="0"/>
              <a:t>surfaces of the two plates.</a:t>
            </a:r>
          </a:p>
          <a:p>
            <a:pPr eaLnBrk="1" hangingPunct="1">
              <a:lnSpc>
                <a:spcPct val="90000"/>
              </a:lnSpc>
              <a:spcBef>
                <a:spcPct val="20000"/>
              </a:spcBef>
              <a:spcAft>
                <a:spcPct val="20000"/>
              </a:spcAft>
              <a:buClr>
                <a:srgbClr val="93001B"/>
              </a:buClr>
              <a:buFont typeface="Wingdings" pitchFamily="84" charset="2"/>
              <a:buChar char="§"/>
            </a:pPr>
            <a:r>
              <a:rPr lang="en-US" altLang="en-US" sz="2600" dirty="0"/>
              <a:t>Inside the capacitor, the net field points toward the negative plate.</a:t>
            </a:r>
          </a:p>
          <a:p>
            <a:pPr eaLnBrk="1" hangingPunct="1">
              <a:lnSpc>
                <a:spcPct val="90000"/>
              </a:lnSpc>
              <a:spcBef>
                <a:spcPct val="20000"/>
              </a:spcBef>
              <a:spcAft>
                <a:spcPct val="20000"/>
              </a:spcAft>
              <a:buClr>
                <a:srgbClr val="93001B"/>
              </a:buClr>
              <a:buFont typeface="Wingdings" pitchFamily="84" charset="2"/>
              <a:buChar char="§"/>
            </a:pPr>
            <a:r>
              <a:rPr lang="en-US" altLang="en-US" sz="2600" dirty="0"/>
              <a:t>Outside the capacitor, the net field is zero.</a:t>
            </a:r>
          </a:p>
        </p:txBody>
      </p:sp>
      <p:sp>
        <p:nvSpPr>
          <p:cNvPr id="68611" name="Rectangle 2"/>
          <p:cNvSpPr>
            <a:spLocks noChangeArrowheads="1"/>
          </p:cNvSpPr>
          <p:nvPr/>
        </p:nvSpPr>
        <p:spPr bwMode="auto">
          <a:xfrm>
            <a:off x="95250" y="176213"/>
            <a:ext cx="77724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dirty="0"/>
              <a:t>The Parallel-Plate Capacitor</a:t>
            </a:r>
          </a:p>
        </p:txBody>
      </p:sp>
      <p:pic>
        <p:nvPicPr>
          <p:cNvPr id="68613" name="Picture 7" descr="26_20_Figure"/>
          <p:cNvPicPr>
            <a:picLocks noChangeAspect="1" noChangeArrowheads="1"/>
          </p:cNvPicPr>
          <p:nvPr/>
        </p:nvPicPr>
        <p:blipFill>
          <a:blip r:embed="rId2">
            <a:extLst>
              <a:ext uri="{28A0092B-C50C-407E-A947-70E740481C1C}">
                <a14:useLocalDpi xmlns:a14="http://schemas.microsoft.com/office/drawing/2010/main" val="0"/>
              </a:ext>
            </a:extLst>
          </a:blip>
          <a:srcRect b="2548"/>
          <a:stretch>
            <a:fillRect/>
          </a:stretch>
        </p:blipFill>
        <p:spPr bwMode="auto">
          <a:xfrm>
            <a:off x="4194175" y="1276350"/>
            <a:ext cx="45688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823000" y="564840"/>
              <a:ext cx="2630160" cy="1634040"/>
            </p14:xfrm>
          </p:contentPart>
        </mc:Choice>
        <mc:Fallback xmlns="">
          <p:pic>
            <p:nvPicPr>
              <p:cNvPr id="2" name="Ink 1"/>
              <p:cNvPicPr/>
              <p:nvPr/>
            </p:nvPicPr>
            <p:blipFill>
              <a:blip r:embed="rId4"/>
              <a:stretch>
                <a:fillRect/>
              </a:stretch>
            </p:blipFill>
            <p:spPr>
              <a:xfrm>
                <a:off x="5815440" y="556200"/>
                <a:ext cx="2642040" cy="1645200"/>
              </a:xfrm>
              <a:prstGeom prst="rect">
                <a:avLst/>
              </a:prstGeom>
            </p:spPr>
          </p:pic>
        </mc:Fallback>
      </mc:AlternateContent>
    </p:spTree>
    <p:extLst>
      <p:ext uri="{BB962C8B-B14F-4D97-AF65-F5344CB8AC3E}">
        <p14:creationId xmlns:p14="http://schemas.microsoft.com/office/powerpoint/2010/main" val="191614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81000" y="1066800"/>
            <a:ext cx="8134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600">
                <a:cs typeface="Arial" charset="0"/>
              </a:rPr>
              <a:t>The electric field inside a capacitor is</a:t>
            </a:r>
          </a:p>
        </p:txBody>
      </p:sp>
      <p:sp>
        <p:nvSpPr>
          <p:cNvPr id="69635" name="Text Box 4"/>
          <p:cNvSpPr txBox="1">
            <a:spLocks noChangeArrowheads="1"/>
          </p:cNvSpPr>
          <p:nvPr/>
        </p:nvSpPr>
        <p:spPr bwMode="auto">
          <a:xfrm>
            <a:off x="452438" y="4208463"/>
            <a:ext cx="813435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600"/>
              <a:t>where </a:t>
            </a:r>
            <a:r>
              <a:rPr lang="en-US" altLang="en-US" sz="2600" i="1">
                <a:latin typeface="Times New Roman" pitchFamily="84" charset="0"/>
              </a:rPr>
              <a:t>A</a:t>
            </a:r>
            <a:r>
              <a:rPr lang="en-US" altLang="en-US" sz="2600" i="1"/>
              <a:t> </a:t>
            </a:r>
            <a:r>
              <a:rPr lang="en-US" altLang="en-US" sz="2600"/>
              <a:t>is the surface area of each electrode. Outside the capacitor plates, where </a:t>
            </a:r>
            <a:r>
              <a:rPr lang="en-US" altLang="en-US" sz="2600" i="1">
                <a:latin typeface="Times New Roman" pitchFamily="84" charset="0"/>
              </a:rPr>
              <a:t>E</a:t>
            </a:r>
            <a:r>
              <a:rPr lang="en-US" altLang="en-US" sz="2600" baseline="-25000">
                <a:latin typeface="Symbol" pitchFamily="84" charset="2"/>
                <a:sym typeface="Symbol" pitchFamily="84" charset="2"/>
              </a:rPr>
              <a:t></a:t>
            </a:r>
            <a:r>
              <a:rPr lang="en-US" altLang="en-US" sz="2600"/>
              <a:t> and </a:t>
            </a:r>
            <a:r>
              <a:rPr lang="en-US" altLang="en-US" sz="2600" i="1">
                <a:latin typeface="Times New Roman" pitchFamily="84" charset="0"/>
              </a:rPr>
              <a:t>E</a:t>
            </a:r>
            <a:r>
              <a:rPr lang="en-US" altLang="en-US" sz="2600" baseline="-25000">
                <a:latin typeface="Symbol" pitchFamily="84" charset="2"/>
                <a:sym typeface="Symbol" pitchFamily="84" charset="2"/>
              </a:rPr>
              <a:t></a:t>
            </a:r>
            <a:r>
              <a:rPr lang="en-US" altLang="en-US" sz="2600"/>
              <a:t> have equal magnitudes but </a:t>
            </a:r>
            <a:r>
              <a:rPr lang="en-US" altLang="en-US" sz="2600" i="1"/>
              <a:t>opposite </a:t>
            </a:r>
            <a:r>
              <a:rPr lang="en-US" altLang="en-US" sz="2600"/>
              <a:t>directions, the electric field is zero.</a:t>
            </a:r>
          </a:p>
        </p:txBody>
      </p:sp>
      <p:sp>
        <p:nvSpPr>
          <p:cNvPr id="69636" name="Rectangle 2"/>
          <p:cNvSpPr>
            <a:spLocks noChangeArrowheads="1"/>
          </p:cNvSpPr>
          <p:nvPr/>
        </p:nvSpPr>
        <p:spPr bwMode="auto">
          <a:xfrm>
            <a:off x="95250" y="176213"/>
            <a:ext cx="77724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dirty="0"/>
              <a:t>The Parallel-Plate Capacitor</a:t>
            </a:r>
          </a:p>
        </p:txBody>
      </p:sp>
      <p:pic>
        <p:nvPicPr>
          <p:cNvPr id="69638" name="Picture 8" descr="26_KeyEquation_07"/>
          <p:cNvPicPr>
            <a:picLocks noChangeAspect="1" noChangeArrowheads="1"/>
          </p:cNvPicPr>
          <p:nvPr/>
        </p:nvPicPr>
        <p:blipFill>
          <a:blip r:embed="rId2">
            <a:extLst>
              <a:ext uri="{28A0092B-C50C-407E-A947-70E740481C1C}">
                <a14:useLocalDpi xmlns:a14="http://schemas.microsoft.com/office/drawing/2010/main" val="0"/>
              </a:ext>
            </a:extLst>
          </a:blip>
          <a:srcRect l="10789" r="20575" b="8815"/>
          <a:stretch>
            <a:fillRect/>
          </a:stretch>
        </p:blipFill>
        <p:spPr bwMode="auto">
          <a:xfrm>
            <a:off x="939800" y="1676400"/>
            <a:ext cx="7213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849360" y="2580840"/>
              <a:ext cx="360" cy="360"/>
            </p14:xfrm>
          </p:contentPart>
        </mc:Choice>
        <mc:Fallback xmlns="">
          <p:pic>
            <p:nvPicPr>
              <p:cNvPr id="2" name="Ink 1"/>
              <p:cNvPicPr/>
              <p:nvPr/>
            </p:nvPicPr>
            <p:blipFill>
              <a:blip r:embed="rId4"/>
              <a:stretch>
                <a:fillRect/>
              </a:stretch>
            </p:blipFill>
            <p:spPr>
              <a:xfrm>
                <a:off x="6840000" y="2571480"/>
                <a:ext cx="19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2356560" y="2516760"/>
              <a:ext cx="1207080" cy="525240"/>
            </p14:xfrm>
          </p:contentPart>
        </mc:Choice>
        <mc:Fallback xmlns="">
          <p:pic>
            <p:nvPicPr>
              <p:cNvPr id="3" name="Ink 2"/>
              <p:cNvPicPr/>
              <p:nvPr/>
            </p:nvPicPr>
            <p:blipFill>
              <a:blip r:embed="rId6"/>
              <a:stretch>
                <a:fillRect/>
              </a:stretch>
            </p:blipFill>
            <p:spPr>
              <a:xfrm>
                <a:off x="2347920" y="2509920"/>
                <a:ext cx="1222200" cy="538560"/>
              </a:xfrm>
              <a:prstGeom prst="rect">
                <a:avLst/>
              </a:prstGeom>
            </p:spPr>
          </p:pic>
        </mc:Fallback>
      </mc:AlternateContent>
    </p:spTree>
    <p:extLst>
      <p:ext uri="{BB962C8B-B14F-4D97-AF65-F5344CB8AC3E}">
        <p14:creationId xmlns:p14="http://schemas.microsoft.com/office/powerpoint/2010/main" val="2568765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p:cNvSpPr>
          <p:nvPr/>
        </p:nvSpPr>
        <p:spPr bwMode="auto">
          <a:xfrm>
            <a:off x="457200" y="838200"/>
            <a:ext cx="51165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110000"/>
              </a:lnSpc>
            </a:pPr>
            <a:r>
              <a:rPr lang="en-US" altLang="en-US" sz="2800" dirty="0"/>
              <a:t>Three points inside a </a:t>
            </a:r>
            <a:br>
              <a:rPr lang="en-US" altLang="en-US" sz="2800" dirty="0"/>
            </a:br>
            <a:r>
              <a:rPr lang="en-US" altLang="en-US" sz="2800" dirty="0"/>
              <a:t>parallel-plate capacitor are marked. Which is true</a:t>
            </a:r>
            <a:r>
              <a:rPr lang="en-US" altLang="en-US" sz="2800" dirty="0" smtClean="0"/>
              <a:t>?</a:t>
            </a:r>
          </a:p>
          <a:p>
            <a:pPr eaLnBrk="1" hangingPunct="1">
              <a:lnSpc>
                <a:spcPct val="110000"/>
              </a:lnSpc>
            </a:pPr>
            <a:r>
              <a:rPr lang="en-US" altLang="en-US" sz="2800" dirty="0" smtClean="0"/>
              <a:t>Assume infinite plates.</a:t>
            </a:r>
            <a:endParaRPr lang="en-US" altLang="en-US" sz="2800" dirty="0"/>
          </a:p>
          <a:p>
            <a:pPr eaLnBrk="1" hangingPunct="1">
              <a:lnSpc>
                <a:spcPct val="110000"/>
              </a:lnSpc>
              <a:buFont typeface="Arial" charset="0"/>
              <a:buNone/>
            </a:pPr>
            <a:endParaRPr lang="en-US" altLang="en-US" sz="2800" dirty="0"/>
          </a:p>
        </p:txBody>
      </p:sp>
      <p:sp>
        <p:nvSpPr>
          <p:cNvPr id="70659" name="Rectangle 3"/>
          <p:cNvSpPr>
            <a:spLocks noChangeArrowheads="1"/>
          </p:cNvSpPr>
          <p:nvPr/>
        </p:nvSpPr>
        <p:spPr bwMode="auto">
          <a:xfrm>
            <a:off x="61913" y="123825"/>
            <a:ext cx="391318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26.10 </a:t>
            </a:r>
          </a:p>
        </p:txBody>
      </p:sp>
      <p:sp>
        <p:nvSpPr>
          <p:cNvPr id="70660" name="Rectangle 2"/>
          <p:cNvSpPr>
            <a:spLocks/>
          </p:cNvSpPr>
          <p:nvPr/>
        </p:nvSpPr>
        <p:spPr bwMode="auto">
          <a:xfrm>
            <a:off x="452438" y="1868488"/>
            <a:ext cx="5116512"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08000" indent="-5080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110000"/>
              </a:lnSpc>
            </a:pPr>
            <a:endParaRPr lang="en-US" altLang="en-US" sz="2800"/>
          </a:p>
          <a:p>
            <a:pPr eaLnBrk="1" hangingPunct="1">
              <a:lnSpc>
                <a:spcPct val="110000"/>
              </a:lnSpc>
            </a:pPr>
            <a:endParaRPr lang="en-US" altLang="en-US" sz="2800"/>
          </a:p>
          <a:p>
            <a:pPr eaLnBrk="1" hangingPunct="1">
              <a:lnSpc>
                <a:spcPct val="90000"/>
              </a:lnSpc>
              <a:spcBef>
                <a:spcPct val="20000"/>
              </a:spcBef>
              <a:spcAft>
                <a:spcPct val="20000"/>
              </a:spcAft>
              <a:buFont typeface="Arial" charset="0"/>
              <a:buAutoNum type="alphaUcPeriod"/>
            </a:pPr>
            <a:r>
              <a:rPr lang="en-US" altLang="en-US" sz="2800"/>
              <a:t>  </a:t>
            </a:r>
            <a:r>
              <a:rPr lang="en-US" altLang="en-US" sz="2800" i="1">
                <a:latin typeface="Times New Roman" pitchFamily="84" charset="0"/>
              </a:rPr>
              <a:t>E</a:t>
            </a:r>
            <a:r>
              <a:rPr lang="en-US" altLang="en-US" sz="2800" baseline="-25000">
                <a:latin typeface="Times New Roman" pitchFamily="84" charset="0"/>
              </a:rPr>
              <a:t>1</a:t>
            </a:r>
            <a:r>
              <a:rPr lang="en-US" altLang="en-US" sz="2800">
                <a:latin typeface="Times New Roman" pitchFamily="84" charset="0"/>
              </a:rPr>
              <a:t> </a:t>
            </a:r>
            <a:r>
              <a:rPr lang="en-US" altLang="en-US" sz="2800">
                <a:latin typeface="Symbol" pitchFamily="84" charset="2"/>
                <a:sym typeface="Symbol" pitchFamily="84" charset="2"/>
              </a:rPr>
              <a:t></a:t>
            </a:r>
            <a:r>
              <a:rPr lang="en-US" altLang="en-US" sz="2800">
                <a:latin typeface="Times New Roman" pitchFamily="84" charset="0"/>
              </a:rPr>
              <a:t> </a:t>
            </a:r>
            <a:r>
              <a:rPr lang="en-US" altLang="en-US" sz="2800" i="1">
                <a:latin typeface="Times New Roman" pitchFamily="84" charset="0"/>
              </a:rPr>
              <a:t>E</a:t>
            </a:r>
            <a:r>
              <a:rPr lang="en-US" altLang="en-US" sz="2800" baseline="-25000">
                <a:latin typeface="Times New Roman" pitchFamily="84" charset="0"/>
              </a:rPr>
              <a:t>2</a:t>
            </a:r>
            <a:r>
              <a:rPr lang="en-US" altLang="en-US" sz="2800">
                <a:latin typeface="Times New Roman" pitchFamily="84" charset="0"/>
              </a:rPr>
              <a:t> </a:t>
            </a:r>
            <a:r>
              <a:rPr lang="en-US" altLang="en-US" sz="2800">
                <a:latin typeface="Symbol" pitchFamily="84" charset="2"/>
                <a:sym typeface="Symbol" pitchFamily="84" charset="2"/>
              </a:rPr>
              <a:t></a:t>
            </a:r>
            <a:r>
              <a:rPr lang="en-US" altLang="en-US" sz="2800">
                <a:latin typeface="Times New Roman" pitchFamily="84" charset="0"/>
              </a:rPr>
              <a:t> </a:t>
            </a:r>
            <a:r>
              <a:rPr lang="en-US" altLang="en-US" sz="2800" i="1">
                <a:latin typeface="Times New Roman" pitchFamily="84" charset="0"/>
              </a:rPr>
              <a:t>E</a:t>
            </a:r>
            <a:r>
              <a:rPr lang="en-US" altLang="en-US" sz="2800" baseline="-25000">
                <a:latin typeface="Times New Roman" pitchFamily="84" charset="0"/>
              </a:rPr>
              <a:t>3</a:t>
            </a:r>
            <a:endParaRPr lang="en-US" altLang="en-US" sz="2800">
              <a:latin typeface="Times New Roman" pitchFamily="84" charset="0"/>
            </a:endParaRPr>
          </a:p>
          <a:p>
            <a:pPr eaLnBrk="1" hangingPunct="1">
              <a:lnSpc>
                <a:spcPct val="90000"/>
              </a:lnSpc>
              <a:spcBef>
                <a:spcPct val="20000"/>
              </a:spcBef>
              <a:spcAft>
                <a:spcPct val="20000"/>
              </a:spcAft>
              <a:buFont typeface="Arial" charset="0"/>
              <a:buAutoNum type="alphaUcPeriod"/>
            </a:pPr>
            <a:r>
              <a:rPr lang="en-US" altLang="en-US" sz="2800"/>
              <a:t>  </a:t>
            </a:r>
            <a:r>
              <a:rPr lang="en-US" altLang="en-US" sz="2800" i="1">
                <a:latin typeface="Times New Roman" pitchFamily="84" charset="0"/>
              </a:rPr>
              <a:t>E</a:t>
            </a:r>
            <a:r>
              <a:rPr lang="en-US" altLang="en-US" sz="2800" baseline="-25000">
                <a:latin typeface="Times New Roman" pitchFamily="84" charset="0"/>
              </a:rPr>
              <a:t>1</a:t>
            </a:r>
            <a:r>
              <a:rPr lang="en-US" altLang="en-US" sz="2800">
                <a:latin typeface="Times New Roman" pitchFamily="84" charset="0"/>
              </a:rPr>
              <a:t> </a:t>
            </a:r>
            <a:r>
              <a:rPr lang="en-US" altLang="en-US" sz="2800">
                <a:latin typeface="Symbol" pitchFamily="84" charset="2"/>
                <a:sym typeface="Symbol" pitchFamily="84" charset="2"/>
              </a:rPr>
              <a:t></a:t>
            </a:r>
            <a:r>
              <a:rPr lang="en-US" altLang="en-US" sz="2800">
                <a:latin typeface="Times New Roman" pitchFamily="84" charset="0"/>
              </a:rPr>
              <a:t> </a:t>
            </a:r>
            <a:r>
              <a:rPr lang="en-US" altLang="en-US" sz="2800" i="1">
                <a:latin typeface="Times New Roman" pitchFamily="84" charset="0"/>
              </a:rPr>
              <a:t>E</a:t>
            </a:r>
            <a:r>
              <a:rPr lang="en-US" altLang="en-US" sz="2800" baseline="-25000">
                <a:latin typeface="Times New Roman" pitchFamily="84" charset="0"/>
              </a:rPr>
              <a:t>2</a:t>
            </a:r>
            <a:r>
              <a:rPr lang="en-US" altLang="en-US" sz="2800">
                <a:latin typeface="Times New Roman" pitchFamily="84" charset="0"/>
              </a:rPr>
              <a:t> </a:t>
            </a:r>
            <a:r>
              <a:rPr lang="en-US" altLang="en-US" sz="2800">
                <a:latin typeface="Symbol" pitchFamily="84" charset="2"/>
                <a:sym typeface="Symbol" pitchFamily="84" charset="2"/>
              </a:rPr>
              <a:t></a:t>
            </a:r>
            <a:r>
              <a:rPr lang="en-US" altLang="en-US" sz="2800">
                <a:latin typeface="Times New Roman" pitchFamily="84" charset="0"/>
              </a:rPr>
              <a:t> </a:t>
            </a:r>
            <a:r>
              <a:rPr lang="en-US" altLang="en-US" sz="2800" i="1">
                <a:latin typeface="Times New Roman" pitchFamily="84" charset="0"/>
              </a:rPr>
              <a:t>E</a:t>
            </a:r>
            <a:r>
              <a:rPr lang="en-US" altLang="en-US" sz="2800" baseline="-25000">
                <a:latin typeface="Times New Roman" pitchFamily="84" charset="0"/>
              </a:rPr>
              <a:t>3</a:t>
            </a:r>
            <a:endParaRPr lang="en-US" altLang="en-US" sz="2800">
              <a:latin typeface="Times New Roman" pitchFamily="84" charset="0"/>
            </a:endParaRPr>
          </a:p>
          <a:p>
            <a:pPr eaLnBrk="1" hangingPunct="1">
              <a:lnSpc>
                <a:spcPct val="90000"/>
              </a:lnSpc>
              <a:spcBef>
                <a:spcPct val="20000"/>
              </a:spcBef>
              <a:spcAft>
                <a:spcPct val="20000"/>
              </a:spcAft>
              <a:buFont typeface="Arial" charset="0"/>
              <a:buAutoNum type="alphaUcPeriod"/>
            </a:pPr>
            <a:r>
              <a:rPr lang="en-US" altLang="en-US" sz="2800"/>
              <a:t>  </a:t>
            </a:r>
            <a:r>
              <a:rPr lang="en-US" altLang="en-US" sz="2800" i="1">
                <a:latin typeface="Times New Roman" pitchFamily="84" charset="0"/>
              </a:rPr>
              <a:t>E</a:t>
            </a:r>
            <a:r>
              <a:rPr lang="en-US" altLang="en-US" sz="2800" baseline="-25000">
                <a:latin typeface="Times New Roman" pitchFamily="84" charset="0"/>
              </a:rPr>
              <a:t>1</a:t>
            </a:r>
            <a:r>
              <a:rPr lang="en-US" altLang="en-US" sz="2800">
                <a:latin typeface="Times New Roman" pitchFamily="84" charset="0"/>
              </a:rPr>
              <a:t> </a:t>
            </a:r>
            <a:r>
              <a:rPr lang="en-US" altLang="en-US" sz="2800">
                <a:latin typeface="Symbol" pitchFamily="84" charset="2"/>
                <a:sym typeface="Symbol" pitchFamily="84" charset="2"/>
              </a:rPr>
              <a:t></a:t>
            </a:r>
            <a:r>
              <a:rPr lang="en-US" altLang="en-US" sz="2800">
                <a:latin typeface="Times New Roman" pitchFamily="84" charset="0"/>
              </a:rPr>
              <a:t> </a:t>
            </a:r>
            <a:r>
              <a:rPr lang="en-US" altLang="en-US" sz="2800" i="1">
                <a:latin typeface="Times New Roman" pitchFamily="84" charset="0"/>
              </a:rPr>
              <a:t>E</a:t>
            </a:r>
            <a:r>
              <a:rPr lang="en-US" altLang="en-US" sz="2800" baseline="-25000">
                <a:latin typeface="Times New Roman" pitchFamily="84" charset="0"/>
              </a:rPr>
              <a:t>2</a:t>
            </a:r>
            <a:r>
              <a:rPr lang="en-US" altLang="en-US" sz="2800">
                <a:latin typeface="Times New Roman" pitchFamily="84" charset="0"/>
              </a:rPr>
              <a:t> </a:t>
            </a:r>
            <a:r>
              <a:rPr lang="en-US" altLang="en-US" sz="2800">
                <a:latin typeface="Symbol" pitchFamily="84" charset="2"/>
                <a:sym typeface="Symbol" pitchFamily="84" charset="2"/>
              </a:rPr>
              <a:t></a:t>
            </a:r>
            <a:r>
              <a:rPr lang="en-US" altLang="en-US" sz="2800">
                <a:latin typeface="Times New Roman" pitchFamily="84" charset="0"/>
              </a:rPr>
              <a:t> </a:t>
            </a:r>
            <a:r>
              <a:rPr lang="en-US" altLang="en-US" sz="2800" i="1">
                <a:latin typeface="Times New Roman" pitchFamily="84" charset="0"/>
              </a:rPr>
              <a:t>E</a:t>
            </a:r>
            <a:r>
              <a:rPr lang="en-US" altLang="en-US" sz="2800" baseline="-25000">
                <a:latin typeface="Times New Roman" pitchFamily="84" charset="0"/>
              </a:rPr>
              <a:t>3</a:t>
            </a:r>
          </a:p>
          <a:p>
            <a:pPr eaLnBrk="1" hangingPunct="1">
              <a:lnSpc>
                <a:spcPct val="90000"/>
              </a:lnSpc>
              <a:spcBef>
                <a:spcPct val="20000"/>
              </a:spcBef>
              <a:spcAft>
                <a:spcPct val="20000"/>
              </a:spcAft>
              <a:buFont typeface="Arial" charset="0"/>
              <a:buAutoNum type="alphaUcPeriod"/>
            </a:pPr>
            <a:r>
              <a:rPr lang="en-US" altLang="en-US" sz="2800"/>
              <a:t>  </a:t>
            </a:r>
            <a:r>
              <a:rPr lang="en-US" altLang="en-US" sz="2800" i="1">
                <a:latin typeface="Times New Roman" pitchFamily="84" charset="0"/>
              </a:rPr>
              <a:t>E</a:t>
            </a:r>
            <a:r>
              <a:rPr lang="en-US" altLang="en-US" sz="2800" baseline="-25000">
                <a:latin typeface="Times New Roman" pitchFamily="84" charset="0"/>
              </a:rPr>
              <a:t>1</a:t>
            </a:r>
            <a:r>
              <a:rPr lang="en-US" altLang="en-US" sz="2800">
                <a:latin typeface="Times New Roman" pitchFamily="84" charset="0"/>
              </a:rPr>
              <a:t> </a:t>
            </a:r>
            <a:r>
              <a:rPr lang="en-US" altLang="en-US" sz="2800">
                <a:latin typeface="Symbol" pitchFamily="84" charset="2"/>
                <a:sym typeface="Symbol" pitchFamily="84" charset="2"/>
              </a:rPr>
              <a:t></a:t>
            </a:r>
            <a:r>
              <a:rPr lang="en-US" altLang="en-US" sz="2800">
                <a:latin typeface="Times New Roman" pitchFamily="84" charset="0"/>
              </a:rPr>
              <a:t> </a:t>
            </a:r>
            <a:r>
              <a:rPr lang="en-US" altLang="en-US" sz="2800" i="1">
                <a:latin typeface="Times New Roman" pitchFamily="84" charset="0"/>
              </a:rPr>
              <a:t>E</a:t>
            </a:r>
            <a:r>
              <a:rPr lang="en-US" altLang="en-US" sz="2800" baseline="-25000">
                <a:latin typeface="Times New Roman" pitchFamily="84" charset="0"/>
              </a:rPr>
              <a:t>3</a:t>
            </a:r>
            <a:r>
              <a:rPr lang="en-US" altLang="en-US" sz="2800">
                <a:latin typeface="Times New Roman" pitchFamily="84" charset="0"/>
              </a:rPr>
              <a:t> </a:t>
            </a:r>
            <a:r>
              <a:rPr lang="en-US" altLang="en-US" sz="2800">
                <a:latin typeface="Symbol" pitchFamily="84" charset="2"/>
                <a:sym typeface="Symbol" pitchFamily="84" charset="2"/>
              </a:rPr>
              <a:t></a:t>
            </a:r>
            <a:r>
              <a:rPr lang="en-US" altLang="en-US" sz="2800">
                <a:latin typeface="Times New Roman" pitchFamily="84" charset="0"/>
              </a:rPr>
              <a:t> </a:t>
            </a:r>
            <a:r>
              <a:rPr lang="en-US" altLang="en-US" sz="2800" i="1">
                <a:latin typeface="Times New Roman" pitchFamily="84" charset="0"/>
              </a:rPr>
              <a:t>E</a:t>
            </a:r>
            <a:r>
              <a:rPr lang="en-US" altLang="en-US" sz="2800" baseline="-25000">
                <a:latin typeface="Times New Roman" pitchFamily="84" charset="0"/>
              </a:rPr>
              <a:t>2</a:t>
            </a:r>
            <a:endParaRPr lang="en-US" altLang="en-US" sz="2800">
              <a:latin typeface="Times New Roman" pitchFamily="84" charset="0"/>
            </a:endParaRPr>
          </a:p>
          <a:p>
            <a:pPr eaLnBrk="1" hangingPunct="1">
              <a:lnSpc>
                <a:spcPct val="90000"/>
              </a:lnSpc>
              <a:spcBef>
                <a:spcPct val="20000"/>
              </a:spcBef>
              <a:spcAft>
                <a:spcPct val="20000"/>
              </a:spcAft>
            </a:pPr>
            <a:endParaRPr lang="en-US" altLang="en-US" sz="2800"/>
          </a:p>
          <a:p>
            <a:pPr eaLnBrk="1" hangingPunct="1">
              <a:lnSpc>
                <a:spcPct val="110000"/>
              </a:lnSpc>
            </a:pPr>
            <a:r>
              <a:rPr lang="en-US" altLang="en-US" sz="2800"/>
              <a:t> </a:t>
            </a:r>
          </a:p>
        </p:txBody>
      </p:sp>
      <p:pic>
        <p:nvPicPr>
          <p:cNvPr id="70663" name="Picture 7" descr="CH26_PPT_Slide_66-67"/>
          <p:cNvPicPr>
            <a:picLocks noChangeAspect="1" noChangeArrowheads="1"/>
          </p:cNvPicPr>
          <p:nvPr/>
        </p:nvPicPr>
        <p:blipFill>
          <a:blip r:embed="rId3">
            <a:extLst>
              <a:ext uri="{28A0092B-C50C-407E-A947-70E740481C1C}">
                <a14:useLocalDpi xmlns:a14="http://schemas.microsoft.com/office/drawing/2010/main" val="0"/>
              </a:ext>
            </a:extLst>
          </a:blip>
          <a:srcRect l="19702" r="17902"/>
          <a:stretch>
            <a:fillRect/>
          </a:stretch>
        </p:blipFill>
        <p:spPr bwMode="auto">
          <a:xfrm>
            <a:off x="5246688" y="1152525"/>
            <a:ext cx="3565525"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57523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76200" y="1219200"/>
            <a:ext cx="38100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4163" indent="-284163">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t>The figure shows the electric field of an ideal parallel-plate capacitor constructed from two infinite charged planes</a:t>
            </a:r>
          </a:p>
          <a:p>
            <a:pPr eaLnBrk="1" hangingPunct="1">
              <a:spcBef>
                <a:spcPct val="20000"/>
              </a:spcBef>
              <a:spcAft>
                <a:spcPct val="20000"/>
              </a:spcAft>
              <a:buClr>
                <a:srgbClr val="93001B"/>
              </a:buClr>
              <a:buFont typeface="Wingdings" pitchFamily="84" charset="2"/>
              <a:buChar char="§"/>
            </a:pPr>
            <a:r>
              <a:rPr lang="en-US" altLang="en-US" sz="2600" dirty="0"/>
              <a:t>The ideal capacitor is a good approximation as long as the electrode separation </a:t>
            </a:r>
            <a:r>
              <a:rPr lang="en-US" altLang="en-US" sz="2600" i="1" dirty="0">
                <a:latin typeface="Times New Roman" pitchFamily="84" charset="0"/>
              </a:rPr>
              <a:t>d</a:t>
            </a:r>
            <a:r>
              <a:rPr lang="en-US" altLang="en-US" sz="2600" dirty="0"/>
              <a:t> is much smaller than the electrodes’ size.</a:t>
            </a:r>
          </a:p>
        </p:txBody>
      </p:sp>
      <p:sp>
        <p:nvSpPr>
          <p:cNvPr id="72707" name="Rectangle 2"/>
          <p:cNvSpPr>
            <a:spLocks noGrp="1" noChangeArrowheads="1"/>
          </p:cNvSpPr>
          <p:nvPr>
            <p:ph type="title" idx="4294967295"/>
          </p:nvPr>
        </p:nvSpPr>
        <p:spPr>
          <a:xfrm>
            <a:off x="76200" y="66675"/>
            <a:ext cx="7772400" cy="457200"/>
          </a:xfrm>
        </p:spPr>
        <p:txBody>
          <a:bodyPr/>
          <a:lstStyle/>
          <a:p>
            <a:pPr algn="l" eaLnBrk="1" hangingPunct="1"/>
            <a:r>
              <a:rPr lang="en-US" altLang="en-US" sz="3200" smtClean="0">
                <a:solidFill>
                  <a:schemeClr val="tx1"/>
                </a:solidFill>
              </a:rPr>
              <a:t>The Ideal Capacitor</a:t>
            </a:r>
          </a:p>
        </p:txBody>
      </p:sp>
      <p:pic>
        <p:nvPicPr>
          <p:cNvPr id="72709" name="Picture 6" descr="26_21_FigureA"/>
          <p:cNvPicPr>
            <a:picLocks noChangeAspect="1" noChangeArrowheads="1"/>
          </p:cNvPicPr>
          <p:nvPr/>
        </p:nvPicPr>
        <p:blipFill>
          <a:blip r:embed="rId2">
            <a:extLst>
              <a:ext uri="{28A0092B-C50C-407E-A947-70E740481C1C}">
                <a14:useLocalDpi xmlns:a14="http://schemas.microsoft.com/office/drawing/2010/main" val="0"/>
              </a:ext>
            </a:extLst>
          </a:blip>
          <a:srcRect t="7736" b="3207"/>
          <a:stretch>
            <a:fillRect/>
          </a:stretch>
        </p:blipFill>
        <p:spPr bwMode="auto">
          <a:xfrm>
            <a:off x="4092575" y="1371600"/>
            <a:ext cx="4822825"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56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8" descr="CH26_PPT_Slide_26-58"/>
          <p:cNvPicPr>
            <a:picLocks noChangeAspect="1" noChangeArrowheads="1"/>
          </p:cNvPicPr>
          <p:nvPr/>
        </p:nvPicPr>
        <p:blipFill>
          <a:blip r:embed="rId2">
            <a:extLst>
              <a:ext uri="{28A0092B-C50C-407E-A947-70E740481C1C}">
                <a14:useLocalDpi xmlns:a14="http://schemas.microsoft.com/office/drawing/2010/main" val="0"/>
              </a:ext>
            </a:extLst>
          </a:blip>
          <a:srcRect l="19182" t="62541" r="78607"/>
          <a:stretch>
            <a:fillRect/>
          </a:stretch>
        </p:blipFill>
        <p:spPr bwMode="auto">
          <a:xfrm>
            <a:off x="2195513" y="4929188"/>
            <a:ext cx="206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p:cNvSpPr txBox="1">
            <a:spLocks noChangeArrowheads="1"/>
          </p:cNvSpPr>
          <p:nvPr/>
        </p:nvSpPr>
        <p:spPr bwMode="auto">
          <a:xfrm>
            <a:off x="61913" y="1066800"/>
            <a:ext cx="4292600"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t>Outside a real capacitor and near its edges, the electric field is affected by a complicated but weak </a:t>
            </a:r>
            <a:r>
              <a:rPr lang="en-US" altLang="en-US" sz="2600" b="1" dirty="0"/>
              <a:t>fringe field.</a:t>
            </a:r>
            <a:endParaRPr lang="en-US" altLang="en-US" sz="2600" dirty="0"/>
          </a:p>
          <a:p>
            <a:pPr eaLnBrk="1" hangingPunct="1">
              <a:spcBef>
                <a:spcPct val="20000"/>
              </a:spcBef>
              <a:spcAft>
                <a:spcPct val="20000"/>
              </a:spcAft>
              <a:buClr>
                <a:srgbClr val="93001B"/>
              </a:buClr>
              <a:buFont typeface="Wingdings" pitchFamily="84" charset="2"/>
              <a:buChar char="§"/>
            </a:pPr>
            <a:r>
              <a:rPr lang="en-US" altLang="en-US" sz="2600" dirty="0"/>
              <a:t>We will keep things simple by always assuming the plates are very close together and using </a:t>
            </a:r>
            <a:r>
              <a:rPr lang="en-US" altLang="en-US" sz="2600" i="1" dirty="0">
                <a:latin typeface="Times New Roman" pitchFamily="84" charset="0"/>
              </a:rPr>
              <a:t>E</a:t>
            </a:r>
            <a:r>
              <a:rPr lang="en-US" altLang="en-US" sz="2600" dirty="0">
                <a:latin typeface="Times New Roman" pitchFamily="84" charset="0"/>
              </a:rPr>
              <a:t> </a:t>
            </a:r>
            <a:r>
              <a:rPr lang="en-US" altLang="en-US" sz="2600" dirty="0">
                <a:latin typeface="Symbol" pitchFamily="84" charset="2"/>
                <a:sym typeface="Symbol" pitchFamily="84" charset="2"/>
              </a:rPr>
              <a:t></a:t>
            </a:r>
            <a:r>
              <a:rPr lang="en-US" altLang="en-US" sz="2600" dirty="0">
                <a:latin typeface="Times New Roman" pitchFamily="84" charset="0"/>
              </a:rPr>
              <a:t> </a:t>
            </a:r>
            <a:r>
              <a:rPr lang="en-US" altLang="en-US" sz="2600" i="1" dirty="0">
                <a:latin typeface="Symbol" pitchFamily="84" charset="2"/>
                <a:sym typeface="Symbol" pitchFamily="84" charset="2"/>
              </a:rPr>
              <a:t></a:t>
            </a:r>
            <a:r>
              <a:rPr lang="en-US" altLang="en-US" sz="2600" dirty="0">
                <a:latin typeface="Times New Roman" pitchFamily="84" charset="0"/>
              </a:rPr>
              <a:t>/</a:t>
            </a:r>
            <a:r>
              <a:rPr lang="en-US" altLang="en-US" sz="2600" i="1" dirty="0">
                <a:latin typeface="Symbol" pitchFamily="84" charset="2"/>
                <a:sym typeface="Symbol" pitchFamily="84" charset="2"/>
              </a:rPr>
              <a:t></a:t>
            </a:r>
            <a:r>
              <a:rPr lang="en-US" altLang="en-US" sz="2600" baseline="-25000" dirty="0">
                <a:latin typeface="Times New Roman" pitchFamily="84" charset="0"/>
              </a:rPr>
              <a:t>0</a:t>
            </a:r>
            <a:r>
              <a:rPr lang="en-US" altLang="en-US" sz="2600" dirty="0"/>
              <a:t> for the magnitude of the field inside a parallel-plate capacitor.</a:t>
            </a:r>
          </a:p>
        </p:txBody>
      </p:sp>
      <p:sp>
        <p:nvSpPr>
          <p:cNvPr id="73732" name="Rectangle 2"/>
          <p:cNvSpPr>
            <a:spLocks noGrp="1" noChangeArrowheads="1"/>
          </p:cNvSpPr>
          <p:nvPr>
            <p:ph type="title" idx="4294967295"/>
          </p:nvPr>
        </p:nvSpPr>
        <p:spPr>
          <a:xfrm>
            <a:off x="76200" y="100013"/>
            <a:ext cx="7772400" cy="381000"/>
          </a:xfrm>
        </p:spPr>
        <p:txBody>
          <a:bodyPr/>
          <a:lstStyle/>
          <a:p>
            <a:pPr algn="l" eaLnBrk="1" hangingPunct="1"/>
            <a:r>
              <a:rPr lang="en-US" altLang="en-US" sz="3200" dirty="0" smtClean="0">
                <a:solidFill>
                  <a:schemeClr val="tx1"/>
                </a:solidFill>
              </a:rPr>
              <a:t>A Real Capacitor</a:t>
            </a:r>
          </a:p>
        </p:txBody>
      </p:sp>
      <p:pic>
        <p:nvPicPr>
          <p:cNvPr id="73734" name="Picture 7" descr="26_21_FigureB"/>
          <p:cNvPicPr>
            <a:picLocks noChangeAspect="1" noChangeArrowheads="1"/>
          </p:cNvPicPr>
          <p:nvPr/>
        </p:nvPicPr>
        <p:blipFill>
          <a:blip r:embed="rId3">
            <a:extLst>
              <a:ext uri="{28A0092B-C50C-407E-A947-70E740481C1C}">
                <a14:useLocalDpi xmlns:a14="http://schemas.microsoft.com/office/drawing/2010/main" val="0"/>
              </a:ext>
            </a:extLst>
          </a:blip>
          <a:srcRect t="6596" b="2766"/>
          <a:stretch>
            <a:fillRect/>
          </a:stretch>
        </p:blipFill>
        <p:spPr bwMode="auto">
          <a:xfrm>
            <a:off x="4648200" y="914400"/>
            <a:ext cx="38592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78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5040313" y="990600"/>
            <a:ext cx="387508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t>The figure shows an electric field that is the </a:t>
            </a:r>
            <a:r>
              <a:rPr lang="en-US" altLang="en-US" sz="2600" i="1" dirty="0"/>
              <a:t>same</a:t>
            </a:r>
            <a:r>
              <a:rPr lang="en-US" altLang="en-US" sz="2600" dirty="0"/>
              <a:t>—in strength and direction—at every point in a region of space.</a:t>
            </a:r>
          </a:p>
          <a:p>
            <a:pPr eaLnBrk="1" hangingPunct="1">
              <a:spcBef>
                <a:spcPct val="20000"/>
              </a:spcBef>
              <a:spcAft>
                <a:spcPct val="20000"/>
              </a:spcAft>
              <a:buClr>
                <a:srgbClr val="93001B"/>
              </a:buClr>
              <a:buFont typeface="Wingdings" pitchFamily="84" charset="2"/>
              <a:buChar char="§"/>
            </a:pPr>
            <a:r>
              <a:rPr lang="en-US" altLang="en-US" sz="2600" dirty="0"/>
              <a:t>This is called a </a:t>
            </a:r>
            <a:r>
              <a:rPr lang="en-US" altLang="en-US" sz="2600" b="1" dirty="0"/>
              <a:t>uniform electric field.</a:t>
            </a:r>
            <a:endParaRPr lang="en-US" altLang="en-US" sz="2600" dirty="0"/>
          </a:p>
          <a:p>
            <a:pPr eaLnBrk="1" hangingPunct="1">
              <a:spcBef>
                <a:spcPct val="20000"/>
              </a:spcBef>
              <a:spcAft>
                <a:spcPct val="20000"/>
              </a:spcAft>
              <a:buClr>
                <a:srgbClr val="93001B"/>
              </a:buClr>
              <a:buFont typeface="Wingdings" pitchFamily="84" charset="2"/>
              <a:buChar char="§"/>
            </a:pPr>
            <a:r>
              <a:rPr lang="en-US" altLang="en-US" sz="2600" dirty="0"/>
              <a:t>The easiest way to produce a uniform electric field is with a parallel-plate capacitor.</a:t>
            </a:r>
          </a:p>
        </p:txBody>
      </p:sp>
      <p:sp>
        <p:nvSpPr>
          <p:cNvPr id="77827" name="Rectangle 2"/>
          <p:cNvSpPr>
            <a:spLocks noGrp="1" noChangeArrowheads="1"/>
          </p:cNvSpPr>
          <p:nvPr>
            <p:ph type="title" idx="4294967295"/>
          </p:nvPr>
        </p:nvSpPr>
        <p:spPr>
          <a:xfrm>
            <a:off x="61913" y="166688"/>
            <a:ext cx="7772400" cy="304800"/>
          </a:xfrm>
        </p:spPr>
        <p:txBody>
          <a:bodyPr/>
          <a:lstStyle/>
          <a:p>
            <a:pPr algn="l" eaLnBrk="1" hangingPunct="1"/>
            <a:r>
              <a:rPr lang="en-US" altLang="en-US" sz="3200" dirty="0" smtClean="0">
                <a:solidFill>
                  <a:schemeClr val="tx1"/>
                </a:solidFill>
              </a:rPr>
              <a:t>Uniform Electric Fields</a:t>
            </a:r>
          </a:p>
        </p:txBody>
      </p:sp>
      <p:pic>
        <p:nvPicPr>
          <p:cNvPr id="77829" name="Picture 6" descr="26_22_Figure"/>
          <p:cNvPicPr>
            <a:picLocks noChangeAspect="1" noChangeArrowheads="1"/>
          </p:cNvPicPr>
          <p:nvPr/>
        </p:nvPicPr>
        <p:blipFill>
          <a:blip r:embed="rId2">
            <a:extLst>
              <a:ext uri="{28A0092B-C50C-407E-A947-70E740481C1C}">
                <a14:useLocalDpi xmlns:a14="http://schemas.microsoft.com/office/drawing/2010/main" val="0"/>
              </a:ext>
            </a:extLst>
          </a:blip>
          <a:srcRect b="5432"/>
          <a:stretch>
            <a:fillRect/>
          </a:stretch>
        </p:blipFill>
        <p:spPr bwMode="auto">
          <a:xfrm>
            <a:off x="152400" y="1643063"/>
            <a:ext cx="4816475"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87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54" name="Group 10"/>
          <p:cNvGrpSpPr>
            <a:grpSpLocks/>
          </p:cNvGrpSpPr>
          <p:nvPr/>
        </p:nvGrpSpPr>
        <p:grpSpPr bwMode="auto">
          <a:xfrm>
            <a:off x="61913" y="1074738"/>
            <a:ext cx="8134350" cy="1917700"/>
            <a:chOff x="39" y="677"/>
            <a:chExt cx="5124" cy="1208"/>
          </a:xfrm>
        </p:grpSpPr>
        <p:pic>
          <p:nvPicPr>
            <p:cNvPr id="82951" name="Picture 8" descr="CH5_PPT_Slide_5-73a"/>
            <p:cNvPicPr>
              <a:picLocks noChangeAspect="1" noChangeArrowheads="1"/>
            </p:cNvPicPr>
            <p:nvPr/>
          </p:nvPicPr>
          <p:blipFill>
            <a:blip r:embed="rId2">
              <a:extLst>
                <a:ext uri="{28A0092B-C50C-407E-A947-70E740481C1C}">
                  <a14:useLocalDpi xmlns:a14="http://schemas.microsoft.com/office/drawing/2010/main" val="0"/>
                </a:ext>
              </a:extLst>
            </a:blip>
            <a:srcRect r="68587" b="56766"/>
            <a:stretch>
              <a:fillRect/>
            </a:stretch>
          </p:blipFill>
          <p:spPr bwMode="auto">
            <a:xfrm>
              <a:off x="3177" y="1507"/>
              <a:ext cx="1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9" descr="CH5_PPT_Slide_5-73a"/>
            <p:cNvPicPr>
              <a:picLocks noChangeAspect="1" noChangeArrowheads="1"/>
            </p:cNvPicPr>
            <p:nvPr/>
          </p:nvPicPr>
          <p:blipFill>
            <a:blip r:embed="rId2">
              <a:extLst>
                <a:ext uri="{28A0092B-C50C-407E-A947-70E740481C1C}">
                  <a14:useLocalDpi xmlns:a14="http://schemas.microsoft.com/office/drawing/2010/main" val="0"/>
                </a:ext>
              </a:extLst>
            </a:blip>
            <a:srcRect r="68587" b="56766"/>
            <a:stretch>
              <a:fillRect/>
            </a:stretch>
          </p:blipFill>
          <p:spPr bwMode="auto">
            <a:xfrm>
              <a:off x="3906" y="1510"/>
              <a:ext cx="1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3" name="Picture 7" descr="CH5_PPT_Slide_5-73a"/>
            <p:cNvPicPr>
              <a:picLocks noChangeAspect="1" noChangeArrowheads="1"/>
            </p:cNvPicPr>
            <p:nvPr/>
          </p:nvPicPr>
          <p:blipFill>
            <a:blip r:embed="rId2">
              <a:extLst>
                <a:ext uri="{28A0092B-C50C-407E-A947-70E740481C1C}">
                  <a14:useLocalDpi xmlns:a14="http://schemas.microsoft.com/office/drawing/2010/main" val="0"/>
                </a:ext>
              </a:extLst>
            </a:blip>
            <a:srcRect r="76192" b="56766"/>
            <a:stretch>
              <a:fillRect/>
            </a:stretch>
          </p:blipFill>
          <p:spPr bwMode="auto">
            <a:xfrm>
              <a:off x="2880" y="903"/>
              <a:ext cx="14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Text Box 3"/>
            <p:cNvSpPr txBox="1">
              <a:spLocks noChangeArrowheads="1"/>
            </p:cNvSpPr>
            <p:nvPr/>
          </p:nvSpPr>
          <p:spPr bwMode="auto">
            <a:xfrm>
              <a:off x="39" y="677"/>
              <a:ext cx="5124"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4163" indent="-284163">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cs typeface="Arial" charset="0"/>
                </a:rPr>
                <a:t>Consider a particle of charge </a:t>
              </a:r>
              <a:r>
                <a:rPr lang="en-US" altLang="en-US" sz="2600" i="1" dirty="0">
                  <a:latin typeface="Times New Roman" pitchFamily="84" charset="0"/>
                  <a:cs typeface="Arial" charset="0"/>
                </a:rPr>
                <a:t>q</a:t>
              </a:r>
              <a:r>
                <a:rPr lang="en-US" altLang="en-US" sz="2600" dirty="0">
                  <a:cs typeface="Arial" charset="0"/>
                </a:rPr>
                <a:t> and mass </a:t>
              </a:r>
              <a:r>
                <a:rPr lang="en-US" altLang="en-US" sz="2600" i="1" dirty="0">
                  <a:latin typeface="Times New Roman" pitchFamily="84" charset="0"/>
                  <a:cs typeface="Arial" charset="0"/>
                </a:rPr>
                <a:t>m</a:t>
              </a:r>
              <a:r>
                <a:rPr lang="en-US" altLang="en-US" sz="2600" dirty="0">
                  <a:cs typeface="Arial" charset="0"/>
                </a:rPr>
                <a:t> at a point where an electric field </a:t>
              </a:r>
              <a:r>
                <a:rPr lang="en-US" altLang="en-US" sz="2600" i="1" dirty="0">
                  <a:latin typeface="Times New Roman" pitchFamily="84" charset="0"/>
                  <a:cs typeface="Arial" charset="0"/>
                </a:rPr>
                <a:t>E</a:t>
              </a:r>
              <a:r>
                <a:rPr lang="en-US" altLang="en-US" sz="2600" dirty="0">
                  <a:cs typeface="Arial" charset="0"/>
                </a:rPr>
                <a:t> has been produced by </a:t>
              </a:r>
              <a:r>
                <a:rPr lang="en-US" altLang="en-US" sz="2600" i="1" dirty="0">
                  <a:cs typeface="Arial" charset="0"/>
                </a:rPr>
                <a:t>other </a:t>
              </a:r>
              <a:r>
                <a:rPr lang="en-US" altLang="en-US" sz="2600" dirty="0">
                  <a:cs typeface="Arial" charset="0"/>
                </a:rPr>
                <a:t>charges, the source charges.</a:t>
              </a:r>
            </a:p>
            <a:p>
              <a:pPr eaLnBrk="1" hangingPunct="1">
                <a:spcBef>
                  <a:spcPct val="20000"/>
                </a:spcBef>
                <a:spcAft>
                  <a:spcPct val="20000"/>
                </a:spcAft>
                <a:buClr>
                  <a:srgbClr val="93001B"/>
                </a:buClr>
                <a:buFont typeface="Wingdings" pitchFamily="84" charset="2"/>
                <a:buChar char="§"/>
              </a:pPr>
              <a:r>
                <a:rPr lang="en-US" altLang="en-US" sz="2600" dirty="0">
                  <a:cs typeface="Arial" charset="0"/>
                </a:rPr>
                <a:t>The electric field exerts a force </a:t>
              </a:r>
              <a:r>
                <a:rPr lang="en-US" altLang="en-US" sz="2600" i="1" dirty="0" err="1">
                  <a:latin typeface="Times New Roman" pitchFamily="84" charset="0"/>
                  <a:cs typeface="Arial" charset="0"/>
                </a:rPr>
                <a:t>F</a:t>
              </a:r>
              <a:r>
                <a:rPr lang="en-US" altLang="en-US" sz="2600" baseline="-25000" dirty="0" err="1">
                  <a:latin typeface="Times New Roman" pitchFamily="84" charset="0"/>
                  <a:cs typeface="Arial" charset="0"/>
                </a:rPr>
                <a:t>on</a:t>
              </a:r>
              <a:r>
                <a:rPr lang="en-US" altLang="en-US" sz="2600" i="1" baseline="-25000" dirty="0">
                  <a:latin typeface="Times New Roman" pitchFamily="84" charset="0"/>
                  <a:cs typeface="Arial" charset="0"/>
                </a:rPr>
                <a:t> q</a:t>
              </a:r>
              <a:r>
                <a:rPr lang="en-US" altLang="en-US" sz="2600" i="1" dirty="0">
                  <a:latin typeface="Times New Roman" pitchFamily="84" charset="0"/>
                  <a:cs typeface="Arial" charset="0"/>
                </a:rPr>
                <a:t> </a:t>
              </a:r>
              <a:r>
                <a:rPr lang="en-US" altLang="en-US" sz="2600" dirty="0">
                  <a:latin typeface="Symbol" pitchFamily="84" charset="2"/>
                  <a:cs typeface="Arial" charset="0"/>
                  <a:sym typeface="Symbol" pitchFamily="84" charset="2"/>
                </a:rPr>
                <a:t></a:t>
              </a:r>
              <a:r>
                <a:rPr lang="en-US" altLang="en-US" sz="2600" i="1" dirty="0">
                  <a:latin typeface="Times New Roman" pitchFamily="84" charset="0"/>
                  <a:cs typeface="Arial" charset="0"/>
                </a:rPr>
                <a:t> </a:t>
              </a:r>
              <a:r>
                <a:rPr lang="en-US" altLang="en-US" sz="2600" i="1" dirty="0" err="1">
                  <a:latin typeface="Times New Roman" pitchFamily="84" charset="0"/>
                  <a:cs typeface="Arial" charset="0"/>
                </a:rPr>
                <a:t>qE</a:t>
              </a:r>
              <a:r>
                <a:rPr lang="en-US" altLang="en-US" sz="2600" i="1" dirty="0">
                  <a:cs typeface="Arial" charset="0"/>
                </a:rPr>
                <a:t>.</a:t>
              </a:r>
              <a:endParaRPr lang="en-US" altLang="en-US" sz="2600" dirty="0">
                <a:cs typeface="Arial" charset="0"/>
              </a:endParaRPr>
            </a:p>
          </p:txBody>
        </p:sp>
      </p:grpSp>
      <p:sp>
        <p:nvSpPr>
          <p:cNvPr id="82947" name="Rectangle 2"/>
          <p:cNvSpPr>
            <a:spLocks noGrp="1" noChangeArrowheads="1"/>
          </p:cNvSpPr>
          <p:nvPr>
            <p:ph type="title" idx="4294967295"/>
          </p:nvPr>
        </p:nvSpPr>
        <p:spPr>
          <a:xfrm>
            <a:off x="76200" y="100013"/>
            <a:ext cx="8839200" cy="381000"/>
          </a:xfrm>
        </p:spPr>
        <p:txBody>
          <a:bodyPr/>
          <a:lstStyle/>
          <a:p>
            <a:pPr algn="l" eaLnBrk="1" hangingPunct="1"/>
            <a:r>
              <a:rPr lang="en-US" altLang="en-US" sz="3200" dirty="0" smtClean="0">
                <a:solidFill>
                  <a:schemeClr val="tx1"/>
                </a:solidFill>
              </a:rPr>
              <a:t>Motion of a Charged Particle in an Electric Field</a:t>
            </a:r>
          </a:p>
        </p:txBody>
      </p:sp>
      <p:pic>
        <p:nvPicPr>
          <p:cNvPr id="82949" name="Picture 12" descr="26_24_Figure"/>
          <p:cNvPicPr>
            <a:picLocks noChangeAspect="1" noChangeArrowheads="1"/>
          </p:cNvPicPr>
          <p:nvPr/>
        </p:nvPicPr>
        <p:blipFill>
          <a:blip r:embed="rId3">
            <a:extLst>
              <a:ext uri="{28A0092B-C50C-407E-A947-70E740481C1C}">
                <a14:useLocalDpi xmlns:a14="http://schemas.microsoft.com/office/drawing/2010/main" val="0"/>
              </a:ext>
            </a:extLst>
          </a:blip>
          <a:srcRect b="4869"/>
          <a:stretch>
            <a:fillRect/>
          </a:stretch>
        </p:blipFill>
        <p:spPr bwMode="auto">
          <a:xfrm>
            <a:off x="296863" y="3429000"/>
            <a:ext cx="85486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483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Group 11"/>
          <p:cNvGrpSpPr>
            <a:grpSpLocks/>
          </p:cNvGrpSpPr>
          <p:nvPr/>
        </p:nvGrpSpPr>
        <p:grpSpPr bwMode="auto">
          <a:xfrm>
            <a:off x="44450" y="1389063"/>
            <a:ext cx="8718550" cy="1971675"/>
            <a:chOff x="28" y="875"/>
            <a:chExt cx="5492" cy="1242"/>
          </a:xfrm>
        </p:grpSpPr>
        <p:pic>
          <p:nvPicPr>
            <p:cNvPr id="83976" name="Picture 8" descr="CH5_PPT_Slide_5-73a"/>
            <p:cNvPicPr>
              <a:picLocks noChangeAspect="1" noChangeArrowheads="1"/>
            </p:cNvPicPr>
            <p:nvPr/>
          </p:nvPicPr>
          <p:blipFill>
            <a:blip r:embed="rId2">
              <a:extLst>
                <a:ext uri="{28A0092B-C50C-407E-A947-70E740481C1C}">
                  <a14:useLocalDpi xmlns:a14="http://schemas.microsoft.com/office/drawing/2010/main" val="0"/>
                </a:ext>
              </a:extLst>
            </a:blip>
            <a:srcRect r="68587" b="56766"/>
            <a:stretch>
              <a:fillRect/>
            </a:stretch>
          </p:blipFill>
          <p:spPr bwMode="auto">
            <a:xfrm>
              <a:off x="3218" y="875"/>
              <a:ext cx="1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7" name="Picture 9" descr="CH5_PPT_Slide_5-73a"/>
            <p:cNvPicPr>
              <a:picLocks noChangeAspect="1" noChangeArrowheads="1"/>
            </p:cNvPicPr>
            <p:nvPr/>
          </p:nvPicPr>
          <p:blipFill>
            <a:blip r:embed="rId2">
              <a:extLst>
                <a:ext uri="{28A0092B-C50C-407E-A947-70E740481C1C}">
                  <a14:useLocalDpi xmlns:a14="http://schemas.microsoft.com/office/drawing/2010/main" val="0"/>
                </a:ext>
              </a:extLst>
            </a:blip>
            <a:srcRect r="68587" b="56766"/>
            <a:stretch>
              <a:fillRect/>
            </a:stretch>
          </p:blipFill>
          <p:spPr bwMode="auto">
            <a:xfrm>
              <a:off x="3938" y="875"/>
              <a:ext cx="1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8" name="Text Box 3"/>
            <p:cNvSpPr txBox="1">
              <a:spLocks noChangeArrowheads="1"/>
            </p:cNvSpPr>
            <p:nvPr/>
          </p:nvSpPr>
          <p:spPr bwMode="auto">
            <a:xfrm>
              <a:off x="28" y="909"/>
              <a:ext cx="5492"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cs typeface="Arial" charset="0"/>
                </a:rPr>
                <a:t>The electric field exerts a force</a:t>
              </a:r>
              <a:r>
                <a:rPr lang="en-US" altLang="en-US" sz="2600" dirty="0">
                  <a:latin typeface="Times New Roman" pitchFamily="84" charset="0"/>
                  <a:cs typeface="Arial" charset="0"/>
                </a:rPr>
                <a:t> </a:t>
              </a:r>
              <a:r>
                <a:rPr lang="en-US" altLang="en-US" sz="2600" i="1" dirty="0" err="1">
                  <a:latin typeface="Times New Roman" pitchFamily="84" charset="0"/>
                  <a:cs typeface="Arial" charset="0"/>
                </a:rPr>
                <a:t>F</a:t>
              </a:r>
              <a:r>
                <a:rPr lang="en-US" altLang="en-US" sz="2600" baseline="-25000" dirty="0" err="1">
                  <a:latin typeface="Times New Roman" pitchFamily="84" charset="0"/>
                  <a:cs typeface="Arial" charset="0"/>
                </a:rPr>
                <a:t>on</a:t>
              </a:r>
              <a:r>
                <a:rPr lang="en-US" altLang="en-US" sz="2600" i="1" baseline="-25000" dirty="0">
                  <a:latin typeface="Times New Roman" pitchFamily="84" charset="0"/>
                  <a:cs typeface="Arial" charset="0"/>
                </a:rPr>
                <a:t> q</a:t>
              </a:r>
              <a:r>
                <a:rPr lang="en-US" altLang="en-US" sz="2600" i="1" dirty="0">
                  <a:latin typeface="Times New Roman" pitchFamily="84" charset="0"/>
                  <a:cs typeface="Arial" charset="0"/>
                </a:rPr>
                <a:t> </a:t>
              </a:r>
              <a:r>
                <a:rPr lang="en-US" altLang="en-US" sz="2600" dirty="0">
                  <a:latin typeface="Symbol" pitchFamily="84" charset="2"/>
                  <a:cs typeface="Arial" charset="0"/>
                  <a:sym typeface="Symbol" pitchFamily="84" charset="2"/>
                </a:rPr>
                <a:t></a:t>
              </a:r>
              <a:r>
                <a:rPr lang="en-US" altLang="en-US" sz="2600" i="1" dirty="0">
                  <a:latin typeface="Times New Roman" pitchFamily="84" charset="0"/>
                  <a:cs typeface="Arial" charset="0"/>
                </a:rPr>
                <a:t> </a:t>
              </a:r>
              <a:r>
                <a:rPr lang="en-US" altLang="en-US" sz="2600" i="1" dirty="0" err="1">
                  <a:latin typeface="Times New Roman" pitchFamily="84" charset="0"/>
                  <a:cs typeface="Arial" charset="0"/>
                </a:rPr>
                <a:t>qE</a:t>
              </a:r>
              <a:r>
                <a:rPr lang="en-US" altLang="en-US" sz="2600" dirty="0">
                  <a:latin typeface="Times New Roman" pitchFamily="84" charset="0"/>
                  <a:cs typeface="Arial" charset="0"/>
                </a:rPr>
                <a:t> </a:t>
              </a:r>
              <a:r>
                <a:rPr lang="en-US" altLang="en-US" sz="2600" dirty="0">
                  <a:cs typeface="Arial" charset="0"/>
                </a:rPr>
                <a:t>on a charged particle.</a:t>
              </a:r>
              <a:endParaRPr lang="en-US" altLang="en-US" sz="2600" dirty="0">
                <a:latin typeface="Times New Roman" pitchFamily="84" charset="0"/>
                <a:cs typeface="Arial" charset="0"/>
              </a:endParaRPr>
            </a:p>
            <a:p>
              <a:pPr eaLnBrk="1" hangingPunct="1">
                <a:spcBef>
                  <a:spcPct val="20000"/>
                </a:spcBef>
                <a:spcAft>
                  <a:spcPct val="20000"/>
                </a:spcAft>
                <a:buClr>
                  <a:srgbClr val="93001B"/>
                </a:buClr>
                <a:buFont typeface="Wingdings" pitchFamily="84" charset="2"/>
                <a:buChar char="§"/>
              </a:pPr>
              <a:r>
                <a:rPr lang="en-US" altLang="en-US" sz="2600" dirty="0">
                  <a:cs typeface="Arial" charset="0"/>
                </a:rPr>
                <a:t>If this is the only force acting on </a:t>
              </a:r>
              <a:r>
                <a:rPr lang="en-US" altLang="en-US" sz="2600" i="1" dirty="0">
                  <a:latin typeface="Times New Roman" pitchFamily="84" charset="0"/>
                  <a:cs typeface="Arial" charset="0"/>
                </a:rPr>
                <a:t>q</a:t>
              </a:r>
              <a:r>
                <a:rPr lang="en-US" altLang="en-US" sz="2600" dirty="0">
                  <a:cs typeface="Arial" charset="0"/>
                </a:rPr>
                <a:t>, it causes the charged particle to accelerate with</a:t>
              </a:r>
              <a:endParaRPr lang="en-US" altLang="en-US" sz="2600" dirty="0">
                <a:latin typeface="Times New Roman" pitchFamily="84" charset="0"/>
                <a:cs typeface="Arial" charset="0"/>
              </a:endParaRPr>
            </a:p>
          </p:txBody>
        </p:sp>
      </p:grpSp>
      <p:sp>
        <p:nvSpPr>
          <p:cNvPr id="83971" name="Rectangle 2"/>
          <p:cNvSpPr>
            <a:spLocks noGrp="1" noChangeArrowheads="1"/>
          </p:cNvSpPr>
          <p:nvPr>
            <p:ph type="title" idx="4294967295"/>
          </p:nvPr>
        </p:nvSpPr>
        <p:spPr>
          <a:xfrm>
            <a:off x="61913" y="100013"/>
            <a:ext cx="8929687" cy="381000"/>
          </a:xfrm>
        </p:spPr>
        <p:txBody>
          <a:bodyPr/>
          <a:lstStyle/>
          <a:p>
            <a:pPr algn="l" eaLnBrk="1" hangingPunct="1"/>
            <a:r>
              <a:rPr lang="en-US" altLang="en-US" sz="3200" dirty="0" smtClean="0">
                <a:solidFill>
                  <a:schemeClr val="tx1"/>
                </a:solidFill>
              </a:rPr>
              <a:t>Motion of a Charged Particle in an Electric Field</a:t>
            </a:r>
          </a:p>
        </p:txBody>
      </p:sp>
      <p:sp>
        <p:nvSpPr>
          <p:cNvPr id="316420" name="Text Box 5"/>
          <p:cNvSpPr txBox="1">
            <a:spLocks noChangeArrowheads="1"/>
          </p:cNvSpPr>
          <p:nvPr/>
        </p:nvSpPr>
        <p:spPr bwMode="auto">
          <a:xfrm>
            <a:off x="28575" y="4364038"/>
            <a:ext cx="81343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84" charset="-128"/>
              </a:defRPr>
            </a:lvl1pPr>
            <a:lvl2pPr marL="37992050" indent="-37474525">
              <a:defRPr sz="2400">
                <a:solidFill>
                  <a:schemeClr val="tx1"/>
                </a:solidFill>
                <a:latin typeface="Arial" charset="0"/>
                <a:ea typeface="ＭＳ Ｐゴシック" pitchFamily="84" charset="-128"/>
              </a:defRPr>
            </a:lvl2pPr>
            <a:lvl3pPr marL="38046025" indent="-50787300">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defRPr/>
            </a:pPr>
            <a:r>
              <a:rPr lang="en-US" sz="2600" dirty="0" smtClean="0">
                <a:latin typeface="+mn-lt"/>
                <a:cs typeface="Arial" charset="0"/>
              </a:rPr>
              <a:t>In a uniform field, the acceleration is constant:</a:t>
            </a:r>
            <a:endParaRPr lang="en-US" dirty="0" smtClean="0">
              <a:latin typeface="+mn-lt"/>
              <a:cs typeface="Arial" charset="0"/>
            </a:endParaRPr>
          </a:p>
        </p:txBody>
      </p:sp>
      <p:pic>
        <p:nvPicPr>
          <p:cNvPr id="83974" name="Picture 13" descr="26_KeyEquation_08"/>
          <p:cNvPicPr>
            <a:picLocks noChangeAspect="1" noChangeArrowheads="1"/>
          </p:cNvPicPr>
          <p:nvPr/>
        </p:nvPicPr>
        <p:blipFill>
          <a:blip r:embed="rId3">
            <a:extLst>
              <a:ext uri="{28A0092B-C50C-407E-A947-70E740481C1C}">
                <a14:useLocalDpi xmlns:a14="http://schemas.microsoft.com/office/drawing/2010/main" val="0"/>
              </a:ext>
            </a:extLst>
          </a:blip>
          <a:srcRect l="33965" r="39294"/>
          <a:stretch>
            <a:fillRect/>
          </a:stretch>
        </p:blipFill>
        <p:spPr bwMode="auto">
          <a:xfrm>
            <a:off x="3100388" y="5129213"/>
            <a:ext cx="2943225"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15" descr="CH26_PPT_Slide_26-79b"/>
          <p:cNvPicPr>
            <a:picLocks noChangeAspect="1" noChangeArrowheads="1"/>
          </p:cNvPicPr>
          <p:nvPr/>
        </p:nvPicPr>
        <p:blipFill>
          <a:blip r:embed="rId4">
            <a:extLst>
              <a:ext uri="{28A0092B-C50C-407E-A947-70E740481C1C}">
                <a14:useLocalDpi xmlns:a14="http://schemas.microsoft.com/office/drawing/2010/main" val="0"/>
              </a:ext>
            </a:extLst>
          </a:blip>
          <a:srcRect r="60687"/>
          <a:stretch>
            <a:fillRect/>
          </a:stretch>
        </p:blipFill>
        <p:spPr bwMode="auto">
          <a:xfrm>
            <a:off x="3121025" y="3321050"/>
            <a:ext cx="28987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169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64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3"/>
          <p:cNvSpPr txBox="1">
            <a:spLocks noChangeArrowheads="1"/>
          </p:cNvSpPr>
          <p:nvPr/>
        </p:nvSpPr>
        <p:spPr bwMode="auto">
          <a:xfrm>
            <a:off x="4724400" y="768350"/>
            <a:ext cx="4300538"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cs typeface="Arial" charset="0"/>
              </a:rPr>
              <a:t>“DNA fingerprints” are measured with the technique of </a:t>
            </a:r>
            <a:r>
              <a:rPr lang="en-US" altLang="en-US" sz="2600" i="1" dirty="0">
                <a:cs typeface="Arial" charset="0"/>
              </a:rPr>
              <a:t>gel electrophoresis.</a:t>
            </a:r>
            <a:endParaRPr lang="en-US" altLang="en-US" sz="2600" dirty="0">
              <a:cs typeface="Arial" charset="0"/>
            </a:endParaRPr>
          </a:p>
          <a:p>
            <a:pPr eaLnBrk="1" hangingPunct="1">
              <a:spcBef>
                <a:spcPct val="20000"/>
              </a:spcBef>
              <a:spcAft>
                <a:spcPct val="20000"/>
              </a:spcAft>
              <a:buClr>
                <a:srgbClr val="93001B"/>
              </a:buClr>
              <a:buFont typeface="Wingdings" pitchFamily="84" charset="2"/>
              <a:buChar char="§"/>
            </a:pPr>
            <a:r>
              <a:rPr lang="en-US" altLang="en-US" sz="2600" dirty="0">
                <a:cs typeface="Arial" charset="0"/>
              </a:rPr>
              <a:t>A solution of negatively charged DNA fragments migrate through the gel when placed in a uniform electric field.</a:t>
            </a:r>
          </a:p>
          <a:p>
            <a:pPr eaLnBrk="1" hangingPunct="1">
              <a:spcBef>
                <a:spcPct val="20000"/>
              </a:spcBef>
              <a:spcAft>
                <a:spcPct val="20000"/>
              </a:spcAft>
              <a:buClr>
                <a:srgbClr val="93001B"/>
              </a:buClr>
              <a:buFont typeface="Wingdings" pitchFamily="84" charset="2"/>
              <a:buChar char="§"/>
            </a:pPr>
            <a:r>
              <a:rPr lang="en-US" altLang="en-US" sz="2600" dirty="0">
                <a:cs typeface="Arial" charset="0"/>
              </a:rPr>
              <a:t>Because the gel exerts a drag force, the fragments move at a terminal speed inversely proportional to their size.</a:t>
            </a:r>
          </a:p>
        </p:txBody>
      </p:sp>
      <p:sp>
        <p:nvSpPr>
          <p:cNvPr id="84995" name="Rectangle 2"/>
          <p:cNvSpPr>
            <a:spLocks noChangeArrowheads="1"/>
          </p:cNvSpPr>
          <p:nvPr/>
        </p:nvSpPr>
        <p:spPr bwMode="auto">
          <a:xfrm>
            <a:off x="61913" y="100013"/>
            <a:ext cx="8929687"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dirty="0"/>
              <a:t>Motion of a Charged Particle in an Electric Field</a:t>
            </a:r>
          </a:p>
        </p:txBody>
      </p:sp>
      <p:pic>
        <p:nvPicPr>
          <p:cNvPr id="84997" name="Picture 7" descr="26_Pg767_UnPhoto"/>
          <p:cNvPicPr>
            <a:picLocks noChangeAspect="1" noChangeArrowheads="1"/>
          </p:cNvPicPr>
          <p:nvPr/>
        </p:nvPicPr>
        <p:blipFill>
          <a:blip r:embed="rId2">
            <a:extLst>
              <a:ext uri="{28A0092B-C50C-407E-A947-70E740481C1C}">
                <a14:useLocalDpi xmlns:a14="http://schemas.microsoft.com/office/drawing/2010/main" val="0"/>
              </a:ext>
            </a:extLst>
          </a:blip>
          <a:srcRect b="3712"/>
          <a:stretch>
            <a:fillRect/>
          </a:stretch>
        </p:blipFill>
        <p:spPr bwMode="auto">
          <a:xfrm>
            <a:off x="117475" y="1050925"/>
            <a:ext cx="45307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62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91908" y="116632"/>
            <a:ext cx="8496944" cy="536104"/>
          </a:xfrm>
        </p:spPr>
        <p:txBody>
          <a:bodyPr/>
          <a:lstStyle/>
          <a:p>
            <a:r>
              <a:rPr lang="en-US" sz="2800" b="1" dirty="0"/>
              <a:t>Class </a:t>
            </a:r>
            <a:r>
              <a:rPr lang="en-US" sz="2800" b="1" dirty="0" smtClean="0"/>
              <a:t>10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239161" y="1052736"/>
            <a:ext cx="8661862" cy="4414029"/>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This was due this morning at 8:00am</a:t>
            </a:r>
          </a:p>
          <a:p>
            <a:pPr marL="257175" indent="-257175">
              <a:spcAft>
                <a:spcPts val="675"/>
              </a:spcAft>
              <a:buClr>
                <a:srgbClr val="FF0000"/>
              </a:buClr>
              <a:buFont typeface="Wingdings" pitchFamily="2" charset="2"/>
              <a:buChar char="§"/>
            </a:pPr>
            <a:r>
              <a:rPr lang="en-US" sz="2400" dirty="0" smtClean="0"/>
              <a:t>592 students </a:t>
            </a:r>
            <a:r>
              <a:rPr lang="en-US" sz="2400" dirty="0"/>
              <a:t>submitted the quiz on </a:t>
            </a:r>
            <a:r>
              <a:rPr lang="en-US" sz="2400" dirty="0" smtClean="0"/>
              <a:t>time</a:t>
            </a:r>
          </a:p>
          <a:p>
            <a:pPr marL="257175" indent="-257175">
              <a:spcAft>
                <a:spcPts val="675"/>
              </a:spcAft>
              <a:buClr>
                <a:srgbClr val="FF0000"/>
              </a:buClr>
              <a:buFont typeface="Wingdings" pitchFamily="2" charset="2"/>
              <a:buChar char="§"/>
            </a:pPr>
            <a:r>
              <a:rPr lang="en-US" sz="2400" dirty="0" smtClean="0"/>
              <a:t>91% got: </a:t>
            </a:r>
            <a:r>
              <a:rPr lang="en-CA" sz="2400" dirty="0" smtClean="0"/>
              <a:t>A practical device which produces a uniform electric field is a </a:t>
            </a:r>
            <a:r>
              <a:rPr lang="en-CA" sz="2400" b="1" dirty="0" smtClean="0"/>
              <a:t>parallel-plate capacitor</a:t>
            </a:r>
            <a:r>
              <a:rPr lang="en-CA" sz="2400" dirty="0" smtClean="0"/>
              <a:t>.</a:t>
            </a:r>
          </a:p>
          <a:p>
            <a:pPr marL="257175" indent="-257175">
              <a:spcAft>
                <a:spcPts val="675"/>
              </a:spcAft>
              <a:buClr>
                <a:srgbClr val="FF0000"/>
              </a:buClr>
              <a:buFont typeface="Wingdings" pitchFamily="2" charset="2"/>
              <a:buChar char="§"/>
            </a:pPr>
            <a:r>
              <a:rPr lang="en-CA" sz="2400" dirty="0" smtClean="0"/>
              <a:t>81% got: In chapter 26 Knight calculated the field for all of these:</a:t>
            </a:r>
          </a:p>
          <a:p>
            <a:pPr marL="714375" lvl="1" indent="-257175">
              <a:spcAft>
                <a:spcPts val="675"/>
              </a:spcAft>
              <a:buClr>
                <a:srgbClr val="FF0000"/>
              </a:buClr>
              <a:buFont typeface="Wingdings" pitchFamily="2" charset="2"/>
              <a:buChar char="§"/>
            </a:pPr>
            <a:r>
              <a:rPr lang="en-CA" sz="2400" dirty="0" smtClean="0"/>
              <a:t>a line of charge</a:t>
            </a:r>
          </a:p>
          <a:p>
            <a:pPr marL="714375" lvl="1" indent="-257175">
              <a:spcAft>
                <a:spcPts val="675"/>
              </a:spcAft>
              <a:buClr>
                <a:srgbClr val="FF0000"/>
              </a:buClr>
              <a:buFont typeface="Wingdings" pitchFamily="2" charset="2"/>
              <a:buChar char="§"/>
            </a:pPr>
            <a:r>
              <a:rPr lang="en-CA" sz="2400" dirty="0" smtClean="0"/>
              <a:t>a parallel-plate capacitor</a:t>
            </a:r>
          </a:p>
          <a:p>
            <a:pPr marL="714375" lvl="1" indent="-257175">
              <a:spcAft>
                <a:spcPts val="675"/>
              </a:spcAft>
              <a:buClr>
                <a:srgbClr val="FF0000"/>
              </a:buClr>
              <a:buFont typeface="Wingdings" pitchFamily="2" charset="2"/>
              <a:buChar char="§"/>
            </a:pPr>
            <a:r>
              <a:rPr lang="en-CA" sz="2400" dirty="0" smtClean="0"/>
              <a:t>a ring of charge</a:t>
            </a:r>
          </a:p>
          <a:p>
            <a:pPr marL="714375" lvl="1" indent="-257175">
              <a:spcAft>
                <a:spcPts val="675"/>
              </a:spcAft>
              <a:buClr>
                <a:srgbClr val="FF0000"/>
              </a:buClr>
              <a:buFont typeface="Wingdings" pitchFamily="2" charset="2"/>
              <a:buChar char="§"/>
            </a:pPr>
            <a:r>
              <a:rPr lang="en-CA" sz="2400" dirty="0" smtClean="0"/>
              <a:t>a plane of charge. </a:t>
            </a:r>
          </a:p>
        </p:txBody>
      </p:sp>
    </p:spTree>
    <p:extLst>
      <p:ext uri="{BB962C8B-B14F-4D97-AF65-F5344CB8AC3E}">
        <p14:creationId xmlns:p14="http://schemas.microsoft.com/office/powerpoint/2010/main" val="412933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48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486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486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4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56" name="Picture 40" descr="CH26_PPT_Slide_81"/>
          <p:cNvPicPr>
            <a:picLocks noChangeAspect="1" noChangeArrowheads="1"/>
          </p:cNvPicPr>
          <p:nvPr/>
        </p:nvPicPr>
        <p:blipFill>
          <a:blip r:embed="rId3">
            <a:extLst>
              <a:ext uri="{28A0092B-C50C-407E-A947-70E740481C1C}">
                <a14:useLocalDpi xmlns:a14="http://schemas.microsoft.com/office/drawing/2010/main" val="0"/>
              </a:ext>
            </a:extLst>
          </a:blip>
          <a:srcRect t="9258" b="8871"/>
          <a:stretch>
            <a:fillRect/>
          </a:stretch>
        </p:blipFill>
        <p:spPr bwMode="auto">
          <a:xfrm>
            <a:off x="341603" y="620688"/>
            <a:ext cx="8548687" cy="5391150"/>
          </a:xfrm>
          <a:prstGeom prst="rect">
            <a:avLst/>
          </a:prstGeom>
          <a:noFill/>
          <a:extLst>
            <a:ext uri="{909E8E84-426E-40DD-AFC4-6F175D3DCCD1}">
              <a14:hiddenFill xmlns:a14="http://schemas.microsoft.com/office/drawing/2010/main">
                <a:solidFill>
                  <a:srgbClr val="FFFFFF"/>
                </a:solidFill>
              </a14:hiddenFill>
            </a:ext>
          </a:extLst>
        </p:spPr>
      </p:pic>
      <p:sp>
        <p:nvSpPr>
          <p:cNvPr id="86019" name="Rectangle 2"/>
          <p:cNvSpPr>
            <a:spLocks/>
          </p:cNvSpPr>
          <p:nvPr/>
        </p:nvSpPr>
        <p:spPr bwMode="auto">
          <a:xfrm>
            <a:off x="457200" y="1028700"/>
            <a:ext cx="52990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pPr>
            <a:r>
              <a:rPr lang="en-US" altLang="en-US" sz="2600" dirty="0"/>
              <a:t>A proton is moving to the right in a vertical electric field. A very short time later, the proton’s velocity is </a:t>
            </a:r>
          </a:p>
        </p:txBody>
      </p:sp>
      <p:sp>
        <p:nvSpPr>
          <p:cNvPr id="86020" name="Rectangle 3"/>
          <p:cNvSpPr>
            <a:spLocks noChangeArrowheads="1"/>
          </p:cNvSpPr>
          <p:nvPr/>
        </p:nvSpPr>
        <p:spPr bwMode="auto">
          <a:xfrm>
            <a:off x="76200" y="187325"/>
            <a:ext cx="39131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26.11 </a:t>
            </a:r>
          </a:p>
        </p:txBody>
      </p:sp>
    </p:spTree>
    <p:extLst>
      <p:ext uri="{BB962C8B-B14F-4D97-AF65-F5344CB8AC3E}">
        <p14:creationId xmlns:p14="http://schemas.microsoft.com/office/powerpoint/2010/main" val="425146211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26_50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21088"/>
            <a:ext cx="2846387" cy="27733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00917"/>
            <a:ext cx="4572000" cy="3046988"/>
          </a:xfrm>
          <a:prstGeom prst="rect">
            <a:avLst/>
          </a:prstGeom>
          <a:noFill/>
        </p:spPr>
        <p:txBody>
          <a:bodyPr wrap="square" rtlCol="0">
            <a:spAutoFit/>
          </a:bodyPr>
          <a:lstStyle/>
          <a:p>
            <a:r>
              <a:rPr lang="en-CA" sz="2400" dirty="0" smtClean="0"/>
              <a:t>Problem 26.50</a:t>
            </a:r>
          </a:p>
          <a:p>
            <a:r>
              <a:rPr lang="en-CA" sz="2400" dirty="0" smtClean="0"/>
              <a:t>An electron is launched at a 45° angle at a speed of 5 × 10</a:t>
            </a:r>
            <a:r>
              <a:rPr lang="en-CA" sz="2400" baseline="30000" dirty="0" smtClean="0"/>
              <a:t>6</a:t>
            </a:r>
            <a:r>
              <a:rPr lang="en-CA" sz="2400" dirty="0" smtClean="0"/>
              <a:t> m/s from the positive plate of the parallel plate capacitor shown.  The electron lands 4 cm away.  What is the electric field strength inside the capacitor?</a:t>
            </a:r>
            <a:endParaRPr lang="en-CA" sz="2400" dirty="0"/>
          </a:p>
        </p:txBody>
      </p:sp>
      <p:cxnSp>
        <p:nvCxnSpPr>
          <p:cNvPr id="5" name="Straight Connector 4"/>
          <p:cNvCxnSpPr/>
          <p:nvPr/>
        </p:nvCxnSpPr>
        <p:spPr>
          <a:xfrm>
            <a:off x="4572000" y="100917"/>
            <a:ext cx="0" cy="6757083"/>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5080" y="445680"/>
              <a:ext cx="9072360" cy="6212520"/>
            </p14:xfrm>
          </p:contentPart>
        </mc:Choice>
        <mc:Fallback xmlns="">
          <p:pic>
            <p:nvPicPr>
              <p:cNvPr id="4" name="Ink 3"/>
              <p:cNvPicPr/>
              <p:nvPr/>
            </p:nvPicPr>
            <p:blipFill>
              <a:blip r:embed="rId4"/>
              <a:stretch>
                <a:fillRect/>
              </a:stretch>
            </p:blipFill>
            <p:spPr>
              <a:xfrm>
                <a:off x="46440" y="435960"/>
                <a:ext cx="9083520" cy="6225840"/>
              </a:xfrm>
              <a:prstGeom prst="rect">
                <a:avLst/>
              </a:prstGeom>
            </p:spPr>
          </p:pic>
        </mc:Fallback>
      </mc:AlternateContent>
    </p:spTree>
    <p:extLst>
      <p:ext uri="{BB962C8B-B14F-4D97-AF65-F5344CB8AC3E}">
        <p14:creationId xmlns:p14="http://schemas.microsoft.com/office/powerpoint/2010/main" val="28311398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0" y="100917"/>
            <a:ext cx="0" cy="6757083"/>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299040" y="288726"/>
              <a:ext cx="7871040" cy="6185520"/>
            </p14:xfrm>
          </p:contentPart>
        </mc:Choice>
        <mc:Fallback xmlns="">
          <p:pic>
            <p:nvPicPr>
              <p:cNvPr id="4" name="Ink 3"/>
              <p:cNvPicPr/>
              <p:nvPr/>
            </p:nvPicPr>
            <p:blipFill>
              <a:blip r:embed="rId3"/>
              <a:stretch>
                <a:fillRect/>
              </a:stretch>
            </p:blipFill>
            <p:spPr>
              <a:xfrm>
                <a:off x="-3309120" y="279366"/>
                <a:ext cx="7886161" cy="6201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021640" y="329760"/>
              <a:ext cx="4086720" cy="5740560"/>
            </p14:xfrm>
          </p:contentPart>
        </mc:Choice>
        <mc:Fallback xmlns="">
          <p:pic>
            <p:nvPicPr>
              <p:cNvPr id="2" name="Ink 1"/>
              <p:cNvPicPr/>
              <p:nvPr/>
            </p:nvPicPr>
            <p:blipFill>
              <a:blip r:embed="rId5"/>
              <a:stretch>
                <a:fillRect/>
              </a:stretch>
            </p:blipFill>
            <p:spPr>
              <a:xfrm>
                <a:off x="5019120" y="324720"/>
                <a:ext cx="4091760" cy="5754960"/>
              </a:xfrm>
              <a:prstGeom prst="rect">
                <a:avLst/>
              </a:prstGeom>
            </p:spPr>
          </p:pic>
        </mc:Fallback>
      </mc:AlternateContent>
    </p:spTree>
    <p:extLst>
      <p:ext uri="{BB962C8B-B14F-4D97-AF65-F5344CB8AC3E}">
        <p14:creationId xmlns:p14="http://schemas.microsoft.com/office/powerpoint/2010/main" val="3956128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4" descr="Figure_STT26_6"/>
          <p:cNvPicPr>
            <a:picLocks noChangeAspect="1" noChangeArrowheads="1"/>
          </p:cNvPicPr>
          <p:nvPr/>
        </p:nvPicPr>
        <p:blipFill>
          <a:blip r:embed="rId3">
            <a:extLst>
              <a:ext uri="{28A0092B-C50C-407E-A947-70E740481C1C}">
                <a14:useLocalDpi xmlns:a14="http://schemas.microsoft.com/office/drawing/2010/main" val="0"/>
              </a:ext>
            </a:extLst>
          </a:blip>
          <a:srcRect b="6863"/>
          <a:stretch>
            <a:fillRect/>
          </a:stretch>
        </p:blipFill>
        <p:spPr bwMode="auto">
          <a:xfrm>
            <a:off x="296863" y="2581275"/>
            <a:ext cx="85486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2"/>
          <p:cNvSpPr>
            <a:spLocks/>
          </p:cNvSpPr>
          <p:nvPr/>
        </p:nvSpPr>
        <p:spPr bwMode="auto">
          <a:xfrm>
            <a:off x="457200" y="1028700"/>
            <a:ext cx="79343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110000"/>
              </a:lnSpc>
            </a:pPr>
            <a:r>
              <a:rPr lang="en-US" altLang="en-US" sz="2800" dirty="0"/>
              <a:t>Which electric field is </a:t>
            </a:r>
            <a:r>
              <a:rPr lang="en-US" altLang="en-US" sz="2800" dirty="0" smtClean="0"/>
              <a:t>probably responsible </a:t>
            </a:r>
            <a:r>
              <a:rPr lang="en-US" altLang="en-US" sz="2800" dirty="0"/>
              <a:t>for the proton’s trajectory? </a:t>
            </a:r>
          </a:p>
        </p:txBody>
      </p:sp>
      <p:sp>
        <p:nvSpPr>
          <p:cNvPr id="88068" name="Rectangle 3"/>
          <p:cNvSpPr>
            <a:spLocks noChangeArrowheads="1"/>
          </p:cNvSpPr>
          <p:nvPr/>
        </p:nvSpPr>
        <p:spPr bwMode="auto">
          <a:xfrm>
            <a:off x="76200" y="187325"/>
            <a:ext cx="39131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26.12 </a:t>
            </a:r>
          </a:p>
        </p:txBody>
      </p:sp>
      <p:sp>
        <p:nvSpPr>
          <p:cNvPr id="88070" name="Rectangle 6"/>
          <p:cNvSpPr>
            <a:spLocks/>
          </p:cNvSpPr>
          <p:nvPr/>
        </p:nvSpPr>
        <p:spPr bwMode="auto">
          <a:xfrm>
            <a:off x="2362200" y="4410075"/>
            <a:ext cx="5016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800"/>
              <a:t>A.</a:t>
            </a:r>
          </a:p>
        </p:txBody>
      </p:sp>
      <p:sp>
        <p:nvSpPr>
          <p:cNvPr id="88071" name="Rectangle 7"/>
          <p:cNvSpPr>
            <a:spLocks/>
          </p:cNvSpPr>
          <p:nvPr/>
        </p:nvSpPr>
        <p:spPr bwMode="auto">
          <a:xfrm>
            <a:off x="3765550" y="4410075"/>
            <a:ext cx="5016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800"/>
              <a:t>B.</a:t>
            </a:r>
          </a:p>
        </p:txBody>
      </p:sp>
      <p:sp>
        <p:nvSpPr>
          <p:cNvPr id="88072" name="Rectangle 8"/>
          <p:cNvSpPr>
            <a:spLocks/>
          </p:cNvSpPr>
          <p:nvPr/>
        </p:nvSpPr>
        <p:spPr bwMode="auto">
          <a:xfrm>
            <a:off x="5257800" y="4410075"/>
            <a:ext cx="5207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800"/>
              <a:t>C.</a:t>
            </a:r>
          </a:p>
        </p:txBody>
      </p:sp>
      <p:sp>
        <p:nvSpPr>
          <p:cNvPr id="88073" name="Rectangle 9"/>
          <p:cNvSpPr>
            <a:spLocks/>
          </p:cNvSpPr>
          <p:nvPr/>
        </p:nvSpPr>
        <p:spPr bwMode="auto">
          <a:xfrm>
            <a:off x="6781800" y="4410075"/>
            <a:ext cx="5207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800"/>
              <a:t>D.</a:t>
            </a:r>
          </a:p>
        </p:txBody>
      </p:sp>
      <p:sp>
        <p:nvSpPr>
          <p:cNvPr id="88074" name="Rectangle 10"/>
          <p:cNvSpPr>
            <a:spLocks/>
          </p:cNvSpPr>
          <p:nvPr/>
        </p:nvSpPr>
        <p:spPr bwMode="auto">
          <a:xfrm>
            <a:off x="8208963" y="4410075"/>
            <a:ext cx="5016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800"/>
              <a:t>E.</a:t>
            </a:r>
          </a:p>
        </p:txBody>
      </p:sp>
    </p:spTree>
    <p:extLst>
      <p:ext uri="{BB962C8B-B14F-4D97-AF65-F5344CB8AC3E}">
        <p14:creationId xmlns:p14="http://schemas.microsoft.com/office/powerpoint/2010/main" val="173742737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61912" y="100012"/>
            <a:ext cx="8614543" cy="808707"/>
          </a:xfrm>
        </p:spPr>
        <p:txBody>
          <a:bodyPr/>
          <a:lstStyle/>
          <a:p>
            <a:pPr algn="l" eaLnBrk="1" hangingPunct="1"/>
            <a:r>
              <a:rPr lang="en-US" altLang="en-US" sz="3200" dirty="0" smtClean="0">
                <a:solidFill>
                  <a:schemeClr val="tx1"/>
                </a:solidFill>
              </a:rPr>
              <a:t>Dipoles : we will work on this on Monday…</a:t>
            </a:r>
          </a:p>
        </p:txBody>
      </p:sp>
      <p:sp>
        <p:nvSpPr>
          <p:cNvPr id="90115" name="Text Box 3"/>
          <p:cNvSpPr txBox="1">
            <a:spLocks noChangeArrowheads="1"/>
          </p:cNvSpPr>
          <p:nvPr/>
        </p:nvSpPr>
        <p:spPr bwMode="auto">
          <a:xfrm>
            <a:off x="61913" y="1257300"/>
            <a:ext cx="4205287"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cs typeface="Arial" charset="0"/>
              </a:rPr>
              <a:t>The figure shows an electric dipole placed in a </a:t>
            </a:r>
            <a:r>
              <a:rPr lang="en-US" altLang="en-US" sz="2600" i="1" dirty="0">
                <a:cs typeface="Arial" charset="0"/>
              </a:rPr>
              <a:t>uniform </a:t>
            </a:r>
            <a:r>
              <a:rPr lang="en-US" altLang="en-US" sz="2600" dirty="0">
                <a:cs typeface="Arial" charset="0"/>
              </a:rPr>
              <a:t>external electric field.</a:t>
            </a:r>
          </a:p>
          <a:p>
            <a:pPr eaLnBrk="1" hangingPunct="1">
              <a:spcBef>
                <a:spcPct val="20000"/>
              </a:spcBef>
              <a:spcAft>
                <a:spcPct val="20000"/>
              </a:spcAft>
              <a:buClr>
                <a:srgbClr val="93001B"/>
              </a:buClr>
              <a:buFont typeface="Wingdings" pitchFamily="84" charset="2"/>
              <a:buChar char="§"/>
            </a:pPr>
            <a:r>
              <a:rPr lang="en-US" altLang="en-US" sz="2600" dirty="0">
                <a:cs typeface="Arial" charset="0"/>
              </a:rPr>
              <a:t>The net force on the dipole is zero.</a:t>
            </a:r>
          </a:p>
          <a:p>
            <a:pPr eaLnBrk="1" hangingPunct="1">
              <a:spcBef>
                <a:spcPct val="20000"/>
              </a:spcBef>
              <a:spcAft>
                <a:spcPct val="20000"/>
              </a:spcAft>
              <a:buClr>
                <a:srgbClr val="93001B"/>
              </a:buClr>
              <a:buFont typeface="Wingdings" pitchFamily="84" charset="2"/>
              <a:buChar char="§"/>
            </a:pPr>
            <a:r>
              <a:rPr lang="en-US" altLang="en-US" sz="2600" dirty="0">
                <a:cs typeface="Arial" charset="0"/>
              </a:rPr>
              <a:t>The electric field exerts a </a:t>
            </a:r>
            <a:r>
              <a:rPr lang="en-US" altLang="en-US" sz="2600" i="1" dirty="0">
                <a:cs typeface="Arial" charset="0"/>
              </a:rPr>
              <a:t>torque </a:t>
            </a:r>
            <a:r>
              <a:rPr lang="en-US" altLang="en-US" sz="2600" dirty="0">
                <a:cs typeface="Arial" charset="0"/>
              </a:rPr>
              <a:t>on the dipole which causes it to </a:t>
            </a:r>
            <a:r>
              <a:rPr lang="en-US" altLang="en-US" sz="2600" i="1" dirty="0">
                <a:cs typeface="Arial" charset="0"/>
              </a:rPr>
              <a:t>rotate.</a:t>
            </a:r>
          </a:p>
        </p:txBody>
      </p:sp>
      <p:pic>
        <p:nvPicPr>
          <p:cNvPr id="90117" name="Picture 6" descr="26_27_FigureA"/>
          <p:cNvPicPr>
            <a:picLocks noChangeAspect="1" noChangeArrowheads="1"/>
          </p:cNvPicPr>
          <p:nvPr/>
        </p:nvPicPr>
        <p:blipFill>
          <a:blip r:embed="rId2">
            <a:extLst>
              <a:ext uri="{28A0092B-C50C-407E-A947-70E740481C1C}">
                <a14:useLocalDpi xmlns:a14="http://schemas.microsoft.com/office/drawing/2010/main" val="0"/>
              </a:ext>
            </a:extLst>
          </a:blip>
          <a:srcRect l="13602" b="6113"/>
          <a:stretch>
            <a:fillRect/>
          </a:stretch>
        </p:blipFill>
        <p:spPr bwMode="auto">
          <a:xfrm>
            <a:off x="4419600" y="2057400"/>
            <a:ext cx="43561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207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44624"/>
            <a:ext cx="8763000" cy="792088"/>
          </a:xfrm>
        </p:spPr>
        <p:txBody>
          <a:bodyPr/>
          <a:lstStyle/>
          <a:p>
            <a:pPr eaLnBrk="1" hangingPunct="1"/>
            <a:r>
              <a:rPr lang="en-US" dirty="0"/>
              <a:t>Before Class</a:t>
            </a:r>
            <a:r>
              <a:rPr lang="en-US" dirty="0" smtClean="0"/>
              <a:t> 11 on Monday</a:t>
            </a:r>
            <a:endParaRPr lang="en-US" dirty="0"/>
          </a:p>
        </p:txBody>
      </p:sp>
      <p:sp>
        <p:nvSpPr>
          <p:cNvPr id="28675" name="Rectangle 3"/>
          <p:cNvSpPr>
            <a:spLocks noGrp="1" noChangeArrowheads="1"/>
          </p:cNvSpPr>
          <p:nvPr>
            <p:ph type="body" idx="1"/>
          </p:nvPr>
        </p:nvSpPr>
        <p:spPr>
          <a:xfrm>
            <a:off x="167924" y="980728"/>
            <a:ext cx="8784976" cy="3312368"/>
          </a:xfrm>
        </p:spPr>
        <p:txBody>
          <a:bodyPr/>
          <a:lstStyle/>
          <a:p>
            <a:r>
              <a:rPr lang="en-CA" sz="2800" dirty="0"/>
              <a:t>Complete Problem Set 4</a:t>
            </a:r>
            <a:r>
              <a:rPr lang="en-CA" sz="2800" dirty="0" smtClean="0"/>
              <a:t> </a:t>
            </a:r>
            <a:r>
              <a:rPr lang="en-CA" sz="2800" dirty="0"/>
              <a:t>on </a:t>
            </a:r>
            <a:r>
              <a:rPr lang="en-CA" sz="2800" dirty="0" err="1"/>
              <a:t>MasteringPhysics</a:t>
            </a:r>
            <a:r>
              <a:rPr lang="en-CA" sz="2800" dirty="0"/>
              <a:t> due Sunday at 11:59pm on Ch. </a:t>
            </a:r>
            <a:r>
              <a:rPr lang="en-CA" sz="2800" dirty="0" smtClean="0"/>
              <a:t>26. </a:t>
            </a:r>
            <a:endParaRPr lang="en-CA" sz="2800" dirty="0"/>
          </a:p>
          <a:p>
            <a:r>
              <a:rPr lang="en-US" sz="2800" dirty="0"/>
              <a:t>Please read </a:t>
            </a:r>
            <a:r>
              <a:rPr lang="en-CA" sz="2800" dirty="0"/>
              <a:t>Knight Pgs. </a:t>
            </a:r>
            <a:r>
              <a:rPr lang="en-CA" sz="2800" dirty="0" smtClean="0"/>
              <a:t>810-818:  Ch</a:t>
            </a:r>
            <a:r>
              <a:rPr lang="en-CA" sz="2800" dirty="0"/>
              <a:t>. 28, sections </a:t>
            </a:r>
            <a:r>
              <a:rPr lang="en-CA" sz="2800" dirty="0" smtClean="0"/>
              <a:t>28.1-28.3 (we are skipping Ch.27)</a:t>
            </a:r>
          </a:p>
          <a:p>
            <a:r>
              <a:rPr lang="en-US" sz="2800" dirty="0" smtClean="0"/>
              <a:t>Please </a:t>
            </a:r>
            <a:r>
              <a:rPr lang="en-US" sz="2800" dirty="0"/>
              <a:t>do the short pre-class quiz on </a:t>
            </a:r>
            <a:r>
              <a:rPr lang="en-US" sz="2800" dirty="0" err="1"/>
              <a:t>MasteringPhysics</a:t>
            </a:r>
            <a:r>
              <a:rPr lang="en-US" sz="2800" dirty="0"/>
              <a:t> by Sunday night.</a:t>
            </a:r>
          </a:p>
          <a:p>
            <a:endParaRPr lang="en-CA" sz="2800" dirty="0"/>
          </a:p>
        </p:txBody>
      </p:sp>
      <p:sp>
        <p:nvSpPr>
          <p:cNvPr id="6" name="Rectangle 3"/>
          <p:cNvSpPr txBox="1">
            <a:spLocks noChangeArrowheads="1"/>
          </p:cNvSpPr>
          <p:nvPr/>
        </p:nvSpPr>
        <p:spPr bwMode="auto">
          <a:xfrm>
            <a:off x="214544" y="4437112"/>
            <a:ext cx="8712968" cy="20882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US" sz="2800" kern="0" dirty="0" smtClean="0"/>
              <a:t>Something to think about: If a fixed charge repels a moving charge, does it do </a:t>
            </a:r>
            <a:r>
              <a:rPr lang="en-US" sz="2800" b="1" kern="0" dirty="0" smtClean="0"/>
              <a:t>work</a:t>
            </a:r>
            <a:r>
              <a:rPr lang="en-US" sz="2800" kern="0" dirty="0" smtClean="0"/>
              <a:t> on the charge?  Does this increase the </a:t>
            </a:r>
            <a:r>
              <a:rPr lang="en-US" sz="2800" b="1" kern="0" dirty="0" smtClean="0"/>
              <a:t>energy</a:t>
            </a:r>
            <a:r>
              <a:rPr lang="en-US" sz="2800" kern="0" dirty="0" smtClean="0"/>
              <a:t> of the system?</a:t>
            </a:r>
            <a:endParaRPr lang="en-US" sz="2800" kern="0" dirty="0"/>
          </a:p>
        </p:txBody>
      </p:sp>
    </p:spTree>
    <p:extLst>
      <p:ext uri="{BB962C8B-B14F-4D97-AF65-F5344CB8AC3E}">
        <p14:creationId xmlns:p14="http://schemas.microsoft.com/office/powerpoint/2010/main" val="18330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91908" y="116632"/>
            <a:ext cx="8496944" cy="536104"/>
          </a:xfrm>
        </p:spPr>
        <p:txBody>
          <a:bodyPr/>
          <a:lstStyle/>
          <a:p>
            <a:r>
              <a:rPr lang="en-US" sz="2800" b="1" dirty="0"/>
              <a:t>Class </a:t>
            </a:r>
            <a:r>
              <a:rPr lang="en-US" sz="2800" b="1" dirty="0" smtClean="0"/>
              <a:t>10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209449" y="692696"/>
            <a:ext cx="8661862" cy="1200329"/>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dirty="0" smtClean="0"/>
              <a:t>40% got: Both A and B have the </a:t>
            </a:r>
            <a:r>
              <a:rPr lang="en-CA" sz="2400" b="1" dirty="0" smtClean="0"/>
              <a:t>same</a:t>
            </a:r>
            <a:r>
              <a:rPr lang="en-CA" sz="2400" dirty="0" smtClean="0"/>
              <a:t> acceleration (</a:t>
            </a:r>
            <a:r>
              <a:rPr lang="en-CA" sz="2400" b="1" dirty="0" smtClean="0"/>
              <a:t>same</a:t>
            </a:r>
            <a:r>
              <a:rPr lang="en-CA" sz="2400" dirty="0" smtClean="0"/>
              <a:t> force, and </a:t>
            </a:r>
            <a:r>
              <a:rPr lang="en-CA" sz="2400" b="1" dirty="0" smtClean="0"/>
              <a:t>same</a:t>
            </a:r>
            <a:r>
              <a:rPr lang="en-CA" sz="2400" dirty="0" smtClean="0"/>
              <a:t> electric field) when they are near an infinite plane of positive charge!</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80" y="2276872"/>
            <a:ext cx="8827108" cy="4296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240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91908" y="116632"/>
            <a:ext cx="8496944" cy="536104"/>
          </a:xfrm>
        </p:spPr>
        <p:txBody>
          <a:bodyPr/>
          <a:lstStyle/>
          <a:p>
            <a:r>
              <a:rPr lang="en-US" sz="2800" b="1" dirty="0"/>
              <a:t>Class </a:t>
            </a:r>
            <a:r>
              <a:rPr lang="en-US" sz="2800" b="1" dirty="0" smtClean="0"/>
              <a:t>10 </a:t>
            </a:r>
            <a:r>
              <a:rPr lang="en-US" sz="2800" b="1" dirty="0" err="1"/>
              <a:t>Preclass</a:t>
            </a:r>
            <a:r>
              <a:rPr lang="en-US" sz="2800" b="1" dirty="0"/>
              <a:t> Quiz </a:t>
            </a:r>
            <a:r>
              <a:rPr lang="en-US" sz="2800" b="1" dirty="0" smtClean="0"/>
              <a:t>student comments</a:t>
            </a:r>
            <a:endParaRPr lang="en-US" sz="2800" b="1" dirty="0"/>
          </a:p>
        </p:txBody>
      </p:sp>
      <p:sp>
        <p:nvSpPr>
          <p:cNvPr id="164867" name="Text Box 3"/>
          <p:cNvSpPr txBox="1">
            <a:spLocks noChangeArrowheads="1"/>
          </p:cNvSpPr>
          <p:nvPr/>
        </p:nvSpPr>
        <p:spPr bwMode="auto">
          <a:xfrm>
            <a:off x="209449" y="692696"/>
            <a:ext cx="8661862" cy="5991384"/>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“We </a:t>
            </a:r>
            <a:r>
              <a:rPr lang="en-CA" sz="2400" i="1" dirty="0"/>
              <a:t>are not responsible for the derivation of the equations illustrated in </a:t>
            </a:r>
            <a:r>
              <a:rPr lang="en-CA" sz="2400" i="1" dirty="0" err="1"/>
              <a:t>Ch</a:t>
            </a:r>
            <a:r>
              <a:rPr lang="en-CA" sz="2400" i="1" dirty="0"/>
              <a:t> 26, are we? Because that was fairly complicated calculus and was rather intimidating</a:t>
            </a:r>
            <a:r>
              <a:rPr lang="en-CA" sz="2400" i="1" dirty="0" smtClean="0"/>
              <a:t>...”</a:t>
            </a:r>
            <a:endParaRPr lang="en-CA" sz="2400" dirty="0" smtClean="0"/>
          </a:p>
          <a:p>
            <a:pPr marL="257175" indent="-257175">
              <a:spcAft>
                <a:spcPts val="675"/>
              </a:spcAft>
              <a:buClr>
                <a:srgbClr val="FF0000"/>
              </a:buClr>
              <a:buFont typeface="Wingdings" pitchFamily="2" charset="2"/>
              <a:buChar char="§"/>
            </a:pPr>
            <a:r>
              <a:rPr lang="en-CA" sz="2400" b="1" dirty="0" smtClean="0"/>
              <a:t>Harlow answer: </a:t>
            </a:r>
            <a:r>
              <a:rPr lang="en-CA" sz="2400" dirty="0" smtClean="0"/>
              <a:t>On test 2 and the final exam we will </a:t>
            </a:r>
            <a:r>
              <a:rPr lang="en-CA" sz="2400" b="1" dirty="0" smtClean="0"/>
              <a:t>not</a:t>
            </a:r>
            <a:r>
              <a:rPr lang="en-CA" sz="2400" dirty="0" smtClean="0"/>
              <a:t> be asking you to perform integrals like the ones done in these chapters.  You should be familiar with the process though and concepts, and you should have the final results for these charge distributions (in the summary for Ch.26 on pg.773) on your aid sheet.  [Note that in PHY152 the students do perform these kinds of integrals on tests and final exam.]</a:t>
            </a:r>
          </a:p>
          <a:p>
            <a:pPr marL="257175" indent="-257175">
              <a:spcAft>
                <a:spcPts val="675"/>
              </a:spcAft>
              <a:buClr>
                <a:srgbClr val="FF0000"/>
              </a:buClr>
              <a:buFont typeface="Wingdings" pitchFamily="2" charset="2"/>
              <a:buChar char="§"/>
            </a:pPr>
            <a:r>
              <a:rPr lang="en-CA" sz="2400" i="1" dirty="0" smtClean="0"/>
              <a:t>“Is </a:t>
            </a:r>
            <a:r>
              <a:rPr lang="en-CA" sz="2400" i="1" dirty="0"/>
              <a:t>a ring of charge the same as a disk of charge</a:t>
            </a:r>
            <a:r>
              <a:rPr lang="en-CA" sz="2400" i="1" dirty="0" smtClean="0"/>
              <a:t>?”</a:t>
            </a:r>
            <a:endParaRPr lang="en-CA" sz="2400" i="1" dirty="0"/>
          </a:p>
          <a:p>
            <a:pPr marL="257175" indent="-257175">
              <a:spcAft>
                <a:spcPts val="675"/>
              </a:spcAft>
              <a:buClr>
                <a:srgbClr val="FF0000"/>
              </a:buClr>
              <a:buFont typeface="Wingdings" pitchFamily="2" charset="2"/>
              <a:buChar char="§"/>
            </a:pPr>
            <a:r>
              <a:rPr lang="en-CA" sz="2400" b="1" dirty="0" smtClean="0"/>
              <a:t>Harlow answer: </a:t>
            </a:r>
            <a:r>
              <a:rPr lang="en-CA" sz="2400" dirty="0" smtClean="0"/>
              <a:t>No.  A ring has a giant hole in the middle.  A disk is solid.</a:t>
            </a:r>
          </a:p>
          <a:p>
            <a:pPr marL="257175" indent="-257175">
              <a:spcAft>
                <a:spcPts val="675"/>
              </a:spcAft>
              <a:buClr>
                <a:srgbClr val="FF0000"/>
              </a:buClr>
              <a:buFont typeface="Wingdings" pitchFamily="2" charset="2"/>
              <a:buChar char="§"/>
            </a:pPr>
            <a:r>
              <a:rPr lang="en-CA" sz="2400" i="1" dirty="0" smtClean="0"/>
              <a:t>“I </a:t>
            </a:r>
            <a:r>
              <a:rPr lang="en-CA" sz="2400" i="1" dirty="0"/>
              <a:t>hope my score of test 1 is above the average, otherwise I will probably kill someone</a:t>
            </a:r>
            <a:r>
              <a:rPr lang="en-CA" sz="2400" i="1" dirty="0" smtClean="0"/>
              <a:t>.”</a:t>
            </a:r>
          </a:p>
        </p:txBody>
      </p:sp>
    </p:spTree>
    <p:extLst>
      <p:ext uri="{BB962C8B-B14F-4D97-AF65-F5344CB8AC3E}">
        <p14:creationId xmlns:p14="http://schemas.microsoft.com/office/powerpoint/2010/main" val="286375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800100" y="228600"/>
            <a:ext cx="7315200" cy="490240"/>
          </a:xfrm>
          <a:prstGeom prst="rect">
            <a:avLst/>
          </a:prstGeom>
        </p:spPr>
        <p:txBody>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2800" b="1" dirty="0" smtClean="0"/>
              <a:t>Test 1: Waves and Optics Results</a:t>
            </a:r>
            <a:endParaRPr lang="en-US" sz="2800" b="1" dirty="0"/>
          </a:p>
        </p:txBody>
      </p:sp>
      <p:sp>
        <p:nvSpPr>
          <p:cNvPr id="2" name="TextBox 1"/>
          <p:cNvSpPr txBox="1"/>
          <p:nvPr/>
        </p:nvSpPr>
        <p:spPr>
          <a:xfrm>
            <a:off x="2182762" y="5515897"/>
            <a:ext cx="5163593" cy="1200329"/>
          </a:xfrm>
          <a:prstGeom prst="rect">
            <a:avLst/>
          </a:prstGeom>
          <a:noFill/>
        </p:spPr>
        <p:txBody>
          <a:bodyPr wrap="none" rtlCol="0">
            <a:spAutoFit/>
          </a:bodyPr>
          <a:lstStyle/>
          <a:p>
            <a:r>
              <a:rPr lang="en-CA" sz="2400" dirty="0" smtClean="0"/>
              <a:t>Raw test average: 59%</a:t>
            </a:r>
          </a:p>
          <a:p>
            <a:r>
              <a:rPr lang="en-CA" sz="2400" dirty="0" smtClean="0"/>
              <a:t>Four students got 95/95 = 100%</a:t>
            </a:r>
          </a:p>
          <a:p>
            <a:r>
              <a:rPr lang="en-CA" sz="2400" dirty="0" smtClean="0"/>
              <a:t>40% of students got less than 50/95.</a:t>
            </a:r>
            <a:endParaRPr lang="en-CA" sz="2400"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66" y="872359"/>
            <a:ext cx="7608266" cy="455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7169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800100" y="228600"/>
            <a:ext cx="7315200" cy="490240"/>
          </a:xfrm>
          <a:prstGeom prst="rect">
            <a:avLst/>
          </a:prstGeom>
        </p:spPr>
        <p:txBody>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2800" b="1" dirty="0" smtClean="0"/>
              <a:t>The Boost</a:t>
            </a:r>
            <a:endParaRPr lang="en-US" sz="2800" b="1" dirty="0"/>
          </a:p>
        </p:txBody>
      </p:sp>
      <p:graphicFrame>
        <p:nvGraphicFramePr>
          <p:cNvPr id="4" name="Table 3"/>
          <p:cNvGraphicFramePr>
            <a:graphicFrameLocks noGrp="1"/>
          </p:cNvGraphicFramePr>
          <p:nvPr>
            <p:extLst>
              <p:ext uri="{D42A27DB-BD31-4B8C-83A1-F6EECF244321}">
                <p14:modId xmlns:p14="http://schemas.microsoft.com/office/powerpoint/2010/main" val="1336474496"/>
              </p:ext>
            </p:extLst>
          </p:nvPr>
        </p:nvGraphicFramePr>
        <p:xfrm>
          <a:off x="1763688" y="1556792"/>
          <a:ext cx="4355223" cy="2286000"/>
        </p:xfrm>
        <a:graphic>
          <a:graphicData uri="http://schemas.openxmlformats.org/drawingml/2006/table">
            <a:tbl>
              <a:tblPr firstRow="1" bandRow="1">
                <a:tableStyleId>{5C22544A-7EE6-4342-B048-85BDC9FD1C3A}</a:tableStyleId>
              </a:tblPr>
              <a:tblGrid>
                <a:gridCol w="1239143"/>
                <a:gridCol w="3116080"/>
              </a:tblGrid>
              <a:tr h="370840">
                <a:tc>
                  <a:txBody>
                    <a:bodyPr/>
                    <a:lstStyle/>
                    <a:p>
                      <a:r>
                        <a:rPr lang="en-CA" sz="2400" dirty="0" smtClean="0"/>
                        <a:t>Raw</a:t>
                      </a:r>
                      <a:endParaRPr lang="en-CA" sz="2400" dirty="0"/>
                    </a:p>
                  </a:txBody>
                  <a:tcPr/>
                </a:tc>
                <a:tc>
                  <a:txBody>
                    <a:bodyPr/>
                    <a:lstStyle/>
                    <a:p>
                      <a:r>
                        <a:rPr lang="en-CA" sz="2400" dirty="0" smtClean="0"/>
                        <a:t>Maps</a:t>
                      </a:r>
                      <a:r>
                        <a:rPr lang="en-CA" sz="2400" baseline="0" dirty="0" smtClean="0"/>
                        <a:t> to Adjusted</a:t>
                      </a:r>
                      <a:endParaRPr lang="en-CA" sz="2400" dirty="0"/>
                    </a:p>
                  </a:txBody>
                  <a:tcPr/>
                </a:tc>
              </a:tr>
              <a:tr h="370840">
                <a:tc>
                  <a:txBody>
                    <a:bodyPr/>
                    <a:lstStyle/>
                    <a:p>
                      <a:r>
                        <a:rPr lang="en-CA" sz="2400" dirty="0" smtClean="0"/>
                        <a:t>0</a:t>
                      </a:r>
                      <a:endParaRPr lang="en-CA" sz="2400" dirty="0"/>
                    </a:p>
                  </a:txBody>
                  <a:tcPr/>
                </a:tc>
                <a:tc>
                  <a:txBody>
                    <a:bodyPr/>
                    <a:lstStyle/>
                    <a:p>
                      <a:r>
                        <a:rPr lang="en-CA" sz="2400" dirty="0" smtClean="0"/>
                        <a:t>0</a:t>
                      </a:r>
                      <a:endParaRPr lang="en-CA" sz="2400" dirty="0"/>
                    </a:p>
                  </a:txBody>
                  <a:tcPr/>
                </a:tc>
              </a:tr>
              <a:tr h="370840">
                <a:tc>
                  <a:txBody>
                    <a:bodyPr/>
                    <a:lstStyle/>
                    <a:p>
                      <a:r>
                        <a:rPr lang="en-CA" sz="2400" dirty="0" smtClean="0"/>
                        <a:t>36.1</a:t>
                      </a:r>
                      <a:endParaRPr lang="en-CA" sz="2400" dirty="0"/>
                    </a:p>
                  </a:txBody>
                  <a:tcPr/>
                </a:tc>
                <a:tc>
                  <a:txBody>
                    <a:bodyPr/>
                    <a:lstStyle/>
                    <a:p>
                      <a:r>
                        <a:rPr lang="en-CA" sz="2400" dirty="0" smtClean="0"/>
                        <a:t>47.5</a:t>
                      </a:r>
                    </a:p>
                  </a:txBody>
                  <a:tcPr/>
                </a:tc>
              </a:tr>
              <a:tr h="370840">
                <a:tc>
                  <a:txBody>
                    <a:bodyPr/>
                    <a:lstStyle/>
                    <a:p>
                      <a:r>
                        <a:rPr lang="en-CA" sz="2400" dirty="0" smtClean="0"/>
                        <a:t>61.8</a:t>
                      </a:r>
                      <a:endParaRPr lang="en-CA" sz="2400" dirty="0"/>
                    </a:p>
                  </a:txBody>
                  <a:tcPr/>
                </a:tc>
                <a:tc>
                  <a:txBody>
                    <a:bodyPr/>
                    <a:lstStyle/>
                    <a:p>
                      <a:r>
                        <a:rPr lang="en-CA" sz="2400" dirty="0" smtClean="0"/>
                        <a:t>66.5</a:t>
                      </a:r>
                      <a:endParaRPr lang="en-CA" sz="2400" dirty="0"/>
                    </a:p>
                  </a:txBody>
                  <a:tcPr/>
                </a:tc>
              </a:tr>
              <a:tr h="0">
                <a:tc>
                  <a:txBody>
                    <a:bodyPr/>
                    <a:lstStyle/>
                    <a:p>
                      <a:r>
                        <a:rPr lang="en-CA" sz="2400" dirty="0" smtClean="0"/>
                        <a:t>95</a:t>
                      </a:r>
                      <a:endParaRPr lang="en-CA" sz="2400" dirty="0"/>
                    </a:p>
                  </a:txBody>
                  <a:tcPr/>
                </a:tc>
                <a:tc>
                  <a:txBody>
                    <a:bodyPr/>
                    <a:lstStyle/>
                    <a:p>
                      <a:r>
                        <a:rPr lang="en-CA" sz="2400" dirty="0" smtClean="0"/>
                        <a:t>95</a:t>
                      </a:r>
                      <a:endParaRPr lang="en-CA" sz="2400" dirty="0"/>
                    </a:p>
                  </a:txBody>
                  <a:tcPr/>
                </a:tc>
              </a:tr>
            </a:tbl>
          </a:graphicData>
        </a:graphic>
      </p:graphicFrame>
      <p:sp>
        <p:nvSpPr>
          <p:cNvPr id="7" name="TextBox 6"/>
          <p:cNvSpPr txBox="1"/>
          <p:nvPr/>
        </p:nvSpPr>
        <p:spPr>
          <a:xfrm>
            <a:off x="1115616" y="936508"/>
            <a:ext cx="7757991" cy="461665"/>
          </a:xfrm>
          <a:prstGeom prst="rect">
            <a:avLst/>
          </a:prstGeom>
          <a:noFill/>
        </p:spPr>
        <p:txBody>
          <a:bodyPr wrap="square" rtlCol="0">
            <a:spAutoFit/>
          </a:bodyPr>
          <a:lstStyle/>
          <a:p>
            <a:r>
              <a:rPr lang="en-CA" sz="2400" dirty="0" smtClean="0"/>
              <a:t>Breakpoints for adjustment:</a:t>
            </a:r>
            <a:endParaRPr lang="en-CA" sz="2400" dirty="0"/>
          </a:p>
        </p:txBody>
      </p:sp>
      <p:sp>
        <p:nvSpPr>
          <p:cNvPr id="2" name="TextBox 1"/>
          <p:cNvSpPr txBox="1"/>
          <p:nvPr/>
        </p:nvSpPr>
        <p:spPr>
          <a:xfrm>
            <a:off x="326623" y="4149080"/>
            <a:ext cx="8566808" cy="1200329"/>
          </a:xfrm>
          <a:prstGeom prst="rect">
            <a:avLst/>
          </a:prstGeom>
          <a:noFill/>
        </p:spPr>
        <p:txBody>
          <a:bodyPr wrap="square" rtlCol="0">
            <a:spAutoFit/>
          </a:bodyPr>
          <a:lstStyle/>
          <a:p>
            <a:pPr marL="342900" indent="-342900">
              <a:buFont typeface="Arial" panose="020B0604020202020204" pitchFamily="34" charset="0"/>
              <a:buChar char="•"/>
            </a:pPr>
            <a:r>
              <a:rPr lang="en-CA" sz="2400" dirty="0" smtClean="0"/>
              <a:t>The average boost was +6.5%.</a:t>
            </a:r>
          </a:p>
          <a:p>
            <a:pPr marL="342900" indent="-342900">
              <a:buFont typeface="Arial" panose="020B0604020202020204" pitchFamily="34" charset="0"/>
              <a:buChar char="•"/>
            </a:pPr>
            <a:r>
              <a:rPr lang="en-CA" sz="2400" dirty="0" smtClean="0"/>
              <a:t>After the boost, your mark was converted to a percentage, and then rounded to the nearest percent.  </a:t>
            </a:r>
          </a:p>
        </p:txBody>
      </p:sp>
    </p:spTree>
    <p:extLst>
      <p:ext uri="{BB962C8B-B14F-4D97-AF65-F5344CB8AC3E}">
        <p14:creationId xmlns:p14="http://schemas.microsoft.com/office/powerpoint/2010/main" val="3886367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2762" y="5515897"/>
            <a:ext cx="5867312" cy="1200329"/>
          </a:xfrm>
          <a:prstGeom prst="rect">
            <a:avLst/>
          </a:prstGeom>
          <a:noFill/>
        </p:spPr>
        <p:txBody>
          <a:bodyPr wrap="none" rtlCol="0">
            <a:spAutoFit/>
          </a:bodyPr>
          <a:lstStyle/>
          <a:p>
            <a:r>
              <a:rPr lang="en-CA" sz="2400" dirty="0" smtClean="0"/>
              <a:t>Adjusted test average: 65.5%</a:t>
            </a:r>
          </a:p>
          <a:p>
            <a:r>
              <a:rPr lang="en-CA" sz="2400" dirty="0" smtClean="0"/>
              <a:t>Adjusted test median: 66%</a:t>
            </a:r>
          </a:p>
          <a:p>
            <a:r>
              <a:rPr lang="en-CA" sz="2400" dirty="0" smtClean="0"/>
              <a:t>22% of students got between 80 and 100.</a:t>
            </a:r>
            <a:endParaRPr lang="en-CA" sz="2400"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6735431" cy="4541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952500" y="381000"/>
            <a:ext cx="7315200" cy="490240"/>
          </a:xfrm>
          <a:prstGeom prst="rect">
            <a:avLst/>
          </a:prstGeom>
        </p:spPr>
        <p:txBody>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2800" b="1" dirty="0" smtClean="0"/>
              <a:t>Test 1: Waves and Optics Results</a:t>
            </a:r>
            <a:endParaRPr lang="en-US" sz="2800" b="1" dirty="0"/>
          </a:p>
        </p:txBody>
      </p:sp>
    </p:spTree>
    <p:extLst>
      <p:ext uri="{BB962C8B-B14F-4D97-AF65-F5344CB8AC3E}">
        <p14:creationId xmlns:p14="http://schemas.microsoft.com/office/powerpoint/2010/main" val="2897454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0325" y="211138"/>
            <a:ext cx="8229600" cy="230187"/>
          </a:xfrm>
        </p:spPr>
        <p:txBody>
          <a:bodyPr/>
          <a:lstStyle/>
          <a:p>
            <a:pPr algn="l" eaLnBrk="1" hangingPunct="1"/>
            <a:r>
              <a:rPr lang="en-US" altLang="en-US" sz="3200" dirty="0" smtClean="0">
                <a:solidFill>
                  <a:schemeClr val="tx1"/>
                </a:solidFill>
              </a:rPr>
              <a:t>Electric Field Models</a:t>
            </a:r>
          </a:p>
        </p:txBody>
      </p:sp>
      <p:sp>
        <p:nvSpPr>
          <p:cNvPr id="20483" name="Text Box 3"/>
          <p:cNvSpPr txBox="1">
            <a:spLocks noChangeArrowheads="1"/>
          </p:cNvSpPr>
          <p:nvPr/>
        </p:nvSpPr>
        <p:spPr bwMode="auto">
          <a:xfrm>
            <a:off x="44450" y="814388"/>
            <a:ext cx="87947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t>Most of this chapter will be concerned with the </a:t>
            </a:r>
            <a:r>
              <a:rPr lang="en-US" altLang="en-US" sz="2600" i="1" dirty="0"/>
              <a:t>sources </a:t>
            </a:r>
            <a:r>
              <a:rPr lang="en-US" altLang="en-US" sz="2600" dirty="0"/>
              <a:t>of the electric field.</a:t>
            </a:r>
          </a:p>
          <a:p>
            <a:pPr eaLnBrk="1" hangingPunct="1">
              <a:spcBef>
                <a:spcPct val="20000"/>
              </a:spcBef>
              <a:spcAft>
                <a:spcPct val="20000"/>
              </a:spcAft>
              <a:buClr>
                <a:srgbClr val="93001B"/>
              </a:buClr>
              <a:buFont typeface="Wingdings" pitchFamily="84" charset="2"/>
              <a:buChar char="§"/>
            </a:pPr>
            <a:r>
              <a:rPr lang="en-US" altLang="en-US" sz="2600" dirty="0"/>
              <a:t>We can understand the essential physics on the basis of simplified </a:t>
            </a:r>
            <a:r>
              <a:rPr lang="en-US" altLang="en-US" sz="2600" i="1" dirty="0"/>
              <a:t>models </a:t>
            </a:r>
            <a:r>
              <a:rPr lang="en-US" altLang="en-US" sz="2600" dirty="0"/>
              <a:t>of the sources of electric field.</a:t>
            </a:r>
          </a:p>
        </p:txBody>
      </p:sp>
      <p:sp>
        <p:nvSpPr>
          <p:cNvPr id="20484" name="Text Box 3"/>
          <p:cNvSpPr txBox="1">
            <a:spLocks noChangeArrowheads="1"/>
          </p:cNvSpPr>
          <p:nvPr/>
        </p:nvSpPr>
        <p:spPr bwMode="auto">
          <a:xfrm>
            <a:off x="44450" y="2700338"/>
            <a:ext cx="391795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6550" indent="-336550">
              <a:tabLst>
                <a:tab pos="290513" algn="l"/>
              </a:tabLst>
              <a:defRPr sz="2400">
                <a:solidFill>
                  <a:schemeClr val="tx1"/>
                </a:solidFill>
                <a:latin typeface="Arial" charset="0"/>
                <a:ea typeface="ＭＳ Ｐゴシック" pitchFamily="84" charset="-128"/>
              </a:defRPr>
            </a:lvl1pPr>
            <a:lvl2pPr marL="742950" indent="-285750">
              <a:tabLst>
                <a:tab pos="290513" algn="l"/>
              </a:tabLst>
              <a:defRPr sz="2400">
                <a:solidFill>
                  <a:schemeClr val="tx1"/>
                </a:solidFill>
                <a:latin typeface="Arial" charset="0"/>
                <a:ea typeface="ＭＳ Ｐゴシック" pitchFamily="84" charset="-128"/>
              </a:defRPr>
            </a:lvl2pPr>
            <a:lvl3pPr marL="1143000" indent="-228600">
              <a:tabLst>
                <a:tab pos="290513" algn="l"/>
              </a:tabLst>
              <a:defRPr sz="2400">
                <a:solidFill>
                  <a:schemeClr val="tx1"/>
                </a:solidFill>
                <a:latin typeface="Arial" charset="0"/>
                <a:ea typeface="ＭＳ Ｐゴシック" pitchFamily="84" charset="-128"/>
              </a:defRPr>
            </a:lvl3pPr>
            <a:lvl4pPr marL="1600200" indent="-228600">
              <a:tabLst>
                <a:tab pos="290513" algn="l"/>
              </a:tabLst>
              <a:defRPr sz="2400">
                <a:solidFill>
                  <a:schemeClr val="tx1"/>
                </a:solidFill>
                <a:latin typeface="Arial" charset="0"/>
                <a:ea typeface="ＭＳ Ｐゴシック" pitchFamily="84" charset="-128"/>
              </a:defRPr>
            </a:lvl4pPr>
            <a:lvl5pPr marL="2057400" indent="-228600">
              <a:tabLst>
                <a:tab pos="29051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9051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9051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9051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90513" algn="l"/>
              </a:tabLs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t>The drawings show models of a positive point charge and an infinitely long negative wire.</a:t>
            </a:r>
          </a:p>
          <a:p>
            <a:pPr eaLnBrk="1" hangingPunct="1">
              <a:spcBef>
                <a:spcPct val="20000"/>
              </a:spcBef>
              <a:spcAft>
                <a:spcPct val="20000"/>
              </a:spcAft>
              <a:buClr>
                <a:srgbClr val="93001B"/>
              </a:buClr>
              <a:buFont typeface="Wingdings" pitchFamily="84" charset="2"/>
              <a:buChar char="§"/>
            </a:pPr>
            <a:r>
              <a:rPr lang="en-US" altLang="en-US" sz="2600" dirty="0"/>
              <a:t>We also will consider an infinitely wide charged plane and a charged sphere.</a:t>
            </a:r>
          </a:p>
        </p:txBody>
      </p:sp>
      <p:pic>
        <p:nvPicPr>
          <p:cNvPr id="20486" name="Picture 8" descr="26_01_Figure_S1"/>
          <p:cNvPicPr>
            <a:picLocks noChangeAspect="1" noChangeArrowheads="1"/>
          </p:cNvPicPr>
          <p:nvPr/>
        </p:nvPicPr>
        <p:blipFill>
          <a:blip r:embed="rId2">
            <a:extLst>
              <a:ext uri="{28A0092B-C50C-407E-A947-70E740481C1C}">
                <a14:useLocalDpi xmlns:a14="http://schemas.microsoft.com/office/drawing/2010/main" val="0"/>
              </a:ext>
            </a:extLst>
          </a:blip>
          <a:srcRect b="4430"/>
          <a:stretch>
            <a:fillRect/>
          </a:stretch>
        </p:blipFill>
        <p:spPr bwMode="auto">
          <a:xfrm>
            <a:off x="4111625" y="3124200"/>
            <a:ext cx="4727575"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40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7564</TotalTime>
  <Words>1784</Words>
  <Application>Microsoft Office PowerPoint</Application>
  <PresentationFormat>On-screen Show (4:3)</PresentationFormat>
  <Paragraphs>184</Paragraphs>
  <Slides>35</Slides>
  <Notes>10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PHY132 Introduction to Physics II  Class 10 – Outline:</vt:lpstr>
      <vt:lpstr>PowerPoint Presentation</vt:lpstr>
      <vt:lpstr>Class 10 Preclass Quiz on MasteringPhysics</vt:lpstr>
      <vt:lpstr>Class 10 Preclass Quiz on MasteringPhysics</vt:lpstr>
      <vt:lpstr>Class 10 Preclass Quiz student comments</vt:lpstr>
      <vt:lpstr>PowerPoint Presentation</vt:lpstr>
      <vt:lpstr>PowerPoint Presentation</vt:lpstr>
      <vt:lpstr>PowerPoint Presentation</vt:lpstr>
      <vt:lpstr>Electric Field Models</vt:lpstr>
      <vt:lpstr>Continuous Charge Distributions</vt:lpstr>
      <vt:lpstr>PowerPoint Presentation</vt:lpstr>
      <vt:lpstr>Continuous Charge Distributions</vt:lpstr>
      <vt:lpstr>PowerPoint Presentation</vt:lpstr>
      <vt:lpstr>The Electric Field of a Finite Line of Charge</vt:lpstr>
      <vt:lpstr>An Infinite Line of Charge</vt:lpstr>
      <vt:lpstr>A Ring of Charge</vt:lpstr>
      <vt:lpstr>A Disk of Charge</vt:lpstr>
      <vt:lpstr>A Plane of Charge</vt:lpstr>
      <vt:lpstr>PowerPoint Presentation</vt:lpstr>
      <vt:lpstr>The Parallel-Plate Capacitor</vt:lpstr>
      <vt:lpstr>PowerPoint Presentation</vt:lpstr>
      <vt:lpstr>PowerPoint Presentation</vt:lpstr>
      <vt:lpstr>PowerPoint Presentation</vt:lpstr>
      <vt:lpstr>The Ideal Capacitor</vt:lpstr>
      <vt:lpstr>A Real Capacitor</vt:lpstr>
      <vt:lpstr>Uniform Electric Fields</vt:lpstr>
      <vt:lpstr>Motion of a Charged Particle in an Electric Field</vt:lpstr>
      <vt:lpstr>Motion of a Charged Particle in an Electric Field</vt:lpstr>
      <vt:lpstr>PowerPoint Presentation</vt:lpstr>
      <vt:lpstr>PowerPoint Presentation</vt:lpstr>
      <vt:lpstr>PowerPoint Presentation</vt:lpstr>
      <vt:lpstr>PowerPoint Presentation</vt:lpstr>
      <vt:lpstr>PowerPoint Presentation</vt:lpstr>
      <vt:lpstr>Dipoles : we will work on this on Monday…</vt:lpstr>
      <vt:lpstr>Before Class 11 on Monday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PHY132 Introduction to Physics II</dc:title>
  <dc:creator>Jason Harlow</dc:creator>
  <cp:lastModifiedBy>Jason Harlow</cp:lastModifiedBy>
  <cp:revision>272</cp:revision>
  <cp:lastPrinted>2014-02-03T15:45:10Z</cp:lastPrinted>
  <dcterms:created xsi:type="dcterms:W3CDTF">2010-09-20T13:36:26Z</dcterms:created>
  <dcterms:modified xsi:type="dcterms:W3CDTF">2015-02-05T02:25:19Z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