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2.xml" ContentType="application/inkml+xml"/>
  <Override PartName="/ppt/ink/ink3.xml" ContentType="application/inkml+xml"/>
  <Override PartName="/ppt/notesSlides/notesSlide10.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400" r:id="rId2"/>
    <p:sldId id="653" r:id="rId3"/>
    <p:sldId id="651" r:id="rId4"/>
    <p:sldId id="652" r:id="rId5"/>
    <p:sldId id="655" r:id="rId6"/>
    <p:sldId id="657" r:id="rId7"/>
    <p:sldId id="658" r:id="rId8"/>
    <p:sldId id="659" r:id="rId9"/>
    <p:sldId id="660" r:id="rId10"/>
    <p:sldId id="648" r:id="rId11"/>
    <p:sldId id="593" r:id="rId12"/>
    <p:sldId id="594" r:id="rId13"/>
    <p:sldId id="646" r:id="rId14"/>
    <p:sldId id="647" r:id="rId15"/>
    <p:sldId id="596" r:id="rId16"/>
    <p:sldId id="663" r:id="rId17"/>
    <p:sldId id="598" r:id="rId18"/>
    <p:sldId id="599" r:id="rId19"/>
    <p:sldId id="600" r:id="rId20"/>
    <p:sldId id="604" r:id="rId21"/>
    <p:sldId id="607" r:id="rId22"/>
    <p:sldId id="608" r:id="rId23"/>
    <p:sldId id="609" r:id="rId24"/>
    <p:sldId id="612" r:id="rId25"/>
    <p:sldId id="614" r:id="rId26"/>
    <p:sldId id="615" r:id="rId27"/>
    <p:sldId id="616" r:id="rId28"/>
    <p:sldId id="617" r:id="rId29"/>
    <p:sldId id="628" r:id="rId30"/>
    <p:sldId id="645" r:id="rId31"/>
    <p:sldId id="650" r:id="rId32"/>
    <p:sldId id="633" r:id="rId33"/>
    <p:sldId id="634" r:id="rId34"/>
    <p:sldId id="637" r:id="rId35"/>
    <p:sldId id="640" r:id="rId36"/>
    <p:sldId id="506" r:id="rId37"/>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FFFFFF"/>
    <a:srgbClr val="FF8A96"/>
    <a:srgbClr val="FFA4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68" autoAdjust="0"/>
    <p:restoredTop sz="94660"/>
  </p:normalViewPr>
  <p:slideViewPr>
    <p:cSldViewPr>
      <p:cViewPr varScale="1">
        <p:scale>
          <a:sx n="65" d="100"/>
          <a:sy n="65" d="100"/>
        </p:scale>
        <p:origin x="-972"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2" y="0"/>
            <a:ext cx="3038144" cy="461192"/>
          </a:xfrm>
          <a:prstGeom prst="rect">
            <a:avLst/>
          </a:prstGeom>
          <a:noFill/>
          <a:ln w="9525">
            <a:noFill/>
            <a:miter lim="800000"/>
            <a:headEnd/>
            <a:tailEnd/>
          </a:ln>
          <a:effectLst/>
        </p:spPr>
        <p:txBody>
          <a:bodyPr vert="horz" wrap="square" lIns="87810" tIns="43905" rIns="87810" bIns="43905" numCol="1" anchor="t" anchorCtr="0" compatLnSpc="1">
            <a:prstTxWarp prst="textNoShape">
              <a:avLst/>
            </a:prstTxWarp>
          </a:bodyPr>
          <a:lstStyle>
            <a:lvl1pPr>
              <a:defRPr sz="1200"/>
            </a:lvl1pPr>
          </a:lstStyle>
          <a:p>
            <a:endParaRPr lang="en-US"/>
          </a:p>
        </p:txBody>
      </p:sp>
      <p:sp>
        <p:nvSpPr>
          <p:cNvPr id="56323" name="Rectangle 3"/>
          <p:cNvSpPr>
            <a:spLocks noGrp="1" noChangeArrowheads="1"/>
          </p:cNvSpPr>
          <p:nvPr>
            <p:ph type="dt" sz="quarter" idx="1"/>
          </p:nvPr>
        </p:nvSpPr>
        <p:spPr bwMode="auto">
          <a:xfrm>
            <a:off x="3970739" y="0"/>
            <a:ext cx="3038144" cy="461192"/>
          </a:xfrm>
          <a:prstGeom prst="rect">
            <a:avLst/>
          </a:prstGeom>
          <a:noFill/>
          <a:ln w="9525">
            <a:noFill/>
            <a:miter lim="800000"/>
            <a:headEnd/>
            <a:tailEnd/>
          </a:ln>
          <a:effectLst/>
        </p:spPr>
        <p:txBody>
          <a:bodyPr vert="horz" wrap="square" lIns="87810" tIns="43905" rIns="87810" bIns="43905" numCol="1" anchor="t" anchorCtr="0" compatLnSpc="1">
            <a:prstTxWarp prst="textNoShape">
              <a:avLst/>
            </a:prstTxWarp>
          </a:bodyPr>
          <a:lstStyle>
            <a:lvl1pPr algn="r">
              <a:defRPr sz="1200"/>
            </a:lvl1pPr>
          </a:lstStyle>
          <a:p>
            <a:endParaRPr lang="en-US"/>
          </a:p>
        </p:txBody>
      </p:sp>
      <p:sp>
        <p:nvSpPr>
          <p:cNvPr id="56324" name="Rectangle 4"/>
          <p:cNvSpPr>
            <a:spLocks noGrp="1" noChangeArrowheads="1"/>
          </p:cNvSpPr>
          <p:nvPr>
            <p:ph type="ftr" sz="quarter" idx="2"/>
          </p:nvPr>
        </p:nvSpPr>
        <p:spPr bwMode="auto">
          <a:xfrm>
            <a:off x="2" y="8773356"/>
            <a:ext cx="3038144" cy="461192"/>
          </a:xfrm>
          <a:prstGeom prst="rect">
            <a:avLst/>
          </a:prstGeom>
          <a:noFill/>
          <a:ln w="9525">
            <a:noFill/>
            <a:miter lim="800000"/>
            <a:headEnd/>
            <a:tailEnd/>
          </a:ln>
          <a:effectLst/>
        </p:spPr>
        <p:txBody>
          <a:bodyPr vert="horz" wrap="square" lIns="87810" tIns="43905" rIns="87810" bIns="43905" numCol="1" anchor="b" anchorCtr="0" compatLnSpc="1">
            <a:prstTxWarp prst="textNoShape">
              <a:avLst/>
            </a:prstTxWarp>
          </a:bodyPr>
          <a:lstStyle>
            <a:lvl1pPr>
              <a:defRPr sz="1200"/>
            </a:lvl1pPr>
          </a:lstStyle>
          <a:p>
            <a:endParaRPr lang="en-US"/>
          </a:p>
        </p:txBody>
      </p:sp>
      <p:sp>
        <p:nvSpPr>
          <p:cNvPr id="56325" name="Rectangle 5"/>
          <p:cNvSpPr>
            <a:spLocks noGrp="1" noChangeArrowheads="1"/>
          </p:cNvSpPr>
          <p:nvPr>
            <p:ph type="sldNum" sz="quarter" idx="3"/>
          </p:nvPr>
        </p:nvSpPr>
        <p:spPr bwMode="auto">
          <a:xfrm>
            <a:off x="3970739" y="8773356"/>
            <a:ext cx="3038144" cy="461192"/>
          </a:xfrm>
          <a:prstGeom prst="rect">
            <a:avLst/>
          </a:prstGeom>
          <a:noFill/>
          <a:ln w="9525">
            <a:noFill/>
            <a:miter lim="800000"/>
            <a:headEnd/>
            <a:tailEnd/>
          </a:ln>
          <a:effectLst/>
        </p:spPr>
        <p:txBody>
          <a:bodyPr vert="horz" wrap="square" lIns="87810" tIns="43905" rIns="87810" bIns="43905" numCol="1" anchor="b" anchorCtr="0" compatLnSpc="1">
            <a:prstTxWarp prst="textNoShape">
              <a:avLst/>
            </a:prstTxWarp>
          </a:bodyPr>
          <a:lstStyle>
            <a:lvl1pPr algn="r">
              <a:defRPr sz="1200"/>
            </a:lvl1pPr>
          </a:lstStyle>
          <a:p>
            <a:fld id="{A2F1AC7A-A382-1944-9F1F-F30449D4AFF3}" type="slidenum">
              <a:rPr lang="en-US"/>
              <a:pPr/>
              <a:t>‹#›</a:t>
            </a:fld>
            <a:endParaRPr lang="en-US"/>
          </a:p>
        </p:txBody>
      </p:sp>
    </p:spTree>
    <p:extLst>
      <p:ext uri="{BB962C8B-B14F-4D97-AF65-F5344CB8AC3E}">
        <p14:creationId xmlns:p14="http://schemas.microsoft.com/office/powerpoint/2010/main" val="233714374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5-02-09T22:26:30.924"/>
    </inkml:context>
    <inkml:brush xml:id="br0">
      <inkml:brushProperty name="width" value="0.05292" units="cm"/>
      <inkml:brushProperty name="height" value="0.05292" units="cm"/>
    </inkml:brush>
  </inkml:definitions>
  <inkml:trace contextRef="#ctx0" brushRef="#br0">19363 6700 40 0,'-13'34'20'0,"13"11"1"0,2-29-21 16,-2 13 1-16,6 6 0 15,-4 10-2-15,6 16 1 16,-2-1 0-16,4 15 1 16,1-4-2-16,-3 11 1 15,0 3 1-15,-3 7 0 16,3 6-1-16,-6 8 1 0,4 3 4 15,-4 7 0-15,-2 11-6 16,0-8 0-16,0 21 3 16,0 11 1-16,0-3-2 15,-2 3 0-15,2 0 1 16,0 0 1-16,0-14-2 16,2-2 0-16,-2-5-2 15,3 0 1-15,5 2 0 16,-5-2 1-16,2-1 0 15,-2 12 1-15,-3-12-3 16,0 6 1-16,0 0 0 16,0-5 1-16,0-3 2 15,0 5 0-15,2-13-3 16,4 6 1-16,-4-6 0 16,1-3 0-16,5-10-1 0,0-6 1 15,-3-20-2-15,3-6 1 16,3-5-13-16,-4-8 1 15,-1-9-35-15,2-12 1 16</inkml:trace>
  <inkml:trace contextRef="#ctx0" brushRef="#br0" timeOffset="780.6671">19178 6991 17 0,'-8'0'8'0,"8"3"7"0,0-3-9 0,2 5-2 16,-2 3 0-16,0 3-1 16,-2 2 1-16,-1 3 1 15,-2 2 0-15,2 1-3 16,3-1 1-16,0 1-2 16,0-3 0-16,3-6 1 15,2-2 1-15,0-5-2 16,3-9 0-16,0-12-1 15,3-9 0-15,2-4-1 16,6-12 1-16,5-10 0 16,-1 8 1-16,6 3-1 15,1 5 0-15,-7 3 0 0,-4 7 1 16,-3 6 0-16,0 8 1 16,-6 8 2-16,3 10 1 15,1 8 1-15,2 19 1 16,-3 10-6-16,0 11 0 15,8 3-3-15,8-6 1 16,3-10-30-16,2-17 1 16,14-12 6-16,-11-16 0 15</inkml:trace>
  <inkml:trace contextRef="#ctx0" brushRef="#br0" timeOffset="1465.5369">18373 6888 35 0,'-15'-19'17'0,"4"25"2"0,8-9-17 16,1 3 2-16,-4 3 0 15,4 2-3-15,-1 8 0 16,-2 3 2-16,2 3 1 16,3 7-4-16,0 11 1 15,3 8 0-15,5-5 0 0,2 10-1 16,1 8 0-16,2-13 0 15,6-2 1-15,2-9 0 16,0-8 0-16,3-7-1 16,2-8 1-16,-5-9-1 15,1-12 0-15,-1-17 0 16,0-2 1-16,0-11-2 16,0-15 1-1,3-11-1-15,0-16 0 0,-6 13 1 16,1 8 0-16,-8 16 4 15,-6 13 0-15,3 16 4 16,0 11 0-16,-3 26-3 16,0 19 1-16,1 23-5 15,4-2 1-15,6 11-2 16,-3-9 0-16,8-10-19 16,9-11 0-16,-4-10-24 15,6-5 0-15,-1-4 39 16,1-1 1-16</inkml:trace>
  <inkml:trace contextRef="#ctx0" brushRef="#br0" timeOffset="4428.9316">18209 7618 31 0,'-5'0'15'0,"16"11"3"0,-6-11-15 0,11 0-1 15,5 0 0-15,11 0 0 16,5 0 0-16,13-6-1 16,3 4 1-16,13 2-1 15,14-3 0-15,9 6 0 16,7-3 0-16,10 0-1 0,5 5 0 16,8-2 1-16,5 5 0 15,6-6 1-15,10 4 1 16,8-6-3-16,16-3 0 15,-5-2 0-15,5 2 1 16,3-2 0-16,5-1 1 16,2 4-1-16,-10 2 0 15,6 0-2-15,-1 2 1 16,-10 1 0-16,0 0 1 16,-6-3-1-16,-2 0 0 0,-3 2 1 15,-2 1 0-15,-6 2-1 16,-5 1 1-16,-3 4-1 15,-10-4 1-15,-3 1-1 16,-11 1 1-16,9 0 0 16,-14-5 1-16,-5 0 0 15,-3-1 0-15,-5-2-1 16,8 0 0-16,-16-2 1 16,3-1 1-16,-6 0-2 15,0-2 0-15,-5 0-1 16,1-3 0-16,-12 3 0 15,-7-1 0-15,-3 4 0 16,-1-6 0-16,-1 2 0 0,-6 1 0 16,-6 2 0-16,-4 1 1 15,-3-1-1-15,-3-2 0 16,2 2 0-16,-4 1 1 16,-1-1-1-16,-2 0 1 15,0 1-2-15,-3-1 1 16,-2-2-1-16,-6 2 1 0,-3 0 0 15,4 3 1-15,-6-2-1 16,2 2 0-16,-2-3 0 16,0 0 0-16,-8 3 1 15,0 0 0-15,3 0-1 16,-3 0 0-16,0 0 0 16,0 0 0-16,0 0 0 15,0 0 0-15,5 0 0 16,-2 0 0-16,-1-2 0 15,1-1 0-15,-3 3 0 16,5-3 1-16,-2-2-2 16,-3 5 1-16,0-2 0 15,0-1 0-15,-3 0 0 16,-2 1 0 0,5-4 0-16,-3 1 0 0,3 0 0 0,0-1 0 15,-2 1 0-15,-1 0 0 16,-2 0 0-16,2-1 1 15,-5 1-2-15,0-3 1 16,-5 3 0-16,-6-1 0 16,-2 1 0-16,5 0 0 0,-5 0 0 15,3-3 0-15,-1 0 0 16,3 0 0-16,0 2 0 16,6 1 0-16,-1 3 0 15,6 2 0-15,0 0 0 16,5 2 0-16,10 3 0 15,-2 1 0-15,11-1-1 16,2 3 1-16,3 3 0 16,0-3 0-16,-1 2 0 15,-4 3 0-15,-1 1 0 16,1-1 1-16,-6-3-2 31,-2 6 0-31,-3 3 2 16,-6-1 1-16,-4 9-2 0,-1-3 0 15,-10 2-1-15,-3-5 1 16,-16 6 0-16,-8 2 0 16,-5 5-1-16,-5 3 1 15,0-2-24-15,5-1 0 16,13-5-11-16,0-2 1 16</inkml:trace>
  <inkml:trace contextRef="#ctx0" brushRef="#br0" timeOffset="7562.745">24274 6814 29 0,'-16'-29'14'0,"11"15"1"0,5 9-15 15,5 0 1 1,-5 0 1-16,3 5 2 0,7 2 0 0,-7 6-1 31,5 13 0-31,0 11-3 16,2 0 1-16,1 0 1 0,-6 2 0 16,6 3-3-16,-1 3 0 15,1-3 1-15,-3-3 0 16,0-5 0-16,-3-8 0 0,3-2 4 15,-5-6 0-15,2-5 0 16,0-3 0-16,-5-5-4 16,0-2 0-16,-5-9 0 15,0-10 0-15,-1-5 0 16,1-4 1-16,2 1-2 16,1-8 1-16,2 3 2 15,2 5 0-15,6 2-2 16,-2 3 1-16,10 3 2 15,-1 3 1-15,15 2-5 16,-1 3 0-16,2 2 1 16,4 1 0-16,7 2 0 15,3 5 0-15,3 0-27 16,-3 6 1-16,5 5 1 16,-5 2 0-16</inkml:trace>
  <inkml:trace contextRef="#ctx0" brushRef="#br0" timeOffset="11896.9085">24959 7764 8 0,'0'-6'4'0,"0"14"4"0,0-8-4 15,0 0 1-15,0 0 0 16,0 0 0-16,0 0 0 16,0 0 2-16,0 0 0 0,0 0-5 15,0 0 0-15,0 0 0 16,0 0 1-16,0 0-3 15,-2 3 1-15,-4-6-2 16,6 3 1-16,0 0 0 16,0 0 1-16,0-5 0 15,-5 8 1-15,0-1-1 0,2-4 0 16,0 2-1-16,-2 0 0 31,2 0 0-31,1 0 0 0,-4 2 1 0,4-4 0 31,2 2-2-31,-8 2 1 0,-3 1 0 16,6-3 0-16,-3 3-1 16,0-3 1-16,5-3 0 15,-7 3 0-15,2 3 0 16,3-1 1-16,-3 1-1 16,-3-3 0-16,1 0 0 15,-1 3 0-15,0-3 0 16,1 0 1-16,-9 0-2 15,6 0 1-15,0 0 0 16,-6 0 1-16,1 0-1 16,2 0 0-16,-3 0 0 15,1 0 0-15,2 0 0 16,-3 0 1-16,-2 0-1 16,0 2 0-16,-3 1-1 15,-5-3 1-15,0 3 0 0,3-1 0 16,-3 1 1-16,-1-1 0 15,-1 1-1-15,-1 0 0 16,0-1-1-16,6 1 1 16,-3 0 0-16,5-1 0 15,-3-2 1-15,4 0 0 16,-1 0-1-16,-5 0 0 16,0 0-1-16,2 0 1 15,1 0 1-15,2 0 1 16,0 0-3-16,-2 0 0 15,-1 0 1-15,-2 3 0 16,0-3 0-16,5 0 0 16,0 0 0-16,3 3 0 0,3-3 0 15,-1 0 0-15,3 0 0 16,-2 2 0-16,-4-2 0 16,1 3 0-16,0-3 1 15,0 0 0-15,0 0-2 16,0 3 0-16,-1-1 1 15,4-2 0-15,2 3 0 16,-2 0 1-16,-1-1-1 16,-2 1 0-16,0-1 0 15,-1 1 0-15,7 0 0 16,-4-1 1-16,1 1-1 16,2 0 0-16,-3-1 0 15,6 1 1-15,-3 0-2 0,3-1 1 16,0 1 0-16,-6 0 0 0,1-1 0 15,-4 1 1-15,-1 0-1 16,-1-1 0-16,-3 1-1 16,6-1 1-16,0 4 0 15,-3-1 1-15,0-2-1 16,-2 2 1-16,2 0-1 16,0 1 1-16,-2-4-2 15,5 1 1-15,-1 2 1 16,1-2 1-16,5-1-1 15,-2 1 0-15,-1 0-2 16,4-1 1-16,-4 1 0 16,0-3 0-16,4 3 0 0,-1-3 1 15,0 0-2-15,-3 0 1 16,1 0 0-16,2 2 1 16,-3 1-2-16,1 0 1 15,2-1 0-15,-3 1 0 16,1 0 0-16,2-1 1 15,-2 1-2-15,-1 2 1 16,-2 0 0-16,5 1 0 16,-3-4 0-16,1 1 1 15,5 0-2-15,-1-1 1 0,4 1 0 16,-1 2 1-16,-5-2-1 16,3 2 0-16,-5 6-1 15,-3-3 1-15,-1 2 0 16,1 1 0-16,5-3 0 15,-5 2 1-15,3-2-1 16,-1 3 0-16,3-3-1 16,-5 2 1-16,0 1 0 15,0 0 1-15,-6-1-1 16,3 3 0-16,1-2-1 16,-4 0 1-16,6-1 0 15,0 1 0-15,0-1 0 16,-3 4 1-16,3-4-1 15,-3 3 0-15,-3 1 0 16,4-1 1-16,1 0-2 0,1 0 0 16,0 3 2-16,0-3 0 15,0 1-1-15,0 2 1 16,-1-3-2-16,1-3 1 16,0 6 0-16,0 0 0 15,0 3 2-15,0-1 1 16,2 3-3-16,3-2 1 15,-2-3 0-15,4 2 0 16,-4-2-2-16,5-5 0 16,-8-1 2-16,-1 3 0 15,1 3-1-15,0 3 1 0,0-1-2 16,0 4 1-16,0-1 0 16,-6 0 0-16,6 0 0 15,0 0 1-15,0-5-1 16,-1 0 0-16,7 0 0 15,-4 2 0-15,0 6 0 16,6-3 1-16,-5 1-2 16,5-1 1-16,-1-3 1 15,-2 3 1-15,3-5-2 16,0 3 0-16,-6-1-1 16,1 1 0-16,-3-1 2 15,-3 6 0-15,0 0-2 16,-2 2 0-16,2 1 2 15,0-1 1-15,-2 1-1 16,2-1 1-16,0 1-1 16,-5 2 1-16,0 3-1 0,5-6 1 15,3 1-3-15,0-4 1 16,-1 4-1-16,-1-1 0 16,-4 1 1-16,3 2 1 15,-5 0-1-15,5 0 0 16,3-5 0-16,0 5 0 15,0 0 0-15,0 3 1 16,0 2-1-16,-1-5 0 16,1-2 1-16,-3-1 0 15,3 1-1 1,0 2 0-16,3 0 0 16,-1 3 1-16,3-3-1 15,0 0 1-15,0 0-1 16,6 0 1-16,-6 6-1 15,3-4 0-15,-6 1 0 16,3-5 1-16,-2-1-1 0,-1 0 0 16,3 4 2-16,-5-1 0 15,5 0-2-15,3 0 0 16,0 0 0-16,2 0 0 16,1-5-1-16,-1 2 1 15,1 1 0-15,-1 7 1 16,0 1-1-16,1-6 1 15,-1-3-2-15,1 1 1 16,-1-1 0-16,0 1 0 16,1 2 0-16,-1 0 1 15,3 0-1-15,0 0 1 0,3-3-1 16,-3 4 1-16,0-1-1 16,-2 0 0-16,4 3 0 15,-4-6 1-15,2 3-1 16,0-5 1-16,3 0-2 15,-3-3 1-15,0 3 1 16,2-3 0-16,-1 3-1 16,-1 0 0-16,2-1 0 15,-2 4 0-15,0-3-1 16,6-3 1-16,-1-3 0 16,-2 1 1-16,0 2-1 15,-3 0 1-15,5 0-2 16,-2 1 1-16,2-1 0 15,0-3 0-15,-2-2 0 16,2 0 0-16,3 2 1 0,0 1 0 16,0-3-1-16,0 0 0 15,3-3-1-15,-3 0 1 16,0-2-1-16,0-1 1 16,5 1 1-16,-2 0 0 15,5-4-2-15,-5 1 0 16,-3 3 1-16,2 0 1 15,4-3-2-15,-4-1 1 16,1 1 1-16,-3 0 0 16,0 0-2-16,0 0 0 15,0 0 1-15,0 0 0 0,0-3 0 16,0 1 0-16,0-1 0 16,0 0 0-16,0 1 0 15,0-4 1-15,0 4-2 16,-3-1 1-16,3 0 1 15,-2-2 0-15,2 2-4 16,0-2 1-16,0-1-14 16,0 1 1-16,-6 2-30 15,1-5 0-15</inkml:trace>
  <inkml:trace contextRef="#ctx0" brushRef="#br0" timeOffset="12718.0674">19731 11529 12 0,'-8'-21'6'0,"5"0"9"0,3 13-7 0,0 0-3 16,-2-3 1-16,-4 6 1 16,4 0 1-16,-1-1-3 15,-2 4 1-15,2-1-6 16,0 1 1-16,3 2 0 15,0 0 0-15,3 2 0 16,5 3 0-16,-3 6-1 16,3 5 1-16,0 5 3 15,-3 3 1-15,3 5-4 16,0-5 1-16,3 2-2 16,-1 1 1-16,4-3 0 0,-4-1 1 15,1 1 0-15,-1-5 1 16,1-6-2-16,-3 0 0 15,-3-2-1-15,1-6 0 16,-4-2 4-16,1-3 1 16,2-6 0-16,-2-4 0 15,5-3-3-15,-3-1 0 16,6-4-3-16,4-6 0 16,7-5-11-16,-1-5 1 15,3-1-13-15,-1 3 0 0,-1 9-4 16,4 1 1-16</inkml:trace>
  <inkml:trace contextRef="#ctx0" brushRef="#br0" timeOffset="13912.2234">24758 7732 30 0,'-8'-8'15'0,"8"0"4"0,0 3-14 16,0-3-1-16,0 0 0 15,0 0 0-15,0 3 1 0,0-1-6 16,0 1 1-16,-3 5-1 15,3 3 0-15,0 2 2 16,3-2 0-16,5-1-1 16,3 1 0-16,2 0 0 15,5-3 1-15,4 0-1 16,-1 0 0-16,3 2 0 16,2 6 0-16,-10 0 4 15,-6 3 0-15,-10 2 1 16,-2 0 0-16,-19 6-2 15,-1 2 0-15,-7 5-4 16,-5 3 1-16,0 3-14 16,-3-3 1-16,2 0-28 15,14-5 1-15</inkml:trace>
  <inkml:trace contextRef="#ctx0" brushRef="#br0" timeOffset="38214.3932">9012 15887 26 0,'-11'0'13'0,"17"-13"7"0,-6 8-12 16,0 2 0-16,0 3 1 0,0-5-6 16,0 5 1-16,0 5-1 15,-6 0 1-15,4 11-3 16,-6 16 0-16,3 13 1 16,-3 8 0-16,-3 10-2 15,3 14 0-15,6 8 0 16,2-16 1-16,7-1-2 15,4-9 1-15,5-4 0 16,13-18 1-16,3-13 0 0,-3-5 0 16,-3-14-1-16,6-13 1 15,5-5-2-15,-2-11 0 16,4-18 1-16,-4-3 1 16,-1-19-1-16,3-7 1 15,-3-9-2-15,-2 4 1 16,-8 12 0-16,2 11 1 15,-12 11 0-15,-4 15 0 16,-10 9 2-16,-2 5 0 0,-9 15-1 16,3 19 0-16,-5 14-2 15,2 20 1-15,1 9-1 16,2 10 0-16,8 5-3 16,13-12 1-16,6-7-21 15,4-7 1-15,4-10-13 16,-1-20 0-16</inkml:trace>
  <inkml:trace contextRef="#ctx0" brushRef="#br0" timeOffset="38589.4498">9719 16546 43 0,'-3'16'21'0,"27"3"0"0,-14-22-22 15,4-2 2-15,4-3 0 16,3 0-1-16,3-5 0 16,5-9-1-16,-5-4 1 15,-3-3-3-15,-5 0 0 16,-11 0 4-16,-5 2 0 15,-5 6 2-15,-11 8 1 16,0 5 5-16,-10 16 1 0,2 16-7 16,3 7 1-1,0 9 0-15,7 10 0 0,6-2-5 16,8-11 1-16,8 3-1 16,14-9 0-16,4-12-22 15,14-11 0-15,-1-3-13 16,14-13 1-16</inkml:trace>
  <inkml:trace contextRef="#ctx0" brushRef="#br0" timeOffset="39468.8159">10650 16271 36 0,'-29'-5'18'0,"18"-11"6"0,11 5-19 0,0 6-1 15,6 0 0-15,-1-1-1 16,11 1 1-16,5 2 1 16,13 3 0-16,6 3-1 15,5-3 0-15,16 3-2 16,2-3 0-16,17 0-3 15,-1 0 1-15,-2 2 0 16,-1 1 1-16,4-3-2 16,-1-3 0-16,3 1 1 0,-16 2 0 15,-2-3-12-15,-1-2 1 16,-4-1-4-16,-6-1 1 16,-8 4-10-16,0-2 24 15,-45 5 0 1</inkml:trace>
  <inkml:trace contextRef="#ctx0" brushRef="#br0" timeOffset="39786.9298">11722 16091 33 0,'-22'-5'16'15,"28"-24"4"-15,-4 21-17 0,-2-3 2 16,3 3 0-16,2 3-1 15,-2 5 0-15,7 5-1 16,4 3 0-16,7 5-3 16,8 3 0-16,3-3 1 0,-1 1 1 15,9 2-2-15,-5-1 0 16,-1 1 8-16,-5 0 0 16,-8 0 0-16,-10 0 1 15,-14 2-9-15,-13-2 1 16,-8 0 1-16,-15 5 1 15,-4 3-3-15,1 5 0 16,0 0-19-16,7-2 0 16,6-3-30-16,19-8 0 15</inkml:trace>
  <inkml:trace contextRef="#ctx0" brushRef="#br0" timeOffset="40319.7671">12653 15975 37 0,'-16'-19'18'0,"-10"9"11"0,20 10-20 0,-4 5-2 16,-9 11 0-16,-5 8-7 15,3 5 0-15,0 16 3 16,5 2 0-16,11 17-3 16,7 7 1-16,17-5-1 15,5 6 1 1,5-19-2-16,8-6 1 0,11-18 4 16,5-7 0-16,10-25 2 15,-5-8 1-15,0-15 1 16,1-24 0-16,-1-3-9 15,-13-21 1-15,-13 2-1 16,-22-5 1-16,-18 9 1 16,-13 4 0-16,-21 11-2 15,-14 21 1-15,-7 19-3 16,-3 21 0-16,5 21-35 16,8 3 1-16,10 13 3 15,14-3 1-15</inkml:trace>
  <inkml:trace contextRef="#ctx0" brushRef="#br0" timeOffset="40904.6823">14875 16292 42 0,'-2'-32'21'0,"-9"-31"0"16,9 50-21-16,-6-1 0 15,-3 1 1-15,-2 3 1 16,-3 4 1-16,0 4 0 0,0 10 0 16,3 10-4-16,-6 9 1 15,4 7 1-15,4 11 0 16,3 8-1-16,5-5 0 16,3-6 1-16,3-5 0 15,5-11-2-15,3-7 0 16,2-14 1-16,8-2 0 15,3-14 0-15,5-10 0 16,0-13-1-16,-3-1 1 16,4-7 1-16,-1 5 0 0,-5 8 4 15,-6 2 1-15,-7 6-2 16,-9 16 1-16,-4 5-3 16,-6 16 1-16,0 8-4 15,2 10 1-15,-1 3 0 16,4 5 1-16,-2 1-3 15,5-4 1-15,8-2-14 16,10-5 0-16,6-16-7 16,8-13 1-16,-3-6-2 15,2-10 1-15</inkml:trace>
  <inkml:trace contextRef="#ctx0" brushRef="#br0" timeOffset="41281.4698">15495 16189 27 0,'-8'8'13'0,"-21"-21"6"0,23 13-15 15,-4 2 3-15,-6 1 0 16,0 8-1-16,-5 2 0 15,2 0-5-15,6 3 1 16,5 0-1-16,8 0 0 16,8 5 4-16,5 0 1 0,8 3-2 15,9-3 1-15,-4 5-3 16,3-4 1-16,-8-1 3 16,-7-5 1-16,-14 0-6 15,-14-1 0-15,-10 4-2 16,-15-1 0-16,-11 1 0 15,2-3 1-15,8-8-11 16,8 0 0-16,14-8-28 16,15-8 0-16,22 2 24 15,18-9 1-15</inkml:trace>
  <inkml:trace contextRef="#ctx0" brushRef="#br0" timeOffset="42153.645">16675 16149 34 0,'0'19'17'0,"16"36"5"0,-11-36-17 16,3 2-1-16,2 13 0 16,1 11-2-16,2-2 1 15,3 4-2-15,-5-2 0 0,-1-8 1 16,-4 3 0-16,4-8-2 15,-5-8 0-15,-2-11 5 16,-3-10 1-16,-3-14-6 16,-2-5 1-16,0-21-1 15,0-13 0-15,5 0 8 16,5-9 0-16,8 9-3 16,6 0 1-16,2 2-5 15,5 3 1-15,14 3 0 16,2 5 1-16,9 2-5 15,4 6 0-15,-2 8-16 16,-8 10 1-16,-5 11-23 16,-6 8 0-16,3 11 28 15,-5-3 1-15</inkml:trace>
  <inkml:trace contextRef="#ctx0" brushRef="#br0" timeOffset="44605.4633">17516 16234 52 0,'-10'0'26'0,"15"0"1"16,3 0-25-16,5 0 2 16,6 5 0-16,10-2-3 15,5 2 1-15,6 0 1 16,13-2 1-16,5 0-4 15,21 2 0 1,51 3 1-16,-22-3 0 16,-4-5-2-16,-9 0 1 15,-13 6 0-15,-5-6 1 16,-3-6-2-16,0 1 0 16,-11-3-15-16,-2 3 1 15,-8-1-20-15,-8 1 0 16,-5 0 24-16,-9 5 0 15</inkml:trace>
  <inkml:trace contextRef="#ctx0" brushRef="#br0" timeOffset="45048.8628">18606 16131 29 0,'-16'-16'14'0,"22"13"8"0,-4 1-15 15,-2-1 0-15,0 6 0 16,3-9-3-16,2 4 0 15,-2 2 4-15,5 2 1 16,2 1-5-16,4 10 1 0,7-2-2 16,3 5 0-16,5 0-3 15,5-1 1-15,6 1 0 16,0 0 1-16,-3 0-3 16,-6 0 1-16,-2-3 2 15,-7-8 0-15,-9 9 1 16,-8-6 1-16,-15 5 0 15,-17 3 1-15,-5 5-7 16,-10 0 1-16,-3 11-9 16,0 0 0-16,5-6-27 15,11 0 1-15,16-15 10 16,10-3 0-16</inkml:trace>
  <inkml:trace contextRef="#ctx0" brushRef="#br0" timeOffset="45972.5892">20313 16250 30 0,'-11'-8'15'0,"3"-11"5"16,8 17-15-16,-2-6 1 0,-6 0 0 15,-5-5-6-15,-9-1 1 16,-7 1 0-16,-2 0 0 15,-7-6-1-15,-9 1 1 16,2-1-1-16,0 3 0 16,-3 9 2-16,1 7 0 15,-4 7-2-15,1 1 0 16,8 8 1-16,-1 0-1 16,43-16 0-1,-21 45 0-15,5-10 0 16,6-1-1-16,5-8 1 0,10-2 1 15,5-8 1-15,6-5-2 16,11-9 0-16,-1-4 0 16,3-6 0-16,3-11-1 15,-3-2 1-15,6-11-1 16,-1 1 1-16,3 1 0 16,-3-1 0-16,6-1 0 15,-3 5 1-15,3 4-1 16,-1 1 0-16,-4 7 0 15,-1 1 0-15,-2 4-1 16,5 2 1-16,-3 5 0 16,1 9 1-16,2 4-1 15,-5 6 0-15,-1 5-1 16,1 3 1-16,-5-8 0 16,-1 0 1-16,-5 5 5 0,-8 3 1 15,-10 0-5-15,-3-1 0 16,-5-2 0-16,-11-2 0 15,-8-3-1-15,-8 0 1 16,-2-6 0-16,-3-2 0 16,0 0 0-16,-5-10 0 15,-1 4-2-15,11-2 1 16,6-2-5-16,5-14 0 16,10-3-48-16,11-7 1 15,6-1 45-15,-6 1 0 16</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5-02-09T22:49:02.674"/>
    </inkml:context>
    <inkml:brush xml:id="br0">
      <inkml:brushProperty name="width" value="0.05292" units="cm"/>
      <inkml:brushProperty name="height" value="0.05292" units="cm"/>
    </inkml:brush>
  </inkml:definitions>
  <inkml:trace contextRef="#ctx0" brushRef="#br0">13351 445 16 0,'-15'10'8'0,"7"-5"5"0,5-5-8 0,3 0 1 16,-5 3 1-16,2 5-4 15,0 0 1-15,-2 10-2 16,2 6 1-16,1 11-1 16,2-1 0-16,0-2-2 15,5 13 0-15,6 2 0 31,5-2 0-31,-1 6 0 16,4-9 0-16,-1-5 2 0,-4-5 0 16,4-14 1-16,3-10 0 15,1-10 0-15,1-12 1 16,6-7-4-16,-2-21 0 16,2-6 1-16,0-13 0 15,-2-13-2-15,2-10 1 16,0 12 0-16,-5-2 1 15,-3 13-2-15,-3 16 1 0,-7 6 0 16,-6 12 1-16,3 11-1 16,-8 24 1-16,0 3 0 15,-3 28 1-15,-2 14-1 0,3 16 0 16,4 5 1-16,6-5 0 16,3-3-4-16,2-5 1 15,3-11 1-15,-3-5 0 16,6-5-12-16,2-11 0 15,0-8-24-15,5-7 1 16</inkml:trace>
  <inkml:trace contextRef="#ctx0" brushRef="#br0" timeOffset="412.2142">14092 847 29 0,'-5'24'14'0,"-3"7"9"0,8-20-14 0,0 7-6 16,3 6 0-16,2-5-4 15,0-1 1-15,3-2 0 16,3-3 0-16,2-5-7 16,6-13 0-16,-1-6-25 15,-2-12 0-15</inkml:trace>
  <inkml:trace contextRef="#ctx0" brushRef="#br0" timeOffset="537.3109">14113 675 38 0,'-21'10'19'0,"19"4"-28"0,2-14-20 16,2 2 20-16,9-2 1 15</inkml:trace>
  <inkml:trace contextRef="#ctx0" brushRef="#br0" timeOffset="912.6737">14717 532 46 0,'-3'-3'23'0,"16"-2"1"16,-2 2-24-16,7 3 0 16,12-8 1-16,1 6-5 15,4-4 1-15,-1-4-40 0,6 2 1 16</inkml:trace>
  <inkml:trace contextRef="#ctx0" brushRef="#br0" timeOffset="1069.0216">14756 709 58 0,'3'8'29'0,"39"-18"-1"0,-26 4-29 0,5 4-13 16,3 2 0-16,5 0-28 15,3-6 0-15</inkml:trace>
  <inkml:trace contextRef="#ctx0" brushRef="#br0" timeOffset="1711.2323">15751 376 35 0,'-13'-58'17'0,"26"39"1"16,-5 11-17-16,3 8 4 15,-1 3 1-15,1 13-1 0,0 7 1 16,-6 12-5-16,3 2 0 16,-6 18-1-16,-2 1 0 15,0 8 0-15,-2 4 0 16,-6-7 0-16,3-3 1 16,-3-5-14-16,5-5 1 15,-2-14-23-15,2-13 1 16</inkml:trace>
  <inkml:trace contextRef="#ctx0" brushRef="#br0" timeOffset="1867.6235">15836 767 36 0,'18'-34'18'0,"38"-16"5"0,-35 23-17 0,3 1-4 15,8-9 0-15,10-12-2 16,6 4 1-16,-6-2-19 15,-8 19 1-15,-10-3-9 16,-3 10 1-16</inkml:trace>
  <inkml:trace contextRef="#ctx0" brushRef="#br0" timeOffset="2058.9315">15772 699 46 0,'0'34'23'0,"35"11"4"0,-17-32-24 16,6 6 0-16,13-1 0 15,-5 1-2-15,2 5 0 16,9-9-11-16,7 1 1 0,-2-5-34 16,10-11 0-16</inkml:trace>
  <inkml:trace contextRef="#ctx0" brushRef="#br0" timeOffset="2639.6933">16598 667 43 0,'0'-19'21'0,"8"-39"3"0,-8 40-22 16,0 2-1-16,-5 0 1 16,-6 5-2-16,0-5 0 15,11 16 0 1,-37 16 1-16,-2 3 0 16,-1 13 1-16,8 5 1 15,11 13-1-15,5 0 0 16,6 0-3-16,10-5 1 15,10-5 0-15,3-13 0 16,6-17 0-16,2-10 1 0,6-8-1 16,2-13 0-16,0-11 1 15,-8-2 1-15,-5-6 0 16,2 0 1-16,-7 1 2 16,-3 12 0-16,-3 3-2 15,1 14 0-15,-6 10-4 16,0 10 1-16,-6 14 0 15,4 3 1-15,-1 18-1 16,-5 5 0-16,-3 16 0 16,-2 0 1-16,-3 3 1 15,0 8 1-15,1 0 0 16,1-9 0-16,4-9-2 16,2-9 1-16,8-8 0 15,0-15 0-15,8-11 2 16,5-16 0-16,8-16-4 0,11-11 0 15,5-23-30-15,-3 8 1 16,6-6-19-16,-6-2 1 16</inkml:trace>
  <inkml:trace contextRef="#ctx0" brushRef="#br0" timeOffset="2811.5694">16873 744 58 0,'-10'10'29'0,"10"38"4"0,0-38-29 0,0 12-4 15,0-4 1-15,0 9-9 16,0 4 0-16,2-4-46 16,6 2 1-16</inkml:trace>
  <inkml:trace contextRef="#ctx0" brushRef="#br0" timeOffset="3553.2747">17360 572 42 0,'-11'-16'21'0,"1"-3"4"15,7 11-22-15,-5 8-2 16,0-5 1-16,-5 5-2 16,-5 5 0-16,-4 14 1 15,-1 7 0-15,-1 9-1 0,3 4 0 16,2 6 0-16,6-2 1 15,5-4 0-15,8-10 0 16,3 1-1-16,12-12 0 16,1-10 0-16,5-5 1 15,6-11 1-15,-3-11 1 16,5-7-4-16,-5-1 0 16,-1-12 1-16,-1 4 0 15,-4-2 0-15,-7 5 1 16,-3 9 2-16,-3 4 1 15,0 8-3-15,-5 11 0 0,0 8 0 16,-5 11 0-16,2 2 0 16,1 11 0-16,-6 15 0 15,-3 1 1-15,1 16 1 16,-1 4 1-16,-2-7 1 16,-3 5 1-16,5-2-3 15,6-9 0-15,-3-10-2 16,5-10 1-16,3-11 1 31,3-8 0-31,5-16-3 16,8-24 0-16,10-3-14 15,6-7 0-15,0-14-32 16,0 3 1-16,2 6 29 16,-10 9 0-16</inkml:trace>
  <inkml:trace contextRef="#ctx0" brushRef="#br0" timeOffset="4403.573">17812 767 35 0,'0'-8'17'0,"16"11"6"16,-8 2-18-16,0 3-3 15,3 0 1-15,-1-5-2 16,1 5 0-16,0 2 1 0,-1-2 1 16,-5 0-1-16,1 6 1 15,-6-4-4-15,-8-2 1 16,-5 8 4-16,-6-3 0 16,-2 8 0-16,0-2 1 15,2-1-4-15,6-2 1 16,5 0-2-16,5-5 1 15,3 5 1-15,8-8 0 16,6-6-2-16,9 3 1 16,6-5-14-16,6 0 1 15,2-5-36-15,0 3 1 0</inkml:trace>
  <inkml:trace contextRef="#ctx0" brushRef="#br0" timeOffset="4857.9859">15685 1230 35 0,'-40'14'17'0,"38"-14"1"0,4 2-17 0,9 6 10 16,10-2 1-16,11 1 2 15,18-1 0-15,16 2-1 16,22 0 1-16,25 5-8 16,14-3 1-16,19 6-5 15,13-5 0-15,2-6 1 16,8-13 0-16,-2 0-4 16,-3-5 1-16,3 3-1 15,-22 2 1-15,-12 0-31 16,-19 5 0-16,-11-2-23 15,-24 5 1-15</inkml:trace>
  <inkml:trace contextRef="#ctx0" brushRef="#br0" timeOffset="5343.0069">16450 1940 42 0,'8'10'21'0,"16"56"2"16,-16-50-22-16,-3 11-1 16,3 2 1-16,2 10-1 15,1 4 1-15,-1-9-1 16,-2-5 0-16,-2-8 9 16,-1-10 1-16,-5-19-9 15,0-21 1-15,0-11 2 16,0-18 1-16,0 0 1 15,11-6 1-15,4 1-6 16,7 7 1-16,9 14-2 16,6 0 0-16,0 2 0 15,3 6 0-15,-5 4-3 16,4-1 0-16,-4 20-31 0,2 11 1 16,-3 8 2-16,0 3 31 15,-34-11 0 1</inkml:trace>
  <inkml:trace contextRef="#ctx0" brushRef="#br0" timeOffset="5723.4211">16971 2135 48 0,'0'27'24'0,"5"5"1"0,-2-22-24 16,0 6-1-16,2-3 0 0,0 3-24 15,1 0 1-15,-1 0-2 16,0-13 1-16</inkml:trace>
  <inkml:trace contextRef="#ctx0" brushRef="#br0" timeOffset="6083.2006">17244 1958 42 0,'31'-16'21'0,"-12"22"3"0,-16-6-22 16,-1 0 2-16,3 0 0 16,-2 5-3-16,-3 8 0 15,-3 3 1-15,-2 5 1 16,0 0 4-16,-6 0 1 15,-7 6-4-15,-1 5 1 16,3-1 0-16,0-4 0 16,11-9-2-16,5 1 0 15,3-6-2-15,10-5 1 16,6-3-2-16,4-2 0 16,9-3-12-16,5-3 0 0,-2-2-49 15,-1 0 1-15</inkml:trace>
  <inkml:trace contextRef="#ctx0" brushRef="#br0" timeOffset="6619.4542">18675 894 43 0,'-5'0'21'0,"15"35"1"16,-7-11-21-16,5 5-1 0,-5 10 1 15,5 6-1-15,-3 6 1 16,0-14-15-16,-2 2 1 15,-1-4-17-15,-2-3 0 16</inkml:trace>
  <inkml:trace contextRef="#ctx0" brushRef="#br0" timeOffset="6760.6168">18537 1098 63 0,'-5'3'31'0,"42"2"2"0,-18-5-33 0,10 0 0 15,8 0 0-15,5-5-28 16,11-3 0-16,8-3-7 16,0 1 1-16</inkml:trace>
  <inkml:trace contextRef="#ctx0" brushRef="#br0" timeOffset="7519.6324">19453 175 35 0,'-5'-8'17'0,"21"24"7"16,-11-11-18-16,3 13-3 16,0 9 0-16,-3 15-3 15,0 11 1-15,-5 5 0 0,-5 3 0 16,2 5-1-16,1-5 0 15,-4 5-4-15,4-7 1 16,-6-9-38-16,5-16 0 16</inkml:trace>
  <inkml:trace contextRef="#ctx0" brushRef="#br0" timeOffset="7693.0548">19466 693 35 0,'-2'-2'17'0,"23"-6"3"0,-11-3-18 0,6-5-2 16,13-10 1-16,3-6-1 16,13-2 0-16,13-9 0 15,-5-7 1-15,-5 13-17 16,2 0 0-16,-8 8-5 16,-2 5 0-16</inkml:trace>
  <inkml:trace contextRef="#ctx0" brushRef="#br0" timeOffset="7962.9694">19564 463 38 0,'-13'16'19'0,"23"0"2"0,-2-6-18 32,3 9 4-32,5 5 0 15,10 8-1-15,9-3 0 0,7 2-6 16,0-4 1-16,1-3-2 16,2-1 1-16,5-9-40 15,-5 7 0-15,-3-11 27 16,-2-2 1-16</inkml:trace>
  <inkml:trace contextRef="#ctx0" brushRef="#br0" timeOffset="8515.4315">20342 677 36 0,'0'-21'18'0,"5"-29"2"0,-5 34-18 0,0 0 1 15,-2 0 1-15,-6 3-3 16,-3-3 0-16,1 8-1 16,-6 0 1-16,-6 11 1 15,1 10 1-15,0 14-3 16,3-1 1-16,7 6-1 15,0-3 0-15,11 11 0 16,3-9 1-16,8-4-2 16,7-9 1-16,-5-7 0 15,3-11 0-15,-2-11 1 16,4 1 0-16,-5-6 0 16,-2-8 0-16,-1 0 0 15,-2 3 1-15,-2-3 2 16,-1 8 0-16,-2 6-4 0,-1 2 1 15,4 11-1-15,-6 10 1 16,0 5-1-16,0-2 0 16,0-16 0-1,-11 93 0-15,0-6 0 16,1-7 1-16,-6 12 1 16,3-10 2-16,-1-5 0 15,7-19-1-15,7-16 1 16,2-12-2-16,9-15 0 0,7-15-5 15,11-10 0-15,6-14-33 16,4-10 0-16,4-1 10 16,-1 1 0-16</inkml:trace>
  <inkml:trace contextRef="#ctx0" brushRef="#br0" timeOffset="8798.4122">20654 648 55 0,'-10'16'27'0,"7"21"5"0,3-21-28 16,0 11-4-16,0 4 1 16,-3 4-11-16,3-1 0 15,3-5-39-15,5 0 0 16</inkml:trace>
  <inkml:trace contextRef="#ctx0" brushRef="#br0" timeOffset="9517.3445">21088 640 34 0,'0'-23'17'0,"16"-14"6"15,-13 29-17-15,-1-8 3 16,-2 5 0-16,0-2-4 16,-5 2 1-16,-11 3-6 0,0 0 0 15,-5 8 0-15,0 8 0 16,0 3 0-16,-6 13 1 16,6 8-2-16,5 2 1 15,0 8 0-15,11 1 0 16,0-1-1-16,10-8 0 15,0-13 2-15,6 1 0 16,7-22-2-16,4-8 0 16,1-8-1-16,7-11 1 15,-7-7-1-15,-1-8 0 16,-4-1 4-16,1 1 0 0,-6 2-2 16,-3 11 1-16,-2 13 3 15,-5 6 1-15,-3 10-5 16,-3 13 1-16,-2 19-1 15,0 2 1-15,-3 11-1 16,-3 13 0-16,-2 8 0 16,-3 14 0-16,3-6 1 15,-6-8 0-15,6-2 3 16,0-6 1-16,2-11-5 16,3-17 0-16,6-7 3 15,4-4 0-15,9-11-2 16,2-16 1-16,8-11-11 0,1-7 0 15,4-9-13-15,6-4 1 16,2-4-16-16,1 6 1 16</inkml:trace>
  <inkml:trace contextRef="#ctx0" brushRef="#br0" timeOffset="9945.3194">21350 707 39 0,'-3'-8'19'0,"19"0"7"16,-5 8-21-16,5 0-2 31,0 0 0-31,10 0-3 0,-5 2 1 15,0 4-1-15,-5-4 1 16,0 6 0-16,-11 0 1 16,-5 8-2-16,-5 2 0 15,-5-2 2-15,-9 0 0 16,6 3-3-16,-3-11 1 16,5 2-2-16,6-2 1 15,0-2 0-15,10-4 0 0,0-2 5 16,11 8 1-16,0 0 3 15,3 0 0-15,-6 5-3 16,-3 0 1-16,1 3 1 16,-6-2 0-16,-5 1-5 15,-8-1 0-15,-5-1-3 16,-8 0 1-16,-5-5-20 16,-1 0 1-16,-2-5-36 15,0-1 0-15</inkml:trace>
  <inkml:trace contextRef="#ctx0" brushRef="#br0" timeOffset="10335.9998">19421 1066 40 0,'-10'6'20'0,"31"-4"2"0,-8-2-20 0,19 8 8 15,18 0 0-15,29 0 0 16,17-5 1-16,36 5 0 16,11 0 0-16,26 0-11 15,6 0 1-15,5 2-1 16,5-2 0-16,-8-8-1 16,1 0 0-16,-17-8-27 15,-5 0 0-15,-18-2-17 16,-19-6 1-16</inkml:trace>
  <inkml:trace contextRef="#ctx0" brushRef="#br0" timeOffset="10838.604">20162 1596 36 0,'-11'13'18'0,"33"37"0"16,-17-42-17-16,3 11 1 15,2 10 1-15,-2 8 0 16,3 2 0-16,-8-4 2 16,-1 2 0-16,-2 5-5 15,0-7 0-15,6-6 7 16,-6-8 1-16,0-11-5 15,0-23 0-15,2 0 0 16,9-21 1-16,2-9-2 16,8-12 1-16,11-9-2 15,8 1 0-15,-1 10-2 0,-4 10 0 16,-6 9-11-16,-5 10 0 16,-1 11-23-16,7 8 0 15,-1 15 19-15,-8 11 1 16</inkml:trace>
  <inkml:trace contextRef="#ctx0" brushRef="#br0" timeOffset="11094.9612">20660 1932 57 0,'-8'13'28'0,"5"32"3"0,3-27-29 16,0-2-2-16,-5 3 0 16,5-1-16-16,0 6 1 15,0-3-28-15,5-5 0 16</inkml:trace>
  <inkml:trace contextRef="#ctx0" brushRef="#br0" timeOffset="11566.6135">20834 1850 33 0,'16'-11'16'0,"16"-2"10"15,-22 10-17-15,4 3-3 16,-1 0 1-16,3 5 0 16,-3 1 0-16,0 2-5 15,-2 5 1-15,-3-5-1 16,0 10 0-16,-8-7-2 15,-6 2 0-15,1-2 0 16,-6 7 0-16,-4-4-1 0,1-4 1 16,4-2-4-16,2 0 1 15,5 0 2-15,3-8 1 16,8 0 0-16,-3 0 0 16,-5 0 0-1,27 5 8-15,-11 11 1 16,-6-3 1-16,-2 3 1 15,-8-3-3-15,-2 1 1 16,-9-4-9-16,-5 6 0 16,-5-5 1-16,0-1 0 15,0-2-5-15,5-2 1 0,-3-4-38 16,9 3 1-16,7-10 0 16,3 5 1-16</inkml:trace>
  <inkml:trace contextRef="#ctx0" brushRef="#br0" timeOffset="12051.459">22221 929 44 0,'5'26'22'0,"-2"32"0"16,-3-42-22-16,0 3-7 15,0 7 0-15,0 9-30 16,-3 7 1-16</inkml:trace>
  <inkml:trace contextRef="#ctx0" brushRef="#br0" timeOffset="12223.3355">22020 1035 68 0,'-27'5'34'0,"43"3"0"0,0-5-34 16,8 2 0-16,10 3 0 16,6-8-6-16,10 0 1 15,3-8-21-15,0-8 0 16,2-8-10-16,1 6 0 0</inkml:trace>
  <inkml:trace contextRef="#ctx0" brushRef="#br0" timeOffset="12649.6179">22927 275 52 0,'-18'27'26'0,"15"57"1"0,3-57-27 0,-3 15 1 16,-2 14 0-16,0-1-2 15,-1 14 0-15,4-5-9 16,2-12 0-16,0-9-20 16,2-9 1-16,4-10 17 15,-4-5 0-15</inkml:trace>
  <inkml:trace contextRef="#ctx0" brushRef="#br0" timeOffset="12837.064">22877 910 20 0,'-3'-13'10'0,"14"-24"4"16,-3 16-10-16,2-6-3 0,3 1 1 15,6-6 3-15,5 3 1 16,5-5-2-16,3-1 0 16,5 1-4-16,10 2 1 15,-4-2-1-15,-6-9 0 16,0 1-6-16,-5 8 1 16,-6 7-24-16,-7 3 1 15,-6 14 27-15,-3 4 1 16</inkml:trace>
  <inkml:trace contextRef="#ctx0" brushRef="#br0" timeOffset="13106.9041">22935 640 39 0,'5'24'19'0,"43"5"16"16,-32-23-21-16,10 9-4 15,6 4 0-15,5 10-6 0,3 3 1 16,-6 2-5-16,-2 9 0 16,-3-9-1-16,0-2 0 15,-5-6-36-15,0-10 0 16,5-8 7-16,-8-16 1 15</inkml:trace>
  <inkml:trace contextRef="#ctx0" brushRef="#br0" timeOffset="13877.528">23742 675 43 0,'0'-11'21'0,"3"-21"6"0,2 22-22 0,-5 2 1 16,-5-8 1-16,2 8-3 16,0-2 1-16,-5 2-4 15,-10 2 0-15,-3 12-2 16,-3 12 0-16,-5 6 1 16,5 5 1-16,3 13-1 15,2 6 0-15,9-6 0 16,4-7 1-16,6-6-2 15,11-8 0-15,5-10 2 16,5-9 0-16,6-4-1 16,-4-17 0-16,1-7 0 15,3-6 0-15,-6 5-1 0,0-4 0 16,-5 4 2-16,-6 9 1 16,1 2-2-16,-3 5 1 15,-5 6-2-15,-3 13 0 16,-3 8 2-16,0 10 1 15,-5 16-2-15,-2 1 0 16,-1 15-1-16,3 3 1 16,-2 8 1-16,4 7 0 15,-2-7-2-15,6-3 1 0,-3-13 0 16,2-5 0-16,0-14 3 16,3-12 1-16,0-9 0 15,6-13 1-15,4-13-13 16,9-6 1-16,2-7-16 15,8-6 0-15,-3-3-16 16,3 1 1-16</inkml:trace>
  <inkml:trace contextRef="#ctx0" brushRef="#br0" timeOffset="14158.7309">24052 894 49 0,'-3'0'24'0,"0"0"13"0,6 8-25 16,-3 6-12-16,0 9 1 15,0 9-4-15,0-3 0 16,0 3-44-16,0-6 1 16,3-2 34-16,-3-8 1 15</inkml:trace>
  <inkml:trace contextRef="#ctx0" brushRef="#br0" timeOffset="14919.4142">24568 656 45 0,'-3'-24'22'0,"-8"-2"11"0,9 18-22 0,-6 5-7 16,-8-2 0-16,3-3-5 16,-9 8 0-16,1 5 1 15,-3 6 0-15,-2 0 0 16,5 12 1-16,5 1-2 15,0 13 1-15,3 11 0 16,5-6 0-16,5 9-2 16,3-14 0-16,8-6 0 15,3-17 1-15,5-9 0 16,10-13 1-16,1-8 0 16,-1-10 1-16,-2-11-1 15,-3-6 1-15,-2-4-1 0,-4 4 1 16,1 6-2-16,-5 5 1 15,-1 9 5-15,-4 9 0 16,-1 9-6-16,-5 13 1 16,-5 16 1-16,5 10 0 15,-3 19 0-15,-7 0 0 16,-4 13-1-16,-2 0 1 16,3 11 0-16,-3 0 0 0,-2-14 3 15,-1-7 0-15,6-6-4 16,2-15 1-16,1-9 0 15,5-7 0-15,5-11 2 16,10-8 1-16,9-3-8 16,2-13 1-16,0-3-20 15,0-4 0-15,6-9-22 16,-4 3 0-16</inkml:trace>
  <inkml:trace contextRef="#ctx0" brushRef="#br0" timeOffset="15248.2492">24909 796 44 0,'-5'0'22'0,"-6"6"6"0,6-6-23 0,2 8-3 16,-5 2 1-16,5 4-3 15,-4-4 0-15,-4-2 3 16,6 0 1-16,-3 3-2 16,5-9 1-16,-2 4-1 15,5-4 0-15,5 3 0 16,-2-5 0-16,5 3-1 16,2 2 0-16,6-2-2 15,3 2 1-15,2-5-8 16,-3 0 1-16,-2 0-32 15,0-8 0-15,-3 0 23 16,1-5 1-16</inkml:trace>
  <inkml:trace contextRef="#ctx0" brushRef="#br0" timeOffset="15406.8802">25001 717 54 0,'-7'8'27'0,"-7"45"0"0,14-37-26 15,-2 8-1-15,-4-3 0 0,-4 11-1 16,-1 10 1 0,1 0-25-16,-4 1 0 0,6 7-3 15,6-8 0-15</inkml:trace>
  <inkml:trace contextRef="#ctx0" brushRef="#br0" timeOffset="15864.0799">22903 1286 41 0,'-10'0'20'0,"20"-5"8"0,1 5-21 0,13 0 5 15,10 0 0-15,27 0-2 16,16 0 0-16,28 5 0 16,30-2 1-16,6 2-8 15,17-5 1-15,1 3-6 16,8-3 1-16,5 5 1 16,2-5 1-16,1 3-7 15,-16-3 0-15,-11-3-45 16,-16-2 0-16,-21 10 26 15,-31-10 0-15</inkml:trace>
  <inkml:trace contextRef="#ctx0" brushRef="#br0" timeOffset="16649.156">23491 1770 33 0,'18'16'16'0,"25"24"1"0,-30-27-16 0,5-2 2 16,1 7 1-16,-3 3-1 15,2-5 0-15,-5 11 1 31,-5-6 0-31,-8 3-4 16,0-1 1-16,0-7 4 16,0-2 0-16,-8-9 0 15,6-10 0-15,-6-9 0 16,3-12 0-16,-3-11-2 16,5-11 0-16,6 6 1 15,5 0 0-15,5-9-4 0,5 9 1 16,-4 8-2-16,4-1 1 15,3 11-18-15,3 8 0 16,5 8-9-16,3 14 1 16,0-4 5-16,-1 9 0 15</inkml:trace>
  <inkml:trace contextRef="#ctx0" brushRef="#br0" timeOffset="16857.6355">24007 1932 48 0,'-3'10'24'0,"8"38"1"16,1-30-23-16,-6-2-3 15,0 3 1-15,0-3-26 0,0 2 1 16,0-2 2-16,0-3 0 15</inkml:trace>
  <inkml:trace contextRef="#ctx0" brushRef="#br0" timeOffset="17251.2681">24218 1910 31 0,'8'-10'15'0,"5"2"13"16,-13 8-16-16,0 0 5 15,0 0 1-15,0 0-13 16,0 0 0-16,-2 5-2 15,-6 3 0-15,5-3 0 16,-2 9 1-16,2 2-3 0,3-3 0 16,3 0-2-16,5 3 1 15,2-8 1-15,9 2 1 16,-3-10-3-16,5 0 0 16,0 3-10-16,0-6 0 15,1 3-11-15,-1 0 0 16,0 0-11-16,-3 0 1 15,4-5 25-15,-4-3 1 16</inkml:trace>
  <inkml:trace contextRef="#ctx0" brushRef="#br0" timeOffset="17425.0233">24433 1821 44 0,'-14'0'22'0,"12"21"8"16,2-8-23-16,0 3-2 15,-6 13 1-15,4 11-5 16,-6-3 0-16,3 10-2 16,-1 4 0-16,-4 1-29 15,4-7 1-15,-2-2 2 16,1-9 1-16</inkml:trace>
  <inkml:trace contextRef="#ctx0" brushRef="#br0" timeOffset="18146.9254">15391 2905 31 0,'-18'-7'15'0,"15"-4"4"16,6 16-16-16,2 3 0 16,-2 3 1-16,5 7-4 15,2 9 0-15,1 7 0 16,0 3 1-16,-1-8-2 15,-5 3 1-15,3 0-17 16,-5 0 0-16,2-3-3 16,-10-6 0-16</inkml:trace>
  <inkml:trace contextRef="#ctx0" brushRef="#br0" timeOffset="18318.8979">15272 3056 48 0,'-5'6'24'0,"47"15"4"0,-23-19-24 31,5 4-4-31,13-6 1 16,5-6-2-16,3-4 1 16,5-6-40-16,3-3 0 0,-8 6 28 0,-13 3 1 0</inkml:trace>
  <inkml:trace contextRef="#ctx0" brushRef="#br0" timeOffset="18815.2867">16119 2625 44 0,'-16'0'22'0,"27"45"2"0,-3-27-22 15,2 12 4-15,1 15 0 16,-1 2-5-16,-2 17 1 16,-5 4-1-16,0 12 0 15,-3-3-2-15,0-1 1 0,-3-2-1 16,0-10 1-16,-2-11-53 16,2-11 1-16</inkml:trace>
  <inkml:trace contextRef="#ctx0" brushRef="#br0" timeOffset="19018.401">16220 3030 57 0,'5'-3'28'0,"48"-18"2"15,-32 10-29-15,11-2-1 16,-6 0 1-16,6-6-1 15,8-2 1-15,-1-5-8 16,-2-6 0-16,-5 6-45 16,-5 4 1-16</inkml:trace>
  <inkml:trace contextRef="#ctx0" brushRef="#br0" timeOffset="19191.6694">16220 2993 54 0,'15'69'27'0,"33"5"2"0,-29-61-28 0,12 13 0 15,-2 6 0-15,6-3-3 16,5 0 1-16,2-2-54 16,3-9 1-16</inkml:trace>
  <inkml:trace contextRef="#ctx0" brushRef="#br0" timeOffset="19802.6568">17177 3056 42 0,'-5'-29'21'0,"-11"-18"9"0,8 36-20 16,-2 3-2-16,-3 0 1 15,-6 3-9-15,-5 5 1 0,-5 5-2 16,0 11 1-16,3 2 0 15,-1 12 1-15,11-1-1 16,6-3 0-16,-1 11 0 16,6 8 0-16,5-8-1 15,8-5 0-15,5-11-1 16,5-5 1-16,4-16-1 16,1-16 1-16,-1-2 0 15,-4-4 1-15,1-1-1 16,-6-1 1-16,-3 3 1 15,-2 5 1-15,-2 5-2 16,-6 11 1-16,5 8-1 16,-5-3 0-16,0 14 0 15,0 13 1-15,0 10-1 16,-5 14 0-16,2 12 0 16,0 14 0-16,-5 0 1 15,0 11 0-15,6-8-1 0,-1-16 0 16,-2-19 5-16,5-13 1 15,5-19-3-15,0-18 0 16,14-15-7-16,10-12 1 16,8-7-33-16,3-14 1 15,2 3 7-15,-7 0 1 16</inkml:trace>
  <inkml:trace contextRef="#ctx0" brushRef="#br0" timeOffset="20485.9099">17371 3204 37 0,'-11'-10'18'0,"19"-11"6"0,-3 21-20 15,6-8-2-15,5 2 0 16,0 1-1-16,2 3 0 16,1-1 3-16,-6 3 1 15,0 0 1-15,-2 0 0 16,-6 5-4-16,-5 8 0 0,-8 6-1 15,-5 10 0-15,-8-8 1 16,-6 6 0-16,6 2 2 16,5-8 0-16,0 0-2 15,6-2 0-15,7-3 0 16,3-6 1-16,11-2 0 16,7-5 0-16,6-3-5 15,5-3 1-15,-2 0-12 16,4 3 0-16,1 0-43 15,5 0 0-15</inkml:trace>
  <inkml:trace contextRef="#ctx0" brushRef="#br0" timeOffset="21898.8962">18048 3035 40 0,'-21'-16'20'0,"8"-13"6"0,7 21-21 0,1 3 1 16,-6-3 0-16,1 0-4 31,-1 3 1-31,-7-1-2 16,-1 4 1-16,-2 4-2 15,0 6 0-15,0 3-1 16,0 7 0-16,5 6 2 16,-3 3 0-16,9-1-1 15,-1 6 0-15,3 10 0 16,5 1 0-16,1-6 0 0,2-3 0 15,2-5-1-15,6-8 0 16,6-10 2-16,-1-11 0 16,8-11-1-16,0-12 1 15,0-4-2-15,0-2 1 16,9-8 1-16,-7-3 0 16,4 1-2-16,-6 7 1 15,-8 11 1-15,-2-1 0 16,-1 9 0-16,-2 8 0 0,-5 10 0 15,-3 8 0-15,0 11-1 16,-3 0 1-16,-7 26 0 16,-1 6 0-16,1 15 0 15,-6 6 1-15,5 2 1 16,1-4 0-16,-1-12-2 16,6-10 1-16,-1-13-2 15,4-11 0-15,2-8 3 16,2-8 0-16,9-10-1 15,5 0 0-15,5-14-7 16,5-8 1-16,4-7-29 16,-1 2 0-16,2-5-1 15,1-5 1-15</inkml:trace>
  <inkml:trace contextRef="#ctx0" brushRef="#br0" timeOffset="22336.377">18241 3130 41 0,'-5'-8'20'0,"26"-2"5"0,-10 7-22 15,2-2-1-15,0 0 1 16,6 5-2-16,-6 0 1 15,3 2 3-15,-6 6 0 0,-4 0-3 16,1-3 0-16,-7 6-1 16,-2 5 1-16,-6 0-2 15,-3 0 0-15,-2-3 0 16,-3-3 0-16,6-4 0 16,4-1 0-16,1-5-1 15,13-8 0-15,3 5 1 16,7 3 1-16,3 6-1 15,0 4 1-15,1 11 4 16,-1-7 1-16,-5 7-1 16,-6-3 0-16,-4 1-3 15,-6 2 0-15,-11-5-3 16,-5 3 1-16,-5-4-1 16,-3 1 1-16,-5-3-28 15,5-2 1-15,0-3-14 16,6-3 1-16</inkml:trace>
  <inkml:trace contextRef="#ctx0" brushRef="#br0" timeOffset="22830.5006">15648 3673 35 0,'-10'-11'17'0,"36"17"1"0,-13-6-18 0,11 2 7 16,13 6 0-16,27 3 1 15,10-3 0-15,26 2 1 16,27 6 1-16,21 3-5 15,27 2 1-15,5-3 0 16,16-4 1-16,5-12-3 16,8-10 0-16,0-8-3 15,8-2 0-15,-11-14-2 16,-10-8 0-16,-29 6-40 16,-11 5 1-16,-34 8 5 15,-22 10 1-15</inkml:trace>
  <inkml:trace contextRef="#ctx0" brushRef="#br0" timeOffset="27360.8903">16534 4194 26 0,'11'45'13'0,"10"24"2"0,-13-59-14 16,3 6-1-16,-1 3 1 16,4 2 1-16,-4-2 0 15,-2-6 9-15,-3-5 1 16,1-6-8-16,-6-4 0 15,-8-6 0-15,-3 2 1 16,-2-1 0-16,-3-7 0 0,3-4 0 16,2-11 0-16,9-6-3 15,4-2 0-15,11 3 1 16,14-6 1-16,10-2-5 16,13-1 1-16,-5 12-1 15,5 2 0-15,3 2-35 16,0 3 0-16,-2 1 9 15,-6 4 0-15</inkml:trace>
  <inkml:trace contextRef="#ctx0" brushRef="#br0" timeOffset="28101.7963">16955 4356 41 0,'-10'-6'20'0,"33"-7"2"0,-12 8-22 0,2-1 0 16,6 6 0-16,-1 0 0 16,-4 3 1-16,-4 2-2 15,1 3 1-15,-3 0-1 16,-8 3 1-16,-6 2 1 15,1 8 1-15,-6 0 3 16,1 6 0-16,-1-6-1 16,3 0 1-16,6-2-4 15,2-3 0-15,5-3 1 16,6-5 0-16,4-6-3 16,-1-2 1-16,7 0-1 15,3-5 1-15,2 5-33 16,-2-3 0-16,0 3 13 0,-6-2 0 15</inkml:trace>
  <inkml:trace contextRef="#ctx0" brushRef="#br0" timeOffset="28494.0437">17307 4363 33 0,'8'3'16'0,"24"-16"1"0,-22 10-16 0,4-2 0 15,-1 2 1-15,3 1 2 16,-6 2 0-16,-4 2-2 16,-6 6 1-16,-3-2 1 15,0 4 0-15,-2 6-3 16,2 2 0-16,1 6 0 15,2-5 1-15,2-3-3 16,6-8 0-16,3 0 2 16,-1-3 1-16,-4-2-1 15,-1-6 1-15,-5 3 1 16,-5 5 1-16,-1 3-4 16,-4 0 0-16,-1 3 0 15,-5-1 1-15,6 3-2 0,-1 1 1 16,1-1-32-16,4-5 0 15,1 0 11-15,10-3 1 16</inkml:trace>
  <inkml:trace contextRef="#ctx0" brushRef="#br0" timeOffset="29327.6283">17278 4371 29 0,'-16'8'14'0,"8"-13"9"0,6 2-15 0,2 1-5 0,2-4 0 15,6 4-1-15,-3-3 1 16,6-1-4-16,5 4 1 16,-3-1 0-16,6 0 1 15,2 3-1-15,0 3 1 16,-5 0-1-16,2-1 0 16,-4 1 4-1,-4 2 1-15,-2 3-3 16,-8 3 1-16,-3 2-3 15,-4 0 0-15,-4-2 2 16,0-1 0-16,-2-2-3 16,-3 0 1-16,6-3-2 0,-1 3 1 15,6-5 0-15,-1 2 0 16,4-2 1-16,2-3 0 16,8-3 0-16,-3 3 0 15,3 3 1-15,0 2 0 16,-3 6 7-16,3 2 1 15,-5 0-3-15,-3 1 1 16,-3 4-4-16,1 1 0 16,-6-4-2-16,-3-1 0 0,0-4 0 15,1-2 0-15,-3-2-4 16,-6-4 0-16,1 1-47 16,2-1 1-16,0 4 32 15,3-4 0-15</inkml:trace>
  <inkml:trace contextRef="#ctx0" brushRef="#br0" timeOffset="29947.8336">19374 3276 38 0,'-6'40'19'0,"1"2"0"15,10-21-18-15,-5 11-1 16,3 2 1-16,-3 3-6 16,0 6 0-16,0-6-29 15,3-3 1-15</inkml:trace>
  <inkml:trace contextRef="#ctx0" brushRef="#br0" timeOffset="30093.2012">19210 3440 53 0,'-11'-5'26'0,"37"23"3"0,-7-18-27 16,13 5-2-16,2 1 0 15,6-4 0-15,2-2 1 0,8-2-56 16,3-4 0-16</inkml:trace>
  <inkml:trace contextRef="#ctx0" brushRef="#br0" timeOffset="30586.0877">20067 2688 43 0,'0'3'21'0,"16"26"6"16,-8-16-22-16,0 14-1 15,-3 5 0-15,3 10-3 16,0 16 0-16,-6 0-1 16,1 11 1-1,2 8-6-15,1-16 0 0,2-3-43 16,2-8 0-16</inkml:trace>
  <inkml:trace contextRef="#ctx0" brushRef="#br0" timeOffset="30779.4935">20157 3141 52 0,'0'-8'26'0,"63"-18"0"16,-44 15-25-16,5-13 0 15,7-5 0-15,12 0-2 16,4-5 0-16,-4-1-10 16,2-5 0-16,-3 9-30 15,-8 2 0-15</inkml:trace>
  <inkml:trace contextRef="#ctx0" brushRef="#br0" timeOffset="30953.9034">20194 2940 53 0,'-43'29'26'0,"70"61"2"0,-11-72-26 15,5 6-3-15,3 13 1 16,10 0 0-16,9-2 1 0,7-1-31 16,0-5 1-16,3-2 4 15,-8-3 1-15</inkml:trace>
  <inkml:trace contextRef="#ctx0" brushRef="#br0" timeOffset="32034.9783">20982 3067 41 0,'-13'-19'20'0,"10"-7"5"15,-2 18-21 1,2-3 0-16,-4 1 0 0,-7 2-1 16,-7 5 0-16,-3 3-5 15,-5 11 0-15,-3 10 2 16,1 8 0-16,2 8 1 15,5 16 1-15,5-5-3 16,6-1 0-16,10-2 2 16,6-8 1-16,5-13-5 15,5-11 1-15,8-13 2 16,3-5 1-16,5-13 0 16,0-14 1-16,-5-8-4 15,-3 3 1-15,-2-5 2 0,-6-6 1 16,-2 8-2-16,-3 9 1 15,-3 9-1-15,0 9 0 16,-5 13 1-16,0 13 1 16,-5 11-3-16,2 16 1 15,1 13 0-15,-6 0 0 16,0 8 0 0,3 5 1-16,-6 0-1 0,0 11 1 15,1-8-1-15,-1-6 1 16,3-7-1-16,6-11 1 15,2-14-1-15,2-12 1 16,9-11-1-16,-1-11 0 16,9-5-26-16,2-8 1 15,6-10-4-15,2-11 0 0</inkml:trace>
  <inkml:trace contextRef="#ctx0" brushRef="#br0" timeOffset="32579.5698">21157 3218 31 0,'0'0'15'0,"0"-3"4"0,3-2-16 0,-1 5-1 15,6-3 1-15,-5 0-2 16,2 1 0-16,-5 2 3 15,0 0 0-15,0 5-1 16,0-2 0-16,0 2 0 16,0-5 1-16,0-5-3 31,-5-1 0-31,5 4 2 0,0-3 0 0,0-3-3 16,0 5 0-16,0 3 0 15,5 3 0-15,-2-1 0 16,5 4 0-16,2-4 1 15,4-2 0-15,-1 0-2 16,5 0 1-16,-5 0-1 16,-2 0 1-1,-3 3 2-15,-5 2 1 0,-3 6-3 16,-6 5 0-16,-4-1 0 16,-6 1 1-16,3 5 0 15,-1 1 0-15,-1-1-1 16,4-3 0-16,0-2 7 15,6-5 1-15,-3-1-8 16,6-2 0-16,-4 0 2 16,12 0 1-16,-1 0-3 15,11 0 1-15,5 3-1 16,5-3 0-16,3 2-40 16,1-10 0-16,1 0 14 15,-4-8 1-15</inkml:trace>
  <inkml:trace contextRef="#ctx0" brushRef="#br0" timeOffset="33237.9962">21676 2977 35 0,'-16'-19'17'0,"-5"9"4"16,18 7-19-16,-5 0-1 15,-3 3 1-15,-2 3-2 16,-5 5 0-16,2 11 2 16,-5 10 1-16,2 2-3 15,6 17 1-15,5 5 0 16,5-11 0-16,6-2-1 16,5-8 1-16,2-8 1 15,4-9 1-15,-1-9-2 16,5-14 0-16,4-16-1 15,1-8 0-15,4-5 0 0,-3-8 0 16,-3 0 0-16,-3 6 0 16,-2 7 2-1,0 3 0-15,-5 5 1 0,-6 8 0 16,3 5-1-16,0 3 0 16,-8 8-2-16,2 8 1 15,-2 14 0-15,-2 12 1 16,-3 6-4-16,-6 15 1 15,-5 9 1-15,-10 10 0 16,-1 0 1-16,1 3 1 0,5 5 0 16,5-16 1-16,5-8-4 15,3-13 1-15,0-11 0 16,8-7 0-16,5-9 0 16,1-7 1-16,10-8-1 15,5-6 1-15,11-8-18 0,-1-7 0 16,4-14-25-16,4 0 1 15</inkml:trace>
  <inkml:trace contextRef="#ctx0" brushRef="#br0" timeOffset="33502.4626">22038 3175 35 0,'-18'8'17'0,"7"19"3"16,11-19-18-16,-3 8 3 15,1-1 1-15,-4-1-1 16,4-1 0-16,-1 3 1 0,3-6 0 16,0 6-4-16,3 0 1 15,5-8-2-15,2 0 1 16,3-3-2-16,9-2 1 15,1-3-10-15,4-3 0 0,-3-7-40 16,0-1 1-16</inkml:trace>
  <inkml:trace contextRef="#ctx0" brushRef="#br0" timeOffset="33658.6781">22154 3191 57 0,'-42'37'28'0,"21"27"1"0,18-51-28 15,-2 16-1-15,2 8 0 16,1 5-20-16,-4 9 1 16,6 2-18-16,6-3 0 15</inkml:trace>
  <inkml:trace contextRef="#ctx0" brushRef="#br0" timeOffset="34007.8213">20040 3726 45 0,'-23'-6'22'0,"41"12"2"0,-5-4-24 16,30 9 10-16,17 5 1 16,30 2-4-16,37-2 1 15,22-5-2-15,25-3 0 16,1-6-4-16,10 1 0 15,-10-3-2-15,2-3 1 0,-5-2-26 16,-13-5 0-16,-16-1-21 16,-16 0 0-16</inkml:trace>
  <inkml:trace contextRef="#ctx0" brushRef="#br0" timeOffset="34576.7504">20591 4123 40 0,'-3'10'20'0,"24"30"2"0,-13-16-20 0,-3 10 1 16,3 3 0-16,-5 13-3 16,5 1 1-16,-5-6 3 15,-3-3 1-15,0-5-3 16,5-10 0-16,-5-12 4 0,0-15 0 15,3-10-6-15,5-25 1 0,-3-7 0 16,11-13 1-16,0-6 1 16,10 8 0-16,11 5-5 15,5 6 1-15,6 7 0 16,5 9 1-16,-5-1-61 31,2 14 1-31</inkml:trace>
  <inkml:trace contextRef="#ctx0" brushRef="#br0" timeOffset="35226.7078">20977 4440 45 0,'-11'-16'22'0,"46"16"4"0,-22-8-24 15,8 0-2-15,6 0 1 0,-6 1-1 16,0 4 0-16,-5 3 0 16,0 5 1-16,-6 6-1 15,-4 2 1-15,-6 3-1 16,-3 5 0-16,-5-2-1 15,-8 2 0-15,-5 0 6 16,0 3 0-16,2 0-3 16,1-6 1-16,7-2-3 15,6-3 0-15,5-5 1 16,5-3 0-16,6-2-1 16,7-3 0-16,1 0-1 15,2 0 1-15,3 3-16 16,5-3 1-16,3 0-25 15,2 0 1-15</inkml:trace>
  <inkml:trace contextRef="#ctx0" brushRef="#br0" timeOffset="35508.2994">21477 4390 34 0,'-13'-8'17'0,"2"3"3"16,11 5-17-16,-5 0 2 15,2 5 0-15,1 6-3 16,-6 4 1-16,0 1 0 16,-3 5 1-16,6-2-4 15,-3-3 1-15,5 0 3 16,3-3 0-16,0-2-3 16,6-1 0-16,4-2 1 15,9 0 0-15,2-3-2 16,0 1 0-16,0-4-9 15,0-2 0-15,1-2-37 16,-1-1 1-16</inkml:trace>
  <inkml:trace contextRef="#ctx0" brushRef="#br0" timeOffset="35659.7257">21554 4382 67 0,'-21'40'33'0,"-3"50"2"15,16-64-34-15,3 14-2 16,-3 5 0-16,0-6-18 16,8-1 1-16,0 1-30 0,8-10 1 0</inkml:trace>
  <inkml:trace contextRef="#ctx0" brushRef="#br0" timeOffset="36048.554">22718 3321 39 0,'0'8'19'0,"0"50"2"0,-3-37-20 0,1 8-1 32,-4 6 0-32,4 10-1 0,-1 2 0 15,-2-7-38-15,5-6 1 16</inkml:trace>
  <inkml:trace contextRef="#ctx0" brushRef="#br0" timeOffset="36189.2257">22557 3543 48 0,'-14'0'24'0,"62"-5"3"16,-27 5-23-16,16 0-4 15,11-3 0-15,2-2-14 16,11 0 0-16,3-6-23 16,-1-2 0-16</inkml:trace>
  <inkml:trace contextRef="#ctx0" brushRef="#br0" timeOffset="36654.411">23279 2776 42 0,'0'18'21'0,"8"46"2"0,-5-48-20 15,2 13-1-15,-2 10 1 16,-3 12-4-16,0 10 1 15,0-1 0-15,-3 1 0 16,-2 0-8-16,-1-3 0 16,1-7-11-16,0-14 1 15,-3-13-2-15,0-9 1 0</inkml:trace>
  <inkml:trace contextRef="#ctx0" brushRef="#br0" timeOffset="36820.0418">23298 3154 35 0,'10'-32'17'0,"35"-23"9"16,-24 31-19-16,8-2-3 16,3-6 0-16,8-3-5 15,5 1 1-15,0 2-2 16,-8 8 0-16,-11 3-21 16,-5 8 0-16,-2 2 2 15,-6 11 1-15</inkml:trace>
  <inkml:trace contextRef="#ctx0" brushRef="#br0" timeOffset="37025.246">23305 3120 39 0,'14'26'19'0,"36"19"3"0,-34-32-21 16,5 11-1-16,5-3 1 15,-4 6-1-15,-1 5 0 16,3-1-3-16,-1 1 1 16,4-3-36-16,-6-8 1 15</inkml:trace>
  <inkml:trace contextRef="#ctx0" brushRef="#br0" timeOffset="38112.3537">23890 3191 33 0,'-10'-37'16'0,"7"13"9"16,3 14-18-16,-5-6-1 15,-1 0 1-15,-4 0-6 16,-1 3 0-16,-7 8 1 16,-1-1 0-16,3 12-2 15,0 7 0-15,3 8 2 16,0 13 0-16,2 9-4 16,3-11 0-16,6-1 2 15,2-2 0-15,0-5 2 16,5-8 0-16,6-8-2 0,5-5 0 15,-1-3 0-15,4-8 0 16,-1 0 0-16,-4-5 1 16,-1-3-2-16,3 0 0 15,-3 0 1-15,-2 0 0 16,-1 0 0-16,-2 6 1 16,-5 2-1-16,-3 8 0 15,0 8 1-15,0 10 1 16,-3 9-1-16,-7 10 1 15,-6 10-2-15,2 6 1 16,1 5 1-16,-3 9 1 0,3-9 2 16,3 0 0-16,-1-8-1 15,3-10 0-15,5-11 0 16,3-10 1-16,8-6-4 16,3-8 0-16,10-5-2 15,3-5 1-15,0-3-54 16,7-3 0-16,1-2 37 15,-3-13 0-15</inkml:trace>
  <inkml:trace contextRef="#ctx0" brushRef="#br0" timeOffset="39753.7262">23988 3324 32 0,'-5'10'16'0,"0"-10"2"0,12-8-17 16,1 3-1-16,3 2 0 15,5 3 1-15,10 0 1 16,-2 3-1-16,-3 0 0 16,0 2-1-16,-2 5 1 0,-6 1 0 15,-2 2 0-15,-9 3 0 16,-2 0 1-16,-2 0 1 16,-6 2 0-16,3-4-4 15,-3-4 1-15,-3-2 0 16,3-3 1-16,3 1-1 15,0-4 0-15,5-2 0 16,5 0 0-16,-3 3 0 16,6 0 1-16,-2-1 6 15,-1 4 1-15,-2-1 0 16,-3 5 0-16,-3-2-5 16,-2 0 0-16,-6 0-3 15,-2 3 0-15,0-6 0 0,-6-2 0 16,1-3-23-16,2 2 1 15,0 6-16-15,3-2 1 16</inkml:trace>
  <inkml:trace contextRef="#ctx0" brushRef="#br0" timeOffset="40439.6758">24142 3496 18 0,'-8'0'9'0,"8"-6"7"0,0 6-9 0,0 0-2 16,-3 0 1-16,-2 0 0 15,2-2 1-15,3-1-3 16,-3 0 1-16,-5-2-3 15,1 0 1-15,1-1 0 16,-4 1 0-16,-1 0-3 16,-5 2 0-16,3 3 1 15,0 0 0-15,2 0-11 16,1 5 0-16,2 3-28 16,0-2 1-16</inkml:trace>
  <inkml:trace contextRef="#ctx0" brushRef="#br0" timeOffset="41673.6933">24607 3122 37 0,'-8'-18'18'0,"6"-11"5"15,2 18-20-15,-3 1 2 16,-2-4 1-16,-3 1-4 16,-5 3 0-16,-9 4-2 0,-1 6 1 15,-7 8-1-15,7 8 0 16,-6 8 0-16,7 13 1 15,4 0 0-15,7 5 0 16,6-2-2-16,5 0 1 16,5-3 0-16,3-13 0 15,11-6 3-15,5-10 0 16,-1-13-2-16,4-3 0 16,-1-13-1-16,1-6 1 15,-3-5-2-15,-3 1 1 16,-3-4 0-16,-5 6 0 0,1 5 2 15,-4 6 0-15,-2 7-2 16,-8 9 0-16,-2 10 0 16,-6 18 0-16,-3 16 1 15,0 3 0-15,-2 14-1 16,0 4 1-16,-11 8-1 16,8 4 1-16,-2-9-1 15,5-3 1-15,2 1-2 16,3-6 1-1,8-18 3 1,5-14 0-16,3-15-4 16,8-14 1-16,3-8-17 15,-1-4 0-15,9-1-26 0,4-5 1 16</inkml:trace>
  <inkml:trace contextRef="#ctx0" brushRef="#br0" timeOffset="42210.1993">24832 3284 31 0,'-10'-3'15'0,"7"-13"5"0,3 11-15 16,3 0-1-16,-3-1 1 16,2-2-3-16,-2 8 1 15,8 3-1-15,-8 5 1 16,0 5-1-16,0-2 0 16,0 5-2-16,-8 0 1 15,6 2-1-15,-1 3 0 16,-5 1 1-16,0-4 1 0,3 1 4 15,-3-6 1-15,8-3-5 16,0 1 0-16,2-3-1 16,9-3 1-16,10-5-2 15,6 0 1-15,-1-10-1 16,6-1 0-16,-11 0-13 16,6-2 0-16,-12 0-21 15,7 2 1-15,-12 1 21 16,6 2 0-16</inkml:trace>
  <inkml:trace contextRef="#ctx0" brushRef="#br0" timeOffset="42366.4519">25012 3231 47 0,'-11'29'23'0,"9"21"1"0,2-36-23 15,0 7-1-15,0 8 1 16,-5 3-2-16,-1 2 1 15,-4 8-47-15,2 6 1 16</inkml:trace>
  <inkml:trace contextRef="#ctx0" brushRef="#br0" timeOffset="42744.5768">23298 3998 34 0,'-8'-34'17'0,"18"18"7"16,1 13-16-16,7 1 6 0,22 2 0 15,18 5-5-15,22-2 0 16,20-1 3-16,27 1 0 16,8 0-10-16,5-1 0 15,14 4-2-15,-17-6 0 16,-4-3-14-16,-1 3 0 15,-16 0-50-15,-7-3 1 16</inkml:trace>
  <inkml:trace contextRef="#ctx0" brushRef="#br0" timeOffset="43490.8825">23697 4292 47 0,'-8'11'23'0,"21"31"1"0,-7-26-23 0,-4 10 0 16,1 9 1-16,-3-1-3 16,5 0 1-16,-5 4 5 15,0-1 1-15,0-3-6 16,0-2 1-16,0-8 0 15,3-6 1-15,0-7 3 16,4-11 1-16,1-16-4 16,6-16 0-16,7-13-2 15,8-11 1-15,5-4 0 16,6-7 0-16,2 7-2 16,1 9 1-16,-6 12-2 15,-6 10 0-15,-4 13-17 16,-6 8 0-16,0 10-8 15,-5 6 1-15,3 8 9 0,-1 5 1 16</inkml:trace>
  <inkml:trace contextRef="#ctx0" brushRef="#br0" timeOffset="44618.7861">24049 4565 38 0,'-11'-14'19'0,"11"14"7"0,8 0-19 0,6 3-4 16,4 2 1-16,3 1-4 15,0-1 0-15,3 0 0 16,0 0 1-16,-3 1-2 16,-2-1 1-16,-6-2 3 0,-2 2 1 15,-4 0-4-15,-7 3 1 16,-7 5-1-16,-7-2 0 16,1 0-1-16,-3 2 1 15,3-3 0 1,2 4 0-16,3-6 0 15,3 2 0-15,5-2 2 16,3-3 1-16,-1 1 0 16,6-1 1-16,0 0 2 15,-5 1 0-15,-3-1-2 16,-3 0 0-16,-2 8-4 16,0-2 1-16,-11 5-2 0,0 0 1 15,-5-8-1-15,-8 5 0 16,5-8-29-16,5-2 1 15,6-1-8-15,13-2 0 16</inkml:trace>
  <inkml:trace contextRef="#ctx0" brushRef="#br0" timeOffset="45012.7408">24523 4575 43 0,'-11'-3'21'0,"14"-2"7"0,-3 3-22 16,-3 2 1-16,-5 5 0 16,-3 3-6-16,1 0-1 15,10-8 0 1,-19 31 4-16,9-9 1 16,4-1 0-16,6 0 0 15,11-2-4-15,5-6 1 16,5-3-2-16,6 1 1 15,2 2-2-15,0-5 0 16,8 0-18-16,-5-5 1 16,-1-6-30-16,-4-5 0 0</inkml:trace>
  <inkml:trace contextRef="#ctx0" brushRef="#br0" timeOffset="45170.0384">24692 4562 52 0,'-37'24'26'0,"21"58"6"16,11-61-26-16,2 13-6 16,0 11 0-16,-2 0-12 15,2 3 1-15,3 2-35 16,0-5 0-16</inkml:trace>
  <inkml:trace contextRef="#ctx0" brushRef="#br0" timeOffset="46970.3789">13455 5049 30 0,'-19'-11'15'0,"-18"43"11"0,19-16-15 16,-6 5-8-16,-3 21 1 16,3 9-1-16,1 17 0 15,4 7-3-15,11 12 1 16,13-5-2-16,17-5 0 0,12-11 4 16,0-19 1-1,9-20 1-15,15-19 0 0,-2-16-1 16,4-24 0-16,-1-13-4 15,-1-16 1-15,-16 0-1 16,-15-2 0-16,-17-3 1 16,-20 8 0-16,-14-6-1 15,-16 3 0-15,-8 8-2 16,-2 11 0-16,5 13-15 16,-2 18 1-16,10 14-19 15,0 10 0-15,13 3 28 16,5 5 0-16</inkml:trace>
  <inkml:trace contextRef="#ctx0" brushRef="#br0" timeOffset="47173.4491">13433 5202 44 0,'-2'0'22'0,"4"29"3"0,1-15-22 15,2 9-4-15,-2 4 1 16,0 7-1-16,-3 9 0 16,0 2-33-16,0-3 0 15,5 3 23-15,6-8 1 16</inkml:trace>
  <inkml:trace contextRef="#ctx0" brushRef="#br0" timeOffset="48120.6029">14852 5250 34 0,'-14'-5'17'0,"28"2"0"16,-4-2-16-16,9-3 1 15,2-3 1-15,5 1-2 0,17-1 1 16,-1 0-2 0,-2 3 1-16,-6 3-1 15,-5 5 0-15,-8 3 1 16,-7 5 0-16,-6 10 0 15,0 1-1-15,-8-19 0 16,-51 63 11 0,6-4 0-16,-2-4-9 15,4-10 1-15,9 0-2 0,5-8 0 16,13-8 0-16,8-8 0 16,8-2 0-16,11-6 0 15,7-8-1-15,14 1 1 16,10-1-1-16,-5-5 0 15,3-5-12-15,0-1 0 16,-3 1-33-16,0 0 0 0</inkml:trace>
  <inkml:trace contextRef="#ctx0" brushRef="#br0" timeOffset="48897.2418">15204 4948 24 0,'-35'-13'12'0,"-18"-11"4"0,24 24-13 0,-5 5 7 16,-9 1 0-16,-7 10-5 16,5 18 0-16,3 11-3 15,10 29 0-15,11 6-3 16,10 15 1-16,14 5 0 15,15-4 0-15,6-20 3 16,16-12 0-16,10-14-2 16,3-18 0-16,0-16 0 15,11-16 1-15,-6-24-2 16,0-13 1-16,-5-21-1 16,-8-6 0-16,-16-18 0 15,-18 5 0-15,-19-2 0 16,-24 0 0-16,-10 15-1 15,-30 3 1-15,-7 11-3 0,-6 24 1 16,6 15-19-16,10 16 1 16,5 16-6-16,1 11 1 15</inkml:trace>
  <inkml:trace contextRef="#ctx0" brushRef="#br0" timeOffset="49687.2222">13224 6681 30 0,'-10'-10'15'0,"18"-6"1"15,2 11-15-15,14-1 4 16,13-2 1-16,-2 1-6 0,-1 1 0 16,6 1 0-16,-1 2 0 15,-4 3 0-15,-6 0 1 16,-5 0 4-16,-6 3 1 15,-12 2-6-15,-9 3 0 16,-8 5 0-16,-7 1 0 16,2-1 0-16,-3 3 1 15,1-6-2-15,7 1 1 0,6-1-1 16,0 1 1-16,10 0-1 16,6-1 1-16,10 1 0 15,3-3 1-15,5 2 5 16,-3 6 1-16,1 5 2 15,-12 3 0-15,-4 3-8 16,-6-6 1-16,-13 3-2 16,-10-1 0-16,-6 1-1 15,-5 0 1-15,2-8-19 16,-10-5 1-16,0-11-21 16,-5-8 0-16</inkml:trace>
  <inkml:trace contextRef="#ctx0" brushRef="#br0" timeOffset="50046.6035">13399 6385 30 0,'-37'-5'15'0,"-21"-6"0"0,39 9-15 15,-12 2 3-15,-9 2 1 16,-3 6 0-16,9 8 0 15,2 21-3-15,9 11 1 16,7 28-1-16,16 22 0 16,18 8 0-16,22 11 0 15,15-25-1-15,12-7 1 16,-4-24 4-16,11-32 0 0,6-11 3 16,-4-28 0-16,1-30-6 15,-13-15 1-15,-14-9-2 16,-16-15 1-16,-7-3-2 15,-22 0 1-15,-21-6-1 16,-21 19 0-16,-19 3-11 16,-4 13 1-16,-4 14-13 15,1 20 0-15,7 17-2 16,6 17 1-16</inkml:trace>
  <inkml:trace contextRef="#ctx0" brushRef="#br0" timeOffset="50535.3515">14733 6512 37 0,'-16'27'18'0,"13"-9"7"15,3-18-19-15,-3 3-3 16,-5 7 1-16,-2 6-4 0,7 5 1 16,3 3-1-16,6 5 1 15,1-2 0-15,7-6 0 16,7-5 0-16,8-3 1 15,5-10-1-15,6-9 1 16,5-4-23-16,3-6 1 16,-3-5-10-16,-6 0 0 15</inkml:trace>
  <inkml:trace contextRef="#ctx0" brushRef="#br0" timeOffset="50677.9537">15002 6494 53 0,'-42'74'26'16,"26"21"0"-16,16-66-26 0,0 8-1 16,-5 16 1-16,2-3-18 31,1 8 1-31,-4-2-17 0,6-11 1 0</inkml:trace>
  <inkml:trace contextRef="#ctx0" brushRef="#br0" timeOffset="51099.7756">15055 6295 25 0,'-47'-42'12'0,"-17"15"1"0,38 22-13 16,-9 2 4-16,1 9 0 16,-14 12 3-16,-5 17 0 15,6 15-7-15,5 11 1 16,4 23 0-16,17 1 0 0,11 24-1 16,20 15 0-1,17-18 3-15,5-27 1 0,10-23 2 16,13-14 1-16,9-26 2 15,10-32 0-15,-8-18-6 16,-2-25 1-16,-3-20 0 16,-1 0-4-16,-60 79 0 15,0-143 2 1,-10 32 1-16,-30 21-7 16,-15 18 1-16,-17 25-20 15,1 20 1-15,-6 19-16 16,3 16 1-16</inkml:trace>
  <inkml:trace contextRef="#ctx0" brushRef="#br0" timeOffset="54035.0407">17093 5758 33 0,'-8'0'16'0,"5"-27"4"15,3 17-16-15,-5-1 3 0,0-2 1 16,-6 0-5-16,-7 0 1 16,-4 2-4-16,-7 11 1 15,3 8-1-15,-6 8 1 16,-5 5-1-1,0 19 0-15,-3 13 0 0,8 5 0 0,11 11 0 16,8-8 0-16,8-6 0 16,13-10 0-16,13-13 0 15,0-19 0-15,8-13 0 16,8-21 0-16,6-14 1 16,-1-12 1-16,0-11-3 15,-2 5 0-15,-6 8 2 16,-7 8 0-16,-6 8 2 15,-10 10 1-15,-1 11-3 16,-10 8 0-16,-5 16-1 16,2 13 1-16,-5 8 1 0,6 21 0 15,-9 6-1-15,0 10 0 16,1 8 1-16,-1 11 1 16,-2-6-4-16,-5 6 1 15,-1-1 0-15,8-15 0 16,6-24 2-16,0-13 0 15,5-11 0-15,8-6 1 16,5-15-3-16,8-16 1 16,8-15-17-16,11-12 0 15,2 1-32-15,-7-3 0 16</inkml:trace>
  <inkml:trace contextRef="#ctx0" brushRef="#br0" timeOffset="54285.1785">17360 6046 48 0,'-19'3'24'0,"14"21"5"16,5-16-24-16,-5 8-5 15,2 2 0-15,1 6-1 16,-4 10 1-16,4 6-40 16,2-3 1-16,8-10 27 15,2-17 0-15</inkml:trace>
  <inkml:trace contextRef="#ctx0" brushRef="#br0" timeOffset="54820.9125">17712 5898 47 0,'-3'5'23'0,"14"-5"2"0,-1 0-25 0,9 0 1 15,7 3 0-15,11 0-1 16,-2-1 0-16,7 1-21 16,3-3 0-16,-2 0-6 15,-12-5 1-15</inkml:trace>
  <inkml:trace contextRef="#ctx0" brushRef="#br0" timeOffset="54993.0782">17770 6054 53 0,'-5'3'26'0,"55"8"2"0,-29-9-28 15,8-2 0-15,8 3 0 16,14-3-32-16,-1 0 1 15,3 0 10-15,0-5 0 16</inkml:trace>
  <inkml:trace contextRef="#ctx0" brushRef="#br0" timeOffset="55494.058">18590 5806 52 0,'-13'-22'26'0,"3"-1"2"0,-1 20-27 0,-10 0-1 16,-8 3 0-16,5 0-1 15,0 8 1-15,-2 13 0 16,4 11 0-16,9 5 1 16,5-5 0-16,8 2-2 15,6-5 0-15,7-5 1 16,8-13 1-16,8-8-2 15,-5-3 0-15,0-11 2 16,-3-2 0-16,-3-6-1 16,-7-2 0-16,-3 0 0 15,-3 0 1-15,1 0 0 16,-6 2 1-16,0 0 1 16,0 6 0-16,2 0-4 15,-2 5 1-15,0 11 0 0,0 7 1 16,0 14-2-16,0 8 1 15,0 5 1-15,0 13 1 16,0 3-2-16,-8 13 0 16,3 6 1-16,-6-9 1 15,-5 6-1-15,3 0 1 16,3-6 4-16,2-4 1 16,5-14-7-16,6-11 1 15,7-13-1-15,6-13 1 0,-3-11-2 16,6-12 1-16,5-12-35 15,5-5 0-15,3-2 1 16,-6-1 1-16</inkml:trace>
  <inkml:trace contextRef="#ctx0" brushRef="#br0" timeOffset="55964.1404">18844 6001 37 0,'0'0'18'0,"0"-10"5"0,0 10-19 15,0 0 4-15,0 0 0 16,0 0 0-16,6 0 1 15,-4-3-3-15,1 3 0 16,2-2-4-16,1 2 0 16,4 0-2-16,6 2 0 15,-3 1 0-15,0 5 1 16,-2-3-1-16,8 6 0 0,-9-1-1 16,1-4 1-16,-3-1 1 15,-8 3 0-15,-6-3-1 16,-4 8 1-16,-6 3-1 15,-11 3 0-15,4-3 0 16,1-1 1-16,4 1 0 16,5-2 1-16,5-1 0 15,5-3 1-15,11 1-3 16,8-3 1-16,5 2-1 16,8-2 1-16,0 0-27 15,-2-5 0-15,10 0-20 16,-11-3 1-16</inkml:trace>
  <inkml:trace contextRef="#ctx0" brushRef="#br0" timeOffset="56327.7002">19233 5946 44 0,'0'0'22'0,"61"5"1"15,-37-2-22-15,5-3 0 16,6 2 0-16,4 1-5 16,-2 2 0-16,3-2-37 0,-8-3 0 15</inkml:trace>
  <inkml:trace contextRef="#ctx0" brushRef="#br0" timeOffset="56483.9549">19297 6075 52 0,'-32'19'26'0,"61"23"0"0,-16-39-26 15,9 2-2-15,1 1 0 0,9-6-43 16,16 0 0-16,-1-16 41 15,12-3 0-15</inkml:trace>
  <inkml:trace contextRef="#ctx0" brushRef="#br0" timeOffset="57096.7398">20051 5821 33 0,'-5'-34'16'0,"-17"16"6"0,15 12-18 15,-7 6-1-15,-4 0 0 16,-3 3-2-16,-1 5 1 16,1 2-1-16,0 9 0 0,3 7-1 15,4 6 0-15,4 3 1 16,2 7 0-16,5 0-2 16,6-2 1-16,2-11-1 15,-2-5 1-15,5-8 1 16,2-8 0-16,4-14 0 15,4-10 0-15,-2-7-1 16,5-9 0-16,6-8 0 16,-6-2 0-16,-5 5-1 15,2 5 1-15,-7 11 2 16,-1 2 0-16,-2 9-1 16,-5 7 0-16,-3 11 0 15,0 11 0-15,-3 10-1 16,-2 8 0-16,-6 13 3 15,1 6 1-15,-3 7-3 0,-6 9 1 16,6-4 1-16,0 6 1 16,2-7-1-16,3-12 1 15,5-12-4-15,3-12 0 16,11-12 1-16,5-9 0 16,10-18-6-16,6-15 1 15,5 4-52-15,5-7 0 16</inkml:trace>
  <inkml:trace contextRef="#ctx0" brushRef="#br0" timeOffset="57568.0624">20363 6028 42 0,'0'-11'21'0,"32"17"1"16,-22-4-21-16,6 6 0 15,3 3 1-15,-1 5-2 0,-2-3 1 16,0 3-2-16,-5-3 1 15,-1-5 0-15,-4 0 1 16,-6 0-1-16,-3 0 0 16,-5-3 0-16,-3-2 0 15,-2 2-1-15,0-2 1 16,5-1 1-16,5-2 0 16,6 0-1-16,8-2 0 15,2-1 3-15,3 3 1 16,0 0 6-16,-1 3 0 0,-1 2 0 15,-6 3 0-15,-8 5-6 16,-6 3 0-16,-4 2-3 16,-6 1 0-16,-5-3-1 15,0 0 0-15,-1-6-16 16,4-2 1-16,7 0-43 16,9-3 1-16</inkml:trace>
  <inkml:trace contextRef="#ctx0" brushRef="#br0" timeOffset="57864.9407">20797 5906 47 0,'0'-18'23'0,"37"10"10"0,-18 5-24 16,2-2-4-16,8 2 0 15,-3 3-5-15,11 3 0 16,-10-1-15-16,-1 1 1 0,-2 2-32 15,-3 1 1-15</inkml:trace>
  <inkml:trace contextRef="#ctx0" brushRef="#br0" timeOffset="58036.7882">20876 6128 63 0,'-5'6'31'0,"53"-12"2"15,-27 1-32-15,11-3-2 16,7 0 1-16,1 0-29 16,2-2 0-16,3-4-5 15,-2 1 0-15</inkml:trace>
  <inkml:trace contextRef="#ctx0" brushRef="#br0" timeOffset="58554.8441">21580 5866 47 0,'-10'-18'23'0,"-11"10"6"0,13 3-23 31,-6 2-6-31,-7 3 0 0,-8 5 0 16,0 9 0-16,-3 7 2 15,0 5 0-15,6 11-2 16,5 6 0-16,5-4-1 16,11-4 1-16,5-6-1 15,5-8 0-15,6-5 0 16,10-6 1-16,8-7 0 16,3-11 1-16,-3-16-2 15,-3-2 1-15,1-6 1 16,-6-2 0-16,-5 2 8 15,0 3 0-15,-6 8-2 16,-5 7 1-16,-5 14-6 16,0 8 1-16,-2 14-3 15,-6 4 0-15,3 14 1 16,-6 2 1-16,3 6-1 16,-3 7 0-16,1 1 2 0,-1-3 0 15,1 10-2-15,-4-7 0 16,-1-3 4-16,4-8 0 15,0-14-6-15,6-7 0 16,5-5 2-16,5-6 0 16,11-8-2-16,5-7 1 15,3-6-6-15,5-3 0 16,-2-5-41-16,2 0 0 16,0-5 17-16,-8-8 0 15</inkml:trace>
  <inkml:trace contextRef="#ctx0" brushRef="#br0" timeOffset="58853.2164">21797 6107 40 0,'-21'8'20'0,"11"3"1"15,7-6-19-15,-5 0 2 16,-3 1 0-16,1 4 3 16,4 3 1-16,1 1-2 15,5 2 0-15,8-6-2 16,5 3 1-16,6-5-5 0,2 0 0 16,3-2-1-16,5-4 0 15,0-4-26-15,-5-1 1 16,0-2-9-16,-6-1 0 15</inkml:trace>
  <inkml:trace contextRef="#ctx0" brushRef="#br0" timeOffset="58993.8431">21911 6128 54 0,'-40'43'27'0,"24"2"1"0,11-29-28 0,3 10 0 16,-1 1 0-16,-2 7-33 15,2 6 1-15,0 5 11 16,-2-14 0-16</inkml:trace>
  <inkml:trace contextRef="#ctx0" brushRef="#br0" timeOffset="59160.6418">22231 5930 66 0,'27'5'33'0,"36"11"1"16,-42-13-34-16,3-3-20 16,8 0 1-16,2-3-28 15,3-7 1-15</inkml:trace>
  <inkml:trace contextRef="#ctx0" brushRef="#br0" timeOffset="59765.4693">22236 6160 43 0,'-21'5'21'0,"21"3"4"15,6-8-22-15,9 0-1 16,9 0 0-16,11-2-2 15,4-1 0-15,4 0-17 16,7-2 0-16,3 0-13 16,-5-3 0-16</inkml:trace>
  <inkml:trace contextRef="#ctx0" brushRef="#br0" timeOffset="60360.1536">22895 5954 34 0,'-8'-13'17'0,"6"-17"9"16,2 20-17-16,-3-3-4 15,-2-1 0-15,0 1-5 16,-6 5 0-16,-8 3 2 16,-4 5 0-16,-9 11-3 15,0 10 1-15,0 8 0 16,1 8 1-16,1 13 1 15,9-5 1-15,8 0-4 0,5-3 1 16,8-7 0-16,11-11 0 16,2-8 0-16,8-16 0 15,11-8 0-15,5-19 0 16,-3-13-1-16,-2 1 1 16,-8-1 0-16,2 0 0 15,-26 40 0 1,11-21 3-16,-6 13 0 15,-5 14-4-15,0 15 1 16,-2 13 1-16,-6 8 1 16,2 14 1-16,-4 5 1 0,-6 10-2 15,5-2 0-15,-2 5-2 16,0-2 0-16,-3-11 1 16,11-14 1-16,-1-12-1 15,12-12 0-15,4-12-11 16,3-14 0-16,6-10-43 15,5-3 1-15</inkml:trace>
  <inkml:trace contextRef="#ctx0" brushRef="#br0" timeOffset="60919.9506">23099 6041 35 0,'-3'-24'17'0,"14"30"8"15,0-12-18-15,7 1-6 16,6 5 1-16,5-5-1 16,-3 5 0-16,4 5-3 15,-1-8 1-15,-3-2-42 16,3 0 1-16</inkml:trace>
  <inkml:trace contextRef="#ctx0" brushRef="#br0" timeOffset="61458.4143">23078 6192 35 0,'-3'11'17'0,"22"-9"3"15,-6-2-19-15,8-2-1 16,8-1 1-16,3 0-27 16,-6 1 0-16,4 2 15 15,-7 0 1-15</inkml:trace>
  <inkml:trace contextRef="#ctx0" brushRef="#br0" timeOffset="61787.8294">22745 6650 39 0,'-6'0'19'0,"43"-11"7"16,-24 3-21-16,6-2-3 16,-3-4 1-16,5 4-5 15,0 2 1-15,-5 3-44 16,-3-1 0-16</inkml:trace>
  <inkml:trace contextRef="#ctx0" brushRef="#br0" timeOffset="62244.5329">23657 5761 39 0,'-8'-8'19'0,"19"5"9"15,-11 3-20-15,5 8-1 16,-5 16 0-16,-5 13-6 16,0 5 1-16,-6 14-3 0,-5 2 1 15,0 5-1-15,-2 4 1 16,5-7-26-16,2-7 1 15,6-13-4-15,10-13 1 16</inkml:trace>
  <inkml:trace contextRef="#ctx0" brushRef="#br0" timeOffset="62556.9901">23967 5792 46 0,'-27'8'23'0,"6"51"2"0,16-38-22 0,5 13 2 16,-3 14 0-16,3 5-3 16,3 2 0-16,8 1-3 15,4-9 0-15,7-12 9 16,4-11 0-16,6-14 1 16,-3-15 0-16,0-11-5 15,-5-10 1-15,-3-19-4 16,-2-6 1-16,-14-4-2 15,-5-3 1-15,-13 5-2 16,-16 8 0-16,-6 8 1 16,-5 15 0-16,-2 12-23 15,5 12 1-15,0 12-30 16,13 7 0-16,14 0 50 16,2-2 0-16</inkml:trace>
  <inkml:trace contextRef="#ctx0" brushRef="#br0" timeOffset="63090.6606">24366 6033 33 0,'-13'27'16'0,"5"31"3"16,8-50-18-16,-2 8 3 16,-4 0 1-16,4 5-3 15,-1-3 0-15,3-5 1 0,0-2 0 16,3-6-1-16,5-7 1 16,2-9-3-16,6-2 1 15,5-8 0-15,8-11 0 16,6-5 4-16,-6 2 1 15,-3 6-4-15,-7 8 1 16,-1 8 2-16,-7 13 1 16,-3 13-3-16,-8 8 1 15,0 6-3-15,-5 7 0 16,-1 6-1-16,4-3 0 0,-4 0-14 16,6-8 1-16,6-5-31 15,-1-11 0-15,6-13 36 16,7-8 1-16</inkml:trace>
  <inkml:trace contextRef="#ctx0" brushRef="#br0" timeOffset="63403.5173">25028 5827 39 0,'8'-21'19'0,"-3"2"9"16,8-21-28-16,-13 40 0 16,-23 27 9-1,4-30 0-15,1 3-4 0,-9 5 1 16,-2 9-5-16,0 7 0 16,5 11-1-16,3 2 1 15,2 8 9-15,14 9 0 16,0-4-4-16,13 1 0 15,13-6-6-15,11-5 0 16,2-13-1-16,8-8 1 16,6-13-41-16,-6-6 1 15,-7-5 6-15,-11-10 1 16</inkml:trace>
  <inkml:trace contextRef="#ctx0" brushRef="#br0" timeOffset="65368.2003">13680 5345 42 0,'-16'0'21'0,"58"8"1"0,-10-3-22 16,5 9-1 0,24-1 1-16,21-3 0 0,18-4 1 15,25-12-2 1,12-7 1-16,3 0-8 0,9-8 0 15,4-3-25-15,-31 3 0 16</inkml:trace>
  <inkml:trace contextRef="#ctx0" brushRef="#br0" timeOffset="65776.2822">13494 5771 37 0,'-10'-2'18'0,"10"12"0"0,0 3-18 15,2 16 0-15,-2 11 1 16,0 18-2-16,0 1 1 16,0 1-12-16,3 9 1 15,2-5-13-15,1 5 0 16</inkml:trace>
  <inkml:trace contextRef="#ctx0" brushRef="#br0" timeOffset="66170.3182">15108 5803 46 0,'-31'63'23'0,"7"41"0"0,21-70-24 0,-5 6-33 15,-2 13 1-15,2 5 22 16,5-16 0-16</inkml:trace>
  <inkml:trace contextRef="#ctx0" brushRef="#br0" timeOffset="66518.6007">13817 6914 48 0,'64'8'24'0,"60"-8"1"15,-82 3-25-15,14 5-24 16,5 0 0-16,13 0 0 16,3-6 0-16</inkml:trace>
  <inkml:trace contextRef="#ctx0" brushRef="#br0" timeOffset="68600.9651">13902 4091 30 0,'8'37'15'0,"-6"8"2"0,-2-24-16 16,0 6 0-16,0 4 1 16,0 4 0-16,0 7 0 0,0 3-4 15,0-5 1-15,0-1-7 16,0 4 0-16,0-4-17 15,6-4 0-15</inkml:trace>
  <inkml:trace contextRef="#ctx0" brushRef="#br0" timeOffset="69112.6344">14291 4382 14 0,'0'-3'7'0,"-3"-5"8"0,-2 8-8 16,-1 0-3-16,-1-2 1 15,-7-1 0-15,-4 0 0 16,-3 3 0-16,-1 0 1 16,4 0-3-16,2 6 1 15,0 7-4-15,6 8 0 0,4 8 0 16,1 0 0-16,5 0 0 16,8 1 0-16,10-1-1 15,6-6 1-15,5-7-13 16,3-8 1-16,0-10-14 15,5-6 0-15</inkml:trace>
  <inkml:trace contextRef="#ctx0" brushRef="#br0" timeOffset="69581.3914">14468 4345 30 0,'-11'18'15'0,"3"33"4"15,8-38-16-15,-2 5-6 16,-3 1 1-16,2 0 4 0,0-1 1 16,-2-2-3-16,2 0 1 15,1-3-1-15,2-2 0 16,0-1 0-16,0-2 0 16,0-3 1-16,0-2 0 15,2-6-2-15,6-7 1 16,3-1 0-16,2-7 1 15,0-3-2-15,3-1 1 16,-16 22 0 0,13-8 1-16,-2 6 0 0,-3 2-2 15,-3 8 1-15,1 0 0 16,-6 0 1-16,0-3 2 16,-6 0 1-16,4 1-3 15,-1-4 1-15,-2 1 1 16,5-3 0-16,8 0-6 15,0-5 1-15,5-3 2 16,5 2 1-16,3 1 0 16,3 0 0-16,0 2-2 15,-3 6 0-15,-2 2 1 16,-1 0 0-16,-2 9-2 16,0 1 0-16,-3 4-37 15,0-1 1-15</inkml:trace>
  <inkml:trace contextRef="#ctx0" brushRef="#br0" timeOffset="69816.102">14873 4422 31 0,'-19'-8'15'0,"27"2"0"0,0 4-15 15,3-1 4-15,2 3 1 16,6 3-4-16,4-3 1 16,12 0-2-16,4 0 1 15,-7 2-2-15,0-7 1 16,0 5-36-16,-3-3 0 0,-3-2 36 16,1-5 1-16</inkml:trace>
  <inkml:trace contextRef="#ctx0" brushRef="#br0" timeOffset="70041.9619">15137 4292 36 0,'-8'13'18'0,"19"3"1"0,-6-11-18 15,6 1 4-15,0-1 0 16,2 6-4-16,5 2 0 15,-2 3 2-15,0 5 0 16,-11 3-4-16,-5-1 1 0,-5 4 0 16,-13 5 0-16,-1-1-2 15,-5-1 1-15,0-7-42 16,3-7 0-16</inkml:trace>
  <inkml:trace contextRef="#ctx0" brushRef="#br0" timeOffset="70859.2625">13510 4551 23 0,'-5'-8'11'0,"5"-2"11"16,0 2-12-16,0 0-4 15,-5 0 0-15,2 0-3 16,-5 3 1-16,-3 5-2 15,1 0 1-15,-1 0-2 16,-5 5 1-16,-2-2-2 16,-6-1 0-16,-5-4 1 15,0-4 0-15,5-2-2 0,3 1 0 16,2 1 1-16,9 1 1 16,4 2-1-16,1 9 0 15,5-1 0-15,5 5 0 16,1-2 0-16,2 3 0 15,2 2 0-15,-2 6 0 16,5 2 0-16,-2-3 0 16,0 4-1-16,-1-7 1 15,1-1 0-15,-1-4 1 16,-2-2-1-16,-2-2 1 16,-1-4 3-16,-5-2 1 0,-5-5-5 15,-1-3 1-15,-4-3 0 16,-6-2 0-16,0-3-1 15,-5 0 0-15,-6-5-1 16,6-3 0-16,0 1 0 16,5 4 0-16,6 3 1 15,2 6 1-15,5-1 0 16,6 3 0-16,7-3-2 16,3 4 0-16,14-4 1 15,5-5 0-15,-1-2 0 16,1-4 0-16,0-1-51 15,0-1 0-15</inkml:trace>
  <inkml:trace contextRef="#ctx0" brushRef="#br0" timeOffset="72588.6644">15603 7478 25 0,'0'0'12'0,"8"24"3"0,-3-16-14 31,3 8-1-31,0-1 0 0,-2 9 1 0,1 5 0 16,1 3 1-16,-5 0 0 15,0-3-1-15,2 0-1 16,-5-29 0-16,-5 21 7 31,5-2 0-31,0-11-7 16,0-11 1-16,5-21 5 15,-2-7 1-15,5-12-4 16,5-7 0-16,8 0-2 16,3 5 0-16,8 8-1 15,7 5 0-15,4 11 0 0,-4-1 0 16,-4 7 0-16,-4 7 0 16,1 2-17-16,-3 6 0 15,-5 0-14-15,-3 6 1 16</inkml:trace>
  <inkml:trace contextRef="#ctx0" brushRef="#br0" timeOffset="72777.045">16151 7769 44 0,'-16'32'22'0,"16"15"-1"0,0-33-21 0,5 2 0 16,-2-1 0-16,0 1-10 16,4-3 0-16,1 1-23 15,-2-9 0-15</inkml:trace>
  <inkml:trace contextRef="#ctx0" brushRef="#br0" timeOffset="73136.473">16325 7748 37 0,'16'-3'18'0,"40"-13"3"0,-46 8-19 16,4 0-3-16,2 6 1 15,-6-1 2-15,1 8 1 16,-9 3-2-16,-2 6 1 16,-2-1 2-16,-6 3 0 15,-3 2 3-15,-7 6 1 16,2 3-6-16,-3-4 0 0,6-1-1 16,-3-1 0-16,14-5 0 15,2-1 0-15,10-1-1 16,3-6 0-16,6-3 0 15,2-2 1-15,8-6-29 16,3-2 0-16,2-6-2 16,-10 0 0-16</inkml:trace>
  <inkml:trace contextRef="#ctx0" brushRef="#br0" timeOffset="73386.9119">16810 7584 47 0,'-8'-13'23'0,"47"5"1"0,-28 2-24 15,2 1 0-15,8 0 0 16,6-1-1-16,-1 1 1 15,1 3-26-15,-6 2 0 16,0 0 6-16,-10 0 1 16</inkml:trace>
  <inkml:trace contextRef="#ctx0" brushRef="#br0" timeOffset="73512.2649">16823 7671 50 0,'16'32'25'0,"21"-19"-1"0,-19-8-24 0,6-2-49 16,13 0 0-16</inkml:trace>
  <inkml:trace contextRef="#ctx0" brushRef="#br0" timeOffset="74288.1594">17310 7565 28 0,'8'16'14'0,"13"13"1"15,-13-16-13-15,-3 9-1 16,0 7 1-16,-2-3 2 16,-3 1 1-16,0 2-2 15,-3-3 0-15,-2-5 6 16,2-5 1-16,1-10-6 0,-4-9 0 16,6-8-1-16,6-10 0 15,-1-11 0-15,11-5 0 16,5-5-3-16,6-3 1 15,10-5-2-15,8 2 1 16,5 11-1-16,-8 5 1 16,-5 1-18-16,3 15 1 15,-6 8-16-15,3 8 0 16,-5 13 26-16,-8 11 1 16</inkml:trace>
  <inkml:trace contextRef="#ctx0" brushRef="#br0" timeOffset="74506.912">17826 7817 45 0,'-3'8'22'0,"14"13"3"16,-9-11-22-16,1 4-4 15,2 7 1-15,-2 3-1 16,-3-3 0-16,3 3-44 16,2-3 0-16</inkml:trace>
  <inkml:trace contextRef="#ctx0" brushRef="#br0" timeOffset="75445.0161">18019 7788 36 0,'-21'-3'18'0,"39"0"1"0,-7 1-18 16,7-1-2-16,3-2 1 0,1-3 0 16,-1 2 1-16,0-2-2 15,-5 3 1-15,0 3 1 16,-6 2 0-16,-7 2-1 15,-3 6 0-15,-3 0-1 32,-5 3 1-32,0-1 0 15,-2 1 1-15,-1-1-1 16,6 4 0-16,5-4 0 16,3-2 0-16,5 0 0 15,5-3 1-15,0 3-2 0,3-2 1 16,-6 4 6-16,-4 3 0 15,-1 3-1-15,-10 3 0 16,-1-1-6-16,-4 1 1 16,-6-3 0-16,0 0 1 15,-2 0-1-15,-1-6 0 16,9-5-18-16,4 1 1 16,6-6-14-16,3-3 1 15</inkml:trace>
  <inkml:trace contextRef="#ctx0" brushRef="#br0" timeOffset="76205.6464">18643 7597 47 0,'-2'-3'23'0,"33"3"1"0,-12 0-23 0,5-2-1 16,7-1 0-16,4-2-12 16,2 2 0-16,-5 0-23 15,-6 3 0-15</inkml:trace>
  <inkml:trace contextRef="#ctx0" brushRef="#br0" timeOffset="76361.8984">18575 7774 53 0,'-6'3'26'0,"56"-3"1"0,-28 0-26 15,9 0-1-15,4-3 0 0,12 3-25 16,9 3 1-1,0 0-5-15,2 2 1 0</inkml:trace>
  <inkml:trace contextRef="#ctx0" brushRef="#br0" timeOffset="76893.1561">19273 7610 45 0,'-5'6'22'0,"23"54"0"0,-10-38-22 16,3-4 0-16,-6 6 0 0,3 2 0 15,-5 6 1-15,2-3 0 16,-5-2 1-16,-5-9 0 16,2-5 0-16,-5-13 3 15,5-13 0-15,1-8-2 16,2-19 0-16,5-10 1 16,11 2 0-16,5-7-4 15,3-1 1-15,5 6 0 16,5 10 1-16,6 11-3 15,2 11 1-15,-4 12-9 16,-1 9 1-16,-3 8-45 16,0 7 1-16</inkml:trace>
  <inkml:trace contextRef="#ctx0" brushRef="#br0" timeOffset="77268.1608">19675 7835 45 0,'3'-13'22'0,"47"2"2"0,-34 6-22 0,10 2-2 16,-4 3 1-16,-1 3 0 15,-8 2 0-15,-2 1 2 16,-3 2 1-16,-6 5-6 16,-10 5 1-16,-8 4 3 15,-10 1 0-15,2-2 1 16,0-2 1-16,3 0-2 16,3 2 0-16,7-3-2 15,8 1 1-15,3-6-1 16,11-2 0-16,5-6-4 15,13-3 1-15,0-4-39 16,3-1 0-16,2 1 30 16,-2-12 1-16</inkml:trace>
  <inkml:trace contextRef="#ctx0" brushRef="#br0" timeOffset="77633.0401">20120 7806 35 0,'-11'13'17'0,"-10"1"6"16,16-9-18-16,-1 3-3 16,-4 2 1-16,-1 4-1 15,1-1 1-15,2 3-3 16,5 0 0-16,3-3 2 16,5 0 0-16,6-2 1 15,5-3 0-15,5-1-2 16,3 1 1-16,5-8-4 0,3-2 0 15,-9-4-23-15,-1-7 1 16,-1 0 0-16,0-3 0 16</inkml:trace>
  <inkml:trace contextRef="#ctx0" brushRef="#br0" timeOffset="77778.6349">20207 7917 56 0,'-40'58'28'0,"30"-23"0"15,10-22-29-15,0 6 1 16,0 4 0-16,0 1-29 16,5-3 0-16,0-2 3 15,3 2 1-15</inkml:trace>
  <inkml:trace contextRef="#ctx0" brushRef="#br0" timeOffset="78236.1934">20723 7639 46 0,'0'0'23'0,"34"-16"-3"0,-20 11-22 15,7 0-24-15,0 2 1 16,0-2 8-16,-10-3 0 15</inkml:trace>
  <inkml:trace contextRef="#ctx0" brushRef="#br0" timeOffset="78378.9531">20675 7790 62 0,'0'5'31'0,"37"-5"1"0,-21-2-32 0,11-1-15 15,7 1 0-15,6-6-32 16,5-3 1-16</inkml:trace>
  <inkml:trace contextRef="#ctx0" brushRef="#br0" timeOffset="78850.0998">21160 7835 37 0,'-3'45'18'0,"8"-5"6"15,1-30-20-15,-4 1-3 16,1 2 1-16,-3-5-2 16,0 0 0-16,0-5 6 15,0-6 0-15,-3-7-1 16,1-9 0-16,-4-10-5 15,4-3 1-15,-1-13 5 16,3-2 0-16,5-1-4 16,6 0 0-16,10 1-2 15,8-1 1-15,5 3-2 0,4 11 1 16,4 10-9-16,5 11 1 16,4 10-32-16,-1 8 1 15,3 6 25-15,-5-3 0 16</inkml:trace>
  <inkml:trace contextRef="#ctx0" brushRef="#br0" timeOffset="79479.9979">21543 7883 40 0,'-10'2'20'0,"26"4"3"0,-11-6-20 0,5 2-2 16,1 1 1-16,8 0-1 15,2-3 0-15,0 2-2 16,0 1 1-16,-2 0-1 16,-6 2 1-16,-3 3 1 15,-7 0 0-15,-6-3-2 16,-5 3 0-16,-2-3 1 16,-1 1 0-16,1-4 1 15,4-4 0-15,6 2-3 16,6 0 0-16,10 0 3 15,5 2 0-15,0 6 1 16,0 0 1-16,-5 3 4 16,0 10 0-16,-11 3-2 15,-5-1 1-15,-5 1-4 16,-11 0 1-16,-5-3-3 16,0-5 0-16,-1-5-1 0,1-6 1 15,0-2-16-15,5-1 0 16,6-4-29-16,4-4 0 15</inkml:trace>
  <inkml:trace contextRef="#ctx0" brushRef="#br0" timeOffset="79777.1024">22004 7867 37 0,'0'3'18'0,"-8"-3"4"0,8 2-19 0,-8 6 0 15,2 5 1-15,-9 3 0 16,4 3 0-16,0-3-2 16,6 5 1-16,0-3 1 15,10 1 1-15,6 5-2 16,2-1 1-16,8-4-3 15,8-3 1-15,6 0-4 16,4-8 1-16,-4-8-26 16,-1-8 0-16,-2-8-4 15,-3-5 1-15</inkml:trace>
  <inkml:trace contextRef="#ctx0" brushRef="#br0" timeOffset="79933.2965">22123 7859 39 0,'-32'29'19'0,"21"35"6"0,11-49-20 16,0 17-1-16,0 5 1 16,0 0-6-16,3 3 1 15,2 0-19-15,-2-6 1 16,5-7-11-16,-3-12 1 16</inkml:trace>
  <inkml:trace contextRef="#ctx0" brushRef="#br0" timeOffset="80259.8276">22461 7608 48 0,'3'8'24'0,"50"-8"1"16,-32 0-25-16,8 0 0 15,0 2 1-15,3 1-32 0,0-3 1 16,0-5 12-16,-9-3 1 16</inkml:trace>
  <inkml:trace contextRef="#ctx0" brushRef="#br0" timeOffset="80404.6954">22535 7788 56 0,'3'0'28'0,"58"0"1"16,-42 0-28-16,7-3-12 16,11 0 1-16,0 6-36 15,5-3 1-15</inkml:trace>
  <inkml:trace contextRef="#ctx0" brushRef="#br0" timeOffset="81110.4197">23096 7401 33 0,'-31'0'16'0,"2"27"7"0,23-17-17 16,-2 11-4-16,0 9 1 16,6 9-3-16,2 9 1 15,8-3 0-15,2-5 1 16,3-6 6-16,9-8 0 15,1-7-1-15,4-9 1 0,5-4-6 16,-6-6 0-16,1-13-2 16,-12-14 1-16,1-2 0 15,-5-3 1-15,-11-5-2 16,-11-3 1-16,-10 1-2 16,-11 4 0-16,1 6 0 15,-6 13 1-15,2 16-29 16,6 14 1-16,8 9-5 15,10 4 0-15</inkml:trace>
  <inkml:trace contextRef="#ctx0" brushRef="#br0" timeOffset="81282.3859">23517 7737 69 0,'-26'16'34'0,"15"-3"3"0,8-13-34 16,1 0-6-16,-4-5 1 15,4 2-17-15,-6 3 0 16,5 0-13-16,3-2 0 16,3-6 14-16,2-5 1 15</inkml:trace>
  <inkml:trace contextRef="#ctx0" brushRef="#br0" timeOffset="81658.5598">23679 7396 41 0,'-22'18'20'0,"12"41"5"16,10-38-21-16,2 8-2 15,6 11 1-15,3 5-2 16,2-6 1-16,3-7 3 16,5-8 1-16,0-8 4 15,6-11 1-15,2-13-7 16,0-13 0-16,-8-6 1 0,0 1-5 16,-21 26 0-1,-15-66 5-15,-7 10 0 16,-1 6-6-16,-12 5 0 15,-5 19-2-15,1 15 0 16,7 11-28-16,6 8 1 16,7 8-11-16,16 8 1 15</inkml:trace>
  <inkml:trace contextRef="#ctx0" brushRef="#br0" timeOffset="81863.4448">24115 7367 46 0,'5'-13'23'0,"11"-1"15"15,-8 17-22-15,0 5-10 16,-5 5 0-16,-3 11-6 16,0 8 1-16,0 5-5 15,0 5 1-15,-3 6-31 16,3-3 1-16,0 0 3 15,5-6 1-15</inkml:trace>
  <inkml:trace contextRef="#ctx0" brushRef="#br0" timeOffset="82505.8693">24472 7578 44 0,'-10'30'22'0,"-9"15"2"16,17-32-21-16,-6 8-1 16,8-2 0-16,-11-4-2 15,8-1 1-15,3-4 6 16,0-5 0-16,3 1-6 16,8-4 1-16,-3-4-2 15,2-4 1-15,3-4-1 16,6-3 0-16,-6 5-1 15,6-3 1-15,-6 3 0 0,-3 3 1 16,-2 2-2-16,0-5 1 16,-2 6 1-16,-1 4 0 15,-2 4 1-15,-3 7 0 16,-3 3-2-16,-2 5 1 16,2 3-1-16,0-3 1 15,1-5 0-15,4-6 0 16,1-7 0-16,5-8 1 15,5-11-2-15,6-11 0 16,2-7 2-16,5 0 1 0,3 2-1 16,3 5 0-16,-3 6 4 15,-2 11 1-15,2 7-5 16,-5 11 1-16,2 8-2 16,-2 10 0-16,-3 3-1 15,-2-2 0-15,-6 2-12 16,-3 0 1-16,-2 0-35 15,-5-2 0-15,5-9 26 16,-3-7 1-16</inkml:trace>
  <inkml:trace contextRef="#ctx0" brushRef="#br0" timeOffset="84208.7807">13719 5679 40 0,'-45'-37'20'0,"45"37"1"0,11 7-20 0,13 15 2 15,15 9 0-15,9 17 2 16,23 21 0-16,17 18-1 16,12 6 1-16,6 5-5 15,3-8 0-15,-1 5-1 0,-13-21 1 16,-13-13-23-16,-18-11 0 16,-14-10-5-16,-16-6 0 15</inkml:trace>
  <inkml:trace contextRef="#ctx0" brushRef="#br0" timeOffset="84458.7847">13698 6554 62 0,'-34'-13'31'0,"71"-71"2"0,0 52-32 0,10-18 3 16,33-9 0-16,26-23 2 15,10-5 0-15,16-16-6 16,22 0 0-16,5-11-38 16,-1 0 1-16,-18 21 2 15,-31 9 1-15</inkml:trace>
  <inkml:trace contextRef="#ctx0" brushRef="#br0" timeOffset="85407.501">14439 8589 36 0,'-13'0'18'0,"15"21"0"16,1-2-18-16,5 15 1 15,2 11 0-15,4 8-2 0,-4 3 1 16,1-3 0-16,-1-3 0 16,1-5 3-16,-3-8 1 15,-5-10 6-15,2-9 0 16,-5-10-8-16,0-16 0 0,0-8 0 16,3-23 0-16,5-12 0 15,13-15 1-15,13-5-4 16,6 7 1-16,5 1 0 15,5 4 1-15,-5 17-2 16,-3 13 1-16,-7 16-37 16,2 10 1-16,-3 11 17 15,-5-5 1-15</inkml:trace>
  <inkml:trace contextRef="#ctx0" brushRef="#br0" timeOffset="86692.829">14902 9126 48 0,'-8'27'24'0,"8"7"0"0,0-28-24 0,0 2-1 15,0 7 0-15,0 9-33 16,0 0 1-16,3-3 20 16,2-8 1-16</inkml:trace>
  <inkml:trace contextRef="#ctx0" brushRef="#br0" timeOffset="87062.9384">15156 9060 27 0,'0'3'13'0,"3"2"4"15,-1-2-14-15,-2 0 4 16,0 2 0-16,0 3-3 16,-2 2 1-16,-1 1-2 15,-5 2 0-15,0 0 2 16,3-2 1-16,-3-3-4 16,0 0 1-16,3-3-3 15,5 3 0-15,0-3 0 16,5 3 0-16,3-2 0 0,0-1 1 15,5 0-1-15,6 0 0 16,4-2 0-16,6 0 0 16,3-3-3-16,0-6 0 15,0-4-44-15,-1-1 1 16,1-5 43-16,-11 1 1 16</inkml:trace>
  <inkml:trace contextRef="#ctx0" brushRef="#br0" timeOffset="87221.1307">15360 9007 47 0,'-29'8'23'0,"13"43"6"15,10-33-23-15,4 6-6 16,-1 2 1-16,-2 11-2 16,2 3 1-16,1 2-6 15,2-4 0-15,2-12-40 16,6-2 1-16</inkml:trace>
  <inkml:trace contextRef="#ctx0" brushRef="#br0" timeOffset="87939.113">15997 8933 50 0,'-5'6'25'0,"10"2"-1"0,3-6-25 0,3-2 2 16,7 3 0-16,4 2-1 15,1-2 0-15,6-6-29 16,-2 3 1-16,-1-3 7 16,-10 1 1-16</inkml:trace>
  <inkml:trace contextRef="#ctx0" brushRef="#br0" timeOffset="88126.6171">16029 9021 57 0,'-13'5'28'0,"42"-8"2"16,-16 1-29-16,8-1-2 15,8 0 0-15,3 3-35 16,5 0 1-16,6 6 14 0,-1 2 1 15</inkml:trace>
  <inkml:trace contextRef="#ctx0" brushRef="#br0" timeOffset="88504.8937">16659 8954 32 0,'0'40'16'0,"0"-13"0"16,0-14-16-16,0 8 3 15,-5 5 1-15,2 1 1 16,0-3 1-16,-2-6 1 16,2-2 1-16,1-5-3 15,2-17 0-15,0-17 1 0,2-9 1 16,9-8-2-16,2-13 0 16,8 6-4-16,11-4 1 15,5 4-3-15,-3 4 0 16,1 9-3-16,2 10 1 15,-3 8-59-15,1 11 1 16</inkml:trace>
  <inkml:trace contextRef="#ctx0" brushRef="#br0" timeOffset="89061.1445">16992 9066 36 0,'27'-8'18'0,"20"0"-1"16,-36 5-17-16,7 3 0 16,-4 3 1-16,4 2 0 15,-5 3 0-15,3 0 0 16,-10 2 1-16,-6 4-2 16,-6-1 1-16,-4 0 3 15,-6 3 0-15,-5 0-2 0,-1 0 1 16,1-6 0-16,0 6 0 15,5 0-3-15,6-3 0 16,4 1 0-16,6-4 1 16,6-2-1-16,4-5 0 15,4-1 0-15,7-2 0 16,2 0-16-16,15-2 0 16,-4 2-16-16,0-8 0 15</inkml:trace>
  <inkml:trace contextRef="#ctx0" brushRef="#br0" timeOffset="89579.3489">17389 9021 29 0,'-8'-8'14'0,"11"2"5"0,5 6-15 16,5 0-3-16,6 0 0 16,-1 0 1-16,-5 3 1 15,1 2 2-15,-4 1 0 16,1 2-4-16,-3 0 0 15,-8 2-2-15,-3 1 0 16,-8 2 2-16,-7 3 0 16,-1 0-1-16,-2 0 0 15,5-3 0-15,0-3 0 0,11-2-1 16,0-2 0-16,13-4 0 16,5 1 1-16,8-3 0 15,-2 3 1-15,2 2 5 16,-8 3 0-16,3 0 4 15,-11 2 0-15,1 6-7 16,-12 3 0-16,-4-3-2 16,-4-1 1-16,-4 1-2 15,-3-5 1-15,0-1-3 16,5 1 1-16,-3 8-33 16,9-6 1-16,2 0 6 15,8 0 0-15</inkml:trace>
  <inkml:trace contextRef="#ctx0" brushRef="#br0" timeOffset="90859.4442">17910 8769 39 0,'-18'-5'19'0,"26"8"2"16,0-1-20-16,2 1-1 16,11 2 0-16,6 0 0 15,10-2 0-15,-3-3-1 0,6 0 1 16,-3-3-39-16,5 1 1 15</inkml:trace>
  <inkml:trace contextRef="#ctx0" brushRef="#br0" timeOffset="91049.9374">18027 8904 50 0,'8'13'25'0,"34"-5"-1"16,-29-2-25-16,6-4 1 16,5 4 1-16,7-1-9 15,4-2 1-15,2 2-34 16,-3-3 0-16</inkml:trace>
  <inkml:trace contextRef="#ctx0" brushRef="#br0" timeOffset="92059.4562">18754 9126 42 0,'-15'-7'21'0,"22"59"0"0,1-36-20 0,-2 13-2 31,4 11 1-31,6-3 1 0,-3 0 1 0,6-2-1 16,-3-1 0-16,5-8 2 31,0-10 0-31,6-10-1 0,-6-14 0 15,0-6-2-15,0-15 1 16,-5-10-2-16,-5-12 1 16,-4-9 2-16,-4-7 1 15,-3-12-3-15,-10 2 0 16,-6 1 0-16,0 7 0 16,5 11 1-16,6 10 1 15,0 11-3-15,13 8 0 0,5 8 0 16,8-1 1-16,16 9 0 15,11-3 0-15,15 6 0 16,9-4 0-16,4 4 0 16,17-3 0-16,0-3-1 15,2 0 1-15,-16 0 0 16,-5 3 1-16,-5 2-1 16,-13 3 1-16,-11 8 4 15,-6 3 0-15,-10 5 1 16,-7 5 0-16,-7 0-2 15,-4 6 0-15,0 5-4 16,-3 7 0-16,-1 4-1 16,-4-1 1-16,0 6-2 15,2 0 1-15,-2 2-37 16,5-8 1-16,-3-2 9 0,-5-8 1 16</inkml:trace>
  <inkml:trace contextRef="#ctx0" brushRef="#br0" timeOffset="92556.4648">19162 9034 38 0,'0'-24'19'0,"48"13"0"0,-25 4-19 0,17-7 0 16,2 1 1-16,3 0-1 15,0 5 0-15,3 3 0 16,-14 2 1-16,-5 6 4 16,-13 7 1-16,-8 3-5 15,-10 3 0-15,-14 8 3 16,-5 3 1-16,-3 2-2 16,-11 2 1-16,-2-1-1 15,6-4 1-15,-1 6-2 16,8-6 1-16,5 1-2 15,9-1 0-15,7-2-2 16,14 2 1-16,10-10 1 16,3-5 0-16,8-6-2 15,7-10 0-15,12-3-43 0,-4 0 0 16,3-3 29-16,-5 3 0 16</inkml:trace>
  <inkml:trace contextRef="#ctx0" brushRef="#br0" timeOffset="93256.5213">20559 8521 39 0,'-32'5'19'0,"-21"27"4"0,37-22-19 0,-13 14 2 16,0 16 0-16,3 15 4 16,-1 22 1-16,6 8-10 15,5 5 1-15,8 13-3 16,8-8 1-16,14-18-1 15,15-8 1-15,10-11-34 16,6-8 0-16,11-10 9 16,7-14 1-16</inkml:trace>
  <inkml:trace contextRef="#ctx0" brushRef="#br0" timeOffset="93730.5852">20929 8894 25 0,'-13'-48'12'0,"-27"67"11"16,30-14-14-16,-3 5-4 15,-1 14 1-15,-1 3-5 16,4 10 1-16,6 10-2 16,-1 1 1-16,12 2-1 15,4-2 1-15,6-8-1 16,11-11 0-16,4-19 3 0,4-10 0 15,7-8-1-15,0-13 0 16,-7-13-2-16,-6-6 0 16,-8 0 1-16,-10-5 0 15,-19 0-1-15,-13 0 0 16,-14 6 0-16,-5 7 0 16,-2 13-1-16,5 14 0 15,5 18-19-15,11 9 0 16,13 1-7-16,11 4 1 15</inkml:trace>
  <inkml:trace contextRef="#ctx0" brushRef="#br0" timeOffset="93886.8939">21326 9230 55 0,'-21'0'27'0,"26"0"2"16,1-3-29-16,-1 0 0 15,3-2 0-15,0 0-17 16,-3 2 0-16,3 0-21 16,3 1 1-16</inkml:trace>
  <inkml:trace contextRef="#ctx0" brushRef="#br0" timeOffset="94230.6483">21604 8917 48 0,'-32'14'24'0,"19"31"5"0,8-37-24 16,5 10-2-16,0 9 1 16,5 2-4-16,6 0 1 15,2-3-2-15,8-5 1 16,8-10 3-16,6-11 0 15,-1-11-4-15,6-7 1 16,-6-9 0-16,-5 4 1 16,-10-6 4-16,-17-9 1 0,-4 1-7 15,-19 3 1-15,-11 5 0 16,-11 8 0-16,4 10-1 16,-4 9 1-16,9 12-20 15,13 6 0-15,13-3-23 16,11 0 0-16</inkml:trace>
  <inkml:trace contextRef="#ctx0" brushRef="#br0" timeOffset="94411.6814">22025 8761 61 0,'-5'14'30'0,"10"20"5"16,-3-21-32-16,1 8-4 15,2 11 1-15,-5 0-3 16,0 8 0-16,0 2-44 16,3 3 0-16,5-3 33 15,3 1 1-15</inkml:trace>
  <inkml:trace contextRef="#ctx0" brushRef="#br0" timeOffset="95159.1401">22493 8962 27 0,'-3'-13'13'0,"3"50"4"0,0-29-14 0,0 8 2 16,0 5 1-16,-5 3-4 16,5 0 0-16,-2 0 2 15,-1-3 0-15,-2-3-3 16,5-4 0-16,0-6-1 15,0-3 1-15,5-8-2 16,0-5 1-16,3-2-1 16,5-6 1-16,6 0 0 15,-1-3 1-15,-2 1-1 16,3 5 0-16,-9 5 0 16,1 8 1-16,-3 8-2 15,-8 5 1-15,0 5 0 16,0 4 1-16,0-7-1 15,0-1 0-15,0-6 5 0,3-6 0 16,5-7-6-16,2-11 1 16,1-2 4-16,2-4 1 15,5-1-5-15,6-4 0 16,5 3 0-16,-2 3 1 16,-1 5 0-16,-5 11 0 15,-5 10 1-15,0 3 1 16,-5 8-4-16,2 5 1 15,0 3-1-15,3 0 0 16,-3-6-34-16,1-4 0 16,4-6 16-16,-5-8 0 0</inkml:trace>
  <inkml:trace contextRef="#ctx0" brushRef="#br0" timeOffset="95440.4211">23073 8412 42 0,'31'0'21'0,"65"42"10"16,-73-23-20-16,9 5 1 15,0 13 0-15,0 13-7 16,-3 6 0-16,-5 12-3 15,-11 1 1-15,-8 3-4 0,-15 4 1 16,-12-2 0-16,-7 6 0 16,-16-6-3-16,-5-13 1 15,0-11-28-15,2-10 1 16,8-8-10-16,9-11 0 16</inkml:trace>
  <inkml:trace contextRef="#ctx0" brushRef="#br0" timeOffset="97066.3848">13494 9949 27 0,'-18'-2'13'0,"7"7"3"0,9 0-14 0,-4 3 4 16,4 6 0-16,-6 12-1 16,-3 11 0-16,-2 8 0 15,0 13 1-15,2 11-5 16,11-8 1-16,11 5-1 15,-6-8 0-15,11-10 0 16,5-11 1-16,11-13-2 16,5-19 0-16,2-18 2 0,6-8 1 15,8-19-3-15,6-16 1 16,-12-10-2-16,3-8 1 16,-7 0 0-16,-9 5 0 15,-7 8 0-15,-11 11 0 16,-6 13 9-16,-10 11 1 15,-3 18-5-15,-4 16 0 16,1 15-4-16,-2 17 1 16,6 10-3-16,2 6 1 0,2 7-2 15,9 1 1-15,10-11-34 16,11-5 0-16,13-9 5 16,8-7 0-16</inkml:trace>
  <inkml:trace contextRef="#ctx0" brushRef="#br0" timeOffset="97574.9806">14502 10074 40 0,'-8'-24'20'0,"19"35"0"0,-3-11-20 16,3 2 0-16,10-4 1 15,10 2-1-15,1 0 0 16,0 0-1-16,0-6 1 16,-1 4-39-16,1-1 0 15</inkml:trace>
  <inkml:trace contextRef="#ctx0" brushRef="#br0" timeOffset="97746.9097">14532 10233 54 0,'21'10'27'0,"55"1"1"15,-54-11-27-15,-1 0-6 16,8 0 0-16,5-3-42 15,9-2 1-15,-9 5 43 16,6-3 1-16</inkml:trace>
  <inkml:trace contextRef="#ctx0" brushRef="#br0" timeOffset="100094.1097">15286 10010 35 0,'8'3'17'0,"23"15"9"16,-20 1-18-16,-6 7-6 16,0 6 1-16,-2 11-3 0,0 4 1 15,2 3-1-15,-5-2 1 16,3 0-7-16,-1 2 0 16,4 0-27-16,-4-13 0 15,1-5 26-15,-3-13 0 16</inkml:trace>
  <inkml:trace contextRef="#ctx0" brushRef="#br0" timeOffset="100267.8404">15373 10367 40 0,'0'-29'20'0,"53"-29"5"0,-27 45-21 0,1-8-3 16,10-8 1-16,8-8-2 15,8 0 0-15,0 0-9 16,-3 5 0-16,-5 8-28 16,-11 5 1-16</inkml:trace>
  <inkml:trace contextRef="#ctx0" brushRef="#br0" timeOffset="100502.6572">15370 10315 52 0,'21'29'26'0,"46"-3"8"0,-41-18-25 16,1 3-4-16,4-1 0 15,9 6-5-15,2 5 0 16,1 6-7-16,-9-3 1 15,3-1-53-15,-3-1 1 16</inkml:trace>
  <inkml:trace contextRef="#ctx0" brushRef="#br0" timeOffset="101319.2746">16333 10370 41 0,'-10'-29'20'0,"20"-16"4"0,-18 32-22 0,3 0 2 15,-11 2 0-15,0 3-4 16,-2 0 1-16,-3 5 7 16,-3 3 1-16,-5 6-9 15,0 7 1-15,5 11-1 16,3 8 1-16,7-1-1 16,4 12 0-16,5 7 0 15,5-10 1-15,8-3-1 16,5-11 0-16,5-7 0 15,6-9 0-15,3-10 0 16,-1-18 0-16,0-6 0 16,1-5 0-16,-6-3 0 15,0 0 1-15,-5 3 0 0,-5 3 0 16,-6 2-2-16,3 5 1 16,0 4 0-16,-3-1 1 15,-5 5-1-15,5 3 0 16,1 5 0-16,-1 6 0 15,-2 5 0-15,-1 3 0 16,4 5 1-16,-4 5 0 16,-2-3-1-16,0 14 1 15,-2 13-1-15,-6 0 1 16,-6 10-1-16,-1 9 1 16,-1-6 0-16,0 3 1 0,3 0-3 15,2-3 0-15,0-8 2 16,4-7 0-16,4-11 0 15,0-9 1-15,6-9 2 16,5-9 1-16,5-2-4 16,8-14 1-16,8-8-2 15,-2-4 0-15,2 1-16 16,0-4 1-16,5-3-20 16,1-3 1-16,-3-2 14 15,-6 5 0-15</inkml:trace>
  <inkml:trace contextRef="#ctx0" brushRef="#br0" timeOffset="101733.7504">16627 9965 47 0,'-5'-10'23'0,"34"-4"7"16,-16 7-23-16,16-4-7 16,6 0 0-16,-4 6-1 15,-4 0 1-15,-6 5 0 16,-5 2 1-16,-6 4 2 15,-2 7 0-15,-10 5-3 16,-14 4 1-16,-11 4 4 16,-2 9 1-16,6 2-3 0,1-3 0 15,6-8-2-15,6-4 1 16,10-7-2-16,10-4 0 16,17-3-7-16,-1-5 1 15,6-3-49-15,5 0 1 16,0-6 48-16,-5 1 1 15</inkml:trace>
  <inkml:trace contextRef="#ctx0" brushRef="#br0" timeOffset="102468.1974">17675 9785 21 0,'10'-23'10'0,"6"-9"6"15,-10 26-10-15,-6 4 6 16,0-3 1-16,-6 7-9 16,1 1 0-16,-3 2 1 15,-2 3 0-15,-4 3 0 16,-12 2 0-16,-1 8-4 15,-4 19 1-15,-6 18 3 0,0 27 1 16,0 28 0-16,5 36 0 16,8 31 0-16,5 39 0 15,19 9-6-15,22-9 1 16,15-47-5-16,21-23 1 16,5-46-24-16,6-34 0 15,-3-17-15-15,-13-30 1 16</inkml:trace>
  <inkml:trace contextRef="#ctx0" brushRef="#br0" timeOffset="103170.0441">18162 10188 36 0,'-6'2'18'0,"4"1"8"0,2 0-19 0,0-1-4 16,0 3 1-16,-8 3-4 16,-3 8 0-16,-5 5 2 15,-2 3 0-15,-3 3 2 16,0-1 0-16,-1-2 0 16,4-3 0-16,7 0-2 15,6-2 0-15,0-1 2 16,13 4 1-16,10-9-3 15,9 3 1-15,4-8-3 16,12-11 0-16,10-5 0 16,7-3 0-16,1-7-19 0,3-1 0 15,-17 1-28-15,1-3 1 16</inkml:trace>
  <inkml:trace contextRef="#ctx0" brushRef="#br0" timeOffset="103337.602">18344 10243 62 0,'-21'37'31'0,"29"45"0"16,-3-63-31-16,1 12 0 0,-4 14 0 16,6 0-17-16,3 3 1 15,5-3-29-15,5-5 0 16</inkml:trace>
  <inkml:trace contextRef="#ctx0" brushRef="#br0" timeOffset="103748.1923">19252 9859 53 0,'-16'6'26'0,"32"41"1"0,-11-28-26 0,3 5-1 15,3 13 0-15,-1 8-11 16,3-3 1-16,-2 6-25 15,-3 5 1-15,0 2 26 16,-5-7 1-16</inkml:trace>
  <inkml:trace contextRef="#ctx0" brushRef="#br0" timeOffset="103979.5631">18789 10616 45 0,'8'3'22'0,"92"-19"15"16,-60 8-23-16,23 0-10 16,22-2 1-16,18-9-4 15,16-10 1-15,6-3-7 16,-3-2 0-16,-6-1-54 15,-16 4 0-15</inkml:trace>
  <inkml:trace contextRef="#ctx0" brushRef="#br0" timeOffset="104517.8051">18945 10944 28 0,'-32'32'14'0,"22"8"2"0,10-27-14 16,2 11 1-16,9 2 0 0,2 3 4 15,6-5 0-15,2-3 2 16,3-5 0-16,7-8-1 16,6-10 1-16,0-17-6 15,0-7 0-15,-2-6 1 16,-11-11 0-16,-8-4-4 16,-16 10 1-16,-16 2-1 15,-16 4 0-15,-2 7 0 16,-11 8 0-16,-6 11-3 15,6 7 0-15,8 12-26 16,16 9 1-16,16 6-5 16,10-2 0-16</inkml:trace>
  <inkml:trace contextRef="#ctx0" brushRef="#br0" timeOffset="104664.2214">19424 11093 67 0,'-19'7'33'0,"25"-17"4"0,-4 5-34 0,1-1-7 16,2 1 1-16,-2 0-26 15,-1-1 0-15,6 4-8 16,3 2 1-16</inkml:trace>
  <inkml:trace contextRef="#ctx0" brushRef="#br0" timeOffset="105007.978">19606 10823 30 0,'-21'5'15'0,"5"24"6"16,11-16-14-16,5 6-5 0,5 5 1 15,1 2 0-15,10-2 1 16,-1 0 3-16,7-6 1 16,7-5-1-16,2-7 1 15,4-4-1-15,-3-7 0 16,-3-16-1-16,-8-8 1 16,-8 0 1-16,-8 0 0 15,-15-1-9-15,-11 1 0 16,-11 3 2-16,-5 5 0 15,0 8-15-15,0 7 1 0,10 12-27 16,9 4 0-16,15 9 15 16,6-3 0-16</inkml:trace>
  <inkml:trace contextRef="#ctx0" brushRef="#br0" timeOffset="105211.531">20093 10664 75 0,'-10'16'37'0,"26"37"5"15,-11-32-37-15,3 11-5 16,0 15 0-16,-3 1-15 16,3 5 1-16,3-6-28 15,-1-4 0-15,1-12 19 0,-3-9 1 16</inkml:trace>
  <inkml:trace contextRef="#ctx0" brushRef="#br0" timeOffset="106180.1303">20945 10240 48 0,'0'6'24'0,"3"47"4"0,-3-35-24 16,0 9-3-16,-3 4 1 31,-5 6-7-31,0 8 0 16,3-7-28-16,-3-1 1 16,0-6 17-16,3-7 0 0</inkml:trace>
  <inkml:trace contextRef="#ctx0" brushRef="#br0" timeOffset="106370.2931">20792 10418 61 0,'-16'0'30'0,"48"8"1"16,-16-6-31-16,5-2 0 16,8 3 0-16,3-3 0 15,2 0 0-15,8-3-13 0,-2-2 1 16,0-6-24-16,-3-2 0 15,2-3 24-15,-7 0 0 16</inkml:trace>
  <inkml:trace contextRef="#ctx0" brushRef="#br0" timeOffset="106701.3189">21350 10008 54 0,'24'-16'27'0,"37"10"1"16,-40 6-26-16,3 3-2 15,-3 5 0-15,-3 3 0 16,-4 7 1-16,-4 9-1 16,-4 7 0-16,-17-2 0 15,-16 2 0-15,-4 6 1 16,-6 5 0-16,-6 0 4 15,6-5 0-15,11-11 0 0,5-6 0 16,13-1-2 0,10-7 1-16,14-4-5 0,5-6 0 15,11-2 0-15,11-3 0 16,-1 3-37-16,3-3 1 16,0-3 6-16,-8-5 1 15</inkml:trace>
  <inkml:trace contextRef="#ctx0" brushRef="#br0" timeOffset="107667.2063">23067 9727 45 0,'-13'3'22'0,"21"63"9"0,-5-45-23 0,5 14-7 16,-3 7 1-16,5 11-2 16,1 8 0-16,5-11-11 15,-5 0 0-15,-1 0-32 16,-5-5 0-16</inkml:trace>
  <inkml:trace contextRef="#ctx0" brushRef="#br0" timeOffset="107935.7808">22154 10497 53 0,'-39'-18'26'0,"78"18"1"0,-15-3-26 16,29 3 8-16,16 0 0 15,26-3-3-15,27-5 1 16,26-2 1-16,29-9 1 16,6-7-8-16,18-3 0 0,5-3 0 15,-2 6 0-15,-21 4-15 16,-19 9 1-16,-16 5-52 16,-21 0 0-16</inkml:trace>
  <inkml:trace contextRef="#ctx0" brushRef="#br0" timeOffset="109013.6846">22046 11026 35 0,'-8'0'17'0,"19"22"3"0,-3-9-17 16,2 8 1-16,3 5 0 16,6 4-1-16,-3-7 0 15,5 1-1-15,0-3 1 16,0 0-3-16,-2-5 1 15,-1-5 1-15,3-11 0 0,1-3 1 16,-6-7 0-16,2-11-4 16,1-11 1-16,-4-5 0 15,-4 2 1-15,-3-12-2 16,-8-4 0-16,0 6 2 16,0 8 0-16,3 6-2 15,2 4 1-15,0 3 0 16,11 3 0-16,-3 0 0 15,6 5 0-15,2 3 2 16,3 0 1-16,0 5 0 16,5 5 0-16,-5 3-1 0,5 0 0 15,-6 0-1-15,-1 0 0 16,-1 0 1-16,0 0 0 16,5 3-1-16,-2-1 0 15,-3 1-1-15,1 2 1 16,1 3-2-16,-1 0 1 15,-1-2-10-15,-3 1 0 16,-5-1-43-16,3 2 0 16</inkml:trace>
  <inkml:trace contextRef="#ctx0" brushRef="#br0" timeOffset="109675.0902">22451 10997 36 0,'-8'3'18'0,"29"-3"3"15,-10-3-18-15,7-2-1 16,6 5 1-16,5-3 0 15,0 6 0-15,-2 5-2 16,-1-3 0-16,-5 6-1 16,0-1 0-16,-21-10 0 15,-18 40 6 1,-1-8 1-16,-4-3-4 0,-1-3 1 16,-3-7-1-1,6-6 0-15,5-2-3 0,0-1 1 16,11-2-2-16,0 0 1 15,10-5-1-15,6 2 1 16,2 0 0-16,8 1 0 16,0-6-3-16,3 2 0 15,5-2-30-15,6-8 0 16,4-2 12-16,-4-6 0 16</inkml:trace>
  <inkml:trace contextRef="#ctx0" brushRef="#br0" timeOffset="109940.7199">22771 10809 34 0,'-3'-2'17'0,"1"2"9"15,2 0-18-15,2 5-4 16,-2 3 1-16,3 8 1 16,-3 13 0-16,-3 5-5 15,3-5 0-15,3-2-15 16,8-3 0-16,7-11-25 0,3-10 0 16</inkml:trace>
  <inkml:trace contextRef="#ctx0" brushRef="#br0" timeOffset="110427.2546">23342 10558 39 0,'-5'-5'19'0,"-3"10"7"0,6 0-21 16,-6 6 4-16,-3 2 0 15,-10 16-4-15,-8 19 0 16,-3 10 0-16,0 19 1 15,1 18-5-15,4 6 0 16,9-1-1-16,7-10 0 16,11-8-4-16,11-13 0 15,10-16-26-15,8-16 1 0,3-16-2 16,2-13 0-16</inkml:trace>
  <inkml:trace contextRef="#ctx0" brushRef="#br0" timeOffset="110770.9647">23533 10823 38 0,'-16'-8'19'0,"-10"21"5"15,20 0-20-15,-4 14-3 16,-1 10 0-16,-5 5 2 15,6 11 1-15,4 2-3 16,6-10 0-16,6-5 6 16,10-8 1-16,-1-16-4 0,12-3 1 15,-3-13-2-15,5-13 1 16,-3-11-1-16,-5-5 0 16,-2-3-2-16,-11-5 1 15,-8-8-4-15,-11 5 1 16,-7 1-6-16,-3 7 1 15,-3 13-31-15,-3 11 1 16,6 16 13-16,5 6 1 16</inkml:trace>
  <inkml:trace contextRef="#ctx0" brushRef="#br0" timeOffset="110912.2121">23729 11161 63 0,'-5'8'31'0,"15"-10"-2"16,-5 4-32-16,1 4-27 16,2 2 1-16,2 2-1 15,3-5 0-15</inkml:trace>
  <inkml:trace contextRef="#ctx0" brushRef="#br0" timeOffset="111225.1095">24136 10788 52 0,'-34'19'26'0,"2"23"1"0,29-23-26 16,-4 7 6-16,4 6 0 16,3 8-6-16,3 2 1 15,7-2 0-15,9-6 1 16,2-10 0-16,3-8 0 15,7-11-1-15,1-13 0 32,0-5-2-32,-8-3 0 0,-6-3 0 0,-15-4 1 0,-6-9-2 15,-10-3 1 1,-8 4-3-16,-6 4 0 0,4 6-17 31,-1 5 0-31,3 3-19 0,5 10 0 0,10 6 33 16,1-3 0-16</inkml:trace>
  <inkml:trace contextRef="#ctx0" brushRef="#br0" timeOffset="111397.4019">24462 10817 45 0,'0'16'22'0,"8"13"2"0,-6-15-23 0,-2 7-1 31,0 8 0-31,0 0-4 16,0 5 0-16,3 1-38 0,8-9 1 15</inkml:trace>
  <inkml:trace contextRef="#ctx0" brushRef="#br0" timeOffset="111718.9417">24671 10558 48 0,'5'42'24'0,"16"11"8"0,-13-29-25 16,3 8-3-16,-1 8 0 15,1 7-1-15,-3 6 1 16,-8-3-4-16,-5 3 1 16,-6 3-2-16,-2-1 1 15,-8-4-23-15,2-9 1 0,3-10-18 16,0-3 0-16</inkml:trace>
  <inkml:trace contextRef="#ctx0" brushRef="#br0" timeOffset="112180.7827">24808 9706 43 0,'3'-16'21'0,"60"43"3"16,-33-9-21-16,1 14 7 16,6 26 0-16,6 27-3 15,-4 21 1-15,-7 21-4 16,-5 15 1-16,-14 15-5 0,-11 9 1 15,-9-2 0-15,-7-8 1 16,-7-13-3-16,-8-10 1 16,-8-14-3-16,-13-8 1 15,-3-8-44-15,-13-24 1 16,5-12 25-16,-11-14 0 16</inkml:trace>
  <inkml:trace contextRef="#ctx0" brushRef="#br0" timeOffset="122886.1964">14471 12421 31 0,'-11'0'15'0,"14"5"6"0,2-7-15 0,0-1-2 16,6-5 1-16,5 0-4 16,10-3 0-16,6-2-1 15,8 3 1-15,-6-1-2 16,3 3 1-16,-3 0-22 15,-2 3 0-15,-3 5 3 32,-7 0 0-32</inkml:trace>
  <inkml:trace contextRef="#ctx0" brushRef="#br0" timeOffset="123089.2246">14584 12476 42 0,'-5'0'21'0,"34"16"1"15,-18-13-22 1,23-11 0 0,6 0 0-16,2 0-40 15,1 0 0-15,-9-5 38 16,-13 0 0-16</inkml:trace>
  <inkml:trace contextRef="#ctx0" brushRef="#br0" timeOffset="124733.941">15690 12167 14 0,'6'3'7'0,"-1"-22"8"0,0 14-7 16,-2-6-5-16,-3 1 0 15,0-6-2-15,0 0 0 16,-3-5 0-16,-5-1 1 16,-2 1-1-16,-1-3 1 15,-2 3 0-15,-3 5 0 16,-5-2 4-16,-3 5 0 16,-8 7-3-16,-2 6 0 15,2 3-2-15,0 5 0 0,6 5-2 16,2 3 1-16,3 0 1 15,3 0 0-15,7 5-2 16,0 5 0-16,6 6 2 16,0 5 0-16,5-5-1 15,0 2 0-15,5-7 0 16,-2-3 0-16,7-11 1 16,4-8 0-16,7-7-1 15,10-6 1-15,1-11-1 16,-3-7 1-16,3-6-1 15,2 0 1-15,6-5-2 16,0-3 1-16,-6 1 1 0,-2 4 0 16,-8 9 1-16,-6 10 1 15,-7 13 0-15,-8 19 0 16,-6 16 1-16,-10 23 0 16,-9 12-2-16,1 12 0 15,0 3-2-15,3 8 0 16,7-16-7-16,0 0 7 15,11-74 0 1</inkml:trace>
  <inkml:trace contextRef="#ctx0" brushRef="#br0" timeOffset="125598.7813">16005 12148 28 0,'-8'0'14'0,"19"27"1"16,-3-17-14-16,2 4 0 16,9 1 1-16,2 7-2 15,6 4 1-15,2 3-1 16,0 0 0-16,3 0 0 16,-1-2 1-16,1-9-12 15,-5-2 0-15,-6-2-9 16,0-4 0-16</inkml:trace>
  <inkml:trace contextRef="#ctx0" brushRef="#br0" timeOffset="125793.0621">15992 12484 31 0,'-8'0'15'0,"19"-8"4"0,-3 6-16 16,5-6-2-1,11-8 1-15,13-8-2 16,0-5 0-16,10-3 0 16,1 3 1-16,5-8-15 15,-5 3 1-15,-11-1-9 16,0 6 1-16</inkml:trace>
  <inkml:trace contextRef="#ctx0" brushRef="#br0" timeOffset="125949.3111">16542 12214 35 0,'-18'22'17'0,"7"12"2"0,9-23-18 15,-4 7-1-15,4 6 0 16,2 0-3-16,0 2 1 16,0-5-31-16,2-7 1 15</inkml:trace>
  <inkml:trace contextRef="#ctx0" brushRef="#br0" timeOffset="126261.8188">16680 12212 39 0,'-29'32'19'0,"18"5"1"15,14-21-20-15,2 10 0 16,1 6 1-16,4-1-2 15,11 1 1-15,8 0 3 16,3-13 1-16,-3-14 0 16,-2-5 1-16,-1-5-3 15,-2-9 0-15,-5-7 2 16,-6-8 0-16,-5-3-2 16,-8 3 1-16,-8-8-4 15,-5-3 0-15,-17-2 2 16,-4 2 0-16,2 11-3 0,3 5 0 15,8 11-23-15,8 8 0 16,5 13-3-16,5 0 0 16</inkml:trace>
  <inkml:trace contextRef="#ctx0" brushRef="#br0" timeOffset="126861.6269">17172 11844 30 0,'-2'-3'15'0,"2"-5"3"0,2 3-15 16,-2-5 0-16,5-4 0 16,-5-2-2-16,0 1 1 15,0 1-2-15,-5-4 0 16,0 7 0-16,-6 3 1 15,-5 6 5-15,3 2 0 16,-5 5-4-16,2 6 0 0,-5 4-2 16,2 4 1-16,6-3-1 15,2 0 0-15,3 2 1 16,8-2 1-16,3 0-2 16,5-3 0-16,3-2 0 15,-1-6 0-15,3-5 1 16,6-8 0-16,-1-2-2 15,4-4 1-15,-1-4 0 16,-5-3 1-16,-1 5 5 16,-1 0 1-16,-4 8-3 15,-2 8 1-15,-8 13-3 16,-5 6 1-16,0 7-3 16,-3 14 0-16,5 2-4 15,3-5 1-15,5 0-42 16,6-2 0-16,5-6 31 0,-3-8 1 15</inkml:trace>
  <inkml:trace contextRef="#ctx0" brushRef="#br0" timeOffset="128581.3959">17664 12013 16 0,'-8'-8'8'0,"-5"1"9"0,8 7-9 16,2-3-4-16,-5 3 1 16,3 0-1-16,-3 0 1 15,0 3-2 1,-2 2 0-16,-1 3-1 15,0 2 0-15,-2 17 2 16,0 12 0-16,-6 4-2 0,6 12 0 16,-3 9 0-16,11 15 0 15,-3 1-2-15,8-6 1 0,8-3-2 16,3-5 1-16,10-7-10 16,13-17 0-16,6-8-26 15,2-10 0-15</inkml:trace>
  <inkml:trace contextRef="#ctx0" brushRef="#br0" timeOffset="129061.6871">17995 12087 30 0,'-8'-2'15'0,"-13"28"7"0,21-12-16 0,-3 9-4 15,1 4 1-15,-6 7-2 16,0 6 0-16,2 5-1 16,-1-5 0-16,4-1-1 15,-2 4 1-15,5-4-5 16,8-7 0-16,-1-11-29 16,7-13 1-16</inkml:trace>
  <inkml:trace contextRef="#ctx0" brushRef="#br0" timeOffset="129352.014">18236 12156 27 0,'-16'-8'13'0,"3"53"4"0,13-31-14 0,0 9 1 16,0 12 0-16,0 7-3 15,2-2 1-15,6 5-1 16,6-8 0-16,4-8 3 15,3-13 1-15,3-8 0 16,-3-14 1-16,6-4-6 16,-4-17 1-16,-1-7 3 15,-12-3 1-15,-10-3-5 16,-8-5 1-16,-16-5-1 16,-10 8 0-16,-6 7-2 15,9 17 0-15,2 5-7 16,7 15 1-16,9 11-33 15,10 11 0-15</inkml:trace>
  <inkml:trace contextRef="#ctx0" brushRef="#br0" timeOffset="129781.607">18633 12244 38 0,'5'2'19'0,"21"14"1"0,-15-8-20 16,5 3 0-16,0 7 0 0,5 6 0 15,-3 0 0-15,1-3 0 16,5 3 0-16,-3-8-26 16,3-6 0-16,2-2 14 15,-13-5 0-15</inkml:trace>
  <inkml:trace contextRef="#ctx0" brushRef="#br0" timeOffset="129969.1084">18598 12453 49 0,'-10'-14'24'0,"31"-1"-1"15,-8 1-24-15,8-4 2 16,6-1 0-16,-1-2-1 16,3 0 0-16,0 0-7 15,-2 5 0-15,2 3-34 0,5 5 0 16</inkml:trace>
  <inkml:trace contextRef="#ctx0" brushRef="#br0" timeOffset="130142.4924">19096 12130 31 0,'-21'16'15'0,"7"18"1"0,9-21-16 16,2 1 2-16,1 4 0 0,-6 6-2 15,5 8 0-15,-2-1-2 16,5-1 1-16,5-7-30 16,0-2 0-16</inkml:trace>
  <inkml:trace contextRef="#ctx0" brushRef="#br0" timeOffset="130443.1245">19220 12238 37 0,'-21'8'18'0,"13"35"1"16,8-28-19-16,0 12-1 0,3 2 1 15,5 0 1-15,5 3 0 16,3-6 2-16,8-4 0 16,5-17 2-16,-3-5 1 15,3-8-2-15,-5-11 0 16,-3-7 0-16,-2-9 0 15,-6 1-1-15,-5-6 1 0,-6-2-4 16,-12-3 1-16,-14 8-1 16,-10 5 0-16,-3 6-1 15,2 7 1-15,4 9-8 16,7 10 1-16,5 10-43 16,9 1 1-16</inkml:trace>
  <inkml:trace contextRef="#ctx0" brushRef="#br0" timeOffset="130661.8803">19432 12056 47 0,'-6'5'23'0,"36"-10"2"16,-20 5-25-16,3 0 0 0,9 0 1 15,4 0-3-15,-2-3 1 16,0 0-41-16,-3 1 0 16,5-6 38-16,-5-3 0 15</inkml:trace>
  <inkml:trace contextRef="#ctx0" brushRef="#br0" timeOffset="131102.1542">19815 11910 22 0,'0'-13'11'0,"0"-16"13"15,0 24-10-15,-2-1-14 16,-3 4 1-16,-6-4-1 16,0 4 1-16,-2-1 2 15,0 0 1-15,2 6-3 16,-5 2 1-16,6 6-1 16,5 5 0-16,-3 2 0 0,5 1 0 15,3-1-2-15,3-2 1 16,5-5 0-16,2-6 0 15,3-10-1-15,1-3 1 16,4-3 0-16,-5-2 1 16,-2 2 3-16,0 1 1 15,-4 5 1-15,1-1 0 16,-5 6-3-16,-3 6 1 16,0 7-3-16,-3 0 0 0,-2 3-2 15,5 2 0-15,5 1-8 16,-2-3 0-16,5 2-39 15,-3 6 1-15</inkml:trace>
  <inkml:trace contextRef="#ctx0" brushRef="#br0" timeOffset="131738.7024">19908 11788 30 0,'-26'-42'15'0,"20"26"7"0,6 11-14 16,6 10-4-16,4 3 0 0,9 8 7 15,5 8 0-15,7 13-5 16,1 16 1-16,5 10-6 16,-5 17 1-16,-6 2-1 15,1 8 1-15,-14 0-2 16,-5 2 0-16,-16-12 0 16,-5-11 0-16,-6-9-10 15,-5-9 0-15,-5-14-39 16,0-11 0-16,8-15 47 15,5-11 0-15</inkml:trace>
  <inkml:trace contextRef="#ctx0" brushRef="#br0" timeOffset="132290.4027">20289 11630 26 0,'0'-14'13'0,"16"9"7"0,-8 5-13 32,2 11 1-32,1-1 1 15,-3 1-5-15,-5 2 1 16,-3 3-2-16,-3 3 0 16,-5-1-3-16,0 3 0 0,3-2 3 15,-6-1 0-15,3-4-1 16,0 1 0-16,6 4-1 15,2-1 1-15,2-2-2 16,6-2 1-16,6-7-1 16,7-1 0-16,8-6-26 15,3-6 0-15,-1 4-4 16,1-3 1-16</inkml:trace>
  <inkml:trace contextRef="#ctx0" brushRef="#br0" timeOffset="133433.6587">15487 12760 14 0,'21'2'7'0,"40"6"10"0,-45-5-6 0,15-1-8 31,17 6 1-31,8 0 2 16,10 0 0-16,8-2 0 0,16-1 0 15,16-2-3-15,-1-3 0 16,17-6-1-16,16-2 1 16,5-5-1-16,7 0 1 0,17 5 1 15,2 0 0-15,11 5-3 16,-10 3 0-16,2 3-1 16,5 0 1-16,3-3 2 15,2 0 1-15,-4-3-2 16,2 0 0-16,-6 1 0 15,6-1 0-15,-3 6-2 16,-5-3 0-16,-5 0-1 16,-16 5 1-16,-5 0 0 15,-19 3 0-15,-3 8-12 16,-18-3 1-16,-22-2-37 16,-10 2 0-16</inkml:trace>
  <inkml:trace contextRef="#ctx0" brushRef="#br0" timeOffset="134303.3622">17328 13157 13 0,'-21'-6'6'0,"-3"-2"7"0,16 8-6 16,-2 3-2-16,-9 5 1 15,3 5-5-15,0 11 0 16,3 5-1-16,3 11 1 16,7 2-1-16,6 6 0 15,7 7 1-15,3-4 0 16,6-12 7-16,5-12 1 16,8-17-1-16,7-15 0 15,4-11-6-15,-4-10 0 0,-2-19-2 16,0 2 0-16,-10-4 0 15,-11-6 1-15,-14 5-2 16,-10 3 0-16,-7 11 0 16,-15 10 1-16,-1 8-5 15,-1 16 0-15,0 13-23 16,3 14 1-16,13 4 15 16,6 9 1-16</inkml:trace>
  <inkml:trace contextRef="#ctx0" brushRef="#br0" timeOffset="134475.3574">17752 13474 53 0,'-14'3'26'0,"9"-17"2"0,5 9-28 16,5-3-8-16,-2 3 1 15,0-3-21-15,5 3 1 16,2 2 9-16,3-5 1 15</inkml:trace>
  <inkml:trace contextRef="#ctx0" brushRef="#br0" timeOffset="134834.7373">17998 13146 31 0,'-21'18'15'0,"18"19"6"16,3-23-17-16,0-1-2 15,8 11 0-15,2 5-2 16,4 5 0-16,4-7 5 16,3-9 1-16,3-5 3 15,0-10 0-15,-3-11-7 16,0-5 1-16,-2-6 0 15,-6 1 0-15,-2-3-1 16,-6-6 0-16,-10-2-2 16,-6 0 1-16,-13-3-2 15,-10 3 1-15,-6 8-2 16,6 8 1-16,-3 8-11 0,10 7 1 16,9 9-29-16,10 5 0 15,5 0 34-15,6-3 1 16</inkml:trace>
  <inkml:trace contextRef="#ctx0" brushRef="#br0" timeOffset="135213.5757">18479 13074 52 0,'-26'19'26'0,"21"47"5"0,5-42-26 15,0 10-5-15,-6 3 1 16,6 8-1-16,-2 0 1 16,-1 3-30-16,-2 0 1 15,5-9-1-15,5-12 1 16</inkml:trace>
  <inkml:trace contextRef="#ctx0" brushRef="#br0" timeOffset="136110.4232">21168 11802 25 0,'-32'21'12'0,"-40"26"5"15,54-20-13-15,-3 21 3 16,-6 26 0-16,-2 16-3 16,0 23 0-16,5 7-4 15,6 9 1-15,15-10 0 16,11 0 0-16,5-26-2 16,11-14 0-16,13-5 1 15,5-15 1-15,1-17-17 0,2-10 0 16,0-11-8-16,2-13 0 15</inkml:trace>
  <inkml:trace contextRef="#ctx0" brushRef="#br0" timeOffset="136456.7387">21559 12114 30 0,'-8'-13'15'0,"11"15"1"16,-3 1-15-16,0 2 4 15,-3 11 0-15,-7 8-4 16,-12 0 1-16,-1 8 1 16,-6 7 0-16,5 4-1 15,-3-1 0-15,6-5 0 16,8-5 0-16,2-1 0 15,9-4 1-15,4-9 0 16,9-2 0-16,13-2-1 16,13-9 0-16,0-2-2 0,13-3 0 15,6-8-1-15,2 2 1 16,-5-2-15-16,-8 3 0 16,0-8-21-16,-6-3 1 15</inkml:trace>
  <inkml:trace contextRef="#ctx0" brushRef="#br0" timeOffset="136614.8038">21784 12140 37 0,'-13'72'18'0,"-6"2"3"0,17-42-19 0,-4 7-1 15,1 12 0-15,-3 10-2 16,5-3 0-16,3-3-37 15,3-2 0-15</inkml:trace>
  <inkml:trace contextRef="#ctx0" brushRef="#br0" timeOffset="137040.514">22411 12283 41 0,'11'0'20'0,"-17"66"2"15,6-44-21-15,-5 7-2 16,0 5 1-16,-3 11-2 16,0-3 0-16,3-2-12 15,-1-5 0-15,6-12-11 16,6-9 0-16</inkml:trace>
  <inkml:trace contextRef="#ctx0" brushRef="#br0" timeOffset="137202.1237">22239 12487 38 0,'-8'-5'19'0,"35"2"0"0,-14 3-19 0,11 0-1 15,5-3 1-15,3-2 0 16,2 3 0-16,6-1 0 16,2 0 0-16,0-2-37 15,1 0 0-15</inkml:trace>
  <inkml:trace contextRef="#ctx0" brushRef="#br0" timeOffset="137742.7155">23041 12013 36 0,'0'-13'18'0,"26"8"-1"0,-10 2-17 16,0 1 2-16,5 2 0 15,0 0-2-15,1 5 1 0,-7 0 1 16,-4 6 0-16,-6-1 0 15,-7 9 0-15,-9 2-2 16,-10 5 0-16,-3 9 1 16,-5-3 0-16,-3-1 3 15,3-2 1-15,8-5-4 16,8-5 1-16,5-6 0 16,13-5 1-16,8-8-2 15,8-3 0-15,9-2-5 16,4-3 1-16,8 3-27 15,1-3 1-15,2 5 10 16,-3 3 1-16</inkml:trace>
  <inkml:trace contextRef="#ctx0" brushRef="#br0" timeOffset="137992.7194">22729 12738 45 0,'5'-18'22'0,"72"-24"6"0,-46 18-23 16,22-16 0-16,19-2 1 15,12-11-7-15,12-3 1 0,-1 3-1 16,-5 11 1-16,-11 8-43 15,-15 10 0-15,-19 11 32 16,-16 7 1-16</inkml:trace>
  <inkml:trace contextRef="#ctx0" brushRef="#br0" timeOffset="138577.8781">22782 13035 43 0,'10'34'21'0,"19"9"1"0,-21-28-21 16,-3 4-1-16,6-1 0 16,0 1 6-16,-1-8 0 15,1-4 1-15,5-7 1 16,-6-7-8-16,3-9 0 16,-2-5 0-16,2-3 1 15,3-3-2-15,-3-10 0 16,-2-10 1-16,2-4 1 15,3-7-1-15,-5 2 1 0,-1 9-2 16,1 7 1-16,-6 8 0 16,3 11 0-16,0 3 0 15,3 7 0-15,-1 3 0 16,6 0 1-16,11 3-2 16,4 0 1-16,4-6 0 15,7 3 1-15,11-10 0 16,2 4 1-16,6-4-2 15,3-1 0-15,-9 9 0 16,-12 4 1-16,-6 4 2 16,-13 7 0-16,-3 6-2 15,-8 2 0-15,-13 3-1 16,-5 8 0-16,-11 10-10 16,0 0 1-16,0 1-26 15,3-6 0-15,2-8 17 0,3-10 0 0</inkml:trace>
  <inkml:trace contextRef="#ctx0" brushRef="#br0" timeOffset="138984.276">23237 12966 43 0,'0'-24'21'0,"31"11"1"0,-15 8-22 16,0-1-1-16,5 6 0 15,-2 0 2-15,-6 0 0 16,-2 8 1-16,-6 3 1 15,-10 10-3-15,-1-2 1 16,-4 2 0-16,-1 3 1 16,-5 2-1-16,3 0 1 15,0-2-1-15,-3-5 0 16,11-6-1-16,-1-5 0 0,12-5 0 16,-1-1 0-16,11-4 0 15,5-1 0-15,11-2-23 16,2-6 1-16,9-2-5 15,1 2 1-15</inkml:trace>
  <inkml:trace contextRef="#ctx0" brushRef="#br0" timeOffset="139312.3505">23985 11923 47 0,'24'77'23'0,"5"74"11"0,-21-106-23 16,-2 18-8-16,2 20 1 15,-6 1-3-15,-4 17 0 16,-6-6-1-16,-8 13 1 16,-11-15-2-16,-4-8 1 15,-7-8-4-15,-4-11 0 16,0-13-32-16,2-11 1 16,0-10 13-16,3-16 1 15</inkml:trace>
  <inkml:trace contextRef="#ctx0" brushRef="#br0" timeOffset="140664.8353">14479 13945 36 0,'-11'0'18'0,"32"11"-2"0,-16-11-18 15,11-3 3-15,8 0 1 16,5-2-2-16,6 0 0 16,-4 2-2-16,-1 3 1 15,-4 0-32-15,0 3 0 0</inkml:trace>
  <inkml:trace contextRef="#ctx0" brushRef="#br0" timeOffset="140807.3381">14500 14175 42 0,'-8'6'21'0,"53"-6"-1"15,-24-3-20-15,16-2-1 16,0-6 0-16,5 3-39 16,9 0 1-16</inkml:trace>
  <inkml:trace contextRef="#ctx0" brushRef="#br0" timeOffset="141378.2891">15283 13964 29 0,'-11'-27'14'0,"17"14"2"0,-1 8-15 0,-2-1 2 16,-3 6 1-16,0-2 2 16,0 2 0-16,-3 2-5 15,-5 6 0-15,0 8 0 16,-3 3 0-16,1 4-2 15,-3-1 1-15,-6 4 1 16,6-2 0-16,2 5 1 16,1-3 1-16,2-2-3 15,5-3 0-15,1 1 2 16,2-7 0-16,5 1-1 16,11-5 0-16,8-6 0 15,7-7 0-15,9-9-2 16,8-10 1-16,5-3-3 15,-6 6 0-15,-5-1-41 16,-4 0 0-16</inkml:trace>
  <inkml:trace contextRef="#ctx0" brushRef="#br0" timeOffset="141570.5114">15526 13691 40 0,'-39'5'20'0,"39"106"0"0,-3-84-20 16,-2 18 1-16,2 5 1 16,0 11-1-16,-2 5 1 15,3 0-2-15,-1 8 1 16,3-5-5-16,5-8 1 0,6-21-36 16,7-8 0-16</inkml:trace>
  <inkml:trace contextRef="#ctx0" brushRef="#br0" timeOffset="141734.1306">15836 14271 57 0,'-21'7'28'0,"21"-9"2"0,0 2-30 0,2 0-2 15,4 0 0-15,-1-3-34 16,6 3 1-16,7-2 16 15,1-4 0-15</inkml:trace>
  <inkml:trace contextRef="#ctx0" brushRef="#br0" timeOffset="142382.8025">16344 13948 20 0,'-8'-27'10'0,"13"1"4"0,-5 20-10 15,-5 1 1-15,-6 0 1 16,-2 0-5-16,-5-1 1 15,-6 1 0-15,-5 5 1 16,-3 0 2-16,6 0 1 16,-1 3-4-16,6 5 0 15,8 5-2-15,10 5 1 16,8 9-1-16,11 5 0 16,8 5 0-16,-3 5 1 15,11 3-1-15,2-5 1 0,-2-1-1 16,-3 1 1-16,-10-3-1 15,-6 0 1-15,-13-2-1 16,-8-4 0-16,-5-4 1 16,-6-9 1-16,-2-7-2 15,-5-9 0-15,-3-7 1 16,-1-13 0-16,7-9 1 16,4-2 1-16,9-3 2 15,7-5 0-15,6 0-6 16,7 5 0-16,9 1 0 15,2 2 1-15,8-3-29 16,-3 3 0-16,3 2 7 16,-5 3 0-16</inkml:trace>
  <inkml:trace contextRef="#ctx0" brushRef="#br0" timeOffset="143109.6066">16505 13961 29 0,'-5'-5'14'0,"5"-3"6"16,0 5-14-16,0 0-2 16,0-2 0-16,0 5-3 15,0 0 1-15,3-3 0 16,5 1 0-16,2 2-2 16,6 0 0-16,5 2 3 15,0 1 0-15,9-6-2 16,4-2 1-16,6 0 1 15,2 0 0-15,-8-1-4 16,3 4 1-16,-10-1 6 0,-6 6 1 16,-2 5 1-16,-1 0-8 15,-18-8 0 1,-18 60 8-16,-1 4 0 16,-2-3-9-16,-6 5 1 15,6 0-22-15,3-8 1 16,7-10-24-16,9-14 1 15</inkml:trace>
  <inkml:trace contextRef="#ctx0" brushRef="#br0" timeOffset="143629.2301">17265 14032 42 0,'-19'-10'21'0,"38"36"1"16,-9-20-21-16,1 7-2 16,7 11 0-16,4 2 2 15,1 6 1-15,7-3-4 16,-4-3 1-16,3 1-19 15,-5-6 0-15,5-5-1 16,-5-3 0-16</inkml:trace>
  <inkml:trace contextRef="#ctx0" brushRef="#br0" timeOffset="143804.7623">17275 14271 47 0,'-13'-6'23'0,"34"4"2"0,-10-4-24 0,10-10-1 16,11-2 0-16,5-11-1 15,5 2 1-15,11 4-10 16,5-1 0-16,-10-5-27 16,5-3 1-16</inkml:trace>
  <inkml:trace contextRef="#ctx0" brushRef="#br0" timeOffset="143929.7627">17889 13990 33 0,'-39'50'16'0,"12"6"1"15,22-32-17-15,-1 7-3 16,-1 4 1-16,-1 2-28 16,5-3 1-16</inkml:trace>
  <inkml:trace contextRef="#ctx0" brushRef="#br0" timeOffset="144233.1134">18109 14019 45 0,'-37'50'22'0,"21"27"1"0,16-53-22 0,5 13-2 15,6 5 1-15,7 1 3 16,1-12 1-16,2-7 7 15,3-11 0-15,8-13-7 16,-1-13 0-16,-2-5 0 16,-5-17 1-16,-5-12-2 15,-9 7 0-15,-15-2-2 16,-11-1 0-16,-13 4-4 16,-5 7 1-16,-9 11-12 0,-4 15 0 15,4 14-33-15,17 3 1 16,5 5 38-16,13-6 0 15</inkml:trace>
  <inkml:trace contextRef="#ctx0" brushRef="#br0" timeOffset="144523.3903">18453 13813 44 0,'8'5'22'0,"26"19"4"0,-18-21-21 15,0-1-3-15,5 1 1 16,8-1-4-16,3 1 0 0,2 0-20 16,3-1 0-16,-5-4-8 15,0-9 1-15</inkml:trace>
  <inkml:trace contextRef="#ctx0" brushRef="#br0" timeOffset="144836.9127">18884 13667 43 0,'-29'21'21'0,"13"-10"0"15,11-8-21-15,2 5 0 16,1 5 1-16,-4 3-1 0,6-3 0 15,0 3 4-15,6-6 0 16,-1-2-3-16,11 3 1 16,-3-6-2-16,8 0 1 15,0-2-1-15,3 2 0 16,3-7 0-16,-4-1 0 16,6-2-16-16,3-8 1 15,0-6-18-15,-6-5 0 16</inkml:trace>
  <inkml:trace contextRef="#ctx0" brushRef="#br0" timeOffset="144968.132">19043 13712 49 0,'-29'50'24'0,"26"27"0"16,3-50-24-16,0 12-42 15,0 6 0-15,8 6 36 0,-5-6 0 16</inkml:trace>
  <inkml:trace contextRef="#ctx0" brushRef="#br0" timeOffset="146344.7754">18987 13786 24 0,'-8'0'12'0,"11"-18"6"0,2 10-12 16,-2-8-5-16,0 0 0 0,4 0-2 15,1 0 0-15,-2 0-29 16,2-2 1-16</inkml:trace>
  <inkml:trace contextRef="#ctx0" brushRef="#br0" timeOffset="150060.6366">14185 10333 29 0,'-19'-5'14'0,"-4"13"12"0,20-8-15 0,-2 5-3 15,-1 6 0-15,1 7-4 16,2 1 0-16,3 7-5 16,0 6 1-16,8 2 0 15,6-5 0-15,-1-2-24 16,8-6 1-16,0-8-5 16,0-18 1-16</inkml:trace>
  <inkml:trace contextRef="#ctx0" brushRef="#br0" timeOffset="150165.6371">14272 10161 65 0,'-37'-24'32'0,"8"8"-3"31,29 16-34-31,0 0-55 0,0 8 0 16</inkml:trace>
  <inkml:trace contextRef="#ctx0" brushRef="#br0" timeOffset="151116.3155">13420 13720 26 0,'-21'-29'13'0,"13"26"7"15,5 1-13-15,-2-1-2 16,5 3 1-16,-2 0-2 15,-1 3 1-15,-2 10-3 16,2 11 0-16,-5 10 1 16,3 16 0-16,5 19 1 15,5 16 0-15,3 0-2 0,5 5 1 16,6-11-1-16,2-16 1 16,3-15 2-16,7-16 1 15,9-22-3-15,0-23 1 16,5-11-5-16,8-31 1 15,-3-9 0-15,-8-12 0 16,-5-4 0-16,-8 3 1 16,-7 3-1-16,-9 14 0 15,-5 12 5-15,-8 16 0 16,-3 16-4-16,-2 14 1 0,-8 17-1 16,-1 20 1-16,4 20-3 15,-1 4 1-15,11 15-5 16,6-5 1-16,9-11-27 15,1-8 0-15,5-13-6 16,6-10 0-16</inkml:trace>
  <inkml:trace contextRef="#ctx0" brushRef="#br0" timeOffset="151288.2371">14037 14326 41 0,'-3'53'20'0,"14"16"2"16,-6-56-22-16,6 0-8 15,-1-5 1-15,6-5-27 16,-3-3 1-16</inkml:trace>
  <inkml:trace contextRef="#ctx0" brushRef="#br0" timeOffset="151397.6411">14108 13979 54 0,'-50'-18'27'0,"8"26"-1"0,34-5-27 16,-3 2-52-16,6 5 1 15</inkml:trace>
  <inkml:trace contextRef="#ctx0" brushRef="#br0" timeOffset="152317.9019">20302 13691 37 0,'-13'-34'18'0,"13"12"6"0,0 22-18 16,3 8 0-16,-3 8 1 15,2 21-4-15,6 11 1 16,0 10-2-16,-2 6 1 16,1-1-1-16,1 9 1 15,-5-9 1-15,-3-13 1 16,-3-2-2-16,-5-8 0 0,-5-11 0 15,-13-8 1-15,-6-10-4 16,-2-9 1-16,-6-2-2 16,-2-13 0-16,-1-8-2 15,9-3 0-15,10 5-32 16,6 4 0-16,15 4 6 16,6 3 0-16</inkml:trace>
  <inkml:trace contextRef="#ctx0" brushRef="#br0" timeOffset="152599.1557">20548 14056 44 0,'-16'21'22'0,"-5"46"4"16,16-46-22-16,0 5 1 15,-1 3 1-15,6 6-3 16,8-6 1-16,3-5-2 0,7-6 0 15,6-10 0-15,8-13 1 16,0-11-2-16,-3-3 0 16,-5-7 1-16,-6-9 0 15,-7 4 0-15,-11 4 0 16,-11 1-3-16,-15 2 1 16,-6 5-2-16,-2 12 1 15,-1 4-20-15,3 6 0 16,11 10-22-16,5 3 0 15</inkml:trace>
  <inkml:trace contextRef="#ctx0" brushRef="#br0" timeOffset="153146.5613">20802 14088 33 0,'-5'5'16'0,"18"35"3"0,-5-24-17 16,3 2 0-16,-1 6 0 16,4 0 0-16,-1 2 0 15,3-2 4-15,-3-5 1 16,6-6-4-16,2-10 1 15,2-9-3-15,1-4 1 0,8-14-1 16,-3-16 1-16,-5-2-3 16,-3 2 1-16,-5 6 3 15,-5 7 1-15,-6 9-2 16,3 10 1-16,-6 13-3 16,4 6 1-16,-6 10-2 15,0 16 1-15,2-3 0 16,1 6 1-16,8 0-3 15,5-3 0-15,5-5-24 16,5-6 0-16,6-10-3 16,-3-13 0-16</inkml:trace>
  <inkml:trace contextRef="#ctx0" brushRef="#br0" timeOffset="153506.4564">21456 13686 44 0,'-21'-3'22'0,"13"43"4"16,8-11-22-16,0 8 2 15,-3 16 0-15,1 2-6 16,-4 12 1-16,6 1-1 15,0-9 0-15,6-4-3 16,-1-7 1-16,5-11-50 16,6-13 1-16</inkml:trace>
  <inkml:trace contextRef="#ctx0" brushRef="#br0" timeOffset="153803.9475">21628 14223 45 0,'5'-3'22'0,"16"-10"4"0,-10 2-24 16,0-4 0-16,2-4 1 16,0 1-3-16,3-1 0 15,-6 0 1-15,-4-2 1 16,-6 0-2-16,-3 0 1 16,-7 8-2-16,-4 5 1 15,-7 10 2-15,3 4 0 16,-4 4 2-16,4 6 0 15,2 5-2-15,5 6 0 16,4-3-2-16,4 5 1 0,3-3-1 16,5-2 1-16,11-5-3 15,8-1 1-15,8-2-32 16,2-5 1-16,8-11 6 16,6 0 1-16</inkml:trace>
  <inkml:trace contextRef="#ctx0" brushRef="#br0" timeOffset="154069.5362">22173 13892 39 0,'-16'3'19'0,"6"15"5"16,7-10-20-16,3 8-4 16,0 5 1-16,8 3 0 15,2 0 0-15,6 0 9 16,3 0 0-16,-1 2-7 0,-4-7 1 15,-4-4 3-15,-2 4 0 16,-8 2-6-16,-11-2 0 16,-10 4-2-16,-8-4 1 15,-3-1 0-15,1 1 0 16,7-3-23-16,-3 0 1 16,12-3-21-16,4 0 1 15</inkml:trace>
  <inkml:trace contextRef="#ctx0" brushRef="#br0" timeOffset="154194.594">22501 14308 68 0,'-16'15'34'0,"0"1"-66"0,11-13-35 0,2 0 66 15,-10-1 1-15</inkml:trace>
  <inkml:trace contextRef="#ctx0" brushRef="#br0" timeOffset="155257.9368">13624 14853 38 0,'-13'8'19'0,"26"55"3"0,-5-31-20 16,-3 10-1-16,0 19 0 15,1 0-1-15,2 13 1 16,-6 0-1-16,4 5 0 15,-4-2-1-15,6-13 1 16,-2-14-18-16,1-13 0 0,7-13-5 16,-6-19 1-16</inkml:trace>
  <inkml:trace contextRef="#ctx0" brushRef="#br0" timeOffset="155425.2813">13709 15324 34 0,'2'-16'17'0,"51"-21"0"0,-34 16-16 0,2-11-1 16,8 0 0-16,3-8 0 16,2 1 0-16,1-6-4 15,-6 10 0-15,-8 6-26 16,-3 5 1-16</inkml:trace>
  <inkml:trace contextRef="#ctx0" brushRef="#br0" timeOffset="155659.6593">13664 15289 31 0,'16'37'15'0,"44"-31"6"0,-38 4-16 16,1 3-4-16,-1 9 0 15,4 1-2-15,0 1 1 16,4-3-3-16,1-2 0 16,-2-6-30-16,3-2 1 15</inkml:trace>
  <inkml:trace contextRef="#ctx0" brushRef="#br0" timeOffset="156135.9512">14394 15310 44 0,'-21'-13'22'0,"-6"-13"5"15,22 20-22-15,-3 1-2 16,0 3 1-16,-2 2-3 16,-1 7 1-16,6 7-1 15,-3-1 1-15,0 16-4 16,5 11 1-16,0 7 0 15,-2 9 1-15,10 2-26 16,-2-10 1-16,0-11-3 16,2-8 1-16</inkml:trace>
  <inkml:trace contextRef="#ctx0" brushRef="#br0" timeOffset="156312.256">14132 15482 43 0,'-19'-5'21'0,"51"5"6"0,-13 3-23 16,5-1-2-16,5 1 1 16,5-3-5-16,6 0 1 15,5-3-10-15,2-12 1 16,-2-4-28-16,-2-5 1 16</inkml:trace>
  <inkml:trace contextRef="#ctx0" brushRef="#br0" timeOffset="156822.5324">14796 15115 43 0,'0'8'21'0,"42"2"7"0,-26-7-23 0,5 2-2 16,6-2 0-16,-1-1-7 16,6 1 0-16,-3 0-43 15,0-1 0-15</inkml:trace>
  <inkml:trace contextRef="#ctx0" brushRef="#br0" timeOffset="156994.4656">14807 15276 57 0,'-37'19'28'0,"53"-6"1"15,-6-11-29-15,6-2-1 0,10 0 1 16,6 3-15-16,11 0 0 15,12-9-26-15,-2-7 0 16</inkml:trace>
  <inkml:trace contextRef="#ctx0" brushRef="#br0" timeOffset="158859.3433">15775 14906 22 0,'-5'-6'11'0,"-3"4"8"0,5 4-11 0,-2 4-4 16,2 2 1-16,1 15-3 15,-4 9 1-15,4 3-1 16,-1 15 0-16,3 11 0 15,5 5 0-15,6 5 0 16,5-7 1-16,-3-3-1 16,8-14 0-16,8-15 2 15,6-16 0-15,-1-13-4 16,6-22 1-16,-1-13 0 16,4-13 1-16,-1-13-2 15,-7 0 0-15,-4-3 0 16,-10-8 1-16,-7 14-1 15,-6 2 1-15,-8 8 2 0,-3 13 1 16,-2 13-2-16,2 1-2 16,3 18 0-1,0 50 2-15,8 3 0 16,3 11-2-16,2-6 0 16,5 3-2-16,3 0 0 15,11-14-32-15,3-7 1 16,-4-14 10-16,-7-12 0 15</inkml:trace>
  <inkml:trace contextRef="#ctx0" brushRef="#br0" timeOffset="159144.3224">15550 15676 56 0,'-8'21'28'0,"80"-3"4"0,-33-18-29 0,28 0-1 0,15-2 1 16,15-6-3-16,20 0 0 15,-1-5 0-15,3-3 0 16,-2-8-42-16,7-3 1 16,-15 6 21-16,-25 3 1 15</inkml:trace>
  <inkml:trace contextRef="#ctx0" brushRef="#br0" timeOffset="159717.6529">16034 15895 43 0,'-15'6'21'0,"4"33"3"0,11-28-23 16,-3 7 2-16,-5 4 0 16,-2 1-2-16,-3 1 1 15,-6-5 3-15,-2-3 1 16,0 2-5-16,5 3 1 15,0 8-2-15,11-2 1 16,-1-3 0-16,12-3 1 16,10-3 2-16,10-2 0 15,0-8-4-15,17-8 1 16,7-8-2-16,11-8 1 0,-3-2-1 16,6-3 1-16,-11 5-40 15,-11 8 0-15,-2-8 19 16,-9-3 1-16</inkml:trace>
  <inkml:trace contextRef="#ctx0" brushRef="#br0" timeOffset="159890.6473">16235 15898 55 0,'-42'26'27'0,"32"70"3"15,10-78-29-15,2 24-2 16,-2 9 1-16,0 18 0 15,3 7 0-15,2 1-15 16,0 8 0-16,3-3-26 16,-8-6 1-16</inkml:trace>
  <inkml:trace contextRef="#ctx0" brushRef="#br0" timeOffset="178874.9233">17214 15490 56 0,'0'0'28'0,"48"3"1"0,-43 0-28 0,6-3-17 15,5 0 1-15,-3-6-26 16,6-2 1-16</inkml:trace>
  <inkml:trace contextRef="#ctx0" brushRef="#br0" timeOffset="179062.426">17135 15723 59 0,'3'21'29'0,"50"-36"0"16,-32 12-29-16,0 6-1 15,3-3 0-15,13-8-28 16,5-3 1-16,3-5 0 16,0-5 0-16</inkml:trace>
  <inkml:trace contextRef="#ctx0" brushRef="#br0" timeOffset="179408.0234">18056 15035 54 0,'0'35'27'0,"16"-1"2"16,-11-15-27-16,0 10 0 15,3 5 0-15,0 3-3 16,3-10 0-16,-1-4-30 16,-4 7 1-16,2-1 4 15,0 0 1-15</inkml:trace>
  <inkml:trace contextRef="#ctx0" brushRef="#br0" timeOffset="179611.1522">17879 15710 47 0,'2'-16'23'0,"51"-34"1"0,-26 29-24 0,10-6-2 16,2-2 1-16,12-8-44 15,7-8 0-15</inkml:trace>
  <inkml:trace contextRef="#ctx0" brushRef="#br0" timeOffset="180100.8467">18151 15729 50 0,'-5'-6'25'0,"37"-10"7"0,-17 8-24 0,12-7-8 15,5-1 1-15,-1 2-1 16,-1 9 0-16,-1 5 0 16,-8 5 0-16,-5 9 1 15,-8 2 1-15,-6-6-3 16,-4 14 1-16,-12 10 5 15,-12-5 1-15,-6 11 2 16,0 13 0-16,6 3-3 16,0-9 1-16,10-4-3 15,0-1 0-15,13-10-4 16,6-16 1-16,13-6 0 16,7-10 0-16,12 0-17 0,7-8 1 15,11-8-41-15,-3-7 0 16,1-1 50-16,-9 3 1 15</inkml:trace>
  <inkml:trace contextRef="#ctx0" brushRef="#br0" timeOffset="180531.819">17963 15567 35 0,'-2'3'17'0,"2"-3"12"0,0 0-18 0,0 0-3 16,0 0 0-16,5-6-1 15,11-4 0-15,5-3-2 16,11 2 1-16,-1-7-4 15,12-12 1-15,10-7-4 16,0 8 0-16,5 3-22 16,5-3 1-16,-4-3-23 15,-6 3 0-15</inkml:trace>
  <inkml:trace contextRef="#ctx0" brushRef="#br0" timeOffset="181141.2041">18696 15456 42 0,'8'-3'21'0,"13"30"5"0,-18-22-20 0,2 8 0 16,-2 8 0-16,0 3 0 16,-3 3 1-16,0-1-6 15,0 3 0-15,0-7-1 16,0 1 0-16,-3-4 1 15,0-1 0-15,3-7-1 16,0-6 0-16,0-5 0 16,6-8 0-16,4-13-2 15,6-13 1-15,0-9 1 16,10-2 1-16,1 0-1 16,2 14 0-16,-5 15 0 15,-3 8 0-15,-3 11 0 0,-4 10 0 16,-4 13 0-1,-2 11 0-15,0 3 1 0,-3-14 0 16,1 9-1-16,-1-11 0 16,3-14 1-16,0-7 0 15,-3-16-1-15,11-16 1 16,5-9 0-16,6-7 1 16,4 3 1-16,-1 2 0 15,-7 14 2-15,4 13 0 16,-11 15-4-16,0 14 1 15,-6 16-3-15,-5 10 1 16,6 3-35-16,5-13 0 16,8-5-3-16,5-9 0 0</inkml:trace>
  <inkml:trace contextRef="#ctx0" brushRef="#br0" timeOffset="181669.5067">19434 15432 48 0,'0'-29'24'0,"35"-8"1"16,-19 26-24-16,-3 3 2 16,5 6 1-16,4-6-3 15,-6 3 0-15,2 13 3 16,1 10 1-16,-6 11-5 16,-3 3 1-16,1 10 1 15,-3 9 0-15,2 1-2 16,1-14 0-16,0-4-1 0,2 0 1 15,0-5 0-15,6-10 1 16,2-14-1-16,0-5 0 16,3-10 0-16,-3-14 1 15,-3-11-1-15,-4-2 0 16,-4-13 2-16,-4-8 1 16,-4 13 3-16,-2 8 1 15,0 5 4-15,-2 8 0 0,2 8-11 16,2 6 1-16,6 2-1 15,3 5 0-15,10 1-1 16,5-4 1-16,11 6-20 16,-2 0 0-16,7 0-29 15,3 0 1-15,3-2 36 16,-14-4 1-16</inkml:trace>
  <inkml:trace contextRef="#ctx0" brushRef="#br0" timeOffset="182022.8817">20247 15599 44 0,'-27'-16'22'0,"3"-5"3"16,22 18-22-16,-9 1 5 16,3 7 0-16,-2 5-6 15,-1 12 0-15,3 1-1 16,6 4 0-16,2-11-1 0,0 8 0 15,0 10-2-15,0 0 1 16,0-2-18-16,0 3 1 16,-3-4-20-16,3-4 1 15</inkml:trace>
  <inkml:trace contextRef="#ctx0" brushRef="#br0" timeOffset="182189.5006">20006 15816 53 0,'-21'5'26'0,"45"8"8"16,-9-13-28-16,7 0-7 0,9-2 1 16,6-6-1-16,3-3 0 15,-5 1-18-15,2-9 0 16,-3 1-19-16,6-12 0 16</inkml:trace>
  <inkml:trace contextRef="#ctx0" brushRef="#br0" timeOffset="182492.3993">20379 15046 54 0,'5'-21'27'0,"48"-8"1"15,-37 13-28-15,5 0 1 16,0 3 0-16,6 2-1 31,-3 6 0-31,-3-1 0 0,-8 9 1 16,-2 5 0-16,-14 13 1 15,-8 3 6-15,-7 2 1 16,-3 4 6-16,0 1 1 16,-1-2-11-16,9-5 0 15,11-3-6-15,7-2 0 16,5-1 1-16,12-2 0 15,7-5-25-15,5-1 1 16,3-4-37-16,0-4 1 16</inkml:trace>
  <inkml:trace contextRef="#ctx0" brushRef="#br0" timeOffset="183022.3556">20167 15792 23 0,'-2'-13'11'0,"4"21"14"0,-2-16-13 0,0 8-8 16,6-3 1-16,-6 3 3 15,0 0 1-15,2 0-1 16,1 5 1-16,-3 9-3 15,0 4 0-15,0 3-6 16,-3 6 0-16,1 5-10 16,-4-1 0-16,4-2-43 15,4-7 1-15</inkml:trace>
  <inkml:trace contextRef="#ctx0" brushRef="#br0" timeOffset="187686.2401">21141 15390 49 0,'-3'-5'24'0,"6"31"1"0,8-23-24 0,7-1-1 31,11 4 1-31,6 2-12 0,4-1 0 0,4-1-28 16,4-4 1-16</inkml:trace>
  <inkml:trace contextRef="#ctx0" brushRef="#br0" timeOffset="187905.0553">21162 15554 60 0,'-2'16'30'0,"36"-8"0"15,-18-8-30-15,8 0-1 16,5 0 0-16,3 0-20 16,5 0 0-16,10-3-16 15,1-2 0-15</inkml:trace>
  <inkml:trace contextRef="#ctx0" brushRef="#br0" timeOffset="189288.798">21953 15030 38 0,'-10'-19'19'0,"12"22"4"16,-2 5-19-16,0 0 2 16,0 13 1-16,0 19-3 15,0 10 0-15,0 0-4 16,0 11 1-16,0-8-1 15,0 3 1-15,0-3-2 32,6 0 0-32,-1-6-22 15,3-7 1-15,0-11-7 0,2-10 0 16</inkml:trace>
  <inkml:trace contextRef="#ctx0" brushRef="#br0" timeOffset="189650.3359">22229 15538 53 0,'-8'8'26'0,"13"-11"2"0,-5 3-27 15,3-5-3-15,-1 2 1 16,3-2-15-16,-2 0 0 16,5-3-20-16,5 0 1 15</inkml:trace>
  <inkml:trace contextRef="#ctx0" brushRef="#br0" timeOffset="190013.0496">22448 15109 50 0,'-5'-10'25'0,"42"-6"0"16,-21 16-25-16,10-3 0 16,1 1 0-16,2 2 2 15,-5-3 1-15,5 3-2 16,-8 5 0-16,-11 6-1 15,-2 10 0-15,-8 8 0 16,-8 3 0-16,-10 0 4 16,-8 5 0-16,-6 8 3 15,0-6 0-15,3-2-3 0,5-8 1 16,6-7-2-16,4-6 0 16,6 2-3-16,8-7 1 15,8-3-4-15,13-6 1 16,11 1-7-16,5-3 0 15,14 3-15-15,4-9 1 16,-2-2-14-16,0-2 0 16</inkml:trace>
  <inkml:trace contextRef="#ctx0" brushRef="#br0" timeOffset="190169.4757">22951 15152 45 0,'-11'-8'22'0,"30"24"3"0,-9-8-23 0,4 5-1 16,4 3 0-16,1 2-2 16,-3 1 1-16,2-1-2 15,1 3 0-15,2 3-43 16,0-3 1-16</inkml:trace>
  <inkml:trace contextRef="#ctx0" brushRef="#br0" timeOffset="190373.5495">22914 15374 65 0,'2'-24'32'0,"51"-13"2"0,-31 27-33 16,1-9-1-16,14-2 0 15,8-8-12-15,0 0 0 16,-2 0-38-16,-4 2 1 15,1 3 45-15,-8 0 1 16</inkml:trace>
  <inkml:trace contextRef="#ctx0" brushRef="#br0" timeOffset="190530.3442">23448 15170 48 0,'-34'58'24'0,"0"24"0"15,26-55-24-15,0 7 0 16,2-2 1-16,1 0-10 16,5-6 1-16,5-7-31 15,9-11 0-15</inkml:trace>
  <inkml:trace contextRef="#ctx0" brushRef="#br0" timeOffset="190796.1123">23702 15231 58 0,'-23'50'29'0,"12"9"1"0,14-38-29 15,2 5 0-15,0-5 1 16,6-5 0-16,5-8 0 16,0-5 0-16,10-14 0 15,-2-5-2-15,0-5 1 16,-3-5 8-16,-5-3 1 15,-14-3-10-15,-10 0 1 16,-8 3-2-16,-5 0 1 0,-5 5-9 16,-6 11 0-1,-2 10-26-15,2 14 0 0,8 5 5 16,-5-6 1-16</inkml:trace>
  <inkml:trace contextRef="#ctx0" brushRef="#br0" timeOffset="191228.6612">23943 14861 45 0,'-29'-8'22'0,"16"8"10"0,13 0-24 16,2 0-1-16,9 0 0 15,0 0-5-15,7 0 0 16,6-3-1-16,13 0 0 16,-5 1-1-16,2-1 0 15,1 0-21-15,2-2 0 16,0-3-21-16,-6-2 0 15</inkml:trace>
  <inkml:trace contextRef="#ctx0" brushRef="#br0" timeOffset="191570.4039">24390 14649 41 0,'-10'24'20'0,"-1"-14"6"16,8-2-22-16,1 5 2 15,-3 3 1-15,2 0 0 16,3 0 0-16,0-3-6 15,3 1 1-15,4-4-2 16,4-2 1-16,2-3-1 16,8 1 0-16,6-4-1 15,-1 1 0-15,1-3-10 16,-3-3 1-16,-1 1-22 16,-1-6 0-16,4-3 15 0,-5 1 1 15</inkml:trace>
  <inkml:trace contextRef="#ctx0" brushRef="#br0" timeOffset="191746.4961">24575 14628 49 0,'-5'18'24'0,"5"11"2"16,0-23-25-16,0 7 5 15,-2 11 0-15,-6 5-6 16,2 5 0-16,-2 6-8 15,0 5 1-15,6 3-41 16,4-11 0-16</inkml:trace>
  <inkml:trace contextRef="#ctx0" brushRef="#br0" timeOffset="192268.6352">25089 14892 42 0,'-11'6'21'0,"6"2"4"16,5 0-22-16,5 7 4 15,-5 9 0-15,6 3-6 16,-4 2 1-16,1 8-1 0,5 3 1 15,-6 2 1-15,4-5 1 16,-6-3 1-16,-6 3 0 16,1 0-1-16,-5-2 0 15,-1-6 3-15,-5 3 0 16,3-6-4-16,0-7 1 16,-6-3-3-16,6-3 1 15,-3-3-3-15,0-4 1 16,0-9-1-16,3-8 0 0,0-15-23 15,-3 2 0-15,5 0-8 16,1 0 0-16,7 3 10 16,0 0 1-16</inkml:trace>
  <inkml:trace contextRef="#ctx0" brushRef="#br0" timeOffset="192630.3993">24951 14892 51 0,'6'-2'25'0,"17"4"9"0,-15-2-26 0,3 3-5 15,2-3 1-15,6 3-4 16,2-3 0-16,5 0-18 15,-5 0 1-15,6-3-27 16,-6-5 0-16</inkml:trace>
  <inkml:trace contextRef="#ctx0" brushRef="#br0" timeOffset="194207.0841">14555 17218 41 0,'-18'-16'20'0,"44"-7"7"16,-10 12-21-16,13-5-1 15,0 6 0-15,6-6-7 16,4 8 0-16,-2 0 2 16,1 5 0-16,-7 3 0 15,-4 8 1-15,-1 11 0 16,-10 12 1-16,3 12 3 15,-6 2 1-15,-3 16-1 0,6-3 0 16,-5 3-4-16,10-3 0 16,5-16 0-16,6-7 0 15,-3-17-1-15,3-21 0 16,2-12 0-16,4-1 0 16,-38 16 0-1,52-127 0-15,-17 39 1 0,-17-4-1 16,-15 15 1-16,-6 27-1 15,-5 7 0-15,6 9-1 16,-4 15 1-16,6 19 0 16,8 11 1-16,11 5-4 15,5 2 1-15,15 6-16 16,14-5 1-16,-5-3-21 16,13-6 1-16,0-4 29 15,-16-1 1-15</inkml:trace>
  <inkml:trace contextRef="#ctx0" brushRef="#br0" timeOffset="194519.6052">15709 17303 48 0,'-40'-11'24'0,"9"6"2"0,25 5-25 15,-2 0 3-15,0 5 0 16,3 3-2-16,-3 11 1 16,5 10-1-16,-4 8 0 15,7-3-3-15,0 3 0 16,0 3 0-16,0 2 0 0,2-4-10 15,-2-4 1-15,0-8-12 16,-2 1 0-16,2-3-1 16,-3-8 1-16</inkml:trace>
  <inkml:trace contextRef="#ctx0" brushRef="#br0" timeOffset="194692.8156">15487 17599 53 0,'21'-5'26'0,"19"-8"2"15,-35 8-27-15,11-3-1 16,5 0 1-16,5 5-3 16,11 3 1-16,6 3-10 15,10 5 1-15,5-3-22 16,0-5 0-16,0-5 22 0,0 2 1 16</inkml:trace>
  <inkml:trace contextRef="#ctx0" brushRef="#br0" timeOffset="194864.693">16167 17245 57 0,'-6'8'28'0,"41"5"2"0,-22-10-29 15,13-1-3-15,6 6 1 0,0-3-35 16,0-2 0-16,-1-6 16 15,-7-4 1-15</inkml:trace>
  <inkml:trace contextRef="#ctx0" brushRef="#br0" timeOffset="195005.3205">16196 17390 67 0,'-21'35'33'0,"55"2"-3"16,-18-35-34-16,5 1-21 15,11-3 1-15,5-5-14 16,5-11 1-16</inkml:trace>
  <inkml:trace contextRef="#ctx0" brushRef="#br0" timeOffset="195862.9847">16513 17882 56 0,'0'43'28'0,"40"68"1"15,-27-87-29-15,6 15 0 16,2 9 1-16,0-8-1 15,3-16 0-15,5-3 3 16,-3-13 1-16,4-24-4 0,-1-5 1 16,-6-27 0-16,1-8 1 15,-3-15-2-15,-2-6 1 16,0-18-2-16,-6-6 1 16,-3-4-1-16,-2 4 1 15,-8-2 1-15,0 13 0 16,-5 11-1-16,2 2 1 15,3 11-1-15,0 13 0 16,3 2 0-16,8 4 0 16,7 2 0-16,11 2 0 0,6 6 0 15,10 6 1-15,15 7 0 16,1 3 0-16,8 0-2 16,10 5 0-16,11-3 2 15,0 1 1-15,-2-17-2 16,4 3 0-16,-7 3 0 15,-6 6 0-15,-5 4 0 16,-15 6 0-16,-14 13 8 16,-6 8 0-16,-7 18-2 15,-11 1 0-15,-8 18-5 16,-2 10 0-16,-3 3-1 16,3 3 0-16,-1-10-9 15,3-9 1-15,1-8-38 16,1-7 0-16,1-11 21 15,0-16 0-15</inkml:trace>
  <inkml:trace contextRef="#ctx0" brushRef="#br0" timeOffset="196456.7882">16979 17202 45 0,'-19'-18'22'0,"51"-14"3"16,-13 22-23-16,5-6-2 16,7 0 1-16,6 3 0 0,0-1 0 15,0 6-1-15,-13 8 0 16,-3 8 1-16,-7 0 0 16,-4 11-1-16,-10 10 0 15,-10 5 3-15,-6 3 0 16,-5-2 2-16,-6 4 0 15,6 4-2-15,8-6 1 16,2-3-3-16,9-7 0 16,12-6 1-16,6-5 0 15,13-11-2-15,0 3 0 16,6-8-1-16,7-11 1 16,0-15-28-16,-2 2 0 0,-6 0-7 15,-5-5 1-15</inkml:trace>
  <inkml:trace contextRef="#ctx0" brushRef="#br0" timeOffset="196685.2548">17540 16930 43 0,'8'5'21'0,"8"40"5"16,-11-21-22-16,-2 0 5 15,-1 10 0-15,-2 9-8 16,0 4 0-16,0 1-2 16,-2-3 1-16,-1-3-2 15,-2 0 0-15,2-15-31 16,0-1 0-16,-2-12 12 16,3-12 0-16</inkml:trace>
  <inkml:trace contextRef="#ctx0" brushRef="#br0" timeOffset="196818.5371">17659 17160 42 0,'40'-34'21'0,"-1"-3"1"0,-23 23-21 0,11 1-2 15,-3-8 1-15,-1 8-14 16,-1-8 0-16,-4 10-14 16,-5 0 0-16</inkml:trace>
  <inkml:trace contextRef="#ctx0" brushRef="#br0" timeOffset="196990.4775">17574 17261 52 0,'-13'31'26'0,"69"4"2"16,-35-33-26-16,0-2-2 16,5 11 1-16,6-3-6 15,5 8 1-15,3 0-45 0,0-6 0 16,-3-2 48-16,-8-8 1 15</inkml:trace>
  <inkml:trace contextRef="#ctx0" brushRef="#br0" timeOffset="197290.1988">18217 17237 46 0,'-8'-21'23'0,"-8"-3"2"16,11 19-22-16,0 2 1 16,-3 0 1-16,-3 3-2 15,-2 3 1-15,-3 0-2 16,3 4 1-16,2 7-3 15,4 4 0-15,4 1 1 16,0 5 0-16,3 5-3 16,0 13 1-16,3-2-13 15,5-1 0-15,-3 1-30 16,3-11 1-16</inkml:trace>
  <inkml:trace contextRef="#ctx0" brushRef="#br0" timeOffset="197448.4197">17995 17449 51 0,'-8'-3'25'0,"56"6"0"0,-32-3-26 0,5-11 0 16,0-2 1-16,0 2-12 16,-2-5 0-16,-1 6-25 15,-2-6 1-15</inkml:trace>
  <inkml:trace contextRef="#ctx0" brushRef="#br0" timeOffset="197733.0784">17656 17126 36 0,'0'13'18'0,"0"0"5"0,0-5-18 16,0 8-2-16,0-5 1 0,-2 4-4 15,-6 4 0-15,0-3-10 16,3 0 1-16,-1-3-26 15,6-8 1-15</inkml:trace>
  <inkml:trace contextRef="#ctx0" brushRef="#br0" timeOffset="198234.6342">16929 17737 53 0,'-35'0'26'0,"57"16"3"16,-1-16-27-16,18-5 6 15,28 5 1-15,9-11-5 16,27 0 1-16,22-2-5 16,-6 0 1-16,5-3-2 15,3 0 1-15,-10 0-21 16,-17 0 0-16,-10 1-26 15,-21-4 1-15</inkml:trace>
  <inkml:trace contextRef="#ctx0" brushRef="#br0" timeOffset="198821.6502">17410 18028 43 0,'6'24'21'0,"4"26"3"0,-2-39-21 15,0 2 1-15,-3 5 1 16,3 9 0-16,-5-1 1 16,2-2-5-16,-2-5 1 15,0-3-2-15,2-8 0 16,0-14 0-16,3-4 0 16,0-1-1-16,-3-5 1 15,3 0 0-15,0 6 0 0,-3 2 0 16,6 0 0-16,0 0 1 15,7-3 0-15,-5 6-2 16,3-3 1-16,0 13 1 16,0-10 0-16,-3 21-1 15,-2-3 0-15,-3 8 2 16,-3 6 0-16,0-6 3 16,-2-13 0-16,-3-8-4 15,3-16 1-15,5 0 3 16,-1-8 0-16,-1-2-5 15,4-6 0-15,6 6 0 16,-3-1 1-16,6 9 0 16,-3 10 1-16,0 8 0 15,0 16 1-15,-1 0-4 16,1 10 1-16,6 3-15 16,-1 3 1-16,0 0-47 0,11-11 1 15</inkml:trace>
  <inkml:trace contextRef="#ctx0" brushRef="#br0" timeOffset="199302.6539">18670 17329 55 0,'16'6'27'0,"47"-12"1"16,-44 6-29-16,4-2 1 16,15-3 0-16,-1 2-29 0,-6-5 1 15,-4 3 3-15,-6-3 0 16</inkml:trace>
  <inkml:trace contextRef="#ctx0" brushRef="#br0" timeOffset="199460.5044">18670 17523 59 0,'-8'0'29'0,"58"8"1"0,-34-14-29 0,10 4-1 16,9-4 0-16,7 6-21 15,0-2 1-15,-2-9-19 16,3-2 1-16</inkml:trace>
  <inkml:trace contextRef="#ctx0" brushRef="#br0" timeOffset="201280.1422">19151 17610 38 0,'-13'50'19'0,"21"43"3"0,-3-67-20 0,3 9 3 15,3 7 0-15,7 11-4 16,4 5 1-16,4-16-1 16,11 1 0-16,-3-9-1 15,-2-7 0-15,-3-11 0 0,-2-1 0 16,-1-7-1-16,-5-5 1 16,-5-6 0-16,0 6 1 15,-5-6-1-15,-6-5 1 16,0-10 4-16,-5-16 0 15,0-14-3-15,3-29 0 16,-3 0-2-16,3-23 1 0,2-19-2 16,-2-19 0-16,-3 3 1 15,-3 6 0-15,-5-4 0 16,-3 19 1-16,-2 6-1 16,3 2 0-16,2 16 1 15,0 19 1-15,-3 13 1 16,6 10 1-16,-3 13-2 15,0 9 0-15,5 5-2 16,1 5 0-16,2 8 0 16,2 8 0-16,6 3 0 15,3 7 0-15,5 1 0 16,13-1 0-16,5-7 3 16,14-3 0-16,15 0 1 15,1-8 1-15,13-5-1 16,10-3 0-16,24-2 0 15,-10 2 0-15,10 5-4 16,0 6 1-16,3 5 0 0,-1-3 0 16,4 3 0-16,-6 0 1 15,0 0-2-15,-10 0 1 16,2 0 4-16,-11 0 0 16,-2 3-4-16,-8-1 1 15,-8 1-1-15,-2 2 0 16,-3 1-1-16,-1-4 1 15,-4 9-1-15,5-3 1 16,0-8-2-16,-3-3 1 16,8-13 0-16,3 0 1 0,7-10-1 15,-2 10 1-15,-8-5-2 16,-2 5 1-16,-9 5-1 16,-10 6 1-16,-11 5-1 15,-10 11 1-15,-16 15 1 16,-8 17 0-16,-11 7-2 15,-7 13 1-15,-9-2-18 16,-2 5 1-16,0-2-18 16,-3-6 1-16,3-18-3 15,5-11 0-15</inkml:trace>
  <inkml:trace contextRef="#ctx0" brushRef="#br0" timeOffset="202126.4265">19733 16779 42 0,'6'-11'21'0,"52"11"4"0,-42 0-22 0,5 6-2 16,5-4 1-16,11 1-2 16,-2 0 1-16,-3-1-1 15,-3 4 1-15,-5-1-2 16,-11 8 1-16,-5 3 0 15,-8 3 1-15,-11-1 0 16,-7 1 0-16,-6 15 5 16,-5-2 1-16,2 0-3 15,-2-3 1-15,5-8-2 16,6-3 0-16,7-2-3 16,9-3 0-16,4 1 0 15,9-6 1-15,7-3-3 16,14-2 0-16,10-1-15 15,11-4 1-15,6 2-29 0,1-6 1 16</inkml:trace>
  <inkml:trace contextRef="#ctx0" brushRef="#br0" timeOffset="202382.3379">20588 16472 42 0,'-29'-3'21'0,"-8"38"7"16,21-17-21-16,-8 22 4 15,-8 10 0-15,-2 19-8 32,2 8 1-32,6 8-4 0,13-14 1 15,2-5-2 1,11-5 1-16,8 3-14 0,5-12 1 15,11-9-21-15,8-14 1 16,10-8 17-16,0-18 1 16</inkml:trace>
  <inkml:trace contextRef="#ctx0" brushRef="#br0" timeOffset="202557.2266">20728 16731 48 0,'-10'6'24'0,"4"25"4"16,6-12-24-16,0 7-2 16,0-2 1-16,0 11-5 15,0 12 1-15,3-4-17 16,0-6 1-16,2-3-18 16,6-5 1-16</inkml:trace>
  <inkml:trace contextRef="#ctx0" brushRef="#br0" timeOffset="202697.8529">20916 17025 60 0,'-10'-13'30'0,"12"23"-1"0,4-15-30 16,-6 5-10-16,2 3 1 16,1-3-38-16,5 2 1 15</inkml:trace>
  <inkml:trace contextRef="#ctx0" brushRef="#br0" timeOffset="203199.0164">21088 16803 39 0,'-10'-27'19'0,"25"19"8"16,-9 6-20-16,4-3-1 0,1 5 0 15,-1-8-5-15,6 5 1 16,6-2-1-16,-1 2 1 16,0 3-2-16,-5 0 1 15,0 5-1-15,-11 6 0 16,-5 5 0-16,-5 5 1 16,-11 3-1-16,0 0 0 15,-3 5 4-15,1-3 1 16,-3 6-2-16,-1-6 1 15,9 3-5-15,3-7 1 16,7-4 1-16,8-5 0 0,3-5-2 16,3-5 0-16,2 2-7 15,8-5 0-15,11-8-19 16,5 0 1-16,-3-2-2 16,1-3 0-16</inkml:trace>
  <inkml:trace contextRef="#ctx0" brushRef="#br0" timeOffset="203340.7489">21453 16903 49 0,'-16'3'24'0,"35"13"2"15,-11-16-25-15,2 0 2 16,4 8 0-16,-1 8-4 16,3 2 0-16,-6 9-7 15,1-1 0-15,0-5-35 16,-1-2 0-16</inkml:trace>
  <inkml:trace contextRef="#ctx0" brushRef="#br0" timeOffset="203516.3413">21308 16991 54 0,'-8'-6'27'16,"50"6"0"-16,-26-2-27 0,0-6 0 15,10-3 0-15,1 11-14 16,5-8 0-16,-3 6-26 16,0-9 1-16</inkml:trace>
  <inkml:trace contextRef="#ctx0" brushRef="#br0" timeOffset="203672.6354">21752 16861 47 0,'-34'40'23'0,"5"7"0"0,21-25-23 16,-3 7-1-16,1 5 1 16,-4 0-21-16,7 4 0 15,4-17-3-15,6-3 0 16</inkml:trace>
  <inkml:trace contextRef="#ctx0" brushRef="#br0" timeOffset="203940.3583">21840 16888 47 0,'-27'34'23'0,"17"19"6"15,10-32-23-15,2 3-2 16,6 5 0-16,5-3-3 16,9 4 0-16,7-12 4 15,-3-10 0-15,1-13-3 16,-4-3 0-16,-1-8-3 15,-4-19 1-15,-7 6 1 16,-9-2 0-16,-2 2-3 16,-8-3 1-16,-8 0-18 15,-13 11 1-15,0 5 0 16,5 5 0-16,3 9-9 0,3-1 1 16</inkml:trace>
  <inkml:trace contextRef="#ctx0" brushRef="#br0" timeOffset="204116.3521">22027 16737 59 0,'-7'2'29'0,"25"-2"1"16,-7-2-29-16,2-1-1 15,3 0 1-15,0-2-12 16,5-3 0-16,0 6-24 15,0-4 0-15,-2 6 21 16,-9-5 1-16</inkml:trace>
  <inkml:trace contextRef="#ctx0" brushRef="#br0" timeOffset="204378.1708">22231 16641 44 0,'-5'14'22'0,"-6"7"6"0,11-16-22 15,-5-2 0-15,5 2 0 16,0 0-2-16,0 3 1 16,5-2-3-16,1-4 0 15,2 6-2-15,2-3 0 16,3-5-1-16,6 3 0 15,-1-3-16-15,4 0 1 16,-7 0-29-16,7-8 1 16</inkml:trace>
  <inkml:trace contextRef="#ctx0" brushRef="#br0" timeOffset="204525.1583">22374 16634 56 0,'-11'37'28'0,"1"-11"1"0,10-21-28 0,-5 9-2 15,-1 9 1-15,1 6-24 32,0 6 1-32,-1-3-10 15,4-11 1-15</inkml:trace>
  <inkml:trace contextRef="#ctx0" brushRef="#br0" timeOffset="204950.0813">21384 17065 38 0,'-13'-16'19'0,"24"-16"5"0,-3 14-18 16,-3 4-3-16,11 1 1 15,5-3-4-15,6 3 0 16,-1-3-9-16,0 0 0 16,4 0-28-16,4-2 0 15</inkml:trace>
  <inkml:trace contextRef="#ctx0" brushRef="#br0" timeOffset="205494.4007">22300 16541 35 0,'-11'-19'17'0,"35"25"2"0,-13-12-19 16,7 17 7-16,3 5 0 15,1 10-5-15,-1-2 0 16,0 11 5-16,-8 7 0 16,-2 8-4-16,-9-2 0 15,-2 13-4-15,-2 2 0 16,-11-13-4-16,-9 6 0 0,-4-11-37 15,-1-3 1-15,-2-7 34 16,-2-9 1-16</inkml:trace>
  <inkml:trace contextRef="#ctx0" brushRef="#br0" timeOffset="206066.5146">19921 17377 36 0,'-13'-29'18'0,"8"16"7"0,5 13-19 15,5 0-6-15,6 5 0 16,10 8 7-16,13 11 0 0,27 5 5 15,16-2 0-15,29-6 0 16,29-8 0-16,23-8-10 16,22-18 1-16,0-16-3 15,0 3 0-15,-16-6-22 16,-5-5 1-16,-22 5-33 16,-15 6 1-16</inkml:trace>
  <inkml:trace contextRef="#ctx0" brushRef="#br0" timeOffset="206905.5069">20419 17737 42 0,'-3'16'21'0,"-8"21"6"0,4-13-21 15,-1 2-3-15,-3 9 1 16,-2 12-6-16,2-2 1 15,1-3 0-15,-1 6 0 16,3-6-22-16,5-12 0 16,6-12-3-16,8-10 1 15</inkml:trace>
  <inkml:trace contextRef="#ctx0" brushRef="#br0" timeOffset="207177.2623">20686 17837 43 0,'-21'69'21'0,"0"-8"2"16,21-34-22-16,0 7 0 15,5-5 0-15,6 8 0 0,2-5 0 16,0-14 8-16,3-15 0 16,0-3-9-16,5-13 1 15,5-16 0-15,-2-6 0 16,-3 1-2-16,-7-8 0 0,-9 5 1 15,-13-6 1-15,-5 9-3 16,-8 7 1-16,-1 6-10 16,-7 19 1-16,5 4-12 15,3 14 0-15,11-3 0 16,2 1 1-16</inkml:trace>
  <inkml:trace contextRef="#ctx0" brushRef="#br0" timeOffset="207427.2653">20940 17726 42 0,'-5'-8'21'0,"18"8"5"0,-3 0-21 15,4 3-2-15,7-3 0 16,8 5-4-16,0-2 1 16,-5-3-15-16,0 5 0 15,2-5-19-15,1 0 0 16</inkml:trace>
  <inkml:trace contextRef="#ctx0" brushRef="#br0" timeOffset="207833.6176">21170 17581 40 0,'3'0'20'0,"34"0"3"16,-24 0-21-16,6 0 2 15,-4 2 0-15,7 1-2 16,-4 5 1-16,-5 0 0 15,-2 0 1-15,-3 5-4 16,-8-2 1-16,-3-1-1 16,-5 6 0-16,0-5-1 15,3-3 1-15,-3 0-1 16,6-3 0-16,2-2-1 16,2 5 1-16,6-6 1 15,-3-2 0-15,3 5 3 16,0-2 0-16,-2 5 4 0,-1-8 1 15,-5 5-3-15,-5 6 1 16,2 0-4-16,-5 4 0 16,-3-1-3-16,1-1 0 15,-3 3-1-15,-1 2 1 16,-2-2-27-16,11 0 0 16,0-5-9-16,10-3 0 15</inkml:trace>
  <inkml:trace contextRef="#ctx0" brushRef="#br0" timeOffset="208339.1263">21562 17742 48 0,'0'0'24'0,"2"35"1"0,-2-14-25 0,0 3 0 15,-2 2 1-15,-1 6-2 16,-2 5 1-16,0 5-1 16,-3 1 0-16,0-9-17 15,-3-10 1-15,6 0 11 16,-3-14 0-16,0 1 6 15,3-11 1-15,-1 0 7 16,6-11 1-16,6-5-5 16,4-2 0-16,3-9-4 15,6-4 1-15,2-4-1 16,3-7 0-16,5 7-1 16,3 1 0-16,0 8-23 15,-6 2 0-15,0 5 12 16,-10 3 1-16</inkml:trace>
  <inkml:trace contextRef="#ctx0" brushRef="#br0" timeOffset="208611.2454">21519 17994 44 0,'-23'13'22'0,"54"8"5"16,-20-13-22-16,2-3-4 16,0-2 0-16,9 5-3 15,4 0 1-15,1 0-5 0,2-6 0 16,-6 4-36-16,4-6 1 15</inkml:trace>
  <inkml:trace contextRef="#ctx0" brushRef="#br0" timeOffset="209038.6005">21985 17925 40 0,'0'-8'20'0,"-13"13"1"15,8-10-21-15,-1 5 2 16,-4 0 0-16,-6 0 2 16,0 5 0-16,-3 6 1 15,1 7 0-15,5 6-4 16,2 3 0-16,3-4-2 16,8-4 1-16,8 5-1 15,0-8 1-15,3-6-3 0,2 1 1 16,5-3-5-16,-2-8 1 15,3-8 6-15,-6-5 0 16,-2-9-1-16,-1-4 0 16,-2 7 3-16,0-4 0 15,-3 7 1-15,1 5 0 16,-1 3-1-16,0 8 1 16,-2 8 0-16,0 3 0 15,2 10 1-15,-5 0 1 16,0 3-1-16,-5 2 1 15,2 9-4-15,-8 12 1 0,-7-4-2 16,-3 7 0-16,-6 6-2 16,-2-6 1-16,0-16-27 15,2-7 0-15,1-14-4 16,0-18 0-16</inkml:trace>
  <inkml:trace contextRef="#ctx0" brushRef="#br0" timeOffset="209338.0067">21490 17922 50 0,'-2'-5'25'0,"23"-32"8"0,-13 13-25 16,-3 0-8-16,3-2 0 16,-8 26 0-16,11-43-15 15,-3 9 1-15,-6 8-29 16,1 2 1-16</inkml:trace>
  <inkml:trace contextRef="#ctx0" brushRef="#br0" timeOffset="210459.9124">22485 17287 24 0,'27'0'12'0,"47"0"5"0,-53-3-12 31,11 3-6-31,2 3 0 16,0-3-9-16,-2 0 1 15,-5 0-9-15,-6-3 0 16</inkml:trace>
  <inkml:trace contextRef="#ctx0" brushRef="#br0" timeOffset="210647.6789">22528 17438 48 0,'-6'21'24'0,"19"-5"1"0,-2-11-24 0,8-2 4 15,2 2 0-15,5-2-6 16,14-11 1-16,5 8-32 16,-3-8 0-16,6 0 11 15,-3-13 1-15</inkml:trace>
  <inkml:trace contextRef="#ctx0" brushRef="#br0" timeOffset="211153.5103">23194 17012 40 0,'-34'0'20'0,"0"26"0"15,26-23-19-15,-3 10 3 16,-2 8 0-16,-3 14 1 15,5 12 0-15,9 6-1 16,4 16 0-16,9-8-4 0,7-3 1 16,6-7-1-16,8-17 1 15,0-16 6-15,-1-15 0 16,1-11-7-16,0-16 1 16,-3-10 0-16,-8-14 1 15,-2-5 0-15,-9-5 0 16,-10 8-4-16,-8-11 1 15,-5 11 1-15,-5 5 0 16,-6 13-1-16,-5 8 0 16,-3 19-19-16,0 13 1 15,3 10-24-15,8 4 0 0</inkml:trace>
  <inkml:trace contextRef="#ctx0" brushRef="#br0" timeOffset="211372.2625">23570 17430 68 0,'-8'24'34'0,"29"-29"0"15,-10 10-34-15,-1-5-8 16,1 0 1-16,0 0-41 15,-1 0 1-15,1-5 35 16,-3-11 0-16</inkml:trace>
  <inkml:trace contextRef="#ctx0" brushRef="#br0" timeOffset="211684.7367">23803 17060 43 0,'-16'7'21'0,"0"23"7"0,11-28-21 0,0 4-4 16,-3 7 0-16,0 3 2 16,2 2 1-16,-2-2-4 15,6 3 1-15,2-4 0 16,0 4 0-16,5-6 0 15,11-5 0-15,5-5-3 16,6-3 1-16,4 0-2 16,6 0 1-16,-2-8-4 15,-1 5 0-15,3-5-28 16,-5-2 0-16,-8-4 2 16,5-1 1-16</inkml:trace>
  <inkml:trace contextRef="#ctx0" brushRef="#br0" timeOffset="211842.0888">23983 16970 53 0,'-37'10'26'0,"21"67"8"0,16-67-27 15,0 12-7-15,0 4 0 16,3 9-1-16,-1 2 1 16,6 2-14-16,0 6 0 15,3 6-29-15,2-9 0 16,5-2 41-16,-2-11 0 15</inkml:trace>
  <inkml:trace contextRef="#ctx0" brushRef="#br0" timeOffset="212330.2706">24380 17033 41 0,'-14'-37'20'0,"1"5"7"0,8 24-22 16,-6 0 1-16,-2 3 1 16,-5 0-5-16,-4 5 0 15,1 8 1-15,0 10 1 16,0 6-4-16,8 3 1 15,2-4 0-15,3 1 0 16,6 3-1-16,2-1 0 16,7-5-1-16,7-7 0 15,4-12 1-15,3-7 0 16,3-6-1-16,0-7 1 0,2-9 0 16,-2 3 1-16,-3-5 0 15,-2 8 0-15,-6 3 6 16,-2 7 0-16,-11 11-1 15,0 8 0-15,-3 13-4 16,-7 3 0-16,-1 10-2 16,0 17 1-16,3 2-10 15,6 5 1-15,2 3-19 16,5-14 1-16,16-7-14 16,0-6 1-16</inkml:trace>
  <inkml:trace contextRef="#ctx0" brushRef="#br0" timeOffset="213008.2185">24663 17284 31 0,'0'-7'15'0,"10"30"5"15,-7-17-16-15,2 7 1 0,1 5 0 16,-1 1-1-16,-2 10 1 16,-1 0 0-16,4-10 0 15,-6 2-5-15,2-8 1 16,-2-5 0-16,3 0 1 15,2-3-4-15,-2-10 1 16,5-3 1-16,-3-13 0 16,6 0 2-16,-1-6 0 15,1 9-4-15,-1-1 1 16,1 6 2-16,-1 2 0 0,6 6-3 16,-5 5 1-16,2 5 2 15,-5 3 1-15,-3 3 2 16,3 5 0-16,3 0-3 15,-1 2 1-15,-2-7-2 16,-2-3 0-16,4-8 3 16,9-8 0-16,-9-11-1 15,9 1 0-15,-6-6 0 16,6 0 0-16,-3 6 1 16,-6 2 0-16,1 10-1 15,-3 12 0-15,0 7-2 16,-3 16 1-16,-5 11-5 15,5-3 1-15,0 0-27 16,6-3 1-16,5-5-7 16,-3-5 0-16</inkml:trace>
  <inkml:trace contextRef="#ctx0" brushRef="#br0" timeOffset="213266.146">24509 17848 54 0,'-18'-8'27'0,"65"0"0"16,-28-5-27-16,18-8 1 15,13 5 1-15,19-5-2 16,8-3 0-16,-6 8-6 0,3 0 0 15,-5 6-27-15,-8 2 1 16,-11 8 15-16,-7 5 1 16</inkml:trace>
  <inkml:trace contextRef="#ctx0" brushRef="#br0" timeOffset="213659.6513">25031 17975 42 0,'-27'0'21'0,"-5"11"4"16,19-11-22-16,-5 5 1 15,-4 3 0-15,7 2-5 16,-1-2 1-16,5 3 0 16,8 5 0-16,11 0 4 15,8 2 1-15,5-4-2 0,1 4 1 16,4 1 2-16,1 4 1 16,2 1-5-16,-8-3 0 15,-11 3-1-15,-10-5 1 16,-8-1-2-16,-2-2 1 15,-25 0-3-15,-7 0 1 16,-8-6-8-16,2-4 1 16,-2-4-20-16,10-2 0 15,14-8-1-15,5-2 0 16</inkml:trace>
  <inkml:trace contextRef="#ctx0" brushRef="#br0" timeOffset="214287.3651">22927 16753 47 0,'0'68'23'0,"11"86"7"16,-9-101-24-16,-2 26 0 15,-2 24 1-15,-6 32-4 16,-3 3 0-16,-2 7-1 0,2-10 1 15,9-2-3-15,-4-20 0 16,12-17-13-16,-1-12 0 16,6-25-38-16,7-28 0 15</inkml:trace>
  <inkml:trace contextRef="#ctx0" brushRef="#br0" timeOffset="215848.2519">22999 16700 35 0,'-22'-6'17'0,"6"17"6"0,16-8-19 16,0-3 1-16,0 0 0 15,0 0-2-15,6 0 1 16,-1 2 2-16,6-2 1 15,5 0-6-15,-1 6 1 0,7-6 0 16,7-6 1-16,5 6-2 16,8 0 0-16,1 0 0 15,7 0 1-15,11-2-2 16,-3-4 0-16,16 4 3 16,0-1 1-16,6-5-5 15,4 8 1-15,1-5 1 16,5 5 0-16,-8 0-2 15,5 0 1 1,69 5 0 0,-31-5 0-16,-19 0-1 0,-11 3 1 15,-16-3 0-15,-10 0 0 16,-13-3 0-16,-11 6 1 16,-3-1-1-16,-5 1 0 0,-3 2 0 15,-2 1 1-15,0-4-2 16,-11-2 1-16,0 6 0 15,0-4 0-15,-2-2 0 16,-3 5 0-16,0-2 0 16,-3 2 0-16,0-2 0 15,3 0 1-15,-3-1-1 16,0 1 0-16,6-3-1 16,-1 0 1-16,1 0 0 15,-3 0 1-15,2 0-3 16,-2-3 1-16,3 1 2 15,-3-1 1-15,-3 3-2 16,-3 3 1-16,-4 5-2 16,-1 5 1-16,-2 8 0 0,-1 8 0 15,-2-2 0-15,0 7 1 16,0 6-1-16,0 5 0 16,6-8 0-16,-4 5 1 15,1 8-2-15,5 1 1 16,2-1 0-16,-2 3 0 15,-2 13 0-15,-1-5 0 16,-2 8 0-16,-1 7 1 16,4 1-1-16,-4 0 0 15,1-6-1-15,5-2 1 16,-6-5-1-16,6-6 1 0,0-8 0 16,-2 0 1-16,-1-5-1 15,-5-2 0-15,-5 7 0 16,-6-16 0-16,-2 9-1 15,0-4 0-15,-3-2 1 16,2 6 1-16,1-9-2 16,-3 1 1-16,6-4 0 15,-1 1 1-15,6-5-1 16,0-1 0-16,2-2-1 16,0-3 1-16,1-8 0 15,2-2 0-15,-6-1 1 16,6-2 0-16,-2 0-1 15,-4 0 1-15,4 0-2 16,2 0 0-16,-3 0 1 16,-2-5 1-16,2 5-1 15,3 0 1-15,-2-1-2 0,-4-4 1 16,6-3 0 0,-21-10 6-16,5 2 0 15,-5 0-6-15,0 0 0 16,-6 5 0-16,6-2 0 15,-16 0 0-15,-10-1 0 16,-6-2 0-16,-11 0 1 16,-2-8-1-16,2 11 1 15,-10-8 0-15,0 5 1 16,-2-3-2-16,-6 3 0 16,10 1 0-16,-2 4 0 0,-3 3 0 15,1-5 0-15,-9-3 0 16,6 5 0-16,10-5 0 15,-11 0 0-15,4 0 0 16,-1-8 0-16,-3 3 0 16,12 0 0-16,7-3 0 15,-5 5 1-15,2 3-2 16,3 1 0-16,0-1 1 16,3 8 0-16,5-3-1 15,3-2 1-15,10 2 0 16,6 3 1-16,5-8-2 15,8 5 1-15,7-5 0 16,4 3 0-16,-1-3 0 16,3 6 1-16,3-6-2 15,0 8 0-15,2 0 2 16,3 0 0-16,0 8-1 0,3-6 0 16,2 6-15-16,-2-3 1 15,5-2-45-15,2-3 1 16</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5-02-09T22:53:57.117"/>
    </inkml:context>
    <inkml:brush xml:id="br0">
      <inkml:brushProperty name="width" value="0.05292" units="cm"/>
      <inkml:brushProperty name="height" value="0.05292" units="cm"/>
    </inkml:brush>
  </inkml:definitions>
  <inkml:trace contextRef="#ctx0" brushRef="#br0">7933 7158 25 0,'-6'-11'12'0,"12"27"3"0,-1-11-14 0,0 14 1 16,3 13 1-16,3 10 1 16,-3 24 1-16,2 6-1 15,1 23 0-15,-6 24-2 16,6 5 1-16,-3 17-2 15,-1 12 1-15,4-2-3 16,-6-8 1-16,3-8-1 16,3 8 1-16,-1-30 0 15,1-4 0-15,2-17-14 16,3-15 1-16,0-19-14 0,5-13 1 16</inkml:trace>
  <inkml:trace contextRef="#ctx0" brushRef="#br0" timeOffset="470.4523">7620 8145 41 0,'-16'-3'20'0,"35"30"2"15,-8-22-22-15,12 3 0 16,25 2 1-16,8 9 3 0,26 2 1 16,26-2-2-16,6-9 1 15,15-10 1-15,17-8 1 16,2-10-2-16,11 2 0 15,2-13-4-15,1 2 0 16,12 3 1-16,-23 14 0 16,-11 10-6-16,6 13 0 15,-27-2-21-15,-13 2 1 16,-6 5-4-16,-15-2 0 16</inkml:trace>
  <inkml:trace contextRef="#ctx0" brushRef="#br0" timeOffset="1113.3256">7811 7301 36 0,'-27'5'18'0,"33"8"1"16,-6-13-19-16,0 3 0 16,0 2 0-16,0-2 1 15,0-3 0-15,2 0-1 16,-2-6 0-16,3-4 0 16,8-9 0-16,-1 1 0 15,6-9 1-15,0-4-1 16,5-4 1-16,5 1-1 15,1 5 1-15,5 10 7 16,-1 14 0-16,9 13-4 0,0 10 1 16,2 1-5-16,0 15 0 15,-7 3-13-15,-6-2 1 16,-3-9-27-16,4 1 1 16</inkml:trace>
  <inkml:trace contextRef="#ctx0" brushRef="#br0" timeOffset="1575.5054">7610 6658 30 0,'-16'-16'15'0,"0"-13"1"15,8 21-15-15,-3 2 3 16,-2 1 1-16,-5 5-2 16,-1 8 0-16,-2 8-2 15,-3 8 1-15,3 5 0 16,0-3 1-16,2 9-3 16,9 2 1-16,7 5-1 15,3-5 0-15,8-10 0 16,5-4 0-16,1-4-1 15,7-8 1-15,8-9-6 16,5-15 0-16,6-8-30 16,0-3 0-16</inkml:trace>
  <inkml:trace contextRef="#ctx0" brushRef="#br0" timeOffset="1876.0068">7737 6790 28 0,'21'11'14'0,"16"-1"0"0,-21-2-14 0,-3 3 0 15,0-1 1-15,6-4 4 16,-1-6 1-16,3-6-2 16,1-2 1-16,-1-2-4 15,-5-4 0-15,-6-1 3 16,-2-7 1-16,-8 1-2 15,-10 3 0-15,-9 2-2 16,-2 5 0-16,-11 6-1 16,0 10 0-16,-2 6-1 15,5 7 1-15,8-4-6 16,10 4 1-16,9 6-29 16,12-6 1-16,14-2 25 15,2-13 1-15</inkml:trace>
  <inkml:trace contextRef="#ctx0" brushRef="#br0" timeOffset="2175.3872">8314 6573 29 0,'-16'3'14'0,"-11"-1"1"0,14 1-15 0,-8 2 2 16,-8 6 1-16,5 2 3 15,5 3 0-15,14 0-6 16,5 0 0-16,5 0 2 16,17-1 0-16,-1 1 0 15,0-5 1-15,0-1-2 16,-2-2 0-16,-6 0 4 16,-3 3 1-16,-4-1-6 15,-6-2 0-15,-8 0-1 16,-5 3 1-16,-9 0-15 15,1-4 1-15,0-1-19 16,5-4 1-16</inkml:trace>
  <inkml:trace contextRef="#ctx0" brushRef="#br0" timeOffset="2615.8802">8515 6594 33 0,'-32'27'16'0,"5"28"8"16,22-39-17-16,2 5-4 15,6-2 0-15,5 7 2 16,0 1-5-16,-8-27 0 16,56 23 4-1,-11-17 1-15,2-12-3 0,-4-4 0 16,-6-6-2-16,-8-5 0 15,-8-3-2-15,-11-2 0 16,-10-1 4-16,-2 1 0 16,-17 4-16-16,-15 1 0 15,-6-3-7-15,6 1 0 16,5-1 5-16,7 8 0 16</inkml:trace>
  <inkml:trace contextRef="#ctx0" brushRef="#br0" timeOffset="2803.9627">8808 6242 51 0,'-13'19'25'16,"-19"50"7"-16,24-43-26 0,-13 22-3 16,-13 5 0-16,-6 18-3 15,-2 11 0-15,-1 11-1 16,4-1 0-16,7 3-28 15,11-18 0-15,10-19 0 16,11-7 0-16</inkml:trace>
  <inkml:trace contextRef="#ctx0" brushRef="#br0" timeOffset="3828.418">9761 8192 29 0,'-8'3'14'0,"16"-8"2"16,0 2-14-16,2 3 6 15,14 0 1-15,16 0-4 16,2 0 1-16,16-3-1 16,17 3 0-16,14-2-5 15,-4-3 1-15,2 2 0 16,6-2 1-16,-8 5-4 15,-1 2 1-15,-4-2-15 16,-17 0 0-16,-4 3-18 16,-12 2 1-16</inkml:trace>
  <inkml:trace contextRef="#ctx0" brushRef="#br0" timeOffset="4615.0136">10494 8020 42 0,'-5'0'21'0,"47"14"1"0,-21-14-21 16,5 8-1-16,22-8 0 16,8 5 0-16,-11 0 1 15,5 0-2-15,0-2 0 16,-7 0 1-16,-9 5 1 15,-10 5 5-15,-8 5 0 16,-16 4-5-16,-11 4 0 16,-10 11-2-16,-16 8 1 15,-6 3-1-15,6-9 0 0,6 1-21 16,10-8 0-16,5 2-4 16,21-13 1-16</inkml:trace>
  <inkml:trace contextRef="#ctx0" brushRef="#br0" timeOffset="4975.26">11282 7915 28 0,'-21'-3'14'0,"-11"21"0"15,24-7-14-15,-5 5 1 16,3 10 1-16,-1 17 1 16,3-4 1-16,8 9 0 15,11 2 1-15,7-5-2 0,6-10 0 16,5-14 3-16,3-11 0 16,2-12-4-16,1-11 1 15,-4-6 1-15,-4-7 1 16,-11-11-4-16,-8-1 0 15,-16 4 0-15,-8-3 0 16,-11 3-12-16,1 2 0 16,-14 5-5-16,1 6 1 15,7 5-12-15,8 3 1 16,11 0 24-16,7 2 0 0</inkml:trace>
  <inkml:trace contextRef="#ctx0" brushRef="#br0" timeOffset="5147.1352">11518 7658 40 0,'-13'55'20'0,"-40"30"0"15,31-45-19-15,-9 21-1 16,-17 15 1-16,-15 22-2 16,7-2 1-16,0 9-13 15,9-15 0-15,15-13-14 16,16-16 1-16</inkml:trace>
  <inkml:trace contextRef="#ctx0" brushRef="#br0" timeOffset="6232.1004">8036 7586 13 0,'-8'-2'6'0,"16"-1"7"16,-6-2-8-16,6-3 1 15,3-3 0-15,2 1-3 16,8-3 0-16,8 2 3 16,11 6 1-16,-3 5-4 15,13 5 1-15,11 8-2 16,3 6 0-16,10-1-2 15,-5 3 1-15,2 8 3 16,1 3 1-16,-4-3-4 0,4-5 0 16,2 5 0-16,-8 3 0 15,-3 0-1-15,1 5 0 16,-3 3 0-16,0 7 1 16,-14 1 0-16,1-1 0 15,-3 9 3-15,-3 5 1 16,-7 5-5-16,-4-10 0 15,1 7-1-15,-3-2 1 16,-8-6 1-16,1-2 1 0,-1-5-2 16,3 0 0-16,2-6 0 15,1-5 0-15,4-3 0 16,1-7 1-16,0-6-1 16,5 0 0-16,5-5-1 15,0-3 1-15,-7-5-1 16,-1-5 1-16,3 0 1 15,-2-6 0-15,-1-5-1 16,6-5 1-16,-1-3-1 16,-4-3 0-16,-1-7 0 15,9-6 0-15,-1 0 1 16,0-15 0-16,-10-4 1 16,0-15 0-16,0-10 1 15,5-20 0-15,-6-2-2 16,4-5 0-16,4 11-2 15,-4-6 1-15,-1 16-2 16,3 13 0-16,-2 16-21 16,4 13 1-16,-4 14-3 0,-3 10 0 15,2 5 14-15,8 6 0 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5-02-09T22:33:30.993"/>
    </inkml:context>
    <inkml:brush xml:id="br0">
      <inkml:brushProperty name="width" value="0.05292" units="cm"/>
      <inkml:brushProperty name="height" value="0.05292" units="cm"/>
    </inkml:brush>
  </inkml:definitions>
  <inkml:trace contextRef="#ctx0" brushRef="#br0">7853 3898 27 0,'0'-13'13'0,"0"-30"7"16,3 27-14-16,5-5-3 16,-6-8 0-16,6-13-2 0,-2-1 0 15,4-2 0-15,6-8 0 16,0-10-1-16,5 2 1 16,0-5 0-16,6 8 1 15,-6-1-2-15,0-1 1 16,3-4 1-16,8 3 0 15,2 14-1-15,3-9 0 16,-5 6-2-16,-11 7 1 16,3 4 0-16,-3 2 0 31,0 5-2-31,-2 3 1 0,-6 0-27 16,-3 8 1-16,1 5 14 15,-3 5 0-15</inkml:trace>
  <inkml:trace contextRef="#ctx0" brushRef="#br0" timeOffset="441.9">7866 3276 30 0,'0'16'15'0,"3"-14"1"0,2 1-14 0,-5 2 4 16,0 3 1-16,0 6-2 15,0 9 1-15,0 9-4 16,0 8 0-16,0-6 1 16,0 11 1-16,0 5-1 15,0-5 0-15,0 0-1 16,0-5 1-16,0-8 3 16,0-6 0-16,3-7-3 15,5-9 0-15,2-2-2 16,6-5 0-16,6-8-1 15,7-6 1-15,2-7-24 16,9-17 1-16,5-2-20 16,-5-10 1-16</inkml:trace>
  <inkml:trace contextRef="#ctx0" brushRef="#br0" timeOffset="1349.2508">8848 2154 40 0,'-11'-11'20'0,"1"-12"1"15,5 17-21-15,-1 1 1 0,-4 0 0 16,-1-3 0-16,1 5 0 16,-6-2 2-16,2 10 1 15,-4-5 1-15,2 0 1 16,-3 3-8-16,1 7 1 15,-3 11 1-15,5 9 1 16,0 12-2-16,3 0 1 16,5 14 2-16,5-6 0 15,3 0-2-15,8-10 0 16,3-6 0-16,5-10 0 0,2-8 1 16,1-11 0-16,-3-7-1 15,2-11 1-15,3-17-3 16,0-1 0-16,-2-9 3 15,2-10 1-15,-5-3-3 16,3 3 1-16,-6-3 1 16,-3 21 0-16,-2 0 1 15,0 8 0-15,-5 14 0 16,-1 7 0-16,4 14 0 16,-6 20 1-16,0 12-1 15,2 10 1-15,1 13-3 16,-3-3 0-16,5 11 1 15,-2 1 1-15,0-7-1 16,5-4 0-16,-6-3 2 16,6-11 1-16,0-8-3 0,-3-7 1 15,1-6 0 1,-1-11 0-16,0-2 0 0,-2-5 1 16,0-3-2-16,2-6 0 15,-2-2-2-15,-1-2 1 16,9-9 0-16,5-10 0 15,-1-5 0-15,7 4 0 16,4-1-1-16,-2-9 0 16,0-3-30-16,2 1 1 15,-2 0-13-15,-3 7 0 16</inkml:trace>
  <inkml:trace contextRef="#ctx0" brushRef="#br0" timeOffset="2298.9283">9507 1932 40 0,'0'-6'20'0,"-3"4"3"0,3 2-19 0,-5-6 6 15,2 6 0-15,-7 0-7 16,-1 0 1-16,-7 6-1 16,4-6 0-16,-4 8-3 15,-3 0 0-15,-3 10 0 16,0 6 1-16,-5-3-1 16,0 0 1-16,5 0 1 15,0-2 1-15,6-3-3 16,4-3 1-16,4-5-2 15,2-3 1-15,0 1 0 16,5 2 0-16,1-6 0 16,-4 3 0-16,6-5 0 0,0 3 0 15,0 2 1-15,0-5 1 16,0 0-1-16,0 0 1 16,0 0 0-16,0 0 1 15,0 0 0-15,0 0 1 16,0 0-3-16,0 0 0 15,0 0-1-15,0 0 0 16,6-5 0-16,-4 5 1 16,6 0-1-16,3 5 0 15,2-2 1-15,8 2 0 0,8 3-1 16,-2 3 0-16,13 5 0 16,5-6 1-16,2 6-2 15,-10-8 1-15,0 0-9 16,-2-3 1-16,-1 1-16 15,-2-4 0-15,0 1-18 16,-3 0 0-16</inkml:trace>
  <inkml:trace contextRef="#ctx0" brushRef="#br0" timeOffset="2949.4695">10197 1797 33 0,'-5'-19'16'0,"-11"3"5"0,14 6-18 16,-6 2 1-16,-3 3 1 15,-2 2-2-15,0-2 1 16,-6 5-1-16,1 5 1 16,2 3-5-16,0 10 1 15,5 6 4-15,1 5 1 16,-1 11-3-16,8 5 1 16,1 5-2-16,2 11 0 15,2 0-1-15,9-6 0 0,8-4 2 16,4-17 0-16,6-7 0 15,3-4 1-15,5-15 0 16,3-8 1-16,2-8-4 16,1-15 1-16,-12-4 0 15,-1-2 1-15,-7-11-2 16,-4-10 0-16,-9-11-1 16,-10-5 1-16,-15-3 1 15,-12 11 1-15,-5 0-2 16,-5 21 0-16,0 5-9 15,-2 21 1-15,4 11-13 16,3 11 0-16,3 13-16 16,11 5 1-16</inkml:trace>
  <inkml:trace contextRef="#ctx0" brushRef="#br0" timeOffset="6176.3417">3165 14244 55 0,'-8'19'27'0,"0"-25"-2"0,13-2-29 0,-2-8 5 16,-3-10 0-16,0-6 0 16,8-10 0-16,7-19-1 31,4-5 1-31,13-13 0 0,-1 4 0 16,1-12-1-1,0 8 0-15,13-6 0 0,-3 6 1 16,-2 20-1-16,-8 7 0 15,-11 12 1-15,0 8 0 16,-8 14 6-16,3 15 1 16,-8 16-7-16,0 22 0 0,0 23 2 15,-5 13 0-15,2 22-3 16,-2 5 0-16,-3 2 0 16,7-2 1-16,-7-5-3 15,6-27 0-15,-4-16-11 16,4-10 1-16,-4-11-12 15,4-8 0-15,-6-18-6 16,-6-19 1-16</inkml:trace>
  <inkml:trace contextRef="#ctx0" brushRef="#br0" timeOffset="6363.7757">3220 13765 72 0,'-21'3'36'0,"42"-9"0"0,-8 4-37 15,9-11 2-15,7 2 0 16,10 0-2-16,9-2 1 16,5-3-9-16,0 0 1 15,8-2-18-15,-1-3 1 16,17 0-12-16,5-3 0 16</inkml:trace>
  <inkml:trace contextRef="#ctx0" brushRef="#br0" timeOffset="7230.1463">4014 13728 30 0,'3'3'15'0,"-3"-24"1"16,5 15-16-16,-3 1 1 15,1 2 0-15,-3 3 6 16,0-2 0-16,0-1-1 16,0 3 1-16,-3-3-6 15,-4 3 1-15,-7 0-1 0,-7 11 0 16,-5 2 0-16,-1 8 0 15,-2 6 0-15,5-1 0 16,3 1-2-16,3 2 1 16,7 0-1-16,8 5 1 15,3 3 0-15,14-2 1 16,7-6-1-16,8-8 0 16,-3-2 0-16,1 2 0 15,-3-3 3-15,-3 3 1 0,-3-5 0 16,-4-5 1-16,-7 5-1 15,-7-3 0-15,-2 0-4 16,-22 3 0-16,-2-8 0 16,-6-3 0-16,3-2-16 15,8-3 0-15,7 3-29 0,14-3 1 16</inkml:trace>
  <inkml:trace contextRef="#ctx0" brushRef="#br0" timeOffset="7785.8365">5387 13778 36 0,'-16'-8'18'0,"-15"3"5"0,25 2-18 0,-4 6 2 16,-12 0 0-16,-7 10-4 16,-5 3 1-16,-3 0-1 15,5 0 0-15,6 0-3 16,2-1 1-16,11 9-1 16,7 0 1-16,6 2-2 15,14 4 0-15,9-1 1 16,14-3 1-16,-5-7-2 15,0 2 1-15,0-5 1 16,-1 5 0-16,-4-5 1 16,-6 0 0-16,-5-3 4 15,-13 3 0-15,-6 0-6 16,-13-3 1-16,0-3-2 16,-16-2 0-16,-7-8-14 15,4-2 1-15,4-1-7 0,4 0 0 16,14 3-6-16,2 6 0 15</inkml:trace>
  <inkml:trace contextRef="#ctx0" brushRef="#br0" timeOffset="8067.8293">6477 13879 62 0,'-5'61'31'0,"5"15"-1"16,5-60-31-16,1-2-6 15,-6 1 0-15,5 1-16 16,-3 0 1-16,-2-8-9 16,-2-10 0-16</inkml:trace>
  <inkml:trace contextRef="#ctx0" brushRef="#br0" timeOffset="8208.4554">6501 13416 62 0,'-21'-8'31'0,"13"13"-5"0,5-2-31 16,3 2-10-16,-2 6 0 16,2 2-26-16,5 3 0 15</inkml:trace>
  <inkml:trace contextRef="#ctx0" brushRef="#br0" timeOffset="8458.4607">6673 14027 57 0,'-16'50'28'0,"11"-50"10"0,5-2-29 0,0-14-9 15,0-11 1-15,5-4 1 16,6-1 1-16,5-5 0 16,5 2 1-16,0 6-3 15,0 11 1-15,0 10-2 16,6 11 1-16,-1 10-1 15,3 13 1-15,0 11-13 16,-2 3 1-16,-1-8-15 16,-2-1 0-16,-3-7-11 15,8-3 0-15</inkml:trace>
  <inkml:trace contextRef="#ctx0" brushRef="#br0" timeOffset="8833.5623">7430 13768 43 0,'-19'-19'21'0,"1"-7"8"0,15 23-22 0,-7 8-1 16,-9 3 0-16,-2 8 1 15,0 5 0-15,0 3-5 16,7 11 1-16,4 2-1 16,2 8 0-16,8-6-2 15,8-2 1-15,2-2-1 16,9-1 0-16,2-7-3 15,3-6 0-15,-3-8-15 16,0-13 0-16,0-8-23 16,3-10 1-16,3-14 34 15,-6-5 1-15</inkml:trace>
  <inkml:trace contextRef="#ctx0" brushRef="#br0" timeOffset="9083.564">7589 13874 47 0,'-8'31'23'0,"10"17"3"0,4-32-25 16,-4 5 0-16,1 3 0 15,2-8 1-15,-2 0 0 16,-1 2 0-16,4-7 1 16,-6-9 2-16,0-2 0 15,0-16 0-15,2-13 0 16,6-8-3-16,3-2 1 15,2-6-4-15,11 0 0 16,5 5-1-16,0 6 0 0,-2 12-23 16,2 4 0-16,-8 2-13 15,0 8 1-15</inkml:trace>
  <inkml:trace contextRef="#ctx0" brushRef="#br0" timeOffset="9375.0913">7980 13895 42 0,'-5'13'21'0,"13"3"9"0,0-13-22 0,2-3-2 16,1-6 0-16,2-2-3 16,0-2 0-16,3-9-3 15,-3-7 1-15,1-6-2 16,-4 0 1-16,-4 6-1 16,-6-1 0-16,-8 3 0 15,-6 3 0-15,-4 11 4 16,-1 10 0-16,-2 5 3 15,0 24 0-15,5 11-3 16,-2 13 1-16,10 5-4 16,5-2 0-16,11-17-4 15,8-4 1-15,10-1-10 16,6-21 0-16,10-2-13 16,6-6 1-16,-6-10-2 15,9-8 0-15</inkml:trace>
  <inkml:trace contextRef="#ctx0" brushRef="#br0" timeOffset="9891.6549">8438 13720 33 0,'0'-24'16'0,"-3"19"7"0,-2 2-17 0,2 1-2 16,-5 2 1-16,-2 0 1 16,-1 2 1-16,-2-2-2 15,0 11 1-15,-6 13-5 16,9 8 1-16,-1 10-1 15,0 8 0-15,1 3-1 16,7-11 0-16,-2-7-1 16,5-6 0-16,0-11 0 15,8-4 1-15,0-6 1 16,2-14 0-16,4-15-2 16,4-11 0-16,-2-10 1 15,3-3 1-15,-6 5-1 0,-3 3 0 16,-2 8 4-16,0 8 1 15,-8 10-2-15,0 14 0 16,-5 13-3-16,2 5 1 16,1 11-2-16,2 10 1 15,5 3-5-15,6-8 1 16,4-5-14-16,1-3 0 16,5 0-17-16,17-8 0 15,-1-15 29-15,2-9 0 16</inkml:trace>
  <inkml:trace contextRef="#ctx0" brushRef="#br0" timeOffset="10204.9993">8935 13673 42 0,'-50'15'21'0,"8"-1"3"15,36-9-20-15,-1 5-5 16,4 6 0-16,6 0 2 16,4 5 0-16,4 1 2 15,2-4 0-15,0 1 3 16,6 2 0-16,-6 3-3 16,-2 2 1-16,-3 3-3 15,-8 0 0-15,-8-2 0 0,-5-1 1 16,-9-10-3-16,-1 0 0 15,-4-3-7-15,6-5 1 16,5 0-12-16,0-3 0 16,6-5-13-16,7-8 0 15</inkml:trace>
  <inkml:trace contextRef="#ctx0" brushRef="#br0" timeOffset="10503.6407">9160 13911 56 0,'16'-11'28'0,"21"-2"3"16,-21 5-28-16,0-11-4 16,5-2 0-16,0-8 2 15,-2 5 0-15,-9-5-2 16,-2 0 0-16,-8 0 2 16,-5 5 0-16,-6 8 1 15,-4 8 0-15,-7 11 0 16,1 5 1-16,3 13 0 15,-1 16 1-15,3 8-4 16,0 5 1-16,11 1-1 16,0 2 1-16,5-16-4 15,5-8 1-15,8-5-15 16,6-6 1-16,5-2-9 0,5-5 0 16,5-9 2-16,6-12 0 15</inkml:trace>
  <inkml:trace contextRef="#ctx0" brushRef="#br0" timeOffset="10813.9608">9846 13545 46 0,'-40'8'23'0,"-24"27"4"0,48-25-24 15,-10 6 3-15,2 3 0 16,-5 10-5-16,5 8 1 15,0 3 0-15,9-6 0 16,9 3 0-16,6-2 0 0,6-4-2 16,12-2 1-16,11-5-1 15,6-3 1-15,4-2 4 16,9-3 0-16,0-3-5 16,-3 0 1-16,-11 0-2 15,-5 3 1-15,-16-2 0 16,-13 4 1-16,-13 14-9 15,-11 5 1-15,-13 0-7 16,0 3 1-16,-3-3-33 16,11 0 1-16</inkml:trace>
  <inkml:trace contextRef="#ctx0" brushRef="#br0" timeOffset="10985.8923">10372 14162 76 0,'64'-5'38'0,"-33"58"0"0,-28-37-38 16,-6 15-2-16,-13 17 1 16,-18 7-21-16,-19 28 0 15,-24 6 1-15,-7 4 0 16,-22 0-9-16,-8-3 0 16</inkml:trace>
  <inkml:trace contextRef="#ctx0" brushRef="#br0" timeOffset="11919.9795">3495 15318 35 0,'-24'-2'17'0,"19"-27"2"0,5 18-17 0,-2 0 4 16,-1 1 1-16,-2-1 3 15,2 3 1-15,-5 6-8 16,0 2 1-16,0 5-4 16,3 11 1-16,0 0-1 15,-3 21 1-15,5 18-1 16,3 22 1-16,3 21 0 15,5-5 0-15,2 5-1 16,-2-1 0-16,-8-97 0 16,42 77 0-1,-7-16 1-15,-3-24 1 16,-1-13 1-16,-2-27-3 16,6-26 0-16,-1-13-1 15,1-22 1-15,2-28 0 16,-3-12 1-16,0 4-2 0,-4-3 1 15,-7 13 1-15,-4 21 0 16,-9 19 3-16,-7 15 0 16,-3 17-3-16,-5 20 1 15,-6 17 1-15,-2 37 1 16,5 23-4-16,-3 11 1 16,4 16-1-16,17-8 0 15,3-3-17-15,9-16 1 16,7-18-14-16,0-11 0 15,2-18 5-15,1-16 0 0</inkml:trace>
  <inkml:trace contextRef="#ctx0" brushRef="#br0" timeOffset="12548.7916">4342 16033 38 0,'13'13'19'0,"14"-13"1"15,-22-3-19-15,3-2 0 16,2 0 0-16,-2-8 0 16,-2-6 0-16,2 1-1 15,0-1 1-15,-6 1-1 0,-2-1 1 16,-2-5-1-16,-6 6 0 15,-3 2 3-15,0 5 1 16,-2 9 4-16,-3 2 0 16,3 5-6-16,0 8 0 15,5 8-2-15,5 3 0 16,3 5 0-16,6 3 0 16,4-6-1-16,6 1 0 0,0-11-15 15,0 0 1-15,0-6-14 16,5 1 1-16,8-3 18 15,3-8 1-15</inkml:trace>
  <inkml:trace contextRef="#ctx0" brushRef="#br0" timeOffset="12821.3488">4596 15594 54 0,'-13'2'27'0,"7"41"1"0,12-30-27 16,-4 3 0-16,1 13 0 15,2 8-2-15,-2-3 0 16,0 11-13-16,-1 3 1 0,4-1-28 16,2-4 1-16</inkml:trace>
  <inkml:trace contextRef="#ctx0" brushRef="#br0" timeOffset="13118.2272">4861 16022 36 0,'8'0'18'0,"-3"-16"7"16,3 6-19-16,-8 2-3 16,8-8 1-16,-6 0-3 15,-2 0 0-15,0-5 0 16,-2 3 0-16,-6 2-1 16,8-3 0-16,-11 6 5 15,-2 5 0-15,-6 8-1 16,6 8 1-16,-5 2-5 0,7 14 1 15,3 8 0 1,8 8 0-16,5-3-3 0,9-11 1 16,-4 3-9-16,3-2 1 15,6-1-19-15,2-15 0 16,3-1 8-16,2-15 1 16</inkml:trace>
  <inkml:trace contextRef="#ctx0" brushRef="#br0" timeOffset="13385.657">5189 15877 48 0,'-40'0'24'0,"8"10"2"16,30-10-25-16,-6 0 8 15,2 6 0-15,-4 7-4 16,2 8 0-16,0 8 0 16,5 3 1-16,6-3-3 15,2-3 0-15,6 1-5 16,10-3 0-16,3-3-18 0,5 0 1 16,3-16-31-16,-1-7 0 15</inkml:trace>
  <inkml:trace contextRef="#ctx0" brushRef="#br0" timeOffset="14352.6963">6615 15453 46 0,'-19'-29'23'0,"6"21"-2"0,8 3-23 16,-6 5 2-16,-5 3 1 16,-10 2 0-16,-1 11 0 15,-2 5 0-15,0 8 1 16,5 13-2-16,3 1 1 16,8 15 0-16,5 3 0 15,5-8-2-15,3-3 1 16,11-10 4-16,2-14 0 15,8-13-3-15,3-10 1 16,5-21-2-16,-5-22 1 16,3-21-2-16,-4-13 1 0,7-16 0 15,-7 0 1-15,1-11-1 16,-3 9 1-16,-2 2-2 16,-6 21 0-16,-5 13 2 15,-5 17 0-15,-3 12 1 16,-3 25 1-16,-8 10-3 15,-2 21 0-15,-3 18 3 16,6 6 1-16,-4 19 0 16,7 12 1-16,4 4-4 15,3-9 0-15,0-10-1 16,8-11 0-16,5-8 0 16,8-2 0-16,3-11 1 15,3-8 1-15,-1-5-1 16,6-11 1-16,5-5-2 15,0-10 1-15,3-9 1 16,-6-10 0-16,-2-8-4 0,-1-11 1 16,-1-10-1-16,-9 2 1 15,-11-2 1-15,-10-3 0 16,-2 8-1-16,-6 10 1 16,-13 12 0-16,-1 12 1 15,-7 19-1-15,3 13 0 16,5 16 1-16,-1 11 0 15,7-3-1-15,9 2 0 16,9 6 0-16,8-5 0 16,10-8-4-16,8-11 1 15,-5-3-21-15,7-2 1 0,4-13-19 16,4-3 0-16</inkml:trace>
  <inkml:trace contextRef="#ctx0" brushRef="#br0" timeOffset="14794.5339">7488 15456 30 0,'0'-26'15'0,"-11"2"9"0,9 21-15 0,-6-5-3 16,-3 8 1-16,-2 3 1 15,-11-1 1-15,3 14-2 16,-8-2 1-16,5 7-6 15,3 10 0-15,2 12-2 16,6-1 0-16,5 0 1 16,8 1 0-16,8-4-2 15,5 1 1-15,6-5 1 16,-3-1-1-16,-16-34 0 16,37 5-15-1,-11-2 0-15,1-14-25 16,-6-10 0-16,0-8 31 15,-5-8 0-15</inkml:trace>
  <inkml:trace contextRef="#ctx0" brushRef="#br0" timeOffset="15060.1641">7567 15422 41 0,'-15'21'20'0,"9"40"2"0,6-46-21 15,0 12 0-15,0 7 0 16,0-2 0-16,0 0 0 15,0 13 5-15,0-3 0 16,0-10-3-16,3-8 1 16,0-3-1-16,2-5 0 15,-3-14-1-15,1-15 0 16,2-11-3-16,1-7 1 16,4-6 0-16,6-3 0 0,0 0-2 15,5 6 0-15,6-1-7 16,-1 6 1-16,1 8-16 15,-4 8 0-15,1 5 1 16,-5 3 1-16</inkml:trace>
  <inkml:trace contextRef="#ctx0" brushRef="#br0" timeOffset="15360.6195">7996 15723 59 0,'5'-2'29'0,"19"-6"2"15,-16-3-30-15,3-5 0 16,-6-8 0-16,3-7-2 16,0-4 0-16,-3 1 2 15,-5-1 0-15,-3 1-2 0,-7 2 0 16,-3 11 2-16,-6 11 0 16,1 12 2-16,-4 9 0 15,7 13-1-15,-4 15 1 16,6 9-2-16,5 2 1 15,5 0-2 1,3 3 0-16,6-10-4 16,9-6 0-16,1-8-12 15,11-5 0-15,-3-11-6 16,10-8 1-16,6 0-5 16,5-20 0-16</inkml:trace>
  <inkml:trace contextRef="#ctx0" brushRef="#br0" timeOffset="15814.0309">8462 15554 38 0,'-14'-13'19'0,"4"-14"1"0,7 19-19 15,-5 0 2-15,0 0 0 16,-2 3-1-16,-3 2 1 16,-1 6 0-16,-2 2 0 15,3 11-3-15,3 8 1 16,-4 8 1-16,-1 5 0 16,4-3-2-16,0 11 0 15,6 0 0-15,0-10 0 16,5-6 0-16,5-8 0 15,-2-16 0-15,5-7 0 0,2-20-1 16,3-1 0-16,6-9 2 16,-3-8 0-16,5 0-2 15,0 3 1-15,0 3 2 16,-2 5 0-16,-9 8 2 16,1 10 1-16,-3 8-3 15,-5 11 1-15,-1 11-3 16,-2 10 0-16,0 0 0 15,6 11 1-15,-4 13-18 16,6-14 1-16,5 1-26 16,9-8 1-16</inkml:trace>
  <inkml:trace contextRef="#ctx0" brushRef="#br0" timeOffset="16147.6434">8837 15456 40 0,'-47'11'20'0,"2"-3"2"0,37-6-20 16,-8 3 0-16,-3 9 0 0,6 4 0 15,5 6 1-15,11 0-1 16,8-3 0-16,4-2-2 15,1-1 1-15,11-2 4 16,-3 0 1-16,-1-3-3 16,-1 0 0-16,-7-2-2 15,-4-3 1-15,-11 5-3 16,-8 3 0-16,-10 5-5 16,-4-2 1-16,1-4-10 15,0 7 0-15,0-4-22 0,8-5 1 16</inkml:trace>
  <inkml:trace contextRef="#ctx0" brushRef="#br0" timeOffset="16438.2091">9136 15588 50 0,'11'-5'25'0,"18"-3"0"0,-18 0-25 16,-1 0 2-16,1-2 0 0,-6-1-4 15,3-5 0-15,-5-2 4 16,-6-6 0-16,0 3-4 16,-7-3 1-16,-1 8 2 15,-5 5 1-15,1 9 2 0,-7 18 0 16,1 2 0-16,0 11 0 16,5 14-2-16,14 4 0 15,4-4-2-15,14 7 1 16,-3 0-7-16,6-5 0 31,5-11-22-31,-1-7 1 16,7-6-2-16,-1-8 1 0</inkml:trace>
  <inkml:trace contextRef="#ctx0" brushRef="#br0" timeOffset="16784.7731">9647 15321 45 0,'-48'13'22'0,"17"32"3"0,20-26-24 16,-5 2 4-16,0 8 1 15,1 3-6-15,12 2 1 16,6-5 2-16,12-2 1 15,-1-6-1-15,-1 0 1 16,5-5 0-16,1 3 0 16,-3-4-1-16,0-1 1 15,-11-1-4-15,0 0 0 16,-10 6-2-16,0 2 1 16,-14 3 2-16,-10-1 1 15,-3-1-10-15,1-4 0 0,4 1-21 16,1-1 0-16,10 3-1 15,-3 0 1-15</inkml:trace>
  <inkml:trace contextRef="#ctx0" brushRef="#br0" timeOffset="19825.1522">10229 16131 57 0,'0'0'28'0,"-24"32"5"16,14-25-29-16,-3 7-4 15,-9 2 0-15,-4 2-1 16,2-2 0-16,-8 5-11 15,-7 6 0-15,-6 4-31 16,2 4 0-16,4-6 39 16,2-11 0-16</inkml:trace>
  <inkml:trace contextRef="#ctx0" brushRef="#br0" timeOffset="21418.4952">3829 17022 52 0,'-19'-5'26'0,"22"5"0"0,-3 0-26 0,2-10 0 16,4 10 0-16,-6-8-5 16,2-3 0-16,4 3-3 15,2 0 0-15,0 0-11 16,-8 6 1-16,10-4-2 15,-10 6 1-15</inkml:trace>
  <inkml:trace contextRef="#ctx0" brushRef="#br0" timeOffset="21611.3057">3696 17475 60 0,'-31'13'30'0,"31"-18"-1"16,0 5-29-16,0 0-5 15,2 5 1-15,4-5-12 16,-4-5 1-16,11 5-24 16,3 0 0-16</inkml:trace>
  <inkml:trace contextRef="#ctx0" brushRef="#br0" timeOffset="21767.5014">4151 17322 68 0,'-10'15'34'0,"2"-9"-1"0,8-6-34 16,0 0-25-16,0 0 1 15,0 0-16-15,0 0 0 16</inkml:trace>
  <inkml:trace contextRef="#ctx0" brushRef="#br0" timeOffset="22177.0976">5295 16700 54 0,'0'-6'27'0,"13"12"1"0,-8-1-28 16,-2 16 2-16,-1 14 1 0,4 4-2 16,-6 6 0-16,-6 21 0 15,4 1 1-15,-1 4-2 16,-2 3 0-16,-8 5-26 15,-6-10 1-15,3 0-8 16,-5-19 0-16</inkml:trace>
  <inkml:trace contextRef="#ctx0" brushRef="#br0" timeOffset="22411.4761">5228 17187 62 0,'-15'7'31'0,"65"-14"1"16,-37 1-32-16,8-7 0 15,11-3 1-15,10-5-1 16,11-11 0-16,8-7-1 0,-5 4 1 16,-3-2-14-16,-1-3 0 15,-1 1-13-15,-9 2 1 16,-8 8 5-16,-12 7 0 15</inkml:trace>
  <inkml:trace contextRef="#ctx0" brushRef="#br0" timeOffset="22610.7715">5318 16999 59 0,'-21'61'29'0,"42"-6"1"0,-5-44-29 16,5 15-1-16,6 3 1 16,5 0-2-16,10 3 1 15,8 5-7-15,3-2 0 0,-8-1-24 16,5 0 0-16,11-10 10 16,-8-11 1-16</inkml:trace>
  <inkml:trace contextRef="#ctx0" brushRef="#br0" timeOffset="22845.7257">6586 17160 66 0,'0'40'33'0,"2"21"-7"0,4-43-34 16,-6 6-25-16,2 2 0 15,6 6 8-15,-2-13 0 16</inkml:trace>
  <inkml:trace contextRef="#ctx0" brushRef="#br0" timeOffset="22996.4037">6705 16795 60 0,'-27'-27'30'0,"11"12"-1"0,14 9-29 16,-1 4-12-16,-2 2 1 15,2 2-14-15,3 4 1 16,0 7 1-16,8 3 0 16</inkml:trace>
  <inkml:trace contextRef="#ctx0" brushRef="#br0" timeOffset="23230.7822">6850 17216 46 0,'-8'84'23'0,"3"-44"9"0,8-32-22 0,-3 0-3 15,2-8 0-15,6 0-5 16,-5-13 1-16,8-11 0 16,10-8 1-16,5-2-1 15,-5 5 1-15,1 5 0 16,-1 3 0-16,3 10-5 15,-1 8 1-15,4 19 0 16,-6 13 0-16,-5-2-19 16,2 15 1-16,4 1-6 15,1-12 0-15,-2-4-9 16,11-11 1-16</inkml:trace>
  <inkml:trace contextRef="#ctx0" brushRef="#br0" timeOffset="23657.1134">7602 17118 45 0,'-8'-3'22'16,"-3"-29"3"-16,9 24-23 0,-9 0 4 31,-2 3 1-31,-6 5-4 16,1 3 1-16,2 5 2 15,0 0 1-15,3 2-7 16,2 14 0-16,3 5 1 16,3 6 0-16,0-4-2 15,5 1 1-15,5-5 1 16,6 2 0-16,4-8-3 0,7-5 1 16,7-6-11-16,2-10 0 15,-1-2-24-15,4-12 1 16,6-12 19-16,-9-6 1 15</inkml:trace>
  <inkml:trace contextRef="#ctx0" brushRef="#br0" timeOffset="23891.4911">7795 17150 31 0,'-16'26'15'0,"11"35"6"0,2-48-17 15,3 8 2-15,3-5 0 0,2 3 0 16,-2-3 0-16,-1 2-2 15,4-2 0-15,-6-3 1 16,0-10 1-16,2-11-3 16,-2-8 0-16,3-3 2 15,5-10 0-15,5-5-5 16,-2-3 0-16,5 0-1 16,-1-3 0-16,7-2-21 15,-1 13 1-15,5 2-21 16,-2 6 0-16</inkml:trace>
  <inkml:trace contextRef="#ctx0" brushRef="#br0" timeOffset="24178.3543">8123 17176 43 0,'8'45'21'0,"13"-13"5"0,-10-27-21 16,-1-2-1-16,4-3 1 16,1-8-2-16,-1 0 0 0,-1-11-3 15,3-5 0-15,-3 3-1 16,-2-8 1-16,-9 3 0 15,4-1 1-15,-14 9-1 16,-6-1 1-16,-7 14 0 16,0 8 1-16,-5 10 4 15,4 13 1-15,1 11-2 16,5 8 1-16,6-8-6 16,4 11 0-16,12 0-2 15,7-6 0-15,11-8-19 16,8-5 1-16,-1-10-12 15,9-8 0-15,10-19 18 16,-2-19 1-16</inkml:trace>
  <inkml:trace contextRef="#ctx0" brushRef="#br0" timeOffset="24664.9773">8785 17115 41 0,'-19'-18'20'0,"6"-4"3"16,7 14-22-16,4 6-1 15,-9 4 1-15,-7 6 1 16,-3 0 1-16,-3 8-2 16,-5 11 1-16,5 15 0 15,3-8 1-15,7 6-3 16,4 2 1-16,2 1-2 16,8-14 0-16,8-5 1 15,5-14 1-15,8-10-2 16,3 0 1-16,-3-18-1 15,0-11 1-15,6-11 1 16,-1-10 1-16,1 15-3 0,-3 1 0 16,-6 2 5-16,-5 14 1 15,-5 10 0-15,-8 8 0 16,-5 13-3-16,2 13 0 16,-5 11-1-16,3 6 0 15,5 10-2-15,0-6 0 16,5-7-22-16,11-11 1 15,0-10-16-15,11-3 1 16</inkml:trace>
  <inkml:trace contextRef="#ctx0" brushRef="#br0" timeOffset="25212.1897">9253 16991 46 0,'-42'13'23'0,"18"-5"1"16,16-3-24-16,5 8 2 16,-2 3 0-16,2 0-1 15,3 5 1-15,3 6 2 16,5 2 1-16,0 0 1 16,2-3 1-16,1 6-3 15,-1-8 1-15,-4 3-3 16,-6 2 0-16,-3 10-3 15,-5-12 1-15,-2-1 0 0,-1 1 0 16,0-11-3-16,-2-8 1 16,0-1-5-16,2-1 1 15,6-4 0-15,5-2 1 16,5-10 0-16,1-3 1 16,10 2 4-16,5-13 0 15,10 8 0-15,7 3 1 16,9-8 3-16,6-8 1 15,0-6-4-15,-8-4 1 16,-3 4-4-16,-7-4 1 0,-6-6 1 16,-8 2 1-16,-8 9 3 15,-8 10 0-15,-5 6-2 16,-5-1 0-16,-5 6 4 16,-4 13 0-16,-7 16-4 15,3 7 1-15,4 4-3 16,4 15 0-16,2 3-1 15,13 0 0-15,6-10-8 16,2-6 0-16,-2-5-20 16,7-9 0-16,9-7 1 15,4-2 0-15</inkml:trace>
  <inkml:trace contextRef="#ctx0" brushRef="#br0" timeOffset="25515.3904">10055 16943 49 0,'-27'5'24'0,"6"19"1"0,10-13-24 0,-5 10 7 15,-2-3 1-15,-1 9-9 16,6 5 1-16,5-3 2 16,8 5 1-16,6-10 1 15,4 0 0-15,3-6-5 16,1 1 0-16,-4-3 1 15,1-3 0-15,-3 0-1 16,0 0 0-16,-8-2-1 16,2 0 1-16,-10 5-3 15,3 5 1-15,-11 0-10 16,3 11 1-16,-6-6-10 16,6-7 1-16,5-4-12 15,6-4 0-15</inkml:trace>
  <inkml:trace contextRef="#ctx0" brushRef="#br0" timeOffset="25614.5534">10213 17364 62 0,'21'5'31'0,"-7"-5"-5"0,-14 3-31 0,0-3-51 16,-8 8 0-16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5-02-09T22:35:09.996"/>
    </inkml:context>
    <inkml:brush xml:id="br0">
      <inkml:brushProperty name="width" value="0.05292" units="cm"/>
      <inkml:brushProperty name="height" value="0.05292" units="cm"/>
    </inkml:brush>
  </inkml:definitions>
  <inkml:trace contextRef="#ctx0" brushRef="#br0">22586 3731 29 0,'-48'5'14'0,"-10"-5"1"0,37 6-14 16,-22 7-2-16,-10 11 1 15,-18 13 0-15,-3 10 0 0,-19 19 1 16,-5 1 0-1,-7 15-1-15,7 13 1 0,-13 5-2 16,2 17 1-16,1 10 3 16,4 5 0-16,7 8-2 15,7 6 0-15,21-16-1 16,11-1 1-16,21-4-2 16,10-9 1-1,64 67 0 1,5-32 0-16,11-30 1 15,11-12 0-15,10-9-1 16,5-12 0-16,17-14-1 16,7-8 1-16,13-16 0 15,9-13 0-15,4-24 0 16,9-7 1-16,2-20-2 16,3-7 1-16,-3-10 0 0,0-14 1 15,-5-3-2-15,3-13 0 16,-11-16 2-16,0-10 0 15,-11 0-1-15,1-22 0 16,-14-7 0-16,-13 5 1 16,-8-14-1-16,-11-2 0 15,-15 11 0-15,-11-11 1 16,-16 8-1-16,-16 2 1 16,-18 9-2-16,-24-6 0 15,-13 8 1-15,-25-2 0 16,-15 18 1-16,-21-6 0 0,-24 4-2 15,-21 12 0-15,-21 12 4 16,-25 15 1-16,-17 21-4 16,-14 27 0-16,-29 15-1 15,-5 35 0-15,5 11-1 16,8 23 0-16,15 24-12 16,28 1 0-16,41 9-8 15,27 14 1-15</inkml:trace>
  <inkml:trace contextRef="#ctx0" brushRef="#br0" timeOffset="1660.2939">22607 4625 34 0,'-11'-13'17'15,"6"0"6"-15,10 2-17 0,-2-5-1 16,5-13 0-16,3-16-1 15,-1-15 0-15,6-15-1 16,10-25 1-16,6-24-3 16,11-17 0-16,1-23-1 15,12-2 0-15,8-4-1 0,-4 11 1 16,1 30 0-16,-5 15 1 16,-6 16-9-16,-15 24 0 15,-6 16-18-15,-8 13 1 16,-8 13 6-16,-5 11 0 15</inkml:trace>
  <inkml:trace contextRef="#ctx0" brushRef="#br0" timeOffset="2069.4568">22557 4117 44 0,'-3'16'22'0,"8"11"-1"0,1-14-21 16,-4 5 0-16,6 14 0 16,-3 8 2-16,3 13 0 15,0 5 1-15,-2 11 0 16,2 5-3-16,2-13 0 16,3-16 12-16,3-13 1 15,5-17-8-15,3-25 0 16,11-19-3-16,2-27 0 0,0-10-2 15,10-13 0-15,1 2-13 16,2 5 0-16,-5-2-41 16,-2 11 0-16</inkml:trace>
  <inkml:trace contextRef="#ctx0" brushRef="#br0" timeOffset="2910.6384">22247 2043 35 0,'-8'8'17'0,"8"-14"8"16,0 6-19-16,3-10-2 16,2-1 0-16,-2-10-3 15,5 0 1-15,2-13 1 16,3-14 0-16,6 3-2 15,-6-13 1-15,6-11-4 16,-6 0 0-16,0-8 2 16,3 6 1-16,-5 15-1 0,-1 9 0 15,-4 4 3-15,1 17 1 16,-4 15-3-16,2 11 0 16,-2 19 1-16,0 21 0 15,5 20-3-15,0 9 1 16,-3 8 1-16,5-3 0 15,6-13 1-15,-2-8 0 16,7-11 3-16,0-15 0 16,0-11-2-16,0-16 0 15,0-19-2-15,1-15 0 16,-4-22-1-16,-2-15 1 0,-5-14-7 16,-4 0 0-16,-4 8-8 15,-3 11 0-15,0 21-27 16,0 14 0-16,-3 20 34 15,-4 6 1-15</inkml:trace>
  <inkml:trace contextRef="#ctx0" brushRef="#br0" timeOffset="3256.0359">22877 1709 43 0,'-5'19'21'0,"-1"18"3"0,6-24-23 16,0 6 1-16,6-1 0 16,-4 6-2-16,6 0 0 15,-3-6 5-15,6-7 1 16,5-3 2-16,0-3 1 16,5-13-6-16,5-8 0 15,1-18-3-15,-1 0 1 16,-5-9-2-16,-5-7 1 15,-5 2 0-15,-11 11 1 16,-11 11-1-16,-10 5 0 16,-11 15-2-16,-2 12 0 0,-6 15-11 15,-2-5 0-15,5 2 1 16,8-10 1-16,16 0-25 16,7 0 1-16,22 5 33 15,5 1 1-15</inkml:trace>
  <inkml:trace contextRef="#ctx0" brushRef="#br0" timeOffset="3558.5967">23295 1111 49 0,'0'29'24'0,"13"51"5"0,-10-56-26 0,-3 10-3 15,0 16 0-15,0 9-1 16,5 9 1-16,-2-4-13 15,-1 5 1-15,4 2-27 16,-1-10 1-16</inkml:trace>
  <inkml:trace contextRef="#ctx0" brushRef="#br0" timeOffset="3718.7592">23237 1559 60 0,'18'-16'30'0,"32"-11"1"0,-26 17-29 16,11 2-13-16,7-6 0 15,11 4-37-15,5-1 0 16,-5-2 46-16,-8 5 0 0</inkml:trace>
  <inkml:trace contextRef="#ctx0" brushRef="#br0" timeOffset="4283.1164">22205 2511 43 0,'-19'-2'21'0,"-2"-4"1"0,18 4-22 15,-5 2 1-15,-2 2 0 16,-1 6-1-16,-2 8 1 16,-3 3 0-16,6 7 0 0,-1 6-1 15,6 0 0-15,-1-3-1 16,6-3 1-16,8-5 0 16,0-7 0-16,3-9-1 15,2-3 0-15,6-9 0 16,2-15 1-16,0-9 0 15,5-6 0-15,1 7 1 16,-6 4 0-16,-8 5 3 16,-2 8 0-16,-3 5 2 15,-8 8 1-15,-5 13-7 16,2 8 1-16,-5 8-2 16,5 3 1-16,1 0-1 15,-4 2 1-15,6-7-16 16,0-6 1-16,8-11-24 15,3-10 1-15</inkml:trace>
  <inkml:trace contextRef="#ctx0" brushRef="#br0" timeOffset="4490.0146">22475 2191 45 0,'-6'-19'22'0,"9"17"8"0,-3 4-23 0,3 12-5 15,-3 12 1-15,-3 1-2 16,0 18 0-16,-2 10-2 16,0-2 1-16,-1 8-6 15,4 2 1-15,-1-10-14 16,-2-16 1-16,5-7-13 16,8-12 1-16</inkml:trace>
  <inkml:trace contextRef="#ctx0" brushRef="#br0" timeOffset="4677.5665">22681 2109 53 0,'0'0'26'0,"0"34"6"0,-5-7-28 16,-1 7-4-16,-4 24 1 15,-6 3-2-15,0 16 0 16,-2 0-20-16,7-3 1 15,8-11-16-15,6-10 0 16</inkml:trace>
  <inkml:trace contextRef="#ctx0" brushRef="#br0" timeOffset="5279.8646">22819 2514 35 0,'-19'26'17'0,"8"35"1"16,14-42-17-16,2 7 0 16,6-7 0-16,2-1 4 15,0-5 1-15,6-5 1 16,2-8 1-16,0-8-3 15,3-10 0-15,-3-6-3 0,-2-10 1 16,-6 2-2-16,-5-10 0 16,-11 2-2-16,-7 3 0 15,-9 5 1-15,1 11 0 16,-3 8-13-16,-6 21 1 16,-5 10 0-16,3 6 1 15,5 8-11-15,9 2 0 16,12 1 11-16,11-6 1 15</inkml:trace>
  <inkml:trace contextRef="#ctx0" brushRef="#br0" timeOffset="5718.9769">23096 2374 39 0,'-8'-35'19'0,"6"43"5"16,4-3-19-16,-2 9-2 16,6 7 0-16,-4 8-1 15,1-5 0-15,5 7-1 16,3 4 1-16,2-1 0 16,5-2 1-16,4-8-2 0,-1-6 1 15,0-10-2-15,-3-10 1 16,-2-12-1-16,3-7 0 15,-1-8 0-15,-4 0 1 16,-4-11-2-16,-2 11 1 16,-3 5 0-16,3 9 1 15,-5 7-2-15,2 8 1 16,-2 10 3-16,5 3 0 16,-3 3-1-16,3 0 1 15,0 3 2-15,3-3 0 0,-1-6-3 16,3 1 0-16,1-6 0 15,1-5 1-15,1-13-3 16,3-8 1-16,-6-19-5 16,3-2 0-16,-5-3-19 15,-1-8 0-15,1 10-19 16,-1 9 0-16</inkml:trace>
  <inkml:trace contextRef="#ctx0" brushRef="#br0" timeOffset="6157.4092">23618 2408 31 0,'0'8'15'0,"26"-16"7"0,-21 3-16 16,11-3-1-16,-5-3 1 15,2 1-5-15,0 2 1 16,3-8-1-16,-5 5 1 16,-1-2-2-16,-4 0 1 0,2-1-1 15,-6 4 1-15,-2-6-1 16,-5 5 1-16,-3 3 4 15,-3 3 0-15,-2 5 0 16,-8 8 0-16,0 5-2 16,0 6 0-16,0 2-1 15,5 13 0-15,10 4-3 16,6-12 0-16,11 3 2 16,5-5 0-16,5 0-2 15,5-6 0-15,6-5-21 16,5-2 0-16,6-8-17 15,-1-3 1-15</inkml:trace>
  <inkml:trace contextRef="#ctx0" brushRef="#br0" timeOffset="6766.7916">24147 2231 31 0,'-3'-11'15'0,"3"-5"7"0,0 8-16 0,-2 3-4 16,-4 2 1-16,1 1-1 16,-6 2 0-16,1 2 1 15,-9 6 1-15,1 8-2 16,2-3 0-16,-3 9-1 16,6 1 1-16,3 6-1 15,2 6 0-15,0-1-1 16,5-2 0-16,0-3 0 15,3-8 0-15,3-5 0 16,5-3 0-16,-3-5 3 16,6-2 0-16,-1-14-3 15,6-6 0-15,0-12-1 16,3 0 1-16,-6-9 1 16,3-5 0-16,-3-7-2 0,6-3 1 15,-4-11-1-15,4-5 1 16,-1 5 1-16,-4 2 0 15,-6 17 1-15,-6 8 0 16,-2 15 3-16,-2 19 1 16,-4 5 0-16,1 30 0 15,-6 13 0-15,1 18 0 16,2 10-5-16,5 9 1 16,3-3-2-16,3-8 1 15,8-5-20-15,10-11 0 0,10-13-36 16,4-10 1-16</inkml:trace>
  <inkml:trace contextRef="#ctx0" brushRef="#br0" timeOffset="10154.3439">20945 6367 41 0,'-16'0'20'0,"22"29"1"15,-4-13-21-15,1 15 1 16,2 4 0-16,-5 10 0 16,0 8 0-16,0 0-1 15,0 5 0-15,0 0 0 16,0-5 0-16,0-8 1 16,0-3 0-16,0-5-3 15,0-2 1-15,0-6-18 16,0-5 1-16,0-6-5 0,0-7 0 15</inkml:trace>
  <inkml:trace contextRef="#ctx0" brushRef="#br0" timeOffset="10349.1678">20929 6846 36 0,'-2'-38'18'0,"20"15"2"16,-7 9-18-16,5-4-3 15,10-3 1-15,1-3 0 16,2 0 0-16,0 0 0 16,-3 3 0-16,-5 5-12 15,-2 3 1-15,-6 2-14 0,-2 3 0 16</inkml:trace>
  <inkml:trace contextRef="#ctx0" brushRef="#br0" timeOffset="10521.044">20948 6676 40 0,'-13'24'20'0,"18"16"4"0,3-32-20 15,2 2-1-15,9 9 0 16,2 2-4-16,6 5 1 16,2 1-2-16,-5-1 1 0,5-2-19 15,2-3 0-15,9-5-5 16,-3 0 1-16</inkml:trace>
  <inkml:trace contextRef="#ctx0" brushRef="#br0" timeOffset="11007.3484">21956 6758 35 0,'-11'-21'17'0,"-2"0"3"0,11 13-19 15,-6 0 3-15,-11 0 1 0,3 3 2 16,-5 2 0-16,0 6-5 16,0 7 0-16,0 4 0 15,2 4 0-15,1 9-2 16,7 4 0-16,6 1-2 15,-1 0 0-15,12-6 2 16,-1-5 0-16,11-5-3 16,8-2 0-16,7-7-3 15,9-9 0-15,-3-9-1 16,3-10 1-16,-1-3-23 16,-1 0 0-16,-7-2 24 15,-2-3 1-15</inkml:trace>
  <inkml:trace contextRef="#ctx0" brushRef="#br0" timeOffset="11351.4152">22154 6647 38 0,'-13'5'19'0,"-3"-2"2"0,14-3-19 15,-6 3-2-15,-3 5 0 16,1 2 1-16,-1 3 1 16,0 6 0-16,-2 2 1 15,3 11-3-15,-1 8 1 16,3-6-1-16,5 0 1 15,3-5-1-15,0-5 1 16,8-5 1-16,3-11 1 16,2-8-3-16,6-8 1 15,2-16-1-15,0-5 0 0,-5-3 0 16,2-5 0-16,-4 3-1 16,-4 2 0-16,-2 8 5 15,-5 8 0-15,-3 8-3 16,-3 8 1-16,1 11-3 15,-4 5 0-15,1 8 2 16,0 10 1-16,2 3-9 16,3-5 0-16,3-8-20 15,7-6 1-15,1-5 7 16,5-13 0-16</inkml:trace>
  <inkml:trace contextRef="#ctx0" brushRef="#br0" timeOffset="11695.1848">22422 6663 42 0,'-11'18'21'0,"1"25"0"0,7-33-20 16,0 4-1-16,-2 1 1 16,0 7-1-16,-1 4 1 15,4-7 1-15,-1-1 0 16,3-2 2-16,3-8 0 15,5-13-4-15,2-9 1 16,1-4-3-16,-1-3 1 16,4 0 1-16,-1-1 1 15,3 1 3-15,-3 5 0 0,0 6 0 16,-2 10 0-16,-1 5-2 16,-4 8 0-16,-4 3-2 15,-2 8 0-15,0 5-4 16,3-2 1-16,2-6-17 15,1-3 1-15,4-5-16 16,1-5 1-16,5-5 33 16,-3-3 0-16</inkml:trace>
  <inkml:trace contextRef="#ctx0" brushRef="#br0" timeOffset="12010.494">22713 6724 36 0,'-6'13'18'0,"-4"11"6"16,7-19-19-16,1 3-1 0,-4 11 0 16,1 2-2-16,-3 5 1 15,5-5 0-15,-2 3 1 16,2-11-1-16,3-5 0 16,3-13-2-16,5-11 0 15,3-5-1-15,2-3 1 16,3-5-1-16,0-3 1 15,5 1-1-15,0 4 1 16,-3 6-2-16,1 5 1 0,-8 8 2 16,-1 11 1-16,-5 7-3 15,1 9 0-15,-12-1-2 16,6 12 0-16,0-1-15 16,6 0 0-16,-1-3-23 15,3-7 1-15</inkml:trace>
  <inkml:trace contextRef="#ctx0" brushRef="#br0" timeOffset="12307.3748">23001 6801 45 0,'-2'7'22'0,"12"20"3"16,-7-16-23-16,-1-1-1 15,6 3 0-15,0 1 6 0,-2-7 1 16,1-1-5-16,1-4 1 15,3-7-1-15,0 0-3 16,-11 5 0 0,10-35 2-16,-5 9 1 15,1 0-3-15,-12 2 1 16,1 3-1-16,-5 5 0 16,-9 5-1-16,-2 11 1 15,-3 8 0-15,3 3 0 16,0 10-4-16,5 0 1 0,5 3-15 15,11-6 1-15,11 1-24 16,7-11 0-16</inkml:trace>
  <inkml:trace contextRef="#ctx0" brushRef="#br0" timeOffset="12541.7517">23337 6308 50 0,'-16'-26'25'0,"16"31"3"16,6-2-24-16,-4 7-2 15,1 6 1-15,-3 11-1 16,0 7 0-16,0 8-3 16,0 3 1-16,-3 11-8 15,-5 8 1-15,3 4-16 0,-3 4 1 16,5-11-5-1,-2-14 1-15</inkml:trace>
  <inkml:trace contextRef="#ctx0" brushRef="#br0" timeOffset="12652.9468">23311 6668 47 0,'18'-34'23'0,"33"-6"2"0,-36 32-25 0,12 3-10 15,-3 0 0-15,5-3-27 16,-5 2 1-16</inkml:trace>
  <inkml:trace contextRef="#ctx0" brushRef="#br0" timeOffset="13159.9448">21601 7200 42 0,'-5'-16'21'0,"5"32"3"16,0-8-21-16,-2 8-1 15,-1 10 1-15,-2 6-1 16,2 3 0-16,0 4 2 16,-2 6 0-16,5 0-5 15,0 0 0-15,5 0 2 16,1-5 1-16,4-6-3 15,6-13 1-15,0-7 4 16,2-12 1-16,4-12-4 16,-4-4 0-16,-5-7-1 0,-5-3 1 15,-8-2-1-15,-8 0 0 16,-5 2-6-16,-5 5 0 16,-4 6-5-16,1 5 0 15,-3 11-3-15,-2 7 1 16,5 6-15-16,10 3 0 15</inkml:trace>
  <inkml:trace contextRef="#ctx0" brushRef="#br0" timeOffset="13458.7192">21826 7586 54 0,'0'6'27'0,"29"-14"2"15,-18 0-28-15,2-5-2 16,6-6 1-16,-3-7 1 16,2-1 1-16,-5 1-3 15,-2 2 1-15,-3 0 1 16,-11 6 0-16,-7 7-2 16,-9 6 0-16,-2 5 8 15,-3 8 0-15,3 10-6 16,3 11 1-16,7 3-2 15,8-3 1-15,9 0-5 0,9-5 0 16,12-5-19-16,5-12 1 16,7-1-16-16,6-12 1 15</inkml:trace>
  <inkml:trace contextRef="#ctx0" brushRef="#br0" timeOffset="14666.4013">22750 7266 41 0,'-11'-24'20'0,"-15"9"2"16,18 9-21-16,-3 6 4 15,-2 6 1 1,-8 9-6-16,-6 9 1 0,1 3 0 15,-3 4 0-15,5 4-2 16,3-1 1-16,2-5 0 0,9 0 0 16,2-5 0-16,8-5 0 15,5-6 0-15,0-5 0 16,11-8 0-16,5-8 0 16,3-8 0-16,0-5 0 15,5-3 0-15,0-2 0 16,-2-3 0-16,-1 2 1 15,-10 6-2-15,0 2 1 0,-11 6 1 16,1 5 1-16,-12 3-3 16,6 0 1-16,-2 2 0 15,-1 0 1-15,-5 1 0 16,5 2 1-16,3-3-2 16,-5-2 0-16,5 5 0 15,5-5 0-15,-5 5-2 16,3-6 1-16,-3 6 3 15,3-2 0-15,2-4-2 16,-5 6 1-16,0 0-2 16,3-5 1-16,-3 5 0 15,0 0 0-15,2-5 0 0,-2 5 1 16,6-3-1-16,-4-2 1 16,1-1-1-16,2 1 0 15,-2 0 0-15,-3 2 1 16,2 1-2-16,4-1 1 15,-4 6 0-15,-2-1 1 16,0 4-8-16,0-1 1 16,0 3 0-16,3-6 1 15,-3 6 3-15,0-5 1 16,0 0 1-16,0-1 0 0,-3 4 0 16,3-4 0-16,0 1 0 15,-2-3 1-15,2 0-11 16,0-3 1-16,-6 3-21 15,6 8 0-15</inkml:trace>
  <inkml:trace contextRef="#ctx0" brushRef="#br0" timeOffset="16448.2667">22567 7369 35 0,'-2'3'17'0,"2"21"4"0,0-16-19 16,0 5 0-16,-6 0 1 15,4 3-2-15,-1 0 1 16,3 0-2-16,-5-3 1 16,5-2 0-16,0-3 0 15,0-3 0-15,0 0 1 0,0-2-1 16,0 0 1-16,-3-1-4 16,0 4 1-16,-2-1 2 15,2 0 1-15,1-2-2 31,2-1 1-31,0-2 0 16,0-5 1-16,2-5-2 0,6-4 1 16,-2-4-1-16,4-3 0 0,1-3 0 15,-1 3 1-15,1-1 0 16,0 1 0-16,-1 3 1 16,1 2 1-16,-3 3-3 15,0-1 1-15,-3 6-1 16,0 1 0-16,-2 4 1 15,0 0 0-15,-3 3-1 16,0 6 1-16,0 1-1 16,-3 1 1-16,-5 0-2 15,3 6 1-15,-3 1 1 16,-3 1 0-16,3 0-1 16,3-3 1-16,-3 1-2 15,0-4 1-15,3 1-1 0,-1-3 1 16,4-3 0-16,-1 0 1 15,-2 1-1-15,5-6 1 16,0 0 0-16,5-6 0 16,-2-2-1-16,-1-2 0 15,6-3 0-15,0-1 0 16,-2 1 0-16,2-3 0 16,0 0 1-16,-3 1 0 15,3 1-2-15,2 1 1 0,-2 2 0 16,-2 6 0-16,1-3-1 15,-4 6 1-15,2 7 0 16,-5 5 0-16,-5 4 0 16,0 4 1-16,-6 6-1 15,1 2 0-15,-1 1-1 16,3-1 1-16,0-4 1 16,6-4 0-16,-1-5 0 15,-2-2 0-15,2-6-1 16,0-5 1-16,3-5-1 15,0-6 0-15,0-7 0 16,3-6 0-16,5 0 0 16,3-5 0-16,2-5-1 15,0-6 1-15,3 11 0 16,5 5 0-16,-5 6 0 16,2 7 1-16,1 6-1 15,-3 13 0-15,0 0 0 0,-3 5 0 16,-3 3 1-16,1 2 0 15,0 1 3-15,-1 5 0 16,-2 2-3-16,-3 0 0 16,3-2-1-16,3 0 0 15,0-5 1-15,2-6 0 16,3-8-1-16,0-8 1 16,2-10-1-16,1-5 0 15,-4-1 0-15,4-2 1 0,0-8-1 16,-6 2 1-16,0 1-1 15,3 2 0-15,-6 3-1 16,1 2 1-16,0 6 0 16,-6 0 1-16,3 2-2 15,0 1 0-15,-3 5 3 16,0-1 0-16,-5 1-3 16,0 0 0-16,-5-1 1 15,0 1 0-15,-3 2 0 16,-3 3 0-16,1 6 0 15,-4 2 0-15,-4 5 1 16,-1 5 0-16,4 4-2 16,-4 4 0-16,6-2 1 15,2-3 0-15,3 3 0 16,8 0 0-16,3-3 0 0,7 0 1 16,6-2-6-16,0-4 0 15,5-4-14-15,6-6 1 16,5-7 6-16,5-12 1 15,2-1-15-15,-4-1 0 16,2 0 19-16,-3-5 1 16</inkml:trace>
  <inkml:trace contextRef="#ctx0" brushRef="#br0" timeOffset="16870.1515">23414 7272 39 0,'3'-14'19'0,"2"1"4"0,-5 8-20 15,0-3-2-15,-5 0 1 0,-1 3-1 16,-4 2 0-16,-6 6 8 15,5 2 0-15,-2 8-9 16,0 8 1-16,2 6-1 16,1 5 1-16,2 2 0 15,0 3 1-15,8-3-4 16,5-7 0-16,-2-6 4 16,7-8 0-16,1-7-1 15,7-12 1-15,-2-7-2 16,5-8 0-16,-2 0 0 15,-1-6 1-15,-4-2-2 16,-4 0 0-16,-2 8 1 16,-5 5 1-16,-1 5-1 15,-2 14 1-15,0 5-1 16,-2 5 0-16,-1 3 1 0,-2 8 0 16,2 8-2-16,-5 5 1 15,6 2 0-15,-6 4 1 16,-3 12-1-16,-2-4 0 15,-6-1 0-15,4-5 0 16,-4-8 0-16,0-11 0 16,4-10-9-16,-7-11 0 15,-4-10-6-15,2-3 1 16,6-2-16-16,2-9 0 16,10 1 25-16,6-9 0 0</inkml:trace>
  <inkml:trace contextRef="#ctx0" brushRef="#br0" timeOffset="17292.032">23721 7327 41 0,'3'-18'20'0,"-3"-14"3"16,0 24-22-16,-3-3 2 15,-5 3 0-15,-5 6 0 16,-1-1 0-16,-7 11 2 15,-5 5 0-15,5 11-5 16,-1-3 0-16,1 11 1 16,5 2 0-16,6 3-2 15,2-5 0-15,5-3 2 16,6-5 0-16,5-5-2 0,5-9 1 16,6-7 0-1,2-11 1-15,0-11-2 0,0-4 1 16,0-1 0-16,0-11 1 15,-5 4-2-15,3-6 1 16,-6 5 6-16,-2 8 0 16,-3 11-4-16,-8 5 1 15,0 16-2-15,-3 8 1 16,-2 2-2-16,2 6 1 16,0 5-2-16,-5 5 0 0,6 4-9 15,2-9 0-15,2-6-36 16,9-4 1-16,8-11 38 15,2-11 0-15</inkml:trace>
  <inkml:trace contextRef="#ctx0" brushRef="#br0" timeOffset="17770.5445">23993 7004 43 0,'0'-29'21'0,"6"29"3"0,-1 0-22 15,-2 5 7-15,-3 11 0 16,-3 11-7-16,-5 10 0 16,0 0-1-16,3 11 0 15,-3 4 0-15,0-4 0 16,3 0-1-16,-3-1 0 16,0-2-1-16,2-5 0 15,-1-8-21-15,-1-8 1 16,2-9-14-16,-2-9 1 15</inkml:trace>
  <inkml:trace contextRef="#ctx0" brushRef="#br0" timeOffset="17946.6751">23835 7237 51 0,'-6'-26'25'0,"43"10"2"15,-23 11-27-15,4-3-2 16,-2 0 0-16,10 0-4 15,6 0 0-15,0 2-13 16,0 1 0-16,-6 3-5 0,3 2 0 16</inkml:trace>
  <inkml:trace contextRef="#ctx0" brushRef="#br0" timeOffset="18076.3669">24216 7248 38 0,'-8'42'19'0,"-11"19"12"0,17-50-20 15,-6 4-4-15,2 4 0 16,-2 2-6-16,0-2 1 15,3-4-7-15,0-4 1 16,5-6-15-16,0-5 1 16,0-8-17-1,5-5 1-15</inkml:trace>
  <inkml:trace contextRef="#ctx0" brushRef="#br0" timeOffset="18420.1187">24290 6999 54 0,'-11'-16'27'0,"-7"8"4"16,15 6-27-16,-5 2-5 16,0 0 0-16,-2 5-15 0,-1 11 0 15,0 8 1-15,9 5 1 16,2 2-6-16,8-2 0 16,8 1 14-16,10-1 0 15,0 2 92 1,4 1-86-1,-30-32 0 1,18 56 23-16,16 13 1 16,-10-14-17-16,-5-15 0 15,-6-11 2-15,-2-8 1 0,-1-16-9 16,1-10 0-16,5-11-2 16,-6-5 1-16,-4-3-15 15,1-2 0-15,1 2-7 16,0 5 0-16,-2 4-16 15,4 4 1-15,1 6 28 16,5-1 1-16</inkml:trace>
  <inkml:trace contextRef="#ctx0" brushRef="#br0" timeOffset="18683.5957">24705 7412 48 0,'13'13'24'0,"24"-10"7"15,-26-6-23-15,0 0-6 16,2-5 1-16,-11 0-2 15,6 1 0-15,-5-9-2 16,2 0 0-16,-10-5 1 16,0 2 0-16,-3 3 1 15,-13 6 0-15,2 10 2 16,3 2 0-16,0 12 2 16,6 7 0-16,10 16 0 15,8 10 0-15,10 4-6 0,6-1 1 16,16-5-25-16,7-8 1 15,4-19-22-15,10-18 0 16</inkml:trace>
  <inkml:trace contextRef="#ctx0" brushRef="#br0" timeOffset="34592.5861">12044 13172 38 0,'-16'-5'19'0,"24"0"1"16,0 2-19-16,3 1 1 16,-1 2 1-16,1 2-3 15,2 9 1-15,1 7 1 0,-4 11 1 16,1 16 0-16,-3 16 1 15,-6 24 2-15,6 18 1 32,-5 21-4-32,2 30 1 15,-2 10-3-15,-3 11 0 0,2 7-1 16,4-7 1-16,-4 7-1 16,-2 4 1-16,0-4-2 15,-2 11 1-15,-4 3 3 16,-4 0 0-16,7-16-2 15,1-13 1-15,4-14-3 16,1-15 1-16,2-19-8 16,-2-19 0-16,-1-4-20 15,-2-12 1-15,-2-23 0 16,-9-18 0-16</inkml:trace>
  <inkml:trace contextRef="#ctx0" brushRef="#br0" timeOffset="35172.3652">11931 13355 15 0,'-11'42'7'0,"3"6"9"16,8-43-7-16,-3 8-7 16,3 3 0-16,-2 0 5 15,2-3 1-15,-6 1-1 16,6-9 0-16,0-5-3 15,8-11 0-15,0-2-2 0,3-8 0 16,2-8-2-16,0-11 1 16,6 0 1-16,-1 1 0 15,-2 4 3-15,3 6 0 16,-1 8-3-16,-2 11 0 16,0 12 1-16,0 9 1 15,2 18-4-15,1 11 0 16,-3 7 0-16,2 9 0 15,4 5-19-15,1 7 1 16,4 7-22-16,-1-7 1 0</inkml:trace>
  <inkml:trace contextRef="#ctx0" brushRef="#br0" timeOffset="36070.6058">10936 17126 46 0,'-24'5'23'0,"5"45"0"0,17-37-23 16,-4 3 0-16,4 11 0 15,-1-11 0-15,-2 2 0 16,5-5 1-16,0-10 0 15,0-3-1-15,5-10 1 16,0-17 0-16,6-2 0 16,8-8-2-16,-1-3 0 15,3-5 2-15,3 8 1 16,-3 5-3-16,-2 9 0 16,-6 4 2-16,0 11 1 15,-2 8 2-15,-1 16 0 16,-2 10-2-16,-5 6 0 0,5 5-1 15,0 6 1-15,2-4-3 16,4-4 1-16,4-9 0 16,3-7 1-16,3-3-2 15,0-8 1-15,2-8 1 16,-2-11 1-16,0-10-2 16,2 0 0-16,-2-9 0 15,-3-12 1-15,-7 0-1 16,-6-1 0-16,-8-2 0 15,-8 1 1-15,-3 9 4 16,1 6 0-16,4 16-3 16,-4 7 0-16,-1 14-1 15,0 3 0-15,4 23 0 16,-1 6 0-16,8 5-1 16,0 3 0-16,8-3 0 0,5-11 0 15,13-2-5-15,6-14 0 16,5-7-7-16,11-8 1 15,7-17-3-15,-2-2 1 16,3 1-25-16,2-4 1 16</inkml:trace>
  <inkml:trace contextRef="#ctx0" brushRef="#br0" timeOffset="36653.2406">11719 17187 26 0,'3'-19'13'0,"23"-23"3"15,-21 34-13-15,6-5-2 16,-3-9 0-16,0 6 2 0,-8-5 0 15,-6 3 2-15,4 2 0 16,-6 8 2-16,3 3 1 16,-3 10-6-16,-6 13 1 15,-1 1-2-15,-1 15 0 16,0 6 0-16,3 5 0 16,2-5-1-16,8-6 0 15,3-2 0-15,6-11 0 16,4-8 0-16,1-7 0 15,-1-6 0-15,6-11 0 16,-3-13-2-16,6-10 1 0,2 5 1 16,-5 5 0-16,0 0 1 15,-3 14 0-15,-2-1-1 16,-3 3 1-16,-3 3 1 16,3 13 0-16,-5 8-2 15,2 7 1-15,-3 12-1 16,1 2 1-16,2 10 0 15,-5 6 1-15,-5 8-3 16,0 8 0-16,-6-6 0 16,-5-10 1-16,0-8-1 15,-2-2 0-15,5-17 1 16,-3-13 1-16,-5-5-10 16,0-16 1-16,5-15 0 15,5-9 1-15,6-3-6 16,5 1 0-16,8 0-10 0,0-1 0 15</inkml:trace>
  <inkml:trace contextRef="#ctx0" brushRef="#br0" timeOffset="37028.2449">12129 17165 20 0,'34'-31'10'0,"-2"12"8"0,-24 6-10 16,-3-6-3-16,-5 3 1 15,0-2-1-15,-2-1 0 0,-6 6 2 16,-3 3 0-16,-2 10-3 16,-6 5 0-16,-4 11-1 15,-1 2 0-15,-3 9-1 16,6 7 0-16,8 3-2 16,2 0 0-16,11-8-1 15,3-5 1-15,8-8 0 16,4-13 1-16,1-11-2 15,3-8 1-15,-1-5 0 16,-2 0 0-16,3 2 3 16,-1 1 1-16,-2 2-1 15,-5 8 1-15,-1 5-3 16,-2 6 1-16,0 15-2 16,-5 6 1-16,0 2-3 15,2 6 1-15,0-8-25 16,3-5 1-16,3-4-11 15,-1-4 1-15</inkml:trace>
  <inkml:trace contextRef="#ctx0" brushRef="#br0" timeOffset="37280.704">12309 16681 45 0,'16'-82'22'0,"-6"106"1"16,-2-13-23-16,-5 12 1 15,5 12 1-15,-5 12-1 16,2 6 0-16,-3 11-1 16,-2 2 1-16,-2 8-2 15,-3 3 0-15,2-16-23 16,0-3 1-16,-2-5 0 15,0-19 0-15</inkml:trace>
  <inkml:trace contextRef="#ctx0" brushRef="#br0" timeOffset="37603.9475">12272 16996 60 0,'-16'-34'30'0,"27"20"-1"15,-1 14-29-15,1-5-4 16,2 2 0-16,6-2-10 15,2 8 0-15,10-6 4 16,4-2 0-16,5 13 10 16,-6 0 0-16,-2 2 2 15,-1 14 1-15,-7 3 2 16,-3-1 1-16,-5 6-3 0,-10 5 0 16,-6 3-3-16,-3-3 1 15,0-8-2-15,-2-8 1 16,2-13-1-16,1-8 0 15,2-8 1-15,2-13 0 16,1-3 0-16,5-10 0 16,2-9-3-16,1 3 1 15,2 3-27-15,-2 3 0 16,-3 2 19-16,-6 6 1 16</inkml:trace>
  <inkml:trace contextRef="#ctx0" brushRef="#br0" timeOffset="37838.8522">12724 16914 48 0,'0'24'24'0,"29"21"9"15,-18-32-24-15,2 13-2 16,0 1 0-16,6 7-7 16,0 6 1-16,-4-6 6 15,7-7 0-15,-1-9-3 16,5-10 1-16,-5-16-5 15,-5-7 0-15,0-15-13 16,-5-4 1-16,-6-6-30 16,0 6 1-16,-5 5 19 15,-5 0 1-15</inkml:trace>
  <inkml:trace contextRef="#ctx0" brushRef="#br0" timeOffset="38074.435">13105 17089 50 0,'14'2'25'0,"28"-2"9"0,-26 0-25 16,5-2-8-16,0-12 0 16,0-4-1-16,-5-6 0 15,0 6 0-15,-13 2 1 16,-6-3-2-16,-8 1 1 0,-7 4 9 16,-3 12 0-16,-8 4-4 15,2 14 1-15,-2 16-6 16,8 2 0-16,10 3-1 15,11 6 0-15,11-6-36 16,10-5 1-16,13-9-1 16,6-9 1-16</inkml:trace>
  <inkml:trace contextRef="#ctx0" brushRef="#br0" timeOffset="38798.9081">13452 17218 37 0,'-5'24'18'0,"15"34"7"0,-4-36-19 16,-4 17-2-16,1 4 0 15,2 9-1-15,-5 9 0 16,-5 5 2-16,0 9 1 16,-1-4-5-16,1 3 1 15,0-5-4-15,2-11 1 16,0-13 1-16,3-18 0 0,-5-14-1 16,5-26 1-16,0-14 0 15,0-23 0-15,0-19 0 16,5-5 0-16,6-3 0 15,13-13 1-15,8 19-2 16,2 10 1-16,3 16 0 16,-5 13 1-16,-6 16 0 15,1 6 1-15,-6 10 3 16,-8 10 0-16,-5 4 1 16,-8-4 0-16,-5 9-5 15,-6-3 1-15,-10 2-3 16,-6-2 1-16,-4 2-20 15,-1-2 0-15,3-8-29 16,8 5 1-16</inkml:trace>
  <inkml:trace contextRef="#ctx0" brushRef="#br0" timeOffset="39244.5749">13875 17017 63 0,'3'32'31'0,"0"29"2"0,-3-45-32 0,0 15-1 16,-3 6 1-16,0 11-2 16,3 10 0-16,-8-10-7 15,6 2 1-15,2-7-18 16,0-9 0-16,0-8-5 16,10-12 0-16</inkml:trace>
  <inkml:trace contextRef="#ctx0" brushRef="#br0" timeOffset="39731.3626">14140 17396 35 0,'13'-32'17'0,"-2"5"6"15,-11 19-19-15,0-2 2 16,-3-3 0-16,-5-1-3 16,-2 1 0-16,-4 5 2 15,-2 3 0-15,1 2-4 16,-4 9 0-16,1 4 0 0,2 6 0 15,0 3-2-15,10 10 1 16,1-3-1-16,5 1 1 16,5-4-1-16,6-4 1 31,2-8 0-31,1-11 1 16,4 0-1-16,1-8 0 0,-4 0 0 15,4 0 0-15,-8 8 3 16,-4 0 0-16,-1 8-1 15,-1 0 1-15,-5 0-3 16,-5 7 0-16,5-7 0 16,0-5 0-16,-3 5 0 15,3 0 0-15,0 0-1 16,0-3 0-16,3-5 1 16,5 0 0-16,0 3-11 15,-3-1 0-15,6-7 5 16,4-8 0-16,1-6 4 15,3-12 0-15,-6 4 0 16,-2 3 0-16,-1-2 3 16,-2 10 0-16,0-3-1 15,-5 12 0-15,-1 4-26 16,-2 3 0-16,0 3 13 0,-5 4 1 16</inkml:trace>
  <inkml:trace contextRef="#ctx0" brushRef="#br0" timeOffset="40218.1302">14362 16893 42 0,'-10'10'21'0,"-6"22"7"0,16-11-20 16,-3 14-3-16,-5 12 1 15,3 6-6-15,-3 8 1 16,5 13-1-16,-2-8 0 16,2-10 0-16,1 0 0 15,2-56 0-15,10 29-55 16,-4-3 0-16</inkml:trace>
  <inkml:trace contextRef="#ctx0" brushRef="#br0" timeOffset="40422.0228">14235 17253 53 0,'-8'16'26'0,"37"-6"3"16,-18-10-27-16,2 0-3 16,8-2 0-16,8-4 1 15,6-2 1-15,-1-2-2 16,-2 2 0-16,0-8-42 15,-1 8 1-15,-9-3 31 16,-6 3 1-16</inkml:trace>
  <inkml:trace contextRef="#ctx0" brushRef="#br0" timeOffset="40703.2774">14460 17314 50 0,'-3'15'25'0,"30"4"2"0,-17-19-25 15,6 0-3-15,0-5 1 16,5-1 3-16,-2-2 0 16,-1 1-4-16,-2-9 0 0,-5-6 1 15,-6 1 1-15,-10-5-2 16,-8 7 1-16,-1 3 2 16,-4 8 1-16,-3 8 2 15,0 16 0-15,2 11 1 16,6 7 0-16,5 14-4 15,13-3 1-15,8-3-3 16,11 1 1-16,16-12-13 16,0-20 0-16,2-6-46 15,0-18 1-15</inkml:trace>
  <inkml:trace contextRef="#ctx0" brushRef="#br0" timeOffset="42037.2152">22789 12400 39 0,'11'24'19'0,"21"52"6"0,-24-47-21 0,-3 14 1 15,3 20 0-15,-5 25 0 16,2 12 1-16,-5 17-5 15,0 20 1-15,0 6-2 16,-5 5 0-16,-1-8 5 0,-2 1 0 16,0-20-3-16,6 4 0 15,-6-9-1-15,3 9 0 16,-6-1 0-16,-5-2 0 16,6 7 2-16,-4-15 0 15,-4 3-3-15,5-14 0 16,2 0 1-16,3-13 0 15,3 10-1-15,-3 4 1 16,0 7-1-16,5-3 0 16,1 6 1-16,-4-5 0 0,4-6-2 15,2-21 0-15,0-11 0 16,0-10 0-16,0-5-7 16,0-3 1-16,-3-14-14 15,-5-4 1-15,0-9-14 16,3-2 1-16,0-6 27 15,2-2 1-15</inkml:trace>
  <inkml:trace contextRef="#ctx0" brushRef="#br0" timeOffset="42584.5629">22697 12783 38 0,'-16'6'19'0,"-5"28"0"0,16-26-20 0,-1 0 1 15,-4 8 1-15,-1 5-2 16,-5 5 0-16,6-7 1 16,4 0 1-16,1-4-1 15,2-4 1-15,3-11 1 16,8-3 1-16,-2-15-1 15,4-9 0-15,6-12-1 16,-3-12 0-16,6 1 0 16,-3-16 0-16,2-5 3 15,3 4 0-15,-2 12 2 16,-3 7 0-16,2 14-6 16,1 13 0-16,-3 10 5 15,5 16 0-15,0 9-5 16,0 20 0-16,0 6-1 15,6 2 1-15,-3 3-15 16,5 5 1-16,-3 3-12 0,3 5 0 16,-5 6 8-16,5-1 1 15</inkml:trace>
  <inkml:trace contextRef="#ctx0" brushRef="#br0" timeOffset="43160.9172">22559 15924 27 0,'0'3'13'0,"6"-3"9"0,-6 0-14 16,2 3-1-16,-2 2 0 16,3 6-2-16,2 7 1 15,-2 9-4-15,-1 2 1 16,4 10-1-16,-4 14 1 16,1-2-3-16,-3 7 1 15,0 5-1-15,-3-2 0 0,3-3-12 16,0-2 1-16,0-3-30 15,0-8 1-15</inkml:trace>
  <inkml:trace contextRef="#ctx0" brushRef="#br0" timeOffset="43739.1691">21996 17060 44 0,'-3'50'22'0,"-8"21"0"0,6-50-22 15,3 6 0-15,-6 13 0 16,-3 2 0-16,-2 3 1 16,0-11-1-16,2 1 0 15,0-11 0-15,3-6 0 0,1-13-1 16,4-21 0-16,-8-15 1 15,9-30 0-15,4-5 0 16,6-24 0-16,5 0 0 16,9 5 0-16,1 8-1 15,4 22 1-15,-1 7 0 16,3 14 1-16,3 10 1 16,-3 13 0-16,-2 14 0 15,-1 10 1-15,-10 3 1 16,0 5 0-16,-5-2-1 15,-9 2 1-15,-10 0-4 16,-5 3 0-16,-8-3 0 16,-8 0 0-16,5 0-1 15,-5 1 0-15,-3-4-14 16,8-5 1-16,6-5-26 16,12-5 1-16</inkml:trace>
  <inkml:trace contextRef="#ctx0" brushRef="#br0" timeOffset="43989.5462">22324 16970 48 0,'-19'50'24'0,"14"13"1"0,5-49-24 15,5 7-1-15,6 3 1 16,5-6 8-16,0-2 0 15,2-11-2-15,1-10 0 0,-3-11-3 16,5-8 0-16,-3-13-1 16,-5 0 0-16,-5 0-3 15,-8 0 0-15,-8 5-14 16,-5 6 0-16,-8 15-44 16,0 6 0-16</inkml:trace>
  <inkml:trace contextRef="#ctx0" brushRef="#br0" timeOffset="44475.8805">22768 16779 41 0,'-53'-5'20'0,"19"26"5"0,26-13-22 0,-3 5-2 16,1 6 1-16,7-1-3 16,3 1 1-16,6-3 1 15,9 5 1-15,7-3-2 16,1 3 0-16,1 3 5 16,-3-5 0-16,1 7-2 15,-12-10 1-15,-2 5-2 16,-8-2 1-16,-11-1-4 15,-2 1 0-15,-8-3 0 16,-5 0 0-16,-6-11-12 16,0-2 0-16,6-6-25 0,5-2 0 15,10-1 34-15,3 1 0 16</inkml:trace>
  <inkml:trace contextRef="#ctx0" brushRef="#br0" timeOffset="44600.8827">22927 16877 57 0,'-11'11'28'0,"4"49"2"0,4-44-29 15,0 8-17-15,-2 3 0 16,2-1-25-16,1 0 0 0</inkml:trace>
  <inkml:trace contextRef="#ctx0" brushRef="#br0" timeOffset="44725.8844">23030 16694 22 0,'-21'-2'11'0,"0"12"-21"16,16-4-11-16</inkml:trace>
  <inkml:trace contextRef="#ctx0" brushRef="#br0" timeOffset="44944.6375">23311 16514 59 0,'8'-5'29'0,"13"24"5"0,-19-6-29 15,-2 11-3-15,-2 7 1 16,-6 7-4-16,3 12 1 15,-6 5-11-15,0 9 0 16,-4 10-43-16,1-8 1 16</inkml:trace>
  <inkml:trace contextRef="#ctx0" brushRef="#br0" timeOffset="45101.3609">23120 16885 56 0,'19'-13'28'0,"31"-1"-2"16,-34 12-27-16,2-1-24 15,1-5 1-15,2 8-5 16,6-8 0-16</inkml:trace>
  <inkml:trace contextRef="#ctx0" brushRef="#br0" timeOffset="45226.3648">23528 16861 41 0,'5'19'20'0,"-18"15"15"15,10-21-22-15,-7 8-11 16,-6 9 0-16,0-1-3 16,-3-3 0-16,1 1-29 0,5-6 0 15,5-11 5-15,5-4 1 16</inkml:trace>
  <inkml:trace contextRef="#ctx0" brushRef="#br0" timeOffset="45351.3081">23575 16716 52 0,'-10'-27'26'0,"7"11"0"0,3 11-26 16,0 5-22-16,-3 5 1 15,3-2-9-15,-7 15 0 16</inkml:trace>
  <inkml:trace contextRef="#ctx0" brushRef="#br0" timeOffset="45552.7275">23708 16964 54 0,'2'35'27'0,"-2"23"13"0,3-50-27 16,2 2-4-16,1 6 0 0,1 3-4 15,4-11 1-15,0 0 1 16,-1-11 0-16,1-5-7 16,2-16 1-16,3-7-3 15,-11-7 0-15,0-4-23 16,-2 2 1-16,0 3-23 15,2 6 1-15,0 12 31 16,3 3 0-16</inkml:trace>
  <inkml:trace contextRef="#ctx0" brushRef="#br0" timeOffset="45802.7342">23951 16922 58 0,'0'16'29'0,"27"26"6"0,-12-26-29 15,1-5-3-15,11 7 1 16,-3-10-3-16,-3 0 1 15,0-8-3-15,-3-8 1 16,-4-8 0-16,-4-5 0 16,-7-3 0-16,-6 0 0 15,-10-2-1-15,-8 7 1 16,-8 4 1-16,0 15 1 16,2 7 3-16,6 7 0 15,0 17-4-15,2 14 1 16,6 16-9-16,8 0 0 0,13-8-32 15,13-3 0-15,11-7 10 16,2-12 0-16</inkml:trace>
  <inkml:trace contextRef="#ctx0" brushRef="#br0" timeOffset="46422.2949">22279 17814 44 0,'-27'18'22'0,"14"48"2"16,10-39-22-16,-2 7-3 15,0 9 1-15,0 12 0 16,-1 1 0-16,-2-9 1 0,0-10 0 16,6-2-2-16,-1-11 0 15,3-6 3-15,3-13 1 16,-1-18-3-16,6-13 0 16,0-11 0-16,-2-19 0 15,9 3 0-15,7-21 1 16,9 3-2-16,4 4 1 15,4 17-1-15,-1-3 1 16,-38 53 0 0,60-2 0-16,-15-12 0 0,-8 14 5 15,-10 0 0-15,-9 14-2 16,-10-1 0-16,-13 3-1 16,-8 2 1-16,-11 6-2 15,-5-5 1-15,-6 2-5 16,-4-3 1-16,-1 1-32 15,6-11 1-15,10-3 10 16,13-5 0-16</inkml:trace>
  <inkml:trace contextRef="#ctx0" brushRef="#br0" timeOffset="46609.7978">22832 17475 68 0,'-21'58'34'0,"-1"16"0"0,15-53-34 16,-4 3-1-16,-2 19 1 15,-6 10-14-15,3-6 0 16,-2-2-39-16,7 3 1 16</inkml:trace>
  <inkml:trace contextRef="#ctx0" brushRef="#br0" timeOffset="47000.4289">23030 17782 55 0,'-8'-21'27'0,"6"-3"2"0,2 21-28 0,-8-2-1 15,-3-3 0-15,-2 5 4 16,-3 6 1-16,0 2-4 15,-2 11 1-15,-1 5-3 16,6 6 1-16,2 2 0 16,1 5 1-16,2-5-2 15,5 3 0-15,6-8 1 16,5-11 1-16,2-5-2 16,4-8 1-16,1-8 0 15,-1 6 1-15,-1-4 0 16,3 4 0-16,-6-1-1 15,-4-2 1-15,2 5-1 0,0 0 1 16,-6-3-1-16,1 6 0 16,-3 5-1-16,0 2 0 15,0 14-4-15,0 3 0 16,5-1-15-16,-2-2 0 16,-1-6-17-16,6-2 1 15</inkml:trace>
  <inkml:trace contextRef="#ctx0" brushRef="#br0" timeOffset="47221.1458">23316 17385 48 0,'13'-13'24'0,"-2"23"11"15,-9-2-24-15,4 8-9 16,-6 11 0-16,-6 7-2 15,1 8 1-15,-3 9-2 16,-2 10 1-16,2 5-16 16,-3-5 1-16,1-3-19 15,-1-8 1-15,0-5 22 16,6-13 0-16</inkml:trace>
  <inkml:trace contextRef="#ctx0" brushRef="#br0" timeOffset="47643.4642">23128 17771 57 0,'13'0'28'0,"30"-2"1"0,-27-4-29 16,-1-2-1-16,4 1 0 16,2 7-1-16,3 0 0 15,5 7-4-15,3 1 1 16,2-2 4-16,3-4 0 15,-5 4-3-15,0-4 0 0,0-2 3 16,-6 0 1-16,-5-8 0 16,-2 6 1-16,-6-6 0 15,-3 0 0-15,-2 0 0 16,-5-3 1-16,-3-2 2 16,0 5 0-16,-3 0 3 15,-5-2 1-15,-2 7-3 16,-3-2 0-16,-1 10-1 15,-1 3 1-15,1 5-1 16,1 3 1-16,5 8-1 16,8 2 1-16,3 1 1 15,5-1 0-15,2-2-7 16,4 0 0-16,7-6-4 16,-3 6 0-16,1-8-37 0,-3-3 1 15,2-5 7-15,-7-2 1 16</inkml:trace>
  <inkml:trace contextRef="#ctx0" brushRef="#br0" timeOffset="67643.4351">20321 5345 24 0,'0'3'12'0,"0"-8"3"0,0-1-11 15,0-4 6-15,-5-9 1 16,2-7-4-16,-8 2 1 16,-7-11-1-16,-3-7 0 0,-6-11-2 15,-5 8 1-15,-5-16-4 16,3 3 0-16,0 0-3 31,-3 5 1-31,10 3 0 16,-2 7 1-16,8 6-1 15,2 6 0-15,3 4-1 0,1 6 1 16,4 5-17-16,0 3 1 16,6 2-5-16,0 6 0 15,5 5 0-15,0 5 0 16</inkml:trace>
  <inkml:trace contextRef="#ctx0" brushRef="#br0" timeOffset="68103.8567">20080 5208 38 0,'-8'15'19'0,"13"-20"2"0,-2 5-19 16,0-2 1-16,5 2 0 0,2 0 1 16,1 2 1-16,7 9 3 15,3 2 1-15,3 3-7 16,0 0 1-16,-3-3-1 16,0-2 0-16,-2-4-2 15,-1 1 1-15,-4-2 3 16,-1-6 0-16,-2 0 0 15,-4-8 1-15,-4-11-2 16,2-10 0-16,-2-8-3 16,0-11 0-16,2-2-16 15,-2 5 0-15,-1 0-40 16,4-2 1-16</inkml:trace>
  <inkml:trace contextRef="#ctx0" brushRef="#br0" timeOffset="68877.1996">18601 3580 33 0,'-5'-29'16'0,"10"-3"10"0,-5 27-18 15,0 5 5-15,5 3 1 16,1 7-8-16,1 14 0 15,4 8-4-15,0 5 1 16,2 13-4-16,3 8 1 16,-3 1-1-16,0-4 1 15,3 3-2-15,-3-5 1 16,-2-10-14-16,-1-9 1 16,1-7-9-16,-3-9 0 15,-5-7 0-15,-6-9 1 16</inkml:trace>
  <inkml:trace contextRef="#ctx0" brushRef="#br0" timeOffset="69064.7587">18482 3951 46 0,'3'-3'23'0,"39"-13"0"15,-32 6-23-15,9-6 0 16,2-3 0-16,8-5 0 15,3 1 1-15,0 1-9 16,0 1 1-16,-6 3-31 16,6 2 0-16</inkml:trace>
  <inkml:trace contextRef="#ctx0" brushRef="#br0" timeOffset="69502.2635">18913 3763 38 0,'0'18'19'0,"0"-4"3"0,3-9-19 16,5 8 4-16,-6 6 1 15,6 2-3-15,-2 3 1 16,2-1-3-16,2-7 0 16,1-3-4-16,-1 1 1 15,1-1 0-15,-1 0 1 16,1-2 1-16,0-9 0 15,-3 1-2-15,-3-6 1 0,3 1-1 16,-6-9 0-16,6-2 1 16,-5-6 0-16,2-4-2 15,-2-1 1-15,-3 0 1 16,0 0 0-16,0 3 1 16,3 2 1-16,-3 6-2 15,0 3 0-15,0 2 1 16,0 2 1-16,5 6-1 15,-2 8 1-15,-1 6-3 16,4 4 0-16,-1 3-1 16,5 3 1-16,1 3-8 15,5-4 0-15,-3-7-10 16,0-3 0-16,3-2-5 16,-3-8 0-16,-2-11 4 15,0-8 0-15</inkml:trace>
  <inkml:trace contextRef="#ctx0" brushRef="#br0" timeOffset="69760.0487">19244 3773 35 0,'3'19'17'0,"7"5"4"16,-5-14-17-16,1 4 2 31,2-1 1-31,2 3 1 0,-2-3 0 0,-5-3 2 16,-1-2 0-16,-2-8-6 15,0-10 1-15,-2-9-4 16,2-7 1-16,0-1-2 16,2 4 1-16,6-7-2 15,3 1 1-15,2 3-16 0,8 2 1 16,-2 16-34-16,5 3 0 16,5 5 45-16,-5 0 1 15</inkml:trace>
  <inkml:trace contextRef="#ctx0" brushRef="#br0" timeOffset="70250.3934">19527 3689 49 0,'-11'29'24'0,"17"-8"7"0,-1-13-25 15,0 8-2-15,1 5 0 16,-1 5-2-16,3 1 0 16,0-3-1-16,-3 0-1 15,-5-24 0-15,5 0 3 16,1-8 1-16,-1-11-5 16,0-10 0-16,3 5 1 15,0-2 1-15,-3-1-1 16,6 1 1-16,0 5 0 15,-3 5 1-15,-1 2-1 16,4 9 1-16,-6 8 3 16,6 7 0-16,0-2-3 15,-1 6 0-15,1 4-2 16,-1 9 0-16,1 2-22 16,-1 0 0-16,-2-5-31 15,3-11 1-15</inkml:trace>
  <inkml:trace contextRef="#ctx0" brushRef="#br0" timeOffset="70409.7375">19919 3596 71 0,'-19'29'35'0,"19"16"5"0,3-37-36 15,-3 11-16-15,0 4 0 16,5 7-22-16,-2-4 0 15,-1-5 6-15,6-13 0 0</inkml:trace>
  <inkml:trace contextRef="#ctx0" brushRef="#br0" timeOffset="70550.4241">19919 3387 66 0,'-27'-16'33'0,"17"0"-8"16,10 16-32-16,0-2-27 15,5-1 0-15,5 6 10 16,4 5 1-16</inkml:trace>
  <inkml:trace contextRef="#ctx0" brushRef="#br0" timeOffset="70800.4271">20091 3755 69 0,'-11'37'34'0,"19"-32"5"0,-5-5-35 15,-1-5 3-15,6-11 0 16,0-8-4-16,3-15 0 16,-6 7 0-16,3 3 0 15,0 2-4-15,-3 6 1 16,6 2-1-16,-1 12 1 16,1 4-10-16,5 6 0 15,-3 12-3-15,6 9 1 16,-4 0-6-16,1-3 1 15,0 0-5-15,3-5 1 0,2-5-2 16,-3-6 1-16</inkml:trace>
  <inkml:trace contextRef="#ctx0" brushRef="#br0" timeOffset="71285.063">20503 3522 54 0,'11'-21'27'0,"0"-8"1"16,-9 21-26-16,3 0 4 15,-5 5 1-15,-5-7-4 16,0 7 0-16,-6 6-3 16,-5 7 0-16,1 1 0 15,-4 7 1-15,1 3-1 16,4 9 0-16,4 4 0 16,7-2 1-16,3-3-1 15,5-5 0-15,6-6-6 16,5-5 0-16,0-5 3 0,0-2 0 15,-3-4 1-15,0-10 1 16,3-8 1-16,-6-10 0 16,1 7 0-16,-6 1 0 15,-5-6 0-15,0-2 1 16,0 5 0-16,0 5 1 16,0 5 2-16,0 8 0 15,6 6-3-15,-4 8 0 16,1-3 2-16,2 7 1 0,1 12-2 15,-1 5 1-15,-3 2-3 16,1 14 1-16,-3 10-1 16,0 0 0-16,-3 19-8 15,-7-8 1-15,-1-1-7 16,-10-4 0-16,-11-14 4 16,-7-10 0-16,-6-14 9 15,-19-7 1-15,-10-6-22 16,-11-2 1-16,3-3 6 15,-2 2 1-15</inkml:trace>
  <inkml:trace contextRef="#ctx0" brushRef="#br0" timeOffset="71816.5197">18760 4633 48 0,'-11'19'24'0,"22"18"2"0,-6-26-24 16,-2 4 0-16,5 1 1 15,-3 8-2-15,0 13 1 16,-2-5-2-16,-3-3 1 0,0-3-2 16,0-4 1-16,0-9-1 15,-3-8 0-15,-5-8 0 16,0-26 1-16,-2-2 0 16,-1-20 1-16,1-7-2 15,7 0 0-15,3 0 1 16,10 5 1-16,4 8 0 15,7 8 0-15,8 10-1 16,5 6 0-16,3 3 1 16,-5 7 0-16,-5 6 2 15,-1 13 0-15,-10 2-1 16,-5 9 1-16,-6-1-3 16,-5-2 1-16,-16 3-2 15,-10 2 1-15,-6 5-5 16,-5 1 1-16,2-1-10 0,1-7 1 15,5-6-10-15,8-5 0 16,13-3 5-16,8-5 0 16</inkml:trace>
  <inkml:trace contextRef="#ctx0" brushRef="#br0" timeOffset="72097.7721">19162 4533 46 0,'8'13'23'0,"13"6"1"0,-10-9-23 0,2 3 4 15,5 3 0-15,4-3 0 16,-1-2 1-16,0-3 0 16,0-8 1-16,-2-8-2 15,-4-8 0-15,-4 0-2 16,-6-2 1-16,-10-6-4 15,-6-5 1-15,-10 0-1 16,0 2 0-16,-3 6-6 16,0 8 0-16,-2 10-22 15,5 14 1-15,5 7-12 16,5-2 1-16</inkml:trace>
  <inkml:trace contextRef="#ctx0" brushRef="#br0" timeOffset="72300.9017">19479 4371 54 0,'-5'8'27'0,"10"29"2"0,1-23-27 15,-1 4-3-15,3 1 1 16,0-1-14-16,-3 1 1 15,3-1-9-15,0-5 0 16,-3-5 3-16,3-5 0 0</inkml:trace>
  <inkml:trace contextRef="#ctx0" brushRef="#br0" timeOffset="72441.5279">19458 4178 57 0,'-13'-16'28'0,"5"3"-3"15,8 10-28-15,0 3-24 16,0 3 0-16,8 2 1 16,0 9 1-16</inkml:trace>
  <inkml:trace contextRef="#ctx0" brushRef="#br0" timeOffset="72691.5304">19659 4459 66 0,'-5'42'33'0,"8"-47"2"0,-1 2-32 16,4-5 0-16,-4-13 0 15,1-3 0-15,2-2 0 16,1-1 0-16,4 1 1 16,1 5-4-16,5 5 1 15,-3 8-1-15,5 10 0 16,-2 9-1-16,3 2 0 15,-6 11-14-15,3 5 0 16,-3-2-8-16,0-9 0 16,3-7-16-16,-3-9 1 0</inkml:trace>
  <inkml:trace contextRef="#ctx0" brushRef="#br0" timeOffset="72879.2707">19860 4152 30 0,'-2'-29'15'0,"4"-32"17"15,4 48-14-15,-4-3-7 16,1 2 0-16,2 14-5 16,1 8 1-16,2 6-6 15,-1 4 0-15,-1 9-5 16,2 10 1-16,0 5-18 16,-3-2 1-16,3-6-21 15,2-7 0-15</inkml:trace>
  <inkml:trace contextRef="#ctx0" brushRef="#br0" timeOffset="73066.7132">19749 4170 76 0,'-10'11'38'0,"47"-11"3"0,-21 0-38 15,0 0-3-15,5-3 1 16,5-2-8-16,-2 2 1 15,0 1-30-15,2-1 1 16,-2-2-2-16,-5 2 0 16</inkml:trace>
  <inkml:trace contextRef="#ctx0" brushRef="#br0" timeOffset="73176.1481">20144 4136 74 0,'-51'32'37'0,"49"-16"-51"15,2-9-37-15,0 1 29 16,-8 0 0-16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5-02-09T22:41:48.978"/>
    </inkml:context>
    <inkml:brush xml:id="br0">
      <inkml:brushProperty name="width" value="0.05292" units="cm"/>
      <inkml:brushProperty name="height" value="0.05292" units="cm"/>
    </inkml:brush>
  </inkml:definitions>
  <inkml:trace contextRef="#ctx0" brushRef="#br0">16669 15819 47 0,'-5'63'23'0,"0"-10"1"0,5-32-24 16,0 8 0-16,0 3 0 15,2 13-16-15,-2 0 1 16,3-3-16-16,2-10 0 16</inkml:trace>
  <inkml:trace contextRef="#ctx0" brushRef="#br0" timeOffset="238.3653">16569 15819 72 0,'5'5'36'0,"40"-13"0"0,-32 5-35 16,14 11-1-16,-3 3 0 16,7 2-16-16,1-5 1 15,0 0-41-15,10-8 0 16</inkml:trace>
  <inkml:trace contextRef="#ctx0" brushRef="#br0" timeOffset="1004.3134">16706 15572 36 0,'-23'0'18'16,"20"35"6"-16,3-22-19 0,0 6-1 15,0 2 0-15,0 10-4 16,-5 14 0-16,2 0 2 15,0 8 1-15,-2 6-1 16,2-4 0-16,3-12-4 16,0 4 0-16,0 1-22 15,0-11 1-15,-2-16-1 16,-9-10 0-16</inkml:trace>
  <inkml:trace contextRef="#ctx0" brushRef="#br0" timeOffset="1189.9941">16439 15866 61 0,'-18'5'30'0,"36"11"2"0,-7-16-31 0,7 0-1 16,14-2 0-16,5-1 0 15,16-2 1-15,11-9-2 16,-4-7 1-16,1 0-40 15,-5 5 0-15,-6 11 18 16,-15 16 1-16</inkml:trace>
  <inkml:trace contextRef="#ctx0" brushRef="#br0" timeOffset="1522.9994">18135 15207 41 0,'0'-2'20'0,"8"28"5"15,-5-10-21-15,2 5-5 16,-2 24 1-16,-3 0-39 16,2 0 1-16,6-8 32 15,3-10 1-15</inkml:trace>
  <inkml:trace contextRef="#ctx0" brushRef="#br0" timeOffset="1638.101">18400 15186 66 0,'-24'13'33'0,"16"43"-10"0,13-38-32 0,-5 19-47 16,0 11 0-16</inkml:trace>
  <inkml:trace contextRef="#ctx0" brushRef="#br0" timeOffset="2107.1157">19053 15602 55 0,'-8'-53'27'0,"8"-11"2"0,0 40-28 15,-5 3-1-15,-3 0 1 16,-13 8-1-16,-13 13 1 16,-6 10-1-16,-5 14 0 15,-5 24 1-15,-1 5 0 16,9 23-2-16,10-2 1 15,11 1-1-15,11-12 1 16,15-15 1-16,11-19 1 16,10-21-4-16,11-19 1 15,14-21 2-15,-6-7 1 0,-3-14-3 16,-2-8 0-16,-9 8 10 16,-10 11 1-16,-7 13 0 15,-9 15 0-15,-5 20-7 16,-5 17 0-16,-1 7-3 15,-2 15 1-15,1 2-7 16,7 3 1-16,5 1-49 16,5-9 0-16,6-15 33 15,11-17 1-15</inkml:trace>
  <inkml:trace contextRef="#ctx0" brushRef="#br0" timeOffset="2801.4695">20204 15472 45 0,'-37'-13'22'0,"-21"15"6"0,42 4-23 16,-8 7 1-16,-7 13 0 16,-4 14-5-16,4 0 0 15,4 7-2-15,11 11 1 16,6-7-2-16,10-6 1 15,10-11-8-15,11-13 0 16,14-7 6-16,15-20 1 0,6-12 2 16,-1-11 1-16,-2-6-1 15,-3-2 1-15,-7 3-1 16,-14 7 1-16,-13 14 4 16,-8 13 0-16,-11 13 2 15,-8 11 0-15,1 18-4 16,-1 9 1-16,3 10-5 15,6-8 1-15,4-14 0 16,12-15 1-16,12-19 12 16,8-18 0-16,11-16-9 15,8-21 1-15,0-6-3 16,-5-10 1-16,-16 5-3 16,-17 14 0-16,-17 2-20 15,-19 18 0-15,-11 19-7 16,-8 27 1-16,3 10-8 15,5 0 1-15</inkml:trace>
  <inkml:trace contextRef="#ctx0" brushRef="#br0" timeOffset="3082.7161">20802 15596 55 0,'-31'45'27'0,"7"13"6"0,-32 46-33 16,56-104 0 0,48-29 9-16,-48 63 0 0,8-16-1 15,5-15 1-15,14-29-2 16,7-19 1-16,16-16-5 16,8 3 1-16,-5 5-5 15,-2 10 1-15,-9 14 1 16,-10 21 0-16,-11 24-5 15,-8 26 1-15,-5 9-51 16,0 10 0-16,5-19 26 16,6-10 0-16</inkml:trace>
  <inkml:trace contextRef="#ctx0" brushRef="#br0" timeOffset="3509.8681">21633 15583 58 0,'-29'-11'29'0,"8"6"5"16,10 5-30-16,1 5-3 15,-1 9 1-15,1 9-2 16,2 1 0-16,8-3-1 16,8 6 1-16,2-1 1 15,9-4 0-15,2-4-2 16,0-2 1-16,-5 5 0 15,-5 0 1-15,-11 0 0 16,-11 6 1-16,-10 10-2 0,-16 0 0 16,-11-3-6-16,0-4 0 15,-2-9-30-15,8-11 1 16,18-12 11-16,8-12 1 16</inkml:trace>
  <inkml:trace contextRef="#ctx0" brushRef="#br0" timeOffset="3688.2572">22020 15112 73 0,'-3'21'36'0,"0"64"1"16,3-53-36-16,-5 21-1 15,2 13 1-15,-7 21-3 16,-1 16 1-16,1-15-34 15,-1-1 0-15,3-13-2 0,-3-24 1 16</inkml:trace>
  <inkml:trace contextRef="#ctx0" brushRef="#br0" timeOffset="3828.8848">21689 15493 83 0,'-43'-3'41'0,"73"6"2"0,-9 0-42 16,10-3-2-16,22 0 0 15,6 0-11-15,20-8 1 0,16-11-19 16,11-10 1 0,5-8-13-16,-5-3 1 0</inkml:trace>
  <inkml:trace contextRef="#ctx0" brushRef="#br0" timeOffset="4275.7796">22602 15504 53 0,'-22'-14'26'0,"-20"17"2"15,32 2-27-15,-6 14 3 0,-11 13 0 16,1 7-2-16,-3 25 0 16,0-1-3-16,7 3 1 15,12-7-1-15,15-17 1 16,6-18 1-16,-1-16 0 16,3-11-1-16,9-18 0 15,7-19-1-15,5-10 0 16,6-8 1-16,-8 0 1 15,-1 10-1-15,-7 8 1 0,-11 16 6 16,-7 14 0-16,-12 12-2 16,-4 17 1-16,-6 7-7 15,-3 17 1-15,1 4 0 16,7-2 1-16,6-2-27 16,5-4 0-16,5-12-20 15,14-14 0-15</inkml:trace>
  <inkml:trace contextRef="#ctx0" brushRef="#br0" timeOffset="4530.8146">22840 15586 49 0,'-21'2'24'0,"-1"33"10"16,17-25-26-16,2 6-7 16,1 11 0-16,-6 12 1 15,5-2 0-15,-2-2-2 16,10-6 0-16,6-5 0 15,5-11 0-15,2-13 8 16,3-24 1-16,9-8-1 16,-4-7 1-16,0 7-4 0,-4 5 0 15,-7 9-2 1,1 10 0-16,-5 13-5 0,-8 11 1 16,-3 16-24-16,2 0 0 15,6 5-33-15,5-8 0 16</inkml:trace>
  <inkml:trace contextRef="#ctx0" brushRef="#br0" timeOffset="4782.2706">23438 15136 54 0,'21'16'27'0,"-11"58"9"15,-4-48-27-15,-6 19-7 16,-8 13 1-16,-5 17-3 16,-6 4 0-16,-2 16-12 15,0-8 0-15,2-2-41 16,9-21 1-16</inkml:trace>
  <inkml:trace contextRef="#ctx0" brushRef="#br0" timeOffset="4941.649">23202 15427 80 0,'-31'3'40'0,"70"34"2"0,-23-32-41 15,11 0-2-15,4 0 1 0,12 3-19 16,2 0 1-16,0-2-24 15,5-4 1-15,-5-4 20 16,-3-20 1-16</inkml:trace>
  <inkml:trace contextRef="#ctx0" brushRef="#br0" timeOffset="5103.3208">23943 15072 76 0,'-32'3'38'0,"32"2"0"0,3 1-37 15,-3 9-10-15,-3 15 0 16,-5 7-29-16,3 8 1 16,-3-3 8-16,6-16 0 15</inkml:trace>
  <inkml:trace contextRef="#ctx0" brushRef="#br0" timeOffset="5229.3056">24311 14927 68 0,'-19'18'34'0,"1"62"1"16,15-64-34-16,-10 18-32 16,-6 11 0-16,6 5-7 15,-8 6 1-15</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5-02-09T22:42:13.043"/>
    </inkml:context>
    <inkml:brush xml:id="br0">
      <inkml:brushProperty name="width" value="0.05292" units="cm"/>
      <inkml:brushProperty name="height" value="0.05292" units="cm"/>
    </inkml:brush>
  </inkml:definitions>
  <inkml:trace contextRef="#ctx0" brushRef="#br0">4014 14252 48 0,'0'-8'24'0,"3"3"8"16,-3 5-24-16,0 5 1 0,0 8 1 15,0 24-5-15,0 14 1 16,0 28-5-16,0 11 0 16,0 13-1-16,0 16 0 15,5 6-1-15,-5-6 1 16,2-27-26-16,1-7 0 15,8-24-19-15,5-24 1 16</inkml:trace>
  <inkml:trace contextRef="#ctx0" brushRef="#br0" timeOffset="199.2294">4493 14101 69 0,'-19'13'34'0,"11"32"2"0,8-21-35 0,-5 29-2 16,2 19 1-16,1 20 2 15,2 25 0-15,0 20-4 16,0-2 0-16,5 3-21 16,3-30 0-16,3-18-23 15,7-32 0-15</inkml:trace>
  <inkml:trace contextRef="#ctx0" brushRef="#br0" timeOffset="376.7786">3866 14734 89 0,'-8'8'44'0,"82"-8"1"0,-50-3-44 15,18-8-2-15,16-7 1 16,19 7-17-16,5-5 1 15,11-2-50-15,2-17 1 16,-5-4 58-16,-11 2 1 16</inkml:trace>
  <inkml:trace contextRef="#ctx0" brushRef="#br0" timeOffset="533.2319">4861 14720 76 0,'-3'48'38'0,"6"29"-3"16,-3-59-37-16,2 27-31 16,4 0 0-16,-4 3-7 15,9-8 0-15</inkml:trace>
  <inkml:trace contextRef="#ctx0" brushRef="#br0" timeOffset="658.2328">4945 14501 88 0,'-45'-13'44'0,"35"5"-12"0,10 5-43 16,0 0-40-16,2 6 0 16,6 0 26-16,3 7 0 15</inkml:trace>
  <inkml:trace contextRef="#ctx0" brushRef="#br0" timeOffset="1065.7315">5443 14644 41 0,'13'-14'20'0,"-8"-25"18"16,-10 31-20-16,-6 2-7 15,-5 4 0-15,-13 4-3 16,8 14 0-16,-8 0-4 16,5-3 1-16,6 3-6 15,12-2 1-15,6 1 0 16,14 1 0-16,15-2-2 16,13-7 1-16,6-1 2 15,13-1 0-15,-8 0-1 0,-11 3 0 16,-13 8 0-16,-5 13 1 15,-24 3 0-15,-24 13 0 16,-13 5-1-16,-8-7 0 16,0-6-13-16,5-6 1 15,9-9-48-15,9-9 1 16,20-3 49-16,2-15 0 16</inkml:trace>
  <inkml:trace contextRef="#ctx0" brushRef="#br0" timeOffset="1238.2792">5750 14271 70 0,'-8'-6'35'0,"13"-2"4"15,0 11-35-15,6 15-3 16,-1 22 0-16,1 10-1 16,0 25 1-16,-3 20-4 15,-1 0 1-15,4 14-47 16,-6-33 1-16,6-12 24 15,-6-14 1-15</inkml:trace>
  <inkml:trace contextRef="#ctx0" brushRef="#br0" timeOffset="1382.9806">5591 14660 75 0,'13'10'37'0,"61"-89"1"0,-55 65-38 16,10 1-23-16,8 5 1 15,5 0-17-15,11 0 1 0,8 0 25 16,-5 8 0-16</inkml:trace>
  <inkml:trace contextRef="#ctx0" brushRef="#br0" timeOffset="1603.378">6154 14826 71 0,'-5'82'35'0,"21"16"0"15,-8-87-36-15,5-1 3 16,6-2 1-16,2-5 2 15,3 5 1-15,2-21-3 16,-5-14 1-16,-5-15 0 16,-5-14 1-16,-11-5-5 15,-13 6 1-15,-17 2-2 0,4 18 0 16,-14 28-15-16,1 7 0 16,4 18-45-16,14 16 0 15,10-7 53-15,9-11 1 16</inkml:trace>
  <inkml:trace contextRef="#ctx0" brushRef="#br0" timeOffset="1963.0493">6668 14977 47 0,'-8'77'23'0,"8"-24"9"16,2-37-24-16,6 2 2 15,3 1 1-15,0-9-3 16,2-10 1-16,3-16-3 16,-3-2 0-16,5-22-6 15,-4-5 1-15,-1 13-1 16,5 1 1-16,4-1-29 16,-4 8 0-16,6 3-25 0,5 0 1 15</inkml:trace>
  <inkml:trace contextRef="#ctx0" brushRef="#br0" timeOffset="2072.3762">7136 14869 60 0,'8'42'30'0,"5"-13"1"0,-5-13-30 15,-3 5-35-15,3 3 1 16,-8 5 6-16,-2 0 0 16</inkml:trace>
  <inkml:trace contextRef="#ctx0" brushRef="#br0" timeOffset="2183.5803">7340 14636 87 0,'-11'-27'43'0,"19"-12"-32"0,-5 31-44 0,2 2-20 32,6 4 0-32</inkml:trace>
  <inkml:trace contextRef="#ctx0" brushRef="#br0" timeOffset="2433.5405">7858 14657 62 0,'-31'21'31'0,"-35"-26"4"0,44 7-32 16,-1 4 6-16,1 7 1 15,1 8-10-15,5 11 1 16,11 5-1-16,8 0 1 16,10 0-1-16,13 5 0 15,6-5-19-15,0-10 0 16,0-3-38-16,5-8 1 0</inkml:trace>
  <inkml:trace contextRef="#ctx0" brushRef="#br0" timeOffset="2777.2801">8216 14847 58 0,'-11'-23'29'0,"0"-17"7"0,11 29-29 0,-7-2-3 31,1 0-4-15,6 13 0-16,-39 8 6 16,9 13 0-16,4 5-7 15,5 17 0-15,5 2-1 16,11 2 0-16,-1-2-11 15,12-8 0-15,4-18 3 16,3-16 0-16,9-11 11 16,-1-14 0-16,0-17 9 15,0-19 0-15,-2 2-1 0,-3 14 0 16,-1 10 10-16,-4 5 0 16,-6 9-17-16,-5 18 1 15,0 18-2-15,0 19 0 16,-2 11-1-16,-1 5 0 15,-2 26-17-15,5 3 0 16,0 8-46-16,10-13 1 16,6-37 52-16,-11-38 1 15</inkml:trace>
  <inkml:trace contextRef="#ctx0" brushRef="#br0" timeOffset="2949.2156">8610 14236 89 0,'-3'32'44'0,"-21"71"10"16,16-66-46-16,-2 29-4 15,-1 40 0-15,1 21-16 16,-1 24 0-16,9-11-52 16,4-13 1-16,17-32 37 15,2-18 1-15</inkml:trace>
  <inkml:trace contextRef="#ctx0" brushRef="#br0" timeOffset="3532.4202">10070 14596 52 0,'-2'-71'26'0,"-17"57"4"0,14 12-25 0,-3-1 2 15,-5 0 0-15,-6 11 1 16,-10 16 1-16,3 3-7 15,-3 18 1-15,5 13-4 16,5 0 1-16,6 6-1 16,5 2 1-16,16-16-2 15,8-13 1-15,10-8-24 16,6-8 0-16,3-21 6 16,10-18 1-16,2-19 11 15,-2-16 0-15,0-3 14 16,-5 6 1-16,-11 2 6 15,-13 6 0-15,-6 21-3 16,-4 13 1-16,-6 11-11 0,-6 15 1 16,4 14-2-16,2 7 0 15,8-1-1-15,5-9 1 16,8-6 4-16,0-4 0 16,8-6 8-16,-5-10 1 15,0-14-3-15,-6-18 0 16,-4-5-3-16,-9-3 1 15,-10-8-8-15,-16 5 1 16,-11 11-4-16,0 10 1 0,0 25-40 16,1 12 1-16,9 19-5 15,6 0 1-15</inkml:trace>
  <inkml:trace contextRef="#ctx0" brushRef="#br0" timeOffset="3897.213">10727 14728 48 0,'10'29'24'0,"9"27"14"0,-11-37-24 0,-6-4-7 16,1 4 0-16,2-3-4 16,-2-11 0-16,5-8-2 15,5-23 1-15,6-24 1 16,2-24 0-16,11-3-2 16,10-3 0-16,-5 17 3 15,-5 21 0-15,-1 28-2 16,-9 20 1-16,-7 33-3 15,-9 28 1-15,-6 17-25 16,5-2 1-16,6-13-37 16,4-19 0-16</inkml:trace>
  <inkml:trace contextRef="#ctx0" brushRef="#br0" timeOffset="4238.9696">11351 14480 60 0,'-16'26'30'0,"29"64"5"16,-5-58-30-16,6 18 3 16,4 6 0-16,6-3-6 15,5-8 1-15,-5-14 10 16,8-20 1-16,2-11-7 16,3-27 0-16,-3-26-8 15,-2-18 0-15,-3-8-27 16,-2 5 0-16,-1 21-39 15,-5 18 1-15</inkml:trace>
  <inkml:trace contextRef="#ctx0" brushRef="#br0" timeOffset="4592.0144">12002 14673 53 0,'13'2'26'0,"32"-49"3"15,-29 34-27-15,-3-11 2 16,6 5 0-16,-6 1-4 16,-2-1 1-16,-3 3-2 15,-14 3 0-15,-7 0 2 16,-11 2 0-16,-8 6 11 15,1 8 1-15,-6 5-2 16,5 7 1-16,5 25-10 16,9 2 1-16,10 17-3 15,13-1 0-15,9-5-1 0,15-19 1 16,5-2-19-16,6-16 1 16,-6-14-22-16,6-9 0 15,-3-12 13-15,-5 3 1 16</inkml:trace>
  <inkml:trace contextRef="#ctx0" brushRef="#br0" timeOffset="5011.2793">12431 14660 52 0,'-22'23'26'0,"22"-7"6"15,0-5-25-15,0-1-2 16,6 1 0-16,-4-3-4 15,9-5 1-15,0-11 1 16,7-8 1-16,3-24 3 16,6-8 0-16,4-10-3 15,9 0 1-15,0 10 1 16,-8 17 0-16,-9 20 8 16,-1 24 0-16,-12 24-14 15,-10 29 1-15,-2 19-8 0,-4-19 0 16,6-2-50-16,8-14 0 15,3-18 21-15,-3-14 1 16</inkml:trace>
  <inkml:trace contextRef="#ctx0" brushRef="#br0" timeOffset="7475.2558">13034 14011 41 0,'-3'11'20'0,"16"73"6"0,-7-49-22 0,-4 15 0 15,1 22 1-15,2 12-5 16,-2 1 0-16,8 8 0 0,-1-11 0 16,3-8-16-16,6-16 0 15,-1-21-17-15,-4-11 0 16</inkml:trace>
  <inkml:trace contextRef="#ctx0" brushRef="#br0" timeOffset="7647.9606">12777 14453 66 0,'-2'3'33'0,"47"-14"1"0,-24 3-32 0,11-2-1 16,2-6 0-16,8 0-6 15,9 3 1-15,1 2-33 16,12 0 1-16,10 4 9 16,-8 1 0-16</inkml:trace>
  <inkml:trace contextRef="#ctx0" brushRef="#br0" timeOffset="7773.0141">13465 14596 64 0,'-29'79'32'0,"19"-18"3"16,7-45-32-16,3 3-10 15,0-3 1-15,3-6-41 16,2-10 0-16,5-13 34 0,6-19 0 16</inkml:trace>
  <inkml:trace contextRef="#ctx0" brushRef="#br0" timeOffset="7882.6483">13658 14278 52 0,'-10'-21'26'0,"-11"-5"0"0,18 21-25 16,-5 2-16-16,3 6 1 15,-3 4-23-15,5 7 0 16</inkml:trace>
  <inkml:trace contextRef="#ctx0" brushRef="#br0" timeOffset="8133.4559">13730 14657 65 0,'-13'45'32'0,"23"13"9"16,1-45-34-16,2 1-1 15,5-4 0-15,4-7-4 16,-1-9 0-16,3-7 1 16,-1-8 0-16,4-13-3 15,-6-14 1-15,-8 6-1 16,-13-1 1-16,-10 1-1 16,-11 10 0-16,-19 16-1 15,-2 14 1-15,-11 12-17 16,5 11 0-16,6 11-7 15,13-5 0-15,18-9-19 0,14 1 1 16</inkml:trace>
  <inkml:trace contextRef="#ctx0" brushRef="#br0" timeOffset="8430.9474">14047 14649 49 0,'-8'29'24'0,"24"3"2"0,-13-22-25 0,0 9 9 16,2 5 0-16,0-3-7 16,3-3 1-16,-5-10 4 15,5-13 0-15,5-21 2 16,5-6 0-16,11-24-4 15,-2 6 0-15,2 2 0 16,-5 14 1-16,2 18-1 16,-5 16 0-16,1 29-27 15,-6 19 0-15,2 10-57 16,6-10 0-16</inkml:trace>
  <inkml:trace contextRef="#ctx0" brushRef="#br0" timeOffset="8760.91">15008 14517 55 0,'2'-3'27'0,"9"-8"-52"15,-8 11-27-15,-3 19 50 16,-3 7 0-16</inkml:trace>
  <inkml:trace contextRef="#ctx0" brushRef="#br0" timeOffset="8870.7108">15085 14792 72 0,'-3'0'36'0,"3"-8"-11"0,3 11-36 16,-3-1-49-16,0 6 0 15</inkml:trace>
  <inkml:trace contextRef="#ctx0" brushRef="#br0" timeOffset="10212.6048">16960 14308 60 0,'-34'-19'30'0,"26"14"-1"15,8 5-29-15,0 0 0 16,8 5 0-16,0 16 0 16,3 19 1-16,2 18-1 15,0 8 1-15,3 8 2 0,0-2 0 0,2-9 1 16,4-15 0-16,1-8-3 15,4-14 1-15,-3-10 1 16,-1-19 0-16,7-18-3 0,-7-11 0 16,-2-13-1-16,-2-7 1 15,-6 1 0-15,-2 9 1 16,-1 15-2-16,1 14 0 16,0 13 2-16,-1 19 1 15,1 12 1-15,-1 7 1 16,6 1 4-16,0-2 0 15,5-5 0-15,0-6 0 16,6-10-4-16,-6-13 1 16,0-16-6-16,3-6 1 0,0-23-1 15,-6-3 0-15,-7-8-33 16,0-3 0-16,-4 11-2 16,-4 11 0-16,5 10 11 15,-3 11 1-15</inkml:trace>
  <inkml:trace contextRef="#ctx0" brushRef="#br0" timeOffset="10463.5449">17826 14620 54 0,'24'2'27'0,"34"-2"7"16,-45-7-28-16,5-9-5 16,-2-8 0-16,-5-3-2 15,-3-2 0-15,-11-8 1 16,-2 0 0-16,5 37 0 15,-56-32 20-15,14 27 1 16,-3 21-15-16,8 16 1 16,13 18-1-16,14 3 0 15,2 10-9-15,13-4 1 16,16-14-41-16,21-11 0 16,22-15-5-16,15-22 1 15</inkml:trace>
  <inkml:trace contextRef="#ctx0" brushRef="#br0" timeOffset="10896.1407">19591 14284 53 0,'-8'-16'26'0,"-27"16"3"0,19 0-28 0,0 3 3 15,-10 2 0-15,2 8-4 16,0 8 1-16,6 3-1 15,15 2 1-15,6 1 5 16,15-1 0-16,17 6 2 16,10-3 1-16,8-2 0 15,-3-1 1-15,-5 3 0 16,-8-2 1-16,-16-3-11 16,-21 5 0-16,-18 5 0 15,-25 3 0-15,-10 0-3 16,-7-5 0-16,-4-14-18 15,11-15 0-15,21-11-19 16,19-10 0-16,13-1 10 0,19-13 1 16</inkml:trace>
  <inkml:trace contextRef="#ctx0" brushRef="#br0" timeOffset="11146.249">19868 14019 45 0,'3'-37'22'0,"16"13"16"0,-12 24-23 16,4 6 0-16,0 9 1 0,-1 12-9 15,1 18 0-15,-6 5-5 16,0 3 1-16,-2 0-3 16,0 0 1-16,2-5 3 15,-5-9 0-15,-5 6-4 16,-1-8 1-16,-2 3-2 15,1-8 1-15,4-3-18 16,0-5 1-16,-2-11-55 16,5-13 1-16</inkml:trace>
  <inkml:trace contextRef="#ctx0" brushRef="#br0" timeOffset="11725.5935">19868 14355 43 0,'0'0'21'0,"3"11"20"0,2-6-21 0,-2 3-7 15,5 3 1-15,-3-1-9 16,6 1 0-16,5-1-3 16,-3-4 1-16,8-6-4 15,0-8 1-15,0-8-1 16,1-11 1-16,-1 1 0 16,0-16 1-16,-3-6-4 15,-7-2 0-15,-6-6 0 16,-7 6 1-16,-12 10 3 0,-15 16 0 15,-5 22 2-15,-3 18 1 16,-5 26 2-16,4 11 0 16,7 21-2-16,20-5 0 15,14 7-4-15,15-9 0 16,14-12 2-16,13-18 0 16,11-8-27-16,4-13 0 15,-9-16-44-15,-4-13 1 16</inkml:trace>
  <inkml:trace contextRef="#ctx0" brushRef="#br0" timeOffset="11964.0592">20495 13683 52 0,'-13'-10'26'0,"26"41"17"15,-5-10-26-15,0 14-11 16,-5 15 0-16,0 16-7 16,2 22 1-16,-5 4-1 15,-5 14 1-15,5 0-25 16,0-8 1-16,0-21-14 16,-3-19 1-16,0-16 25 15,-13-23 1-15</inkml:trace>
  <inkml:trace contextRef="#ctx0" brushRef="#br0" timeOffset="12075.3092">20236 14220 79 0,'-16'-13'39'0,"88"29"9"0,-38-13-39 15,19-1-9 1,26-2 1-16,1-8-35 16,15-10 1-16,6-11-21 15,-6-6 1-15</inkml:trace>
  <inkml:trace contextRef="#ctx0" brushRef="#br0" timeOffset="12554.3894">6906 15993 60 0,'5'-8'30'0,"40"80"2"0,-32-59-30 0,-5 19-3 16,3 13 1-16,-3 8-6 15,-3 5 0-15,0-8-49 16,1-8 1-16</inkml:trace>
  <inkml:trace contextRef="#ctx0" brushRef="#br0" timeOffset="12710.6419">6988 15702 75 0,'-13'-3'37'0,"29"9"-16"16,-11-4-38-16,-2 6-17 16,4 11 1-16,7 13 9 15,4-1 1-15</inkml:trace>
  <inkml:trace contextRef="#ctx0" brushRef="#br0" timeOffset="12898.1434">7295 16282 65 0,'-61'71'32'0,"45"-37"12"0,11-39-33 16,5-16-11-16,5-16 1 16,0-11 0-16,17 1 0 15,9-6-1-15,9 5 0 16,-8 14 0-16,-8 15 1 15,5 22 0-15,-5 15 1 0,-3 25-22 16,0 15 1-16,5 11-41 16,6-16 1-16</inkml:trace>
  <inkml:trace contextRef="#ctx0" brushRef="#br0" timeOffset="13241.8443">7930 15530 58 0,'-3'8'29'0,"14"50"7"0,-9-31-29 15,1 10-6-15,-3 21 0 16,0 19-1-16,0 10 0 16,0-8-5-16,5 3 0 15,6-26-31-15,2-14 0 16,0-13 12-16,-2-10 0 15</inkml:trace>
  <inkml:trace contextRef="#ctx0" brushRef="#br0" timeOffset="13383.1558">7795 15930 63 0,'11'0'31'15,"31"-22"-17"-15,-26 17-32 0,8 0-19 16,10 5 0-16,8 0 29 15,11 3 1-15</inkml:trace>
  <inkml:trace contextRef="#ctx0" brushRef="#br0" timeOffset="13617.5197">8374 15972 43 0,'45'24'21'0,"-16"-11"8"16,-18-10-23-16,0-1-6 15,2 1 0-15,3-3 0 16,-6-8 0-16,4-5 0 0,-4-6 1 15,-7 1-3-15,-3 2 0 16,-5 3-3-16,-11 2 1 16,-8 6 3-16,-5-1 1 15,2 12 5-15,-2 7 1 16,8 3 1-16,2 5 0 16,9 3-3-16,10 0 1 15,8-1-6-15,5-4 0 16,8-3-4-16,8 0 0 15,3-3-48-15,8-2 0 0</inkml:trace>
  <inkml:trace contextRef="#ctx0" brushRef="#br0" timeOffset="14211.3124">8975 15882 42 0,'-8'8'21'0,"-10"-16"6"0,12 8-21 15,-10 0-1-15,-5 11 0 16,-3 7-1-16,-5 14 0 16,3 5-2-16,5 3 1 15,5 18-3-15,11-8 0 16,-1 0-1-16,12-10 0 16,7-16 0-16,5-8 1 15,6-8-1-15,-3-24 1 16,0-11 0-16,-7-4 1 15,-4-6-1-15,1-6 0 0,-6 4 2 16,-2 1 0-16,-3 7 1 16,0 4 0-16,-3 9-2 15,3 2 1-15,0 5-4 16,0 3 1-16,3 3 3 16,5 18 1-16,2 16-3 15,4 6 1-15,-1 18 0 16,13 0 1-16,-10 13 7 15,3 18 0-15,-9-1-5 16,-2 4 0-16,-8-16-4 16,-8-2 1-16,-5-16-1 15,-6-16 1-15,-4-18-19 16,-6-17 0-16,-3-7-23 16,3-24 0-16,13 0 19 15,5-8 0-15</inkml:trace>
  <inkml:trace contextRef="#ctx0" brushRef="#br0" timeOffset="14462.1896">9160 15964 55 0,'-2'27'27'0,"20"25"7"0,-13-36-29 16,3 5 1-16,0 11 1 15,-2 8-1-15,-1-8 0 16,-2-1 2-16,-1-12 1 15,-2-3-7-15,-2-11 1 16,-1-21 4-16,-2-10 0 0,5-9-4 16,5-10 1-16,5 0-4 15,6 3 0-15,11 5-20 16,-1 11 0-16,6 4-39 16,5 7 1-16,0 9 42 15,-5 1 1-15</inkml:trace>
  <inkml:trace contextRef="#ctx0" brushRef="#br0" timeOffset="14862.576">9750 16012 47 0,'-18'-6'23'0,"12"-23"4"0,6 21-24 15,0-2 4-15,-5 2 0 16,0 3-5-16,-11 7 0 16,0 9 2-16,-2 7 1 15,-1 9-2-15,6-1 0 16,2 6-3-16,3 8 1 16,3-1-2-16,5-7 1 15,3-8-1-15,7-8 0 16,9-16 0-16,5-19 1 15,5-5-1-15,-3-13 1 16,1 3 1-16,-11 2 1 0,-1 11 8 16,-4 13 0-16,-6 19-4 15,1 5 1-15,-1 10-7 16,0 6 0-16,-2 2-10 16,5-2 0-16,2-16-44 15,6 0 0-15,3-8 36 16,-6-16 1-16</inkml:trace>
  <inkml:trace contextRef="#ctx0" brushRef="#br0" timeOffset="15037.0868">10033 15496 62 0,'0'-6'31'0,"14"25"10"16,-12-3-32-16,4 13-6 15,-4 8 1-15,-2 16-4 16,0 13 0-16,0 19-16 16,0-3 1-16,0 16-44 15,0-24 1-15</inkml:trace>
  <inkml:trace contextRef="#ctx0" brushRef="#br0" timeOffset="15193.3375">9856 15856 56 0,'-13'-24'28'0,"82"-3"2"0,-48 22-29 16,5 8-2-16,6 5 1 15,5-3-39-15,5-2 1 16,1 2 20-16,4-8 1 16</inkml:trace>
  <inkml:trace contextRef="#ctx0" brushRef="#br0" timeOffset="15295.9483">10383 15983 83 0,'-40'71'41'0,"16"-18"1"16,16-48-43-16,-2-2-44 0,-1 13 0 15,8-8 8-15,-2-11 1 16</inkml:trace>
  <inkml:trace contextRef="#ctx0" brushRef="#br0" timeOffset="15389.6547">10621 15514 1 0,'8'-2'0'0</inkml:trace>
  <inkml:trace contextRef="#ctx0" brushRef="#br0" timeOffset="15784.6156">10642 15893 57 0,'-5'10'28'0,"15"64"13"0,-4-45-28 15,1 3-6-15,7 21 1 16,7-5-8-16,5-9 1 16,-2-10 3-16,5-10 0 15,-5-11 0-15,0-24 1 16,2-13 0-16,-4-19 0 0,-7-13-2 16,-7 6 1-16,-10-14-3 15,-9 14 0-15,-21 15-1 16,-10 8 1-16,0 14-9 15,-6 28 1-15,6 11-24 16,7 11 1-16,14 8-26 16,13-3 0-16,8-13 55 15,11-11 0-15</inkml:trace>
  <inkml:trace contextRef="#ctx0" brushRef="#br0" timeOffset="16035.6981">11124 15988 64 0,'-19'58'32'0,"11"-2"9"0,13-33-33 15,-5 15-4-15,3-12 1 16,8-10-4-16,7-21 0 16,6-19 4-16,8-27 0 15,2-12 6-15,14-8 0 16,-1 7-9-16,-4 19 0 15,-6 29 1-15,-11 24 0 16,-5 32-4-16,-2 18 1 16,-6 19-52-16,-2-11 1 0,15-5 5 15,-5-19 0-15</inkml:trace>
  <inkml:trace contextRef="#ctx0" brushRef="#br0" timeOffset="16615.2894">12822 15853 60 0,'-26'-19'30'0,"-11"14"7"0,23 8-30 0,-9 7 3 16,-6 6 1-16,-3 19-9 16,0 10 1-16,3 0-3 15,8 2 1-15,10-4-2 16,17-1 0-16,4-5-4 15,11-8 1-15,14-10-30 16,7-19 1-16,19-14 3 16,2-7 1-16,-7-13 18 15,-6-11 0-15,-7 2 125 32,-43 43-114-32,13-5 11 15,0 5-11-15,-13 0 0 16,11 48 6-16,4-9 1 15,7-9-3-15,4-9 0 16,11-16 3-16,-2-13 0 16,4-2-4-16,4-17 0 15,-9-13 4-15,-13-2 1 16,-13 5-6-16,-19-3 0 16,-18 3-2-16,-16 13 1 15,-5 14-4-15,-3 7 1 16,3 16-38-16,16 17 1 15,12 1-13-15,20-7 1 0</inkml:trace>
  <inkml:trace contextRef="#ctx0" brushRef="#br0" timeOffset="16983.2055">13431 15977 40 0,'5'-26'20'0,"11"7"7"16,-11 22-20-16,3 8 2 16,0 10 0-16,-5 8-8 15,-3 8 0-15,-3 10 6 0,-2 9 1 16,0-8 4-16,-1-17 0 15,4-17-9-15,4-25 1 16,9-13 0-16,10-21 0 16,11-8-3-16,5 3 1 15,-3 8 1-15,6 10 1 16,-8 11 1-16,-6 10 0 16,-7 24-5-16,-9 22 1 0,-2 5-14 15,-5 12 0-15,5-4-60 16,5-8 0-16,-2-14 65 15,-1-20 1-15</inkml:trace>
  <inkml:trace contextRef="#ctx0" brushRef="#br0" timeOffset="17389.461">14267 15819 47 0,'-29'-3'23'0,"-48"24"12"0,59-16-24 15,-4 6-1-15,1-1 0 16,3 4-11-16,12 4 1 16,6 1 0-16,11 2 1 15,13 3-1-15,10 0 0 16,-2-1 7-16,0-1 0 16,-3 1-1-16,-8-1 0 0,-8 1-6 15,-5 6 1 1,-18 3-2-16,-14-3 0 0,-13-10-19 15,0-11 1-15,-6-21-12 16,4 2 0-16,15-15 1 16,8-9 1-16</inkml:trace>
  <inkml:trace contextRef="#ctx0" brushRef="#br0" timeOffset="17562.7428">14505 15435 77 0,'16'45'38'0,"-3"47"7"16,-10-60-40-16,-3 29-5 16,0 13 1-16,-5 21-3 15,-1 19 0-15,-4 0-53 0,-1-6 1 16,6-36 28-16,-6-38 1 16</inkml:trace>
  <inkml:trace contextRef="#ctx0" brushRef="#br0" timeOffset="17703.3476">14325 15797 82 0,'-5'3'41'0,"52"8"1"0,-25-9-41 15,7-4-2-15,5 2 0 16,8-3-25-16,9 0 0 0,-1-5-25 16,3 6 0-16,0-4 47 15,-8 1 0-15</inkml:trace>
  <inkml:trace contextRef="#ctx0" brushRef="#br0" timeOffset="18047.1234">14981 15816 40 0,'-45'8'20'0,"14"5"-1"16,20-16-19-16,0 3 3 15,-7 6 1-15,-3 2 0 16,5 5 1-16,-3 13-3 15,1 17 1-15,7-1-3 16,6 6 0-16,0-1 2 16,10 1 0-16,0-6-2 15,6-15 1-15,5-17 4 0,0-23 1 16,-1-5-6-16,7-20 0 16,-1-12 1-16,-5 5 1 15,0 0-2-15,-6 11 0 16,-5 7 8-16,3 14 1 15,-8 10-5-15,-2 14 1 16,-6 16-5-16,0 10 0 16,3-3-1-16,-1 14 0 15,4 2-27-15,2-8 0 16,8-10-15-16,2-6 1 0</inkml:trace>
  <inkml:trace contextRef="#ctx0" brushRef="#br0" timeOffset="18359.7824">15177 15871 57 0,'-26'19'28'0,"26"34"7"15,0-32-30-15,-3 8 0 16,3 3 0-16,0 2-5 16,0 9 1-16,0-6 1 15,0-11 0-15,8-10-2 16,-3-24 0-16,6-8-1 15,7-13 1-15,4-13 2 16,1-6 0-16,6 6-2 16,1-8 0-16,-4 5 1 15,0 10 0-15,-2 17 6 16,-10 18 0-16,-4 10-5 0,-10 30 0 16,-3 10-3-16,1 16 1 15,-6 6-15-15,0-1 0 16,5-5-51-16,3-26 1 15</inkml:trace>
  <inkml:trace contextRef="#ctx0" brushRef="#br0" timeOffset="18536.9933">15656 15493 54 0,'11'-48'27'0,"10"27"19"15,-19 29-27-15,4 11-4 16,-6 26 0-16,-8 16-15 15,-3 26 1-15,-2 24-2 16,-3 5 1-16,6 9-24 16,4 7 0-16,1-29-40 15,10-31 1-15</inkml:trace>
  <inkml:trace contextRef="#ctx0" brushRef="#br0" timeOffset="18677.6735">15421 16017 97 0,'-51'-5'48'0,"83"-6"0"0,-3 3-49 16,6 0 2-16,15-8 0 16,16-2-29-16,16-1 1 15,8-10-23-15,5-8 0 16,8-5 31-16,6-1 1 0</inkml:trace>
  <inkml:trace contextRef="#ctx0" brushRef="#br0" timeOffset="19085.7529">17310 15832 30 0,'10'-40'15'0,"-26"32"8"0,11 3-14 15,-11 5 2-15,-15 13 1 16,-7 8-2-16,4-2 1 16,2 5-9-16,9 2 0 15,7 6 0-15,16 2 1 16,10-2 6-16,11-3 0 15,11-5-3-15,-3-6 1 16,-5-4-1-16,-5-1 0 16,-9 3-5-16,-2 5 0 15,-18 0-2-15,-20 0 0 0,-4-2-12 16,-6-6 1-16,6-10-19 16,5-3 0-16,10-6-11 15,14-4 0-15</inkml:trace>
  <inkml:trace contextRef="#ctx0" brushRef="#br0" timeOffset="19382.6869">17527 15729 55 0,'-8'15'27'0,"-11"73"12"16,14-70-28-16,-3 17-3 15,-3 12 0-15,4-2-6 16,1 6 1-16,6 1-3 15,3-17 0-15,7-11-1 0,4-24 1 16,7-3 0-16,8-21 1 16,5-18-2-16,-2-3 1 15,-3-3 1-15,-8 17 0 16,-2 12 12-16,-9 11 0 16,-4 13-8-16,-6 19 1 15,-3 13-6-15,3-5 0 16,0 2-14-16,8-5 1 15,-3-5-58-15,11-3 1 16,5-13 59-16,1-16 0 0</inkml:trace>
  <inkml:trace contextRef="#ctx0" brushRef="#br0" timeOffset="19682.5791">18151 15742 58 0,'-10'-21'29'0,"-17"47"11"16,14-5-29-16,-11 6-1 15,-5 15 1-15,0 16-8 0,8-2 0 16,7 2-1-16,7-5 0 15,12-11-2-15,8-18 0 16,11-13-10-16,5-11 1 16,0-14-61-16,3-15 0 15,2-8 65-15,-2-13 1 16</inkml:trace>
  <inkml:trace contextRef="#ctx0" brushRef="#br0" timeOffset="19952.0623">18405 15295 69 0,'-16'-22'34'0,"22"36"5"0,-4-4-36 0,6 19 5 15,-5 11 0-15,-1 21-6 16,-2 8 1-16,6 29-3 16,-6 7 1-16,2 9 1 15,9-24 0-15,-3-21 0 16,3-19 0-16,2-26-1 15,5-16 0-15,3-27-1 16,1-10 1-16,1 3-2 16,7-1 1-16,-4 12 0 0,3 9 1 15,-5 20-3-15,2 23 1 16,-4 0-47-16,-1 18 0 16,5-10 9-16,16-21 0 15</inkml:trace>
  <inkml:trace contextRef="#ctx0" brushRef="#br0" timeOffset="20523.4377">20281 15361 61 0,'0'29'30'0,"3"58"1"0,-3-60-30 16,-3 15-2-16,-7 11 1 16,-4 13 1-16,-4 0 0 15,-3 19-2-15,-3-6 1 16,3 17-17-16,-1-12 1 15,4-2-7-15,5-18 0 16,2-25 2-16,3-17 0 16</inkml:trace>
  <inkml:trace contextRef="#ctx0" brushRef="#br0" timeOffset="20698.3116">19900 15877 60 0,'-29'-6'30'0,"40"25"0"15,-1-19-30-15,11 5 2 16,11 8 1-16,8 3 0 16,13 3 1-16,8-1-5 15,-9-7 0-15,7-11-20 16,4-16 0-16,1-13-22 16,4-24 0-16</inkml:trace>
  <inkml:trace contextRef="#ctx0" brushRef="#br0" timeOffset="20980.0947">20670 15271 54 0,'-32'21'27'0,"11"69"4"0,16-66-28 0,0 21 3 16,-3 13 0-16,5 3-2 16,-2 18 0-16,-1-7 0 15,1-4 0-15,5-4-4 16,8-19 0-16,3-19 0 15,2-20 0-15,5-17-2 16,4-5 1-16,-1-16 3 0,0-5 1 0,0 8-4 16,-8 5 0-16,-2 14 1 15,-3 18 1-15,-6 16-2 16,-4 10 1-16,-1 11-25 16,3 3 1-16,3-9-10 15,7-7 0-15,4-8 21 16,7-6 1-16</inkml:trace>
  <inkml:trace contextRef="#ctx0" brushRef="#br0" timeOffset="21338.5798">21157 15927 44 0,'0'-24'22'0,"3"-18"7"16,-3 26-21-16,-3-3-8 15,-2 4 1-15,-6-1 0 0,-2 5 1 16,-6 6 3-16,-4 10 0 16,-1 14-5-16,-3-1 1 15,11 14-1-15,-2 8 0 16,5 7 0-16,5-7 1 16,8-8-2-16,0-9 1 15,10-4 0-15,3-8 0 16,6-17 0-16,2-15 0 15,0-8 6-15,1 0 0 0,-4 5-6 16,-5 0 0-16,-2 8 2 16,-1 6 1-16,-2 5-2 15,-2 5 0-15,-1 5-2 16,-2 5 1-16,-1 9-6 16,-2 10 0-16,0 3-56 15,6 7 1-15</inkml:trace>
  <inkml:trace contextRef="#ctx0" brushRef="#br0" timeOffset="21544.9816">21551 15464 65 0,'13'-48'32'0,"6"14"9"0,-11 34-33 16,-3 13 1-16,0 16 1 15,-5 22-10-15,-5 15 0 16,0 21-1-16,-3 8 1 16,-3 8-18-16,1 6 1 15,-1-14-27-15,1-13 0 16,2-18 24-16,-3-25 0 0</inkml:trace>
  <inkml:trace contextRef="#ctx0" brushRef="#br0" timeOffset="21669.9843">21422 15911 72 0,'13'-18'36'0,"50"-12"3"16,-42 25-36-16,19-3-4 16,16-5 1-16,10-8-44 15,8-3 1-15,-3-5 13 16,-7-3 0-16</inkml:trace>
  <inkml:trace contextRef="#ctx0" brushRef="#br0" timeOffset="22381.0068">10946 16898 57 0,'-24'-3'28'0,"3"38"1"0,16-17-28 15,0 19-1-15,-3 6 1 16,-3 18 1-16,3 2 0 16,3 30-2-16,5 18 0 15,5-8 0-15,6-10 0 0,10-22 0 16,11-26 1-16,5-29-1 16,8-13 1-16,8-38-2 15,2-15 0-15,-2-19 1 16,-3-23 0-16,1-12 0 15,-6 1 0-15,-6-5 0 16,-12 4 1-16,-6 20 6 16,-2 15 0-16,-9 19 7 15,-2 26 1-15,-5 24-12 16,-3 32 1-16,-8 29-4 16,-8 47 0-16,-5 22 1 15,0 15 0-15,5-5-16 16,10-7 1-16,9-35-24 15,10-27 1-15,14-21 3 0,-3-10 1 16</inkml:trace>
  <inkml:trace contextRef="#ctx0" brushRef="#br0" timeOffset="22808.6589">11938 17245 54 0,'-15'-11'27'0,"36"3"8"0,-3 6-28 15,14 7-2-15,8 0 1 16,7 3-5-16,17 0 0 0,7-5-1 16,17-3 1-16,-9-3-2 15,0-10 1-15,1-3-22 16,-11-3 1-16,-1 4-25 16,-9 7 0-16</inkml:trace>
  <inkml:trace contextRef="#ctx0" brushRef="#br0" timeOffset="23074.2852">12513 16946 58 0,'-24'2'29'0,"50"-2"6"16,-10 8-29-16,5 16-3 15,6 0 0-15,12-3 7 16,6-5 1-16,8 0-10 15,8-6 0-15,-8-2 4 16,-10 8 1-16,-12-2-2 0,-7 4 1 16,-5 3-5-16,-17 3 0 15,-15 10-13-15,-11-2 0 16,-5-13-26-16,0-1 1 16,5 9 1-16,3-11 1 15</inkml:trace>
  <inkml:trace contextRef="#ctx0" brushRef="#br0" timeOffset="23912.8049">13814 16930 48 0,'-13'-8'24'0,"3"-29"6"0,2 29-23 0,-6-3 1 16,-4 6 0-16,-1 5-6 16,-2 8 1-16,-3 3-3 15,-5 10 1-15,3 13-1 16,-3 11 0-16,8 16 2 15,10 8 1-15,14 21-2 16,15-3 1-16,6-2-3 16,18-16 1-16,9-27 5 15,4-24 0-15,14-15-1 16,-3-32 0-16,0-16 4 16,-2-21 0-16,-11-3-5 15,-16-5 1-15,-27 5-4 16,-20 0 0-16,-27 8-1 15,-16 3 0-15,-5 24-5 16,-11 18 1-16,3 16-37 16,10 29 1-16,14 8 0 0,13 3 0 15</inkml:trace>
  <inkml:trace contextRef="#ctx0" brushRef="#br0" timeOffset="24621.503">15974 17134 39 0,'0'-19'19'0,"7"1"1"0,-7 12-20 0,-10 6 3 15,-6 0 1-15,-8 0-2 16,-5 6 0-16,-3 4 1 16,1 9 1-16,-4 7-3 15,3 9 1-15,3-4-3 16,8 4 0-16,11 7 1 16,7-8 0-16,11-2 0 15,5-8 0-15,6-11 0 16,2-13 0-16,11-8 0 15,2-5 0-15,0-11 1 16,-2-10 0-16,-3-1-2 16,-8-4 0-16,-2 12 12 0,-9 3 1 15,-4 9-3-15,-1 4 0 16,-13 11-5-16,-2 16 1 16,-1 2-6-16,3 14 0 15,5 3 0-15,3 2 1 16,3 2-27-16,8-2 1 15,-1-8-19-15,9-7 1 16</inkml:trace>
  <inkml:trace contextRef="#ctx0" brushRef="#br0" timeOffset="24902.7563">16421 17083 61 0,'-27'-23'30'0,"1"17"2"15,13 6-30-15,-9 3 3 16,1 5 1-16,3 0-6 16,4 2 0-16,7 14 0 15,7 5 0-15,15 3 1 16,9-6 0-16,5 1 2 16,-2-11 1-16,2 0 3 15,-11 2 1-15,-4-5-2 16,-12 1 1-16,-7-6-7 15,-16 21 0-15,-16 0 0 16,2-3 0-16,1-2-24 16,5-5 1-16,8-3-40 15,10-1 1-15</inkml:trace>
  <inkml:trace contextRef="#ctx0" brushRef="#br0" timeOffset="25375.5974">17786 17083 45 0,'-5'-16'22'0,"21"38"6"16,-8-20-23-16,2 14 5 15,1 11 0-15,-1 7-9 16,1 6 0-16,-1 5 6 0,-2 5 1 15,-5-5-4-15,-3 3 1 16,0-14-5-16,0-8 0 16,-3-10 3-16,-2-13 1 15,2-14-3-15,1-20 1 16,2-17 3-16,13-18 0 16,11-8-4-16,13-3 0 15,5 11-1-15,3 5 1 16,-2 19-3-16,-4 7 0 15,-4 19-45-15,-1 14 0 0,3-1 12 16,-10 3 1-16</inkml:trace>
  <inkml:trace contextRef="#ctx0" brushRef="#br0" timeOffset="25710.268">18458 17245 67 0,'24'16'33'0,"71"-14"15"0,-55-2-35 0,18 6-11 16,24-4 0-16,13 6-3 15,14-3 1-15,18-10-2 16,5-3 1-16,-2 0-24 16,-1-10 0-16,-17 2-30 15,-12-3 1-15</inkml:trace>
  <inkml:trace contextRef="#ctx0" brushRef="#br0" timeOffset="26026.3077">19490 17046 37 0,'-32'-34'18'0,"16"29"21"0,16 5-20 0,0 0-13 15,6 0 0-15,4 8-4 16,9 2 0-16,13 3 6 16,7-2 1-16,14 7-8 15,5 4 1-15,-5-1 9 16,-5 8 0-16,-11-8-9 16,-5 6 0-16,-11-4-1 15,-13 4 1-15,-11-6-3 16,-26 0 0-16,-11 3-1 15,-7-5 0-15,-4 2-29 16,6 0 1-16,8-5-25 16,16 8 1-16</inkml:trace>
  <inkml:trace contextRef="#ctx0" brushRef="#br0" timeOffset="26654.2585">20845 17234 40 0,'-6'-5'20'0,"17"-22"3"0,-6 12-20 0,3-4 7 16,0 3 0-16,-5-2-6 16,-6 2 1-16,-7 0-1 15,-9-5 0-15,-2-6-4 16,-3 6 1-16,-16 0-1 16,-5 0 0-16,-5 5-1 15,-3-3 0-15,0 11 2 16,0 8 1-16,8 16-3 15,6 11 0-15,7-1 0 16,8 6 1-16,6 2 0 16,10 1 0-16,13-6 0 15,8-11 1-15,11-7-1 16,13-8 1-16,0-9-2 0,13-7 0 16,1 3 1-16,2-14 0 15,2-5 0-15,6-6 0 16,-5 1 0-16,7 5 0 15,1 2 0-15,-9 3 1 16,-5 14-2-16,-5 7 1 16,-5 6 0-16,0 7 1 15,-6 14 6-15,-5 3 0 16,-5-4-2-16,-5 1 0 16,-14 3-1-16,-5-1 1 15,-5 1-2-15,-14 4 1 0,-5-4-3 16,-15-1 1-16,-12-10-2 15,-4-16 1-15,-9-16-3 16,9-7 1-16,4 1-9 16,17 9 1-16,5 3-63 15,10 4 1-15</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5-02-09T22:43:14.759"/>
    </inkml:context>
    <inkml:brush xml:id="br0">
      <inkml:brushProperty name="width" value="0.05292" units="cm"/>
      <inkml:brushProperty name="height" value="0.05292" units="cm"/>
    </inkml:brush>
  </inkml:definitions>
  <inkml:trace contextRef="#ctx0" brushRef="#br0">22104 9410 34 0,'-10'-6'17'0,"18"6"0"0,-8 0-17 16,7-2 0-16,-1 2 0 16,2 0 1-16,0 0 1 0,-3 2 4 15,3 1 0-15,-5 5 1 16,2 8 1-16,-3 10-2 16,-2 11 0-16,0 3-3 15,-7 18 0-15,-4 0-3 31,0 14 0-31,1 5 0 16,4-1 0-16,1 4-1 16,3-11 1-16,2-1 1 15,0 4 0-15,2-6-2 16,6-13 1-16,0 2 0 16,-5 1 0-16,-1-8 0 15,4-6 0-15,-4-2 0 16,-2-3 0-16,0-3 0 0,0-2 1 15,-2-3-1-15,-4 3 0 16,4-1-1-16,2-1 1 16,0-7 0-16,0-4 0 15,0-1 0-15,0-2 0 16,0-2 0-16,0-4 1 16,0-5 1-16,-3-5 0 15,-2-2-1-15,2-9 1 16,-5-13-2-16,3-10 0 15,-3-6 1-15,-3 1 0 0,1-9-1 16,-1 8 0-16,1 3 3 16,2 13 1-16,2 1-4 15,1 7 1-15,2 2-2 16,3 9 1-16,0 8 0 16,0 2 1-16,3 8 0 15,2 6 0-15,-2 2-2 16,0 5 0-16,5 6 1 15,-6 3 1-15,4-4-2 16,-1-2 1-16,0-2 1 16,-2-3 0-16,-1-8-2 15,4-3 0-15,-4-8 2 16,6-13 1-16,-2-13-2 16,4-8 0-16,9 2-20 15,-1-10 0-15,-2-8-28 16,0 0 1-16</inkml:trace>
  <inkml:trace contextRef="#ctx0" brushRef="#br0" timeOffset="549.9791">22152 9566 35 0,'-16'-3'17'0,"16"-2"4"16,0 2-19-16,0 0 0 15,-3 1 1-15,1 2-2 0,-4 0 1 16,1 5-2-16,-3 3 1 16,-2 3-1-16,-1-1 1 15,0 1 1-15,1-3 1 16,2 0-3-16,3-3 1 15,-1-2 1-15,6-3 0 16,0-11-1-16,8-10 0 16,3-8 2-16,2 0 1 15,3 2-3-15,-3 3 1 16,0 9 1-16,3 1 1 0,-3 1 1 16,1 8 0-16,2 5 8 15,-3 18 0-15,5 17-12 16,-2 4 0-16,5 6-2 15,6 3 0-15,-1-8-57 16,3-11 0-16,-7-13 42 16,-12-11 0-16</inkml:trace>
  <inkml:trace contextRef="#ctx0" brushRef="#br0" timeOffset="1446.1778">16823 7671 29 0,'-45'-29'14'0,"-64"29"2"0,78 8-15 16,-17 8 2-16,-5 10 1 15,-21 9-2-15,-3 18 0 0,-5 13-2 16,6 24 1-16,12 10 1 15,1 17 1-15,2 18-2 16,16 18 1-16,16 22-2 16,23 5 0-16,17 10 0 15,5-2 0-15,21-16 0 16,16-29 1-16,13-11 3 16,11-26 1-16,2-29-2 15,8-14 1-15,6-15 1 16,2-16 0-16,-10-22 1 15,5-23 0-15,5-27-1 16,11-18 1-16,-13-19-4 16,-1-28 0-16,-2-30-2 15,-5-35 1-15,-14-12-1 0,-21-14 0 16,-23 0-1-16,-27 8 1 16,-32 11 0-16,-15 5 0 15,-38 26 1-15,-21 17 0 16,-5 31-2-16,-11 21 1 15,-10 22-7-15,5 20 0 16,0 27-27-16,-3 24 0 16,22 8 8-16,-3 10 1 15</inkml:trace>
  <inkml:trace contextRef="#ctx0" brushRef="#br0" timeOffset="2496.5333">13844 8256 43 0,'-11'0'21'0,"22"42"1"0,-9-23-22 0,6 5 1 15,3 21 0-15,2 2-2 16,0 11 1-16,3 9 1 15,-5-4 0-15,-1 1 2 16,-4-1 0-16,1-10 5 16,-4-21 0-16,-3-14-8 15,0 1 0-15,0-19 0 16,8-122-1 0,5 19 0-16,14-14 1 15,-1 27 1-15,3 8-2 16,6 16 1-16,2 27 1 0,0 23 0 15,-5 16 4-15,-6 29 0 16,-2 8-6-16,0 29 1 16,-3 5 0-16,0 9 0 15,5-6-8-15,6-18 1 16,3-14-35-16,-4-16 1 16,4-20 30-16,2-20 1 15</inkml:trace>
  <inkml:trace contextRef="#ctx0" brushRef="#br0" timeOffset="2841.7464">14532 8319 36 0,'0'30'18'0,"21"28"0"0,-8-53-17 15,5 14 0-15,4 4 0 16,1 4 3-16,-1-6 1 16,-1-8 3-16,0-7 0 15,-3-12 0-15,-2-10 0 16,-5-5-7-16,-3-8 1 15,-8-8-2-15,-3-3 0 16,-5 3 0-16,-5 6 1 0,-13 7-1 16,-6 5 0-16,0 11-20 15,6 6 1-15,-4 7-21 16,7 3 1-16</inkml:trace>
  <inkml:trace contextRef="#ctx0" brushRef="#br0" timeOffset="3024.4263">14714 7637 55 0,'-3'-11'27'0,"14"61"1"0,0-28-27 16,2 7-1-16,8 24 0 15,3 5-1-15,2 24 1 0,1 8-8 16,2 18 1-1,0-7-40-15,3-14 1 0</inkml:trace>
  <inkml:trace contextRef="#ctx0" brushRef="#br0" timeOffset="3180.7725">14905 8179 82 0,'21'3'41'0,"61"-16"0"15,-50 5-41-15,-1 0-25 16,6-6 1-16,14-1-33 16,-6-1 1-16</inkml:trace>
  <inkml:trace contextRef="#ctx0" brushRef="#br0" timeOffset="3705.9683">14754 9023 43 0,'-19'-13'21'0,"6"5"1"0,5 8-22 16,-5 3 0-16,-8 7 0 15,-6 9 2-15,3 13 0 16,3 5-3-16,8-6 1 15,5 12 0-15,8 7 0 16,8-21 0-16,5-2 1 16,6-6-1-16,2-3 0 0,0-10 2 15,0-24 1-15,-5-5-2 16,5-24 0-16,0-18-1 16,-2 7 1-16,-6 3 0 15,-2 14 0-15,-3 12 5 16,-6 19 1-16,4 8-6 15,-4 19 0-15,1 18-2 16,2 5 1-16,1-8-5 16,1 11 0-16,4-2-35 15,2-9 1-15,3-5 27 16,-5-16 1-16</inkml:trace>
  <inkml:trace contextRef="#ctx0" brushRef="#br0" timeOffset="3988.5261">15032 8446 52 0,'18'8'26'0,"-5"82"2"0,-10-50-25 0,2 24 0 16,-2 15 1-16,0 0-4 15,-3 19 0-15,5-13-9 16,0-11 1-16,6-16-14 16,-1-23 0-16,1-17-5 15,-1-15 0-15</inkml:trace>
  <inkml:trace contextRef="#ctx0" brushRef="#br0" timeOffset="4160.3647">15193 8436 58 0,'-13'2'29'0,"13"-2"3"16,2 11-29-16,4 16-3 15,-4 10 0-15,-2 21 0 16,3 11 0-16,2 10-8 0,-2 0 0 15,5 3-45-15,5-8 1 16</inkml:trace>
  <inkml:trace contextRef="#ctx0" brushRef="#br0" timeOffset="4599.3525">15384 8820 54 0,'-3'39'27'0,"16"51"2"15,-2-69-28-15,7 8-1 16,3-2 0-16,8-9-1 16,-7-7 1-16,-1-14 6 0,-5-12 0 15,2-7-2-15,-5-17 0 16,-2-4-3-16,-6-12 0 15,-5-6-2-15,-5 5 1 16,-6 11-6-16,-4 11 0 16,-12 15-10-16,3 19 0 15,3 19-1-15,3 13 0 16,12-9-9-16,6 9 0 16</inkml:trace>
  <inkml:trace contextRef="#ctx0" brushRef="#br0" timeOffset="4996.0279">15664 8655 48 0,'-21'-7'24'0,"21"4"5"0,2 8-24 16,6 8-2-16,3 14 1 15,2 5-4-15,6 2 1 16,-3 0-1-16,5 9 1 15,0-11-1-15,-3-11 1 16,1-5-1-16,-6-1 0 16,6-4 1-16,-3-16 1 15,-6-14-3-15,1-2 0 16,-1-8 1-16,1-5 1 16,0 4-2-16,4 9 1 0,-4 5 3 15,0 14 1-15,2 7-1 16,0 11 1-16,-2-3-2 15,-1-2 1-15,1 2 7 16,-3-2 0-16,0-6 0 16,2-3 1-16,-4-9-10 15,-1-17 1-15,-5-11-8 16,0-4 1-16,-5 4-32 16,2 14 1-16,0 3-11 15,3 4 0-15</inkml:trace>
  <inkml:trace contextRef="#ctx0" brushRef="#br0" timeOffset="5292.9373">16262 8727 66 0,'-5'0'33'0,"5"-40"0"0,2 24-34 16,-2-2 1-16,0-1 1 15,-2 9-3-15,-4-6 0 16,1 0 3-16,-3 0 0 16,0 5-2-16,3 9 1 15,-3 2-1-15,5 13 1 16,3 16 0-16,3 11 0 16,0 5-2-16,7-3 1 15,1 1-12-15,7 2 1 0,1-16-1 16,5-6 0-16,5-12-1 15,-5-14 1-15,-1-7-10 16,4-1 1-16</inkml:trace>
  <inkml:trace contextRef="#ctx0" brushRef="#br0" timeOffset="5621.066">16460 8571 42 0,'-23'0'21'0,"4"13"7"15,19-2-21-15,0 15-8 16,3 16 1-16,2-2 0 16,-2 0 0-16,5-1 0 15,-3-9 0-15,5-12 0 16,6-18 0-16,-2-3 0 16,-4-18 1-16,1-21-1 0,-1 0 0 15,1-27 0-15,-8 11 0 16,-3-16 4-16,-3-6 1 15,0 17 2-15,-2 4 0 16,2 25 4-16,1 8 1 16,-6 26-9-16,0 29 0 15,5 18-2-15,3 17 0 16,3 26-2-16,7 2 1 16,9 9-49-16,5-24 1 15,-6-9 21-15,-5-12 1 0</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5-02-09T22:44:45.842"/>
    </inkml:context>
    <inkml:brush xml:id="br0">
      <inkml:brushProperty name="width" value="0.05292" units="cm"/>
      <inkml:brushProperty name="height" value="0.05292" units="cm"/>
    </inkml:brush>
  </inkml:definitions>
  <inkml:trace contextRef="#ctx0" brushRef="#br0">18016 5911 9 0,'3'-5'4'0,"5"0"9"0,-8 5-6 15,0 0 9-15,0 0 1 16,0 0-12-16,0 0 1 15,0 0-4-15,-3 2 0 16,-2 1-2-16,0 2 1 16,-3 6 1-16,-3 0 0 15,0 7-2-15,1 11 1 16,-3 11 1-16,-3-3 0 16,3 3-2-16,2 5 1 0,3 0 0 15,5-3 0-15,3-5-1 16,8-5 0-16,3-3-1 15,-1-5 1-15,6-16 0 16,6-3 0-16,4-2-4 16,6-6 1-16,-8-10-14 15,-1-6 1-15,-1-5-10 16,-1-2 1-16</inkml:trace>
  <inkml:trace contextRef="#ctx0" brushRef="#br0" timeOffset="155.1386">17987 5687 56 0,'-21'-16'28'0,"18"-6"-1"0,6 15-28 15,2-1-9-15,1 0 1 16,1 0-19-16,7 2 1 16,4 1 10-1,3 5 0-15</inkml:trace>
  <inkml:trace contextRef="#ctx0" brushRef="#br0" timeOffset="359.3575">18500 5999 42 0,'6'2'21'0,"36"-10"1"0,-31 6-22 0,7-3 0 16,3-1 1-16,8 1-14 16,3 0 1-16,-5-1-18 15,-1 1 0-15</inkml:trace>
  <inkml:trace contextRef="#ctx0" brushRef="#br0" timeOffset="548.4195">18596 6142 61 0,'0'8'30'0,"21"-32"1"0,-11 18-31 16,4 4 0-16,7-6 0 16,3 0-17-16,5 3 0 15,5-1-26-15,6 4 0 16</inkml:trace>
  <inkml:trace contextRef="#ctx0" brushRef="#br0" timeOffset="798.4219">19199 5729 36 0,'5'-11'18'0,"14"30"10"16,-11-14-17-16,-3 11-1 15,0 13 1-15,-2 8-9 16,0 3 0-16,-3 7-3 16,0 1 1-16,0 0-16 15,0-6 0-15,0-2-26 16,8 5 1-16</inkml:trace>
  <inkml:trace contextRef="#ctx0" brushRef="#br0" timeOffset="1052.1177">19612 6237 52 0,'2'32'26'0,"-10"31"12"15,6-50-25-15,-9 11-8 16,-2 8 0-16,-8 2-3 16,0-2 0-16,-1 0-22 15,1 0 1-15,0-6-32 16,3-5 0-16</inkml:trace>
  <inkml:trace contextRef="#ctx0" brushRef="#br0" timeOffset="1489.5856">19921 5755 44 0,'35'-8'22'0,"39"-21"1"0,-53 27-22 0,5-1-1 15,1 3 0-15,2 8 0 16,-8 0 1-16,-2 2 5 16,-9 6 1-16,-10 13-7 15,-10 8 0-15,-9-2 1 16,-5 12 1-16,-7 4 2 16,-6-4 1-16,2 1 0 15,6-6 1-15,8-7-6 16,8-9 0-16,5-5 0 15,8-5 0-15,16-10 0 16,5-6 1-16,10-6-17 16,12 1 1-16,4-6-33 15,1 3 1-15</inkml:trace>
  <inkml:trace contextRef="#ctx0" brushRef="#br0" timeOffset="1630.2507">20453 6308 69 0,'-32'37'34'0,"11"0"5"0,16-23-34 16,-6 12-6-16,-5 9 0 16,3 2-50-16,-5 8 0 15,2 5 30-15,-5-16 1 16</inkml:trace>
  <inkml:trace contextRef="#ctx0" brushRef="#br0" timeOffset="2286.7207">20829 5763 38 0,'13'-13'19'0,"32"5"1"0,-29 5-19 15,0 3-2-15,5 3 1 16,0 0 0-16,-2-6 0 0,-6 3 3 15,-3 5 0-15,-4 3-3 16,-12 6 1-16,-4 4 0 16,-3 3 1-16,-6 0-3 15,-2 3 1-15,5-3 0 16,0-2 0-16,14-1 0 16,4-4 0-16,14-1 0 15,16 3 0-15,10-3 0 16,-5 3 0-16,3-3 0 15,0 3 0-15,-9 0 6 16,-7 5 1-16,-11 3-2 16,-7 0 0-16,-14 5-5 15,-11 5 0-15,-7 3-1 16,-14-2 0-16,6-6-15 16,5-5 0-16,5-6-21 0,13-2 1 15</inkml:trace>
  <inkml:trace contextRef="#ctx0" brushRef="#br0" timeOffset="2418.6451">21406 6258 69 0,'-6'34'34'0,"-10"17"2"16,14-41-35-16,-11 17-14 15,-9 10 1-15,-7 3-45 16,-2 7 1-16</inkml:trace>
  <inkml:trace contextRef="#ctx0" brushRef="#br0" timeOffset="2606.0904">21644 6316 57 0,'-5'8'28'0,"12"5"-1"0,-7-10-28 16,0 0-31-16,0-1 1 16,8-2 8-16,-2-5 0 15</inkml:trace>
  <inkml:trace contextRef="#ctx0" brushRef="#br0" timeOffset="2733.6415">21924 6396 74 0,'-5'2'37'0,"47"-2"-74"15,-36-5-36-15</inkml:trace>
  <inkml:trace contextRef="#ctx0" brushRef="#br0" timeOffset="2905.9049">22303 6345 78 0,'-32'14'39'0,"42"-6"-6"0,-2-6-40 16,3-2-20-16,2-2 1 15,8-4 8-15,3-4 1 16,3-4 4-16,-1-1 0 16,11 1-1-16,-10 4 0 15</inkml:trace>
  <inkml:trace contextRef="#ctx0" brushRef="#br0" timeOffset="3331.902">22737 6316 52 0,'21'16'26'0,"-24"29"8"0,3-26-27 0,-8 15-7 16,-10-2 0-16,-4 8-30 15,-4 5 1-15,-11-1 0 16,5-12 0-16</inkml:trace>
  <inkml:trace contextRef="#ctx0" brushRef="#br0" timeOffset="3853.0816">23118 6390 58 0,'-8'6'29'0,"16"-17"1"15,2 1-29-15,1-12 0 16,2-12 1-16,13-8-3 16,-2-11 1-16,-3-13 1 15,-2-3 0-15,-3-5-2 16,2 13 1-16,1 3 0 15,-3 21 0-15,2 5 0 16,1 16 0-16,-3 8 0 16,5 13 0-16,5 19 2 0,-2 10 0 15,0 25 5-15,2 7 0 16,-2 8 3-16,0 0 1 16,2-13-3-16,-2-3 0 15,5-13-2-15,-7-24 1 16,-1-15-6-16,0-25 0 15,3-23-5-15,0-27 0 16,-6-21-66-16,-7 3 1 16,-3-17 47-16,-24 9 1 15</inkml:trace>
  <inkml:trace contextRef="#ctx0" brushRef="#br0" timeOffset="5119.3785">17836 7608 28 0,'-13'0'14'0,"8"21"1"0,10-11-13 16,-2 6 4-16,5 8 1 0,-3 0-3 15,6 10 1-15,4 11 0 16,-1 3 1-16,-1 0 0 16,5 7 1-16,-7-2-1 0,-8-3 0 15,-3 3 1-15,-3 0 1 16,-5 0-1-16,-5-5 1 15,-8-11-7 1,-3-6 0-16,-3-4-2 16,1-11 0-16,-11-11-26 15,0-18 1-15,-6-22-20 16,6-15 0-16</inkml:trace>
  <inkml:trace contextRef="#ctx0" brushRef="#br0" timeOffset="5244.3789">17730 7354 63 0,'0'-19'31'0,"8"11"-17"15,-8 8-33-15,3 5-25 16,5 6 1-16</inkml:trace>
  <inkml:trace contextRef="#ctx0" brushRef="#br0" timeOffset="5626.9882">18432 7483 62 0,'-11'-5'31'0,"61"5"1"0,-29-3-32 0,1-2 0 16,1 0 1-16,7-1-28 15,-1 6 0-15,-3 3-9 16,1 2 1-16</inkml:trace>
  <inkml:trace contextRef="#ctx0" brushRef="#br0" timeOffset="5801.0842">18421 7743 80 0,'27'18'40'0,"52"-47"-16"0,27 18-24 16,-106 11 0-1,-32-5-72-15,93-5 1 16</inkml:trace>
  <inkml:trace contextRef="#ctx0" brushRef="#br0" timeOffset="6531.0278">19120 7195 31 0,'0'-5'15'0,"10"7"11"0,-2 3-15 0,0 19-6 16,-3 13 0-16,3 8-3 15,-5 8 0-15,2 5-2 16,-2 9 0-16,-1 1-12 16,4-4 1-16,-4-11-25 15,9-8 0-15</inkml:trace>
  <inkml:trace contextRef="#ctx0" brushRef="#br0" timeOffset="6693.6528">19622 7729 69 0,'-16'16'34'0,"-5"27"2"0,16-30-36 0,-11 16-2 15,-5 8 0-15,-3 13-34 16,-10 11 0-16,-3-11 5 15,5-5 0-15</inkml:trace>
  <inkml:trace contextRef="#ctx0" brushRef="#br0" timeOffset="7210.7421">19792 7412 44 0,'-16'-6'22'0,"32"-1"1"0,-6-1-22 0,11 2-2 16,6-4 1-16,5 2 0 15,5 5 0-15,-3 3 0 16,-5 0 1-16,-5 8-1 15,-6 0 0-15,-7 8 0 16,-11 5 0-16,-8 6 1 16,-10 4 0-16,-6-4 1 15,-5 2 0-15,8-3-1 16,5-2 1-16,0-3-3 16,5 0 1-16,9-2-1 15,4-3 1-15,9-6-8 16,15-4 1-16,9-1-25 15,15-8 1-15,8-2 22 16,3-5 1-16</inkml:trace>
  <inkml:trace contextRef="#ctx0" brushRef="#br0" timeOffset="7336.1682">20482 7687 36 0,'0'37'18'0,"-21"11"11"0,13-32-19 16,-5 7-8-16,0 6 1 15,-9 3-4-15,1-3 1 16,0 3-19-16,0 0 1 15,-8 2-12-15,5-5 1 16</inkml:trace>
  <inkml:trace contextRef="#ctx0" brushRef="#br0" timeOffset="7945.5541">20757 7351 46 0,'3'-34'23'0,"39"15"1"0,-23 11-24 16,10-3-1-16,3 4 0 15,0-4 1-15,-6 8 1 16,-5 9-1-16,-2 4 1 16,-9 6-1-16,-7-3 0 15,-8 8 0-15,-6-2 1 0,-8 2-1 16,1 0 1-16,5-2-1 16,2-1 0-16,3 1-1 15,14-3 0-15,4 0 1 16,14 0 1-16,8-3-1 15,2 0 0-15,3-2 1 16,-10 2 1-16,-1 0 6 16,-10 8 0-16,-8 0-6 15,-8 3 1-15,-8 5-3 16,-13 0 0-16,-11-2-1 16,-2-1 1-16,2-2-11 15,3 0 1-15,8 0-28 16,10-3 0-16,8-5 29 15,6-8 0-15</inkml:trace>
  <inkml:trace contextRef="#ctx0" brushRef="#br0" timeOffset="8086.7261">21374 7801 55 0,'-13'24'27'0,"-19"31"11"0,21-39-29 15,-2 5-9-15,-8 6 0 16,-6 2-9-16,6-3 0 15,-2 1-46-15,4-4 1 16</inkml:trace>
  <inkml:trace contextRef="#ctx0" brushRef="#br0" timeOffset="8389.9214">21945 7761 67 0,'-10'3'33'0,"5"5"-5"0,5-8-34 16,0 5-37-1,0 3 0-15,0 2 26 16,-6 1 0-16</inkml:trace>
  <inkml:trace contextRef="#ctx0" brushRef="#br0" timeOffset="8499.3455">22231 7798 78 0,'-21'0'39'0,"21"0"-18"15,5 3-40-15,-2 2-40 16,0 0 1-16</inkml:trace>
  <inkml:trace contextRef="#ctx0" brushRef="#br0" timeOffset="8641.8411">22570 7748 80 0,'-16'8'40'0,"5"8"-35"0,11-14-41 16,0 4-8-16,0 2 1 16</inkml:trace>
  <inkml:trace contextRef="#ctx0" brushRef="#br0" timeOffset="9436.1598">23036 7909 47 0,'-6'3'23'0,"9"-11"1"0,-3 3-24 16,0-3 2-16,0-3 0 15,3-5 3-15,4-2 1 16,1-9-4-16,3-12 1 16,0-6-1-16,2-6 1 15,8-7-2-15,8-3 0 16,-5-5 0-16,5-5 1 0,-5 2-2 16,-6 5 1-16,-2 6-1 15,0 8 1-15,-5 10-1 16,-6 6 1-16,3 13-2 15,-5 2 0-15,2 3 2 16,-2 6 1-16,-1 4-1 16,-2 9 0-16,0 8 1 15,5 10 1-15,-2 8-1 16,8 13 0-16,7 8 0 16,3 3 0-16,6 8-2 15,5 5 0-15,-1 3 0 16,1 8 0-16,-3-8 0 15,0-3 1-15,-5-8 5 16,-3-13 1-16,0-8-3 16,1-16 0-16,-4-15-4 15,-2-17 1-15,3-18-1 16,-1-19 0-16,-2-18 0 0,2-11 0 16,-4-7-12-16,2 12 1 15,-6 9-27-15,-5 10 1 16,6 10 4-16,-3 12 0 15</inkml:trace>
  <inkml:trace contextRef="#ctx0" brushRef="#br0" timeOffset="9755.2613">22766 8031 55 0,'-11'8'27'0,"-7"40"2"0,15-33-29 15,-8 15-13-15,-5 9 1 0,-5 9-30 16,-5-3 0-16</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1.94885" units="1/cm"/>
          <inkml:channelProperty channel="Y" name="resolution" value="371.90082" units="1/cm"/>
          <inkml:channelProperty channel="F" name="resolution" value="0" units="1/dev"/>
          <inkml:channelProperty channel="T" name="resolution" value="1" units="1/dev"/>
        </inkml:channelProperties>
      </inkml:inkSource>
      <inkml:timestamp xml:id="ts0" timeString="2015-02-09T22:45:50.478"/>
    </inkml:context>
    <inkml:brush xml:id="br0">
      <inkml:brushProperty name="width" value="0.05292" units="cm"/>
      <inkml:brushProperty name="height" value="0.05292" units="cm"/>
    </inkml:brush>
  </inkml:definitions>
  <inkml:trace contextRef="#ctx0" brushRef="#br0">10340 9754 7 0,'-10'2'3'0,"12"6"6"15,-4-8-4-15,-4 3 5 16,4-1 0-16,-1-2-1 0,-2 3 0 16,2 0-5-16,3-3 1 15,0 0 0-15,8-8 0 16,3-5-4-16,5-9 1 16,5 1-2-16,5-3 0 15,1 1 0-15,12-6 1 16,6-6-1-16,8-5 1 15,11 1-2-15,-1-4 1 16,1-4-1-16,7-9 1 16,1-2 1-16,7-3 0 0,3-2-1 15,-10 7 1-15,-4 0-2 16,4-7 0-16,-9 13 2 16,-10 5 0-16,-3 5-1 15,-5 3 1-15,-10 5-1 16,-6 6 1-16,-8 5 1 15,-2 2 0-15,-6 3-3 16,0 0 1-16,-2 3-1 16,-3 3 1-16,0-1 0 15,-3 3 1-15,0 0-2 16,-2 3 1-16,-3-1 0 16,0 6 0-16,0 0 0 15,0 0 1-15,0 0-1 16,-3 3 0-16,-5 2 0 15,-2 3 0-15,-4 0 0 16,-1 0 1-16,1 0-2 0,1 0 0 16,-5 0 2-16,-1-3 1 15,3 1-3-15,-2-1 0 16,-4 0 1-16,1-2 0 16,3-1 0-16,2 1 1 15,0 0-2-15,5-1 0 16,1-2 2-16,-1 3 0 15,6-3-2-15,-3 3 0 16,5-3 1-16,3 2 0 16,3-2 1-16,8-2 0 0,7-6-1 15,6-3 0-15,5-5-1 16,3 0 1-16,5 3 0 16,3 0 0-16,-6 5 2 15,-2 3 0-15,-6 5 0 16,-10 0 1-16,3 2 5 15,-9 4 1-15,-2 2-5 16,-3 8 1-16,-5 5-4 16,0 0 0-16,-5 5-1 15,-3 6 0-15,-5 2-21 16,-6 4 1-16,6-1-23 16,-3 8 0-16</inkml:trace>
  <inkml:trace contextRef="#ctx0" brushRef="#br0" timeOffset="6122.326">2027 9799 20 0,'-13'2'10'0,"-1"-4"5"0,6-6-10 0,6 0-4 16,-14-11 1-16,0-5 0 15,-3 1 0-15,1 4-2 0,-6-2 1 16,-16-8 0-16,-2-6 0 16,-3-2 4-16,3 0 0 15,-8 3-4-15,5 2 1 16,2 3-2-16,4-3 1 0,1-10-1 15,-9 13 0-15,2-11 0 16,3-2 0-16,7 2 0 16,3 3 1-16,3 3 1 15,-2 5 0-15,7 5-2 16,5 3 1-16,-5 2-1 16,6 6 1-16,7 0-2 15,-2-1 1-15,2 6 0 16,4 0 1-16,4 3 1 15,-5 0 1-15,3 5-2 16,2 0 1-16,3 5-2 16,3 6 0-16,5 10-1 15,0 11 1-15,10 7 0 16,-5-4 0-16,-2 10 0 16,7 0 0-16,-2-14 0 0,-8-1 0 15,11-1 0-15,-11-3 0 16,5-2 0-16,-10-6 0 15,7-2 0-15,-10-5 1 16,0-8 0-16,-3-6 1 16,-4-5-3-16,-4-8 0 15,-10-16 1-15,-8-10 1 16,-11-21-2-16,11 2 1 16,-11-16 0-16,6 13 0 15,7 17 1-15,11 7 0 0,6 11-1 16,13 13 0-16,4 11 0 15,4 13 1-15,13 5-1 16,16-2 0-16,2-1 0 16,11 3 0-16,5 1-13 15,-5-4 1-15,5 1-21 16,-5 2 1-16</inkml:trace>
  <inkml:trace contextRef="#ctx0" brushRef="#br0" timeOffset="7447.7512">1924 17748 19 0,'0'-3'9'0,"5"6"2"16,-5-3-10-16,0 0 6 15,0 0 0-15,0 0 1 16,0 0 0-16,-5 0-6 15,-3 5 1-15,0-3-1 16,-6 6 0-16,-15 8-1 16,-5 0 0-16,-3 8 0 15,-5 2 0-15,-1 9-1 16,-4 7 1-16,4 3-1 0,6-5 0 16,6-3 0-16,-4 5 1 0,-7-7-1 15,7-4 0-15,-15-4 0 16,16-1 1-16,-9-7-2 15,9-6 0-15,8 3 2 16,2-3 0-16,-3 0-2 16,3-2 1-16,14-3 0 15,-6-5 0-15,8 5 0 16,-3-8 0-16,11 5 0 16,-7-10 0-16,7-6-1 0,7-5 1 15,-4-13 0-15,5 5 1 16,5 0-2-16,-2-2 0 15,7-6 1-15,-4 3 0 16,-4-3 0-16,9-2 1 16,-6 7-1-16,-5 1 0 15,-5 2 0-15,7 0 1 16,-10 14-1-16,0-6 1 16,0 13-2-16,-3-2 1 0,-4 10 3 15,7 3 1-15,-8 5-5 16,0 3 0-16,0 5 1 15,-3 6 1-15,-5-1-1 16,0-2 0-16,-2 3 0 16,7 2 1-16,-2-3-1 15,2 6 1-15,4 0-1 16,7-11 0-16,0 3 0 16,10-6 0-16,6-5 0 15,8-2 0-15,2-3 0 16,14-5 0-16,5-6-8 15,-5-13 0-15,5-10-29 16,8 2 1-16</inkml:trace>
  <inkml:trace contextRef="#ctx0" brushRef="#br0" timeOffset="9030.4386">10364 17771 17 0,'11'16'8'0,"18"8"5"15,-19-16-8-15,1 10-1 16,2 1 0-16,6 5-2 15,7 5 1-15,6 11-2 16,5-3 0-16,8 2 1 0,5 6 0 16,3 6 0-16,-10-4 0 15,-1-10-2-15,0-5 0 16,-5-3-2-16,3-5 1 16,-6-5 3-16,-2 2 0 15,-3-3-1-15,-5-2 0 16,-5-3-2-16,-1 3 1 15,-5-8 6-15,-2 0 1 0,-3-3-5 16,-8-5 1-16,-8 0-3 16,-3-5 1-16,-2-3 0 15,-5 0 0-15,-4 0-1 16,1 6 0-16,0-6 0 16,2 8 0-16,6 0 0 15,0-3 0-15,2-2 0 16,1-3 0-16,2 5 0 15,-5-10 0-15,-6 2-1 16,-2-5 0-16,-11 6 3 16,-2-6 0-16,2 0-3 15,3 8 0-15,0-2 1 16,5 7 1-16,6-2-2 16,2 5 1-16,5-3 0 15,1-2 0-15,2 5 0 16,5 5 0-16,3 3 0 15,5 3 0-15,6-1 0 16,-1 3 0-16,6-5 0 0,0-2 0 16,5 2 1-16,8-1 0 15,1 1-2-15,-4 0 0 16,-5-2 1-16,0-4 0 16,0-2 0-16,-2 0 0 15,0-2 0-15,-6-4 1 16,0 6-1-1,3 0 1-15,-3 0-1 0,0 0 0 16,-2 0 1-16,-1 0 0 16,-2 0 1-16,-5-8 0 15,-6-10-3-15,-7-14 1 16,-1 3-1-16,-2-11 1 16,2-2-18-16,4 8 1 15,4-1-12-15,3 1 0 16</inkml:trace>
  <inkml:trace contextRef="#ctx0" brushRef="#br0" timeOffset="35566.8918">14195 325 18 0,'3'0'9'16,"-8"0"8"-16,7-7-9 0,1 4 1 16,2-2 0-16,-10-6-2 15,2 3 0-15,-7 0-3 16,-1 0 1-16,-7 6-5 16,-3-4 0-16,-11 6 0 15,-5 8 0-15,-11 0 2 16,6 8 0-16,-6 5 2 15,-10 19 1-15,13-8-3 16,5 5 1-16,9 5-1 16,9 8 0-16,7-5-2 0,9-5 1 15,14 2-1-15,13 1 0 16,8-9 0-16,6-10 0 16,10-6-1-16,8-10 0 15,5-5-2-15,0-3 0 16,3-3-27-16,-11-2 1 15,-5-3 5-15,-5 0 0 16</inkml:trace>
  <inkml:trace contextRef="#ctx0" brushRef="#br0" timeOffset="35882.9625">14378 495 38 0,'-16'10'19'0,"0"22"2"0,16-13-19 16,0 5 3-16,0 2 0 0,6 3-5 15,4 8 0-15,3-8 0 16,9 3 1-16,1-14 3 16,4-2 1-16,-1-16 3 15,6-8 0-15,-3 0-3 16,-5-7 1-16,-8-4-3 15,-14-7 0-15,-9-1-2 16,-7-5 0-16,-9 6-1 16,-15 0 0-16,1 12 0 15,0 12 0-15,11 2-21 16,5 10 0-16,5 6-25 16,16-5 0-16</inkml:trace>
  <inkml:trace contextRef="#ctx0" brushRef="#br0" timeOffset="36354.9655">14746 513 37 0,'-8'27'18'0,"-3"31"3"15,11-34-19-15,0-3 4 16,0 11 1-16,0 2-4 15,0-2 0-15,0-11-2 16,-2-5 0-16,2-11 6 16,2-21 1-16,9-2-6 15,5-17 0-15,8-12-2 16,7 4 0-16,1 1 5 16,0 16 0-16,-8 7-2 0,-3 6 0 15,-3 18 1-15,-7 14 1 16,-3 7-8-16,2 9 1 15,1-9-11-15,2 6 0 16,8-6-25-16,1 1 1 16,7 4 19-16,-5-15 0 15</inkml:trace>
  <inkml:trace contextRef="#ctx0" brushRef="#br0" timeOffset="36777.8174">15542 439 45 0,'-24'6'22'0,"-47"9"6"16,58-12-24-16,-11 2 4 16,-8 3 0-16,0-2-5 15,3 7 0-15,8-3-3 16,11 1 0-16,10 2-1 0,10 6 1 16,9-3 0-16,7 0 0 15,6 2 0-15,8 1 0 16,-6-1 0-16,-5-2 0 15,-5 0 4-15,-8 2 1 16,-14 6-4-16,-12 0 0 16,-11 5-1-16,-8 0 0 15,-8-8 0-15,-6 1 1 16,6-12-10-16,11-2 0 0,7 0-13 16,9-8 0-16,10-8-13 15,10-5 1-15</inkml:trace>
  <inkml:trace contextRef="#ctx0" brushRef="#br0" timeOffset="37059.325">15561 693 42 0,'18'-2'21'0,"14"4"5"15,-19-2-21-15,6 6-2 16,2-6 0-16,3-6-2 16,0 4 1-16,-3-6-1 15,-3-8 1-15,-4-3-3 16,-4-5 1-16,-5-2 1 15,-5 0 0-15,-10 2-1 16,-9 5 1-16,-2 3 7 16,-3 16 1-16,3 8-4 15,0 16 1-15,5 11-3 16,6-1 1-16,7 16-4 0,11-5 0 16,8-3-4-16,10-10 1 15,6-5-27-15,5-11 0 16,5-6-8-16,-2-2 1 15</inkml:trace>
  <inkml:trace contextRef="#ctx0" brushRef="#br0" timeOffset="37313.9589">15865 796 35 0,'3'22'17'0,"5"-22"12"16,-3 0-19-16,6 0 4 31,-1-16 0-31,-2 0-6 16,3-3 1-16,-1-7-1 16,3-6 0-16,3-2-7 0,0-1 1 15,5 9-4-15,6 2 1 16,-1 6-46-16,3 4 1 15,0 12 17-15,-13 4 0 16</inkml:trace>
  <inkml:trace contextRef="#ctx0" brushRef="#br0" timeOffset="37693.2882">16447 558 40 0,'-8'-18'20'0,"16"42"10"0,-5-14-20 15,5 11-4-15,-3 6 1 16,3 2-3-16,3 13 1 16,-1 1 0-16,3-1 0 15,6-2 0-15,-1-14 1 16,4-10 1-16,-1-13 1 16,3-14-8-16,-3-21 1 15,0-13-1-15,-3-5 0 16,4 0-14-16,-7 7 0 15,4 17-15-15,0 2 0 0,-4 14-7 16,7 2 1-16</inkml:trace>
  <inkml:trace contextRef="#ctx0" brushRef="#br0" timeOffset="38041.3699">17019 521 50 0,'-6'0'25'0,"12"-10"6"16,-6 4-25-16,-6 4-2 15,1-4 0-15,-11 6-4 16,0 8 1-16,-5 3 2 0,0 21 0 16,3 7-3-16,-1 6 0 15,3 14 0-15,8-17 0 16,6 0-1-16,2-7 0 16,5-11 1-16,11-14 0 15,5-10 0-15,3-10 0 16,-1-14 1-16,4-8 0 15,-6-5 3-15,-5-3 1 16,-5 6 7-16,-6 7 1 0,-5 4-8 16,-5 12 1-16,-1 19-6 15,-4 10 0-15,2 17-1 16,0 12 1-16,8-10-21 16,10 3 1-16,9-11-22 15,13-2 0-15,18-11 19 16,3-8 1-16</inkml:trace>
  <inkml:trace contextRef="#ctx0" brushRef="#br0" timeOffset="38372.9569">17434 106 42 0,'-21'34'21'0,"13"24"4"0,8-31-22 0,0 5 5 15,5 21 0-15,-2 0-8 16,5 13 1-16,2-5-1 16,1-6 0-16,2-10-11 15,1-3 0-15,1-2-31 16,-1-13 0-16</inkml:trace>
  <inkml:trace contextRef="#ctx0" brushRef="#br0" timeOffset="38560.4981">17222 513 58 0,'3'0'29'0,"39"-18"1"16,-26 10-30-16,11 0 0 0,10 0 0 16,5 0-12-16,3 5 1 15,11-5-23-15,-3 8 0 16,0 0 22-16,-3 3 0 15</inkml:trace>
  <inkml:trace contextRef="#ctx0" brushRef="#br0" timeOffset="38669.874">17823 630 44 0,'-26'53'22'0,"10"-3"6"0,10-32-23 16,6-2-5-16,0 0 1 16,0-8-11-16,6-5 1 15,-1-14-15-15,6-5 1 0,4-10 7 16,7-8 0-16</inkml:trace>
  <inkml:trace contextRef="#ctx0" brushRef="#br0" timeOffset="38783.1568">17950 384 26 0,'0'-48'13'0,"-18"37"5"15,15 11-13-15,-5 0-3 16,0 0 0-16,5 0-34 31,1 0 0-31,2 8 32 0,0 8 0 16</inkml:trace>
  <inkml:trace contextRef="#ctx0" brushRef="#br0" timeOffset="39064.4115">18035 651 60 0,'2'26'30'0,"30"-4"7"0,-24-22-30 15,-3 2-2-15,6 4 1 16,0-6-6-16,-1 0 0 15,1-6 1-15,-1 4 0 16,-2-12-2-16,0 4 1 0,-5-9 0 16,-3-5 1-16,-3-2-2 15,-5 0 0-15,-2 2 2 16,-9 5 1-16,-5 6-3 16,-5 10 0-16,5 3 0 15,3 16 1-15,3 3-1 16,4 12 0-16,7-4-28 15,7 2 0-15,10-5-13 16,11 0 1-16</inkml:trace>
  <inkml:trace contextRef="#ctx0" brushRef="#br0" timeOffset="39330.0385">18299 664 43 0,'-10'29'21'0,"15"-5"3"0,0-16-22 16,1 0 8-16,4-5 0 15,6 2 0-15,-3-13 0 16,8-8 1-16,9-10 1 16,1-6-5-16,1 5 0 15,-8 9-5-15,-3 2 0 16,-8 16-2-16,3 8 1 15,-5 10-18-15,-1 9 1 0,1 5-49 16,5-6 1-16,5 1 60 16,5-12 1-16</inkml:trace>
  <inkml:trace contextRef="#ctx0" brushRef="#br0" timeOffset="39725.9875">19686 643 50 0,'-11'21'25'0,"11"32"5"0,3-26-26 0,0 4-2 16,7 4 1-16,11-9 1 15,6-2 1-15,-1-5 3 16,3-17 1-16,3-4-3 16,0-25 0-16,-3-5-4 15,-8-2 1-15,-10-3-2 16,-17-5 1-16,-7-1-3 15,-16 3 1-15,-8 14-1 16,-3 18 0-16,1 13-25 16,4 6 1-16,11 5-27 15,14 2 0-15</inkml:trace>
  <inkml:trace contextRef="#ctx0" brushRef="#br0" timeOffset="39978.6162">20310 368 49 0,'-18'-43'24'0,"15"-7"5"0,-2 34-24 16,5-2-4-16,-3-6 0 16,-5 5 5-16,3 4 1 0,-3 7-5 15,-3 16 1-15,3 10-3 16,-2 11 0-16,5 19 0 15,-6 7 0-15,-5 17 0 16,6 5 0-16,-4 13-27 16,1-14 0-16,-3 1-9 15,6-11 1-15</inkml:trace>
  <inkml:trace contextRef="#ctx0" brushRef="#br0" timeOffset="40130.6694">20030 609 76 0,'-35'-3'38'0,"54"3"2"0,-6 0-38 0,6 3-4 16,7 2 1-16,16-5-7 15,1-5 0-15,10 2-32 16,15-8 1-16,12-4 11 16,20-1 0-16</inkml:trace>
  <inkml:trace contextRef="#ctx0" brushRef="#br0" timeOffset="40491.6937">21699 368 60 0,'0'0'30'0,"-2"16"1"0,-6 2-30 0,-3 9 0 16,-7 15 0-16,2 8 0 16,-3 3 1-16,6 13-1 15,2-7 0-15,4-14 0 16,7-6 0-16,10-4 2 15,11-9 0-15,11-2 0 16,10-13 0-16,14-4-3 16,5-7 0-16,0-5-24 15,-6-5 1-15,-2-14-24 16,-8 3 0-16</inkml:trace>
  <inkml:trace contextRef="#ctx0" brushRef="#br0" timeOffset="40680.0113">21601 667 60 0,'-15'5'30'0,"46"-2"0"0,-9-6-29 16,9-10-1-16,9 2 1 16,5-5-6-16,8-2 1 15,-6 5-47-15,-2-6 1 16,-5 3 45-16,-8-2 0 15</inkml:trace>
  <inkml:trace contextRef="#ctx0" brushRef="#br0" timeOffset="40821.104">21572 318 74 0,'-8'15'37'0,"69"-7"1"15,-29-13-38-15,10 5 0 16,14 0 1-16,5 5-29 15,5-2 0-15,16-3-18 16,3 0 0-16</inkml:trace>
  <inkml:trace contextRef="#ctx0" brushRef="#br0" timeOffset="41243.1758">22186 632 39 0,'3'35'19'0,"-6"-3"10"0,3-22-21 15,0-2-1-15,-2 3 0 0,-4-3-1 16,4-3 1-16,-1-5-7 16,3-5 0-16,3-6 0 15,7-13 0-15,9-5 0 16,2-8 0-16,3 8 0 16,0-5 0-1,-24 34 0-15,37 2 1 16,-14 11 0-16,-4 6 3 15,-6-1 0-15,-2 14-5 16,-1 5 1-16,1 3-1 16,-3-6 1-16,2-7-19 15,1-3 1-15,2-6-28 16,8-10 0-16</inkml:trace>
  <inkml:trace contextRef="#ctx0" brushRef="#br0" timeOffset="41557.6063">22652 717 60 0,'-13'3'30'0,"29"2"1"0,-6-5-31 16,6-8 0-16,0 0 1 16,5-8-1-16,6-2 1 0,-6-6-2 15,0 3 0-15,-11-3 1 16,-4 5 0-16,-9-2 0 15,-10 11 0-15,-6 7 0 16,-4 6 1-16,-4 15 5 16,3 9 0-16,3 2 0 15,3 0 1-15,12 11-8 16,6-6 1-16,6-5-1 16,9 0 1-16,1-10-16 15,13-1 1-15,3-10-18 16,0-8 1-16,0 0 8 15,-1-8 0-15</inkml:trace>
  <inkml:trace contextRef="#ctx0" brushRef="#br0" timeOffset="41793.631">22930 640 30 0,'0'0'15'0,"5"19"5"0,-2-11-14 15,-1 0 2-15,4 2 1 16,-4 14-2-16,1 0 1 15,-3 5-2-15,0 0 1 16,0-10-1-16,0-1 1 16,5-12 1-16,-2-20 1 15,5-10-3-15,5-5 1 16,6-5-5-16,4-8 0 16,12-1-3-16,4 1 1 0,1 16-28 15,-5 4 1-15,-4 12-26 16,1 7 0-16</inkml:trace>
  <inkml:trace contextRef="#ctx0" brushRef="#br0" timeOffset="42357.564">23596 617 37 0,'-2'-27'18'0,"-33"19"13"0,28 6-19 16,-7 4-8-16,-7 6 1 15,-5 11-3-15,-6 4 0 16,0 17-2-16,0 5 0 16,9-3-1-16,1-5 1 15,9-5 0-15,3-8 1 16,4-5-2-16,12-17 1 0,-1-2-2 16,11-5 1-16,5-11-3 15,0-10 1-15,3-4 4 16,0 1 1-16,2-2-2 15,-10 4 1-15,3 1-1 16,-9 2 0-16,1 8 2 16,-3 13 1-16,-6 6 0 15,-2 13 0-15,0 16-1 16,0 13 0-16,0 5-1 16,-2 11 0-16,-4 5-1 15,-4 3 1-15,-6 5 0 16,-11-5 1-16,-4-1-2 15,-1-15 0-15,6-10-1 0,4-17 1 16,1-18-16-16,3-11 0 16,10-15-29-16,5-11 0 15</inkml:trace>
  <inkml:trace contextRef="#ctx0" brushRef="#br0" timeOffset="42716.9443">23766 741 58 0,'0'55'29'0,"8"20"0"0,0-60-29 0,-3 9 2 16,6-3 1-16,4 1 1 16,1-12 0-16,6-2-3 15,-1-16 1-15,5-2-3 16,1-14 0-16,10-8 0 15,0-5 1-15,0-5 1 16,-6 7 0-16,-4 1 2 16,-1 5 1-16,-12 10 6 15,-4 11 0-15,-7 14-5 16,-6 12 0-16,-10 14-1 16,-13 5 1-16,-1 16-5 15,-2 10 1-15,0 6-2 16,2 11 1-16,-2 2-20 15,5 2 1-15,6-12-26 16,10-17 1-16,8-12 20 0,-3-22 1 16</inkml:trace>
  <inkml:trace contextRef="#ctx0" brushRef="#br0" timeOffset="43046.952">24422 886 72 0,'-16'0'36'0,"29"-7"-30"16,-13 7-36-16,0 0-11 15,-2 7 0-15</inkml:trace>
  <inkml:trace contextRef="#ctx0" brushRef="#br0" timeOffset="43156.2729">24546 1125 72 0,'-29'15'36'0,"3"-1"-71"0,18-9-37 16</inkml:trace>
  <inkml:trace contextRef="#ctx0" brushRef="#br0" timeOffset="43829.3404">17826 1625 27 0,'-3'-16'13'0,"19"-3"5"0,-8 17-13 0,0-1 2 16,-3 3 1-16,0 0-2 15,1 3 0-15,-1 10 0 16,-5 3 1-16,-8 2-5 15,-3 14 1-15,-7 8 0 16,-3 15 1-16,0 4-3 16,5 9 0-16,0-9 0 15,5 1 1-15,6-15-1 16,8-5 0-16,7-11 0 16,11-8 0-16,11-7 0 15,3-9 1-15,12-10-2 0,6-1 1 16,-8 1-2-16,-3-3 1 15,-2 5-16-15,-6-5 1 16,1 3-32-16,-3 3 0 16</inkml:trace>
  <inkml:trace contextRef="#ctx0" brushRef="#br0" timeOffset="44021.0695">17762 1918 47 0,'-24'-2'23'0,"27"2"0"0,8 0-23 0,7 0 6 15,14 0 0-15,5 0-7 16,16 0 1-16,8 0-9 16,-6-3 1-16,6-5-35 15,0-5 0-15</inkml:trace>
  <inkml:trace contextRef="#ctx0" brushRef="#br0" timeOffset="44209.9152">17857 1559 63 0,'-21'-8'31'0,"50"8"3"0,-15-3-33 16,9-5-2-16,17 8 0 15,10-8-8-15,-2 3 9 16,-48 5 0-16,138-3-58 16,-17-5 0-16</inkml:trace>
  <inkml:trace contextRef="#ctx0" brushRef="#br0" timeOffset="44663.0954">18514 1924 32 0,'-19'0'16'0,"19"-14"2"0,0 12-16 16,0-1-2-16,-3-2 1 15,1 2 5-15,-3-5 1 16,2 8-3-16,0 0 1 15,-2 0-4-15,0 8 1 0,-1 5 3 16,4 9 0-16,2 4-5 16,0 1 0-16,2-4 1 15,-2 7 0-15,6-1-2 16,-4 0 0-16,1 2 1 16,2-7 0-16,-2-3-8 15,0-2 1-15,-3-6-37 16,0-10 0-16</inkml:trace>
  <inkml:trace contextRef="#ctx0" brushRef="#br0" timeOffset="44819.895">18336 2104 51 0,'-13'5'25'0,"45"6"0"15,-19-11-26-15,16-6 2 0,11 4 1 16,-6-1-6-16,6 0 0 15,5-2-43-15,5-3 1 16</inkml:trace>
  <inkml:trace contextRef="#ctx0" brushRef="#br0" timeOffset="45231.597">19149 1731 49 0,'18'15'24'0,"27"-9"1"0,-26-9-24 0,5 0-1 16,7 1 0-16,-2-6-19 16,-2 3 1-16,-1 2-13 15,-2 6 1-15</inkml:trace>
  <inkml:trace contextRef="#ctx0" brushRef="#br0" timeOffset="45419.1003">19172 1905 62 0,'6'-5'31'0,"39"-6"1"16,-27 6-32-16,9 2 0 16,10-2 0-16,-3 0-35 15,9 2 0-15,7 3 8 16,-8-2 1-16</inkml:trace>
  <inkml:trace contextRef="#ctx0" brushRef="#br0" timeOffset="45841.1423">19908 1463 54 0,'-8'0'27'0,"16"3"2"16,-5 5-28-16,-1 0 1 15,-2 8 0-15,-2 18-2 16,-6 3 1-16,-3 11-1 16,-2 7 0-16,0 4 3 15,-6-4 0-15,6 6-2 16,5-3 1-16,5-13 0 16,9-10 1-16,4-4 1 15,6-4 0-15,5-11-5 0,11-11 0 16,2 0 1-16,9-5 0 15,2-10-25-15,-3 2 0 16,-2-5-18-16,-8-6 1 16</inkml:trace>
  <inkml:trace contextRef="#ctx0" brushRef="#br0" timeOffset="45997.3938">19860 1839 46 0,'-2'11'23'0,"26"2"4"0,-14-13-23 0,11 0-1 16,11 0 1-16,5-8-4 15,5-5 0-15,3-3-53 16,6-3 0-16</inkml:trace>
  <inkml:trace contextRef="#ctx0" brushRef="#br0" timeOffset="46184.8972">19823 1474 66 0,'-37'8'33'0,"59"0"0"16,-7-8-33-16,1-6-1 16,13 4 1-16,11 2-1 15,8 0 1-15,13 8-14 16,2-6 1-16,-2 12-38 15,5 12 1-15</inkml:trace>
  <inkml:trace contextRef="#ctx0" brushRef="#br0" timeOffset="46389.448">20450 1934 45 0,'-21'6'22'0,"21"39"2"0,0-22-24 0,0-7 1 15,3 11 0-15,5-1-10 16,2 1 0-16,4-4-28 16,2-12 0-16</inkml:trace>
  <inkml:trace contextRef="#ctx0" brushRef="#br0" timeOffset="46521.4465">20607 1736 59 0,'-43'-13'29'0,"14"21"-14"32,26-3-31-32,-2-2-27 0,0 4 0 0</inkml:trace>
  <inkml:trace contextRef="#ctx0" brushRef="#br0" timeOffset="47057.2692">18503 1918 29 0,'-3'-13'14'0,"-12"8"15"0,15 5-14 0,-3 0-11 16,3 5 1-16,0-2-3 16,3-1 0-16,4 4 0 0,4 2 0 15,2-6-4-15,3 4 0 16,0 2-48-16,5 0 1 15</inkml:trace>
  <inkml:trace contextRef="#ctx0" brushRef="#br0" timeOffset="49590.9456">15675 2675 48 0,'-6'-16'24'0,"17"22"2"15,-3-1-24-15,0 8-2 16,-3 16 0-16,3 16 2 16,-5 6 1-16,-3 4-3 15,0 17 0-15,-3-9 0 16,0 11 1-16,-2-10-2 15,2-9 1-15,1-5-20 16,-4-10 1-16,6-11-14 16,0-10 1-16</inkml:trace>
  <inkml:trace contextRef="#ctx0" brushRef="#br0">15727 3107 45 0,'0'-8'22'0,"43"-8"2"0</inkml:trace>
  <inkml:trace contextRef="#ctx0" brushRef="#br0" timeOffset="49982.9007">15677 3003 53 0,'8'45'26'0,"45"11"7"16,-32-46-27-16,11 14-5 15,10 13 0-15,1-5-1 16,-1 0 0-16,3 0-30 16,8-3 0-16,2-8 0 15,-2-5 1-15</inkml:trace>
  <inkml:trace contextRef="#ctx0" brushRef="#br0" timeOffset="50374.151">16500 3154 44 0,'-26'-5'22'0,"12"-11"2"16,12 8-23-16,-4 0 2 16,4 0 0-16,-6 0 3 15,3 3 0-15,-6 5-3 16,0 0-3-16,11 0 0 15,-15 34 1 1,4 9 1-16,-2-6-3 16,-1 8 0-16,4 2-4 15,2-2 0-15,5-5-30 0,-2-8 0 16,10-8 19-16,-5-11 0 16</inkml:trace>
  <inkml:trace contextRef="#ctx0" brushRef="#br0" timeOffset="50518.5663">16206 3371 55 0,'-10'-5'27'0,"28"-16"5"0,-7 15-29 0,2 4 0 15,11-1 0-15,5 6-3 16,3 2 1-16,0 0-17 16,2 1 1-16,6-1-31 15,-1 0 1-15</inkml:trace>
  <inkml:trace contextRef="#ctx0" brushRef="#br0" timeOffset="51030.8036">15685 3096 30 0,'-32'0'15'0,"22"11"8"0,10-11-16 0,5 2 1 16,6-2 0-16,7-5 1 15,11-11 0-15,6-8-6 16,10-10 1-16,8-3-2 16,0-8 0-16,7-5-4 15,1-3 1-15,-5 2-57 16,-3 12 1-16</inkml:trace>
  <inkml:trace contextRef="#ctx0" brushRef="#br0" timeOffset="52510.3139">17193 2898 39 0,'-16'15'19'0,"11"-9"1"15,5 4-20-15,-2 11 2 0,-1 6 1 16,3 7-3-16,-5-5 0 16,5-5-2-16,5-3 1 15,-2 3-5-15,4-3 0 16,-4-5-27-16,5-5 0 16</inkml:trace>
  <inkml:trace contextRef="#ctx0" brushRef="#br0" timeOffset="52697.8127">16958 3003 57 0,'-3'8'28'0,"59"-2"1"16,-35-6-28-16,11-3-1 16,7 0 0-16,4-5-4 15,-1 0 0-15,0 0-28 16,6-2 1-16,5 2 10 15,5 3 0-15</inkml:trace>
  <inkml:trace contextRef="#ctx0" brushRef="#br0" timeOffset="53268.2295">17823 2583 41 0,'-18'15'20'0,"-4"23"6"0,20-25-22 16,-6 8-2-16,-3 11 1 16,1 13 2-16,2 5 0 15,2 21 0-15,-2 9 0 16,6 12-5-16,4-10 1 15,9-7-2-15,8-15 1 16,7-12-1-16,11-16 1 16,0-19 2-16,11-16 0 15,5-10-2-15,-8-27 1 0,0-7-1 16,2-22 1-16,-4-2-2 16,-6-14 1-16,-8 3 0 15,-5 2 0-15,-9 9 5 16,-9 15 0-16,-1 19 2 15,-10 8 1-15,-1 21-6 16,-2 19 0-16,1 15-2 16,1 19 1-16,1 11-2 15,5 15 0-15,5-4-1 16,8 1 0-16,11 1-30 16,5-16 0-16,11-5-7 15,8-14 0-15</inkml:trace>
  <inkml:trace contextRef="#ctx0" brushRef="#br0" timeOffset="53900.264">18654 3144 37 0,'-11'-6'18'0,"11"-12"3"0,0 10-19 0,-2 0 0 16,-1 0 1-16,-5-5 0 15,0 5 1-15,3 2 0 16,-3 6 1-16,0 6-2 15,3 7 0-15,-6 0-2 16,3 11 0-16,-2 8-2 16,2 0 0-16,2-1-2 15,-2 1 1-15,6 0-14 16,-4 0 0-16,4-3-15 16,2-3 0-16,2-5 29 15,-2-5 0-15</inkml:trace>
  <inkml:trace contextRef="#ctx0" brushRef="#br0" timeOffset="54056.4785">18344 3334 51 0,'-13'0'25'0,"34"0"8"0,-8-5-27 16,17 5-5-16,4 0 1 16,0 0-3-16,9-3 0 15,4-2-33-15,6-11 1 16,-5-3 9-16,0-7 1 15</inkml:trace>
  <inkml:trace contextRef="#ctx0" brushRef="#br0" timeOffset="54419.2693">19257 2845 65 0,'8'5'32'0,"56"-5"-2"0,-43-8-32 0,0 3-18 15,0-3 0-15,3 2-22 16,5 1 1-16</inkml:trace>
  <inkml:trace contextRef="#ctx0" brushRef="#br0" timeOffset="54591.1478">19236 3067 68 0,'0'16'34'0,"63"-11"-7"15,-33-8-33-15,-1-5-6 16,8-2 0-16,13-1-37 16,6 1 0-16</inkml:trace>
  <inkml:trace contextRef="#ctx0" brushRef="#br0" timeOffset="55389.2534">20204 2673 31 0,'0'-37'15'0,"11"-8"12"0,-8 37-17 0,-3 8-4 15,2 5 0-15,4 11-1 16,-4 10 0-16,1 19-3 15,-3 11 0-15,0-1-1 32,0 17 0-32,-3-3-3 0,-5 15 1 0,-2-12-3 15,4-11 0-15,1-8-23 0,2-11 1 16,3-13 3-16,3-11 1 16</inkml:trace>
  <inkml:trace contextRef="#ctx0" brushRef="#br0" timeOffset="55549.0938">20146 3075 48 0,'5'-16'24'0,"70"-29"0"16,-60 29-24-16,12-2-1 16,7-6 1-16,11-11 0 15,6-10 0-15,4 0-17 16,-2 6 0-16,-3 2-13 15,-10 8 1-15</inkml:trace>
  <inkml:trace contextRef="#ctx0" brushRef="#br0" timeOffset="55768.0602">20239 2969 47 0,'-32'29'23'0,"32"21"1"0,3-36-23 16,5 4 1-16,5 3 0 16,3 3 2-16,5 0 0 15,5 0-4-15,6-3 0 16,8 0-13-16,-1 0 1 16,4-5-29-16,4 0 1 15</inkml:trace>
  <inkml:trace contextRef="#ctx0" brushRef="#br0" timeOffset="55971.2366">20797 3069 36 0,'-16'6'18'0,"6"20"7"16,10-15-18-16,-3 7-3 15,3 6 0-15,0 5-6 16,3 3 0-16,5-11-3 16,0 3 1-16,2 0-36 15,3-8 0-15</inkml:trace>
  <inkml:trace contextRef="#ctx0" brushRef="#br0" timeOffset="56111.8619">20903 2911 58 0,'-27'-3'29'0,"17"0"-56"0,10 3-29 15,0 6 54-15,0 4 1 16</inkml:trace>
  <inkml:trace contextRef="#ctx0" brushRef="#br0" timeOffset="56442.5756">21766 2747 54 0,'-11'61'27'0,"-31"108"-14"0,31-132-27 16,0 11-8-16,6-3 1 15,-3-6 3-15,6-7 1 16</inkml:trace>
  <inkml:trace contextRef="#ctx0" brushRef="#br0" timeOffset="56608.2796">21464 2945 67 0,'-21'-5'33'0,"74"13"1"0,-32-8-34 16,13 0-1-16,16 0 0 15,6 0-7-15,15 0 1 16,4-3-21-16,-1-5 1 16,5-8-3-16,-5-5 0 15</inkml:trace>
  <inkml:trace contextRef="#ctx0" brushRef="#br0" timeOffset="57126.1436">22313 2551 37 0,'-18'-11'18'0,"4"27"7"0,12-3-20 16,-6 11 0-16,-3 11 0 16,3 12 3-16,-2 9 1 15,4 7-7-15,-1 11 0 16,7-7-1-16,2-12 1 15,6-2 2-15,5-13 0 16,14-16-3-16,-1-14 1 16,3-10-2-16,0-13 0 15,3-19 0-15,5-8 0 0,6-15 0 16,-4-14 1-16,1-10-1 16,-8 2 0-16,-8 16 2 15,-6 11 1-15,-7 13 7 16,-6 13 1-16,-5 13-8 15,-3 19 0-15,-7 21-1 16,-1 14 1-16,-2 18-4 16,2-6 0-16,6 6 0 15,13-3 0-15,5-5-33 16,8-5 0-16,8-14-13 16,11-7 0-16</inkml:trace>
  <inkml:trace contextRef="#ctx0" brushRef="#br0" timeOffset="58310.3327">22924 3048 34 0,'-21'-8'17'0,"11"24"8"0,4-13-17 16,4 5-2-16,-1 5 1 15,-2 6-7-15,5 4 1 16,5 4-2-16,0-3 1 16,6 0 0-16,5-3 0 15,0-5-1-15,5-9 1 0,0-4-23 16,6-13 1-16,-6-9-3 15,-5-10 1-15</inkml:trace>
  <inkml:trace contextRef="#ctx0" brushRef="#br0" timeOffset="58421.0228">23046 2834 58 0,'-32'-16'29'0,"19"13"-1"15,13 6-30-15,0 0-54 31,3 5 1-31</inkml:trace>
  <inkml:trace contextRef="#ctx0" brushRef="#br0" timeOffset="68136.5346">13822 4038 26 0,'-8'-11'13'0,"16"-23"7"16,-8 29-12-16,0-1-1 16,0 6 0-16,-5 3-4 15,0 8 0-15,-6 12 0 16,1 4 0-16,-6 15-3 0,3 16 1 16,2 6-1-16,3 10 1 15,5 11 1-15,3 7 0 16,11-12-3-16,7-25 1 15,4-4 3-15,-6-14 0 16,5-11-3-16,8-7 1 16,3-19-2-16,2-22 1 15,6-17 0-15,-1-19 0 16,4-6 0-16,-1-15 1 16,-5-6-2-16,0 3 1 0,-10-3 1 15,-6 24 0-15,-11 11 4 16,-2 13 1-16,-5 13-1 15,-6 8 0-15,-5 27-4 16,3 10 1-16,-6 27-2 16,3 15 1-16,8 11-1 15,11 6 0-15,8 7-12 0,2-5 1 16,10-13-43-16,14-19 1 16</inkml:trace>
  <inkml:trace contextRef="#ctx0" brushRef="#br0" timeOffset="68654.0491">14725 4522 33 0,'-3'-18'16'0,"3"-27"2"0,0 34-17 0,0 1 6 16,0 2 1-16,-5 2-5 15,5 1 1-15,-3 8-1 16,0 5 1-16,-2 13-1 16,0 0 0-16,-3 13-1 15,0 11 0-15,5 8-2 16,3-5 0-16,-2 10-1 16,2-8 1-16,2-7-14 15,1-9 0-15,2-10-25 16,1-6 1-16</inkml:trace>
  <inkml:trace contextRef="#ctx0" brushRef="#br0" timeOffset="68810.3007">14494 4678 66 0,'-15'22'33'0,"49"9"0"16,-13-23-33-16,14-3 0 15,2-2 0-15,0-3-27 16,13-5 1-16,5-8-13 0,9-9 0 15</inkml:trace>
  <inkml:trace contextRef="#ctx0" brushRef="#br0" timeOffset="69329.3906">14714 4440 33 0,'0'-10'16'0,"3"-1"10"0,2 11-17 0,0 3-4 15,3 10 0-15,3 8-3 16,2-2 0-16,3 2-3 15,-3 3 0-15,6-3-31 16,-3 0 0-16,2-3 17 16,-7-7 0-16</inkml:trace>
  <inkml:trace contextRef="#ctx0" brushRef="#br0" timeOffset="70202.3946">15384 4480 49 0,'-22'5'24'0,"28"3"5"15,-1-5-25-15,11 2 3 16,10-2 1-16,11-3-6 16,8 0 1-16,11-3-3 15,7 0 0-15,11 1 0 0,6-6 1 16,-1-3-3-1,6 6 1-15,-6-3-28 16,-5 3 0-16,-8-1-4 16,-2 4 1-16</inkml:trace>
  <inkml:trace contextRef="#ctx0" brushRef="#br0" timeOffset="70577.4001">16019 4297 41 0,'-16'-10'20'0,"16"12"8"0,0 1-21 16,2 2 2-16,6 3 0 15,3 0-6-15,5 3 0 16,13-3-2-16,5-3 0 0,6 0 0 16,5 1 1-16,5-4-3 15,-8 4 1-15,-7-4 0 16,-9 6 0-16,-10 3 3 16,-11 5 0-16,-12 2-3 15,-17 3 0-15,-16 6 0 16,-10 4 1-16,5 7-3 15,5-4 0-15,14-5-40 16,10-5 1-16,16-11 20 16,10-8 0-16</inkml:trace>
  <inkml:trace contextRef="#ctx0" brushRef="#br0" timeOffset="71047.0198">16913 4234 36 0,'-19'-3'18'0,"1"40"10"0,15-18-19 0,1 12-3 15,-6 20 1-15,-3 10-7 16,3 13 0-16,13 2 1 16,-2 1 0-16,8-11 3 15,10-15 0-15,11-17-1 16,10-18 1-16,8-24 0 15,6-5 1-15,-1-22-1 16,-2-20 1-16,-3-14 0 16,-10-5 0-16,-19-11-4 15,-18 0 1-15,-22 11 0 16,-23 6 0-16,-16 12-3 16,-11 24 1-16,6 22-16 15,-6 10 1-15,0 18-35 16,16 11 1-16,11 0 37 15,15 1 0-15</inkml:trace>
  <inkml:trace contextRef="#ctx0" brushRef="#br0" timeOffset="72326.742">18675 4596 48 0,'-26'-26'24'0,"4"7"0"0,17 14-24 16,0-6-1-16,-6-2 1 16,-5 3 1-16,1 2 0 15,-4 5-1-15,-2 8 0 16,0 1 0-16,-1 10 1 16,4 10-1-16,5 8 0 15,5 3-1-15,8-5 1 0,5-3 0 16,6-5 0-16,2-3 0 31,8-8 0-31,-2-7-1 0,2-12 1 0,3-7-1 16,5-11 1-16,-3-5 1 15,1 0 0-15,-6 5 4 0,-8 6 0 16,-2 5 1-16,-3 7 0 16,-6 12-6-16,1 10 0 15,-3 7 0-15,0 6 0 16,5 3-4-16,6 3 0 15,5-1-51-15,13-5 0 16</inkml:trace>
  <inkml:trace contextRef="#ctx0" brushRef="#br0" timeOffset="72956.8005">19149 4533 27 0,'-11'0'13'0,"-7"-3"5"15,12 3-14-15,-4 3-2 16,-6 2 0-16,3 3 1 15,-1 3 1-15,-7 4-2 16,3 4 0-16,4 5 0 16,6 2 0-16,8 1 0 15,3-3 0-15,8-3 1 16,5 0 0-16,-1 0 0 16,4-2 0-16,0-4-2 15,-6-1 1-15,-3-1 1 16,-7-2 1-16,-6-4-5 0,-7 1 0 15,-3-8-24-15,-3-2 0 16,2-4-2-16,4-4 1 16</inkml:trace>
  <inkml:trace contextRef="#ctx0" brushRef="#br0" timeOffset="73285.3401">20437 4099 54 0,'-5'-21'27'0,"21"47"0"16,-14-15-26-16,1 10 0 16,2 16 0-16,-5 8-1 15,-5 18 0-15,-5 6 0 16,-4 13 0-16,1 0-2 16,-3-2 1-16,11-6-21 0,0-11 1 15,5-20-11-15,5-14 1 16</inkml:trace>
  <inkml:trace contextRef="#ctx0" brushRef="#br0" timeOffset="73457.2165">20157 4475 54 0,'5'26'27'0,"61"6"1"0,-47-32-28 0,5 0 0 16,10 0 0-16,8 0-3 15,6-13 1-15,0-11-17 16,4-8 0-16,1-5-13 16,-10-5 0-16</inkml:trace>
  <inkml:trace contextRef="#ctx0" brushRef="#br0" timeOffset="73930.0362">20704 4144 38 0,'-13'10'19'0,"-8"54"3"16,16-40-20-16,-6 5 1 0,6 16 0 15,-3 8 0-15,-3-8 0 16,1 10 2-16,2 1 1 16,3-6-8-16,5-8 0 15,2-12 4-15,6-12 0 16,3-13-4-16,5-15 0 16,2-11 4-16,3-3 0 15,3-5-4-15,5 0 0 16,-8 5 2-16,-2 11 0 15,-6 7 4-15,-2 12 1 0,-9 4 1 16,4 1-6 0,-6-11 0-16,10 63 4 15,6-23 1-15,5-6-3 16,8-10 0-16,3-5-2 16,8-9 1-16,-3-10-1 15,0-13 1-15,-5-16-2 16,-6-5 0-16,-5-9 0 15,-5-12 1-15,-11 4 0 16,-5 9 0-16,-10 13 1 16,-6 13 1-16,-10 19 2 15,2 20 0-15,3 9-1 16,7 13 0-16,14 11-6 16,14-11 1-16,9 0-23 15,9-11 1-15,18-15-20 16,11-11 0-16,19-11 43 15,10-13 1-15</inkml:trace>
  <inkml:trace contextRef="#ctx0" brushRef="#br0" timeOffset="74355.8472">22173 4382 39 0,'13'-24'19'0,"-23"24"4"15,-1 0-20-15,-7 3 7 16,-4 5 0-16,-4 5-2 15,5 8 0-15,-6 6-6 16,11-6 0-16,6 3 0 16,5 2 1-16,5 3-2 0,10 3 0 15,6 2 5-15,0 1 0 16,2-6-2-16,1-5 0 16,-9 2-1-16,-4 3 1 15,-9-2-5-15,-7-9 1 16,-9 1-5-16,3-6 1 15,-5-2-21-15,-5-14 0 16,2-8 3-16,5 1 0 16,14-4-5-16,5-1 1 15</inkml:trace>
  <inkml:trace contextRef="#ctx0" brushRef="#br0" timeOffset="74715.2253">22274 4549 49 0,'26'8'24'15,"-2"52"10"-15,-22-38-25 0,4 4-5 16,-6 16 1-16,0 9-4 16,-6 4 0-16,1 14-1 15,-5 0 0-15,-1-3 0 16,3-10 1-16,0-11-1 16,3-22 0-16,-3-20-2 15,-3-24 0-15,3-19-2 16,3-29 0-16,0-13 4 15,5-8 0-15,10 11 0 16,19-3 0-16,6 13 0 0,2 14 1 16,5 12-1-16,3 17 1 15,-2 10 6-15,-9 13 0 16,-5 6 8-16,-10 10 1 16,-14 0-11-16,-8 6 1 15,-10 7-6-15,-13 6 1 16,-1 5-3-16,-13-2 1 15,-2-4-36-15,8-4 0 16,2-11-12-16,5-11 1 16</inkml:trace>
  <inkml:trace contextRef="#ctx0" brushRef="#br0" timeOffset="75309.4187">22713 4104 49 0,'13'-21'24'0,"19"45"4"16,-22-19-24-16,1 11 3 15,-3 18 0-15,-8 11-2 16,-5 11 0-16,-6 7 0 15,-5 1 1-15,-2 2-5 16,4-5 1-16,4-13-2 16,2-11 0-16,5-11-2 0,-2-13 1 15,5-13 0-15,10-16 0 16,6-2 3-16,6-6 1 16,4-5-6-16,-5 3 1 15,-2 2 1-15,-1 10 0 16,-5 12 2-16,-2 10 0 15,-3 10 0-15,-5 11 0 16,-1 14-2-16,4-1 1 16,-1 0 2-16,11-2 1 15,5-6-1-15,3-7 1 16,7-16-2-16,1-9 0 0,3-7 0 16,2-11 1-16,-3-10-3 15,-2-9 0-15,-8-2 0 16,-6 3 1-16,-7-9 0 15,-11-2 0-15,-8 6 0 16,-5 10 0-16,-6 10 3 16,3 16 0-16,-5 19 0 15,0 8 0-15,2 13-2 16,9 8 1-16,7 0-3 16,6 0 1-16,7-8-13 15,3-2 1-15,9-9-28 16,7-13 0-16,3-13 10 15,2-10 1-15</inkml:trace>
  <inkml:trace contextRef="#ctx0" brushRef="#br0" timeOffset="75515.5564">23316 4578 50 0,'-21'16'25'0,"5"26"7"0,16-29-24 16,-3 6-6-16,3 2 1 15,0 0 1-15,3 3 0 31,2-8 1-31,-5-6 0 16,3-7 0-16,5-6 1 0,-3-7-2 16,6-6 0-16,5-8-4 15,-1-5 0-15,12-3-3 16,-3 6 1-16,5-3-30 16,-8 7 1-16,0 4-13 15,-5 5 0-15</inkml:trace>
  <inkml:trace contextRef="#ctx0" brushRef="#br0" timeOffset="75772.0166">23618 4652 49 0,'-6'24'24'0,"38"-6"12"15,-21-18-24-15,2-5-9 16,8-6 0-16,0-7-3 16,3-6 0-16,5 0 1 15,-8-5 0-15,-2 0-2 0,-14-3 1 16,-5 3 1-16,-10 3 0 15,-6 18 2-15,-3 10 0 16,-5 14 6-16,-5 5 0 16,-2 11-9-16,7 8 1 15,5 5-1-15,6-8 0 16,8 5-14-16,13-5 0 16,10-8-30-16,3-10 1 15,11-9 23-15,5-10 1 16</inkml:trace>
  <inkml:trace contextRef="#ctx0" brushRef="#br0" timeOffset="76007.6165">24221 4453 63 0,'-13'-34'31'0,"-11"18"7"16,19 21-31-16,-1 1-1 0,-2 10 1 15,0 5-7-15,3-3 0 16,0 3 2-16,2 1 0 15,1-4 4-15,2 1 1 16,-6-1-1-16,1 1 1 16,-14 2-6-16,-10 3 0 15,-2 0-1-15,-6 2 0 16,-11 6-22-16,3 2 0 0,3-7-48 16,10-4 1-16</inkml:trace>
  <inkml:trace contextRef="#ctx0" brushRef="#br0" timeOffset="77053.3659">14936 5697 26 0,'0'-42'13'0,"-2"-6"11"0,-4 43-14 16,1-3-4-16,-5 3 1 15,-9-1-3-15,-5 6 0 16,-5 11-1-16,5 10 0 16,-5 11-1-16,0 0-2 15,29-32 0 1,-48 90 3-16,19-16 1 15,11-11-4-15,15-21 1 16,11-15 0-16,3-22 1 0,5-7-3 16,10-14 0-16,6-16 0 15,5-8 0-15,2 1 1 16,-4-4 0-16,-3 1 0 16,-6 5 0-16,-10 13 1 15,0 11 0-15,-11 13-1 16,0 13 1-16,-2 3 0 15,-3 16 1-15,0 13 0 16,0 2 1-16,0 17-1 16,-3-1 1-16,-4 6 0 15,-1 5 0-15,-6-5-2 16,1-11 1-16,-5-5-2 16,-4-8 0-16,1-10-1 15,0-20 0-15,0-7-19 16,8-10 0-16,-3-12-25 0,11-12 0 15</inkml:trace>
  <inkml:trace contextRef="#ctx0" brushRef="#br0" timeOffset="77338.6833">15180 5874 45 0,'29'-23'22'0,"40"-30"6"15,-51 39-24-15,3-4-2 16,-2-6 1-16,-6 0-2 15,-2-5 1-15,-3 3 0 16,-8 5 0-16,-8-1-2 16,-6 4 1-16,-7 5 2 15,-5 10 0-15,-1 14 6 16,-2 20 0-16,8 12-2 16,3 12 0-16,7 3-6 15,11-2 1-15,16-6-3 16,10-5 1-16,11-8-22 15,8-16 1-15,11-5-14 16,-3-21 0-16,5-11 16 0,-5-10 1 16</inkml:trace>
  <inkml:trace contextRef="#ctx0" brushRef="#br0" timeOffset="77530.6066">15635 5221 47 0,'8'-3'23'16,"24"40"10"-16,-27-18-25 0,3 5-3 15,2 15 1-15,-2 14-6 16,-5 16 1-16,-3 5-2 16,-3 16 0-16,-5 3-28 15,6-6 0-15,-4-8-2 16,4-20 0-16</inkml:trace>
  <inkml:trace contextRef="#ctx0" brushRef="#br0" timeOffset="77671.2327">15563 5737 65 0,'8'-13'32'0,"53"-11"1"0,-34 21-33 16,10 0-2-16,10 3 0 15,12-2-28-15,-1-1 0 16,5-2-3-16,17-3 1 15</inkml:trace>
  <inkml:trace contextRef="#ctx0" brushRef="#br0" timeOffset="78016.7954">17000 5684 57 0,'21'21'28'0,"19"29"3"15,-27-29-29-15,8 22 6 16,1-1 0-16,1 8-1 15,4-5 0-15,-1-10-1 0,1-11 1 16,-6-16-5-16,0-14 1 16,0-12-3-16,0-19 0 15,3-11-1-15,0-2 0 16,3-3-29-16,-4 0 1 16,-1 13-23-16,-1 9 0 15</inkml:trace>
  <inkml:trace contextRef="#ctx0" brushRef="#br0" timeOffset="78283.6657">17572 5835 59 0,'21'13'29'0,"24"-37"4"0,-29 16-30 0,-3-5-3 16,0 0 1-16,3-11-1 15,-5-8 0-15,-6-2 1 16,0 5 0-16,-10 5 2 15,-6 8 0-15,-5 5 4 16,-10 17 1-16,2 15 1 16,0 8 1-16,6 13-8 15,7 14 0-15,14-3-4 16,15 8 1-16,6-14-25 16,8-7 0-16,8-11-16 15,10-18 1-15,3-11 25 16,0-16 1-16</inkml:trace>
  <inkml:trace contextRef="#ctx0" brushRef="#br0" timeOffset="78580.544">17881 5806 37 0,'8'47'18'0,"11"22"13"0,-17-58-18 0,6 4 0 15,-2 4 1-15,2-11-2 16,-6-5 0-16,6-11-7 16,0-16 1-16,3-16-6 15,-1 6 0-15,3 2 0 16,9-2 0-16,-1-1-17 15,3 3 0-15,-3 9-37 16,5 9 0-16,1 6 45 16,-1 1 0-16</inkml:trace>
  <inkml:trace contextRef="#ctx0" brushRef="#br0" timeOffset="78955.5491">18344 5724 31 0,'-8'0'15'0,"14"21"14"0,-4-19-16 15,1 4-5-15,2 4 0 16,1 3 1-16,1 3 0 16,1 6 1-16,-2 4 1 15,2 3-8-15,2-2 0 16,9-4-3-16,2-7 1 15,5-3-1-15,3-10 1 16,1-16-2-16,4-14 1 0,8-10 1 16,1 0 0-16,-4-5-2 15,-7 5 0-15,-11 13 8 16,-8 8 1-16,-10 19-4 16,-13 7 0-16,-12 22-3 15,-4 19 1-15,-6 12-2 16,-10 16 0-16,-8 19-17 15,7-2 1-15,9-6-25 16,15-11 1-16,22-18 10 16,13-14 0-16</inkml:trace>
  <inkml:trace contextRef="#ctx0" brushRef="#br0" timeOffset="79414.7253">19919 5406 43 0,'-11'-48'21'0,"-7"-10"7"15,15 37-23-15,-2-5 5 16,-6 4 0-16,-2 1-2 0,0 5 1 15,-6 8-7-15,1 8 0 16,2 27 0-16,-6 10 1 16,4 24-3-16,5 13 0 15,-3 16 0-15,5-3 0 16,6 0-10-16,5-5 1 16,3-18-12-16,5-8 1 15,2-19-20-15,-5-16 0 0,1-3 39 16,-12-12 1-16</inkml:trace>
  <inkml:trace contextRef="#ctx0" brushRef="#br0" timeOffset="79541.5535">19530 5747 42 0,'-51'-21'21'0,"36"0"11"0,15 13-20 0,5 3-12 16,5-8 0-16,12 2 0 16,7-5 1-16,2 0-20 15,9 3 1-15,8 2-17 16,5 6 1-16</inkml:trace>
  <inkml:trace contextRef="#ctx0" brushRef="#br0" timeOffset="79869.7454">20133 5657 57 0,'-8'11'28'0,"5"-16"11"16,3 5-29-16,-2-3-10 0,-6 6 1 16,-3 2-1-16,-2 6 1 15,-8 4-1-15,-6 4 1 16,4 13-1-16,1 7 1 15,4 4-1-15,5-6 0 16,5-5 0-16,8-3 0 16,8-11-1-16,5-7 0 15,5-9 0-15,4-12 0 16,1-17 1-16,6-7 0 16,1 5 0-16,-7-6 1 0,-9 4-1 15,-4 2 1-15,-2 5 0 16,-8 11 0-16,0 2-1 15,0 0 0 1,0 11 0-16,-8 19-8 16,8-6 0-16,5 3-12 15,1 8 1-15,10 2-22 16,0-2 1-16</inkml:trace>
  <inkml:trace contextRef="#ctx0" brushRef="#br0" timeOffset="80088.4985">20321 5851 44 0,'-16'13'22'0,"21"-21"10"16,-2 3-22-16,5-3 2 16,-3 0 0-16,3 0-7 0,0 0 1 15,3 3-5-15,-1-3 0 16,3 0-2-16,9 0 0 15,1-11-11-15,6 1 1 16,3-9-49-16,8 3 1 16</inkml:trace>
  <inkml:trace contextRef="#ctx0" brushRef="#br0" timeOffset="80592.4214">21766 5570 35 0,'-11'-26'17'0,"-2"10"7"0,5 16-19 16,-3 2 3-16,-5 6 1 16,-10 11-4-16,2 15 0 15,3 6-2-15,-3 2 1 16,-2 6-4-16,10 0 1 0,8-9-2 15,8-12 1-15,2-11 0 16,6-11 1-16,6-13-2 16,4-11 1-16,6-4 0 15,2-9 1-15,-2-3 0 16,0-2 0-16,-3 11 5 16,-5 5 1-16,-5 10 1 15,-6 11 1-15,3 13-8 16,-5 9 0-16,-3-1-4 15,7 3 1-15,1 2-40 16,3 3 1-16,5 0 10 16,5-8 1-16</inkml:trace>
  <inkml:trace contextRef="#ctx0" brushRef="#br0" timeOffset="81024.9319">21988 5761 37 0,'-27'8'18'16,"6"52"6"-16,16-36-18 0,5 5-2 16,0 6 1-16,5 10 2 15,-2 0 1-15,-3 5-3 16,0 6 1-16,0 4-5 15,-3-7 0-15,3-8-1 16,3-8 0-16,-3-10-1 0,0-17 0 16,0-7 0-16,0-29 0 15,2-17 1-15,4-28 0 16,-4-6 0-16,9-8 1 16,2 6-2-16,8 0 1 15,11 10 0-15,8 13 1 16,-1 19-2-16,-4 16 1 15,-1 10 0-15,-5 11 0 16,-7 11 6-16,-9-3 0 0,-8 8-4 16,-10 5 1-16,-8 5-3 15,-11 6 1-15,-8 5-2 16,-5-2 1-16,5-4-31 16,0-7 1-16,6-11-7 15,0-13 1-15</inkml:trace>
  <inkml:trace contextRef="#ctx0" brushRef="#br0" timeOffset="81443.4856">22596 5737 43 0,'-8'-19'21'0,"8"-20"1"0,0 28-22 16,-2-2 3-16,-9 0 1 16,-5 5-1-16,0 5 1 15,-2 8 1-15,-1 8 1 16,3 9-3-16,-5 4 0 16,0 11 2-16,3 8 0 15,4 0-5-15,6-8 0 16,8-5 1-16,8-6 1 0,-2-12-3 15,4-6 1-15,6-8 0 16,5-16 1-16,0-11-2 16,3-2 1-16,-3 3-1 15,-2 2 1-15,-6-3 1 16,-2 6 0-16,-3 5-2 16,-6 8 1-16,-2 8 0 15,0 3 0-15,0 8-2 16,0 7 1-16,0 3-25 15,3 3 0-15,8 0-11 16,5-6 1-16</inkml:trace>
  <inkml:trace contextRef="#ctx0" brushRef="#br0" timeOffset="81709.5606">22808 5890 44 0,'-19'21'22'0,"27"9"6"16,-5-28-22-16,0 3 0 16,2-2 1-16,-2 0-3 15,-3-3 1-15,2-8-4 16,6-5 1-16,0-9-1 16,-3-1 0-16,6-6 0 15,5 7 1-15,0 1-2 0,5 3 0 16,5-1-2-16,-2 6 0 15,0 2-34-15,-3 3 1 16,6-2 8-16,-4-1 1 16</inkml:trace>
  <inkml:trace contextRef="#ctx0" brushRef="#br0" timeOffset="81928.3151">23446 5321 54 0,'0'-18'27'0,"8"20"9"0,-8 6-26 0,0 0-4 15,-6 8 0-15,1 11-3 16,-6 10 0-16,-7 5-4 16,-1 16 1-16,4 6-5 15,-7 5 1-15,1 7-40 16,0-12 0-16,3-14 21 15,-1-15 1-15</inkml:trace>
  <inkml:trace contextRef="#ctx0" brushRef="#br0" timeOffset="82053.3155">23200 5583 60 0,'-27'-13'30'0,"59"-8"2"0,-14 16-30 15,4-3-4-15,1 5 1 16,9 3-59-16,8 5 0 15</inkml:trace>
  <inkml:trace contextRef="#ctx0" brushRef="#br0" timeOffset="82178.2606">23816 5755 81 0,'-29'11'40'0,"18"-11"7"0,9 0-42 15,-1 0-31-15,-5 0 0 16,0 0-34-16,6 0 0 15</inkml:trace>
  <inkml:trace contextRef="#ctx0" brushRef="#br0" timeOffset="83534.1842">14113 6832 54 0,'-2'0'27'0,"34"80"3"0,-25-59-26 16,-4 21-1-16,0 11 1 0,2 16-4 15,-2 0 0-15,-6 7-1 16,-5 4 1-16,0-6-12 16,6-19 0-16,-1-7-13 15,3-8 1-15,0-16 1 16,0-14 0-16</inkml:trace>
  <inkml:trace contextRef="#ctx0" brushRef="#br0" timeOffset="83691.9962">14071 7451 28 0,'11'-7'14'0,"68"-28"3"0,-52 22-14 16,4-14-3-1,17-10 1-15,7-2-2 16,6-17 1-16,5-7-6 0,1 10 0 15,-14-3-18-15,-11 14 0 16</inkml:trace>
  <inkml:trace contextRef="#ctx0" brushRef="#br0" timeOffset="83910.7503">14235 7303 45 0,'-21'61'22'0,"26"-29"12"16,6-19-24-16,5 8-8 15,-3 8 0-15,8 3-1 16,8-5 0-16,3-4-3 16,5 4 1-16,0-9-46 15,5 1 1-15,1-8 36 16,-6-17 1-16</inkml:trace>
  <inkml:trace contextRef="#ctx0" brushRef="#br0" timeOffset="84067.0019">14854 7541 57 0,'-5'32'28'0,"10"5"1"0,1-31-28 16,-4 7-32-16,1 3 1 15,5-6 3-15,0-4 1 16</inkml:trace>
  <inkml:trace contextRef="#ctx0" brushRef="#br0" timeOffset="84162.1464">14905 7219 39 0,'-45'8'19'0,"34"10"-37"16,14-10-20-16</inkml:trace>
  <inkml:trace contextRef="#ctx0" brushRef="#br0" timeOffset="84537.1531">15720 7113 52 0,'0'0'26'0,"60"5"2"0,-38-5-27 0,12-3-1 16,6 3 0-16,2 0-11 15,6 0 0-15,2-2-31 16,0-4 0-16</inkml:trace>
  <inkml:trace contextRef="#ctx0" brushRef="#br0" timeOffset="84771.5294">15751 7266 64 0,'-13'24'32'0,"50"16"1"15,-18-38-33-15,15-2 0 16,6-8 1-16,5 1-17 0,13-4 1 16,0-2-34-16,6-1 0 15</inkml:trace>
  <inkml:trace contextRef="#ctx0" brushRef="#br0" timeOffset="85245.5691">16807 6954 45 0,'-40'8'22'0,"-10"29"9"0,39-16-23 15,1 16-6-15,5 11 0 16,5 15-2-16,2 14 1 16,11 2 1-16,17-10 1 15,4-16 4-15,6-16 1 16,2-16 2-16,8-18 1 0,-2-21-6 16,0-12 1-16,-6-20-2 15,-10-3 0-15,-11-8-2 16,-19-5 0-16,-12 3-2 15,-22 7 0-15,-10 6-1 16,-11 8 1-16,-13 10-12 16,5 13 0-16,5 14-19 15,6 5 1-15,10 5-14 16,16 8 1-16</inkml:trace>
  <inkml:trace contextRef="#ctx0" brushRef="#br0" timeOffset="85974.2974">18217 7269 40 0,'-10'5'20'0,"39"0"3"15,-13-7-20-15,15 4 1 16,12 1 1-16,18 0-4 15,-6-3 0-15,9 0-1 16,7-3 0-16,-5 0-7 16,6-2 1-16,-1-5-35 15,-13-4 0-15</inkml:trace>
  <inkml:trace contextRef="#ctx0" brushRef="#br0" timeOffset="86333.7384">18580 7057 40 0,'-11'8'20'0,"-5"-3"6"16,11-2-20-16,0 0 1 15,-14 5 1-15,-5 2-8 16,-5 3 1-16,-2 3 2 16,-12 3 1-16,1 2-3 15,0 0 1-15,7 3-1 16,3 5 1-16,11-8 1 16,5 0 0-16,11-2-1 0,5-3 1 15,11 2-2-15,10 1 0 16,11-1-1-16,10 1 0 15,16-3-12-15,3-3 1 16,5-5-44-16,8-3 1 16</inkml:trace>
  <inkml:trace contextRef="#ctx0" brushRef="#br0" timeOffset="86729.4883">19487 7179 45 0,'-8'3'22'0,"27"18"1"0,-11-8-23 16,-3 8 2-16,3 6 1 16,0-4 1-16,-3 1 1 15,-5 3 5-15,0-1 1 16,-2-2-7-16,-1-8 0 16,-2-6-2-16,5-10 1 15,0-8 0-15,5-15 0 0,0-17-1 16,6-2 0-16,7-6-3 15,6-5 0-15,5 5-1 16,3 9 1-16,0 10-29 16,2 7 1-16,3 9-13 15,-5 8 1-15</inkml:trace>
  <inkml:trace contextRef="#ctx0" brushRef="#br0" timeOffset="87010.9928">20017 7298 69 0,'21'24'34'0,"21"-32"4"16,-23 0-34-16,2-5 0 16,5-8 1-16,1-6-5 15,-6-7 0-15,-8-3 0 16,-5-3 0-16,-13 3-1 16,-11 8 1-16,-13 8 0 0,-6 7 1 15,-4 17 1-15,-4 16 0 16,4 12-2-16,7 12 1 15,11 12-1-15,7 11 0 16,12 6-2-16,12-6 1 16,17-16-25-16,13-10 1 15,20-14-19-15,-1-26 0 16,4-18 36-16,-2-17 0 16</inkml:trace>
  <inkml:trace contextRef="#ctx0" brushRef="#br0" timeOffset="87184.3046">20405 6666 58 0,'-7'8'29'0,"20"36"6"0,-8-28-29 0,-2 19-5 16,-3 10 0-16,0 13-1 16,0 16 0-16,0 8 0 15,0 8 0-15,2-3-27 16,9-7 0-16,7-22-11 15,4-21 1-15</inkml:trace>
  <inkml:trace contextRef="#ctx0" brushRef="#br0" timeOffset="87434.3076">20681 7219 58 0,'0'-8'29'0,"23"-8"2"0,-12 8-30 15,8-8-2-15,2-8 1 16,3-2 1-16,-3-3 1 15,-3 2 1-15,-7 9 1 16,-11 2-1-16,-8 5 1 16,-11 9 12-16,-2 9 0 15,-5 15-6-15,-6 7 0 16,3 0-5-16,8 13 1 16,8 11-6-16,13-5 0 0,10-1-13 15,6-4 1-15,10-6-45 16,11-11 1-16,11-13 26 15,10-10 1-15</inkml:trace>
  <inkml:trace contextRef="#ctx0" brushRef="#br0" timeOffset="87934.3149">21437 7062 53 0,'-31'-37'26'0,"7"19"2"0,13 18-27 16,-10 3 1-16,-11 12 0 16,-2 15-1-16,2 9 0 15,-5 14 1-15,5 3 0 16,6 7-2-16,5 3 0 16,10-7-2-16,6-14 1 15,13-16 1-15,2-16 1 0,12-18-1 16,9-17 0-16,9-9 0 15,-3-20 1-15,0 4-2 16,-10-1 1-16,2 3 8 16,-11 13 0-16,-5 11 0 15,-5 8 1-15,-8 13-9 16,-5 8 1-16,0 11-2 16,-1 10 1-16,4 5-14 15,2 0 0-15,2 1-17 16,14-3 0-16,8-6 2 15,16-7 0-15</inkml:trace>
  <inkml:trace contextRef="#ctx0" brushRef="#br0" timeOffset="88406.1261">21824 6999 52 0,'-43'0'26'0,"17"21"4"0,23-13-26 15,3 8 3-15,8 8 0 16,5 2-8-16,9 3 1 16,9 6 0-16,4-11 0 15,-3 5 7-15,-6-6 1 0,-10 7-4 16,-8-7 1-16,-16 4-6 16,-13 2 1-16,-6 0 0 15,-10-2 1-15,0-6-10 16,0-5 0-16,13-11-14 15,6-5 0-15,15-8 4 16,11 0 0-16,5-3 14 16,8 3 0-16,14 1 12 15,7-4 1-15,-2 3 7 16,2-8 1-16,3-8 0 16,8-7 0-16,-3-6-11 15,-5-6 1-15,-2-2-5 16,-6 3 0-16,-13 7 7 15,-14 6 0-15,-10 11-6 16,-8 7 0-16,-8 11-1 16,-10 16 0-16,-1 13-2 15,1 11 1-15,5 13-2 0,10-6 1 16,11 1-32-16,16-6 1 16,8-7-8-16,10-11 1 15</inkml:trace>
  <inkml:trace contextRef="#ctx0" brushRef="#br0" timeOffset="88783.0823">22620 7145 53 0,'-2'-32'26'0,"-4"-3"8"0,4 30-27 0,-9 2-3 16,-2 9 1-16,-6 7-3 15,-2 8 1-15,0 16-2 16,0 8 1-16,2 0-3 15,9-3 1-15,4-2-1 16,1-11 0-16,2-10 1 16,3-9 0-16,3-10 0 15,5-5 1-15,5-16-2 16,6-11 1-16,2-5 0 16,3-13 0-16,2-8 0 15,-2-6 1-15,0-15-2 0,5-17 1 16,0 4 0-16,-5 15 0 15,-11 24 13-15,-8 19 1 16,-10 15-6-16,-6 33 0 16,-10 28-2-16,-5 19 0 15,-6 21-9-15,3 8 1 16,5 13-2-16,8-16 1 16,16-10-31-16,16-11 1 15,8-16-21-15,18-18 0 16</inkml:trace>
  <inkml:trace contextRef="#ctx0" brushRef="#br0" timeOffset="89163.5031">23925 6957 49 0,'18'-35'24'0,"-7"-28"1"0,-11 44-24 15,-3-2 7-15,-8-3 1 16,-7 0-5-16,-6 3 1 15,-5 5-1-15,0 11 0 0,2 13-4 16,1 11 1-16,2 23-2 16,0 8 1-16,-2 24 0 15,2 0 0 1,24-74 0-16,-18 164-22 16,7-50 0-16,6-29 1 15,-3-22 0-15,5-18-2 16,-5-16 1-16</inkml:trace>
  <inkml:trace contextRef="#ctx0" brushRef="#br0" timeOffset="89773.3304">23459 7399 29 0,'-42'-59'14'0,"-3"-4"15"15,37 50-15-15,5 2-9 16,3 0 1-16,8 6-3 16,5-3 0-16,8 0-3 15,3 3 1-15,8 0-1 16,8-3 0-16,2 0-2 15,0 0 0-15,3 3 1 0,6-1 0 16,-1 4 1-16,-8 2 1 16,-5 2-1-16,-5 1 1 15,-6 0-2-15,-10 5 0 16,-8 2 0-16,-5 9 1 16,-3 4-2-16,0 4 1 15,-3-3 1-15,1 0 1 16,-4-1-1-16,4-1 0 15,2-4 1-15,0-5 0 16,0-7-1-16,0-6 1 0,8-8-2 16,2-8 1-16,1-16 0 15,-1 0 1-15,1 3-2 16,2 0 1-16,6 3-10 16,2 2 1-16,0 5-7 15,0 3 1-15,3 3-5 16,0 0 1-16,-3 2 20 15,-3 3 0-15,-4 3 21 16,2 5 0-16,-11 8-6 16,0 5 1-16,-5 8-4 15,0 9 1-15,-5 7-11 16,5 0 1-16,0 0 2 16,0-6 0-16,5-7 1 15,0-5 1-15,3-9-4 16,3-7 1-16,0-6-4 0,2-5 0 15,3-7-2-15,-3-7 1 16,0-7 0-16,-2-5 0 16,-3-3-10-16,-8 0 0 15,-8 0-7-15,-3 8 0 16,-2 7 3-16,-6 14 0 16,6 11-24-16,3 8 1 15</inkml:trace>
  <inkml:trace contextRef="#ctx0" brushRef="#br0" timeOffset="90244.3967">24396 7195 55 0,'-19'8'27'0,"22"31"6"0,2-31-28 0,0 6 1 15,-5-4 1-15,0 3 2 16,6 3 0-16,-6 0-5 15,0-3 1-15,0 1-5 16,2-1 1-16,1-5-2 16,2-3 1-16,0-2-1 15,3-3 1-15,0 0 0 16,3-6 0-16,2-4 0 0,6-6 0 16,-3-10 0-16,7 2 1 15,-9 0-2-15,-1 3 1 16,3 2 0-16,-3 9 1 15,-3 4-1-15,-4 12 1 16,-1 12-1-16,-5 11 1 16,0 6 1-16,0 4 1 15,0-4-1-15,3-9 0 16,5-7-2-16,2-17 1 16,11-12-1-16,6-11 0 0,5-11 4 15,-1-5 0-15,6 8 0 16,-2 2 0-16,-1 11-3 15,3 11 1-15,-5 13-1 16,-6 18 0-16,-4 4-8 16,-4 4 1-16,-5 0-39 15,3-5 0-15,-5-5 1 16,-1-8 0-16</inkml:trace>
  <inkml:trace contextRef="#ctx0" brushRef="#br0" timeOffset="90691.0155">19522 8102 56 0,'5'80'28'0,"0"-17"0"15,-5-42-28-15,0 6 2 0,6-1 1 16,-6-4-1-16,0-4 1 16,0-5 0-16,0-10 1 15,2-14-1-15,6-12 0 16,3-9 4-16,2 3 1 16,6-14-5-16,4-7 0 15,1 10-4-15,3 6 0 16,-1 2-9-16,6 3 0 15,0 5-20-15,-3 8 1 16,0 11-8-16,-5 8 1 0</inkml:trace>
  <inkml:trace contextRef="#ctx0" brushRef="#br0" timeOffset="90956.6434">19966 8200 41 0,'0'19'20'0,"16"13"17"0,-11-27-21 0,11 0-8 15,-2-2 0-15,4-3-5 16,6-8 0-16,5-8-3 15,-3 0 1-15,4-8-2 16,-7-2 1-16,-4-9-1 16,-9 6 0-16,-10 6-1 15,-10 7 1-15,-11 2 1 16,0 14 0-16,-9 14 1 16,-1 9 0-16,-1 12-1 15,5 7 0-15,9 3 0 16,7 0 0-16,11-8-8 0,14-8 1 15,7-7-30-15,16-7 1 16,10-7 14-16,6-10 0 16</inkml:trace>
  <inkml:trace contextRef="#ctx0" brushRef="#br0" timeOffset="91227.9454">20694 8034 45 0,'-21'-14'22'0,"-8"12"5"0,18 4-24 0,-5 4 6 16,-2 10 0-16,-1 10-3 16,6 0 0-16,2 4-7 15,9 1 1-15,2 1 0 16,5-3 1-16,11 0 2 16,-6-2 1-16,-4-1 5 15,-6 1 0-15,-6-3-8 0,-9-1 0 16,-7 4-1-1,-4-1 0-15,-3-5-10 0,5-7 0 16,3-9-23-16,5-16 0 16,13 1 0-16,3-11 0 15</inkml:trace>
  <inkml:trace contextRef="#ctx0" brushRef="#br0" timeOffset="91389.4448">20747 7827 75 0,'-3'13'37'0,"6"56"5"16,-3-48-38-16,0 19-2 16,-3 8 0-16,-2 7-3 31,0 17 0-31,-3-6-34 0,0 8 1 0,8-3-11 16,-11-18 1-16</inkml:trace>
  <inkml:trace contextRef="#ctx0" brushRef="#br0" timeOffset="91514.3873">20726 8211 81 0,'-3'-19'40'0,"67"1"3"0,-33 13-41 15,6 2-17-15,11 3 1 16,0 3-54-16,4 5 1 16</inkml:trace>
  <inkml:trace contextRef="#ctx0" brushRef="#br0" timeOffset="91608.1958">21459 8415 70 0,'8'5'35'0,"-8"-13"-69"0,0 3-35 0</inkml:trace>
  <inkml:trace contextRef="#ctx0" brushRef="#br0" timeOffset="92174.9017">15098 9418 49 0,'16'-16'24'0,"39"21"9"15,-20-8-25-15,17 3 0 16,31-2 1-16,9 2-10 0,14-3 1 16,13 3 0-16,-10-3 1 15,-6 1-21-15,0-1 20 16,-103 3 0-1</inkml:trace>
  <inkml:trace contextRef="#ctx0" brushRef="#br0" timeOffset="92378.0281">15339 9613 56 0,'-51'14'28'0,"59"-9"0"15,3-2-27-15,10 4 3 16,21 4 1-16,11-3-3 16,21-5 0-16,14-6-2 15,17-5 0-15,-1-3-15 16,-1-4 1-16,-8-7-34 16,-8 1 0-16</inkml:trace>
  <inkml:trace contextRef="#ctx0" brushRef="#br0" timeOffset="92582.8367">15923 9251 66 0,'-74'-24'33'0,"53"35"7"0,21-3-34 16,0 10 1-16,11 11 1 16,4-5-3-16,1 2 0 15,6 9 0-15,4 5 0 16,-10 7-5-16,0-2 0 15,-11 5-1-15,-5 6 1 16,-5-11-47-16,-11-5 1 0,-5-6 4 16,-3-7 0-16</inkml:trace>
  <inkml:trace contextRef="#ctx0" brushRef="#br0" timeOffset="95794.6508">17585 3628 38 0,'-5'-32'19'0,"50"-10"0"16,-24 23-20-16,3-10 3 16,15-11 0-16,17-2 0 15,18-6 0-15,11-18-4 16,15-8 1-16,9-5 2 15,10 10 0-15,-6-8-1 0,-4 1 0 0,-14 4 0 16,-10 17 1-16,-14 4-2 16,-15 14 1-16,-16 13 0 15,-11 3 0-15,-16 13 0 16,-10 8 0-16,-9 3-2 16,-10 5 1-16,1 2-2 15,-7 1 0-15,-7 0 2 16,0-3 0-16,3 0 1 15,-3-3 1-15,7-5-2 16,4-8 1-16,5 0 0 16,2-8 0-16,8-5-1 15,6 0 0-15,8 0 1 16,7-1 1-16,3 4-2 16,1-1 1-16,-1 6 1 0,0 3 0 15,-8 2 1-15,0 2 0 16,-2 6 6-16,-6 3 0 15,-5 5-7-15,-5 10 1 16,0 1-2-16,-6 13 1 16,-5-6-1-16,0 3 0 15,0 3-1-15,3 0 1 16,3-3-5-16,2-5 1 16,5-8-11-16,0-1 1 15,6-7-13-15,8-2 0 16</inkml:trace>
  <inkml:trace contextRef="#ctx0" brushRef="#br0" timeOffset="96185.6656">19072 2408 27 0,'-11'0'13'0,"1"26"2"16,4-10-14-16,4-2 2 15,-1 7 0-15,3 3 0 0,3 2 1 16,5-2-1-16,5-3 0 15,8-5-2-15,3-8 1 16,2-8 0-16,-2-6 1 16,0-4-3-16,3-6 0 15,-6 0-1-15,-8 0 1 16,-5-8 0-16,-8 1 1 16,-8-1 0-16,-13 0 0 15,-11 3-3-15,-2 8 0 16,2 18-20-16,3 3 0 15,5 10 4-15,3 4 1 0</inkml:trace>
  <inkml:trace contextRef="#ctx0" brushRef="#br0" timeOffset="97391.8823">20017 3625 27 0,'-11'0'13'0,"22"5"2"0,-1-12-15 0,3-9 1 16,9-6 1-16,15-15-1 15,8-10 0-15,10-11 2 16,17-19 1-16,2-10-4 15,21-9 0-15,0 4 1 16,8-6 1-16,-2 10-2 16,-1 4 0-16,-20 12 0 15,-11 19 0-15,-22 11 0 16,-7 8 0-16,-11 10 0 0,-13 8 1 16,-8 8-6-16,-6 5 1 15,-12 3 2-15,-11 8 0 16,-6 6 2-16,-4 1 0 15,-9 4 0-15,-3 2 0 16,1-10 0-16,2-1 0 16,9-7 0-16,7-3 0 15,3-8 0-15,8 0 0 16,5-8 0-16,5 0 1 16,6 6-2-16,5-6 0 15,5 5 2-15,8 3 0 0,0-5 1 16,3 8 0-16,2 0 0 15,-2-1 0-15,0 4 2 16,-3 2 0-16,-2 8-1 16,-6 7 0-16,-3 1-3 15,-2 11 1-15,-8-3-1 16,-2 7 1-16,-6 1-15 16,0 0 0-16,5-8-13 15,3-6 1-15</inkml:trace>
  <inkml:trace contextRef="#ctx0" brushRef="#br0" timeOffset="97699.3674">21435 2154 43 0,'-21'-11'21'0,"2"59"1"0,14-19-22 16,-11 13 0-16,0 19 0 15,-10 0 1-15,4 8 1 16,9-8-2-16,11-11 0 16,7-10 2-16,13-11 0 15,4-8-1-15,1-18 1 16,17-11-2-16,2-11 0 16,-2-7 0-16,-6-1 0 0,-10-12 0 0,-8-6 0 15,-13 2-5-15,-6 9 0 16,-23-6-22-16,-9 14 1 15,-7 18 10-15,-11 21 1 16</inkml:trace>
  <inkml:trace contextRef="#ctx0" brushRef="#br0" timeOffset="98285.7859">17479 9039 49 0,'-13'-8'24'0,"42"69"1"15,-24-37-25-15,6 13 0 0,-1 18 0 16,-2-2 1-16,-5 11 0 16,-3 7-3-16,-3 3 1 15,-5 6 2-15,3-6 0 16,-5-3-6-16,-1 1 5 16,11-72 0-1,-8 58-46-15,0-24 0 16</inkml:trace>
  <inkml:trace contextRef="#ctx0" brushRef="#br0" timeOffset="98442.0374">17519 9658 38 0,'13'-26'19'0,"58"7"1"0,-47 1-19 0,8-14 0 16,10-5 0-16,9-11-1 15,2-10 0-15,-1 5-1 16,1 6 0-16,-8-1-30 15,-8 8 1-15,-13 11 22 16,-13 8 0-16</inkml:trace>
  <inkml:trace contextRef="#ctx0" brushRef="#br0" timeOffset="98646.5379">17519 9489 52 0,'2'42'26'0,"49"30"1"0,-30-59-25 16,8 11-3-16,-3 8 0 15,11-1 1-15,1 9 1 16,4 2-9-16,5-2 1 16,1-3-38-16,13-8 0 15</inkml:trace>
  <inkml:trace contextRef="#ctx0" brushRef="#br0" timeOffset="98961.1603">18291 9727 34 0,'-13'-29'17'0,"-5"13"4"0,15 11-17 0,-5 0 4 0,-3 5 1 16,1 8-6-16,-1 7 0 16,1 9-4-16,-1-5 0 15,3 2 1-15,3 5 1 16,0 1-1-16,2 2 1 15,3 3-12-15,0-1 0 16,0-4-27-16,0-6 0 16</inkml:trace>
  <inkml:trace contextRef="#ctx0" brushRef="#br0" timeOffset="99117.7261">18072 9889 47 0,'-27'-14'23'0,"30"17"3"0,8-3-25 0,2 0-1 16,5 0 0-16,3-3 0 16,3 1 0-16,8-1-14 15,5-2 1-15,0-3-22 16,3 5 1-16</inkml:trace>
  <inkml:trace contextRef="#ctx0" brushRef="#br0" timeOffset="99716.5003">18723 9402 37 0,'-11'-6'18'0,"11"6"7"0,3-2-19 0,5 2-3 0,2 0 1 0,6 0-4 16,5 0 1-16,11 0-1 15,8 0 1-15,-1 0-11 16,-4 0 0-16,-3-6-27 16,-1 9 1-16</inkml:trace>
  <inkml:trace contextRef="#ctx0" brushRef="#br0" timeOffset="99919.6267">18702 9582 61 0,'-6'13'30'0,"49"-3"1"16,-25-7-31-16,6 0-1 0,8-1 1 16,7 4-29-16,1-6 0 15,2 0-2-15,-5-6 0 16</inkml:trace>
  <inkml:trace contextRef="#ctx0" brushRef="#br0" timeOffset="100936.8099">19696 9230 36 0,'-5'-3'18'0,"-5"-2"6"0,7 5-19 0,0 8-4 15,-5 10 0-15,0 14 3 16,-2-3 1-16,-1 13-4 15,1 14 1 1,4 7-2-16,1 12 1 16,5-7-1-16,5-4 1 15,1-6 1-15,4-13 0 16,11-13-4-16,8-14 1 16,6-15 0-16,2-11 1 0,0-21 0 15,11-16 1-15,-1-16-1 16,3-8 0-16,1 0 0 15,-9-5 0-15,-8 8 0 16,-4 5 0-16,-15 11 4 16,1 13 0-16,-10 8 1 15,-1 16 0-15,-5 13-5 16,0 13 0-16,0 24-1 16,-8 8 1-16,0 18 0 15,3 12 0-15,-1 12-1 16,6-2 1-16,8-1-24 15,6-7 0-15,12-21-9 16,1-9 0-16</inkml:trace>
  <inkml:trace contextRef="#ctx0" brushRef="#br0" timeOffset="101124.2559">20437 9767 47 0,'-39'37'23'0,"25"11"1"0,14-33-25 16,3 4-7-16,5-1 1 15,2-2-19-15,4-5 0 16,4-8 14-16,-2-9 0 16</inkml:trace>
  <inkml:trace contextRef="#ctx0" brushRef="#br0" timeOffset="101233.6913">20556 9420 47 0,'-42'-24'23'16,"10"-2"2"-16,24 23-23 0,3 3-27 15,-3 8 0-15,0 3 2 16,5 2 1-16</inkml:trace>
  <inkml:trace contextRef="#ctx0" brushRef="#br0" timeOffset="104860.7513">13415 10201 29 0,'-11'2'14'0,"11"20"2"0,6-7-15 0,-4 12 3 16,1 10 1-16,-3 3-3 16,0 10 1-16,-3 0-1 15,-7 8 1-15,-1 3-1 16,3-2 0-16,-2-9-4 16,7-8 1-16,3-10 1 15,8-11 0-15,-3-8-2 16,3-15 0-16,3-17-11 15,-3-10 0-15,-3-13-3 16,0-17 1-16,-10 4 11 0,2-9 0 16,-5-2-1-16,3 3 1 15,-6 5 34 17,11 58-30-1,3-69 5-31,8 18 1 0,10 12-1 15,11 12 0-15,10 14 0 16,0 8 0-16,9 7-5 16,-4 12 0-16,1 2 5 15,-11-1 0-15,-11-4-2 16,-10 8 1-16,-11 4-4 16,-15 6 1-16,-9 1 0 15,-10-1 0-15,-5-3-1 16,-8-2 0-16,-3-6 0 15,8-2 0-15,13-5 0 16,3-3 0-16,13-3-1 16,16-2 1-16,15-1-1 15,14 1 1-15,11 2 0 16,5 3 1-16,-5 8-1 16,-11 5 1-16,-8-2 1 15,-8 5 1-15,-8-3 0 16,-13-5 1-16,-16 5-4 0,-13 3 1 15,-5 2-1-15,-14-2 0 16,-5-3-1-16,8-8 0 16,0-10-19-16,3-8 1 15,5-6-8-15,24 1 0 16</inkml:trace>
  <inkml:trace contextRef="#ctx0" brushRef="#br0" timeOffset="105268.8677">13891 10510 30 0,'0'16'15'0,"16"37"7"15,-11-45-15-15,3 8-3 16,0 8 1-16,3 0-4 16,2-6 1-16,6-5-1 0,2-7 1 15,0-6-2-15,0-11 1 16,3-2-1-16,0-3 1 15,-3-8-1-15,-3 3 0 16,-7 2 8-16,-3 6 0 16,-8 11-4-16,-8 10 1 15,-3 7-4-15,-7 17 0 16,-3 16-2-16,-3 15 0 16,0 14-7-16,-2 10 0 15,12 1-42-15,14-17 1 0</inkml:trace>
  <inkml:trace contextRef="#ctx0" brushRef="#br0" timeOffset="105868.8258">15241 10452 37 0,'-22'-8'18'0,"-4"-2"0"16,21 10-19-16,-3 0 2 16,-5 0 1-16,-6 2-2 15,-2 6 0-15,0 11 1 16,7 5 0-16,9 2 0 0,10-2 0 16,9-3 1-16,-1 0 0 15,5 0 2-15,1 1 0 16,-3-4 6-16,0 1 0 15,-6 2-9-15,-10 0 0 16,-5-5 0-16,0 0 0 16,-11-3-4-16,-8-8 0 15,0-7-21-15,3-12 1 16,3-7-7-16,10 0 0 0</inkml:trace>
  <inkml:trace contextRef="#ctx0" brushRef="#br0" timeOffset="106206.7892">15373 10521 46 0,'5'34'23'0,"6"6"2"15,-6-32-24-15,6 8 3 16,-1 2 1-16,9-2-3 15,2-2 1-15,3-9-3 16,-3-8 1-16,5-7-1 16,-4-4 1-16,-1-2-1 15,0 1 0-15,-5 1 1 16,0 6 1-16,-6 6 4 0,-4 7 0 16,-1 0-6-16,-10 9 1 15,2 4-1-15,-8 9 1 16,1 4-3-16,2 9 1 15,-3 2-51-15,1 14 0 16,-1-6 42-16,6-5 1 16</inkml:trace>
  <inkml:trace contextRef="#ctx0" brushRef="#br0" timeOffset="106731.3197">15791 10651 52 0,'-11'21'26'0,"11"32"1"0,0-35-27 16,0 6 1-16,0-5 1 16,0 7-2-16,0 6 1 15,0-11-1-15,0-3 1 16,3-4-2-16,5-22 1 0,-3-3 0 15,11-18 0-15,5-16 0 16,3 0 0-16,5-8 0 16,-2 3 0-16,-1 2 0 15,-5 14 0-15,-5 5 0 16,0 16 1-16,-3 7 1 16,-5 14 1-16,-2 8-1 15,-1 0 0-15,-5 8-1 16,0 8 1-16,0 5-1 15,0-3 0-15,0-5-2 16,2-8 0-16,1-8 1 16,5-13 0-16,0-13 0 0,5-13 0 0,6-3 0 15,-3-6 0-15,5-2 0 16,0 0 0-16,0 5-1 16,-2 9 1-16,-1 7 2 15,-5 10 0-15,-2 12 0 16,-8 12 1-16,-3 3-3 15,-3 9 0-15,0 7-1 16,-2 5 1-16,2-2-28 16,1-9 0-16,4-2-8 15,-2-5 0-15</inkml:trace>
  <inkml:trace contextRef="#ctx0" brushRef="#br0" timeOffset="107231.9861">16421 10592 43 0,'-14'16'21'0,"14"0"2"0,0-8-21 15,0 8 1-15,0 5 0 16,-2 3-2-16,-3 5 1 16,2 3 2-16,0-11 1 15,-2-2-5-15,2-6 0 16,3-5-1-16,0 0 1 15,0-8-1-15,8-16 1 0,3-13-1 16,2-6 1-16,0-2 0 16,6 5 1-16,-1 3-1 15,-2 3 0-15,0 10 0 16,-3 8 0-16,-2 11 0 16,-8 2 0-16,-3 8 2 15,0 6 0-15,-3 5 0 16,3-1 0-16,0-1-2 15,0-7 0-15,3-7 0 16,4-10 0-16,4-12 0 16,0-4 0-16,2-11 0 15,5-3 0-15,1 0 0 16,-3-2 0-16,2 7 0 16,1 6 1-16,-3 11 13 15,-6 18 1-15,-2 10-8 16,-8 17 0-16,3 15-7 0,2 3 0 15,6-14-14-15,5-7 0 16,10-8-34-16,1-5 1 16,4-17 30-16,6-10 1 15</inkml:trace>
  <inkml:trace contextRef="#ctx0" brushRef="#br0" timeOffset="107689.7137">16926 10764 57 0,'13'51'28'0,"40"-30"0"0,-34-18-28 15,2-6 0-15,3-8 1 16,7-13-1-16,1 1 0 15,-32 23 0 1,32-67 0-16,-16 23 1 16,-13 6-2-16,-14 12 1 15,-10 13 0-15,-3 13 1 0,-8 8-2 16,0 16 1-16,3 13 0 16,8 8 1-16,11-3-2 15,7 8 1-15,8-2-12 16,16-11 1-16,9-19-16 15,12-12 0-15,8-20 9 16,-2-12 0-16</inkml:trace>
  <inkml:trace contextRef="#ctx0" brushRef="#br0" timeOffset="107862.1628">17498 10301 41 0,'-8'-10'20'0,"5"26"8"16,3 0-20-16,-3 10-4 15,3 8 0-15,0 19-3 16,-5 6 0-16,5 17-1 0,0 4 0 16,0 4-11-16,0-15 1 15,5-13-32-15,-2-14 0 16</inkml:trace>
  <inkml:trace contextRef="#ctx0" brushRef="#br0" timeOffset="108034.0403">17283 10534 55 0,'-21'0'27'0,"34"-5"1"0,-5 8-27 0,3 2-1 15,5 5 0-15,10 1-1 16,9 0 0-16,4-1 1 16,9-5 0-16,13 1-26 15,-8-1 1-15,-3 0-3 16,-5 3 0-16</inkml:trace>
  <inkml:trace contextRef="#ctx0" brushRef="#br0" timeOffset="108183.7829">17754 10881 30 0,'-10'13'15'0,"7"-26"3"16,3 5-15-16,0-5 1 0,3-8 0 0,2-6-4 15,0-5 1-15,6 1-1 16,5 4 0-16,0 3-37 15,5 3 1-15</inkml:trace>
  <inkml:trace contextRef="#ctx0" brushRef="#br0" timeOffset="108605.662">18090 10664 44 0,'-24'21'22'0,"24"27"1"16,3-35-21-16,5 5-3 15,-3 1 0-15,6-3 1 16,0 2 1-16,-1-2-1 16,1-5 0-16,5-1 0 15,-3-10 1-15,5-5-1 16,-2-8 0-16,3-11-1 0,2-2 0 16,-3-1 2-16,-2 1 0 15,3 4 5-15,-1 4 1 16,-4 2-6-16,-4 3 0 15,1 5 1-15,-1 0 1 16,-2 3 1-16,-2-1 0 16,-1 1 3-16,-5 5 1 15,0 3-7-15,0 5 0 16,-5 10-1-16,-1 6 0 16,-4 5 0-16,-6 3 1 0,3 2-1 15,-9 11 1-15,1 3-2 16,-3 5 0-16,-2 8 1 15,5 0 0-15,5-11-15 16,0-16 1-16,5-7-27 16,9-3 1-16,4-14 27 15,9-10 1-15</inkml:trace>
  <inkml:trace contextRef="#ctx0" brushRef="#br0" timeOffset="108747.2307">18511 11132 68 0,'-37'61'34'0,"13"-16"0"16,14-26-34-16,-4 10-23 0,-7 5 1 15,-8-2-23-15,0 2 1 16</inkml:trace>
  <inkml:trace contextRef="#ctx0" brushRef="#br0" timeOffset="110810.0334">19585 10600 33 0,'-2'-8'16'0,"10"16"1"0,-6-5-17 0,1 2 0 16,2-2 1-16,-2 0 1 16,-1-1 1-16,4 1-1 15,-4 2 1-15,1 3-3 16,2 8 1-16,-2 8 0 16,0 8 0-16,2-1 0 15,-2 9 1-15,-3-3-1 0,2-3 0 16,-2-7-1-16,5-6 1 15,-5-5 0-15,0-5 0 16,0-1 0-16,0-2 0 16,0 0-1-16,0 3 0 15,-5 2-1-15,3 0 1 16,-1 3 1-16,3 0 0 16,-5-3-2-16,5-2 1 15,0-3-1-15,0-6 1 16,0-2 1-16,5-5 0 0,-5 0-2 15,0-1 0-15,0 4 2 16,0-4 0-16,-5 6-1 16,2 0 0-1,3 0 0-15,-3 3-1 16,-2 0 0-16,2-3 1 16,3 0 1-16,0 0-1 15,0 0 1-15,0 0-1 16,0 0 0-16,0 0 0 15,0 0 0-15,0 0 0 16,0 0 0-16,0 0-1 16,0 0 1-16,0 0 0 0,0 0 1 15,0 0-2-15,0 0 1 16,0 0 0-16,0 0 1 16,0 0-2-16,3-3 1 15,-3 3-2-15,5-3 0 16,-5 3-38-16,3-5 0 15,-3 5 37-15,0-8 1 0</inkml:trace>
  <inkml:trace contextRef="#ctx0" brushRef="#br0" timeOffset="111375.0333">19688 10571 21 0,'-10'-8'10'0,"-1"19"8"0,11-8-10 0,-2-1 2 16,-4 1 0-16,4-1-3 15,-1-2 1-15,-2-2-1 16,2 2 1-16,0-5-4 16,3-1 1-16,0 6-2 15,6-2 0-15,4 2-3 16,9 2 0-16,13-2 1 15,2-5 1-15,8-3-2 16,11-3 1-16,5-2-2 16,6 0 0-16,-8-3-11 15,-1 3 0-15,-7 2-31 0,-14 6 0 16,-10 0 37-16,-16 5 0 16</inkml:trace>
  <inkml:trace contextRef="#ctx0" brushRef="#br0" timeOffset="111570.9586">19636 10722 41 0,'-3'16'20'0,"27"-5"4"0,-6-11-21 0,9 0 2 16,10-6 1-16,0-2-6 15,10 0 1-15,1-2-3 0,0-1 1 16,-6 1-44-16,-8-1 1 15,-2 6 40-15,-21 7 1 16</inkml:trace>
  <inkml:trace contextRef="#ctx0" brushRef="#br0" timeOffset="111742.836">19643 10968 39 0,'-10'11'19'0,"20"-1"1"0,-4-7-20 0,10 0 2 16,7 2 0-16,12-5-2 16,2 0 1-16,0-5-27 15,11-6 0-15,-1-5 11 16,-7-8 0-16</inkml:trace>
  <inkml:trace contextRef="#ctx0" brushRef="#br0" timeOffset="112352.2193">20236 10823 36 0,'-16'29'18'0,"6"-29"1"0,7 8-18 16,0 2-1-16,-2 6 1 16,2 3 4-16,1 4 0 15,-3-4-6-15,2-6 1 16,3-2 0-16,0-9 0 16,8-20 1-16,2-6 0 15,4-5-2-15,-1-5 1 16,3-6 0-16,0 3 1 15,2 2-1-15,1 6 0 0,-3 6-1 16,-1 7 1-16,-1 8 6 16,-4 10 0-16,1 12 2 15,-3 7 1-15,-3 5-4 16,3 11 1-16,0 8-4 16,2-2 1-16,4-6-4 15,7-8 0-15,0-8 1 16,3-5 1-16,8-8-1 15,-1-19 0-15,1-10-1 16,0-5 1-16,-6-6 0 16,-4-8 1-16,-7-5-2 15,-4 0 1-15,-3 5 0 16,-11 6 0-16,-5 8 0 16,-10 15 0-16,2 6 0 0,-3 7 0 15,1 14 1-15,5 13 0 16,5 3-2-16,5 10 1 15,6 6-11-15,7-6 1 16,11-7-24-16,1-14 0 16,7-10 14-16,2-9 1 15</inkml:trace>
  <inkml:trace contextRef="#ctx0" brushRef="#br0" timeOffset="112492.846">20871 10756 43 0,'-10'-23'21'0,"25"-9"7"0,-4 21-22 0,0-2-4 15,7 3 1-15,6-4-4 16,2 4 0-16,1-1-1 16,2 3 0-16,0 3-34 15,-8 2 1-15,3 6 23 16,0 2 0-16</inkml:trace>
  <inkml:trace contextRef="#ctx0" brushRef="#br0" timeOffset="113102.2297">21220 10616 27 0,'-5'3'13'0,"-5"0"11"0,7-3-14 16,-5 5-5-16,3 8 0 15,-6 3-3-15,1 5 1 16,-6 6-1-16,0 2 1 15,-5-3 0-15,2 3 0 16,1 6-1-16,4-1 0 0,6 0-2 16,6-4 0-16,4-12 0 15,6-2 1-15,6-16-4 16,1-13 1-16,1-8 2 16,5-11 0-16,1-8 1 15,-1-5 1-15,0 3-3 16,0 7 0-16,-2 9 0 15,-1 5 1-15,-5 5 0 16,1 8 0-16,-4 0 2 16,1 8 0-16,-3 11 2 15,-6 10 0-15,-2 8-3 16,-2 5 1-16,-9 11 0 16,-7 6 0-16,-4 1-2 15,-1 9 0-15,-6 5-1 16,2-10 1-16,-5 5 0 0,-5-8 0 15,6-16-12-15,7-19 0 16,5-12-5-16,6-6 1 16,13-14-14-16,13-15 1 15</inkml:trace>
  <inkml:trace contextRef="#ctx0" brushRef="#br0" timeOffset="113400.8483">21496 10680 42 0,'10'0'21'0,"14"39"9"0,-13-25-20 0,-1 4-4 16,1 1 0-16,2 2 0 15,3 5 0-15,5-10-4 16,3-5 0-16,5-11 0 16,3-11 0-16,5-13-2 15,2-10 1-15,4-6-2 16,-9 14 1-16,-7 5 10 15,-11 5 1-15,-11 16-10 16,-16 18 1-16,-10 19-1 16,-19 27 0-16,-10 10-1 15,2 13 0-15,1-5-8 16,2 19 0-16,10-14-37 0,14-15 0 16,21-17 18-16,14-20 1 15</inkml:trace>
  <inkml:trace contextRef="#ctx0" brushRef="#br0" timeOffset="113653.5766">22895 10656 53 0,'11'11'26'0,"-1"33"2"0,-10-25-28 0,-2 7-17 16,-6 12 1-16,0 1-20 16,3 1 36-16,5-40 0 15</inkml:trace>
  <inkml:trace contextRef="#ctx0" brushRef="#br0" timeOffset="113762.9208">23004 10394 46 0,'5'-21'23'0,"8"8"-17"0,-5 15-24 16,-2 3-10-16,9 6 1 16</inkml:trace>
  <inkml:trace contextRef="#ctx0" brushRef="#br0" timeOffset="114030.3025">23374 10539 46 0,'-53'16'23'0,"22"3"10"16,25-11-24-16,-4 2-6 16,2 6 1-16,8 5-1 31,8 3 1-31,2 3 6 15,4-1 0-15,7-2 3 0,0 0 0 0,0-6-10 16,-2 4 1-16,-9-1-5 31,-15 5 1-31,-8 6-1 16,-11 2 1-16,-24-5-24 0,-5 1 1 0,-5-7-18 16,-3-4 0-16,16-6 18 15,8-2 1-15</inkml:trace>
  <inkml:trace contextRef="#ctx0" brushRef="#br0" timeOffset="114642.2159">14291 11460 37 0,'-29'-10'18'0,"-27"20"2"0,38-7-19 16,-4 5 0-16,-1 3 0 15,-1 2 0-15,3 5 1 16,5 1-2-16,10 2 0 16,6 0 2-16,6-2 0 0,12-1-1 15,6-2 0-15,5-5 7 16,3-3 0-16,-8 7 0 15,-3 4 1-15,-5 5-7 16,-11 2 1-16,-8-5-3 16,-15 3 0-16,-6 3 0 15,-5-1 1-15,2-2-3 16,1-6 0-16,5-7-18 16,5-6 0-16,8-5-20 15,8-8 0-15</inkml:trace>
  <inkml:trace contextRef="#ctx0" brushRef="#br0" timeOffset="115017.978">14418 11672 44 0,'2'26'22'0,"9"62"5"16,-11-64-22-16,0 18 4 0,-3 8 0 15,1 6-7-15,-6 7 1 16,0-7-5-16,3-6 1 15,-3-7 1-15,5-20 0 16,-2-12-2-16,2-27 1 16,-5-13-3-16,3-27 0 15,-1-18-1-15,6-18 0 16,6 4 5-16,7 4 0 16,11 10 1-16,8 10 0 0,7 11-1 15,6 8 1-15,-2 19 1 16,-6 7 0-16,-11 9 8 15,-5 7 0-15,-5 8-3 16,-11 8 0-16,-7 11-7 16,-11 8 0-16,-14-6 0 15,1 6 1-15,-6 8-2 16,-5-6 1-16,2-7-24 16,4-11 1-16,9-11-22 15,9-16 0-15</inkml:trace>
  <inkml:trace contextRef="#ctx0" brushRef="#br0" timeOffset="115183.4219">14841 11145 60 0,'-8'64'30'0,"3"31"4"16,0-58-30-16,-1 24-5 15,-4 3 1-15,2 20-9 16,5-10 0-16,3-7-45 15,5-12 1-15</inkml:trace>
  <inkml:trace contextRef="#ctx0" brushRef="#br0" timeOffset="115339.6739">15127 11571 64 0,'-19'24'32'0,"14"27"0"0,0-43-32 15,5 18-33-15,-3 8 1 16,0-2 1-16,3 0 1 16</inkml:trace>
  <inkml:trace contextRef="#ctx0" brushRef="#br0" timeOffset="115465.1286">15156 11280 62 0,'-8'-23'31'0,"21"4"-34"0,-5 14-32 0,3-3 8 16,7 5 1-16</inkml:trace>
  <inkml:trace contextRef="#ctx0" brushRef="#br0" timeOffset="115652.6336">15405 11286 57 0,'-14'13'28'0,"17"69"1"16,2-66-28-16,-5 13 3 16,0 19 1-16,0 4-5 15,-5 25 1-15,2 5-2 16,1 3 1-16,-3-11-53 0,2-21 1 16,-5-21 43-16,-5-22 1 15</inkml:trace>
  <inkml:trace contextRef="#ctx0" brushRef="#br0" timeOffset="115764.671">15283 11545 74 0,'0'-3'37'0,"53"1"0"0,-40 2-36 0,8-3-13 16,11-2 0-16,2-1-50 16,6-1 1-16</inkml:trace>
  <inkml:trace contextRef="#ctx0" brushRef="#br0" timeOffset="116233.428">16238 11826 50 0,'11'21'25'0,"60"-24"2"0,-47-2-24 16,5-8-2-16,-2-11 1 16,4-8-1-16,-2 3 1 15,1-6-2-15,-15 1 0 16,-4 0 0-16,-11 5 0 0,-5 7 1 16,-11 9 0-16,-5 13 6 15,-11 11 0-15,-3 5-5 16,6 15 0-16,8 17-1 15,11-11 0-15,10 3 0 16,10 5 0-16,9-6-9 16,10-7 1-16,13-11-52 15,11-10 0-15</inkml:trace>
  <inkml:trace contextRef="#ctx0" brushRef="#br0" timeOffset="116794.085">16897 11614 44 0,'-13'-5'22'0,"-16"5"1"16,23 5-23-16,-12 3 3 16,-3 2 1-16,2 14-3 15,-2 13 1-15,8-2-2 16,2 4 0-16,11-2-1 15,3-2 1-15,7-11 0 16,6-9 0-16,-3-9 1 16,1-14 0-16,4-3-3 15,-5-10 1-15,6-19 2 0,0 3 0 16,-4 0-2-16,4 5 0 16,-6 6 1-16,3 10 1 15,-5 8 0-15,-6 11 0 16,3 10 3-16,-8 16 1 15,-3 8 0-15,-2 0-5 16,5-37 0 0,-5 130 8-16,-3-32 1 15,0-3-9-15,8-5 1 16,0-21-2-16,5-16 1 16,6-21-1-16,2-17 1 0,5-17-25 15,6-17 0-15,11-10-15 0,12-16 1 16</inkml:trace>
  <inkml:trace contextRef="#ctx0" brushRef="#br0" timeOffset="117247.7249">17307 11635 26 0,'-8'11'13'0,"3"4"8"15,5-1-14-15,-5 15 0 16,-1 3 1-16,-2 7-5 15,6 4 1-15,2-1-1 16,2-5 0-16,6-13-3 16,3-11 1-16,2-16-2 15,8-13 1-15,8-10 0 16,3-14 1-16,-5-5-2 16,2-2 1-16,-5 2 11 0,-6 10 1 15,1 12-3-15,-9 9 0 16,-5 14-6-16,1 11 1 15,-6 15-4-15,0 9 0 16,0 7-9-16,0 0 0 16,5 3-30-16,11-5 0 15,5-11 16-15,3-13 0 16</inkml:trace>
  <inkml:trace contextRef="#ctx0" brushRef="#br0" timeOffset="117669.6165">17794 11836 14 0,'13'-34'7'0,"6"-25"13"15,-17 44-7-15,-2 1-6 16,-2 6 1-16,-6 3-3 15,-3 8 0-15,-2 13 1 16,0 10 0-16,-3 9-4 16,3 10 1-16,2 5-2 15,3-3 0-15,5-15-1 16,1-8 1-16,2-5-2 16,2-6 1-16,6-11 1 0,3-10 0 15,2-18 0-15,6-6 1 16,2-7-5-1,0-4 1-15,-5 1 2 0,0 7 1 16,-6 6 6-16,-4 16 1 16,-1 8-7-16,-5 18 0 15,-5 3-2-15,-1 2 1 16,-2 12 0-16,1 4 0 16,1 3-13-16,1-5 0 15,10-6-28-15,6-10 1 16,2-13 36-16,0-11 1 0</inkml:trace>
  <inkml:trace contextRef="#ctx0" brushRef="#br0" timeOffset="117858.5835">18114 11444 33 0,'11'-37'16'0,"-1"11"12"16,-10 26-17-16,0 11-5 15,0-1 0-15,0 14-4 16,-2 18 0-16,-6 3-2 31,2 16 1-31,-2 8-2 16,1 5 1-16,4 0-24 15,3-10 1-15,3-19-5 16,7-14 1-16</inkml:trace>
  <inkml:trace contextRef="#ctx0" brushRef="#br0" timeOffset="118051.0749">18323 11339 53 0,'-10'10'26'0,"-4"38"5"15,9-30-27-15,-6 19-2 16,1 11 0-16,-1 10-1 16,1 11 0-16,-1 0-4 15,6 2 0-15,0-5-37 16,10-7 0-16,5-17 23 15,1-13 1-15</inkml:trace>
  <inkml:trace contextRef="#ctx0" brushRef="#br0" timeOffset="118363.7887">18410 11757 43 0,'-2'-6'21'0,"20"43"2"0,-12-29-22 16,4 8 7-16,6 8 0 15,0 10-7-15,2 4 1 16,1-1-2-16,2-6 1 16,0-9-1-16,6-17 1 15,10-16 0-15,0-21 0 16,3-13 3-16,2-2 0 16,-2 2 0-16,-9 8 0 15,-7 5 8-15,-5 11 1 16,-14 8-7-16,-8 18 1 0,-15 19-7 15,-14 23 1-15,-5 17 3 16,-11 5 0-16,6 18-5 16,-11 19 0-16,8-16-28 15,11 5 1-15,7-8-29 16,22-12 1-16</inkml:trace>
  <inkml:trace contextRef="#ctx0" brushRef="#br0" timeOffset="120136.4949">19911 11770 38 0,'-3'16'19'0,"-2"-59"1"0,5 30-19 0,-3-3 0 16,0 0 0-16,-4 1 3 16,-1 4 1-16,-8 3-3 15,-5 5 1-15,-9 3-2 16,1 14 0-16,3 4-2 15,-1 11 0-15,6 0 2 16,5 3 0-16,6 0-2 0,2-3 0 16,8-5 0-16,8-6 1 15,8-10 1-15,10-10 0 16,1-12-2-16,2-1 1 16,0-9-1-16,-5-8 0 15,-1 0 2-15,-4 8 1 16,-6 6 4-16,-5 10 1 15,-5 8-6-15,-3 11 1 0,-3 7-3 16,0 1 1-16,-2 2-1 16,3 3 1-16,-1 2-7 15,3-2 1-15,3-3-26 16,4-8 0-16,7-10 17 16,7-11 0-16</inkml:trace>
  <inkml:trace contextRef="#ctx0" brushRef="#br0" timeOffset="120605.4848">20207 11654 42 0,'-21'7'21'0,"0"36"2"15,18-22-22-15,-5 3 2 16,-2 8 0-16,2 5-3 16,2 0 0-16,-2 0 1 0,6-3 0 15,-4-5-2-15,12-5 1 16,-1-8 0-16,11-13 0 15,0-11 0-15,10-14 0 16,-2-4-1-16,-5 2 1 16,-4-2 0-16,4-3 0 15,-1 2 0-15,-2 3 0 16,0 11 0-16,-5 8 1 16,-6 7-2-16,0 6 1 15,-5 11 0-15,0 7 1 16,-5 6-1-16,5 0 1 0,0-3-1 15,5-5 1-15,1-11-1 16,4-10 0-16,6-17 0 16,5-12 0-16,3-3-1 15,0-14 1-15,2-1 1 16,-4 6 0-16,-1 9-1 16,-5 8 0-16,-6 5 6 15,-2 11 1-15,-5 13-6 16,-3 13 1-16,-3 0-4 15,0 8 1-15,3 8-10 16,0 0 0-16,6 1-20 16,10-7 0-16,5-10 19 15,3-10 0-15</inkml:trace>
  <inkml:trace contextRef="#ctx0" brushRef="#br0" timeOffset="120839.8616">20765 11807 41 0,'-8'19'20'0,"16"10"5"0,-5-16-21 16,5 11-2-16,3 5 1 16,2-3 4-16,8-5 0 15,3-10 1-15,2-3 1 16,-2-13-3-16,-3-14 0 16,0-7 3-16,-7 2 0 15,-7 0-5-15,-7-5 0 16,-10 2-4-16,-9 4 0 0,-7 4-2 15,-6 6 0 1,6 13-25-16,5 5 0 0,7 6-26 16,12-1 1-16</inkml:trace>
  <inkml:trace contextRef="#ctx0" brushRef="#br0" timeOffset="121395.8477">21170 11773 36 0,'-2'26'18'0,"2"19"1"16,0-32-19-16,0 8 4 15,0 6 1-15,0-1-3 16,0-2 1-16,0-5-1 16,0-6 0-16,2-5-2 15,1-8 0-15,5-16 0 16,5-10 1-16,8-6-2 16,8-13 1-16,3-3 1 15,0 6 1-15,0 13-4 16,-9 5 1-16,-2 11 11 15,-5 18 0-15,-10 16-3 0,-6 6 1 16,-3 12-1-16,0 6 0 16,-2 0-6-16,2-8 1 15,3 0-2-15,0-8 0 0,3-13-9 16,8-8 0-16,7-5-30 16,6-14 1-16,5-7 14 15,3-6 1-15</inkml:trace>
  <inkml:trace contextRef="#ctx0" brushRef="#br0" timeOffset="122071.8594">21951 11754 41 0,'-29'-13'20'0,"0"-3"5"16,18 13-21-16,0 9 1 16,-5 12 0-16,-5 6 0 15,0 13 1-15,3 11-4 16,4 2 0-16,6-8-3 15,8 1 1-15,8-17-1 16,6-5 1-16,7-16-1 16,0 1 0-16,3-14 1 15,5-16 0-15,-5-8-1 16,2-2 1-16,-10-8-1 0,0-3 0 16,-3 0 1-16,-2 5 1 15,-3 8-1-15,-6 8 0 16,1 11 0-16,2 16 0 15,-2 21 1-15,5 7 1 16,-3 14-2-16,6 11 1 16,-1-1 0-16,-2 14 0 15,-5 0 12-15,-3 13 1 16,-5-3-9-16,-6-4 1 16,-15 1-5-16,-9-7 0 15,-7-5-3-15,-8-12 1 0,-3-14-10 16,0-17 1-16,5-16-31 15,6-16 1-15,5-20 15 16,10-1 1-16</inkml:trace>
  <inkml:trace contextRef="#ctx0" brushRef="#br0" timeOffset="122509.4687">22956 11495 51 0,'24'-32'25'0,"0"37"3"0,-19-2-26 15,-5 8 2-15,-8 7 1 16,-2 8-3-16,-9 1 1 0,-2 5 1 16,0 7 1-16,5-2-3 15,0 0 1-15,5-2-2 16,6-6 1-16,5-3 0 15,5-4 0-15,17-6 0 16,15-6 0-16,8-5-2 16,15-2 0-16,-1 0-5 15,-1-6 0-15,-5 0-48 16,-8 3 0-16,-6-5 39 16,-7-19 0-16</inkml:trace>
  <inkml:trace contextRef="#ctx0" brushRef="#br0" timeOffset="122650.0405">23417 11476 78 0,'-59'19'39'0,"17"108"2"15,34-80-40-15,-2 17-2 0,-4 15 1 16,-2 19-27-16,6-13 0 16,5-3-25-16,-1-11 1 15</inkml:trace>
  <inkml:trace contextRef="#ctx0" brushRef="#br0" timeOffset="123216.1341">16143 12577 16 0,'21'-26'8'0,"-18"10"10"0,-3 16-8 15,-3 0 4-15,-8 2 0 16,-7 4-6-16,-3 9 1 15,0 4-3-15,5-3 0 0,0 5-6 16,5 0 0-16,1 0 0 16,4 3 1-16,1 0 1 15,10-3 0-15,1 0 1 16,2 1 0-16,0-4-1 16,-6-2 1-16,-2 0 0 15,-8-6 0-15,-2 4-4 16,-4-4 1-16,-4-5-2 15,-3 3 1-15,0 0-18 16,7-5 1-16,12-3-27 16,4 0 1-16</inkml:trace>
  <inkml:trace contextRef="#ctx0" brushRef="#br0" timeOffset="123591.1402">16362 12786 54 0,'-7'85'27'0,"7"-27"-1"0,-3-34-26 16,-5 21 2-16,-3 16 0 15,1-3-2-15,-1 3 0 16,1 2 0-16,2-23 0 16,2-11 0-16,-2-26 0 15,-2-14-1-15,-1-26 0 16,1-19 0-16,-1-26 1 15,3 14-1-15,8-4 1 0,8 3-1 16,21 1 1-16,6 20 1 16,4 8 0-16,9-2-1 15,2 13 1-15,-5 10-1 16,-5 11 1-16,-8 6 12 16,-11 4 1-16,-11 6-13 15,-10 11 1-15,-10 5-1 16,-11 7 1-16,-3 1-4 15,-5-11 0-15,-3 3-21 16,-2-8 1-16,2-3-25 16,5-13 1-16</inkml:trace>
  <inkml:trace contextRef="#ctx0" brushRef="#br0" timeOffset="124115.4489">16775 12246 50 0,'16'0'25'0,"5"48"6"16,-21-24-25-16,0 13 0 15,-2 2 1-15,-6 20-4 16,-3 2 1-16,-2 13-3 16,2 0 0-16,1-11-1 15,2-2 0-15,5-19-1 16,3-10 1-16,3-19-1 15,5-13 1-15,2-5-1 16,4-13 1-16,4-9-4 16,1-5 0-16,-4 3 2 15,4 5 1-15,0 11 1 0,-6 8 1 16,-3 10-1-16,-2 14 1 16,-2 7 1-16,2-2 1 15,-1 8-1-15,4 10 1 16,5-2-2-16,5-6 0 15,6-10 0-15,4-8 1 16,6-11-2-16,6-15 0 16,-1-14 0-16,-5 3 0 15,-3-14 0-15,-4-7 0 16,-9-3 0-16,-8 8 0 0,-5-8-2 16,-8 0 1-16,-8 10 2 15,-11 14 0-15,-4 16-2 16,-7 10 0-16,4 16 2 15,5 17 1-15,2 4-2 16,11-2 0-16,14-1-2 16,7 6 1-16,8-5-20 15,3-14 1-15,2-10-26 16,1-13 1-16</inkml:trace>
  <inkml:trace contextRef="#ctx0" brushRef="#br0" timeOffset="124334.289">17394 12884 44 0,'-31'18'22'0,"28"27"1"0,6-37-23 15,5-2 2-15,0-4 1 16,-3-10 5-16,5-7 0 16,6-1 0-16,-2-6 0 15,4-1-8-15,3-4 1 16,3-2-1-16,5 0 0 15,-2 8-31-15,2 2 1 16,-5 9-2-16,-3 7 0 16</inkml:trace>
  <inkml:trace contextRef="#ctx0" brushRef="#br0" timeOffset="124584.4259">17781 12876 44 0,'-6'3'22'16,"17"-27"4"-16,-3 13-23 0,3-7-2 15,-1-9 0-15,3-2-2 16,-2 0 0-16,-3-5 2 16,-5 5 0-16,-6 2-1 15,-10 11 0-15,-6 6 9 16,1 15 0-16,2 11 0 16,-5 16 1-16,-1 7-9 15,7 1 0-15,12-6-2 16,0 6 1-16,6 0-2 15,5-9 0-15,5 1-42 16,8-8 1-16,11-3 22 16,0-8 0-16</inkml:trace>
  <inkml:trace contextRef="#ctx0" brushRef="#br0" timeOffset="124865.8551">18217 12717 48 0,'-8'-24'24'0,"-5"6"10"0,5 15-24 16,3-2-4-16,-3 5 0 16,-3 5-4-16,1 9 1 15,2 7-2-15,8 5 0 16,0-2-1-16,5 2 0 16,0-7 5-16,3-1 0 15,-5-2-3-15,2 5 1 0,-5 3-3 16,-5 0 0-16,2 3-1 15,-5-4 1-15,-7-1-3 16,-7-4 0-16,1 1-20 16,-5-4 0-16,5-1-12 15,5-4 1-15,5-2 21 16,6-5 0-16</inkml:trace>
  <inkml:trace contextRef="#ctx0" brushRef="#br0" timeOffset="125022.1062">18421 12736 58 0,'-21'8'29'0,"26"0"-28"0,-5-6-28 16,0 6-3-16,-5 3 1 15</inkml:trace>
  <inkml:trace contextRef="#ctx0" brushRef="#br0" timeOffset="125147.0531">18461 12990 81 0,'-19'37'40'0,"14"-29"-59"0,5-6-41 16,0 1 40-16,-5 0 0 0</inkml:trace>
  <inkml:trace contextRef="#ctx0" brushRef="#br0" timeOffset="125927.83">17109 13530 48 0,'-11'26'24'0,"22"61"7"15,-6-52-25-15,-2 12 0 0,-3 17 0 16,0 10-7-16,2 0 1 16,-2 5 1-16,0 1-1 15,0-80 0 1,-5 90-32-16,5-21 1 15,0-24 3-15,3-19 0 0</inkml:trace>
  <inkml:trace contextRef="#ctx0" brushRef="#br0" timeOffset="126131.8606">17109 14054 49 0,'8'0'24'0,"52"-27"2"0,-36 9-25 0,5-9 0 16,8-5 1-16,22-13-4 16,-4-5 1-16,17-11 0 15,-6-2 0-15,-11 5-23 16,-7 10 1-16,-14 13-2 16,-10 14 1-16</inkml:trace>
  <inkml:trace contextRef="#ctx0" brushRef="#br0" timeOffset="126350.6137">17095 13956 60 0,'-13'34'30'0,"29"40"2"0,3-61-29 0,12 14 3 16,9 10 0-16,5 8-1 15,11 8 1-15,4-3-11 16,4-2 0-16,-1-17-49 16,-2-9 1-16,-5-14 38 15,-6-14 1-15</inkml:trace>
  <inkml:trace contextRef="#ctx0" brushRef="#br0" timeOffset="129608.7634">2699 10381 48 0,'5'13'24'0,"24"37"1"0,-8-23-23 16,9 12-2-16,12 20 1 31,13 12 3-31,9 3 1 15,-1 3-5-15,-7-6 0 16,2-5-1-16,0-7 0 0,-7-14-7 16,-14-6 0-16,-3-10-19 15,-10-7 0-15,-6-12 9 16,-12-10 1-16</inkml:trace>
  <inkml:trace contextRef="#ctx0" brushRef="#br0" timeOffset="129968.1441">2704 10780 44 0,'-16'11'22'0,"32"26"1"0,-8-32-23 0,-5 14 0 16,5 5 0-16,0 5 0 15,2-6 1-15,-2-1-1 0,5-4 1 16,-2-7 1-16,0-3 0 15,-6-19-3-15,-3-13 1 16,-2 0 1-16,-2-13 1 16,-9-13-3-16,-2-5 0 15,2-27 2-15,-7 18 0 16,-3-5 6-16,5 0 1 16,5 11-7-16,3 8 1 15,6 10-2-15,4 9 1 16,12 7 0-16,-1 5 1 0,11 9-4 15,7 4 1-15,12 6 0 16,10 6 0-16,7 4-28 16,7 1 0-16,1 2 1 15,-7 3 1-15</inkml:trace>
  <inkml:trace contextRef="#ctx0" brushRef="#br0" timeOffset="130640.028">3667 11249 46 0,'-16'-14'23'0,"-2"-20"4"0,18 26-23 16,-8 3 3-16,-3 2 0 15,3 6-7-15,-10 5 0 16,-9 8 3-16,4-6 0 15,-1 14-3-15,5 18 0 16,3-10-1-16,8 10 0 0,8 3 0 16,6-5 1-16,4-8-1 15,1-14 1-15,5-18 0 16,0-13 0-16,0-8-1 16,-1-16 1-16,4 0 0 15,-1 0 1-15,-4 2-1 16,-4 6 0-16,1 8 1 15,-3 5 0-15,-3 6 2 16,0 10 0-16,-2 2-3 16,0 12 1-16,2 17 0 15,-5 6 0-15,-5 22-1 16,5 9 1-16,0 6-1 16,0 1 0-16,-3 7 0 15,0 2 1-15,-2-10-2 16,0-18 1-16,5-11 1 15,-8-11 1-15,8-10-2 0,0-11 1 16,8-7-3-16,5-14 1 16,8-13 1-16,8-14 1 15,6 1-2-15,10-9 0 16,-3-4-39-16,0 4 1 16,-5 1 15-16,-13 0 1 15</inkml:trace>
  <inkml:trace contextRef="#ctx0" brushRef="#br0" timeOffset="130780.6534">4130 11431 60 0,'-2'11'30'16,"4"52"0"-16,-2-39-29 0,3 3-3 15,-3 4 0-15,0 12-56 16,0-1 1-16</inkml:trace>
  <inkml:trace contextRef="#ctx0" brushRef="#br0" timeOffset="131624.1331">9689 10354 48 0,'6'-8'24'0,"-12"11"9"0,4 5-24 0,-6 8-3 15,-5 16 0-15,-9 15-5 16,-1 3 0-16,-14 17-2 15,-8 4 0-15,2-2 1 16,-2 5 0-16,-2-11-2 16,4-7 0-16,6-8-13 15,6-14 0-15,4-13-12 16,11-13 1-16,6-10 7 16,2-14 1-16</inkml:trace>
  <inkml:trace contextRef="#ctx0" brushRef="#br0" timeOffset="131936.6393">9314 10495 38 0,'-8'-35'19'0,"10"17"1"0,4 10-19 16,-1 0 0-16,3 2 1 15,3 4 4-15,2 2 1 16,8-3-6-16,11 0 1 15,5-4-2-15,-3-7 1 16,1-4-1-16,4-6 0 16,4 0 1-16,-4 0 0 15,-7 8 8-15,-6 6 1 0,-7 7 0 16,-11 16 0-16,-8 17-4 16,-11 12 1-16,-10 13-5 15,-5 1 0-15,10 8-4 16,-3-1 1-16,-2-5-39 15,8-13 0-15,8-10 4 16,-1-12 0-16</inkml:trace>
  <inkml:trace contextRef="#ctx0" brushRef="#br0" timeOffset="132656.6829">8777 11421 47 0,'10'-85'23'0,"-18"37"2"0,6 40-23 0,-1 3 3 15,-5-3 0-15,0 6-4 16,-5-1 0-16,-8 0-2 15,-8 6 1-15,2 10 0 16,-5 19 1-16,6 8-2 16,5 18 0-16,5 0 1 15,5 5 0-15,3 1 0 16,11-11 0-16,13-13-1 16,5-17 0-16,3-17 2 15,0-17 0-15,-3-5-1 16,5-15 0-16,-2-12 0 15,0 1 1-15,-3-3-1 16,0-5 0-16,0 5-1 16,-2 5 1-16,-6 13 0 15,3 6 0-15,-11 3 4 0,3 10 0 16,-5 21-2-16,-6 11 1 16,-7 21 0-16,-4 16 0 15,-1-3-2-15,-1 13 1 16,0 3-1-16,0 6 0 15,0-1 0-15,3-5 0 16,0 3-2-16,-3-11 1 16,5-16 2-16,1-15 0 15,4-9-2-15,1-4 0 16,10-17-1-16,6-21 0 16,-1-5 1-16,14-6 1 0,11-7-25 15,7-6 0-15,6 6-19 16,-3-1 0-16</inkml:trace>
  <inkml:trace contextRef="#ctx0" brushRef="#br0" timeOffset="133016.0922">9176 11619 44 0,'5'-8'22'0,"38"3"1"0,-27 0-22 16,5-1-2-16,0 1 1 16,-5 0 0-16,0 5 1 15,-11 5-1-15,0 6 1 16,-13 2 3-16,-5-3 0 15,-5 12 4-15,-4 4 1 16,1 6-5-16,3-3 1 16,5 0-3-16,2-5 1 15,3-3-4-15,8-8 1 0,8-2 0 16,10-1 1-16,9 1-7 16,10 2 0-16,8 6-52 15,8 5 0-15</inkml:trace>
  <inkml:trace contextRef="#ctx0" brushRef="#br0" timeOffset="133725.1673">2699 17382 46 0,'-5'-10'23'0,"31"-27"0"0,-13 16-23 0,16-14 0 15,8-10 1-15,14-2 0 16,23-17 0-16,-11-2-2 15,11-11 1-15,0 0-1 16,-10 17 1-16,5-7-10 16,-11 9 1-16,-8 21-28 15,-15 3 1-15</inkml:trace>
  <inkml:trace contextRef="#ctx0" brushRef="#br0" timeOffset="134056.4664">2797 16956 35 0,'-13'14'17'0,"7"23"9"0,4-24-19 0,-1 0-3 16,-5 0 1-16,5 6 0 15,-5 7 0-15,0 1 0 16,3 5 0-16,-3-6-3 16,-2 0 0-16,7-4-1 15,-2-1 0-15,10 3 0 16,-2-14 0-16,5 3-2 16,2 1 1-16,14-6 0 15,8 0 0-15,2-3-17 16,3-5 0-16,6-13-26 15,12-14 1-15</inkml:trace>
  <inkml:trace contextRef="#ctx0" brushRef="#br0" timeOffset="134668.2291">3760 16448 39 0,'-21'-21'19'0,"-3"-3"1"0,16 16-20 0,-5 8 1 16,-6 0 0-16,1 6-1 16,2 4 0-16,-11 9 4 15,4 2 1-15,1 5-5 16,1 19 0-16,8-5 0 16,8 5 0-16,5 11 1 15,8-1 0-15,2-5-2 16,-2-10 0-16,8-19 1 15,3-15 0-15,10-22 0 16,-3-13 0-16,3-19 0 16,0-10 1-16,-8-16-2 15,3 2 1-15,-5 6 0 0,-6 21 0 16,-5 11 5-16,-3 13 1 16,1 10-1-16,-4 22 0 15,-2 12-3-15,0 6 1 16,0 19 1-16,0 8 0 15,0 12 0-15,0 17 1 16,8 2-5-16,-8-10 0 16,3 0 1-16,-1 0 1 15,6-11-4-15,-2-13 0 16,7-11 2-16,-3-15 0 16,4-20-1-16,7-9 1 0,5-14-11 15,1-8 1-15,5-5-44 16,2-5 1-16</inkml:trace>
  <inkml:trace contextRef="#ctx0" brushRef="#br0" timeOffset="135090.0546">4175 16697 43 0,'37'8'21'0,"37"-32"2"0,-50 24-23 15,-3-5 1-15,1 5 0 16,-4 0 3-16,-5 5 0 16,-2-5-3-16,-11 3 0 15,-8 10-1-15,-5 8 1 16,-11 8-2-16,-5 0 1 15,8-5 0-15,-1-5 0 16,12-3-1-16,-1-8 0 16,9-8 1-16,12-8 0 15,11-6 0-15,6 4 0 0,2 2 0 16,-8 5 0-16,-2 6 12 16,-6 5 0-16,-3 0-7 15,-2 8 0-15,-13 5-4 16,-8 0 0-16,-8-10-2 15,-3-4 1-15,3 4-17 16,0-3 1-16,5-3-33 16,13-2 1-16</inkml:trace>
  <inkml:trace contextRef="#ctx0" brushRef="#br0" timeOffset="135791.4182">9705 17343 46 0,'-26'5'23'0,"2"-18"14"15,16 0-23-15,-2-9-4 0,-4-12 0 16,-4-8-4-16,-14-14 0 15,-10-13-6-15,-14-34 0 16,-10-27-1-16,-3-2 0 16,14 8 0-16,-1-6 1 15,14 45-1-15,10 25 1 16,5 12-24-16,14 16 1 16,11 3-6-16,4 24 0 15,9 15 8-15,-1 14 1 0</inkml:trace>
  <inkml:trace contextRef="#ctx0" brushRef="#br0" timeOffset="136119.6012">9197 16980 17 0,'-5'-16'8'0,"13"43"13"16,0-19-9-16,5 8-5 16,6-1 1-16,4-4 1 15,7 10 1-15,7 8 2 16,13 16 0-16,-5-2-8 16,-3-1 1-16,-2 0 2 15,0-13 1-15,-9-15-1 0,-4-1 1 16,-1-13-5-16,-10-13 0 15,0-22-3-15,-5-7 0 16,-1-8-1-16,-7-11 0 16,-1-8-37-16,4-8 1 15,-4 8-5-15,1-7 1 16</inkml:trace>
  <inkml:trace contextRef="#ctx0" brushRef="#br0" timeOffset="136840.755">8067 15509 34 0,'-13'-21'17'0,"-3"21"1"0,11 0-17 0,-6 0 0 0,-4-3 1 16,-1 6 0-16,-5-3 0 16,-1 2 2-16,1 6 1 15,3 8-4-15,-1 8 1 16,6 8-1-16,10 5 0 0,3-8 0 16,0 8 1-16,6 3-4 15,4-9 1-15,9-4 1 16,2-14 0-16,0-16 0 15,3-4 1-15,2-15-1 16,-5-15 0-16,1-18 0 16,-6-3 0-16,2-6 0 15,-7 19 1-15,-3 5-1 16,-6 9 0-16,-2 4 6 16,0 11 1-16,0 0-6 15,0 22 1-15,0 17 2 16,0 12 1-16,0 23-4 15,3 3 1-15,2 21 1 16,-2 3 1-16,-1 15-3 16,4-5 0-16,-4 1-1 0,1-20 0 15,-3 12 0-15,0-9 1 16,0-15 0-16,0-17 1 16,0-12-5-16,5-19 1 15,6-14 2-15,5-18 1 16,10-13-1-16,-2-2 0 15,8-14-26-15,2-3 1 16,9-2-14-16,-1-3 0 16</inkml:trace>
  <inkml:trace contextRef="#ctx0" brushRef="#br0" timeOffset="137142.9074">8599 15739 38 0,'-10'0'19'0,"-11"-18"6"16,18 20-20-16,0 4-2 31,-2 12 1-31,0-2 2 16,-3 8 1-16,0-3-2 0,3-8 1 15,-1 0-4-15,4-2 0 16,4 0 2-16,6-4 0 16,11 4-3-16,4 0 1 15,12-1-3-15,-6 1 0 16,3-6 2-16,-1-5 1 16,1-3-21-16,-3-2 1 15,-7-3-30-15,-1-10 1 16</inkml:trace>
  <inkml:trace contextRef="#ctx0" brushRef="#br0" timeOffset="137299.1613">8747 15657 49 0,'-21'19'24'0,"21"31"11"16,0-18-25-16,-2 10-10 16,-1 21 1-16,-2 6-1 15,2 16 1-15,-5 0-20 16,5 10 1-16,1-16-23 15,-3-7 0-15</inkml:trace>
  <inkml:trace contextRef="#ctx0" brushRef="#br0" timeOffset="138195.446">17934 14284 67 0,'-10'29'33'0,"4"63"1"16,1-65-34-16,0 13-5 0,-3 5 1 15,0-8-35-15,5-6 1 0,3-4 15 16,-2-6 0-16</inkml:trace>
  <inkml:trace contextRef="#ctx0" brushRef="#br0" timeOffset="139414.0198">14357 13998 37 0,'-13'8'18'0,"-1"24"4"0,14-22-19 0,-5 11-3 15,5 14 1-15,-3 7-1 16,1 11 0-16,2 0-1 16,0-5 1-16,0-11-5 15,5-11 1-15,3-18-31 16,5-16 1-16</inkml:trace>
  <inkml:trace contextRef="#ctx0" brushRef="#br0" timeOffset="139570.7881">14524 13628 52 0,'-35'-14'26'0,"6"35"0"15,26-18-26-15,-2 5-10 16,2 0 1-16,1 0-14 0,2 3 0 15,5 4 4-15,3 7 1 16</inkml:trace>
  <inkml:trace contextRef="#ctx0" brushRef="#br0" timeOffset="139901.7272">14574 14141 53 0,'10'13'26'0,"33"-31"0"15,-30 10-26-15,6-6 0 16,-6-1 0-16,0-7 0 16,3-1 0-16,-6-1 0 15,-4 0 0-15,-6 5-1 16,-3 1 1-16,-8 7 1 15,-2 11 1-15,-8 11-3 16,-8 10 1-16,5 3 0 16,3 10 0-16,2 11 0 0,9-2 1 15,7-6-1-15,9 0 0 16,12-3-8-16,11-7 0 16,-2-9-37-16,10-13 1 15</inkml:trace>
  <inkml:trace contextRef="#ctx0" brushRef="#br0" timeOffset="140122.1332">14955 13411 42 0,'3'-14'21'0,"26"54"5"15,-16-24-21-15,5 16 1 16,-2 15 1-16,0 4-2 15,-5 9 1-15,-9 1-4 16,-4 8 1-16,-9 3-4 16,-7-1 1-16,-4 6-18 15,-9-3 1-15,-12 3-26 16,1-6 1-16</inkml:trace>
  <inkml:trace contextRef="#ctx0" brushRef="#br0" timeOffset="140373.7967">14058 13527 54 0,'-42'11'27'0,"7"71"1"0,25-53-28 15,-1 24 1-15,3 26 0 0,8 24 0 16,11 16 0 0,10 14-2-16,13-17 1 0,16-10-16 15,11-27 1-15,5-15-25 16,6-22 0-16</inkml:trace>
  <inkml:trace contextRef="#ctx0" brushRef="#br0" timeOffset="141040.3564">19019 13961 37 0,'-8'-13'18'0,"19"13"8"0,-1-6-19 0,3-2-6 16,14 1 0-16,5-4-2 16,-1 0 1-16,6 1-5 15,3 2 1-15,-5 3-36 16,-6 5 1-16</inkml:trace>
  <inkml:trace contextRef="#ctx0" brushRef="#br0" timeOffset="141184.3068">18971 14144 54 0,'16'26'27'15,"32"-42"2"-15,-22 8-28 0,9-2-14 16,10 2 0-16,18-3-29 15,1-2 0-15</inkml:trace>
  <inkml:trace contextRef="#ctx0" brushRef="#br0" timeOffset="141481.1806">20112 13487 49 0,'8'-2'24'0,"23"31"8"0,-25-8-24 15,-1 13-7-15,-2 19 0 16,-3 5-1-16,-8 11 1 16,-5 11-5-16,2-4 1 15,0 4-51-15,1-11 0 16</inkml:trace>
  <inkml:trace contextRef="#ctx0" brushRef="#br0" timeOffset="141650.617">20093 13961 60 0,'80'-66'30'0,"15"10"1"16,-69 35-31-16,14-13-8 16,5-1 1-16,-3 1-46 15,1-1 1-15</inkml:trace>
  <inkml:trace contextRef="#ctx0" brushRef="#br0" timeOffset="141853.7448">20157 13710 65 0,'-53'42'32'0,"40"32"1"15,13-53-32-15,8 11-1 0,13 10 1 16,5 1-1-16,11 7 1 15,0-3-4-15,11-2 0 16,5-7-56-16,2-12 1 16,1-5 53-16,-8-16 1 15</inkml:trace>
  <inkml:trace contextRef="#ctx0" brushRef="#br0" timeOffset="142198.9986">20691 13876 49 0,'-5'6'24'0,"-6"25"2"16,11-15-25-16,-2 11 4 0,-1 2 1 16,-5 13-6-16,0 3 1 15,6 0-2-15,-1-13 1 16,-2-6-29-16,5-2 0 15,0-3 3-15,-3-5 0 16</inkml:trace>
  <inkml:trace contextRef="#ctx0" brushRef="#br0" timeOffset="142370.8769">20419 14077 65 0,'-19'8'32'15,"67"3"3"-15,-27-11-33 0,11 0-2 16,10-5 0-16,3-3-2 16,5-3 1-16,3-2-52 15,0-6 1-15,-16 3 39 16,-10 1 1-16</inkml:trace>
  <inkml:trace contextRef="#ctx0" brushRef="#br0" timeOffset="142898.1474">20088 13792 30 0,'-8'-6'15'0,"16"9"6"0,-5-3-16 0,-1 5 1 15,-2 6 1-15,0 2-4 16,-2 6 1-16,-6 4 6 16,2 9 0-16,-4 8-10 15,-1 0 0-15,-5 4-1 16,6 4 1-16,-1-3-13 16,6-10 0-16,5-6-29 15,5-11 1-15</inkml:trace>
  <inkml:trace contextRef="#ctx0" brushRef="#br0" timeOffset="143408.2873">20855 14003 41 0,'-31'8'20'0,"4"32"3"0,22-32-22 16,2 8-2-16,1 5 1 15,-4 3 0-15,6 2 0 16,6-7-1-16,4-6 1 0,3-8 0 15,6-7 1-15,2-9-1 16,0-5 1-16,-5 0-1 16,0 0 1-16,-5-2-1 15,-9 2 0-15,-4 3 0 16,-9 5 1-16,-5 2-3 16,0 6 0-16,-2 0-21 15,4 3 0-15,4-3 5 16,5 0 1-16</inkml:trace>
  <inkml:trace contextRef="#ctx0" brushRef="#br0" timeOffset="143611.3895">21096 13733 38 0,'-10'0'19'0,"23"37"5"0,-8-18-19 16,-10 2-1-16,5 11 0 15,0 8-4-15,0 5 0 16,0 10-2-16,0 3 1 16,0-5-26-16,-3-8 0 15,3-2 9-15,-3-12 1 16</inkml:trace>
  <inkml:trace contextRef="#ctx0" brushRef="#br0" timeOffset="143727.1018">20945 14083 39 0,'-16'-8'19'0,"35"-3"1"0,-9 6-20 0,9 2 0 16,5 3 1-16,8-2-40 15,-1-4 0-15</inkml:trace>
  <inkml:trace contextRef="#ctx0" brushRef="#br0" timeOffset="144086.5663">21474 14083 50 0,'-21'-3'25'0,"3"-10"1"0,18 7-24 16,0 1-2-16,-3 0 1 15,-5 0-3-15,0 5 0 16,-5 5 3-16,0 3 1 16,-6 2-4-16,1 12 1 15,2 7 1-15,0 0 0 0,5-3 0 16,6-2 0-16,5-5-1 15,3-6 1-15,5-3 0 16,2-4 1-16,4-9-1 16,-1-10 0-16,3-3-1 15,-1-3 1-15,-4-2 0 16,0 3 1-16,-3 2-1 16,0 5 0-16,-3 3 3 15,-5 8 1-15,5 6-4 16,-2-1 1-16,-1 6-1 15,6 4 0-15,0 7-17 16,-2-1 0-16,9-3-20 16,-1 3 1-16</inkml:trace>
  <inkml:trace contextRef="#ctx0" brushRef="#br0" timeOffset="144274.0121">21808 13715 56 0,'-11'0'28'0,"11"29"3"0,0-11-28 16,-2 9 2-16,-6 13 0 15,2 15-6-15,-2 6 1 16,6 10-21-16,-3-10 0 16,5-2-21-16,-3-1 1 15</inkml:trace>
  <inkml:trace contextRef="#ctx0" brushRef="#br0" timeOffset="144586.5728">19977 14413 64 0,'-3'8'32'0,"85"16"-1"16,-37-19-31-16,19 1 0 16,31-4 1-16,29 1 0 15,24 0 1-15,24-6-1 0,8-5 1 16,8-2-2-16,-16-4 0 15,-2-2-19-15,-12 6 0 16,-31-1-29-16,-23 3 1 16</inkml:trace>
  <inkml:trace contextRef="#ctx0" brushRef="#br0" timeOffset="144975.6411">20988 14636 52 0,'-16'0'26'0,"13"18"1"15,0-15-25-15,-5 2-4 16,-2 3 1-16,-9 5 1 16,-2 3 1-16,-3 0-1 0,3 3 1 15,0 2 0-15,8 0 1 16,2 0-2-16,6 0 0 16,13-2 2-16,5-3 1 15,8-8-1-15,8 2 0 16,11-5-2-16,8-5 1 15,-1-5-3 1,-2-5 0-16,6-6-31 0,-6-3 1 16,-3-2 7-16,-10 0 1 15</inkml:trace>
  <inkml:trace contextRef="#ctx0" brushRef="#br0" timeOffset="145118.1572">21210 14556 59 0,'-32'61'29'0,"14"16"1"0,15-51-29 16,-2 14-2-16,-1 5 0 0,-4 16-12 15,-6 0 1-15,5 10-33 16,6-2 0-16</inkml:trace>
  <inkml:trace contextRef="#ctx0" brushRef="#br0" timeOffset="146922.8673">14767 15776 45 0,'-29'-8'22'0,"24"37"1"0,5-21-23 16,0 11 0-16,-6 2 0 15,4 11 1-15,2 18 0 16,0 3 2-16,0 10 0 16,0 1-2-16,2-6 0 15,6-8 0-15,5-10 1 16,6-19-4-16,5-10 1 0,8-16 2 16,5-35 1-16,8 3-4 15,8-24 1-15,-9-5 1 16,-1-16 0-16,-3 13 0 15,-9 0 0-15,-2 6 0 16,-7 15 0-16,-9 14 3 16,-5 12 0-16,-6 17 0 15,-2 10 1-15,-2 19-3 16,-4 16 0-16,4 8-1 16,-1 10 0-16,3 0-2 15,0 6 1-15,3 10-29 16,7-8 0-16,12-8 4 15,1-10 1-15</inkml:trace>
  <inkml:trace contextRef="#ctx0" brushRef="#br0" timeOffset="147209.6059">15622 16035 48 0,'-43'-7'24'0,"1"38"0"0,26-23-24 0,0 3 0 15,-2-1 1 1,4 1-1-16,9 5 1 0,13 16 0 16,5-1 0-16,9-9 1 15,-4 4 0-15,1-5 2 16,-6 0 0-16,0 1-1 16,-8-1 1-16,-5 3-5 15,-10-1 0-15,-11 4 1 16,-11 2 0-16,0-8-9 15,3-2 0-15,5-6-27 16,6-8 0-16,7-5 23 16,0-5 0-16</inkml:trace>
  <inkml:trace contextRef="#ctx0" brushRef="#br0" timeOffset="147635.3383">15722 16297 42 0,'11'0'21'0,"28"-10"0"15,-28-1-20-15,8-10-2 16,-4-8 1-16,7 3 0 16,-4 4 0-16,-7-4 0 15,-9 5 0-15,-4 5 0 16,-9 5 1-16,-7 9 10 15,-4 7 0-15,-4 3-1 16,-3 16 0-16,5 10-4 16,8 3 1-16,16 5-5 0,11 6 1 15,10-6-4-15,19-2 0 16,5-8-40-16,5-14 1 16</inkml:trace>
  <inkml:trace contextRef="#ctx0" brushRef="#br0" timeOffset="148612.4717">17162 15718 40 0,'-6'3'20'0,"1"7"0"0,5 1-20 0,0 10 2 16,0 3 1-16,0 18 3 15,0 19 1-15,0-5-4 16,5 23 0-16,1-5-3 16,9-3 0-16,7-7 1 15,-1-14 1-15,3-15-2 16,7-19 0-16,9-19-1 15,5-13 1-15,5-26 0 16,6-3 1-16,5-21-1 16,-8-6 0-16,-6-13-1 15,-7 6 1-15,-8 0 0 0,-11 7 0 16,-8 17 5-16,-5 12 0 16,-8 19 2-16,-3 19 0 15,-2 16-1-15,2 26 1 16,-7 16-3-16,2 26 1 15,3 3-3-15,-1 16 1 16,12-11-4-16,-1-2 1 16,11-14-10-16,5-15 0 15,11-14-39-15,2-18 1 16,8-16 29-16,-2-8 0 0</inkml:trace>
  <inkml:trace contextRef="#ctx0" brushRef="#br0" timeOffset="149197.9315">18146 16295 34 0,'-3'2'17'0,"1"1"6"0,-4 0-16 15,6 7-5-15,0 9 1 16,0 7 1-16,6 3 0 16,-1-2-4-16,3-3 1 15,2-3-2-15,4-8 1 16,4-5-17-16,3 0 0 15,3-16-13-15,-3-5 1 16</inkml:trace>
  <inkml:trace contextRef="#ctx0" brushRef="#br0" timeOffset="149309.8283">18188 16086 49 0,'-26'2'24'0,"28"-4"-17"16,1 2-25-16,8 0-12 15,4-6 0-15</inkml:trace>
  <inkml:trace contextRef="#ctx0" brushRef="#br0" timeOffset="149788.0213">18704 15969 49 0,'-29'0'24'0,"37"-2"4"0,0-1-25 0,5 0-3 16,8-2 0-16,8-3 0 16,6 0 1-16,5 0-13 15,2 0 0-15,-5 0-28 16,0 6 0-16</inkml:trace>
  <inkml:trace contextRef="#ctx0" brushRef="#br0" timeOffset="149975.5233">18768 16123 57 0,'-22'5'28'0,"54"-10"2"15,-19 5-30-15,17 0 1 16,4 2 1-16,6 4-22 0,-1-4 1 16,6-2-20-16,-2-2 1 15</inkml:trace>
  <inkml:trace contextRef="#ctx0" brushRef="#br0" timeOffset="150593.9015">20178 15721 47 0,'-37'2'23'0,"37"-15"6"0,5 13-24 16,14 0 2-16,10 5 0 15,5 3-6-15,16-2 1 16,14-1-2-16,13-8 1 15,5-2-1-15,5 0 0 16,0-3-13-16,-5 2 1 16,-10 1-36-16,-14 2 0 15</inkml:trace>
  <inkml:trace contextRef="#ctx0" brushRef="#br0" timeOffset="151162.2593">20167 15742 46 0,'-21'-16'23'0,"53"3"1"0,-16 7-23 15,0 6 0-15,0-2 0 16,-1 4 4-16,7 1 0 16,7 8-5-16,2 4 1 15,9 1-1-15,-3 0 0 16,6 0 0-16,4-3 1 16,-5 3-1-16,-4-3 1 0,-7-2-1 15,-4 2 0-15,-14-2 1 16,-5 5 0-16,-8 10 0 15,-11 3 0-15,-7 0-2 16,-3 1 1-16,-11-1-1 16,-8-6 1-16,-2 4 0 15,-3-1 0-15,0 1 1 16,-13 5 1-16,-1-1-3 16,1-7 0-16,5-3 1 15,8 3 1-15,6-3 1 16,7 3 0-16,8-5 0 15,11 2 0-15,8-3 3 16,20 1 1-16,12-1 2 16,26-10 0-16,8-2-4 15,23-12 1-15,20-2-6 16,1-8 1-16,7-2 0 16,-1 2 1-16,-5 3-16 0,-17 8 0 15,-7-3-48-15,-5 2 0 16</inkml:trace>
  <inkml:trace contextRef="#ctx0" brushRef="#br0" timeOffset="151979.3114">20231 16761 30 0,'-27'7'15'0,"-4"20"3"0,23-14-15 16,0 6 1-16,2 4 1 15,-1-1-6-15,7 1 1 16,2-4 0-16,6 7 0 16,5-10-2-16,6-8 1 0,2-10-34 15,0-4 1-15</inkml:trace>
  <inkml:trace contextRef="#ctx0" brushRef="#br0" timeOffset="152119.9386">20268 16544 37 0,'-21'-14'18'0,"5"28"1"16,16-12-20-16,0 3 0 15,5 1 0-15,0 2-34 16,3 8 1-16</inkml:trace>
  <inkml:trace contextRef="#ctx0" brushRef="#br0" timeOffset="152527.6997">20702 16591 34 0,'2'-2'17'0,"1"12"1"0,2-5-16 0,-5-5 2 15,3 6 1-15,-3-4-1 16,0 4 1-16,0 2 2 16,-8 0 1-16,-5 7-5 15,-8-7 1-15,-8 8-1 16,2 3 1-16,-5 5-4 16,-5 5 1-16,3 0 2 15,2-3 1-15,8-2-4 16,6-5 1-16,10-6-1 15,8-3 0-15,8-4 0 16,5 2 0-16,8-3 0 16,11 3 0-16,5-3 0 15,0 0 0-15,0 3-1 0,-5 3 0 16,0-3-32-16,-6 0 1 16,3-6 3-16,-5-4 0 15</inkml:trace>
  <inkml:trace contextRef="#ctx0" brushRef="#br0" timeOffset="152953.7035">21064 16705 29 0,'8'5'14'0,"16"43"12"0,-13-30-16 15,-1 9 0-15,-2-1 0 16,-3 11 0-16,3 8 0 16,-5 0-5-16,-3 3 1 15,0 5-4-15,-5 0 0 16,-3 2-3-16,-3-12 0 15,-7-1 0-15,2-13 1 0,-3-2-37 16,-2-19 1-16,3-11 8 16,-4-21 0-16</inkml:trace>
  <inkml:trace contextRef="#ctx0" brushRef="#br0" timeOffset="153063.0799">20842 16692 41 0,'-18'-11'20'0,"23"-10"-20"15,-5 21-21-15,5 3 2 16,3-1 0-16</inkml:trace>
  <inkml:trace contextRef="#ctx0" brushRef="#br0" timeOffset="154445.7601">21739 15223 37 0,'-8'-24'18'0,"11"45"3"0,-3-10-19 16,5 5 1-16,-2 18 0 15,-1 14 0-15,4 2 0 16,-6 8 4-16,0 1 0 16,2-6-4-16,1 0 0 15,2-3-4-15,-5-3 1 16,0-4 1-16,-5-9 1 0,2-2-3 15,1 0 0-15,-6-3 1 16,0-3 0-16,2-5 0 16,-1-2 1-16,4-1-1 15,-2-2 0-15,2-5-1 16,0 0 1-16,3-6 0 16,0 8 0-16,0-5 0 15,-5-3 0-15,5 1 0 16,0-4 1-16,0-2-10 15,0 0 0-15,0-5-37 16,0 0 0-16</inkml:trace>
  <inkml:trace contextRef="#ctx0" brushRef="#br0" timeOffset="154696.1165">21660 15705 45 0,'8'2'22'0,"47"-25"0"0,-34 9-22 16,11-12 1-16,21-11 1 16,5-6-1-16,11-9 0 0,2-1-1 15,1 10 1-15,-6 6-2 16,-13 11 0-16,-11 5-6 15,-13 10 1-15,-15 6-33 16,-12 2 0-16</inkml:trace>
  <inkml:trace contextRef="#ctx0" brushRef="#br0" timeOffset="154899.5744">21816 15551 54 0,'10'58'27'0,"57"9"7"16,-41-49-27-16,-2 17 0 15,8-1 0-15,2 3-7 16,6 5 0-16,-1 1-3 0,-2-9 1 16,6 0-63-16,4-12 1 15</inkml:trace>
  <inkml:trace contextRef="#ctx0" brushRef="#br0" timeOffset="156542.7651">22811 15673 45 0,'-24'-21'22'0,"3"5"1"16,15 8-22-16,1 0-1 16,-11 0 0-16,3-2 1 0,-6 2 1 15,-2 2-4-15,-5 1 1 16,-6 5 1-16,0 3 1 16,3 5-2-16,5 5 1 15,3 5 0-15,3 11 0 16,4 11 0-16,4 5 1 15,2-3-2-15,5-2 1 16,3-5 0-16,3-4 0 16,5-7 0-16,2-8 1 15,6-8-2-15,6-8 1 0,-1-8 0 16,0 0 0-16,0-5 0 16,0-6 0-16,0-2 0 15,-2-5 0-15,2-3 0 16,-2 5 0-16,-4-5 0 15,1 5 0-15,-2 3 0 16,-4 2 0-16,-2 9 0 16,-5 4 1-16,-1 12-1 15,-2 1 1-15,-2 12 4 16,-1 15 1-16,-7-2-3 16,-6 11 1-16,2 15-3 15,1 3 1-15,-3 15-2 16,0-4 1-16,-2 5-1 15,5-1 1-15,2-10-2 16,1-5 1-16,2-10 0 0,5-14 0 16,-2-14 0-16,5-9 1 15,8-9-2-15,5-8 1 16,8-10-1-16,8-3 1 16,11-13 0-16,-3-3 1 15,0 11-20-15,-5 0 0 16,-6 0-19-16,1 0 0 15</inkml:trace>
  <inkml:trace contextRef="#ctx0" brushRef="#br0" timeOffset="156946.0333">22969 15911 29 0,'-10'-10'14'0,"7"10"2"0,3 0-15 16,0 2 3-16,0 1-4 15,0-3 0 1,-8 21 10-16,6 0 1 16,-4 0-10-16,6 3 0 15,0-5-1-15,6-1 0 16,-1-5-1-16,5-2 1 15,6-3-6-15,-2-3 1 16,-1-5-32-16,5-8 0 16</inkml:trace>
  <inkml:trace contextRef="#ctx0" brushRef="#br0" timeOffset="157071.0347">23073 15845 45 0,'-27'-11'22'0,"14"1"-1"16,13 5-22-16,0 5 0 15,0 0 0-15,0 0-41 16,8 0 1-16</inkml:trace>
  <inkml:trace contextRef="#ctx0" brushRef="#br0" timeOffset="157952.06">23530 15662 36 0,'-18'-15'18'0,"2"1"1"0,11 9-18 16,-1 0 0-16,-4-1 0 15,-6 4-2-15,0 4 1 16,-2 6 2-16,4 8 1 16,-4 8-3-16,5 8 1 0,-3 7 2 15,2-1 0-15,4 1-2 16,2-4 1-16,5-6-3 16,3-3 1-16,3-10 1 15,7-8 0-15,6-5-2 16,0-9 0-16,5-2 1 15,1-7 1-15,-1-9-2 16,-3-3 1-16,1-4 0 16,-6-1 1-16,0-3-1 15,-2 1 0-15,-3 5 0 16,0 8 1-16,-6 5-1 16,1 8 0-16,-3 8 2 15,0 5 1-15,5 6-3 16,-5 7 0-16,-5 9-1 15,2 12 1-15,-5 4 1 0,-5 12 0 16,-5 9 4-16,-4 5 0 16,1 7-5-16,0-7 1 15,5-5-2-15,0-9 1 16,6-18 2-16,5-5 0 16,5-21-1-16,5-6 0 15,11-10-2-15,5-9 0 16,5-7 0-16,6-5 0 15,5-3-32-15,-2 0 1 16,-1 5 11-16,-2 0 0 16</inkml:trace>
  <inkml:trace contextRef="#ctx0" brushRef="#br0" timeOffset="158264.5793">23813 15821 36 0,'-5'19'18'0,"10"18"7"16,-5-29-18-16,0 5 0 0,0 8 0 15,0 3 0-15,0 0 1 16,-5 0-7-16,3-3 1 16,-6-3-2-16,2-5 0 15,-4-2-3-15,-1 0 1 16,1-6-54-16,-1 0 1 16</inkml:trace>
  <inkml:trace contextRef="#ctx0" brushRef="#br0" timeOffset="158373.956">23803 15691 43 0,'3'-10'21'0,"20"2"-41"0,-15 5-22 0</inkml:trace>
  <inkml:trace contextRef="#ctx0" brushRef="#br0" timeOffset="158906.1062">21686 16284 40 0,'-42'-10'20'0,"34"4"0"16,8 4-19-16,3 4 1 15,4 4 1-15,12-4 1 16,13 12 1-16,21 1 6 15,21-1 1-15,32-4-1 16,31-2 0-16,27-5-3 16,27-3 1-16,15-8-9 15,6-5 0-15,-1 5 0 16,-4-8 0-16,-1-3-3 16,-5-7 0-16,-31 5-48 15,-20-1 0-15,-30 1 27 16,-36 11 1-16</inkml:trace>
  <inkml:trace contextRef="#ctx0" brushRef="#br0" timeOffset="159548.6953">22681 16753 36 0,'-19'0'18'0,"19"37"0"0,3-24-17 16,2 13 0-16,-2-2 0 15,5 3 0-15,-5 12 0 16,-1 4 4-16,4-14 0 16,-6 5-3-16,0-5 0 15,0-8-2-15,0 1 0 16,0-12 0-16,0-7 1 0,0-3-1 15,5-13 1-15,3-17 2 16,10-4 0-16,4-8 2 16,4-11 1-16,3 0-7 15,5-5 1-15,6 7 0 16,2 1 1-16,-2 16-2 16,-8 13 1-16,-6 13-8 15,3 10 1-15,-5 4-34 16,3-1 1-16,-3 11 34 15,-3 2 1-15</inkml:trace>
  <inkml:trace contextRef="#ctx0" brushRef="#br0" timeOffset="159927.4677">23073 17099 36 0,'-16'24'18'0,"5"0"4"16,11-14-18-16,0 9-2 16,8 5 0-16,0 0-2 15,-3-3 0-15,-5-21 0 16,37 18-42-1,-13-10 1-15</inkml:trace>
  <inkml:trace contextRef="#ctx0" brushRef="#br0" timeOffset="160048.4285">23223 16988 25 0,'-23'-40'12'0,"12"22"2"0,11 15-12 15,0-2-4 1,-5 5 1-16,5 0-24 0,-3 0 1 15</inkml:trace>
  <inkml:trace contextRef="#ctx0" brushRef="#br0" timeOffset="161028.7879">23380 17123 29 0,'-6'16'14'0,"22"26"7"0,-11-29-14 0,3 11-3 16,3 0 1-16,0 3-1 15,-4 4 1-15,-1-2-1 0,-1 6 1 16,-5-3-4-16,-5-6 1 16,-1-2-3-16,-4-3 1 15,-6-5-3-15,3-3 1 16,0-5-24-16,-3-8 1 16,5-13 4-16,6-11 0 15</inkml:trace>
  <inkml:trace contextRef="#ctx0" brushRef="#br0" timeOffset="161172.6062">23385 16919 44 0,'-11'-8'22'0,"27"6"1"16,-11 2-22-16,3 2-16 31,0 1 1-31,-2-3-16 15,2 0 1-15</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1023" units="deg"/>
        </inkml:traceFormat>
        <inkml:channelProperties>
          <inkml:channelProperty channel="X" name="resolution" value="2155.72363" units="1/cm"/>
          <inkml:channelProperty channel="Y" name="resolution" value="3449.15796" units="1/cm"/>
          <inkml:channelProperty channel="F" name="resolution" value="2.84167" units="1/deg"/>
        </inkml:channelProperties>
      </inkml:inkSource>
      <inkml:timestamp xml:id="ts0" timeString="2014-02-10T15:36:58.589"/>
    </inkml:context>
    <inkml:brush xml:id="br0">
      <inkml:brushProperty name="width" value="0.05292" units="cm"/>
      <inkml:brushProperty name="height" value="0.05292" units="cm"/>
    </inkml:brush>
  </inkml:definitions>
  <inkml:trace contextRef="#ctx0" brushRef="#br0">1650 9697 20,'-6'-5'36,"2"0"-26,4 1 5,0 4 6,0 0-2,0 0 9,0 0 14,0 0 17,-4 0 13,4-1-6,0 1-19,0 0-17,0 0-5,0 0-11,0 0-4,0 0-3,0 0 3,0 0-3,0 0 1,0 0 2,0 0 0,0 0 2,0 29-4,0 19 0,0 14 0,0 23-1,0 9-2,0-1 1,0-7-2,0-17 2,0-13-3,0-24 0,0-13-2,0-16-1,0-3-3,0-3-4,0-38-37,-24-9-176</inkml:trace>
  <inkml:trace contextRef="#ctx0" brushRef="#br0" timeOffset="1">10603 9916 190,'-6'0'35,"-4"-5"-35,10 2 51,0 1-21,0-1-16,0-3-10,0-1-3,0-4 4,26-2-2,0-4-1,12 2 0,2-5 1,-2 7 3,10 0 0,0 5 3,-6 5 1,14 3 6,-8 0-1,-4 11 4,-6 5-4,-18 5-4,-5 3-1,-1 1 1,-14-2 8,0 7-8,-14 2-7,-43 6-1,-17 2 0,-2-3-3,-8 0 0,16-4 1,20-9-1,10-5 0,12-6 1,22-11-1,-2 0 0,4-2 0,2 0 0,0 3-3,0 6-3,12 2 6,28-1 4,2 9 3,6-6 2,2 1 0,16-4-3,8-2 2,6-2 0,13-4-3,-3-2-5,18 0-3,-4 0-15,-22 0-72,-26 0-346</inkml:trace>
  <inkml:trace contextRef="#ctx0" brushRef="#br0" timeOffset="2">536 17165 168,'-18'0'179,"10"0"-173,8-6-2,0-2-4,0-2-4,0-10 4,0-8 1,26 0-1,10 4 0,8 3-1,12 13 1,18 6 1,8 2 8,11 0 0,-1 2-1,-8 20 1,-10-4-1,-18 6 2,-14-2 3,-16 10 1,-8-1-2,-18 4 12,0 9-8,-24 1-12,-32-5-2,-12 0-2,-8-8-1,-2-10-7,6-11-8,36-7 13,9-4 1,19 0 0,8 0-2,0 0-5,10 0-8,41 0 17,15 0 2,8 11 3,-2 13 3,0 6 1,-12 4 3,-14-2 2,-10 1-2,-12-9 1,-24 5 4,0-8 5,-32 1 0,-46 0 2,-38-15-15,-12-7-7,2 0-2,13-11-4,35 1 4,28 7 0,44 0-11,6 1-64,30-3-315</inkml:trace>
  <inkml:trace contextRef="#ctx0" brushRef="#br0" timeOffset="3">11023 17052 153,'0'-8'20,"0"3"35,0 2 11,0 1-21,0 2 9,0 0-9,0 0-5,0 0-5,0 0-6,0 5-6,0 17 2,0 4-20,-24 17-5,-6 5 0,0 4 1,6-3-1,2-4 0,10-12 0,8-11 0,4-9-1,0-8 0,0-2-5,0-3-7,12 0 2,26 0 8,10 0 3,20 0 1,3 0 1,5 0-1,-4 0 0,-14-6 1,2 4-2,-6-1 0,-4-2 0,-10 5-3,16 0-8,-12 0-41,-2 0-118</inkml:trace>
  <inkml:trace contextRef="#ctx0" brushRef="#br0" timeOffset="4">11476 16959 400,'-6'2'4,"-4"23"0,-4 9 15,6 25-19,-10 11 0,2 5 10,-2 1 0,6-3-5,2-9-5,6-5-3,4-14-8,0-13-50,0-7-216</inkml:trace>
  <inkml:trace contextRef="#ctx0" brushRef="#br0" timeOffset="5">14108 534 30,'0'0'36,"0"0"-35,0-2 0,0-1 5,0 3-5,0 0 13,0-3 6,0 3 3,0 0-2,0 0 16,0 0 21,0 0-8,0 0-21,0 0-6,0 0-3,0-2-2,0-1-4,0 1 4,0-2-6,0-1-4,-10 0-3,-16-2 5,0 6 8,-4-1-3,-14-2-4,14 4-7,-12 0 0,-6 0-2,-3 0-2,-3 0 0,-12 19-2,4 8-2,-6 18 2,8 7 1,10 17 0,20 9 0,4 1 1,26-2 1,0-4 0,0-16-1,30-12-1,14-7 1,12-7-1,8-4 0,10-2 1,12-1-2,-3-4-1,7-3-16,-4-9-41,-8-8-118</inkml:trace>
  <inkml:trace contextRef="#ctx0" brushRef="#br0" timeOffset="6">14494 1010 201,'-32'-2'16,"12"2"20,0 0-5,-6 0-13,-4 2-8,4 21-6,8 11-3,-6 5-1,24 12 1,0 0 1,0 0-2,0-3 0,28-13 2,2-9 4,16-12-3,-6-12 1,12-2-4,-3-2 0,-1-33 5,-6-13 8,-12-16-1,-14-8-5,-10-3-2,-6 5-5,-22 6-1,-38 17-4,-18 11-17,-5 18-37,11 18 23,20 7 10,18 36 1,24 14-21</inkml:trace>
  <inkml:trace contextRef="#ctx0" brushRef="#br0" timeOffset="7">15039 1176 183,'0'0'6,"4"0"-6,-4 0 2,0 0 2,0 0 2,0 11 4,0 7 10,0 10-8,0 6 1,-10-2-2,2-9-2,2-6-1,6-14-7,0-3-1,0 0-3,0 0-5,0-8-2,0-19 10,24-10 10,8-14-2,-4-3-3,16 9-4,-5 10 3,9 8 5,-16 19-6,-2 8 3,0 0 3,-2 30 19,2 10 3,-4 3-10,0 2-12,4-1-5,-4-10-4,4-8-3,-8-9-10,8-10-31,-8-4-135</inkml:trace>
  <inkml:trace contextRef="#ctx0" brushRef="#br0" timeOffset="8">16061 1048 269,'0'-3'34,"0"3"-14,-20 0-10,-14 0 3,-10 0-9,2 5-4,-12 18-3,3 0-6,15-4 5,12-6 3,10-2-2,14-7 0,0 8-6,24-2 4,26 9 5,5 0 4,1 2 3,2 7-4,-26-3 7,10 3 0,-28 1 6,0-8-4,-14-5-1,0 1 3,0-4 5,-28 5-8,-24-4-6,-8-6-5,-6-8-12,7 0-48,27 0-131</inkml:trace>
  <inkml:trace contextRef="#ctx0" brushRef="#br0" timeOffset="9">16293 1294 312,'0'0'8,"14"0"-8,2 0-7,12 0 7,2 0 3,10 0-2,-14-8-1,-2-3 0,-6 0 0,-18-1 1,0-11 5,0 6 0,0-8 1,-8 1-7,-22 4 1,0 5 0,4 13 0,-2 2 4,4 0-1,4 10 16,10 25-14,-4 7-4,14 15 4,0 2 4,0 0 0,0-6-4,0-10-6,24-19 0,4-13-4,2-11-5,-4 0-14,14-20 0,-10-8 0,-14-5-28,18 9-1,-17 5 26,7 12 20,-18 1 6,14 0 0,-14 4 0,-2 2 3,8 0 3,-12 0 2,2 0 5,-2 2 14,0 10 1,6-7-3,-6-3-10,0-2-6,0 0-5,4 0 1,-4 0 24,0-7 10,0-15-12,0-5-16,14-7-4,2 4 0,14 3-2,16 1 0,8 9-5,-4 4 0,-8 5-5,12 8-9,-14 0-87</inkml:trace>
  <inkml:trace contextRef="#ctx0" brushRef="#br0" timeOffset="10">17094 1252 143,'0'0'139,"0"0"-139,0 0-14,0 0 14,6 0 4,38 23 15,-8 14 21,-2 11-10,13 0-19,-11 4-2,2-10 1,-8-7-7,-6-17-1,-18-12-2,4-6 0,-10 0 3,0 0 7,0 0 4,0-6-2,14-15-4,-8-14-1,14-7-3,-4-12-4,4 6-6,10 5-19,0 6-75,-6 14-57,2 11 3</inkml:trace>
  <inkml:trace contextRef="#ctx0" brushRef="#br0" timeOffset="11">18092 1384 291,'0'0'58,"0"-5"-52,0-11-6,0-5 9,-10-1-3,-20-3 9,-10 5-7,4 2-5,-12 9-3,-9 9 6,19 0 3,-6 0-1,10 19-5,8 9-3,4 13-2,22 5 0,0 8-3,0-4 3,0-2 1,30-12 1,-6-11-1,4-16-3,16-9-4,-16 0-10,12-16 9,-5-22 8,9-10 1,-18-3 2,4-5-2,-10 14 0,-8 9 1,-12 12 0,6 13 2,-6 8 2,0 0 15,0 0-3,0 19-15,14 18 3,-6 7 0,14 16 0,0-3-5,8-7-6,8-10-27,18-16-93</inkml:trace>
  <inkml:trace contextRef="#ctx0" brushRef="#br0" timeOffset="12">18360 775 357,'0'-2'18,"0"2"-16,0 0-4,0 12-10,0 16 3,0 23 9,0 7 13,12 15-10,-6 6 3,8 2-1,-4 4 1,-10 4 0,14-10-3,-2-1 1,6-11-2,-6-22-1,8-17 0,-10-21-1,8-7-3,-10 0-5,10 0-8,-6-23 7,10-13-29,-5 4-83</inkml:trace>
  <inkml:trace contextRef="#ctx0" brushRef="#br0" timeOffset="13">18182 1318 150,'-4'0'203,"4"-3"-203,0-5-19,18 0 19,14-3 7,8 0 4,10-2 1,-6 6-6,-2 2-5,12 5-1,-10 0-8,-2 0-20,13 0-70,15 0-116</inkml:trace>
  <inkml:trace contextRef="#ctx0" brushRef="#br0" timeOffset="14">19029 1388 269,'0'28'131,"0"-1"-128,0-5-3,0-3 5,0-1-5,0-1-1,0-2-5,4-1-19,-4-4-53,0-10-159</inkml:trace>
  <inkml:trace contextRef="#ctx0" brushRef="#br0" timeOffset="15">19125 1157 436,'-6'-14'1,"2"7"-1,4 7-2,0 0-23,0 7-84,8 34-123</inkml:trace>
  <inkml:trace contextRef="#ctx0" brushRef="#br0" timeOffset="16">19400 1376 397,'-12'12'13,"0"1"-12,12 11 4,0 0-3,12 8 0,16-8 0,8 5 1,-2-8-2,-4-9-1,-10-9 3,8-3 2,-6 0-1,-16-12 4,0-25 5,-6-10 6,0-2-7,0 3-10,-8 11 4,-40 11-1,2 6-5,-18 10-4,20 8-18,-4 0-8,24 32-9,24 13-25,0 9-111</inkml:trace>
  <inkml:trace contextRef="#ctx0" brushRef="#br0" timeOffset="17">19818 1446 369,'0'15'10,"0"8"-8,0 1-2,0 16 4,0-8-4,0 0 2,18-14-2,-12-15 0,14-3-11,-12-23 11,18-32 0,0-3 20,-1 7-6,11 11-5,-12 25-6,-4 12 6,-4 3-3,18 3 2,-4 39-1,10 11 3,4 14-10,-2-10-33,6-23-257</inkml:trace>
  <inkml:trace contextRef="#ctx0" brushRef="#br0" timeOffset="18">21561 1350 208,'-30'-14'1,"6"4"-1,2 6 19,6 4 33,-2 0-5,14 0-19,4 14-28,0 24-3,0 7 0,0 3 3,8 0 0,22-2-1,10-5 2,-4-13-1,14-14 1,-16-8-1,-2-6-2,10 0 2,-12-30 5,-18-13 20,-2 0-4,-10-5-4,0 0-12,-10 5-4,-24 14-1,-4 5-14,10 11-104,-10 2-172</inkml:trace>
  <inkml:trace contextRef="#ctx0" brushRef="#br0" timeOffset="19">22288 984 82,'-12'-32'80,"-10"4"-52,0 5 29,14 4-35,-12 3 15,8 8 22,6 5-21,-6 3-24,10 0-2,-2 0 2,-2 0-1,6 0-6,0 5-6,-2 25-1,-14 7-2,16 17 2,-12 2 1,-2 3-1,8 8 0,-18-8 1,22 0-1,-2-9 0,4-13-1,-4-12-2,4-10-1,0 2-8,-14-6-16,-12 2-46,0-1-26,-9 5-35</inkml:trace>
  <inkml:trace contextRef="#ctx0" brushRef="#br0" timeOffset="20">21807 1438 171,'30'-2'60,"24"-9"-57,26-6 21,5 0-8,1-3-2,-4-7 0,-4 3-14,-18-5-17,-30 2-149</inkml:trace>
  <inkml:trace contextRef="#ctx0" brushRef="#br0" timeOffset="21">13405 2192 281,'0'6'21,"0"1"-21,0-1-1,0 1 1,10 3 4,16-3 2,-8-5-1,2-2-2,-2 0 3,6 0 1,-4-5 0,2-19 4,-10-8-1,8-5-6,-10 0-4,-10 7 0,0 7-1,0 6-1,-4 6 2,-26 5-1,4 4-6,-4 2-1,0 0 1,4 0 7,8 11 7,6 10 2,-2 8-3,14 12-3,0 1-2,0 9 3,0-6 0,0-2 0,0-5-2,0-17 1,10-2-3,-2-11-1,4-6-6,14-2-5,12 0-4,4 0 11,16-13-1,-2-3-1,14 0-29,-10-5-39,-11 1 27,-23-1-14,-10 1 50,-16 6-3,0-1 11,0 5 4,0 8 0,-4 2 69,-2 0-22,2 0-17,2 12-20,-10 11-8,12 3 3,-6 9 6,-2-11 0,4-2-1,-6-9 0,10-7 1,0-6-4,0 0-7,0-3-10,0-24 10,16-8 15,10-10-8,10 6-6,-2 3 0,-4 12 0,10 11 1,-18 8-1,-8 5 0,4 0 5,-6 5 8,16 13 8,-6 4-8,0 5-6,-10-3-5,8 0-1,0 7 0,-10-1 1,-4-3-1,2 5-1,-8-5 6,0-8-3,6 2 0,-2-11-4,0-7-2,-2-3-4,-2 0-10,14 0-9,-4-8-2,-2-13 5,14 2-22,-6 5 28,-2 9 9,0 5 4,-12 0 3,12 0 4,8 0 8,2 0 5,0 0-4,-12 0-2,12-8 2,-10-5 1,4-6 13,1-2 2,-7-9-9,-4-5-4,-2 1-8,-6-1-4,0 0-3,0 12 0,0 5 0,0 12 1,0 6 2,0 0 14,-22 0-16,-7 0 0,3 0 1,16 15 1,-4 9-4,14 14-2,0 7 0,0 5 2,0 7 0,4 0 0,22-12 0,0-8 0,5-13-4,13-16-8,-6-8-22,6 0-47,-6-16-52,2-10 17,-2-1 33</inkml:trace>
  <inkml:trace contextRef="#ctx0" brushRef="#br0" timeOffset="22">14849 2403 4,'6'-2'45,"6"2"-11,-12 0-3,0 0 5,2 0-23,2 0-4,2 0 21,-2 0-8,-4 0-11,10 0-8,-6 0 19,-2-6 9,4-15 9,2-1-7,14-1-9,0 1-16,4 6-8,10 0-3,6 5-6,2 0-16,14 4-80,3 7-116</inkml:trace>
  <inkml:trace contextRef="#ctx0" brushRef="#br0" timeOffset="23">15492 2267 112,'0'3'45,"0"-3"-31,0 0 44,0 0 10,-8 0-35,-14 0-15,-10 0-12,0 0-3,-12 0-1,6 0 6,6 0 10,-6 24-10,26 0-8,-6 2 0,18-2 0,0 5-2,0 1-1,14 0 1,2-1 1,28-2 1,-24-3-1,8-11 1,-10-10-3,2-3-5,-2 0-6,-6-22 0,2-18 14,-4-19 1,0-2-1,12 10-15,-18 14 7,10 11 5,-10 20 3,-4 6 2,0 0 6,0 0-1,0 0-2,0 0-1,0 0-4,0 0-4,2 16 4,-2 15 13,0 7 2,0 10-5,0 0 2,0 6 5,-2-9-6,-20 0-2,-10-5-2,8 4-3,-6-7-4,0-2 0,-6-2 0,6-21 0,-16-6 0,-2-6-8,-5-11-61,7-24-24,10 1 18,24 7-2</inkml:trace>
  <inkml:trace contextRef="#ctx0" brushRef="#br0" timeOffset="24">15660 2334 327,'0'0'0,"10"0"-9,-4 0 4,8 21 5,12 19 21,-8 8-7,8 6 3,-6-5-7,-4-15-1,-2-16-9,2-15-1,8-3-6,-3 0-6,5-19 13,4-15 4,6-4 0,2-5-2,2 3-2,-8 5-2,-4 6-2,-14 16 2,-12 7 2,-2 6 3,0 0 14,0 0 1,0 0-4,0 3-8,0 13 9,0 24-5,0 6-2,-20 18-2,-4-1-1,0-10-4,6-1-1,4-14-3,12-9-7,2-7-27,0-15-99</inkml:trace>
  <inkml:trace contextRef="#ctx0" brushRef="#br0" timeOffset="25">16493 2460 437,'0'0'87,"-10"0"-87,8-3-1,-2 3-13,4 0-31,0 0-27,0 3-111</inkml:trace>
  <inkml:trace contextRef="#ctx0" brushRef="#br0" timeOffset="26">16493 2460 216,'34'173'320,"-34"-173"-318,-14 0 4,8 0-6,-8 0-56,14-7-135</inkml:trace>
  <inkml:trace contextRef="#ctx0" brushRef="#br0" timeOffset="27">18613 2430 162,'0'-3'115,"0"1"-110,0 2 21,0 0 10,0 0-13,0 0-15,0 0-5,0 7 4,0 11-4,0 18 8,0 7-2,-18 14-4,-11 9 0,1 7-1,4 1 3,-2 3-1,0-12-4,12-12-1,8-19 0,6-14-1,0-10 0,0-5-3,0-1-2,0-3 3,20 8 2,24-3-2,8 2 2,15-1 0,21 1 0,2 6-1,2-9-12,-8 3-19,-18 3-58,-16-11-94</inkml:trace>
  <inkml:trace contextRef="#ctx0" brushRef="#br0" timeOffset="28">18568 2795 306,'-2'0'47,"2"0"-36,0 0-10,0 0-1,45 0-5,-1 0 5,28 0 0,-12-4 3,-2 4-3,0-3-2,-2 3-15,-6 0-26,6 0-25,2 0-57</inkml:trace>
  <inkml:trace contextRef="#ctx0" brushRef="#br0" timeOffset="29">18637 2414 403,'0'0'28,"0"0"-28,2 5-12,52 6 11,2 0 2,4-6 1,4-1 0,6-4-2,-10 0-2,-4 0-3,4 0-71,-16 0-177</inkml:trace>
  <inkml:trace contextRef="#ctx0" brushRef="#br0" timeOffset="30">19566 2960 52,'-10'-4'311,"-10"-1"-311,18 5 1,-6-5-1,-6-3 1,-2-1 2,-4 5-3,0 1 1,10 3 1,-4 0 4,12 0 6,2 0-7,0 14 0,-4 4-5,-2 17 0,2 2 0,2-5 1,-12-2-1,14-10 1,0 0-1,0-2 0,0 10 0,0 2-1,0-7-2,0 6-2,0-11-11,0-6-7,0-12-52,0 0-38,0 0 29</inkml:trace>
  <inkml:trace contextRef="#ctx0" brushRef="#br0" timeOffset="31">19205 3106 198,'20'0'43,"8"0"-43,5 0 0,3 0 2,8 0 6,4 0-6,-10 0-2,-4 0-15,-16 0-138</inkml:trace>
  <inkml:trace contextRef="#ctx0" brushRef="#br0" timeOffset="32">20385 2668 431,'0'0'0,"0"0"-19,0 0 6,32 0 10,18 0 3,-4 2 0,24 7 0,-13 1 0,-5 1-10,-14-1-65,-14 2-151</inkml:trace>
  <inkml:trace contextRef="#ctx0" brushRef="#br0" timeOffset="33">20397 2868 372,'2'0'77,"22"0"-77,6 0-29,26 0 29,-2 0 0,27 0 0,-7 0-8,12 0-82,-20 3-222</inkml:trace>
  <inkml:trace contextRef="#ctx0" brushRef="#br0" timeOffset="34">21403 2644 444,'-6'0'11,"-20"2"-8,16 17-1,-10 8 1,18 8-3,-12 8 0,0 7-1,12 6 1,-7-3 0,-5 2 1,2-11 1,-6 0-2,6-8-1,-2-8 1,14 1-2,0-13-1,0 1 1,0-10-1,0-5-4,26 4-2,18-6-3,-3 0 6,13 0 6,-2 0 3,2 0 3,4 0-6,-6 0-2,-2 0-7,-10 0-21,-8 0-93</inkml:trace>
  <inkml:trace contextRef="#ctx0" brushRef="#br0" timeOffset="35">21309 2919 23,'-9'-5'414,"9"5"-414,0-6-20,0 6 19,0-2-8,11 0 6,43-1 1,-2 3 0,8 0 1,-8 0-6,0 0-16,4 0-82,-18 0-103</inkml:trace>
  <inkml:trace contextRef="#ctx0" brushRef="#br0" timeOffset="36">21339 2641 234,'0'3'204,"0"-1"-204,28-2-21,16 0 17,16 0 1,0 0 3,-4-5 2,2 3-2,-14-1-8,12 3-119</inkml:trace>
  <inkml:trace contextRef="#ctx0" brushRef="#br0" timeOffset="37">21977 3179 201,'-6'28'0,"6"2"-3,0 0 1,21-6 1,13-3-5,-2-5 5,-2-8 1,12-1-3,-12-7-1,-16 0-37,10-4-76</inkml:trace>
  <inkml:trace contextRef="#ctx0" brushRef="#br0" timeOffset="38">22228 2788 492,'-26'0'30,"10"0"-29,4 0-1,10 7-94,-2 16-167</inkml:trace>
  <inkml:trace contextRef="#ctx0" brushRef="#br0" timeOffset="39">16990 3689 223,'0'-3'244,"0"3"-237,0 0-5,0 0 6,0 8-7,0 27 0,0 19 2,0 18 0,0 9 0,-8-7-2,-10 7 0,2-4-1,-10 5 0,-18 4-4,10-5-1,-10-18-2,14-25 2,18-28-12,12-10-39,0-10-83,0-28-96</inkml:trace>
  <inkml:trace contextRef="#ctx0" brushRef="#br0" timeOffset="40">16934 4189 262,'-4'-2'8,"4"-4"34,0-1-14,0-2-24,4-4-2,26-6 0,20 1 5,20-6 1,4-6-7,17-2 2,-5-3-1,2 1-2,-24-1-1,-4 2-4,-16 12-42,-14 10-168</inkml:trace>
  <inkml:trace contextRef="#ctx0" brushRef="#br0" timeOffset="41">16934 4187 28,'-12'16'254,"12"3"-251,0 2-3,0 8 10,12 9 14,18 7-3,18 2-2,4 2 3,-16 2-11,18-5-6,-10-7-5,-1-9-10,13-11-17,-12-11-45,-14-8-168</inkml:trace>
  <inkml:trace contextRef="#ctx0" brushRef="#br0" timeOffset="42">17835 4446 81,'0'-5'146,"-2"2"-140,-8 1 2,4-2 15,-6-1 4,-2 0-7,12-3 2,-20 0-3,-4 0-8,10 2-10,-8 3 21,8 3-7,12 0-4,0 0-5,-2 0-2,-8 0-4,14 3-5,-6 19-5,-4 10 6,-4 11 3,2 2 1,-6 12 0,12-7 1,-14-4-1,10-4 0,-10-9 0,14-10 0,-4-9 0,10-6-11,-8-8-49,8 3-83</inkml:trace>
  <inkml:trace contextRef="#ctx0" brushRef="#br0" timeOffset="43">17445 4646 204,'-10'0'67,"10"0"-56,0 0-11,10 8 0,24 3 2,12 1 9,0-12-7,4 0 0,-14 0-4,8 0 0,-8 0-2,8 0-95</inkml:trace>
  <inkml:trace contextRef="#ctx0" brushRef="#br0" timeOffset="44">18552 4299 183,'0'0'65,"0"0"-31,0 0-7,0 0-19,0 5-3,0 14-2,0 5-1,0 3 2,0 0-2,0 4-2,0 2 1,0 0-1,-14 1-4,8-3-25,-12-9-74,10-14-69</inkml:trace>
  <inkml:trace contextRef="#ctx0" brushRef="#br0" timeOffset="45">18390 4467 146,'-12'0'160,"12"0"-160,0 0-15,0 0 11,24 0 4,6-2 2,14-6 3,-2 0-4,8-3-1,21 2 0,-5 7-23,-12 2-87</inkml:trace>
  <inkml:trace contextRef="#ctx0" brushRef="#br0" timeOffset="46">19137 4139 214,'0'-3'61,"0"3"-42,0 0 24,0 0-17,0 0-12,0 10-2,0 14-4,0 9-1,0 10-4,-12 7 0,6 3 0,-4 12 2,-4-4-3,12 2-1,-6-5 0,8-15 0,0-8-1,0-17 0,0-3-2,10 5-1,32-12-3,-10-3 3,4-5 1,-2 0 0,11 0 2,-7-8 0,-2-17 0,6-5 0,-12-19 0,0-11 3,14-9-2,-22-3 0,-6 4-1,2 8 1,-12 11 1,0 12-2,-6 7 4,0 10-2,0 6 0,0 1 2,0-1-4,8 4-2,2 7 2,-10 3-1,0 0-1,0 0 1,0 6 0,0 18 1,0 13 11,0 10-4,0 21-4,0 12-1,-18 6 0,10 5-1,4-9-1,4-20-1,0-7-6,0-22-24,26-17-107</inkml:trace>
  <inkml:trace contextRef="#ctx0" brushRef="#br0" timeOffset="47">20057 4646 151,'0'0'58,"0"-7"-56,0-7 22,0-3 24,0 2-15,0-1-17,0 6 24,-18 4 14,0 3-21,-16 1-19,0 2-12,3 0 0,-5 0-2,6 0 0,4 0-2,14 7 1,6 15-3,4 8-1,2 9 3,0-4 1,0 5 1,0-5-3,0-3 3,0 0-2,0-7-6,0-1-19,0-3-7,0-13-31,0 0-87</inkml:trace>
  <inkml:trace contextRef="#ctx0" brushRef="#br0" timeOffset="48">19702 4818 140,'0'-6'20,"0"6"-18,0 0 19,0 0 17,0 0 17,0 0-23,0 0-27,30 0 9,0 0-3,14 0-7,-8 0 1,18 0-5,-3-5-2,9-3-65,-14-4-176</inkml:trace>
  <inkml:trace contextRef="#ctx0" brushRef="#br0" timeOffset="49">20692 4336 408,'0'0'54,"0"-5"-53,0-1-2,0-1-4,0 1-4,16-2 9,24 5 0,-4 3-1,20 0 0,2 0-4,-2 3-14,-4 22-43,-8-5-142</inkml:trace>
  <inkml:trace contextRef="#ctx0" brushRef="#br0" timeOffset="50">20914 4523 393,'0'0'55,"0"0"-55,0 0-7,0 0 7,6 0-12,42 0 6,-2 0 6,28 3-1,-12 3-25,-6-6-117</inkml:trace>
  <inkml:trace contextRef="#ctx0" brushRef="#br0" timeOffset="51">21837 3936 189,'0'-14'26,"0"6"-14,0 8 46,0 0-17,0 0-15,0 16-6,0 24-14,0 21 1,0 17-3,0 5 0,-2 5-1,-26-2 2,2-1-2,6-10-2,4-14 2,-2-18-3,10-21-1,4-20-2,4-2-1,0 0-17,0-10-53,0-17-114</inkml:trace>
  <inkml:trace contextRef="#ctx0" brushRef="#br0" timeOffset="52">21851 4359 212,'0'-6'97,"16"0"-96,4-7-1,14-6 10,22-2 7,1-3 6,-3 2-14,2 1-5,-2 4-1,-4 5-3,-14 3-4,-12 3-5,-4 4-24,-16 1-109</inkml:trace>
  <inkml:trace contextRef="#ctx0" brushRef="#br0" timeOffset="53">21867 4349 292,'-2'17'0,"-2"-4"-2,0 0 2,4 9 9,0-4 1,0 4-2,24 7 3,6-2-2,10-3-6,-10 3-3,11-7-1,-7-3-8,-2 0-9,18-10-29,-16 7-80</inkml:trace>
  <inkml:trace contextRef="#ctx0" brushRef="#br0" timeOffset="54">22380 4636 132,'-10'0'45,"10"0"-45,0 0 1,0 0 12,-6 0 7,6 0 14,0 8 3,-2 13-21,-2 6-10,-2 10-2,-2-7-1,8-2-3,0 3 0,0-8 0,0-1-5,20 5-17,16-11-31,2-16-178</inkml:trace>
  <inkml:trace contextRef="#ctx0" brushRef="#br0" timeOffset="55">22496 4411 518,'-22'0'21,"14"-3"-4,-6 3-7,10 0-10,4 0 0,0 0-33,4 0-90,26 11-64</inkml:trace>
  <inkml:trace contextRef="#ctx0" brushRef="#br0" timeOffset="56">23213 4235 339,'-42'32'58,"16"11"-58,20 6 0,-12 3-5,10-1-4,8-8-2,0-6 6,0-7-20,0-9-28,0-8-96</inkml:trace>
  <inkml:trace contextRef="#ctx0" brushRef="#br0" timeOffset="57">22939 4392 411,'0'0'125,"0"0"-125,0 0-15,10 0 4,22 0 9,32 0 3,-4 0-2,4 0-8,12 0-28,-22-8-248</inkml:trace>
  <inkml:trace contextRef="#ctx0" brushRef="#br0" timeOffset="58">23778 4144 313,'0'0'36,"0"0"-32,0 0-4,-6 0-3,0 13 2,-8 17 1,6 6 3,-8 13 2,14 10-3,-2 2 2,4 7 0,0-5 0,0 1-4,0-5 2,0-16-2,4-8 0,22-13-1,4-11 0,14-11 0,-8 0 2,6 0 4,-10-11-3,4-18 4,-6-9-2,-3-13 1,-3-9-2,6-9-3,0-11 0,-4-3-3,10 3-5,2 11 4,-10 11 0,-2 22 4,-14 17 1,-12 12-1,0 7 2,0 0 10,0 0 3,0 7-15,0 20 4,0 5-2,0 11 1,-12 3-2,-12 7 1,22 6-1,-16 5-1,8 3 0,-4 2-2,12 3 1,2-8-7,0-10-7,2-16-35,40-20-76,-4-15-76</inkml:trace>
  <inkml:trace contextRef="#ctx0" brushRef="#br0" timeOffset="59">24529 4611 42,'-8'6'72,"-10"7"-33,14 3 23,-4 3-1,-6-5-14,14-1-36,-4 2 1,4 5-6,0 0-4,0 5 7,0 4-2,30 4-4,0-4-3,14 0-2,-12-10-17,-4-5-22,2-14-92</inkml:trace>
  <inkml:trace contextRef="#ctx0" brushRef="#br0" timeOffset="60">24699 4395 496,'-32'0'89,"10"-3"-78,16 3 1,4 0-12,2 0-17,0 0-73,0 0-209</inkml:trace>
  <inkml:trace contextRef="#ctx0" brushRef="#br0" timeOffset="61">13649 5502 189,'0'-3'60,"-4"-2"-11,4 2-28,0 1-6,-10 2 5,10 0-2,0 0-3,0 0 0,0 0 2,0 0-1,0 0 7,-10 0 3,4 0-11,-4 0-5,-4 0-5,-2 5-1,12 5-4,-6 9-3,-4 11 0,8 8 1,-4 4 1,2 8 0,2-4 1,4-3 0,2-8 0,0-17-1,0 1-2,0-8-1,0 2 0,22-2 1,0 0 1,-4 1 1,24 0 1,-12 1 0,-2 1-1,0-4 0,-16-4 1,8-1 0,-14-5 0,8 0-2,-14 0-3,4 0 0,2 0-5,18 0 2,3-2 4,3-12 3,-6-5 1,12 0 0,-6-2 1,-4-6-1,12-4 1,-8-4-1,0 0 2,-4-1-2,-10 2 0,12-1 1,-12 9-1,-6-1 1,0 6 0,-6 4 1,-4 10-1,4-5-1,-2 5 0,8-1 0,-10 2 0,10 1-1,-10 2 1,4 3-2,-4-1 2,4 1 0,-4-4 0,0-2 0,2 4 0,-2-1 0,0 3 0,0 0 2,0 0 0,0 0 0,0 0-2,0 0 0,0 9 8,0 1-5,0 11-3,0 1 2,0 15-1,0 3 2,-2 20 0,-2 1 1,4 3-1,0 3-3,0-15 0,12-8-1,38-12-8,22-16-34,0-16-112</inkml:trace>
  <inkml:trace contextRef="#ctx0" brushRef="#br0" timeOffset="62">14953 5807 217,'-24'-16'11,"0"-3"-10,2 6-1,6 5 13,-10 3 25,10 5 1,4-4 12,-2 4-22,12 0-23,-2 0-3,0 0-3,-2 0 0,-2 9-3,2 12 5,4 6-2,-6 3 0,-6 9 2,6 5-1,-10-2 0,14-2-1,-2 5 0,4-3 0,-2-1-1,4-3-2,-6 2-7,-2-13-17,8-8-71,0-9-69</inkml:trace>
  <inkml:trace contextRef="#ctx0" brushRef="#br0" timeOffset="63">14547 6077 192,'0'0'168,"0"-3"-164,0 3-4,30-2-5,10 2 5,6-6 8,10-2-3,0 1-1,10-5-4,6 5-1,-6-4-27</inkml:trace>
  <inkml:trace contextRef="#ctx0" brushRef="#br0" timeOffset="64">15630 5705 319,'-4'-2'26,"-2"2"0,6 0 11,0 0-25,0 0-12,0 0-16,30 13 16,24 3 6,8 0 1,12-1-4,11-1 0,-3 0 1,12-4-1,6-4-3,-8 4 0,12-4-4,-12 0-11,-13 1-43,-19-7-139</inkml:trace>
  <inkml:trace contextRef="#ctx0" brushRef="#br0" timeOffset="65">16351 5735 316,'-30'0'16,"8"-3"15,16 0 5,6 1-15,0-2-12,0 4-9,0 0-4,0 0-2,0 0-5,0 0 6,20 0 5,-10 0 4,34 4-1,-8 9 4,-2 3-1,6 3 0,-10-3-1,7-3-2,-13-2 0,-6-6-2,-6 4 2,-10-4-3,-2-3 0,0 1 0,0 2 12,-26 4 12,-15 4-24,-15 0-1,4-5-5,8 0 2,14-1-8,22 3-38,0 8-149</inkml:trace>
  <inkml:trace contextRef="#ctx0" brushRef="#br0" timeOffset="66">17711 5989 128,'-12'2'214,"12"-2"-214,0 0-19,0 0 19,0 0 2,0-13 7,-4-8 10,-6-1-4,6-1-6,-20 1-1,12 0 10,-32-2-1,14-5-2,-24 2-9,-6-2-6,-4 5-1,-8 7 1,18 12 1,12 5-1,1 0-1,15 0-8,10 14 3,-2 5-12,-6 1 7,22 2 7,-2-3 1,4 3 2,0-2-1,0 3-1,18-3 1,14 0 2,8-7 0,7-8-2,3-5-5,-10 0 0,14 0 2,-10 0 4,-2-18 1,8-4 0,8-2 0,12 5 1,-10-3 0,8 7 1,-12 6-2,-4 7 0,1-1 0,-19 3 0,-8 0 0,4 0 0,-4 0 0,-4 0 0,-6 5 1,-6 1 2,-4-3-1,-6 4 0,0-1 0,0 7 3,0 4 2,-6 3-4,-24 2 0,-6 2 0,-2-1-1,-4-3 5,-7-7-1,5-8 3,6-5 8,-2 0-17,-4 0-1,8-10-21,10-3-20,12 5-24,14-3-153</inkml:trace>
  <inkml:trace contextRef="#ctx0" brushRef="#br0" timeOffset="67">19622 6066 258,'0'-5'82,"0"-5"-77,0-9 13,0-5-18,0-4 0,-6 2 0,-12 2 1,6 6 3,-14 7 3,-4 7 6,4 4 0,-18 0-2,14 0-10,0 5 2,-4 18-3,12 1-6,0 2 5,16-2-5,6 9 4,0-2 0,0 2 0,0-1 1,0 0 1,0 5 0,0-4 0,14-15 0,2-10-4,10-8-9,16 0-12,-10-8 5,8-25 16,0-9 2,-2 5 0,6 2 2,-24 6-2,2 10-2,-8 8 4,-14 8 0,0 3 7,0 0 13,0 0 6,0 0 1,0 0-11,0 3-14,0 2-2,2 11-2,12 8-1,2 11-3,-2 11-9,8 1-35,2-3-91</inkml:trace>
  <inkml:trace contextRef="#ctx0" brushRef="#br0" timeOffset="68">20203 5927 297,'0'-13'25,"0"5"-23,-26-1-1,0 7 1,-4 2-1,-8 0-1,-6 2 11,18 26-5,0 1 1,22 0-5,4 3-2,0-5-2,4 0-1,30-3 3,6-6 4,-8 1 4,-4-3-4,-2-8 1,-22-2 3,-4-1 1,0-2 6,0-1 12,-4 12 12,-44 2-29,-8 2-10,14 1 0,-6-5-9,25-12-17,19 1-32,4-3-177</inkml:trace>
  <inkml:trace contextRef="#ctx0" brushRef="#br0" timeOffset="69">21677 5587 241,'-2'-18'14,"-2"10"0,4 6 27,0-1-6,0 3 7,-4 0-22,4 0-15,-6 3 3,6 22-2,-2 16 4,-12 27-3,-8 14-2,10 9-3,-12-6-2,18-13 2,-8-21-2,8-19-2,6-16-4,0-8-12,0-8-30,0 0-60,0 0-72</inkml:trace>
  <inkml:trace contextRef="#ctx0" brushRef="#br0" timeOffset="70">21355 5895 145,'0'0'17,"-8"0"-8,8-3 47,0 1 25,0-1-42,0-2-1,0 5-16,0-3-22,0 3-6,38 0 4,24 0 2,16-2 2,8-9-2,4-2 1,14-4-1,-22 4-6,2 5-36,-21 0-129</inkml:trace>
  <inkml:trace contextRef="#ctx0" brushRef="#br0" timeOffset="71">22112 5622 295,'0'0'43,"0"0"-43,0 11 0,0 16 0,0 16 2,0 7 3,0 7 0,0 10 2,0 2 0,-26 8 0,-2 4-5,-8-1 1,-5-11-2,11-15-1,6-25 0,18-16 0,6-13 0,0 0-6,0-18-23,0-17 11,20-13 9,16 0 2,-5 2-11,13 9 10,-14 7 6,-4 15 0,-4 6 2,-8 9 0,2 0-1,-4 0-1,2 11 2,2 13 10,10 8 2,0 0-5,4 6-1,-6-6-1,4-8-3,-6-5 0,0 0-1,-8-6-1,14-5 2,2 0 1,0-3 2,14-5-4,-12 0 2,18 0-3,-14 0 0,19-27 3,-11-4 1,-12-2-3,4-2 2,-12 1-3,-10 12 0,-4 6 1,-10 11-1,0 0 6,0-4 5,-18 4-7,-12 0-4,-6-3-3,4 2 3,-8 0 0,10 6 0,13 0 11,5 0 18,12 0-20,0 15-9,0 17-2,14 2 2,27 12 1,-11-6-1,10 0 4,2-3-3,6-13-1,8-4-5,-2-20-28,0-20-92</inkml:trace>
  <inkml:trace contextRef="#ctx0" brushRef="#br0" timeOffset="72">13675 6999 89,'6'-12'23,"12"-8"4,-8-1 19,-10 5 9,0 2-11,0 6 3,0 1-15,-18 3 1,-8 4-3,6 0-21,-16 0-9,-8 0 0,-2 17-14,-2 7 5,12-3 4,12-5 5,16-2-2,8-1 1,0 0-4,22 4-1,18 1 5,16 1 1,-6 2 2,4-2 0,-14 0-2,-6 2 3,-16-4 0,-14-2 0,-4 1 2,0 3 8,-12 5-2,-36-8-8,-4 0 1,-6-13-4,12-3-5,0 0-46,16 0-127</inkml:trace>
  <inkml:trace contextRef="#ctx0" brushRef="#br0" timeOffset="73">13942 7034 272,'0'0'4,"0"18"-4,0 20-4,0 5 4,0 11 2,0 1 1,0 2 4,0 4 3,0 4 2,-4-10-7,-22-14 1,0-10-4,10-17-2,2-6 0,-2-8 0,-11 0 0,-9 0-25,20-16-38,-14-18 20,10-17 17,14-14 26,6-9 0,0-7 0,30-2-2,30 3 1,3 5-1,9 14 2,-4 18 2,-14 16 4,0 20 6,-2 7 3,0 11 22,-14 26 16,-2 10-11,-2 4-14,-12-5-11,-22-9-3,0-15-1,0-1 10,0-7 2,-22-4-11,-22-5-13,-4-5-1,-16 0-39,24-15-79,-4-18-116</inkml:trace>
  <inkml:trace contextRef="#ctx0" brushRef="#br0" timeOffset="74">14689 6515 58,'0'-7'41,"0"1"-23,0 6-3,0 0-15,0 0-5,8 8 2,4 32 3,-2 8 9,4 11 4,-14 6-1,0-4 0,0 0 0,0-4 13,0-7-10,0-4-2,-14-11-3,10-6 3,4-10-6,0-12-7,0-7 0,0 0-7,0 0-3,0-2 3,0-20 7,0-7 8,4 3-4,22-4-4,4 3-4,8 9-11,-2 3-3,-2 13 0,-8 2-1,0 0-2,-12 19 21,-4 8 8,-4 8 7,8-9 2,-6 3 3,-6-4-1,12-5-3,0 0-12,-6-7-4,6-2 0,-2 0 0,0-6 0,0-5-2,-12 0-2,14 0 0,-4 0 2,-4 0 1,14 0 1,-2 0 0,-2 0 0,11 0 0,-3-16-1,2 3 1,10 2 0,-12-9 0,-4 8 1,-10-1 2,2 2 4,-12 2 0,0-6 2,0 1 4,0 1-6,0-3-7,-12 0 0,-12 3-1,-6 2-8,-6 0-24,4 11-11,1 0 30,13 0 14,6 6 18,12 17-16,0 7-2,0 2 1,0 6 0,12-4 3,10-5 5,1 6 2,1-8-4,-2-6-2,16 7-1,-2-10-4,12 1 0,-6-14-9,4-5-16,-10 0-75</inkml:trace>
  <inkml:trace contextRef="#ctx0" brushRef="#br0" timeOffset="75">15560 7133 42,'0'19'41,"0"5"2,0-3 3,0 0-14,0 7-8,0-8-5,0-3-5,0-9-11,0-8 0,0 0 6,0 0 19,0 0 0,10-6 3,-4-9-25,6-9 1,4-9-4,6 4-1,8-11 2,0 5-4,-4-5 0,-4-2-24,4 9-148</inkml:trace>
  <inkml:trace contextRef="#ctx0" brushRef="#br0" timeOffset="76">15947 7178 24,'30'0'37,"0"-15"29,0 1-35,0-5-16,-10 9 11,-6-1-18,-14-1 0,2 2 5,-2 5 3,0 5-7,-2 0-9,-32 0-5,-10 0-54,14 15 7,0 5 52,4-2 32,14 6-24,-2 6 0,10-6 2,4 5 0,0-5-1,0 1-3,0-7-6,0 9 0,20-3-2,-10-2-2,30-1 0,-10-3-10,6-7-20</inkml:trace>
  <inkml:trace contextRef="#ctx0" brushRef="#br0" timeOffset="77">16397 6980 276,'-30'0'92,"6"9"-91,4 12 0,20 1 7,0 7-7,0-3 0,0 4 2,14-9-2,16 4 0,-6-4 2,-8-8 5,2 3 6,-10-2-4,-4-9-3,-4 3 3,0 5 12,0 6-2,-40 5-16,-6-8-4,-6 4-9,10-7-28,-2-9-113</inkml:trace>
  <inkml:trace contextRef="#ctx0" brushRef="#br0" timeOffset="78">17988 7101 33,'0'0'0,"0"0"-10,0 0-4</inkml:trace>
  <inkml:trace contextRef="#ctx0" brushRef="#br0" timeOffset="79">17988 7101 3,'0'-4'9,"0"4"-7,0 0 6,0 0-2,0 0-4,0 0 4,0 0 3,0 0 6,0 0-6,0 0-2,0 0-2,0 0-1,0 0-2,0 0 0,0 0 2,0 0 4,0 0 4,0 0 11,0-1-12,0-2 2,0 0 9,0 0-9,0 3-10,0-2 6,-6-1-4,-4 3 6,-10-2 21,0 2-19,-15-3-13,5 3 8,4 0 0,-10 0-7,20 0 2,-12 0 6,8 16-5,10 3-4,0-6-2,-4 3 1,8 2 0,6-4 1,0 2-3,0-2 3,0 1 0,0 7-2,6-9 1,16 4 0,0-7 1,-6-5-1,6-5-6,-6 0 0,12 0 0,-14-5-1,6-14 8,2-7 2,9-3-2,-1 4 0,0 7 0,-8 4 0,-6 3 0,-2 8 0,-10 3 0,-4 0 2,0 0 17,0 0 6,0 0-3,0 0-11,0 0-2,0 0-7,0 0 0,0 0 3,0 0-5,0 0 4,0 0 10,0 0 5,0 0-10,0 0-5,0 0-3,0 0 1,0 0-1,0 0-1,0 0 0,0 0 3,0 0-3,0 0-3,0 6 1,0 10-1,0 3 2,0 5-1,0 11 2,0 2 3,0 3-2,0 14 1,0 5-1,0 5 6,-24-1-4,-8 2 1,-12-7-1,-1-9-3,1-4 2,-12-13 2,2-5 7,-12-11 13,-4-8-9,16-8-11,-6 0-4,8 0-12,6-18-28,22-4-30,24-2-60,0-5-64</inkml:trace>
  <inkml:trace contextRef="#ctx0" brushRef="#br0" timeOffset="80">18228 7299 255,'18'0'0,"14"0"-7,-2 0-1,4 0 8,0 0 1,6 0 0,-8-8-1,-2-19 2,-2-1 3,-16 0 2,2 4-3,-14 6-3,0 4 2,0 3 1,-24 5-4,-8 6-7,-2 0-16,-4 0 16,24 0 7,-4 9 11,6 20-2,0 1-7,10 15 0,2 3 3,0 1-3,0-2 0,0-4-2,0-12 1,0-11-1,16-7 0,24-4-1,4-9-14,8 0-3,-12 0-17</inkml:trace>
  <inkml:trace contextRef="#ctx0" brushRef="#br0" timeOffset="81">18809 6849 429,'6'0'0,"10"33"-12,-4 12 12,-4 8 1,10 4 0,-12 12 0,6 3 2,-12 6-1,0-2-2,0-11-2,0-13-5,-22-18-49,0-15-113</inkml:trace>
  <inkml:trace contextRef="#ctx0" brushRef="#br0" timeOffset="82">18667 7152 369,'30'-3'61,"12"3"-57,14 0-4,0 0 1,12 0-1,-8 0 0,2 0-4,-8 0-17,4 0-124</inkml:trace>
  <inkml:trace contextRef="#ctx0" brushRef="#br0" timeOffset="83">19818 7122 348,'0'0'79,"0"0"-69,0 3-10,18 31-7,8 10 7,-2 17 6,6-8 1,-16 3-3,3-8 1,-7-10-3,-10-11-1,0-14 1,0-10-1,0-3 1,0 0 6,0 0-6,0-24 3,0-22 10,18-16-5,10-9-9,0 7-1,4 5-11,-2 8-32,-2 27-95,-2 8-86</inkml:trace>
  <inkml:trace contextRef="#ctx0" brushRef="#br0" timeOffset="84">20423 7390 203,'0'0'9,"0"0"6,0 0-4,0 0 0,0-11 7,0-5 7,0-5 3,0-6-11,6 8-14,22 0 1,-6 3-4,-4 6 0,-12-5 0,0 8 2,-6 2-2,0-1 1,0 6 2,0 0 6,4 0-4,-4 0-4,0 0-1,0 0-6,0 0-1,0 0 7,-4 0-4,-18 0 3,14 0 2,0 0-1,-6 0 9,10 0 3,4 0-2,0 0-2,-4 0 2,4 0 0,0 0 0,0 0 2,-6 0-5,-10 0 1,6 0-4,4 0 1,-8 0-3,14 0 5,-4 11 0,-2 0-3,4 5-4,-10 11-5,8-6 4,4 3 1,-6-3 0,-14-7 0,14-4 1,-12-1-1,10-6 1,0-1-1,-6 3-2,14 0 0,0 9 2,-6-4 0,6 7 0,0 1 1,0 1-1,0 5-1,6-2 1,18 2-1,0 0 0,2-8-3,-4-3-2,4-7-10,-10-4-20,6-2-45,0 0-101</inkml:trace>
  <inkml:trace contextRef="#ctx0" brushRef="#br0" timeOffset="85">20708 7296 285,'0'0'35,"10"0"-31,-6 8-1,-2 22-2,4 6 8,-6 5 0,0 2 6,0-3-1,0-6-8,0-10-2,0-12-2,0-10-1,0-2 3,0 0 12,0-2 6,-6-20-16,6-7 3,0-6-9,0 0 2,0 6-2,30 2 0,0 3 0,2 6-2,-2 1-6,6 1-20,-6 11-76,2 5-102</inkml:trace>
  <inkml:trace contextRef="#ctx0" brushRef="#br0" timeOffset="86">21114 7355 26,'0'8'114,"0"6"-105,0 4 0,0 12 18,4 4 15,26 3 0,-8-1-10,-4-10 4,-2-7-27,6-9-3,-4-10 1,-6 0 5,-8 0-2,14-26 5,-10-14 6,17-3-8,-11 3-8,2 8-3,-2 13-2,-8 9 0,-2 6 2,-4 4-2,0 0 5,0 0 7,0 22 8,0 26 0,0 22-11,-10 21-3,-34 8-3,19 7-3,-5-6 0,4-12-14,26-24-20,0-27-82</inkml:trace>
  <inkml:trace contextRef="#ctx0" brushRef="#br0" timeOffset="87">22773 7120 285,'0'-27'23,"-18"6"-14,10-1 37,-10 4-9,-8 7-26,-2 2 24,-3 5-3,21 4-24,-12 0 2,0 0 4,14 0-8,4 7-6,-2 17 0,-2 22-3,2 7 2,6 17 1,-4 7 0,-2-2-1,-8 0-1,2-16-7,-2-19-15,10-16-30,-2-16-71,4-5-76</inkml:trace>
  <inkml:trace contextRef="#ctx0" brushRef="#br0" timeOffset="88">22144 7363 292,'0'-3'57,"0"0"-57,4 3-12,40-8 12,18 8 5,-2-2-1,8 0-4,2-1-1,6-3-42,4 6-129</inkml:trace>
  <inkml:trace contextRef="#ctx0" brushRef="#br0" timeOffset="89">22967 7334 251,'-18'0'18,"8"0"7,-4 0-14,12 0 1,2 0 11,0 0 16,-4-2-6,-6-2-15,-10 4-11,-4 0 2,-6 0 1,-2 6-8,-2 12-1,-4 3-1,24 7-1,-4 6-2,8 1 0,-4-1 0,14-4 2,0-6 0,0-8 0,0-5 0,0-11-1,24 2-4,-4-2 1,4 0 2,2 0 0,-10-15-1,14-12 4,-4-10 1,-2-9 2,-18-8-2,8 3 1,-6 1-2,6 20 1,-6 14 0,0 14 11,6 2 29,-12 0-17,4 21-22,-2 14-2,-4 7 0,0-2 1,0-2-1,0 0-2,0 2 1,0-2-5,0-7-9,0-4-14,18-14-16,-6-10-40,18-3-35,-4 0-7</inkml:trace>
  <inkml:trace contextRef="#ctx0" brushRef="#br0" timeOffset="90">23165 7459 146,'4'3'7,"-4"2"-3,0 6 12,0 2 7,0 0 8,0 4 19,0 1-16,0 1-14,0-5-14,0-6 2,0-3-6,0-5 6,0 0 34,0 0-4,0-19-26,0-8 4,20-4-5,16 1-6,12 1-5,-6 15-2,21 14-9,1 0-21,-4 24-93,-16 21-184</inkml:trace>
  <inkml:trace contextRef="#ctx0" brushRef="#br0" timeOffset="91">14108 8229 185,'0'-7'55,"-2"-3"-8,-26 3-11,14 2 2,-28-3-11,12 3 8,-2 0-8,-16 1-14,8 4 0,-2 0-5,7 0-6,-5 4-2,2 11-1,0 6 1,12 3-2,8-2 2,8 4-3,10-2 0,0 1 0,0-3-1,0-4 0,0-6 0,24-2-1,2-8 0,4-2-1,-4 0 1,-10 0 1,8-16 3,18-3 0,-11-1 1,-5 0 1,-10 6 1,-2 9-1,-14 5 1,2 0 0,-2 0 2,0 0 2,0 0-2,0 3 3,10 8 4,-6-3-7,10-3-4,-12-5 0,4 0 0,-2 0-1,6 0-4,-6 0-5,8-11 6,-12-7 4,14 1 4,-4 4 0,-4 8-3,-6 3-1,8 2 0,-8 0 0,0 0 0,0 0 0,0 0 1,0-6 0,0 1 3,6-3-3,-6 2 2,4 3-1,-4 1-1,0 2-1,0 0 0,0 0-2,0 0 1,0 0-1,0 0-1,4 5 3,-2 9 1,10 4 4,-4 9 0,2 11-5,10 7-1,10 17-6,-4-1-25,4-8-110,4-20-127</inkml:trace>
  <inkml:trace contextRef="#ctx0" brushRef="#br0" timeOffset="92">14488 8277 391,'-20'32'0,"14"11"-2,6 11 2,0 5 4,0 4-1,0-1 1,0 5-1,0-8-1,0-14 0,0-5-2,0-13 0,0-13 0,0-9 1,0-5 1,0 0-1,0 0-1,0-17-4,-6-25-16,2-22-10,-6-19 17,6-13-21,4 2 1,0 9 27,0 20 6,0 16 14,24 15-5,8 8 5,7 1-5,5 17-3,2 3-3,-6 5 3,6 0 8,-10 9 0,-6 10 1,-8 7 7,-20-2 0,-2 0-5,0-5-5,-16-1-3,-30-2-4,-14-2-5,-10-4-4,6 1-9,15-6-40,13 1-111</inkml:trace>
  <inkml:trace contextRef="#ctx0" brushRef="#br0" timeOffset="93">15149 8288 86,'0'-27'4,"0"1"0,0 3 1,0 11 10,-2 4 15,-26-1 18,4 9-9,-10 0-16,-8 0-17,18 0-2,-6 20 0,4 4 2,10 8-2,2-1-4,10 7 0,4 0 0,0-3 3,0-4-2,4-1 2,22-12 2,-4-7-5,4-8 0,-6-3-3,-4 0 1,4-27 2,10-2 9,-10-8-1,-4 4-7,12-2-1,-2 9 0,-6 4 1,-9 7 0,-11 12 0,0 3 3,0 0 16,0 0 13,0 0 0,0 3-4,0 12-24,0 9-5,0 6 1,10 4-1,-2 4-1,0 2-8,10-8-23,-6-11-44,14-13-93</inkml:trace>
  <inkml:trace contextRef="#ctx0" brushRef="#br0" timeOffset="94">15410 8285 169,'0'0'17,"14"8"-14,-8 13 13,-6 9 21,6-1-11,-6 6-5,0-5 6,0-6-19,0-8-4,0-11-1,0-5-2,0 0 1,0 0 32,0-16-15,0-8-19,0-3 2,0 1 0,0-1 3,0 3-4,20 3 2,-2 2-3,4 3-1,4 0-2,-8 8-2,12 0-23,0 8-97,0 0-93</inkml:trace>
  <inkml:trace contextRef="#ctx0" brushRef="#br0" timeOffset="95">15957 7938 326,'-10'0'29,"0"0"-27,10 16-2,0 5-2,-10 14 2,10 11 2,-2 12 4,-2 6-5,4 10 2,0-5 1,0-14 2,0-12-6,4-13 0,8-7-1,14-6-2,-4-6 2,-6-7-1,-6-4-7,-4 0-20,14 0-36,-14-21-57</inkml:trace>
  <inkml:trace contextRef="#ctx0" brushRef="#br0" timeOffset="96">15690 8229 401,'0'0'84,"0"0"-83,0-2-1,0-1-9,36-3 9,2 0 0,6 5 3,13 1 1,-11 0-2,6 0-2,0 5-6,0 11-12,-18 0-84</inkml:trace>
  <inkml:trace contextRef="#ctx0" brushRef="#br0" timeOffset="97">16287 8487 605,'0'4'69,"-14"-1"-50,14 0 0,0-3-16,0 0-3,0 0-2,0 0-40,0 0-191</inkml:trace>
  <inkml:trace contextRef="#ctx0" brushRef="#br0" timeOffset="98">13846 9109 372,'0'0'28,"0"0"-24,0 0 37,0 0-18,0 24-21,0 24 4,0 19-1,0 22 2,0 14-3,0 13 0,0-5 1,0-9 4,-16-16-7,12-22-2,-7-21-1,-3-22 0,14-13-6,-2-8-17,2 0-145</inkml:trace>
  <inkml:trace contextRef="#ctx0" brushRef="#br0" timeOffset="99">13846 9695 199,'0'0'177,"0"-8"-177,0-9-26,12-9 26,30-7 3,0-7 3,14-3-1,12 6-1,2 2 3,12 14-6,4 8-1,-8 2-1,2 3-10,-3 2-20,-17 1-107</inkml:trace>
  <inkml:trace contextRef="#ctx0" brushRef="#br0" timeOffset="100">13896 9543 234,'-14'13'57,"14"0"-57,0 5 0,0 6 0,30 7 7,10 5 8,6 4 4,4 3-4,4-3-7,-6 1 1,-6-4-8,8-5-1,4 0-2,-10-8-11,12-8-29,-20-16-149</inkml:trace>
  <inkml:trace contextRef="#ctx0" brushRef="#br0" timeOffset="101">14855 9814 233,'-12'0'35,"-2"7"-13,10 10 3,4 0-22,-2 4 4,2 4 3,0 1-10,0 3-2,0 0-3,2-4-12,26-10-12,12-9-63,2-6-98</inkml:trace>
  <inkml:trace contextRef="#ctx0" brushRef="#br0" timeOffset="102">14855 9814 418,'140'-172'37,"-146"163"-33,4 3 0,2 1-4,0 5 0,0 0-7,0 0-19,8 0-77,22 0-91</inkml:trace>
  <inkml:trace contextRef="#ctx0" brushRef="#br0" timeOffset="103">15516 9543 409,'6'0'43,"2"0"-43,6 0-12,16 0 12,0 0 1,10 7-1,2 4 0,2 2 0,-8-2-6,-6 1-28,-10-8-103</inkml:trace>
  <inkml:trace contextRef="#ctx0" brushRef="#br0" timeOffset="104">15424 9776 380,'6'0'29,"20"0"-29,10 0-20,8 0 20,10 0 0,4 0 2,-2 0-2,0 0-3,-8 0-22,-4 0-122</inkml:trace>
  <inkml:trace contextRef="#ctx0" brushRef="#br0" timeOffset="105">16493 9430 323,'-12'-3'16,"-10"3"-5,0 0 16,10 0-23,-6 11 7,8 10-7,4 11-4,-8 8 1,4 11-1,8 2 2,2 17-2,0-3 2,0-5 1,16-12 3,24-9 2,2-17-3,6-8-1,13-12-1,-9-4 2,-4 0-4,-10-10 2,-8-22 1,-8-8 10,-20-11 2,-2-5-8,0-11-1,0-4-5,-24-2 1,-28 1-3,-6 13-2,-4 11-6,-25 24-1,3 21-6,4 3-22,20 8-12,20 28 29,36 11-31,4 6-164</inkml:trace>
  <inkml:trace contextRef="#ctx0" brushRef="#br0" timeOffset="106">17423 9504 184,'-58'0'40,"14"0"16,28 0-14,8 0-17,0 0-3,8 0-3,0 0-8,0 0-6,0 0-5,0 0-3,8 0-4,40 0 7,8 12 0,24 9 3,10 8 2,8-2-4,14-3 0,-4-3-1,5-7 0,7-4 0,-4-7-5,-8-3-11,-6 0-29,-32-16-147</inkml:trace>
  <inkml:trace contextRef="#ctx0" brushRef="#br0" timeOffset="107">17677 9390 47,'0'-3'9,"0"3"34,-6 0 21,6 0 4,0 0-15,0 0-17,0 0-12,0 0-15,0 0-3,0 0-2,0 0 3,0 0 8,-2 0 11,-10 0 1,10-3-10,-2 1-13,-8 2 1,-6 0 0,-6 0 0,12 0 1,-4 0-3,-12 0-1,4 2-1,8 6 0,-10-5 0,2 2 0,8 2 0,0-3-1,-10 7-1,8-1-1,-12 3-2,0 1 1,0 3 2,-6 1 0,16-9 1,-5-8 1,19-1 0,6 0 3,0 0-4,0 0-1,0 0-4,0 0 2,0 0 2,0 0 1,0 0 2,0 0-2,0 0 2,0 0 0,0 3-1,0-3-1,0 6-2,0-1-2,0 8-3,4 6 7,25 2 1,-1 12 0,4-7 5,12 11-4,0-4-2,12-4 3,-4-2-1,2-7-1,0-6-1,2 0-1,-8-14-3,12 0-25,-28-14-118</inkml:trace>
  <inkml:trace contextRef="#ctx0" brushRef="#br0" timeOffset="108">19085 9716 61,'4'0'0,"0"-3"-1,-2-3 1,-2-1 25,0-1 22,0 3-7,0 1-1,0 4-6,0 0 20,0 0-18,0 0-18,0 0-2,0 0-3,0 9-5,0 12-7,6 6 4,8 5-2,-10 0 2,-4-11-1,0 3 1,0-7-2,0-9 0,0-3 1,0 0-2,0-2-1,0-3 0,0 0 0,0 0-3,0 0 1,0 0-1,0-19 3,0-13 1,0-3 1,0 0 0,4 4 1,12 7-1,-2-4 1,12-3 1,0 9-2,4 3-2,-12 6 0,-10 12-1,11-3-7,-7 4-5,-4 0-60,-2 0-150</inkml:trace>
  <inkml:trace contextRef="#ctx0" brushRef="#br0" timeOffset="109">19560 9689 217,'6'3'0,"14"2"-1,-14 0 1,18-2 6,-12-1 5,6-2 6,-12 0-3,18 0-7,-10 0-2,-8 0-1,4 0-3,-10 0 0,4-7 1,6-1 4,-10-2-4,0-5 0,0 5-4,-14 2-3,-16 3-8,-4 5-7,2 0 3,-6 0 3,8 0 14,14 2 10,2 11-3,2-7 1,8-6-1,4 0-4,0 0-1,0 0 0,0 0 4,0 2 0,0 7 0,0 12-6,0 6 0,8 5 10,0 2 1,6-10-4,-10 4 3,0-15 2,-4-6-4,0-7-5,0 0 0,0 0-1,0 0 11,0 4-9,0-2-4,8 4 0,10-1-2,2 0 1,-2-2-6,12 0-4,18-3-12,-4 0-29,-2 0-70</inkml:trace>
  <inkml:trace contextRef="#ctx0" brushRef="#br0" timeOffset="110">20013 9173 204,'-6'0'17,"-14"27"-5,16 13-5,-4 10 2,-8 15 16,14 2-9,2 8-3,-4 8-3,-2-1 2,-11 9-6,3-10 4,0-18 2,12-20-6,-2-18-6,0-21-6,4-4-15,0 0-55,0-7-39</inkml:trace>
  <inkml:trace contextRef="#ctx0" brushRef="#br0" timeOffset="111">20165 9825 192,'12'0'4,"8"0"-4,4 0 7,-12 0 4,14-13 6,-4 2 9,-14 0-13,6-2-5,-6-3-3,-6 6-3,-2-6 1,0-8-3,0-4-4,-10-6-22,-16 7-8,0 9 15,-4 11 17,6 7 2,4 0 26,-4 4-4,18 22-19,-6 9 0,-2 0 2,14 3 7,0-4-1,0-2-5,0 1-3,0-6 0,0-1 4,0-2 0,14 0-1,2 0-3,12 0 1,14 3-3,10 0-1,-12-3 0,16 0-3,-8-13-16,8-11-27,-16 0-46</inkml:trace>
  <inkml:trace contextRef="#ctx0" brushRef="#br0" timeOffset="112">20846 9716 60,'0'-5'95,"-12"-1"-77,-12 6 18,-2 0 2,6 0-11,0 0-6,-6 0 2,8 0-10,-4 6-5,8 10-7,-2 8-1,2 8 0,-3-3 1,5 8-1,-4-4 0,4-9 0,4-5 0,8-6 0,-6-6-1,6-3-1,0-2-4,0-2 1,0 0 0,0 0 2,24 0 2,-4 0 1,7 0-2,-11 0-2,12-16 0,-2-5 2,0-9 2,4 1 0,0-3 5,-4 5-3,-8 3 0,-6 5-2,-4 6 2,-8 4 7,6 9 9,-6 0 10,0 0 7,0 0-11,0 0-14,4 17-4,-4 4-5,0 11 0,0 1 0,0-5-1,0 2 0,4-3-4,10-1-12,2-6-35,10-7-81,6-13-93</inkml:trace>
  <inkml:trace contextRef="#ctx0" brushRef="#br0" timeOffset="113">21361 9707 205,'-14'-18'38,"-16"5"-31,-1 2 7,-5 3 13,-24 8-17,2 0-10,6 0-3,2 0 3,20 8 13,24 10-1,6 6-12,0 0 0,42 4 0,6-7 0,-12 0 1,18-10 0,-24 8 0,-8-8 0,-14 2 4,-8 0 10,0 3 14,0-3-4,-16 1-14,-26 0-6,10-4-2,-22 0-3,18-4-7,-8-6-14,14 0-38,18 0-73,0-2-58</inkml:trace>
  <inkml:trace contextRef="#ctx0" brushRef="#br0" timeOffset="114">21383 9892 119,'20'0'46,"18"0"-45,2 0 8,4-16 8,-10 1-1,-6-4 1,-4-5 11,-12 7-9,6-7-8,-18 3-5,0 5-5,0 5 4,0 9 6,-30 2-11,-6 0-2,-2 0-3,2 8 5,6 10 4,10 1-3,-6-1 1,26 6-2,-4 6 0,4 0-1,0 2 0,0-3 1,26-5 0,-2-5-1,6-6-8,0-11-7,0-2-8,2 0-3,12-13-42,-4-8-72</inkml:trace>
  <inkml:trace contextRef="#ctx0" brushRef="#br0" timeOffset="115">22116 9874 153,'0'-22'0,"0"-12"0,0 4 0,0-2 3,-8 5 6,-22 14-2,-10 8 7,6 5-1,-5 0-8,-5 18 1,14 12 0,6 1-2,18 4 7,2 8 6,4 0-9,0-3 1,0-2 0,8-14-5,14-9-2,8-15-1,0 0-1,-8-15 0,1-23 4,-7-10 13,4-8-14,4-11-3,-8-6-1,4-9-5,8-4-3,-6-4-11,-12 17-2,10 17 3,-16 26 19,-2 23 14,-2 7 46,0 0-12,0 31-18,0 28-25,0 11 3,0 19 2,0-7 7,0-2-7,0-8-8,24-13-2,-4-11-2,8-13-11,2-12-41,2-9-94</inkml:trace>
  <inkml:trace contextRef="#ctx0" brushRef="#br0" timeOffset="116">23305 9597 11,'0'-31'233,"0"-1"-232,0-14 4,0 6 13,0 3 2,-2 10 0,-20 10-5,14 8 21,-20 3 1,4 3-8,-8 3-14,2 0 0,6 0-3,2 14-1,8 23-9,0 14-2,8 14 0,6 4 0,-4 5 0,4-4 0,-10-6 0,6-11 1,4-12-1,-6-9 0,6-8-1,-2-5-4,2-6-11,0-8-18,0-2-52,0-3-96</inkml:trace>
  <inkml:trace contextRef="#ctx0" brushRef="#br0" timeOffset="117">22825 9777 320,'0'0'52,"0"0"-52,8 0-5,24 0-8,12 0 13,16 0 5,2 0-1,12 0-2,-10 8-2,6 0 0,-24-5-4,4 0-39,-5-3-131</inkml:trace>
  <inkml:trace contextRef="#ctx0" brushRef="#br0" timeOffset="118">23406 9935 137,'-14'32'19,"12"5"-5,-2-7 17,4-6 5,-8-11-20,-2-13-5,4 0 13,0 0 19,0-18-15,6-14-14,0-6-9,0 0 2,0 9-4,12 3 0,18 4-2,12 0-1,-10-1-5,4 1-10,-6 1-100,8 0-128</inkml:trace>
  <inkml:trace contextRef="#ctx0" brushRef="#br0" timeOffset="119">23862 9806 276,'0'0'0,"0"0"2,0 3-2,0-3 16,0 5 12,0 4 13,0 10-28,0 5-12,0 2 0,0 7 1,0-3 1,0-5-1,14-5-2,2-13 0,8-7 0,-6 0 1,-6-3 4,2-18 0,-8-7 10,0-6-4,-6 0-4,0-1-2,0 4 2,0 3 6,-26 1-9,-4 9 3,-18 7 1,12 5-8,-14 6-8,20 0-7,4 30-8,16 5-16,10 5-10,0-2-8,10-6-54</inkml:trace>
  <inkml:trace contextRef="#ctx0" brushRef="#br0" timeOffset="120">24253 9834 77,'0'0'72,"0"0"-61,0 10-9,14 7 26,-10 6 6,-2 4-5,-2 2-13,0 6-4,0 3-2,0-1 5,0-5-4,-6-8 7,-12-13-5,10-7-4,-6-4-7,10 0-1,4 0 11,0-21-5,0-8 2,0-5-5,0-1-2,18 2 0,20 4-1,-14 5-1,6 3 0,14 8-1,-12 5 1,-2 2 0,4 6-3,-8 0 2,4 0 1,-12 6 2,-2 17 4,0 12 4,-10 8 1,-2 5-3,-4-5 0,0-13 3,0-15-10,0-12-1,0-3-2,0 0-5,0-24 7,0-5 3,14 2 1,12 8-3,-16 6-1,18 8 0,-2 5 0,-5 0 2,3 0 3,-6 0-1,6 21 0,2 3-1,-12 5-3,-4-2-9,0-1-67,-10-4-172</inkml:trace>
  <inkml:trace contextRef="#ctx0" brushRef="#br0" timeOffset="121">19284 10445 107,'-31'0'117,"27"11"-116,4 6-1,0 7-4,0 0 4,6 13 1,31 1 6,-13 9 5,4 4 7,-2-3 1,-6-8-5,-10-5 3,4-5-4,-12-15 5,2-4-11,-4-5-2,0-6-3,0 0 11,0-6 12,0-25-9,0-14-14,0-7-3,0-1-1,0 7-2,0 14 3,0 8 1,0 8-1,12 4-3,26 2 3,4 3 0,-12-1 1,14 5-1,-14 3-2,-10 0-5,-6 0-22,-14 3-67</inkml:trace>
  <inkml:trace contextRef="#ctx0" brushRef="#br0" timeOffset="122">19947 10698 189,'10'13'18,"16"-3"-17,-2-7 1,0-3 11,-2 0-8,2 0-2,-8-17 9,4-7-2,-12-5-3,-6 3-7,-2 1 0,0 4 0,0 8-6,-30 2-11,0 5 3,-2 4 6,8 2 8,0 0 5,-2 5 9,9 17 0,-7 12-12,8 1 4,-12 2 8,22-2 6,-4-5 1,2-1-5,8-2-10,0 2-1,22 0-1,24-1-1,-5-4-1,15-7 0,-8 1-2,12-8-3,-4-2-15,-10-2-45,8-6-43</inkml:trace>
  <inkml:trace contextRef="#ctx0" brushRef="#br0" timeOffset="123">20884 10707 192,'-38'-6'56,"8"-1"-42,-8 2 2,-18 5 3,12 0-18,0 0 2,-1 0 0,19 5 28,10 14-26,2-1-5,14 3-3,0-4 1,0 2-1,30-6 1,14-2 2,-3-1 1,-9 1 0,10-2 0,-10-1 0,-22 2 4,0 3 3,-10 4 9,0 7 3,-14-3-8,-28 5-9,2-4 0,-12-6-3,13-2-1,-1-11-8,6-3-16,24 0-60,8-6-71</inkml:trace>
  <inkml:trace contextRef="#ctx0" brushRef="#br0" timeOffset="124">21170 10435 238,'0'0'52,"0"0"-32,0 0-18,0 0-2,0 0 0,4 5 4,16 14 7,-8 5 7,8 3 8,-2 13-4,-14 0-8,-4 8 4,0 0-12,2 3-2,-2-3-4,0-5-1,0-5-3,6-12-8,-6-18-26,0-2-38,0-6-85</inkml:trace>
  <inkml:trace contextRef="#ctx0" brushRef="#br0" timeOffset="125">21006 10740 229,'8'-3'198,"18"-3"-198,14-7-1,0 2 1,16-2 3,2 0 2,-6 5-5,1 8 0,-7 0-5,-10 0-37,-6 8-257</inkml:trace>
  <inkml:trace contextRef="#ctx0" brushRef="#br0" timeOffset="126">21825 11061 548,'0'2'50,"0"-2"-29,0 0-7,0 0-14,0-7-17,10-12-43,-8-11-152</inkml:trace>
  <inkml:trace contextRef="#ctx0" brushRef="#br0" timeOffset="127">15871 11475 63,'-19'8'29,"17"-5"-7,2-3-10,0 0 9,0 0-8,0 0-2,0 0 6,0 0-9,0 0-1,0 0 4,0 0-2,0 0-5,0 0-3,0 0 2,0 0-3,0 0 4,0 0 6,0 0 6,0 0 11,0 0 10,-4 0-2,4 0-9,0 0-9,0 0-8,0 0-3,0 0-5,0 0-1,0 0 1,0 0 0,0 0-1,0 0 1,0 0-1,0 0 0,0 0-1,0 0-3,0 0-2,0 3 0,25 1 5,15 5 1,12 6 0,2-1 0,22 0 1,-8-1-1,8-2 0,4-4 0,-16-1 0,2-3 0,-20-1-3,3 1 3,-19-3-13,-2 3-32,0 4-118</inkml:trace>
  <inkml:trace contextRef="#ctx0" brushRef="#br0" timeOffset="128">16059 11677 150,'-28'-1'27,"12"-5"18,2 6 13,-2 0-25,-2 0-2,8 0-10,0 0-3,0 0 3,10 0-3,0 0-9,0 0-4,0-2-3,0-1 0,0 3-1,0 0 3,0 0 0,0 0 1,0 0 6,0 0 4,0 0-7,0 0-6,0 0-2,0 0-4,0 0-5,0 0-3,0 0 5,30 0 5,10 5 0,14 6 2,12 0-1,-6-1 1,14 1-3,-12 4 3,6-6 0,-12 2 0,-14-4-2,-4-1 1,-21 2-9,7-2-20,-6 2-18,-6-3-42,-6-3-105</inkml:trace>
  <inkml:trace contextRef="#ctx0" brushRef="#br0" timeOffset="129">16463 11497 160,'-4'0'60,"-2"0"8,4-4-23,2 4-21,0 0-9,0 0-3,0 0-3,0 0-3,0-2 2,0 2 5,0-2-1,0-1 5,0 3 11,-4 0-5,4 0-10,0 0-3,0 0-4,0 0-2,0 0-4,0 0 0,-10 0 1,6 0 0,-8-6 1,-2 4-1,2-1 2,-2 1 4,14-2 4,0 4-3,0-5-7,0 5-1,0 0-2,0 0-3,0 0-5,0 0-5,28 9 12,22 9 1,-6 4 2,-3 2 0,9 0 0,-16 2 0,-4-2 3,-4-1-2,-12-3 0,-2-4 1,-8 1-2,-4-7 0,0 6 3,0 11 4,-16 6-1,-34-2-3,0 9 2,-6-5-3,-3 0-2,13-12 1,12-1-1,12-12-1,14-2-6,8 8-12,0 1-54,8-1-164</inkml:trace>
  <inkml:trace contextRef="#ctx0" brushRef="#br0" timeOffset="130">17267 11462 121,'0'-6'88,"0"5"-70,0 1-11,0 0 6,0 0 27,0 0 17,0 0-23,-6 7-34,6 24 7,-2 10-3,2 10 9,0 8 2,0 4-9,0 3 0,0-3-5,0-7 0,0-5-1,0-14 0,0-7-2,0-18-7,0-6-10,0-6-63,12 0-142</inkml:trace>
  <inkml:trace contextRef="#ctx0" brushRef="#br0" timeOffset="131">17172 11742 100,'-4'-2'55,"4"2"-26,0 0 29,0 0-33,0 0-24,4-3-1,26 1 0,23-9 0,3-3 3,8-4 6,-4-9 0,-4-4 0,-6 6-3,0 1-6,-14 5-1,6 11-25,0-3-99</inkml:trace>
  <inkml:trace contextRef="#ctx0" brushRef="#br0" timeOffset="132">17158 11740 74,'-4'-5'109,"4"2"-71,0 0-10,0 3-9,0 0-10,0 0-5,0 0-2,0 0-1,0 0-1,0 13 0,40 9 5,7 4 14,9 10-2,10-9-7,-10 2 3,-10-4 2,6-5-15,0-2 0,-20-1-2,18-6-13,-20 2-40,10 3-140</inkml:trace>
  <inkml:trace contextRef="#ctx0" brushRef="#br0" timeOffset="133">18152 11890 10,'0'-4'67,"-4"0"-25,-18-5-1,8 2-12,-6-1-10,-4 3 13,0 1-10,12 4 3,-14 0-13,8 0 2,6-2-5,-2 2-8,4 0 3,8-3 10,-2 3 5,4 0-11,0 0-8,0 0-5,0 16-6,0 6 11,0 3 2,0-2 3,0-5-3,0-1 0,0-7 0,0 7 2,0-10-2,0 1 0,0 0 1,0 5 1,0 6-4,-10 3 0,2 9-2,-4-3 1,-3-4-6,5-5-8,10-12-16,0-1-66,0-6-51</inkml:trace>
  <inkml:trace contextRef="#ctx0" brushRef="#br0" timeOffset="134">17789 12028 162,'-4'-2'53,"4"2"-7,0 0-30,0 0-16,0 0-9,0 0 8,6 0 1,20 0 9,4 0 3,0 6 2,21 4-6,-17-2 0,6-3-6,-4 1-2,0-4-3,2-2-13,-2 0-135</inkml:trace>
  <inkml:trace contextRef="#ctx0" brushRef="#br0" timeOffset="135">18625 11775 44,'0'0'125,"0"0"-93,0 0-29,0 0-3,12 0-1,4 0 1,10 0 8,0 0-5,-2 0-1,4 0 0,-2 4-2,0 3-1,8-3-25,-18 7-158</inkml:trace>
  <inkml:trace contextRef="#ctx0" brushRef="#br0" timeOffset="136">18625 11775 33,'14'173'101,"16"-173"-89,6 0-12,-2 6 11,14 2-2,-2-1-4,-4 4-4,12 8-1,-6-3-55</inkml:trace>
  <inkml:trace contextRef="#ctx0" brushRef="#br0" timeOffset="137">19530 11617 185,'-4'0'50,"4"-3"-17,0 3-16,0 0-7,0 0-4,0 0 5,0 0 8,0 0 2,0 0 0,-10 8 2,6 17-7,-4 4-6,-10 2-6,14 7-1,-18 3-3,18 4 0,0 3 1,4-3-1,0 4 0,0 0 0,0-8 0,0-4 0,4-6-1,26-14-2,-4 0 0,-2-9-1,6-5 3,12-3 1,-8 0-1,4-11 1,-8-23 4,10-18 0,-8-5-2,4-9-2,2-8-2,-8-7-3,6 12 1,-11-4-2,-15 25 0,10 19 4,-14 16 2,-6 13 0,0 0 6,0 0 5,0 0-1,0 16-9,0 10 3,0 10-2,0 11 0,0 4 0,-6 8 3,4 8-2,2-3-2,0-7 0,0-7-1,8-16-3,22 1-6,10-13-16,14-7-86,-10-7-121</inkml:trace>
  <inkml:trace contextRef="#ctx0" brushRef="#br0" timeOffset="138">20313 12063 70,'-10'0'138,"10"0"-132,0 8 9,0 14 1,0 1-10,0 2 11,0 5 5,8-7-13,-6-4-6,18-6-3,-12-4-4,-6-7-10,10-2-47,2 0-125</inkml:trace>
  <inkml:trace contextRef="#ctx0" brushRef="#br0" timeOffset="139">20413 11826 541,'-20'-6'20,"-4"3"8,18-1-20,-2 0-8,-4 4-3,12 0-45,0 0-153</inkml:trace>
  <inkml:trace contextRef="#ctx0" brushRef="#br0" timeOffset="140">14226 12817 132,'0'0'1,"0"0"6,0 0 8,0 0 3,0-5-6,0 0-2,0 2-3,6 1-5,-6-1 1,0 3 2,0 0 14,0 0-1,0 0 5,0 0 2,0 0-3,0 0 4,0 0 2,0 0-2,0 0-13,0 0-5,0 0-1,0-3-2,0 3 0,-6-3-1,6 3 1,0 0-3,-8 0 0,8 0 0,-12 0 1,-2 0-3,-2 0 2,-8 0-2,8 0 0,-14 0 0,-10 0-1,-4 6 0,-6 2-1,4 2-2,-22 2 0,23-5-1,1 4 1,16-3-5,22-3 3,6 0-2,0-2-11,12 8 1,40 2 9,7 3 3,25 6 6,-4-1 2,0 11 2,-20-2 0,10 7 2,-28-5 9,2-5 0,-34-4-6,2-3-4,-12-4 13,0 3 10,-44-1-16,-26-6-7,-10-8-5,0-4-7,6-4-33,20-16-73,18 6-81</inkml:trace>
  <inkml:trace contextRef="#ctx0" brushRef="#br0" timeOffset="141">14689 12930 235,'-4'0'49,"4"0"-22,0 0-10,0 0-11,0 5-6,0 29-4,0 14 4,0 17 4,18 5 2,-6-1 1,-8-2-1,6-6 4,-10-7 0,0-12 0,0-9-2,0-15-5,0-7 0,0-8 2,0-3 1,-10 0-6,0 0 0,-10-21-31,8-14-42,-2-12-29,14-11-67</inkml:trace>
  <inkml:trace contextRef="#ctx0" brushRef="#br0" timeOffset="142">14617 12932 188,'4'-19'2,"10"-4"-2,24 1 2,-4 6 2,4 13 4,6 3 4,-8 0 17,12 13 13,-12 15-11,-6 3-9,-4-1 2,-12 2-3,-10-5-2,-4 4 0,0-3-4,0-2-6,-26-1-2,-22-7-3,6-2 1,-26-5-5,8-6-11,6-3-30,4 2-36,32-4-76,18 5-10</inkml:trace>
  <inkml:trace contextRef="#ctx0" brushRef="#br0" timeOffset="143">15177 12537 51,'0'-6'43,"0"6"22,0 0-9,0 0-24,0 0-9,0 0-2,0 0-1,0 0-9,0 0 1,0 0 2,0 0-2,0 0-2,0 0 5,0 0-1,0 0 3,0 8-3,0 11-3,0 10-5,0 19-6,0 9 0,0 6 2,0 5-1,0-1 2,2-6-2,9-4-1,7-7-2,-2-13-3,-6-12-4,2-13-22,14-6-99</inkml:trace>
  <inkml:trace contextRef="#ctx0" brushRef="#br0" timeOffset="144">15420 12938 196,'0'13'25,"0"19"-21,0-2 5,8 7-2,-6-5-7,4-3-1,-2-10-21,6-5-63</inkml:trace>
  <inkml:trace contextRef="#ctx0" brushRef="#br0" timeOffset="145">15492 12774 335,'0'-8'22,"-6"6"-22,6 2 0,0 0-12,0 0-53,6 0-107</inkml:trace>
  <inkml:trace contextRef="#ctx0" brushRef="#br0" timeOffset="146">15686 12547 229,'0'3'29,"0"26"-23,4 15-6,12 6 21,4 11-4,-12 4 0,0-2-1,10 7-9,-14-9-1,-2-4-6,4-12-1,8-16-11,-10-9-11,0-12-25,-4-8-66</inkml:trace>
  <inkml:trace contextRef="#ctx0" brushRef="#br0" timeOffset="147">15576 12883 363,'0'0'37,"24"0"-32,24 1-5,10 10 12,8-6-12,8-5 0,-9 0-9,5 0-57</inkml:trace>
  <inkml:trace contextRef="#ctx0" brushRef="#br0" timeOffset="148">16770 13004 340,'24'6'0,"8"1"-7,12-3 7,-10-4 2,10 0 5,-10 0 0,-8-4 4,4-11-1,-22-6-2,4-7-1,-12 5-4,0-7-3,0 2-2,-30 0-7,-8 9-5,0 3-11,-6 11 0,14 5 10,0 0 7,2 8-7,8 18 12,8 19 3,-6 2 4,18 4 9,0 2 7,0 0-7,24-8-8,32-9-5,-2-10 1,6-7-2,14-8-1,-14-9 0,14-2-20,-5 0-58,1-21-99</inkml:trace>
  <inkml:trace contextRef="#ctx0" brushRef="#br0" timeOffset="149">17585 12945 14,'-44'-7'138,"12"7"-137,-2-3 54,-6 3-19,-6 0 1,2 6-21,-4 21-10,6-2 2,16 10-3,-1 11-5,23 2 1,4 0 1,0-5 2,16-8-1,29-6-3,-7-16 0,0-7-1,-2-6-4,-6 0-6,4-21 11,-18-20 6,-2-10 1,2-15-5,-10-1-1,-2 3-1,-4 10 1,0 25 0,0 13 2,0 16 1,0 0 17,0 0-5,0 19-14,10 16 8,-2 13 6,0 8-8,0 8-3,2 4 0,-10 8-1,0 2 0,0-1 0,0-5-1,0-7 1,-4-7-3,4-15 0,0-17-1,0-9-1,0-14-5,0-3-3,0 0 3,24 0 1,4-8 2,-10-32 3,26-14 5,-12-15-5,12-7-26,2 13-149</inkml:trace>
  <inkml:trace contextRef="#ctx0" brushRef="#br0" timeOffset="150">18012 12959 96,'-20'0'131,"16"0"-120,-4 0 27,4 9-34,0 9-4,4 4 5,0 4 2,0 3-1,0 3-2,0 1-1,4-1-2,8-9 2,12-6 3,2-10-6,-2-4 0,2-3-2,-16 0 2,18 0 0,-2-8 0,-8-22 4,12-1 3,-8-1-5,-10 5-2,-8 11 0,-4 8 1,8 8 2,-8 0 11,0 0 1,0 0-9,0-3 0,0-5-6,0-2-1,0-6 1,0 3 0,0 2 0,0 5 0,0 6 1,0 0 8,0 0 3,0 0-2,0 17-7,0 1 5,0 8-1,0 4-1,10 2 0,-2-2-3,10-2-3,2 2-3,-4-3 0,14-1-7,12-6-18,-4-9-148</inkml:trace>
  <inkml:trace contextRef="#ctx0" brushRef="#br0" timeOffset="151">18789 12983 244,'-24'0'9,"-2"0"-9,10 0 8,-14 14-7,6 2-1,4 12 20,8 5-10,0 7-10,12 3 0,0-3 3,0-6 1,0-4 1,0-8-3,0-12-2,0-10-1,24 0-5,2 0-2,-4 0 4,-6-16 4,20-10 4,-20-1 0,8 0-2,2 7-2,-20 5 1,6 7 0,-6 2 2,-6 5-1,4-8 2,-2-5-3,4-3 3,8-5 1,-10 8-3,0 5 0,-4 2 2,0 7 8,0 0 21,0 0 4,0 0-7,0 3-12,0 2-1,0 1-12,0-1-2,0-3 1,0 1-3,0 5-1,0 5 0,0 9-1,0 8 1,0 12 0,0 9-4,14-3-7,4 0-18,20-13-106</inkml:trace>
  <inkml:trace contextRef="#ctx0" brushRef="#br0" timeOffset="152">19093 12793 194,'0'0'31,"0"0"-25,0 0 3,0 0 11,0 9-2,0 12 16,2 5 0,-2 15-11,14 1-6,-8 1-1,-2-1-1,-4 10-3,0-7-9,0-2-3,0-3-1,0-11-11,0-10-32,4-9-103</inkml:trace>
  <inkml:trace contextRef="#ctx0" brushRef="#br0" timeOffset="153">19430 12652 338,'0'45'2,"0"3"4,-4 11 7,-2 2-4,2-2-4,4 0 3,0-3-8,0-8-5,0-5-17,0-11-17,0-13-82</inkml:trace>
  <inkml:trace contextRef="#ctx0" brushRef="#br0" timeOffset="154">19642 13058 429,'0'27'0,"8"-3"0,6-3 0,12-10 0,-10 2 0,14-7-2,-4-6 2,4 0-5,-4 0 2,4 0 1,-6-19 1,4-11-4,-12-2-7,-6 8-12,-6 10 9,-4 10 9,0 4 6,0 0 46,0 13 4,-28 29-24,-4 23-1,-20 15-5,16 14 1,-10 10-11,16 2-7,0 5-3,20-25-2,10-25-14,0-22-31,36-20-196</inkml:trace>
  <inkml:trace contextRef="#ctx0" brushRef="#br0" timeOffset="155">21507 13017 312,'0'-7'85,"-12"-1"-85,-2-1 0,-12 5 8,10 1-1,-12 3-1,8 0 3,-6 0 11,-8 0-10,3 16-5,-9 5-5,14 11 0,-2 3 1,22 5-1,0 6 1,6-6 0,0-5-1,0-9-1,12-10-3,30-10 0,-10-6-4,-1 0-5,13 0 4,-8-13 6,-10-12 3,8-2 2,-4 0-2,-4 3 1,-4 1 0,-14 1 1,10 4 0,-14 9-1,-4 5 4,0 0 3,0 4 4,0 0 4,0 0-3,0 0-6,0 0-2,0 4 0,2 11-4,18 4 2,-14 5 1,18 5-4,-12-2-2,24-3-20,-18-8-69,26-11-140</inkml:trace>
  <inkml:trace contextRef="#ctx0" brushRef="#br0" timeOffset="156">21911 13034 225,'0'21'78,"0"11"-75,0 5 1,10 7 5,-4-2 2,8 1 4,-8-3 10,-2-7 1,-4-18-18,0-7-5,0-8-1,0 0 6,0-38 1,0-18-9,2-12-1,22-2-11,-3 11 8,7 9 2,2 17 0,-4 9 1,0 8 1,-4 13-2,-8 3 2,2 0-5,-4 30 5,-10 10 13,16 10-5,-8 5 0,4 0 0,-12-4-3,4-16 0,-2-14-4,0-13-1,6-8-2,-6 0-5,-2-11 0,4-18 7,12-11 3,-6-5-1,12 2-2,0 3-2,-4 12 2,-8 4-2,-6 17 2,4 7-1,-10 0-5,2 7-8,4 31 14,0 7 3,0 12-3,8 2-9,-6-11-46,14-11-161</inkml:trace>
  <inkml:trace contextRef="#ctx0" brushRef="#br0" timeOffset="157">22644 13181 276,'14'29'0,"15"-2"9,1-3 4,2-8-9,0-10-2,-2-3 5,-6-3 5,4 0 6,-20-3 5,-8-19-1,0 2 1,0-8 14,0-2-6,0 1-12,-12 5-4,-22 1 0,-16 6-6,4 6-6,6 11-3,-5 0-10,29 24-30,2 20-8,14 1-88,0-3-149</inkml:trace>
  <inkml:trace contextRef="#ctx0" brushRef="#br0" timeOffset="158">22993 13172 427,'0'17'2,"0"1"-4,8 1 4,-4 3-2,10-6 1,-10-5 3,-2-7-3,-2-4-1,0 0-1,0 0-1,6 0 2,-6-20 0,18-15 5,-6-6-4,6 5-1,2 9 0,-4 14 0,10 4 0,-2 6-2,-6 3 2,-2 0 1,6 8 2,-4 19 5,-2 13 0,4 3-7,8 3-1,-2-6-13,-14-16-60,15-14-180</inkml:trace>
  <inkml:trace contextRef="#ctx0" brushRef="#br0" timeOffset="159">23640 13194 173,'0'0'69,"0"0"-28,0 0-5,0 0 14,-22 0-39,-4 0-5,-4 0-3,18 0 8,-2 16 7,10 3-18,4 5-1,0 0-3,0-2 4,14-7 0,2-6-3,10-1-2,-2-8 1,-4 0-4,-10 0 1,10 0 5,-16-14 1,0-2 1,-4 1 1,0 0-1,0 8 1,0 2 0,2 5 0,-2 0 0,0 0 2,0-6-1,0-2-1,12-3 1,0-2-1,-8-1-1,-2 7 0,10 1-1,-10 6 1,-2 0-3,0 0 3,0 0 3,0 11 9,0 8 6,0 8-5,0 5 1,0 11-4,0 10-3,0 8 7,-32 20 1,-4 7-3,-6 5-1,-18-7 3,-10-17 9,6-20-10,-13-26-11,-7-17-2,-22-6-24,22-56-45,-2-18-79,6 3-185</inkml:trace>
  <inkml:trace contextRef="#ctx0" brushRef="#br0" timeOffset="160">14370 13790 350,'0'0'174,"0"0"-173,0 0-2,0 0-7,0 11 4,0 16 4,-14 0 3,-2 2 2,-2 4-5,-6-2 0,10-1-3,-2-4 3,14-4 0,2-3-1,0-3-2,0-1-1,32-4-2,10 0-2,0-9 1,14 1 4,4-3 3,11 0 0,-7 0 0,6 0-2,-4 0-8,-6 0-36,8-7-126</inkml:trace>
  <inkml:trace contextRef="#ctx0" brushRef="#br0" timeOffset="161">14813 13755 441,'-14'6'15,"12"26"-12,-12 8 6,0 9 2,4 7 3,-4-1 5,6 7-11,-10 6-6,6 2-2,-10 14-9,-4-1-14,0-7-64,16-24-221</inkml:trace>
  <inkml:trace contextRef="#ctx0" brushRef="#br0" timeOffset="162">16127 14026 162,'0'-3'176,"-10"1"-161,-14-2 7,-2 4-6,-18 0-7,14 0-9,-16 4-1,6 17-14,0 5 3,11-4 8,7-6 3,22-2-1,0-1-2,0 0-7,34 0 11,-3 0-2,9-4 2,-14-1 4,-6 0 3,0 0 4,-14-3 4,-6 3 0,0-2 1,0 1-7,0 2 0,0 2 1,-6 2-2,-24 6-8,0 1-6,0 8-14,14-7-27,2-1-90,14-6-96</inkml:trace>
  <inkml:trace contextRef="#ctx0" brushRef="#br0" timeOffset="163">16321 14152 258,'0'0'61,"0"1"-55,0 22-6,0 8 9,0 13 7,0 7 4,0 7 2,0 12-4,0-1-5,0-2 0,-8-13 0,-6-12-10,8-12-3,0-12-3,-8-4 3,2-7 0,-6-4 4,2-3-3,2 0 1,2-27 2,-2-20-4,10-23-1,4-5 1,0-2-1,4 4-3,22 11 2,18 17-2,-10 5 2,-2 11 0,10 3 1,-16 9 1,-10 17-3,2 0 0,-6 0-3,-12 2 5,14 18 1,-14 5 15,0 6-2,0 0 2,0 4-7,-14 0-3,-16 0-5,0 1 0,4-8-2,-2-1-5,12-6-17,2-10-43,14-6-148</inkml:trace>
  <inkml:trace contextRef="#ctx0" brushRef="#br0" timeOffset="164">16698 13724 179,'-14'42'5,"2"0"10,-2 15-2,14 5 8,-4 8 2,-2-1-15,2-5 12,4-8 9,0-18-10,0-15-17,0-12-2,0-11-10,0 0 1,0 0 2,0-13 7,14-15 7,8-8-4,-4 3-3,-2 9 0,2 8 0,-6 11-1,2 5-1,-2 0-2,2 3 1,-4 21 3,14 9 14,-6 4-6,-4-3 12,10 1-10,-4-1-7,-6-6-2,12-7-1,0-5-1,4-5 1,14-1 0,-2-2 4,10-8 1,0 0 1,-3 0-1,-7 0-3,2-11 2,-10-20-2,-8-12 1,-8-3 0,-6-7-3,2 5 0,-14 7-1,0 10-4,0 9 5,-44 9-2,-10 5-1,0 5-3,16 3-1,3 0 7,15 0 16,18 16-6,2 17-7,0 9 0,0 6 5,8 6 2,26-1-2,13-4-1,-3-12-6,0-13-1,0-14-7,-2-10-6,-12 0-14,10-13-8,-6-22-66,-4-5-72</inkml:trace>
  <inkml:trace contextRef="#ctx0" brushRef="#br0" timeOffset="165">17627 14202 136,'12'0'1,"4"22"2,-14 1 15,18 9 16,-16 6 21,10-3-10,-10-11-14,-4-8-20,2-12-7,-2-4 0,0 0 14,6-13-1,8-23-11,-4-4-1,14 2-5,2 9 1,10 2-2,0 3 1,17-2 0,-1 4-1,-18 4-8,10 3-46,-12 15-127</inkml:trace>
  <inkml:trace contextRef="#ctx0" brushRef="#br0" timeOffset="166">18390 14315 130,'26'2'16,"4"-2"-12,-4 0 17,0 0 12,-10-21 3,2-6-4,-12-2-13,0-1-13,-6 6-5,0 1-1,0 4 0,-16-1 0,-28 10-15,-8 10 15,10 0 6,-6 6 17,18 27 6,12 6-1,12 3-10,6 1-11,0 0-2,30-3-2,12-4-3,0-6-1,10-8-7,0-11-10,4-8-29,7-3-58,-5 0-109</inkml:trace>
  <inkml:trace contextRef="#ctx0" brushRef="#br0" timeOffset="167">18903 14159 310,'-34'-2'34,"10"2"-32,22 0 92,2 0-39,0 0-53,0 8-2,16 10-4,20 4 4,-12-3 4,0 2-2,-12 0 1,-8 3 4,-4 3 2,0 5 11,0 2-5,-30-4-7,-24 0-4,12-9-4,-2-10-9,8-5-23,12-6-45,4 0-87</inkml:trace>
  <inkml:trace contextRef="#ctx0" brushRef="#br0" timeOffset="168">16544 15015 290,'0'-2'49,"0"2"-27,0 0-4,0 0-5,0 0 5,0 0 4,0 5-4,0 14-2,0 13 2,6 13 0,2 19-3,-8 13-1,0 9-6,0 5-4,0-10-4,0-15-2,0-15-4,0-16-11,0-19-8,0-14-21,0-2-44,14-5-66,2-27-25</inkml:trace>
  <inkml:trace contextRef="#ctx0" brushRef="#br0" timeOffset="169">16732 15442 172,'12'-10'3,"14"-14"0,4-5 22,14-3 7,-10 3 20,12-4-12,-6 11-27,0 7-9,-6 1-4,-18 9 0,-2 5-9,-6 0-37,6 0-98</inkml:trace>
  <inkml:trace contextRef="#ctx0" brushRef="#br0" timeOffset="170">16654 15410 83,'0'0'76,"-6"0"-33,0 0 22,-8 0-10,14 3-39,-4 1-5,-2-2 1,6-2-5,0 0-3,-2 0-1,2 0 3,0 0 13,0 0 6,0 0-1,0 0 1,0 0-7,0 0-9,0 8-3,0 3-6,8 8-2,22 15 2,14 2 4,-2 13 0,12-1 3,14-2 6,-6-10-8,4 0-5,8-20-3,-8-16-20,-2 0-19,-27-32-243</inkml:trace>
  <inkml:trace contextRef="#ctx0" brushRef="#br0" timeOffset="171">17541 15689 33,'0'0'78,"-2"0"-71,2-3-7,0-2-18,0 2-32</inkml:trace>
  <inkml:trace contextRef="#ctx0" brushRef="#br0" timeOffset="172">17541 15689 96,'-36'11'45,"36"-17"-34,0 4-3,0 2 3,0-3 13,0 3-11,0 0 14,0 0 5,0 0 4,-4 0 7,4 0-1,-10 13-1,10 11-15,-4 8-17,4 6-7,0 7-1,0-2-1,0 3-1,0-7-7,0-14-12,0-9-46,0-16-125</inkml:trace>
  <inkml:trace contextRef="#ctx0" brushRef="#br0" timeOffset="173">18152 15421 301,'-4'0'30,"4"-2"-4,0 2 2,0-2-28,0 2-6,0-4-2,8 1 7,14 1 1,8 0 0,8-2 0,2 2 0,12-1-1,8 1 1,0 2-2,14 0-20,-17 0-170</inkml:trace>
  <inkml:trace contextRef="#ctx0" brushRef="#br0" timeOffset="174">18166 15568 224,'-10'13'115,"10"-1"-115,0-2-1,26 1 1,26-4 3,2 2 1,4-9 0,12 0-3,-8 0-1,4 0-55</inkml:trace>
  <inkml:trace contextRef="#ctx0" brushRef="#br0" timeOffset="175">19776 15169 443,'0'0'11,"0"-1"11,0-5-9,0 3-13,0 1 2,4 2-1,-4-5 2,0 1 0,0 0 2,0-11 3,0 0 3,0-4 2,0-7-5,2 4-6,2 6 1,-4 3-3,0 10 0,0 3 0,6 0 0,-6 0 1,0 0 4,0 0 2,8 0-2,-8 0-1,0 0 0,0 13-1,0 9 0,0 12 7,6 15-1,-2 7-2,-2 8-6,4 3 2,-6-1-1,0-4-1,0 3-1,0-10-1,0-4 0,0-8-2,0-13-6,0-16-1,0-10-13,0-4-47,0 0-107,0-24-100</inkml:trace>
  <inkml:trace contextRef="#ctx0" brushRef="#br0" timeOffset="176">19818 15513 313,'0'-3'13,"0"0"-13,0-2 0,0-10 0,12-2 7,28-13 23,6 0-13,13-7-5,-7-3 1,4 3-7,-4 4-1,-10 10-5,2 4-3,-6 3-3,10 4-13,-12-9-68,-10 3-214</inkml:trace>
  <inkml:trace contextRef="#ctx0" brushRef="#br0" timeOffset="177">19826 15382 207,'-14'13'128,"8"0"-125,6-2 7,0 0 15,0 1-11,24 13-4,32 1 10,5 1-3,-1 8 2,2 1-5,-8-8-6,2-1-8,-2-8-9,2-12-28,-12-3-191</inkml:trace>
  <inkml:trace contextRef="#ctx0" brushRef="#br0" timeOffset="178">20523 15472 3,'-14'0'324,"14"-2"-320,0 2 9,0 0-5,0 0-1,0 0 5,0 12 0,0 13 2,0 9-6,0 6-1,0-2-7,-6 5-2,4-8-5,2-1-7,0-7-23,0-15-71,0-5-50</inkml:trace>
  <inkml:trace contextRef="#ctx0" brushRef="#br0" timeOffset="179">20283 15644 294,'-2'0'43,"2"0"-33,0 0 0,0-3-6,8-2-4,40-7 4,2 2 7,16 2-4,-6-2-5,16 1-2,-1 3-8,-15 1-14,6 0-55,-2 2-170</inkml:trace>
  <inkml:trace contextRef="#ctx0" brushRef="#br0" timeOffset="180">20890 15636 170,'-6'13'42,"6"3"-39,0 5 13,14-2 0,12-3-2,4-6-3,-12-1-3,-6-7 0,4-2 5,-6 0 2,4 0 2,-8-18 3,-6-9 6,0 0-4,0-5-5,0 2-3,0 7-3,-20 3-5,-10 10 0,-26 7 2,2 3-4,4 0-4,10 6-14,14 17-2,20 7-17,6-3-43,0-6-74,16-2-5</inkml:trace>
  <inkml:trace contextRef="#ctx0" brushRef="#br0" timeOffset="181">21331 15379 363,'0'0'31,"0"0"-28,0 0-1,0 0 6,0 23 5,0 13-4,0 8-6,-14 8 2,8 5-3,4-7 0,-7-10-2,9-15-5,0-7-9,0-12-24,0-6-88,0 0-61</inkml:trace>
  <inkml:trace contextRef="#ctx0" brushRef="#br0" timeOffset="182">21150 15608 326,'0'-5'0,"0"-5"-3,12-2 3,14 2 2,6 2-1,18 8 0,-9 0-1,15 0-4,2 0-13,-2 8-45,-6 0-59</inkml:trace>
  <inkml:trace contextRef="#ctx0" brushRef="#br0" timeOffset="183">21647 15593 151,'-2'0'5,"-2"0"10,-20 0-4,18 0-9,-12 0 16,6 5 1,-8 3-2,0 3 6,10-1 8,4 4-20,-8 2-4,10-3-7,4 0 0,0-7-1,0-1 1,0-2-5,0-3-4,0 0 2,14 0 7,2 0 3,8 0 4,2 0-6,-2-8 3,-12 8-1,6-6 0,-14 4 0,-4-3 3,0-6 11,0-5 11,0 3-16,0-2-9,0 13 2,0 2 5,0 0 6,0 0-2,0 0-2,0 8-2,14 6 7,-6-4-6,0 4-8,-6-3-3,18 2-1,-2 0-5,12 11-8,-4-3-31,-2-8-176</inkml:trace>
  <inkml:trace contextRef="#ctx0" brushRef="#br0" timeOffset="184">21895 15410 591,'-14'20'3,"14"-5"-3,0 12 0,0 3 0,0-1-4,6 5-7,2 1-3,8-5-30,-16-1-132</inkml:trace>
  <inkml:trace contextRef="#ctx0" brushRef="#br0" timeOffset="185">19400 16002 153,'-12'0'118,"12"0"-101,0 0 6,0 0-17,0 0-5,0 0-1,14 0 7,36 2 15,24 4-4,20 4 4,18 1-4,4 2-2,23 1 0,11-1 1,6 4 14,22-2-8,1 0-9,11 2-10,-20 2 3,-6-5-5,-27-9-2,-7-5-4,-10 0-4,-20 0-15,-12 0-51,-30-8-239</inkml:trace>
  <inkml:trace contextRef="#ctx0" brushRef="#br0" timeOffset="186">20563 16301 294,'-16'0'67,"2"0"-52,14 0 20,0 0-23,0 0-4,0 0 1,0 0 5,-2 0 0,-2 2-2,-10 15-3,2 11-3,-16 0 6,-2 1-3,0 3-8,-10 0 2,10 1-3,0-7-2,10-2 1,8-13 1,8-2 0,0-9-1,4 0-3,0 0-6,8 0 3,24 0 7,24 0 4,18 0 1,6 0-1,16 0 1,7-9-2,-9 7 1,2-2-4,-24 4 0,-6 0-5,-20 0-7,-2 0-28,-14 0-108</inkml:trace>
  <inkml:trace contextRef="#ctx0" brushRef="#br0" timeOffset="187">20956 16245 152,'-2'0'240,"-2"0"-209,4 5-15,0 27 9,0 22-10,0 10-1,0 9 3,0 6-1,-26 4-6,16-5-8,-6-9-2,2-4-2,0-10-11,14-9-35,0-8-166</inkml:trace>
  <inkml:trace contextRef="#ctx0" brushRef="#br0" timeOffset="188">21887 17004 501,'0'6'222,"0"-6"-216,4 0 1,-4 0 0,0 0-7,0 10-14,0 4-189</inkml:trace>
  <inkml:trace contextRef="#ctx0" brushRef="#br0" timeOffset="189">13301 17119 0,'0'-10'16,"0"7"4,-2-5-6,2 8 13,-4 0 3,-2-4 3,6 4-1,0 0 7,0 0 5,-2 0-2,-8 0-7,10 0-4,-6 0 0,4 0 4,2 0-5,-4 0-8,-2 0-7,6 0-7,-14 0-2,8 15-6,-12 6-3,6 6 1,-6 5 1,10 13 1,0 6 1,-2 0-1,10 2 2,0-8-1,0 0 0,0-9-1,18-12-2,12-3-2,-4-5 0,0-2 3,-2-6 0,8-3-3,-2-2 1,0-3 2,14 0 0,-8 0-1,0 0 2,8 0-1,-10-16 1,10-9 1,-14-3 1,-4-5-1,-2-2 0,-6-7-1,4 4 0,-14-2 0,14-3 1,-14 3-1,10 4 0,-14 5 0,-4 18 0,0 5 0,0 8 0,0 0 2,0 0-2,0-3 0,0-4 0,0-4 0,0 0 0,0-1 0,0 8-1,0 4 1,0 0-1,0 0 0,0 0-2,0 16-9,0 19 10,0 18 2,0 3 4,0 1 0,2-4-1,19-8-2,1 2-1,4-2-5,4-3-7,8-4-56,-8-1-221</inkml:trace>
  <inkml:trace contextRef="#ctx0" brushRef="#br0" timeOffset="190">14525 17386 222,'0'0'25,"0"0"-21,0 0 14,0 0 22,-31 0-1,-1 0-19,-8 11-10,-16 8-9,2-3 1,8 6 11,-2-9-2,22 3-8,10-3-3,12 1-4,4 2 1,0-1-2,0 4-2,34 0 2,2 2 5,-4-3 1,16 5 0,-18-6 0,-10-5-1,4-4 5,-18-3-1,0 1 3,-6-1 7,0 6 8,-8 6-14,-40-2-8,-6 0-1,-2 0-8,-4-7-23,24-6-29,22 0-87,14-2-11</inkml:trace>
  <inkml:trace contextRef="#ctx0" brushRef="#br0" timeOffset="191">14707 17672 181,'12'0'43,"8"0"-43,10 0 0,0-7 3,12-10 10,10-1-4,-10-1-5,2 6-3,-4-6 0,-14 5-1,2 4 1,-14 3 3,-12 0 0,-2 3 4,0-2 8,0 1-9,-20 2-4,-16 3-3,-2 0 0,2 0 3,0 18-2,6 1 8,4-3 7,2 3-6,10-5-8,14-1 0,0 3-1,0 0-1,0-5 0,38 2 0,0 1 0,6-4 0,2 4 0,10-3-1,-2-4-2,14 1-23,-7-5-66</inkml:trace>
  <inkml:trace contextRef="#ctx0" brushRef="#br0" timeOffset="192">15574 17582 464,'0'0'19,"0"0"-14,0 0-5,0 0 0,0 0-2,0 0-26,0 0-90,0 8-173</inkml:trace>
  <inkml:trace contextRef="#ctx0" brushRef="#br0" timeOffset="193">15686 17796 448,'0'5'14,"0"-5"-13,0 0-2,0 0 1,0 0-9,0 0-14,0 0-115</inkml:trace>
  <inkml:trace contextRef="#ctx0" brushRef="#br0" timeOffset="194">16714 17373 54,'0'-2'45,"0"2"-18,0 0-13,0 0 11,0 0 12,0 0 3,0 0 1,0 0-5,0 0 2,0-3-2,0 0-4,0 3-13,0 0-6,0 0 6,0 0-4,0 0-4,0 0 0,0 0 6,0 0-1,0 0-3,0 11-8,-10 5-5,8 5-2,-2 3 2,4 17 0,-14 1-1,14 3 1,0 7 0,0 3 1,0 10-1,0 1 0,0 2 2,0-5-1,14-9-1,20-14 0,-4-13-1,0-6-2,-2-10-1,14-3 3,-10-6-2,8-2 1,0 0 0,6-15 2,4-20 0,8-13 2,8-8-1,-11-11-1,1 0 0,-10-3-1,-4 1-1,-4 2 1,-8 14-1,-10 6 1,-10-2-1,8 4 1,-16 1 0,4 4 1,8 14-1,-10 15 1,0 8 0,-4 3 1,0 0-1,0 14-1,0 17 1,0 18 2,-4 11 0,-14 11 4,18 1-1,0-3-3,0-4 0,0-6 0,18 2-2,12-13 0,0 2-5,14-6 3,-2-18-12,14 1-24,-8-8-94,-16-14-186</inkml:trace>
  <inkml:trace contextRef="#ctx0" brushRef="#br0" timeOffset="195">18068 17737 359,'0'-6'59,"0"4"-56,0 0-3,0-2 0,14 4-10,0-1 10,12-3 1,4 2 0,0-2-1,16 4-1,4-2-1,4 2-5,4 0-23,-2 0-48,-14 0-191</inkml:trace>
  <inkml:trace contextRef="#ctx0" brushRef="#br0" timeOffset="196">18128 17836 211,'0'0'170,"0"0"-170,0 0-17,28 0 16,24 0 1,4 0 8,-4 0-1,-6 0-4,10 0-3,-12 0-2,8 5-22,-22-5-174</inkml:trace>
  <inkml:trace contextRef="#ctx0" brushRef="#br0" timeOffset="197">18018 18255 29,'-6'-6'37,"6"5"-29,0 1 10,0 0 4,0 0-6,0 0-5,0 0 8,0 0 17,-6-2 15,6 2 5,-4 0 2,4 0-7,-10 0-10,10 0-11,-4 0-16,4 0-3,0 2-7,0 16-4,0 4 0,-6-1 0,6 8 0,0-5 0,0-1-1,0-2 0,0-8-1,0 0-2,0-2-3,6-3-14,18-1-18,2-4-34,4-3-107</inkml:trace>
  <inkml:trace contextRef="#ctx0" brushRef="#br0" timeOffset="198">18038 18135 425,'-6'-8'32,"-8"3"-31,8 0-2,6-2 1,0 7-5,0 0-8,0 0-57,0 0-153</inkml:trace>
  <inkml:trace contextRef="#ctx0" brushRef="#br0" timeOffset="199">19169 17416 292,'-16'-3'23,"12"0"43,4 3-16,0 0-11,0 0-8,0 0-9,0 0-10,0 0-12,0 0 0,0 0-5,18 0-4,8 0 3,16 0 6,15 0 1,-3 14 3,30-1-3,2 9 3,8-3 1,2-1-1,-10 1-2,8-8-1,-5-6-1,-7-5-1,4 0-2,-26 0-4,-4 0-4,-22 0-38,-16 0-177</inkml:trace>
  <inkml:trace contextRef="#ctx0" brushRef="#br0" timeOffset="200">19316 17526 9,'0'0'67,"0"0"-7,0 0-13,0 0-3,0-3 0,0-3 2,-2 1-11,-2-3-6,-6 0-14,-4 3-15,8 2 7,-8 3 24,14 0 1,0 0-12,0 0-13,0 0-2,-5 0-1,5 4-2,0-4-1,0 0 1,0 0 1,0 0 4,0 0 2,0 0 7,0 0 3,0 0-5,0-1-1,0-2-6,0-2 5,-6 0-5,4-1-2,-12 1-4,10 5-1,0 0 4,-2 0 1,4 0-1,2 0-3,0 0-1,0 0-2,0 0 0,0 0 2,0 0 0,0 0 1,0 0 1,0 0 1,0 0-2,0 5-1,0 6-5,0 9 2,12 5 3,14 7-2,23 3 2,-13 3 0,18-1 0,-2 3 0,0-2 0,-6-4 0,2-2-3,4-9 2,-8-8-2,-12-5 1,-8-4-1,6-6-2,-18 0-3,2 0 6,-10 0 0,-4 0 1,2 0 1,-2 0 2,0 3-1,0-1 3,0-2-3,0 0 1,0 0-1,0 0 0,0 0 0,0 0 2,0 0-1,0 0 3,0 0 2,0 0-4,0 0-1,0 0-1,-6 3 0,-8-1-1,8 1 2,-18 0-2,12 2 1,-28 7-1,10-7 0,-28 2 1,8 1-1,-10-2-1,-22-2 1,-2-1-1,-1-3-1,-1 3-2,6 0 4,18 5 0,14-5 0,22 2-1,14 0-1,12-2-1,0 0 2,0-3-2,0 2-6,0 4-3,0-3 4,0-1 7,0-2 1,0 3 0,0 0-1,0-1 2,0 1-1,0-1 0,0-2 1,0 0 0,0 0 1,2 0-2,-2 0 0,6 0-3,-2 0 0,10 0-1,2 0 3,18 0-2,8 3 3,16 3 3,24 4-2,5 5 1,17-2-1,-14-1 1,10 1 0,-20 2-1,8-5 1,-16-5-2,2-3-3,-21-2-2,7 3-12,-16 6-57,-8-1-165</inkml:trace>
  <inkml:trace contextRef="#ctx0" brushRef="#br0" timeOffset="201">19179 18443 13,'0'0'68,"0"0"-57,0 0 23,0 0 3,0 0 4,0 0-1,0 0-8,0 0 0,-4 0-7,4 0-1,0 5-14,0 5-5,0 4 2,0 13 3,-6 13-2,4 6-3,-12 3 9,14-5-11,-4-12 4,4-14-7,0-9-4,0-6-10,14-3 2,16 0-6,8-6-6,-3-21-18,15-5-79,-20-9-70</inkml:trace>
  <inkml:trace contextRef="#ctx0" brushRef="#br0" timeOffset="202">19179 18236 257,'0'0'83,"0"0"-79,0 0-4,0 0-6,0 0-17,0 0-10,0 10 11,26 3-53</inkml:trace>
  <inkml:trace contextRef="#ctx0" brushRef="#br0" timeOffset="203">19810 18419 130,'0'0'51,"0"0"-11,0 0 3,0 0-5,0 0-23,-4 0 7,-2 0 11,-2 0 3,2 0-6,-4 0-20,-10 6-5,-4 1-1,-2 6-1,-14 3 1,-4-9-1,2 8-3,-4 1 0,18-3 1,4-2-1,2-3 0,18-3-1,0-2 0,4-3 1,0 0-6,0 0 0,0 0-1,0 0 1,4 0 5,16 0 1,0 0 3,-4 0 2,6 0 0,0 0-2,2 0 0,-6 0 3,12 10 3,-6 2-3,20 1-1,-8 0-3,-6 0 1,14 1-3,-20-4 0,12-1 0,-16 1-1,-6-6-4,12 3-22,-7-3-61,-11-4-265</inkml:trace>
  <inkml:trace contextRef="#ctx0" brushRef="#br0" timeOffset="204">20311 18454 35,'-8'-3'135,"8"3"-96,-10 0-7,10 0 10,0 0-13,0 0-2,0 0 3,-4 0-8,4 0-10,0 3 1,0 10-3,0 0 0,0 14-1,0 7-4,0 10 4,0 9-3,0 3 6,0 8 1,0 3-6,4-3 0,10-13 2,-10-16-7,-2-14-1,-2-13-1,0-5 5,0-3 14,0 0 25,-24 0-19,-14 0-25,-18-4-2,4-19-6,2-6-6,18 2-14,10-3 7,16 9-34,6 2-62,0-2-82</inkml:trace>
  <inkml:trace contextRef="#ctx0" brushRef="#br0" timeOffset="205">20343 18400 168,'0'-3'26,"0"-2"5,0-1 22,0 5 1,0-3 22,0 4 1,0 0-27,0 0-28,0 0-4,0 0-6,0 0-8,0-2-4,0 2-2,0-3-11,0-3-32,0 4-127</inkml:trace>
  <inkml:trace contextRef="#ctx0" brushRef="#br0" timeOffset="206">21317 17456 312,'0'0'12,"-6"0"31,6 0-1,0 0-26,0 0-10,0 13-1,0 1-4,0-1 2,0-2-2,0-1 3,6 6-2,2 9 1,6 7 5,-12 8 2,-2 8-1,0 11-2,0 0-2,0 7-3,0-1-2,0-6-1,0-4-4,0-6-4,0-17-13,0-13-45,0-19-169</inkml:trace>
  <inkml:trace contextRef="#ctx0" brushRef="#br0" timeOffset="207">21411 17916 106,'6'-10'132,"24"-5"-130,0-3-2,14-7 15,10-11 15,12-1-3,-6-7-1,14 5-12,-32 9-7,2 9-7,-24 10-6,-14 11-3,-6 0-27,0 0-47,0 8-99</inkml:trace>
  <inkml:trace contextRef="#ctx0" brushRef="#br0" timeOffset="208">21471 17801 297,'0'6'0,"0"1"-5,0 4 5,28 0 12,10 5 4,10 5 4,8-3 0,4 15 6,10-1 4,-4 5-21,-8 1-7,0 1-2,1 0 0,-7-7-11,-22-5-33,8-14-134</inkml:trace>
  <inkml:trace contextRef="#ctx0" brushRef="#br0" timeOffset="209">22620 17772 70,'0'-3'128,"0"3"-65,0-2-15,0 2 7,0 0-27,0-3-18,0 3-4,0-6-4,0 3 1,-30 0 0,-2 3-3,0 0 1,-2 0-1,-4 0 1,8 3 0,6 9-1,4-2 0,4 9 0,10-1-3,0 4-5,6 4 4,0 1 3,0 5 1,12-2 1,16-12 0,2-1-1,0-15-3,0-2-3,10 0 1,-10 0 5,-4-8 1,-14-18 1,12 2 0,0-5 3,-18-1-2,-6 3-2,12 6 2,-10 5 1,-2 10 1,0 1-2,0 5 6,0 0 1,0 0-3,0 0 3,0 0 0,0 0-3,0 16-3,0 5 3,0 8-3,0 12-1,0 4 2,0 9-4,-14 7 0,12 1-1,-6-1 1,-12-1-1,18-10 0,-2-10-1,4-6 1,0-9-1,0-10 0,0-10-2,0-5 1,0 0-9,0 0-5,0 0 14,0-12 2,6-10 3,24-5 0,1 0-2,7-7 0,-8 2-1,-4 0 0,-14-1-22,-8 12-248</inkml:trace>
  <inkml:trace contextRef="#ctx0" brushRef="#br0" timeOffset="210">23005 17964 95,'0'0'13,"0"-6"4,0 4-14,0 2 1,0 0 10,0 0 17,0 0 20,0 0-5,0 24-2,0-5-32,0 2-5,0 0 4,0-1-5,0-1 1,0-2-3,0-4 0,0-4-2,-4-1-1,4-2-1,0-4-5,0-2-17,0 0-25,0 0-60</inkml:trace>
  <inkml:trace contextRef="#ctx0" brushRef="#br0" timeOffset="211">23005 17964 363,'70'-152'38,"-80"128"0,6 8-30,-4-4-8,8 10 0,0 5-4,0 5-16,0 0-85,2 0-195</inkml:trace>
  <inkml:trace contextRef="#ctx0" brushRef="#br0" timeOffset="212">23782 17617 57,'0'-4'1,"0"2"15,0-3-16,0 5 51,0-3 1,0 0-25,-4 3-7,4 0-3,0 0-2,0 0 3,0 0 2,0 0-6,0 0 1,0 0-3,0 0-5,0 0-2,0 0-4,0 6 1,-6 6 2,6 8 1,-6 0-3,-4 5 10,6 4 3,-2 9-6,4 4 2,-2 20-3,-8 0-3,10-3 3,2-6-2,0-11-6,0-12 0,-4-3 1,-4-11-1,-6-5 0,0 0 3,12-6-2,-12-3 0,10 7-1,0-1 0,-2-3 0,-2 7-3,8-5 2,0-1 0,0-4 0,0-2-2,0 0 1,0 0 1,0 0-5,0 0 6,0 0 0,0 0 3,0 0-2,0 0 1,18 0-2,-14-2 0,22-1 0,-6-6 1,4 1 0,2 0 2,-10-2-1,14 1 0,-10 2-2,4 1 0,-18-2-7,8 0-28,16-2-103</inkml:trace>
  <inkml:trace contextRef="#ctx0" brushRef="#br0" timeOffset="213">24167 17801 149,'0'0'58,"0"-5"-41,0 5 14,0 0-12,0-4-10,0 4-9,2 0 0,12 0 0,-14 0 7,6 11 19,-6 11 18,0 7-11,0 1-10,0 7-10,0 0-11,0 4 4,0-3-5,0-7 2,0-7-1,-22-6-1,10-9 0,-4-6 2,-10-3-2,-4 0-1,0 0-10,-3-13-19,3-4 5,12 10-52,6-2-75</inkml:trace>
  <inkml:trace contextRef="#ctx0" brushRef="#br0" timeOffset="214">24113 17657 375,'0'-11'34,"0"0"-34,0-2 0,0 8-2,20-1 0,-14 4-1,10 2-29,-14 0-107</inkml:trace>
  <inkml:trace contextRef="#ctx0" brushRef="#br0" timeOffset="215">23778 17662 120,'0'0'1,"0"0"-1,0 0 2,0 0 7,0-5-5,-6-4 7,6 9 10,0-2-8,0 2-9,0 0 3,0 0 6,0 0 11,0 0 12,-2 0 7,-12 0-14,10 0-22,-4 0-4,-8-3 17,10 1-16,-16-1-3,-6-2-1,22 0 0,-18-5 1,14 9-1,-12 1 3,-6 0-1,2 0 4,2 0 1,-6 0-7,4 0 2,16 0-2,-6 0 1,12 0-1,0 1 0,4 11-2,-6 4-5,4 8 7,-12 5 0,10 6 2,-6-2-2,-4-8 1,8 10-1,6-5 1,0-6-1,0 3 0,0-11 0,26 0-1,-2-8 0,4 0-2,4-3 2,4-5 1,-12 0 2,20 0 0,-12-5 0,-8-17 1,4-2-1,2-2-2,0 10 0,-8 2-8,-6 9-25,10 5-50,-8 0-75</inkml:trace>
  <inkml:trace contextRef="#ctx0" brushRef="#br0" timeOffset="216">21120 18226 19,'-30'0'166,"6"0"-152,12 0 5,-6 0 18,12 0 11,6 0-6,0 0-23,0 0-11,0-3-1,0 3-3,0 0 2,0 0-1,0 0-3,0 0-2,0 0-2,0 0 1,30 0 1,14 0 3,14 6-3,-2 5 3,26 2-1,-11 6 1,13-2-2,12-2-1,-24 4 0,10-9 0,0-2 0,-8-2 0,-14-6 0,15 0 2,-7 0-2,0 0 1,-2 0 0,-6 0 0,4-3 0,-6-3 1,-2 1 2,0-1 2,0 2-2,-2-7-1,0 8 2,3 3-3,-11 0 0,0 0 2,-2-3-3,-14 3 0,14-2 0,-16-1 0,2 3-1,12 0 0,-12 0 2,-4 0-2,8-2 0,10-1 1,-2-4-1,4 0 3,8-1-1,-12 0 0,7 6-2,-5 2 1,-6 0 1,-4 0 0,6 0-1,-4 0 1,14 0 0,-12 0-1,14 0-1,-4 0 1,14 0 0,-4 0 2,0 0-1,14 0 2,-9 0-2,17 0 0,-14 5 0,14 0 0,0 0 1,0 4-1,-6-1 2,-8-5-4,-6-1 0,-9-2-1,-27 0-2,0 0-11,-24 0-29,0 0-247</inkml:trace>
  <inkml:trace contextRef="#ctx0" brushRef="#br0" timeOffset="217">22909 18600 228,'-20'0'66,"2"0"-65,18 0 14,0 0-15,0 0 0,0 0-5,0 0 2,0 0 3,0 0 0,0 0 6,0 17 11,0 9 3,14 9-4,-4 2-6,10 1-3,-12 5 0,6-6-5,-12 7 2,4-8-1,-6-4-1,4-10 1,-4-11-3,0-6 0,0-5 1,0 0 3,0 0 3,0-11 7,0-24-10,0-10-3,14-14-1,-2 3 0,14 0 1,-4 5-1,4 11 0,0 10 0,-16 4 0,18 10 1,-6 5 3,0 3-2,-8 5-2,16 3 2,12 0-2,-10 0 4,18 8-3,-15 9-1,-3-2-10,-2-4-33,-6-4-153</inkml:trace>
  <inkml:trace contextRef="#ctx0" brushRef="#br0" timeOffset="218">23536 18703 195,'-12'4'14,"12"15"-13,-4 0-1,4 8 1,0-9 0,0-2 5,0-5 4,0-1-4,12-4-5,2-2 1,-10-4-2,2 0-6,0 0-16,14 0-51</inkml:trace>
  <inkml:trace contextRef="#ctx0" brushRef="#br0" timeOffset="219">23536 18703 318,'64'-124'0,"-76"110"-5,6 4-3,4 2-12,2 5-48,0 3-113</inkml:trace>
  <inkml:trace contextRef="#ctx0" brushRef="#br0" timeOffset="220">23942 18633 249,'-6'0'6,"6"0"3,0 18-9,0 9 4,0 0 0,10-6 2,4-2 3,-12-3 5,2 0 10,-4-3 14,0 0 1,0 4-14,0 7-12,-18-3 2,4 0-2,-4-4-8,-6-4-3,8-7 0,2-4-2,12 1-3,-6-3-5,-2 0-4,6 0-25,-2 0-68,6-5-68</inkml:trace>
  <inkml:trace contextRef="#ctx0" brushRef="#br0" timeOffset="221">23862 18467 378,'0'-6'148,"0"3"-146,0 3 0,0 0 2,0 0-3,0 0-1,0 0-2,0 0-8,0 0-18,24 0-26,-4 0-199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2" y="0"/>
            <a:ext cx="3038144" cy="461192"/>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defTabSz="928407">
              <a:defRPr sz="1200"/>
            </a:lvl1pPr>
          </a:lstStyle>
          <a:p>
            <a:endParaRPr lang="en-US"/>
          </a:p>
        </p:txBody>
      </p:sp>
      <p:sp>
        <p:nvSpPr>
          <p:cNvPr id="26627" name="Rectangle 3"/>
          <p:cNvSpPr>
            <a:spLocks noGrp="1" noChangeArrowheads="1"/>
          </p:cNvSpPr>
          <p:nvPr>
            <p:ph type="dt" idx="1"/>
          </p:nvPr>
        </p:nvSpPr>
        <p:spPr bwMode="auto">
          <a:xfrm>
            <a:off x="3970739" y="0"/>
            <a:ext cx="3038144" cy="461192"/>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lvl1pPr algn="r" defTabSz="928407">
              <a:defRPr sz="1200"/>
            </a:lvl1pPr>
          </a:lstStyle>
          <a:p>
            <a:endParaRPr lang="en-US"/>
          </a:p>
        </p:txBody>
      </p:sp>
      <p:sp>
        <p:nvSpPr>
          <p:cNvPr id="26628" name="Rectangle 4"/>
          <p:cNvSpPr>
            <a:spLocks noGrp="1" noRot="1" noChangeAspect="1" noChangeArrowheads="1" noTextEdit="1"/>
          </p:cNvSpPr>
          <p:nvPr>
            <p:ph type="sldImg" idx="2"/>
          </p:nvPr>
        </p:nvSpPr>
        <p:spPr bwMode="auto">
          <a:xfrm>
            <a:off x="1196975" y="693738"/>
            <a:ext cx="4616450" cy="3463925"/>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701348" y="4387446"/>
            <a:ext cx="5607711" cy="4155317"/>
          </a:xfrm>
          <a:prstGeom prst="rect">
            <a:avLst/>
          </a:prstGeom>
          <a:noFill/>
          <a:ln w="9525">
            <a:noFill/>
            <a:miter lim="800000"/>
            <a:headEnd/>
            <a:tailEnd/>
          </a:ln>
          <a:effectLst/>
        </p:spPr>
        <p:txBody>
          <a:bodyPr vert="horz" wrap="square" lIns="92824" tIns="46412" rIns="92824" bIns="4641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2" y="8773356"/>
            <a:ext cx="3038144" cy="46119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defTabSz="928407">
              <a:defRPr sz="1200"/>
            </a:lvl1pPr>
          </a:lstStyle>
          <a:p>
            <a:endParaRPr lang="en-US"/>
          </a:p>
        </p:txBody>
      </p:sp>
      <p:sp>
        <p:nvSpPr>
          <p:cNvPr id="26631" name="Rectangle 7"/>
          <p:cNvSpPr>
            <a:spLocks noGrp="1" noChangeArrowheads="1"/>
          </p:cNvSpPr>
          <p:nvPr>
            <p:ph type="sldNum" sz="quarter" idx="5"/>
          </p:nvPr>
        </p:nvSpPr>
        <p:spPr bwMode="auto">
          <a:xfrm>
            <a:off x="3970739" y="8773356"/>
            <a:ext cx="3038144" cy="461192"/>
          </a:xfrm>
          <a:prstGeom prst="rect">
            <a:avLst/>
          </a:prstGeom>
          <a:noFill/>
          <a:ln w="9525">
            <a:noFill/>
            <a:miter lim="800000"/>
            <a:headEnd/>
            <a:tailEnd/>
          </a:ln>
          <a:effectLst/>
        </p:spPr>
        <p:txBody>
          <a:bodyPr vert="horz" wrap="square" lIns="92824" tIns="46412" rIns="92824" bIns="46412" numCol="1" anchor="b" anchorCtr="0" compatLnSpc="1">
            <a:prstTxWarp prst="textNoShape">
              <a:avLst/>
            </a:prstTxWarp>
          </a:bodyPr>
          <a:lstStyle>
            <a:lvl1pPr algn="r" defTabSz="928407">
              <a:defRPr sz="1200"/>
            </a:lvl1pPr>
          </a:lstStyle>
          <a:p>
            <a:fld id="{6FF646D4-3BFA-E74D-A4AF-6678D14BEF99}" type="slidenum">
              <a:rPr lang="en-US"/>
              <a:pPr/>
              <a:t>‹#›</a:t>
            </a:fld>
            <a:endParaRPr lang="en-US"/>
          </a:p>
        </p:txBody>
      </p:sp>
    </p:spTree>
    <p:extLst>
      <p:ext uri="{BB962C8B-B14F-4D97-AF65-F5344CB8AC3E}">
        <p14:creationId xmlns:p14="http://schemas.microsoft.com/office/powerpoint/2010/main" val="173852575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Arial" charset="0"/>
        <a:cs typeface="Arial" charset="0"/>
      </a:defRPr>
    </a:lvl1pPr>
    <a:lvl2pPr marL="457200" algn="l" rtl="0" fontAlgn="base">
      <a:spcBef>
        <a:spcPct val="30000"/>
      </a:spcBef>
      <a:spcAft>
        <a:spcPct val="0"/>
      </a:spcAft>
      <a:defRPr sz="1200" kern="1200">
        <a:solidFill>
          <a:schemeClr val="tx1"/>
        </a:solidFill>
        <a:latin typeface="Arial" charset="0"/>
        <a:ea typeface="Arial" charset="0"/>
        <a:cs typeface="Arial" charset="0"/>
      </a:defRPr>
    </a:lvl2pPr>
    <a:lvl3pPr marL="914400" algn="l" rtl="0" fontAlgn="base">
      <a:spcBef>
        <a:spcPct val="30000"/>
      </a:spcBef>
      <a:spcAft>
        <a:spcPct val="0"/>
      </a:spcAft>
      <a:defRPr sz="1200" kern="1200">
        <a:solidFill>
          <a:schemeClr val="tx1"/>
        </a:solidFill>
        <a:latin typeface="Arial" charset="0"/>
        <a:ea typeface="Arial" charset="0"/>
        <a:cs typeface="Arial" charset="0"/>
      </a:defRPr>
    </a:lvl3pPr>
    <a:lvl4pPr marL="1371600" algn="l" rtl="0" fontAlgn="base">
      <a:spcBef>
        <a:spcPct val="30000"/>
      </a:spcBef>
      <a:spcAft>
        <a:spcPct val="0"/>
      </a:spcAft>
      <a:defRPr sz="1200" kern="1200">
        <a:solidFill>
          <a:schemeClr val="tx1"/>
        </a:solidFill>
        <a:latin typeface="Arial" charset="0"/>
        <a:ea typeface="Arial" charset="0"/>
        <a:cs typeface="Arial" charset="0"/>
      </a:defRPr>
    </a:lvl4pPr>
    <a:lvl5pPr marL="1828800" algn="l" rtl="0" fontAlgn="base">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6FF646D4-3BFA-E74D-A4AF-6678D14BEF99}" type="slidenum">
              <a:rPr lang="en-US" smtClean="0"/>
              <a:pPr/>
              <a:t>1</a:t>
            </a:fld>
            <a:endParaRPr lang="en-US"/>
          </a:p>
        </p:txBody>
      </p:sp>
    </p:spTree>
    <p:extLst>
      <p:ext uri="{BB962C8B-B14F-4D97-AF65-F5344CB8AC3E}">
        <p14:creationId xmlns:p14="http://schemas.microsoft.com/office/powerpoint/2010/main" val="2455703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740B363A-BC50-4AEB-9728-88DA25734882}" type="slidenum">
              <a:rPr lang="en-US" altLang="en-US" sz="1200"/>
              <a:pPr/>
              <a:t>24</a:t>
            </a:fld>
            <a:endParaRPr lang="en-US" altLang="en-US" sz="1200"/>
          </a:p>
        </p:txBody>
      </p:sp>
      <p:sp>
        <p:nvSpPr>
          <p:cNvPr id="138243" name="Rectangle 7"/>
          <p:cNvSpPr txBox="1">
            <a:spLocks noGrp="1" noChangeArrowheads="1"/>
          </p:cNvSpPr>
          <p:nvPr/>
        </p:nvSpPr>
        <p:spPr bwMode="auto">
          <a:xfrm>
            <a:off x="3970938" y="8772668"/>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eaLnBrk="1" hangingPunct="1"/>
            <a:fld id="{A842C21B-1278-4450-8CE7-17D086943661}" type="slidenum">
              <a:rPr lang="en-US" altLang="en-US" sz="1200"/>
              <a:pPr algn="r" eaLnBrk="1" hangingPunct="1"/>
              <a:t>24</a:t>
            </a:fld>
            <a:endParaRPr lang="en-US" altLang="en-US" sz="1200"/>
          </a:p>
        </p:txBody>
      </p:sp>
      <p:sp>
        <p:nvSpPr>
          <p:cNvPr id="138244" name="Rectangle 2"/>
          <p:cNvSpPr>
            <a:spLocks noGrp="1" noRot="1" noChangeAspect="1" noChangeArrowheads="1" noTextEdit="1"/>
          </p:cNvSpPr>
          <p:nvPr>
            <p:ph type="sldImg"/>
          </p:nvPr>
        </p:nvSpPr>
        <p:spPr>
          <a:solidFill>
            <a:srgbClr val="FFFFFF"/>
          </a:solidFill>
          <a:ln/>
        </p:spPr>
      </p:sp>
      <p:sp>
        <p:nvSpPr>
          <p:cNvPr id="138245" name="Rectangle 3"/>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382709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AEFA30EE-8097-4AB2-B825-C93FB07FC99D}" type="slidenum">
              <a:rPr lang="en-US" altLang="en-US" sz="1200"/>
              <a:pPr/>
              <a:t>35</a:t>
            </a:fld>
            <a:endParaRPr lang="en-US" altLang="en-US" sz="1200"/>
          </a:p>
        </p:txBody>
      </p:sp>
      <p:sp>
        <p:nvSpPr>
          <p:cNvPr id="142339" name="Rectangle 7"/>
          <p:cNvSpPr txBox="1">
            <a:spLocks noGrp="1" noChangeArrowheads="1"/>
          </p:cNvSpPr>
          <p:nvPr/>
        </p:nvSpPr>
        <p:spPr bwMode="auto">
          <a:xfrm>
            <a:off x="3970938" y="8772668"/>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eaLnBrk="1" hangingPunct="1"/>
            <a:fld id="{04819DA3-957E-484A-A518-D6ECF7E492C1}" type="slidenum">
              <a:rPr lang="en-US" altLang="en-US" sz="1200"/>
              <a:pPr algn="r" eaLnBrk="1" hangingPunct="1"/>
              <a:t>35</a:t>
            </a:fld>
            <a:endParaRPr lang="en-US" altLang="en-US" sz="1200"/>
          </a:p>
        </p:txBody>
      </p:sp>
      <p:sp>
        <p:nvSpPr>
          <p:cNvPr id="142340" name="Rectangle 2"/>
          <p:cNvSpPr>
            <a:spLocks noGrp="1" noRot="1" noChangeAspect="1" noChangeArrowheads="1" noTextEdit="1"/>
          </p:cNvSpPr>
          <p:nvPr>
            <p:ph type="sldImg"/>
          </p:nvPr>
        </p:nvSpPr>
        <p:spPr>
          <a:solidFill>
            <a:srgbClr val="FFFFFF"/>
          </a:solidFill>
          <a:ln/>
        </p:spPr>
      </p:sp>
      <p:sp>
        <p:nvSpPr>
          <p:cNvPr id="142341" name="Rectangle 3"/>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3377113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5DB3A6B0-5A4C-43C4-A6D6-F46CFDD81AE3}" type="slidenum">
              <a:rPr lang="en-US" altLang="en-US" sz="1200"/>
              <a:pPr/>
              <a:t>2</a:t>
            </a:fld>
            <a:endParaRPr lang="en-US" altLang="en-US" sz="1200"/>
          </a:p>
        </p:txBody>
      </p:sp>
      <p:sp>
        <p:nvSpPr>
          <p:cNvPr id="149507" name="Rectangle 7"/>
          <p:cNvSpPr txBox="1">
            <a:spLocks noGrp="1" noChangeArrowheads="1"/>
          </p:cNvSpPr>
          <p:nvPr/>
        </p:nvSpPr>
        <p:spPr bwMode="auto">
          <a:xfrm>
            <a:off x="3970938" y="8772668"/>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eaLnBrk="1" hangingPunct="1"/>
            <a:fld id="{E66B1C9C-A83C-4852-B93C-4B0BF89DF01D}" type="slidenum">
              <a:rPr lang="en-US" altLang="en-US" sz="1200"/>
              <a:pPr algn="r" eaLnBrk="1" hangingPunct="1"/>
              <a:t>2</a:t>
            </a:fld>
            <a:endParaRPr lang="en-US" altLang="en-US" sz="1200"/>
          </a:p>
        </p:txBody>
      </p:sp>
      <p:sp>
        <p:nvSpPr>
          <p:cNvPr id="149508" name="Rectangle 2"/>
          <p:cNvSpPr>
            <a:spLocks noGrp="1" noRot="1" noChangeAspect="1" noChangeArrowheads="1" noTextEdit="1"/>
          </p:cNvSpPr>
          <p:nvPr>
            <p:ph type="sldImg"/>
          </p:nvPr>
        </p:nvSpPr>
        <p:spPr>
          <a:solidFill>
            <a:srgbClr val="FFFFFF"/>
          </a:solidFill>
          <a:ln/>
        </p:spPr>
      </p:sp>
      <p:sp>
        <p:nvSpPr>
          <p:cNvPr id="149509" name="Rectangle 3"/>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3229848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fld id="{EB2E1B10-044F-4C8A-98BB-A302D18034E7}" type="slidenum">
              <a:rPr lang="en-US" altLang="en-US" sz="1200"/>
              <a:pPr/>
              <a:t>5</a:t>
            </a:fld>
            <a:endParaRPr lang="en-US" altLang="en-US" sz="1200"/>
          </a:p>
        </p:txBody>
      </p:sp>
      <p:sp>
        <p:nvSpPr>
          <p:cNvPr id="151555" name="Rectangle 7"/>
          <p:cNvSpPr txBox="1">
            <a:spLocks noGrp="1" noChangeArrowheads="1"/>
          </p:cNvSpPr>
          <p:nvPr/>
        </p:nvSpPr>
        <p:spPr bwMode="auto">
          <a:xfrm>
            <a:off x="3970938" y="8772668"/>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algn="r" eaLnBrk="1" hangingPunct="1"/>
            <a:fld id="{66A45697-E383-4090-A95F-929ED7950442}" type="slidenum">
              <a:rPr lang="en-US" altLang="en-US" sz="1200"/>
              <a:pPr algn="r" eaLnBrk="1" hangingPunct="1"/>
              <a:t>5</a:t>
            </a:fld>
            <a:endParaRPr lang="en-US" altLang="en-US" sz="1200"/>
          </a:p>
        </p:txBody>
      </p:sp>
      <p:sp>
        <p:nvSpPr>
          <p:cNvPr id="151556" name="Rectangle 2"/>
          <p:cNvSpPr>
            <a:spLocks noGrp="1" noRot="1" noChangeAspect="1" noChangeArrowheads="1" noTextEdit="1"/>
          </p:cNvSpPr>
          <p:nvPr>
            <p:ph type="sldImg"/>
          </p:nvPr>
        </p:nvSpPr>
        <p:spPr>
          <a:solidFill>
            <a:srgbClr val="FFFFFF"/>
          </a:solidFill>
          <a:ln/>
        </p:spPr>
      </p:sp>
      <p:sp>
        <p:nvSpPr>
          <p:cNvPr id="151557" name="Rectangle 3"/>
          <p:cNvSpPr>
            <a:spLocks noGrp="1" noChangeArrowheads="1"/>
          </p:cNvSpPr>
          <p:nvPr>
            <p:ph type="body" idx="1"/>
          </p:nvPr>
        </p:nvSpPr>
        <p:spPr>
          <a:xfrm>
            <a:off x="701040" y="4387136"/>
            <a:ext cx="5608320" cy="4156234"/>
          </a:xfrm>
          <a:solidFill>
            <a:srgbClr val="FFFFFF"/>
          </a:solidFill>
          <a:ln>
            <a:solidFill>
              <a:srgbClr val="000000"/>
            </a:solidFill>
            <a:miter lim="800000"/>
            <a:headEnd/>
            <a:tailEnd/>
          </a:ln>
        </p:spPr>
        <p:txBody>
          <a:bodyPr/>
          <a:lstStyle/>
          <a:p>
            <a:pPr eaLnBrk="1" hangingPunct="1"/>
            <a:endParaRPr lang="en-US" altLang="en-US" smtClean="0"/>
          </a:p>
        </p:txBody>
      </p:sp>
    </p:spTree>
    <p:extLst>
      <p:ext uri="{BB962C8B-B14F-4D97-AF65-F5344CB8AC3E}">
        <p14:creationId xmlns:p14="http://schemas.microsoft.com/office/powerpoint/2010/main" val="2715353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11</a:t>
            </a:fld>
            <a:endParaRPr lang="en-US"/>
          </a:p>
        </p:txBody>
      </p:sp>
      <p:sp>
        <p:nvSpPr>
          <p:cNvPr id="258050" name="Rectangle 2"/>
          <p:cNvSpPr>
            <a:spLocks noGrp="1" noRot="1" noChangeAspect="1" noChangeArrowheads="1" noTextEdit="1"/>
          </p:cNvSpPr>
          <p:nvPr>
            <p:ph type="sldImg"/>
          </p:nvPr>
        </p:nvSpPr>
        <p:spPr>
          <a:xfrm>
            <a:off x="1054100" y="671513"/>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3101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12</a:t>
            </a:fld>
            <a:endParaRPr lang="en-US"/>
          </a:p>
        </p:txBody>
      </p:sp>
      <p:sp>
        <p:nvSpPr>
          <p:cNvPr id="258050" name="Rectangle 2"/>
          <p:cNvSpPr>
            <a:spLocks noGrp="1" noRot="1" noChangeAspect="1" noChangeArrowheads="1" noTextEdit="1"/>
          </p:cNvSpPr>
          <p:nvPr>
            <p:ph type="sldImg"/>
          </p:nvPr>
        </p:nvSpPr>
        <p:spPr>
          <a:xfrm>
            <a:off x="1054100" y="671513"/>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3101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13</a:t>
            </a:fld>
            <a:endParaRPr lang="en-US"/>
          </a:p>
        </p:txBody>
      </p:sp>
      <p:sp>
        <p:nvSpPr>
          <p:cNvPr id="258050" name="Rectangle 2"/>
          <p:cNvSpPr>
            <a:spLocks noGrp="1" noRot="1" noChangeAspect="1" noChangeArrowheads="1" noTextEdit="1"/>
          </p:cNvSpPr>
          <p:nvPr>
            <p:ph type="sldImg"/>
          </p:nvPr>
        </p:nvSpPr>
        <p:spPr>
          <a:xfrm>
            <a:off x="1054100" y="671513"/>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3101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14</a:t>
            </a:fld>
            <a:endParaRPr lang="en-US"/>
          </a:p>
        </p:txBody>
      </p:sp>
      <p:sp>
        <p:nvSpPr>
          <p:cNvPr id="258050" name="Rectangle 2"/>
          <p:cNvSpPr>
            <a:spLocks noGrp="1" noRot="1" noChangeAspect="1" noChangeArrowheads="1" noTextEdit="1"/>
          </p:cNvSpPr>
          <p:nvPr>
            <p:ph type="sldImg"/>
          </p:nvPr>
        </p:nvSpPr>
        <p:spPr>
          <a:xfrm>
            <a:off x="1054100" y="671513"/>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73101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15</a:t>
            </a:fld>
            <a:endParaRPr lang="en-US"/>
          </a:p>
        </p:txBody>
      </p:sp>
      <p:sp>
        <p:nvSpPr>
          <p:cNvPr id="258050" name="Rectangle 2"/>
          <p:cNvSpPr>
            <a:spLocks noGrp="1" noRot="1" noChangeAspect="1" noChangeArrowheads="1" noTextEdit="1"/>
          </p:cNvSpPr>
          <p:nvPr>
            <p:ph type="sldImg"/>
          </p:nvPr>
        </p:nvSpPr>
        <p:spPr>
          <a:xfrm>
            <a:off x="1054100" y="671513"/>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8217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16</a:t>
            </a:fld>
            <a:endParaRPr lang="en-US"/>
          </a:p>
        </p:txBody>
      </p:sp>
      <p:sp>
        <p:nvSpPr>
          <p:cNvPr id="258050" name="Rectangle 2"/>
          <p:cNvSpPr>
            <a:spLocks noGrp="1" noRot="1" noChangeAspect="1" noChangeArrowheads="1" noTextEdit="1"/>
          </p:cNvSpPr>
          <p:nvPr>
            <p:ph type="sldImg"/>
          </p:nvPr>
        </p:nvSpPr>
        <p:spPr>
          <a:xfrm>
            <a:off x="1054100" y="671513"/>
            <a:ext cx="4470400" cy="3352800"/>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8217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EA4F68FB-EE49-9343-A0ED-B0856B509A4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C20A5F7B-88EF-7B45-8812-1532E15AA29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1F44708-FAB7-2045-8B3A-6927164A3E0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41DC41E4-161D-AD48-AF17-D1FE093EF1F0}"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fld id="{ED8FF46A-E926-D546-BE79-04D6CFA62267}"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B1C2E7EE-3F0F-F04F-BC9B-A63CA1690A8E}"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0576F906-14E8-7945-A91B-E55F877418F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8ED08B8-F681-A54C-8FFA-FC0952B85C2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727D9AC-3F73-A348-BDD5-1BA1C412213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2FAA60D5-5E86-4146-B7DB-47C3ADEC7B9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222122C6-74C2-914D-A144-6F089015A48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126DD08A-62AC-B24A-8465-7668FA50572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F96E55F0-21D3-514B-BCC5-621A0649533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F88BF4E4-0EF4-544A-89A3-67E2D5BDC67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1FEE343-5AAC-6B4F-B0C7-7D21E6D0674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E62B28E-DA43-FF4F-BBBD-88F512B7E93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Arial" charset="0"/>
          <a:cs typeface="Arial" charset="0"/>
        </a:defRPr>
      </a:lvl2pPr>
      <a:lvl3pPr algn="ctr" rtl="0" fontAlgn="base">
        <a:spcBef>
          <a:spcPct val="0"/>
        </a:spcBef>
        <a:spcAft>
          <a:spcPct val="0"/>
        </a:spcAft>
        <a:defRPr sz="4400">
          <a:solidFill>
            <a:schemeClr val="tx2"/>
          </a:solidFill>
          <a:latin typeface="Arial" charset="0"/>
          <a:ea typeface="Arial" charset="0"/>
          <a:cs typeface="Arial" charset="0"/>
        </a:defRPr>
      </a:lvl3pPr>
      <a:lvl4pPr algn="ctr" rtl="0" fontAlgn="base">
        <a:spcBef>
          <a:spcPct val="0"/>
        </a:spcBef>
        <a:spcAft>
          <a:spcPct val="0"/>
        </a:spcAft>
        <a:defRPr sz="4400">
          <a:solidFill>
            <a:schemeClr val="tx2"/>
          </a:solidFill>
          <a:latin typeface="Arial" charset="0"/>
          <a:ea typeface="Arial" charset="0"/>
          <a:cs typeface="Arial" charset="0"/>
        </a:defRPr>
      </a:lvl4pPr>
      <a:lvl5pPr algn="ctr" rtl="0" fontAlgn="base">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5.emf"/><Relationship Id="rId5" Type="http://schemas.openxmlformats.org/officeDocument/2006/relationships/customXml" Target="../ink/ink1.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6.emf"/><Relationship Id="rId4" Type="http://schemas.openxmlformats.org/officeDocument/2006/relationships/customXml" Target="../ink/ink2.xml"/></Relationships>
</file>

<file path=ppt/slides/_rels/slide23.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8.emf"/></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5.emf"/><Relationship Id="rId5" Type="http://schemas.openxmlformats.org/officeDocument/2006/relationships/customXml" Target="../ink/ink4.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9.jpeg"/><Relationship Id="rId1" Type="http://schemas.openxmlformats.org/officeDocument/2006/relationships/slideLayout" Target="../slideLayouts/slideLayout7.xml"/><Relationship Id="rId5" Type="http://schemas.openxmlformats.org/officeDocument/2006/relationships/image" Target="../media/image39.emf"/><Relationship Id="rId4" Type="http://schemas.openxmlformats.org/officeDocument/2006/relationships/customXml" Target="../ink/ink6.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42.emf"/></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44.emf"/></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customXml" Target="../ink/ink9.xml"/><Relationship Id="rId1" Type="http://schemas.openxmlformats.org/officeDocument/2006/relationships/slideLayout" Target="../slideLayouts/slideLayout7.xml"/><Relationship Id="rId5" Type="http://schemas.openxmlformats.org/officeDocument/2006/relationships/image" Target="../media/image45.emf"/><Relationship Id="rId4" Type="http://schemas.openxmlformats.org/officeDocument/2006/relationships/customXml" Target="../ink/ink10.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51.emf"/><Relationship Id="rId4" Type="http://schemas.openxmlformats.org/officeDocument/2006/relationships/customXml" Target="../ink/ink11.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31204" y="80814"/>
            <a:ext cx="8229600" cy="1143000"/>
          </a:xfrm>
        </p:spPr>
        <p:txBody>
          <a:bodyPr/>
          <a:lstStyle/>
          <a:p>
            <a:pPr algn="l"/>
            <a:r>
              <a:rPr lang="en-US" sz="3300" dirty="0" smtClean="0"/>
              <a:t>PHY132 </a:t>
            </a:r>
            <a:r>
              <a:rPr lang="en-US" sz="3300" dirty="0"/>
              <a:t>Introduction to Physics II</a:t>
            </a:r>
            <a:r>
              <a:rPr lang="en-US" sz="3300" dirty="0" smtClean="0"/>
              <a:t> </a:t>
            </a:r>
            <a:br>
              <a:rPr lang="en-US" sz="3300" dirty="0" smtClean="0"/>
            </a:br>
            <a:r>
              <a:rPr lang="en-US" sz="3300" dirty="0" smtClean="0"/>
              <a:t>Class 11 – </a:t>
            </a:r>
            <a:r>
              <a:rPr lang="en-US" sz="3300" b="1" dirty="0" smtClean="0"/>
              <a:t>Outline:</a:t>
            </a:r>
            <a:endParaRPr lang="en-US" sz="3300" b="1" dirty="0"/>
          </a:p>
        </p:txBody>
      </p:sp>
      <p:sp>
        <p:nvSpPr>
          <p:cNvPr id="8" name="Content Placeholder 2"/>
          <p:cNvSpPr txBox="1">
            <a:spLocks/>
          </p:cNvSpPr>
          <p:nvPr/>
        </p:nvSpPr>
        <p:spPr bwMode="auto">
          <a:xfrm>
            <a:off x="178615" y="1412776"/>
            <a:ext cx="4680520" cy="508268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r>
              <a:rPr lang="en-CA" sz="3600" dirty="0" smtClean="0"/>
              <a:t>Finishing Chapter 26 on dipoles..</a:t>
            </a:r>
          </a:p>
          <a:p>
            <a:r>
              <a:rPr lang="en-CA" sz="3600" dirty="0" smtClean="0"/>
              <a:t>Electric </a:t>
            </a:r>
            <a:r>
              <a:rPr lang="en-CA" sz="3600" dirty="0"/>
              <a:t>Potential Energy of: </a:t>
            </a:r>
            <a:endParaRPr lang="en-CA" sz="3600" dirty="0" smtClean="0"/>
          </a:p>
          <a:p>
            <a:pPr lvl="1"/>
            <a:r>
              <a:rPr lang="en-CA" sz="3600" dirty="0" smtClean="0"/>
              <a:t>Point </a:t>
            </a:r>
            <a:r>
              <a:rPr lang="en-CA" sz="3600" dirty="0"/>
              <a:t>Charges</a:t>
            </a:r>
          </a:p>
          <a:p>
            <a:pPr lvl="1"/>
            <a:r>
              <a:rPr lang="en-CA" sz="3600" dirty="0" smtClean="0"/>
              <a:t>Dipoles</a:t>
            </a:r>
            <a:endParaRPr lang="en-US" sz="3600" dirty="0" smtClean="0"/>
          </a:p>
          <a:p>
            <a:pPr>
              <a:spcAft>
                <a:spcPts val="1200"/>
              </a:spcAft>
            </a:pPr>
            <a:r>
              <a:rPr lang="en-US" sz="3600" dirty="0" smtClean="0"/>
              <a:t>Electric </a:t>
            </a:r>
            <a:r>
              <a:rPr lang="en-US" sz="3600" dirty="0"/>
              <a:t>Potential: </a:t>
            </a:r>
            <a:r>
              <a:rPr lang="en-US" sz="3600" i="1" dirty="0">
                <a:latin typeface="Times New Roman"/>
                <a:cs typeface="Times New Roman"/>
              </a:rPr>
              <a:t>V</a:t>
            </a:r>
          </a:p>
          <a:p>
            <a:pPr>
              <a:spcAft>
                <a:spcPts val="1200"/>
              </a:spcAft>
            </a:pPr>
            <a:r>
              <a:rPr lang="en-US" sz="3600" dirty="0"/>
              <a:t>Voltage: </a:t>
            </a:r>
            <a:r>
              <a:rPr lang="en-US" sz="3600" dirty="0" smtClean="0">
                <a:latin typeface="Times New Roman"/>
                <a:cs typeface="Times New Roman"/>
              </a:rPr>
              <a:t>Δ</a:t>
            </a:r>
            <a:r>
              <a:rPr lang="en-US" sz="3600" i="1" dirty="0" smtClean="0">
                <a:latin typeface="Times New Roman"/>
                <a:cs typeface="Times New Roman"/>
              </a:rPr>
              <a:t>V</a:t>
            </a:r>
            <a:endParaRPr lang="en-US" sz="3600" i="1" dirty="0">
              <a:latin typeface="Times New Roman"/>
              <a:cs typeface="Times New Roman"/>
            </a:endParaRPr>
          </a:p>
        </p:txBody>
      </p:sp>
      <p:pic>
        <p:nvPicPr>
          <p:cNvPr id="9" name="Picture 8"/>
          <p:cNvPicPr>
            <a:picLocks noChangeAspect="1"/>
          </p:cNvPicPr>
          <p:nvPr/>
        </p:nvPicPr>
        <p:blipFill>
          <a:blip r:embed="rId3"/>
          <a:stretch>
            <a:fillRect/>
          </a:stretch>
        </p:blipFill>
        <p:spPr>
          <a:xfrm>
            <a:off x="5050432" y="780459"/>
            <a:ext cx="3810000" cy="5715000"/>
          </a:xfrm>
          <a:prstGeom prst="rect">
            <a:avLst/>
          </a:prstGeom>
        </p:spPr>
      </p:pic>
    </p:spTree>
    <p:extLst>
      <p:ext uri="{BB962C8B-B14F-4D97-AF65-F5344CB8AC3E}">
        <p14:creationId xmlns:p14="http://schemas.microsoft.com/office/powerpoint/2010/main" val="2219990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Potential Energy?</a:t>
            </a:r>
            <a:endParaRPr lang="en-CA" dirty="0"/>
          </a:p>
        </p:txBody>
      </p:sp>
      <p:sp>
        <p:nvSpPr>
          <p:cNvPr id="3" name="Content Placeholder 2"/>
          <p:cNvSpPr>
            <a:spLocks noGrp="1"/>
          </p:cNvSpPr>
          <p:nvPr>
            <p:ph idx="1"/>
          </p:nvPr>
        </p:nvSpPr>
        <p:spPr/>
        <p:txBody>
          <a:bodyPr/>
          <a:lstStyle/>
          <a:p>
            <a:pPr marL="514350" indent="-514350">
              <a:buFont typeface="+mj-lt"/>
              <a:buAutoNum type="alphaUcPeriod"/>
            </a:pPr>
            <a:r>
              <a:rPr lang="en-CA" dirty="0" smtClean="0"/>
              <a:t> </a:t>
            </a:r>
            <a:r>
              <a:rPr lang="en-CA" i="1" dirty="0" err="1" smtClean="0">
                <a:latin typeface="Times New Roman" panose="02020603050405020304" pitchFamily="18" charset="0"/>
                <a:cs typeface="Times New Roman" panose="02020603050405020304" pitchFamily="18" charset="0"/>
              </a:rPr>
              <a:t>mgh</a:t>
            </a:r>
            <a:endParaRPr lang="en-CA" i="1" dirty="0" smtClean="0">
              <a:latin typeface="Times New Roman" panose="02020603050405020304" pitchFamily="18" charset="0"/>
              <a:cs typeface="Times New Roman" panose="02020603050405020304" pitchFamily="18" charset="0"/>
            </a:endParaRPr>
          </a:p>
          <a:p>
            <a:pPr marL="514350" indent="-514350">
              <a:buFont typeface="+mj-lt"/>
              <a:buAutoNum type="alphaUcPeriod"/>
            </a:pPr>
            <a:r>
              <a:rPr lang="en-CA" dirty="0" smtClean="0"/>
              <a:t> When an object has the </a:t>
            </a:r>
            <a:r>
              <a:rPr lang="en-CA" b="1" i="1" dirty="0" smtClean="0"/>
              <a:t>potential</a:t>
            </a:r>
            <a:r>
              <a:rPr lang="en-CA" dirty="0" smtClean="0"/>
              <a:t> to speed up.</a:t>
            </a:r>
          </a:p>
          <a:p>
            <a:pPr marL="514350" indent="-514350">
              <a:buFont typeface="+mj-lt"/>
              <a:buAutoNum type="alphaUcPeriod"/>
            </a:pPr>
            <a:r>
              <a:rPr lang="en-CA" dirty="0" smtClean="0"/>
              <a:t> Voltage</a:t>
            </a:r>
          </a:p>
          <a:p>
            <a:pPr marL="514350" indent="-514350">
              <a:buFont typeface="+mj-lt"/>
              <a:buAutoNum type="alphaUcPeriod"/>
            </a:pPr>
            <a:r>
              <a:rPr lang="en-CA" dirty="0" smtClean="0"/>
              <a:t> </a:t>
            </a:r>
            <a:r>
              <a:rPr lang="en-CA" dirty="0" smtClean="0">
                <a:latin typeface="Times New Roman" panose="02020603050405020304" pitchFamily="18" charset="0"/>
                <a:cs typeface="Times New Roman" panose="02020603050405020304" pitchFamily="18" charset="0"/>
              </a:rPr>
              <a:t>½ </a:t>
            </a:r>
            <a:r>
              <a:rPr lang="en-CA" i="1" dirty="0" smtClean="0">
                <a:latin typeface="Times New Roman" panose="02020603050405020304" pitchFamily="18" charset="0"/>
                <a:cs typeface="Times New Roman" panose="02020603050405020304" pitchFamily="18" charset="0"/>
              </a:rPr>
              <a:t>k</a:t>
            </a:r>
            <a:r>
              <a:rPr lang="en-CA" dirty="0" smtClean="0">
                <a:latin typeface="Times New Roman" panose="02020603050405020304" pitchFamily="18" charset="0"/>
                <a:cs typeface="Times New Roman" panose="02020603050405020304" pitchFamily="18" charset="0"/>
              </a:rPr>
              <a:t>(</a:t>
            </a:r>
            <a:r>
              <a:rPr lang="el-GR" dirty="0" smtClean="0">
                <a:latin typeface="Times New Roman" panose="02020603050405020304" pitchFamily="18" charset="0"/>
                <a:cs typeface="Times New Roman" panose="02020603050405020304" pitchFamily="18" charset="0"/>
              </a:rPr>
              <a:t>Δ</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a:t>
            </a:r>
            <a:r>
              <a:rPr lang="en-CA" baseline="30000" dirty="0" smtClean="0">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31715671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91908" y="332656"/>
            <a:ext cx="8496944" cy="536104"/>
          </a:xfrm>
        </p:spPr>
        <p:txBody>
          <a:bodyPr/>
          <a:lstStyle/>
          <a:p>
            <a:r>
              <a:rPr lang="en-US" sz="2800" b="1" dirty="0"/>
              <a:t>Class </a:t>
            </a:r>
            <a:r>
              <a:rPr lang="en-US" sz="2800" b="1" dirty="0" smtClean="0"/>
              <a:t>11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209448" y="1276587"/>
            <a:ext cx="8322992" cy="830997"/>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smtClean="0"/>
              <a:t>74% got: Two positive charges are equal.  </a:t>
            </a:r>
            <a:r>
              <a:rPr lang="en-US" sz="2400" b="1" dirty="0" smtClean="0"/>
              <a:t>Charge A </a:t>
            </a:r>
            <a:r>
              <a:rPr lang="en-US" sz="2400" dirty="0" smtClean="0"/>
              <a:t>has </a:t>
            </a:r>
            <a:r>
              <a:rPr lang="en-US" sz="2400" i="1" dirty="0" smtClean="0"/>
              <a:t>more</a:t>
            </a:r>
            <a:r>
              <a:rPr lang="en-US" sz="2400" dirty="0" smtClean="0"/>
              <a:t> electric potential energy. </a:t>
            </a: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204864"/>
            <a:ext cx="5179546"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73041" y="5733255"/>
            <a:ext cx="7848872" cy="830997"/>
          </a:xfrm>
          <a:prstGeom prst="rect">
            <a:avLst/>
          </a:prstGeom>
          <a:noFill/>
        </p:spPr>
        <p:txBody>
          <a:bodyPr wrap="square" rtlCol="0">
            <a:spAutoFit/>
          </a:bodyPr>
          <a:lstStyle/>
          <a:p>
            <a:r>
              <a:rPr lang="en-CA" sz="2400" dirty="0" smtClean="0"/>
              <a:t>Both of these charges have the </a:t>
            </a:r>
            <a:r>
              <a:rPr lang="en-CA" sz="2400" b="1" dirty="0" smtClean="0"/>
              <a:t>potential</a:t>
            </a:r>
            <a:r>
              <a:rPr lang="en-CA" sz="2400" dirty="0" smtClean="0"/>
              <a:t> to accelerate toward the negative plate, speeding up.</a:t>
            </a:r>
            <a:endParaRPr lang="en-CA" sz="2400" dirty="0"/>
          </a:p>
        </p:txBody>
      </p:sp>
    </p:spTree>
    <p:extLst>
      <p:ext uri="{BB962C8B-B14F-4D97-AF65-F5344CB8AC3E}">
        <p14:creationId xmlns:p14="http://schemas.microsoft.com/office/powerpoint/2010/main" val="573277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91908" y="332656"/>
            <a:ext cx="8496944" cy="536104"/>
          </a:xfrm>
        </p:spPr>
        <p:txBody>
          <a:bodyPr/>
          <a:lstStyle/>
          <a:p>
            <a:r>
              <a:rPr lang="en-US" sz="2800" b="1" dirty="0"/>
              <a:t>Class </a:t>
            </a:r>
            <a:r>
              <a:rPr lang="en-US" sz="2800" b="1" dirty="0" smtClean="0"/>
              <a:t>11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241069" y="1772816"/>
            <a:ext cx="8661862" cy="1200329"/>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dirty="0" smtClean="0"/>
              <a:t>70% of students got: The electric potential energy of a system of two point charges is proportional to the </a:t>
            </a:r>
            <a:r>
              <a:rPr lang="en-CA" sz="2400" b="1" dirty="0" smtClean="0"/>
              <a:t>inverse of the distance between the two charges.</a:t>
            </a:r>
            <a:r>
              <a:rPr lang="en-CA" sz="2400" dirty="0" smtClean="0"/>
              <a:t> </a:t>
            </a:r>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069" y="3933056"/>
            <a:ext cx="8627542"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189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91908" y="332656"/>
            <a:ext cx="8496944" cy="536104"/>
          </a:xfrm>
        </p:spPr>
        <p:txBody>
          <a:bodyPr/>
          <a:lstStyle/>
          <a:p>
            <a:r>
              <a:rPr lang="en-US" sz="2800" b="1" dirty="0"/>
              <a:t>Class </a:t>
            </a:r>
            <a:r>
              <a:rPr lang="en-US" sz="2800" b="1" dirty="0" smtClean="0"/>
              <a:t>11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241069" y="1196752"/>
            <a:ext cx="8661862" cy="1569660"/>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dirty="0" smtClean="0"/>
              <a:t>4</a:t>
            </a:r>
            <a:r>
              <a:rPr lang="en-CA" sz="2400" dirty="0"/>
              <a:t>9</a:t>
            </a:r>
            <a:r>
              <a:rPr lang="en-CA" sz="2400" dirty="0" smtClean="0"/>
              <a:t>% of students got: A </a:t>
            </a:r>
            <a:r>
              <a:rPr lang="en-CA" sz="2400" dirty="0"/>
              <a:t>positive and a negative charge are released from rest in vacuum. They move toward each other. As they do </a:t>
            </a:r>
            <a:r>
              <a:rPr lang="en-CA" sz="2400" dirty="0" smtClean="0"/>
              <a:t>a </a:t>
            </a:r>
            <a:r>
              <a:rPr lang="en-CA" sz="2400" b="1" dirty="0" smtClean="0"/>
              <a:t>negative </a:t>
            </a:r>
            <a:r>
              <a:rPr lang="en-CA" sz="2400" b="1" dirty="0"/>
              <a:t>potential energy</a:t>
            </a:r>
            <a:r>
              <a:rPr lang="en-CA" sz="2400" dirty="0"/>
              <a:t> becomes </a:t>
            </a:r>
            <a:r>
              <a:rPr lang="en-CA" sz="2400" b="1" dirty="0"/>
              <a:t>more negative</a:t>
            </a:r>
            <a:r>
              <a:rPr lang="en-CA" sz="2400" dirty="0"/>
              <a:t>.</a:t>
            </a:r>
            <a:endParaRPr lang="en-CA" sz="2400" dirty="0" smtClean="0"/>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913" y="3052763"/>
            <a:ext cx="4448175"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069" y="3933056"/>
            <a:ext cx="8627542"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3224520" y="2412000"/>
              <a:ext cx="5761080" cy="3593520"/>
            </p14:xfrm>
          </p:contentPart>
        </mc:Choice>
        <mc:Fallback xmlns="">
          <p:pic>
            <p:nvPicPr>
              <p:cNvPr id="2" name="Ink 1"/>
              <p:cNvPicPr/>
              <p:nvPr/>
            </p:nvPicPr>
            <p:blipFill>
              <a:blip r:embed="rId6"/>
              <a:stretch>
                <a:fillRect/>
              </a:stretch>
            </p:blipFill>
            <p:spPr>
              <a:xfrm>
                <a:off x="3216240" y="2407320"/>
                <a:ext cx="5775480" cy="3602880"/>
              </a:xfrm>
              <a:prstGeom prst="rect">
                <a:avLst/>
              </a:prstGeom>
            </p:spPr>
          </p:pic>
        </mc:Fallback>
      </mc:AlternateContent>
    </p:spTree>
    <p:extLst>
      <p:ext uri="{BB962C8B-B14F-4D97-AF65-F5344CB8AC3E}">
        <p14:creationId xmlns:p14="http://schemas.microsoft.com/office/powerpoint/2010/main" val="3857721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91908" y="116632"/>
            <a:ext cx="8496944" cy="536104"/>
          </a:xfrm>
        </p:spPr>
        <p:txBody>
          <a:bodyPr/>
          <a:lstStyle/>
          <a:p>
            <a:r>
              <a:rPr lang="en-US" sz="2800" b="1" dirty="0"/>
              <a:t>Class </a:t>
            </a:r>
            <a:r>
              <a:rPr lang="en-US" sz="2800" b="1" dirty="0" smtClean="0"/>
              <a:t>11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115107" y="1084606"/>
            <a:ext cx="8661862" cy="461665"/>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dirty="0"/>
              <a:t>5</a:t>
            </a:r>
            <a:r>
              <a:rPr lang="en-CA" sz="2400" dirty="0" smtClean="0"/>
              <a:t>6% of students got:</a:t>
            </a:r>
          </a:p>
        </p:txBody>
      </p:sp>
      <p:pic>
        <p:nvPicPr>
          <p:cNvPr id="6" name="Picture 3" descr="CQ28_05_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3998"/>
            <a:ext cx="8952864" cy="2936074"/>
          </a:xfrm>
          <a:prstGeom prst="rect">
            <a:avLst/>
          </a:prstGeom>
          <a:noFill/>
          <a:extLst>
            <a:ext uri="{909E8E84-426E-40DD-AFC4-6F175D3DCCD1}">
              <a14:hiddenFill xmlns:a14="http://schemas.microsoft.com/office/drawing/2010/main">
                <a:solidFill>
                  <a:srgbClr val="FFFFFF"/>
                </a:solidFill>
              </a14:hiddenFill>
            </a:ext>
          </a:extLst>
        </p:spPr>
      </p:pic>
      <p:pic>
        <p:nvPicPr>
          <p:cNvPr id="378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676612"/>
            <a:ext cx="3220588" cy="1701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4076" y="5244805"/>
            <a:ext cx="8856984" cy="1569660"/>
          </a:xfrm>
          <a:prstGeom prst="rect">
            <a:avLst/>
          </a:prstGeom>
          <a:noFill/>
        </p:spPr>
        <p:txBody>
          <a:bodyPr wrap="square" rtlCol="0">
            <a:spAutoFit/>
          </a:bodyPr>
          <a:lstStyle/>
          <a:p>
            <a:r>
              <a:rPr lang="en-CA" sz="2400" dirty="0" smtClean="0">
                <a:solidFill>
                  <a:srgbClr val="FF0000"/>
                </a:solidFill>
              </a:rPr>
              <a:t>“Dipole </a:t>
            </a:r>
            <a:r>
              <a:rPr lang="en-CA" sz="2400" dirty="0">
                <a:solidFill>
                  <a:srgbClr val="FF0000"/>
                </a:solidFill>
              </a:rPr>
              <a:t>d has the smallest potential energy because it is aligned with the electric field. The greater the angle between the positive to the direction of the electric field, the greater the electric </a:t>
            </a:r>
            <a:r>
              <a:rPr lang="en-CA" sz="2400" dirty="0" smtClean="0">
                <a:solidFill>
                  <a:srgbClr val="FF0000"/>
                </a:solidFill>
              </a:rPr>
              <a:t>potential.”</a:t>
            </a:r>
            <a:endParaRPr lang="en-CA" sz="2400" dirty="0">
              <a:solidFill>
                <a:srgbClr val="FF0000"/>
              </a:solidFill>
            </a:endParaRPr>
          </a:p>
        </p:txBody>
      </p:sp>
    </p:spTree>
    <p:extLst>
      <p:ext uri="{BB962C8B-B14F-4D97-AF65-F5344CB8AC3E}">
        <p14:creationId xmlns:p14="http://schemas.microsoft.com/office/powerpoint/2010/main" val="498819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70583" y="202456"/>
            <a:ext cx="8595359" cy="490240"/>
          </a:xfrm>
        </p:spPr>
        <p:txBody>
          <a:bodyPr/>
          <a:lstStyle/>
          <a:p>
            <a:r>
              <a:rPr lang="en-US" sz="2800" b="1" dirty="0"/>
              <a:t>Class </a:t>
            </a:r>
            <a:r>
              <a:rPr lang="en-US" sz="2800" b="1" dirty="0" smtClean="0"/>
              <a:t>11 </a:t>
            </a:r>
            <a:r>
              <a:rPr lang="en-US" sz="2800" b="1" dirty="0" err="1"/>
              <a:t>Preclass</a:t>
            </a:r>
            <a:r>
              <a:rPr lang="en-US" sz="2800" b="1" dirty="0"/>
              <a:t> Quiz </a:t>
            </a:r>
            <a:r>
              <a:rPr lang="en-US" sz="2800" b="1" dirty="0" smtClean="0"/>
              <a:t>– Student Comments…</a:t>
            </a:r>
            <a:endParaRPr lang="en-US" sz="2800" b="1" dirty="0"/>
          </a:p>
        </p:txBody>
      </p:sp>
      <p:sp>
        <p:nvSpPr>
          <p:cNvPr id="164867" name="Text Box 3"/>
          <p:cNvSpPr txBox="1">
            <a:spLocks noChangeArrowheads="1"/>
          </p:cNvSpPr>
          <p:nvPr/>
        </p:nvSpPr>
        <p:spPr bwMode="auto">
          <a:xfrm>
            <a:off x="231440" y="908720"/>
            <a:ext cx="8595360" cy="4883388"/>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i="1" dirty="0" smtClean="0"/>
              <a:t>“If </a:t>
            </a:r>
            <a:r>
              <a:rPr lang="en-CA" sz="2400" i="1" dirty="0"/>
              <a:t>charged particle moves perpendicular to the electric field direction, does its potential not change then</a:t>
            </a:r>
            <a:r>
              <a:rPr lang="en-CA" sz="2400" i="1" dirty="0" smtClean="0"/>
              <a:t>?”</a:t>
            </a:r>
          </a:p>
          <a:p>
            <a:pPr marL="257175" indent="-257175">
              <a:spcAft>
                <a:spcPts val="675"/>
              </a:spcAft>
              <a:buClr>
                <a:srgbClr val="FF0000"/>
              </a:buClr>
              <a:buFont typeface="Wingdings" pitchFamily="2" charset="2"/>
              <a:buChar char="§"/>
            </a:pPr>
            <a:r>
              <a:rPr lang="en-CA" sz="2400" b="1" dirty="0" smtClean="0"/>
              <a:t>Harlow answer: </a:t>
            </a:r>
            <a:r>
              <a:rPr lang="en-CA" sz="2400" dirty="0" smtClean="0"/>
              <a:t>Correct.  If the charge moves perpendicular to the electric field, then the electric force does zero work and the electric potential energy is unchanged.</a:t>
            </a:r>
          </a:p>
          <a:p>
            <a:pPr marL="257175" indent="-257175">
              <a:spcAft>
                <a:spcPts val="675"/>
              </a:spcAft>
              <a:buClr>
                <a:srgbClr val="FF0000"/>
              </a:buClr>
              <a:buFont typeface="Wingdings" pitchFamily="2" charset="2"/>
              <a:buChar char="§"/>
            </a:pPr>
            <a:r>
              <a:rPr lang="en-CA" sz="2400" i="1" dirty="0" smtClean="0"/>
              <a:t>“for </a:t>
            </a:r>
            <a:r>
              <a:rPr lang="en-CA" sz="2400" i="1" dirty="0"/>
              <a:t>the equation of electric potential energy in a uniform field, is the </a:t>
            </a:r>
            <a:r>
              <a:rPr lang="en-CA" sz="2400" i="1" dirty="0" err="1"/>
              <a:t>Uo</a:t>
            </a:r>
            <a:r>
              <a:rPr lang="en-CA" sz="2400" i="1" dirty="0"/>
              <a:t> always zero</a:t>
            </a:r>
            <a:r>
              <a:rPr lang="en-CA" sz="2400" i="1" dirty="0" smtClean="0"/>
              <a:t>?” </a:t>
            </a:r>
          </a:p>
          <a:p>
            <a:pPr algn="ctr">
              <a:spcAft>
                <a:spcPts val="675"/>
              </a:spcAft>
              <a:buClr>
                <a:srgbClr val="FF0000"/>
              </a:buClr>
            </a:pPr>
            <a:r>
              <a:rPr lang="en-CA" sz="2400" i="1" dirty="0" err="1" smtClean="0">
                <a:latin typeface="Times New Roman" panose="02020603050405020304" pitchFamily="18" charset="0"/>
                <a:cs typeface="Times New Roman" panose="02020603050405020304" pitchFamily="18" charset="0"/>
              </a:rPr>
              <a:t>U</a:t>
            </a:r>
            <a:r>
              <a:rPr lang="en-CA" sz="2400" baseline="-25000" dirty="0" err="1" smtClean="0">
                <a:latin typeface="Times New Roman" panose="02020603050405020304" pitchFamily="18" charset="0"/>
                <a:cs typeface="Times New Roman" panose="02020603050405020304" pitchFamily="18" charset="0"/>
              </a:rPr>
              <a:t>elec</a:t>
            </a:r>
            <a:r>
              <a:rPr lang="en-CA" sz="2400" dirty="0" smtClean="0">
                <a:latin typeface="Times New Roman" panose="02020603050405020304" pitchFamily="18" charset="0"/>
                <a:cs typeface="Times New Roman" panose="02020603050405020304" pitchFamily="18" charset="0"/>
              </a:rPr>
              <a:t> = </a:t>
            </a:r>
            <a:r>
              <a:rPr lang="en-CA" sz="2400" i="1" dirty="0" smtClean="0">
                <a:latin typeface="Times New Roman" panose="02020603050405020304" pitchFamily="18" charset="0"/>
                <a:cs typeface="Times New Roman" panose="02020603050405020304" pitchFamily="18" charset="0"/>
              </a:rPr>
              <a:t>U</a:t>
            </a:r>
            <a:r>
              <a:rPr lang="en-CA" sz="2400" baseline="-25000" dirty="0" smtClean="0">
                <a:latin typeface="Times New Roman" panose="02020603050405020304" pitchFamily="18" charset="0"/>
                <a:cs typeface="Times New Roman" panose="02020603050405020304" pitchFamily="18" charset="0"/>
              </a:rPr>
              <a:t>0</a:t>
            </a:r>
            <a:r>
              <a:rPr lang="en-CA" sz="2400" dirty="0" smtClean="0">
                <a:latin typeface="Times New Roman" panose="02020603050405020304" pitchFamily="18" charset="0"/>
                <a:cs typeface="Times New Roman" panose="02020603050405020304" pitchFamily="18" charset="0"/>
              </a:rPr>
              <a:t> + </a:t>
            </a:r>
            <a:r>
              <a:rPr lang="en-CA" sz="2400" i="1" dirty="0" err="1" smtClean="0">
                <a:latin typeface="Times New Roman" panose="02020603050405020304" pitchFamily="18" charset="0"/>
                <a:cs typeface="Times New Roman" panose="02020603050405020304" pitchFamily="18" charset="0"/>
              </a:rPr>
              <a:t>qEs</a:t>
            </a:r>
            <a:endParaRPr lang="en-CA" sz="2400" i="1" dirty="0" smtClean="0">
              <a:latin typeface="Times New Roman" panose="02020603050405020304" pitchFamily="18" charset="0"/>
              <a:cs typeface="Times New Roman" panose="02020603050405020304" pitchFamily="18" charset="0"/>
            </a:endParaRPr>
          </a:p>
          <a:p>
            <a:pPr marL="257175" indent="-257175">
              <a:spcAft>
                <a:spcPts val="675"/>
              </a:spcAft>
              <a:buClr>
                <a:srgbClr val="FF0000"/>
              </a:buClr>
              <a:buFont typeface="Wingdings" pitchFamily="2" charset="2"/>
              <a:buChar char="§"/>
            </a:pPr>
            <a:r>
              <a:rPr lang="en-CA" sz="2400" b="1" dirty="0" smtClean="0"/>
              <a:t>Harlow answer: </a:t>
            </a:r>
            <a:r>
              <a:rPr lang="en-CA" sz="2400" dirty="0" smtClean="0"/>
              <a:t>No!  </a:t>
            </a:r>
            <a:r>
              <a:rPr lang="en-CA" sz="2400" i="1" dirty="0" smtClean="0">
                <a:latin typeface="Times New Roman" panose="02020603050405020304" pitchFamily="18" charset="0"/>
                <a:cs typeface="Times New Roman" panose="02020603050405020304" pitchFamily="18" charset="0"/>
              </a:rPr>
              <a:t>U</a:t>
            </a:r>
            <a:r>
              <a:rPr lang="en-CA" sz="2400" baseline="-25000" dirty="0" smtClean="0">
                <a:latin typeface="Times New Roman" panose="02020603050405020304" pitchFamily="18" charset="0"/>
                <a:cs typeface="Times New Roman" panose="02020603050405020304" pitchFamily="18" charset="0"/>
              </a:rPr>
              <a:t>0</a:t>
            </a:r>
            <a:r>
              <a:rPr lang="en-CA" sz="2400" dirty="0" smtClean="0"/>
              <a:t> is arbitrary.  You choose a convenient value of </a:t>
            </a:r>
            <a:r>
              <a:rPr lang="en-CA" sz="2400" i="1" dirty="0" smtClean="0">
                <a:latin typeface="Times New Roman" panose="02020603050405020304" pitchFamily="18" charset="0"/>
                <a:cs typeface="Times New Roman" panose="02020603050405020304" pitchFamily="18" charset="0"/>
              </a:rPr>
              <a:t>s</a:t>
            </a:r>
            <a:r>
              <a:rPr lang="en-CA" sz="2400" dirty="0" smtClean="0"/>
              <a:t> where </a:t>
            </a:r>
            <a:r>
              <a:rPr lang="en-CA" sz="2400" i="1" dirty="0" smtClean="0">
                <a:latin typeface="Times New Roman" panose="02020603050405020304" pitchFamily="18" charset="0"/>
                <a:cs typeface="Times New Roman" panose="02020603050405020304" pitchFamily="18" charset="0"/>
              </a:rPr>
              <a:t>U</a:t>
            </a:r>
            <a:r>
              <a:rPr lang="en-CA" sz="2400" baseline="-25000" dirty="0" smtClean="0">
                <a:latin typeface="Times New Roman" panose="02020603050405020304" pitchFamily="18" charset="0"/>
                <a:cs typeface="Times New Roman" panose="02020603050405020304" pitchFamily="18" charset="0"/>
              </a:rPr>
              <a:t>0</a:t>
            </a:r>
            <a:r>
              <a:rPr lang="en-CA" sz="2400" dirty="0" smtClean="0">
                <a:latin typeface="Times New Roman" panose="02020603050405020304" pitchFamily="18" charset="0"/>
                <a:cs typeface="Times New Roman" panose="02020603050405020304" pitchFamily="18" charset="0"/>
              </a:rPr>
              <a:t> = 0</a:t>
            </a:r>
            <a:r>
              <a:rPr lang="en-CA" sz="2400" dirty="0" smtClean="0"/>
              <a:t>.  (similar to the zero-point in gravitational potential energy.)</a:t>
            </a:r>
          </a:p>
        </p:txBody>
      </p:sp>
    </p:spTree>
    <p:extLst>
      <p:ext uri="{BB962C8B-B14F-4D97-AF65-F5344CB8AC3E}">
        <p14:creationId xmlns:p14="http://schemas.microsoft.com/office/powerpoint/2010/main" val="114198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270583" y="202456"/>
            <a:ext cx="8595359" cy="490240"/>
          </a:xfrm>
        </p:spPr>
        <p:txBody>
          <a:bodyPr/>
          <a:lstStyle/>
          <a:p>
            <a:r>
              <a:rPr lang="en-US" sz="2800" b="1" dirty="0"/>
              <a:t>Class </a:t>
            </a:r>
            <a:r>
              <a:rPr lang="en-US" sz="2800" b="1" dirty="0" smtClean="0"/>
              <a:t>11 </a:t>
            </a:r>
            <a:r>
              <a:rPr lang="en-US" sz="2800" b="1" dirty="0" err="1"/>
              <a:t>Preclass</a:t>
            </a:r>
            <a:r>
              <a:rPr lang="en-US" sz="2800" b="1" dirty="0"/>
              <a:t> Quiz </a:t>
            </a:r>
            <a:r>
              <a:rPr lang="en-US" sz="2800" b="1" dirty="0" smtClean="0"/>
              <a:t>– Student Comments…</a:t>
            </a:r>
            <a:endParaRPr lang="en-US" sz="2800" b="1" dirty="0"/>
          </a:p>
        </p:txBody>
      </p:sp>
      <p:sp>
        <p:nvSpPr>
          <p:cNvPr id="164867" name="Text Box 3"/>
          <p:cNvSpPr txBox="1">
            <a:spLocks noChangeArrowheads="1"/>
          </p:cNvSpPr>
          <p:nvPr/>
        </p:nvSpPr>
        <p:spPr bwMode="auto">
          <a:xfrm>
            <a:off x="231440" y="908720"/>
            <a:ext cx="8595360" cy="1749197"/>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CA" sz="2400" i="1" dirty="0" smtClean="0"/>
              <a:t>“What </a:t>
            </a:r>
            <a:r>
              <a:rPr lang="en-CA" sz="2400" i="1" dirty="0"/>
              <a:t>is the name of Sherlock Ohms' assistant...Dr. </a:t>
            </a:r>
            <a:r>
              <a:rPr lang="en-CA" sz="2400" i="1" dirty="0" err="1"/>
              <a:t>WATTSon</a:t>
            </a:r>
            <a:r>
              <a:rPr lang="en-CA" sz="2400" i="1" dirty="0" smtClean="0"/>
              <a:t>!”</a:t>
            </a:r>
          </a:p>
          <a:p>
            <a:pPr marL="257175" indent="-257175">
              <a:spcAft>
                <a:spcPts val="675"/>
              </a:spcAft>
              <a:buClr>
                <a:srgbClr val="FF0000"/>
              </a:buClr>
              <a:buFont typeface="Wingdings" pitchFamily="2" charset="2"/>
              <a:buChar char="§"/>
            </a:pPr>
            <a:r>
              <a:rPr lang="en-CA" sz="2400" i="1" dirty="0"/>
              <a:t>“Q: What would you call a power failure?</a:t>
            </a:r>
          </a:p>
          <a:p>
            <a:pPr marL="257175" indent="-257175">
              <a:spcAft>
                <a:spcPts val="675"/>
              </a:spcAft>
              <a:buClr>
                <a:srgbClr val="FF0000"/>
              </a:buClr>
              <a:buFont typeface="Wingdings" pitchFamily="2" charset="2"/>
              <a:buChar char="§"/>
            </a:pPr>
            <a:r>
              <a:rPr lang="en-CA" sz="2400" i="1" dirty="0"/>
              <a:t>A: A current event</a:t>
            </a:r>
            <a:r>
              <a:rPr lang="en-CA" sz="2400" i="1" dirty="0" smtClean="0"/>
              <a:t>.”</a:t>
            </a:r>
            <a:endParaRPr lang="en-CA" sz="2400" i="1" dirty="0"/>
          </a:p>
        </p:txBody>
      </p:sp>
    </p:spTree>
    <p:extLst>
      <p:ext uri="{BB962C8B-B14F-4D97-AF65-F5344CB8AC3E}">
        <p14:creationId xmlns:p14="http://schemas.microsoft.com/office/powerpoint/2010/main" val="66105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61913" y="104775"/>
            <a:ext cx="8830567" cy="587921"/>
          </a:xfrm>
        </p:spPr>
        <p:txBody>
          <a:bodyPr/>
          <a:lstStyle/>
          <a:p>
            <a:pPr eaLnBrk="1" hangingPunct="1"/>
            <a:r>
              <a:rPr lang="en-US" altLang="en-US" sz="3200" smtClean="0">
                <a:solidFill>
                  <a:schemeClr val="tx1"/>
                </a:solidFill>
              </a:rPr>
              <a:t>Energy</a:t>
            </a:r>
          </a:p>
        </p:txBody>
      </p:sp>
      <p:sp>
        <p:nvSpPr>
          <p:cNvPr id="23555" name="Rectangle 8"/>
          <p:cNvSpPr>
            <a:spLocks noChangeArrowheads="1"/>
          </p:cNvSpPr>
          <p:nvPr/>
        </p:nvSpPr>
        <p:spPr bwMode="auto">
          <a:xfrm>
            <a:off x="3349625" y="2613025"/>
            <a:ext cx="1319213" cy="8588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endParaRPr lang="en-US" altLang="en-US">
              <a:latin typeface="Times New Roman" pitchFamily="84" charset="0"/>
            </a:endParaRPr>
          </a:p>
        </p:txBody>
      </p:sp>
      <p:sp>
        <p:nvSpPr>
          <p:cNvPr id="23556" name="Rectangle 9"/>
          <p:cNvSpPr>
            <a:spLocks noChangeArrowheads="1"/>
          </p:cNvSpPr>
          <p:nvPr/>
        </p:nvSpPr>
        <p:spPr bwMode="auto">
          <a:xfrm>
            <a:off x="6834188" y="3810000"/>
            <a:ext cx="1801812" cy="32702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endParaRPr lang="en-US" altLang="en-US">
              <a:latin typeface="Times New Roman" pitchFamily="84" charset="0"/>
            </a:endParaRPr>
          </a:p>
        </p:txBody>
      </p:sp>
      <p:sp>
        <p:nvSpPr>
          <p:cNvPr id="23557" name="Text Box 3"/>
          <p:cNvSpPr txBox="1">
            <a:spLocks noChangeArrowheads="1"/>
          </p:cNvSpPr>
          <p:nvPr/>
        </p:nvSpPr>
        <p:spPr bwMode="auto">
          <a:xfrm>
            <a:off x="61913" y="914400"/>
            <a:ext cx="8477250"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2575" indent="-282575">
              <a:tabLst>
                <a:tab pos="338138" algn="l"/>
              </a:tabLst>
              <a:defRPr sz="2400">
                <a:solidFill>
                  <a:schemeClr val="tx1"/>
                </a:solidFill>
                <a:latin typeface="Arial" charset="0"/>
                <a:ea typeface="ＭＳ Ｐゴシック" pitchFamily="84" charset="-128"/>
              </a:defRPr>
            </a:lvl1pPr>
            <a:lvl2pPr marL="742950" indent="-285750">
              <a:tabLst>
                <a:tab pos="338138" algn="l"/>
              </a:tabLst>
              <a:defRPr sz="2400">
                <a:solidFill>
                  <a:schemeClr val="tx1"/>
                </a:solidFill>
                <a:latin typeface="Arial" charset="0"/>
                <a:ea typeface="ＭＳ Ｐゴシック" pitchFamily="84" charset="-128"/>
              </a:defRPr>
            </a:lvl2pPr>
            <a:lvl3pPr marL="1143000" indent="-228600">
              <a:tabLst>
                <a:tab pos="338138" algn="l"/>
              </a:tabLst>
              <a:defRPr sz="2400">
                <a:solidFill>
                  <a:schemeClr val="tx1"/>
                </a:solidFill>
                <a:latin typeface="Arial" charset="0"/>
                <a:ea typeface="ＭＳ Ｐゴシック" pitchFamily="84" charset="-128"/>
              </a:defRPr>
            </a:lvl3pPr>
            <a:lvl4pPr marL="1600200" indent="-228600">
              <a:tabLst>
                <a:tab pos="338138" algn="l"/>
              </a:tabLst>
              <a:defRPr sz="2400">
                <a:solidFill>
                  <a:schemeClr val="tx1"/>
                </a:solidFill>
                <a:latin typeface="Arial" charset="0"/>
                <a:ea typeface="ＭＳ Ｐゴシック" pitchFamily="84" charset="-128"/>
              </a:defRPr>
            </a:lvl4pPr>
            <a:lvl5pPr marL="2057400" indent="-228600">
              <a:tabLst>
                <a:tab pos="338138"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338138"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338138"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338138"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338138" algn="l"/>
              </a:tabLs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The kinetic energy of a system, </a:t>
            </a:r>
            <a:r>
              <a:rPr lang="en-US" altLang="en-US" sz="2600" i="1" dirty="0">
                <a:latin typeface="Times New Roman" pitchFamily="84" charset="0"/>
                <a:cs typeface="Arial" charset="0"/>
              </a:rPr>
              <a:t>K</a:t>
            </a:r>
            <a:r>
              <a:rPr lang="en-US" altLang="en-US" sz="2600" dirty="0">
                <a:cs typeface="Arial" charset="0"/>
              </a:rPr>
              <a:t>, is the sum of the kinetic energies </a:t>
            </a:r>
            <a:r>
              <a:rPr lang="en-US" altLang="en-US" sz="2600" i="1" dirty="0">
                <a:latin typeface="Times New Roman" pitchFamily="84" charset="0"/>
                <a:cs typeface="Arial" charset="0"/>
              </a:rPr>
              <a:t>K</a:t>
            </a:r>
            <a:r>
              <a:rPr lang="en-US" altLang="en-US" sz="2600" i="1" baseline="-25000" dirty="0">
                <a:latin typeface="Times New Roman" pitchFamily="84" charset="0"/>
                <a:cs typeface="Arial" charset="0"/>
              </a:rPr>
              <a:t>i</a:t>
            </a:r>
            <a:r>
              <a:rPr lang="en-US" altLang="en-US" sz="2600" dirty="0">
                <a:latin typeface="Times New Roman" pitchFamily="84" charset="0"/>
                <a:cs typeface="Arial" charset="0"/>
              </a:rPr>
              <a:t> </a:t>
            </a:r>
            <a:r>
              <a:rPr lang="en-US" altLang="en-US" sz="2600" dirty="0">
                <a:latin typeface="Symbol" pitchFamily="84" charset="2"/>
                <a:cs typeface="Arial" charset="0"/>
                <a:sym typeface="Symbol" pitchFamily="84" charset="2"/>
              </a:rPr>
              <a:t></a:t>
            </a:r>
            <a:r>
              <a:rPr lang="en-US" altLang="en-US" sz="2600" dirty="0">
                <a:latin typeface="Times New Roman" pitchFamily="84" charset="0"/>
                <a:cs typeface="Arial" charset="0"/>
              </a:rPr>
              <a:t> 1/2</a:t>
            </a:r>
            <a:r>
              <a:rPr lang="en-US" altLang="en-US" sz="2600" i="1" dirty="0">
                <a:latin typeface="Times New Roman" pitchFamily="84" charset="0"/>
                <a:cs typeface="Arial" charset="0"/>
              </a:rPr>
              <a:t>m</a:t>
            </a:r>
            <a:r>
              <a:rPr lang="en-US" altLang="en-US" sz="2600" i="1" baseline="-25000" dirty="0">
                <a:latin typeface="Times New Roman" pitchFamily="84" charset="0"/>
                <a:cs typeface="Arial" charset="0"/>
              </a:rPr>
              <a:t>i</a:t>
            </a:r>
            <a:r>
              <a:rPr lang="en-US" altLang="en-US" sz="2600" i="1" dirty="0">
                <a:latin typeface="Times New Roman" pitchFamily="84" charset="0"/>
                <a:cs typeface="Arial" charset="0"/>
              </a:rPr>
              <a:t>v</a:t>
            </a:r>
            <a:r>
              <a:rPr lang="en-US" altLang="en-US" sz="2600" i="1" baseline="-25000" dirty="0">
                <a:latin typeface="Times New Roman" pitchFamily="84" charset="0"/>
                <a:cs typeface="Arial" charset="0"/>
              </a:rPr>
              <a:t>i</a:t>
            </a:r>
            <a:r>
              <a:rPr lang="en-US" altLang="en-US" sz="2600" baseline="30000" dirty="0">
                <a:latin typeface="Times New Roman" pitchFamily="84" charset="0"/>
                <a:cs typeface="Arial" charset="0"/>
              </a:rPr>
              <a:t>2</a:t>
            </a:r>
            <a:r>
              <a:rPr lang="en-US" altLang="en-US" sz="2600" dirty="0">
                <a:cs typeface="Arial" charset="0"/>
              </a:rPr>
              <a:t> of all the particles in the system.</a:t>
            </a:r>
          </a:p>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The potential energy of a system, </a:t>
            </a:r>
            <a:r>
              <a:rPr lang="en-US" altLang="en-US" sz="2600" i="1" dirty="0">
                <a:latin typeface="Times New Roman" pitchFamily="84" charset="0"/>
                <a:cs typeface="Arial" charset="0"/>
              </a:rPr>
              <a:t>U</a:t>
            </a:r>
            <a:r>
              <a:rPr lang="en-US" altLang="en-US" sz="2600" dirty="0">
                <a:cs typeface="Arial" charset="0"/>
              </a:rPr>
              <a:t>, is the </a:t>
            </a:r>
            <a:r>
              <a:rPr lang="en-US" altLang="en-US" sz="2600" i="1" dirty="0">
                <a:cs typeface="Arial" charset="0"/>
              </a:rPr>
              <a:t>interaction energy </a:t>
            </a:r>
            <a:r>
              <a:rPr lang="en-US" altLang="en-US" sz="2600" dirty="0">
                <a:cs typeface="Arial" charset="0"/>
              </a:rPr>
              <a:t>of the system.</a:t>
            </a:r>
          </a:p>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The change in potential energy, </a:t>
            </a:r>
            <a:r>
              <a:rPr lang="en-US" altLang="en-US" sz="2600" dirty="0">
                <a:latin typeface="Lucida Grande" pitchFamily="84" charset="0"/>
                <a:cs typeface="Arial" charset="0"/>
                <a:sym typeface="Symbol" pitchFamily="84" charset="2"/>
              </a:rPr>
              <a:t></a:t>
            </a:r>
            <a:r>
              <a:rPr lang="en-US" altLang="en-US" sz="2600" i="1" dirty="0">
                <a:latin typeface="Times New Roman" pitchFamily="84" charset="0"/>
                <a:cs typeface="Arial" charset="0"/>
              </a:rPr>
              <a:t>U</a:t>
            </a:r>
            <a:r>
              <a:rPr lang="en-US" altLang="en-US" sz="2600" dirty="0">
                <a:cs typeface="Arial" charset="0"/>
              </a:rPr>
              <a:t>, is </a:t>
            </a:r>
            <a:r>
              <a:rPr lang="en-US" altLang="en-US" sz="2600" dirty="0">
                <a:latin typeface="Symbol" pitchFamily="84" charset="2"/>
                <a:sym typeface="Symbol" pitchFamily="84" charset="2"/>
              </a:rPr>
              <a:t></a:t>
            </a:r>
            <a:r>
              <a:rPr lang="en-US" altLang="en-US" sz="2600" dirty="0">
                <a:latin typeface="Times New Roman" pitchFamily="84" charset="0"/>
                <a:cs typeface="Arial" charset="0"/>
              </a:rPr>
              <a:t>1</a:t>
            </a:r>
            <a:r>
              <a:rPr lang="en-US" altLang="en-US" sz="2600" dirty="0">
                <a:cs typeface="Arial" charset="0"/>
              </a:rPr>
              <a:t> times the work done by the interaction forces:</a:t>
            </a:r>
          </a:p>
        </p:txBody>
      </p:sp>
      <p:sp>
        <p:nvSpPr>
          <p:cNvPr id="23558" name="Text Box 3"/>
          <p:cNvSpPr txBox="1">
            <a:spLocks noChangeArrowheads="1"/>
          </p:cNvSpPr>
          <p:nvPr/>
        </p:nvSpPr>
        <p:spPr bwMode="auto">
          <a:xfrm>
            <a:off x="80963" y="4800600"/>
            <a:ext cx="8529637" cy="15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2575" indent="-282575">
              <a:tabLst>
                <a:tab pos="338138" algn="l"/>
              </a:tabLst>
              <a:defRPr sz="2400">
                <a:solidFill>
                  <a:schemeClr val="tx1"/>
                </a:solidFill>
                <a:latin typeface="Arial" charset="0"/>
                <a:ea typeface="ＭＳ Ｐゴシック" pitchFamily="84" charset="-128"/>
              </a:defRPr>
            </a:lvl1pPr>
            <a:lvl2pPr marL="742950" indent="-285750">
              <a:tabLst>
                <a:tab pos="338138" algn="l"/>
              </a:tabLst>
              <a:defRPr sz="2400">
                <a:solidFill>
                  <a:schemeClr val="tx1"/>
                </a:solidFill>
                <a:latin typeface="Arial" charset="0"/>
                <a:ea typeface="ＭＳ Ｐゴシック" pitchFamily="84" charset="-128"/>
              </a:defRPr>
            </a:lvl2pPr>
            <a:lvl3pPr marL="1143000" indent="-228600">
              <a:tabLst>
                <a:tab pos="338138" algn="l"/>
              </a:tabLst>
              <a:defRPr sz="2400">
                <a:solidFill>
                  <a:schemeClr val="tx1"/>
                </a:solidFill>
                <a:latin typeface="Arial" charset="0"/>
                <a:ea typeface="ＭＳ Ｐゴシック" pitchFamily="84" charset="-128"/>
              </a:defRPr>
            </a:lvl3pPr>
            <a:lvl4pPr marL="1600200" indent="-228600">
              <a:tabLst>
                <a:tab pos="338138" algn="l"/>
              </a:tabLst>
              <a:defRPr sz="2400">
                <a:solidFill>
                  <a:schemeClr val="tx1"/>
                </a:solidFill>
                <a:latin typeface="Arial" charset="0"/>
                <a:ea typeface="ＭＳ Ｐゴシック" pitchFamily="84" charset="-128"/>
              </a:defRPr>
            </a:lvl4pPr>
            <a:lvl5pPr marL="2057400" indent="-228600">
              <a:tabLst>
                <a:tab pos="338138"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338138"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338138"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338138"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338138" algn="l"/>
              </a:tabLs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If all of the forces involved are </a:t>
            </a:r>
            <a:r>
              <a:rPr lang="en-US" altLang="en-US" sz="2600" i="1" dirty="0">
                <a:cs typeface="Arial" charset="0"/>
              </a:rPr>
              <a:t>conservative forces </a:t>
            </a:r>
            <a:r>
              <a:rPr lang="en-US" altLang="en-US" sz="2600" dirty="0">
                <a:cs typeface="Arial" charset="0"/>
              </a:rPr>
              <a:t>(such as gravity or the electric force) then the total energy </a:t>
            </a:r>
            <a:r>
              <a:rPr lang="en-US" altLang="en-US" sz="2600" i="1" dirty="0">
                <a:latin typeface="Times New Roman" pitchFamily="84" charset="0"/>
                <a:cs typeface="Arial" charset="0"/>
              </a:rPr>
              <a:t>K</a:t>
            </a:r>
            <a:r>
              <a:rPr lang="en-US" altLang="en-US" sz="2600" dirty="0">
                <a:latin typeface="Times New Roman" pitchFamily="84" charset="0"/>
                <a:cs typeface="Arial" charset="0"/>
              </a:rPr>
              <a:t> </a:t>
            </a:r>
            <a:r>
              <a:rPr lang="en-US" altLang="en-US" sz="2600" dirty="0">
                <a:latin typeface="Symbol" pitchFamily="84" charset="2"/>
                <a:cs typeface="Arial" charset="0"/>
                <a:sym typeface="Symbol" pitchFamily="84" charset="2"/>
              </a:rPr>
              <a:t></a:t>
            </a:r>
            <a:r>
              <a:rPr lang="en-US" altLang="en-US" sz="2600" dirty="0">
                <a:latin typeface="Times New Roman" pitchFamily="84" charset="0"/>
                <a:cs typeface="Arial" charset="0"/>
              </a:rPr>
              <a:t> </a:t>
            </a:r>
            <a:r>
              <a:rPr lang="en-US" altLang="en-US" sz="2600" i="1" dirty="0">
                <a:latin typeface="Times New Roman" pitchFamily="84" charset="0"/>
                <a:cs typeface="Arial" charset="0"/>
              </a:rPr>
              <a:t>U</a:t>
            </a:r>
            <a:r>
              <a:rPr lang="en-US" altLang="en-US" sz="2600" dirty="0">
                <a:cs typeface="Arial" charset="0"/>
              </a:rPr>
              <a:t> is </a:t>
            </a:r>
            <a:r>
              <a:rPr lang="en-US" altLang="en-US" sz="2600" i="1" dirty="0">
                <a:cs typeface="Arial" charset="0"/>
              </a:rPr>
              <a:t>conserved</a:t>
            </a:r>
            <a:r>
              <a:rPr lang="en-US" altLang="en-US" sz="2600" dirty="0">
                <a:cs typeface="Arial" charset="0"/>
              </a:rPr>
              <a:t>; it </a:t>
            </a:r>
            <a:r>
              <a:rPr lang="en-US" altLang="en-US" sz="2600" dirty="0" smtClean="0">
                <a:cs typeface="Arial" charset="0"/>
              </a:rPr>
              <a:t>cannot be created or destroyed.</a:t>
            </a:r>
            <a:endParaRPr lang="en-US" altLang="en-US" sz="2600" dirty="0">
              <a:cs typeface="Arial" charset="0"/>
            </a:endParaRPr>
          </a:p>
        </p:txBody>
      </p:sp>
      <p:pic>
        <p:nvPicPr>
          <p:cNvPr id="23560" name="Picture 11" descr="CH28_PPT_Slide_28-20"/>
          <p:cNvPicPr>
            <a:picLocks noChangeAspect="1" noChangeArrowheads="1"/>
          </p:cNvPicPr>
          <p:nvPr/>
        </p:nvPicPr>
        <p:blipFill>
          <a:blip r:embed="rId2">
            <a:extLst>
              <a:ext uri="{28A0092B-C50C-407E-A947-70E740481C1C}">
                <a14:useLocalDpi xmlns:a14="http://schemas.microsoft.com/office/drawing/2010/main" val="0"/>
              </a:ext>
            </a:extLst>
          </a:blip>
          <a:srcRect r="42860"/>
          <a:stretch>
            <a:fillRect/>
          </a:stretch>
        </p:blipFill>
        <p:spPr bwMode="auto">
          <a:xfrm>
            <a:off x="1323882" y="3946352"/>
            <a:ext cx="6411212"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56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5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5" descr="CH28_PPT_Slide-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3825" y="2092325"/>
            <a:ext cx="4644479" cy="357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p:cNvSpPr>
            <a:spLocks noGrp="1" noChangeArrowheads="1"/>
          </p:cNvSpPr>
          <p:nvPr>
            <p:ph type="title" idx="4294967295"/>
          </p:nvPr>
        </p:nvSpPr>
        <p:spPr>
          <a:xfrm>
            <a:off x="106363" y="152400"/>
            <a:ext cx="8732837" cy="612304"/>
          </a:xfrm>
        </p:spPr>
        <p:txBody>
          <a:bodyPr/>
          <a:lstStyle/>
          <a:p>
            <a:pPr eaLnBrk="1" hangingPunct="1"/>
            <a:r>
              <a:rPr lang="en-US" altLang="en-US" sz="3200" dirty="0" smtClean="0">
                <a:solidFill>
                  <a:schemeClr val="tx1"/>
                </a:solidFill>
              </a:rPr>
              <a:t>Work Done by a Constant Force</a:t>
            </a:r>
          </a:p>
        </p:txBody>
      </p:sp>
      <p:sp>
        <p:nvSpPr>
          <p:cNvPr id="24580" name="Text Box 3"/>
          <p:cNvSpPr txBox="1">
            <a:spLocks noChangeArrowheads="1"/>
          </p:cNvSpPr>
          <p:nvPr/>
        </p:nvSpPr>
        <p:spPr bwMode="auto">
          <a:xfrm>
            <a:off x="66675" y="982663"/>
            <a:ext cx="8772525"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8138" indent="-338138">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buClr>
                <a:srgbClr val="93001B"/>
              </a:buClr>
              <a:buFont typeface="Wingdings" pitchFamily="84" charset="2"/>
              <a:buChar char="§"/>
            </a:pPr>
            <a:r>
              <a:rPr lang="en-US" altLang="en-US" sz="2600">
                <a:cs typeface="Arial" charset="0"/>
              </a:rPr>
              <a:t>Recall that the work done by a constant force depends on the angle </a:t>
            </a:r>
            <a:r>
              <a:rPr lang="en-US" altLang="en-US" sz="2600" i="1">
                <a:latin typeface="Symbol" pitchFamily="84" charset="2"/>
                <a:cs typeface="Arial" charset="0"/>
                <a:sym typeface="Symbol" pitchFamily="84" charset="2"/>
              </a:rPr>
              <a:t></a:t>
            </a:r>
            <a:r>
              <a:rPr lang="en-US" altLang="en-US" sz="2600">
                <a:cs typeface="Arial" charset="0"/>
              </a:rPr>
              <a:t> between the force </a:t>
            </a:r>
            <a:r>
              <a:rPr lang="en-US" altLang="en-US" sz="2600" i="1">
                <a:latin typeface="Times New Roman" pitchFamily="84" charset="0"/>
                <a:cs typeface="Arial" charset="0"/>
              </a:rPr>
              <a:t>F</a:t>
            </a:r>
            <a:r>
              <a:rPr lang="en-US" altLang="en-US" sz="2600">
                <a:cs typeface="Arial" charset="0"/>
              </a:rPr>
              <a:t> and the displacement </a:t>
            </a:r>
            <a:r>
              <a:rPr lang="en-US" altLang="en-US" sz="2600">
                <a:latin typeface="Lucida Grande" pitchFamily="84" charset="0"/>
                <a:cs typeface="Arial" charset="0"/>
                <a:sym typeface="Symbol" pitchFamily="84" charset="2"/>
              </a:rPr>
              <a:t></a:t>
            </a:r>
            <a:r>
              <a:rPr lang="en-US" altLang="en-US" sz="2600" i="1">
                <a:latin typeface="Times New Roman" pitchFamily="84" charset="0"/>
                <a:cs typeface="Arial" charset="0"/>
              </a:rPr>
              <a:t>r</a:t>
            </a:r>
            <a:r>
              <a:rPr lang="en-US" altLang="en-US" sz="2600">
                <a:cs typeface="Arial" charset="0"/>
              </a:rPr>
              <a:t>.</a:t>
            </a:r>
            <a:endParaRPr lang="en-US" altLang="en-US" sz="2600" i="1">
              <a:cs typeface="Arial" charset="0"/>
            </a:endParaRPr>
          </a:p>
        </p:txBody>
      </p:sp>
      <p:sp>
        <p:nvSpPr>
          <p:cNvPr id="24581" name="Rectangle 8"/>
          <p:cNvSpPr>
            <a:spLocks noChangeArrowheads="1"/>
          </p:cNvSpPr>
          <p:nvPr/>
        </p:nvSpPr>
        <p:spPr bwMode="auto">
          <a:xfrm>
            <a:off x="1689100" y="4997450"/>
            <a:ext cx="2284413" cy="4905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endParaRPr lang="en-US" altLang="en-US">
              <a:latin typeface="Times New Roman" pitchFamily="84" charset="0"/>
            </a:endParaRPr>
          </a:p>
        </p:txBody>
      </p:sp>
      <p:sp>
        <p:nvSpPr>
          <p:cNvPr id="24582" name="Text Box 3"/>
          <p:cNvSpPr txBox="1">
            <a:spLocks noChangeArrowheads="1"/>
          </p:cNvSpPr>
          <p:nvPr/>
        </p:nvSpPr>
        <p:spPr bwMode="auto">
          <a:xfrm>
            <a:off x="90488" y="5040313"/>
            <a:ext cx="8843962"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2575" indent="-282575">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If </a:t>
            </a:r>
            <a:r>
              <a:rPr lang="en-US" altLang="en-US" sz="2600" i="1" dirty="0">
                <a:latin typeface="Symbol" pitchFamily="84" charset="2"/>
                <a:cs typeface="Arial" charset="0"/>
                <a:sym typeface="Symbol" pitchFamily="84" charset="2"/>
              </a:rPr>
              <a:t></a:t>
            </a:r>
            <a:r>
              <a:rPr lang="en-US" altLang="en-US" sz="2600" dirty="0">
                <a:cs typeface="Arial" charset="0"/>
              </a:rPr>
              <a:t> </a:t>
            </a:r>
            <a:r>
              <a:rPr lang="en-US" altLang="en-US" sz="2600" dirty="0">
                <a:latin typeface="Symbol" pitchFamily="84" charset="2"/>
                <a:cs typeface="Arial" charset="0"/>
                <a:sym typeface="Symbol" pitchFamily="84" charset="2"/>
              </a:rPr>
              <a:t></a:t>
            </a:r>
            <a:r>
              <a:rPr lang="en-US" altLang="en-US" sz="2600" dirty="0">
                <a:latin typeface="Times New Roman" pitchFamily="84" charset="0"/>
                <a:cs typeface="Arial" charset="0"/>
              </a:rPr>
              <a:t>0</a:t>
            </a:r>
            <a:r>
              <a:rPr lang="en-US" altLang="en-US" sz="2600" dirty="0">
                <a:latin typeface="Symbol" pitchFamily="84" charset="2"/>
                <a:cs typeface="Arial" charset="0"/>
                <a:sym typeface="Symbol" pitchFamily="84" charset="2"/>
              </a:rPr>
              <a:t></a:t>
            </a:r>
            <a:r>
              <a:rPr lang="en-US" altLang="en-US" sz="2600" dirty="0">
                <a:cs typeface="Arial" charset="0"/>
              </a:rPr>
              <a:t>, then </a:t>
            </a:r>
            <a:r>
              <a:rPr lang="en-US" altLang="en-US" sz="2600" i="1" dirty="0">
                <a:latin typeface="Times New Roman" pitchFamily="84" charset="0"/>
                <a:cs typeface="Arial" charset="0"/>
              </a:rPr>
              <a:t>W</a:t>
            </a:r>
            <a:r>
              <a:rPr lang="en-US" altLang="en-US" sz="2600" dirty="0">
                <a:cs typeface="Arial" charset="0"/>
              </a:rPr>
              <a:t> </a:t>
            </a:r>
            <a:r>
              <a:rPr lang="en-US" altLang="en-US" sz="2600" dirty="0">
                <a:latin typeface="Symbol" pitchFamily="84" charset="2"/>
                <a:cs typeface="Arial" charset="0"/>
                <a:sym typeface="Symbol" pitchFamily="84" charset="2"/>
              </a:rPr>
              <a:t></a:t>
            </a:r>
            <a:r>
              <a:rPr lang="en-US" altLang="en-US" sz="2600" dirty="0">
                <a:cs typeface="Arial" charset="0"/>
              </a:rPr>
              <a:t> </a:t>
            </a:r>
            <a:r>
              <a:rPr lang="en-US" altLang="en-US" sz="2600" i="1" dirty="0" err="1">
                <a:latin typeface="Times New Roman" pitchFamily="84" charset="0"/>
                <a:cs typeface="Arial" charset="0"/>
              </a:rPr>
              <a:t>F</a:t>
            </a:r>
            <a:r>
              <a:rPr lang="en-US" altLang="en-US" sz="2600" dirty="0" err="1">
                <a:latin typeface="Symbol" pitchFamily="84" charset="2"/>
                <a:cs typeface="Arial" charset="0"/>
                <a:sym typeface="Symbol" pitchFamily="84" charset="2"/>
              </a:rPr>
              <a:t></a:t>
            </a:r>
            <a:r>
              <a:rPr lang="en-US" altLang="en-US" sz="2600" i="1" dirty="0" err="1">
                <a:latin typeface="Times New Roman" pitchFamily="84" charset="0"/>
                <a:cs typeface="Arial" charset="0"/>
              </a:rPr>
              <a:t>r</a:t>
            </a:r>
            <a:r>
              <a:rPr lang="en-US" altLang="en-US" sz="2600" dirty="0">
                <a:cs typeface="Arial" charset="0"/>
              </a:rPr>
              <a:t>.</a:t>
            </a:r>
            <a:endParaRPr lang="en-US" altLang="en-US" sz="2600" i="1" dirty="0">
              <a:cs typeface="Arial" charset="0"/>
            </a:endParaRPr>
          </a:p>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If </a:t>
            </a:r>
            <a:r>
              <a:rPr lang="en-US" altLang="en-US" sz="2600" i="1" dirty="0">
                <a:latin typeface="Symbol" pitchFamily="84" charset="2"/>
                <a:cs typeface="Arial" charset="0"/>
                <a:sym typeface="Symbol" pitchFamily="84" charset="2"/>
              </a:rPr>
              <a:t> </a:t>
            </a:r>
            <a:r>
              <a:rPr lang="en-US" altLang="en-US" sz="2600" dirty="0">
                <a:latin typeface="Symbol" pitchFamily="84" charset="2"/>
                <a:cs typeface="Arial" charset="0"/>
                <a:sym typeface="Symbol" pitchFamily="84" charset="2"/>
              </a:rPr>
              <a:t></a:t>
            </a:r>
            <a:r>
              <a:rPr lang="en-US" altLang="en-US" sz="2600" dirty="0">
                <a:latin typeface="Times New Roman" pitchFamily="84" charset="0"/>
                <a:cs typeface="Arial" charset="0"/>
              </a:rPr>
              <a:t>90</a:t>
            </a:r>
            <a:r>
              <a:rPr lang="en-US" altLang="en-US" sz="2600" dirty="0">
                <a:latin typeface="Symbol" pitchFamily="84" charset="2"/>
                <a:cs typeface="Arial" charset="0"/>
                <a:sym typeface="Symbol" pitchFamily="84" charset="2"/>
              </a:rPr>
              <a:t></a:t>
            </a:r>
            <a:r>
              <a:rPr lang="en-US" altLang="en-US" sz="2600" dirty="0">
                <a:cs typeface="Arial" charset="0"/>
              </a:rPr>
              <a:t>, then </a:t>
            </a:r>
            <a:r>
              <a:rPr lang="en-US" altLang="en-US" sz="2600" i="1" dirty="0">
                <a:latin typeface="Times New Roman" pitchFamily="84" charset="0"/>
                <a:cs typeface="Arial" charset="0"/>
              </a:rPr>
              <a:t>W</a:t>
            </a:r>
            <a:r>
              <a:rPr lang="en-US" altLang="en-US" sz="2600" dirty="0">
                <a:cs typeface="Arial" charset="0"/>
              </a:rPr>
              <a:t> </a:t>
            </a:r>
            <a:r>
              <a:rPr lang="en-US" altLang="en-US" sz="2600" dirty="0">
                <a:latin typeface="Symbol" pitchFamily="84" charset="2"/>
                <a:cs typeface="Arial" charset="0"/>
                <a:sym typeface="Symbol" pitchFamily="84" charset="2"/>
              </a:rPr>
              <a:t></a:t>
            </a:r>
            <a:r>
              <a:rPr lang="en-US" altLang="en-US" sz="2600" dirty="0">
                <a:cs typeface="Arial" charset="0"/>
              </a:rPr>
              <a:t> </a:t>
            </a:r>
            <a:r>
              <a:rPr lang="en-US" altLang="en-US" sz="2600" dirty="0">
                <a:latin typeface="Times New Roman" pitchFamily="84" charset="0"/>
                <a:cs typeface="Arial" charset="0"/>
              </a:rPr>
              <a:t>0</a:t>
            </a:r>
            <a:r>
              <a:rPr lang="en-US" altLang="en-US" sz="2600" dirty="0">
                <a:cs typeface="Arial" charset="0"/>
              </a:rPr>
              <a:t>.</a:t>
            </a:r>
          </a:p>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If </a:t>
            </a:r>
            <a:r>
              <a:rPr lang="en-US" altLang="en-US" sz="2600" i="1" dirty="0">
                <a:latin typeface="Symbol" pitchFamily="84" charset="2"/>
                <a:cs typeface="Arial" charset="0"/>
                <a:sym typeface="Symbol" pitchFamily="84" charset="2"/>
              </a:rPr>
              <a:t>  </a:t>
            </a:r>
            <a:r>
              <a:rPr lang="en-US" altLang="en-US" sz="2600" dirty="0">
                <a:latin typeface="Symbol" pitchFamily="84" charset="2"/>
                <a:cs typeface="Arial" charset="0"/>
                <a:sym typeface="Symbol" pitchFamily="84" charset="2"/>
              </a:rPr>
              <a:t></a:t>
            </a:r>
            <a:r>
              <a:rPr lang="en-US" altLang="en-US" sz="2600" dirty="0">
                <a:latin typeface="Times New Roman" pitchFamily="84" charset="0"/>
                <a:cs typeface="Arial" charset="0"/>
              </a:rPr>
              <a:t>180</a:t>
            </a:r>
            <a:r>
              <a:rPr lang="en-US" altLang="en-US" sz="2600" dirty="0">
                <a:latin typeface="Symbol" pitchFamily="84" charset="2"/>
                <a:cs typeface="Arial" charset="0"/>
                <a:sym typeface="Symbol" pitchFamily="84" charset="2"/>
              </a:rPr>
              <a:t></a:t>
            </a:r>
            <a:r>
              <a:rPr lang="en-US" altLang="en-US" sz="2600" dirty="0">
                <a:cs typeface="Arial" charset="0"/>
              </a:rPr>
              <a:t>, then </a:t>
            </a:r>
            <a:r>
              <a:rPr lang="en-US" altLang="en-US" sz="2600" i="1" dirty="0">
                <a:latin typeface="Times New Roman" pitchFamily="84" charset="0"/>
                <a:cs typeface="Arial" charset="0"/>
              </a:rPr>
              <a:t>W</a:t>
            </a:r>
            <a:r>
              <a:rPr lang="en-US" altLang="en-US" sz="2600" dirty="0">
                <a:cs typeface="Arial" charset="0"/>
              </a:rPr>
              <a:t> </a:t>
            </a:r>
            <a:r>
              <a:rPr lang="en-US" altLang="en-US" sz="2600" dirty="0" smtClean="0">
                <a:latin typeface="Symbol" pitchFamily="84" charset="2"/>
                <a:cs typeface="Arial" charset="0"/>
                <a:sym typeface="Symbol" pitchFamily="84" charset="2"/>
              </a:rPr>
              <a:t></a:t>
            </a:r>
            <a:r>
              <a:rPr lang="en-US" altLang="en-US" sz="2600" dirty="0" smtClean="0">
                <a:latin typeface="Symbol" pitchFamily="84" charset="2"/>
                <a:sym typeface="Symbol" pitchFamily="84" charset="2"/>
              </a:rPr>
              <a:t>-</a:t>
            </a:r>
            <a:r>
              <a:rPr lang="en-US" altLang="en-US" sz="2600" i="1" dirty="0" err="1" smtClean="0">
                <a:latin typeface="Times New Roman" pitchFamily="84" charset="0"/>
                <a:cs typeface="Arial" charset="0"/>
              </a:rPr>
              <a:t>F</a:t>
            </a:r>
            <a:r>
              <a:rPr lang="en-US" altLang="en-US" sz="2600" dirty="0" err="1">
                <a:latin typeface="Symbol" pitchFamily="84" charset="2"/>
                <a:cs typeface="Arial" charset="0"/>
                <a:sym typeface="Symbol" pitchFamily="84" charset="2"/>
              </a:rPr>
              <a:t></a:t>
            </a:r>
            <a:r>
              <a:rPr lang="en-US" altLang="en-US" sz="2600" i="1" dirty="0" err="1">
                <a:latin typeface="Times New Roman" pitchFamily="84" charset="0"/>
                <a:cs typeface="Arial" charset="0"/>
              </a:rPr>
              <a:t>r</a:t>
            </a:r>
            <a:r>
              <a:rPr lang="en-US" altLang="en-US" sz="2600" dirty="0">
                <a:cs typeface="Arial" charset="0"/>
              </a:rPr>
              <a:t>.</a:t>
            </a:r>
          </a:p>
        </p:txBody>
      </p:sp>
    </p:spTree>
    <p:extLst>
      <p:ext uri="{BB962C8B-B14F-4D97-AF65-F5344CB8AC3E}">
        <p14:creationId xmlns:p14="http://schemas.microsoft.com/office/powerpoint/2010/main" val="205260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76200" y="214312"/>
            <a:ext cx="3886200" cy="406375"/>
          </a:xfrm>
        </p:spPr>
        <p:txBody>
          <a:bodyPr/>
          <a:lstStyle/>
          <a:p>
            <a:pPr eaLnBrk="1" hangingPunct="1"/>
            <a:r>
              <a:rPr lang="en-US" altLang="en-US" sz="3200" smtClean="0">
                <a:solidFill>
                  <a:schemeClr val="tx1"/>
                </a:solidFill>
              </a:rPr>
              <a:t>Work</a:t>
            </a:r>
          </a:p>
        </p:txBody>
      </p:sp>
      <p:sp>
        <p:nvSpPr>
          <p:cNvPr id="25603" name="Text Box 3"/>
          <p:cNvSpPr txBox="1">
            <a:spLocks noChangeArrowheads="1"/>
          </p:cNvSpPr>
          <p:nvPr/>
        </p:nvSpPr>
        <p:spPr bwMode="auto">
          <a:xfrm>
            <a:off x="307975" y="838200"/>
            <a:ext cx="2892425" cy="370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spcAft>
                <a:spcPct val="10000"/>
              </a:spcAft>
              <a:buClr>
                <a:srgbClr val="FF0000"/>
              </a:buClr>
            </a:pPr>
            <a:r>
              <a:rPr lang="en-US" altLang="en-US" sz="2600">
                <a:cs typeface="Arial" charset="0"/>
              </a:rPr>
              <a:t>If the force is </a:t>
            </a:r>
            <a:r>
              <a:rPr lang="en-US" altLang="en-US" sz="2600" i="1">
                <a:cs typeface="Arial" charset="0"/>
              </a:rPr>
              <a:t>not </a:t>
            </a:r>
            <a:r>
              <a:rPr lang="en-US" altLang="en-US" sz="2600">
                <a:cs typeface="Arial" charset="0"/>
              </a:rPr>
              <a:t>constant or the displacement is </a:t>
            </a:r>
            <a:r>
              <a:rPr lang="en-US" altLang="en-US" sz="2600" i="1">
                <a:cs typeface="Arial" charset="0"/>
              </a:rPr>
              <a:t>not </a:t>
            </a:r>
            <a:r>
              <a:rPr lang="en-US" altLang="en-US" sz="2600">
                <a:cs typeface="Arial" charset="0"/>
              </a:rPr>
              <a:t>along a linear path, we can calculate the work by dividing the path into many small segments.</a:t>
            </a:r>
            <a:endParaRPr lang="en-US" altLang="en-US" sz="2600" i="1">
              <a:cs typeface="Arial" charset="0"/>
            </a:endParaRPr>
          </a:p>
        </p:txBody>
      </p:sp>
      <p:pic>
        <p:nvPicPr>
          <p:cNvPr id="25605" name="Picture 7" descr="28_02_Figure"/>
          <p:cNvPicPr>
            <a:picLocks noChangeAspect="1" noChangeArrowheads="1"/>
          </p:cNvPicPr>
          <p:nvPr/>
        </p:nvPicPr>
        <p:blipFill>
          <a:blip r:embed="rId2">
            <a:extLst>
              <a:ext uri="{28A0092B-C50C-407E-A947-70E740481C1C}">
                <a14:useLocalDpi xmlns:a14="http://schemas.microsoft.com/office/drawing/2010/main" val="0"/>
              </a:ext>
            </a:extLst>
          </a:blip>
          <a:srcRect b="2148"/>
          <a:stretch>
            <a:fillRect/>
          </a:stretch>
        </p:blipFill>
        <p:spPr bwMode="auto">
          <a:xfrm>
            <a:off x="3200400" y="404663"/>
            <a:ext cx="5912363" cy="4935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1" descr="CH28_PPT_Slide_28-22"/>
          <p:cNvPicPr>
            <a:picLocks noChangeAspect="1" noChangeArrowheads="1"/>
          </p:cNvPicPr>
          <p:nvPr/>
        </p:nvPicPr>
        <p:blipFill>
          <a:blip r:embed="rId3">
            <a:extLst>
              <a:ext uri="{28A0092B-C50C-407E-A947-70E740481C1C}">
                <a14:useLocalDpi xmlns:a14="http://schemas.microsoft.com/office/drawing/2010/main" val="0"/>
              </a:ext>
            </a:extLst>
          </a:blip>
          <a:srcRect r="31271"/>
          <a:stretch>
            <a:fillRect/>
          </a:stretch>
        </p:blipFill>
        <p:spPr bwMode="auto">
          <a:xfrm>
            <a:off x="250208" y="4697114"/>
            <a:ext cx="58753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4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p:cNvSpPr>
          <p:nvPr/>
        </p:nvSpPr>
        <p:spPr bwMode="auto">
          <a:xfrm>
            <a:off x="457200" y="1028700"/>
            <a:ext cx="529907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pPr>
            <a:r>
              <a:rPr lang="en-US" altLang="en-US" sz="2800"/>
              <a:t>Which dipole experiences no net force in the electric field? </a:t>
            </a:r>
          </a:p>
        </p:txBody>
      </p:sp>
      <p:sp>
        <p:nvSpPr>
          <p:cNvPr id="92163" name="Rectangle 3"/>
          <p:cNvSpPr>
            <a:spLocks noChangeArrowheads="1"/>
          </p:cNvSpPr>
          <p:nvPr/>
        </p:nvSpPr>
        <p:spPr bwMode="auto">
          <a:xfrm>
            <a:off x="61913" y="76200"/>
            <a:ext cx="391318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a:solidFill>
                  <a:schemeClr val="bg1"/>
                </a:solidFill>
              </a:rPr>
              <a:t>QuickCheck 26.13 </a:t>
            </a:r>
          </a:p>
        </p:txBody>
      </p:sp>
      <p:sp>
        <p:nvSpPr>
          <p:cNvPr id="92164" name="Rectangle 42"/>
          <p:cNvSpPr>
            <a:spLocks/>
          </p:cNvSpPr>
          <p:nvPr/>
        </p:nvSpPr>
        <p:spPr bwMode="auto">
          <a:xfrm>
            <a:off x="8132763" y="1150938"/>
            <a:ext cx="50165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296" tIns="41148" rIns="82296" bIns="41148">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2800"/>
              <a:t>A.</a:t>
            </a:r>
          </a:p>
        </p:txBody>
      </p:sp>
      <p:sp>
        <p:nvSpPr>
          <p:cNvPr id="92165" name="Rectangle 43"/>
          <p:cNvSpPr>
            <a:spLocks/>
          </p:cNvSpPr>
          <p:nvPr/>
        </p:nvSpPr>
        <p:spPr bwMode="auto">
          <a:xfrm>
            <a:off x="8132763" y="2384425"/>
            <a:ext cx="5016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296" tIns="41148" rIns="82296" bIns="41148">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2800"/>
              <a:t>B.</a:t>
            </a:r>
          </a:p>
        </p:txBody>
      </p:sp>
      <p:sp>
        <p:nvSpPr>
          <p:cNvPr id="92166" name="Rectangle 44"/>
          <p:cNvSpPr>
            <a:spLocks/>
          </p:cNvSpPr>
          <p:nvPr/>
        </p:nvSpPr>
        <p:spPr bwMode="auto">
          <a:xfrm>
            <a:off x="8132763" y="3681413"/>
            <a:ext cx="5207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296" tIns="41148" rIns="82296" bIns="41148">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2800"/>
              <a:t>C.</a:t>
            </a:r>
          </a:p>
        </p:txBody>
      </p:sp>
      <p:sp>
        <p:nvSpPr>
          <p:cNvPr id="92167" name="Rectangle 2"/>
          <p:cNvSpPr>
            <a:spLocks/>
          </p:cNvSpPr>
          <p:nvPr/>
        </p:nvSpPr>
        <p:spPr bwMode="auto">
          <a:xfrm>
            <a:off x="463550" y="1847850"/>
            <a:ext cx="529907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568325" indent="-568325">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pPr>
            <a:endParaRPr lang="en-US" altLang="en-US" sz="2800"/>
          </a:p>
          <a:p>
            <a:pPr eaLnBrk="1" hangingPunct="1">
              <a:lnSpc>
                <a:spcPct val="90000"/>
              </a:lnSpc>
              <a:spcBef>
                <a:spcPct val="20000"/>
              </a:spcBef>
              <a:spcAft>
                <a:spcPct val="20000"/>
              </a:spcAft>
              <a:buFont typeface="Arial" charset="0"/>
              <a:buAutoNum type="alphaUcPeriod"/>
            </a:pPr>
            <a:r>
              <a:rPr lang="en-US" altLang="en-US" sz="2800"/>
              <a:t>Dipole A.</a:t>
            </a:r>
          </a:p>
          <a:p>
            <a:pPr eaLnBrk="1" hangingPunct="1">
              <a:lnSpc>
                <a:spcPct val="90000"/>
              </a:lnSpc>
              <a:spcBef>
                <a:spcPct val="20000"/>
              </a:spcBef>
              <a:spcAft>
                <a:spcPct val="20000"/>
              </a:spcAft>
              <a:buFont typeface="Arial" charset="0"/>
              <a:buAutoNum type="alphaUcPeriod"/>
            </a:pPr>
            <a:r>
              <a:rPr lang="en-US" altLang="en-US" sz="2800"/>
              <a:t>Dipole B.</a:t>
            </a:r>
          </a:p>
          <a:p>
            <a:pPr eaLnBrk="1" hangingPunct="1">
              <a:lnSpc>
                <a:spcPct val="90000"/>
              </a:lnSpc>
              <a:spcBef>
                <a:spcPct val="20000"/>
              </a:spcBef>
              <a:spcAft>
                <a:spcPct val="20000"/>
              </a:spcAft>
              <a:buFont typeface="Arial" charset="0"/>
              <a:buAutoNum type="alphaUcPeriod"/>
            </a:pPr>
            <a:r>
              <a:rPr lang="en-US" altLang="en-US" sz="2800"/>
              <a:t>Dipole C.</a:t>
            </a:r>
          </a:p>
          <a:p>
            <a:pPr eaLnBrk="1" hangingPunct="1">
              <a:lnSpc>
                <a:spcPct val="90000"/>
              </a:lnSpc>
              <a:spcBef>
                <a:spcPct val="20000"/>
              </a:spcBef>
              <a:spcAft>
                <a:spcPct val="20000"/>
              </a:spcAft>
              <a:buFont typeface="Arial" charset="0"/>
              <a:buAutoNum type="alphaUcPeriod"/>
            </a:pPr>
            <a:r>
              <a:rPr lang="en-US" altLang="en-US" sz="2800"/>
              <a:t>Both dipoles A and C.</a:t>
            </a:r>
          </a:p>
          <a:p>
            <a:pPr eaLnBrk="1" hangingPunct="1">
              <a:lnSpc>
                <a:spcPct val="90000"/>
              </a:lnSpc>
              <a:spcBef>
                <a:spcPct val="20000"/>
              </a:spcBef>
              <a:spcAft>
                <a:spcPct val="20000"/>
              </a:spcAft>
              <a:buFont typeface="Arial" charset="0"/>
              <a:buAutoNum type="alphaUcPeriod"/>
            </a:pPr>
            <a:r>
              <a:rPr lang="en-US" altLang="en-US" sz="2800"/>
              <a:t>All three dipoles.</a:t>
            </a:r>
          </a:p>
        </p:txBody>
      </p:sp>
      <p:pic>
        <p:nvPicPr>
          <p:cNvPr id="92169" name="Picture 47" descr="CH26_PPT_Slide_86-87-88-90"/>
          <p:cNvPicPr>
            <a:picLocks noChangeAspect="1" noChangeArrowheads="1"/>
          </p:cNvPicPr>
          <p:nvPr/>
        </p:nvPicPr>
        <p:blipFill>
          <a:blip r:embed="rId3">
            <a:extLst>
              <a:ext uri="{28A0092B-C50C-407E-A947-70E740481C1C}">
                <a14:useLocalDpi xmlns:a14="http://schemas.microsoft.com/office/drawing/2010/main" val="0"/>
              </a:ext>
            </a:extLst>
          </a:blip>
          <a:srcRect l="27725" r="36620"/>
          <a:stretch>
            <a:fillRect/>
          </a:stretch>
        </p:blipFill>
        <p:spPr bwMode="auto">
          <a:xfrm>
            <a:off x="6400800" y="990600"/>
            <a:ext cx="17621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082648"/>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61913" y="104775"/>
            <a:ext cx="8351837" cy="411163"/>
          </a:xfrm>
        </p:spPr>
        <p:txBody>
          <a:bodyPr/>
          <a:lstStyle/>
          <a:p>
            <a:pPr algn="l" eaLnBrk="1" hangingPunct="1"/>
            <a:r>
              <a:rPr lang="en-US" altLang="en-US" sz="3200" smtClean="0">
                <a:solidFill>
                  <a:schemeClr val="tx1"/>
                </a:solidFill>
              </a:rPr>
              <a:t>Electric Potential Energy in a Uniform Field</a:t>
            </a:r>
          </a:p>
        </p:txBody>
      </p:sp>
      <p:sp>
        <p:nvSpPr>
          <p:cNvPr id="29699" name="Rectangle 8"/>
          <p:cNvSpPr>
            <a:spLocks noChangeArrowheads="1"/>
          </p:cNvSpPr>
          <p:nvPr/>
        </p:nvSpPr>
        <p:spPr bwMode="auto">
          <a:xfrm>
            <a:off x="1620838" y="2987675"/>
            <a:ext cx="1317625" cy="8588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endParaRPr lang="en-US" altLang="en-US">
              <a:latin typeface="Times New Roman" pitchFamily="84" charset="0"/>
            </a:endParaRPr>
          </a:p>
        </p:txBody>
      </p:sp>
      <p:sp>
        <p:nvSpPr>
          <p:cNvPr id="29700" name="Rectangle 9"/>
          <p:cNvSpPr>
            <a:spLocks noChangeArrowheads="1"/>
          </p:cNvSpPr>
          <p:nvPr/>
        </p:nvSpPr>
        <p:spPr bwMode="auto">
          <a:xfrm>
            <a:off x="5103813" y="4184650"/>
            <a:ext cx="1801812" cy="32702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endParaRPr lang="en-US" altLang="en-US">
              <a:latin typeface="Times New Roman" pitchFamily="84" charset="0"/>
            </a:endParaRPr>
          </a:p>
        </p:txBody>
      </p:sp>
      <p:sp>
        <p:nvSpPr>
          <p:cNvPr id="29701" name="Text Box 3"/>
          <p:cNvSpPr txBox="1">
            <a:spLocks noChangeArrowheads="1"/>
          </p:cNvSpPr>
          <p:nvPr/>
        </p:nvSpPr>
        <p:spPr bwMode="auto">
          <a:xfrm>
            <a:off x="61913" y="762000"/>
            <a:ext cx="4510087" cy="578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2575" indent="-282575">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buClr>
                <a:srgbClr val="93001B"/>
              </a:buClr>
              <a:buFont typeface="Wingdings" pitchFamily="84" charset="2"/>
              <a:buChar char="§"/>
            </a:pPr>
            <a:r>
              <a:rPr lang="en-US" altLang="en-US" dirty="0">
                <a:cs typeface="Arial" charset="0"/>
              </a:rPr>
              <a:t>A positive charge </a:t>
            </a:r>
            <a:r>
              <a:rPr lang="en-US" altLang="en-US" i="1" dirty="0">
                <a:latin typeface="Times New Roman" pitchFamily="84" charset="0"/>
                <a:cs typeface="Arial" charset="0"/>
              </a:rPr>
              <a:t>q</a:t>
            </a:r>
            <a:r>
              <a:rPr lang="en-US" altLang="en-US" dirty="0">
                <a:cs typeface="Arial" charset="0"/>
              </a:rPr>
              <a:t> inside a capacitor speeds up as it “falls” toward the negative plate.</a:t>
            </a:r>
          </a:p>
          <a:p>
            <a:pPr eaLnBrk="1" hangingPunct="1">
              <a:lnSpc>
                <a:spcPct val="90000"/>
              </a:lnSpc>
              <a:spcBef>
                <a:spcPct val="20000"/>
              </a:spcBef>
              <a:spcAft>
                <a:spcPct val="20000"/>
              </a:spcAft>
              <a:buClr>
                <a:srgbClr val="93001B"/>
              </a:buClr>
              <a:buFont typeface="Wingdings" pitchFamily="84" charset="2"/>
              <a:buChar char="§"/>
            </a:pPr>
            <a:r>
              <a:rPr lang="en-US" altLang="en-US" dirty="0">
                <a:cs typeface="Arial" charset="0"/>
              </a:rPr>
              <a:t>There is a constant force </a:t>
            </a:r>
            <a:br>
              <a:rPr lang="en-US" altLang="en-US" dirty="0">
                <a:cs typeface="Arial" charset="0"/>
              </a:rPr>
            </a:br>
            <a:r>
              <a:rPr lang="en-US" altLang="en-US" i="1" dirty="0">
                <a:latin typeface="Times New Roman" pitchFamily="84" charset="0"/>
                <a:cs typeface="Arial" charset="0"/>
              </a:rPr>
              <a:t>F</a:t>
            </a:r>
            <a:r>
              <a:rPr lang="en-US" altLang="en-US" dirty="0">
                <a:latin typeface="Times New Roman" pitchFamily="84" charset="0"/>
                <a:cs typeface="Arial" charset="0"/>
              </a:rPr>
              <a:t> </a:t>
            </a:r>
            <a:r>
              <a:rPr lang="en-US" altLang="en-US" dirty="0">
                <a:latin typeface="Symbol" pitchFamily="84" charset="2"/>
                <a:cs typeface="Arial" charset="0"/>
                <a:sym typeface="Symbol" pitchFamily="84" charset="2"/>
              </a:rPr>
              <a:t></a:t>
            </a:r>
            <a:r>
              <a:rPr lang="en-US" altLang="en-US" dirty="0">
                <a:latin typeface="Times New Roman" pitchFamily="84" charset="0"/>
                <a:cs typeface="Arial" charset="0"/>
              </a:rPr>
              <a:t> </a:t>
            </a:r>
            <a:r>
              <a:rPr lang="en-US" altLang="en-US" i="1" dirty="0" err="1">
                <a:latin typeface="Times New Roman" pitchFamily="84" charset="0"/>
                <a:cs typeface="Arial" charset="0"/>
              </a:rPr>
              <a:t>qE</a:t>
            </a:r>
            <a:r>
              <a:rPr lang="en-US" altLang="en-US" dirty="0">
                <a:cs typeface="Arial" charset="0"/>
              </a:rPr>
              <a:t> in the direction of the displacement.</a:t>
            </a:r>
          </a:p>
          <a:p>
            <a:pPr eaLnBrk="1" hangingPunct="1">
              <a:lnSpc>
                <a:spcPct val="90000"/>
              </a:lnSpc>
              <a:spcBef>
                <a:spcPct val="20000"/>
              </a:spcBef>
              <a:spcAft>
                <a:spcPct val="20000"/>
              </a:spcAft>
              <a:buClr>
                <a:srgbClr val="93001B"/>
              </a:buClr>
              <a:buFont typeface="Wingdings" pitchFamily="84" charset="2"/>
              <a:buChar char="§"/>
            </a:pPr>
            <a:r>
              <a:rPr lang="en-US" altLang="en-US" dirty="0">
                <a:cs typeface="Arial" charset="0"/>
              </a:rPr>
              <a:t>The work done is:</a:t>
            </a:r>
          </a:p>
          <a:p>
            <a:pPr algn="ctr" eaLnBrk="1" hangingPunct="1">
              <a:lnSpc>
                <a:spcPct val="90000"/>
              </a:lnSpc>
              <a:spcBef>
                <a:spcPct val="20000"/>
              </a:spcBef>
              <a:spcAft>
                <a:spcPct val="20000"/>
              </a:spcAft>
              <a:buClr>
                <a:srgbClr val="FF0000"/>
              </a:buClr>
            </a:pPr>
            <a:r>
              <a:rPr lang="en-US" altLang="en-US" dirty="0">
                <a:cs typeface="Arial" charset="0"/>
              </a:rPr>
              <a:t> </a:t>
            </a:r>
            <a:r>
              <a:rPr lang="en-US" altLang="en-US" i="1" dirty="0" err="1">
                <a:latin typeface="Times New Roman" pitchFamily="84" charset="0"/>
                <a:cs typeface="Arial" charset="0"/>
              </a:rPr>
              <a:t>W</a:t>
            </a:r>
            <a:r>
              <a:rPr lang="en-US" altLang="en-US" baseline="-25000" dirty="0" err="1">
                <a:latin typeface="Times New Roman" pitchFamily="84" charset="0"/>
                <a:cs typeface="Arial" charset="0"/>
              </a:rPr>
              <a:t>elec</a:t>
            </a:r>
            <a:r>
              <a:rPr lang="en-US" altLang="en-US" dirty="0">
                <a:latin typeface="Times New Roman" pitchFamily="84" charset="0"/>
                <a:cs typeface="Arial" charset="0"/>
              </a:rPr>
              <a:t> </a:t>
            </a:r>
            <a:r>
              <a:rPr lang="en-US" altLang="en-US" dirty="0">
                <a:latin typeface="Symbol" pitchFamily="84" charset="2"/>
                <a:cs typeface="Arial" charset="0"/>
                <a:sym typeface="Symbol" pitchFamily="84" charset="2"/>
              </a:rPr>
              <a:t></a:t>
            </a:r>
            <a:r>
              <a:rPr lang="en-US" altLang="en-US" dirty="0">
                <a:latin typeface="Times New Roman" pitchFamily="84" charset="0"/>
                <a:cs typeface="Arial" charset="0"/>
              </a:rPr>
              <a:t> </a:t>
            </a:r>
            <a:r>
              <a:rPr lang="en-US" altLang="en-US" i="1" dirty="0" err="1">
                <a:latin typeface="Times New Roman" pitchFamily="84" charset="0"/>
                <a:cs typeface="Arial" charset="0"/>
              </a:rPr>
              <a:t>qEs</a:t>
            </a:r>
            <a:r>
              <a:rPr lang="en-US" altLang="en-US" baseline="-25000" dirty="0" err="1">
                <a:latin typeface="Times New Roman" pitchFamily="84" charset="0"/>
                <a:cs typeface="Arial" charset="0"/>
              </a:rPr>
              <a:t>i</a:t>
            </a:r>
            <a:r>
              <a:rPr lang="en-US" altLang="en-US" dirty="0">
                <a:latin typeface="Times New Roman" pitchFamily="84" charset="0"/>
                <a:cs typeface="Arial" charset="0"/>
              </a:rPr>
              <a:t> </a:t>
            </a:r>
            <a:r>
              <a:rPr lang="en-US" altLang="en-US" dirty="0">
                <a:latin typeface="Symbol" pitchFamily="84" charset="2"/>
                <a:cs typeface="Arial" charset="0"/>
                <a:sym typeface="Symbol" pitchFamily="84" charset="2"/>
              </a:rPr>
              <a:t></a:t>
            </a:r>
            <a:r>
              <a:rPr lang="en-US" altLang="en-US" dirty="0">
                <a:latin typeface="Times New Roman" pitchFamily="84" charset="0"/>
                <a:cs typeface="Arial" charset="0"/>
              </a:rPr>
              <a:t> </a:t>
            </a:r>
            <a:r>
              <a:rPr lang="en-US" altLang="en-US" i="1" dirty="0" err="1">
                <a:latin typeface="Times New Roman" pitchFamily="84" charset="0"/>
                <a:cs typeface="Arial" charset="0"/>
              </a:rPr>
              <a:t>qEs</a:t>
            </a:r>
            <a:r>
              <a:rPr lang="en-US" altLang="en-US" baseline="-25000" dirty="0" err="1">
                <a:latin typeface="Times New Roman" pitchFamily="84" charset="0"/>
                <a:cs typeface="Arial" charset="0"/>
              </a:rPr>
              <a:t>f</a:t>
            </a:r>
            <a:r>
              <a:rPr lang="en-US" altLang="en-US" dirty="0">
                <a:cs typeface="Arial" charset="0"/>
              </a:rPr>
              <a:t> </a:t>
            </a:r>
          </a:p>
          <a:p>
            <a:pPr eaLnBrk="1" hangingPunct="1">
              <a:lnSpc>
                <a:spcPct val="90000"/>
              </a:lnSpc>
              <a:spcBef>
                <a:spcPct val="20000"/>
              </a:spcBef>
              <a:spcAft>
                <a:spcPct val="20000"/>
              </a:spcAft>
              <a:buClr>
                <a:srgbClr val="93001B"/>
              </a:buClr>
              <a:buFont typeface="Wingdings" pitchFamily="84" charset="2"/>
              <a:buChar char="§"/>
            </a:pPr>
            <a:r>
              <a:rPr lang="en-US" altLang="en-US" dirty="0">
                <a:cs typeface="Arial" charset="0"/>
              </a:rPr>
              <a:t>The change in </a:t>
            </a:r>
            <a:r>
              <a:rPr lang="en-US" altLang="en-US" b="1" dirty="0">
                <a:cs typeface="Arial" charset="0"/>
              </a:rPr>
              <a:t>electric potential energy </a:t>
            </a:r>
            <a:r>
              <a:rPr lang="en-US" altLang="en-US" dirty="0">
                <a:cs typeface="Arial" charset="0"/>
              </a:rPr>
              <a:t>is:</a:t>
            </a:r>
          </a:p>
          <a:p>
            <a:pPr algn="ctr" eaLnBrk="1" hangingPunct="1">
              <a:lnSpc>
                <a:spcPct val="90000"/>
              </a:lnSpc>
              <a:spcBef>
                <a:spcPct val="20000"/>
              </a:spcBef>
              <a:spcAft>
                <a:spcPct val="20000"/>
              </a:spcAft>
              <a:buClr>
                <a:srgbClr val="FF0000"/>
              </a:buClr>
            </a:pPr>
            <a:r>
              <a:rPr lang="en-US" altLang="en-US" dirty="0">
                <a:cs typeface="Arial" charset="0"/>
              </a:rPr>
              <a:t> </a:t>
            </a:r>
            <a:r>
              <a:rPr lang="en-US" altLang="en-US" dirty="0" err="1">
                <a:latin typeface="Times New Roman" pitchFamily="84" charset="0"/>
                <a:cs typeface="Arial" charset="0"/>
              </a:rPr>
              <a:t>Δ</a:t>
            </a:r>
            <a:r>
              <a:rPr lang="en-US" altLang="en-US" i="1" dirty="0" err="1">
                <a:latin typeface="Times New Roman" pitchFamily="84" charset="0"/>
                <a:cs typeface="Arial" charset="0"/>
              </a:rPr>
              <a:t>U</a:t>
            </a:r>
            <a:r>
              <a:rPr lang="en-US" altLang="en-US" baseline="-25000" dirty="0" err="1">
                <a:latin typeface="Times New Roman" pitchFamily="84" charset="0"/>
                <a:cs typeface="Arial" charset="0"/>
              </a:rPr>
              <a:t>elec</a:t>
            </a:r>
            <a:r>
              <a:rPr lang="en-US" altLang="en-US" dirty="0">
                <a:latin typeface="Times New Roman" pitchFamily="84" charset="0"/>
                <a:cs typeface="Arial" charset="0"/>
              </a:rPr>
              <a:t> </a:t>
            </a:r>
            <a:r>
              <a:rPr lang="en-US" altLang="en-US" dirty="0">
                <a:latin typeface="Symbol" pitchFamily="84" charset="2"/>
                <a:cs typeface="Arial" charset="0"/>
                <a:sym typeface="Symbol" pitchFamily="84" charset="2"/>
              </a:rPr>
              <a:t></a:t>
            </a:r>
            <a:r>
              <a:rPr lang="en-US" altLang="en-US" dirty="0">
                <a:latin typeface="Times New Roman" pitchFamily="84" charset="0"/>
                <a:cs typeface="Arial" charset="0"/>
              </a:rPr>
              <a:t> </a:t>
            </a:r>
            <a:r>
              <a:rPr lang="en-US" altLang="en-US" dirty="0">
                <a:latin typeface="Symbol" pitchFamily="84" charset="2"/>
                <a:cs typeface="Arial" charset="0"/>
                <a:sym typeface="Symbol" pitchFamily="84" charset="2"/>
              </a:rPr>
              <a:t></a:t>
            </a:r>
            <a:r>
              <a:rPr lang="en-US" altLang="en-US" i="1" dirty="0" err="1">
                <a:latin typeface="Times New Roman" pitchFamily="84" charset="0"/>
                <a:cs typeface="Arial" charset="0"/>
              </a:rPr>
              <a:t>W</a:t>
            </a:r>
            <a:r>
              <a:rPr lang="en-US" altLang="en-US" baseline="-25000" dirty="0" err="1">
                <a:latin typeface="Times New Roman" pitchFamily="84" charset="0"/>
                <a:cs typeface="Arial" charset="0"/>
              </a:rPr>
              <a:t>elec</a:t>
            </a:r>
            <a:r>
              <a:rPr lang="en-US" altLang="en-US" baseline="-25000" dirty="0">
                <a:cs typeface="Arial" charset="0"/>
              </a:rPr>
              <a:t> </a:t>
            </a:r>
          </a:p>
          <a:p>
            <a:pPr eaLnBrk="1" hangingPunct="1">
              <a:lnSpc>
                <a:spcPct val="90000"/>
              </a:lnSpc>
              <a:spcBef>
                <a:spcPct val="20000"/>
              </a:spcBef>
              <a:spcAft>
                <a:spcPct val="20000"/>
              </a:spcAft>
              <a:buClr>
                <a:srgbClr val="FF0000"/>
              </a:buClr>
            </a:pPr>
            <a:r>
              <a:rPr lang="en-US" altLang="en-US" baseline="-25000" dirty="0">
                <a:cs typeface="Arial" charset="0"/>
              </a:rPr>
              <a:t>	 </a:t>
            </a:r>
            <a:r>
              <a:rPr lang="en-US" altLang="en-US" dirty="0">
                <a:cs typeface="Arial" charset="0"/>
              </a:rPr>
              <a:t>where</a:t>
            </a:r>
          </a:p>
          <a:p>
            <a:pPr algn="ctr" eaLnBrk="1" hangingPunct="1">
              <a:lnSpc>
                <a:spcPct val="90000"/>
              </a:lnSpc>
              <a:spcBef>
                <a:spcPct val="20000"/>
              </a:spcBef>
              <a:spcAft>
                <a:spcPct val="20000"/>
              </a:spcAft>
              <a:buClr>
                <a:srgbClr val="FF0000"/>
              </a:buClr>
            </a:pPr>
            <a:r>
              <a:rPr lang="en-US" altLang="en-US" dirty="0">
                <a:cs typeface="Arial" charset="0"/>
              </a:rPr>
              <a:t> </a:t>
            </a:r>
            <a:r>
              <a:rPr lang="en-US" altLang="en-US" i="1" dirty="0" err="1">
                <a:latin typeface="Times New Roman" pitchFamily="84" charset="0"/>
                <a:cs typeface="Arial" charset="0"/>
              </a:rPr>
              <a:t>U</a:t>
            </a:r>
            <a:r>
              <a:rPr lang="en-US" altLang="en-US" baseline="-25000" dirty="0" err="1">
                <a:latin typeface="Times New Roman" pitchFamily="84" charset="0"/>
                <a:cs typeface="Arial" charset="0"/>
              </a:rPr>
              <a:t>elec</a:t>
            </a:r>
            <a:r>
              <a:rPr lang="en-US" altLang="en-US" dirty="0">
                <a:latin typeface="Times New Roman" pitchFamily="84" charset="0"/>
                <a:cs typeface="Arial" charset="0"/>
              </a:rPr>
              <a:t> </a:t>
            </a:r>
            <a:r>
              <a:rPr lang="en-US" altLang="en-US" dirty="0">
                <a:latin typeface="Symbol" pitchFamily="84" charset="2"/>
                <a:cs typeface="Arial" charset="0"/>
                <a:sym typeface="Symbol" pitchFamily="84" charset="2"/>
              </a:rPr>
              <a:t></a:t>
            </a:r>
            <a:r>
              <a:rPr lang="en-US" altLang="en-US" dirty="0">
                <a:latin typeface="Times New Roman" pitchFamily="84" charset="0"/>
                <a:cs typeface="Arial" charset="0"/>
              </a:rPr>
              <a:t> </a:t>
            </a:r>
            <a:r>
              <a:rPr lang="en-US" altLang="en-US" i="1" dirty="0">
                <a:latin typeface="Times New Roman" pitchFamily="84" charset="0"/>
                <a:cs typeface="Arial" charset="0"/>
              </a:rPr>
              <a:t>U</a:t>
            </a:r>
            <a:r>
              <a:rPr lang="en-US" altLang="en-US" baseline="-25000" dirty="0">
                <a:latin typeface="Times New Roman" pitchFamily="84" charset="0"/>
                <a:cs typeface="Arial" charset="0"/>
              </a:rPr>
              <a:t>0</a:t>
            </a:r>
            <a:r>
              <a:rPr lang="en-US" altLang="en-US" dirty="0">
                <a:latin typeface="Times New Roman" pitchFamily="84" charset="0"/>
                <a:cs typeface="Arial" charset="0"/>
              </a:rPr>
              <a:t> </a:t>
            </a:r>
            <a:r>
              <a:rPr lang="en-US" altLang="en-US" dirty="0">
                <a:latin typeface="Symbol" pitchFamily="84" charset="2"/>
                <a:cs typeface="Arial" charset="0"/>
                <a:sym typeface="Symbol" pitchFamily="84" charset="2"/>
              </a:rPr>
              <a:t></a:t>
            </a:r>
            <a:r>
              <a:rPr lang="en-US" altLang="en-US" dirty="0">
                <a:latin typeface="Times New Roman" pitchFamily="84" charset="0"/>
                <a:cs typeface="Arial" charset="0"/>
              </a:rPr>
              <a:t> </a:t>
            </a:r>
            <a:r>
              <a:rPr lang="en-US" altLang="en-US" i="1" dirty="0" err="1">
                <a:latin typeface="Times New Roman" pitchFamily="84" charset="0"/>
                <a:cs typeface="Arial" charset="0"/>
              </a:rPr>
              <a:t>qEs</a:t>
            </a:r>
            <a:endParaRPr lang="en-US" altLang="en-US" i="1" dirty="0">
              <a:latin typeface="Times New Roman" pitchFamily="84" charset="0"/>
              <a:cs typeface="Arial" charset="0"/>
            </a:endParaRPr>
          </a:p>
        </p:txBody>
      </p:sp>
      <p:pic>
        <p:nvPicPr>
          <p:cNvPr id="29703" name="Picture 8" descr="28_04_Figure"/>
          <p:cNvPicPr>
            <a:picLocks noChangeAspect="1" noChangeArrowheads="1"/>
          </p:cNvPicPr>
          <p:nvPr/>
        </p:nvPicPr>
        <p:blipFill>
          <a:blip r:embed="rId2">
            <a:extLst>
              <a:ext uri="{28A0092B-C50C-407E-A947-70E740481C1C}">
                <a14:useLocalDpi xmlns:a14="http://schemas.microsoft.com/office/drawing/2010/main" val="0"/>
              </a:ext>
            </a:extLst>
          </a:blip>
          <a:srcRect b="2556"/>
          <a:stretch>
            <a:fillRect/>
          </a:stretch>
        </p:blipFill>
        <p:spPr bwMode="auto">
          <a:xfrm>
            <a:off x="4413250" y="974725"/>
            <a:ext cx="4425950"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407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0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70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0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70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0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70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5"/>
          <p:cNvSpPr txBox="1">
            <a:spLocks noChangeArrowheads="1"/>
          </p:cNvSpPr>
          <p:nvPr/>
        </p:nvSpPr>
        <p:spPr bwMode="auto">
          <a:xfrm>
            <a:off x="317500" y="2319338"/>
            <a:ext cx="335915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2600"/>
              <a:t>A positively charged particle gains kinetic energy as it moves in the direction of decreasing potential energy.</a:t>
            </a:r>
          </a:p>
        </p:txBody>
      </p:sp>
      <p:sp>
        <p:nvSpPr>
          <p:cNvPr id="32771" name="Rectangle 2"/>
          <p:cNvSpPr>
            <a:spLocks noGrp="1" noChangeArrowheads="1"/>
          </p:cNvSpPr>
          <p:nvPr>
            <p:ph type="title" idx="4294967295"/>
          </p:nvPr>
        </p:nvSpPr>
        <p:spPr>
          <a:xfrm>
            <a:off x="61913" y="176213"/>
            <a:ext cx="8229600" cy="266700"/>
          </a:xfrm>
        </p:spPr>
        <p:txBody>
          <a:bodyPr/>
          <a:lstStyle/>
          <a:p>
            <a:pPr algn="l" eaLnBrk="1" hangingPunct="1"/>
            <a:r>
              <a:rPr lang="en-US" altLang="en-US" sz="3200" dirty="0" smtClean="0">
                <a:solidFill>
                  <a:schemeClr val="tx1"/>
                </a:solidFill>
              </a:rPr>
              <a:t>Electric Potential Energy in a Uniform Field</a:t>
            </a:r>
          </a:p>
        </p:txBody>
      </p:sp>
      <p:pic>
        <p:nvPicPr>
          <p:cNvPr id="32773" name="Picture 7" descr="28_05_Figure_S1"/>
          <p:cNvPicPr>
            <a:picLocks noChangeAspect="1" noChangeArrowheads="1"/>
          </p:cNvPicPr>
          <p:nvPr/>
        </p:nvPicPr>
        <p:blipFill>
          <a:blip r:embed="rId2">
            <a:extLst>
              <a:ext uri="{28A0092B-C50C-407E-A947-70E740481C1C}">
                <a14:useLocalDpi xmlns:a14="http://schemas.microsoft.com/office/drawing/2010/main" val="0"/>
              </a:ext>
            </a:extLst>
          </a:blip>
          <a:srcRect b="2687"/>
          <a:stretch>
            <a:fillRect/>
          </a:stretch>
        </p:blipFill>
        <p:spPr bwMode="auto">
          <a:xfrm>
            <a:off x="4105275" y="914400"/>
            <a:ext cx="45815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8" descr="28_KeyEquation_01"/>
          <p:cNvPicPr>
            <a:picLocks noChangeAspect="1" noChangeArrowheads="1"/>
          </p:cNvPicPr>
          <p:nvPr/>
        </p:nvPicPr>
        <p:blipFill>
          <a:blip r:embed="rId3">
            <a:extLst>
              <a:ext uri="{28A0092B-C50C-407E-A947-70E740481C1C}">
                <a14:useLocalDpi xmlns:a14="http://schemas.microsoft.com/office/drawing/2010/main" val="0"/>
              </a:ext>
            </a:extLst>
          </a:blip>
          <a:srcRect l="35655" r="41077"/>
          <a:stretch>
            <a:fillRect/>
          </a:stretch>
        </p:blipFill>
        <p:spPr bwMode="auto">
          <a:xfrm>
            <a:off x="457200" y="1270000"/>
            <a:ext cx="3016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971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
          <p:cNvSpPr txBox="1">
            <a:spLocks noChangeArrowheads="1"/>
          </p:cNvSpPr>
          <p:nvPr/>
        </p:nvSpPr>
        <p:spPr bwMode="auto">
          <a:xfrm>
            <a:off x="317500" y="2319338"/>
            <a:ext cx="335915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2600"/>
              <a:t>A negatively charged particle gains kinetic energy as it moves in the direction of decreasing potential energy.</a:t>
            </a:r>
          </a:p>
        </p:txBody>
      </p:sp>
      <p:sp>
        <p:nvSpPr>
          <p:cNvPr id="33795" name="Rectangle 2"/>
          <p:cNvSpPr>
            <a:spLocks noChangeArrowheads="1"/>
          </p:cNvSpPr>
          <p:nvPr/>
        </p:nvSpPr>
        <p:spPr bwMode="auto">
          <a:xfrm>
            <a:off x="61913" y="176213"/>
            <a:ext cx="8229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dirty="0"/>
              <a:t>Electric Potential Energy in a Uniform Field</a:t>
            </a:r>
          </a:p>
        </p:txBody>
      </p:sp>
      <p:pic>
        <p:nvPicPr>
          <p:cNvPr id="33797" name="Picture 8" descr="28_05_Figure_S2"/>
          <p:cNvPicPr>
            <a:picLocks noChangeAspect="1" noChangeArrowheads="1"/>
          </p:cNvPicPr>
          <p:nvPr/>
        </p:nvPicPr>
        <p:blipFill>
          <a:blip r:embed="rId2">
            <a:extLst>
              <a:ext uri="{28A0092B-C50C-407E-A947-70E740481C1C}">
                <a14:useLocalDpi xmlns:a14="http://schemas.microsoft.com/office/drawing/2010/main" val="0"/>
              </a:ext>
            </a:extLst>
          </a:blip>
          <a:srcRect b="2914"/>
          <a:stretch>
            <a:fillRect/>
          </a:stretch>
        </p:blipFill>
        <p:spPr bwMode="auto">
          <a:xfrm>
            <a:off x="4267200" y="990600"/>
            <a:ext cx="4522788" cy="527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9" descr="28_KeyEquation_01"/>
          <p:cNvPicPr>
            <a:picLocks noChangeAspect="1" noChangeArrowheads="1"/>
          </p:cNvPicPr>
          <p:nvPr/>
        </p:nvPicPr>
        <p:blipFill>
          <a:blip r:embed="rId3">
            <a:extLst>
              <a:ext uri="{28A0092B-C50C-407E-A947-70E740481C1C}">
                <a14:useLocalDpi xmlns:a14="http://schemas.microsoft.com/office/drawing/2010/main" val="0"/>
              </a:ext>
            </a:extLst>
          </a:blip>
          <a:srcRect l="35655" r="41077"/>
          <a:stretch>
            <a:fillRect/>
          </a:stretch>
        </p:blipFill>
        <p:spPr bwMode="auto">
          <a:xfrm>
            <a:off x="457200" y="1270000"/>
            <a:ext cx="30162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1133640" y="612360"/>
              <a:ext cx="2635920" cy="5683680"/>
            </p14:xfrm>
          </p:contentPart>
        </mc:Choice>
        <mc:Fallback xmlns="">
          <p:pic>
            <p:nvPicPr>
              <p:cNvPr id="2" name="Ink 1"/>
              <p:cNvPicPr/>
              <p:nvPr/>
            </p:nvPicPr>
            <p:blipFill>
              <a:blip r:embed="rId5"/>
              <a:stretch>
                <a:fillRect/>
              </a:stretch>
            </p:blipFill>
            <p:spPr>
              <a:xfrm>
                <a:off x="1125360" y="603360"/>
                <a:ext cx="2655000" cy="5701320"/>
              </a:xfrm>
              <a:prstGeom prst="rect">
                <a:avLst/>
              </a:prstGeom>
            </p:spPr>
          </p:pic>
        </mc:Fallback>
      </mc:AlternateContent>
    </p:spTree>
    <p:extLst>
      <p:ext uri="{BB962C8B-B14F-4D97-AF65-F5344CB8AC3E}">
        <p14:creationId xmlns:p14="http://schemas.microsoft.com/office/powerpoint/2010/main" val="1930807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
          <p:cNvSpPr txBox="1">
            <a:spLocks noChangeArrowheads="1"/>
          </p:cNvSpPr>
          <p:nvPr/>
        </p:nvSpPr>
        <p:spPr bwMode="auto">
          <a:xfrm>
            <a:off x="61913" y="762000"/>
            <a:ext cx="3290887"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2575" indent="-282575">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buClr>
                <a:srgbClr val="93001B"/>
              </a:buClr>
              <a:buFont typeface="Wingdings" pitchFamily="84" charset="2"/>
              <a:buChar char="§"/>
            </a:pPr>
            <a:r>
              <a:rPr lang="en-US" altLang="en-US" sz="2600" dirty="0"/>
              <a:t>The figure shows the </a:t>
            </a:r>
            <a:r>
              <a:rPr lang="en-US" altLang="en-US" sz="2600" b="1" dirty="0"/>
              <a:t>energy diagram </a:t>
            </a:r>
            <a:r>
              <a:rPr lang="en-US" altLang="en-US" sz="2600" dirty="0"/>
              <a:t>for a positively charged particle in a uniform electric field.</a:t>
            </a:r>
          </a:p>
          <a:p>
            <a:pPr eaLnBrk="1" hangingPunct="1">
              <a:buClr>
                <a:srgbClr val="93001B"/>
              </a:buClr>
              <a:buFont typeface="Wingdings" pitchFamily="84" charset="2"/>
              <a:buChar char="§"/>
            </a:pPr>
            <a:r>
              <a:rPr lang="en-US" altLang="en-US" sz="2600" dirty="0"/>
              <a:t>The potential energy increases linearly with distance, but the total mechanical energy </a:t>
            </a:r>
            <a:r>
              <a:rPr lang="en-US" altLang="en-US" sz="2600" i="1" dirty="0" err="1">
                <a:latin typeface="Times New Roman" pitchFamily="84" charset="0"/>
              </a:rPr>
              <a:t>E</a:t>
            </a:r>
            <a:r>
              <a:rPr lang="en-US" altLang="en-US" sz="2600" baseline="-25000" dirty="0" err="1">
                <a:latin typeface="Times New Roman" pitchFamily="84" charset="0"/>
              </a:rPr>
              <a:t>mech</a:t>
            </a:r>
            <a:r>
              <a:rPr lang="en-US" altLang="en-US" sz="2600" dirty="0"/>
              <a:t> is fixed.</a:t>
            </a:r>
          </a:p>
        </p:txBody>
      </p:sp>
      <p:sp>
        <p:nvSpPr>
          <p:cNvPr id="34819" name="Rectangle 2"/>
          <p:cNvSpPr>
            <a:spLocks noChangeArrowheads="1"/>
          </p:cNvSpPr>
          <p:nvPr/>
        </p:nvSpPr>
        <p:spPr bwMode="auto">
          <a:xfrm>
            <a:off x="61913" y="176213"/>
            <a:ext cx="8229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dirty="0"/>
              <a:t>Electric Potential Energy in a Uniform Field</a:t>
            </a:r>
          </a:p>
        </p:txBody>
      </p:sp>
      <p:pic>
        <p:nvPicPr>
          <p:cNvPr id="34821" name="Picture 8" descr="28_06_Figure"/>
          <p:cNvPicPr>
            <a:picLocks noChangeAspect="1" noChangeArrowheads="1"/>
          </p:cNvPicPr>
          <p:nvPr/>
        </p:nvPicPr>
        <p:blipFill>
          <a:blip r:embed="rId2">
            <a:extLst>
              <a:ext uri="{28A0092B-C50C-407E-A947-70E740481C1C}">
                <a14:useLocalDpi xmlns:a14="http://schemas.microsoft.com/office/drawing/2010/main" val="0"/>
              </a:ext>
            </a:extLst>
          </a:blip>
          <a:srcRect b="2284"/>
          <a:stretch>
            <a:fillRect/>
          </a:stretch>
        </p:blipFill>
        <p:spPr bwMode="auto">
          <a:xfrm>
            <a:off x="3654425" y="936625"/>
            <a:ext cx="5184775"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915000" y="399960"/>
              <a:ext cx="5069880" cy="6180840"/>
            </p14:xfrm>
          </p:contentPart>
        </mc:Choice>
        <mc:Fallback xmlns="">
          <p:pic>
            <p:nvPicPr>
              <p:cNvPr id="2" name="Ink 1"/>
              <p:cNvPicPr/>
              <p:nvPr/>
            </p:nvPicPr>
            <p:blipFill>
              <a:blip r:embed="rId4"/>
              <a:stretch>
                <a:fillRect/>
              </a:stretch>
            </p:blipFill>
            <p:spPr>
              <a:xfrm>
                <a:off x="3907440" y="394920"/>
                <a:ext cx="5079960" cy="6193440"/>
              </a:xfrm>
              <a:prstGeom prst="rect">
                <a:avLst/>
              </a:prstGeom>
            </p:spPr>
          </p:pic>
        </mc:Fallback>
      </mc:AlternateContent>
    </p:spTree>
    <p:extLst>
      <p:ext uri="{BB962C8B-B14F-4D97-AF65-F5344CB8AC3E}">
        <p14:creationId xmlns:p14="http://schemas.microsoft.com/office/powerpoint/2010/main" val="3541635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8" descr="CH28_PPT_Slide-34"/>
          <p:cNvPicPr>
            <a:picLocks noChangeAspect="1" noChangeArrowheads="1"/>
          </p:cNvPicPr>
          <p:nvPr/>
        </p:nvPicPr>
        <p:blipFill>
          <a:blip r:embed="rId3">
            <a:extLst>
              <a:ext uri="{28A0092B-C50C-407E-A947-70E740481C1C}">
                <a14:useLocalDpi xmlns:a14="http://schemas.microsoft.com/office/drawing/2010/main" val="0"/>
              </a:ext>
            </a:extLst>
          </a:blip>
          <a:srcRect l="20784" r="19608"/>
          <a:stretch>
            <a:fillRect/>
          </a:stretch>
        </p:blipFill>
        <p:spPr bwMode="auto">
          <a:xfrm>
            <a:off x="4495800" y="990600"/>
            <a:ext cx="2895600" cy="374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2"/>
          <p:cNvSpPr>
            <a:spLocks/>
          </p:cNvSpPr>
          <p:nvPr/>
        </p:nvSpPr>
        <p:spPr bwMode="auto">
          <a:xfrm>
            <a:off x="457200" y="1028700"/>
            <a:ext cx="4068763"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pPr>
            <a:r>
              <a:rPr lang="en-US" altLang="en-US" sz="2800"/>
              <a:t>A positive charge moves as shown. Its kinetic energy</a:t>
            </a:r>
          </a:p>
        </p:txBody>
      </p:sp>
      <p:sp>
        <p:nvSpPr>
          <p:cNvPr id="37892" name="Rectangle 3"/>
          <p:cNvSpPr>
            <a:spLocks noChangeArrowheads="1"/>
          </p:cNvSpPr>
          <p:nvPr/>
        </p:nvSpPr>
        <p:spPr bwMode="auto">
          <a:xfrm>
            <a:off x="76200" y="76200"/>
            <a:ext cx="33909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a:solidFill>
                  <a:schemeClr val="bg1"/>
                </a:solidFill>
              </a:rPr>
              <a:t>QuickCheck 28.4 </a:t>
            </a:r>
          </a:p>
        </p:txBody>
      </p:sp>
      <p:sp>
        <p:nvSpPr>
          <p:cNvPr id="37893" name="Rectangle 2"/>
          <p:cNvSpPr>
            <a:spLocks/>
          </p:cNvSpPr>
          <p:nvPr/>
        </p:nvSpPr>
        <p:spPr bwMode="auto">
          <a:xfrm>
            <a:off x="457200" y="2212975"/>
            <a:ext cx="4068763"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pPr>
            <a:endParaRPr lang="en-US" altLang="en-US" sz="2800"/>
          </a:p>
          <a:p>
            <a:pPr eaLnBrk="1" hangingPunct="1">
              <a:lnSpc>
                <a:spcPct val="90000"/>
              </a:lnSpc>
              <a:spcBef>
                <a:spcPct val="20000"/>
              </a:spcBef>
              <a:spcAft>
                <a:spcPct val="20000"/>
              </a:spcAft>
              <a:buFont typeface="Arial" charset="0"/>
              <a:buAutoNum type="alphaUcPeriod"/>
            </a:pPr>
            <a:r>
              <a:rPr lang="en-US" altLang="en-US" sz="2800"/>
              <a:t>  Increases.</a:t>
            </a:r>
          </a:p>
          <a:p>
            <a:pPr eaLnBrk="1" hangingPunct="1">
              <a:lnSpc>
                <a:spcPct val="90000"/>
              </a:lnSpc>
              <a:spcBef>
                <a:spcPct val="20000"/>
              </a:spcBef>
              <a:spcAft>
                <a:spcPct val="20000"/>
              </a:spcAft>
              <a:buFont typeface="Arial" charset="0"/>
              <a:buAutoNum type="alphaUcPeriod"/>
            </a:pPr>
            <a:r>
              <a:rPr lang="en-US" altLang="en-US" sz="2800"/>
              <a:t>  Remains constant.</a:t>
            </a:r>
          </a:p>
          <a:p>
            <a:pPr eaLnBrk="1" hangingPunct="1">
              <a:lnSpc>
                <a:spcPct val="90000"/>
              </a:lnSpc>
              <a:spcBef>
                <a:spcPct val="20000"/>
              </a:spcBef>
              <a:spcAft>
                <a:spcPct val="20000"/>
              </a:spcAft>
              <a:buFont typeface="Arial" charset="0"/>
              <a:buAutoNum type="alphaUcPeriod"/>
            </a:pPr>
            <a:r>
              <a:rPr lang="en-US" altLang="en-US" sz="2800"/>
              <a:t>  Decreases.</a:t>
            </a:r>
          </a:p>
        </p:txBody>
      </p:sp>
    </p:spTree>
    <p:extLst>
      <p:ext uri="{BB962C8B-B14F-4D97-AF65-F5344CB8AC3E}">
        <p14:creationId xmlns:p14="http://schemas.microsoft.com/office/powerpoint/2010/main" val="3234045781"/>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61913" y="50800"/>
            <a:ext cx="8853487" cy="533400"/>
          </a:xfrm>
        </p:spPr>
        <p:txBody>
          <a:bodyPr/>
          <a:lstStyle/>
          <a:p>
            <a:pPr algn="l" eaLnBrk="1" hangingPunct="1"/>
            <a:r>
              <a:rPr lang="en-US" altLang="en-US" sz="3200" dirty="0" smtClean="0">
                <a:solidFill>
                  <a:schemeClr val="tx1"/>
                </a:solidFill>
              </a:rPr>
              <a:t>The Potential Energy of Two Point Charges</a:t>
            </a:r>
          </a:p>
        </p:txBody>
      </p:sp>
      <p:sp>
        <p:nvSpPr>
          <p:cNvPr id="39939" name="Rectangle 8"/>
          <p:cNvSpPr>
            <a:spLocks noChangeArrowheads="1"/>
          </p:cNvSpPr>
          <p:nvPr/>
        </p:nvSpPr>
        <p:spPr bwMode="auto">
          <a:xfrm>
            <a:off x="1620838" y="2987675"/>
            <a:ext cx="1317625" cy="858838"/>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endParaRPr lang="en-US" altLang="en-US">
              <a:latin typeface="Times New Roman" pitchFamily="84" charset="0"/>
            </a:endParaRPr>
          </a:p>
        </p:txBody>
      </p:sp>
      <p:sp>
        <p:nvSpPr>
          <p:cNvPr id="39940" name="Rectangle 9"/>
          <p:cNvSpPr>
            <a:spLocks noChangeArrowheads="1"/>
          </p:cNvSpPr>
          <p:nvPr/>
        </p:nvSpPr>
        <p:spPr bwMode="auto">
          <a:xfrm>
            <a:off x="5103813" y="4184650"/>
            <a:ext cx="1801812" cy="32702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endParaRPr lang="en-US" altLang="en-US">
              <a:latin typeface="Times New Roman" pitchFamily="84" charset="0"/>
            </a:endParaRPr>
          </a:p>
        </p:txBody>
      </p:sp>
      <p:sp>
        <p:nvSpPr>
          <p:cNvPr id="39941" name="Text Box 3"/>
          <p:cNvSpPr txBox="1">
            <a:spLocks noChangeArrowheads="1"/>
          </p:cNvSpPr>
          <p:nvPr/>
        </p:nvSpPr>
        <p:spPr bwMode="auto">
          <a:xfrm>
            <a:off x="55563" y="4905375"/>
            <a:ext cx="84010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8138" indent="-338138">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The change in electric potential energy of the system is </a:t>
            </a:r>
            <a:r>
              <a:rPr lang="en-US" altLang="en-US" sz="2600" dirty="0">
                <a:latin typeface="Symbol" pitchFamily="84" charset="2"/>
                <a:cs typeface="Arial" charset="0"/>
                <a:sym typeface="Symbol" pitchFamily="84" charset="2"/>
              </a:rPr>
              <a:t></a:t>
            </a:r>
            <a:r>
              <a:rPr lang="en-US" altLang="en-US" sz="2600" i="1" dirty="0" err="1">
                <a:latin typeface="Times New Roman" pitchFamily="84" charset="0"/>
                <a:cs typeface="Arial" charset="0"/>
              </a:rPr>
              <a:t>U</a:t>
            </a:r>
            <a:r>
              <a:rPr lang="en-US" altLang="en-US" sz="2600" baseline="-25000" dirty="0" err="1">
                <a:latin typeface="Times New Roman" pitchFamily="84" charset="0"/>
                <a:cs typeface="Arial" charset="0"/>
              </a:rPr>
              <a:t>elec</a:t>
            </a:r>
            <a:r>
              <a:rPr lang="en-US" altLang="en-US" sz="2600" dirty="0">
                <a:latin typeface="Times New Roman" pitchFamily="84" charset="0"/>
                <a:cs typeface="Arial" charset="0"/>
              </a:rPr>
              <a:t> </a:t>
            </a:r>
            <a:r>
              <a:rPr lang="en-US" altLang="en-US" sz="2600" dirty="0">
                <a:latin typeface="Symbol" pitchFamily="84" charset="2"/>
                <a:cs typeface="Arial" charset="0"/>
                <a:sym typeface="Symbol" pitchFamily="84" charset="2"/>
              </a:rPr>
              <a:t></a:t>
            </a:r>
            <a:r>
              <a:rPr lang="en-US" altLang="en-US" sz="2600" dirty="0">
                <a:latin typeface="Times New Roman" pitchFamily="84" charset="0"/>
                <a:cs typeface="Arial" charset="0"/>
              </a:rPr>
              <a:t> </a:t>
            </a:r>
            <a:r>
              <a:rPr lang="en-US" altLang="en-US" sz="2600" dirty="0">
                <a:latin typeface="Symbol" pitchFamily="84" charset="2"/>
                <a:sym typeface="Symbol" pitchFamily="84" charset="2"/>
              </a:rPr>
              <a:t></a:t>
            </a:r>
            <a:r>
              <a:rPr lang="en-US" altLang="en-US" sz="2600" i="1" dirty="0" err="1">
                <a:latin typeface="Times New Roman" pitchFamily="84" charset="0"/>
                <a:cs typeface="Arial" charset="0"/>
              </a:rPr>
              <a:t>W</a:t>
            </a:r>
            <a:r>
              <a:rPr lang="en-US" altLang="en-US" sz="2600" baseline="-25000" dirty="0" err="1">
                <a:latin typeface="Times New Roman" pitchFamily="84" charset="0"/>
                <a:cs typeface="Arial" charset="0"/>
              </a:rPr>
              <a:t>elec</a:t>
            </a:r>
            <a:r>
              <a:rPr lang="en-US" altLang="en-US" sz="2600" dirty="0">
                <a:cs typeface="Arial" charset="0"/>
              </a:rPr>
              <a:t> if:</a:t>
            </a:r>
          </a:p>
        </p:txBody>
      </p:sp>
      <p:sp>
        <p:nvSpPr>
          <p:cNvPr id="39942" name="Text Box 3"/>
          <p:cNvSpPr txBox="1">
            <a:spLocks noChangeArrowheads="1"/>
          </p:cNvSpPr>
          <p:nvPr/>
        </p:nvSpPr>
        <p:spPr bwMode="auto">
          <a:xfrm>
            <a:off x="47625" y="1101725"/>
            <a:ext cx="3910013"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8138" indent="-338138">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Consider two like charges </a:t>
            </a:r>
            <a:r>
              <a:rPr lang="en-US" altLang="en-US" sz="2600" i="1" dirty="0">
                <a:latin typeface="Times New Roman" pitchFamily="84" charset="0"/>
                <a:cs typeface="Arial" charset="0"/>
              </a:rPr>
              <a:t>q</a:t>
            </a:r>
            <a:r>
              <a:rPr lang="en-US" altLang="en-US" sz="2600" baseline="-25000" dirty="0">
                <a:latin typeface="Times New Roman" pitchFamily="84" charset="0"/>
                <a:cs typeface="Arial" charset="0"/>
              </a:rPr>
              <a:t>1</a:t>
            </a:r>
            <a:r>
              <a:rPr lang="en-US" altLang="en-US" sz="2600" dirty="0">
                <a:cs typeface="Arial" charset="0"/>
              </a:rPr>
              <a:t> and </a:t>
            </a:r>
            <a:r>
              <a:rPr lang="en-US" altLang="en-US" sz="2600" i="1" dirty="0">
                <a:latin typeface="Times New Roman" pitchFamily="84" charset="0"/>
                <a:cs typeface="Arial" charset="0"/>
              </a:rPr>
              <a:t>q</a:t>
            </a:r>
            <a:r>
              <a:rPr lang="en-US" altLang="en-US" sz="2600" baseline="-25000" dirty="0">
                <a:latin typeface="Times New Roman" pitchFamily="84" charset="0"/>
                <a:cs typeface="Arial" charset="0"/>
              </a:rPr>
              <a:t>2</a:t>
            </a:r>
            <a:r>
              <a:rPr lang="en-US" altLang="en-US" sz="2600" dirty="0">
                <a:cs typeface="Arial" charset="0"/>
              </a:rPr>
              <a:t>.</a:t>
            </a:r>
            <a:endParaRPr lang="en-US" altLang="en-US" sz="2600" baseline="-25000" dirty="0">
              <a:cs typeface="Arial" charset="0"/>
            </a:endParaRPr>
          </a:p>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The electric field of </a:t>
            </a:r>
            <a:r>
              <a:rPr lang="en-US" altLang="en-US" sz="2600" i="1" dirty="0">
                <a:latin typeface="Times New Roman" pitchFamily="84" charset="0"/>
                <a:cs typeface="Arial" charset="0"/>
              </a:rPr>
              <a:t>q</a:t>
            </a:r>
            <a:r>
              <a:rPr lang="en-US" altLang="en-US" sz="2600" baseline="-25000" dirty="0">
                <a:latin typeface="Times New Roman" pitchFamily="84" charset="0"/>
                <a:cs typeface="Arial" charset="0"/>
              </a:rPr>
              <a:t>1</a:t>
            </a:r>
            <a:r>
              <a:rPr lang="en-US" altLang="en-US" sz="2600" dirty="0">
                <a:cs typeface="Arial" charset="0"/>
              </a:rPr>
              <a:t> </a:t>
            </a:r>
            <a:r>
              <a:rPr lang="en-US" altLang="en-US" sz="2600" i="1" dirty="0">
                <a:cs typeface="Arial" charset="0"/>
              </a:rPr>
              <a:t>pushes </a:t>
            </a:r>
            <a:r>
              <a:rPr lang="en-US" altLang="en-US" sz="2600" i="1" dirty="0">
                <a:latin typeface="Times New Roman" pitchFamily="84" charset="0"/>
                <a:cs typeface="Arial" charset="0"/>
              </a:rPr>
              <a:t>q</a:t>
            </a:r>
            <a:r>
              <a:rPr lang="en-US" altLang="en-US" sz="2600" baseline="-25000" dirty="0">
                <a:latin typeface="Times New Roman" pitchFamily="84" charset="0"/>
                <a:cs typeface="Arial" charset="0"/>
              </a:rPr>
              <a:t>2</a:t>
            </a:r>
            <a:r>
              <a:rPr lang="en-US" altLang="en-US" sz="2600" dirty="0">
                <a:cs typeface="Arial" charset="0"/>
              </a:rPr>
              <a:t> as it moves from </a:t>
            </a:r>
            <a:r>
              <a:rPr lang="en-US" altLang="en-US" sz="2600" i="1" dirty="0">
                <a:latin typeface="Times New Roman" pitchFamily="84" charset="0"/>
                <a:cs typeface="Arial" charset="0"/>
              </a:rPr>
              <a:t>x</a:t>
            </a:r>
            <a:r>
              <a:rPr lang="en-US" altLang="en-US" sz="2600" baseline="-25000" dirty="0">
                <a:latin typeface="Times New Roman" pitchFamily="84" charset="0"/>
                <a:cs typeface="Arial" charset="0"/>
              </a:rPr>
              <a:t>i</a:t>
            </a:r>
            <a:r>
              <a:rPr lang="en-US" altLang="en-US" sz="2600" dirty="0">
                <a:cs typeface="Arial" charset="0"/>
              </a:rPr>
              <a:t> to </a:t>
            </a:r>
            <a:r>
              <a:rPr lang="en-US" altLang="en-US" sz="2600" i="1" dirty="0" err="1">
                <a:latin typeface="Times New Roman" pitchFamily="84" charset="0"/>
                <a:cs typeface="Arial" charset="0"/>
              </a:rPr>
              <a:t>x</a:t>
            </a:r>
            <a:r>
              <a:rPr lang="en-US" altLang="en-US" sz="2600" baseline="-25000" dirty="0" err="1">
                <a:latin typeface="Times New Roman" pitchFamily="84" charset="0"/>
                <a:cs typeface="Arial" charset="0"/>
              </a:rPr>
              <a:t>f</a:t>
            </a:r>
            <a:r>
              <a:rPr lang="en-US" altLang="en-US" sz="2600" dirty="0">
                <a:cs typeface="Arial" charset="0"/>
              </a:rPr>
              <a:t>. </a:t>
            </a:r>
          </a:p>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The work done is:</a:t>
            </a:r>
          </a:p>
        </p:txBody>
      </p:sp>
      <p:pic>
        <p:nvPicPr>
          <p:cNvPr id="39944" name="Picture 14" descr="28_08_FigureB"/>
          <p:cNvPicPr>
            <a:picLocks noChangeAspect="1" noChangeArrowheads="1"/>
          </p:cNvPicPr>
          <p:nvPr/>
        </p:nvPicPr>
        <p:blipFill>
          <a:blip r:embed="rId2">
            <a:extLst>
              <a:ext uri="{28A0092B-C50C-407E-A947-70E740481C1C}">
                <a14:useLocalDpi xmlns:a14="http://schemas.microsoft.com/office/drawing/2010/main" val="0"/>
              </a:ext>
            </a:extLst>
          </a:blip>
          <a:srcRect l="2771" b="4196"/>
          <a:stretch>
            <a:fillRect/>
          </a:stretch>
        </p:blipFill>
        <p:spPr bwMode="auto">
          <a:xfrm>
            <a:off x="3886200" y="838200"/>
            <a:ext cx="4957763"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5" name="Picture 15" descr="CH28_PPT_Slide_28-36a"/>
          <p:cNvPicPr>
            <a:picLocks noChangeAspect="1" noChangeArrowheads="1"/>
          </p:cNvPicPr>
          <p:nvPr/>
        </p:nvPicPr>
        <p:blipFill>
          <a:blip r:embed="rId3">
            <a:extLst>
              <a:ext uri="{28A0092B-C50C-407E-A947-70E740481C1C}">
                <a14:useLocalDpi xmlns:a14="http://schemas.microsoft.com/office/drawing/2010/main" val="0"/>
              </a:ext>
            </a:extLst>
          </a:blip>
          <a:srcRect r="10771"/>
          <a:stretch>
            <a:fillRect/>
          </a:stretch>
        </p:blipFill>
        <p:spPr bwMode="auto">
          <a:xfrm>
            <a:off x="296863" y="3856038"/>
            <a:ext cx="8368851" cy="86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6" name="Picture 16" descr="CH28_PPT_Slide_28-36b"/>
          <p:cNvPicPr>
            <a:picLocks noChangeAspect="1" noChangeArrowheads="1"/>
          </p:cNvPicPr>
          <p:nvPr/>
        </p:nvPicPr>
        <p:blipFill>
          <a:blip r:embed="rId4">
            <a:extLst>
              <a:ext uri="{28A0092B-C50C-407E-A947-70E740481C1C}">
                <a14:useLocalDpi xmlns:a14="http://schemas.microsoft.com/office/drawing/2010/main" val="0"/>
              </a:ext>
            </a:extLst>
          </a:blip>
          <a:srcRect r="68709"/>
          <a:stretch>
            <a:fillRect/>
          </a:stretch>
        </p:blipFill>
        <p:spPr bwMode="auto">
          <a:xfrm>
            <a:off x="3581400" y="5651499"/>
            <a:ext cx="2142728" cy="810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5911560" y="5373720"/>
              <a:ext cx="2840760" cy="451800"/>
            </p14:xfrm>
          </p:contentPart>
        </mc:Choice>
        <mc:Fallback xmlns="">
          <p:pic>
            <p:nvPicPr>
              <p:cNvPr id="2" name="Ink 1"/>
              <p:cNvPicPr/>
              <p:nvPr/>
            </p:nvPicPr>
            <p:blipFill>
              <a:blip r:embed="rId6"/>
              <a:stretch>
                <a:fillRect/>
              </a:stretch>
            </p:blipFill>
            <p:spPr>
              <a:xfrm>
                <a:off x="5904000" y="5367600"/>
                <a:ext cx="2854440" cy="460440"/>
              </a:xfrm>
              <a:prstGeom prst="rect">
                <a:avLst/>
              </a:prstGeom>
            </p:spPr>
          </p:pic>
        </mc:Fallback>
      </mc:AlternateContent>
    </p:spTree>
    <p:extLst>
      <p:ext uri="{BB962C8B-B14F-4D97-AF65-F5344CB8AC3E}">
        <p14:creationId xmlns:p14="http://schemas.microsoft.com/office/powerpoint/2010/main" val="63059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94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685800" y="711200"/>
            <a:ext cx="7772400" cy="1143000"/>
          </a:xfrm>
        </p:spPr>
        <p:txBody>
          <a:bodyPr/>
          <a:lstStyle/>
          <a:p>
            <a:pPr algn="l" eaLnBrk="1" hangingPunct="1"/>
            <a:r>
              <a:rPr lang="en-US" altLang="en-US" sz="3200" smtClean="0">
                <a:solidFill>
                  <a:schemeClr val="bg1"/>
                </a:solidFill>
              </a:rPr>
              <a:t>The Potential Energy of Point Charges</a:t>
            </a:r>
          </a:p>
        </p:txBody>
      </p:sp>
      <p:sp>
        <p:nvSpPr>
          <p:cNvPr id="40963" name="Text Box 3"/>
          <p:cNvSpPr txBox="1">
            <a:spLocks noChangeArrowheads="1"/>
          </p:cNvSpPr>
          <p:nvPr/>
        </p:nvSpPr>
        <p:spPr bwMode="auto">
          <a:xfrm>
            <a:off x="379413" y="838200"/>
            <a:ext cx="813435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2600">
                <a:cs typeface="Arial" charset="0"/>
              </a:rPr>
              <a:t>Consider two point charges, </a:t>
            </a:r>
            <a:r>
              <a:rPr lang="en-US" altLang="en-US" sz="2600" i="1">
                <a:latin typeface="Times New Roman" pitchFamily="84" charset="0"/>
                <a:cs typeface="Arial" charset="0"/>
              </a:rPr>
              <a:t>q</a:t>
            </a:r>
            <a:r>
              <a:rPr lang="en-US" altLang="en-US" sz="2600" baseline="-25000">
                <a:latin typeface="Times New Roman" pitchFamily="84" charset="0"/>
                <a:cs typeface="Arial" charset="0"/>
              </a:rPr>
              <a:t>1</a:t>
            </a:r>
            <a:r>
              <a:rPr lang="en-US" altLang="en-US" sz="2600">
                <a:cs typeface="Arial" charset="0"/>
              </a:rPr>
              <a:t> and </a:t>
            </a:r>
            <a:r>
              <a:rPr lang="en-US" altLang="en-US" sz="2600" i="1">
                <a:latin typeface="Times New Roman" pitchFamily="84" charset="0"/>
                <a:cs typeface="Arial" charset="0"/>
              </a:rPr>
              <a:t>q</a:t>
            </a:r>
            <a:r>
              <a:rPr lang="en-US" altLang="en-US" sz="2600" baseline="-25000">
                <a:latin typeface="Times New Roman" pitchFamily="84" charset="0"/>
                <a:cs typeface="Arial" charset="0"/>
              </a:rPr>
              <a:t>2</a:t>
            </a:r>
            <a:r>
              <a:rPr lang="en-US" altLang="en-US" sz="2600">
                <a:cs typeface="Arial" charset="0"/>
              </a:rPr>
              <a:t>, separated by a distance </a:t>
            </a:r>
            <a:r>
              <a:rPr lang="en-US" altLang="en-US" sz="2600" i="1">
                <a:latin typeface="Times New Roman" pitchFamily="84" charset="0"/>
                <a:cs typeface="Arial" charset="0"/>
              </a:rPr>
              <a:t>r</a:t>
            </a:r>
            <a:r>
              <a:rPr lang="en-US" altLang="en-US" sz="2600">
                <a:cs typeface="Arial" charset="0"/>
              </a:rPr>
              <a:t>.  The electric potential energy is</a:t>
            </a:r>
          </a:p>
        </p:txBody>
      </p:sp>
      <p:sp>
        <p:nvSpPr>
          <p:cNvPr id="40964" name="Text Box 5"/>
          <p:cNvSpPr txBox="1">
            <a:spLocks noChangeArrowheads="1"/>
          </p:cNvSpPr>
          <p:nvPr/>
        </p:nvSpPr>
        <p:spPr bwMode="auto">
          <a:xfrm>
            <a:off x="366713" y="3324225"/>
            <a:ext cx="813435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marL="457200" indent="-457200" eaLnBrk="1" hangingPunct="1">
              <a:buFont typeface="Arial" panose="020B0604020202020204" pitchFamily="34" charset="0"/>
              <a:buChar char="•"/>
            </a:pPr>
            <a:r>
              <a:rPr lang="en-US" altLang="en-US" sz="2600" dirty="0">
                <a:cs typeface="Arial" charset="0"/>
              </a:rPr>
              <a:t>This is explicitly the energy of </a:t>
            </a:r>
            <a:r>
              <a:rPr lang="en-US" altLang="en-US" sz="2600" i="1" dirty="0">
                <a:cs typeface="Arial" charset="0"/>
              </a:rPr>
              <a:t>the system</a:t>
            </a:r>
            <a:r>
              <a:rPr lang="en-US" altLang="en-US" sz="2600" dirty="0">
                <a:cs typeface="Arial" charset="0"/>
              </a:rPr>
              <a:t>, not the energy of just </a:t>
            </a:r>
            <a:r>
              <a:rPr lang="en-US" altLang="en-US" sz="2600" i="1" dirty="0">
                <a:latin typeface="Times New Roman" pitchFamily="84" charset="0"/>
                <a:cs typeface="Arial" charset="0"/>
              </a:rPr>
              <a:t>q</a:t>
            </a:r>
            <a:r>
              <a:rPr lang="en-US" altLang="en-US" sz="2600" baseline="-25000" dirty="0">
                <a:latin typeface="Times New Roman" pitchFamily="84" charset="0"/>
                <a:cs typeface="Arial" charset="0"/>
              </a:rPr>
              <a:t>1</a:t>
            </a:r>
            <a:r>
              <a:rPr lang="en-US" altLang="en-US" sz="2600" dirty="0">
                <a:cs typeface="Arial" charset="0"/>
              </a:rPr>
              <a:t> or </a:t>
            </a:r>
            <a:r>
              <a:rPr lang="en-US" altLang="en-US" sz="2600" i="1" dirty="0">
                <a:latin typeface="Times New Roman" pitchFamily="84" charset="0"/>
                <a:cs typeface="Arial" charset="0"/>
              </a:rPr>
              <a:t>q</a:t>
            </a:r>
            <a:r>
              <a:rPr lang="en-US" altLang="en-US" sz="2600" baseline="-25000" dirty="0">
                <a:latin typeface="Times New Roman" pitchFamily="84" charset="0"/>
                <a:cs typeface="Arial" charset="0"/>
              </a:rPr>
              <a:t>2</a:t>
            </a:r>
            <a:r>
              <a:rPr lang="en-US" altLang="en-US" sz="2600" dirty="0">
                <a:cs typeface="Arial" charset="0"/>
              </a:rPr>
              <a:t>.</a:t>
            </a:r>
          </a:p>
          <a:p>
            <a:pPr marL="457200" indent="-457200" eaLnBrk="1" hangingPunct="1">
              <a:buFont typeface="Arial" panose="020B0604020202020204" pitchFamily="34" charset="0"/>
              <a:buChar char="•"/>
            </a:pPr>
            <a:r>
              <a:rPr lang="en-US" altLang="en-US" sz="2600" dirty="0">
                <a:cs typeface="Arial" charset="0"/>
              </a:rPr>
              <a:t>Note that the potential energy of two charged particles approaches zero as </a:t>
            </a:r>
            <a:r>
              <a:rPr lang="en-US" altLang="en-US" sz="2600" i="1" dirty="0">
                <a:latin typeface="Times New Roman" pitchFamily="84" charset="0"/>
                <a:cs typeface="Arial" charset="0"/>
              </a:rPr>
              <a:t>r</a:t>
            </a:r>
            <a:r>
              <a:rPr lang="en-US" altLang="en-US" sz="2600" dirty="0">
                <a:cs typeface="Arial" charset="0"/>
              </a:rPr>
              <a:t> </a:t>
            </a:r>
            <a:r>
              <a:rPr lang="en-US" altLang="en-US" sz="2600" dirty="0">
                <a:latin typeface="Symbol" pitchFamily="84" charset="2"/>
                <a:cs typeface="Arial" charset="0"/>
                <a:sym typeface="Symbol" pitchFamily="84" charset="2"/>
              </a:rPr>
              <a:t></a:t>
            </a:r>
            <a:r>
              <a:rPr lang="en-US" altLang="en-US" sz="2600" dirty="0">
                <a:cs typeface="Arial" charset="0"/>
              </a:rPr>
              <a:t>.</a:t>
            </a:r>
          </a:p>
        </p:txBody>
      </p:sp>
      <p:pic>
        <p:nvPicPr>
          <p:cNvPr id="40966" name="Picture 8" descr="28_KeyEquation_02"/>
          <p:cNvPicPr>
            <a:picLocks noChangeAspect="1" noChangeArrowheads="1"/>
          </p:cNvPicPr>
          <p:nvPr/>
        </p:nvPicPr>
        <p:blipFill>
          <a:blip r:embed="rId2">
            <a:extLst>
              <a:ext uri="{28A0092B-C50C-407E-A947-70E740481C1C}">
                <a14:useLocalDpi xmlns:a14="http://schemas.microsoft.com/office/drawing/2010/main" val="0"/>
              </a:ext>
            </a:extLst>
          </a:blip>
          <a:srcRect l="16045" r="21559" b="22466"/>
          <a:stretch>
            <a:fillRect/>
          </a:stretch>
        </p:blipFill>
        <p:spPr bwMode="auto">
          <a:xfrm>
            <a:off x="762000" y="1992313"/>
            <a:ext cx="685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Rectangle 2"/>
          <p:cNvSpPr txBox="1">
            <a:spLocks noChangeArrowheads="1"/>
          </p:cNvSpPr>
          <p:nvPr/>
        </p:nvSpPr>
        <p:spPr bwMode="auto">
          <a:xfrm>
            <a:off x="61913" y="12700"/>
            <a:ext cx="88534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altLang="en-US" sz="3200" dirty="0"/>
              <a:t>The Potential Energy of Two Point Charges</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388880" y="4922280"/>
              <a:ext cx="6491880" cy="1487160"/>
            </p14:xfrm>
          </p:contentPart>
        </mc:Choice>
        <mc:Fallback xmlns="">
          <p:pic>
            <p:nvPicPr>
              <p:cNvPr id="2" name="Ink 1"/>
              <p:cNvPicPr/>
              <p:nvPr/>
            </p:nvPicPr>
            <p:blipFill>
              <a:blip r:embed="rId4"/>
              <a:stretch>
                <a:fillRect/>
              </a:stretch>
            </p:blipFill>
            <p:spPr>
              <a:xfrm>
                <a:off x="1379160" y="4915440"/>
                <a:ext cx="6504120" cy="1496520"/>
              </a:xfrm>
              <a:prstGeom prst="rect">
                <a:avLst/>
              </a:prstGeom>
            </p:spPr>
          </p:pic>
        </mc:Fallback>
      </mc:AlternateContent>
    </p:spTree>
    <p:extLst>
      <p:ext uri="{BB962C8B-B14F-4D97-AF65-F5344CB8AC3E}">
        <p14:creationId xmlns:p14="http://schemas.microsoft.com/office/powerpoint/2010/main" val="8610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ChangeArrowheads="1"/>
          </p:cNvSpPr>
          <p:nvPr/>
        </p:nvSpPr>
        <p:spPr bwMode="auto">
          <a:xfrm>
            <a:off x="3646488" y="1771650"/>
            <a:ext cx="174625" cy="3492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endParaRPr lang="en-US" altLang="en-US">
              <a:latin typeface="Times New Roman" pitchFamily="84" charset="0"/>
            </a:endParaRPr>
          </a:p>
        </p:txBody>
      </p:sp>
      <p:sp>
        <p:nvSpPr>
          <p:cNvPr id="41987" name="Rectangle 8"/>
          <p:cNvSpPr>
            <a:spLocks noChangeArrowheads="1"/>
          </p:cNvSpPr>
          <p:nvPr/>
        </p:nvSpPr>
        <p:spPr bwMode="auto">
          <a:xfrm>
            <a:off x="3671888" y="2541588"/>
            <a:ext cx="127000" cy="1233487"/>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endParaRPr lang="en-US" altLang="en-US">
              <a:latin typeface="Times New Roman" pitchFamily="84" charset="0"/>
            </a:endParaRPr>
          </a:p>
        </p:txBody>
      </p:sp>
      <p:sp>
        <p:nvSpPr>
          <p:cNvPr id="41988" name="Rectangle 9"/>
          <p:cNvSpPr>
            <a:spLocks noChangeArrowheads="1"/>
          </p:cNvSpPr>
          <p:nvPr/>
        </p:nvSpPr>
        <p:spPr bwMode="auto">
          <a:xfrm>
            <a:off x="3660775" y="4135438"/>
            <a:ext cx="103188" cy="398462"/>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endParaRPr lang="en-US" altLang="en-US">
              <a:latin typeface="Times New Roman" pitchFamily="84" charset="0"/>
            </a:endParaRPr>
          </a:p>
        </p:txBody>
      </p:sp>
      <p:sp>
        <p:nvSpPr>
          <p:cNvPr id="41989" name="Text Box 3"/>
          <p:cNvSpPr txBox="1">
            <a:spLocks noChangeArrowheads="1"/>
          </p:cNvSpPr>
          <p:nvPr/>
        </p:nvSpPr>
        <p:spPr bwMode="auto">
          <a:xfrm>
            <a:off x="61913" y="1090613"/>
            <a:ext cx="4052887"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8138" indent="-338138">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600" dirty="0">
                <a:cs typeface="Arial" charset="0"/>
              </a:rPr>
              <a:t>Two like charges approach each other.</a:t>
            </a:r>
          </a:p>
          <a:p>
            <a:pPr eaLnBrk="1" hangingPunct="1">
              <a:spcBef>
                <a:spcPct val="20000"/>
              </a:spcBef>
              <a:spcAft>
                <a:spcPct val="20000"/>
              </a:spcAft>
              <a:buClr>
                <a:srgbClr val="93001B"/>
              </a:buClr>
              <a:buFont typeface="Wingdings" pitchFamily="84" charset="2"/>
              <a:buChar char="§"/>
            </a:pPr>
            <a:r>
              <a:rPr lang="en-US" altLang="en-US" sz="2600" dirty="0">
                <a:cs typeface="Arial" charset="0"/>
              </a:rPr>
              <a:t>Their total energy is </a:t>
            </a:r>
            <a:r>
              <a:rPr lang="en-US" altLang="en-US" sz="2600" i="1" dirty="0" err="1">
                <a:latin typeface="Times New Roman" pitchFamily="84" charset="0"/>
                <a:cs typeface="Arial" charset="0"/>
              </a:rPr>
              <a:t>E</a:t>
            </a:r>
            <a:r>
              <a:rPr lang="en-US" altLang="en-US" sz="2600" baseline="-25000" dirty="0" err="1">
                <a:latin typeface="Times New Roman" pitchFamily="84" charset="0"/>
                <a:cs typeface="Arial" charset="0"/>
              </a:rPr>
              <a:t>mech</a:t>
            </a:r>
            <a:r>
              <a:rPr lang="en-US" altLang="en-US" sz="2600" dirty="0">
                <a:latin typeface="Times New Roman" pitchFamily="84" charset="0"/>
                <a:cs typeface="Arial" charset="0"/>
              </a:rPr>
              <a:t> </a:t>
            </a:r>
            <a:r>
              <a:rPr lang="en-US" altLang="en-US" sz="2600" dirty="0">
                <a:latin typeface="Symbol" pitchFamily="84" charset="2"/>
                <a:cs typeface="Arial" charset="0"/>
                <a:sym typeface="Symbol" pitchFamily="84" charset="2"/>
              </a:rPr>
              <a:t></a:t>
            </a:r>
            <a:r>
              <a:rPr lang="en-US" altLang="en-US" sz="2600" dirty="0">
                <a:latin typeface="Times New Roman" pitchFamily="84" charset="0"/>
                <a:cs typeface="Arial" charset="0"/>
              </a:rPr>
              <a:t> 0</a:t>
            </a:r>
            <a:r>
              <a:rPr lang="en-US" altLang="en-US" sz="2600" dirty="0">
                <a:cs typeface="Arial" charset="0"/>
              </a:rPr>
              <a:t>.</a:t>
            </a:r>
          </a:p>
          <a:p>
            <a:pPr eaLnBrk="1" hangingPunct="1">
              <a:spcBef>
                <a:spcPct val="20000"/>
              </a:spcBef>
              <a:spcAft>
                <a:spcPct val="20000"/>
              </a:spcAft>
              <a:buClr>
                <a:srgbClr val="93001B"/>
              </a:buClr>
              <a:buFont typeface="Wingdings" pitchFamily="84" charset="2"/>
              <a:buChar char="§"/>
            </a:pPr>
            <a:r>
              <a:rPr lang="en-US" altLang="en-US" sz="2600" dirty="0">
                <a:cs typeface="Arial" charset="0"/>
              </a:rPr>
              <a:t>They gradually slow down until the distance separating them is </a:t>
            </a:r>
            <a:r>
              <a:rPr lang="en-US" altLang="en-US" sz="2600" i="1" dirty="0" err="1">
                <a:latin typeface="Times New Roman" pitchFamily="84" charset="0"/>
                <a:cs typeface="Arial" charset="0"/>
              </a:rPr>
              <a:t>r</a:t>
            </a:r>
            <a:r>
              <a:rPr lang="en-US" altLang="en-US" sz="2600" baseline="-25000" dirty="0" err="1">
                <a:latin typeface="Times New Roman" pitchFamily="84" charset="0"/>
                <a:cs typeface="Arial" charset="0"/>
              </a:rPr>
              <a:t>min</a:t>
            </a:r>
            <a:r>
              <a:rPr lang="en-US" altLang="en-US" sz="2600" dirty="0">
                <a:cs typeface="Arial" charset="0"/>
              </a:rPr>
              <a:t>.</a:t>
            </a:r>
            <a:endParaRPr lang="en-US" altLang="en-US" sz="2600" baseline="-25000" dirty="0">
              <a:cs typeface="Arial" charset="0"/>
            </a:endParaRPr>
          </a:p>
          <a:p>
            <a:pPr eaLnBrk="1" hangingPunct="1">
              <a:spcBef>
                <a:spcPct val="20000"/>
              </a:spcBef>
              <a:spcAft>
                <a:spcPct val="20000"/>
              </a:spcAft>
              <a:buClr>
                <a:srgbClr val="93001B"/>
              </a:buClr>
              <a:buFont typeface="Wingdings" pitchFamily="84" charset="2"/>
              <a:buChar char="§"/>
            </a:pPr>
            <a:r>
              <a:rPr lang="en-US" altLang="en-US" sz="2600" dirty="0">
                <a:cs typeface="Arial" charset="0"/>
              </a:rPr>
              <a:t>This is the </a:t>
            </a:r>
            <a:r>
              <a:rPr lang="en-US" altLang="en-US" sz="2600" i="1" dirty="0">
                <a:cs typeface="Arial" charset="0"/>
              </a:rPr>
              <a:t>distance of closest approach.</a:t>
            </a:r>
          </a:p>
        </p:txBody>
      </p:sp>
      <p:sp>
        <p:nvSpPr>
          <p:cNvPr id="41990" name="Rectangle 2"/>
          <p:cNvSpPr>
            <a:spLocks noChangeArrowheads="1"/>
          </p:cNvSpPr>
          <p:nvPr/>
        </p:nvSpPr>
        <p:spPr bwMode="auto">
          <a:xfrm>
            <a:off x="63500" y="76200"/>
            <a:ext cx="90678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dirty="0"/>
              <a:t>The Potential Energy of Two Point Charges</a:t>
            </a:r>
          </a:p>
        </p:txBody>
      </p:sp>
      <p:pic>
        <p:nvPicPr>
          <p:cNvPr id="41992" name="Picture 11" descr="28_09_FigureA"/>
          <p:cNvPicPr>
            <a:picLocks noChangeAspect="1" noChangeArrowheads="1"/>
          </p:cNvPicPr>
          <p:nvPr/>
        </p:nvPicPr>
        <p:blipFill>
          <a:blip r:embed="rId2">
            <a:extLst>
              <a:ext uri="{28A0092B-C50C-407E-A947-70E740481C1C}">
                <a14:useLocalDpi xmlns:a14="http://schemas.microsoft.com/office/drawing/2010/main" val="0"/>
              </a:ext>
            </a:extLst>
          </a:blip>
          <a:srcRect t="8284" b="3207"/>
          <a:stretch>
            <a:fillRect/>
          </a:stretch>
        </p:blipFill>
        <p:spPr bwMode="auto">
          <a:xfrm>
            <a:off x="3958046" y="914400"/>
            <a:ext cx="4881154"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3" name="Picture 13" descr="28_KeyEquation_02"/>
          <p:cNvPicPr>
            <a:picLocks noChangeAspect="1" noChangeArrowheads="1"/>
          </p:cNvPicPr>
          <p:nvPr/>
        </p:nvPicPr>
        <p:blipFill>
          <a:blip r:embed="rId3">
            <a:extLst>
              <a:ext uri="{28A0092B-C50C-407E-A947-70E740481C1C}">
                <a14:useLocalDpi xmlns:a14="http://schemas.microsoft.com/office/drawing/2010/main" val="0"/>
              </a:ext>
            </a:extLst>
          </a:blip>
          <a:srcRect l="16783" r="65790" b="15689"/>
          <a:stretch>
            <a:fillRect/>
          </a:stretch>
        </p:blipFill>
        <p:spPr bwMode="auto">
          <a:xfrm>
            <a:off x="5943600" y="4724400"/>
            <a:ext cx="2057400"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4979880" y="2745360"/>
              <a:ext cx="3072240" cy="1162440"/>
            </p14:xfrm>
          </p:contentPart>
        </mc:Choice>
        <mc:Fallback xmlns="">
          <p:pic>
            <p:nvPicPr>
              <p:cNvPr id="2" name="Ink 1"/>
              <p:cNvPicPr/>
              <p:nvPr/>
            </p:nvPicPr>
            <p:blipFill>
              <a:blip r:embed="rId5"/>
              <a:stretch>
                <a:fillRect/>
              </a:stretch>
            </p:blipFill>
            <p:spPr>
              <a:xfrm>
                <a:off x="4973760" y="2738520"/>
                <a:ext cx="3080880" cy="1178640"/>
              </a:xfrm>
              <a:prstGeom prst="rect">
                <a:avLst/>
              </a:prstGeom>
            </p:spPr>
          </p:pic>
        </mc:Fallback>
      </mc:AlternateContent>
    </p:spTree>
    <p:extLst>
      <p:ext uri="{BB962C8B-B14F-4D97-AF65-F5344CB8AC3E}">
        <p14:creationId xmlns:p14="http://schemas.microsoft.com/office/powerpoint/2010/main" val="55301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3"/>
          <p:cNvSpPr txBox="1">
            <a:spLocks noChangeArrowheads="1"/>
          </p:cNvSpPr>
          <p:nvPr/>
        </p:nvSpPr>
        <p:spPr bwMode="auto">
          <a:xfrm>
            <a:off x="66675" y="895350"/>
            <a:ext cx="434975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8138" indent="-338138">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600" dirty="0">
                <a:cs typeface="Arial" charset="0"/>
              </a:rPr>
              <a:t>Two opposite charges are shot apart from one another with equal and opposite momenta.</a:t>
            </a:r>
          </a:p>
          <a:p>
            <a:pPr eaLnBrk="1" hangingPunct="1">
              <a:spcBef>
                <a:spcPct val="20000"/>
              </a:spcBef>
              <a:spcAft>
                <a:spcPct val="20000"/>
              </a:spcAft>
              <a:buClr>
                <a:srgbClr val="93001B"/>
              </a:buClr>
              <a:buFont typeface="Wingdings" pitchFamily="84" charset="2"/>
              <a:buChar char="§"/>
            </a:pPr>
            <a:r>
              <a:rPr lang="en-US" altLang="en-US" sz="2600" dirty="0">
                <a:cs typeface="Arial" charset="0"/>
              </a:rPr>
              <a:t>Their total energy is </a:t>
            </a:r>
            <a:br>
              <a:rPr lang="en-US" altLang="en-US" sz="2600" dirty="0">
                <a:cs typeface="Arial" charset="0"/>
              </a:rPr>
            </a:br>
            <a:r>
              <a:rPr lang="en-US" altLang="en-US" sz="2600" i="1" dirty="0" err="1">
                <a:latin typeface="Times New Roman" pitchFamily="84" charset="0"/>
                <a:cs typeface="Arial" charset="0"/>
              </a:rPr>
              <a:t>E</a:t>
            </a:r>
            <a:r>
              <a:rPr lang="en-US" altLang="en-US" sz="2600" baseline="-25000" dirty="0" err="1">
                <a:latin typeface="Times New Roman" pitchFamily="84" charset="0"/>
                <a:cs typeface="Arial" charset="0"/>
              </a:rPr>
              <a:t>mech</a:t>
            </a:r>
            <a:r>
              <a:rPr lang="en-US" altLang="en-US" sz="2600" dirty="0">
                <a:cs typeface="Arial" charset="0"/>
              </a:rPr>
              <a:t> </a:t>
            </a:r>
            <a:r>
              <a:rPr lang="en-US" altLang="en-US" sz="2600" dirty="0">
                <a:latin typeface="Symbol" pitchFamily="84" charset="2"/>
                <a:cs typeface="Arial" charset="0"/>
                <a:sym typeface="Symbol" pitchFamily="84" charset="2"/>
              </a:rPr>
              <a:t></a:t>
            </a:r>
            <a:r>
              <a:rPr lang="en-US" altLang="en-US" sz="2600" dirty="0">
                <a:cs typeface="Arial" charset="0"/>
              </a:rPr>
              <a:t> </a:t>
            </a:r>
            <a:r>
              <a:rPr lang="en-US" altLang="en-US" sz="2600" dirty="0">
                <a:latin typeface="Times New Roman" pitchFamily="84" charset="0"/>
                <a:cs typeface="Arial" charset="0"/>
              </a:rPr>
              <a:t>0</a:t>
            </a:r>
            <a:r>
              <a:rPr lang="en-US" altLang="en-US" sz="2600" dirty="0">
                <a:cs typeface="Arial" charset="0"/>
              </a:rPr>
              <a:t>.</a:t>
            </a:r>
          </a:p>
          <a:p>
            <a:pPr eaLnBrk="1" hangingPunct="1">
              <a:spcBef>
                <a:spcPct val="20000"/>
              </a:spcBef>
              <a:spcAft>
                <a:spcPct val="20000"/>
              </a:spcAft>
              <a:buClr>
                <a:srgbClr val="93001B"/>
              </a:buClr>
              <a:buFont typeface="Wingdings" pitchFamily="84" charset="2"/>
              <a:buChar char="§"/>
            </a:pPr>
            <a:r>
              <a:rPr lang="en-US" altLang="en-US" sz="2600" dirty="0">
                <a:cs typeface="Arial" charset="0"/>
              </a:rPr>
              <a:t>They gradually slow down until the distance separating them is </a:t>
            </a:r>
            <a:r>
              <a:rPr lang="en-US" altLang="en-US" sz="2600" i="1" dirty="0" err="1">
                <a:latin typeface="Times New Roman" pitchFamily="84" charset="0"/>
                <a:cs typeface="Arial" charset="0"/>
              </a:rPr>
              <a:t>r</a:t>
            </a:r>
            <a:r>
              <a:rPr lang="en-US" altLang="en-US" sz="2600" baseline="-25000" dirty="0" err="1">
                <a:latin typeface="Times New Roman" pitchFamily="84" charset="0"/>
                <a:cs typeface="Arial" charset="0"/>
              </a:rPr>
              <a:t>max</a:t>
            </a:r>
            <a:r>
              <a:rPr lang="en-US" altLang="en-US" sz="2600" dirty="0">
                <a:cs typeface="Arial" charset="0"/>
              </a:rPr>
              <a:t>.</a:t>
            </a:r>
            <a:endParaRPr lang="en-US" altLang="en-US" sz="2600" baseline="-25000" dirty="0">
              <a:cs typeface="Arial" charset="0"/>
            </a:endParaRPr>
          </a:p>
          <a:p>
            <a:pPr eaLnBrk="1" hangingPunct="1">
              <a:spcBef>
                <a:spcPct val="20000"/>
              </a:spcBef>
              <a:spcAft>
                <a:spcPct val="20000"/>
              </a:spcAft>
              <a:buClr>
                <a:srgbClr val="93001B"/>
              </a:buClr>
              <a:buFont typeface="Wingdings" pitchFamily="84" charset="2"/>
              <a:buChar char="§"/>
            </a:pPr>
            <a:r>
              <a:rPr lang="en-US" altLang="en-US" sz="2600" dirty="0">
                <a:cs typeface="Arial" charset="0"/>
              </a:rPr>
              <a:t>This is their </a:t>
            </a:r>
            <a:r>
              <a:rPr lang="en-US" altLang="en-US" sz="2600" i="1" dirty="0">
                <a:cs typeface="Arial" charset="0"/>
              </a:rPr>
              <a:t>maximum separation.</a:t>
            </a:r>
          </a:p>
        </p:txBody>
      </p:sp>
      <p:sp>
        <p:nvSpPr>
          <p:cNvPr id="43011" name="Rectangle 2"/>
          <p:cNvSpPr>
            <a:spLocks noChangeArrowheads="1"/>
          </p:cNvSpPr>
          <p:nvPr/>
        </p:nvSpPr>
        <p:spPr bwMode="auto">
          <a:xfrm>
            <a:off x="63500" y="76200"/>
            <a:ext cx="88392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dirty="0"/>
              <a:t>The Potential Energy of Two Point Charges</a:t>
            </a:r>
          </a:p>
        </p:txBody>
      </p:sp>
      <p:pic>
        <p:nvPicPr>
          <p:cNvPr id="43013" name="Picture 8" descr="28_09_FigureB"/>
          <p:cNvPicPr>
            <a:picLocks noChangeAspect="1" noChangeArrowheads="1"/>
          </p:cNvPicPr>
          <p:nvPr/>
        </p:nvPicPr>
        <p:blipFill>
          <a:blip r:embed="rId2">
            <a:extLst>
              <a:ext uri="{28A0092B-C50C-407E-A947-70E740481C1C}">
                <a14:useLocalDpi xmlns:a14="http://schemas.microsoft.com/office/drawing/2010/main" val="0"/>
              </a:ext>
            </a:extLst>
          </a:blip>
          <a:srcRect l="19626" t="9869" b="3151"/>
          <a:stretch>
            <a:fillRect/>
          </a:stretch>
        </p:blipFill>
        <p:spPr bwMode="auto">
          <a:xfrm>
            <a:off x="4554538" y="838200"/>
            <a:ext cx="41719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9" descr="28_KeyEquation_02"/>
          <p:cNvPicPr>
            <a:picLocks noChangeAspect="1" noChangeArrowheads="1"/>
          </p:cNvPicPr>
          <p:nvPr/>
        </p:nvPicPr>
        <p:blipFill>
          <a:blip r:embed="rId3">
            <a:extLst>
              <a:ext uri="{28A0092B-C50C-407E-A947-70E740481C1C}">
                <a14:useLocalDpi xmlns:a14="http://schemas.microsoft.com/office/drawing/2010/main" val="0"/>
              </a:ext>
            </a:extLst>
          </a:blip>
          <a:srcRect l="16783" r="65790" b="15689"/>
          <a:stretch>
            <a:fillRect/>
          </a:stretch>
        </p:blipFill>
        <p:spPr bwMode="auto">
          <a:xfrm>
            <a:off x="5715000" y="5214938"/>
            <a:ext cx="2057400" cy="118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36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p:txBody>
          <a:bodyPr/>
          <a:lstStyle/>
          <a:p>
            <a:pPr algn="l" eaLnBrk="1" hangingPunct="1"/>
            <a:r>
              <a:rPr lang="en-US" altLang="en-US" sz="3200" smtClean="0">
                <a:solidFill>
                  <a:schemeClr val="bg1"/>
                </a:solidFill>
              </a:rPr>
              <a:t>The Potential Energy of Multiple Point Charges</a:t>
            </a:r>
          </a:p>
        </p:txBody>
      </p:sp>
      <p:sp>
        <p:nvSpPr>
          <p:cNvPr id="54275" name="Text Box 3"/>
          <p:cNvSpPr txBox="1">
            <a:spLocks noChangeArrowheads="1"/>
          </p:cNvSpPr>
          <p:nvPr/>
        </p:nvSpPr>
        <p:spPr bwMode="auto">
          <a:xfrm>
            <a:off x="379413" y="990600"/>
            <a:ext cx="813435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2600">
                <a:cs typeface="Arial" charset="0"/>
              </a:rPr>
              <a:t>Consider more than two point charges, the potential energy is the sum of the potential energies due to all pairs of charges:</a:t>
            </a:r>
          </a:p>
        </p:txBody>
      </p:sp>
      <p:sp>
        <p:nvSpPr>
          <p:cNvPr id="54276" name="Text Box 5"/>
          <p:cNvSpPr txBox="1">
            <a:spLocks noChangeArrowheads="1"/>
          </p:cNvSpPr>
          <p:nvPr/>
        </p:nvSpPr>
        <p:spPr bwMode="auto">
          <a:xfrm>
            <a:off x="482600" y="3476625"/>
            <a:ext cx="813435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2600" dirty="0">
                <a:cs typeface="Arial" charset="0"/>
              </a:rPr>
              <a:t>where </a:t>
            </a:r>
            <a:r>
              <a:rPr lang="en-US" altLang="en-US" sz="2600" i="1" dirty="0" err="1">
                <a:latin typeface="Times New Roman" pitchFamily="84" charset="0"/>
                <a:cs typeface="Arial" charset="0"/>
              </a:rPr>
              <a:t>r</a:t>
            </a:r>
            <a:r>
              <a:rPr lang="en-US" altLang="en-US" sz="2600" i="1" baseline="-25000" dirty="0" err="1">
                <a:latin typeface="Times New Roman" pitchFamily="84" charset="0"/>
                <a:cs typeface="Arial" charset="0"/>
              </a:rPr>
              <a:t>ij</a:t>
            </a:r>
            <a:r>
              <a:rPr lang="en-US" altLang="en-US" sz="2600" dirty="0">
                <a:cs typeface="Arial" charset="0"/>
              </a:rPr>
              <a:t> is the distance between </a:t>
            </a:r>
            <a:r>
              <a:rPr lang="en-US" altLang="en-US" sz="2600" i="1" dirty="0">
                <a:latin typeface="Times New Roman" pitchFamily="84" charset="0"/>
                <a:cs typeface="Arial" charset="0"/>
              </a:rPr>
              <a:t>q</a:t>
            </a:r>
            <a:r>
              <a:rPr lang="en-US" altLang="en-US" sz="2600" i="1" baseline="-25000" dirty="0">
                <a:latin typeface="Times New Roman" pitchFamily="84" charset="0"/>
                <a:cs typeface="Arial" charset="0"/>
              </a:rPr>
              <a:t>i</a:t>
            </a:r>
            <a:r>
              <a:rPr lang="en-US" altLang="en-US" sz="2600" i="1" dirty="0">
                <a:cs typeface="Arial" charset="0"/>
              </a:rPr>
              <a:t> </a:t>
            </a:r>
            <a:r>
              <a:rPr lang="en-US" altLang="en-US" sz="2600" dirty="0">
                <a:cs typeface="Arial" charset="0"/>
              </a:rPr>
              <a:t>and </a:t>
            </a:r>
            <a:r>
              <a:rPr lang="en-US" altLang="en-US" sz="2600" i="1" dirty="0" err="1">
                <a:latin typeface="Times New Roman" pitchFamily="84" charset="0"/>
                <a:cs typeface="Arial" charset="0"/>
              </a:rPr>
              <a:t>q</a:t>
            </a:r>
            <a:r>
              <a:rPr lang="en-US" altLang="en-US" sz="2600" i="1" baseline="-25000" dirty="0" err="1">
                <a:cs typeface="Arial" charset="0"/>
              </a:rPr>
              <a:t>j</a:t>
            </a:r>
            <a:r>
              <a:rPr lang="en-US" altLang="en-US" sz="2600" dirty="0">
                <a:cs typeface="Arial" charset="0"/>
              </a:rPr>
              <a:t>.</a:t>
            </a:r>
          </a:p>
          <a:p>
            <a:pPr eaLnBrk="1" hangingPunct="1"/>
            <a:r>
              <a:rPr lang="en-US" altLang="en-US" sz="2600" dirty="0">
                <a:cs typeface="Arial" charset="0"/>
              </a:rPr>
              <a:t>The summation contains the </a:t>
            </a:r>
            <a:r>
              <a:rPr lang="en-US" altLang="en-US" sz="2600" i="1" dirty="0" err="1">
                <a:latin typeface="Times New Roman" pitchFamily="84" charset="0"/>
                <a:cs typeface="Arial" charset="0"/>
              </a:rPr>
              <a:t>i</a:t>
            </a:r>
            <a:r>
              <a:rPr lang="en-US" altLang="en-US" sz="2600" dirty="0">
                <a:latin typeface="Times New Roman" pitchFamily="84" charset="0"/>
                <a:cs typeface="Arial" charset="0"/>
              </a:rPr>
              <a:t> </a:t>
            </a:r>
            <a:r>
              <a:rPr lang="en-US" altLang="en-US" sz="2600" dirty="0">
                <a:latin typeface="Symbol" pitchFamily="84" charset="2"/>
                <a:cs typeface="Arial" charset="0"/>
                <a:sym typeface="Symbol" pitchFamily="84" charset="2"/>
              </a:rPr>
              <a:t></a:t>
            </a:r>
            <a:r>
              <a:rPr lang="en-US" altLang="en-US" sz="2600" dirty="0">
                <a:latin typeface="Times New Roman" pitchFamily="84" charset="0"/>
                <a:cs typeface="Arial" charset="0"/>
              </a:rPr>
              <a:t> </a:t>
            </a:r>
            <a:r>
              <a:rPr lang="en-US" altLang="en-US" sz="2600" i="1" dirty="0">
                <a:latin typeface="Times New Roman" pitchFamily="84" charset="0"/>
                <a:cs typeface="Arial" charset="0"/>
              </a:rPr>
              <a:t>j</a:t>
            </a:r>
            <a:r>
              <a:rPr lang="en-US" altLang="en-US" sz="2600" i="1" dirty="0">
                <a:cs typeface="Arial" charset="0"/>
              </a:rPr>
              <a:t> </a:t>
            </a:r>
            <a:r>
              <a:rPr lang="en-US" altLang="en-US" sz="2600" dirty="0">
                <a:cs typeface="Arial" charset="0"/>
              </a:rPr>
              <a:t>restriction to ensure that each pair of charges is counted only once.</a:t>
            </a:r>
          </a:p>
        </p:txBody>
      </p:sp>
      <p:pic>
        <p:nvPicPr>
          <p:cNvPr id="54278" name="Picture 7" descr="CH28_PPT_Slide_28-50"/>
          <p:cNvPicPr>
            <a:picLocks noChangeAspect="1" noChangeArrowheads="1"/>
          </p:cNvPicPr>
          <p:nvPr/>
        </p:nvPicPr>
        <p:blipFill>
          <a:blip r:embed="rId2">
            <a:extLst>
              <a:ext uri="{28A0092B-C50C-407E-A947-70E740481C1C}">
                <a14:useLocalDpi xmlns:a14="http://schemas.microsoft.com/office/drawing/2010/main" val="0"/>
              </a:ext>
            </a:extLst>
          </a:blip>
          <a:srcRect r="63361"/>
          <a:stretch>
            <a:fillRect/>
          </a:stretch>
        </p:blipFill>
        <p:spPr bwMode="auto">
          <a:xfrm>
            <a:off x="3394075" y="2286000"/>
            <a:ext cx="235585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Rectangle 2"/>
          <p:cNvSpPr txBox="1">
            <a:spLocks noChangeArrowheads="1"/>
          </p:cNvSpPr>
          <p:nvPr/>
        </p:nvSpPr>
        <p:spPr bwMode="auto">
          <a:xfrm>
            <a:off x="61913" y="0"/>
            <a:ext cx="877728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r>
              <a:rPr lang="en-US" altLang="en-US" sz="3200" dirty="0"/>
              <a:t>The Potential Energy of Multiple Point Charges</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353280" y="2018520"/>
              <a:ext cx="2213280" cy="991080"/>
            </p14:xfrm>
          </p:contentPart>
        </mc:Choice>
        <mc:Fallback xmlns="">
          <p:pic>
            <p:nvPicPr>
              <p:cNvPr id="2" name="Ink 1"/>
              <p:cNvPicPr/>
              <p:nvPr/>
            </p:nvPicPr>
            <p:blipFill>
              <a:blip r:embed="rId4"/>
              <a:stretch>
                <a:fillRect/>
              </a:stretch>
            </p:blipFill>
            <p:spPr>
              <a:xfrm>
                <a:off x="6350760" y="2014920"/>
                <a:ext cx="2218320" cy="1003680"/>
              </a:xfrm>
              <a:prstGeom prst="rect">
                <a:avLst/>
              </a:prstGeom>
            </p:spPr>
          </p:pic>
        </mc:Fallback>
      </mc:AlternateContent>
    </p:spTree>
    <p:extLst>
      <p:ext uri="{BB962C8B-B14F-4D97-AF65-F5344CB8AC3E}">
        <p14:creationId xmlns:p14="http://schemas.microsoft.com/office/powerpoint/2010/main" val="243348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27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idx="4294967295"/>
          </p:nvPr>
        </p:nvSpPr>
        <p:spPr>
          <a:xfrm>
            <a:off x="61913" y="100013"/>
            <a:ext cx="7772400" cy="381000"/>
          </a:xfrm>
        </p:spPr>
        <p:txBody>
          <a:bodyPr/>
          <a:lstStyle/>
          <a:p>
            <a:pPr algn="l" eaLnBrk="1" hangingPunct="1"/>
            <a:r>
              <a:rPr lang="en-US" altLang="en-US" sz="3200" dirty="0" smtClean="0">
                <a:solidFill>
                  <a:schemeClr val="tx1"/>
                </a:solidFill>
              </a:rPr>
              <a:t>Dipoles in a Uniform Electric Field</a:t>
            </a:r>
          </a:p>
        </p:txBody>
      </p:sp>
      <p:sp>
        <p:nvSpPr>
          <p:cNvPr id="90115" name="Text Box 3"/>
          <p:cNvSpPr txBox="1">
            <a:spLocks noChangeArrowheads="1"/>
          </p:cNvSpPr>
          <p:nvPr/>
        </p:nvSpPr>
        <p:spPr bwMode="auto">
          <a:xfrm>
            <a:off x="61913" y="1257300"/>
            <a:ext cx="4205287" cy="406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600" dirty="0">
                <a:cs typeface="Arial" charset="0"/>
              </a:rPr>
              <a:t>The figure shows an electric dipole placed in a </a:t>
            </a:r>
            <a:r>
              <a:rPr lang="en-US" altLang="en-US" sz="2600" i="1" dirty="0">
                <a:cs typeface="Arial" charset="0"/>
              </a:rPr>
              <a:t>uniform </a:t>
            </a:r>
            <a:r>
              <a:rPr lang="en-US" altLang="en-US" sz="2600" dirty="0">
                <a:cs typeface="Arial" charset="0"/>
              </a:rPr>
              <a:t>external electric field.</a:t>
            </a:r>
          </a:p>
          <a:p>
            <a:pPr eaLnBrk="1" hangingPunct="1">
              <a:spcBef>
                <a:spcPct val="20000"/>
              </a:spcBef>
              <a:spcAft>
                <a:spcPct val="20000"/>
              </a:spcAft>
              <a:buClr>
                <a:srgbClr val="93001B"/>
              </a:buClr>
              <a:buFont typeface="Wingdings" pitchFamily="84" charset="2"/>
              <a:buChar char="§"/>
            </a:pPr>
            <a:r>
              <a:rPr lang="en-US" altLang="en-US" sz="2600" dirty="0">
                <a:cs typeface="Arial" charset="0"/>
              </a:rPr>
              <a:t>The net force on the dipole is zero.</a:t>
            </a:r>
          </a:p>
          <a:p>
            <a:pPr eaLnBrk="1" hangingPunct="1">
              <a:spcBef>
                <a:spcPct val="20000"/>
              </a:spcBef>
              <a:spcAft>
                <a:spcPct val="20000"/>
              </a:spcAft>
              <a:buClr>
                <a:srgbClr val="93001B"/>
              </a:buClr>
              <a:buFont typeface="Wingdings" pitchFamily="84" charset="2"/>
              <a:buChar char="§"/>
            </a:pPr>
            <a:r>
              <a:rPr lang="en-US" altLang="en-US" sz="2600" dirty="0">
                <a:cs typeface="Arial" charset="0"/>
              </a:rPr>
              <a:t>The electric field exerts a </a:t>
            </a:r>
            <a:r>
              <a:rPr lang="en-US" altLang="en-US" sz="2600" i="1" dirty="0">
                <a:cs typeface="Arial" charset="0"/>
              </a:rPr>
              <a:t>torque </a:t>
            </a:r>
            <a:r>
              <a:rPr lang="en-US" altLang="en-US" sz="2600" dirty="0">
                <a:cs typeface="Arial" charset="0"/>
              </a:rPr>
              <a:t>on the dipole which causes it to </a:t>
            </a:r>
            <a:r>
              <a:rPr lang="en-US" altLang="en-US" sz="2600" i="1" dirty="0">
                <a:cs typeface="Arial" charset="0"/>
              </a:rPr>
              <a:t>rotate.</a:t>
            </a:r>
          </a:p>
        </p:txBody>
      </p:sp>
      <p:pic>
        <p:nvPicPr>
          <p:cNvPr id="90117" name="Picture 6" descr="26_27_FigureA"/>
          <p:cNvPicPr>
            <a:picLocks noChangeAspect="1" noChangeArrowheads="1"/>
          </p:cNvPicPr>
          <p:nvPr/>
        </p:nvPicPr>
        <p:blipFill>
          <a:blip r:embed="rId2">
            <a:extLst>
              <a:ext uri="{28A0092B-C50C-407E-A947-70E740481C1C}">
                <a14:useLocalDpi xmlns:a14="http://schemas.microsoft.com/office/drawing/2010/main" val="0"/>
              </a:ext>
            </a:extLst>
          </a:blip>
          <a:srcRect l="13602" b="6113"/>
          <a:stretch>
            <a:fillRect/>
          </a:stretch>
        </p:blipFill>
        <p:spPr bwMode="auto">
          <a:xfrm>
            <a:off x="4419600" y="2057400"/>
            <a:ext cx="43561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4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P28_37_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54" y="3117743"/>
            <a:ext cx="3459082" cy="38719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675" y="83975"/>
            <a:ext cx="2188420" cy="461665"/>
          </a:xfrm>
          <a:prstGeom prst="rect">
            <a:avLst/>
          </a:prstGeom>
          <a:noFill/>
        </p:spPr>
        <p:txBody>
          <a:bodyPr wrap="none" rtlCol="0">
            <a:spAutoFit/>
          </a:bodyPr>
          <a:lstStyle/>
          <a:p>
            <a:r>
              <a:rPr lang="en-CA" sz="2400" dirty="0" smtClean="0"/>
              <a:t>Problem 28.37</a:t>
            </a:r>
            <a:endParaRPr lang="en-CA" sz="2400" dirty="0"/>
          </a:p>
        </p:txBody>
      </p:sp>
      <p:sp>
        <p:nvSpPr>
          <p:cNvPr id="3" name="TextBox 2"/>
          <p:cNvSpPr txBox="1"/>
          <p:nvPr/>
        </p:nvSpPr>
        <p:spPr>
          <a:xfrm>
            <a:off x="25003" y="535092"/>
            <a:ext cx="4572000" cy="2677656"/>
          </a:xfrm>
          <a:prstGeom prst="rect">
            <a:avLst/>
          </a:prstGeom>
          <a:noFill/>
        </p:spPr>
        <p:txBody>
          <a:bodyPr wrap="square" rtlCol="0">
            <a:spAutoFit/>
          </a:bodyPr>
          <a:lstStyle/>
          <a:p>
            <a:r>
              <a:rPr lang="en-CA" sz="2400" dirty="0" smtClean="0"/>
              <a:t>The </a:t>
            </a:r>
            <a:r>
              <a:rPr lang="en-CA" sz="2400" dirty="0"/>
              <a:t>four 1.0 g spheres shown in the figure are released simultaneously and allowed to move away from each other</a:t>
            </a:r>
            <a:r>
              <a:rPr lang="en-CA" sz="2400" dirty="0" smtClean="0"/>
              <a:t>.</a:t>
            </a:r>
          </a:p>
          <a:p>
            <a:r>
              <a:rPr lang="en-CA" sz="2400" dirty="0"/>
              <a:t>What is the speed of each sphere when they are very far apart?</a:t>
            </a:r>
          </a:p>
        </p:txBody>
      </p:sp>
      <p:cxnSp>
        <p:nvCxnSpPr>
          <p:cNvPr id="6" name="Straight Connector 5"/>
          <p:cNvCxnSpPr/>
          <p:nvPr/>
        </p:nvCxnSpPr>
        <p:spPr>
          <a:xfrm>
            <a:off x="4597003" y="0"/>
            <a:ext cx="0" cy="685800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358200" y="38160"/>
              <a:ext cx="8645400" cy="6591240"/>
            </p14:xfrm>
          </p:contentPart>
        </mc:Choice>
        <mc:Fallback xmlns="">
          <p:pic>
            <p:nvPicPr>
              <p:cNvPr id="4" name="Ink 3"/>
              <p:cNvPicPr/>
              <p:nvPr/>
            </p:nvPicPr>
            <p:blipFill>
              <a:blip r:embed="rId4"/>
              <a:stretch>
                <a:fillRect/>
              </a:stretch>
            </p:blipFill>
            <p:spPr>
              <a:xfrm>
                <a:off x="350640" y="33480"/>
                <a:ext cx="8655480" cy="6603120"/>
              </a:xfrm>
              <a:prstGeom prst="rect">
                <a:avLst/>
              </a:prstGeom>
            </p:spPr>
          </p:pic>
        </mc:Fallback>
      </mc:AlternateContent>
    </p:spTree>
    <p:extLst>
      <p:ext uri="{BB962C8B-B14F-4D97-AF65-F5344CB8AC3E}">
        <p14:creationId xmlns:p14="http://schemas.microsoft.com/office/powerpoint/2010/main" val="34846936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4597003" y="0"/>
            <a:ext cx="0" cy="685800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4284984" y="95940"/>
              <a:ext cx="8759520" cy="6666120"/>
            </p14:xfrm>
          </p:contentPart>
        </mc:Choice>
        <mc:Fallback xmlns="">
          <p:pic>
            <p:nvPicPr>
              <p:cNvPr id="7" name="Ink 6"/>
              <p:cNvPicPr/>
              <p:nvPr/>
            </p:nvPicPr>
            <p:blipFill>
              <a:blip r:embed="rId3"/>
              <a:stretch>
                <a:fillRect/>
              </a:stretch>
            </p:blipFill>
            <p:spPr>
              <a:xfrm>
                <a:off x="-4292544" y="86580"/>
                <a:ext cx="8774641" cy="66862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4703760" y="60120"/>
              <a:ext cx="4433400" cy="6672240"/>
            </p14:xfrm>
          </p:contentPart>
        </mc:Choice>
        <mc:Fallback xmlns="">
          <p:pic>
            <p:nvPicPr>
              <p:cNvPr id="2" name="Ink 1"/>
              <p:cNvPicPr/>
              <p:nvPr/>
            </p:nvPicPr>
            <p:blipFill>
              <a:blip r:embed="rId5"/>
              <a:stretch>
                <a:fillRect/>
              </a:stretch>
            </p:blipFill>
            <p:spPr>
              <a:xfrm>
                <a:off x="4696920" y="54720"/>
                <a:ext cx="4449960" cy="6687360"/>
              </a:xfrm>
              <a:prstGeom prst="rect">
                <a:avLst/>
              </a:prstGeom>
            </p:spPr>
          </p:pic>
        </mc:Fallback>
      </mc:AlternateContent>
    </p:spTree>
    <p:extLst>
      <p:ext uri="{BB962C8B-B14F-4D97-AF65-F5344CB8AC3E}">
        <p14:creationId xmlns:p14="http://schemas.microsoft.com/office/powerpoint/2010/main" val="33129477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2" descr="CH28_PPT_Slide_28-55a"/>
          <p:cNvPicPr>
            <a:picLocks noChangeAspect="1" noChangeArrowheads="1"/>
          </p:cNvPicPr>
          <p:nvPr/>
        </p:nvPicPr>
        <p:blipFill>
          <a:blip r:embed="rId2">
            <a:extLst>
              <a:ext uri="{28A0092B-C50C-407E-A947-70E740481C1C}">
                <a14:useLocalDpi xmlns:a14="http://schemas.microsoft.com/office/drawing/2010/main" val="0"/>
              </a:ext>
            </a:extLst>
          </a:blip>
          <a:srcRect r="24141"/>
          <a:stretch>
            <a:fillRect/>
          </a:stretch>
        </p:blipFill>
        <p:spPr bwMode="auto">
          <a:xfrm>
            <a:off x="296863" y="3657600"/>
            <a:ext cx="6484937"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Rectangle 2"/>
          <p:cNvSpPr>
            <a:spLocks noGrp="1" noChangeArrowheads="1"/>
          </p:cNvSpPr>
          <p:nvPr>
            <p:ph type="title" idx="4294967295"/>
          </p:nvPr>
        </p:nvSpPr>
        <p:spPr>
          <a:xfrm>
            <a:off x="76200" y="61912"/>
            <a:ext cx="4495800" cy="928687"/>
          </a:xfrm>
        </p:spPr>
        <p:txBody>
          <a:bodyPr/>
          <a:lstStyle/>
          <a:p>
            <a:pPr algn="l" eaLnBrk="1" hangingPunct="1"/>
            <a:r>
              <a:rPr lang="en-US" altLang="en-US" sz="3200" dirty="0" smtClean="0">
                <a:solidFill>
                  <a:schemeClr val="tx1"/>
                </a:solidFill>
              </a:rPr>
              <a:t>The Potential Energy of a Dipole</a:t>
            </a:r>
          </a:p>
        </p:txBody>
      </p:sp>
      <p:sp>
        <p:nvSpPr>
          <p:cNvPr id="59396" name="Text Box 3"/>
          <p:cNvSpPr txBox="1">
            <a:spLocks noChangeArrowheads="1"/>
          </p:cNvSpPr>
          <p:nvPr/>
        </p:nvSpPr>
        <p:spPr bwMode="auto">
          <a:xfrm>
            <a:off x="66675" y="4752975"/>
            <a:ext cx="8401050"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2575" indent="-282575">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The change in electric potential energy of the system is </a:t>
            </a:r>
            <a:r>
              <a:rPr lang="el-GR" altLang="en-US" sz="2600" dirty="0" smtClean="0">
                <a:latin typeface="Arial"/>
                <a:cs typeface="Arial"/>
                <a:sym typeface="Symbol" pitchFamily="84" charset="2"/>
              </a:rPr>
              <a:t>Δ</a:t>
            </a:r>
            <a:r>
              <a:rPr lang="en-US" altLang="en-US" sz="2600" i="1" dirty="0" err="1" smtClean="0">
                <a:latin typeface="Times New Roman" pitchFamily="84" charset="0"/>
                <a:cs typeface="Arial" charset="0"/>
              </a:rPr>
              <a:t>U</a:t>
            </a:r>
            <a:r>
              <a:rPr lang="en-US" altLang="en-US" sz="2600" baseline="-25000" dirty="0" err="1" smtClean="0">
                <a:latin typeface="Times New Roman" pitchFamily="84" charset="0"/>
                <a:cs typeface="Arial" charset="0"/>
              </a:rPr>
              <a:t>elec</a:t>
            </a:r>
            <a:r>
              <a:rPr lang="en-US" altLang="en-US" sz="2600" dirty="0" smtClean="0">
                <a:latin typeface="Times New Roman" pitchFamily="84" charset="0"/>
                <a:cs typeface="Arial" charset="0"/>
              </a:rPr>
              <a:t> </a:t>
            </a:r>
            <a:r>
              <a:rPr lang="en-US" altLang="en-US" sz="2600" dirty="0">
                <a:latin typeface="Symbol" pitchFamily="84" charset="2"/>
                <a:cs typeface="Arial" charset="0"/>
                <a:sym typeface="Symbol" pitchFamily="84" charset="2"/>
              </a:rPr>
              <a:t></a:t>
            </a:r>
            <a:r>
              <a:rPr lang="en-US" altLang="en-US" sz="2600" dirty="0">
                <a:latin typeface="Times New Roman" pitchFamily="84" charset="0"/>
                <a:cs typeface="Arial" charset="0"/>
              </a:rPr>
              <a:t> </a:t>
            </a:r>
            <a:r>
              <a:rPr lang="en-US" altLang="en-US" sz="2600" dirty="0">
                <a:latin typeface="Symbol" pitchFamily="84" charset="2"/>
                <a:sym typeface="Symbol" pitchFamily="84" charset="2"/>
              </a:rPr>
              <a:t></a:t>
            </a:r>
            <a:r>
              <a:rPr lang="en-US" altLang="en-US" sz="2600" i="1" dirty="0" err="1">
                <a:latin typeface="Times New Roman" pitchFamily="84" charset="0"/>
                <a:cs typeface="Arial" charset="0"/>
              </a:rPr>
              <a:t>W</a:t>
            </a:r>
            <a:r>
              <a:rPr lang="en-US" altLang="en-US" sz="2600" baseline="-25000" dirty="0" err="1">
                <a:latin typeface="Times New Roman" pitchFamily="84" charset="0"/>
                <a:cs typeface="Arial" charset="0"/>
              </a:rPr>
              <a:t>elec</a:t>
            </a:r>
            <a:r>
              <a:rPr lang="en-US" altLang="en-US" sz="2600" dirty="0">
                <a:cs typeface="Arial" charset="0"/>
              </a:rPr>
              <a:t> if:</a:t>
            </a:r>
          </a:p>
        </p:txBody>
      </p:sp>
      <p:sp>
        <p:nvSpPr>
          <p:cNvPr id="59397" name="Text Box 3"/>
          <p:cNvSpPr txBox="1">
            <a:spLocks noChangeArrowheads="1"/>
          </p:cNvSpPr>
          <p:nvPr/>
        </p:nvSpPr>
        <p:spPr bwMode="auto">
          <a:xfrm>
            <a:off x="61913" y="990600"/>
            <a:ext cx="3910012"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38138" indent="-338138">
              <a:tabLst>
                <a:tab pos="233363" algn="l"/>
              </a:tabLst>
              <a:defRPr sz="2400">
                <a:solidFill>
                  <a:schemeClr val="tx1"/>
                </a:solidFill>
                <a:latin typeface="Arial" charset="0"/>
                <a:ea typeface="ＭＳ Ｐゴシック" pitchFamily="84" charset="-128"/>
              </a:defRPr>
            </a:lvl1pPr>
            <a:lvl2pPr marL="742950" indent="-285750">
              <a:tabLst>
                <a:tab pos="233363" algn="l"/>
              </a:tabLst>
              <a:defRPr sz="2400">
                <a:solidFill>
                  <a:schemeClr val="tx1"/>
                </a:solidFill>
                <a:latin typeface="Arial" charset="0"/>
                <a:ea typeface="ＭＳ Ｐゴシック" pitchFamily="84" charset="-128"/>
              </a:defRPr>
            </a:lvl2pPr>
            <a:lvl3pPr marL="1143000" indent="-228600">
              <a:tabLst>
                <a:tab pos="233363" algn="l"/>
              </a:tabLst>
              <a:defRPr sz="2400">
                <a:solidFill>
                  <a:schemeClr val="tx1"/>
                </a:solidFill>
                <a:latin typeface="Arial" charset="0"/>
                <a:ea typeface="ＭＳ Ｐゴシック" pitchFamily="84" charset="-128"/>
              </a:defRPr>
            </a:lvl3pPr>
            <a:lvl4pPr marL="1600200" indent="-228600">
              <a:tabLst>
                <a:tab pos="233363" algn="l"/>
              </a:tabLst>
              <a:defRPr sz="2400">
                <a:solidFill>
                  <a:schemeClr val="tx1"/>
                </a:solidFill>
                <a:latin typeface="Arial" charset="0"/>
                <a:ea typeface="ＭＳ Ｐゴシック" pitchFamily="84" charset="-128"/>
              </a:defRPr>
            </a:lvl4pPr>
            <a:lvl5pPr marL="2057400" indent="-228600">
              <a:tabLst>
                <a:tab pos="233363" algn="l"/>
              </a:tabLst>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tabLst>
                <a:tab pos="233363" algn="l"/>
              </a:tabLs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Consider a dipole in a uniform electric field.</a:t>
            </a:r>
            <a:endParaRPr lang="en-US" altLang="en-US" sz="2600" baseline="-25000" dirty="0">
              <a:cs typeface="Arial" charset="0"/>
            </a:endParaRPr>
          </a:p>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The forces </a:t>
            </a:r>
            <a:r>
              <a:rPr lang="en-US" altLang="en-US" sz="2600" i="1" dirty="0">
                <a:latin typeface="Times New Roman" pitchFamily="84" charset="0"/>
                <a:cs typeface="Arial" charset="0"/>
              </a:rPr>
              <a:t>F</a:t>
            </a:r>
            <a:r>
              <a:rPr lang="en-US" altLang="en-US" sz="2600" baseline="-25000" dirty="0">
                <a:latin typeface="Symbol" pitchFamily="84" charset="2"/>
                <a:cs typeface="Arial" charset="0"/>
                <a:sym typeface="Symbol" pitchFamily="84" charset="2"/>
              </a:rPr>
              <a:t></a:t>
            </a:r>
            <a:r>
              <a:rPr lang="en-US" altLang="en-US" sz="2600" dirty="0">
                <a:cs typeface="Arial" charset="0"/>
              </a:rPr>
              <a:t> and </a:t>
            </a:r>
            <a:r>
              <a:rPr lang="en-US" altLang="en-US" sz="2600" i="1" dirty="0" smtClean="0">
                <a:latin typeface="Times New Roman" pitchFamily="84" charset="0"/>
                <a:cs typeface="Arial" charset="0"/>
              </a:rPr>
              <a:t>F</a:t>
            </a:r>
            <a:r>
              <a:rPr lang="en-US" altLang="en-US" sz="2600" baseline="-25000" dirty="0" smtClean="0">
                <a:latin typeface="Symbol" pitchFamily="84" charset="2"/>
                <a:sym typeface="Symbol" pitchFamily="84" charset="2"/>
              </a:rPr>
              <a:t>-</a:t>
            </a:r>
            <a:r>
              <a:rPr lang="en-US" altLang="en-US" sz="2600" dirty="0" smtClean="0">
                <a:cs typeface="Arial" charset="0"/>
              </a:rPr>
              <a:t> </a:t>
            </a:r>
            <a:r>
              <a:rPr lang="en-US" altLang="en-US" sz="2600" dirty="0">
                <a:cs typeface="Arial" charset="0"/>
              </a:rPr>
              <a:t>exert a torque on the dipole.</a:t>
            </a:r>
          </a:p>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The work done is:</a:t>
            </a:r>
          </a:p>
        </p:txBody>
      </p:sp>
      <p:pic>
        <p:nvPicPr>
          <p:cNvPr id="59399" name="Picture 10" descr="28_14_Figure"/>
          <p:cNvPicPr>
            <a:picLocks noChangeAspect="1" noChangeArrowheads="1"/>
          </p:cNvPicPr>
          <p:nvPr/>
        </p:nvPicPr>
        <p:blipFill>
          <a:blip r:embed="rId3">
            <a:extLst>
              <a:ext uri="{28A0092B-C50C-407E-A947-70E740481C1C}">
                <a14:useLocalDpi xmlns:a14="http://schemas.microsoft.com/office/drawing/2010/main" val="0"/>
              </a:ext>
            </a:extLst>
          </a:blip>
          <a:srcRect b="4301"/>
          <a:stretch>
            <a:fillRect/>
          </a:stretch>
        </p:blipFill>
        <p:spPr bwMode="auto">
          <a:xfrm>
            <a:off x="4968875" y="116471"/>
            <a:ext cx="4175125" cy="3693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Picture 11" descr="28_KeyEquation_03"/>
          <p:cNvPicPr>
            <a:picLocks noChangeAspect="1" noChangeArrowheads="1"/>
          </p:cNvPicPr>
          <p:nvPr/>
        </p:nvPicPr>
        <p:blipFill>
          <a:blip r:embed="rId4">
            <a:extLst>
              <a:ext uri="{28A0092B-C50C-407E-A947-70E740481C1C}">
                <a14:useLocalDpi xmlns:a14="http://schemas.microsoft.com/office/drawing/2010/main" val="0"/>
              </a:ext>
            </a:extLst>
          </a:blip>
          <a:srcRect l="29507" r="33946" b="20000"/>
          <a:stretch>
            <a:fillRect/>
          </a:stretch>
        </p:blipFill>
        <p:spPr bwMode="auto">
          <a:xfrm>
            <a:off x="2286000" y="5657850"/>
            <a:ext cx="45720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615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39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5"/>
          <p:cNvSpPr txBox="1">
            <a:spLocks noChangeArrowheads="1"/>
          </p:cNvSpPr>
          <p:nvPr/>
        </p:nvSpPr>
        <p:spPr bwMode="auto">
          <a:xfrm>
            <a:off x="61913" y="990600"/>
            <a:ext cx="3367087"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2575" indent="-282575">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buClr>
                <a:srgbClr val="93001B"/>
              </a:buClr>
              <a:buFont typeface="Wingdings" pitchFamily="84" charset="2"/>
              <a:buChar char="§"/>
            </a:pPr>
            <a:r>
              <a:rPr lang="en-US" altLang="en-US" dirty="0">
                <a:cs typeface="Arial" charset="0"/>
              </a:rPr>
              <a:t>The potential energy of a dipole is </a:t>
            </a:r>
            <a:r>
              <a:rPr lang="en-US" altLang="en-US" i="1" dirty="0">
                <a:latin typeface="Symbol" pitchFamily="84" charset="2"/>
                <a:cs typeface="Arial" charset="0"/>
                <a:sym typeface="Symbol" pitchFamily="84" charset="2"/>
              </a:rPr>
              <a:t></a:t>
            </a:r>
            <a:r>
              <a:rPr lang="en-US" altLang="en-US" dirty="0">
                <a:latin typeface="Symbol" pitchFamily="84" charset="2"/>
                <a:cs typeface="Arial" charset="0"/>
                <a:sym typeface="Symbol" pitchFamily="84" charset="2"/>
              </a:rPr>
              <a:t></a:t>
            </a:r>
            <a:r>
              <a:rPr lang="en-US" altLang="en-US" dirty="0">
                <a:latin typeface="Times New Roman" pitchFamily="84" charset="0"/>
                <a:cs typeface="Arial" charset="0"/>
              </a:rPr>
              <a:t>0</a:t>
            </a:r>
            <a:r>
              <a:rPr lang="en-US" altLang="en-US" dirty="0">
                <a:latin typeface="Symbol" pitchFamily="84" charset="2"/>
                <a:cs typeface="Arial" charset="0"/>
                <a:sym typeface="Symbol" pitchFamily="84" charset="2"/>
              </a:rPr>
              <a:t></a:t>
            </a:r>
            <a:r>
              <a:rPr lang="en-US" altLang="en-US" dirty="0">
                <a:cs typeface="Arial" charset="0"/>
              </a:rPr>
              <a:t>minimum at </a:t>
            </a:r>
            <a:r>
              <a:rPr lang="en-US" altLang="en-US" dirty="0">
                <a:cs typeface="Times New Roman" pitchFamily="84" charset="0"/>
              </a:rPr>
              <a:t>where the dipole is aligned with the electric field.</a:t>
            </a:r>
          </a:p>
          <a:p>
            <a:pPr eaLnBrk="1" hangingPunct="1">
              <a:lnSpc>
                <a:spcPct val="90000"/>
              </a:lnSpc>
              <a:spcBef>
                <a:spcPct val="20000"/>
              </a:spcBef>
              <a:spcAft>
                <a:spcPct val="20000"/>
              </a:spcAft>
              <a:buClr>
                <a:srgbClr val="93001B"/>
              </a:buClr>
              <a:buFont typeface="Wingdings" pitchFamily="84" charset="2"/>
              <a:buChar char="§"/>
            </a:pPr>
            <a:r>
              <a:rPr lang="en-US" altLang="en-US" dirty="0">
                <a:cs typeface="Times New Roman" pitchFamily="84" charset="0"/>
              </a:rPr>
              <a:t>A frictionless dipole with mechanical energy </a:t>
            </a:r>
            <a:r>
              <a:rPr lang="en-US" altLang="en-US" i="1" dirty="0" err="1">
                <a:latin typeface="Times New Roman" pitchFamily="84" charset="0"/>
                <a:cs typeface="Times New Roman" pitchFamily="84" charset="0"/>
              </a:rPr>
              <a:t>E</a:t>
            </a:r>
            <a:r>
              <a:rPr lang="en-US" altLang="en-US" baseline="-25000" dirty="0" err="1">
                <a:latin typeface="Times New Roman" pitchFamily="84" charset="0"/>
                <a:cs typeface="Times New Roman" pitchFamily="84" charset="0"/>
              </a:rPr>
              <a:t>mech</a:t>
            </a:r>
            <a:r>
              <a:rPr lang="en-US" altLang="en-US" dirty="0">
                <a:cs typeface="Times New Roman" pitchFamily="84" charset="0"/>
              </a:rPr>
              <a:t> will oscillate back and forth between turning points on either side of </a:t>
            </a:r>
            <a:r>
              <a:rPr lang="en-US" altLang="en-US" i="1" dirty="0">
                <a:latin typeface="Symbol" pitchFamily="84" charset="2"/>
                <a:cs typeface="Arial" charset="0"/>
                <a:sym typeface="Symbol" pitchFamily="84" charset="2"/>
              </a:rPr>
              <a:t></a:t>
            </a:r>
            <a:r>
              <a:rPr lang="en-US" altLang="en-US" dirty="0">
                <a:latin typeface="Symbol" pitchFamily="84" charset="2"/>
                <a:cs typeface="Arial" charset="0"/>
                <a:sym typeface="Symbol" pitchFamily="84" charset="2"/>
              </a:rPr>
              <a:t></a:t>
            </a:r>
            <a:r>
              <a:rPr lang="en-US" altLang="en-US" dirty="0">
                <a:latin typeface="Times New Roman" pitchFamily="84" charset="0"/>
                <a:cs typeface="Arial" charset="0"/>
              </a:rPr>
              <a:t>0</a:t>
            </a:r>
            <a:r>
              <a:rPr lang="en-US" altLang="en-US" dirty="0">
                <a:latin typeface="Symbol" pitchFamily="84" charset="2"/>
                <a:cs typeface="Arial" charset="0"/>
                <a:sym typeface="Symbol" pitchFamily="84" charset="2"/>
              </a:rPr>
              <a:t></a:t>
            </a:r>
            <a:r>
              <a:rPr lang="en-US" altLang="en-US" dirty="0">
                <a:cs typeface="Times New Roman" pitchFamily="84" charset="0"/>
              </a:rPr>
              <a:t>.</a:t>
            </a:r>
          </a:p>
        </p:txBody>
      </p:sp>
      <p:sp>
        <p:nvSpPr>
          <p:cNvPr id="60419" name="Rectangle 2"/>
          <p:cNvSpPr>
            <a:spLocks noGrp="1" noChangeArrowheads="1"/>
          </p:cNvSpPr>
          <p:nvPr>
            <p:ph type="title" idx="4294967295"/>
          </p:nvPr>
        </p:nvSpPr>
        <p:spPr>
          <a:xfrm>
            <a:off x="109538" y="123825"/>
            <a:ext cx="7772400" cy="381000"/>
          </a:xfrm>
        </p:spPr>
        <p:txBody>
          <a:bodyPr/>
          <a:lstStyle/>
          <a:p>
            <a:pPr algn="l" eaLnBrk="1" hangingPunct="1"/>
            <a:r>
              <a:rPr lang="en-US" altLang="en-US" sz="3200" dirty="0" smtClean="0">
                <a:solidFill>
                  <a:schemeClr val="tx1"/>
                </a:solidFill>
              </a:rPr>
              <a:t>The Potential Energy of a Dipole</a:t>
            </a:r>
          </a:p>
        </p:txBody>
      </p:sp>
      <p:pic>
        <p:nvPicPr>
          <p:cNvPr id="60421" name="Picture 9" descr="28_15_Figure"/>
          <p:cNvPicPr>
            <a:picLocks noChangeAspect="1" noChangeArrowheads="1"/>
          </p:cNvPicPr>
          <p:nvPr/>
        </p:nvPicPr>
        <p:blipFill>
          <a:blip r:embed="rId2">
            <a:extLst>
              <a:ext uri="{28A0092B-C50C-407E-A947-70E740481C1C}">
                <a14:useLocalDpi xmlns:a14="http://schemas.microsoft.com/office/drawing/2010/main" val="0"/>
              </a:ext>
            </a:extLst>
          </a:blip>
          <a:srcRect b="2086"/>
          <a:stretch>
            <a:fillRect/>
          </a:stretch>
        </p:blipFill>
        <p:spPr bwMode="auto">
          <a:xfrm>
            <a:off x="4041775" y="1038225"/>
            <a:ext cx="4873625"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2" name="Picture 11" descr="28_KeyEquation_03"/>
          <p:cNvPicPr>
            <a:picLocks noChangeAspect="1" noChangeArrowheads="1"/>
          </p:cNvPicPr>
          <p:nvPr/>
        </p:nvPicPr>
        <p:blipFill>
          <a:blip r:embed="rId3">
            <a:extLst>
              <a:ext uri="{28A0092B-C50C-407E-A947-70E740481C1C}">
                <a14:useLocalDpi xmlns:a14="http://schemas.microsoft.com/office/drawing/2010/main" val="0"/>
              </a:ext>
            </a:extLst>
          </a:blip>
          <a:srcRect l="29507" r="33946" b="20000"/>
          <a:stretch>
            <a:fillRect/>
          </a:stretch>
        </p:blipFill>
        <p:spPr bwMode="auto">
          <a:xfrm>
            <a:off x="1079500" y="5581650"/>
            <a:ext cx="45720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2660400" y="2247120"/>
              <a:ext cx="1486440" cy="1028160"/>
            </p14:xfrm>
          </p:contentPart>
        </mc:Choice>
        <mc:Fallback xmlns="">
          <p:pic>
            <p:nvPicPr>
              <p:cNvPr id="2" name="Ink 1"/>
              <p:cNvPicPr/>
              <p:nvPr/>
            </p:nvPicPr>
            <p:blipFill>
              <a:blip r:embed="rId5"/>
              <a:stretch>
                <a:fillRect/>
              </a:stretch>
            </p:blipFill>
            <p:spPr>
              <a:xfrm>
                <a:off x="2653200" y="2241720"/>
                <a:ext cx="1498320" cy="1036080"/>
              </a:xfrm>
              <a:prstGeom prst="rect">
                <a:avLst/>
              </a:prstGeom>
            </p:spPr>
          </p:pic>
        </mc:Fallback>
      </mc:AlternateContent>
    </p:spTree>
    <p:extLst>
      <p:ext uri="{BB962C8B-B14F-4D97-AF65-F5344CB8AC3E}">
        <p14:creationId xmlns:p14="http://schemas.microsoft.com/office/powerpoint/2010/main" val="426452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4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idx="4294967295"/>
          </p:nvPr>
        </p:nvSpPr>
        <p:spPr>
          <a:xfrm>
            <a:off x="76200" y="188640"/>
            <a:ext cx="8672264" cy="576064"/>
          </a:xfrm>
        </p:spPr>
        <p:txBody>
          <a:bodyPr/>
          <a:lstStyle/>
          <a:p>
            <a:pPr eaLnBrk="1" hangingPunct="1"/>
            <a:r>
              <a:rPr lang="en-US" altLang="en-US" sz="3200" dirty="0" smtClean="0">
                <a:solidFill>
                  <a:schemeClr val="tx1"/>
                </a:solidFill>
              </a:rPr>
              <a:t>The Electric Potential</a:t>
            </a:r>
          </a:p>
        </p:txBody>
      </p:sp>
      <p:sp>
        <p:nvSpPr>
          <p:cNvPr id="63491" name="Text Box 3"/>
          <p:cNvSpPr txBox="1">
            <a:spLocks noChangeArrowheads="1"/>
          </p:cNvSpPr>
          <p:nvPr/>
        </p:nvSpPr>
        <p:spPr bwMode="auto">
          <a:xfrm>
            <a:off x="172591" y="1157288"/>
            <a:ext cx="835984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38138" indent="-338138">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600" dirty="0">
                <a:cs typeface="Arial" charset="0"/>
              </a:rPr>
              <a:t>We define the electric potential </a:t>
            </a:r>
            <a:r>
              <a:rPr lang="en-US" altLang="en-US" sz="2600" i="1" dirty="0">
                <a:latin typeface="Times New Roman" pitchFamily="84" charset="0"/>
                <a:cs typeface="Arial" charset="0"/>
              </a:rPr>
              <a:t>V</a:t>
            </a:r>
            <a:r>
              <a:rPr lang="en-US" altLang="en-US" sz="2600" dirty="0">
                <a:cs typeface="Arial" charset="0"/>
              </a:rPr>
              <a:t> (or, for brevity, just the potential) as</a:t>
            </a:r>
          </a:p>
        </p:txBody>
      </p:sp>
      <p:sp>
        <p:nvSpPr>
          <p:cNvPr id="63492" name="Text Box 5"/>
          <p:cNvSpPr txBox="1">
            <a:spLocks noChangeArrowheads="1"/>
          </p:cNvSpPr>
          <p:nvPr/>
        </p:nvSpPr>
        <p:spPr bwMode="auto">
          <a:xfrm>
            <a:off x="179512" y="3645024"/>
            <a:ext cx="8662168" cy="185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38138" indent="-338138">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buClr>
                <a:srgbClr val="93001B"/>
              </a:buClr>
              <a:buFont typeface="Wingdings" pitchFamily="84" charset="2"/>
              <a:buChar char="§"/>
            </a:pPr>
            <a:r>
              <a:rPr lang="en-US" altLang="en-US" sz="2600" dirty="0" smtClean="0"/>
              <a:t>This is NOT the same as electric potential energy. (different units, for one thing).</a:t>
            </a:r>
          </a:p>
          <a:p>
            <a:pPr eaLnBrk="1" hangingPunct="1">
              <a:spcBef>
                <a:spcPct val="20000"/>
              </a:spcBef>
              <a:spcAft>
                <a:spcPct val="20000"/>
              </a:spcAft>
              <a:buClr>
                <a:srgbClr val="93001B"/>
              </a:buClr>
              <a:buFont typeface="Wingdings" pitchFamily="84" charset="2"/>
              <a:buChar char="§"/>
            </a:pPr>
            <a:r>
              <a:rPr lang="en-US" altLang="en-US" sz="2600" dirty="0" smtClean="0"/>
              <a:t>The </a:t>
            </a:r>
            <a:r>
              <a:rPr lang="en-US" altLang="en-US" sz="2600" dirty="0"/>
              <a:t>unit of electric potential is the joule per coulomb, which is called the volt </a:t>
            </a:r>
            <a:r>
              <a:rPr lang="en-US" altLang="en-US" sz="2600" dirty="0">
                <a:latin typeface="Times New Roman" pitchFamily="84" charset="0"/>
              </a:rPr>
              <a:t>V</a:t>
            </a:r>
            <a:r>
              <a:rPr lang="en-US" altLang="en-US" sz="2600" dirty="0"/>
              <a:t>:</a:t>
            </a:r>
          </a:p>
        </p:txBody>
      </p:sp>
      <p:pic>
        <p:nvPicPr>
          <p:cNvPr id="63495" name="Picture 11" descr="CH28_PPT_Slide_28-59a"/>
          <p:cNvPicPr>
            <a:picLocks noChangeAspect="1" noChangeArrowheads="1"/>
          </p:cNvPicPr>
          <p:nvPr/>
        </p:nvPicPr>
        <p:blipFill>
          <a:blip r:embed="rId2">
            <a:extLst>
              <a:ext uri="{28A0092B-C50C-407E-A947-70E740481C1C}">
                <a14:useLocalDpi xmlns:a14="http://schemas.microsoft.com/office/drawing/2010/main" val="0"/>
              </a:ext>
            </a:extLst>
          </a:blip>
          <a:srcRect r="66927"/>
          <a:stretch>
            <a:fillRect/>
          </a:stretch>
        </p:blipFill>
        <p:spPr bwMode="auto">
          <a:xfrm>
            <a:off x="2847916" y="2038651"/>
            <a:ext cx="2994912" cy="1228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Picture 12" descr="CH28_PPT_Slide_28-59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5791944"/>
            <a:ext cx="4279461" cy="45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8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49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34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p:cNvSpPr>
          <p:nvPr/>
        </p:nvSpPr>
        <p:spPr bwMode="auto">
          <a:xfrm>
            <a:off x="434975" y="1143000"/>
            <a:ext cx="3521075"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spcBef>
                <a:spcPct val="20000"/>
              </a:spcBef>
              <a:spcAft>
                <a:spcPct val="20000"/>
              </a:spcAft>
            </a:pPr>
            <a:r>
              <a:rPr lang="en-US" altLang="en-US" sz="2600"/>
              <a:t>A proton is released from rest at the dot. Afterward, the proton</a:t>
            </a:r>
          </a:p>
          <a:p>
            <a:pPr eaLnBrk="1" hangingPunct="1">
              <a:lnSpc>
                <a:spcPct val="90000"/>
              </a:lnSpc>
              <a:spcBef>
                <a:spcPct val="20000"/>
              </a:spcBef>
              <a:spcAft>
                <a:spcPct val="20000"/>
              </a:spcAft>
              <a:buFont typeface="Arial" charset="0"/>
              <a:buAutoNum type="alphaUcPeriod"/>
            </a:pPr>
            <a:endParaRPr lang="en-US" altLang="en-US" sz="2600"/>
          </a:p>
          <a:p>
            <a:pPr eaLnBrk="1" hangingPunct="1">
              <a:lnSpc>
                <a:spcPct val="90000"/>
              </a:lnSpc>
              <a:spcBef>
                <a:spcPct val="20000"/>
              </a:spcBef>
              <a:spcAft>
                <a:spcPct val="20000"/>
              </a:spcAft>
            </a:pPr>
            <a:endParaRPr lang="en-US" altLang="en-US" sz="2600"/>
          </a:p>
          <a:p>
            <a:pPr eaLnBrk="1" hangingPunct="1">
              <a:lnSpc>
                <a:spcPct val="90000"/>
              </a:lnSpc>
              <a:spcBef>
                <a:spcPct val="20000"/>
              </a:spcBef>
              <a:spcAft>
                <a:spcPct val="20000"/>
              </a:spcAft>
              <a:buFont typeface="Arial" charset="0"/>
              <a:buNone/>
            </a:pPr>
            <a:endParaRPr lang="en-US" altLang="en-US" sz="2600"/>
          </a:p>
          <a:p>
            <a:pPr eaLnBrk="1" hangingPunct="1">
              <a:lnSpc>
                <a:spcPct val="90000"/>
              </a:lnSpc>
              <a:spcBef>
                <a:spcPct val="20000"/>
              </a:spcBef>
              <a:spcAft>
                <a:spcPct val="20000"/>
              </a:spcAft>
            </a:pPr>
            <a:endParaRPr lang="en-US" altLang="en-US" sz="2600"/>
          </a:p>
        </p:txBody>
      </p:sp>
      <p:sp>
        <p:nvSpPr>
          <p:cNvPr id="66563" name="Rectangle 3"/>
          <p:cNvSpPr>
            <a:spLocks noChangeArrowheads="1"/>
          </p:cNvSpPr>
          <p:nvPr/>
        </p:nvSpPr>
        <p:spPr bwMode="auto">
          <a:xfrm>
            <a:off x="76200" y="147638"/>
            <a:ext cx="33909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dirty="0" err="1">
                <a:solidFill>
                  <a:schemeClr val="bg1"/>
                </a:solidFill>
              </a:rPr>
              <a:t>QuickCheck</a:t>
            </a:r>
            <a:r>
              <a:rPr lang="en-US" altLang="en-US" sz="3200" dirty="0">
                <a:solidFill>
                  <a:schemeClr val="bg1"/>
                </a:solidFill>
              </a:rPr>
              <a:t> 28.6 </a:t>
            </a:r>
          </a:p>
        </p:txBody>
      </p:sp>
      <p:sp>
        <p:nvSpPr>
          <p:cNvPr id="66564" name="Rectangle 14"/>
          <p:cNvSpPr>
            <a:spLocks/>
          </p:cNvSpPr>
          <p:nvPr/>
        </p:nvSpPr>
        <p:spPr bwMode="auto">
          <a:xfrm>
            <a:off x="361950" y="3132138"/>
            <a:ext cx="718820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296" tIns="41148" rIns="82296" bIns="41148">
            <a:spAutoFit/>
          </a:bodyPr>
          <a:lstStyle>
            <a:lvl1pPr marL="635000" indent="-6350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buFont typeface="Arial" charset="0"/>
              <a:buAutoNum type="alphaUcPeriod"/>
            </a:pPr>
            <a:r>
              <a:rPr lang="en-US" altLang="en-US" sz="2600"/>
              <a:t>Remains at the dot.</a:t>
            </a:r>
          </a:p>
          <a:p>
            <a:pPr eaLnBrk="1" hangingPunct="1">
              <a:lnSpc>
                <a:spcPct val="90000"/>
              </a:lnSpc>
              <a:spcBef>
                <a:spcPct val="20000"/>
              </a:spcBef>
              <a:spcAft>
                <a:spcPct val="20000"/>
              </a:spcAft>
              <a:buFont typeface="Arial" charset="0"/>
              <a:buAutoNum type="alphaUcPeriod"/>
            </a:pPr>
            <a:r>
              <a:rPr lang="en-US" altLang="en-US" sz="2600"/>
              <a:t>Moves upward with steady </a:t>
            </a:r>
            <a:br>
              <a:rPr lang="en-US" altLang="en-US" sz="2600"/>
            </a:br>
            <a:r>
              <a:rPr lang="en-US" altLang="en-US" sz="2600"/>
              <a:t>speed.</a:t>
            </a:r>
          </a:p>
          <a:p>
            <a:pPr eaLnBrk="1" hangingPunct="1">
              <a:lnSpc>
                <a:spcPct val="90000"/>
              </a:lnSpc>
              <a:spcBef>
                <a:spcPct val="20000"/>
              </a:spcBef>
              <a:spcAft>
                <a:spcPct val="20000"/>
              </a:spcAft>
              <a:buFont typeface="Arial" charset="0"/>
              <a:buAutoNum type="alphaUcPeriod"/>
            </a:pPr>
            <a:r>
              <a:rPr lang="en-US" altLang="en-US" sz="2600"/>
              <a:t>Moves upward with an increasing speed.</a:t>
            </a:r>
          </a:p>
          <a:p>
            <a:pPr eaLnBrk="1" hangingPunct="1">
              <a:lnSpc>
                <a:spcPct val="90000"/>
              </a:lnSpc>
              <a:spcBef>
                <a:spcPct val="20000"/>
              </a:spcBef>
              <a:spcAft>
                <a:spcPct val="20000"/>
              </a:spcAft>
              <a:buFont typeface="Arial" charset="0"/>
              <a:buAutoNum type="alphaUcPeriod"/>
            </a:pPr>
            <a:r>
              <a:rPr lang="en-US" altLang="en-US" sz="2600"/>
              <a:t>Moves downward with a steady speed.</a:t>
            </a:r>
          </a:p>
          <a:p>
            <a:pPr eaLnBrk="1" hangingPunct="1">
              <a:lnSpc>
                <a:spcPct val="90000"/>
              </a:lnSpc>
              <a:spcBef>
                <a:spcPct val="20000"/>
              </a:spcBef>
              <a:spcAft>
                <a:spcPct val="20000"/>
              </a:spcAft>
              <a:buFont typeface="Arial" charset="0"/>
              <a:buAutoNum type="alphaUcPeriod"/>
            </a:pPr>
            <a:r>
              <a:rPr lang="en-US" altLang="en-US" sz="2600"/>
              <a:t>Moves downward with an increasing speed.</a:t>
            </a:r>
          </a:p>
        </p:txBody>
      </p:sp>
      <p:pic>
        <p:nvPicPr>
          <p:cNvPr id="66566" name="Picture 8" descr="CH28_PPT_Slide-62"/>
          <p:cNvPicPr>
            <a:picLocks noChangeAspect="1" noChangeArrowheads="1"/>
          </p:cNvPicPr>
          <p:nvPr/>
        </p:nvPicPr>
        <p:blipFill>
          <a:blip r:embed="rId3">
            <a:extLst>
              <a:ext uri="{28A0092B-C50C-407E-A947-70E740481C1C}">
                <a14:useLocalDpi xmlns:a14="http://schemas.microsoft.com/office/drawing/2010/main" val="0"/>
              </a:ext>
            </a:extLst>
          </a:blip>
          <a:srcRect t="12277" b="11684"/>
          <a:stretch>
            <a:fillRect/>
          </a:stretch>
        </p:blipFill>
        <p:spPr bwMode="auto">
          <a:xfrm>
            <a:off x="4789488" y="838200"/>
            <a:ext cx="41624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95486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2" descr="http://img.velvet.by/files/userfiles/10004/crying-smiley-face-i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836712"/>
            <a:ext cx="702221" cy="702221"/>
          </a:xfrm>
          <a:prstGeom prst="rect">
            <a:avLst/>
          </a:prstGeom>
          <a:noFill/>
          <a:extLst>
            <a:ext uri="{909E8E84-426E-40DD-AFC4-6F175D3DCCD1}">
              <a14:hiddenFill xmlns:a14="http://schemas.microsoft.com/office/drawing/2010/main">
                <a:solidFill>
                  <a:srgbClr val="FFFFFF"/>
                </a:solidFill>
              </a14:hiddenFill>
            </a:ext>
          </a:extLst>
        </p:spPr>
      </p:pic>
      <p:sp>
        <p:nvSpPr>
          <p:cNvPr id="34818" name="Rectangle 2"/>
          <p:cNvSpPr>
            <a:spLocks noGrp="1" noChangeArrowheads="1"/>
          </p:cNvSpPr>
          <p:nvPr>
            <p:ph type="title"/>
          </p:nvPr>
        </p:nvSpPr>
        <p:spPr>
          <a:xfrm>
            <a:off x="152400" y="44624"/>
            <a:ext cx="8763000" cy="1584176"/>
          </a:xfrm>
        </p:spPr>
        <p:txBody>
          <a:bodyPr/>
          <a:lstStyle/>
          <a:p>
            <a:pPr eaLnBrk="1" hangingPunct="1"/>
            <a:r>
              <a:rPr lang="en-US" dirty="0"/>
              <a:t>Before Class</a:t>
            </a:r>
            <a:r>
              <a:rPr lang="en-US" dirty="0" smtClean="0"/>
              <a:t> 12 on Wednesday</a:t>
            </a:r>
            <a:br>
              <a:rPr lang="en-US" dirty="0" smtClean="0"/>
            </a:br>
            <a:r>
              <a:rPr lang="en-US" dirty="0" smtClean="0"/>
              <a:t>(my last class…)</a:t>
            </a:r>
            <a:endParaRPr lang="en-US" dirty="0"/>
          </a:p>
        </p:txBody>
      </p:sp>
      <p:sp>
        <p:nvSpPr>
          <p:cNvPr id="28675" name="Rectangle 3"/>
          <p:cNvSpPr>
            <a:spLocks noGrp="1" noChangeArrowheads="1"/>
          </p:cNvSpPr>
          <p:nvPr>
            <p:ph type="body" idx="1"/>
          </p:nvPr>
        </p:nvSpPr>
        <p:spPr>
          <a:xfrm>
            <a:off x="167924" y="1628800"/>
            <a:ext cx="8784976" cy="2520280"/>
          </a:xfrm>
        </p:spPr>
        <p:txBody>
          <a:bodyPr/>
          <a:lstStyle/>
          <a:p>
            <a:r>
              <a:rPr lang="en-US" sz="2800" dirty="0" smtClean="0"/>
              <a:t>Please finish reading </a:t>
            </a:r>
            <a:r>
              <a:rPr lang="en-CA" sz="2800" dirty="0"/>
              <a:t>Knight </a:t>
            </a:r>
            <a:r>
              <a:rPr lang="en-CA" sz="2800" dirty="0" smtClean="0"/>
              <a:t>Ch</a:t>
            </a:r>
            <a:r>
              <a:rPr lang="en-CA" sz="2800" dirty="0"/>
              <a:t>. </a:t>
            </a:r>
            <a:r>
              <a:rPr lang="en-CA" sz="2800" dirty="0" smtClean="0"/>
              <a:t>28</a:t>
            </a:r>
          </a:p>
          <a:p>
            <a:r>
              <a:rPr lang="en-US" sz="2800" dirty="0" smtClean="0"/>
              <a:t>Please </a:t>
            </a:r>
            <a:r>
              <a:rPr lang="en-US" sz="2800" dirty="0"/>
              <a:t>do the short pre-class quiz on </a:t>
            </a:r>
            <a:r>
              <a:rPr lang="en-US" sz="2800" dirty="0" err="1"/>
              <a:t>MasteringPhysics</a:t>
            </a:r>
            <a:r>
              <a:rPr lang="en-US" sz="2800" dirty="0"/>
              <a:t> by </a:t>
            </a:r>
            <a:r>
              <a:rPr lang="en-US" sz="2800" dirty="0" smtClean="0"/>
              <a:t>tomorrow night</a:t>
            </a:r>
            <a:r>
              <a:rPr lang="en-US" sz="2800" dirty="0"/>
              <a:t>.</a:t>
            </a:r>
          </a:p>
          <a:p>
            <a:endParaRPr lang="en-CA" sz="2800" dirty="0"/>
          </a:p>
        </p:txBody>
      </p:sp>
      <p:sp>
        <p:nvSpPr>
          <p:cNvPr id="6" name="Rectangle 3"/>
          <p:cNvSpPr txBox="1">
            <a:spLocks noChangeArrowheads="1"/>
          </p:cNvSpPr>
          <p:nvPr/>
        </p:nvSpPr>
        <p:spPr bwMode="auto">
          <a:xfrm>
            <a:off x="179512" y="3122676"/>
            <a:ext cx="8712968" cy="34746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a:lstStyle>
          <a:p>
            <a:r>
              <a:rPr lang="en-US" sz="2800" kern="0" dirty="0" smtClean="0"/>
              <a:t>Something to think about.  A battery is designed to supply a steady amount of which of the following quantities?</a:t>
            </a:r>
          </a:p>
          <a:p>
            <a:pPr lvl="1"/>
            <a:r>
              <a:rPr lang="en-US" kern="0" dirty="0" smtClean="0"/>
              <a:t>Energy</a:t>
            </a:r>
          </a:p>
          <a:p>
            <a:pPr lvl="1"/>
            <a:r>
              <a:rPr lang="en-US" kern="0" dirty="0" smtClean="0"/>
              <a:t>Power</a:t>
            </a:r>
          </a:p>
          <a:p>
            <a:pPr lvl="1"/>
            <a:r>
              <a:rPr lang="en-US" kern="0" dirty="0" smtClean="0"/>
              <a:t>Electric potential difference</a:t>
            </a:r>
          </a:p>
          <a:p>
            <a:pPr lvl="1"/>
            <a:r>
              <a:rPr lang="en-US" kern="0" dirty="0" smtClean="0"/>
              <a:t>Electric current</a:t>
            </a:r>
            <a:endParaRPr lang="en-US" kern="0" dirty="0"/>
          </a:p>
        </p:txBody>
      </p:sp>
      <p:sp>
        <p:nvSpPr>
          <p:cNvPr id="2" name="TextBox 1"/>
          <p:cNvSpPr txBox="1"/>
          <p:nvPr/>
        </p:nvSpPr>
        <p:spPr>
          <a:xfrm>
            <a:off x="3842990" y="4653136"/>
            <a:ext cx="3240360" cy="830997"/>
          </a:xfrm>
          <a:prstGeom prst="rect">
            <a:avLst/>
          </a:prstGeom>
          <a:solidFill>
            <a:srgbClr val="FFFFFF"/>
          </a:solidFill>
          <a:effectLst>
            <a:outerShdw blurRad="63500" sx="102000" sy="102000" algn="ctr" rotWithShape="0">
              <a:prstClr val="black">
                <a:alpha val="40000"/>
              </a:prstClr>
            </a:outerShdw>
          </a:effectLst>
        </p:spPr>
        <p:txBody>
          <a:bodyPr wrap="square" rtlCol="0">
            <a:spAutoFit/>
          </a:bodyPr>
          <a:lstStyle/>
          <a:p>
            <a:r>
              <a:rPr lang="en-CA" sz="2400" dirty="0" smtClean="0">
                <a:latin typeface="Comic Sans MS" panose="030F0702030302020204" pitchFamily="66" charset="0"/>
              </a:rPr>
              <a:t>(</a:t>
            </a:r>
            <a:r>
              <a:rPr lang="en-CA" sz="2400" b="1" dirty="0" smtClean="0">
                <a:latin typeface="Comic Sans MS" panose="030F0702030302020204" pitchFamily="66" charset="0"/>
              </a:rPr>
              <a:t>Hint: </a:t>
            </a:r>
            <a:r>
              <a:rPr lang="en-CA" sz="2400" dirty="0" smtClean="0">
                <a:latin typeface="Comic Sans MS" panose="030F0702030302020204" pitchFamily="66" charset="0"/>
              </a:rPr>
              <a:t>only </a:t>
            </a:r>
            <a:r>
              <a:rPr lang="en-CA" sz="2400" i="1" dirty="0" smtClean="0">
                <a:latin typeface="Comic Sans MS" panose="030F0702030302020204" pitchFamily="66" charset="0"/>
              </a:rPr>
              <a:t>one</a:t>
            </a:r>
            <a:r>
              <a:rPr lang="en-CA" sz="2400" dirty="0" smtClean="0">
                <a:latin typeface="Comic Sans MS" panose="030F0702030302020204" pitchFamily="66" charset="0"/>
              </a:rPr>
              <a:t> of these is correct!)</a:t>
            </a:r>
            <a:endParaRPr lang="en-CA" sz="2400" dirty="0">
              <a:latin typeface="Comic Sans MS" panose="030F0702030302020204" pitchFamily="66" charset="0"/>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7993" y="3025074"/>
            <a:ext cx="476250"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30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P spid="6" grpId="0"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ChangeArrowheads="1"/>
          </p:cNvSpPr>
          <p:nvPr/>
        </p:nvSpPr>
        <p:spPr bwMode="auto">
          <a:xfrm>
            <a:off x="61913" y="100013"/>
            <a:ext cx="7772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dirty="0"/>
              <a:t>Dipoles in a Uniform Electric Field</a:t>
            </a:r>
          </a:p>
        </p:txBody>
      </p:sp>
      <p:pic>
        <p:nvPicPr>
          <p:cNvPr id="91141" name="Picture 10" descr="26_27_FigureB"/>
          <p:cNvPicPr>
            <a:picLocks noChangeAspect="1" noChangeArrowheads="1"/>
          </p:cNvPicPr>
          <p:nvPr/>
        </p:nvPicPr>
        <p:blipFill>
          <a:blip r:embed="rId2">
            <a:extLst>
              <a:ext uri="{28A0092B-C50C-407E-A947-70E740481C1C}">
                <a14:useLocalDpi xmlns:a14="http://schemas.microsoft.com/office/drawing/2010/main" val="0"/>
              </a:ext>
            </a:extLst>
          </a:blip>
          <a:srcRect l="15114" b="10652"/>
          <a:stretch>
            <a:fillRect/>
          </a:stretch>
        </p:blipFill>
        <p:spPr bwMode="auto">
          <a:xfrm>
            <a:off x="4559300" y="2819400"/>
            <a:ext cx="42799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 name="TextBox 1"/>
              <p:cNvSpPr txBox="1"/>
              <p:nvPr/>
            </p:nvSpPr>
            <p:spPr>
              <a:xfrm>
                <a:off x="467544" y="774680"/>
                <a:ext cx="4091756" cy="6217023"/>
              </a:xfrm>
              <a:prstGeom prst="rect">
                <a:avLst/>
              </a:prstGeom>
              <a:noFill/>
            </p:spPr>
            <p:txBody>
              <a:bodyPr wrap="square" rtlCol="0">
                <a:spAutoFit/>
              </a:bodyPr>
              <a:lstStyle/>
              <a:p>
                <a:pPr eaLnBrk="1" hangingPunct="1">
                  <a:spcBef>
                    <a:spcPct val="20000"/>
                  </a:spcBef>
                  <a:spcAft>
                    <a:spcPct val="20000"/>
                  </a:spcAft>
                  <a:buClr>
                    <a:srgbClr val="93001B"/>
                  </a:buClr>
                  <a:buFont typeface="Wingdings" pitchFamily="84" charset="2"/>
                  <a:buChar char="§"/>
                </a:pPr>
                <a:r>
                  <a:rPr lang="en-US" altLang="en-US" sz="2800" dirty="0" smtClean="0"/>
                  <a:t> The figure shows an electric dipole placed in a </a:t>
                </a:r>
                <a:r>
                  <a:rPr lang="en-US" altLang="en-US" sz="2800" i="1" dirty="0"/>
                  <a:t>uniform </a:t>
                </a:r>
                <a:r>
                  <a:rPr lang="en-US" altLang="en-US" sz="2800" dirty="0"/>
                  <a:t>external electric field.</a:t>
                </a:r>
              </a:p>
              <a:p>
                <a:pPr eaLnBrk="1" hangingPunct="1">
                  <a:spcBef>
                    <a:spcPct val="20000"/>
                  </a:spcBef>
                  <a:spcAft>
                    <a:spcPct val="20000"/>
                  </a:spcAft>
                  <a:buClr>
                    <a:srgbClr val="93001B"/>
                  </a:buClr>
                  <a:buFont typeface="Wingdings" pitchFamily="84" charset="2"/>
                  <a:buChar char="§"/>
                </a:pPr>
                <a:r>
                  <a:rPr lang="en-US" altLang="en-US" sz="2800" dirty="0" smtClean="0"/>
                  <a:t> The </a:t>
                </a:r>
                <a:r>
                  <a:rPr lang="en-US" altLang="en-US" sz="2800" dirty="0"/>
                  <a:t>torque causes the dipole to rotate until it is aligned with the electric field, as shown.</a:t>
                </a:r>
              </a:p>
              <a:p>
                <a:pPr eaLnBrk="1" hangingPunct="1">
                  <a:spcBef>
                    <a:spcPct val="20000"/>
                  </a:spcBef>
                  <a:spcAft>
                    <a:spcPct val="20000"/>
                  </a:spcAft>
                  <a:buClr>
                    <a:srgbClr val="93001B"/>
                  </a:buClr>
                  <a:buFont typeface="Wingdings" pitchFamily="84" charset="2"/>
                  <a:buChar char="§"/>
                </a:pPr>
                <a:r>
                  <a:rPr lang="en-US" altLang="en-US" sz="2800" dirty="0" smtClean="0"/>
                  <a:t> Notice </a:t>
                </a:r>
                <a:r>
                  <a:rPr lang="en-US" altLang="en-US" sz="2800" dirty="0"/>
                  <a:t>that the positive end of the dipole is in the direction in which </a:t>
                </a:r>
                <a14:m>
                  <m:oMath xmlns:m="http://schemas.openxmlformats.org/officeDocument/2006/math">
                    <m:acc>
                      <m:accPr>
                        <m:chr m:val="⃗"/>
                        <m:ctrlPr>
                          <a:rPr lang="en-US" altLang="en-US" sz="2800" i="1" smtClean="0">
                            <a:latin typeface="Cambria Math"/>
                          </a:rPr>
                        </m:ctrlPr>
                      </m:accPr>
                      <m:e>
                        <m:r>
                          <a:rPr lang="en-CA" altLang="en-US" sz="2800" b="0" i="1" smtClean="0">
                            <a:latin typeface="Cambria Math"/>
                          </a:rPr>
                          <m:t>𝐸</m:t>
                        </m:r>
                      </m:e>
                    </m:acc>
                  </m:oMath>
                </a14:m>
                <a:r>
                  <a:rPr lang="en-US" altLang="en-US" sz="2800" dirty="0" smtClean="0"/>
                  <a:t>     </a:t>
                </a:r>
                <a:r>
                  <a:rPr lang="en-US" altLang="en-US" sz="2800" dirty="0"/>
                  <a:t>points.</a:t>
                </a:r>
                <a:endParaRPr lang="en-US" altLang="en-US" sz="2800" i="1" dirty="0"/>
              </a:p>
              <a:p>
                <a:endParaRPr lang="en-CA" sz="2800" dirty="0"/>
              </a:p>
            </p:txBody>
          </p:sp>
        </mc:Choice>
        <mc:Fallback xmlns="">
          <p:sp>
            <p:nvSpPr>
              <p:cNvPr id="2" name="TextBox 1"/>
              <p:cNvSpPr txBox="1">
                <a:spLocks noRot="1" noChangeAspect="1" noMove="1" noResize="1" noEditPoints="1" noAdjustHandles="1" noChangeArrowheads="1" noChangeShapeType="1" noTextEdit="1"/>
              </p:cNvSpPr>
              <p:nvPr/>
            </p:nvSpPr>
            <p:spPr>
              <a:xfrm>
                <a:off x="467544" y="774680"/>
                <a:ext cx="4091756" cy="6217023"/>
              </a:xfrm>
              <a:prstGeom prst="rect">
                <a:avLst/>
              </a:prstGeom>
              <a:blipFill rotWithShape="1">
                <a:blip r:embed="rId3"/>
                <a:stretch>
                  <a:fillRect l="-3130" t="-980" r="-4322"/>
                </a:stretch>
              </a:blipFill>
            </p:spPr>
            <p:txBody>
              <a:bodyPr/>
              <a:lstStyle/>
              <a:p>
                <a:r>
                  <a:rPr lang="en-CA">
                    <a:noFill/>
                  </a:rPr>
                  <a:t> </a:t>
                </a:r>
              </a:p>
            </p:txBody>
          </p:sp>
        </mc:Fallback>
      </mc:AlternateContent>
    </p:spTree>
    <p:extLst>
      <p:ext uri="{BB962C8B-B14F-4D97-AF65-F5344CB8AC3E}">
        <p14:creationId xmlns:p14="http://schemas.microsoft.com/office/powerpoint/2010/main" val="2392644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p:cNvSpPr>
          <p:nvPr/>
        </p:nvSpPr>
        <p:spPr bwMode="auto">
          <a:xfrm>
            <a:off x="457200" y="1028700"/>
            <a:ext cx="529907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pPr>
            <a:r>
              <a:rPr lang="en-US" altLang="en-US" sz="2800" dirty="0"/>
              <a:t>Which dipole experiences no net </a:t>
            </a:r>
            <a:r>
              <a:rPr lang="en-US" altLang="en-US" sz="2800" b="1" dirty="0"/>
              <a:t>torque</a:t>
            </a:r>
            <a:r>
              <a:rPr lang="en-US" altLang="en-US" sz="2800" dirty="0"/>
              <a:t> in the electric field? </a:t>
            </a:r>
          </a:p>
        </p:txBody>
      </p:sp>
      <p:sp>
        <p:nvSpPr>
          <p:cNvPr id="94211" name="Rectangle 3"/>
          <p:cNvSpPr>
            <a:spLocks noChangeArrowheads="1"/>
          </p:cNvSpPr>
          <p:nvPr/>
        </p:nvSpPr>
        <p:spPr bwMode="auto">
          <a:xfrm>
            <a:off x="80963" y="111125"/>
            <a:ext cx="3913187"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tIns="41148" rIns="82296" bIns="41148" anchor="ct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3200">
                <a:solidFill>
                  <a:schemeClr val="bg1"/>
                </a:solidFill>
              </a:rPr>
              <a:t>QuickCheck 26.14 </a:t>
            </a:r>
          </a:p>
        </p:txBody>
      </p:sp>
      <p:sp>
        <p:nvSpPr>
          <p:cNvPr id="94212" name="Rectangle 2"/>
          <p:cNvSpPr>
            <a:spLocks/>
          </p:cNvSpPr>
          <p:nvPr/>
        </p:nvSpPr>
        <p:spPr bwMode="auto">
          <a:xfrm>
            <a:off x="457200" y="2000250"/>
            <a:ext cx="5299075"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pPr>
            <a:endParaRPr lang="en-US" altLang="en-US" sz="2800"/>
          </a:p>
          <a:p>
            <a:pPr eaLnBrk="1" hangingPunct="1">
              <a:lnSpc>
                <a:spcPct val="90000"/>
              </a:lnSpc>
              <a:spcBef>
                <a:spcPct val="20000"/>
              </a:spcBef>
              <a:spcAft>
                <a:spcPct val="20000"/>
              </a:spcAft>
              <a:buFont typeface="Arial" charset="0"/>
              <a:buAutoNum type="alphaUcPeriod"/>
            </a:pPr>
            <a:r>
              <a:rPr lang="en-US" altLang="en-US" sz="2800"/>
              <a:t>  Dipole A.</a:t>
            </a:r>
          </a:p>
          <a:p>
            <a:pPr eaLnBrk="1" hangingPunct="1">
              <a:lnSpc>
                <a:spcPct val="90000"/>
              </a:lnSpc>
              <a:spcBef>
                <a:spcPct val="20000"/>
              </a:spcBef>
              <a:spcAft>
                <a:spcPct val="20000"/>
              </a:spcAft>
              <a:buFont typeface="Arial" charset="0"/>
              <a:buAutoNum type="alphaUcPeriod"/>
            </a:pPr>
            <a:r>
              <a:rPr lang="en-US" altLang="en-US" sz="2800"/>
              <a:t>  Dipole B.</a:t>
            </a:r>
          </a:p>
          <a:p>
            <a:pPr eaLnBrk="1" hangingPunct="1">
              <a:lnSpc>
                <a:spcPct val="90000"/>
              </a:lnSpc>
              <a:spcBef>
                <a:spcPct val="20000"/>
              </a:spcBef>
              <a:spcAft>
                <a:spcPct val="20000"/>
              </a:spcAft>
              <a:buFont typeface="Arial" charset="0"/>
              <a:buAutoNum type="alphaUcPeriod"/>
            </a:pPr>
            <a:r>
              <a:rPr lang="en-US" altLang="en-US" sz="2800"/>
              <a:t>  Dipole C.</a:t>
            </a:r>
          </a:p>
          <a:p>
            <a:pPr eaLnBrk="1" hangingPunct="1">
              <a:lnSpc>
                <a:spcPct val="90000"/>
              </a:lnSpc>
              <a:spcBef>
                <a:spcPct val="20000"/>
              </a:spcBef>
              <a:spcAft>
                <a:spcPct val="20000"/>
              </a:spcAft>
              <a:buFont typeface="Arial" charset="0"/>
              <a:buAutoNum type="alphaUcPeriod"/>
            </a:pPr>
            <a:r>
              <a:rPr lang="en-US" altLang="en-US" sz="2800"/>
              <a:t>  Both dipoles A and C.</a:t>
            </a:r>
          </a:p>
          <a:p>
            <a:pPr eaLnBrk="1" hangingPunct="1">
              <a:lnSpc>
                <a:spcPct val="90000"/>
              </a:lnSpc>
              <a:spcBef>
                <a:spcPct val="20000"/>
              </a:spcBef>
              <a:spcAft>
                <a:spcPct val="20000"/>
              </a:spcAft>
              <a:buFont typeface="Arial" charset="0"/>
              <a:buAutoNum type="alphaUcPeriod"/>
            </a:pPr>
            <a:r>
              <a:rPr lang="en-US" altLang="en-US" sz="2800"/>
              <a:t>  All three dipoles.</a:t>
            </a:r>
          </a:p>
        </p:txBody>
      </p:sp>
      <p:sp>
        <p:nvSpPr>
          <p:cNvPr id="94214" name="Rectangle 42"/>
          <p:cNvSpPr>
            <a:spLocks/>
          </p:cNvSpPr>
          <p:nvPr/>
        </p:nvSpPr>
        <p:spPr bwMode="auto">
          <a:xfrm>
            <a:off x="8132763" y="1150938"/>
            <a:ext cx="50165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296" tIns="41148" rIns="82296" bIns="41148">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2800"/>
              <a:t>A.</a:t>
            </a:r>
          </a:p>
        </p:txBody>
      </p:sp>
      <p:sp>
        <p:nvSpPr>
          <p:cNvPr id="94215" name="Rectangle 43"/>
          <p:cNvSpPr>
            <a:spLocks/>
          </p:cNvSpPr>
          <p:nvPr/>
        </p:nvSpPr>
        <p:spPr bwMode="auto">
          <a:xfrm>
            <a:off x="8132763" y="2384425"/>
            <a:ext cx="50165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296" tIns="41148" rIns="82296" bIns="41148">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2800"/>
              <a:t>B.</a:t>
            </a:r>
          </a:p>
        </p:txBody>
      </p:sp>
      <p:sp>
        <p:nvSpPr>
          <p:cNvPr id="94216" name="Rectangle 44"/>
          <p:cNvSpPr>
            <a:spLocks/>
          </p:cNvSpPr>
          <p:nvPr/>
        </p:nvSpPr>
        <p:spPr bwMode="auto">
          <a:xfrm>
            <a:off x="8132763" y="3681413"/>
            <a:ext cx="52070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82296" tIns="41148" rIns="82296" bIns="41148">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r>
              <a:rPr lang="en-US" altLang="en-US" sz="2800"/>
              <a:t>C.</a:t>
            </a:r>
          </a:p>
        </p:txBody>
      </p:sp>
      <p:pic>
        <p:nvPicPr>
          <p:cNvPr id="94217" name="Picture 50" descr="CH26_PPT_Slide_86-87-88-90"/>
          <p:cNvPicPr>
            <a:picLocks noChangeAspect="1" noChangeArrowheads="1"/>
          </p:cNvPicPr>
          <p:nvPr/>
        </p:nvPicPr>
        <p:blipFill>
          <a:blip r:embed="rId3">
            <a:extLst>
              <a:ext uri="{28A0092B-C50C-407E-A947-70E740481C1C}">
                <a14:useLocalDpi xmlns:a14="http://schemas.microsoft.com/office/drawing/2010/main" val="0"/>
              </a:ext>
            </a:extLst>
          </a:blip>
          <a:srcRect l="27725" r="36620"/>
          <a:stretch>
            <a:fillRect/>
          </a:stretch>
        </p:blipFill>
        <p:spPr bwMode="auto">
          <a:xfrm>
            <a:off x="6400800" y="990600"/>
            <a:ext cx="17621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032810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42863" y="152400"/>
            <a:ext cx="7772400" cy="304800"/>
          </a:xfrm>
        </p:spPr>
        <p:txBody>
          <a:bodyPr/>
          <a:lstStyle/>
          <a:p>
            <a:pPr algn="l" eaLnBrk="1" hangingPunct="1"/>
            <a:r>
              <a:rPr lang="en-US" altLang="en-US" sz="3200" dirty="0" smtClean="0">
                <a:solidFill>
                  <a:schemeClr val="tx1"/>
                </a:solidFill>
              </a:rPr>
              <a:t>Dipoles in a Uniform Electric Field</a:t>
            </a:r>
          </a:p>
        </p:txBody>
      </p:sp>
      <p:sp>
        <p:nvSpPr>
          <p:cNvPr id="96259" name="Text Box 3"/>
          <p:cNvSpPr txBox="1">
            <a:spLocks noChangeArrowheads="1"/>
          </p:cNvSpPr>
          <p:nvPr/>
        </p:nvSpPr>
        <p:spPr bwMode="auto">
          <a:xfrm>
            <a:off x="5170488" y="1236663"/>
            <a:ext cx="3822700" cy="44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4163" indent="-284163">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The figure shows a sample of permanent dipoles, such as water molecules, in an external electric field.</a:t>
            </a:r>
          </a:p>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All the dipoles rotate until they are aligned with the electric field.</a:t>
            </a:r>
          </a:p>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This is the mechanism by which the sample becomes </a:t>
            </a:r>
            <a:r>
              <a:rPr lang="en-US" altLang="en-US" sz="2600" i="1" dirty="0">
                <a:cs typeface="Arial" charset="0"/>
              </a:rPr>
              <a:t>polarized.</a:t>
            </a:r>
          </a:p>
        </p:txBody>
      </p:sp>
      <p:pic>
        <p:nvPicPr>
          <p:cNvPr id="96261" name="Picture 6" descr="26_28_Figure"/>
          <p:cNvPicPr>
            <a:picLocks noChangeAspect="1" noChangeArrowheads="1"/>
          </p:cNvPicPr>
          <p:nvPr/>
        </p:nvPicPr>
        <p:blipFill>
          <a:blip r:embed="rId2">
            <a:extLst>
              <a:ext uri="{28A0092B-C50C-407E-A947-70E740481C1C}">
                <a14:useLocalDpi xmlns:a14="http://schemas.microsoft.com/office/drawing/2010/main" val="0"/>
              </a:ext>
            </a:extLst>
          </a:blip>
          <a:srcRect b="2879"/>
          <a:stretch>
            <a:fillRect/>
          </a:stretch>
        </p:blipFill>
        <p:spPr bwMode="auto">
          <a:xfrm>
            <a:off x="185738" y="1524000"/>
            <a:ext cx="4691062" cy="36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77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80963" y="152400"/>
            <a:ext cx="7772400" cy="304800"/>
          </a:xfrm>
        </p:spPr>
        <p:txBody>
          <a:bodyPr/>
          <a:lstStyle/>
          <a:p>
            <a:pPr algn="l" eaLnBrk="1" hangingPunct="1"/>
            <a:r>
              <a:rPr lang="en-US" altLang="en-US" sz="3200" dirty="0" smtClean="0">
                <a:solidFill>
                  <a:schemeClr val="tx1"/>
                </a:solidFill>
              </a:rPr>
              <a:t>The Torque on a Dipole</a:t>
            </a:r>
          </a:p>
        </p:txBody>
      </p:sp>
      <p:sp>
        <p:nvSpPr>
          <p:cNvPr id="97283" name="Text Box 3"/>
          <p:cNvSpPr txBox="1">
            <a:spLocks noChangeArrowheads="1"/>
          </p:cNvSpPr>
          <p:nvPr/>
        </p:nvSpPr>
        <p:spPr bwMode="auto">
          <a:xfrm>
            <a:off x="381000" y="914400"/>
            <a:ext cx="85026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buClr>
                <a:srgbClr val="FF0000"/>
              </a:buClr>
            </a:pPr>
            <a:r>
              <a:rPr lang="en-US" altLang="en-US" sz="2800">
                <a:cs typeface="Arial" charset="0"/>
              </a:rPr>
              <a:t>The torque on a dipole placed in a uniform external electric field is</a:t>
            </a:r>
            <a:endParaRPr lang="en-US" altLang="en-US" sz="2800" i="1">
              <a:cs typeface="Arial" charset="0"/>
            </a:endParaRPr>
          </a:p>
        </p:txBody>
      </p:sp>
      <p:pic>
        <p:nvPicPr>
          <p:cNvPr id="97285" name="Picture 7" descr="26_29_Figure"/>
          <p:cNvPicPr>
            <a:picLocks noChangeAspect="1" noChangeArrowheads="1"/>
          </p:cNvPicPr>
          <p:nvPr/>
        </p:nvPicPr>
        <p:blipFill>
          <a:blip r:embed="rId2">
            <a:extLst>
              <a:ext uri="{28A0092B-C50C-407E-A947-70E740481C1C}">
                <a14:useLocalDpi xmlns:a14="http://schemas.microsoft.com/office/drawing/2010/main" val="0"/>
              </a:ext>
            </a:extLst>
          </a:blip>
          <a:srcRect b="3937"/>
          <a:stretch>
            <a:fillRect/>
          </a:stretch>
        </p:blipFill>
        <p:spPr bwMode="auto">
          <a:xfrm>
            <a:off x="2133600" y="2647950"/>
            <a:ext cx="48768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8" descr="CH26_PPT_Slide_26-92"/>
          <p:cNvPicPr>
            <a:picLocks noChangeAspect="1" noChangeArrowheads="1"/>
          </p:cNvPicPr>
          <p:nvPr/>
        </p:nvPicPr>
        <p:blipFill>
          <a:blip r:embed="rId3">
            <a:extLst>
              <a:ext uri="{28A0092B-C50C-407E-A947-70E740481C1C}">
                <a14:useLocalDpi xmlns:a14="http://schemas.microsoft.com/office/drawing/2010/main" val="0"/>
              </a:ext>
            </a:extLst>
          </a:blip>
          <a:srcRect r="29489"/>
          <a:stretch>
            <a:fillRect/>
          </a:stretch>
        </p:blipFill>
        <p:spPr bwMode="auto">
          <a:xfrm>
            <a:off x="1557338" y="1905000"/>
            <a:ext cx="6027737"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260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a:xfrm>
            <a:off x="61913" y="100013"/>
            <a:ext cx="7772400" cy="381000"/>
          </a:xfrm>
        </p:spPr>
        <p:txBody>
          <a:bodyPr/>
          <a:lstStyle/>
          <a:p>
            <a:pPr algn="l" eaLnBrk="1" hangingPunct="1"/>
            <a:r>
              <a:rPr lang="en-US" altLang="en-US" sz="3200" smtClean="0">
                <a:solidFill>
                  <a:schemeClr val="tx1"/>
                </a:solidFill>
              </a:rPr>
              <a:t>Dipoles in a Nonuniform Electric Field</a:t>
            </a:r>
          </a:p>
        </p:txBody>
      </p:sp>
      <p:sp>
        <p:nvSpPr>
          <p:cNvPr id="103427" name="Text Box 3"/>
          <p:cNvSpPr txBox="1">
            <a:spLocks noChangeArrowheads="1"/>
          </p:cNvSpPr>
          <p:nvPr/>
        </p:nvSpPr>
        <p:spPr bwMode="auto">
          <a:xfrm>
            <a:off x="36513" y="1003300"/>
            <a:ext cx="4230687"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Suppose that a dipole is placed in a </a:t>
            </a:r>
            <a:r>
              <a:rPr lang="en-US" altLang="en-US" sz="2600" dirty="0" err="1">
                <a:cs typeface="Arial" charset="0"/>
              </a:rPr>
              <a:t>nonuniform</a:t>
            </a:r>
            <a:r>
              <a:rPr lang="en-US" altLang="en-US" sz="2600" dirty="0">
                <a:cs typeface="Arial" charset="0"/>
              </a:rPr>
              <a:t> electric field, such as the field of a positive point charge.</a:t>
            </a:r>
          </a:p>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The first response of the dipole is to rotate until it is aligned with the field.</a:t>
            </a:r>
          </a:p>
        </p:txBody>
      </p:sp>
      <p:sp>
        <p:nvSpPr>
          <p:cNvPr id="103428" name="Text Box 3"/>
          <p:cNvSpPr txBox="1">
            <a:spLocks noChangeArrowheads="1"/>
          </p:cNvSpPr>
          <p:nvPr/>
        </p:nvSpPr>
        <p:spPr bwMode="auto">
          <a:xfrm>
            <a:off x="47625" y="4273550"/>
            <a:ext cx="8791575"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Once the dipole is aligned, the leftward attractive force on its negative end is slightly stronger than the rightward repulsive force on its positive end.</a:t>
            </a:r>
          </a:p>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This causes a net force to the </a:t>
            </a:r>
            <a:r>
              <a:rPr lang="en-US" altLang="en-US" sz="2600" i="1" dirty="0">
                <a:cs typeface="Arial" charset="0"/>
              </a:rPr>
              <a:t>left</a:t>
            </a:r>
            <a:r>
              <a:rPr lang="en-US" altLang="en-US" sz="2600" dirty="0">
                <a:cs typeface="Arial" charset="0"/>
              </a:rPr>
              <a:t>, toward the point charge.</a:t>
            </a:r>
          </a:p>
        </p:txBody>
      </p:sp>
      <p:pic>
        <p:nvPicPr>
          <p:cNvPr id="103430" name="Picture 7" descr="26_31_FigureA"/>
          <p:cNvPicPr>
            <a:picLocks noChangeAspect="1" noChangeArrowheads="1"/>
          </p:cNvPicPr>
          <p:nvPr/>
        </p:nvPicPr>
        <p:blipFill>
          <a:blip r:embed="rId2">
            <a:extLst>
              <a:ext uri="{28A0092B-C50C-407E-A947-70E740481C1C}">
                <a14:useLocalDpi xmlns:a14="http://schemas.microsoft.com/office/drawing/2010/main" val="0"/>
              </a:ext>
            </a:extLst>
          </a:blip>
          <a:srcRect b="4520"/>
          <a:stretch>
            <a:fillRect/>
          </a:stretch>
        </p:blipFill>
        <p:spPr bwMode="auto">
          <a:xfrm>
            <a:off x="4495800" y="914400"/>
            <a:ext cx="42926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467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2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2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2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52388" y="176213"/>
            <a:ext cx="7772400" cy="228600"/>
          </a:xfrm>
        </p:spPr>
        <p:txBody>
          <a:bodyPr/>
          <a:lstStyle/>
          <a:p>
            <a:pPr algn="l" eaLnBrk="1" hangingPunct="1"/>
            <a:r>
              <a:rPr lang="en-US" altLang="en-US" sz="3200" dirty="0" smtClean="0">
                <a:solidFill>
                  <a:schemeClr val="tx1"/>
                </a:solidFill>
              </a:rPr>
              <a:t>Dipoles in a </a:t>
            </a:r>
            <a:r>
              <a:rPr lang="en-US" altLang="en-US" sz="3200" dirty="0" err="1" smtClean="0">
                <a:solidFill>
                  <a:schemeClr val="tx1"/>
                </a:solidFill>
              </a:rPr>
              <a:t>Nonuniform</a:t>
            </a:r>
            <a:r>
              <a:rPr lang="en-US" altLang="en-US" sz="3200" dirty="0" smtClean="0">
                <a:solidFill>
                  <a:schemeClr val="tx1"/>
                </a:solidFill>
              </a:rPr>
              <a:t> Electric Field</a:t>
            </a:r>
          </a:p>
        </p:txBody>
      </p:sp>
      <p:sp>
        <p:nvSpPr>
          <p:cNvPr id="104451" name="Text Box 3"/>
          <p:cNvSpPr txBox="1">
            <a:spLocks noChangeArrowheads="1"/>
          </p:cNvSpPr>
          <p:nvPr/>
        </p:nvSpPr>
        <p:spPr bwMode="auto">
          <a:xfrm>
            <a:off x="85725" y="1589088"/>
            <a:ext cx="4229100"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4163" indent="-284163">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A dipole near a negative point charge is also attracted toward the point charge.</a:t>
            </a:r>
          </a:p>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The net force on a dipole is toward the direction of the strongest field.</a:t>
            </a:r>
          </a:p>
        </p:txBody>
      </p:sp>
      <p:sp>
        <p:nvSpPr>
          <p:cNvPr id="104452" name="Rectangle 6"/>
          <p:cNvSpPr>
            <a:spLocks noChangeArrowheads="1"/>
          </p:cNvSpPr>
          <p:nvPr/>
        </p:nvSpPr>
        <p:spPr bwMode="auto">
          <a:xfrm>
            <a:off x="4303713" y="800100"/>
            <a:ext cx="528637" cy="576263"/>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endParaRPr lang="en-US" altLang="en-US">
              <a:latin typeface="Times New Roman" pitchFamily="84" charset="0"/>
            </a:endParaRPr>
          </a:p>
        </p:txBody>
      </p:sp>
      <p:sp>
        <p:nvSpPr>
          <p:cNvPr id="104453" name="Rectangle 11"/>
          <p:cNvSpPr>
            <a:spLocks noChangeArrowheads="1"/>
          </p:cNvSpPr>
          <p:nvPr/>
        </p:nvSpPr>
        <p:spPr bwMode="auto">
          <a:xfrm>
            <a:off x="7007225" y="835025"/>
            <a:ext cx="576263" cy="434975"/>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endParaRPr lang="en-US" altLang="en-US">
              <a:latin typeface="Times New Roman" pitchFamily="84" charset="0"/>
            </a:endParaRPr>
          </a:p>
        </p:txBody>
      </p:sp>
      <p:sp>
        <p:nvSpPr>
          <p:cNvPr id="104454" name="Text Box 3"/>
          <p:cNvSpPr txBox="1">
            <a:spLocks noChangeArrowheads="1"/>
          </p:cNvSpPr>
          <p:nvPr/>
        </p:nvSpPr>
        <p:spPr bwMode="auto">
          <a:xfrm>
            <a:off x="47625" y="4378325"/>
            <a:ext cx="85121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ＭＳ Ｐゴシック" pitchFamily="84" charset="-128"/>
              </a:defRPr>
            </a:lvl1pPr>
            <a:lvl2pPr marL="742950" indent="-285750">
              <a:defRPr sz="2400">
                <a:solidFill>
                  <a:schemeClr val="tx1"/>
                </a:solidFill>
                <a:latin typeface="Arial" charset="0"/>
                <a:ea typeface="ＭＳ Ｐゴシック" pitchFamily="84" charset="-128"/>
              </a:defRPr>
            </a:lvl2pPr>
            <a:lvl3pPr marL="1143000" indent="-228600">
              <a:defRPr sz="2400">
                <a:solidFill>
                  <a:schemeClr val="tx1"/>
                </a:solidFill>
                <a:latin typeface="Arial" charset="0"/>
                <a:ea typeface="ＭＳ Ｐゴシック" pitchFamily="84" charset="-128"/>
              </a:defRPr>
            </a:lvl3pPr>
            <a:lvl4pPr marL="1600200" indent="-228600">
              <a:defRPr sz="2400">
                <a:solidFill>
                  <a:schemeClr val="tx1"/>
                </a:solidFill>
                <a:latin typeface="Arial" charset="0"/>
                <a:ea typeface="ＭＳ Ｐゴシック" pitchFamily="84" charset="-128"/>
              </a:defRPr>
            </a:lvl4pPr>
            <a:lvl5pPr marL="2057400" indent="-228600">
              <a:defRPr sz="24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84" charset="-128"/>
              </a:defRPr>
            </a:lvl9pPr>
          </a:lstStyle>
          <a:p>
            <a:pPr eaLnBrk="1" hangingPunct="1">
              <a:lnSpc>
                <a:spcPct val="90000"/>
              </a:lnSpc>
              <a:spcBef>
                <a:spcPct val="20000"/>
              </a:spcBef>
              <a:spcAft>
                <a:spcPct val="20000"/>
              </a:spcAft>
              <a:buClr>
                <a:srgbClr val="93001B"/>
              </a:buClr>
              <a:buFont typeface="Wingdings" pitchFamily="84" charset="2"/>
              <a:buChar char="§"/>
            </a:pPr>
            <a:r>
              <a:rPr lang="en-US" altLang="en-US" sz="2600" dirty="0">
                <a:cs typeface="Arial" charset="0"/>
              </a:rPr>
              <a:t>Because field strength increases as you get closer to any finite-sized charged object, we can conclude that a </a:t>
            </a:r>
            <a:r>
              <a:rPr lang="en-US" altLang="en-US" sz="2600" b="1" dirty="0">
                <a:cs typeface="Arial" charset="0"/>
              </a:rPr>
              <a:t>dipole will experience a net force toward any charged object.</a:t>
            </a:r>
          </a:p>
        </p:txBody>
      </p:sp>
      <p:pic>
        <p:nvPicPr>
          <p:cNvPr id="104456" name="Picture 9" descr="26_31_FigureB"/>
          <p:cNvPicPr>
            <a:picLocks noChangeAspect="1" noChangeArrowheads="1"/>
          </p:cNvPicPr>
          <p:nvPr/>
        </p:nvPicPr>
        <p:blipFill>
          <a:blip r:embed="rId2">
            <a:extLst>
              <a:ext uri="{28A0092B-C50C-407E-A947-70E740481C1C}">
                <a14:useLocalDpi xmlns:a14="http://schemas.microsoft.com/office/drawing/2010/main" val="0"/>
              </a:ext>
            </a:extLst>
          </a:blip>
          <a:srcRect b="4753"/>
          <a:stretch>
            <a:fillRect/>
          </a:stretch>
        </p:blipFill>
        <p:spPr bwMode="auto">
          <a:xfrm>
            <a:off x="4419600" y="938213"/>
            <a:ext cx="42418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171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45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10996</TotalTime>
  <Words>1672</Words>
  <Application>Microsoft Office PowerPoint</Application>
  <PresentationFormat>On-screen Show (4:3)</PresentationFormat>
  <Paragraphs>184</Paragraphs>
  <Slides>36</Slides>
  <Notes>11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Default Design</vt:lpstr>
      <vt:lpstr>PHY132 Introduction to Physics II  Class 11 – Outline:</vt:lpstr>
      <vt:lpstr>PowerPoint Presentation</vt:lpstr>
      <vt:lpstr>Dipoles in a Uniform Electric Field</vt:lpstr>
      <vt:lpstr>PowerPoint Presentation</vt:lpstr>
      <vt:lpstr>PowerPoint Presentation</vt:lpstr>
      <vt:lpstr>Dipoles in a Uniform Electric Field</vt:lpstr>
      <vt:lpstr>The Torque on a Dipole</vt:lpstr>
      <vt:lpstr>Dipoles in a Nonuniform Electric Field</vt:lpstr>
      <vt:lpstr>Dipoles in a Nonuniform Electric Field</vt:lpstr>
      <vt:lpstr>What is Potential Energy?</vt:lpstr>
      <vt:lpstr>Class 11 Preclass Quiz on MasteringPhysics</vt:lpstr>
      <vt:lpstr>Class 11 Preclass Quiz on MasteringPhysics</vt:lpstr>
      <vt:lpstr>Class 11 Preclass Quiz on MasteringPhysics</vt:lpstr>
      <vt:lpstr>Class 11 Preclass Quiz on MasteringPhysics</vt:lpstr>
      <vt:lpstr>Class 11 Preclass Quiz – Student Comments…</vt:lpstr>
      <vt:lpstr>Class 11 Preclass Quiz – Student Comments…</vt:lpstr>
      <vt:lpstr>Energy</vt:lpstr>
      <vt:lpstr>Work Done by a Constant Force</vt:lpstr>
      <vt:lpstr>Work</vt:lpstr>
      <vt:lpstr>Electric Potential Energy in a Uniform Field</vt:lpstr>
      <vt:lpstr>Electric Potential Energy in a Uniform Field</vt:lpstr>
      <vt:lpstr>PowerPoint Presentation</vt:lpstr>
      <vt:lpstr>PowerPoint Presentation</vt:lpstr>
      <vt:lpstr>PowerPoint Presentation</vt:lpstr>
      <vt:lpstr>The Potential Energy of Two Point Charges</vt:lpstr>
      <vt:lpstr>The Potential Energy of Point Charges</vt:lpstr>
      <vt:lpstr>PowerPoint Presentation</vt:lpstr>
      <vt:lpstr>PowerPoint Presentation</vt:lpstr>
      <vt:lpstr>The Potential Energy of Multiple Point Charges</vt:lpstr>
      <vt:lpstr>PowerPoint Presentation</vt:lpstr>
      <vt:lpstr>PowerPoint Presentation</vt:lpstr>
      <vt:lpstr>The Potential Energy of a Dipole</vt:lpstr>
      <vt:lpstr>The Potential Energy of a Dipole</vt:lpstr>
      <vt:lpstr>The Electric Potential</vt:lpstr>
      <vt:lpstr>PowerPoint Presentation</vt:lpstr>
      <vt:lpstr>Before Class 12 on Wednesday (my last class…)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PHY132 Introduction to Physics II</dc:title>
  <dc:creator>Jason Harlow</dc:creator>
  <cp:lastModifiedBy>Jason Harlow</cp:lastModifiedBy>
  <cp:revision>287</cp:revision>
  <cp:lastPrinted>2014-02-03T15:45:10Z</cp:lastPrinted>
  <dcterms:created xsi:type="dcterms:W3CDTF">2010-09-20T13:36:26Z</dcterms:created>
  <dcterms:modified xsi:type="dcterms:W3CDTF">2015-02-13T18:11:53Z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