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0" r:id="rId2"/>
    <p:sldId id="654" r:id="rId3"/>
    <p:sldId id="593" r:id="rId4"/>
    <p:sldId id="645" r:id="rId5"/>
    <p:sldId id="646" r:id="rId6"/>
    <p:sldId id="657" r:id="rId7"/>
    <p:sldId id="659" r:id="rId8"/>
    <p:sldId id="656" r:id="rId9"/>
    <p:sldId id="651" r:id="rId10"/>
    <p:sldId id="606" r:id="rId11"/>
    <p:sldId id="607" r:id="rId12"/>
    <p:sldId id="608" r:id="rId13"/>
    <p:sldId id="609" r:id="rId14"/>
    <p:sldId id="610" r:id="rId15"/>
    <p:sldId id="611" r:id="rId16"/>
    <p:sldId id="613" r:id="rId17"/>
    <p:sldId id="614" r:id="rId18"/>
    <p:sldId id="619" r:id="rId19"/>
    <p:sldId id="620" r:id="rId20"/>
    <p:sldId id="621" r:id="rId21"/>
    <p:sldId id="598" r:id="rId22"/>
    <p:sldId id="599" r:id="rId23"/>
    <p:sldId id="600" r:id="rId24"/>
    <p:sldId id="601" r:id="rId25"/>
    <p:sldId id="626" r:id="rId26"/>
    <p:sldId id="627" r:id="rId27"/>
    <p:sldId id="628" r:id="rId28"/>
    <p:sldId id="647" r:id="rId29"/>
    <p:sldId id="629" r:id="rId30"/>
    <p:sldId id="635" r:id="rId31"/>
    <p:sldId id="642" r:id="rId32"/>
    <p:sldId id="649" r:id="rId33"/>
    <p:sldId id="636" r:id="rId34"/>
    <p:sldId id="637" r:id="rId35"/>
    <p:sldId id="638" r:id="rId36"/>
    <p:sldId id="650" r:id="rId37"/>
    <p:sldId id="506" r:id="rId3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CC"/>
    <a:srgbClr val="FFFFFF"/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4" autoAdjust="0"/>
    <p:restoredTop sz="94660"/>
  </p:normalViewPr>
  <p:slideViewPr>
    <p:cSldViewPr>
      <p:cViewPr varScale="1">
        <p:scale>
          <a:sx n="65" d="100"/>
          <a:sy n="65" d="100"/>
        </p:scale>
        <p:origin x="-8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15:06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13807 9780 6 0,'-14'-11'3'0,"14"11"11"15,0 0-4-15,0 0-4 0,-2-5 1 16,2 3-5-16,0 2 0 16,2-3 0-16,-2 0 1 15,3 1-3-15,-3-4 1 16,5 1 0-16,-5 5 0 16,-5 0-1-16,0 3 0 15,-3-3 1-15,-3 2 0 0,-2 4 1 16,2-1 0-16,-5-2-4 15,3 2 1-15,-5-3 3 16,-3 1 1-16,-6 2-3 16,-10 1 0-16,3-4 0 15,2 1 0-15,-10 0 0 16,-11-3 0-16,8 0 0 0,-3 2 0 16,0-2 0-16,-5 0 1 15,3 0-1-15,5 0 1 16,6-2-1-16,-1 4 0 15,3-2 0-15,0-2 0 16,5 2 1-16,11 0 1 16,5 0-3-16,0 0 1 15,5-3 0-15,6 3 1 16,0 3-2-16,2-1 1 16,6-2 0-16,5-2 1 15,0-1 0-15,-3 0 0 0,6-2-2 16,-3 5 0-16,2 3 1 15,-2-3 0-15,-5-3 0 16,5 3 0-16,-3 0-1 16,3-8 1-16,0 3 0 15,-3 0 1-15,6-3-2 16,5-3 1-16,-1 0 0 16,7 1 0-16,7-1 0 15,-5-2 1-15,2 2-1 16,-2 1 0-16,-6-1 0 15,-4 1 0-15,-4 2 0 16,-2 2 0-16,-5 1-1 16,-6 3 1-16,-5 2 0 15,-2 0 1-15,-1 2-1 16,-8 3 0-16,-2-5 0 16,-2 8 0-16,-7 0 1 0,4 3 0 15,-11 5-1-15,0 0 0 16,0 2-1-16,10-2 1 15,1-3-1-15,5-2 1 16,8-1 1-16,2-2 0 16,3-2 4-16,5-1 0 15,3-5-4-15,8 5 0 16,6-2-1-16,4 2 1 16,6-2-2-16,0 5 1 15,-3-3-2-15,5 0 0 0,-2 3-35 16,-3 0 0-16,0 3 34 15,-2 2 0-15</inkml:trace>
  <inkml:trace contextRef="#ctx0" brushRef="#br0" timeOffset="1547.0342">11581 9814 9 0,'-2'6'4'0,"-6"-17"9"0,5 9-4 15,-2 2-6-15,2 2 1 16,0 1 0-16,-7-3 1 16,-1 0-1-16,-7 0 0 15,-6 0-3-15,-8 0 0 16,-5 2-2-16,0-2 1 16,-16 0 0-16,0-2 0 15,-5-1 0-15,3 3 1 16,-1 0-1-16,6-2 1 15,7-6-2-15,9 0 1 0,7 0-1 16,12 2 1-16,-4-2 1 16,6 1 0-16,2-1-2 15,3 2 0-15,6 1 1 16,-4 0 0-16,6 7 0 16,0-2 0-16,6 3 0 15,-4 0 0-15,6-1 0 16,3-2 0-16,2 0 0 15,0-2 0-15,6-1 0 16,2 0 1-16,0-2-1 16,0 2 0-16,3-2-1 15,-8 2 1-15,5-2-1 16,0 0 1-16,-7 0 0 16,-1-1 1-16,-5 4-1 15,-8-1 0-15,-3 0-1 16,-7 3 0-16,-6 0 3 0,-6 0 0 15,-1 0-3-15,-6 0 1 16,2 3 0-16,-2 5 0 16,5-3-1-16,-2 6 1 15,-9-1 0-15,-7 6 1 16,8-5-2-16,-3-1 1 16,37-10 0-1,-22 11 1-15,9-3 0 16,3 0 3-16,7 0 0 15,8 2-4-15,14 4 1 0,5-1-1 16,2 3 1-16,6-3-2 16,10 0 1-16,3 0-35 15,0-2 0-15</inkml:trace>
  <inkml:trace contextRef="#ctx0" brushRef="#br0" timeOffset="2811.1432">13748 12230 12 0,'0'-8'6'16,"3"14"4"-16,-3-6-5 0,3-6 0 15,-6 1 1-15,0 0-3 16,-2-3 0-16,0 3-3 16,-1-1 1-16,-4 4-2 15,-3 2 1-15,-9-6 0 0,-7 9 0 16,-5-3 1-16,-8 5 0 15,-1-2-1-15,-12 2 0 16,4-7 1-16,-1 7 1 0,1-5-2 16,6 3 1-16,3-1-1 15,2 1 0-15,8-6 0 16,9 3 0-16,4-2 1 16,6 2 0-16,5-3-1 15,5-2 1-15,3-3-1 16,3 0 1-16,8 0-2 15,4 0 0-15,1-3 1 16,5-2 1-16,-2 0-2 16,0 0 1-16,-6-1 0 15,-3 4 0-15,1-1 0 16,0 6 0-16,-1-3 0 16,1 5 0-16,-1-2-1 0,1 2 1 15,-3 1 0-15,-6-1 1 16,6 3-2-16,-8 0 0 15,-5 0 2-15,0 3 0 16,-3 2-1-16,-3 6 0 16,-7 2 0-16,-6 3 0 15,-8 2 0-15,-2 1 1 16,-3 2-1-16,10-3 1 0,1-4 0 16,5-1 0-16,7-8-1 15,4 0 1-15,2 1-1 16,8-1 0-16,10-2 0 15,9-1 0-15,10-2 1 16,6 3 1-16,-1 0-4 16,8 5 1-16,1 0-2 15,-1-1 0-15,-5 7-25 16,-5 2 0-16</inkml:trace>
  <inkml:trace contextRef="#ctx0" brushRef="#br0" timeOffset="3608.8593">11444 12249 21 0,'-3'-3'10'0,"-15"1"6"0,10 2-12 16,-6-3-3-16,-7 3 1 15,-3 3 0-15,-13-6 1 0,-5 0-2 16,0 3 0-16,-11 3-1 15,-11-3 0-15,6 0 1 16,-11 0 0-16,-5 0-2 16,16 0 0-16,0 0 0 15,5 0 0-15,8 0 1 16,10 0 0-16,9 3-5 16,10-1 1-16,8 1-8 15,11 0 1-15,7-3-2 16,6 0 0-16</inkml:trace>
  <inkml:trace contextRef="#ctx0" brushRef="#br0" timeOffset="3983.9703">10809 12151 8 0,'0'-3'4'0,"2"6"3"0,-2 0-5 16,-2 2 4-16,-6 3 1 0,-5-3-3 16,-9 3 1-16,4 3-2 15,-9-1 0-15,-4-2-2 16,-9 0 0-16,0 0 1 15,6 3 1-15,5-3-1 16,8 0 0-16,5-1 1 16,5 1 0-16,11 0-1 15,13 3 0-15,19-3-3 16,8 0 0-16,15 0 0 16,1 0 0-16,5 0-14 15,2 2 1-15,-2 3-4 16,-16 1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52:50.5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5996 6414 24 0,'-6'-5'12'0,"20"0"1"0,-12 7-13 0,6 1 1 0,3-3 1 16,2-3 2-16,3 3 0 15,-6 0 0-15,4 3 0 16,-4-8-3-16,-2 5 0 16,-2-3 0-16,-1 3 1 15,-3-3-2-15,-2 3 1 0,0-2-2 16,0 2 1-16,-2 0 0 15,-3 2 1-15,5 1-2 16,0 8 1-16,5-4 0 16,-3 4 1-16,6 0-2 15,-2-1 1-15,2-4 1 16,0-4 0-16,-6 1 1 16,6-6 1-16,-5-10-3 15,-1 5 0-15,4 0 0 16,-4 0 1-16,-2 0-1 15,0 0 0-15,-2 6 0 16,-6-1 0-16,0 6 1 16,5-3 0-16,1 2-2 15,-4 11 0-15,4-2 2 0,2 2 0 16,2-7 3-16,4 2 0 16,-4-6 4-16,1-2 0 15,2-5-8-15,-2-6 0 16,-3 1-2-16,0-4 1 15,2-1-50-15,4 4 0 16</inkml:trace>
  <inkml:trace contextRef="#ctx0" brushRef="#br0" timeOffset="1257.6035">6149 6475 24 0,'-8'-3'12'0,"6"14"0"16,2-11-12-16,0 0 1 0,0-3 0 16,0 9-1-16,0-1 0 15,0-2 3-15,0 2 1 16,2 0-2-16,1-2 1 16,2-1-1-16,-2 1 0 15,-1-3 0-15,-2 0 1 0,6-8-2 16,-6 3 0-16,0 0-2 15,0-6 1-15,0-2 1 16,0-3 0-16,0 8-2 16,0 3 1-16,0-1 0 15,0 9 0-15,0 5 0 16,0 0 0-16,0-3 0 16,0 3 0-1,0-3 2-15,0 1 1 16,0-1 0-16,0-2 0 15,0-3-4-15,0-6 0 0,0-2 1 16,-6-2 1-16,6-1-1 16,0 1 1-16,-5 2-1 15,-5 2 0-15,-1 1 1 16,0 10 0-16,1 9 1 16,2 4 0-16,0 3-2 15,8-2 0-15,8-3 0 16,0 0 0-16,2-8-6 15,1-3 0-15,0-2-9 16,-6-11 1-16,5-8-10 16,1-13 0-16</inkml:trace>
  <inkml:trace contextRef="#ctx0" brushRef="#br0" timeOffset="2200.0427">6186 6589 12 0,'-2'-3'6'0,"12"6"5"16,-2 2-7-16,3 8-1 16,2 11 0-16,5 11 3 0,4 4 0 15,1 22-3-15,1-3 1 16,5 11 0-16,6 8 1 15,4 0 0-15,-4 2 0 16,-3 0-3-16,-1 11 1 16,6-8-3-16,0 16 1 15,0-10-1-15,-2 2 0 16,-1-6 1-16,-2-12 0 16,-3 2-2-16,0-5 1 0,3-14 0 15,-6-7 0-15,4-3-1 16,1-6 1-16,-7-1-2 15,-3-1 1-15,-2 2 0 16,-1-2 0-16,-4 8 1 16,-1 3 0-16,3-6-1 15,-6-5 1-15,-5-5-2 16,1-8 1-16,-4-8-24 16,-2-6 0-16,-2-12 13 15,2-14 1-15</inkml:trace>
  <inkml:trace contextRef="#ctx0" brushRef="#br0" timeOffset="2937.203">6731 7224 21 0,'-8'3'10'0,"19"-14"3"0,-3 11-11 0,-3 5 0 0,6 8 1 15,-1 9 1-15,1 4 0 16,-3 1-2-16,0 2 0 16,2 5 1-16,1 6 1 15,0-3-3-15,-6-5 1 0,3-9 4 16,-6-7 0-16,-2-10-6 16,-2-14 0-16,-1-19 1 15,-2-5 0-15,2-18 2 16,6 8 1-16,7-1-3 15,9 1 1-15,2 0-2 16,8 2 1-16,-5 6-2 16,0 7 0-16,5 3-13 15,3 9 0-15,2 4-19 16,3 6 1-16,-5 13 31 16,-6 2 1-16</inkml:trace>
  <inkml:trace contextRef="#ctx0" brushRef="#br0" timeOffset="5551.6186">7170 7409 27 0,'-5'8'13'0,"8"21"7"0,-1-18-13 0,4 2-6 16,-1 6 1-16,0-1-3 16,1 3 1-16,2-5-11 15,-6 3 0-15,6 7-12 16,-8 3 1-16</inkml:trace>
  <inkml:trace contextRef="#ctx0" brushRef="#br0" timeOffset="6820.8014">5953 6560 18 0,'-5'-3'9'0,"8"11"3"0,-3-8-9 16,0 0 0-16,0 0 1 0,-3-3-2 16,-2 6 0-16,-1 2-2 15,-9 3 0-15,-1 3 0 16,-11 7 1-16,-4 6-1 15,4 5 1-15,-13-2 2 16,-13 4 0-16,1 7-2 16,-9 9 0-16,-5-2 0 15,5 3 1-15,-8 2 0 16,-10 3 1-16,4-5-4 16,7-3 0-16,-9 0 2 15,19-3 0-15,-6 0-2 16,-10-10 1-16,8 5 0 15,-5 0 1-15,-1 3-2 16,6 2 0-16,-6 6 1 16,-7-3 0-16,0 8 1 15,-6 2 0-15,8-4 0 16,-5-1 1-16,-10 5-2 0,7-2 1 16,0-2 0-16,1 4 0 15,7 1-1-15,-2-9 1 16,-3 1-1-16,5 2 1 15,0 3-1-15,11-3 1 16,5-5-2-16,-8 6 0 16,6 2 2-16,-1-3 1 0,11-10-3 15,3-6 1 1,8-5 0-16,7-5 1 0,12-8-19 16,12-11 1-16,11-5-5 15,11-11 0-15</inkml:trace>
  <inkml:trace contextRef="#ctx0" brushRef="#br0" timeOffset="7509.7217">4617 7687 27 0,'-8'8'13'0,"16"21"1"16,-5-24-15-16,2 6 2 16,-5-1 0-16,0 6-2 15,0 6 1-15,0 1 1 16,0 4 1-16,0-1-2 15,3-2 1-15,-1-5 3 0,4-6 1 16,-6-3-1-16,0-4 1 16,0-12-4-16,5-12 0 15,0-11 3-15,-2 0 0 16,5-6-2-16,-3-7 1 16,11 5-4-16,8 3 1 15,-6 2-1-15,9 0 1 16,-1 6-8-16,-5 4 0 15,1 6 0-15,-1 6 1 16,0 5-5-16,0 7 0 16,0 6-4-16,0 3 0 0</inkml:trace>
  <inkml:trace contextRef="#ctx0" brushRef="#br0" timeOffset="7856.7181">4977 7817 30 0,'24'-6'15'0,"16"-7"0"0,-30 10-14 15,1 1-1-15,-3 2 0 16,-3 0 2-16,0 2 1 15,-5 4 0-15,0 2 0 16,-8 5-2-16,-2 5 0 16,-1 4 7-16,-2-1 1 15,2 0-3-15,1 0 1 16,2-2-5-16,8-3 1 16,2-1-1-16,9-4 1 15,5 0-6-15,-3-6 1 16,11 0-33-16,5-7 1 15,5-9 15-15,-2-5 0 0</inkml:trace>
  <inkml:trace contextRef="#ctx0" brushRef="#br0" timeOffset="9097.5842">5969 6060 16 0,'-5'-14'8'0,"13"-54"12"0,-8 25-8 0,8-7-3 31,-6-19 1-31,9-23-9 16,0-9 1-16,2-10-1 15,8-21 0-15,5-9-2 16,-2 1 1-16,-3-13-1 16,-2-11 1-16,-3 13 0 0,2 16 0 15,1 16-10-15,2 15 0 16,-5 28-18-16,0 15 0 15</inkml:trace>
  <inkml:trace contextRef="#ctx0" brushRef="#br0" timeOffset="9548.3218">5750 5750 35 0,'0'3'17'0,"13"23"0"16,-5-18-18-16,-6 8 2 31,6 8 0-31,0 10 0 16,3-2 1-16,-1 13 6 15,4-3 0-15,-1-13-1 16,5-7 1-16,1-17-3 0,2-16 0 16,0-7-5-16,6-17 0 15,5-12-6-15,5-1 1 16,-3-21-46-16,-5-2 1 16</inkml:trace>
  <inkml:trace contextRef="#ctx0" brushRef="#br0" timeOffset="10204.9471">5482 2958 34 0,'-8'-2'17'0,"32"36"2"0,-13-21-18 0,10 14 3 15,11-1 0-15,7 14 1 16,-7 8 0-16,3 7 0 16,2 6 0-16,-3-3 1 15,-2-2 0-15,0-14-2 16,-3-5 1-16,-6-16 3 15,1-10 0-15,-3-11-3 16,-2-16 1-16,5-16-6 16,-3-5 1-16,-3-18-1 15,4-22 0-15,1-16-9 16,4-2 1-16,-6 13-14 16,-5 19 0-16,-5 15-20 15,4 19 0-15,-4 8 41 16,0 13 1-16</inkml:trace>
  <inkml:trace contextRef="#ctx0" brushRef="#br0" timeOffset="10573.5303">6363 3022 36 0,'-2'0'18'0,"26"8"1"16,-11-8-18-16,13-3 1 15,9-2 0-15,-6 0-1 16,5-1 0-16,1-4-5 16,2 4 1-16,-3 1-33 0,-2 0 0 0,-3 0 36 15,-13 5 0-15</inkml:trace>
  <inkml:trace contextRef="#ctx0" brushRef="#br0" timeOffset="10776.6804">6469 3149 50 0,'0'8'25'0,"51"-8"0"16,-38 0-25-16,0-5 0 15,8 2 0-15,6 0-12 16,-1 1 1-16,6 2-27 16,0 0 1-16</inkml:trace>
  <inkml:trace contextRef="#ctx0" brushRef="#br0" timeOffset="14015.3246">7160 2527 21 0,'-5'-16'10'0,"7"14"9"16,-2 2-11-16,0 0-4 16,3 0 1-16,2 2 0 0,0 14 1 15,3 5-4-15,-5 16 1 16,5 0-2-16,0 11 1 16,-5 13-2-16,-1-6 0 15,-2 9-1-15,0-1 0 16,0-4 1-16,6-1 0 15,-6-3-11-15,0-10 1 0,0-16-18 16,0-10 1-16,0-16 24 16,-6-11 0-16</inkml:trace>
  <inkml:trace contextRef="#ctx0" brushRef="#br0" timeOffset="14202.8278">7192 2895 27 0,'0'-24'13'0,"21"-21"4"16,-13 29-14-16,13-2-2 0,8-9 1 16,5-7-1-16,-2-1 1 15,0-4-4-15,0 4 1 16,-1 4-10-16,1 1 1 16,-8 4-11-16,-3 0 1 15</inkml:trace>
  <inkml:trace contextRef="#ctx0" brushRef="#br0" timeOffset="14390.768">7229 2853 37 0,'2'34'18'0,"41"0"3"16,-25-20-19-16,6-1-1 15,5 8 0-15,-2-5-3 16,4 10 1-16,9-5-37 16,5 1 0-16</inkml:trace>
  <inkml:trace contextRef="#ctx0" brushRef="#br0" timeOffset="15478.122">7856 2808 20 0,'10'-14'10'0,"-10"-39"10"0,0 38-10 0,-2-7-5 16,-6 1 1-16,-3 3-3 15,-2 2 0-15,-6 3-3 16,-2 5 1-16,-3 5 0 16,3 11 1-16,0 5-1 15,0 6 0-15,2 4-1 16,6-1 1-16,3 7-1 15,4-3 0-15,4 1 0 16,2-4 0-16,2-4 0 16,4-3 1-16,-4 0-2 15,6-3 1-15,3 6 0 0,-6-1 0 16,3 6-1-16,0 0 1 16,-3-6 0-16,3-2 1 15,0-3 0-15,-5-2 0 16,-1-3 2-16,4-6 0 15,-4-2-3-15,6-5 1 16,6-3-2-16,4-5 0 16,-2-6 1-16,2 4 1 15,1-7-2-15,-6-4 0 16,0-3 1-16,3-3 1 16,-5 6-2-16,-1-1 1 0,-4 1 0 15,2 2 0-15,-6 8 3 16,4 3 1-16,-6 0-3 15,0 10 0-15,-6 6 1 16,4-1 0-16,-1 4-4 16,-2 7 1-16,2 8 2 15,0 8 1-15,-2 0-2 16,3 6 1-16,-1 10-2 16,-2 7 1-16,2 1 0 15,-5 0 1-15,3 8-1 16,-6-3 0-16,-5 3-1 15,6 5 1-15,-1-5 0 16,6-13 0-16,0-16 2 16,2-6 0-16,3-10-1 15,8 0 0-15,2-11-1 16,1-10 0-16,5-11 0 16,10-8 0-16,6-5-3 0,2 3 1 15,1-6-37-15,-3 3 0 16,7 2 27-16,-7 1 0 15</inkml:trace>
  <inkml:trace contextRef="#ctx0" brushRef="#br0" timeOffset="16178.7403">7041 3329 35 0,'-11'0'17'0,"24"8"3"0,3-11-19 0,8-2 4 16,19 0 0-16,28-6 2 15,6-16 0-15,21-7-4 16,23 5 0-16,1-8-3 16,10-5 0-16,11-1 0 15,-11 6 0-15,-10 8-28 16,-11 11 0-16,-10 12 5 16,-30 6 0-16</inkml:trace>
  <inkml:trace contextRef="#ctx0" brushRef="#br0" timeOffset="16960.4249">7456 3718 26 0,'-2'8'13'0,"10"5"1"0,-6-5-13 15,6 10 3-15,-3 9 1 16,6 5 0-16,0 2 0 0,4-5-3 16,-1 11 0-16,-1 2-1 15,-2-7 1-15,-1-6-1 16,-2-5 0-16,0-6 5 15,-5-7 0-15,-3-9-6 16,0-18 0-16,-3-7-1 16,-2-20 1-16,10-10 1 15,0 0 0-15,6 8-1 16,5 3 0-16,-3 8-1 16,5 2 0-16,4 5-22 15,1 9 0-15,7-3 0 16,4 8 1-16</inkml:trace>
  <inkml:trace contextRef="#ctx0" brushRef="#br0" timeOffset="17897.0675">7874 3924 25 0,'3'-2'12'0,"18"-25"4"0,-10 17-13 16,7-4-1-16,3 1 1 16,1 2 2-16,-1 4 0 15,-5 4-1-15,-1 8 1 16,-4 6-5-16,-6 2 0 15,-5 6 1 1,-5 2 0-16,-6-5-1 16,-7 5 1-16,-3 5 4 15,0-5 1-15,2 1 1 16,6-1 0-16,2-5-7 16,3-1 1-16,8-1 1 0,8-6 1 15,6 0-3-15,4-3 0 16,6 0-1-16,5-5 1 15,3-8-23-15,7-5 0 16,-2-6-10-16,3-2 1 16</inkml:trace>
  <inkml:trace contextRef="#ctx0" brushRef="#br0" timeOffset="18656.1028">8769 2953 41 0,'-11'0'20'0,"11"-5"6"16,0 5-22-16,8 0 7 15,3-3 1-15,7 3-7 0,6 3 0 16,8-3-1-16,7 0 1 15,9-3-6-15,5-2 1 16,8 0-4-16,2-11 0 0,-2 2-48 16,-5 1 1-16,-3 3 41 15,-11 7 0-15</inkml:trace>
  <inkml:trace contextRef="#ctx0" brushRef="#br0" timeOffset="19298.8864">9729 2143 30 0,'-3'0'15'0,"14"35"12"0,-8-19-15 15,5 13-7-15,-3 13 0 0,0 8-5 16,-2 1 1-16,0 9-1 16,2 7 0-16,-3-4-9 15,1 1 1-15,2-6-8 16,-2-5 1-16,0-11-8 16,2-7 0-16</inkml:trace>
  <inkml:trace contextRef="#ctx0" brushRef="#br0" timeOffset="19564.8289">9811 2614 23 0,'3'-26'11'0,"15"-8"7"0,-4 23-12 16,4 3-1-16,6-11 0 15,5 4-5-15,-8-20 1 16,3 3 0-16,5-2 0 16,-2-6-6-16,2 3 0 15,-8 6-25-15,-3 7 0 16,-4 10 30-16,-7 7 0 16</inkml:trace>
  <inkml:trace contextRef="#ctx0" brushRef="#br0" timeOffset="19756.7353">9782 2479 43 0,'-21'27'21'0,"34"2"4"16,-2-21-23-16,7 5 0 15,6 8 0-15,13-2 1 16,-3 5 0-16,6-3-5 0,8 3 1 15,5-6-31-15,-3 3 1 16,11 6 14-16,-14-11 0 16</inkml:trace>
  <inkml:trace contextRef="#ctx0" brushRef="#br0" timeOffset="20413.0358">10520 2474 24 0,'-10'-29'12'0,"-1"0"3"15,6 21-13-15,0-5 1 16,-6 5 1-16,0 5-3 16,1 8 0-16,-9 6 3 15,-2 13 0-15,-3 2-4 16,3 11 1-16,3 11 1 15,4-3 0-15,6-5-2 16,6-6 0-16,4-13 1 0,6 0 0 16,3-7-1-1,2-6 0-15,6-6 0 0,-6-7 0 16,0-11-2-16,3-10 0 16,0-6 2-16,2 3 0 15,1-14 0-15,-6 1 0 16,0 2 1-16,-2 11 0 15,-3 5 1-15,0 11 0 16,-6 11 1-16,1 15 1 16,-3 8-1-16,-3 13 1 15,1 14-3-15,-3 2 0 0,2 6-2 16,0 5 1-16,-5 10 1 16,0 6 0-16,6-3-2 15,-1-11 0-15,-2 4 2 16,5-20 1-16,0-2-1 15,5-10 1-15,6-17 0 16,5-13 0-16,10-15-5 16,0 5 1-16,12-6-26 15,-1-5 0-15,13-10 7 16,-10-3 0-16</inkml:trace>
  <inkml:trace contextRef="#ctx0" brushRef="#br0" timeOffset="20933.5741">9581 2879 38 0,'0'13'19'0,"18"8"1"0,-2-18-20 16,21 2 4-16,11-2 0 15,31-3-2-15,6-8 0 16,13-5-2-16,21-11 0 16,-5 3 0-16,5-3 1 0,-3 8-6 15,-2 8 1-15,-27 8-36 16,3 8 0-16</inkml:trace>
  <inkml:trace contextRef="#ctx0" brushRef="#br0" timeOffset="21584.7146">9951 3382 37 0,'-18'2'18'0,"28"57"2"0,-2-41-20 15,0 3 0-15,3-5 0 16,-1 13-1-16,-4 6 1 0,2 2 1 16,0-8 1-16,-3-5-2 15,0-8 1-15,-2-3 2 16,-3-5 1-16,0-6-3 15,0-12 0-15,0-14 2 16,0 3 1-16,0-3-3 16,3-5 1-16,4-3-2 15,7-2 1-15,7-1-1 16,5 6 0-16,6 0-2 16,-5 5 0-16,4 8-16 15,6 1 0-15,-5 4-11 16,2 3 1-16</inkml:trace>
  <inkml:trace contextRef="#ctx0" brushRef="#br0" timeOffset="21820.9206">10438 3736 41 0,'-2'19'20'0,"4"26"9"0,-2-32-20 0,3 8-9 16,-3 8 1-16,0 0-43 16,0 22 1-16,-3-1 33 15,-5-2 0-15</inkml:trace>
  <inkml:trace contextRef="#ctx0" brushRef="#br0" timeOffset="32075.0643">5085 10439 27 0,'-2'3'13'0,"12"10"8"0,1-13-15 16,5 16-2-16,10 15 0 15,3 9-2-15,3 18 0 16,-8 6-3-16,-3 26 0 15,-2 26 2-15,-9 17 1 16,1 17 0-16,-6 28 0 0,0-1-1 16,6 16 0-16,0-16-1 15,5-5 0-15,5-5-2 16,0-37 1-16,5-19-17 16,-2-21 0-16,0-19-5 15,-3-20 0-15</inkml:trace>
  <inkml:trace contextRef="#ctx0" brushRef="#br0" timeOffset="32821.6823">5146 13000 47 0,'-10'11'23'0,"44"18"1"16,-18-10-24-16,5 23 1 16,0 0 1-16,3 22-2 15,5-1 1-15,3-2 0 0,2-5 0 16,1-14 1-16,-3-15 0 15,-3-22 3-15,0-5 1 16,3-32-6-16,-1-16 1 16,1-23-1-16,5 2 0 15,-5-18-13-15,-6 18 1 16,-5 3-21-16,-5 8 0 16,0 13 21-16,-3 10 0 15</inkml:trace>
  <inkml:trace contextRef="#ctx0" brushRef="#br0" timeOffset="32964.1564">5930 13053 41 0,'18'0'20'0,"51"-18"2"16,-43 10-21-16,1-5-3 16,2-9 1-16,3 4-16 15,-3 5 1-15,-5 7-8 16,-3 12 1-16</inkml:trace>
  <inkml:trace contextRef="#ctx0" brushRef="#br0" timeOffset="33104.7495">5990 13262 36 0,'16'-5'18'0,"42"-29"-14"0,-36 23-18 16,1-2-7-16,12-6 0 15</inkml:trace>
  <inkml:trace contextRef="#ctx0" brushRef="#br0" timeOffset="33448.5389">6565 12987 52 0,'-11'64'26'0,"32"-3"-1"16,-13-38-25-16,8 12-2 16,10-4 1-16,1-4 2 15,5-9 1-15,-1-10-2 16,-1 3 1-16,-7-16 0 15,4-14 0-15,-6-15 0 16,-10-9 1-16,-11 4-1 16,-8-6 0-16,-11 0-2 15,-13 5 1-15,-2 16-1 16,2 6 1-16,-2 23-35 16,-3 11 0-16,10 24 16 0,6 10 1 15</inkml:trace>
  <inkml:trace contextRef="#ctx0" brushRef="#br0" timeOffset="36615.8016">7525 13119 23 0,'-8'-34'11'0,"21"13"1"0,-5 16-11 16,0 2-1-16,3 0 0 15,-1 6 6-15,1 8 1 16,0 10-3-16,-1 5 1 16,1 3-4-16,-1-2 0 15,1-3-1-15,2-6 0 16,0-5 0-16,3 3 1 16,-3-8-2-16,1 3 1 0,2-3 0 15,-3-8 0-15,0-6 1 16,3-2 0-16,0-5-2 15,2 0 0-15,1 5 1 16,-6-3 0-16,-2 3 1 16,-1 3 0-16,1 5 1 15,-3-2 1-15,-3-1 3 16,3 0 1-16,0 1-1 16,-5-4 0-16,-1-4-4 15,-2-3 0-15,0-1-1 16,0 1 0-16,5 2-1 15,-5 4 0-15,0 1 0 0,0 1 1 16,0 5 1-16,3 3 0 16,0-1-3-16,-3 1 1 15,5 0 0-15,-5-3 1 16,0 2-1-16,0-2 0 16,0 0 0-16,0 0 0 15,0 0-1-15,0 0 1 16,3 0 0-16,-1 0 0 15,4 0 0-15,-6 0 0 16,2-2 0-16,6-1 0 0,-2-2 0 16,-1-3 1-16,0 2 0 15,0 1 0-15,1 2-2 16,2 6 0-16,-6 5 2 16,6 3 0-16,-5 2-2 15,2 0 1-15,-2-2 0 16,-1-3 1-16,-2-3-1 15,6-5 0-15,-6 0 0 16,5-5 0-16,3-3 0 16,0 0 0-16,2 0 0 15,-4 0 0-15,2 3 0 16,0-3 0-16,-3 0-1 16,0-3 1-16,-2-7 0 15,-3-14 1-15,0-3-7 16,0-10 1-16,0-2-29 15,0 2 0-15,0 8 16 16,-3 10 0-16</inkml:trace>
  <inkml:trace contextRef="#ctx0" brushRef="#br0" timeOffset="36959.547">8239 12514 35 0,'-10'34'17'0,"10"51"4"0,0-59-19 0,0 22-2 15,5 2 0-15,-2 13 2 16,-1-2 1-16,6-2-2 16,3-7 1-16,0-9-2 15,-3-11 1-15,-3-11-1 16,3-11 0-16,0-15-1 15,-3-6 0-15,6-15 1 16,4-8 1-16,-4 2-1 16,0 8 1-16,-6 8 3 15,3 13 0-15,0 17-3 16,-3 4 1-16,3 9-2 16,0 10 1-16,3 5-10 15,2 0 1-15,5-10-31 16,6-5 0-16</inkml:trace>
  <inkml:trace contextRef="#ctx0" brushRef="#br0" timeOffset="37436.558">8795 13029 28 0,'0'16'14'0,"11"-8"3"0,-9-5-13 15,1-3 0-15,2-3 0 16,-2 1-4-16,0-6 0 16,2-11 0-16,-5 3 1 15,-5-7-1-15,2-1 0 16,-5 3-2-16,-3-1 1 16,-2 4 2-16,3 5 0 0,-1 10 7 15,3 6 0-15,-3 12 2 16,6 15 0-16,-3 4-8 15,8 8 0-15,0 6-3 16,3-3 1-16,7-8-1 16,9-8 0-16,5-10-12 15,5-11 1-15,-5-11-19 16,5-18 0-16,3-6 21 16,-3-10 1-16</inkml:trace>
  <inkml:trace contextRef="#ctx0" brushRef="#br0" timeOffset="37687.2753">9052 12961 26 0,'-8'39'13'0,"13"12"5"0,-2-41-13 15,-1 6-1-15,6 5 1 16,0 0-5 0,3-2 0-16,-1-6 1 0,1-15 0 15,0-17 0-15,2-7 0 16,5-17 6-16,4 4 0 15,1 4 0-15,-1 9 0 16,-1 7-1-16,-3 17 0 16,-2 23-7-16,0 10 1 15,-5 20-13-15,-1 4 1 16,3-7-11-16,6 0 0 0,7-6 2 16,14-2 0-16</inkml:trace>
  <inkml:trace contextRef="#ctx0" brushRef="#br0" timeOffset="38093.5318">9803 12879 30 0,'11'10'15'0,"13"46"1"0,-14-32-15 16,1-6-2-16,-1 6 1 15,1 5 6-15,-3 3 0 16,-5-3-4-16,2-5 0 15,-3-11 2-15,1-13 0 16,-6-16-4-16,6-2 0 16,2-22 3-16,1-2 0 15,10-1-3-15,-1 1 0 16,4 0 0-16,2 4 0 16,8 9 0-16,3 8 0 0,2 5-13 15,-2 8 0-15,0 6-19 16,0 2 0-16</inkml:trace>
  <inkml:trace contextRef="#ctx0" brushRef="#br0" timeOffset="38281.0323">10420 13080 42 0,'-11'32'21'0,"16"-25"1"16,-5 4-21-16,0 5-7 16,0 10 1-16,0 3-32 15,6 3 1-15</inkml:trace>
  <inkml:trace contextRef="#ctx0" brushRef="#br0" timeOffset="38860.9535">10806 12826 44 0,'-16'-11'22'0,"37"3"0"0,-5 6-22 0,-5 2 0 15,5 0 0-15,5 2-1 16,0 1 1-16,5 2-23 15,-2 0 0-15,-3 1 3 16,-7-6 1-16</inkml:trace>
  <inkml:trace contextRef="#ctx0" brushRef="#br0" timeOffset="39048.4568">10864 12990 57 0,'6'26'28'0,"17"-39"1"16,-9 5-29-16,12-2-7 16,0 2 0-16,6-6-9 15,5-2 0-15,6-2-2 16,-6 2 1-16,2-5 1 0,-4-3 0 16</inkml:trace>
  <inkml:trace contextRef="#ctx0" brushRef="#br0" timeOffset="39329.8386">11282 12831 25 0,'-5'32'12'0,"16"-6"6"0,-6-10-13 15,-2 5 1-15,-1 6 0 16,3 7-5-16,-2 8 1 16,5 3-2-16,-3-5 1 15,3-11-1-15,0-10 0 0,-5-22 0 16,0-18 1-16,2-19-1 15,-3-10 0-15,6-13 0 16,3-6 0-16,2 8 0 16,6-3 0-16,-3 14 0 15,5 13 1-15,0 5-3 16,-3 14 1-16,1 7-13 16,-3 11 1-16,5 3-1 15,0 7 1-15,6 9 3 16,-4 5 1-16</inkml:trace>
  <inkml:trace contextRef="#ctx0" brushRef="#br0" timeOffset="39698.0492">11711 13067 41 0,'0'0'20'0,"11"-3"3"15,-1-2-22-15,1 2-2 16,-1 3 0-16,1 3 1 16,-1-1 1-16,-2 4-1 15,-8-1 0-15,-2 5 0 0,-4 6 0 16,1 3 6-16,-5 2 0 15,2 3 3-15,0 0 0 16,5-1-6-16,0-7 1 16,-2-2-4-16,5-1 1 15,5-5-1-15,6-3 0 16,2-2-7-16,8-9 0 16,3-2-43-16,5-7 0 15,-8-1 46-15,-2 2 1 16</inkml:trace>
  <inkml:trace contextRef="#ctx0" brushRef="#br0" timeOffset="42940.5155">16026 8476 36 0,'-29'-24'18'0,"16"24"0"0,3 0-17 16,-4 8-2-16,-7 5 1 15,-5 11 1-15,2 2 0 16,0 14 3-16,3 10 1 15,10 6-4-15,3 18 0 16,11-8-1-16,13 0 1 16,8-2-1-1,7-11 0-15,9-11 0 16,13-13 1-16,3-16 0 16,7-18 0-16,14-11 2 15,-8-13 1-15,-14-16-4 16,-5 3 0-16,-15-6 4 15,-14-2 0-15,-13-1-1 0,-19 1 0 16,-26 10-3-16,-8 1 0 16,-15 2 4-16,1 8 0 15,12 2-6-15,2 19 1 16,5 3-36-16,14 10 0 16,10 14 17-16,5 2 0 15</inkml:trace>
  <inkml:trace contextRef="#ctx0" brushRef="#br0" timeOffset="43434.9603">16093 8629 34 0,'-16'13'17'0,"16"56"2"0,2-50-17 16,1 4-3-16,2 12 1 16,-2-1-1-16,0 3 1 15,2-8-1-15,0-2 1 16,3-6-34-16,0-8 0 16</inkml:trace>
  <inkml:trace contextRef="#ctx0" brushRef="#br0" timeOffset="43592.9885">15974 8830 43 0,'10'16'21'0,"19"-11"2"16,-16-2-22-16,9-6-2 16,9-2 0-16,4-3 1 15,7 0 0-15,8-5-43 16,3-6 1-16</inkml:trace>
  <inkml:trace contextRef="#ctx0" brushRef="#br0" timeOffset="47435.3665">16452 9111 39 0,'-2'0'19'0,"34"18"2"16,-14-5-20-16,9 9-1 0,10-7 1 15,10 25-1-15,11-3 1 16,-10 8-2-16,2 3 1 15,1-6 0-15,-4-8 0 16,-4-4-1-16,-6-7 1 16,-11-1 0-16,-5-7 0 15,-5 1-4-15,-11-2 0 16,-7-1 1-16,-11-3 0 16,-9-7 3-16,-4-3 1 0,-8-5 1 15,-17-14 0-15,-4-7 1 16,2-6 1-16,10 11 1 15,12 2 0-15,9 6-5 16,12 5 0-16,10 8 2 16,13 5 0-16,14 6-2 15,7 5 0-15,0 0-18 16,3-3 1-16,0-5-11 16,-5-8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15:57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17527 6528 16 0,'-11'-3'8'0,"1"-5"5"0,4 0-8 16,1 1 0-16,-3-1 1 16,-3 5-5-16,-2 0 0 15,-5 6-1-15,-3 5 1 16,-1 2-2-16,1 4 0 15,-3 4 1-15,-5 9 1 0,0 7 1 16,5 6 0-16,6 5 0 31,7 5 0-31,6 0-3 0,10-7 1 16,11-6 2-16,5-8 1 16,11-8 5-16,5-10 0 15,5-4-4-15,6-9 0 16,0-14-1-16,5-13 0 15,-11-6-2-15,-10-4 0 16,-6-9-1-16,-10 3 1 16,-11-10-1-16,-13-6 0 15,-13 8-2-15,-3 10 1 16,-7 14-3-16,-6 8 0 0,0 21-14 16,-3 16 0-16,5 3-8 15,6 7 0-15</inkml:trace>
  <inkml:trace contextRef="#ctx0" brushRef="#br0" timeOffset="348.7961">17426 6613 25 0,'5'8'12'0,"9"7"1"0,-12-4-12 15,4 2-1-15,-4 6 1 16,1 2-1-16,-3-3 0 16,0 4-2-16,0 1 0 15,0 1-22-15,0-5 1 16</inkml:trace>
  <inkml:trace contextRef="#ctx0" brushRef="#br0" timeOffset="588.4105">17297 6771 29 0,'-8'-5'14'0,"23"5"3"0,-4-3-15 0,5-2 0 15,10 0 0-15,6-3-1 16,3 0 1-16,4-3-9 16,-2 3 1-16,0 1-21 15,-10 1 0-15</inkml:trace>
  <inkml:trace contextRef="#ctx0" brushRef="#br0" timeOffset="1420.3173">17844 6827 1 0,'-8'-5'0'0,"8"-16"1"16,3 15-1-16,-3 6 36 15,0 0-36 1,0 21 3-16,0 11 0 15,5 0-1-15,-5 8 1 16,0 13-3-16,0 10 0 16,3 16 2-16,0 1 0 15,4 4-2-15,1-4 0 16,3-11-1-16,0-8 1 16,-1-6 0-16,-5-5 0 15,3-7 0-15,-5-9 1 16,-3-2-1-16,0 0 1 15,-3-1-2-15,3-4 1 0,0-6-2 16,-2-5 1-16,-4-11 0 16,4-7 1-16,-1-9 1 15,-5-2 0-15,0-16-3 16,-2-11 0-16,-4-5 2 16,4 0 0-16,-1 5 3 15,1 8 0-15,-1 11 0 16,1 11 1-16,-1 10-4 15,3 8 0-15,5 5 0 16,3 8 1-16,3 6-1 16,5 2 1-16,3 2 2 15,-1-7 0-15,3 0 1 16,6-3 0-16,2 0-3 16,0 1 0-16,3-7-1 15,8-4 0-15,5-11-5 0,0-8 0 16,0-5-28-16,-3-16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22:38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16749 9174 27 0,'-35'-3'13'0,"4"9"1"16,20-4-13-16,0 4 0 15,-7 2 1-15,-3 0 2 16,-3 5 1-16,0 5-1 16,-2 9 1-1,5 15 1 1,7 0 0-16,4 3-3 0,7-2 0 15,3-1 1-15,5-5 1 16,11-2-2-16,5 2 1 16,3-3-3-16,5-2 1 15,8-8-1-15,14-9 1 16,-9 1-1-16,0-8 0 16,3-5-1-16,6-6 1 15,-6-5-1-15,-3-2 1 16,-2-9 0-16,-11 3 1 0,-8-5-3 15,-5-5 1-15,-6-9 1 16,-4-2 0-16,-6 6-1 16,-8-12 1-16,-11-4 3 15,-2 4 0-15,-3 4-1 16,-5 4 1-16,-3 6-4 16,-5 8 0-16,-13 2-2 15,-6 11 0-15,-7 8 3 16,-1 0 1-16,12 3-3 15,4 0 1-15,3 7-8 16,5 1 0-16,6 5-36 16,5 2 0-16,5 1 27 15,3-1 1-15</inkml:trace>
  <inkml:trace contextRef="#ctx0" brushRef="#br0" timeOffset="789.6248">16818 9402 20 0,'-6'8'10'0,"12"-16"6"0,-6 8-9 0,0 0-4 15,0-3 1-15,0 3 0 16,0 0 0-16,0 3-2 15,0 5 0-15,-6 5-1 16,4 5 0-16,2 4 0 16,-3 1 0-16,3-1-2 0,0-4 1 15,0 1 0-15,3-1 1 16,-1-5-14-16,-2-2 0 16,6-3-11-16,-4-3 0 0</inkml:trace>
  <inkml:trace contextRef="#ctx0" brushRef="#br0" timeOffset="993.1707">16675 9508 30 0,'-11'-8'15'0,"11"5"5"16,0 3-15-16,5-5-4 15,1-1 0-15,10-2 1 16,7 0 1-16,9 1-3 15,0-1 1-15,2 2-15 16,6-2 1-16,5 6-12 0,-8 2 1 16</inkml:trace>
  <inkml:trace contextRef="#ctx0" brushRef="#br0" timeOffset="3374.2711">16717 9793 41 0,'-24'6'20'0,"0"28"2"0,14-15-21 0,-11 15-1 16,-8 11 1-16,-6 18-1 16,-2-2 1-16,-8 16 1 31,-5 0 0-31,5-3-3 16,3 3 1-16,-1-14 2 15,4-5 0-15,4-2-3 16,3-3 1-16,9-11-1 15,4-10 1-15,6-6 0 16,5-10 0-16,5-13-1 16,3-14 1-16,6-7-1 15,4-9 1-15,1-12 1 16,-1-1 0-16,-2 3-2 16,0 0 0-16,-3 2 1 0,1 9 0 15,-4 5 0-15,-2 2 0 16,0 9 0-16,0 4 0 15,-2 6 0-15,-6 6 0 16,-3 4 0-16,1 3 1 16,-4 9-2-16,-4 9 1 15,-1 4 0-15,-2 2 1 16,5 5-1-16,-2 1 0 16,7-9 0-16,3-8 1 0,8-7 3 15,8-11 1-15,11-13-1 16,12-11 0-16,12-3-4 15,10 6 1-15,2-8-2 16,-4 2 0-16,-6 1-26 16,-3-3 0-16,-2-3 2 15,-14-16 0-15</inkml:trace>
  <inkml:trace contextRef="#ctx0" brushRef="#br0" timeOffset="6259.102">7432 10455 29 0,'0'-8'14'0,"-7"3"9"0,1-1-15 0,-4-2-2 16,-9 0 0-16,-5 3-4 15,-2 0 1-15,-1 5-2 16,-4 5 1-16,-6 3-3 0,2 8 0 16,1 8 2-16,2 8 1 15,3-3-2-15,5 8 1 16,6 5-1-16,7 6 0 15,3-1 0-15,16 4 1 16,5-4-1-16,14-4 0 16,4-6 3-16,6-8 0 15,16-13 0-15,-2-14 0 16,-1-12 0-16,6-6 0 16,-1-11-2-16,3-10 1 15,-13-8-1-15,-5 3 0 0,-8-3-2 16,-16-8 0-16,-11 0 0 15,-16 3 0-15,-18 2 0 16,-5 8 1-16,-3 17-12 16,-6 9 0-16,1 14-33 15,0 6 0-15</inkml:trace>
  <inkml:trace contextRef="#ctx0" brushRef="#br0" timeOffset="6961.7093">7356 10563 27 0,'-6'14'13'0,"4"-28"7"0,2 20-14 16,0-4 1-16,0 6 0 16,-3-3-5-16,-2 3 1 15,2 6-2-15,1 4 1 16,-4 1-2-16,6 5 1 16,0 2-1-16,0 3 0 15,0-5-2-15,6 0 1 0,-4 0-12 16,1-6 0-16,2-7-17 15,0-6 1-15</inkml:trace>
  <inkml:trace contextRef="#ctx0" brushRef="#br0" timeOffset="7169.4526">7192 10656 39 0,'-11'-3'19'0,"19"6"1"0,0-3-20 15,3 3 2-15,-1-3 1 16,14 2-2-16,8-2 0 16,2 0-1-16,-2-2 0 15,0-1-33-15,-1-2 0 16,6 2 25-16,-10 0 0 16</inkml:trace>
  <inkml:trace contextRef="#ctx0" brushRef="#br0" timeOffset="16992.5472">6916 10656 34 0,'-26'5'17'0,"5"-5"7"16,16 0-17-16,2-2-4 16,-5 2 1-16,3-3-1 0,-3 3 0 15,-5 3-2-15,-6-1 0 16,-10 6 0-16,-5 3 0 16,-1 2-2-16,-7 5 1 15,-11 1 1-15,0-6 0 16,-5-2 3-16,2-3 1 15,1-3-4-15,4 0 1 16,9 1-2-16,8-4 0 16,2 1 0-16,0-3 0 0,3 0-1 15,5 0 1-15,3-3 0 16,2 3 1-16,6-2-1 16,3-1 0-16,-1 0 1 15,3 1 0-15,5-1 0 16,-2 0 0-16,3 1 0 15,-1-1 1-15,3-2-3 16,3 2 0-16,4-2 1 16,4-3 1-16,2-3-1 15,-2-2 0-15,2 0-1 16,6-3 1-16,-1 3 0 16,3-3 0-16,6 5-1 15,5-2 0-15,-1-5 2 16,-2-1 0-16,1 1-1 15,-7-1 1-15,-2 3-2 16,-2 3 0-16,-8 2 1 16,-1 3 1-16,-5 3-1 15,-7 5 0-15,-1 5-1 0,-7 3 1 16,-9-2 1-16,-5 2 0 16,-7 5-2-16,-1 3 1 15,3-6-1-15,-3 3 0 16,-8 1 2-16,-2 2 1 15,5-1-3-15,8 1 1 16,8 0 0-16,2-3 0 16,6 1 0-16,2-1 0 15,3 0 0-15,6 0 0 16,4 1 2-16,14-1 1 0,8 0-2 16,0-2 1-16,13-1-2 15,5 1 0-15,3 5 0 16,0 5 1-16,-5 3-10 15,2 5 1-15,-2 0-31 16,-6-3 1-16,-2 3 22 16,-8-5 1-16</inkml:trace>
  <inkml:trace contextRef="#ctx0" brushRef="#br0" timeOffset="26821.266">6446 9158 41 0,'-27'-13'20'0,"11"-11"2"0,16 14-22 0,0-12 0 16,0 1 1-16,0-3-1 16,0-13 0-16,-5-8 2 15,0-2 1-15,-6-9 0 16,-5-5 0-16,-8 3 1 16,-15-13 0-1,-4 5-2-15,-23-14 0 16,-11-7 1-16,-15 5 1 15,-1-8-2-15,-13-11 1 16,8-2-4-16,-5-3 1 0,8 0-1 16,-3-13 1-16,6 8-1 15,2-8 0-15,0-5-1 16,15 10 0-16,20-10-12 16,-1 5 1-16,9 5-15 15,10 26 1-15,16 4 13 16,10-6 1-16</inkml:trace>
  <inkml:trace contextRef="#ctx0" brushRef="#br0" timeOffset="27645.8314">7811 9283 13 0,'10'-8'6'0,"-7"-16"11"0,0 19-8 0,-6 2 2 16,0-5 0-16,-5-5-6 16,-2-6 0-16,-9-7-1 15,-4-9 1-15,-1 1-3 16,-5-8 1-16,-11-9-2 16,-5-2 1-16,0-2 3 15,-13-9 0-15,-11 1-3 16,0 10 1-16,-5-5-2 15,0-3 0-15,8 5-2 16,-8-13 1-16,0-7 0 16,2-9 0-16,-2-5 0 15,5-13 1-15,11 5-2 16,3-13 1-16,-6-14 0 16,-3 12 0-16,1-17 0 15,-6 8 0-15,0 3 0 16,11 16 0-16,-21-5-1 0,2 12 0 15,-5 6 1-15,5 6 1 16,11 15-11-16,5 0 0 16,0-8-15-16,8 3 0 15,11-8 6-15,5 3 0 16</inkml:trace>
  <inkml:trace contextRef="#ctx0" brushRef="#br0" timeOffset="28374.6982">2694 5200 40 0,'-6'-3'20'0,"6"40"0"0,0-24-19 16,0 3-1-16,-8 11 1 15,6 15-1-15,-12 11 0 16,9-6 1-16,-8 14 0 0,2-2 0 16,3-1 1-16,0 3-2 15,3-1 0-15,5-1 1 16,8-9 0-16,8-16 0 16,5-10 0-16,0-3 0 15,14-2 0-15,4-9-1 16,4-7 0-16,2-8-1 15,5-6 0-15,0-7-6 16,-5-6 0-16,-2-3-18 16,-12 4 0-16,-7 4 12 15,-3 6 0-15</inkml:trace>
  <inkml:trace contextRef="#ctx0" brushRef="#br0" timeOffset="28614.6311">2619 5589 35 0,'3'2'17'0,"32"1"1"0,-22-6-18 0,5-2 0 15,1 0 1-15,15-6-1 16,1-2 1-16,4-6-2 15,4-2 1-15,-1-5-8 16,-5-1 0-16,0 3-19 16,-3 1 0-16</inkml:trace>
  <inkml:trace contextRef="#ctx0" brushRef="#br0" timeOffset="28802.1344">2712 5298 47 0,'-18'-6'23'0,"39"-7"1"0,-13-3-24 16,10 0-1-16,6-2 0 15,16-6 1-15,5-3 0 16,8-4-25-16,10 2 1 16,-10 2 3-16,-3 9 1 15</inkml:trace>
  <inkml:trace contextRef="#ctx0" brushRef="#br0" timeOffset="29413.6088">3408 5417 30 0,'-21'0'15'0,"16"-6"0"16,2 1-15-16,-5-3 1 15,-5 0 0-15,-8 6-2 16,-9 2 1-16,4 7 6 16,0 12 0-16,2 13-3 15,0-1 1-15,5 12-2 16,9 10 0-16,-3-14-2 16,13-2 1-16,0-5-2 15,5-8 1-15,5-11 1 16,6-10 1-16,5-14 0 0,3-15 0 15,0-3-3-15,3-14 0 16,-9-4 1-16,-2-3 0 16,2 10 3-16,-12 11 0 15,2-3 3-15,0 13 0 16,-8 1-4-16,0 10 0 16,0 0-2-16,-6 0 1 15,6 8-2-15,-2 5 1 16,2 6 1-16,2 2 0 0,4 11-2 15,-4 5 1-15,1 6 1 16,5-4 0-16,0 20-2 16,-8-4 0-16,8 19 1 15,-3 16 1-15,-2-8-2 16,2 1 0-16,-2 1 3 16,-3 4 0-16,8-6-1 15,-3-5 0-15,0-17 0 16,3-20 0-16,-3-5-2 15,-2-6 0-15,2-5 3 16,-2-11 1-16,5-10-3 16,2-8 0-16,6-9-1 15,3-4 1-15,5-3-30 16,-6 5 1-16,11-13-2 16,-8-5 1-16</inkml:trace>
  <inkml:trace contextRef="#ctx0" brushRef="#br0" timeOffset="29853.2535">3630 5276 29 0,'-16'-2'14'0,"6"52"5"0,10-39-14 0,0 12 1 16,-6 14 0-16,6 8 1 16,6 3 1-16,-4 2-2 15,6-7 0-15,3-1-5 16,5-5 1-16,0-8-2 16,2-8 0-16,11-10 3 15,-8-8 1-15,6-11-5 16,2-14 0-16,0-1 0 15,-5-12 1-15,-3-10 0 16,-5-2 1-16,0 2-1 16,-6 8 1-16,-7 7-1 15,2 7 1-15,-5 7-2 0,0 8 1 16,0 13 0-16,0 11 1 16,3 13 0-16,0 6 0 15,-1-4-3-15,6 12 1 16,3 4-12-16,7-18 0 15,-4-5-31-15,-4-5 0 16</inkml:trace>
  <inkml:trace contextRef="#ctx0" brushRef="#br0" timeOffset="29995.6647">4117 5303 47 0,'-5'34'23'0,"10"-2"-1"0,-5-11-23 0,0 14-25 16,0 4 0-16,5 4 7 16,3-6 1-16</inkml:trace>
  <inkml:trace contextRef="#ctx0" brushRef="#br0" timeOffset="30139.1938">4181 5131 55 0,'-40'-40'27'0,"5"14"-4"0,28 20-28 16,-1 4-30-16,0-1 0 15,5 0 21-15,3 3 0 16</inkml:trace>
  <inkml:trace contextRef="#ctx0" brushRef="#br0" timeOffset="30710.7191">4445 5311 49 0,'-5'26'24'0,"13"72"-1"15,-6-71-25-15,4 7 3 16,-1 22 0-16,0-6-2 15,-2 5 1-15,0 6-1 16,5-5 1-16,-6-11-3 16,-2-19 1-16,0-18-1 15,-2-24 1-15,-6-15 1 16,2-22 1-16,-10-35-1 16,6-4 0-16,-1-6 2 15,9 3 1-15,4 5-3 0,4 13 1 16,4 16 0-16,3 13 0 15,3 14 1-15,3 15 0 16,-1 14 2-16,1 16 0 16,-3 7 0-16,-3 9 1 15,-5-3 1-15,-8 18 0 16,-11-2-6-16,-5 5 1 16,-2 5-1-16,-1-3 0 15,4-2-15-15,-4-10 1 16,8-11-21-16,9-16 0 0</inkml:trace>
  <inkml:trace contextRef="#ctx0" brushRef="#br0" timeOffset="30945.1526">4720 5260 42 0,'-8'75'21'0,"40"-28"4"16,-19-28-20-16,3 2 0 15,5-3 1-15,-5-7 3 16,5-8 0-16,1-11 1 16,-1-13 1-16,0-9-7 15,-2-20 1-15,-9 8-4 16,-10-6 0-16,-3-2-2 16,-7 2 0-16,-1 17-16 15,-7 17 1-15,-1 20-43 16,3 7 1-16</inkml:trace>
  <inkml:trace contextRef="#ctx0" brushRef="#br0" timeOffset="31492.0088">4863 5245 20 0,'-2'8'10'0,"4"-24"4"0,4 8-9 0,-6 2 3 16,0-1 1-16,2 1-3 16,-2 1 1-16,0-3-4 15,0 3 1-15,0-1-3 16,0 6 1-16,-2 0 0 16,-6 3 1-16,-3-3-4 15,0 3 1-15,-7 5-1 16,5 8 1-16,-6-6-4 15,6 6 1-15,0-3-15 16,2 0 0-16,1 3-6 16,4-5 1-16</inkml:trace>
  <inkml:trace contextRef="#ctx0" brushRef="#br0" timeOffset="31820.2628">5033 4705 41 0,'-6'18'20'0,"9"22"2"0,0-16-21 16,-3 16 1-16,0 15 1 16,5 17-1-16,0 7 1 15,3-5-3-15,0-3 1 16,3-4-5-16,-1-7 0 16,3-12-38-16,-2-13 0 15,2-17 41-15,-5-13 1 16</inkml:trace>
  <inkml:trace contextRef="#ctx0" brushRef="#br0" timeOffset="31992.1728">4977 5118 49 0,'8'8'24'0,"29"-1"4"0,-21-7-26 0,0 0-4 16,10-2 0-16,9-3-4 15,4-3 1-15,-7-6-18 16,0-2 0-16,0-7 3 16,-6 2 0-16</inkml:trace>
  <inkml:trace contextRef="#ctx0" brushRef="#br0" timeOffset="32321.0431">5369 5200 46 0,'10'18'23'0,"22"-34"1"0,-21 14-24 16,2-4 0-16,3-4 0 15,0-6-4-15,-6-3 1 16,1-4-2-16,-3-4 1 16,-6-2 2-16,-4 0 0 15,-6 8 3-15,-3 5 1 16,-2 8 3-16,-6 11 1 15,3 12 0-15,1 12 1 16,1 5-4-16,4-1 1 0,2 9-6 16,5 5 1-16,6-8 1 15,5 0 0-15,2-5-5 16,9-6 1-16,2-10-10 16,0-8 1-16,6-10-11 15,4-1 1-15,9-24 13 16,-5-4 1-16</inkml:trace>
  <inkml:trace contextRef="#ctx0" brushRef="#br0" timeOffset="32570.9939">5683 5049 37 0,'-21'63'18'0,"16"-7"6"15,5-40-20-15,5 0-3 16,1 0 1-16,2-11 7 15,2-10 1-15,1-3-6 0,2-14 1 16,8-9 2-16,6-6 1 16,-4 7-4-16,1 7 1 15,-3 12 2-15,-2 14 0 16,-6 18-8-16,3 3 1 16,-5 13-22-16,-1 0 1 15,3-3-32-15,1-13 0 16</inkml:trace>
  <inkml:trace contextRef="#ctx0" brushRef="#br0" timeOffset="33023.4066">5964 4538 40 0,'-3'-3'20'0,"17"9"3"0,-7 4-20 15,1 14 2-15,3 13 0 16,0 6-5-16,2 2 1 15,-5 10-1-15,2 14 1 16,-4 10-1-16,2-10 1 16,-1 10-2-16,-4-10 0 0,0-16-17 15,2-10 0-15,-2-17-12 16,-1-10 1-16</inkml:trace>
  <inkml:trace contextRef="#ctx0" brushRef="#br0" timeOffset="33226.6026">5908 4885 55 0,'-10'-11'27'0,"34"3"4"16,-14-2-29-16,6 2-3 15,5-3 1-15,0 3-9 16,3 0 0-16,5-2-21 15,-5 4 1-15,0-4 11 16,5-1 1-16</inkml:trace>
  <inkml:trace contextRef="#ctx0" brushRef="#br0" timeOffset="33351.6418">6281 4977 41 0,'-15'56'20'0,"7"26"6"0,8-66-22 15,2-3-4-15,4 6 1 16,-1-4-9-16,0-4 0 15,-2-11-30-15,5-5 1 16</inkml:trace>
  <inkml:trace contextRef="#ctx0" brushRef="#br0" timeOffset="33461.1441">6292 4617 49 0,'-26'16'24'0,"7"32"-6"0,16-32-25 0,-2 0-35 15,5 10 1-15</inkml:trace>
  <inkml:trace contextRef="#ctx0" brushRef="#br0" timeOffset="33836.3148">6649 5030 47 0,'-8'0'23'0,"-2"-10"8"15,7 4-25-15,-5 4-6 16,3-1 0-16,-11 3 0 16,0 5 0-16,-5 9 3 0,0 9 1 15,0 9-4-15,-1-8 0 16,7 10 0-16,4 6 0 16,8-8-2-16,3-8 1 15,11-6 0-15,7-18 0 16,4-16 2-16,-7-2 0 15,7-11-1-15,4-8 0 16,1-3 0-16,2 6 0 16,-6 7 1-16,-4 9 1 15,-6 10 2-15,-2 10 0 16,-6 14-4-16,-5 8 1 0,-5 2-1 16,2 14 1-16,-5 5-2 15,6-8 0-15,-1-2-15 16,3-6 0-16,5-11-28 15,6-13 0-15</inkml:trace>
  <inkml:trace contextRef="#ctx0" brushRef="#br0" timeOffset="34024.3603">6980 4596 53 0,'-11'-5'26'0,"6"39"5"16,0-15-27-16,-6 7-1 15,-5 17 0-15,-5 15-2 16,3 21 0-16,4 3-16 16,4 6 0-16,2-9-8 0,11-13 1 15,7-18-1-15,11-14 1 16</inkml:trace>
  <inkml:trace contextRef="#ctx0" brushRef="#br0" timeOffset="34300.3715">7387 4829 35 0,'-29'13'17'0,"-37"22"6"16,50-22-19-16,-5 6 2 16,0 4 0-16,5 4-5 15,0 2 1-15,11-3-2 0,8-2 0 16,5-3 6-16,5 1 1 15,8-4 1-15,3-2 1 16,2 0-4-16,-2-3 0 16,-5-5 1-16,-9 0 0 15,-15 5-7-15,-8 11 0 16,-9 5-4-16,-9 0 0 16,-4 6-23-16,-2-1 0 15,11-2-10-15,5-8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26:45.3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20019 8505 23 0,'-16'-6'11'0,"0"17"9"0,16-11-13 16,0-3-1-16,0-2 0 15,0 2-2-15,0-2 1 16,0 2-1 0,0 3 0-16,6-2-4 15,-1-1 1-15,3 3 0 16,3-3 0-16,2 6-1 16,3-3 1-16,5 3 0 15,5-1 0-15,11-2 0 16,-2 3 0-16,-1-6-2 0,-2 3 1 15,0 6 0-15,-3-4 0 16,-5 6 7-16,-3 8 0 16,-5 0-2-16,-6 8 0 15,-7 8-1-15,-6 5 1 16,-2 2-4-16,0-2 1 16,-3 3-2-16,5 0 0 15,-2-3-5-15,2 0 1 0,0-5-57 16,3-9 0-16</inkml:trace>
  <inkml:trace contextRef="#ctx0" brushRef="#br0" timeOffset="907.8881">18474 8558 23 0,'-3'5'11'0,"6"0"9"15,2-8-13-15,-2 6 1 0,5 0 1 16,-3-1-5-16,6 1 0 0,5 0-4 15,-3-3 1-15,5 0-1 16,4-8 0-16,1 2 1 16,6-1 0-16,-2-1-2 15,-1 2 1-15,-4 6 4 16,-1 3 1-16,-8 5 1 16,-3 2 0-16,-7 9-6 15,-3 7 1-15,-3 6-2 16,-7 8 0-16,-1 5-28 15,1 5 0-15,7-2 4 16,3-6 1-16</inkml:trace>
  <inkml:trace contextRef="#ctx0" brushRef="#br0" timeOffset="1610.2557">16934 8539 21 0,'-18'-13'10'0,"7"-16"6"0,11 21-11 15,0 2 0-15,0 6 0 16,3 0 1-16,7 3 0 16,6 2-2-16,5 1 0 15,6-1-4-15,4-2 0 0,17-1 0 16,5-2 1-16,-11-2-1 15,-5 4 0-15,0 1 5 16,-5 8 0-16,-8 4 2 16,-11 4 0-16,-8 5-6 15,-5 10 0-15,-7 8-3 16,-7 3 1-16,-4 8-28 16,-3 0 0-16,10-8 5 15,3-2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40:34.4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16640 8269 15 0,'-10'-5'7'0,"2"-8"7"15,5 7-8-15,1 1 0 16,-6-3 1-16,-3 0-2 16,-2 0 1-16,-3 3-4 15,3 0 1-15,-6 5-2 0,3 2 1 16,-2 4-2-16,5 4 1 15,-6 6-1-15,0 5 1 16,4 6-1-16,-4 2 1 16,8-3-1-16,4 9 1 15,1 7-1-15,1-5 1 16,10-3 2-16,6 6 0 16,-1-3-1-16,4-5 1 15,4-6-2-15,6-7 1 0,8-9-2 16,2-4 0-16,8-12 0 15,9-4 1-15,-1-3 2 16,-8-1 0-16,-7-4-1 16,-4-3 0-16,-7-3-2 15,-3-5 1-15,-5 2-1 16,-10 1 1-16,-1-6-1 16,-10-8 0-16,-9-5 0 15,-9 3 1-15,-9 2-1 16,0 9 0-16,-5 12 2 15,0 9 0-15,0 4-3 16,5 4 1-16,6 7-32 16,-1 3 1-16,11 8 8 0,8-3 0 15</inkml:trace>
  <inkml:trace contextRef="#ctx0" brushRef="#br0" timeOffset="532.7245">16579 8364 33 0,'-10'-18'16'0,"15"10"1"0,-5 8-16 16,3 3 1-16,5 5 0 15,-6 5 0-15,1 0 1 16,5 3-3-16,0 10 0 0,-5 1-1 16,5 2 1-16,-6-3-5 15,1-7 1-15,2-3-20 16,-2-3 1-16,-1-5 14 16,-2-3 1-16</inkml:trace>
  <inkml:trace contextRef="#ctx0" brushRef="#br0" timeOffset="706.0232">16484 8436 36 0,'-5'2'18'0,"18"-4"2"16,-2-1-19-16,2 3-1 16,8 0 1-16,0 0-2 15,6 0 1-15,5-5-31 0,2 5 0 16,6-11 25-16,-9-5 1 15</inkml:trace>
  <inkml:trace contextRef="#ctx0" brushRef="#br0" timeOffset="1735.4511">16664 8838 35 0,'-3'0'17'0,"6"-5"4"0,-3 5-18 16,0 0 2-16,0 0 0 16,0 0-2-16,0 0 0 15,5 5-1-15,-5 6 1 16,3 7-2-16,0 9 0 15,2-4-1-15,-2 7 0 16,5 7 3-16,2 5 0 16,1 3-2-16,2-3 0 15,0-15 0-15,6 12 1 0,-1 1-2 16,-2 0 1-16,3-1-1 16,-6 4 1-16,-3 2-2 15,1 0 0-15,0 0 0 16,5-6 1-16,-6-12 0 15,3-3 1-15,-2 2-1 16,0-2 0-16,-4-5 0 16,-1-4 0-16,2 1 0 15,-6-2 0-15,-2-4 0 16,6-2 1-16,-6 3-1 16,0-3 1-16,0-3-2 15,0 0 1-15,-6-5 0 16,1-3 0-16,-3-7-1 15,-2-6 0-15,-1 8 2 16,-8-8 0-16,-4-8-2 0,-7-5 0 16,4-2 2-16,-3 1 1 15,5 7-3-15,3 1 1 16,5 4 0-16,3 5 0 16,5 2-1-16,3 3 1 15,-1 3 0-15,6 5 0 16,8 8 0-16,3 8 0 15,10 8 0-15,3 7 1 16,2-7-1-16,-5 5 0 16,1 6-1-16,-1-1 1 15,0-2 0-15,0-11 1 0,-5-3-2 16,3-4 1-16,-6-6 5 16,-3-3 0-16,1 0-1 15,-1-13 0-15,-2-16-5 16,0 3 1-16,-2-13-1 15,4-14 1-15,1-5-21 16,5 11 1-16,-6 2-22 16,-7 14 1-16</inkml:trace>
  <inkml:trace contextRef="#ctx0" brushRef="#br0" timeOffset="5483.5814">4662 10185 34 0,'-32'-5'17'0,"3"28"-3"0,24-17-18 0,-8 7 8 16,-3 16 1-16,3 11-3 16,2-1 1-16,3 12-1 15,8 4 0-15,11-4-2 16,7-1 1-16,6-3 1 15,5-2 1-15,14-15-1 16,1-15 0-16,-4-15 1 16,3-7 1-16,-1-9 3 15,0-16 0-15,-7-5-5 0,-6-6 1 16,-11-9-3-16,-13-12 0 16,-10 16-1-16,-13 3 1 15,-3 3-1-15,-11 8 1 16,-11 13-9-16,1 13 0 15,2 10-25-15,3 17 1 16,0 13 19-16,14-6 1 16</inkml:trace>
  <inkml:trace contextRef="#ctx0" brushRef="#br0" timeOffset="5689.2536">4776 10272 40 0,'-24'0'20'0,"-8"40"1"15,32-27-19-15,0 14-2 16,0-1 0-16,0 8-1 16,0 4 0-16,0-4-12 15,11-5 0-15,-6-5-14 0,6-6 1 16</inkml:trace>
  <inkml:trace contextRef="#ctx0" brushRef="#br0" timeOffset="5830.9527">4646 10473 54 0,'0'14'27'0,"45"4"0"0,-24-28-26 16,9 4-10-16,-4 4 0 0,3-4-36 15,0-4 1-15</inkml:trace>
  <inkml:trace contextRef="#ctx0" brushRef="#br0" timeOffset="6596.6255">4715 10868 34 0,'5'0'17'0,"9"31"2"0,-6-17-17 15,-3 9 2-15,3 1 1 0,0 13-2 16,2 21 1-16,-4-13-3 16,2 22 1-16,-6 7-3 15,3 10 1-15,-5 1 1 16,0-21 0-16,0 12-1 16,0-10 1-16,0-13-1 15,0-2 0-15,3-12-1 16,5-4 1-16,-5-9 1 15,-1-5 0-15,4-10-2 16,-6-8 0-16,0-9 1 16,-6-12 1-16,-7-14-2 15,3 0 1-15,-14-2 0 16,-3-11 0-16,6-5 0 16,0 7 0-16,5 6 0 15,5 8 0-15,1 8 0 0,2 5 0 16,5 6 2-16,-2 12 0 15,5 9-4-15,0 7 0 16,8 14 2-16,5-6 0 16,3 12 0-16,0-4 0 15,2 6-1-15,4-6 1 16,-1-5 3-16,-3-2 1 16,-2-12 2-16,3-4 1 15,-6-6-3-15,13-13 1 16,-2-13-5-16,8-3 0 15,2 1-17-15,6-14 0 0,-6-11-25 16,3-2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42:13.0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16082 14016 36 0,'-63'-39'18'0,"-33"18"-1"16,62 15-18-16,-22 6 1 15,-7 6 1-15,-30 7 0 16,-5 11 0-16,-13 5 0 16,0 18 0-16,-11 9 1 15,1 13 0-15,7 8 0 16,-5 23 0-16,5 6 0 16,8 13 1-16,11 11-3 15,18 2 1-15,8 0-1 0,11 9 0 31,8 99 0-31,29-39 1 16,18-31-2-16,14-14 1 16,12-11 0-16,20-10 0 15,10-2-1-15,21-22 1 16,0-11 0-16,19-10 1 16,12-10-1-16,4-22 0 15,15-13 1-15,16-5 1 0,-5-14-1 16,14-7 0-16,9-6 0 15,-7-8 0 1,5-8-1-16,-2-15 0 16,2-16 0-16,-5-6 1 15,-3-26 2-15,-3-11 0 16,1-21-1-16,-3-5 0 16,-8-11-2-16,-6-13 0 15,-4-5 0-15,-9-6 1 16,-18-2 1-16,-13-6 0 15,-6-10-1-15,-15 3 0 16,-19-6-2-16,-14-2 1 0,-17-6 0 16,-17 3 1-16,-18 5 0 15,-11 14 0-15,-21 4 2 16,-21 12 1-16,-21 15-4 16,-24 19 0-16,-30 10-1 15,-15 19 1-15,-18 15-1 16,-6 20 0-16,-13 7-15 15,10 8 1-15,1 5-23 16,18 9 1-16,16 10 31 16,13 10 0-16</inkml:trace>
  <inkml:trace contextRef="#ctx0" brushRef="#br0" timeOffset="879.3001">15667 15504 42 0,'8'-6'21'0,"44"-12"3"16,-30 5-21-16,12-14 2 16,19-2 0-16,3-8-1 15,18-11 0-15,18-13-1 0,11 1 1 0,14-20-3 16,15 1 1-16,3-8-2 15,11 4 1-15,2-12 0 16,-16 11 0-16,-8 9-2 16,-10 7 1-16,-13 7-1 15,-9 8 1-15,-18 11 0 0,-13 10 1 16,-18 13-2-16,-12 3 0 16,-7 6 1-16,-11 7 1 15,-13 3-2-15,-2 3 1 16,-9 2-1-16,-7 3 1 15,-3 0-1-15,-1-3 1 16,6 1 0-16,-10-1 1 16,2 0-1-16,-8 3 1 15,1-3-2-15,-4 3 0 16,-7 3 1-16,-8-1 1 16,-1 1-1-16,4 2 1 0,-3 1-2 15,7-4 1-15,11-5 0 16,11 1 1-16,11-4-3 15,10-2 1-15,13-10 1 16,19-9 0-16,10-7 1 16,16-6 1-16,11 3-3 15,2 2 0-15,4 6 2 32,-9 5 1-32,-13 14-2 0,-14 4 1 15,-10 14 3-15,-13 11 0 0,-8 4-4 16,-10 12 1-16,-9 7-2 15,-8 3 0-15,-2 3-26 16,-3 4 1-16,-5 1-11 16,6-10 1-16</inkml:trace>
  <inkml:trace contextRef="#ctx0" brushRef="#br0" timeOffset="1706.2597">16458 14278 40 0,'-6'6'20'0,"6"7"0"0,0-5-19 16,0 8-1-16,0 8 1 15,0 2-1-15,0 1 0 16,-2 4 0-16,2 1 1 16,0-5-1-16,0-4 0 0,0-7 1 15,0 0 1-15,0-5 2 16,0-6 0-16,-3-8-4 16,-2-7 0-16,2-4-1 15,1-9 1-15,-6-12 2 16,5-4 1-16,-2 4 5 15,10 3 1-15,-2 3-5 16,5 6 1-16,2-4-4 16,3 3 0-16,9 0-1 15,7-5 1-15,2 3 1 16,1 2 1-16,3 3-3 0,-1 8 0 16,-2 2-1-16,-3 6 0 15,-5 5 3-15,-3 5 0 16,-3 6-2-16,-7 7 1 15,-3 1-2-15,-8 2 1 16,-8 0 2-16,-3-5 0 16,-7 0-2-1,2 2 1-15,-5 1-1 16,-6-1 0-16,1 1 0 0,-6-3 0 16,3-3-1-16,0-2 1 15,5-1-1-15,6-2 1 16,4-3 0-16,4 1 0 15,2-4 0-15,3 1 1 16,-1 0-1-16,6 2 1 16,6 0 5-16,-1 6 0 15,11 5-5-15,0 2 1 16,10 9-2-16,-2 2 0 16,0 5-1-16,2-7 1 0,6-4-34 15,2-1 1-15,6-4-9 16,-3-10 0-16</inkml:trace>
  <inkml:trace contextRef="#ctx0" brushRef="#br0" timeOffset="3523.849">15817 15493 31 0,'-2'3'15'0,"4"-3"9"0,-2 0-15 16,0 0-3-16,6-3 1 16,-6 3-3-16,5-3 0 15,6 6 1-15,4-3 1 16,-1 3-5-16,7-1 0 16,3 4-1-16,2-1 1 15,1 0-1-15,10 0 0 0,8 1 1 16,0-1 0-16,13 0 4 15,8 1 0 1,-3-1-5-16,9 0 0 0,7 1 0 16,17 4 1-16,-4-2-1 15,14 3 0-15,8-1 0 16,7 1 1-16,14 2 0 16,14 0 0-16,-1-2-2 15,11 2 1-15,13-2 0 16,7-1 0-16,17 1 1 0,-5-1 0 0,10 1 0 15,0 0 1-15,11 4-2 32,-9-1 1-32,12-1-2 15,-6 3 1-15,10-3 0 16,-15 6 0-16,-3-6 0 16,-8 0 1-16,6 0-2 15,-17-2 1-15,-2-3 0 16,-10-3 0-16,-14 3 0 15,-6-3 1-15,-7-2-2 16,-13 2 1-16,-11-5 0 16,-5 0 0-16,-8 0 0 15,-14 0 0-15,-7 0 0 0,-19 0 0 16,-10 0 0-16,-9-2 1 16,-10-1-2-16,-8 3 1 15,-7-3 0-15,-9 1 0 16,-3-1 1-16,-10 3 0 15,-2-5-2-15,-1-1 0 16,-5 1 2-16,-2 2 0 16,-4-4-2-16,-4-1 0 15,-3-3 1-15,-3-2 0 16,3 0 0-16,-6-6 0 0,1 3 0 16,-6-2 0-16,0 4 0 15,3-1 1-15,0 1-1 16,8 4 1-16,5 2-2 0,0 2 0 15,6 6 1-15,7 3 0 16,11 0 0-16,5-1 0 16,8 4 0-16,3 10 1 15,8 2-1-15,5 9 0 16,0-1 0-16,0-5 0 0,-5 3 0 16,-6 0 1-16,1 2 4 15,-11 1 0-15,-6 2-5 16,-5 0 1-16,-5 0-1 15,-15-2 1-15,-7-6-1 16,-1 0 0-16,-7 3-19 16,7-6 0-16,4-2-35 15,6-3 0-15</inkml:trace>
  <inkml:trace contextRef="#ctx0" brushRef="#br0" timeOffset="4237.2019">22681 15885 31 0,'-32'2'15'0,"6"9"3"0,21-6-16 16,-3 3 1-16,0 5 1 0,2 1 1 16,1-1 0-16,2 0 1 15,6-2 0-15,5-6-5 16,3-2 0-16,2-3 0 16,8-8 1-16,0-3-2 15,6-2 0-15,-6 0-1 16,-5 5 1-16,-6-3 0 15,-2 6 0-15,-10-1 0 16,-6 1 0-16,-3 5 0 16,-2 3 1-16,-3 5 1 15,3 2 1-15,-1 4-4 0,4 1 1 16,2 1 1-16,5-2 1 31,3-4-3-31,6-2 1 0,1 0 0 16,7-8 1-16,2-3-1 15,-3-2 0-15,5-3-1 16,-2-5 0-16,-5-3 1 16,-6 3 0-16,-10 2 1 15,-6 1 0-15,-2 4 1 16,0 1 0-16,-3 5 0 16,5 5 0-16,1 1-3 0,4-1 1 15,-2 3-1-15,6-3 1 16,2 3-23-16,2-3 1 15,9 1-12-15,2-6 1 16</inkml:trace>
  <inkml:trace contextRef="#ctx0" brushRef="#br0" timeOffset="5933.9811">19149 16178 25 0,'0'0'12'0,"18"32"3"0,-13-24-14 0,3 5 3 16,-5-2 0-16,2 10 1 15,1 3 1-15,-1 5-3 16,-2 3 0-16,5 2-2 16,-6-5 1-16,1-2-2 15,2-1 1-15,-2-13 3 16,-3-5 1-16,0-5-5 16,0-19 1-16,2-10 0 15,4-9 0-15,-1-15 6 16,6 0 1-16,-1 7-4 15,6 9 0-15,5 10-4 16,3 0 0-16,0 8 0 0,5 3 1 16,3 13-1-16,7 6 0 15,6-4-12-15,0 1 0 16,3 2-35-16,-6 3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47:18.4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2342 13762 16 0,'-3'6'8'0,"6"-9"5"0,-3 6-8 0,0-3 0 15,0 0 1-15,0-8-3 16,0-5 0-16,0-3 1 16,0-8 0-16,0-13 0 15,0-13 0-15,0-6-1 16,0-13 0-16,0-18-2 16,0-6 1-16,0-15-2 15,0 5 0-15,0-9 0 16,8 1 0-16,-8 11 1 15,0-6 0-15,0-5-1 16,-8 0 0-16,8 7 0 16,-3-7 0-16,-2 11 0 0,5-3 0 15,0 7-1-15,-3 14 1 16,0 0 1-16,-2 5 0 16,2 9-2-16,3-4 1 15,-5 6 0-15,5 11 1 16,0-1-1-16,0 3 0 15,0-3-1-15,0 1 1 16,5 5 0-16,-2-1 0 16,2 6 0-16,-2 11 1 15,-3 8 5-15,0 4 1 0,0 6-5 16,0 6 1-16,0 2-4 16,-3 3 1-16,-2 7 0 15,2 4 1-15,3-4-1 16,-5 4 0-16,5-4 0 15,-2 1 0-15,2-1 0 16,-6 4 0-16,6-1 0 16,0-2 0-16,0 5-1 15,0-3 1-15,-8 6-3 16,-2 7 0-16,-1 8 2 16,-10 6 0-16,8 3 1 15,-8-4 1-15,-1-1-1 16,7-15 1-16,-1-1-1 15,5 1 0-15,3-7 0 16,0-2 0-16,3-12-1 16,5-9 1-16,0-12 0 0,8-10 1 15,0 0-2-15,8-8 1 16,0-3 0-16,2 9 0 16,1 10 0-16,2 7 0 15,-8 4 5-15,3 15 0 16,0 11-4-16,8 13 0 15,-3 3-1-15,0 8 0 16,0 5-1-16,0 3 0 16,0-3-14-16,1-6 1 0,-1-7-7 15,0 3 1-15,5 10 2 16,-2 5 1-16</inkml:trace>
  <inkml:trace contextRef="#ctx0" brushRef="#br0" timeOffset="1135.8102">1815 12093 17 0,'5'0'8'0,"-2"-21"6"16,-3 15-8-16,0-2 4 16,0 3 1-16,0-3-7 0,-3 3 1 15,-7 0-2-15,-6 2 1 16,0 6-4-16,-10 4 1 16,2-4 0-16,0 2 1 0,3 14-1 15,-8 7 1-15,10 4-2 16,3-7 1-16,-2 1-2 15,15-3 1-15,3-5 0 16,3-3 0-16,7 1 0 16,12-4 0-16,-1-2 0 15,10 5 0-15,-4-2 1 16,-1 2 0-16,3 6 1 16,-7 2 0-16,-6 3 0 15,-6 2 1-15,-5-5 3 16,-10 8 0-16,-13 9-3 15,-9 1 0-15,3-10-3 16,-5-8 1-16,-3 1-5 0,-2-1 4 16,34-21 0-1,-11-3-50-15,6 6 0 16,13 5 43-16,19-6 0 16</inkml:trace>
  <inkml:trace contextRef="#ctx0" brushRef="#br0" timeOffset="2765.1051">2508 14305 23 0,'-5'-5'11'0,"5"-1"3"15,0 6-12-15,5 0 2 16,-2 6 1-16,-3 7-3 16,8 11 0-16,-8 10 2 15,0-2 0-15,0 21-6 0,0 5 1 16,0 24 3-16,0-3 0 15,0 22 0-15,0-8 1 16,0 15-4-16,5-2 1 16,-5-6 0-16,3 9 0 15,-3 5 0-15,5-6 1 16,-5-7-2-16,0 7 1 16,0-5 1-16,0 9 0 15,0-20-1-15,0 3 0 16,3 3 0-16,-3-5 0 0,8 2-1 15,-8-26 0-15,0 0 1 16,2 2 1-16,4-2-1 16,-6-11 0-16,2 8-1 15,-2-2 1-15,0-14 1 16,8 6 0-16,-8 7-1 16,8 1 1-16,-2-6-2 15,-1 11 0-15,3-3 1 16,0-13 0-16,-8 2-1 15,8 1 0-15,-3-6 2 16,0-7 0-16,-2-9 0 16,-3-7 0-16,0-12-1 15,-3-1 1-15,-7-14-2 16,2-6 1-16,0-4 1 16,-5-3 0-16,-1 2-2 0,6 3 1 15,0 0 0-15,3 0 0 16,-3 3-1-16,0-3 0 15,3-5 1-15,-3 2 0 16,5 0 0 0,-7-36 0-16,-3-11 0 15,-3-11 0-15,5 0 0 16,0 3 1-16,6 5 0 16,3 11-2-16,2 13 1 15,0 10 2-15,0 19 1 16,2 11-2-16,3 8 0 15,-2 4 0-15,2 15 0 16,1 4 1-16,2 3 0 16,0-3-2-16,0-7 1 15,5 7 0-15,-8-5 0 16,3-7-2-16,0 9 0 16,5 1 1-16,0-6 1 0,3-4-2 15,3-6 1-15,-3-6-1 16,5-5 0-16,-3-15-1 15,-7-19 0-15,5-14-11 16,-6-20 0-16,6-3-1 16,-5-3 1-16,-3 3 5 15,8 8 0-15,-3-3 8 16,5 8 1-16,-7 5-10 16,8 11 1-16</inkml:trace>
  <inkml:trace contextRef="#ctx0" brushRef="#br0" timeOffset="4669.8842">2458 14366 23 0,'-8'0'11'0,"8"-3"3"16,0 3-13-16,-3 0-1 15,-2 5 0-15,-3 6 2 16,0 8 0-16,-5 4 2 16,-3-7 1-16,3 13-2 0,0 0 1 15,-3 6-2 1,11-14 1-16,-3-5-4 16,5-8 1-16,3-8 0 15,0-8 0-15,3-5 0 0,5-1 0 16,7-7 1-16,1-10 0 15,0-7-1-15,3 1 0 16,-1 6 0-16,-5 4 1 16,1 6 5-16,2 10 1 15,-8 11-3-15,5 11 0 0,-3 15-4 16,1 12 1-16,-6-4-2 16,6 16 0-16,5-2-17 15,-6 2 0-15,9 3-11 16,10-3 0-16</inkml:trace>
  <inkml:trace contextRef="#ctx0" brushRef="#br0" timeOffset="5246.6628">2146 15840 21 0,'-3'-3'10'0,"-2"-18"8"0,0 18-11 0,-1 6-3 15,-4 0 0-15,-6-1-2 16,-8 11 0-16,3-2 2 15,-8-3 1-15,2 2-5 16,9 1 1-16,-1-3-1 16,6-3 0-16,13 6 0 15,8 2 0-15,5 3 1 16,8 0 1-16,3 0-2 16,3 2 0-16,-1-2 6 15,1 3 0-15,-4-1-4 16,1 1 1-16,-8-3 1 15,-13-1 1-15,-3 9-5 16,-11 5 0-16,-2 1 0 16,-6-7 1-16,-4-4-19 15,4-9 0-15,-7-7-17 16,10-14 0-16</inkml:trace>
  <inkml:trace contextRef="#ctx0" brushRef="#br0" timeOffset="5916.7693">2257 13561 25 0,'-21'0'12'0,"13"6"2"0,8-6-14 16,3 0 1-16,2 2 1 15,3 6-1-15,2 5 0 16,1 6 2-16,-3-3 0 15,0 2 0-15,0 6 0 16,0 0-1-16,2-3 1 0,-2 3 0 16,5-11 0-16,-2 0 1 15,0-5 0-15,-3-8-1 16,5-5 0-16,0-5-4 16,3-4 0-16,2-17-14 15,6-20 1-15,11-10-16 16,-4 3 0-16</inkml:trace>
  <inkml:trace contextRef="#ctx0" brushRef="#br0" timeOffset="13647.9458">3178 13860 10 0,'-3'0'5'0,"3"-2"4"0,0-4-5 0,0 1 3 16,0 3 0-16,0-1-4 15,0-2 1-15,-5-3-3 16,5 0 1-16,-5-6-1 16,5-1 0-16,0-7-1 15,0 4 1-15,0-3 0 16,0-3 1-16,0-5-1 15,0-8 1-15,0 0-1 16,5 2 0-16,0-10 0 16,-5-10 1-16,3 4-1 15,-3-7 0-15,2-5 0 16,-2 7 0-16,3-7-1 16,-3-6 1-1,0 3-1-15,0-3 0 0,0-3 0 16,0 9 0-16,0-11 0 15,0-3 0-15,0-2 0 16,0-6 1-16,0 11-2 16,0-13 1-16,0-1 0 15,0-4 1-15,0 7-2 16,0-2 1-16,0-6 0 16,-3 1 0-16,1-4 0 15,2 9 0-15,-3-11 0 16,3 5 0-16,0-4 0 15,0 7 1-15,0-14-1 16,0 4 0-16,0-6 0 16,0 11 1-16,0-9-1 15,0 4 0-15,0-6-1 16,3 11 1-16,-3-14 0 0,0 1 1 16,2-3-1-16,-2 2 0 15,3-5 4-15,2-7 0 16,3 12-4-16,-5-7 0 15,5-9 0-15,2 6 0 16,-4 3 0-16,2-1 1 16,2-4-1-16,1 10 1 15,-3-6-1-15,-3-7 0 16,6 13 0-16,-3-14 1 16,0 6 0-16,-3-5 0 15,3 7-2-15,-6 1 1 0,-2-6 0 16,3 11 1-16,2-8-1 15,-5 11 0-15,0-4 0 16,0 9 0-16,0-3 0 16,-5 11 1-16,2-5-1 15,3 7 0-15,-2 3 0 16,-1 3 0-16,-5 7-1 16,-2-4 0-16,7 4 1 15,-5 9 1-15,0-3-1 16,-2 10 1-16,4 9 0 15,-4-1 0-15,2 3-1 16,0 0 0-16,2 6 0 16,-4 7 0-16,2 3 0 15,5 0 0-15,-5 0 0 0,3 2 0 16,2 4 0-16,1 4 0 16,-1 3 2-16,-2 8 0 15,0 1-2-15,5 4 0 16,-8 3 0-16,0 3 0 15,5-1 0-15,0 6 0 16,-5 6 0-16,1 4 0 16,1-2-1-16,-2 13 1 15,0 3-1-15,-2-5 1 16,-1 7 0-16,-2 9 0 16,0 2 0-16,-8 2 0 0,10-4 0 15,-5-1 0-15,0 6 0 16,8 2 0-16,0-7-1 15,3-6 1-15,0-5 0 16,2-9 1-16,-2-1-1 16,2-1 0-16,6-10 0 15,-3 2 0-15,0-5-1 16,5-11 1-16,3-10 0 16,3 0 1-16,-1 0-3 15,3-3 1-15,1-3 1 16,2-2 1-16,-3 3-1 15,0 2 1-15,3 3-1 16,-3 5 1-16,-2 5-2 0,-1 4 1 0,-2 1 0 16,5-2 1-16,-5 3-2 15,-2-3 1-15,2 0 0 16,0 0 1-16,-3 3-2 16,3 0 0-16,-3 5 2 15,8 5 1-15,-2 11-1 16,7 10 1-16,-2 3-1 15,8 3 1-15,-5 10-2 16,4 1 0-16,-4 2-1 16,5 8 1-1,-3 5-2-15,3-3 0 0,5-2-7 16,3 3 1-16,-1 0-4 16,-4-14 0-16,-3-8-13 15,-1-5 0-15</inkml:trace>
  <inkml:trace contextRef="#ctx0" brushRef="#br0" timeOffset="14574.7262">3683 6023 11 0,'-18'-22'5'0,"4"14"7"0,14 8-6 0,0-2 1 15,-5-1 1-15,5 6-6 16,0-1 1-16,0 6-1 15,5 8 1-15,-2 5-2 16,5 3 0-16,-3-3 0 16,3-5 0-16,5 3 2 15,-2-1 0-15,5 1-2 16,-6 2 1-16,6-2-2 16,-5-4 1-16,-3-1-2 15,5-12 1-15,-2-10-1 16,5-5 1-16,-1-11 0 15,4-13 1-15,2 6-2 16,-5-1 1-16,3 3 0 16,-4 5 0-16,-7 5 3 0,6 11 0 15,-9 6-2-15,0-1 1 16,-2 16-3-16,-3 16 1 16,-8 6 0-16,3 18 1 15,-3 13-4-15,0 8 1 16,2 0-19-16,6 13 1 15,3-2 3-15,8-19 1 16</inkml:trace>
  <inkml:trace contextRef="#ctx0" brushRef="#br0" timeOffset="18141.0854">8239 5821 23 0,'-13'-7'11'0,"3"7"8"0,10 0-12 16,0 0-3-16,0 2 1 0,2 1-1 16,4 2 1-16,-1 3-1 15,5 5 1-15,6 3-1 16,-2 8 0-16,4 2-2 16,6 6 0-16,5 11-2 15,3 4 0-15,2 11-1 16,-2 9 0-16,8-4 2 0,-3-18 0 15,2-3 3-15,-4 11 1 16,-4-8-3-16,-4-13 0 16,-3-3-1-16,-6 3 0 15,-2-3-2-15,3-5 1 0,-6-6 3 16,-3-4 0-16,1-7-2 16,0-4 1-16,-3-6-1 15,-6-4 1-15,4-15-1 16,-4-9 1-16,1-4 1 15,2-18 0-15,6-13-2 16,5-8 0-16,5-5-2 16,5-6 0-16,1-2 1 15,2 13 1-15,-5 13-16 16,2 8 1-16,-10 16-38 16,0 5 0-16</inkml:trace>
  <inkml:trace contextRef="#ctx0" brushRef="#br0" timeOffset="21164.8998">9631 6070 37 0,'-5'5'18'0,"37"33"4"16,-14-31-19-16,3 4-2 16,3-6 1-16,13-2-4 31,8 0 1-31,5-3-5 0,-7 0 0 16,-6-6-16-16,3 1 0 15,-1 2 11-15,-7 3 0 16</inkml:trace>
  <inkml:trace contextRef="#ctx0" brushRef="#br0" timeOffset="21495.6908">9719 6306 56 0,'-11'8'28'0,"22"-14"0"0,-9 4-27 15,6-1-1-15,3 0 0 16,2 3-1-16,8 0 1 15,8 0 0-15,11 0 1 16,-3 0-9-16,5 0 0 16,6 0-21-16,5-2 1 15,0-4 8-15,0-1 1 16</inkml:trace>
  <inkml:trace contextRef="#ctx0" brushRef="#br0" timeOffset="29173.6276">12325 4901 33 0,'-3'-8'16'0,"3"13"8"15,0-2-16-15,3 5-1 16,-3 2 1-16,0 9-3 0,0 10 0 16,0 8-1-16,0 3 0 15,5-6-5-15,-2 8 1 16,-1 3 0-16,-2-5 0 0,6-3-9 16,-4-5 1-16,1-6-13 15,5-5 0-15,0-7-6 16,-3-9 1-16</inkml:trace>
  <inkml:trace contextRef="#ctx0" brushRef="#br0" timeOffset="29517.3289">12134 5266 36 0,'-31'-3'18'0,"4"-5"4"15,19 0-18-15,0-2 2 0,6 2 1 16,-1 0-4-16,3 3 1 15,5-3-2-15,11 0 1 16,-3 2-2-16,6-2 0 16,2 3-1-16,3 2 1 15,5 1 1-15,3-3 1 16,-1-1-3-16,1-2 0 16,0 3 0-16,0-3 1 15,-6 3-1-15,-5 5 1 16,-2 0-5-16,-6 2 0 15,-2 1-13-15,-3 5 0 0,-6-3-1 16,4 3 1-16,-6-2 9 16,-6-1 1-16,4 3 7 15,2 5 1-15,2 0-4 16,-2 3 1-16,6-3-7 16,-1-2 0-16</inkml:trace>
  <inkml:trace contextRef="#ctx0" brushRef="#br0" timeOffset="30158.0174">12510 5194 13 0,'-11'-2'6'0,"17"2"1"0,-6 0-6 0,0 0 7 15,0 0 1-15,-3 0 0 16,0 0 1-16,-2-3-4 15,0 3 0-15,0-3-5 16,2 11 1-16,0 3 0 16,-2 2 0-16,5 6 1 15,5 2 0-15,1-3 0 16,9 1 0-16,-1 2-3 16,4-2 1-16,-2-6 0 15,3-8 1-15,-1-5 5 16,3-3 0-16,-5-2-1 15,3-13 1-15,-9-4-2 0,-7-4 1 16,-3 7-2-16,-5 1 1 16,-6-1-5-16,0 6 1 15,-10 3-9-15,0 7 0 16,0 0-26-16,2 3 0 16,11 8 4-16,6 6 0 15</inkml:trace>
  <inkml:trace contextRef="#ctx0" brushRef="#br0" timeOffset="30600.2963">12769 5186 38 0,'-5'6'19'0,"16"10"4"16,-9-8-20-16,1 7-3 15,2 9 1-15,-2 0-1 16,5 8 0-16,-3 7 1 16,3 6 0-16,3 0-1 15,-3-13 0-15,2 3 0 16,-5-4 1-16,1-7-3 16,-12-8 1-16,1-16 2 15,-3 3 0-15,-2-14-2 0,2-18 1 16,5-11 0-16,3 1 0 15,3-4 0-15,7-7 0 16,9 8 0-16,2 10 1 16,3 5 0-16,2 9 1 15,-2 5-1-15,-5 7 0 16,-4 1 2-16,1 5 0 16,-2 5 7-16,-4 6 0 15,-7 0-5-15,-3 7 0 16,-3 1-4-16,-7-1 0 0,-9 1-2 15,-2-3 0-15,-6-9-23 16,1-4 1-16,5-6-17 16,8-4 1-16</inkml:trace>
  <inkml:trace contextRef="#ctx0" brushRef="#br0" timeOffset="31677.9051">17236 5184 30 0,'10'-3'15'0,"6"6"6"0,-11 2-15 0,3 11-3 15,-5 8 0-15,-3 0 0 16,0-3 1-16,0 3-2 16,-3-1 1-16,3-4-1 15,-2-3 1-15,-4-6-1 16,6-4 1-16,0-6-4 16,0-8 1-16,6-3 2 15,-1-7 0-15,0-4-4 16,-2-1 1-16,5 1 1 15,-3 4 1-15,6 2-1 16,-1 5 0-16,6 4 1 16,-3 7 0-16,1 5-3 15,2 3 1-15,-6 5 1 16,1 3 0-16,-6 0 1 0,3-3 1 16,0-2-4-16,-3-4 0 15,0 1 2-15,1-5 1 16,4-11-2-16,6-10 1 15,-3-6 0-15,9-3 1 16,-1-4 1-16,3 4 1 16,-3 6-3-16,-3 8 0 15,1 5 6-15,-6 10 0 16,0 6-1-16,3 14 0 16,-11 9-5-16,6-4 1 15,-3 4-6-15,0 1 0 0,2 0-24 16,1-3 0-16,2-10 0 15,6-6 0-15</inkml:trace>
  <inkml:trace contextRef="#ctx0" brushRef="#br0" timeOffset="32054.556">17934 5237 46 0,'-10'16'23'0,"10"2"1"0,0-15-23 16,5 7-1-16,-5-2 0 0,3 3-7 15,-3 2 1-15,0 6-34 16,2-1 1-16</inkml:trace>
  <inkml:trace contextRef="#ctx0" brushRef="#br0" timeOffset="32179.5546">18093 5020 56 0,'-27'-19'28'0,"17"14"-3"15,5 2-29-15,5 6-37 16,-3 2 1-16,3 8 28 15,0-2 1-15</inkml:trace>
  <inkml:trace contextRef="#ctx0" brushRef="#br0" timeOffset="32905.0976">18495 5239 28 0,'-13'-13'14'0,"0"3"5"0,7 4-14 0,4 1 0 15,-9 0 1-15,1-3-6 16,-4 2 0-16,-4 4 5 16,-1 4 0-16,3 4-3 15,1 4 1-15,4 9-4 16,0 5 0-16,6-1 1 15,0 1 0-15,5-3 0 16,8-2 0-16,2-11 0 16,4-8 1-16,7-5-2 15,5-17 1-15,1-12 1 16,2-11 0-16,0-11-1 16,-8 1 1-16,-5-3-1 15,0 5 0-15,-11 5 3 16,0 14 1-16,-2 7 1 0,0 19 0 15,-6 14-4-15,-5 7 1 16,3 13-2-16,-6 11 0 16,3 6-1-16,6 2 1 15,4 0-11-15,1-6 0 16,7-7-14-16,1 0 0 16,5-14 5-16,0-4 1 15</inkml:trace>
  <inkml:trace contextRef="#ctx0" brushRef="#br0" timeOffset="33422.9483">18839 5186 26 0,'-10'8'13'0,"-17"-42"3"16,24 29-12-16,-5-1 0 15,-5 4 1-15,-5 2 0 16,2 5 0-16,-3 0-1 0,1 9 0 15,5 7-3-15,2 5 1 16,8-2-2-16,3-3 1 16,3-2-1-16,5-6 1 15,3-5-2-15,-1-8 1 16,3-8 0-16,6-8 1 16,-6-5-2-16,6-11 1 15,-6-13-1-15,0-10 1 16,6 7 0-16,-1-5 1 0,-7 5 3 15,-6 11 1-15,0 11 3 16,-10 13 0-16,2 7-8 16,1 14 1-16,-6 11-1 15,-3 13 1-15,3 13-2 16,3 5 1-16,0 5-9 16,2 1 0-16,3-8-7 15,3-9 0-15,7-7-17 16,6-16 1-16</inkml:trace>
  <inkml:trace contextRef="#ctx0" brushRef="#br0" timeOffset="33783.7895">19088 4861 34 0,'-13'-5'17'0,"5"2"3"0,8 3-17 0,0 0 1 16,5-3 0-16,-2 11 1 15,-1 3 0-15,4 7-3 16,-6 9 1-16,-6 13-3 16,1 10 1-16,-3 5 1 15,0 6 1-15,3-5-6 16,-3-3 0-16,0-8-40 16,5-11 0-16,6-10 38 15,5-8 1-15</inkml:trace>
  <inkml:trace contextRef="#ctx0" brushRef="#br0" timeOffset="34080.7584">19233 5268 57 0,'-10'22'28'0,"20"-7"3"0,1-15-29 15,0 3-1-15,2 0 0 16,5-6-1-16,-5-10 0 15,6-6-1-15,-6 1 1 16,-2-3 0-16,-3-6 0 16,-8 1 0-16,0 2 0 15,-3 5 0-15,-7 9 1 16,-6 7 5-16,2 11 1 16,1 0-2-16,3 11 1 0,2 7-5 15,0 11 1-15,8 0-2 16,8-5 1-16,13 0-19 15,8-11 0-15,5-11-37 16,11-10 0-16</inkml:trace>
  <inkml:trace contextRef="#ctx0" brushRef="#br0" timeOffset="35273.8696">22210 5065 24 0,'-5'-19'12'0,"15"3"7"15,-7 14-11-15,5 4-1 16,-3 12 1-16,6 7-5 16,-3 5 0-16,0 6 2 15,2 5 0-15,-4-5-2 16,1-3 0-16,1-3 0 15,-5-5 1-15,0-5-3 0,-3-8 0 16,0 3-2-16,-3-6 0 16,-5 3 1-16,3-5 0 15,-3 2 0-15,0-2 0 16,5 2 0-16,1 3 0 16,2 0-1-16,0 0 1 15,2-3 0-15,6 0 1 16,-2-2-1-16,1 0 0 15,1-3 1-15,-2 2 0 0,2 1-1 16,0 2 0-16,2 1 0 16,3 4 0-16,1-2 0 15,1-3 0-15,-1-2 1 16,-1-3 0-16,-2-5 0 16,4-6 1-16,-4 3-2 15,0-5 1-15,-6-3-2 16,0-2 1-16,-5-1 2 15,-5 0 0-15,0 1-1 16,-14 5 1-16,-10-1 1 16,-3 4 0-16,0 13-4 15,6 7 1-15,-3-2-11 16,8 5 0-16,7-2-21 16,7-1 1-16,9-2 11 15,14-2 0-15</inkml:trace>
  <inkml:trace contextRef="#ctx0" brushRef="#br0" timeOffset="35699.3112">22554 5271 41 0,'-21'27'20'0,"13"7"5"16,8-26-21-16,3 2-4 15,4 1 1-15,7-3 3 16,4-3 1-16,3-2-2 16,1-8 0-16,1-6-2 0,-1 3 0 15,-1-5-1-15,-3-3 1 16,-7-3-1-16,-9 1 0 16,-7-1-1-16,-11 4 0 15,-5-1-4-15,-5 8 1 16,-3 2-11-16,-1 9 1 15,9 5-20-15,8 3 0 16</inkml:trace>
  <inkml:trace contextRef="#ctx0" brushRef="#br0" timeOffset="35902.5009">22887 4988 47 0,'0'5'23'0,"-2"19"1"16,2-11-23-16,0 8 3 16,-3 6 1-16,-2 13-5 15,2 2 0-15,3 3-12 16,-2-3 1-16,2 3-25 16,0-8 0-16,2-8 32 15,-2-7 0-15</inkml:trace>
  <inkml:trace contextRef="#ctx0" brushRef="#br0" timeOffset="36089.9449">22797 5266 40 0,'-5'-3'20'0,"42"0"7"0,-26 1-20 15,2-3-7-15,8-3 1 16,8-3-2-16,3-2 1 15,0 0-14-15,0-3 1 16,-6-5-20-16,11-1 0 16</inkml:trace>
  <inkml:trace contextRef="#ctx0" brushRef="#br0" timeOffset="36262.7161">23215 4999 30 0,'-10'5'15'0,"26"3"5"15,-11-6-14-15,0 6-3 16,1 3 1-16,-1 7-2 16,-5 9 0-16,-5 2-3 15,-1 13 1-15,-2 1-15 16,-2-6 1-16,-1 2-12 16,1 1 1-16</inkml:trace>
  <inkml:trace contextRef="#ctx0" brushRef="#br0" timeOffset="36659.7138">23022 5245 46 0,'-10'-6'23'0,"34"4"1"0,-14-1-22 15,6-2-2-15,0-1 0 16,10 1-1-16,6 3 1 15,3 2-4-15,-6 0 1 0,-3 10-6 16,3 1 1-16,-5 2 8 16,-3 3 0-16,-5 2 2 15,-5-2 1-15,-6 3 7 16,3-3 1-16,-6-3-4 16,6-8 0-16,0 0-2 15,-2-5 1-15,4-5-5 16,1-5 1-16,-1-9-1 15,-2-2 0-15,-5 0-1 16,-6-1 0-16,-5 4 1 0,-2 5 1 16,-3 10-5-16,-1 11 0 15,-2 8-19-15,3 5 1 16,0-2-18-16,8-1 0 16,10-2 39-16,0-3 0 15</inkml:trace>
  <inkml:trace contextRef="#ctx0" brushRef="#br0" timeOffset="37098.6015">23552 5260 43 0,'-14'24'21'0,"9"-18"7"15,5 4-22-15,0-2-3 16,0 0 1-16,0 0-2 15,0 3 0-15,0-3 2 16,0-1 0-16,5-1-4 16,-2-4 1-16,5-7-1 15,2 2 1-15,4-2-2 16,-1-8 0-16,5 0 0 16,1-3 1-16,2 3 0 15,-5-1 1-15,-5 6 0 0,-1 6 0 16,-2 15 0-16,0-2 1 15,-5 2-2-15,-3 0 0 16,-3 3 0-16,3-3 0 16,0-2 0-16,0-6 0 15,3 0 0-15,-1-10 0 16,6 2 0-16,0-2 1 16,-2-3 0-16,9 0 0 15,1 3 4-15,3 2 0 16,2 3 0-16,0 3 0 0,-2 2-3 15,-3 8 0-15,-1 6-4 16,-1 2 0-16,-1 3-25 16,3 0 0-16,-3-6-18 15,5 1 0-15</inkml:trace>
  <inkml:trace contextRef="#ctx0" brushRef="#br0" timeOffset="40160.3388">3598 5991 13 0,'-21'0'6'0,"-10"10"10"0,20-12-6 0,-5-4 1 16,0 1 1-16,-2 3-10 15,4 4 1-15,9 1-3 0,3-3 1 16,2 5-2 0,7 3 1-16,1 5 3 15,11 1 1-15,-3-7-1 0,-3-1 0 16,0-4-2-16,3-10 0 15,-3 1 0-15,-2 7 0 16,0-8 1-16,-4-3 0 0,-7 0-2 16,0 1 1-16,0 2 1 15,-7 5 1-15,4 1-1 16,-8 7 0-16,-5-2 0 16,3 10 0-16,0 11-2 15,0-6 1-15,5 6-1 16,8-8 0-16,0 0 0 15,5-6 0-15,6-4 1 16,-3-4 0-16,2-12-1 16,3-12 1-16,3 4 0 15,-2-3 0-15,-7 2-2 16,-1-2 0-16,-6 3 1 16,-6 2 0-16,-1 2 0 0,-1 6 1 15,-11 6 2-15,1 7 0 16,-6 3 1-16,8 13 0 15,-3 11-2-15,9-3 0 16,4-2 0-16,6-9 0 16,8-2-1-16,8-8 0 15,-5-3-2-15,10-10 1 16,-8-14-7-16,3 3 1 0,-3-5-25 16,-5 3 1-16,-2 2 0 31,2 3 0-31</inkml:trace>
  <inkml:trace contextRef="#ctx0" brushRef="#br0" timeOffset="41228.4389">3540 6155 25 0,'-5'-3'12'0,"8"46"9"15,-1-30-12-15,-2 11-3 16,6 7 0-16,-4 1 0 16,6 10 0-16,-3 14-3 15,-2 8 0-15,5 15 1 16,-8-10 0-16,5 26-3 15,1 8 1-15,2 0-1 16,-1 1 1-16,-1-9-2 16,2 0 1-16,2 0-2 15,-2-10 0-15,3 5 1 0,-6-13 0 16,3 7 0-16,-5 4 1 16,2-12 0-16,-2 7 0 15,-3-7-2-15,0 4 1 16,0 2 1-16,0-3 0 15,0 8-1-15,-3-15 1 16,-2 5 0-16,2 2 1 16,0-5-3-16,-2 5 1 15,5-5-2-15,0-10 1 16,-5-3 3-16,5 2 0 16,0 6-4-16,0-11 1 0,5 9 2 15,3-7 0-15,0-7-2 16,-3-2 1-16,3-9 0 15,5 0 1-15,-2-2-1 16,0-3 1-16,-3-3-2 16,-1 1 1-16,-1-3 0 15,2 2 0-15,-6 11 0 16,4-5 1-16,-6-9-2 16,0 1 1-16,-6-5 0 15,4-1 0-15,-1-5 2 16,3-2 1-16,0-1-4 15,0-4 1-15,-5 1 0 16,5-1 1-16,0-4 0 16,-6-2 0-16,6-3 0 15,-7-2 0-15,4-3-2 16,-5-3 1-16,-3-2 1 16,-2-3 0-16,-3 0-2 0,0-8 0 15,-2 1-1-15,5-12 1 16,-3-13 1-16,3 1 0 15,2 4 0-15,3 6 1 16,5 3-3-16,-2 5 1 16,10 10 1-16,-2 14 0 15,5-1 1-15,0 11 0 16,2 14 0-16,4-3 0 16,-1 2 0-16,3 6 0 15,-3 0 3-15,0-3 0 0,3-3-2 16,-3-7 0-16,6-9-2 15,2-15 1-15,-5-11-4 16,10-13 1-16,-2-21-23 16,11-40 1-16,-1-11-18 15,6-26 0-15</inkml:trace>
  <inkml:trace contextRef="#ctx0" brushRef="#br0" timeOffset="41894.6746">3424 6348 24 0,'-11'0'12'0,"6"13"4"0,0-7-12 16,2 2 1-16,-2-1-5 16,5-7 0-1,-8 53 9-15,8-18 0 0,-5-11-6 16,5-11 1-16,0-8-5 15,5-13 1-15,0-13-1 16,3 0 1-16,0-6 0 16,-5-12 0-16,5-6 0 15,-3-11 0-15,5 8 3 16,1-2 0-16,0 3-3 16,-1-4 0-16,1 6 1 15,-1 6 0-15,-2 4 0 16,3 9 1-16,-3 5 5 15,-3 10 0-15,3 14 1 16,3 10 1-16,-1 27-7 16,6 13 1-16,3 7 0 15,-4 1 1-15,12-10-34 32,2-14 1-32,0-19-10 0,-16-15 1 0</inkml:trace>
  <inkml:trace contextRef="#ctx0" brushRef="#br0" timeOffset="43131.736">3823 7727 13 0,'-8'-3'6'0,"14"-13"1"0,-6 16-7 16,5-2 9-16,-5 2 1 31,3 5-2-31,-3-5 0 0,0 5-1 15,0-2 1-15,5 2-5 16,3-2 1-16,-8 2 3 16,3 3 1-16,7 0-2 15,3 8 1-15,6 18-2 16,7 11 1-16,-2 5-4 16,0 1 0-16,0 4-2 15,2-12 1-15,-5-14-1 16,11-6 0-16,-5-9 1 15,-1-1 0-15,6-13 0 16,-6-19 0-16,1-4-1 16,-3-14 1-16,-1-11-2 15,4 0 0-15,-3 9 3 0,-6 2 0 16,-5 7-2-16,-2 12 0 16,-3 2 0-16,-5 8 1 15,-3 3 0-15,-8 18 1 16,-3 24-2-16,-5 5 1 15,-2 25-3-15,-4-1 0 16,4 8 1-16,2 3 0 16,8-14-19-16,8 9 0 15,0-14-6-15,13-16 1 16,6-21 5-16,2-21 0 16</inkml:trace>
  <inkml:trace contextRef="#ctx0" brushRef="#br0" timeOffset="43272.629">4532 8012 37 0,'8'-5'18'0,"19"-8"7"16,-17 5-20-16,9 3-1 15,5 5 0-15,8-3-4 16,5 0 0-16,5 9-16 16,-10-6 1-16,2 0-15 15,6-6 0-15</inkml:trace>
  <inkml:trace contextRef="#ctx0" brushRef="#br0" timeOffset="43782.1166">5265 7711 34 0,'-15'2'17'0,"-15"4"3"0,20-1-17 16,-3 3 2-16,-9 0 0 15,1 2 0-15,0 4 0 16,0 4-3-16,5-2 0 16,5 3-2-16,9-3 0 15,10 2 1-15,5-2 0 16,8 8 6-16,3 2 1 0,2 1-1 15,1-9 0-15,-6 11-3 16,-5 3 1-16,-5-3 2 16,-9-2 1-16,-4-6-7 15,-14-16 1-15,-8-5-8 16,3 11 1-16,-3-3-25 16,3-8 1-16,5 0-14 15,5-6 1-15</inkml:trace>
  <inkml:trace contextRef="#ctx0" brushRef="#br0" timeOffset="46428.2924">11235 5962 33 0,'-3'-11'16'0,"11"14"7"0,-3 5-17 16,3 2-2-16,0 19 1 16,-5 6-4-16,5 4 1 15,-6 6-3-15,1 0 1 16,2 3 0 0,1-11 0-16,-1-2-3 0,-5 2 0 0,3-14-17 15,-1-4 0-15,-2-6-1 31,0-8 0-31</inkml:trace>
  <inkml:trace contextRef="#ctx0" brushRef="#br0" timeOffset="46600.3382">11063 6176 42 0,'-14'3'21'0,"20"-1"5"0,2-2-20 16,5 0 0-16,13 3 0 15,9-3-5-15,4-3 1 16,6-2-4-16,11-6 1 16,2 1-27-16,8-6 0 15,8-8 3-15,-2-5 0 16</inkml:trace>
  <inkml:trace contextRef="#ctx0" brushRef="#br0" timeOffset="47070.6843">11833 5787 34 0,'-6'-13'17'0,"14"5"7"0,-5 8-17 0,2 10 0 15,-2 12 0-15,0 15-3 16,2 0 0-16,-5 16-2 16,0 0 0-16,-5 13-2 15,5 5 1-15,-3-2-4 16,3-3 1-16,0 3-17 15,0-13 1-15,0-14-15 16,0-13 1-16</inkml:trace>
  <inkml:trace contextRef="#ctx0" brushRef="#br0" timeOffset="47273.8509">11804 6322 38 0,'-8'2'19'0,"34"-23"2"0,-13 10-19 15,6-7 3-15,7-6 0 16,11-5-5-16,11-11 0 16,0-5 1-16,-3 8 0 15,7-8-2-15,1 0 1 16,0 0-20-16,-8 0 0 16,-5 3-5-16,-8 13 1 15</inkml:trace>
  <inkml:trace contextRef="#ctx0" brushRef="#br0" timeOffset="47511.2148">11891 6160 40 0,'-16'8'20'0,"27"-5"10"15,-6 2-20-15,5 6-3 16,9 5 0-16,2 7-3 16,11 6 1-16,2 3-7 0,3 0 1 15,0 5-11 1,6-3 0-16,7-5-35 0,0-5 0 16</inkml:trace>
  <inkml:trace contextRef="#ctx0" brushRef="#br0" timeOffset="48317.0585">12904 6197 31 0,'3'-2'15'0,"2"-20"7"0,-5 17-16 0,0-3-4 16,-5-8 1-16,0-2 1 15,-11 2 1-15,3 3-3 16,-9 2 0-16,1 3-2 16,-3 3 1-16,-5 7 0 15,0 12 1-15,3 4-2 16,-1 11 1-16,6 11 0 16,8 2 0-16,2-2 1 15,9 5 0-15,2-13-5 16,5 0 0-16,5-14 3 15,9-5 1-15,0-15-1 0,2-4 0 16,2-9 0-16,1-12 0 16,3-7-1-16,-3-3 1 15,-3 5 0-15,-8 0 0 16,3-2 1-16,-6 10 0 16,-4 5 2-16,2 3 1 15,0 6-3-15,-6 10 0 31,1 8 0-31,-3 5 1 16,5 11-1-16,-5 10 1 0,0 9-2 16,-5 10 0-16,-6 13-1 15,-2 2 1-15,0 12 0 16,2-9 0-16,6-5 2 16,5-2 1-16,5-3-2 15,9-27 1-15,9 6-4 16,4-27 1-16,5-18-11 15,2-6 0-15,6-15-34 16,2-9 0-16</inkml:trace>
  <inkml:trace contextRef="#ctx0" brushRef="#br0" timeOffset="48790.4949">11716 6568 43 0,'-8'-8'21'0,"16"16"0"16,-2-6-21-16,4-2 0 15,11 3 1-15,11 2 7 16,8 6 1-16,23 5-2 15,11 0 0-15,11-3-4 16,18 5 1-16,8-2 0 16,11-5 1-16,8-3-4 0,7-6 0 15,1-7-1-15,2-8 1 16,3-6-13-16,-11-2 1 16,-7 0-38-16,-6-5 0 15,-19 7 42-15,-26-2 1 16</inkml:trace>
  <inkml:trace contextRef="#ctx0" brushRef="#br0" timeOffset="49399.8781">11677 7197 38 0,'-3'0'19'0,"24"8"2"0,-16-5-20 15,3 18 6-15,0 8 1 16,3 3-3-16,2 8 1 15,6 2-4-15,-4-2 0 16,7-8 0-16,7-6 0 16,0-13 0-16,-5-10 1 0,7-14-2 15,4-10 0-15,2-11-3 16,-3-10 1-16,1-3 2 16,-4 3 0-16,-2 2-2 15,-7 11 0-15,-9 5 6 16,-5 14 1-16,-6 7-5 15,-2 11 1-15,-2 26 2 16,-17 9 0-16,-5 20-4 16,-5 6 0-16,6 10 0 15,1 6 0-15,4 8-11 16,7-6 1-16,9-21-19 16,4-13 1-16,9-27-2 15,5-20 0-15</inkml:trace>
  <inkml:trace contextRef="#ctx0" brushRef="#br0" timeOffset="49573.3589">12378 7367 64 0,'10'8'32'0,"41"-16"2"0,-33 10-33 15,6 1-2-15,0 2 0 16,5 1-33-16,5-6 1 0,14-3 3 15,-11-10 0-15</inkml:trace>
  <inkml:trace contextRef="#ctx0" brushRef="#br0" timeOffset="50137.4956">13103 7195 36 0,'0'-8'18'0,"-8"-11"-1"0,5 17-18 0,-5 2 2 15,-2 0 1-15,-4 5 1 16,4 3 0-16,-6-3-1 16,3 8 0-16,-1 3-2 15,7 11 1-15,7-3 2 16,0-1 1-16,7 4-2 16,7 2 0-16,-1 0 5 15,5 3 1-15,1-3-3 16,-3-5 0-16,0 2 0 15,-6-5 1-15,-7-2-3 16,-6-3 1-16,-7-6-6 16,-9 1 0-16,1 0-9 15,-6-1 0-15,-5-5-37 16,2 3 1-16,1-5 39 16,5 0 0-16</inkml:trace>
  <inkml:trace contextRef="#ctx0" brushRef="#br0" timeOffset="55689.014">15595 6406 47 0,'-5'19'23'0,"15"-19"8"15,1 8-25-15,5-3 1 16,13-2 0-16,5-3-7 16,17 0 1-16,12-6-2 15,-7 1 1-15,7-3-47 16,9 5 0-16,-9 3 34 15,1 0 0-15</inkml:trace>
  <inkml:trace contextRef="#ctx0" brushRef="#br0" timeOffset="56376.5358">17244 5724 43 0,'-22'-16'21'0,"20"5"7"0,4 16-22 15,1 6 3-15,-3 15 0 16,0 19-8-16,0 8 0 15,0 16 0-15,-5 0 1 0,-3 13-2 16,5 0 0-16,-2 0-13 16,2 0 1-16,3-21-21 15,0-13 1-15,3-11 17 16,-3-11 1-16</inkml:trace>
  <inkml:trace contextRef="#ctx0" brushRef="#br0" timeOffset="56579.709">17267 6176 45 0,'22'-16'22'0,"20"-37"4"16,-21 32-23-16,11-5-2 16,5-3 0-16,0-1-1 15,5 1 1-15,-2 3-6 16,0-1 0-16,-9 6-29 0,-7 0 0 15,-3 3 24-15,-7 4 1 16</inkml:trace>
  <inkml:trace contextRef="#ctx0" brushRef="#br0" timeOffset="56752.3737">17265 6171 58 0,'13'21'29'0,"19"24"3"0,-14-35-30 0,11 9-3 16,6 2 0-16,7 3-23 15,8-5 1-15,6 2-12 16,-3-3 0-16</inkml:trace>
  <inkml:trace contextRef="#ctx0" brushRef="#br0" timeOffset="57192.1723">18283 5747 24 0,'6'-10'12'0,"-12"-14"13"0,4 21-12 0,-6 3-4 16,-3 6 0-16,-2 2-1 16,-8 10 1-16,0 19-2 15,-3 13 0-15,-5 27-3 16,0 5 0-16,5 13-3 16,5-5 1-16,14 3-6 15,0-24 0-15,15-11-17 16,6-10 0-16,5-14-14 15,6-15 0-15,15-6 29 16,-2-21 0-16</inkml:trace>
  <inkml:trace contextRef="#ctx0" brushRef="#br0" timeOffset="57582.9185">18400 5988 36 0,'18'-8'18'0,"46"-13"4"0,-43 16-18 16,0-1-1-16,3-1 1 0,3 1-3 15,-4 4 0-15,-2-1 3 16,-7 6 1-16,-4 2-2 15,-10 3 0-15,-10 13-3 16,-4 8 0-16,-4 3 4 16,-8-3 1-16,-14 3-2 15,5 5 1-15,-2 5 2 16,6-5 0-16,7 0-3 16,5-5 0-16,14-6 0 15,5-2 1-15,11-3-5 16,10-5 0-16,5-2-9 15,6-7 1-15,5 4-27 16,5-3 1-16,6-11 9 16,0 1 1-16</inkml:trace>
  <inkml:trace contextRef="#ctx0" brushRef="#br0" timeOffset="58830.377">18998 6210 29 0,'-5'-5'14'0,"-1"-19"8"16,6 19-15-16,-5-6-4 0,0 6 1 0,-6 3-2 15,-5 2 0-15,0 0-2 16,-2 0 1-16,-1 5-1 16,3 5 0-16,1 1 0 15,1 2 0-15,6 6 0 16,3-1 0-16,0 1 1 15,2 2 0-15,1 0-1 16,2-2 0-16,0-3-1 0,2-1 1 16,6-7 1-16,3-2 1 15,-1-6-3-15,3-6 1 16,-2-2-1-16,2 0 1 16,-2 1 0-16,5-7 0 15,-3-2-1-15,0 1 0 16,-2-4 2-16,-1 3 0 15,-2 3-1-15,0 2 1 16,-2 3 0-16,-1 0 1 16,-3 3 1-16,-2 5 1 0,0 0-4 15,0 3 0-15,0-1 3 16,0 4 1-16,0 2-2 16,-2 2 1-16,-3 6-2 15,2 5 0-15,0 3-1 16,-2-3 1-16,0 6-1 15,-3 5 0-15,-5 10 0 16,-6-10 0-16,0 5 1 16,4 5 0-16,-4 3-1 15,6-3 0-15,2-7 0 16,3-6 1-16,6-5 0 16,-4-6 0-16,12-7 0 15,4-9 0-15,11-10-2 16,6-7 1-16,2-9-14 15,3-5 0-15,-1 5-31 16,1 3 1-16</inkml:trace>
  <inkml:trace contextRef="#ctx0" brushRef="#br0" timeOffset="59551.9984">19241 5771 23 0,'-5'-16'11'0,"13"-5"9"0,0 21-13 16,5 3 6-16,8 2 1 15,3 14-5-15,5 10 1 16,3 13-4-16,-3 11 0 0,-3 0-2 16,-4 0 0-16,-6 5-2 15,-11 8 0-15,-5-2-2 32,-5 2 0-32,-6 3-2 15,-16-14 0-15,-10-7-20 16,-2-6 0-16,-1-7-19 0,6-6 1 15</inkml:trace>
  <inkml:trace contextRef="#ctx0" brushRef="#br0" timeOffset="60781.9448">16979 6771 36 0,'-24'-18'18'0,"27"13"0"0,5 2-18 16,2-2 0-16,6 5 1 15,5 2 0-15,9 6 0 16,12 0 2-16,8-3 0 0,6 1-1 15,15-4 0-15,3 4 3 16,14-4 1-16,-1-2-1 16,16 0 0-16,6 0-4 15,4-2 1-15,4-1-1 16,-1 6 1-16,8-3 0 16,-7 2 0-16,2 1 0 15,-5 0 1-15,7-1 1 16,-7-2 1-16,3 0-3 15,-1 3 1-15,-7-6-3 16,-6-2 1-16,0 0-1 16,-13-1 0-16,3-2-1 15,-6 1 0-15,-13-1-12 16,-11 5 1-16,-10 3-35 16,-5 5 0-16,-14-2 40 15,-12 2 1-15</inkml:trace>
  <inkml:trace contextRef="#ctx0" brushRef="#br0" timeOffset="63542.0868">17963 7290 21 0,'-8'-11'10'0,"8"-12"16"16,6 15-11-16,-6 2-10 16,0-2 1-16,2 11-2 15,1 8 0-15,5 13 6 0,2 5 0 16,-2 10-10-16,3 12 0 15,2-1-1-15,6-10 1 16,-3-6 1-16,5-5 0 16,0-8-1-16,0-10 0 15,0-6 0-15,6-5 0 16,-1-8 0-16,6-13 0 16,0-8 0-16,-1-5 0 15,6-1 0-15,-10 3 0 16,2 1 0-16,-8 4 0 0,-2 11 2 15,-9 6 1-15,-7 10-1 16,-6 8 0-16,-7 13-1 16,-9 24 1-16,-2 18-1 15,-8 11 1-15,-5 19-3 16,-1 15 0-16,3 6 0 16,3 8 1-16,5-8-24 15,9 0 0-15,9-14-11 16,6-13 0-16</inkml:trace>
  <inkml:trace contextRef="#ctx0" brushRef="#br0" timeOffset="69274.4011">20876 6464 24 0,'-2'-5'12'0,"4"0"6"0,-2 5-13 15,0 0 2-15,6 5 1 16,-1 8-4-16,3 9 1 0,-5 1-4 16,2 14 0-16,-2 11-2 15,-1-3 0-15,4 11 0 16,-4-1 0-16,-2-2-16 16,0-8 1-16,0-8-7 15,3-10 0-15</inkml:trace>
  <inkml:trace contextRef="#ctx0" brushRef="#br0" timeOffset="69446.7003">20728 6700 46 0,'0'11'23'0,"51"2"2"15,-22-13-22-15,5 0-3 16,19 5 0-16,8-2-14 0,-6-1 0 15,6 1-20-15,-3-6 1 16</inkml:trace>
  <inkml:trace contextRef="#ctx0" brushRef="#br0" timeOffset="71983.1969">3961 6277 6 0,'-5'13'3'0,"13"5"-1"0,-8-15-3 16,5 0 1-16,-2 5 0 0,-1-3 1 16,6 3 0-16,-5 2 3 15,-3-2 1-15,0 16 0 31,0 5 0-31,0 3-4 16,-3-3 1-16,-7 8-1 16,-1 11 0-16,0 2-1 15,1-2 1-15,-1 18-2 0,1-3 1 16,-4 14 0-16,4 10 0 16,-1 6 0-16,-5-6 1 15,3 19-2-15,3-8 0 16,-1 19 0-16,0-1 1 15,-2 8 0-15,-3 11 0 16,0 0 0-16,-2-2 1 16,5 9 0-16,-9 15 1 15,12-1 0-15,-6-8 1 16,5 0-2-16,6 6 1 16,-3-6-2-16,6-11 0 0,2 11 0 15,0-2 0-15,2-3 0 16,-2-5 1-16,8 18 0 15,-3 0 0-15,1-5 2 16,-1-1 0-16,3 7-2 16,0 7 1-16,-5 2-3 15,4-15 0-15,4 3 1 16,-6 7 1-16,3 6-1 16,0 7 1-16,-5-10 0 15,-3 11 0-15,0-8-2 16,0 7 1-16,0 4 0 15,0 4 1-15,0 4-1 16,-3-14 1-16,3 0 0 16,-5-8 0-16,2 2-2 0,3 9 1 15,-2-8 3-15,2-1 0 16,0-10-6-16,0 6 1 16,0-1 2-16,0-10 0 15,0-3 2-15,0 3 0 16,0 5-3-16,0-5 1 15,0-11-2-15,0 8 0 16,0-2 4-16,0-11 1 16,0 3-5-16,2-9 0 15,-2-10 1-15,0-5 0 16,0-5 1-16,3-22 1 0,2-5-3 16,-2 5 1-16,-3-18 1 15,0-3 1-15,8 0-2 16,-6-5 1-16,1-10-1 15,2-7 1-15,-5-1 0 16,3-9 0-16,-3-7 0 16,0-6 1-16,0-11-1 15,-3-2 0-15,-2-2 0 16,2-1 1-16,1-5-2 16,-6 0 1-16,5 0 0 15,-5-5 1-15,0-1-2 16,-2-2 1-16,-3-7 0 15,-1 1 0-15,4-7 0 16,-9 0 1-16,11 0-1 16,-2 0 0-16,10 21 0 15,-6-22 0 1,-4 4 0-16,2-1 1 16,5 4 0-16,-5 4 0 0,0-2 0 15,6-3 0-15,-4-5 1 16,4 5-3-16,-4 0 1 15,6 8 0-15,0 0 1 16,0 3-1-16,-7-1 1 16,7 9 0-16,0 2 1 15,7 6-1-15,-7-3 0 16,8 10 0-16,0-2 0 16,0 11 0-16,0-1 1 0,-5-2-2 15,10-3 1-15,-2-8-1 16,-1-5 1-16,-2-2-1 15,5-12 1-15,3-2-2 16,-2-13 1-16,4-5-23 16,-5-22 0-16,6-13 6 15,2-13 1-15</inkml:trace>
  <inkml:trace contextRef="#ctx0" brushRef="#br0" timeOffset="72848.4026">4011 12479 23 0,'6'19'11'0,"1"-3"4"0,1-1-13 15,0 4 2-15,6-1 0 16,-1-7-3-16,3 0 0 15,2-6-1-15,-2 5 1 16,8-4 1-16,-6-14 0 16,-2-8-2-16,0-8 0 15,0 11 0-15,0-3 0 16,-3 0 1-16,-5 3 0 0,5 5 4 16,-5 3 1-16,-5 5-4 15,0-6 1-15,-3 20-3 16,-3 15 1-16,0-3-2 15,-5 17 1-15,6 9-1 16,-4 4 1-16,12-8-13 16,-1 7 1-16,6-12-16 15,4-4 0-15</inkml:trace>
  <inkml:trace contextRef="#ctx0" brushRef="#br0" timeOffset="73082.7804">4599 12442 33 0,'-11'29'16'0,"16"6"1"0,-2-12-17 15,-3-1-2-15,0 1 1 16,0 6-3-16,3 6 0 15,-1 2-20-15,4 0 0 16,2-5 21-16,-6-8 1 16</inkml:trace>
  <inkml:trace contextRef="#ctx0" brushRef="#br0" timeOffset="73239.0315">4525 12561 46 0,'0'-5'23'0,"29"21"-1"16,-19-14-23-16,3-4-3 16,6 2 0-16,0-6-18 15,2-2 1-15,5 1 2 16,11-7 0-16</inkml:trace>
  <inkml:trace contextRef="#ctx0" brushRef="#br0" timeOffset="73647.4441">4974 12320 33 0,'-10'-8'16'0,"-9"3"4"0,17 5-18 16,-6 5 0-16,-3 6 1 0,1 2-2 15,2 6 1-15,2 5 0 16,-2-1 0-16,6-4-3 16,-6-9 0-16,8-2 3 15,8 6 0-15,-3-1 2 16,3-3 0-16,3 4 1 15,-1 4 1-15,-2 9-4 16,-5-9 0-16,-6 3-2 16,-5 3 1-16,-2 5-1 15,-1-2 0-15,-2-3-3 16,-8-1 0-16,-1-7-27 16,1-3 1-16,11-7 8 15,-1-4 0-15</inkml:trace>
  <inkml:trace contextRef="#ctx0" brushRef="#br0" timeOffset="75977.5478">22263 5911 27 0,'8'-13'13'0,"2"8"10"0,-2 8-15 0,-2 7-1 15,2 9 1-15,-6 15-7 16,4 8 1-16,-6 1-1 16,-6 7 0-16,-4 3-3 15,4 5 1-15,-2 3-1 31,-2 8 0-31,-1-8-11 16,1-3 1-16,2-5-1 16,5-13 0-16,3-11-3 0,0-14 0 15</inkml:trace>
  <inkml:trace contextRef="#ctx0" brushRef="#br0" timeOffset="76180.6747">22205 6335 10 0,'13'-27'5'0,"11"-18"13"0,-14 35-6 0,9-6-8 15,5 0 1-15,7 5-2 16,-1-2 0-16,4-11-2 16,6 3 0-16,-1-3-2 15,-2-2 0-15,0-3 0 16,-5 5 1-16,-8 6-29 15,-3-1 0-15</inkml:trace>
  <inkml:trace contextRef="#ctx0" brushRef="#br0" timeOffset="76415.7225">22292 6184 36 0,'-13'21'18'0,"23"32"6"16,1-37-19-16,5 5-2 0,10-2 1 15,-2 10-5-15,8 8 1 16,10-3 0-16,3 1 1 16,3-9-28-16,-1-2 0 15,12-6 10-15,-4 1 0 16</inkml:trace>
  <inkml:trace contextRef="#ctx0" brushRef="#br0" timeOffset="76946.9901">23202 6261 33 0,'0'-24'16'0,"3"-3"0"16,-6 20-16-16,-5-1 2 15,-5 2 0-15,-5-2 2 16,2 6 1-16,-5 2-3 16,-1 10 1-16,-4 9-2 15,5 10 1-15,5 3-1 16,0 5 1-16,3 10-2 15,2-2 0-15,9-8 0 0,4-8 0 16,9-7 0-16,2-9 0 16,5-3 0-16,1-12 1 15,2-14-2-15,3-11 1 16,-3-2 0-16,0-5 0 16,-2-6 0-16,-6 3 1 15,-2 3-1-15,-1 7 0 16,-2 6 3-16,-3 8 1 15,3 8-1-15,-5 7 1 16,-3 14-3-16,-3 8 1 16,-5 5-1-16,-5 21 1 0,-5 3-1 15,-3 6 1-15,-1 12-2 16,1-2 1-16,8 5-1 16,5-11 0-16,5-7 0 15,6-14 1-15,13-7-3 16,0-9 0-16,10-7-6 15,-2-6 0-15,0-10-39 16,8-17 1-16</inkml:trace>
  <inkml:trace contextRef="#ctx0" brushRef="#br0" timeOffset="77628.3046">22017 6898 14 0,'-11'-21'7'0,"3"0"3"15,8 13-8-15,0 3 5 16,6-3 1-16,-1 5-1 16,11-2 0-16,16 0 2 15,15-1 1-15,35-2-5 16,21 1 0-16,30-4-3 15,12-5 0-15,17-2-2 16,4-1 1-16,-4 0-2 16,-6 4 0-16,-19 4-33 0,-18 3 1 15,-7 8 20-15,-25 3 1 16</inkml:trace>
  <inkml:trace contextRef="#ctx0" brushRef="#br0" timeOffset="79027.8311">22102 7486 25 0,'-19'-3'12'0,"14"9"3"0,5-4-14 16,0 9 3-16,5 5 0 0,3 2 3 15,3 9 0-15,7 7-7 16,-2-2 1-16,5-3 0 15,6-3 1-15,-1-4-1 16,11-7 1 0,0-7-2-16,0-10 0 15,-2-12 0-15,-1-12 0 16,3 0 0-16,-3-6 0 0,-2-5 0 16,-8 0 0-16,-3 5 1 15,-5 5 1-15,-11 6-3 16,1 5 1-16,-12 11 0 15,1 13 1-15,-6 13 1 16,-4 8 0-16,1 16-2 16,4 8 1-16,-1 0-1 15,1 13 1-15,2-2-5 16,5-1 1-16,3-2-12 16,3-5 1-16,7-14-13 15,6-15 1-15</inkml:trace>
  <inkml:trace contextRef="#ctx0" brushRef="#br0" timeOffset="79260.1131">22991 7391 27 0,'-8'15'13'16,"2"44"5"-16,6-38-15 0,-5 5-2 16,0 17 0-16,-3 7-2 15,5-2 1-15,-5-1-13 16,6-2 0-16,2-8-5 16,0-10 1-16</inkml:trace>
  <inkml:trace contextRef="#ctx0" brushRef="#br0" timeOffset="79447.6147">22803 7563 35 0,'16'8'17'0,"21"-8"2"0,-21 0-19 15,5 0 0-15,5 0 0 16,11 0-2-16,0-3 1 15,11-2-32-15,7-3 0 16</inkml:trace>
  <inkml:trace contextRef="#ctx0" brushRef="#br0" timeOffset="79777.5638">23604 7420 34 0,'0'-8'17'0,"-8"-3"3"16,6 9-16-16,-6 2 0 16,-3 0 1-16,-5 5 1 15,-5 3 0-15,0 5-1 16,0 3 1-16,5 2-5 16,5 1 0-16,9-1-2 15,4 1 1-15,9 2 3 16,5 6 1-16,-5 4 1 15,-1 4 1-15,-5-3-1 16,1-1 1-16,-12 4-3 0,1-6 1 16,-13 0-4-16,-6-3 1 15,-5-2-9-15,-3-5 1 16,0-6-33-16,0-2 0 16,3-4 15-16,8-4 1 15</inkml:trace>
  <inkml:trace contextRef="#ctx0" brushRef="#br0" timeOffset="97366.4424">20866 8481 28 0,'-11'0'14'0,"-10"10"11"0,16-7-14 16,-11 0-7-16,0 2 0 16,-2 0-2-16,-12 3 0 15,-7-2 3-15,-2 4 0 16,4-2-1-16,4-3 0 0,1 1-5 15,12 2 1-15,7-3 0 0,9 0 1 16,4 3-1-16,14 3 0 31,8 5-1-31,8 2 0 16,-3 3 1-16,3 3 1 0,-1 0-1 16,-4 2 1-16,-1-2 0 15,-10 0 1-15,-5 0-2 16,-11 8 0-16,-11 2 2 15,-2-2 0-15,-6-9-2 16,-7-1 0-16,-6-6-8 16,1-9 1-16,4-4-13 15,6-8 0-15,5-8-9 16,8-3 0-16</inkml:trace>
  <inkml:trace contextRef="#ctx0" brushRef="#br0" timeOffset="97553.9444">21064 8587 34 0,'-23'42'17'0,"-9"61"3"0,26-84-18 16,1 10-2-16,-3 5 1 15,6-5-16-15,4-7 0 16,6-9-7-16,5-21 1 15</inkml:trace>
  <inkml:trace contextRef="#ctx0" brushRef="#br0" timeOffset="97680.7049">21128 8306 38 0,'-11'-21'19'0,"1"10"0"15,10 11-20-15,0 6-15 16,0 7 0-16,2 3-5 15,4 5 1-15</inkml:trace>
  <inkml:trace contextRef="#ctx0" brushRef="#br0" timeOffset="98102.6116">21205 8753 37 0,'-32'53'18'0,"19"-18"7"16,13-33-19-16,0 1-4 15,0-6 0-15,2-5-1 0,9-7 1 16,5-12-2-16,0-5 0 16,5-2 0-16,0 5 0 15,-3 5 0-15,-4 8 1 16,-4 11 2-16,1 7 0 16,-6 12 1-16,-5 4 1 15,0 6-1-15,-5 0 1 16,2 0-5-16,3-3 1 15,0-5-2-15,3-8 1 16,5-3 0-16,2-5 0 0,1-8 0 16,2-8 0-16,8-8 0 15,0-2 1-15,9-3-1 16,-7 2 1-16,4 6-1 16,-6 5 1-16,-5 8 6 15,0 11 1-15,-11 8-7 16,3 10 0-16,-5 5-2 15,2 3 0-15,-2 0-22 16,5-2 1-16,-3-3-16 16,5-11 0-16,9-8 31 15,-1-10 0-15</inkml:trace>
  <inkml:trace contextRef="#ctx0" brushRef="#br0" timeOffset="98478.8891">21773 8650 38 0,'-10'8'19'0,"2"45"10"16,8-34-19-16,-3 4-6 0,1 17 0 16,-6 5-3-16,5 0 1 15,-2 11-1-15,-1 10 0 16,1 5-2-16,5 9 0 16,0-20-2-16,0-15 0 15,0-10 0-15,5-14 0 16,-5-18 2-16,0-25 0 15,0-15 1-15,3-21 0 16,5-8 0-16,5-8 1 16,6 8-1-16,5 2 0 0,10 6 0 15,6 13 1-15,-6 8 3 16,-2 13 0-16,-6 8 3 16,-5 11 1-16,-7 8-1 15,-4 5 0-15,-7 2 3 16,-6 9 0-16,-5 5-8 15,-8 5 1-15,-13 2-4 16,-2-4 1-16,-1-6-22 16,0-2 1-16,3-6-35 15,8-3 0-15</inkml:trace>
  <inkml:trace contextRef="#ctx0" brushRef="#br0" timeOffset="98808.4406">22377 8417 44 0,'2'6'22'0,"-12"86"8"16,7-71-23-16,-10 22-5 16,-6 12 1-16,-2 19-9 15,0-5 1-15,3-5-20 16,4-11 1-16,12-19 1 15,2-13 0-15</inkml:trace>
  <inkml:trace contextRef="#ctx0" brushRef="#br0" timeOffset="98949.0143">22559 8666 55 0,'-26'37'27'0,"5"35"0"0,15-49-27 16,1 12-24-16,-3 4 1 15,0 1-7-15,8-5 0 16</inkml:trace>
  <inkml:trace contextRef="#ctx0" brushRef="#br0" timeOffset="99058.7614">22684 8438 52 0,'-35'-18'26'0,"19"10"-16"0,16 8-27 0,0 3-18 15,8 7 0-15</inkml:trace>
  <inkml:trace contextRef="#ctx0" brushRef="#br0" timeOffset="99406.405">23247 8473 37 0,'-10'-42'18'0,"4"2"4"0,1 32-19 15,-6-3 3-15,-2 1 1 16,-5 4-1-16,2 6 1 0,-11 8-3 15,4 8 0-15,-1 11-2 16,-5 12 0-16,5 6-3 16,-3 11 0-16,6 5 0 15,5 0 0-15,-2 5-14 16,5-11 1-16,2-7-7 16,3-11 1-16,5-10-1 15,-2-9 0-15</inkml:trace>
  <inkml:trace contextRef="#ctx0" brushRef="#br0" timeOffset="99578.2827">22718 8767 47 0,'-3'-3'23'0,"59"-10"4"16,-35 7-24-16,6 1-4 15,7 0 0-15,11 2 1 16,3 3 1-16,7 0-8 0,6 0 0 15,-5 0-35-15,-6-2 1 16</inkml:trace>
  <inkml:trace contextRef="#ctx0" brushRef="#br0" timeOffset="99859.5365">23342 8830 51 0,'-15'32'25'0,"20"10"4"0,0-31-27 15,0-3 0-15,11 0 0 16,0-3-2-16,5-2 0 0,6-6 0 16,-3-8 1-16,5-7-2 15,5-1 0-15,9-4 1 16,-4 1 1-16,-12 4 2 16,-6 5 1-16,-11 10-1 15,-10 6 1-15,-10 15 2 16,-11 14 0-16,-3 8-6 15,-8 12 0-15,-2 7-2 16,-3-4 1-16,10 3-25 16,6-7 0-16,5-14-14 15,16-13 0-15</inkml:trace>
  <inkml:trace contextRef="#ctx0" brushRef="#br0" timeOffset="100000.4921">23890 8939 59 0,'-10'-3'29'0,"7"11"1"0,-13-3-30 16,16-5 0-1,11 13-59-15,-14 6 1 16</inkml:trace>
  <inkml:trace contextRef="#ctx0" brushRef="#br0" timeOffset="100125.4942">24179 9005 65 0,'-14'-6'32'0,"14"9"-7"0,0-3-33 0,0 0-39 15,3 3 1-15,8-1 36 16,-1 1 1-16</inkml:trace>
  <inkml:trace contextRef="#ctx0" brushRef="#br0" timeOffset="100251.3538">24462 9047 60 0,'-29'11'30'0,"34"-9"-9"15,-2-2-29-15,4 3-43 16,7 0 1-16</inkml:trace>
  <inkml:trace contextRef="#ctx0" brushRef="#br0" timeOffset="100378.4072">24935 9060 33 0,'-26'11'16'0,"10"5"-31"0,0-14-18 16</inkml:trace>
  <inkml:trace contextRef="#ctx0" brushRef="#br0" timeOffset="103013.8234">8372 9534 36 0,'-11'-19'18'0,"-5"12"6"0,11 4-19 16,-3 3 0-16,-13 5 0 31,-11 6-1-31,-10 5 0 16,-3 5 0-16,-5 5 0 15,-1 11 3-15,6 3 1 0,6 8-5 16,7 7 0-16,8 1 0 15,11-6 1-15,5 3-4 16,16 3 1-16,8-6-1 16,13-11 0-16,10-9-3 15,17-22 1-15,0-19-18 16,12-2 1-16,7-14-4 16,4-12 1-16,0-9-2 15,-10 8 1-15,-16 3 23 16,-13 5 0-16,-11 6 87 15,-29 26-87 1,-19 13 9-16,1 22 0 0,4-1-6 16,4 16 1-16,7 3-5 15,9-10 0-15,9-12 4 16,7-4 0-16,4-11 2 16,3-14 0-16,3-15-3 15,2-3 1-15,3-13-3 16,-5-13 1-16,-11-3-2 15,-10 2 0-15,-16 1 1 16,-9 2 1-16,-9 1-1 16,-20 12 1-16,-7 14-12 15,8 16 1-15,2 7-27 16,8 11 1-16,16 6 17 16,0-6 0-16</inkml:trace>
  <inkml:trace contextRef="#ctx0" brushRef="#br0" timeOffset="103687.2664">9073 9820 40 0,'-3'16'20'0,"-2"58"3"15,2-53-20-15,1 5 3 16,-4 3 0-16,4 11-3 15,-9-5 0-15,9-12 0 16,-4-1 0-16,6-12-3 16,0-15 1-16,0-3-1 15,8-16 0-15,5-16 0 16,9-10 0-16,-1 0-1 16,0-8 1-16,5 5 0 0,-4 16 0 15,-1 13 4-15,-5 19 1 16,-1 15-3-16,-4 9 1 15,-6 15 0-15,1 8 0 16,-4-2-2-16,1-8 0 16,5 0-2-16,-5 5 1 15,2-8 0-15,0-8 1 16,3-13-2-16,0-11 1 16,3-7 1-16,2-17 0 15,0-15-3-15,6-3 1 16,4-11 2-16,9 3 0 0,0 6-2 15,0 15 1-15,-3 11 2 16,-8 18 0-16,-3 14 4 16,-4 7 1-16,-6 14-5 15,-8 10 0-15,0 9 0 16,0-14 0-16,0 10-2 16,0-7 1-16,0-6-25 15,0-5 1-15,0-10-20 16,2-8 1-16,6-9 30 15,-3-7 0-15</inkml:trace>
  <inkml:trace contextRef="#ctx0" brushRef="#br0" timeOffset="104297.9224">9668 10063 36 0,'-5'24'18'0,"8"-19"0"0,5-7-17 0,-3-9 1 16,3-5 0-16,2-10-1 16,4-14 1-16,4 0 0 15,3-5 1-15,-2 3-3 16,2 0 1-16,3 7 3 15,-3 11 0-15,-3 11 3 16,-4 13 0-16,-4 8-2 16,-2 3 1-16,-5 13-4 15,-3 10 1-15,0 6 0 16,-3-1 1-16,-2-10-3 0,2 1 0 16,1-1-1-16,2-13 1 15,0-3-1-15,2-8 0 16,6-5 0-16,-2-13 0 15,9-16-1-15,1-11 0 16,5 0 0-16,-2 1 1 16,-1-4 0-16,-2 9 1 15,3 7 1-15,-6 17 0 16,-2 18-3-16,-3 2 1 16,-6 12 0-16,-2 12 1 15,-2 6-15-15,2-3 0 0,0-6-39 16,8 7 0-16</inkml:trace>
  <inkml:trace contextRef="#ctx0" brushRef="#br0" timeOffset="104737.5359">10385 9992 41 0,'-18'61'20'0,"26"-1"5"0,0-41-22 16,2-3 2-16,1-6 1 15,-1-2 0-15,4-13 0 0,4-8-4 16,3-11 1-16,-5 0-4 16,0-8 1-16,-5-5 0 15,-9 0 0-15,-4 3 1 16,-9 5 0-16,-5 5-2 15,-5 8 0-15,-5 8-4 16,-4 8 1-16,9 11-19 16,0 5 1-16,11-3-8 15,10-2 0-15</inkml:trace>
  <inkml:trace contextRef="#ctx0" brushRef="#br0" timeOffset="105004.1344">10690 10013 43 0,'-11'37'21'0,"14"-26"2"0,-1-9-21 16,4-4 5-16,-1-4 1 15,5-4-6-15,9-14 0 16,5-13 3-16,5-3 1 15,0 3-2-15,3 3 1 16,0 7 8-16,-6 14 1 16,0 8-8-16,-4 18 1 15,-9 21-10-15,-3 3 1 16,1 6-44-16,8-1 0 0,2-13 11 16,3-5 0-16</inkml:trace>
  <inkml:trace contextRef="#ctx0" brushRef="#br0" timeOffset="105726.6943">12346 9883 34 0,'-11'-47'17'0,"-20"18"1"0,17 18-17 15,-7 3 0-15,-3 3 1 0,-7 10 4 16,-6 3 0-16,-6 16-2 15,6 18 1-15,5 6-3 16,6 5 1-16,5 2-3 16,10-12 0-16,6-14 1 15,10-16 0-15,14-21-2 16,5-13 1-16,5-24 0 16,5-13 0-16,8-24 1 15,1 2 1-15,-4-5-4 16,-7 6 1-16,-8 13 0 15,-8 13 1-15,-11 11 2 16,-5 15 1-16,-2 14-2 16,-6 8 0-16,-3 21 3 15,0 18 0-15,6 16-2 16,-3 14 1-16,8 15-2 0,3 6 1 16,13-11 0-16,5-3 0 15,3-7-2-15,10-14 1 16,8-18-1-16,-2-14 0 15,0-10 1-15,-3-18 1 16,3-3-2-16,-1-14 0 16,-4-7-1-16,-6-9 0 15,-8 1 1-15,-10 2 0 16,-9 1 0-16,-10 7 0 16,-5 16 0-16,0 19 1 15,-3 7 4-15,0 19 1 0,5 11 0 16,3 2 1-16,8 9-7 15,11-1 1-15,13-10-21 16,13-6 1-16,5-8-29 16,14-10 0-16,5-16 39 15,2-13 1-15</inkml:trace>
  <inkml:trace contextRef="#ctx0" brushRef="#br0" timeOffset="106184.1661">12986 9867 35 0,'11'32'17'0,"-6"10"8"0,0-31-18 0,-2 2 3 16,0 3 0-16,2-3-5 16,-5 1 1-16,0-4-3 15,0-4 0-15,0-6-3 16,0-6 0-16,3-12 0 16,5-17 0-16,5-7 0 15,8-16 1-15,3 2-1 16,2 11 0-16,-2 11 0 15,-3 10 0-15,-2 11 2 16,-6 15 1-16,-2 17 1 16,-3 5 0-16,-6 15 1 15,1 1-5-15,-3-40 0 16,0 82 2 0,5-18 0-16,0-17-18 15,6-12 1-15,10-17-26 0,8-13 1 16,3-10 25-16,0-13 0 15</inkml:trace>
  <inkml:trace contextRef="#ctx0" brushRef="#br0" timeOffset="106451.5229">13550 9857 47 0,'-19'24'23'0,"27"44"6"0,0-52-23 15,3 0-1-15,2 8 1 0,6 5-4 16,2-5 0-16,3-3 9 15,-1-5 1-15,6-8-2 16,-5-13 0-16,-3-9-5 16,1-9 1-16,-7-17-4 15,-9-5 1-15,-9 3-3 16,-15-6 1-16,2 3-2 16,-16 13 1-16,-8 16-3 15,-5 19 1-15,3 13-16 16,5 18 0-16,5 9-9 15,16-4 0-15,8 1-15 16,19-8 1-16</inkml:trace>
  <inkml:trace contextRef="#ctx0" brushRef="#br0" timeOffset="107108.1281">13963 9854 44 0,'-24'42'22'0,"13"33"1"16,6-62-23-16,2 13 2 15,1 9 0-15,-6-4-1 16,5-1 1-16,-2-7-1 16,5-4 0-16,5-9-1 15,0-15 0-15,6-13-1 16,7-11 0-16,6-11 1 15,5-8 1-15,3-2-1 16,0 10 0-16,0 11 0 16,-3 8 1-16,-8 5 3 15,-5 11 0-15,0 13-2 0,-11 13 0 16,0 11 3-16,-5 2 0 16,0 11-4-16,0 3 0 15,0-9-1-15,3-15 1 16,5-3 0-16,2-5 0 15,4-10-3-15,4-17 1 16,-5-13 2-16,6-8 0 16,2-10-2-16,3-6 1 15,5 3 0-15,-3 14 0 16,-4 4 0-16,-4 6 0 16,-5 10 1-16,-2 6 1 0,-3 13-1 15,-5 16 0-15,-3 5-2 16,0 3 1-16,5 10-6 15,0 0 1-15,3-5-16 16,3-10 1-16,2-3-4 16,5-14 0-16,4-7 11 15,7-11 0-15</inkml:trace>
  <inkml:trace contextRef="#ctx0" brushRef="#br0" timeOffset="107217.5045">14711 10005 27 0,'-8'19'13'0,"11"15"5"15,2-21-14-15,-5 3-5 16,3 5 1-16,-3 0-30 16,3 3 1-16</inkml:trace>
  <inkml:trace contextRef="#ctx0" brushRef="#br0" timeOffset="107389.4367">14809 9635 65 0,'-29'-8'32'0,"24"-3"-2"0,5 11-32 16,0 0-15-16,3 0 0 15,5 3-16-15,2-3 1 16,6 2 19-16,2 4 1 16</inkml:trace>
  <inkml:trace contextRef="#ctx0" brushRef="#br0" timeOffset="107595.3059">14883 10018 59 0,'-31'45'29'0,"17"-24"8"0,17-23-29 0,0-6-8 15,7-3 1-15,1-7 0 16,7-6 0-16,4-8 2 16,-1 0 1-16,8 3-2 15,-3 8 1-15,1 10 3 16,-6 17 0-16,-5 12-6 15,0 11 0-15,-6 14-27 16,4 7 1-16,4-10-27 0,3-9 1 16</inkml:trace>
  <inkml:trace contextRef="#ctx0" brushRef="#br0" timeOffset="108080.8173">15614 10135 22 0,'8'-37'11'0,"13"-19"3"15,-16 43-12-15,0-6 1 16,-5 1 1-16,-5-1 2 16,0 6 1-16,-11 5-3 15,3 8 0-15,-8 11 2 16,-3 2 0-16,-5 13-4 16,5 11 1-16,-3 3-3 15,11-8 1-15,9-6-1 16,7-5 0-16,7-7 0 0,9-6 0 15,6-16-1-15,-1-11 1 16,5-10 0-16,6-13 0 16,0-9-1-16,-1 4 1 15,-4 10 2-15,-6 8 1 16,-5 13 6-16,-11 13 1 16,-5 19-8-16,-2 8 1 15,-1 13-2-15,-5 11 0 16,5-4-2-16,-2-1 0 15,5-3-31-15,8-9 1 0,5-12 2 16,3-11 1-16</inkml:trace>
  <inkml:trace contextRef="#ctx0" brushRef="#br0" timeOffset="108285.2187">15984 9508 57 0,'-13'-3'28'0,"18"53"2"16,0-34-28-16,-2 10-3 16,-3 17 0-16,0 4 0 15,-8 20 1-15,3 4-15 16,-3 22 0-16,5-25-7 16,-5-4 0-16,8-16 3 15,3-11 0-15</inkml:trace>
  <inkml:trace contextRef="#ctx0" brushRef="#br0" timeOffset="108664.5672">15794 9833 45 0,'-11'-19'22'0,"30"14"0"0,-14 5-22 16,11-2 0-16,5 2 0 15,3 0-2-15,7 0 1 31,1 2 0-31,3 3 1 0,4 1-1 16,1 4 1-16,-8 6-1 16,-6 11 1-16,-5 2 0 15,1 10 0-15,-7 17 1 16,-4-8 0-16,0-1 3 16,-1-2 1-16,1-8-3 15,2-13 0-15,5-13-2 16,-2-11 1-16,11-11-1 15,-3-18 1-15,-6-3 1 16,-5-10 0-16,-5-3-4 16,-8 0 0-16,-10 8 4 15,-9 10 0-15,-5 12-2 0,-5 12 1 16,0 16-4-16,3 6 0 16,7 7-23-16,9 6 0 15,10-6 3-15,8 1 1 16</inkml:trace>
  <inkml:trace contextRef="#ctx0" brushRef="#br0" timeOffset="108884.8688">16500 10180 47 0,'-18'10'23'0,"15"-28"4"15,6 7-25-15,-1-10 8 16,4-3 0-16,-1-2-5 15,11-3 1-15,5-6-4 16,11 1 0-16,-1-1-2 16,12 6 0-16,2 8-12 15,-6 8 1-15,-4 8-16 16,-4 5 1-16,-1 5-3 16,1 3 1-16</inkml:trace>
  <inkml:trace contextRef="#ctx0" brushRef="#br0" timeOffset="109310.7167">17347 9852 69 0,'-16'10'34'0,"13"-10"-35"0,3 0-36 16,-2 0 5-16,2 3 0 15</inkml:trace>
  <inkml:trace contextRef="#ctx0" brushRef="#br0" timeOffset="109435.761">17379 9981 61 0,'-30'21'30'0,"17"6"3"0,13-17-30 0,-5 6-9 15,2 0 1-15,1 3-28 16,-4-6 0-16,6 0 9 15,0-8 0-15</inkml:trace>
  <inkml:trace contextRef="#ctx0" brushRef="#br0" timeOffset="118768.6778">9912 10696 23 0,'5'-27'11'0,"-10"11"8"15,5 14-13-15,-3 2 3 16,-8 0 1-16,1 2-3 16,-3 9 1-16,-6 7 0 15,1 11 1-15,2 3-8 16,-5 19 0-16,-1 7-1 15,1 18 1-15,3 7 2 16,7 4 1-16,3-2-4 0,8-1 0 16,11-7-1-16,10-11 1 15,16-16-29-15,16-18 0 16,0-19-1-16,10-13 1 16</inkml:trace>
  <inkml:trace contextRef="#ctx0" brushRef="#br0" timeOffset="119387.4751">10229 11079 28 0,'-2'0'14'0,"9"24"11"16,-4-13-13-16,8 10-5 15,2 11 0-15,5-14-2 0,4 9 0 16,1 12-5-16,-1-4 1 16,-1-4-2-16,0-12 1 15,5 0 0-15,1-14 0 16,2-18 1-16,0-6 0 16,-2-2-2-16,4-11 0 15,-4-5 1-15,-6 5 1 16,-8 9 4-16,-5 9 0 15,-5 14-2-15,-6 14 0 16,-5 4-3-16,-5 16 1 16,-6 19-2-16,-2 19 1 15,3 5-2-15,4-6 0 0,12-8-21 16,7-7 0-16,11-19-11 16,0-24 0-16</inkml:trace>
  <inkml:trace contextRef="#ctx0" brushRef="#br0" timeOffset="119546.2507">11052 11217 58 0,'8'5'29'0,"24"-10"1"16,-19 2-29-16,6 9-3 16,2-4 1-16,3 3-27 15,7 1 0-15,-2-4-1 0,6 1 0 16</inkml:trace>
  <inkml:trace contextRef="#ctx0" brushRef="#br0" timeOffset="120019.1623">11753 11077 37 0,'-13'-14'18'0,"-5"14"7"0,7-2-19 15,-13 7 2-15,-5 6 1 16,-3 2-3-16,8 8 0 16,1-2-6-16,7 2 0 15,10-3 0-15,9-2 0 16,10 0 0-16,9 0 1 16,7-8 0-16,-6 2 1 15,4 1 4-15,-6 2 0 16,-8 11-2-16,-2-3 0 15,-11 3-4-15,-3 0 1 0,-5 0-1 16,-13-1 0-16,-8-1-2 16,3-4 1-16,-4 1-23 15,7-6 1-15,4-10-18 16,9-3 1-16,7-6 36 16,6-2 1-16</inkml:trace>
  <inkml:trace contextRef="#ctx0" brushRef="#br0" timeOffset="120347.2918">11886 10545 29 0,'5'-29'14'0,"32"34"16"0,-16 0-15 16,6 14 1-16,10 10 0 16,-3 16-2-16,0 10 0 15,-2 17-4-15,0 13 0 16,-6 12-8-16,-5-4 1 16,-10 10-4-16,-16 6 0 15,-6 2 0-15,-13-3 1 16,-21-7-9-16,-5-6 0 15,-5-7-19-15,-6-14 1 16,8-19-11-16,13-12 0 16,14-12 28-16,10-12 0 0</inkml:trace>
  <inkml:trace contextRef="#ctx0" brushRef="#br0" timeOffset="121150.9443">12563 11103 46 0,'-21'-8'23'0,"26"35"1"0,3-19-22 15,0 2 2-15,-3 3 1 16,3 1-3-16,5-1 1 16,6-3-3-16,2-2 1 15,3-2-1-15,5-1 0 16,-5-2 0-16,2 2 1 15,-5-2-2-15,-5-1 1 16,0 3 0-16,-5-2 0 16,-6-8 0-16,3-6 0 15,3-5 4-15,-3-2 1 16,-3-3-4-16,0 0 1 0,6-1-2 16,-6 6 0-16,6 3 0 15,-1 5 1-15,-2 8 5 16,-5 6 1-16,-3 7-3 15,0 11 1-15,-3 5 1 16,-5-3 0-16,3 14-3 16,-6 10 1-16,1 3-4 15,2 11 0-15,0-1 0 16,5-5 0-16,3 1-26 16,0-1 0-16,3-13-30 15,13-8 1-15</inkml:trace>
  <inkml:trace contextRef="#ctx0" brushRef="#br0" timeOffset="121695.3244">13553 10529 49 0,'-35'18'24'0,"1"19"13"15,26-13-25-15,-3 24-6 16,-2 26 1-16,-6 19-6 16,1 15 1-16,2 16-2 15,8-12 0-15,8-4-1 0,11-13 1 16,-1-18-31-16,11-8 0 15,11-19-6-15,11-10 0 16</inkml:trace>
  <inkml:trace contextRef="#ctx0" brushRef="#br0" timeOffset="122392.0603">13857 10997 26 0,'-8'-29'13'0,"16"13"3"0,-6 14-13 0,-2-1 1 15,0 3 0-15,0 0 0 16,0 0 1-16,0 0 0 15,6-5 1-15,-4 2-2 16,1 0 1-16,2 1-3 16,-2-1 1-16,0 3 5 15,2 3 0-15,0 7-4 16,6 9 0-16,-1 2-3 16,9 6 1-16,2 4-2 0,3 1 0 15,2 0 3-15,-2-3 1 16,5-5-3-16,-2-6 0 15,4-2 0-15,1-8 1 16,0 3-3-16,-6-9 1 16,-2-4 1-16,0-6 0 15,2-11-2-15,-2-7 1 16,5-3 0-16,-5-1 1 16,0-1-2-16,-3-4 0 15,0 4 1-15,-5 7 0 16,-5 8 0-16,-6 11 1 0,-5 15 1 15,-5 9 1-15,-14 20 4 16,-4 14 1-16,-4 13-7 16,3 9 0-16,-8 22-2 15,1-1 1-15,2 10-30 16,5-14 0-16,11-2-19 16,7-16 0-16</inkml:trace>
  <inkml:trace contextRef="#ctx0" brushRef="#br0" timeOffset="122688.8806">14801 11011 26 0,'16'-11'13'0,"11"37"8"0,-19-18-14 16,0 11-10-16,-3 7 0 16,0 9 3-16,-2-1 1 15,-3 11-3-15,-3 8 0 16,-2-3-26-16,2-2 0 15</inkml:trace>
  <inkml:trace contextRef="#ctx0" brushRef="#br0" timeOffset="122845.8551">14648 11280 37 0,'0'-21'18'0,"45"19"7"16,-32-4-20-16,8 1-4 15,11 0 0-15,8-3-2 16,2 0 1-16,11-8-43 16,8-5 1-16</inkml:trace>
  <inkml:trace contextRef="#ctx0" brushRef="#br0" timeOffset="123348.1111">15614 10981 34 0,'-29'-10'17'0,"-6"20"7"15,17-2-17-15,-9 3 1 16,-2-3 0-16,0 5-4 15,5 6 0-15,6 2-3 32,7 0 1-32,11 0 0 15,11 0 0-15,10-2 2 16,8-3 0-16,0 2-1 0,-8-5 1 16,-5 1-3-16,-5 4 1 15,-1 3-1-15,-10 6 0 16,-13 5-1-16,-11-6 1 15,-8-5-7-15,1-2 0 16,-1-3-22-16,3-8 1 16,8-3-6-16,10-5 1 15</inkml:trace>
  <inkml:trace contextRef="#ctx0" brushRef="#br0" timeOffset="123713.9771">15825 10465 39 0,'19'24'19'0,"39"66"11"0,-31-61-19 0,-6 16 0 16,0 11 1-16,-5 21-7 16,0-1 1-16,-6 14-6 15,-7 11 1-15,-3 2-2 16,-8 3 0-16,-5-3-5 15,-8-18 0-15,-1-14-45 16,1-18 1-16,0-18 41 16,-3-28 1-16</inkml:trace>
  <inkml:trace contextRef="#ctx0" brushRef="#br0" timeOffset="123997.0052">16532 11008 50 0,'10'-19'25'0,"49"14"1"0,-41 5-24 16,11-3-2-16,6 3 0 0,4 0-12 15,-7 3 0-15,-5-3-27 16,-1 0 1-16</inkml:trace>
  <inkml:trace contextRef="#ctx0" brushRef="#br0" timeOffset="124168.8657">16595 11156 53 0,'0'11'26'0,"53"-6"2"16,-32-5-28-16,11 0-39 15,3 3 0-15,7-3 26 16,3-6 0-16</inkml:trace>
  <inkml:trace contextRef="#ctx0" brushRef="#br0" timeOffset="124974.0087">17865 11005 38 0,'-10'35'19'0,"12"33"5"16,6-41-19-16,3 5-1 15,2-1 0-15,6-2-3 0,5-2 1 16,10-11-1-16,8-11 1 15,-2-13-2-15,2-8 0 16,3-13-1-16,6-13 1 0,1-3 0 16,1-8 0-16,-2-3 0 15,-14 17 0-15,-11 7 2 16,-15 16 0-16,-11 19 7 16,-16 18 0-16,-8 19-1 15,-8 20 0-15,-2 20-5 16,-6 7 0-1,8 16-5-15,9 6 0 0,4-6-12 16,6-8 0-16,5-10-25 16,8-14 1-16,11-12 21 15,2-22 1-15</inkml:trace>
  <inkml:trace contextRef="#ctx0" brushRef="#br0" timeOffset="125432.5355">19093 10338 34 0,'-21'-21'17'0,"-16"32"0"16,26-3-16-16,-10 13 8 16,-11 16 0-16,-5 24 2 15,-10 34 0-15,2 35-4 16,0 26 0-16,13 19-6 16,11 2 1-16,21-13-5 0,13-19 1 15,16-7-48-15,16-27 1 16,11-21 38-16,5-18 1 15</inkml:trace>
  <inkml:trace contextRef="#ctx0" brushRef="#br0" timeOffset="130262.2279">19191 10881 37 0,'-13'-3'18'0,"15"30"6"0,6-17-19 0,-2 11 1 16,4 3 0-16,9 11-2 16,2 12 1-16,3 4-4 15,7 1 1-15,1 7-3 16,0-9 1-16,0-13 0 0,5-13 0 15,0-14 1-15,3-10 0 16,-6-15-2-16,-2-9 1 16,5-16 0-16,-6-10 1 15,-4 5-1-15,2-6 0 16,-5 4-1-16,-6 5 1 16,-4 4 1-16,-6 12 0 15,-6 13 1-15,-4 13 0 16,-12 18 0-16,-4 14 0 0,-6 21 0 15,-5 21 0-15,-6 13-3 16,-2 19 1-16,6-11 0 16,4 14 1-16,9-16-10 15,7-14 1-15,11-16-36 16,8-15 0-16,5-19 36 16,1-13 0-16</inkml:trace>
  <inkml:trace contextRef="#ctx0" brushRef="#br0" timeOffset="130780.9371">19956 10450 33 0,'0'-8'16'0,"31"-19"6"15,-15 22-18-15,5 0-2 16,3 2 0-16,8 6-2 16,0 4 1-16,-8 1 1 15,-3 14 0-15,-5 4-1 16,-11 6 1-16,-5-6 2 0,-11-2 1 15,-5 3 1-15,-5-1 0 16,-5 0 2-16,2 1 1 16,3-1-6-16,8-2 0 15,5 0-3-15,8 0 0 16,8-6 0-16,13 1 0 16,13-11-22-16,9-6 0 15,2-4-21-15,13-3 0 16</inkml:trace>
  <inkml:trace contextRef="#ctx0" brushRef="#br0" timeOffset="131698.2228">20554 11032 33 0,'-19'0'16'0,"16"0"8"0,6 0-17 16,8-3-1-16,10 3 0 16,13 3-4-16,6-3 0 15,10 0-2-15,8 0 1 16,6 5-2-16,7 0 1 15,-7 1-21-15,-3-1 1 0,-6-3-7 16,-10 4 0-16</inkml:trace>
  <inkml:trace contextRef="#ctx0" brushRef="#br0" timeOffset="132167.2181">21623 10849 30 0,'-6'-5'15'0,"-4"-3"6"0,7 5-14 16,0 3-4-16,-7 3 1 16,-9 0-1-16,-12 2 0 15,1 8 1-15,4 8 1 16,0 6-6-16,10-1 1 16,5-5 0-16,6 0 0 15,13 1 0-15,13-1 1 16,8 3-1-16,-3-3 0 15,6 0 0-15,-3 3 0 0,-5 0 8 16,-3-3 1-16,-10 0-5 16,-6 0 0-16,-13-5-4 15,-2 0 1-15,-9 5-2 16,-7-2 1-16,-11-1-1 16,2-7 0-16,1-1-21 15,5-4 1-15,8-6-16 16,7-3 1-16</inkml:trace>
  <inkml:trace contextRef="#ctx0" brushRef="#br0" timeOffset="132847.5781">21803 10534 25 0,'0'-13'12'0,"15"-8"10"0,-7 16-13 16,3-1-3-16,7 4 1 16,-4-4-4-16,4 6 0 15,3 0-1-15,-5 6 0 16,3 2-2-16,-6 2 0 0,-2 6-1 15,-6 2 1-15,-10 1 1 16,-6 0 0-16,-5 4-1 16,-10 1 0-16,2 3-1 15,0-4 1-15,6 1 4 16,-1-3 1-16,8-5-5 16,9-2 0-16,2-7 2 15,8 1 0-15,5-2-3 16,11-1 1-16,5-2-2 15,0-1 0-15,3 1-38 16,2 0 0-16,6-3 31 16,-6-6 1-16</inkml:trace>
  <inkml:trace contextRef="#ctx0" brushRef="#br0" timeOffset="133207.8534">22221 10264 33 0,'21'6'16'0,"40"65"15"16,-40-50-17-16,3 27 3 16,2 7 0-16,-5 22-14 15,0 16 1-15,-5 13 2 16,0 7 0-16,-11-1-6 16,-5 7 0-16,-10-16-1 15,-11 0 1-15,-14-13-4 16,-7-5 0-16,-11-9-17 15,-8-4 0-15,6-14-3 16,-6-10 1-16,8 2-1 0,-3-2 0 16</inkml:trace>
  <inkml:trace contextRef="#ctx0" brushRef="#br0" timeOffset="139065.7738">7541 12476 27 0,'-13'-2'13'0,"21"2"1"0,-16-3-14 16,8 3 0-16,29 16 14 16,-5 18 0-16,-1 1-8 15,9 23 0-15,5 6-5 16,0 15 0-16,3 8-2 16,-8 6 1-16,2-3 0 15,-2-27 1-15,5 14 0 16,-3-13 1-16,-2-11 0 15,0-14 1-15,-3-12 0 16,-8-22 0-16,3-13-1 16,5-32 0-16,3-23-3 15,5-24 1-15,0 4 0 16,-11-4 0-16,3 2-1 16,1 9 1-16,-4 2-10 15,0 10 1-15,-2 6-18 0,5 0 0 16,3 0 8-16,2 7 1 15</inkml:trace>
  <inkml:trace contextRef="#ctx0" brushRef="#br0" timeOffset="139410.6246">9105 12791 42 0,'-14'0'21'0,"57"6"0"16,-30-4-21-16,11 1 1 0,5-3 0 16,3 0-17-16,-1 3 1 15,1-3-12-15,3 0 0 16</inkml:trace>
  <inkml:trace contextRef="#ctx0" brushRef="#br0" timeOffset="139582.5547">9203 13029 44 0,'39'16'22'0,"35"-10"-5"16,-50-6-21-16,8 2-35 16,16 4 0-16</inkml:trace>
  <inkml:trace contextRef="#ctx0" brushRef="#br0" timeOffset="142965.6103">10324 13622 30 0,'-5'-2'15'0,"10"4"1"0,-5-2-15 16,0 0-1-16,8 0 0 15,0 0 0-15,3 3 1 32,0-3 1-32,2 0 1 15,0 0-3-15,5-3 0 16,4-2 0-16,7-3 0 16,8-3 2-16,2 3 0 15,6-2-1-15,6 2 0 16,4 0-1-16,-4 0 1 0,4-3-1 15,9 4 0-15,-1-1 0 16,11 0 0-16,0 2-1 16,0-2 1-16,6 1 0 15,-3-1 1-15,5 2-1 16,2 4 0-16,-7-1-1 16,5 0 1-16,-3 3 0 15,6 0 0-15,8 3 0 16,-9 0 1-16,9-1-2 15,-3 1 1-15,13 2 0 16,-5-5 1-16,5 0-1 16,0 0 0-16,8 0-1 0,-5 0 1 15,8 0 0-15,0 0 1 16,2 3 0-16,1-3 0 16,-1 3 0-16,6-3 1 15,-6 0-2-15,11 0 0 0,6 2 3 16,-6-2 1-16,2 3-3 15,1-3 0-15,2 5-1 16,0-2 1-16,3-3 0 16,6 2 1-16,-4-2-2 15,1 0 1-15,10 0-1 16,0 0 0-16,-2 0 0 16,-1 6 0-16,3-1 0 15,-5 3 0-15,3 0 0 16,5-3 0-16,5 3 1 15,-5-3 0-15,7-2-1 16,1 0 0-16,0-6 0 16,5 0 0-16,-5 3 5 15,5-2 1-15,0 2-6 16,-6-3 0-16,4 3-1 16,5 0 1-16,-9-3 0 0,1 1 1 15,0-1-1-15,10 0 0 16,1-2 0-16,-6-3 0 15,2 3 0-15,1-3 0 16,2 3 0-16,1-1 0 16,-9 1 0-16,6 3 0 15,-3-4 0-15,2 1 0 16,-4 0 0-16,2-1 1 16,0 4-1-16,0-1 0 15,-5 0 0-15,0 6 1 0,2-3-1 16,-10-3 1-16,2 3-2 15,-2 3 1-15,0-3 0 16,-3 0 1-16,0 3-1 16,-2-3 0-16,-6 0 1 15,-2 2 0-15,-6 1 4 16,-5 0 0-16,0 2-6 16,-8-2 1-16,0-1-1 15,-3 1 1-15,-2 0 0 16,-8-1 1-16,-3-2-2 15,-5 3 1-15,-13-1-3 16,-8 1 1-16,-6-3-55 16,-10 3 1-16</inkml:trace>
  <inkml:trace contextRef="#ctx0" brushRef="#br0" timeOffset="144910.7423">15230 14083 24 0,'-5'-11'12'0,"5"0"3"0,0 11-11 0,5 6 6 15,-2 4 0-15,5 19-6 32,-3 3 1-32,5 11-2 15,6 9 0-15,0 7-1 16,5-4 1-16,1 1-1 15,4-6 0-15,6-5-2 16,0-16 1-16,2-10-1 16,-2-9 0-16,2-12 2 15,3-12 0-15,5-15-3 16,1-16 1-16,-1 0-2 16,0-5 1-16,-7-8 3 0,5 2 0 15,-9 14-4-15,-7 10 0 16,-5 8 4-16,-14 9 0 15,-5 15-2-15,-5 23 0 16,-11 6 5-16,0 22 1 16,-11 10-4-16,1 21 1 15,-6 0-3-15,3 8 0 16,0 0-1-16,8 7 1 16,10-12-22-16,9-5 0 0,10-9-15 15,7-8 1-15</inkml:trace>
  <inkml:trace contextRef="#ctx0" brushRef="#br0" timeOffset="145537.4422">16437 13755 18 0,'0'-30'9'0,"-11"17"7"15,11 16-8-15,-8 2 0 16,-5 6 0-16,-6 10-4 15,-5 5 0-15,-2 9 1 16,2 18 1-16,0 13-2 16,-2 18 1-16,2 6-4 0,6 8 1 15,7 21-2 1,6-15 0-16,7-12-1 0,9-15 0 16,13-16-13-16,15-21 1 15,6-17-21-15,6-17 1 16</inkml:trace>
  <inkml:trace contextRef="#ctx0" brushRef="#br0" timeOffset="145912.6125">16640 14159 39 0,'-18'14'19'0,"18"44"2"15,0-50-19-15,5 13-1 16,-2 11 1-16,5 5-1 16,2 0 1-16,3-5-3 15,9-9 1-15,1-7 0 16,9-5 1-16,0-16-2 16,0-17 1-16,5-7 0 15,-3 0 0-15,1-11 0 16,-4-5 1-16,-4 11-1 15,-11 10 1-15,-6 11 5 16,-4 18 0-16,-14 9-2 16,-11 15 1-16,-2 18-4 0,0 22 1 15,-3 8-2-15,-5 13 1 16,2 2-6-16,9 9 0 16,15-11-27-16,3-5 0 15,11-6 13-15,2-21 1 16</inkml:trace>
  <inkml:trace contextRef="#ctx0" brushRef="#br0" timeOffset="146500.0278">17201 13860 36 0,'11'0'18'0,"34"-31"2"16,-29 23-19-16,0 0 0 15,5 0 0-15,0 8-1 0,0 2 0 16,-2 4 4-16,-9 4 1 16,-7 1-4-16,-6 5 1 15,-5 2 1-15,-5 3 1 16,0 3 2-16,2 0 1 15,1 0-5-15,-1 0 1 16,6-6-3-16,5-2 0 16,5-3-1-16,8 1 1 15,8-6-14-15,9 2 1 16,1-7-29-16,12 2 0 0</inkml:trace>
  <inkml:trace contextRef="#ctx0" brushRef="#br0" timeOffset="146912.3175">17561 14300 28 0,'-18'-6'14'0,"26"4"12"16,-1 2-14-16,9 0-4 15,6 2 0-15,7 1-7 16,2 0 1-16,9-6-2 16,8 0 1-16,2 1-4 15,6-1 1-15,4 3-45 16,-4 3 0-16</inkml:trace>
  <inkml:trace contextRef="#ctx0" brushRef="#br0" timeOffset="147449.0007">18760 14072 36 0,'-11'-11'18'0,"-5"11"2"15,8 0-19-15,-5 0-1 0,-8 3 1 16,-6 2-2-16,1 9 1 16,-11 2 8-16,0 5 1 15,0 0-7-15,16 3 0 16,10-3-2-16,16-3 1 15,11 6 0-15,5-3 0 16,11 1-2-16,11-4 1 16,4 1 5-16,-10-1 0 15,0-2-1-15,-10 2 1 16,-9 4-4-16,-10-4 0 16,-16 1-2-16,-13 2 1 0,-11 0 0 15,1 0 0-15,-4-10-17 16,-5-9 1-16,9-4-13 15,7-9 1-15,13-5 15 16,11-10 0-16</inkml:trace>
  <inkml:trace contextRef="#ctx0" brushRef="#br0" timeOffset="147730.7337">18948 13874 48 0,'0'-19'24'0,"39"27"0"16,-26-13-24-16,9 5 0 16,1 0 0-16,4 2 1 15,-6-2 0-15,-8 3-1 0,-2 2 0 16,-8 6 3-16,-6 5 0 16,-8 2 3-16,1 1 0 15,-3-1-4-15,2 4 0 16,0-1-2-16,3-3 0 15,6 1-1-15,2-1 1 16,5-7-7-16,11-1 1 16,8-7-25-16,5-3 1 15,8-5 8-15,5-6 0 16</inkml:trace>
  <inkml:trace contextRef="#ctx0" brushRef="#br0" timeOffset="148046.3277">19464 13678 43 0,'21'5'21'0,"34"69"13"0,-36-50-21 16,2 10-1-16,3 22 0 16,0 15-6-16,2 1-6 15,-26-72 0 1,13 190 4-16,-10-49 1 16,-8-17-6-16,-14-16 0 15,-13-20-22-15,-7-17 1 16,-6-7-29-16,-16-9 0 15</inkml:trace>
  <inkml:trace contextRef="#ctx0" brushRef="#br0" timeOffset="158615.3353">11031 12469 29 0,'-11'-14'14'0,"11"12"5"15,3 2-14-15,2 10-1 16,-2 17 1-16,0 15-3 16,2 11 0-16,-5 13 1 15,0 0 1-15,0 11-5 16,0-8 1-16,0 10 0 15,0-7 1-15,3-9-3 16,-1-5 0 0,3-5-22-16,-2-10 0 15,0-12 8-15,-3-15 0 16</inkml:trace>
  <inkml:trace contextRef="#ctx0" brushRef="#br0" timeOffset="158792.4749">11012 13127 22 0,'-5'-18'11'0,"26"-9"7"0,-10 19-11 0,2-7-3 16,8-15 1-16,8-4-3 15,6 0 0-15,4-3-2 16,-2-3 0-16,3 0-2 16,0 6 1-16,-6 5-21 0,-10 5 1 15,-3 5 9-15,-10 9 1 16</inkml:trace>
  <inkml:trace contextRef="#ctx0" brushRef="#br0" timeOffset="158980.0375">11018 12985 37 0,'2'52'18'0,"30"-22"6"0,-13-17-18 0,-4 5-7 15,17 6 1-15,8 5 0 16,0 6 0-16,2-17-22 16,6-5 1-16,5-5 1 15,-3-8 1-15</inkml:trace>
  <inkml:trace contextRef="#ctx0" brushRef="#br0" timeOffset="159605.2104">11761 13029 36 0,'-13'-23'18'0,"5"-20"0"0,8 30-18 16,-3-3 3-16,-2 0 0 15,-8 0 1-15,0-2 1 16,-9 7-1-16,4 6 0 16,-1 5-4-16,-2 8 0 15,5 13 1-15,6 8 1 16,-1 0-2-16,6 3 0 0,5 0 0 15,8-6 0-15,0-2-1 16,5-11 0-16,0-2 1 16,6-14 0-16,-1-2 0 15,-2-8 1-15,-5-8-1 16,5-1 1-16,-6 4-2 16,-4-3 0-16,1 5 1 15,-4 3 1-15,2 5 0 16,1 10 0-16,-1 9-2 15,-2 2 1-15,-1 6 0 16,-2 7 1-16,0 14 1 16,0 10 1-16,0 6-3 15,-2 15 1-15,-6 9-1 16,-3 4 0-16,6 1-1 16,-3-6 1-16,0-7 2 0,3-17 0 15,-3-10 1-15,5-13 0 16,6-16-3-16,-1 0 0 15,-2-16 0 1,51-43 0-16,-1 17 0 16,3-6-56-16,5 3 0 15</inkml:trace>
  <inkml:trace contextRef="#ctx0" brushRef="#br0" timeOffset="162459.0333">12163 12992 16 0,'-8'-18'8'0,"6"2"6"0,2 16-8 0,2-8-1 15,-2 3 0-15,6 5 5 16,-1 8 0-16,3 2-4 16,3 9 0-16,2 2-4 15,3 5 1-15,0 6-1 16,2 0 0-16,3-3-2 16,0-8 1-16,1-7-1 31,1-14 0-31,9-19-1 15,5-5 1-15,-2-10 0 16,-1-14 0-16,-5 3-1 16,-5 3 1-16,-6 7 1 15,-4 9 1-15,-6 13 4 0,-6 13 0 16,-2 8-4-16,-10 31 1 16,-12 14 0-16,-9 21 1 15,-1 16-3-15,-2 19 0 16,2 13-2-16,8-9 1 15,5-15-32-15,12-10 1 16,7-9 2-16,-3-21 1 16</inkml:trace>
  <inkml:trace contextRef="#ctx0" brushRef="#br0" timeOffset="163849.5219">13240 12318 29 0,'-29'26'14'0,"-13"16"8"16,29-26-14-16,-9 13 0 16,-4 22 0-16,2 15 3 15,-5 16 0-15,5 26-7 16,3-4 1-16,11 4-5 15,12-18 0-15,6 5 0 16,3-13 0-16,12-5-23 16,15-8 1-16,4-16-15 15,16-19 1-15</inkml:trace>
  <inkml:trace contextRef="#ctx0" brushRef="#br0" timeOffset="164381.8229">13463 12791 31 0,'-19'6'15'0,"19"41"3"16,8-39-15-16,3 16-1 15,2 5 1-15,8-2-2 16,3-4 1-16,5 1-1 16,0-5 1-16,3-6-2 15,2-5 0-15,8-5 1 16,1-17 0-16,-9-15-1 16,3-5 0-16,-2-9-1 0,-4 1 0 15,-2 8 2-15,-7 10 0 16,-12 11 5-16,-4 10 1 15,-6 16-5-15,-3 14 0 16,-8 20-2-16,-2 9 0 16,-8 18 0-16,-6-5 0 15,-7 29 0-15,0-6 0 16,5 6-3-16,7-16 0 16,9 0-42-16,8-2 1 15</inkml:trace>
  <inkml:trace contextRef="#ctx0" brushRef="#br0" timeOffset="164756.8326">14341 12775 31 0,'-8'30'15'0,"5"25"6"0,3-34-17 16,0 14-4-16,0-1 0 16,0 6 0-16,3 2 0 15,0 0-8-15,2-4 1 16,-2-9-20-16,5-8 0 16</inkml:trace>
  <inkml:trace contextRef="#ctx0" brushRef="#br0" timeOffset="164898.1023">14219 13003 41 0,'-13'-3'20'0,"45"6"0"15,-19-3-20-15,3 0 0 16,5-5 0-16,6-3-1 16,10 0 1-16,-3 5-39 15,6-7 0-15</inkml:trace>
  <inkml:trace contextRef="#ctx0" brushRef="#br0" timeOffset="165195.2447">14981 12802 47 0,'-53'8'23'0,"-10"5"7"0,50-8-25 15,-9 3 0-15,4 3 1 16,2 10-7-16,6-2 1 15,2-1 0-15,5 3 1 16,3-2-1-16,5 2 1 16,11 0-2-16,-3-2 0 15,6 2 1-15,-6 3 1 16,-2-1-1-16,-3 4 0 16,-14-1 1-16,-4 1 1 0,-6-3-4 15,-5-6 1-15,-6 1-14 16,-5-6 1-16,6-8-21 15,5-5 1-15,5-5 26 16,5-6 0-16</inkml:trace>
  <inkml:trace contextRef="#ctx0" brushRef="#br0" timeOffset="165492.2181">14960 12349 37 0,'-2'-7'18'0,"41"59"6"0,-18-38-20 16,6 12 4-16,-1 16 0 15,-5 1 1-15,1 12 1 16,-9 9-3-16,-3 7 1 15,-7 11-8-15,2-8 1 16,-10 6-1-16,-11-1 0 16,-13-15-9-16,-3-6 1 15,-2-8-29-15,-3-15 1 16,3-4 15-16,2-9 0 0</inkml:trace>
  <inkml:trace contextRef="#ctx0" brushRef="#br0" timeOffset="166363.0497">15815 12950 30 0,'-13'16'15'0,"15"-16"4"16,6 5-15-16,3 1-1 15,15-4 1-15,11-2-3 16,6-8 1-16,12-8-2 0,6 3 1 16,2 0-40-16,12-3 0 15</inkml:trace>
  <inkml:trace contextRef="#ctx0" brushRef="#br0" timeOffset="168603.1326">16590 12831 37 0,'-5'-13'18'0,"21"-16"3"0,-6 18-20 0,6 1 0 15,5-1 1-15,11 0-1 32,5 3 0-32,0 6-2 0,-3 2 1 0,1 2 0 15,-3 4 0-15,-6 4 1 31,-5 4 0-31,-7 1-1 16,-7 4 1-16,-12 7 0 0,-5 14 0 16,-4-3-1-16,-9-2 0 15,-15 4 0-15,1 4 0 16,0-1 2-16,3 0 1 16,2-5-1-16,8-2 1 15,6-1-3-15,10 0 0 16,8-4 0-16,8-4 0 15,16-7 0-15,15-6 1 16,1-8-1-16,2-2 0 0,6-3-24 16,10-8 0-16,0 3 0 15,3-9 1-15</inkml:trace>
  <inkml:trace contextRef="#ctx0" brushRef="#br0" timeOffset="168957.0954">17273 12659 43 0,'-6'11'21'0,"17"68"2"15,-6-55-21-15,-5 18-2 16,0 0 0-16,0-42 0 16,-10 114 0-1,2-11 0-15,0-10-3 16,3-16 1-16,5-22-20 0,0-12 0 15,2-17 2-15,6-10 1 16</inkml:trace>
  <inkml:trace contextRef="#ctx0" brushRef="#br0" timeOffset="169114.8339">17278 13088 33 0,'8'-27'16'0,"24"6"3"0,-19 5-17 0,8-2-2 16,8-9 0-16,3 1 0 16,-3 5 1-16,5-3-3 15,6 3 1-15,-5-1-33 16,-6 7 1-16</inkml:trace>
  <inkml:trace contextRef="#ctx0" brushRef="#br0" timeOffset="169317.9263">17310 13093 36 0,'10'26'18'0,"30"-4"0"16,-27-17-18-16,8 3 0 0,6 2 1 15,-3 6-1-15,10 3 0 16,6-6-28-16,2-5 0 15,0-8 20-15,1-8 1 16</inkml:trace>
  <inkml:trace contextRef="#ctx0" brushRef="#br0" timeOffset="169786.6937">17850 13024 36 0,'-16'-2'18'0,"-11"-6"1"0,22 13-19 0,-6 0 1 16,-5 6 0-16,6 7 1 16,-1 9 1-16,1 2-2 15,-1 5 0-15,8-7-1 16,3-6 1-16,0-5-1 16,8-8 0-16,-2-6-1 15,4-10 0-15,6-7 1 16,-3-7 1-16,6-4-1 15,-3-1 0-15,2 1-1 16,-4 0 0-16,-4 4 2 16,1 6 1-16,-3 6-3 15,0 15 1-15,-6 0 1 16,-2 11 0-16,0 16 0 16,-8 10 0-16,-2 9-1 0,-4 10 0 15,-4 2 0-15,-3 9 0 16,0 2 0-16,-1 2 0 15,7 9 1-15,-7-13 0 16,4-4-1-16,5-4 0 16,5-17 0-16,8-12 1 15,8-19 1-15,2-16 1 16,14-14-3-16,16-25 1 16,7-6-4-16,14-16 0 15,5 0-40-15,-5 6 0 0,-8 12 42 16,-8 6 0-16</inkml:trace>
  <inkml:trace contextRef="#ctx0" brushRef="#br0" timeOffset="171989.7438">18506 12564 25 0,'-11'-13'12'0,"-2"-3"6"0,5 16-13 0,-3 0-1 16,-2 8 0-16,-5 2-2 15,-4 9 0-15,-1 7 2 16,-6 19 0-16,2 13-3 16,1 27 1-16,4 2-2 31,7 11 1-31,7 5-2 15,0 1 1-15,8-104 0 16,53 98-8-16,-3-24 1 16,3-29-14-16,-3-19 1 15,-2-15 7-15,2-6 0 16</inkml:trace>
  <inkml:trace contextRef="#ctx0" brushRef="#br0" timeOffset="172364.8556">18598 12990 31 0,'-13'13'15'0,"16"35"3"0,-1-38-16 0,6 9 4 16,3 7 0-16,-1 3-3 15,4 0 1-15,7 1-5 16,0-4 1-16,8-5 0 15,0-13 0-15,8-5 0 16,11-14 1-16,-3-15-1 16,-3-11 0-16,1-6 1 15,-9-2 0-15,-5 6-2 16,-8 4 1-16,-8 14 5 16,-5 13 0-16,-8 11-4 15,-8 13 0-15,-5 13 3 16,-8 21 1-16,-8 8-5 15,-3 16 1-15,0 8-2 16,1 11 1-16,10 0-4 0,7-6 0 16,12-21-15-16,4-16 1 15,12-23-13-15,12-19 1 16</inkml:trace>
  <inkml:trace contextRef="#ctx0" brushRef="#br0" timeOffset="172936.3417">19424 12635 0 0,'-3'-5'0'0</inkml:trace>
  <inkml:trace contextRef="#ctx0" brushRef="#br0" timeOffset="173301.0854">19297 12593 18 0,'-13'0'9'0,"34"-29"6"16,-11 18-10-16,4 9-2 31,7-6 1-31,-3 2-2 16,3 6 0-16,1-5-1 16,1 8 0-16,-1 2 0 0,-4 0 1 0,-5 1 8 0,-2 1 0 15,-8 9-8-15,-6-2 0 16,-5 1-1-16,-3 7 1 15,-4-1-1-15,-7 3 1 16,4 2 1-16,-3 1 1 16,7-4-1-16,7 1 0 15,7-5-1-15,7-3 0 16,7-3-3-16,4-5 1 0,6 0 0 16,5-3 0-16,6-2-29 31,-1-3 0-31,6-3 4 15,-6-5 1-15</inkml:trace>
  <inkml:trace contextRef="#ctx0" brushRef="#br0" timeOffset="173645.8921">19646 13059 43 0,'-13'-3'21'0,"23"8"1"0,-4-5-22 15,10 0 0-15,7-2 1 16,9-1-2-16,3 3 1 16,4-3-8-16,4 1 0 0,2-1-26 15,2 0 0-15</inkml:trace>
  <inkml:trace contextRef="#ctx0" brushRef="#br0" timeOffset="173974.0533">20353 12910 43 0,'-22'-29'21'0,"12"19"3"16,5 7-23-16,2 0-1 15,-8 6 0-15,-2-3 1 16,-13 8 0-16,2 8 0 15,0 13 0-15,5-3 0 16,9 1 0-16,7-1 0 16,9 3 0-16,9 1-1 15,1-1 1-15,3-3 6 16,-6 1 0-16,3-4-6 16,-6 1 0-16,-7-5 0 0,-3 5 1 15,-8-1-2-15,-8-4 1 16,-10-3-3-16,-1 0 0 15,-2-8-10-15,8-8 1 16,8-6-23-16,2-4 1 16,14-9 22-16,8-10 0 15</inkml:trace>
  <inkml:trace contextRef="#ctx0" brushRef="#br0" timeOffset="174255.362">20437 12659 40 0,'27'-3'20'0,"26"-12"1"15,-38 12-20-15,-1-2-2 16,-1 7 1-16,-2-2 1 16,-6 3 0-16,-10 7 0 15,-1 4 0-15,-4 4 3 16,-6 3 0-16,3 3 2 15,-1 0 0-15,4-5-5 16,4-1 1-16,6-2-2 16,6-3 0-16,-1-5-1 15,6 0 1-15,7-3-27 16,6-2 1-16,5-6 0 16,3-5 0-16</inkml:trace>
  <inkml:trace contextRef="#ctx0" brushRef="#br0" timeOffset="174505.3659">20723 12389 27 0,'0'-5'13'0,"21"34"12"0,-10-18-13 0,5 10-3 15,5 10 0-15,0 12 0 16,-5 10 1-16,-3 16-2 15,-2 5 0-15,-9 8-9 16,-4-3 1-16,-9 8 0 16,-7-5 0-16,-4 11 0 15,1-14 0-15,-5-5-38 16,-11-5 1-16,5-8 11 16,0-21 0-16</inkml:trace>
  <inkml:trace contextRef="#ctx0" brushRef="#br0" timeOffset="175252.9732">21519 12799 37 0,'-8'24'18'0,"8"42"3"0,0-45-19 0,0 11-2 16,0-3 1-16,0 6-1 15,-2 4 1-15,-1 4-4 16,-2-4 1-16,2-4-35 16,3-11 0-16</inkml:trace>
  <inkml:trace contextRef="#ctx0" brushRef="#br0" timeOffset="175424.8493">21371 13053 54 0,'11'6'27'0,"63"-12"-1"16,-50 6-26-16,7-2-2 16,17-6 1-16,8-8-28 15,-1-5 0-15,17-8 7 16,-6-1 0-16</inkml:trace>
  <inkml:trace contextRef="#ctx0" brushRef="#br0" timeOffset="175770.0058">22049 12500 36 0,'-14'21'18'0,"-1"75"2"16,12-70-19-16,0 14 2 16,-5 10 1-16,-5 22-5 15,-3-4 0-15,-5 14 1 16,0-5 1-16,5-3-9 16,0-10 0-16,6-14-24 15,7-16 1-15</inkml:trace>
  <inkml:trace contextRef="#ctx0" brushRef="#br0" timeOffset="175957.4867">21998 13019 31 0,'11'-32'15'0,"26"-50"6"0,-16 58-15 16,6-7-2-16,10-6 0 15,5-3-4-15,3 8 0 16,-3 0-1-16,-2 6 1 15,-14 5-19-15,1 0 1 16,-11 5-3-16,-8 13 1 16</inkml:trace>
  <inkml:trace contextRef="#ctx0" brushRef="#br0" timeOffset="176113.7933">22027 12913 37 0,'-7'48'18'0,"38"-1"11"15,-12-39-19-15,5 5-8 16,5 3 0-16,2 8-3 16,9 5 1-16,-3 0-24 15,3-2 0-15,-6-3 0 16,-7-11 1-16</inkml:trace>
  <inkml:trace contextRef="#ctx0" brushRef="#br0" timeOffset="177222.4533">22673 12868 20 0,'-11'-3'10'0,"4"30"9"0,7-14-9 16,0 3-3-16,0 10 0 0,0 1-5 16,0 2 0-16,7 0 0 15,1 0 0-15,6-2-1 16,4-3 0-16,-2-9-1 16,5-1 1-16,-2-4 0 0,-1-2 0 15,-2-5-2-15,0-6 0 16,-3-10 1-16,6-6 0 15,-3-4-1-15,5-1 1 16,0-3 1-16,0-2 0 16,0 5-2-16,-5 3 1 15,-5 8 0-15,-6 8 1 16,0 13 5-16,-5 8 0 16,-10 7 0-16,-9 20 0 15,-2 7-6-15,-3 21 1 0,-7 6 0 16,-9 18 0-16,0 6-3 15,6 7 0-15,2-10-21 16,8 0 0-16,6-18-8 16,10-22 1-16</inkml:trace>
  <inkml:trace contextRef="#ctx0" brushRef="#br0" timeOffset="179691.9981">23401 12453 21 0,'-16'-8'10'0,"-5"16"2"0,15-6-11 0,-4 9-1 16,-1 7 1-16,-5 6 2 15,0 5 0-15,-10 6 5 16,2 12 1-16,0 12-5 16,-2 17 1-16,5 4-5 15,5 7 0-15,5 0 0 32,3 3 0-32,6-8 0 0,12-18 0 15,6-6-1-15,11-10 0 16,-4-11-23-16,7-13 1 15,1-11 9-15,4-5 1 16</inkml:trace>
  <inkml:trace contextRef="#ctx0" brushRef="#br0" timeOffset="180085.1986">23432 13040 24 0,'-10'21'12'0,"5"27"5"15,10-30-12-15,-2 9-3 16,4-1 0-16,4 3 0 16,2-7 0-16,6-7-2 15,2-9 1-15,5-6-1 16,6-11 1-16,5-7-2 15,-5-11 1-15,0-3 0 16,-6 3 1-16,3-6-2 16,-5-2 1-16,-3 8 0 15,-2 5 1-15,-9 8 1 16,-2 9 1-16,-8 4 2 0,-8 16 0 16,-2 6-3-16,-3 15 0 15,-9 14 1-15,-4 10 0 16,2 16-4-16,0-5 0 15,-2 7 0-15,10 1 0 16,5-11-15-16,11-7 0 16,6-14-12-16,10-22 0 15</inkml:trace>
  <inkml:trace contextRef="#ctx0" brushRef="#br0" timeOffset="180290.7602">23956 13085 39 0,'0'-3'19'0,"32"1"2"15,-16 2-20-15,0 5-2 16,5 3 1-16,0 3-1 16,0-3 1-16,1-1-18 15,4-4 1-15,6-6-4 16,2-4 0-16</inkml:trace>
  <inkml:trace contextRef="#ctx0" brushRef="#br0" timeOffset="180713.1328">24570 12879 21 0,'-10'8'10'0,"-25"-3"13"16,25 0-10-16,-9 11-7 15,3 3 1-15,0-1-6 16,6 1 1-16,7-3 0 15,6-1 0-15,7 1 0 16,6 0 0-16,-3 3 4 16,3 2 1-16,-8 3-2 15,3-1 0-15,-6 4-5 16,-5-3 0-16,-5-3 0 16,-8 0 1-16,-6-8-2 0,-2 1 1 15,-6-4-2-15,-2-2 0 16,0-3-16-16,-2-5 0 15,9 0-10-15,9-5 1 16,10-6 18-16,6-4 0 16</inkml:trace>
  <inkml:trace contextRef="#ctx0" brushRef="#br0" timeOffset="180966.41">24705 12508 30 0,'19'29'15'0,"23"40"10"15,-29-58-15-15,6 10-1 16,-3 16 0-16,2 5-1 16,-15 16 0-16,2 6-6 15,-10-1 0-15,2 6-2 16,-15 3 0-16,-6 2-1 15,-5-3 1-15,-6-5-24 16,4-13 1-16,-1-10-11 16,-8-6 0-16</inkml:trace>
  <inkml:trace contextRef="#ctx0" brushRef="#br0" timeOffset="182217.5598">9189 15771 33 0,'-10'-21'16'0,"42"5"2"15,-14 11-16-15,9-1-3 0,4 1 1 16,12 0-1-16,7 2 1 15,-8 3-14-15,1 5 1 16,-4-2-6-16,-4 2 0 16</inkml:trace>
  <inkml:trace contextRef="#ctx0" brushRef="#br0" timeOffset="182389.4922">9242 16025 57 0,'32'13'28'0,"42"-16"-7"15,-45-2-30-15,14-3-5 16,-1-2 0-16,6-1-20 16,10 1 1-16</inkml:trace>
  <inkml:trace contextRef="#ctx0" brushRef="#br0" timeOffset="186924.0971">10219 16506 21 0,'-11'-5'10'0,"11"0"5"0,0 2-10 16,0-2-3-16,0-3 1 16,0 8-2-16,5 0 0 15,-2 0 3-15,0 0 1 0,5 0-2 16,-1 0 0-16,4 8-1 15,0-3 0-15,5 1 0 16,5-4 0-16,10 1 1 16,1-3 0-16,5 0-2 15,6 0 0-15,4 0 0 16,1 0 1 0,47 2-1-1,-5-2 0-15,3 0-2 16,-1 0 1-16,6-2 0 15,-5-3 1-15,7-3-1 16,1 2 0-16,7-2 0 16,-4-2 0-16,7-1 0 15,2 3 1-15,4-2-2 16,2 4 1-16,3-2 0 0,7 3 0 16,-4-3 1-16,4 0 0 15,6 0-3-15,-5 6 0 16,5-4 3-16,8 1 0 15,-6-3-1-15,9 0 0 16,2 0 0-16,-2 0 0 16,-4 3 0-16,15 2 0 15,-7-2 0-15,4 0 0 16,-1 5 0-16,3-3 1 16,-5-2-1-16,3 0 0 15,-1 2 0-15,11-2 0 0,-5-1 0 16,-6 1 0-16,11 5 0 15,1-3 0-15,1 1-1 16,-4 4 1-16,4-2 0 16,4 0 1-16,-9 3-1 15,3-3 0-15,0 3 0 16,5-1 0-16,6 4 0 16,-3-4 1-16,0 4-1 15,-3-1 0-15,9 0-1 16,-6 1 0-16,2-4 2 15,-2 1 1-15,6-3-2 16,2 0 0-16,2 0-1 16,6 0 1-16,-3 0 7 15,0 0 0-15,1 2-7 16,-9-2 0-16,3 3 0 16,-3 0 1-16,3 2-1 0,-8 0 0 15,0-2 0-15,3-3 0 16,-3 5 0-16,8-5 0 15,-9 3 0-15,4-3 1 16,-6 0 0-16,1 0 1 16,-1 0-2-16,0 0 1 15,-7 0-1-15,5 0 1 16,-3 3-1-16,-8-3 1 16,-5 2-2-16,2-2 0 15,-13 0 1-15,-2 0 0 16,-3 3 0-16,-16-3 0 15,0 2 6-15,-5 1 0 0,-1 0-4 16,-12-1 0-16,2 1-2 16,0 2 0-16,-15 1 0 15,4-4 0-15,-7 4 0 16,-8-6 1-16,-1-6-2 16,-1 6 0-16,-15 0-11 15,-7-2 0-15,-5-4-41 16,-11 6 0-16</inkml:trace>
  <inkml:trace contextRef="#ctx0" brushRef="#br0" timeOffset="188704.1423">15209 17110 32 0,'-5'0'16'0,"5"16"2"0,5-6-16 0,0 14 1 16,3 10 1-16,5 6-2 16,8 5 1-16,1 5-1 15,-1-7 0-15,5-9-2 16,1-7 1-16,12-11-2 16,4-11 0-16,-4-18 1 15,4-14 0-15,4-7 0 16,4-17 1-16,-6 1 0 0,-3 8 0 15,-2-1-2 1,-16 17 0-16,-6 5 2 0,-7 10 0 16,-11 11 2-16,-3 14 1 15,-13 17-1-15,0 12 0 16,-10 20-1-16,-1 6 1 16,-2 16-4-16,5-1 1 15,6 9 0-15,-1-16 1 16,14-9-17-16,0 1 0 15,13-19-20-15,5-10 1 16</inkml:trace>
  <inkml:trace contextRef="#ctx0" brushRef="#br0" timeOffset="188986.1529">16270 16718 40 0,'-40'24'20'0,"3"53"9"16,21-43-20-16,-5 27-3 15,-5 16 0-15,-1 15-3 16,11 17 0-16,6-9-3 0,12-2 0 15,17-16-3-15,13-10 0 16,10-14-41-16,11-8 0 16,5-10 34-16,0-14 0 15</inkml:trace>
  <inkml:trace contextRef="#ctx0" brushRef="#br0" timeOffset="189441.6229">16601 17157 30 0,'8'-5'15'0,"10"34"10"0,-13-16-15 0,3 9-5 15,3 4 0-15,2 3-3 0,3 3 0 32,0 2-1-32,10-10 0 15,1-13 0-15,-1-1 0 16,-2-12-2-16,-3-6 1 15,3-3 0-15,-3-2 1 16,0-6-1-16,-2 1 1 16,-1-1-2-16,-7 4 1 15,-6 7 11-15,1 8 1 16,-12 10-10-16,1 14 1 16,-11 13-2-16,3 5 0 0,-6 9 0 15,4 4 1-15,-4 6-4 16,8-8 1-16,3 8-21 15,6-3 1-15,4-10-21 16,9-11 0-16</inkml:trace>
  <inkml:trace contextRef="#ctx0" brushRef="#br0" timeOffset="189738.5003">17193 16909 48 0,'-5'-14'24'0,"31"4"1"15,-10 10-24-15,-2 0-1 16,4 0 0-16,-5 3 1 0,1 7 0 16,-4 6 6-16,1 0 1 15,-6 10-8-15,-10 3 1 16,2-7 6-16,-7-1 1 15,-9 5-1-15,6-5 1 16,0 3-7-16,5-5 0 16,5-3-1-16,6-3 0 15,7-8-17-15,3 0 1 16,14-10-41-16,7 3 1 16</inkml:trace>
  <inkml:trace contextRef="#ctx0" brushRef="#br0" timeOffset="190200.3155">17720 17364 48 0,'0'13'24'0,"42"-26"2"15,-21 2-25-15,11-2 0 16,3 0 0-16,12 0-5 15,1 5 1-15,2 2-43 0,0 6 0 16</inkml:trace>
  <inkml:trace contextRef="#ctx0" brushRef="#br0" timeOffset="190609.6809">18686 17136 23 0,'8'-18'11'0,"-6"10"4"15,-2 5-11-15,-5 1 3 16,-6 2 1-16,-7 0 0 15,-1 2 1-15,-2 9-2 16,-3 7 0-16,3-2-3 16,8 11 1-16,8-4-4 15,10 1 1-15,6-5-3 0,10 2 1 16,2 0 2-16,1-2 1 16,3 4 0-16,-6 4 1 15,-8-1-4-15,-10-2 1 16,-8 0-2-16,-11 2 1 15,-6 1-6-15,1-3 1 16,-3-8-20-16,-5-6 1 16,8-10-6-16,5 0 0 15</inkml:trace>
  <inkml:trace contextRef="#ctx0" brushRef="#br0" timeOffset="190937.9349">18956 16858 35 0,'26'-29'17'0,"22"-13"4"15,-35 31-19-15,0 3-3 16,3 1 1-16,-5 7 9 15,-6 7 1-15,-5 7-2 16,-5 7 0-16,-6 5-2 16,0 1-6-16,11-27 0 15,-10 50 5-15,10-10 1 16,2-14-7-16,9-7 1 16,2-3-4-16,6-3 0 15,5-8-32-15,5-2 1 16,5-3 13-16,8-6 0 15</inkml:trace>
  <inkml:trace contextRef="#ctx0" brushRef="#br0" timeOffset="191219.2993">19453 16684 43 0,'13'18'21'0,"40"6"18"15,-32-8-23-15,3 16-2 16,-3 10 0-16,0 22-12 16,-5 2 0-16,-10 16-1 15,-1 0 1-15,-13 10-4 16,-11-2 0-16,-7-2-18 15,-14-4 1-15,1-15-9 16,-14-8 1-16,-3-19-1 16,-7 1 1-16</inkml:trace>
  <inkml:trace contextRef="#ctx0" brushRef="#br0" timeOffset="193787.2538">10547 15586 46 0,'-27'-35'23'0,"22"33"1"0,10 4-24 0,1 11 0 16,1 11 1-16,1 11 1 15,-2 10 0-15,2 8-2 16,-6 2 1-16,-2 9 1 31,0-1 1-31,6 6-5 16,-4 5 0-16,1-13-4 16,2-5 1-16,-2-14-38 15,-1-13 0-15,4-5 42 16,-6-16 0-16</inkml:trace>
  <inkml:trace contextRef="#ctx0" brushRef="#br0" timeOffset="193959.2664">10578 16051 42 0,'-5'-13'21'0,"37"-3"0"0,-19 3-20 16,8-11-1-16,14 0 0 15,4-10 0-15,1 0 0 16,-40 34 0-1,56-56-15-15,-6 16 1 16,-13 11-14-16,-8 11 1 0</inkml:trace>
  <inkml:trace contextRef="#ctx0" brushRef="#br0" timeOffset="194147.6439">10563 16017 42 0,'2'50'21'0,"41"-13"3"16,-30-29-22-16,8 0-3 15,11 11 0-15,7 5-1 16,-4 2 1-16,7-15-41 16,6-1 1-16</inkml:trace>
  <inkml:trace contextRef="#ctx0" brushRef="#br0" timeOffset="194604.167">11261 16012 39 0,'0'-29'19'0,"-5"-19"1"0,2 40-20 0,-5 0 1 16,-2 0 0-16,-12 5-1 15,-1 3 1-15,-1 11 0 16,-3 16 1-16,4 7-1 15,1 11 0-15,9 0-2 16,3-11 1-16,2 14 1 16,8-6 0-16,8-15-2 15,5-14 1-15,8 3 0 16,8-24 0-16,-2-5 0 16,-1-3 0-16,-2-8-1 15,-6 3 0-15,-2-11 2 16,-5 3 1-16,-3 2-3 15,-6 6 1-15,-2 8 1 16,-2 5 0-16,2 19-1 0,-3 7 1 16,3 3-3-16,3 16 1 15,-6 8 2-15,-7 8 1 16,-1 14-3-16,-5-4 1 16,3 19 0-16,-8-5 0 15,0 2 4-15,2-2 1 16,6-11-5-16,5-8 0 15,8-26 0-15,8-11 0 16,2-8-1-16,12-21 1 16,7-21-8-16,-3-10 1 15,11-17-33-15,0 1 1 0</inkml:trace>
  <inkml:trace contextRef="#ctx0" brushRef="#br0" timeOffset="195093.6389">11454 15901 33 0,'-10'2'16'0,"18"19"11"0,-6-7-18 16,6 4-3-16,-2 14 0 0,4-6-2 16,1 9 0-16,5 2-3 15,5-8 1-15,0-3-2 16,3-10 0-16,0-18 0 15,5-4 1-15,-6-15-2 16,4-8 1-16,-3-8 0 16,0-11 0-16,2 14 0 15,-5 5 1-15,-5 8 0 16,-5 5 0-16,-3 10 3 16,-11 12 1-16,-5 18-3 15,-5 13 0-15,-3 18-1 16,-5 6 1-16,-6 24-3 15,-2 2 1-15,0 0-18 16,13-5 1-16,6-15-28 0,2-12 1 16</inkml:trace>
  <inkml:trace contextRef="#ctx0" brushRef="#br0" timeOffset="196109.0729">11981 15572 35 0,'-11'-29'17'0,"24"24"3"0,-5 2-17 16,6 1 1-16,4-1 1 15,-2 3-5-15,10 0 0 16,-4 3 1-16,-9 5 0 16,0 0 3-1,-2 2 1-15,-3 1-4 16,0 5 1-16,-14 2 4 16,-4 6 0-16,-4-5 2 15,1-6 1-15,-3-3-8 16,6 9 1-16,7 2-3 15,3-5 1-15,8-3 0 0,8 0 1 0,2-7-6 16,4-6 0-16,7 0-39 16,5-3 1-16,1-5 27 15,-6 0 1-15</inkml:trace>
  <inkml:trace contextRef="#ctx0" brushRef="#br0" timeOffset="197311.4343">12944 15890 24 0,'3'-8'12'0,"-1"11"5"15,6-3-12-15,-5 8 0 16,2 10 1-16,-2 11-6 16,-3 6 0-16,0-4 1 15,0 9 0-15,0-6-3 0,0 1 1 0,0-6-13 16,-3-3 1-16,-2-10-7 15,5-5 0-15</inkml:trace>
  <inkml:trace contextRef="#ctx0" brushRef="#br0" timeOffset="197452.0596">12785 16099 33 0,'-5'5'16'0,"37"6"5"15,-11-11-18-15,11 8-3 0,5-8 0 16,8 0 0-16,8 0 1 15,7-8-38-15,9-5 1 16</inkml:trace>
  <inkml:trace contextRef="#ctx0" brushRef="#br0" timeOffset="198102.2497">13478 15549 23 0,'-5'-22'11'0,"5"20"5"0,0 2-13 16,0 2 3-16,0 9 1 16,5 10 0-16,1 8 0 15,-4 0-3-15,6 16 0 16,-2 3-1-16,2 0 0 15,-6-1-5-15,3 4 1 16,-2 1 0-16,-3 4 0 16,0-8-19-16,0-6 1 15,-3-10-5-15,-2-6 0 0</inkml:trace>
  <inkml:trace contextRef="#ctx0" brushRef="#br0" timeOffset="198289.7945">13473 15969 29 0,'3'-10'14'0,"39"-9"2"16,-23 9-15-16,4-4 0 15,7-4 0-15,12-6 4 16,6-10 0-16,-1-1-6 16,-2 1 1-16,-3-1-2 15,-2 1 0-15,-13 5-31 16,-6 5 1-16</inkml:trace>
  <inkml:trace contextRef="#ctx0" brushRef="#br0" timeOffset="198468.2938">13605 15871 42 0,'-10'24'21'0,"36"5"0"15,-15-15-21-15,2 1 0 16,0 9 0-16,9 0 1 15,7 5 0-15,0-2-8 16,-3 2 1-16,3-3-30 16,6-2 0-16</inkml:trace>
  <inkml:trace contextRef="#ctx0" brushRef="#br0" timeOffset="199191.1169">14195 15927 29 0,'8'-8'14'0,"-5"-10"5"16,0 12-14-16,-3-7-2 15,-3 2 0-15,-8 1 0 16,-2-3 1-16,-5 2-5 16,-3 11 0-16,-1 8 2 15,-1 5 0-15,-4 6 2 16,6 15 1-16,5 8-4 16,5 1 1-16,4 7-1 0,7-2 1 15,7-6-3-15,7-23 1 16,4 4 1-16,3-12 0 15,6-22 1-15,2-10 0 16,0-3-2-16,-5-7 1 16,0-6 1-16,-6 2 0 15,-5 6-3-15,-2 5 1 16,-3 6 3-16,0 2 0 16,-3 5 1-16,0 6 1 15,-2 8-3-15,-3 15 1 0,-3 11 0 16,-4 14 1-16,-4 15-2 15,-8 0 1-15,-4 16-1 16,1 11 1-16,-1-3 0 16,1 0 0-16,4-8-1 15,5-8 1-15,7-8-2 16,12-7 1 0,31-36-3-1,2-20 1-15,6-11-39 31,8-23 0-31,0-9 22 0,6-5 1 0</inkml:trace>
  <inkml:trace contextRef="#ctx0" brushRef="#br0" timeOffset="199722.4724">14516 15903 37 0,'-11'11'18'0,"19"15"7"16,-5-15-18-16,5 2-6 16,0 6 0-16,2-1 0 15,1 9 0-15,5-6 0 16,-1-3 1-16,1 9-2 16,0-1 0-16,0-10 0 15,-5-5 0-15,5-14-1 16,-3-8 1-16,0-7-1 15,3-11 0-15,0-6 2 16,2-2 1-16,1 14-2 0,-6 1 0 16,-2 6 5-16,-1 9 1 15,-7 7-6-15,-3 13 1 16,-3 11 1-16,-7 7 0 16,-4 20 0-16,-4 9 0 15,-3 9-2-15,-3 8 1 16,3 5-3-16,2-11 1 15,6-2-11-15,2-11 1 16,6-18-24-16,10-13 1 16,6-14 24-16,2-21 1 15</inkml:trace>
  <inkml:trace contextRef="#ctx0" brushRef="#br0" timeOffset="200066.4187">15188 15853 26 0,'-16'-16'13'0,"-11"27"-1"16,17-6-12-16,-11 0 10 16,-8 3 0-16,-1 3-5 15,9 7 0-15,5-5-1 16,8 3 1-16,8-5 1 15,11 5 1-15,8 2-1 16,-4-2 0-16,7 3 2 16,-7 2 0-16,-1-3-6 15,-4 6 0-15,-7 0-2 16,-14 8 1-16,-10-3-1 0,-3-3 1 16,-7-7-13-16,-1-1 12 15,32-18 0 1,-35-2-62-16,9-1 0 15</inkml:trace>
  <inkml:trace contextRef="#ctx0" brushRef="#br0" timeOffset="200882.9217">15622 15893 42 0,'-16'2'21'0,"24"6"1"16,0-8-21-16,5 0 0 0,8-5 0 16,11 5-2-16,2-5 1 15,9-1-19-15,4-4 0 32,1-1-5-32,-1 1 1 0</inkml:trace>
  <inkml:trace contextRef="#ctx0" brushRef="#br0" timeOffset="201443.5685">16101 15535 30 0,'-3'-21'15'0,"13"16"8"0,1 2-14 16,2-2-1-16,6 0 1 15,2-1-9-15,0 4 0 16,3 2 1-16,0 0 0 15,2 0-2-15,-2 2 1 16,0 6 4-16,2 3 0 16,-10 5-1-16,3 2 0 15,-9-2-4-15,1 0 1 16,-3 0 3-16,-8 0 0 16,-5 2-4-16,-1 4 1 0,-10-7 0 15,-5 9 1-15,-3 5-1 16,-5 6 1-16,-2-1-3 15,-4 1 1-15,3 2 2 16,3 0 0-16,5 0 3 16,3-3 0-16,11-5-3 15,7-5 1-15,6-3-2 16,7-8 1-16,9 1-1 16,5-4 1-16,5-5-2 15,5 6 0-15,8-6 1 16,1-5 0-16,2-2-46 15,2-6 1-15,-2-5 29 16,-10-6 0-16</inkml:trace>
  <inkml:trace contextRef="#ctx0" brushRef="#br0" timeOffset="202700.524">16799 15512 22 0,'0'-11'11'0,"0"6"12"0,0-1-10 0,0 6-5 31,-3 8 0-31,-2 13-4 16,2 11 0-16,1 3-1 16,-3 10 0-16,2 13-4 15,0-13 1-15,-2 10 1 16,2 4 0-16,3-1-3 0,0-8 1 15,0-13-27-15,-2-5 1 16,2-11 7-16,2-8 0 16</inkml:trace>
  <inkml:trace contextRef="#ctx0" brushRef="#br0" timeOffset="202871.9628">16744 15946 29 0,'10'-22'14'0,"35"-1"3"16,-32 7-15-16,8-6 3 15,9-12 1-15,4 0-5 16,6-3 0-16,-1 5-1 16,-4 0 1-16,-6 8-20 0,-8 3 1 15,-5 5-1-15,-8 8 1 16</inkml:trace>
  <inkml:trace contextRef="#ctx0" brushRef="#br0" timeOffset="203065.3383">16820 15848 30 0,'-8'29'15'0,"29"-8"4"15,-13-11-15-15,3 6 0 16,2 6 1-16,6 1-4 16,2 4 0-16,3-1-4 15,5-5 0-15,0-7-33 16,5-6 1-16</inkml:trace>
  <inkml:trace contextRef="#ctx0" brushRef="#br0" timeOffset="203596.596">17357 15866 25 0,'0'-21'12'0,"0"10"4"0,0 3-13 16,0 1 2-16,-5-4 1 16,0 3-3-16,-3 0 0 15,-3 3-1-15,-7 2 1 16,2 8-1-16,-5 6 0 0,0 5 0 16,-1 8 1-16,1 7-1 15,3 9 0-15,4 0-3 16,7-3 0-16,7-13 1 15,7-1 1-15,4-9 0 16,2-14 0-16,6-6-2 16,-6-7 0-16,0-3 0 15,3-5 1-15,-5 3 1 16,-1 2 0-16,-4 3-2 16,2-1 1-16,-6 1 0 15,3 8 0-15,-5-1 0 16,0 6 0-16,0 8 0 15,0 11 1-15,0 7-1 16,-5 6 1-16,3 10-2 0,-6 3 1 16,-3 11 0-16,-2 2 0 15,-8 8-1-15,-1 9 1 16,4-20 4-16,7 3 0 16,1-7-4-16,4-14 0 15,6-8-1-15,6-5 1 16,10-17 0-16,5-20 1 15,0-5-1-15,5-17 0 16,6-7-23-16,8-3 0 16,-6 11-2-16,-2 2 0 15</inkml:trace>
  <inkml:trace contextRef="#ctx0" brushRef="#br0" timeOffset="204903.2565">17678 15906 39 0,'-11'0'19'0,"11"21"6"0,0-8-20 15,3 8-2-15,2 9 1 0,0 1-2 16,3 4 1-16,0-6-1 16,5-3 1-16,6-7-3 15,2-22 1-15,11-2-2 16,2-11 1-16,-2-11 0 16,8 1 1-16,-6-3-1 0,-2 0 1 15,-8 10-1-15,-6 3 0 16,-7 11 0-16,-11 8 0 15,-3 13 0-15,-8 10 0 16,-4 3 0-16,-1 19 1 16,-6 5-2-16,-4 5 1 15,5 8-1-15,5-2 0 16,0 4-15-16,11-17 0 16,5-22-20-16,2-16 0 15</inkml:trace>
  <inkml:trace contextRef="#ctx0" brushRef="#br0" timeOffset="205215.7967">18133 15422 38 0,'10'-6'19'0,"19"30"0"15,-18-19-18-15,-1 3 3 16,1 3 0-16,0 0 0 16,-6 2 0-16,-5 5 1 15,0 6 1-15,-3 3 0 16,-5-1 0-16,3-2-3 16,-6 0 1-16,6-3-2 0,3-8 0 15,4 3-2-15,6-6 0 16,5-7-1-16,9-3 1 15,7-3-34-15,0-2 0 16,2 0 6-16,-4-3 0 16</inkml:trace>
  <inkml:trace contextRef="#ctx0" brushRef="#br0" timeOffset="206141.7034">18852 15805 39 0,'8'8'19'0,"-24"29"6"0,16-26-19 0,-2 5-3 15,-1 15 0-15,-2 4-3 16,2 2 0-16,3-5-1 16,0-6 0-16,0 1-21 15,0-6 1-15,3-8-4 16,2 0 25-16,-5-13 0 16</inkml:trace>
  <inkml:trace contextRef="#ctx0" brushRef="#br0" timeOffset="206282.3301">18712 16017 47 0,'-21'-5'23'0,"34"7"4"0,-2-2-24 16,2 3-3-16,8 2 1 15,6-2-2-15,7 0 1 16,8-3-12-16,3-8 1 16,6-6-27-16,1 1 0 15</inkml:trace>
  <inkml:trace contextRef="#ctx0" brushRef="#br0" timeOffset="206980.4275">19307 15620 27 0,'11'-24'13'16,"29"-13"9"-16,-27 29-14 0,0 0-1 15,6 3 1-15,-1 2-6 16,3-2 0-16,-5 8 1 15,0 2 0-15,-5 3 3 16,-6 5 0-16,-5 6-6 16,-3 5 0-16,-7 2 1 15,-9 6 0-15,-13 13-1 16,-5 0 0-16,-2-3 6 16,-1 3 0-16,6-5-2 0,2 2 1 15,11-8-4-15,8-7 1 16,7-6-2-16,12-2 1 15,4-6 0-15,11 0 0 16,6-2-3-16,12-3 1 16,-4-3-17-16,2-2 1 15,0-1-32-15,3 1 1 16</inkml:trace>
  <inkml:trace contextRef="#ctx0" brushRef="#br0" timeOffset="208138.8393">19797 15564 25 0,'-3'-2'12'0,"1"12"8"0,2 1-12 0,0 10-2 15,0 6 1-15,0 10-6 16,0 8 0-16,-6-3-1 16,6 6 0-16,-2 5 0 15,-1 2 0-15,-2-7-11 16,2-6 0-16,-5-5-17 16,6-10 0-16</inkml:trace>
  <inkml:trace contextRef="#ctx0" brushRef="#br0" timeOffset="208312.4745">19710 15972 24 0,'2'-19'12'0,"30"4"7"0,-16 7-13 15,5-3-3-15,3 3 0 16,10-10-3-16,6-6 1 16,2-8-2-16,1 3 0 15,-9 5-24-15,-5 6 0 16,-8 2 17-16,-13 0 1 15</inkml:trace>
  <inkml:trace contextRef="#ctx0" brushRef="#br0" timeOffset="208470.2961">19860 15821 43 0,'-5'19'21'0,"8"34"2"15,-1-40-22-15,6 8-1 16,0 5 1-16,3 4-1 15,2-1 0-15,6 2 0 16,2-1 0-16,0-7-44 16,3-7 1-16</inkml:trace>
  <inkml:trace contextRef="#ctx0" brushRef="#br0" timeOffset="209939.1705">20405 16030 10 0,'6'-18'5'0,"10"-19"12"16,-14 26-5-16,1-5-3 31,-3 3 0-31,-3 2-1 16,-5-5 1-16,-2 1-6 0,-3-1 1 0,-6 2-2 0,3 4 0 31,0 5-1-31,3 5 1 16,0 5-3-16,2 3 1 15,1 8 0-15,2 10 0 16,0 11-1-16,5-2 1 0,3 4 0 15,3 4 0-15,2-12 0 16,0-4 1-16,3-11-3 16,3-16 1-16,2-3 1 15,6-5 1-15,-1-8 0 16,3-8 0-16,-5-2-3 0,3-3 1 16,-6 5 1-16,-2 3 1 15,-4 10 0-15,1 9 0 16,-2 4-2-16,-1 12 1 15,-10 9 0-15,2 4 1 16,-8 20-2-16,-2 6 1 16,-3 8 1-16,3 5 1 15,0-7-1-15,2 17 0 16,3-4-3-16,6-17 1 16,2-12 2-16,2-19 0 15,6-3-1-15,3-13 1 0,5-22-15 16,5-9 0-16,0-12-19 15,6-5 0-15</inkml:trace>
  <inkml:trace contextRef="#ctx0" brushRef="#br0" timeOffset="210903.3242">20927 15890 28 0,'-13'3'14'0,"2"-11"3"0,6 0-15 16,-1 5-2-16,-2-2 0 15,-2 5 0-15,-9 0 0 16,3 5 6-16,-2-2 0 0,-1 2-5 16,6 3 1-16,3-3-1 15,2 1 0-15,2 1 2 16,6-1 0-16,3 4-1 16,5-2 1-16,3 6 1 15,2-1 0-15,0 3 3 16,-2 2 0-16,-1 1-4 15,-2-1 1-15,-5 1-3 16,-6 2 0-16,-5-11-1 16,-2 12 1-16,-4-17-2 15,1-2 1-15,-5-6-10 16,4 3 0-16,-4-5-17 16,-1-3 0-16,6-6 5 15,2-1 0-15</inkml:trace>
  <inkml:trace contextRef="#ctx0" brushRef="#br0" timeOffset="211247.0787">20951 15522 22 0,'-3'-8'11'0,"6"-2"2"0,4 4-10 15,4 4 3-15,2-1 1 0,3 3 0 16,5 0 1-16,3 0-2 16,-5 3 1-16,-3 2-2 15,-1 3 0-15,-4 5-1 16,-6 3 1-16,-5 3-3 16,-2 4 0-16,-6-1 2 15,-3-4 1-15,1 1-5 16,4-6 0-16,-2-3 0 15,8 1 1-15,8-3-2 16,3 0 0-16,2-8 0 16,8 2 1-16,3-2-19 15,8 0 0-15,5-2-21 16,-3-1 0-16</inkml:trace>
  <inkml:trace contextRef="#ctx0" brushRef="#br0" timeOffset="213318.4503">21803 15781 28 0,'-19'3'14'0,"11"29"6"0,8-19-14 0,0 3-3 31,0 10 0-31,0 9-4 16,5 5 1-16,-2-3 0 0,0-6 0 0,2 1-1 31,-2-5 0-31,-1-9-8 16,4-2 1-16,-4-11-13 15,-2-5 1-15,-2-2 14 16,-6-4 1-16</inkml:trace>
  <inkml:trace contextRef="#ctx0" brushRef="#br0" timeOffset="213459.2497">21649 16006 29 0,'-16'-13'14'0,"19"16"5"0,5 2-14 16,5 0-2-16,8 1 0 15,11-6-3-15,2-3 1 16,14-2 0-16,0-6 0 15,-1-2-9-15,1-3 0 16,-1 0-21-16,-4 3 0 16</inkml:trace>
  <inkml:trace contextRef="#ctx0" brushRef="#br0" timeOffset="213834.2575">22157 15572 19 0,'5'-23'9'0,"1"12"15"16,-1 8-10-16,-2 1-3 15,-1 4 1-15,4 4-5 16,-6 12 1-16,0 9-1 0,-6 10 1 16,4 5-7-16,-6 6 1 15,2-3-2-15,-2 10 0 16,1 1-1-16,1 5 1 15,1-11-21-15,2-13 1 16,3-8-20-16,0-8 1 16</inkml:trace>
  <inkml:trace contextRef="#ctx0" brushRef="#br0" timeOffset="214007.4782">22070 15932 30 0,'2'-18'15'0,"38"5"8"15,-21 5-15-15,4-8-5 16,12-3 1-16,12-2-4 16,-2-5 1-16,6-1-2 15,-4 1 1-15,1 4-35 16,-6-1 1-16,-10 4 28 16,-16 3 0-16</inkml:trace>
  <inkml:trace contextRef="#ctx0" brushRef="#br0" timeOffset="214195.0594">22199 15781 42 0,'8'30'21'0,"16"20"4"0,-13-42-20 16,10 8-3-16,0 5 0 15,6 3-3-15,-4 2 0 16,-1 1-17-16,-1-6 1 15,-3-5-13-15,3-8 1 16</inkml:trace>
  <inkml:trace contextRef="#ctx0" brushRef="#br0" timeOffset="215349.3709">22723 16038 12 0,'14'-5'6'0,"7"7"1"0,-13-4-6 16,2-3-1-16,-4-3 0 0,1-3 6 15,1-2 1-15,-5-6 2 16,0 1 1-16,-3 2-4 16,-3 3 0-16,-5 2-3 15,-5-2 1-15,-6 2-1 16,4 9 0-16,-4-4-2 16,-2 12 0-1,0 4-1-15,-1 6 1 16,4 8 0-16,7 5 1 15,6-5-2-15,5 5 0 0,3-5 0 16,5 0 0-16,-3-9 0 16,6-1 1-16,4-9-1 15,1-2 0-15,11-11-1 16,-3-6 1-16,-1-7 0 16,-1-8 1-16,-4 5-2 15,-5 1 1-15,-2 4 0 16,-6 6 1-16,-2 5-2 15,-6 8 1-15,-2 5 0 16,0 8 1-16,-3 11 4 16,-3 11 0-16,0 17-5 15,1-7 0-15,-9 11 0 16,4 13 0-16,-4 0 2 16,0 7 1-16,6-2-4 15,0 1 1-15,13-75 0 16,-11 26 0-1,6-7 1-15,13-9-2 0,5-18 1 16,14-2-15-16,5-14 0 16,2-11-21-16,6 4 0 15</inkml:trace>
  <inkml:trace contextRef="#ctx0" brushRef="#br0" timeOffset="215806.5669">23094 15901 36 0,'-21'2'18'0,"2"38"8"16,16-24-17-16,3 8-5 0,0-1 0 15,3 1-2-15,5-5 0 16,5-1-3-16,8-5 1 16,3-13-1-16,8-2 0 15,0-17 2-15,-3-5 0 16,0-2-1-16,-3 0 0 15,-4 4 0-15,-4 4 0 16,-5 5 2-16,-5 2 0 16,-8 11 3-16,-2 5 0 15,-6 14-5-15,-3 13 0 0,-10 5 0 16,-3 16 1-16,-2 7-1 16,-1 9 1-16,1 8-3 15,5 0 0-15,7-14-17 16,4-15 1-16,7-16-19 15,6-17 0-15</inkml:trace>
  <inkml:trace contextRef="#ctx0" brushRef="#br0" timeOffset="216630.7835">23348 15482 36 0,'2'-7'18'0,"38"-1"3"0,-24 0-19 0,10-3-1 16,-2 6 1-16,0-1-3 15,3 6 0-15,-6 0 2 16,-5 8 0-16,-6 0 4 16,1-5 1-16,-14 8 0 15,-5 7 1-15,-2 6 0 0,-4 2 1 16,1 3-7-16,-3-2 1 31,11-3-2-31,0-3 0 16,5-8-1-16,5 0 1 15,6-7-2-15,2-1 1 0,8-5-31 16,8 0 1-16,5-8 4 16,1 3 0-16</inkml:trace>
  <inkml:trace contextRef="#ctx0" brushRef="#br0" timeOffset="217050.7759">23681 16009 43 0,'-5'-13'21'0,"29"18"5"0,-14-10-21 16,9 5 0-16,5 0 0 16,7 5-6-16,4-2 0 0,2-1-29 15,-3 1 0-15,9 0 9 16,-4-6 0-16</inkml:trace>
  <inkml:trace contextRef="#ctx0" brushRef="#br0" timeOffset="217595.2742">24282 15591 35 0,'0'3'17'0,"8"20"7"0,-6-15-18 0,6 8-1 16,-5 5 1-16,-3 8-5 16,-3 9 0-16,-5-1 1 15,-5 5 1-15,-3 8-4 16,0 3 1-16,-2-3-1 15,-1 3 0-15,6-5-19 16,0-3 1-16,2-13-10 16,1-8 1-16</inkml:trace>
  <inkml:trace contextRef="#ctx0" brushRef="#br0" timeOffset="217768.672">24194 15932 31 0,'16'-26'15'0,"45"7"6"16,-37 9-16-16,8-6-6 0,10-3 1 16,6-4 0-16,-6-1 0 15,-5 0-6-15,0 3 0 16,-10 5-23-16,-6 5 0 16</inkml:trace>
  <inkml:trace contextRef="#ctx0" brushRef="#br0" timeOffset="217940.5476">24271 15816 38 0,'0'34'19'0,"21"9"10"16,-10-28-19-16,2 12-10 15,3 5 0-15,0 2-1 16,5 8 1-16,6-5-47 15,10 3 1-15</inkml:trace>
  <inkml:trace contextRef="#ctx0" brushRef="#br0" timeOffset="219025.5963">24716 16057 25 0,'-3'-22'12'0,"8"-9"1"0,-5 20-14 16,0 1 3-16,-2-1 1 15,-6-2-2-15,-3 5 1 16,-5 3 3-16,-2 5 1 0,-1 5-4 15,3 5 1-15,-2 6-1 16,5 8 1-16,2-3-3 31,3 0 0-31,5 1 0 16,3-7 0-16,0 9 0 16,3-13 0-16,5-6 0 0,3-5 0 15,5-5 0-15,5-3 0 16,5-5-1-16,-5-6 1 15,1 1 0-15,-7-1 1 16,1 9 0-16,-5 2 0 16,-6 5-2-16,0 3 0 15,-5 8 5-15,-5 2 0 0,-5 6-1 16,-1 8 1-16,-2 11-1 16,-6 7 0-16,3 0-1 15,-2 6 1-15,-1 5-3 16,3-3 1-16,6 0-2 15,-1 6 1-15,3-8 0 16,3-6 1-16,0-13-2 16,2-8 1-16,3-5 1 15,8-11 0-15,0-10-2 16,13-11 0-16,8-5-18 16,3-8 0-1</inkml:trace>
  <inkml:trace contextRef="#ctx0" brushRef="#br0" timeOffset="219404.4754">24845 15903 25 0,'-13'11'12'0,"13"21"10"15,0-22-13-15,3 6-3 16,5 3 0-16,0-1-5 16,2-2 1-16,3-3-1 15,9-2 1-15,-1-11-2 16,0-11 0-16,0 1 0 16,0-6 1-16,0-3-1 15,-2 3 0-15,-3 0-1 16,-8 3 1-16,2 3 0 15,-2 4 1-15,-8 6-1 0,-5 8 0 16,2 5-1-16,-5 9 1 16,3 4 0-16,-8 8 0 15,-6 11 0-15,-2 6 0 16,0-1-8-16,5 3 1 16,0-3-28-16,8-7 0 15</inkml:trace>
  <inkml:trace contextRef="#ctx0" brushRef="#br0" timeOffset="219685.697">25232 16038 13 0,'13'-29'6'16,"-13"16"2"-16,0 10-7 0,-3 1 5 15,-7 2 1-15,-6 2 1 16,0 6 1-16,-3 3-3 15,6-1 1-15,3 1-1 16,7-1 0-16,3 6 5 16,3-2 0-16,2 7-5 15,3 5 0-15,0 3-4 16,-8 0 1-16,-6-2-4 16,1-1 1-16,-8-2 0 15,-11-3 0-15,0-2-16 16,3-3 0-16,-8-8-28 15,8-8 0-15</inkml:trace>
  <inkml:trace contextRef="#ctx0" brushRef="#br1" timeOffset="226244.0464">10705 16700 7 0,'-2'-3'3'0,"-1"8"0"0,6-5-3 15,5-2 3-15,2-1 1 16,1 3 0-16,2-8 0 16,8 0 1-16,3-13 1 15,-3-8-2-15,11-6 0 16,10-7-3-16,9-6 0 0,2-4 1 16,13-1 1-16,3-16 3 15,7-8 0-15,20-15-6 16,20-4 1-16,3-7-1 15,8 0 0-15,11 0 0 16,-3-3 0-16,-1-3-2 16,-17 17 0-16,-11 7-2 15,-16 16 0-15,-8 16-23 16,-19 19 1-16</inkml:trace>
  <inkml:trace contextRef="#ctx0" brushRef="#br1" timeOffset="229640.4506">21914 16694 10 0,'10'0'5'0,"38"-42"6"15,-38 24-5-15,12-12-3 0,9 1 1 16,12-5-1-16,2-6 1 16,10-5-2-16,9 3 0 15,15-19-1-15,8-5 1 16,9-8-2-16,10-8 1 15,23-11-1-15,17-13 1 0,12-10-1 16,1 7 1-16,-3-7-1 16,-5 13 0-16,-16 10-1 15,-3 11 1-15,-15 19-17 16,-6 12 1-16,-13 6 6 16,-27 0 0-16</inkml:trace>
  <inkml:trace contextRef="#ctx0" brushRef="#br1" timeOffset="231562.0015">15860 16530 18 0,'-21'-10'9'0,"36"12"0"0,-4-10-8 15,13 0-1-15,8-10 1 0,13-8-2 16,18-12 1-16,19 1 2 16,13-15 1-16,22-12-2 15,12-7 1-15,6-4-2 16,14 4 1-16,9-24-2 16,-12 2 1-16,-3 3 0 15,0 8 1-15,-22-5-2 16,1 2 0-16,-21 11-20 0,-17 16 0 15</inkml:trace>
  <inkml:trace contextRef="#ctx0" brushRef="#br2" timeOffset="240015.0247">13359 16803 7 0,'-2'0'3'0,"18"-3"1"0,-8-2-4 0,-1 5 2 15,4-5 0-15,-6-1 2 16,3-2 1-16,3-2 2 16,7-3 1-16,4 2-7 15,4-8 0-15,11-10 0 16,5-8 1-16,3-2-1 16,11-6 1-16,5-14-1 15,10 7 1-15,14-17-1 16,5-11 0-16,2-7-1 15,6-3 0-15,6 3 3 16,1-11 1-16,1 0-2 16,3 3 1-16,-6 23-5 15,-5 1 0-15,-6 10 1 16,-4 0 0-16,2 11-29 0,-14 10 1 16</inkml:trace>
  <inkml:trace contextRef="#ctx0" brushRef="#br2" timeOffset="242036.4183">23943 16716 12 0,'-10'-8'6'0,"20"2"1"0,-2 6-6 0,3-5-1 16,2-8 0-16,8-3 1 15,11-18 0-15,7-9 4 16,17-12 1-16,10-4-5 0,8 1 1 16,8-21-1-16,11-3 1 15,7-6-3-15,12 9 1 16,-4-19 0-16,8 3 1 16,-10 10-4-16,-8 14 1 15,-8 13-17-15,-16 13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2-12T15:37:01.7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 13927 67,'0'2'25,"0"-2"7,0 0-1,0 0-1,0 0 2,0 0-1,0 0-8,0 0-6,0 0 4,0 3-2,0-3 2,0 0 1,0 0 6,0 0 3,0 0-7,0 0 11,0 0-16,0 0-3,0 0-1,0-24-4,0-16-5,0-16-5,0-11 0,0-6-1,0 1 0,0-5 1,0 2-1,0 3 0,0-3 0,0 3 0,0 3 0,-4-1 2,-6 1-2,0 10 0,4-3 0,-4 4 0,6 6 0,-6 4 1,8 3-1,2 1 0,-4-3 0,4-4 2,0-7-2,0 5 0,0-7 0,0 4 0,-6 3 0,-2-1 0,-2 1 0,8 5 0,-2 2 1,-2 11-1,2-2 0,4 2-1,0 0 1,0-2 0,0-3 0,0-11 0,0 0 0,0-10 0,-4 3 0,-2 0 0,4 13 0,-2 7 1,0 4-1,-4 7 0,8-2 0,-2 0 0,2 2 0,0-1 0,0-2 0,0 2-1,0 2 1,0-4 0,0 5 0,0 0 0,0-2 0,0-3 0,0 8 0,0-2 0,0 1 0,0-9 0,0-4 0,0-4 0,0-2 0,2 0 0,10 4 0,-6 5 0,0 12 0,-2 5 0,-4 5 0,0 4 0,0 1 1,0-1-1,0-5 1,0-1-1,0-2 0,0-5-1,0 0 1,0-5 0,0 6 0,0 6 0,0 4 0,0 7 0,0 2 0,0 0 0,0 0 1,0 0 1,0 0 3,0 0-1,0 0-1,0 0 1,0 0-3,0 0-1,0-3 2,0 3-1,0-2-1,0-1 0,0 0 1,-4 3-1,4 0 1,0 0 1,0 0 0,-6 0 4,4 0 0,-6 0-6,-2 19-1,-6 0-2,-2 13 1,-2 5 1,4 0 1,-4 7-1,2-10 2,0 4-1,10-15 0,-4-8-1,8-10 1,4-5 0,0 0-2,0 0-5,0 0 4,0-17 1,0-15 2,0-13-1,4-2 2,22 4-2,-8-4 1,6 7 0,0 6 0,0 7-3,-6 16 3,-10 9-2,-4 2 0,-2 0 1,6 0 0,0 0 1,4 0 0,2 0 1,16 21 2,0 13 4,-4 4-4,4 13 0,0 2 0,0 9-3,2 10-3,18-3-18,-2-10-46,2-14-123</inkml:trace>
  <inkml:trace contextRef="#ctx0" brushRef="#br0" timeOffset="1011.0567">1714 13836 49,'-4'-18'75,"0"5"-67,-2 1 11,4-2 26,2 1-7,-12-3-12,6 0 8,-4-2 9,2 2-7,0 5-13,-2-6-6,6 7 4,0 5-7,4 0-5,0 5-3,0 0 5,0 0 2,0 0-12,0 0-1,0 13 0,14 14 4,12 5 3,4 5-2,0 1 1,0-6-4,-6-6 0,2-7-1,2-3 0,-6-2-1,-12-6 0,-4-5 0,-2-3 0,-4 0 0,0 2 1,0-2 3,0 0-2,4 0-2,6 2-1,2 1 0,2 0 1,-4-3 1,-10 0-1,14 0 0,-14 0 1,6 0 1,-6 0 7,6-13 5,10-17 7,-4-7-5,4-20-9,0-4-5,12-6-2,2 5-3,-4-4-27,-22 7-106</inkml:trace>
  <inkml:trace contextRef="#ctx0" brushRef="#br0" timeOffset="2113.1178">1459 11884 67,'0'0'27,"0"0"-22,0 0-5,0 0 9,0 0 15,0 0 16,0 0 19,0-2 13,0-1-12,0 0-12,0 3-5,0 0-18,0 0-13,0 0-3,0-3 2,0 3 1,0 0 2,0 0 4,0 0-4,-4-2-7,-16-1-6,6 3-1,-14 0 1,4 0 0,-12 0 0,2 0-1,-8 0-3,0 0-4,0 11-2,-2 2-1,20 2 3,2-6 4,14-1 0,8 5-4,0 6-3,14 0 1,24 11 9,8-3-2,2-4 1,4-2 1,-12 9 0,2-1 0,2 1 2,-14 2 2,-10-3 4,-4-2 0,-4 5 2,-12-10-1,0-1-2,0-5 5,-28-5 4,-18 0-4,-14-4-3,6-4-7,4-3-2,12 0-2,16 0-20,0 3-95</inkml:trace>
  <inkml:trace contextRef="#ctx0" brushRef="#br0" timeOffset="5511.3063">4488 14331 9,'0'-11'2,"0"-6"5,0 4 5,0 6 5,0 1 4,0 6 4,0-2 9,0 2-10,0 0-6,0-3 4,0 3-6,0-3-3,0 0 1,0 3 12,0-2-6,0-4-10,0 3 3,0 3 9,0-2 0,0 2-6,0 0-10,0 0-2,0-2 1,0-2-3,0-1-2,0-3 5,0 0-3,0 3-2,0 2 1,0 2-1,8 1 1,-8 0 4,0 0 21,0 0 2,0 0-9,0 1-13,0 18-5,0 6 2,0 9 1,0 1 1,0 5-3,4-5 0,-2 13-1,4-6 1,2 7 0,-8-4-1,10 9 0,-4-4 1,0-2-2,0 6 1,2-3-1,-8 7 1,4 0-1,-4 7 0,4 0 0,-4-6 0,2 2 0,-2-8 1,0-1-1,6-10 0,-6 4 0,4-7 0,-4 7 0,0 1 0,0 2 0,0 5 1,0-6-1,10 3-1,-10-6 1,6 1 0,0-4 0,-2 4 0,0-1 0,0-3 0,2 0 0,0 3 0,4-5 0,-6 0 0,2 0 0,-2 8 0,0-2 0,-4 2-1,2 2 1,4-1 0,2-1 0,-2-6-1,-2-12 1,2 2 0,8-5-1,-8-3 1,-6-3 0,0 3 0,0 0 0,0 3 0,0 8 0,0 4-1,0 2 0,0-3-1,0 1-1,-6-9 1,4-9 1,-10-13 0,12-2 0,0-4 0,0 1 0,0 2 0,0 11-2,0 3 2,-2 5 0,-6 6 1,2-6 0,-2-6 0,8-4 0,0-7 0,-6-4 0,6-3 0,0 3 0,0 0 0,-2 10-1,-2 14-1,-6 2 2,2 4-2,2-4 2,0 0 0,0-8 0,-2-7 0,4-6 1,4-8 0,0 0-1,0 2-1,0 6 1,0 8-1,0 8 1,0 11 0,0-5 1,0-9-1,0-8 0,0-7 1,0-6-1,0 0 0,0 0 0,0 0 0,0 0 1,0 0 1,0 0 2,0 0 0,0 0-1,0 13 0,-6 6-3,6 2 0,0-4 0,-6-4 5,6-5-1,0-5-1,0-3 0,0 0-2,0 0 0,0 0 2,0 0 1,-10 0-1,10 0 0,0 0 0,0 0 1,0 0-4,0 0-2,0 0 0,0 0 1,0 0 1,0 0 1,0 0 2,0 0 1,0 0 0,0 0 3,0 0 3,0 0 0,0 0-6,0 0 0,0 0-1,0 0-1,0 0-1,0 0 0,0 0 0,-4 0 4,-4-3-3,-8-14-2,4 4 0,-4 3-1,16 2 1,-4 5 0,4 3-1,0 0 1,0 0-2,0-3-1,0-5 2,0-2 0,0-11 1,0-6 0,-4-8 1,-4-8-1,-4 3 0,2 0 0,2 1-1,-4 14 2,6 3-1,2 9 0,-4 3 0,8-2 1,-12 5-1,10-7 0,2 0-1,0 4 1,-4 5 0,4 5 0,0 0 0,0 0 0,0 2-5,0 30-7,4 6 11,12 9 1,12 0 0,-10-2 1,6-3 2,-6-1-3,-4-9-1,2-13 1,-14-8 0,8-7 0,0-1-3,-4-3-1,4 0 0,4 0 2,6 0 2,2-7 1,14-15 0,2-18 3,-4-19 1,-4-19-5,-8-15-6,-22 2-127</inkml:trace>
  <inkml:trace contextRef="#ctx0" brushRef="#br0" timeOffset="6390.3594">4372 14302 87,'-4'5'68,"2"-3"-25,2 1 2,0-3-17,-4 5-12,4 5-1,-6 7-7,-2 7 0,-4 5 2,-2 4 7,-2 1 3,2 6 1,-2-5-13,2-3-1,4-11-4,-4-4 1,14-11-4,0-6 0,0 2-3,0 1-1,0-3 2,0 0-1,0 0-5,0 0 0,12 0 8,4-22 16,6-13 6,2-11-6,4-5-11,-2-2-4,4 12-1,-10 16 3,-2 9-3,-12 12 1,-4 4 0,8 0 13,2 15 6,20 19 6,-2 6 3,4 6-15,0-9-9,0-8-5,-8-2-1,12-7-1,-10 3-8,2-4-16,-4-1-33,4-5-50,-14-1-85</inkml:trace>
  <inkml:trace contextRef="#ctx0" brushRef="#br0" timeOffset="7229.4652">4366 15515 221,'0'0'76,"0"0"-56,-24 0 16,4 0-22,-10-2-13,-4-4 2,-4 6 1,-11 0-4,9 0-3,0 8 2,10 4-2,10 2 0,10-4-2,8 2 0,2 4-3,0 8 0,16 9 7,28 1 1,2 1 4,2 5 3,7-6-1,-11-1 6,-4-1-1,-10-3 0,-14 1 11,-6-7 3,-10 0-6,0-6-7,0-5-1,-26-2 7,-20-7-3,-10 0-8,-23-1-2,5 4-5,2-6-2,2 0-35,22 0-44,10 0-165</inkml:trace>
  <inkml:trace contextRef="#ctx0" brushRef="#br0" timeOffset="9764.6016">4863 14013 11,'-4'0'85,"4"0"-37,0 0-2,-11 0-11,11 0-9,0 0-5,0 0 1,0 0 4,0 0 2,0 0 2,0 0-9,0 0-10,0 0-4,0-6-4,0 1 2,0-6-3,0-2 2,0-8 4,0-9-4,0-8-2,0 1-2,0-8 1,0 3-1,0-13 1,0 4-1,0 1 0,0-4 1,0-2 1,0 2 6,0-7 3,0-3 0,0-3-5,0 1-1,0-1 1,0-1-2,0 7-2,0 0 0,0 3 2,0 5 1,0-2 2,0-1-3,0 0 2,0-1 2,0-1-4,0 1 1,0-2-4,0-2-1,0-4 1,0 1-1,0 1 0,0 1 2,0 6-2,0 3 0,0 1 1,0 7 0,0-2 0,0-13-1,0 7 2,0-17 0,0 4 0,0 7-1,0 0-1,0 5 2,0 1 1,0 3 0,0-10 3,0 2-2,0-5-1,0 0-1,0-5-2,0 2 0,0 5 3,-4-1-2,4 0 1,-6 9 1,6-1-2,-2 1 0,-2-3 0,4 3 1,-6-6-1,2-6-1,4-1 1,-4-12-1,0 8 1,-2 1-1,4 2 0,2 6 2,0 2-2,0 0 0,0 3 0,0-1 0,0-4 0,0 0 0,0-5 1,0-12-1,0 8 1,-12 0 2,-4 1-3,2 7 2,14 9-1,-2 2 0,2 6 0,0 2 2,0-5 1,0 5-1,0-5 2,0-8-5,0-3 0,0-6 0,0-4 1,0 5-1,0-3 0,2 5 0,-2 4 1,0 7-1,0 3 0,0 8 0,0-6 0,0 1 0,0-12 0,0 2 0,0-10 0,12 1 0,0 11 1,-8 4-2,-4 7 2,0-1-1,0 1 0,0-1 0,0-5 0,0-3 1,0-4 0,0-10-1,0 0 0,0 6 0,0 9 0,0 4 0,0 9 0,0 8 0,0-4 2,0 3-2,0-1 0,2-10 0,6-1 0,-4-3 0,-2-6 0,4 5 0,2 1 0,-4 2 0,-4 5 0,0 3 0,0 1 0,0 5 0,0 5 0,0-6 1,0 11-1,0-5 1,-8 3-1,-2-6 0,4 9 0,-2-1 0,6 6 0,2 5 0,-4 5 1,4 3 4,0 0 0,0 0-2,0 0-2,0 0-1,0-3 0,-10 3 1,10 0-1,-2-3 0,2 3 0,0 0 2,-12 0-2,10 3 0,-22 24-5,-6 13-8,-6 20 6,-8 3 7,-12 4 0,16-6 0,4-3 1,4-9 0,10-9-1,20-15 0,-4-12 0,6-2-1,0-11-2,0 0-1,0 0 1,0 0 1,0-28 2,0-13 1,14-11-1,10-1-1,16 4 1,-14 6 0,-2 9 0,8 7 0,-8-3 0,4 12-1,-6-6 1,8 0 0,-6 5 0,0 14 0,-6 5-1,20 0-1,-4 19 2,9 22 1,7 1 0,-8 6 2,2 0-3,-6 0 0,-4 3-6,-4-1-29,-8 4-52,2-7-59,-6-9-178</inkml:trace>
  <inkml:trace contextRef="#ctx0" brushRef="#br0" timeOffset="10556.6458">5277 7486 38,'0'32'45,"0"-3"-4,0-2 1,0-3-17,2-2-6,12-3-1,0-1-1,0 3 10,-2-7-4,0-1-7,6-7-8,-12-6-5,0 0-2,12 0 3,-2 0 10,6-19 25,8-8 0,2-8-27,-1 6-8,-13 8-3,0 5-1,-8 10 1,-10 6-1,0 0 0,0 0 1,0 0 1,0 0 4,0 0 3,0 14 5,0 20 5,0 19-2,0 18-5,-40 23-3,7-4 3,-11 11-5,14-10-6,8-10-1,16 2-10,6-11-25,0-13-63,0-22-153</inkml:trace>
  <inkml:trace contextRef="#ctx0" brushRef="#br0" timeOffset="11512.6995">4792 6202 96,'-14'0'74,"0"0"-27,14 0-10,0 0-26,0 0-7,0 0-4,0 6-1,0 8 0,0-1 1,0 5 5,12-7 3,6-3-8,2 3-2,-8-11 1,6 0 1,-3 0 1,-7 0 1,0 0 3,-8 0 12,0-11 1,0-2-1,0 2-4,0-2-4,-6 0-7,-15-1-2,-1 0 2,2 4-2,-10 1 0,16 7 1,10 2 4,-2 0 7,6 0-12,0 8-14,0 16 6,10 6 8,20-9 0,-4-5 0,0-3-2,-7-13-1,-7 0 1,2 0 2,-10 0 1,0 0 1,-4-25 6,0-8-8,0-13-18,0-7-154</inkml:trace>
  <inkml:trace contextRef="#ctx0" brushRef="#br0" timeOffset="14000.8433">4398 10398 44,'-6'-11'86,"-8"3"-54,14 2-5,0 1 5,0 3-4,0 2-7,0 0 1,0 0-12,50 0-3,22 13 9,16 8 3,16-2-11,6 5-3,7-8 1,3-6-4,-16-4 0,2-6-2,-6 0-2,-24 0-53,-32 0-237</inkml:trace>
  <inkml:trace contextRef="#ctx0" brushRef="#br0" timeOffset="14892.9426">4806 14010 162,'0'-6'46,"0"4"-45,0-1 41,0 1 8,0-2-16,0 4-22,0 0-11,0 0-1,0 0-2,0-2 2,0 2 3,0 0 7,0 0 8,0 0-2,8 0-7,26 0 12,31 11 2,19 8-10,-2-1-7,12-5-3,-4-4-3,-14-4-1,10-3-9,-28 1-82,-32-3-254</inkml:trace>
  <inkml:trace contextRef="#ctx0" brushRef="#br0" timeOffset="15948.9981">4288 17775 31,'-6'0'49,"4"0"8,-2-3-8,-6 0-6,6 1-18,0-4-9,4 3 8,0 0 1,0 0-3,0 3 0,0 0-5,0-2-8,0-3-4,44-3 27,20 0-13,18 1-5,26-8-3,-2 7-1,24 1-4,1 1-2,-1 6-1,-10 0-3,-8 6-17,-22 14-57,-34 2-219</inkml:trace>
  <inkml:trace contextRef="#ctx0" brushRef="#br0" timeOffset="20091.2281">8101 5443 160,'0'-2'71,"0"-1"-46,0 3-10,0 0 5,0 0-2,4 16-17,38 32 22,9 22 12,21 21-14,0 7 8,4 7-9,-4-6 7,0-11-11,-6-11 11,-20-17-18,2-10-1,-16-18-4,-4-5-3,-12-15 2,-2-11-3,-14-1 0,10 0 0,-10 0 3,0-42 7,7-20 8,7-29-9,12-15-6,8-4-2,6 3-1,-2 2 0,6 3 0,-10 17-1,-14 13 0,-8 26-29,0 27-68,-12 19-78</inkml:trace>
  <inkml:trace contextRef="#ctx0" brushRef="#br0" timeOffset="20511.2543">9532 5772 249,'0'-6'61,"0"3"-40,0 3 12,0-2 7,0 2-19,0 0-11,0 0-6,30 0 4,20 0 3,-16 0-2,22 0-6,-8 0 0,4 0-3,-4 0-4,-2 0-19,-12 0-85,-24 0-208</inkml:trace>
  <inkml:trace contextRef="#ctx0" brushRef="#br0" timeOffset="20735.3252">9552 5967 410,'4'0'37,"22"0"-37,8 0-3,-4 0 3,26 0 3,-8 0 2,12 6-3,6 10-2,-20 6-28,-12-5-225</inkml:trace>
  <inkml:trace contextRef="#ctx0" brushRef="#br0" timeOffset="21794.384">11014 5393 120,'0'-9'32,"-2"2"-22,2 3 52,0 4 29,0 0-31,0 32-48,0 30 1,16 19 9,14 4-6,-8 9-7,-16-6-4,12 5-1,-12-5-2,-6 1-2,0-14-1,0-8-2,0-24-10,0-19-20,4-19-69,-4-5-105</inkml:trace>
  <inkml:trace contextRef="#ctx0" brushRef="#br0" timeOffset="21989.3947">11140 5895 157,'18'-18'34,"14"-17"-13,22-11 58,8-8-39,10 1-14,-4-3 3,7 3-15,-11 12-10,6 10-4,-20 9 0,-2 6-7,-10 11-43,-2 5-99</inkml:trace>
  <inkml:trace contextRef="#ctx0" brushRef="#br0" timeOffset="22257.4584">11170 5718 365,'0'24'2,"0"9"2,50 2-4,30 10 15,0-8 0,17-4-3,-3 2-5,-4-4-5,-4 6-1,-6 1-1,-16-3-27,2 3-47,-26-7-192</inkml:trace>
  <inkml:trace contextRef="#ctx0" brushRef="#br0" timeOffset="23058.4991">12608 5791 333,'0'-11'15,"-4"1"5,-8-1-7,-6 3 0,-2-1-4,-10 5 0,0-5-3,10 7-4,-10 2 3,-6 0 1,12 19 6,-2 20-12,0 12-3,-2 14 3,26 1 1,2-5-1,0-4 2,0-17-2,0-11-3,14-8-1,16-6 0,0-11-1,-4-4-3,-10 0 5,18-21-13,-18-8 13,-2-11 3,-4-1 0,-8-7 2,4-5-2,-6 5 1,12 0-1,-2 11 1,6 15-1,-6 9 0,-6 10 0,-2 3 0,-2 0 3,0 0 20,0 0-2,0 19-12,14 24 1,-4 10 3,-6 11-5,6 11-3,-10 8 2,0 0-2,0 2-1,0-2-2,0-3-1,0-4 0,0-5-1,0-8 0,0-10 0,0-8 0,0-16-1,0-10 0,4-11-3,4-6-3,0-2-3,28 0 6,-6-21 4,6-19 0,0-8 0,2-5-1,-1 7-29,-3 6-70,-16 8-188</inkml:trace>
  <inkml:trace contextRef="#ctx0" brushRef="#br0" timeOffset="23607.5908">10725 6251 139,'-12'-3'45,"-2"3"-5,2 0 18,2 0-9,10-2-17,0 2-4,0 0-18,0 0-10,0 0-12,6 0-2,36 0 11,24 0 3,25 0 4,17 7 3,32 4 4,22 5 7,14-2-1,15-1-5,-15-5-1,0 0-3,1-3-4,-19-5-1,-16 0-3,-8 0 2,-6 0-2,-5-3-3,-25 3-13,6 0-45,-30 0-137</inkml:trace>
  <inkml:trace contextRef="#ctx0" brushRef="#br0" timeOffset="24650.6986">10994 6954 227,'-10'-5'57,"2"2"-28,8 3-5,0 0 4,0 0-9,0 0-3,0 0 14,0 0-15,0 24-15,22 18 9,10 15 2,12-4-2,-4 3 0,6-16-2,4-5-4,-10-16-3,16-6-2,-12-10 1,6-3 1,-10-5 0,5-30 2,-9-13 4,12 2-3,-10-2-3,-4-2 0,-8 9-1,-2 6 1,-10 14 0,-4 11 0,-10 10 0,0 0 4,0 0 3,0 0 2,0 16-7,0 16-1,0 8-1,0 20 2,-4 9 2,-20 11 0,-4 8-3,-2-1 0,0 7-1,8-11-1,2-8-3,18-13-12,2-9-21,0-13-53,0-21-109</inkml:trace>
  <inkml:trace contextRef="#ctx0" brushRef="#br0" timeOffset="24940.7176">12027 7122 335,'14'0'46,"-2"0"-46,18 0-3,8 0 3,9 0 11,3 0 0,6 6-3,-12 1-6,10 2-2,-18 4 0,8-7 0,-14-3-13,-4-3-40,4 0-110</inkml:trace>
  <inkml:trace contextRef="#ctx0" brushRef="#br0" timeOffset="25504.7493">13055 7176 73,'14'-8'4,"-4"6"4,-8-1 7,10 3 4,-12 0 27,0-4 20,0 4 1,0 0-8,0-2-15,0 2-26,-24 0-15,-6 0 0,-8 0-1,0 0 3,-2 0-1,2 16 3,12 2 0,10-3-7,6-3-3,10 6 2,0-3-2,0 0-2,22 7 3,2-3 0,12 8 0,-6-4 2,-4-1 2,-8-4 0,-6 4 0,-12-3 7,0-3 12,0 0 3,0 0-5,-12-3-7,-18 1-1,-14-6-3,2-1-4,-26-3-1,13 0-1,-13 2-1,14 3-1,8 1-9,18-7-20,28-3-76,0 0-304</inkml:trace>
  <inkml:trace contextRef="#ctx0" brushRef="#br0" timeOffset="27218.8408">14137 6154 18,'0'-2'119,"-8"-1"-47,2 0-1,4 3-2,-11-2-15,13 2-23,0 0-13,0 0-3,0 0-4,0 0-6,29 0-2,15 0 6,12 2-5,-8 1-3,10 0 0,2-3-1,0 0-1,10 0-9,0 0-36,4 0-122</inkml:trace>
  <inkml:trace contextRef="#ctx0" brushRef="#br0" timeOffset="27768.8707">15118 5398 69,'0'-5'139,"0"-4"-116,0 3 8,0 1 4,0 0-10,0 0-14,0 5-4,0 0 5,0 0 23,8 2-15,0 34-19,2 22 22,-4 17-4,-6 11-7,0 7-7,0 4-4,0 1 0,0-7-1,0-5 0,0-19-5,0-17-10,0-20-37,0-20-103</inkml:trace>
  <inkml:trace contextRef="#ctx0" brushRef="#br0" timeOffset="28010.8877">15224 5866 251,'22'-11'21,"12"-10"-21,6-6 17,16 8 3,-8-6-4,3 0-1,-3 0-1,4 1-5,0 3-7,-8-1-2,-10 9 0,-8 8-13,-14 2-44,10 3-99</inkml:trace>
  <inkml:trace contextRef="#ctx0" brushRef="#br0" timeOffset="28249.9295">15200 5807 214,'0'16'182,"0"16"-182,34 3 0,22 5 4,-6 3 5,20-1 1,-5 1 0,-3 3-8,2-4 1,-4-4-3,6-9-29,-12-18-104</inkml:trace>
  <inkml:trace contextRef="#ctx0" brushRef="#br0" timeOffset="28998.9679">16314 5339 147,'0'0'74,"0"0"-28,0 0 2,0 0-19,0 0-12,0 0-5,0 0 11,0-3-7,0 3-9,0 0 6,0 0 4,-14 0-8,-4 19-9,-6 10 0,-6 3 0,8 8 1,0 6 0,0 8 1,6 7-2,2 9 1,10 9-1,4 4 0,0 3 0,0-6-1,0-8-1,0-5-1,4-16-14,36-10-30,-4-21-119,8-6-61</inkml:trace>
  <inkml:trace contextRef="#ctx0" brushRef="#br0" timeOffset="29578.9998">16568 5654 289,'-4'-5'28,"4"2"-20,0-2-7,0-3-1,0-3 0,10-5 0,16 6 1,16 1 4,-12 2 1,2 7 4,4 0 3,9 0 1,-9 0-5,-8 7-4,-6 4 2,-14 3-2,-6-1 3,-2 6 3,0 10 1,0 3-4,-18 9-7,-24 4 4,6 3-5,-9-3 0,3 1 0,12-6-2,-10-8 2,12-2-1,14-11 1,0-4 1,6-7 0,8-5-1,0-3 0,0 0-6,0 3-1,0 2 2,0 1 5,8 1 0,8 1 2,14-3 1,0 1 0,6-1-1,8-2 0,-1-3-1,7 0-1,8 0-2,12-8-19,-6-3-81,-6 6-117</inkml:trace>
  <inkml:trace contextRef="#ctx0" brushRef="#br0" timeOffset="30244.0886">17450 6074 48,'0'-5'153,"0"-3"-150,0-6 0,0-5 25,0 2-7,0-8 3,0 9-5,0 0-3,-14 3 1,-17 2 16,-3 3-15,-10 3-10,14 2 1,0 3 14,4 0-10,16 0-13,-6 18-14,12 10 5,-2 1 8,4 8-1,2-2 2,0-3 0,0-3-1,0-10 1,22-6-4,2-10-2,-2-3 0,4 0 2,-2 0 2,0-3-1,-6-15 2,-2-3 1,-2-1 0,-12 6 1,8 8 1,-10 2-1,14 4-1,-10-1 1,-4 3-1,2 0 0,-2 0 0,7 0 0,-3 0 1,-4 0 2,10 0-1,-6 16 3,-2 14 13,-2 5 0,0 7-8,0 7-3,0 6-7,0-1 5,-16 10-4,-15-5 0,19-6 0,-2-2 1,14-13-2,-4-7 0,4-12-2,0-8 0,0-7-1,0-4 0,0 0-3,0 0-3,4 0 7,22 0 2,5-4 1,15-12-1,-10-8 0,8-3-1,-8-13-26,6-8-139</inkml:trace>
  <inkml:trace contextRef="#ctx0" brushRef="#br0" timeOffset="30597.108">17556 5398 141,'-14'-8'28,"14"5"-13,0 3-9,0 0 8,42 0 38,2 16-19,6 30-3,2 9-4,-6 13 9,-24 14-3,14 10 5,-22-9-18,-8 5-1,-6-14-14,0-2-2,0-13-2,-12-11-2,-38-7-20,14-17-74,-34-11-195</inkml:trace>
  <inkml:trace contextRef="#ctx0" brushRef="#br0" timeOffset="31617.2078">15234 6349 89,'0'0'52,"0"0"-37,0 0 6,0 0 7,0 0-2,0 0-1,0 0-13,0 0-12,0 0-7,0 0 6,0 0 1,0 0 1,0 0 3,0 0 8,0 0 2,0 0-4,0 0-8,0 0-2,0 0 0,6 0 0,0 0 0,12 0 0,-16 0 0,-2 0 1,0 0 0,6 0 2,12 0-2,-6 0 1,12 0-1,20 0 0,-4 0 1,13 0 0,7 7 1,-6-3 4,20-1 3,6 3 1,-2-2 0,10 0-2,0 0 0,0 2 0,-3-3 2,1 1 0,-6 3 0,6 1-1,-2 2-3,-10 1 0,-12 2-1,6-2-1,-8 0-4,1-6-1,-15 0 1,-2-2 0,8-1 0,0 2 0,6 2 0,0-5 1,-2 5-2,8-1 0,6 1 3,4 1-1,-5-7 0,1 0-2,-6 0 0,-2 0 4,18 0-3,-20-5 1,10-3 0,-6 8-2,-8 0 3,18 0 0,-13 0 0,-11 6-3,4 4 0,-12 7-2,-2-7-4,-6 1-17,-8-7-48,-16-4-156</inkml:trace>
  <inkml:trace contextRef="#ctx0" brushRef="#br0" timeOffset="32981.3336">16438 7067 247,'0'-6'75,"0"2"-73,0 3 1,0-3 5,0 4-3,0-2-1,0 2 2,0 0 4,0 0-1,0 0 9,0 0 11,0 0 0,0 0 4,0 0 6,0 0-22,0 27-16,0 11 1,0 6 3,0-3-1,0 1-2,16-7-1,8-11 0,-12 0-1,10-7-1,4-10-2,-6-1-1,-4-6 0,4 0 4,4-8 0,6-22 0,6 1 1,12-6 0,-9-2 0,-9 8-1,6 1 0,-22 7-1,6 11 1,-20 4 0,0 6 2,0 0 4,0 0 1,0 0 2,0 11-4,0 22 3,0 12-6,0 21 4,-22 9-2,-8 11-3,-4 2-1,-7 6 0,1-1-2,10-5-2,0-12-14,14-26-37,6-32-118</inkml:trace>
  <inkml:trace contextRef="#ctx0" brushRef="#br0" timeOffset="34690.4275">19537 6154 292,'-10'-8'36,"10"1"-32,-10-4 6,10 0 5,-4 3-5,4 5-4,0 3-2,0 0-3,0 0 6,0 0 12,0 24-16,0 14 7,0 9 7,0 2-11,4 5-1,6-3-5,-10-4-1,4 2-3,-4-12-6,0-2-24,0-16-78,0-17-89</inkml:trace>
  <inkml:trace contextRef="#ctx0" brushRef="#br0" timeOffset="34890.4366">19280 6358 299,'0'0'7,"0"0"-7,0 0 0,36 0 2,20 2 1,17-2 3,-5 0-1,10 0-2,-16-19-2,18 6-1,-26-4-7,-4 0-78</inkml:trace>
  <inkml:trace contextRef="#ctx0" brushRef="#br0" timeOffset="35268.457">20312 5556 216,'0'0'64,"0"0"-62,0 0 0,0 0 19,2 5-17,4 27 17,8 5 9,-14 14-7,0 6-10,0 4-1,0 3-3,0 5-5,0-2-3,0 6-1,0-4-2,0-8-6,0-10-13,0-13-21,0-18-60,0-20-72</inkml:trace>
  <inkml:trace contextRef="#ctx0" brushRef="#br0" timeOffset="35494.473">20312 6115 114,'32'-24'12,"12"-4"56,18-7-17,-2-7-4,20 5-21,8-11-5,-11 4-10,3 4-2,-24 11-8,-22 4-1,-4 10-1,-16 5-20,-8 7-36,-6 3-62</inkml:trace>
  <inkml:trace contextRef="#ctx0" brushRef="#br0" timeOffset="35758.5562">20338 6002 214,'0'16'9,"0"5"1,18 1-10,20 4 22,12 4 10,8 2-3,4 3-5,8 5-7,0-5-10,1 7-2,-7-2-5,-4 0-4,-4-7-13,-4-15-25,0-15-101</inkml:trace>
  <inkml:trace contextRef="#ctx0" brushRef="#br0" timeOffset="37212.6408">21806 6093 169,'0'-16'75,"-4"-5"-75,-2 1 3,-8 2 4,10-1 17,-2 3 7,-8 3-5,-10-3-6,6 4-4,-8 5 0,-2 2 6,-16 5-1,14 0 4,4 0-20,2 16-5,-6 18-4,0 20 0,4 5 2,0 2 1,12 0 1,14-12-1,0-2 0,0-22-1,14-5 0,16-13-4,0-7-4,10 0 8,-6-7 2,-6-26 1,2-7 0,20-3 1,-20 0-2,0 0 0,-6 11 0,-14 8 0,6 6 1,-12 7-1,-4 8 2,0 0 1,0 3-2,0 0 0,0 0-1,0 0 1,0 0 1,0 3 3,0 22-4,0 12 5,0 8 1,0 12-2,0 1-4,0-2 0,-10 6 2,-12-3-2,4-1 3,6 4-4,-6-3 0,18-4 0,-4 0 0,4-1-1,0-13-2,0-6 2,0-13 1,0-14 0,0-6-3,4-2-5,14 0-2,8 0 9,6-19 1,4-20 1,16-4-1,-6-5-1,8 5-41,-22 8-149</inkml:trace>
  <inkml:trace contextRef="#ctx0" brushRef="#br0" timeOffset="37833.6705">19923 6577 125,'-30'-11'15,"4"3"14,0 0 0,4 3-2,10-1 26,-8 6-5,20 0-15,0 0-22,0 0-11,0 0-6,0 0-6,40 0 7,30 3 5,16 11 6,31-4 4,17-4 4,46-6 5,14 0 1,19 0-9,7-14 1,-4-2-5,-3 6-1,-15 6-4,-14 4 0,-14 0 1,-23 28 0,-17 4-3,-28 5-5,-6-3-5,-28-4-27,-12-8-40,-32-15-166</inkml:trace>
  <inkml:trace contextRef="#ctx0" brushRef="#br0" timeOffset="38702.7216">20118 7163 283,'0'0'0,"4"0"-3,-2 15 3,18 4 2,-10 11 3,14-1 0,6 0 5,10 3 0,-14 3-2,8-8 3,-8-5-5,-2-17-5,6-3 1,0-2 2,2 0 0,-2-2 3,-6-22 5,0-11-2,12-5-1,-10 5-6,24-1-1,-16 6-2,-8 15 0,-8 8 0,-14 4 1,-2 3 1,4 0 7,-6 0 1,15 0-2,-15-3 0,0 1-3,0-1-3,0 3-2,0-3 0,0 3 1,0 0 2,0 0 7,0 0 4,0 11-9,0 14-4,-23 9 3,5 17 0,-8 7 1,-4 14-2,-4 11-1,-10 3 2,2-1 1,-2 4 1,14-6-6,-6-11 0,16-13-1,16-16-6,-4-16-8,8-14-24,0-11-60,0-2-144</inkml:trace>
  <inkml:trace contextRef="#ctx0" brushRef="#br0" timeOffset="39086.742">21391 7264 204,'0'0'37,"4"0"-10,-2 0-3,5 13-8,1 6-12,-8 8 2,6 2 2,-6 6 0,0 10-2,0 1-6,0 0 0,-6-6-5,-9-14-4,13-10-18,-2-11-41,-2-5-95</inkml:trace>
  <inkml:trace contextRef="#ctx0" brushRef="#br0" timeOffset="39281.7549">21081 7425 371,'0'-10'0,"0"3"-8,10-4 2,40-1 6,0 0 2,16 2-1,2 7-1,4 3-1,3 0-5,-9 0-5,-10 0-28,10 0-125</inkml:trace>
  <inkml:trace contextRef="#ctx0" brushRef="#br0" timeOffset="39670.7785">22425 7261 264,'0'0'3,"-2"0"-2,-28 0 0,2 0-1,-14 0 6,4 5-5,-4 6 0,-2 3-1,18 2 21,-2 5-1,16-7-15,10 1-5,2 5-4,0 0-3,0 8 7,14 1 0,16-3 5,-2 2 0,-2-8 3,-6 3 1,-10-5 2,-10-2 9,0 0 6,0-3 16,-10 3-6,-34-1-21,0-8-9,-28 0-4,17-1-2,-1-1-5,6 0-19,18 1-37,18-4-121</inkml:trace>
  <inkml:trace contextRef="#ctx0" brushRef="#br0" timeOffset="42154.911">8121 8211 281,'0'0'34,"0"0"14,0 0-3,0 0-10,0 0-19,0-3-5,0 0-2,0-2-2,0 2 6,-34 0 0,-8 1-7,-28 2-2,-14 0-2,-6 0-2,10 0 0,-2 19 0,8 12 6,16 4 0,25 6-1,9 2-3,24 7-2,0 4-2,12-1-1,33-2 1,13-11 1,-2-3 0,8-4-2,-6-9-2,-6-3 1,12-5-2,-6-3-1,8-7-3,2-6-8,2 0-20,5-11-63,-1-18-47,-18-1-40</inkml:trace>
  <inkml:trace contextRef="#ctx0" brushRef="#br0" timeOffset="42551.9341">8492 8572 311,'-24'0'17,"10"10"-7,6 12-1,4 7-4,4 8-3,0 6-1,6 3 3,24-1-2,24-11-2,-2-9-2,0-12 2,-14-13 0,12 0 0,-8-6 2,-12-22 1,0-10 5,-17-5 1,-13-2 3,0-1-3,0 9 21,-27 0-8,-17 10-13,0 8-4,-6 6 2,20 10-5,0 3-2,8 3-9,18 29-43,4 5-115</inkml:trace>
  <inkml:trace contextRef="#ctx0" brushRef="#br0" timeOffset="43286.9733">8981 8512 244,'0'11'31,"0"3"-29,8 5-2,-2 5 6,2 5 1,-6 8 4,-2 4 4,0 4 4,0-5 1,0-3-6,0-12-2,0-17-4,0-5-8,0-3-4,0 0-9,12-25 13,0-18 4,6-7-2,-2-1-2,10 8-1,-8 6 1,4 13 0,-6 8-1,-2 5 1,2 3 0,4 5 1,-6 3-1,2 0 0,-2 0 1,0 18 8,0 15 1,-6-1 4,-4-3-2,-2-2-5,-2-11-6,0-8-1,12-5-1,-12-3-6,4 0 1,-2 0-2,4 0 1,0-9 6,8-12 1,10-3 1,-12-1 0,12-3 0,-4 11-1,-12 7 1,0 5-1,-4 5 0,-4 0 5,10 11 5,-2 23 0,8 14 5,-2 5-10,-12-1-1,19-4-4,-9-3-4,-2-7-8,2-17-32,-10-18-123</inkml:trace>
  <inkml:trace contextRef="#ctx0" brushRef="#br0" timeOffset="43871.0064">9758 8580 14,'6'0'171,"-4"7"-157,8 12-6,-10 13 13,4 0 0,-4 4-2,0-2-2,0-2-3,0 0 0,0-8-5,0-5 1,0-14 0,0-2-8,0-3-2,0 0-6,0-3 6,2-29 4,18-16 3,-2 0-7,-2 0-1,2 5 1,4 8-1,-6 19 1,-12 3 0,10 13-1,-12 0 0,8 0 1,-2 0 2,2 7 6,-2 13 0,6 6-2,-6 6-2,-6 5 6,-2 9-7,0 7 4,0-1 2,0-9-3,0-20-4,0-17-2,24-6-14,-4-32 5,10-30 8,10-12 1,-10-2-3,17 12-15,3 19 8,-16 16 4,2 12 5,-10 9 0,-8 8 1,-8 0 5,4 3 2,-6 24 11,-4 2-2,10 6-7,-10 10-9,-4-8-5,8-4-16,-4-3-99</inkml:trace>
  <inkml:trace contextRef="#ctx0" brushRef="#br0" timeOffset="44212.1435">10597 8707 199,'0'39'19,"0"-2"-8,0 5 20,0-4-14,20-11-5,6-6-6,14-13 1,-10-6-5,-6-2 0,-6 0 7,4-7 6,-8-25 9,2-8 9,-5-8-15,-7 2-4,-4 4-4,0 2 1,-4 9 4,-37 5 10,-19 13-16,-4 10-9,8 3-23,12 8-20,20 32-45,24 2-113</inkml:trace>
  <inkml:trace contextRef="#ctx0" brushRef="#br0" timeOffset="44885.1778">11128 8633 235,'0'13'0,"0"11"0,0 6 5,0 5 8,0 2-1,0 5 5,0-7 7,0-11-4,0-10-14,0-14-6,0 0-7,0 0-3,2 0 10,12-24 7,8-14 9,8-15-8,0 8-7,18 1-1,-16 15 0,12 10 5,-4 12-2,-10 7 9,-4 0 4,5 0 6,5 29 2,-2 11-1,-4 14-6,0 2-17,4-5-2,6-8-25,-4-12-42,8-14-158</inkml:trace>
  <inkml:trace contextRef="#ctx0" brushRef="#br0" timeOffset="45941.2915">13025 8574 228,'-10'0'106,"-20"0"-105,10 0 3,-4 0 5,-2 0-2,-4 0-3,4 0 0,0 0-4,-4 6-9,-5 10-4,9 16 4,-2-1 9,2 16 7,16 3 0,0 8-5,10 1-1,0-11 3,0-7-4,0-17-1,16-11-1,12-13-2,-6 0-2,-6-10 6,8-39 6,7-4 1,11-16 0,-10-3-6,12-1 1,-4-2-2,-10 9 1,2-1 0,-6 5 2,2 3 1,-14 11 0,-12 11 3,2 13-2,-4 13 3,0 11 6,0 0 3,0 0-3,0 0 3,0 18-9,0 15-1,0 6-5,-18 8 0,12 0-1,-14 10-1,14 1 0,-4-1 3,8-2 0,2-3-2,0-7-1,0-2 0,12-4 0,18-6-1,0-7-2,0-4 0,10-6 1,2-11 0,2-2-5,-10-3 4,-2 0 1,6-16-3,-8-8 4,-14-6 1,4 1 1,0-8-1,-13 2 0,-3-2 0,-4-1-1,0 3-8,0 3 3,-6 13 3,-21 12 2,5 3 1,-4 4 2,14 0-2,-10 9-3,2 20-3,10 11 6,4 12 1,6 3 5,0 7-3,0-9 0,10-8-1,20-12-2,14-4-7,2-13-18,15-11-106</inkml:trace>
  <inkml:trace contextRef="#ctx0" brushRef="#br0" timeOffset="46586.3283">13528 8742 86,'0'17'151,"0"7"-147,0 7-4,0 0 12,0-3-5,8-6 4,-2-9 0,-2-5-8,0-5-3,-2-3 0,-2 0 0,14-3 4,0-28 11,12-9 7,4-11-11,0 5-8,16 5 3,-10 13 0,-12 12 1,0 7-5,-18 9-2,8 0 3,0 3 14,2 27 7,-4 10 1,12 2-9,-4 12-8,4-1-8,2-2 0,-10-5-7,14-12-11,8-13-41,-8-17-93</inkml:trace>
  <inkml:trace contextRef="#ctx0" brushRef="#br0" timeOffset="46881.3484">14241 8836 283,'2'27'4,"18"2"-4,-8 4 8,18-4-2,6 3 1,-6-11 1,2-7-5,4-11 1,-12-3 0,-4 0 0,-4 0 14,-8-20 25,-2-17 9,-6-9-22,0-2-20,0 3-4,-24 7 2,-22 9-5,4 5-2,-18 16-1,4 8 0,4 0-9,2 11-19,26 18-6,18 14-9,6 0-84,6-8-121</inkml:trace>
  <inkml:trace contextRef="#ctx0" brushRef="#br0" timeOffset="47441.3797">14703 8836 102,'6'22'140,"4"2"-139,8 2 3,-10-2 11,10 0 6,-12 0-7,0-7 0,9-7-3,-11-8-6,-4-2-4,0 0-1,0 0 3,6-7 5,6-15 8,2-9-3,4 1-13,6 3 0,6-2 1,-14 4-1,10 10 0,0 6 0,-4 9 0,0 0 0,-12 0 7,10 22 4,2 15 1,-14 6 0,-2-3-3,6 3-6,-10-8-1,4-11-2,2-13 0,-8-6-2,2-5-2,10 0-12,-4-8 2,10-21 14,-2-9 3,4-7-3,4 5 0,-4 8-1,-10 5 2,2 14-1,6 9 0,-16 4 2,12 0 4,-4 0 4,-4 4 3,14 14-1,-10 4-4,10 2-8,2 5 0,-10 0-8,8-2-26,0-9-106</inkml:trace>
  <inkml:trace contextRef="#ctx0" brushRef="#br0" timeOffset="47622.414">15597 8919 368,'0'24'0,"0"2"0,8 2 1,6-4 0,-6 2-1,-4-2-1,-4-2-7,2-9-30,10-13-65</inkml:trace>
  <inkml:trace contextRef="#ctx0" brushRef="#br0" timeOffset="47763.419">15651 8673 417,'0'0'29,"0"0"-28,0 0-1,0 0-13,0 0-68,0 8-95,20 18-1</inkml:trace>
  <inkml:trace contextRef="#ctx0" brushRef="#br0" timeOffset="48067.4596">15847 8973 357,'0'2'2,"0"2"0,0-4 13,0 0-4,0 0-5,0 0-2,0 0 4,0 0 5,0 0 4,6 0 2,8-17 5,0-2-6,8 6-10,-4-1-4,-2 6-3,4 6-1,4 2 0,-12 0 0,10 10 1,4 19 4,0 9 2,0 0-7,-1-7-7,-11-9-16,16-9-62,-8-10-185</inkml:trace>
  <inkml:trace contextRef="#ctx0" brushRef="#br0" timeOffset="48490.539">16438 8935 233,'0'-16'11,"0"-2"-8,0 2 14,0 4 4,0 5 2,0 4 6,-4 0-5,-20 3-2,10 0 12,-8 6-24,2 29-10,10 4 0,10 10 2,0-1-1,0 0-1,0-8 1,0-6-1,0-12 0,22-16-5,-6-6-14,0 0-9,-4-29 10,12-9 12,-10 3-16,2 2 12,-2 13 7,-2 7 3,-8 3 2,-4 8-1,10 2 2,-10 0 5,0 0 7,4 0 8,-4 0-6,4 17-4,12 6-4,-6 10-9,-4 7 0,8 3-4,0-3-25,0-19-158</inkml:trace>
  <inkml:trace contextRef="#ctx0" brushRef="#br0" timeOffset="48733.5566">16762 8494 387,'0'0'87,"0"0"-87,0 0-10,0 8 3,0 30 7,9 9 5,-9 20 1,0 6-4,0 1-2,0 1-2,0-16 1,0-5-6,0-19-28,0-20-68,0-7-148</inkml:trace>
  <inkml:trace contextRef="#ctx0" brushRef="#br0" timeOffset="48935.5682">16528 8860 475,'0'0'0,"0"0"-2,10-8-14,24-2 16,12-4 1,-6 0 1,6 7-2,-6 4-6,9 3-16,-15 0-14,4 0-36,-10 8-112</inkml:trace>
  <inkml:trace contextRef="#ctx0" brushRef="#br0" timeOffset="49202.58">16955 9009 71,'10'38'30,"16"0"-10,4-5 9,14-13-10,-14-9-11,4-6-3,-8-5 3,-6 0 7,0-19 11,-10-18 18,14-3-21,-12-3-15,-12-3 2,0 9 15,0 3 2,-16 4-7,-24 9 9,-14 4-8,18 12-5,0 5 18,12 0-12,2 22-22,22 16-21,0 7-14,2-2-87,42-14-146</inkml:trace>
  <inkml:trace contextRef="#ctx0" brushRef="#br0" timeOffset="49534.6746">17462 9100 10,'0'6'248,"0"-6"-248,0 0-2,0 0 2,0 0 4,0 3 1,0 8 12,4 2 0,6 0-3,-10-1-3,4-7-7,-4-5-4,0 0-1,2 0 1,-2 0 10,0 0 7,0-11 9,10-11 3,10-2-17,4 0-7,-4-6-4,16 4-1,-2-6-1,-2 5 1,12-2-1,-8 12-1,-6 2-10,-8 7-54,-6 2-72</inkml:trace>
  <inkml:trace contextRef="#ctx0" brushRef="#br0" timeOffset="49886.6968">18127 8876 360,'0'0'28,"0"0"-12,2 0-2,12 0-14,-14 0 0,0 0-2,0 0 2,0 0-11,0 16-22,0 8-42,0 0-123</inkml:trace>
  <inkml:trace contextRef="#ctx0" brushRef="#br0" timeOffset="50046.7033">18203 9158 467,'0'1'19,"0"-1"10,0 0-3,0 0-13,0 0-12,0 4-1,0 1-21,0 3-59,0-1-214</inkml:trace>
  <inkml:trace contextRef="#ctx0" brushRef="#br0" timeOffset="51894.8057">9590 9759 51,'0'0'132,"0"-3"-107,0 0 14,0 3 13,0 0-9,0 0-18,0 0-16,0 0-8,0 0 1,0 0-2,0 0 5,0 13-4,0 14 8,0 14-1,0-1-3,0 0 0,14-3 0,8-8-3,-2-2-1,0-11-1,16-8-1,-10-5 0,-2-3-1,6 0 2,8-27 1,-8-11 3,4-6-2,-2-5 0,0-6-2,6 11 0,-8 7 0,-14 15-3,-2 11 2,-14 9 1,0 2 1,0 0 4,0 0 3,0 0 1,0 0-1,0 0-6,0 0-2,0 8 0,0 14 0,0 9 3,-14 9-1,-16 16 2,-2 9-1,2 5-1,2 4 0,8-1-2,-6-4 0,16-2-1,4-11 0,6 0-4,0-10-19,-10-9-31,2-10-154</inkml:trace>
  <inkml:trace contextRef="#ctx0" brushRef="#br0" timeOffset="52601.8471">10243 9927 268,'-6'0'24,"6"0"-19,0 0-5,6 0 0,30 0 0,12-11 4,18 3-1,-10 3-2,10 3 0,-8 2-1,-4 0 0,-4 0-1,-8 0-3,-12 0-49,-6 0-103</inkml:trace>
  <inkml:trace contextRef="#ctx0" brushRef="#br0" timeOffset="53072.8716">11318 9776 24,'2'-4'26,"-2"4"23,0-3 22,0-2 9,0 2-25,0-2-18,-2 0-15,-24 5-11,-18 0-8,-8 0 2,0 0 6,12 8-4,-6 9-5,16-5 0,16 1 1,12-2-3,2 11 0,0-1-5,16 0 5,24 0 0,-8 1 0,-2-3 0,0-1 2,-6-1 2,-12-5 3,2 0-2,-14 1 3,0 0 9,-20 4-4,-30 1-13,-16 0-2,-8-1-2,-6-6-8,8-6-36,-27-5-149</inkml:trace>
  <inkml:trace contextRef="#ctx0" brushRef="#br0" timeOffset="53634.9049">9473 9280 155,'-22'-8'49,"10"2"-13,-2 6 15,10 0-15,-8 0-2,-2 3-9,2 25-14,-18 12-6,6 10 0,-8 14 5,4 8 0,4 19-3,2 11-4,8 3-1,6 6-2,8-9 0,0-19 0,0-11-7,48-24-31,0-10-125</inkml:trace>
  <inkml:trace contextRef="#ctx0" brushRef="#br0" timeOffset="54294.9414">11585 9407 268,'0'-1'0,"0"-5"1,0 3 0,0 3-1,0 0 1,14 6 4,24 36 24,12 17 25,10 13-8,-10-4-24,4 1-6,-18-13-3,-10 0 1,-4-2 12,-20 5-1,-2 0-4,0 0-13,-30-4-4,-16-2-4,-10-4 0,-2-9-5,-2-5-9,10-10-28,-2-13-82,22-12-245</inkml:trace>
  <inkml:trace contextRef="#ctx0" brushRef="#br0" timeOffset="55623.1929">12332 9862 315,'0'-1'5,"0"1"20,0 0-9,0 0-14,0 0-2,0 0 2,2 15 11,22 12 3,-4 2-5,4-5-4,-8-5-1,4-3-3,0-5-2,-4-6-1,2-2-1,-10 0 1,14-1 0,-14-2 0,10 0 0,-12 0 0,14 0 0,-2 0-2,-6-11 1,-4-10 0,2-6 1,2 3-1,-8 6 1,6 5 0,-10 4 0,0 4 0,0 2 2,0-2 0,0 0-1,0-3 1,8-3-2,-6 0 0,4 3 0,-6 3 0,0 5 0,0 0 2,0 0 3,0 0 4,0 0 1,0 13-1,0 14-3,0 8-1,0 4 3,0 9-4,-16 6 1,-10 5-1,2 3-2,4-1-1,-4 3-1,18-10-1,2-1-1,-2-4-7,6-9-13,0-14-43,0-2-234</inkml:trace>
  <inkml:trace contextRef="#ctx0" brushRef="#br0" timeOffset="56313.3573">13301 9518 196,'0'0'76,"0"0"-49,0 0 15,0 0 3,0 0-20,0 0-15,0 0 0,-6 0-1,0 0-1,4 0-3,-8 0 1,4 0 1,-6 0 3,-4 13-1,-6 14-7,-8 13-1,4 8-2,-4 8 1,4 11 0,-2 8 2,16 8-1,10 5 1,2 3-2,0-5 0,0-12-3,14-12-17,36-17-38,-6-28-84</inkml:trace>
  <inkml:trace contextRef="#ctx0" brushRef="#br0" timeOffset="56918.5345">13411 9916 310,'0'0'71,"0"0"-60,4 0-9,14 19 1,4 21 9,3 6 8,5-1-4,2-2-7,-2-11-4,0-11-5,-6-7 0,0-9 0,-8-5-1,10 0 1,0 0 0,-2 0 1,4-17 0,-2-3-1,0-3 2,-4-13-2,-8-4 1,0-8 0,10 0-1,-8 5-2,2 11 0,-10 13 1,-4 13 1,-4 6 1,0 0 4,0 0 14,0 30 8,0 21-22,-12 8 1,-10 10 0,-10 7 0,8-3-3,-6 10-3,4-5-1,2-3-6,22-11-14,2-5-41,0-16-185</inkml:trace>
  <inkml:trace contextRef="#ctx0" brushRef="#br0" timeOffset="57364.5972">14463 9919 184,'-4'-5'153,"-2"-1"-152,-4 1 28,10 5 8,0 0-22,0 0-13,0 0 3,0 24 5,0 24 8,0 14-4,0 12-6,-4 2-8,-8-7 0,-2-7-6,4-14-14,10-19-52,0-24-134</inkml:trace>
  <inkml:trace contextRef="#ctx0" brushRef="#br0" timeOffset="57552.6056">14285 10211 297,'0'0'147,"0"-4"-147,0-1-9,0 0 6,14-3 3,14-2 3,2-1 0,14 2-3,-6 2-1,18 4-4,-8 3-10,2 0-32,-8 0-146</inkml:trace>
  <inkml:trace contextRef="#ctx0" brushRef="#br0" timeOffset="58216.6884">15370 9965 285,'0'-6'13,"0"-4"-7,0 1 2,-16 4 15,-12 2-11,-2 3 4,-2 0 6,-2 0-11,-6 11-6,10 5-3,4 3 3,26 0 0,0 2-5,0 3-4,14 3 2,16 0 2,2-2 0,-6-5 0,4-2 0,-12 2 2,-8-2 1,-8-4 6,-2 2 2,0-8 10,0 5-7,-30 0-11,-20-1-3,8 0-4,-14 3-9,0-6-9,4 5-62,0-6-107</inkml:trace>
  <inkml:trace contextRef="#ctx0" brushRef="#br0" timeOffset="58562.8047">15436 9625 255,'0'0'58,"0"0"-46,39 13-9,3 31-3,16 5 13,-2 13 9,0 3 11,-12 7 2,-10 5 7,-18 6-10,-6 3-1,-10-3-6,0-4-12,0-1-4,0 3-9,-34-9-4,-6-8-14,0-14-13,8-17-46,-12-20-133</inkml:trace>
  <inkml:trace contextRef="#ctx0" brushRef="#br0" timeOffset="58938.8292">16494 10021 407,'0'0'36,"14"2"-36,6 3-11,10-2 11,0-3 2,6 0-2,-2 0-3,-4 0 3,-4 0 0,0 0-2,-12 0-55,-14 3-214</inkml:trace>
  <inkml:trace contextRef="#ctx0" brushRef="#br0" timeOffset="59162.9029">16464 10232 417,'-4'0'5,"4"0"-5,0 5-11,22 3 8,16 3 3,14-1 1,4 4 1,-4-4-2,2 4-12,5 2-99</inkml:trace>
  <inkml:trace contextRef="#ctx0" brushRef="#br0" timeOffset="59920.9441">17682 10010 156,'-4'-3'66,"-2"3"-24,4 0 22,2 0-8,0 0-33,0 0-12,0 0 0,0 0-2,0 11 2,0 18 7,12 9 5,8 7-6,10 1-3,0-3-1,-2-1-6,0-2-4,8-5 1,0 0-4,6-14 0,-12-13 0,-4-5-5,-2-3 0,0 0 5,-4-16 3,12-16 0,-1-5 1,3-1-4,-8-5 0,18 6 0,-10-6 0,-2 0 0,-2 3 0,-2 3 0,-12 7 0,0 12 0,-2 7 0,-8 8 0,-6 3 4,0 0 3,0 27 6,-8 27 3,-36 20-14,-8 17 6,4 8 1,-14 0 0,6 3-3,9-3-3,1-12-1,-2-6-2,22-11 0,22-7-10,4-8-11,0-14-30,30-8-62,18-17-242</inkml:trace>
  <inkml:trace contextRef="#ctx0" brushRef="#br0" timeOffset="60466.9729">19180 9582 205,'0'-13'2,"0"2"-2,0 5 2,0 4 26,0-2 46,0 4-2,0 0-8,0 0-19,-26 30-23,-4 16-20,-8 14-1,-6 11 5,12 10-4,-4 15 6,6 14 0,6 7 2,22 6-6,2-5-4,2-17 0,52-15-3,14-19-9,28-30-11,-2-25-29,-12-12-247</inkml:trace>
  <inkml:trace contextRef="#ctx0" brushRef="#br0" timeOffset="61179.0098">19527 9965 333,'0'0'13,"0"0"9,0 0 1,0 0-12,0 10-4,0 25 9,0 13 3,10 5-3,18-2 3,-6-2-7,2-15 1,-6-2-7,4-9-5,8-10-1,-4-6-1,0-7-1,-4 0 1,6-6 1,2-23 3,-2-11 1,2 2 0,-8 7-4,-12 7 0,2 16 0,-10 5 0,-2 3 3,0 0 4,0 0 3,0 0-3,0 0 3,0 16 2,0 8-12,0 8 5,-14 11 3,-2 8 4,-14 13-6,-8 10-3,6 13 4,2-1-6,10-10-1,16-11-2,4-7-4,0-17-1,0-9-10,18-14 1,8-7-12,-2-9-10,-12-2-66,-12-2-245</inkml:trace>
  <inkml:trace contextRef="#ctx0" brushRef="#br0" timeOffset="61818.1443">20178 9670 325,'-4'0'0,"4"-3"-3,0-2-14,4 0 17,22 0 0,4 2 1,10 3 1,-10 0 2,-6 0 2,-8 8 0,8 0 2,-18-3-2,8 7-2,-8 1 11,-6 3 7,0 2-1,0 9-12,-24 7-9,-8 7-1,-2 2 0,-6-1-1,10-3 2,18-14 2,-2-5-2,14-7-2,0-5-3,14-1-1,16-4 5,2 0 1,4 0-1,8-3 0,-8 0-15,14 0-121</inkml:trace>
  <inkml:trace contextRef="#ctx0" brushRef="#br0" timeOffset="62279.1695">20821 10124 378,'0'0'8,"0"0"-8,20 0-3,38 0 3,0 0 2,16 0 2,-8 0 0,2 0-4,-12 0-1,2 0-5,-26 0-38,4 0-235</inkml:trace>
  <inkml:trace contextRef="#ctx0" brushRef="#br0" timeOffset="62769.249">22052 10076 192,'0'-2'59,"0"-1"-46,0-2 29,0 2 9,0-2-20,-14 0-22,-20-3-4,-18 5 1,-8 3 5,4 0-1,-4 0-5,6 0 0,22 8-5,18 5 0,14 4 0,0 3-4,2 2 0,40 2 3,0-2 1,4 2 1,4 0 0,-16-3 2,-8 8 0,-2-5 6,-14-1 1,-8-5 0,-2 4 3,0-7 8,0 4-11,-32-6-6,-8 6-1,-16-6-3,6-7-1,-10-4-4,12-2-11,-2 0-16,36 0-31,-2 0-61,16 0-108</inkml:trace>
  <inkml:trace contextRef="#ctx0" brushRef="#br0" timeOffset="63452.2879">22273 9667 184,'0'-2'99,"12"-1"-78,10 3-17,10-5-1,12-3 20,12 1-3,-2 0-6,-12 7-5,2 0-2,-32 0-4,10 0 4,-20 0 3,-2 7-1,0 18 10,-6 10-11,-30 0-8,-2 0-2,2-6-4,4-5 4,4 3-2,12-8 3,12-3-2,4-8 3,0 0 0,0 0 0,0-3-2,0 4 1,4-2 0,22-1 1,4-1 0,10-5-2,-4 0-2,0 0 3,12 0-14,-14-3-76,6-12-203</inkml:trace>
  <inkml:trace contextRef="#ctx0" brushRef="#br0" timeOffset="63788.3071">22864 9400 369,'-4'0'24,"4"0"-24,0 0-9,12 25 9,40 23 0,0 18 19,18 12 9,-16 0-5,-12-1 1,-14-5-1,-12 3 2,-16-1-6,0 7-5,-16 7 2,-38-2-7,-8-1-9,-16-7-1,12-14-13,-8-24-40,14-16-111</inkml:trace>
  <inkml:trace contextRef="#ctx0" brushRef="#br0" timeOffset="65386.391">6483 11416 75,'0'-8'209,"0"3"-188,0-1-7,0-1 2,0 7 4,0 0 4,0-3 14,0 3-5,0 0 0,0 0-14,0 0-11,0 0-7,12 27 1,18 10 1,12 22 6,2 10-1,12 9-4,-8 5 2,-4 0 0,6-6 0,-1-8 0,-13-6-3,0-19-1,2-9-2,-6-15-2,-2-16-1,-6-4-4,-10 0 4,12-21 3,8-32 4,6-25 2,-2-10-3,28-17-3,-6-8-2,8-1 2,-4 6 0,3 15-1,-17 30-4,-20 25-21,-20 32-44,-10 6-52,0 44-123</inkml:trace>
  <inkml:trace contextRef="#ctx0" brushRef="#br0" timeOffset="65718.505">7831 11683 331,'10'0'8,"10"0"-8,8 0 0,10-6 2,10-1 2,4-6-1,0 4-1,4-1-2,-9 7 0,-1 3-3,-16 0-55</inkml:trace>
  <inkml:trace contextRef="#ctx0" brushRef="#br0" timeOffset="65935.521">7855 11833 208,'16'5'131,"2"1"-131,20-6 0,10 0 0,-4 0 1,2 0 0,6 0-1,-8 0-17,-17 0-198</inkml:trace>
  <inkml:trace contextRef="#ctx0" brushRef="#br0" timeOffset="67638.6611">8865 11285 82,'4'-2'96,"-4"2"-85,0 0 3,0 0 0,0 0 3,14 2 26,-10 36 20,4 15-20,-4 22-21,-4 19-9,0-1-6,0 9-2,0-11 1,-4-14-3,-4-18-1,-10-11-2,8-18-3,8-14-9,-2-14-18,-6-2-56,6 0-154</inkml:trace>
  <inkml:trace contextRef="#ctx0" brushRef="#br0" timeOffset="67851.6733">8859 11813 255,'24'-30'1,"8"-8"-1,16-2 5,14 3 3,2-7 12,0 10-3,-2-6-7,-8 11-7,-12 1-3,-14 13-1,-6 1-7,-14 9-61,-8 5-172</inkml:trace>
  <inkml:trace contextRef="#ctx0" brushRef="#br0" timeOffset="68096.7093">8903 11732 228,'0'10'129,"0"9"-129,10 6 2,28 6 9,14 5 6,0 1 0,2 0-5,2 1-5,2 2-4,-6 0-3,-4-9-7,-16 2-42,4-11-122</inkml:trace>
  <inkml:trace contextRef="#ctx0" brushRef="#br0" timeOffset="69046.7614">9916 11728 344,'0'0'39,"-10"-7"-23,0 3 3,-2 0-12,-10 1-7,10 3 0,-2 0 0,-12 0-2,10 3-2,-14 21-5,6 3 2,4-1 3,2 15 1,6-4 0,12 3 3,0-3 0,0-9 0,0-4 0,4-14-2,18-7-6,-10-3-2,10 0 8,-14-17 1,14-11 1,-6-5 0,-2-2 0,0-2 0,-6 0 0,-4 2 0,0 5 5,-4 9 0,0 12 3,0-2 1,0 11-2,0 0-1,0 0-3,0 0 3,10 0-3,-10 20 6,4 12 6,-2 8-7,-2 13 3,0 6-6,0 3 1,0 13-3,0-5 3,0-1-1,-6-11-3,-4-1-1,2-11-1,-4-9-1,-2-1 0,2-5 0,-2-4-2,0 1 1,6-3-2,8-6 2,0-6 0,0-2-6,18-9 3,8-2-4,-2 0 7,6-24 2,20-22 0,-14-15-1,8-9-13,-8 7-100</inkml:trace>
  <inkml:trace contextRef="#ctx0" brushRef="#br0" timeOffset="70786.9161">10046 11713 224,'-2'-3'108,"-10"3"-105,12-3 16,0 3-5,0 0-14,0 0 0,0 0-3,0 0-1,0 9 4,0 15 4,14 0 6,14 2-1,2 1-5,-8-3 0,9-5 0,-1-3-4,-10-8 0,-4-6 0,-2-2 0,0 0 0,0 0 0,4-7 3,8-14 5,-2-6-5,6 0-3,0 2 0,-10 7-1,-10 5 1,4 7 0,-10 6 0,-4 0 0,0 0 3,0-2 4,0-6-1,0 0-4,0 1-2,0 7 0,0 0 2,0 0 5,0 0 5,0 11 5,0 16 1,-4 8-17,-10 8 3,2 6 7,-16 4-5,4 5-3,2 7-1,6 1 0,2-1-2,10-12 0,4 0-2,0-15-4,0-8-8,18-9-16,-2-5-42,10-16-239</inkml:trace>
  <inkml:trace contextRef="#ctx0" brushRef="#br0" timeOffset="71310.9491">11098 11248 207,'2'0'58,"2"0"-38,6-3-8,-10 3-1,10 0-7,-6-3 0,-4 3 8,0 0 19,0 0 18,0 0 9,0 0-11,0 0-24,-4 17-20,-20 13-1,-4 15-2,-20 11 1,8 13 0,-10 22 1,-2 6-1,0 4 3,21 4-2,9-13-1,18-5 0,4-10-1,0-13-1,34-8-1,13-16-4,7-16-8,8-12-16,-4-12-77,-12 0-200</inkml:trace>
  <inkml:trace contextRef="#ctx0" brushRef="#br0" timeOffset="73089.0434">11110 11700 191,'0'0'62,"0"0"-47,0-3 18,0-5-10,0 6-15,0-2-2,0 2-3,0 2 1,0 0 3,0 0 8,0 0 6,0 0-2,0 0-5,0 21-8,0 9 3,4 7-1,18-2-4,0-1 4,-10-6-4,14-12-4,-8-3 0,8-11-2,-16-2-2,16 0 3,4-7 1,8-25 4,-2-9-2,4-1-2,0-1 0,-5 8 0,-9 3 0,4 5 0,-24 13 0,8 7 0,-14 7 1,0 0 5,0 0 9,0 0 4,0 17 6,0 23-12,0 3-10,-16 17 1,-12 1 3,4 9-3,-9 8-3,1 5 0,-2 4-1,8-6-1,4-11-1,16-19-9,6-19-15,0-19-32,0-13-72,14 0-172</inkml:trace>
  <inkml:trace contextRef="#ctx0" brushRef="#br0" timeOffset="73527.0712">12003 11607 346,'-6'10'3,"0"17"11,2 5-2,-2-1-3,6 4-6,0-2-3,0 1-2,0 12 1,0-4-3,0 1-1,0-3-10,0-5-18,0-13-18,0-12-54</inkml:trace>
  <inkml:trace contextRef="#ctx0" brushRef="#br0" timeOffset="73734.0831">11771 11882 137,'0'0'202,"0"0"-202,0 0-6,26 0 4,22-3 2,-2-3 3,10 4 1,-8-3-4,4-1 0,-4 1 0,-10-1-1,-3 4-5,-5-4-60,-16 3-187</inkml:trace>
  <inkml:trace contextRef="#ctx0" brushRef="#br0" timeOffset="74202.106">12522 11652 317,'0'0'28,"-14"0"-13,-2 0 6,-2 0-1,2 2-17,-6 14-2,4 3 2,8 5-3,8-2-1,2-4-2,0 2 3,0-7-2,0-1-3,0-1 2,12 6 2,14-7 1,-2 3 1,-10 4 1,-2-1 2,-6 2 4,-6 1 7,0-1 6,0 1 0,-6-6 0,-24 1-12,2 0-7,-6-9-2,8-2-2,4-1-4,2 1-6,18 0-30,2-1-82,0-2-163</inkml:trace>
  <inkml:trace contextRef="#ctx0" brushRef="#br0" timeOffset="74627.1324">12578 11242 253,'0'0'53,"0"6"-53,30 22 0,20 13 18,4 10 4,2 11 19,-7 5-1,-7 5 3,2-7-15,-18 6-4,-14-7-7,-12-2-5,0 4-4,-8 2-1,-46-5-7,4-1-4,-11-8-25,1-14-47,0-11-156</inkml:trace>
  <inkml:trace contextRef="#ctx0" brushRef="#br0" timeOffset="77229.3517">13251 11813 82,'-6'-6'32,"-4"3"25,-4 0 10,6 3-28,0-3 28,8 1-27,0 2-27,0 0-8,0 0-5,0 0 1,0 0 3,0 0 11,0-3 11,0 3 7,0 0-16,0 0-17,0 0-2,4 0-3,30 0 5,0 8 1,18 4 0,0-5-1,2-1-1,1-6 0,-3 0-1,-12 0-18,4-13-74</inkml:trace>
  <inkml:trace contextRef="#ctx0" brushRef="#br0" timeOffset="79244.4599">14020 11558 204,'0'-5'94,"0"-1"-94,22-7-4,12-6 4,19-3 1,-5 2 2,12 2-2,-12 6 2,-4 4-1,-16 5 2,12 3 3,-24 0 1,4 0 1,-10 0 5,4 0 4,-8 6-5,8-1-7,-8-5-3,0 2-2,-6 1 5,0-3 2,6 7 8,-6 0-3,4 4-5,10-1-6,-8-2-1,0-2-1,8-5-2,-14 3 2,4-2 1,0-2 2,-4 4 2,0 1 2,0 5 8,0 9-6,0 8-9,-22 2 0,-8 8-1,-6 5 1,-14 5-1,-10 4 0,4-3 1,-18 2 0,6-4 0,15-9-1,3-13 1,24-7 0,20-9 0,-4-8 0,10 0-5,0 0 0,-8 0-1,8 0 2,0 2 3,0 4-3,14-2 4,20 7 2,-2-7-2,19 1 0,-7-5 2,16 2 0,0 1-2,-4 2 1,22 3-1,-10 0 0,6-5-7,-10-3-41,-8 0-218</inkml:trace>
  <inkml:trace contextRef="#ctx0" brushRef="#br0" timeOffset="79690.4851">15076 11443 260,'0'-8'11,"0"3"-8,0 3 4,0 2 14,12 0 10,-10 0 11,-2 15-28,6 28-1,-6 16 4,0 13-10,0 13 4,0-4-7,-20-6 2,18-12-3,-8-11 0,8-4-3,-8-11-3,2-9-7,4-10-23,-2-18-112</inkml:trace>
  <inkml:trace contextRef="#ctx0" brushRef="#br0" timeOffset="79908.4963">15076 11844 177,'30'-46'1,"24"-1"23,2-4 23,0 5-14,-2 6 4,18 13-14,-30 6-1,11 8-13,-15 7-9,-16 4-1,2 2-14,-10 0-29,-8 0-64,-6 0-79</inkml:trace>
  <inkml:trace contextRef="#ctx0" brushRef="#br0" timeOffset="80174.5164">15130 11753 198,'0'5'3,"0"6"1,0 3 26,4-1 6,26 14 4,10 5-2,-4 3 17,14 2-16,-14-2-15,14-5-13,-16-5-10,-4-3-1,15-3-4,-13-11-15,-8-3-24,2-5-64</inkml:trace>
  <inkml:trace contextRef="#ctx0" brushRef="#br0" timeOffset="82972.6675">16093 11809 404,'0'0'8,"0"0"-1,0 0 8,0 0-3,0 0-9,0 0 1,0 0 1,0 0 1,0-2 8,0-1 9,0 0 1,0-2-19,-20-1 0,-10 4-5,4-3 2,2-1-1,-6 6 0,4 0-1,16 0 1,-6 0 0,12 0-1,-6 0-6,8 16-5,-10 17 1,10 1 8,-2 3 2,-2 6 0,0-8-1,6-3 1,0-11 0,0-12-1,0-7-2,0-2-7,16 0 4,14 0 3,-4 0 3,22-13 0,-22-6 1,4-11-1,0 7 1,-14-10-1,-2-2 0,3 4 0,-11 9 0,-6 6 1,0 12 1,0 4 7,0 0 1,0 0-4,0 10-6,0 14-3,0 11 0,0 10 3,0 8 1,-8 12-1,-11 1 1,-5 1 0,10 0 0,-8 0-1,2-8 1,14-6-1,-4-5 0,2-7 0,8-9-3,-6-6 1,6-4 1,0-5-1,0-4 2,0-6-2,0-4-2,0-3-3,0 0-5,20 0 8,10-10 3,4-28 1,-2-13 1,11-14-1,-1-12-2,-2-1-21,-6 6-106,-22 19-197</inkml:trace>
  <inkml:trace contextRef="#ctx0" brushRef="#br0" timeOffset="83490.6956">16630 11245 254,'0'0'83,"0"0"-81,0 0 4,0 0 6,0 0-4,0 0 3,0 8 2,-2 15-13,-26 15-1,2 7 1,-10 15 3,-8 10-3,14 12 2,4 6 1,16 8 3,8-4 0,2-9 4,0-11-5,8-19-2,22-10-3,-4-10-4,4-12-2,-6-5-14,4-11-24,-6-5-60,-16 0-48</inkml:trace>
  <inkml:trace contextRef="#ctx0" brushRef="#br0" timeOffset="84000.7298">16698 11748 162,'0'0'105,"0"0"-98,0 0 9,0 16-4,0 16 4,6 10 5,4 6-5,8 1 6,-10-9 4,10 2-2,-5-14-19,11-12-5,-4-11-3,-8-5 0,10 0 3,0 0 3,2-24 2,4-13 0,2-6-5,-8-3 0,2 3-1,-8 8 0,8 10 0,-16 5 1,0 15 1,-8 0-1,0 5 1,0 0-1,0 0 1,0 0 0,0 0 5,0 18 3,0 22-1,0 5 2,-8 12 5,-4 5-3,-14 2-4,8 5-5,2-2-2,2-6-1,8-4 0,6-12-5,0-7-9,0-12-1,0-4-18,0-9-23,0-8-83,0-5-111</inkml:trace>
  <inkml:trace contextRef="#ctx0" brushRef="#br0" timeOffset="84579.0682">17345 11443 253,'-4'0'38,"4"0"-24,0 0-14,0 0-16,4-3 14,14 1 2,8 2 2,-14 0 6,6 0 4,-1 0-1,-7 2 0,2 1-4,-8 5-4,0-3 2,10 12 2,-12-4 9,4-1 6,8 3-12,-6-5-8,-6-5-2,-2-5-1,0 3 1,0 0 1,0 1 4,0 8 4,0 4-8,-10 11-1,-12 2-6,0 8 6,-4 1-2,-5 0 1,9-9 1,6-3 1,-12-9 1,14-4-1,12-7 3,2-6-2,0 2-2,0 1-3,0 4-1,2 2 4,28 2 4,8-3-2,-2-1-1,1-1 1,-7-3-2,10-1 0,-6-2-5,-8 0-59</inkml:trace>
  <inkml:trace contextRef="#ctx0" brushRef="#br0" timeOffset="85126.1961">17818 11952 383,'16'-4'0,"-2"4"-3,14-3 3,28 1 1,-6-1 9,6 0-1,-1 1-5,1-1-4,-20 3-1,8 0-1,-8 0-10,-22 0-59</inkml:trace>
  <inkml:trace contextRef="#ctx0" brushRef="#br0" timeOffset="85599.2444">18713 11786 401,'0'-7'1,"0"-3"0,0 2 1,0 0 3,0 6 2,-14-1-7,-18 3 0,-10 0-8,6 0 8,6 21 16,4 0 11,12-2-17,14 8-10,0-5-6,10-4 0,24 1 4,16 0 2,-8-1 0,12 2 2,-5-3 1,-11 6-2,-2-5-1,-22 0 3,-14 1 6,0-3 8,0 7-5,0-3-3,-30 2-4,-26-2-5,5 5-1,-5-4-2,2-4 1,18-2-4,12-6-10,4-7-20,16-2-97,4 0-174</inkml:trace>
  <inkml:trace contextRef="#ctx0" brushRef="#br0" timeOffset="86027.2681">18948 11448 172,'2'0'19,"8"0"-18,4 0 2,-2 0 4,8 0 8,-2 0 13,0 0 1,4 14-11,0-3-5,-12-4-3,-4-1-2,-6-1-5,0-5-2,0 6 9,0 5 34,0 4-23,-22 7-21,-4-1-10,6 0 6,-4 1 0,20-7-2,4 8 1,0-8 0,0-3 1,0-9 0,0 3-7,4-6 7,16 0 3,-4 4-2,4-4 0,10 0-12,0 0-53</inkml:trace>
  <inkml:trace contextRef="#ctx0" brushRef="#br0" timeOffset="86355.2859">19300 11336 347,'-8'-2'20,"8"2"17,0 0-37,0 2-7,24 30 7,6 24 19,0 18 1,9 7 3,-23 8 6,6-4-2,-18-7-7,-4-6-3,0-10-5,0-5-3,0-3-4,-26 5-5,-33 0-4,9-1-16,-6-9-30,14-15-108</inkml:trace>
  <inkml:trace contextRef="#ctx0" brushRef="#br0" timeOffset="87907.5174">20053 11619 160,'0'-10'12,"0"5"0,0 5 29,0-4 24,0 4 18,0 0-20,0 0-31,0 0-10,0 0-12,0 19-8,0 21 3,0 8-3,0 6 1,0-2-3,0 3 0,0-4-1,0-5 0,0-6-7,0-11-11,0-8-26,-14-10-51,14-6-54,-8-5-19</inkml:trace>
  <inkml:trace contextRef="#ctx0" brushRef="#br0" timeOffset="88106.5293">19819 11935 89,'0'8'212,"0"3"-212,18-6-2,30-2 2,-2-3 4,6 0 3,-2 0 1,11-6-2,-11-10 0,-14 6-6,8-4-4,-8 6-25,-12 0-178</inkml:trace>
  <inkml:trace contextRef="#ctx0" brushRef="#br0" timeOffset="88464.549">20749 11374 328,'0'0'102,"0"0"-102,0 13 0,0 24 2,0 14 3,0 16-1,0 13 1,0 19-2,-4-3 5,-23 1 2,9-6-1,-8-14-6,14-11-3,-6-13-1,8-19-7,2-24-6,2-7-10,6-3-27,0-6-83,0-23-30</inkml:trace>
  <inkml:trace contextRef="#ctx0" brushRef="#br0" timeOffset="88646.5586">20640 11948 0,'22'-16'160,"8"-2"-154,8-6 46,17-4-16,1-1 20,-2-6-12,-4 12-22,-10-7-10,12 1-6,-8 5-3,-10 0-3,-4 4 0,-4 2-1,-8 5-20,-18 10-120</inkml:trace>
  <inkml:trace contextRef="#ctx0" brushRef="#br0" timeOffset="88898.5742">20817 11790 5,'-12'11'144,"6"11"-143,6 2 8,0 5 22,0 11 4,10-2 11,22 1 1,22 0-20,-6-13-9,-10-8-8,6 1 0,-10-5-9,-2-3-1,-4-3-5,2-5-41,-14-3-135</inkml:trace>
  <inkml:trace contextRef="#ctx0" brushRef="#br0" timeOffset="90922.6854">21576 11943 289,'6'0'8,"-6"0"-6,0 0-2,0 0 4,0 0-2,0 0 9,0 0 7,0 0 2,0 0-3,0-11 1,0 3 1,-6 3 0,-10 0-6,-6-1 3,-8 5-10,4 1-1,-4 0 3,0 0-8,5 1-7,11 18 4,-4 2-4,-6 4 2,8 7 1,2-3 3,14 0 0,0 1 1,0-7-1,0-6 0,0-12-5,14-5-3,8 0 1,-2 0 5,10-10 2,-9-14-1,9-11-4,-8 5 1,-10-2 3,8 2 1,-10 18 1,4 3 1,-10 7-1,-2 2 2,-2 0 2,0 0 6,6 0 0,-6 13-10,0 22 7,0 8 0,0 12 4,0 16-2,0 0-7,0 10 2,0-1 2,-6-9-4,-4 0-2,-4-6 1,8-16-1,4 0 0,-12-12-1,14-8 1,0-10-1,0-5-1,0-12-2,0-2 0,0 0-6,0 0 2,22-5 8,12-25 2,10-7 1,-12-8-1,22-6-2,-6-3-5,4-4-80,-16-2-192</inkml:trace>
  <inkml:trace contextRef="#ctx0" brushRef="#br0" timeOffset="91454.7144">21966 11884 183,'0'0'37,"0"0"-37,4 2 0,4 20 7,10 7 17,-6 1 3,-8 5 6,12-5-9,-6-7-9,8-12-5,-5-3-9,5-6-1,8-2-2,-6 0 2,-8 0 10,16-18 6,-2-18-4,4-3-7,-4-1-5,-4-3 0,0 3 0,-12 6-2,10 6 2,-12 20-1,-8 8 1,0 0 6,0 8 12,0 38-10,0 13-4,-30 5 2,0 8 1,2 0-5,-4-2 1,2-3 0,12-1-3,-6-4 0,12-11-1,10-6-4,2-13-2,0-2-13,0-12-43,0-15-141</inkml:trace>
  <inkml:trace contextRef="#ctx0" brushRef="#br0" timeOffset="91950.7414">22866 11285 156,'0'-6'6,"0"3"0,6-7 11,2-1 13,6-2-4,0-2-13,-6-7-2,0 12 15,6 1 8,-6 6-18,-4 3-8,-4 0 19,0 0 9,0 0 8,0 0-8,0 12-27,0 17-9,-10 11 1,-14 13 5,-20 14 0,8 27-2,-18 13 2,2 13 1,11 6-2,-3-3 1,42-8 1,2 0-4,0-14-3,2-10 0,52-19-7,3-29-7,3-21-16,-4-22-107</inkml:trace>
  <inkml:trace contextRef="#ctx0" brushRef="#br0" timeOffset="93554.8586">23114 11705 191,'0'-13'131,"0"-3"-125,0 2 7,0 6-6,0 2 5,0 6-9,0 0-3,0 0 2,0 4 17,0 25-4,0 18 13,0 2-16,0 7-5,0-3 1,8-7-5,12-9 2,4-7-3,-6-14-1,-2-9-1,0-7-5,-2 0 5,12-7 2,0-25 2,8 1 0,0-14-1,3-2-3,-3 0 0,-8 7 0,-6 7-3,-10 3 3,-6 14 0,6 9 0,-10 7 4,0 0 7,0 0 8,0 18-6,0 19-13,-14 17 0,-12 10 0,-4 3 1,0 3 1,-1-4-1,7 2 0,-6-7-1,24-8-1,-8-3-3,14-10-3,0-4-17,0-12-63,0-11-185</inkml:trace>
  <inkml:trace contextRef="#ctx0" brushRef="#br0" timeOffset="93855.9567">23745 11866 315,'0'0'120,"0"0"-120,0 0-6,22 0 3,8 0 0,6 0 3,18 0 3,2 10 0,-8-2-3,-10-2-2,7-4 1,-15 1-8,-6-3-38,-12 0-227</inkml:trace>
  <inkml:trace contextRef="#ctx0" brushRef="#br0" timeOffset="94304.9831">24524 11692 319,'0'0'35,"0"0"-30,-2 0 6,-20 0-3,0 0-6,-6 0-2,10 8-2,-10 9-4,2 11 6,6-4 3,10-3 1,10 2-3,0 0 0,0-4 1,0-3-1,12-5-1,18-1 0,-6-2 0,-6 0 3,-10 0 4,-4 0 2,0 3 0,-2 2 5,12 1 0,-14-1-6,0 4-2,0-2 3,-16 4-3,-14 0-2,0-3-3,0-8-1,0 2-7,0 1-5,4-3-11,8 0-38,8-3-106</inkml:trace>
  <inkml:trace contextRef="#ctx0" brushRef="#br0" timeOffset="94651.0775">24664 11290 126,'0'0'124,"4"0"-124,22 0 6,5 24-4,21 6 14,-8 10 12,-6 16 7,-8 12 19,-22 11 0,0 11-11,-8 2-9,0 1-13,0-3-5,-16-8-11,-6-7-5,-14-6-3,0-16-16,-20-12-40,-15-28-209</inkml:trace>
  <inkml:trace contextRef="#ctx0" brushRef="#br0" timeOffset="98017.2607">8718 12537 12,'-20'8'157,"18"-8"-122,2 0 21,0 0-13,0 0-29,0 0-11,0 0 7,0 0 6,0 0 8,0 0 11,0 0 9,0 0-6,0 0-17,0 0-12,0 0-4,0 0-4,0 0 0,0 0-1,0 0 0,0 0 0,0 0-1,0 0 0,0 0-3,0 0 2,0 0-1,2 0 3,22 0 0,-6 0 0,-4 0 0,14 0-1,2 0 1,-3 0-2,-1 0 1,-4 0-3,4 0 2,-6 0-1,-2 0 2,0 2 0,8 1-1,-4-3 2,4 0-1,4 0-2,-4 0 1,-6 2 2,6 4 0,0-1 0,-2 1 0,4-4 0,2 1 0,-2 2 0,14-5 0,-10 0 0,22 4 0,-4-4-1,-1 0 1,13 0 0,2 0 1,-4 0-1,-2 0 0,10 0 0,-2 0 1,4 0-1,4 0 0,2 0 0,5 0 0,-15 0 0,14 0-1,-6 0 1,-10 0 0,-6 0 0,10 2 0,-12 0 0,4-2 0,-4 3 0,-7-3 0,-3 0 0,6 3 0,-8-3 0,-6 0 0,6 0 0,-12 0 0,4 0 0,-2 0 0,10 2 0,-6 1 0,16-3 0,-4 0 0,10 0 0,-4 0-1,1 0 1,-3 0 0,14 0 0,-6 0 0,4 0 0,2 0 1,2 0-1,-4 0 0,-6 0 0,6 0 0,7-3 0,-5 3 0,0-2 0,2 2 0,-14-3 0,0 3 0,14 0 1,-10 0-1,0 0 0,-4 0 0,10 0 0,-9 0 1,3 0-1,-4 0-1,-6 3 1,-4 2 1,4 0-1,-16 2 0,10-6 0,-6-1-1,6 3 2,-10 0-1,-4 0 0,0 0 0,-8-2 0,8 3 0,-8-2 0,-10 1-1,15-1 1,-9 1 0,-2 0 0,6 2 0,2-3 0,4 3 0,16-1 0,-14-2 0,16-2 1,2 4-1,4-2 0,4 1 0,0-3 0,0 0 0,10 0 0,-2 0 0,-11 0 0,15 0 0,-18 0 0,22 5 1,-4 3-1,-8 0 2,14-4-4,-10-4 2,14 4 0,-4-1 0,-3-3 2,9 5-2,0-2 0,-8 5 0,-4 0 0,-8-3 1,-4 3-1,8-3 0,-6 1 0,-6-1 0,-5 4 0,3-5 0,0 2 0,-12-1 0,6 1 0,-6-4 0,2 3 1,-2 1-1,-8-3-1,-2 2 1,14-2 1,-12-1-1,0 3 0,-8-2-1,12-1 1,-8 2 0,4-2 0,6 2 0,-8-2 0,3-1 1,13-1-1,-14 0 0,8 4 0,0-2 0,-2 2 0,-2-2 0,-4 1 0,-2-1 0,14 1 0,-4-3 0,0 3 0,2 2 0,-8-3 0,-4 1 0,12 3 0,-10-5 0,4 6 0,-2-3-1,-1-4 1,1 0 0,12 0 0,-10 0 0,14 1 0,-10-1 0,12 3 0,-6 0 0,0-3 0,8 5 1,-2-3-1,8 1-1,2-3 1,-4 0 0,19 0 0,-13 0 0,18 0 1,-6 3-1,-2 0 0,8-1 0,0 3 0,-16-2 1,32 0-1,-17-1 0,11-2 0,0 0 1,10 0-2,-8 0 2,8 3-1,-4 1 0,-9-2 1,-5 0-1,0-2 0,-2 0 0,4 3 0,-8-3 1,-2 0-1,-8 0 1,-1 0-1,5 0 0,-14 0 0,8 6 0,-8-4 1,-6 0-1,10 1 0,-10-3 0,6 3 0,-4-1 0,-10-2 0,10 0 1,1 9-1,-21-3 0,22-2 1,-10 5-1,-2-7 0,8 1 2,4-3-2,-8 0 0,8 0 0,-8 0 1,18 0 0,2 0-1,-6 0 0,1 0 0,9 0 1,-10 0-1,0 0 1,-4 3-1,0-1 0,-4-2 0,18 0 0,-10 0 0,2 0-1,12 0 1,-3 0 0,11 0 1,-2 0 0,4 0-1,22 0 0,-4-2 1,0-1 0,3 0-1,3-2 1,-4-1-1,4 2 2,-10-5-2,2-2 1,-16 4 1,3 4-1,-7-3-1,4 4 0,-4-7 1,-8 1-1,6 3 0,-18 0 0,-4 5 1,-10 0-1,5 0 0,-21 0 1,-6 0 0,-14 0-1,16 0 5,-8 0-2,-6 5-2,2-3 0,-4 1-1,4-3-1,-2 0 1,-2 0 0,4 0 0,-10 0 0,-2 0 0,-2 0 0,0 0-1,0 0 1,14 0-3,-4 0 3,-4 0-1,18 0-3,-20 0-1,10-16-6,-12-9-29,-2-3-70</inkml:trace>
  <inkml:trace contextRef="#ctx0" brushRef="#br0" timeOffset="100027.3749">13385 13210 227,'-10'0'22,"8"-3"24,2 1-8,0-3-31,0 5-6,0 0-1,0 0 0,0 0 5,0 0 3,0 0 15,0 5-1,0 21-17,12 12 9,18 4-3,-4 2-4,5-4-3,-5-8 2,4-3-4,-8-7 0,0-11-2,8-4-2,-8-7 0,4 0-1,0 0 1,8-7 2,-2-17 4,-2-11-2,24-5-2,-10-3 0,-2 3 0,-2 12-1,-24 10 1,-16 10 0,4 8 0,-4 0 8,0 0 5,0 0 1,0 0-7,0 0-7,0 0-1,10 0 1,-10 0 0,4 0 0,-4 0 0,0 0 0,0 0-1,0 0 1,0 0 1,0 0 0,0 0 0,0-2 1,0 2 0,0-10 1,0-5 0,0-4-3,0 1-1,6 6 1,-6 5 0,0 7 0,0 0 1,0 0 1,0 0 8,0 2 1,0 26-9,0 9-1,-20 14-1,4 5 1,-14 3-1,-10 10 0,10 4 2,0 4-2,4-2 0,4-7 0,22-15-2,0-6-3,0-15-15,22-5-28,4-13-94</inkml:trace>
  <inkml:trace contextRef="#ctx0" brushRef="#br0" timeOffset="100588.5894">14775 12991 61,'0'0'120,"0"0"-98,0 0-8,0 0-14,0-2-5,0-6 4,0 5 2,0 0-1,0 3 10,0 0 24,0 0 30,0 0-9,0 0-18,0 0-11,0 0-12,0 8-11,-16 17 0,-14 6-2,-10 12 0,2 5 2,-6 9 1,6 1 4,-6 4-6,14-1 0,-2 1 0,26-3-2,6-7 0,0 2-2,0-10-2,38-11-4,6-5-4,20-15-8,6-5-37,-6-8-162</inkml:trace>
  <inkml:trace contextRef="#ctx0" brushRef="#br0" timeOffset="101100.6207">15150 13296 350,'0'0'2,"0"0"30,0 0-3,0 0-23,14 21 0,2 14-4,8 5 6,-12 0-5,6-5-1,-6-6 3,14-7-3,-4-12-2,-6-4 0,0-3-1,-2-3 0,2 0-1,8 0 2,2-16 0,-2-15 2,13 1-1,-7-6-1,4 4 0,-12 11 1,-4 6-2,-12 11 1,-6 4 0,0 0 7,0 0 5,0 16-1,0 8-2,0 14-5,0 4 2,-16 14-2,-14 11 2,-8 10 2,12-1 0,-5-10-5,19-4-3,-2-17 0,10-9-3,4-13-9,0-6-13,0-12-21,14-5-135</inkml:trace>
  <inkml:trace contextRef="#ctx0" brushRef="#br0" timeOffset="101557.6436">15787 13045 295,'8'-4'0,"-6"-3"-6,12 1 0,14 4 6,-14 2 0,10 0 1,-6 0-1,-2 8 5,0 8 7,-6 0 2,0 3-1,-2-1-2,-8 3 4,0 2 0,0-5-5,0 6 3,0 0-9,-18 4 0,2-3-4,-2-1 0,-2-5 0,18 0 3,2 0-1,0-10 1,0 1-3,0-3 0,0-4-5,14 0 1,2-3 4,6 0-2,8 0 2,0-13-9,-6-6-174</inkml:trace>
  <inkml:trace contextRef="#ctx0" brushRef="#br0" timeOffset="102030.6989">16484 13462 320,'0'0'0,"0"-6"-7,10 0-4,38-1 11,-4-1 2,-6 3 0,6-1-2,-14 3 3,12 2-3,3 1 0,-9 0-32,6 0-138</inkml:trace>
  <inkml:trace contextRef="#ctx0" brushRef="#br0" timeOffset="102486.8292">17395 13317 237,'-32'0'40,"-12"0"-19,6-3 16,6 0 1,-2 3-23,14 0-7,-6 0 8,8 0-6,10 15-3,-6 3-7,14 4 0,0-9 0,0 0 0,0 3-3,26 3 0,18 2 3,12 6 0,8 5 6,-4-2-5,-3 4 1,-5-5 1,-22-7-2,-6-3 8,-24-1 4,0-5 9,0 4 14,-24-1 2,-28 0-27,-9 1-10,5-10-1,-2-7-5,8 0-17,12 0-21,20-11-24,6-13-43,12 3-108</inkml:trace>
  <inkml:trace contextRef="#ctx0" brushRef="#br0" timeOffset="102997.8538">17712 13124 132,'0'0'72,"0"0"-36,10 0-27,0 0-4,10 0 3,-4 0-3,2 0-1,-12 0-1,8 0-1,-2 0 2,-12 0 0,0 8 4,0 8 6,0 1-5,0 10-9,-26 2-7,10 3 1,-4 1 6,2-8 1,18 0 1,0-12-2,0-2-1,0-9-2,0-2-6,0 0 2,4 0 2,10 0 5,-2 0 0,2 0 0,-4 0 1,16 0-1,4 0-1,-6 0-76</inkml:trace>
  <inkml:trace contextRef="#ctx0" brushRef="#br0" timeOffset="103490.883">18209 13045 134,'0'0'117,"0"5"-117,0 14 2,26 2 1,8 11 11,14 6 19,-4 7-3,0 5 8,0 6 10,-8 4 3,-12 1-7,0 0-10,-18 1-16,-6-1-11,0 4-5,-6-1-2,-38-1-1,-22 5-11,-10 0-11,-6-15-40,0-12-75,-2-13-146</inkml:trace>
  <inkml:trace contextRef="#ctx0" brushRef="#br0" timeOffset="106889.2191">6693 14761 400,'-30'-7'13,"10"-2"31,14 5-24,-8-3-8,14 4 1,0 3-5,0 0-6,0 0-2,0 0 1,0 0-1,0 0 2,0 10 8,26 28 13,28 22 2,14 11-12,0 7-3,7 3-2,-9-4-3,-6-7-4,-6-8-1,-4-7 2,-6-16-2,-12-19 0,-10-15-1,-14-5-3,-4 0-1,2 0 5,6-24 2,0-29 3,2-25 2,16-18-7,0-9 0,12 2-1,2-2 0,4 3 1,-5 12-5,-13 20-29,-8 36-50,-18 31-131</inkml:trace>
  <inkml:trace contextRef="#ctx0" brushRef="#br0" timeOffset="107182.2359">7837 14886 396,'8'0'16,"6"-2"-16,12 0-4,4-1 4,8 0 0,10 0 0,2 1 0,-10-1 1,4 3-1,-13 0-2,-15 0-40,-10 0-135</inkml:trace>
  <inkml:trace contextRef="#ctx0" brushRef="#br0" timeOffset="107385.251">7859 15090 304,'12'0'35,"6"0"-35,14 0-2,0 0 2,12 0 0,4-6 3,-12-4-3,-6 2-3,-10 5-109</inkml:trace>
  <inkml:trace contextRef="#ctx0" brushRef="#br0" timeOffset="109169.3464">8822 14575 99,'0'0'161,"0"0"-116,0 0-13,0 0 1,0 0-15,0 0-1,0 0 4,0 0-12,0 0-8,0 0 0,0 0 0,0 0 1,0 0 1,0 0 1,0-4 3,0 4 2,0 0 1,0 0-4,0 0-2,0 0-1,0-2 2,0 2 2,0 0-4,0 0 0,0 0 0,0 0-1,0 0 1,0 0-1,0 0 0,0 0-1,0 0 4,0 6 2,0 24 0,0 19-3,4 23 2,-4 19-2,0 19-1,0 10 0,0 2-2,0-13-2,0-15 1,0-32-2,0-26-11,0-28-29,0-8-154</inkml:trace>
  <inkml:trace contextRef="#ctx0" brushRef="#br0" timeOffset="110356.4157">8887 14920 373,'2'0'0,"18"0"-12,4 0-5,6 0 17,12 0 1,0-20 3,-4 4 1,-4-3 4,6-2 0,2 0 2,-6-6-3,2-3-3,-4-2-2,-4 5-3,-16 12-12,-12 15-94,-2 0-166</inkml:trace>
  <inkml:trace contextRef="#ctx0" brushRef="#br0" timeOffset="110630.4551">8796 15007 90,'2'6'143,"29"4"-134,5 6-9,8 3 23,-2 2 6,24 3 7,-10-3-12,0 3 3,-10 0-5,10 4-14,-12-5-6,-8 5-2,8-7-10,-8 3-51,-14-17-156</inkml:trace>
  <inkml:trace contextRef="#ctx0" brushRef="#br0" timeOffset="111366.5026">9802 15157 258,'0'-22'50,"0"-1"-50,-8-2 1,-6 4 5,-8 5 1,10 5-3,-12 9 22,-4 2 3,-20 0-21,18 2-5,0 22-3,-4 3 0,14 5-3,8 5 0,10 1 3,2 3-1,0-7 1,0 2 0,12-8 0,10-7 0,-12-6-4,18-15-1,-6 0 0,-4 0 5,-2-15 0,2-11 0,4-6 0,-6-1 0,-2 5 0,-8 6 0,0 8 0,-6 6 2,0 3 1,0 5 4,0 0 1,0 0-3,0 0 1,8 0-3,2 4 1,-6 16 0,-2 7 12,4 5-5,-6 10 1,6 6-2,-6 14-2,0 0-3,0 3-2,0-2-2,0-5 1,0-6-2,0-6-1,0-13 0,0 0 0,12-9-1,-8-3 0,-2 4-3,18-10 4,-12 1-1,6-8 1,-6 1-1,0-9-6,2 0 1,6 0-2,4-30 9,10-23-1,2-9 1,12-7-1,8 1-10,-8 7-18,0 13-76,-19 16-187</inkml:trace>
  <inkml:trace contextRef="#ctx0" brushRef="#br0" timeOffset="111914.6305">10253 15031 178,'0'-3'216,"0"3"-189,0 0 15,0 0-16,0 9-20,0 17-5,0 11 1,12 7 1,6-2 0,6-5 0,-4-7 1,4-11-4,6-3 0,-18-5-1,8-7 1,0 0 0,-10-4-2,4 0-4,2-4 6,16-33 0,-8-8 2,6-8 1,12 7-3,-16 11-2,-10 17 2,2 10-1,-10 8 1,-8 0 0,0 0 5,0 11 3,0 20 0,0 14-7,-8 7 2,-10 6 2,2 7 1,-2-2-1,-4 5 4,-6-2-4,12 1-5,2-3 0,0-9-2,4-3-4,10-28-16,0-6-29,0-18-101,0 0-174</inkml:trace>
  <inkml:trace contextRef="#ctx0" brushRef="#br0" timeOffset="112440.8079">10904 14598 455,'0'-6'0,"16"4"-5,10-3-14,12 2 18,-2-3 0,2 5 1,-10 1 0,-14 0 0,-10 7 0,-4 26 2,0 3 1,0 10-2,0 2 1,0-3-1,0-2 0,0-8 1,0-10 0,0-8-1,0-3-1,0-5 0,0-2 2,-4 1 2,-10 0 2,2-2-4,-4-1-1,16-3 0,0-2-1,0 0-1,0 0-6,0 0-1,0 0 3,0 6 4,0-3 1,14 5 0,12-4 0,6 5 0,8-5-2,4 0 1,4-4-14,-10 0-97</inkml:trace>
  <inkml:trace contextRef="#ctx0" brushRef="#br0" timeOffset="160571.0018">11973 15069 175,'-12'-3'9,"8"-2"19,4-1 14,-10-2-14,10 0-16,0 3-12,0-3 0,0 2 3,-4 4 6,-2-1 11,6 1 17,0 2-13,0 0-20,0 0-3,0 0-1,0 0-1,0 0 1,0 0 0,0 0 2,0 0 1,0 0 3,0 0 8,0 0 7,0 21-2,0 8-6,0 14 1,0-1-7,0 3-1,0-12-6,0-1 1,0-8-1,0 1-1,0-4-3,0-8-9,0-2-18,0 5-31,-20-12-59,10-4-44</inkml:trace>
  <inkml:trace contextRef="#ctx0" brushRef="#br0" timeOffset="160842.0174">11685 15202 347,'0'-5'25,"0"1"-3,0-7 34,0 7-23,0-2-23,0 6 6,12 0-16,14 0 1,12 0 1,8 0 7,22 0-1,-6 0-3,-4 0-5,0 0-1,-4 0-11,-19 0-35,-9-4-156</inkml:trace>
  <inkml:trace contextRef="#ctx0" brushRef="#br0" timeOffset="162505.1063">12378 14697 71,'0'0'145,"0"0"-145,6 0 0,-2 0-1,-4 0 1,10 0 5,-6 0 0,0 5 17,4 22 8,-4 13 15,10 14-19,-14 16-2,4 0-5,-4 14-7,0 2-2,0-3-4,0 0 2,0-10-3,0-15-2,0-13-2,0-18-1,0-14-5,0-2-7,0-10-24,2 3-30,4-1-53</inkml:trace>
  <inkml:trace contextRef="#ctx0" brushRef="#br0" timeOffset="162785.1243">12458 15205 272,'6'-23'9,"4"9"2,-2-6 16,10 1-2,4 2-6,10-8-7,12-7 0,6-8-6,-4-6 2,4-2-5,-6 3-3,-7 2 0,-15 11-3,-14 6-19,-8 12-92</inkml:trace>
  <inkml:trace contextRef="#ctx0" brushRef="#br0" timeOffset="163083.1411">12408 15090 289,'6'5'24,"12"6"-20,2 7 6,2 6 3,16 14 1,2-1 3,-10 3 4,10 4-4,2-4 0,-12 2-6,14-7-11,-10-17-2,-1-1-7,5-9-17,-20-8-19,0 0-102</inkml:trace>
  <inkml:trace contextRef="#ctx0" brushRef="#br0" timeOffset="163775.202">13155 15193 123,'0'-11'256,"0"5"-256,-6-8 0,-8 0 2,2 5 1,-6-1 1,-6 5-1,10 3 0,-4 2-3,-6 0 5,8 0 12,-8 17-17,10 6-5,2 8-1,-2 2 4,4 4 0,8 8 2,2-5 0,0 9 0,0-12 1,0-14-1,2-5-1,22-15-7,-12-3-5,18-6 5,-12-28 6,2-7 2,-4-8 0,10 9 0,-2-2 0,-6 14-1,-6-3 2,-8 17-1,6 3 0,-10 10 5,0 1 20,0 0 16,0 0-6,0 0-15,0 5-20,0 22 1,0 11-1,0 7 3,0 6-1,0 12-1,0-1 0,-10 7 0,2 4-1,-4 2 0,2 6 0,6-10 0,4-3-3,0-18 1,0-15-2,0-14-4,0-13 0,14-5-4,2-3 4,4 0 5,0 0 3,14-11 0,-8-18 0,-2-14 0,4-16 0,-2-2-1,4-2-20,0 3-54,-4 17-147</inkml:trace>
  <inkml:trace contextRef="#ctx0" brushRef="#br0" timeOffset="164350.2336">13435 15135 299,'0'0'121,"0"0"-121,0 0-2,0 0-4,0 0-7,0 11 10,6 21 3,15 13 20,-3 1-1,0 5-2,6-14-10,-4-8-6,-10-13-1,14-10-3,-4-6 1,4 0 2,-8 0 2,4-22 3,6-9-2,4-1-1,-2-6-2,-2 6 0,-14-5 0,12 7 0,0 1 0,-10 13 0,-8 4-1,0 10 1,-6 2 1,0 0 11,0 27 12,0 21-14,-22 16-8,-6 3 7,-2 2-2,14-1-1,-8-11-4,2 3-2,12-14 0,-2-14-2,6-11-10,4-10-15,2-3-36,0-8-61,0 0-158</inkml:trace>
  <inkml:trace contextRef="#ctx0" brushRef="#br0" timeOffset="164771.3179">14341 15023 353,'0'0'0,"-12"8"0,-18 22-4,6 4 4,-8 4 11,8-3-3,12-6-5,-2-5-3,4-7 0,10-7-2,0 0-4,0-2-4,24 8 6,-4 5 4,10 4 4,-12 4 13,12 3 2,-6-2 0,-10-7 8,0-3-5,-14-4-6,0-3 4,0 0 18,-34-2-14,-14 5-24,0-6-4,-16-4-14,30-6-23,3 0-38,5-13-21,20-14-113</inkml:trace>
  <inkml:trace contextRef="#ctx0" brushRef="#br0" timeOffset="166452.4143">14800 15238 51,'-31'-9'49,"1"-2"22,6 3-32,12 0 8,-2 3 26,14 2-4,0 2-19,0 1-24,0 0-15,0 0 0,0 0 1,0 0 0,0 0-7,30 0 0,26 9 9,13 2-3,15-1-6,-16-4-5,6-4 0,-10-2-2,-18 0-8,-10 0-31,-18 0-164</inkml:trace>
  <inkml:trace contextRef="#ctx0" brushRef="#br0" timeOffset="167210.4529">15230 14956 201,'10'-16'1,"14"-3"4,-4 6 28,-2 0-4,18 0 4,6-1-2,6 1-3,-9 2-6,9 3 3,-10 3-6,6 2-3,-8 3-2,6 0-6,-12 0-4,-8 0 1,-18 0 2,0 5 15,-4 14 0,0 11 1,0 8-13,0 9-7,0 4 1,-8-3-3,-6-5-1,8-8 1,4-17 0,2-8-1,0-6 0,-4-2 0,-6 1 2,6 5 1,-22 5-3,-4 8 0,-4 4-5,-2 2 1,-2 6-1,8-3 1,12-6-1,6 0 4,-11-13 1,19-2-4,-2-5 0,0 3 1,6-5 3,-4 0 0,4-2 1,0 0 1,0 0 0,0 0 0,0 0-2,0 0 0,0 0 0,0 0 0,0 0 0,0 0 0,16 6 0,33 1 0,-3-1 1,0-4 2,8-2 0,-2 0 0,-4 0-1,-6 3-2,2 3-2,4 5-13,-10 5-77,-16-7-347</inkml:trace>
  <inkml:trace contextRef="#ctx0" brushRef="#br0" timeOffset="168746.5618">16132 14983 89,'0'-5'69,"0"2"-12,0 3 9,0 0-16,0 0-27,0 0-5,0 0 3,0 0 4,0 0 9,0 0 2,0 0-21,0 3-9,10 12-5,2 7 2,-8 0 0,-4 4 1,4 6-1,6 8 0,-10 11 2,0 11 1,0 13-2,0 2-4,-14 1-1,-2-9-3,2-5-6,14-13-1,0-13-17,0-12-15,0-22-85,0-4-139</inkml:trace>
  <inkml:trace contextRef="#ctx0" brushRef="#br0" timeOffset="169016.5802">16146 15331 369,'8'0'43,"-4"-3"-33,10-2-6,2-6-4,10-8 0,22-13 3,8-6 2,0-3 0,-2 11 0,0 2-3,-22 10-1,-2 5-1,-2 2 0,-14 5-3,-6 4-12,-4-3-60,-4 2-121</inkml:trace>
  <inkml:trace contextRef="#ctx0" brushRef="#br0" timeOffset="169270.5909">16270 15272 265,'22'24'46,"4"3"-42,0-2 8,12 11 14,-12-3-7,14-10-6,-16 7-6,-2-13-7,4-2 0,-4-7-6,-6-3-25,-2-5-44,-12 0-137</inkml:trace>
  <inkml:trace contextRef="#ctx0" brushRef="#br0" timeOffset="169936.8027">16965 15382 146,'0'-14'194,"0"-6"-174,0 3-20,0-6 4,0 3 1,0 4 1,0 10-1,-4 1 11,-8 2 22,-14 3-16,-2 0 0,-2 3-13,-8 15-9,20 15-2,-2-4-3,2 6 2,18-3 3,-7 0-1,7-2 1,0-1 0,0-11-1,0-1 0,21-10-5,-5-7 0,4 0 0,-2-7 0,-6-20 2,16-13 3,-12-3-4,12 1-8,-12 7 2,0 16 7,-10 9 4,-6 10 1,0 0 8,0 0 16,0 2 2,0 22-25,0 14-2,0 1 0,-8 2 2,-10 1 0,8 1 2,-6 1 0,12-5 3,-6 3-3,8 7-2,-12 0-1,10 4-1,-6 0 0,8 8-1,-10-4 0,10-14 0,2-4-1,0-17 0,0-11-4,0-11-6,2 0-5,26 0 15,-12-30 2,14-8 0,6-7 0,-12-12 0,20-3-6,-4 6-29,-10 1-54,2 7-122</inkml:trace>
  <inkml:trace contextRef="#ctx0" brushRef="#br0" timeOffset="170530.9458">17249 15197 327,'0'0'66,"0"10"-51,0 17-3,0 2 0,0 4 0,0-4-3,10-6-5,2 2-4,14-9 0,-4-10 0,-6-4-3,0-2 3,4 0 0,-2 0 2,-12-2 1,18-17-2,-7-5 2,9 3-3,-6-3 0,0-5 0,-4 12-3,-2 4 2,-10 10 1,-4 3 3,0 0 9,0 0 13,0 8 2,0 24-19,-18 14-6,-8 7 2,-4 1 9,4-1-2,-5-6-5,19 2-1,-2-6-3,0-8-2,12-6-1,2-5-4,0-5-7,0-6-10,0-5-27,0-2-48,0-6-122</inkml:trace>
  <inkml:trace contextRef="#ctx0" brushRef="#br0" timeOffset="170994.9757">17752 14676 450,'0'0'5,"0"0"-5,0-3 0,0-2-6,16-1 5,8 1 1,20-1 0,-18 6 1,-10 0 0,4 0 1,-12 0-2,2 9 2,-10 12 3,0 5 1,0 8-2,0-4 0,-24 2-4,-6 1 0,4-7-3,-12 5 3,30-8 0,-14-5 0,22-2 3,0 1-1,0-6-2,0 1-2,0 0-2,18-1 2,-6-4 1,24 1 1,-22-2 1,10-3-1,-4-3-3,4 0-21,-12 0-122</inkml:trace>
  <inkml:trace contextRef="#ctx0" brushRef="#br0" timeOffset="172903.1061">18287 15341 114,'0'-5'37,"0"-3"0,0 3 2,0 2 2,-4 1-26,4-2 11,0 4-7,0 0 7,0 0 0,0 0-7,0 0-1,0 0-5,0 0 0,0 0-9,0 0 4,0 9 4,0 9-4,0 1 0,0 5-3,0-8-4,0 1-1,0-7-3,0 1-8,0-4-11,0 7-32,0-1-71,-4 6-55</inkml:trace>
  <inkml:trace contextRef="#ctx0" brushRef="#br0" timeOffset="173253.1222">18088 15362 209,'-6'0'49,"6"0"-3,0 0 5,0 0-26,0 0-22,0 0-3,0 0 0,6 0 6,19 0 4,3 10-5,2-9 0,8-1-4,-8 0 0,18 0-1,-16 0-2,10 0-14,-4 0-61,-14 0-119</inkml:trace>
  <inkml:trace contextRef="#ctx0" brushRef="#br0" timeOffset="174207.1754">18569 15093 64,'24'-6'108,"-6"-2"-102,-4-8 4,14 0 1,12-3 10,-6 4-6,-1 1 1,11 3 5,-2 6 2,0 2 6,-4 3-4,6 0-2,-14 0-7,-6 0-1,-6 0-1,-14 10 13,4 10 3,-8 4-5,0 11-15,-12 5-10,-24 5-1,4-2 0,-12 2-3,10-5 1,-16 9 0,14-7 2,-8-5 0,32-7-3,-7-8 2,11-4-1,4-12 1,4-5-2,0-1-3,0 0-4,0 0 2,6 0 8,23 0 1,1 0 0,4 4 1,10 2 0,8-1 0,-10-3 2,8 4-2,0-6-1,0 0 0,-10 0-1,-14 0-69,-26-19-250</inkml:trace>
  <inkml:trace contextRef="#ctx0" brushRef="#br0" timeOffset="176060.2809">19421 14945 94,'0'0'74,"0"0"6,0 0-45,0 22-23,0 4 6,0 12 4,0 10 6,0 6-8,0 2-3,0 3-1,0-4-2,0-1 1,0-1-4,-19-12-4,17-5-6,-8-6-1,8 0-7,-14-6-10,14-2-34,-8-12-90</inkml:trace>
  <inkml:trace contextRef="#ctx0" brushRef="#br0" timeOffset="176292.2904">19390 15360 158,'12'-19'75,"17"-2"-74,-3-17 16,24 7 0,-14-7 3,12 6-6,-16 3-7,-4-1-7,2 7 1,-8-2-1,-14 6-8,6 5-53,-14 4-118</inkml:trace>
  <inkml:trace contextRef="#ctx0" brushRef="#br0" timeOffset="176552.3068">19415 15253 212,'0'16'91,"12"11"-86,14 8 5,8-4 14,6 7-2,0-4-8,4-9 2,-4 3-8,-10-5-7,-4-13-1,-6-4-14,-10-5-23,4-1-94</inkml:trace>
  <inkml:trace contextRef="#ctx0" brushRef="#br0" timeOffset="178405.4143">20053 15266 67,'0'0'2,"0"-5"-2,0-1 2,0 4 1,0 2 2,-10 0 28,0 0 20,-2 0-29,4 0-5,-2 0 4,4 0-17,-8 5-5,6 0 1,-10 4 2,8 1 0,-6 4-3,8 2 0,-14 0 2,14 0 0,-12 0-1,18 3 0,2-3-2,0-3 1,0 3 0,0 0 1,0-5 1,16 5 1,0-5-4,8-3 0,-6-7 0,-6-1 0,6 0 3,-10-5 1,12-20 5,-2-5-6,-6 0-3,-6 9 0,8 5 0,-10 11 0,-4 5 1,0 0 10,0 0 21,0 0 14,0 0-27,0-7-19,0 6 0,0-2-3,0 0 0,0 0 3,0 3 0,0 0 1,0 0 6,0 0 17,0 0 6,0 9-18,0 12-11,0 6 0,0-3 7,0-1-2,-4 7-1,-10 5-1,14 5-1,-8 11-1,-2 5 3,2 8 1,-2-3-4,8-4 0,-2-12-1,4-5-1,0-18 0,0-9 0,0-5-1,0-8-2,0 0-1,0 0-1,0 0-2,0 0 5,0 0 2,16 0 0,2 0 0,4-21-1,13-16-1,-5-17-9,4-13-18,12 3-35,-10 8-92</inkml:trace>
  <inkml:trace contextRef="#ctx0" brushRef="#br0" timeOffset="178958.4386">20418 15312 41,'0'0'110,"0"0"-59,0-4-11,0 4 31,0 0-5,0 0-11,0 0-35,0 0-10,-20 0 1,-8 0 3,14 0-14,-14 6 0,14 3-4,4 1-2,10-2 1,0-1-3,0 2-5,0 7 6,16 0 5,8 3 2,2 5 0,2-5 2,-8 8 0,-8-8 3,12-6 0,-24-3 1,0-3 6,0 10 11,0-6-9,-24 2-10,6-5-1,-24-3-3,14-1-9,-6-4-13,8 0-32,-2 0-31,8-14-148</inkml:trace>
  <inkml:trace contextRef="#ctx0" brushRef="#br0" timeOffset="179411.6225">20524 14943 173,'4'-3'54,"2"3"-28,8 0-17,2 0 17,-2 0-4,-2 0 3,4 0-6,-8 0-2,-2 0 3,-6 0 18,0 16-2,0 6-11,0-1-16,0 6-6,0-3-3,0 0 0,0-3 0,0-4 0,0-7 0,0-5-2,0-3-1,0 2-1,6-4 1,2 0 3,-8 0 0,10 2 0,-4 2 0,18-2 1,2-2-1,-4 3 0,1-3-2,-7 0-13,-12 0-33,6 0-47,-6 0-78</inkml:trace>
  <inkml:trace contextRef="#ctx0" brushRef="#br0" timeOffset="181118.7166">21141 15308 292,'0'-5'57,"0"5"5,0 0 2,0-2-35,0 2-28,0 0 1,0 0-4,0 0 4,0 0-2,0 0 4,0 0 11,0 0 9,0 0-2,0 24-10,0 8-9,0 11-3,0-3 0,0 0-1,0-5-9,-20-16-10,18-2-31,-2-13-36,4-4-42,-18 0-65</inkml:trace>
  <inkml:trace contextRef="#ctx0" brushRef="#br0" timeOffset="181317.7277">20921 15493 285,'0'0'34,"0"0"-30,4 0-4,40 0 9,-6 0 8,14-2 6,-6-2-9,-2-1-4,-4-2-10,-2 2 0,-4-6-3,6 3-33,-30-3-116</inkml:trace>
  <inkml:trace contextRef="#ctx0" brushRef="#br0" timeOffset="181611.7437">21508 14986 262,'0'0'109,"4"0"-67,6 0-18,-6 0-4,2 7-17,0 23 7,-2 16 8,6 9-7,-10 15-1,0 2 6,0 6-4,0-1-5,0-11 2,0-2-9,0-15 0,0-5-2,0-12-7,0-14-24,0-7-76,-10-11-184</inkml:trace>
  <inkml:trace contextRef="#ctx0" brushRef="#br0" timeOffset="183249.8379">21552 15373 17,'-10'3'174,"10"-3"-173,0 0 22,0 0 10,0 0 17,0 0-17,0 0-19,0 0-11,10 0-2,20 0 22,6-8 1,18-8-12,-4 0-2,10-6-1,-4 1-6,4-6-2,8 1-1,-12-9-2,-13-5-14,1-3-42,-10-7-120</inkml:trace>
  <inkml:trace contextRef="#ctx0" brushRef="#br0" timeOffset="183600.8829">21612 15392 209,'-6'0'14,"6"0"20,0 0-14,0 0-20,0 3 0,0 2 6,0 3 13,18 5 9,20-2 5,-8 5 0,12 3-4,6 0-16,-12-1-6,12-7-5,-16-3-1,12 3-1,-16-1-3,-2-2-21,-14-5-43,-8-3-130</inkml:trace>
  <inkml:trace contextRef="#ctx0" brushRef="#br0" timeOffset="184270.9198">22329 15434 298,'0'-7'20,"-20"1"25,10-2 0,-4-3-23,-12 4-22,10 1 0,-10 3-1,-4 3-2,6 0 3,0 0 3,2 16 3,-6 14-6,26 0 0,-2 10-1,4-4 2,0 2-1,0-6 0,0-10 0,6-6-1,22-11-4,-2-5-1,-6 0-4,-8-5 5,12-20 5,-4 0 1,-6-6 1,2 4-2,-2 4 0,-4-1 0,-4 0 1,0-1-1,-2 10 0,6 1 1,-6 7 2,-4 7 1,0 0 10,0 0 12,0 0 7,0 21-8,0 9-18,0 17-4,0 0-1,0 8-1,-14 7-1,4 7 2,-10 11-2,10 0 1,-6 1-1,12-11 0,4-3 0,0-12-1,0-15 1,0-11-4,0-13 1,0-7 0,0-6-4,0-3-2,0 0 3,14 0-2,6-17 5,6-15 3,14 0 0,-10-13-3,-8-1-55,-8-5-167</inkml:trace>
  <inkml:trace contextRef="#ctx0" brushRef="#br0" timeOffset="185670.1013">22591 15384 368,'0'0'25,"0"0"11,0 0-28,0 0-6,0 0-2,0 0 0,12 22 4,-2 4 1,-8 4 11,18 5-3,-12-9-4,-6-2-7,18-8-2,2-8-1,-10-8-1,6 0 2,-5 0 3,5 0 0,-6-16 2,4-16-2,12 2-3,-6-6 0,-6 9 0,2 3-2,-12 7 1,-6 12 1,0 3 0,0 2 2,0 0 7,0 2 17,0 27-11,-16 15-14,-8 12-1,-12 2 2,20 4 3,-10-6-4,-3 2-1,9 1 0,-4-3-1,14-2-4,2-14-9,-4-17-25,12-16-37,0-7-152</inkml:trace>
  <inkml:trace contextRef="#ctx0" brushRef="#br0" timeOffset="186094.2771">22896 14934 160,'12'0'65,"-10"0"-32,12 0-20,8 0 31,0 0-22,-10 6-9,14-1-2,-12-2-7,-10 3-1,-4-6-1,0 6 17,0 3 32,0 8-27,-4 10-24,-14 1-4,-8 7 3,26 1 0,-6-2 1,6-8 1,0-5-1,0-12-1,0-4-2,0-2 0,6 0-1,-6 0 3,26-3 1,-4 5 0,8 0 0,-4-2 0,10 2 0,8-1-4,-8-4-34,-10 0-103</inkml:trace>
  <inkml:trace contextRef="#ctx0" brushRef="#br0" timeOffset="187330.3493">23356 15421 530,'0'0'14,"0"0"-10,4 0-4,23 0-3,7 0 3,10-2 0,-6 0 0,6-2-2,-10-1-5,-2 5-41,-12 0-120</inkml:trace>
  <inkml:trace contextRef="#ctx0" brushRef="#br0" timeOffset="187782.3739">23843 14933 235,'0'0'224,"0"0"-204,0 0-10,0 27-8,14 12 2,-8 9 6,0 8 0,2 6 1,-2 4 0,-6 4 0,0 1-8,0-11-2,-20-1-1,10-12-4,-10-11-16,14-14-31,6-18-87,-4-4-154</inkml:trace>
  <inkml:trace contextRef="#ctx0" brushRef="#br0" timeOffset="187989.3858">23843 15440 1,'18'-23'226,"-2"-10"-224,26-10 59,6 9-13,2-4-19,-13 9 6,13 2-20,-14 3-12,-8 0-3,2 0-1,-14 2-16,-6 3-75,-6 12-105</inkml:trace>
  <inkml:trace contextRef="#ctx0" brushRef="#br0" timeOffset="188199.3942">23977 15266 124,'14'9'19,"-2"4"-11,8 7 53,-6 5 16,9-3-28,1 5-8,-4-3-7,-4-3-21,4-8-9,8 1 0,-2-1-4,-6-8 0,-4 1-5,8-6-32,-4 0-135</inkml:trace>
  <inkml:trace contextRef="#ctx0" brushRef="#br0" timeOffset="190508.5219">24743 15338 344,'0'-2'100,"0"-1"-91,0-2 6,0 2-5,0-2-8,0-1-1,0 4 1,0-2 2,0 4-4,-18 0 3,-9 0-1,-3 0 2,0 0-3,-8 0-1,-8 0-1,14 6-3,4 3 2,4 4-1,2-2 3,18 14-3,0-2 3,4 1-1,0-1 1,0 5 0,0-7-2,4-2 1,16-9 0,10-3-1,-2 4 2,-2-11 0,12 0-1,-14 0 1,6-21 0,14-5 0,-15-6 0,-17 5 0,2 1-1,-14 2 1,0 2 1,0 9-1,0 4 0,0 4 0,0 3 4,0 2 2,0 0-5,0 0 1,0 0 5,0 0 1,0 0-2,0 0-1,0 0 3,0 0-1,0 0-1,0 0-3,0 0-1,0 0-1,0 0-1,0 0 1,0 0-1,0 0 1,0 0-1,0 0 1,0 0-1,0 0 1,0 0 3,0 0-1,0 0 1,0 0 3,0 0-1,0 10 0,0 9-4,0 16-1,-12-3 3,10 3-1,-23 13-1,7 3-1,-26 9-1,6 8 0,-8 7 1,14-1 0,4-6 2,12-12-3,16-14 0,0-18-2,0-15 0,0-5-1,0-4-1,0 0-1,0 0 5,0 0 2,0 0 3,0-7-4,22-12 1,8-2-1,0-1 0,10-5-1,-2 3 0,-8-8 0,2 3-4,-5-6-49,-3-3-154</inkml:trace>
  <inkml:trace contextRef="#ctx0" brushRef="#br0" timeOffset="191124.5602">24911 15357 269,'-20'-2'25,"18"2"-20,2 0 23,0 0-7,0 0-21,0 21 0,0 11 17,0 5 10,0 5 0,8-9-12,10-2-1,-16-14-10,16-9-4,-8-8-2,-8 0 0,26 0 2,-6-32 16,0-10 1,10-12-14,-2 8-3,6 6-3,-16 19 2,4 11 1,-20 7 0,-4 3 0,0 0 0,2 0 10,4 0-1,-6 8-4,8 4 3,-8 16-3,0 4 3,0 0 3,0 14-5,-20-1-2,-16 5 3,2 10 1,0 4-3,-2 3-5,16-6-1,-6-10-2,-2-9-5,22-4-8,0-11-11,4-5-17,2-9-21,0-13-53,0 0-117</inkml:trace>
  <inkml:trace contextRef="#ctx0" brushRef="#br0" timeOffset="191544.6999">25001 14893 28,'4'-4'130,"10"1"-125,2 1 15,6 0 2,0 2-6,-14 0 0,14 0 4,-6 0 15,-4 13 49,12 8-26,-12 1-39,2-6-10,-6-1-6,-8-1-1,0-1 1,0-2 4,0 2 0,0-2-3,0-1-4,0 1 0,0 0-2,0 2 0,0-2 1,0-3-2,0 0 3,0-5 0,2 3 0,18 4 0,-10-3-2,32 5 2,-4-5-1,6-1-2,-1-6-8,-19 0-40,-24 0-195</inkml:trace>
  <inkml:trace contextRef="#ctx0" brushRef="#br0" timeOffset="194058.8426">8752 15793 43,'0'0'351,"0"0"-334,0 0 17,0 0-5,0 0-8,0 0-6,0 0-5,0 0-7,0 0-3,0 0 0,0 0 0,0 0 0,0 0 1,2 0-1,-2 0-1,12 0-1,4 0-1,0 0 3,21 0 0,-3 0 0,10 0 0,-6 3 0,10 1 0,0 2 0,-6 0 0,-2-6-1,6 0 1,10 0 0,6 0 0,0 0 0,12 5 0,5-2 0,3 5 0,0 0 0,4-6 0,-4 4 0,18-6 0,-8 0 0,8 0 0,15 0 0,-3 0 0,2 5 1,0 1-1,-2 1-1,-4 2 1,1 1 0,-13 5-1,-8-2 1,2-3 0,0 1 0,4-2 0,-4-3 0,-3 3 0,3-4 0,-14-5 0,-2 3 0,6-1 0,-34 3 0,18 1 0,-20 2 0,8-3 0,-18 1 0,23-4 0,-17 6 0,12-2 0,-8-1 0,6 0 0,2 1 0,-6-1-1,2 1 1,6-2 0,0 3 0,6 0 0,10 3 0,-3-4 0,5 2 0,10-5 0,-4-3 0,4 0 0,4 0 1,4 0-1,0 0 0,17-3 0,7-5 0,12-5 0,0 3 0,14 1 1,-5 4-1,-11-6-1,-8 5 1,6-1 0,-10-1-1,14 5 1,-9-2 0,13-3 0,-6 5 0,-4-2 0,-6 2 0,5 0 1,-9 3-1,-16 0 1,10 0-1,-4 0 0,-10 0 0,-4 0 0,5 0 0,5 0 0,-2 0 1,-8 0-1,0 0 0,-6 0 0,14 0 0,-18 0 0,7 0 0,-1 0 0,8 0 0,6 0 2,-6 0-2,16 0 0,-4 0 0,-7 0 0,3 0 0,-12 0 0,10 0 0,-10 0 0,10 6-2,-8-5 2,1-1 0,13 0 0,2 0 2,6 0-2,-8 0 1,2 0-1,-4 0 1,-3 7-1,1-2 0,0 0 1,-2-2-1,2 0 1,2-3 0,9 0-1,-11 0 3,10 2-1,4 7 1,-2-5-3,0 5 2,1-1-1,-7-3 1,2 4 1,-10-2-2,14 1 0,0-2 0,19 1-1,-13 5 1,4-5 0,6 1-1,-18-2 0,4 2 2,5-1-1,-13-1 0,4 2 1,-6-1-1,4 5 0,4-1 0,-5-4 0,-1-4 0,8 0 0,-10-3 2,6 0-3,4 0 3,-3 0-1,3 0 0,-4 0 0,4 0 0,-4 2-1,-4-2-1,9 0 0,3 0 1,-6 0-1,4 0 0,-2 0 0,-2 3 1,5 5-1,-3-3 1,-8 3 0,0-2 0,-14-1-1,-4 4 1,-6 1 0,1-5 2,-17 1-3,2 0 1,-6-2-1,-10-4 1,-6 0-1,0 0 0,-18 0-2,-20 0-20,-6-27-49,-54 3-350</inkml:trace>
  <inkml:trace contextRef="#ctx0" brushRef="#br0" timeOffset="195840.9381">14753 16480 316,'-46'-13'1,"28"2"1,14 6 9,-2 0 38,6-1-20,0-1-16,0-5-7,0 7-4,0-3 3,0 8 2,0 0 5,0 0 12,24 13-3,12 24 20,9 17-18,1-1-10,4 12-3,-2-9-3,-10-11-4,6-13-3,-20-16 0,6-7-1,-6-9-2,-8 0 2,14 0 1,-4-27 2,24-13 0,4-11-2,-2-5 0,12-1 0,-20 12-2,-17 11 0,-11 14-1,-16 16 3,0 4 1,0 0 7,0 0 8,0 0-7,0 0-1,-4 0-5,4 0-1,-6 0 2,-11 0 1,13 2 2,-2 11-5,-4 6-1,-10 10-1,-4 6 0,2 6 1,-6 3 1,12 12-1,2 2 0,-10 22 3,-2 2-3,4 17-1,-2 13 0,-2 1-1,2-1-4,8-18 0,16-20-5,0-28-18,0-38-50,22-8-140</inkml:trace>
  <inkml:trace contextRef="#ctx0" brushRef="#br0" timeOffset="197019.0075">16202 16105 370,'-26'0'8,"-4"6"24,12 1-17,-7 5-13,15 2 3,-10 10-5,6 10-1,-22 9 1,14 15 3,-2 10 8,-16 9-1,28 3-1,-2 4 0,14-3-8,0-2-1,16-7-1,42-10 1,-6-9-4,12-19 0,-7-12-16,-1-17-47,-12-5-146</inkml:trace>
  <inkml:trace contextRef="#ctx0" brushRef="#br0" timeOffset="197663.0431">16464 16600 223,'0'-3'74,"0"1"-59,0 0 4,0 2 15,0 0-8,0 0-13,0 0 1,0 0 3,0 0 5,0 0 7,0 0-1,0 0-13,0 7-7,0 18-6,0 7 2,26 10-1,-4-1 4,8 1-1,-4-10-3,4-8-3,-4-10-1,-6-9-1,4-5-2,-8 0 4,4-19 1,10-26 2,7-17 0,1-1-3,4-8-3,2 8-6,-4 9-3,-10 20 3,-16 18 5,-10 10 4,-4 6 3,0 0 14,0 9 10,0 20-23,-22 11-3,-4 10 5,-4 17 2,0 13-1,-8 17 2,-4 13 1,1-1 0,11 0-8,4-9-2,12-18-11,14-17-27,0-27-62,4-31-209</inkml:trace>
  <inkml:trace contextRef="#ctx0" brushRef="#br0" timeOffset="198519.0889">17211 16231 297,'0'0'68,"0"0"-68,0 0-1,0 0-6,24 0 7,22 0 2,-6 0 2,14 0 4,-6 0 2,-13 0 0,-5 0-2,-8 0-3,-14 8 1,0 1 5,-8 1 11,0 9 12,0 5-15,-20 3-14,-20 10-5,10-5-1,-1-2 1,5-3 0,10-8-1,2-6 1,10-6-3,4-1-2,0-2-3,0 5 2,26 2 5,8-3 0,7 0 1,5-6 0,4-2 0,0 0-2,-14 0-18,-8 0-109</inkml:trace>
  <inkml:trace contextRef="#ctx0" brushRef="#br0" timeOffset="198785.1021">17950 16718 512,'12'3'0,"14"-3"-4,18 0 4,-2 0 1,11 0 0,3 0 0,0 0 0,-6 0-1,-20 0-8,0 0-53,-16 0-179</inkml:trace>
  <inkml:trace contextRef="#ctx0" brushRef="#br0" timeOffset="199672.1745">19042 16427 253,'0'-3'30,"0"-3"-15,0 1-10,0 0 3,0 2 1,-32 3 16,8 0 10,-14 0-14,-6 0 1,6 8-9,6 6-9,2-1 3,16 1 3,8-1-10,6 3-2,0 8-1,0 8 1,32 3 2,4 10 5,16-7 0,4-2-1,-12-8-2,-14-7 5,-10-2-3,-10-5 8,-10 2 11,0-1 15,0 6 2,0-1-22,-22 5-12,-10-11-6,0 2-4,-16-8-20,-6-3-32,0-5-78,-2 0-124</inkml:trace>
  <inkml:trace contextRef="#ctx0" brushRef="#br0" timeOffset="200364.2121">19182 16303 214,'18'0'10,"2"0"-6,-4 0-1,2 0 9,-10 0 2,14 0 10,-14 0 7,0 0 1,-2 4 11,-6-2-1,0 6-19,0-2-9,0 2-5,0-2-5,0 1-2,0-7-2,0 0 0,4 0-2,-4 0 1,0 0 1,0 0 2,0 0 1,0 8 0,0 5-3,0-2-1,0 2 0,0-5 0,0-2-3,0-6 2,0 0-1,0 0-1,0 0 4,0 0 4,0 0-1,0 0 3,0 0-1,0 0 0,0 7 0,0 1-2,0 7-3,0-8 1,0-1-1,0-4-2,0-2 1,0 0-2,0 0 2,0 0 1,0 0 0,0 0 1,0 0 0,0 0 1,0 0-2,0 0 0,0 6-4,4-4 4,4 4-3,16-5 3,-4-1 0,2 0 0,-8 0 1,11 0-1,-5 0 0,4 0-8,6 0-45,-18 0-124</inkml:trace>
  <inkml:trace contextRef="#ctx0" brushRef="#br0" timeOffset="200724.2316">19537 16199 372,'0'0'16,"0"0"33,0 0-49,0 0 0,50 11 0,-8 24 10,10 14 7,0 14 5,-8 17 29,-14 11 1,-18 8-26,6-3-4,-14-2-10,-4-3-4,0 3-5,-54-11-3,-6-11-3,-16-16-23,-8-21-56,-12-23-198</inkml:trace>
  <inkml:trace contextRef="#ctx0" brushRef="#br1" timeOffset="207038.7175">8226 16202 297,'-8'5'21,"8"-5"-13,0 0 11,30-5-17,52-46 5,42-15 12,40-23 2,47-7-11,19-4 3,16 2-1,11 10 0,21-3-3,8 6-2,11-6-6,-21 7-1,-41 10-5,-83 18-69</inkml:trace>
  <inkml:trace contextRef="#ctx0" brushRef="#br1" timeOffset="208942.8187">12418 15910 66,'0'0'224,"0"0"-208,0 0 24,0 0 33,0 0-14,0 0-14,0 0-7,0 0-15,0 0-20,18-10-3,38-28-4,56-18 4,34-26 1,39-15 0,11-13-1,16 3 0,-9-2-7,-7 8-6,-22 13-56,-78 26-205</inkml:trace>
  <inkml:trace contextRef="#ctx0" brushRef="#br1" timeOffset="211140.94">15657 15852 76,'4'-5'171,"6"2"-169,-6-5 0,8-3 7,6-8-1,8-8-2,10-10 12,18-5-1,6-1 0,14-6-2,-6-1-8,37-9-5,5-10 1,26-9 1,2-8-4,8 1 0,5-3-3,-7-3-14,-20 10-56,-16 9-72</inkml:trace>
  <inkml:trace contextRef="#ctx0" brushRef="#br1" timeOffset="213256.057">21496 15903 199,'0'-3'22,"0"-1"21,0-3-3,0-6-4,0-1-7,6-4-12,24-14-3,24-20 4,20-16-1,28-13-5,32-15-6,26 2-5,9 4-1,-11 1-1,-6 12-2,-14-1-13,-29 6-53,-19 7-153</inkml:trace>
  <inkml:trace contextRef="#ctx0" brushRef="#br1" timeOffset="215124.1608">23979 15964 224,'-6'0'79,"6"0"-62,-6 0 32,6 0-22,0-13-10,0-22-4,36-19-12,35-21 1,23-15 3,22-7-2,20 1-2,22 9-1,-11 1 0,-13 6-1,-16 5-6,-14 5-21,-20 16-47,-38 12-90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1.94885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1T22:51:27.6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6776 12794 26 0,'-8'-24'13'0,"19"22"8"15,-6 4-13-15,0 9 3 16,3 13 0-16,11 5-3 16,5 18 1-16,5 1-3 15,5 13 0-15,-2 5-5 16,2-3 1-16,9 6 1 0,-4-5 0 15,1-11-2-15,-5-3 1 16,-1 0-1-16,6 1 0 16,-6-4-1-16,-2-2 1 15,-3-8 4-15,-5-8 1 16,-6-13-2-16,-5 0 0 16,3-11-1-16,-2-26 0 15,-1-21-4-15,3-32 1 16,0-8-1-16,10-14 1 15,6 1-10-15,2 3 1 0,1 10-30 16,2 10 0-16,5 6 10 16,-8 21 0-16</inkml:trace>
  <inkml:trace contextRef="#ctx0" brushRef="#br0" timeOffset="307.8252">8277 12963 47 0,'15'11'23'0,"38"-6"0"15,-34-10-23-15,2-3-7 16,3-5 1-16,-3 2-34 16,-3 3 1-16</inkml:trace>
  <inkml:trace contextRef="#ctx0" brushRef="#br0" timeOffset="465.8404">8234 13149 69 0,'5'13'34'0,"33"-18"2"0,-28-1-35 0,6-2-25 16,13 0 1-16,3 3-23 15,2 5 1-15</inkml:trace>
  <inkml:trace contextRef="#ctx0" brushRef="#br0" timeOffset="1301.9137">9584 12881 46 0,'5'-16'23'0,"40"-29"1"0,-21 30-24 0,13-4 1 16,8 1 1-16,10 4-3 15,-4 9 0-15,-9 5 2 16,-2 8 1-16,-6 8-2 16,-5 5 0-16,-13 5 1 15,-5 14 1-15,-11 2-1 16,-6 6 1-16,-23 13-2 16,-13 2 0-16,-8 9 2 15,-9 5 1-15,-2-6 4 16,16-5 0-16,6-10-5 15,10-11 1-15,13-8-2 0,5-5 1 16,14-11-1-16,18-11 0 16,13-7-3-16,25-6 0 15,4-2-27-15,11-6 0 16,11-2-6-16,13-3 1 16</inkml:trace>
  <inkml:trace contextRef="#ctx0" brushRef="#br0" timeOffset="1651.3337">10658 12686 42 0,'-11'37'21'0,"11"58"6"0,-5-53-21 0,0 8-3 0,-6 17 1 16,1 4-2-16,2 11 0 15,0 0-4-15,2-3 0 16,6-2-15-16,0-13 1 0,3-17-6 16,0-15 1-16,5-19 8 15,0-15 0-15</inkml:trace>
  <inkml:trace contextRef="#ctx0" brushRef="#br0" timeOffset="1811.2182">10621 13125 31 0,'10'-29'15'0,"43"-3"6"16,-24 13-15-16,6-10-5 15,5-5 0-15,4-3 0 0,15-6 0 16,4-2-3-16,1 1 1 16,-6 4-36-16,-8 11 1 15</inkml:trace>
  <inkml:trace contextRef="#ctx0" brushRef="#br0" timeOffset="2020.0593">10621 13127 47 0,'-16'51'23'0,"32"-6"3"15,-6-35-25-15,9 1 6 16,13-1 1-16,10 6-7 15,-2 3 1-15,7 5-2 16,6-1 1-16,5 4-30 0,-2-9 0 16,5-2 0-16,-8 0 1 15</inkml:trace>
  <inkml:trace contextRef="#ctx0" brushRef="#br0" timeOffset="3228.613">11716 13223 18 0,'0'-16'9'0,"0"-27"3"16,0 30-9-16,0-3 3 0,-8 0 1 16,-5 1-4-16,-8 4 1 15,-8 3-2-15,-3 0 1 16,0 8 0-16,1 8 1 0,1 16-2 16,4 13 0-16,5 11-1 15,5 7 0-15,11-5-1 16,-1-5 0-16,12-8 0 15,4-10 0-15,3-11 0 16,9-11 0-16,9-2 0 16,4-14 1-16,-3-13-2 0,-3-5 1 15,-6-5 0-15,-1-3 0 16,-7 0 0-16,-1 5 0 16,-6 5 0-16,-6 12 1 15,1 12 2-15,2 16 0 16,-5 6 0-16,-5 20 1 15,0 9-3-15,-1 13 1 16,4 13 2-16,-1-8 1 16,-2 16-4-16,2-5 0 15,3 2 0-15,0-2 1 16,0-11-1-16,3-16 0 0,-3-12-3 16,5-9 1-16,0-8 1 15,3-19 0-15,6-17-12 16,12-17 1-16,6-11-32 15,2-12 1-15</inkml:trace>
  <inkml:trace contextRef="#ctx0" brushRef="#br0" timeOffset="4502.1717">12544 13006 31 0,'-34'23'15'0,"-37"-15"5"16,52-5-16-16,-7 5 3 15,-11 3 1-15,2 4-4 16,6 1 0-16,5-2-5 15,11-1 1-15,8 0-1 0,13-2 1 16,13-1 0-16,8-2 1 16,8 3-1-16,5 2 0 15,1 0 6-15,-6 3 0 16,-11 3 0-16,-5-4 1 16,-5 9-3-16,-5 8 0 15,-11-3-4-15,-16-2 0 16,-11-1 0-16,-4-5 0 15,-6-5-1-15,2-5 1 16,3-3-21-16,3-8 1 0,14-3-21 16,4-8 0-16</inkml:trace>
  <inkml:trace contextRef="#ctx0" brushRef="#br0" timeOffset="4831.8934">12595 12572 42 0,'-6'-14'21'0,"38"9"2"16,-16 5-22-16,5-2 1 15,6-1 1-15,2 6-4 16,0 2 1-16,-5 0 4 0,-3 11 1 15,-8 0-2-15,-5-3 1 16,-8 8 0-16,-3 3 0 16,-5 3 2-16,0-1 0 15,6 0-5-15,2-4 1 16,2-6-2-16,6-3 1 16,11-3-3-16,5-7 1 15,8-6-62-15,7-7 0 16</inkml:trace>
  <inkml:trace contextRef="#ctx0" brushRef="#br0" timeOffset="5673.9156">9451 13887 28 0,'6'-8'14'0,"20"3"1"15,-13 2-14-15,8 0 0 16,3 3 1-16,19-2 5 16,15-1 1-16,19 3-1 15,7 0 1-15,22-3-1 16,13 3 0-16,8-2-7 16,19-1 1-16,10 0 2 15,13-7 0-15,14-3-2 0,7-6 1 16,14-10 3-16,-6 0 1 15,6-3-7-15,-8 0 1 16,-11 3 0-16,-8 3 0 16,-10 2 0-16,-16 3 0 15,-6 2-8-15,-18 1 1 16,-10-1-30-16,-19 3 0 16,-14 8 20-16,-20 8 0 15</inkml:trace>
  <inkml:trace contextRef="#ctx0" brushRef="#br0" timeOffset="6306.7149">9584 14466 33 0,'-3'-2'16'0,"6"-1"3"16,2 6-17-16,-2 2 8 15,-1 11 0-15,6 10-1 16,3 9 0-16,2-1-6 0,5 3 1 15,1 0-3-15,2-5 0 16,3-6 1-16,0-12 0 16,8-12-3-16,7-12 0 15,4-4 1-15,-9-17 0 16,3-12 0-16,-3-2 0 16,-2 3 0-16,-3 2 1 15,-8 11-1-15,-7 8 0 16,-6 16 0-16,-8 10 0 15,-8 24 4-15,0 16 0 0,-13 11-1 16,-11 21 0-16,-5 10-3 16,-3 11 0-16,6 16-3 15,5-11 1-15,7 3-38 16,12-19 0-16,10-13 16 16,10-21 1-16</inkml:trace>
  <inkml:trace contextRef="#ctx0" brushRef="#br0" timeOffset="7036.2001">10631 13934 34 0,'-23'-2'17'0,"-12"28"3"16,25-12-16-16,-6 12 1 16,0 19 0-16,-3 11-2 15,1 18 1-15,5 5 3 16,2 27 0-16,3-3-6 15,8 3 1-15,11-21-2 0,10 2 0 16,8-8-1-16,5-18 0 16,9-19-19-16,10-10 1 15,-1-13-15-15,-1-27 1 16</inkml:trace>
  <inkml:trace contextRef="#ctx0" brushRef="#br0" timeOffset="7428.5112">10933 14374 34 0,'-8'26'17'15,"19"43"3"-15,-3-48-17 0,-3 16 4 16,5-2 0-16,6-1-5 15,0-5 1-15,5-8-3 16,6-13 1-16,7-5 0 16,1-14 1-16,4-15-3 15,-4-3 0-15,-4-11 0 16,1-8 1-16,-3 3 0 16,-5 6 1-16,-5 12 0 15,-9 11 0-15,-2 16 7 0,-8 19 0 16,-8 7-7-16,-2 30 1 15,-11 7-1-15,-3 17 1 16,3-9-3-16,2 14 1 16,8-8-11-16,9 7 1 15,2-10-20-15,10-18 0 16,4-22 12-16,4-23 1 16</inkml:trace>
  <inkml:trace contextRef="#ctx0" brushRef="#br0" timeOffset="7631.6805">11560 14506 48 0,'-3'0'24'0,"46"3"9"15,-22 2-24-15,0-8-6 16,6 1 1-16,12-1-4 15,4 3 0-15,-1-3-17 16,-2 1 1-16,-3 2-28 16,0-6 1-16</inkml:trace>
  <inkml:trace contextRef="#ctx0" brushRef="#br0" timeOffset="8468.2773">11346 13982 31 0,'10'-5'15'0,"33"-8"3"0,-30 10-15 16,0 0-4-16,3 1 0 15,-3 4 1-15,-2 4 1 16,-3 4 2-16,-6 3 1 15,-2 3 2-15,-2 3 1 16,-3-1 0-16,2 3 0 16,0-2-5-16,-2-3 0 15,5 0-1-15,0-3 0 16,-3 0 0-16,3 3 0 0,3-3-2 16,2 1 0-16,6-4 0 15,-1-2 1-15,6-5-3 16,5 5 0-16,9-6-46 15,4-4 1-15</inkml:trace>
  <inkml:trace contextRef="#ctx0" brushRef="#br0" timeOffset="9051.8959">12478 14302 27 0,'3'-8'13'0,"-11"6"9"15,5-1-15-15,1 0-4 16,-14 3 0-16,0 3-2 16,-5 2 0-16,-6 6 2 15,1 2 1-15,-1 6-4 16,12-1 1-16,4 3-1 16,6 3 0-16,13-3 1 0,5-2 0 15,5-3-1-15,6 2 1 16,5 9 9-16,0-3 1 15,-7 5-7-15,-1-6 1 16,-11-4-4-16,-10 2 0 16,-10-2-1-16,-9-1 0 15,-2-2-1-15,-8-3 0 16,-3-7-16-16,-2-6 1 16,2-3-26-16,3 0 0 0</inkml:trace>
  <inkml:trace contextRef="#ctx0" brushRef="#br0" timeOffset="9395.8074">12642 14056 35 0,'0'-5'17'0,"43"10"2"16,-27-5-18-16,5 0-1 15,-5 3 1-15,2-1-1 0,-5 4 0 16,-2 2 4-16,-3 5 1 16,-8 3-3-16,-8 10 1 15,-5 1 6-15,-1-3 0 16,-1-6-8-16,1 1 0 15,6-4-1-15,6-1 0 16,4-1 1-16,9-5 0 16,5-3-17-16,0-2 1 15,15-3-24-15,9-3 1 16</inkml:trace>
  <inkml:trace contextRef="#ctx0" brushRef="#br0" timeOffset="9755.1873">13063 13847 34 0,'8'8'17'0,"40"19"11"16,-30-14-17-16,6 16 3 16,8 11 0-16,5 12-8 15,0 7 1-15,0 10 3 16,-11 7 1-16,1-7-9 0,-11 13 0 16,-11-3-2-16,-13 6 0 15,-16 2-1-15,-8-12 1 16,-15 4-6-16,-9-5 1 15,6-10-19-15,-3-6 1 16,0-5-25-16,8-6 0 16</inkml:trace>
  <inkml:trace contextRef="#ctx0" brushRef="#br0" timeOffset="12799.6202">6271 12048 44 0,'-13'-3'22'0,"13"32"1"16,0-16-23-16,0 22 0 15,-3 20 0-15,-5 35 0 16,-5 29 0-16,-8 46 0 15,0 30 0-15,-17 22 0 16,-9 29 0-16,-6 14 0 16,0 4 0-16,-8 17 0 15,6-3 1-15,4-30 1 0,9-4 1 16,0-35-3-16,7-13 0 16,9-38 0-16,20-17 1 15,9-22-2-15,8-16 0 16,-1-18 1-16,14-14 0 15,16-18 0-15,5-3 0 16,24-13 0-16,-1-13 0 16,17-5 0-16,18-1 0 15,14-7 0-15,2-3 0 16,13 2 0-16,8-4 0 16,8-1-1-16,14 0 0 0,-6-2 2 15,3 5 0-15,13-16-1 16,5 0 1-16,16-19-2 15,-5-2 1-15,10-8 0 16,-4 6 0-16,9 1-2 16,-4 12 1-16,10 2 3 15,-16 8 1-15,8-2-4 16,-3 4 0-16,4 6 1 16,-7 0 0-16,4 0 0 15,-1 0 0-15,-5-2 0 16,11 2 0-16,-13-3 0 15,4 0 0-15,-20 1 1 16,0-1 0-16,5-2-1 16,-8 2 0-16,-6-2-1 15,-7-3 1 1,100-27 0-16,-50 4 0 16,-37 4 0-16,-23 1 1 15,-28 5-2-15,-23 5 1 16,-11 5 0-16,-12 6 1 15,-15 2-2-15,-9 1 1 16,-9 2 0-16,-8 0 0 16,-4-6 4-16,1-7 1 15,1-8-7-15,0-8 0 16,0 0 1-16,-1 0 1 16,-4-1 2-16,-6-1 0 0,-3 2-4 15,1-6 1-15,-6 3 0 16,0 6 1-16,3 2 1 15,-5-2 0-15,-1-3-2 16,1-6 0-16,2-5 3 16,1 3 0-16,1-15-4 15,-4-9 0-15,0-16 2 16,-1-2 1-16,1-25-1 16,-1-9 0-16,1-4 0 15,-6-18 0-15,3-10-1 16,0 4 1-16,-3-4 0 15,3-3 1-15,0 5-1 16,-5-3 0-16,5 6 2 16,-3-6 0-16,3 1-2 15,0 10 0-15,-3 3-2 16,1 10 0-16,-6 6 2 0,-6 15 0 16,1 3 0-16,-11 3 0 15,0 13 2-15,-5 8 0 16,-5 2-4-16,-1 9 0 15,-2 12 2-15,-11 6 1 16,-13 6 0-16,-2 4 1 16,-17 9-2-16,4 5 0 15,-22 0-2-15,-8-1 0 16,-8 1 2-16,-3 3 0 16,-18 2 0-16,-10 3 0 15,-6 5 1-15,-10-6 1 0,-6 9-2 16,-19 2 0-16,-4 6-2 15,-9 8 1-15,-7 5 3 16,-11 5 0-16,-3 5-4 16,-13-2 0-16,6 5 2 15,-17-2 0-15,1 4 0 16,-17 1 0-16,1-3 0 16,8-2 0-16,-6-3 2 15,16-3 0-15,-18-5 0 16,15-6 0-16,-2-5 2 15,13 1 0-15,6-6-2 16,23-3 1-16,-5 6-2 16,13 10 0-16,8 8-2 15,11 3 0-15,18 10-17 16,24-7 1-16,5 7-26 0,27 3 1 16</inkml:trace>
  <inkml:trace contextRef="#ctx0" brushRef="#br0" timeOffset="14170.2022">16228 12918 41 0,'-8'-2'20'0,"8"23"6"16,0 11-18-16,0 18 1 15,0 8-7-15,0 16 1 16,0 0-2-16,0 0 0 16,5 6-2-16,0-11 0 15,6-9-16-15,-1-4 0 16,-2-8-20-16,6-17 0 16</inkml:trace>
  <inkml:trace contextRef="#ctx0" brushRef="#br0" timeOffset="14404.72">16003 13082 37 0,'-8'-13'18'0,"26"5"9"15,-7 3-20-15,15 2 0 16,14 1 1-16,5-6-8 15,18 2 1-15,1-7-1 16,5-3 1-16,0-2-4 16,-6 7 0-16,1 1-21 15,-12 10 0-15,-4 2-2 16,-11 9 1-16</inkml:trace>
  <inkml:trace contextRef="#ctx0" brushRef="#br0" timeOffset="14607.886">16058 13659 50 0,'-8'27'25'0,"40"-6"6"0,-13-21-24 15,10-3-6-15,8-2 1 0,16-3-1 16,7-10 0-16,7-4-29 15,7-1 0-15,8-1-3 16,-8 5 1-16</inkml:trace>
  <inkml:trace contextRef="#ctx0" brushRef="#br0" timeOffset="15122.9195">17413 13109 36 0,'-24'-35'18'0,"-2"4"2"0,20 15-19 16,-4-11 2-16,-6 1 1 0,3-1 1 16,-1 4 0-16,-4 1 5 15,-1 4 0-15,6 10-10 16,-5 16 0-16,4 21 1 16,-4 8 0-16,5 21-1 15,-1 16 0-15,4 19-1 16,2-3 1-16,-3 8-9 15,9-13 0-15,4-6-33 16,6-13 1-16,6-10 35 16,-4-19 1-16</inkml:trace>
  <inkml:trace contextRef="#ctx0" brushRef="#br0" timeOffset="15281.0476">16979 13445 54 0,'-3'3'27'0,"51"-14"2"0,-27-2-26 16,8 13-4-16,14-3 1 16,7-5-4-16,8-2 0 15,14-6-48-15,12 0 1 16</inkml:trace>
  <inkml:trace contextRef="#ctx0" brushRef="#br0" timeOffset="15912.2868">18630 13329 26 0,'-8'-8'13'0,"13"8"9"15,-2 2-14-15,0 1-1 16,5 7 1-16,2 4 2 16,9 2 1-16,2 5-4 15,3 3 0-15,0 13-4 16,2 5 0-16,0-2-3 15,12-9 0-15,-1-4 1 16,2-11 0-16,1-14-2 0,5-15 0 16,5-11 1-16,3-15 0 15,0-20 0-15,0 1 0 16,-11 0 0-16,-10 8 1 16,-11 13-1-16,-16 18 1 15,-15 19 3-15,-6 24 1 16,-21 24 3-16,-8 28 0 15,0 20-6-15,-8 15 1 16,-5 18-5-16,13-2 0 16,5-8-7-16,19-5 0 15,16-16-32-15,15-21 0 16,12-22 15-16,9-33 0 16</inkml:trace>
  <inkml:trace contextRef="#ctx0" brushRef="#br0" timeOffset="16617.2573">19752 13035 48 0,'-13'5'24'0,"13"-2"5"16,5-9-23-16,11 12-3 16,5 4 1-16,0 4-2 15,6 1 0-15,4 4 2 16,9 2 1-16,0-2-5 15,2 2 0-15,0 0 1 16,1 3 0-16,-1-6 4 0,-10 3 1 16,-8 1-4-16,-11 4 1 15,-13 6-2-15,-16 0 1 16,-16-1-2-16,-18 9 1 16,-3 5-1-16,-8 8 0 15,6-11-1-15,2-5 1 16,13-8-22-16,16-5 1 15,22-8-31-15,15-11 1 16</inkml:trace>
  <inkml:trace contextRef="#ctx0" brushRef="#br0" timeOffset="17199.784">20368 12942 38 0,'-13'13'19'0,"3"-7"6"0,12 2-18 0,6 0 0 15,11 2 0-15,7 6-5 16,11-5 1-16,6 4 0 16,9 7 0-16,1-1-3 15,3 3 0-15,-3-1-1 16,0 4 1-16,-11-3 0 15,-7 0 1-15,-9 5 4 16,-21 2 1-16,-10 4-4 16,-21-1 0-16,-6 6-2 15,-16 2 1-15,-10 3-1 16,2 0 0-16,1 0-8 0,7-5 0 16,16 0-28-16,19-14 0 15,13-5 15-15,8-10 1 16</inkml:trace>
  <inkml:trace contextRef="#ctx0" brushRef="#br0" timeOffset="17661.3538">21575 13080 31 0,'-24'-3'15'0,"-21"-10"7"0,24 13-17 16,-8 5 5-16,-3 6 0 15,-2 5 0-15,2 5 0 16,6 3-6-16,12 7 0 0,17 1-2 16,16-3 0-16,12 8 1 15,14 0 0-15,-2-2-1 16,-1-6 0-16,-2-3 5 16,-1 1-7-1,-39-27 0-15,-5 45 5 16,-6-6 1-16,-15 4-5 15,-14-14 0-15,-10-5-9 16,-6-3 0-16,6-11-14 16,8-10 0-16,10 0-7 15,8-5 0-15,11-5 11 16,13-4 1-16</inkml:trace>
  <inkml:trace contextRef="#ctx0" brushRef="#br0" timeOffset="21431.7491">16683 14622 33 0,'0'-47'16'0,"10"2"1"0,-7 37-17 16,-3 0 10-16,-5 3 1 0,-3 7-7 16,-6 12 1-16,-7 9 0 15,-8 4 0-15,-3 18 0 16,1 16 0-16,2 23-3 31,7 6 1-31,7 16-1 0,-4 5 0 0,16-5-3 16,3-16 0-16,14-8-3 15,17-10 0-15,12-14-23 16,18-13 1-16,5-19-4 16,18-20 0-16</inkml:trace>
  <inkml:trace contextRef="#ctx0" brushRef="#br0" timeOffset="21942.4036">17328 14879 38 0,'-10'19'19'0,"12"81"7"0,4-76-18 15,-1 10 0-15,3 9 0 16,5-1-9-16,8-5 1 16,6-10 3-16,-1-9 0 15,11-10-2-15,6-16 0 16,2-16-1-16,-3-5 0 16,0-10 0-16,-2-1 0 15,-8-3 0-15,-11 14 0 0,-8 3 0 16,-10 13 1-16,-6 21 1 15,0 8 1-15,-12 18-2 16,-12 14 0-16,-2 4-1 16,-3 15 0-16,3 4 0 15,8 0 0-15,8 1-18 16,5-14 1-16,13-10-19 16,6-24 1-16,10-19 28 15,0-16 0-15</inkml:trace>
  <inkml:trace contextRef="#ctx0" brushRef="#br0" timeOffset="22208.0811">17950 14511 50 0,'0'-26'25'0,"34"39"-1"0,-23-10-24 15,2 5 3-15,-2 8 0 16,-3 7-2-16,-6 4 1 0,-2-6 0 15,-5 3 1-15,-5 8 1 16,-6-1 0-16,2 6 4 16,1 0 1-16,3-7-3 15,4-7 1-15,6-4-6 16,8-1 1-16,11-7-3 16,13-6 0-16,-1-2-33 15,6-8 1 1</inkml:trace>
  <inkml:trace contextRef="#ctx0" brushRef="#br0" timeOffset="22489.3353">18516 15075 58 0,'27'-3'29'0,"15"-2"0"0,-21 5-29 16,11-3 0-16,5 3 0 15,11-2-18-15,7 2 1 16,6-3-23-16,5 0 1 0</inkml:trace>
  <inkml:trace contextRef="#ctx0" brushRef="#br0" timeOffset="22922.4144">19421 14845 26 0,'5'-19'13'0,"1"1"5"16,-6 12-12-16,-8 4 1 0,-5 2 1 15,-9 2-3-15,-7 6 1 16,0 6-1-16,5 1 0 16,3 7-2-16,8 1 1 15,8 4-4-15,10 7 1 16,6-7 2-16,4-6 0 16,7 0 1-16,-1 6 0 15,-3 2 1-15,-4 0 1 16,-9 3-5-16,-10 2 0 15,-9-5-1-15,-7 0 0 16,-3-2-1-16,-2-12 1 0,-1-4-8 16,-2-8 1-16,6-6-22 15,4-10 1-15,8-11-2 16,9-2 1-16</inkml:trace>
  <inkml:trace contextRef="#ctx0" brushRef="#br0" timeOffset="23291.1024">19490 14400 39 0,'0'-2'19'0,"37"-14"5"0,-24 10-20 15,8 1 1-15,3 0 0 16,5-1-3-16,0 4 0 15,-2 2 0-15,-1 2 1 16,-4 1 1-16,-9 2 1 16,-3 1-3-16,-2-1 0 15,-13 3-2-15,0 3 1 16,-6-1-1-16,1 9 1 0,-9 2 1 16,-2 8 1-1,0 11-2-15,0-3 1 0,2-3 1 16,8-5 0-16,9-5-1 15,4-3 0-15,9-8-2 16,8-7 0-16,12-4 0 16,4-2 0-16,2 3-22 15,-3 0 0-15,6 2-24 16,2 3 0-16</inkml:trace>
  <inkml:trace contextRef="#ctx0" brushRef="#br0" timeOffset="23877.0809">19964 14297 29 0,'-40'-42'14'0,"58"28"2"0,-4 14-16 0,12 6 7 16,9 12 0-16,10 25 3 16,13 17 0-16,-11 15 0 15,1 7 1-15,-11 10-7 16,-5 9 1-16,-11-6 0 16,-10 6 1-16,-11-4-3 15,-6 4 0-15,-20-8-4 16,-11-14 1-16,-6-8-10 15,1-18 0-15,2-16-27 16,6-18 0-16,13-14 15 16,10-13 0-16</inkml:trace>
  <inkml:trace contextRef="#ctx0" brushRef="#br0" timeOffset="24290.7223">20638 14903 48 0,'-21'0'24'0,"37"26"6"0,0-28-24 16,0 2 1-16,5-6 1 0,19 6-2 15,10 0 0-15,13 3-1 16,6-6 1-16,16-2-5 15,10 0 1-15,0-3-3 16,-2 0 1-16,-11-3 0 16,-16 3 1-16,-5 3 4 15,-13 5 0-15,-9 0-6 16,-7 3 0-16,-8-1 0 0,-3 1 1 16,-5 0-2-16,-3-3 1 15,-2 0 0-15,-1 0 1 16,1 0 0-16,0-3 0 15,-4 0-1-15,-1 1 1 16,-1 2-3-16,-5 0 0 16,0 0-10-16,0 2 0 0,0 1-10 15,0 0 0-15,0-3-13 16,0 2 1-16</inkml:trace>
  <inkml:trace contextRef="#ctx0" brushRef="#br0" timeOffset="24743.828">21477 14736 47 0,'-32'0'23'0,"14"-5"7"0,18 2-24 15,0 3-3-15,5-2 0 16,8 2 1-16,9 0 0 15,1 2 0-15,9 1 1 16,5 0-3-16,5 2 1 16,1 3-2-16,-1 2 1 15,-10 4 10-15,-8-1 1 16,-6 3-10-16,-12 2 0 16,-12 1-2-16,-15 7 0 15,-11 14-1-15,-7 2 0 0,-6-7-4 16,-3 2 0-16,6 0-29 15,7-3 1-15,11-5-16 16,14-10 1-16</inkml:trace>
  <inkml:trace contextRef="#ctx0" brushRef="#br0" timeOffset="26599.8608">22295 14723 29 0,'-6'-29'14'0,"1"32"9"0,2 2-14 0,1 16 0 16,-3 13 1-16,5 17-4 15,5 7 1-15,5-8-5 16,4-2 1-16,7-3 0 15,8-8 0-15,-3-13-2 16,11-11 1-16,6-10-2 16,2-9 1-16,0-7-1 15,2-11 0-15,1-13-1 16,0-3 1-16,-6-7 1 16,-8 2 0-16,-5 5-1 15,-7 6 0-15,-9 13-1 16,-5 7 1-16,-8 14 1 15,-6 14 0-15,-7 9 1 16,-8 22 1-16,-8 11-2 16,-3 0 1-16,0 12-2 0,1 4 0 15,4 10 0-15,-2 0 0 16,5-5-1-16,6-6 1 16,7-10-17-16,9-11 1 15,4-10-12-15,6-16 0 16,8-11 7-16,0-16 1 15</inkml:trace>
  <inkml:trace contextRef="#ctx0" brushRef="#br0" timeOffset="26928.3597">23046 14318 41 0,'40'0'20'0,"21"11"2"15,-45-6-22-15,2 6 1 16,1 2 0-16,-6 5 4 16,-5 4 1-16,-8 1-2 15,-8 4 0-15,-5 10 1 16,-14-3 0-16,3 1 4 15,3-9 1-15,0 1-8 16,8-6 1-16,5-3 0 16,8-2 1-16,8-3-4 15,13-7 0-15,13-4-12 0,6-2 1 16,5-5-49-16,11-8 0 16</inkml:trace>
  <inkml:trace contextRef="#ctx0" brushRef="#br0" timeOffset="33177.7429">15339 16824 31 0,'-11'-24'15'0,"3"3"8"16,8 18-16-16,0 1-3 15,0 2 0-15,0 0-3 16,0 0 0-16,5 2 1 15,-2 4 1-15,8-1 3 16,-1 8 1-16,9 14-2 16,4-4 0-16,7 20-4 15,1 7 0-15,1 6-2 16,-5 12 1-16,2 1 0 0,0-18 1 16,-5-4 3-16,-1-2 1 15,4-2-3-15,-3-12 1 16,-1-12 4-16,-1-14 1 15,-1-13-6-15,0-16 1 16,5-34-2-16,9-27 1 16,10-10-2-16,-3-13 0 15,8-6-4-15,-5 21 0 16,-8 24-45-16,-10 19 1 16,-1 24 25-16,-12 13 0 0</inkml:trace>
  <inkml:trace contextRef="#ctx0" brushRef="#br0" timeOffset="34245.819">16585 17110 35 0,'-21'0'17'0,"21"16"5"0,2-11-18 0,9 3-3 16,-1 0 1-16,9-3-1 15,2 3 0-15,13-3-1 16,1-2 0-16,5-3 0 15,-1-3 1-15,-2-2-12 0,6-3 0 0,-4 0-20 16,1 0 1-16</inkml:trace>
  <inkml:trace contextRef="#ctx0" brushRef="#br0" timeOffset="35094.5372">16585 16948 23 0,'-16'6'11'0,"5"-22"6"0,11 18-13 15,-2-2-1-15,2-5 1 0,2-8-4 16,9 0 0-16,5-8 2 16,0 2 0-16,5 0-1 15,5 4 0-15,-2 4 0 16,5 8 1-16,-2 6 2 15,2 2 1-15,-5 9 0 16,-3-4 1-16,-3 1-2 16,1-3 1-16,-3-3-1 15,2-2 0-15,1 2-3 16,-3-10 1-16,5-6-2 16,0-13 0-16,5-2-1 15,-2-1 0-15,0-4-49 16,-3 1 1-16,-2 7 44 0,-11 7 1 15</inkml:trace>
  <inkml:trace contextRef="#ctx0" brushRef="#br0" timeOffset="36970.0023">17783 16499 26 0,'-10'-8'13'0,"-3"2"4"0,13 1-12 0,0 5-1 16,0-8 1-16,2 3-3 15,6-6 0-15,8-7 1 16,13 2 0-16,6-3-2 15,17 3 1-15,9 1-2 16,-5 4 1-16,2 0 0 16,-2 9 0-1,-6 2-1-15,-8 5 0 16,-10 3 5-16,-11 10 0 16,-8 6-5-16,-10 3 0 0,-6 7-1 15,-10-2 1-15,-8 10 0 16,-8-5 1-16,-6-5-1 15,-12 2 1-15,-1 1-1 16,-2-1 0-16,8-2 6 16,7 0 1-16,9-6-7 15,13 1 1-15,10-4 1 16,8-1 0-16,14-1-2 16,15 0 1-16,8 3-2 15,17-14 1-15,7 6-9 16,11-16 0-16,7-8-39 15,1 0 1-15</inkml:trace>
  <inkml:trace contextRef="#ctx0" brushRef="#br0" timeOffset="37531.661">18829 16287 34 0,'-6'-3'17'0,"4"32"3"0,2-13-16 15,0 16-1-15,0 2 1 16,-3 22-3-16,-5 5 1 15,0 0-1-15,-3 7 0 16,1 1-3-16,-1-11 1 16,6 3 1-16,-3-13 0 15,5-11-22-15,3-8 0 16,3-16 3-16,5-7 0 0</inkml:trace>
  <inkml:trace contextRef="#ctx0" brushRef="#br0" timeOffset="37766.0957">18768 16761 17 0,'-8'-3'8'0,"24"-18"1"16,-11 10-9-16,5 3 10 16,9-2 0-16,10-14-4 15,5-3 1-15,1-7-5 16,5 0 1-16,5-6-2 15,5-8 1-15,0 1-3 16,-5 7 0-16,-5 11-5 16,-8 2 0-16,-11 11-24 15,-8 6 1-15</inkml:trace>
  <inkml:trace contextRef="#ctx0" brushRef="#br0" timeOffset="37970.6052">18799 16649 39 0,'-8'51'19'0,"35"-25"10"0,-16-10-20 16,10 3-1-16,5 10 1 16,6-3-8-16,5 3 0 15,0-2-2-15,5 7 0 0,6-2-13 16,-6 0 1-16,3-3-29 15,6-6 0-15</inkml:trace>
  <inkml:trace contextRef="#ctx0" brushRef="#br0" timeOffset="39034.7948">19593 16888 29 0,'8'-11'14'0,"8"-29"10"0,-8 30-14 16,0-9-4-16,-5 1 0 15,-1-4-3-15,-2 1 0 16,0-3-2-16,-5 3 1 0,-6 0 1 16,-5 0 0-16,-5 10-3 15,0 1 0 1,21 10 0-16,-37 24 0 16,0 10 0-16,5 11 0 15,8-3 0-15,11 3 0 16,3 6 0-16,10-1 0 15,2-16 0-15,6-2 0 16,5-8 1-16,6-11-2 16,5-13 1-16,5-16 0 15,-3-5 1-15,3-5-1 16,-5-6 1-16,-5-5-1 16,-6 2 1-16,-2 4-2 15,-1 4 1-15,-2 6 0 16,-5 2 0-16,-3 17 0 15,0 4 1-15,0 20-1 16,0 7 0-16,0-3 0 0,-3 27 1 16,-5-3-1-16,3 9 0 15,-3 1 0-15,-3 7 1 16,1-1 0-16,2 5 1 16,3-5-3-16,-1-15 1 15,6-9 0-15,6-13 0 16,-4-13 5-16,9-8 0 15,2-16-5-15,6-21 1 16,10-3-5-16,13-18 1 16,0-8-14-16,1 5 0 0,-1 8-4 15,-5 2 0-15,0 4 2 16,-3 15 0-16</inkml:trace>
  <inkml:trace contextRef="#ctx0" brushRef="#br0" timeOffset="39534.8013">20347 16615 35 0,'-21'-16'17'0,"5"8"7"0,11 8-18 15,0 0-2-15,-6 5 0 16,0-2-2-16,1 10 0 15,-1-5-3-15,6 6 1 16,10 1 1-16,1-4 1 16,4 2-1-16,9 3 1 15,2 0 1-15,0 5 0 0,3 3 2 16,-3 2 0-16,-5 1-1 16,-11-3 1-16,-5-6-4 15,-5 6 1-15,-6-5-2 16,-7-4 0-16,-1 1 0 15,-5-13 0-15,-5 5-2 16,-2-8 0-16,-4 5-12 16,3-2 1-16,9-1-11 15,1-2 1-15,7 0-1 16,9-5 0-16</inkml:trace>
  <inkml:trace contextRef="#ctx0" brushRef="#br0" timeOffset="39896.0558">20458 16290 41 0,'16'-8'20'0,"27"-32"3"0,-25 32-20 15,3 3-2-15,-2-1 0 0,2 1-1 16,-8 8 1-16,-5 5-1 16,-5 5 1-16,-6 5 2 15,-7 9 0-15,-6 5 3 16,2 2 1-16,1 3-1 16,3-8 1-16,4 0-3 15,6-5 0-15,6-5-5 16,4-6 1-16,11-8 0 15,6-5 0-15,-1 0-8 16,1 0 0-16,5 0-20 16,-1 3 1-16,6-1-2 15,-5 6 0-15</inkml:trace>
  <inkml:trace contextRef="#ctx0" brushRef="#br0" timeOffset="40607.3046">17876 17160 25 0,'-53'0'12'0,"27"8"1"0,23-8-13 0,3 0 1 15,0 5 1-15,8-2 4 16,2 2 1-16,6 1-3 16,11 7 0-16,10-3-1 15,13 1 0-15,6-3 1 16,12-3 1-16,12-2-2 16,20 5 0-16,1-8 3 15,15 0 1-15,17 0-3 16,-4 0 0-16,12 0-2 15,15 0 0-15,0-3 3 16,5-2 0-16,-2-3-2 16,10 3 1-16,9-3 2 15,-17-6 1-15,-5 6-6 0,-5 1 0 16,-14 4-2-16,-10-2 0 16,-13 5 1-16,-8 2 0 15,-19 4-17-15,-20-1 0 16,-15 3-30-16,-12 2 0 15,-11 6 37-15,-18-5 0 16</inkml:trace>
  <inkml:trace contextRef="#ctx0" brushRef="#br0" timeOffset="41940.9555">18966 17917 27 0,'-16'-8'13'0,"16"-21"5"0,0 21-14 0,0 0 3 16,0 0 1-16,0 8-4 16,8 5 1-16,3 6-1 15,-1-1 0-15,1 14-3 31,2-5 1-31,3 7-1 0,0-5 0 16,5-2 2-16,6-3 0 16,-1-6-4-16,3-2 1 15,-5-5 1-15,2-6 0 16,-2-7-1-16,0-3 1 16,2-3-1-16,-4 2 0 15,-7 1 0-15,4 3 0 16,-6-6 0-16,3 5 0 15,-16 11 0-15,5-26 0 16,3 2 0-16,0 8 3 16,-2 0 1-16,-1 13-4 15,-5 3 0-15,0 3 0 16,0 2 1-16,-5 6 1 16,2 5 0-16,-5 2-1 15,-3 9 0-15,-2 13 0 16,-5 2 1-16,-4 19-2 15,-1 8 0-15,-6 5 0 16,2 5 1-16,1-18-1 16,4 13 0-16,7-5-1 15,4-11 1-15,6-13-13 16,5-13 1-16,8-8-33 16,5-14 0-16,8-26 41 0,11-10 0 15</inkml:trace>
  <inkml:trace contextRef="#ctx0" brushRef="#br0" timeOffset="42577.2783">19839 17583 20 0,'0'-2'10'0,"11"-11"6"0,-6 13-11 15,0-3 4-15,3-2 0 16,0 2-3 0,6-2 1-16,-1 5-3 0,5 5 0 15,1-2-2-15,-3 5 1 16,2 5-1-16,-5 0 1 15,-2 3-2-15,-3 0 1 16,-8 2-1-16,-3 1 0 16,-5-3-1-16,-2-3 0 15,-3-5 0 1,-6-3 1-16,6 3-2 16,2-8 1-16,3 5-1 0,6-5 1 15,2 0 0-15,5 0 0 16,6 0 1-16,4 0 1 15,-1 3 3-15,4 5 1 16,-5 11-1-16,-2 4 0 16,-3 1-4-16,-8 0 0 15,-8-3 1-15,-3-5 0 16,-2 3-3-16,-8-4 1 16,0 4-2-16,2-11 1 15,6 5-24-15,-3-10 1 0,11-3-16 16,-3 0 1-16</inkml:trace>
  <inkml:trace contextRef="#ctx0" brushRef="#br0" timeOffset="44857.7792">15010 16115 25 0,'-8'-19'12'0,"16"-12"1"15,-5 23-13-15,-3 2 5 16,5 9 1-16,-5 5 0 16,0 5 0-16,0 19-2 15,-5 13 1-15,2 8-4 16,-5 18 0-16,-2 19-1 16,-3 13 0-16,-1 19 0 15,-1 13 1-15,-1 16-1 16,-3 18 1-16,-2-7-1 15,2-14 1-15,4 11 0 16,-1-22 0-16,5-7-2 16,8-22 1-16,6 4 0 15,5-30 1-15,11-19-2 0,2-5 0 0,11-15 1 16,5-9 1-16,10-7-1 16,-4-4 0-16,-1-4 0 15,5-3 0-15,6-6 0 16,0 6 1-16,8 5-1 15,0-7 0-15,-8 1-1 16,3 1 0-16,-1 0 2 16,6-5 0-16,-5-1-1 15,7 4 0-15,8-12 2 16,-10 11 1-16,3-10-2 16,10 5 1-16,-5-8-2 15,15 0 0 1,-4 0 1-16,-4 0 0 0,9 0-1 15,0 8 0-15,13-13-1 16,-14 10 1-16,9-5 1 16,2 0 1-16,11 0-3 15,-8 3 1-15,3-3 1 16,-1-3 1-16,6 3-4 16,-6 8 1-16,1-5 3 15,5-6 0-15,8 3 0 16,-9 3 1-16,9 5-3 15,-3 5 1-15,16-8-1 16,-16 3 1-16,6-8-2 16,-1 0 0-16,3 0 2 0,-2 8 0 15,2-3-1-15,5-13 1 16,-10 11 0-16,5 2 0 0,-2-2-1 16,10 5 1-16,-19-6-1 15,6 4 1-15,2-6-1 16,-2 8 1-16,-8-6-1 15,2 4 0-15,-5-4 0 16,3 6 0-16,-16-8 0 16,6 0 1-16,-4 0-1 15,-7 0 0-15,-3 0-1 16,-5 6 1-16,-17-6 0 16,-12-6 1-16,-6-2 0 15,-2 0 1-15,-8 6 1 16,-8 2 0-16,-6 0 0 15,-5-6 1-15,-5-4-4 16,-5-6 0 0,2-3 0-16,-5-4 1 0,0-14-2 15,0-6 1-15,0-12 1 16,0-6 0-16,0-8-2 16,0-8 1-16,3 1 0 0,5-25 0 15,-3 8 0-15,11-13 0 16,0 3-1-16,5-8 1 15,6-5 0 1,-4 5 0-16,1-6 0 16,3 6 0-16,-4 3 0 15,1 12 0-15,-3 4 0 16,1-1 0-16,-1-2 0 16,-3 7 0-16,1 14 0 0,-6-2 0 0,-2 9 0 15,-3 7 0-15,-6 7 0 16,-2 8 0-16,-2 5 0 15,-6 3 0-15,-6 5 0 16,-7 0 0-16,-5 6 0 16,2 5 0-16,-5 2-1 31,-6 1 1-31,-4 5 1 0,2 5 0 16,-6 2-2-16,-7 1 1 15,-5 0 0-15,-4-1 1 16,1 4-2-16,-11-6 0 15,3 3 1-15,-5-6 1 16,-6 3-2-16,-8 3 1 16,-2 2 0-16,2-2 0 0,-18 2 0 15,-3-5 1-15,0 8-1 16,-7-2 0-16,-4 2 0 16,-4 2 0-16,4-4 0 0,-15-1 0 15,2 3 0-15,6 0 0 16,-14-8 0-16,1 0 0 15,7 3 0 1,-10-3 1-16,2 3-2 16,1-1 0-16,-1 4 2 15,3 4 0-15,0-4-2 16,13-1 1-16,-5-5-1 16,0-3 1-16,11-4 0 15,-8-9 0-15,5 3 0 16,-3 5 1-16,11 2-1 15,-11-1 0-15,3 1-1 0,2 6 1 16,1 8 0-16,-8 6 1 16,-9 2-1-16,-2 0 0 15,135-8 0 1,-230 55 1-16,29-23 0 16,27-3-2-16,28-8 0 15,16-5 0-15,9-3 1 31,-12 1-66-31,41-7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8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21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97627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22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16648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23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166149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063B-CAA0-A84E-ACC6-C079E2B08E8D}" type="slidenum">
              <a:rPr lang="en-US"/>
              <a:pPr/>
              <a:t>24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611761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3B9A4D35-E7B2-4F39-BE7A-BC23CF9782F6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46AB4661-59D3-4AC1-BAF2-FD434025D015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0913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8C68D601-047A-4AF5-99E6-C463C451856E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37E6B58-AE67-47F7-BFB1-99BBD9FBA01A}" type="slidenum">
              <a:rPr lang="en-US" altLang="en-US" sz="1200"/>
              <a:pPr algn="r" eaLnBrk="1" hangingPunct="1"/>
              <a:t>35</a:t>
            </a:fld>
            <a:endParaRPr lang="en-US" altLang="en-US" sz="1200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61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06C0AAD-EA92-4D3E-BC8A-E85D35A213E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7685E13-8C9D-4A17-A085-0667CD9BBEA6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946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71513"/>
            <a:ext cx="4470400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DBE86D64-108A-4A1E-99B0-7529503E500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2C7926CA-3FA6-487D-8F63-CDFE4D224255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498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6B245A9-6F8B-4065-9BEB-00B2EE45B577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8AF8DDD6-6982-41D1-B123-AF3E3E01E547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862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customXml" Target="../ink/ink9.xml"/><Relationship Id="rId4" Type="http://schemas.openxmlformats.org/officeDocument/2006/relationships/image" Target="../media/image3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04" y="80814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12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9756" y="1196752"/>
            <a:ext cx="6570476" cy="236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Electric Potential Difference: a.k.a. “Voltage”</a:t>
            </a:r>
          </a:p>
          <a:p>
            <a:r>
              <a:rPr lang="en-CA" sz="2400" dirty="0" smtClean="0"/>
              <a:t>Electric </a:t>
            </a:r>
            <a:r>
              <a:rPr lang="en-CA" sz="2400" dirty="0"/>
              <a:t>Potential </a:t>
            </a:r>
            <a:r>
              <a:rPr lang="en-CA" sz="2400" dirty="0" smtClean="0"/>
              <a:t>of:</a:t>
            </a:r>
          </a:p>
          <a:p>
            <a:pPr lvl="1"/>
            <a:r>
              <a:rPr lang="en-CA" sz="2400" dirty="0" smtClean="0"/>
              <a:t> Parallel </a:t>
            </a:r>
            <a:r>
              <a:rPr lang="en-CA" sz="2400" dirty="0"/>
              <a:t>Plate Capacitor</a:t>
            </a:r>
          </a:p>
          <a:p>
            <a:pPr lvl="1"/>
            <a:r>
              <a:rPr lang="en-CA" sz="2400" dirty="0" smtClean="0"/>
              <a:t> Point </a:t>
            </a:r>
            <a:r>
              <a:rPr lang="en-CA" sz="2400" dirty="0"/>
              <a:t>Charge</a:t>
            </a:r>
          </a:p>
          <a:p>
            <a:pPr lvl="1"/>
            <a:r>
              <a:rPr lang="en-CA" sz="2400" dirty="0" smtClean="0"/>
              <a:t> Many </a:t>
            </a:r>
            <a:r>
              <a:rPr lang="en-CA" sz="2400" dirty="0"/>
              <a:t>Charges</a:t>
            </a:r>
          </a:p>
        </p:txBody>
      </p:sp>
      <p:pic>
        <p:nvPicPr>
          <p:cNvPr id="50178" name="Picture 2" descr="http://upload.wikimedia.org/wikipedia/commons/0/0e/AA_batt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0080"/>
            <a:ext cx="9144000" cy="29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4324" y="2132856"/>
            <a:ext cx="4442172" cy="1641241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i="1" dirty="0" smtClean="0"/>
              <a:t>Next week: </a:t>
            </a:r>
            <a:r>
              <a:rPr lang="en-CA" sz="2400" dirty="0" smtClean="0"/>
              <a:t>no classes</a:t>
            </a:r>
          </a:p>
          <a:p>
            <a:r>
              <a:rPr lang="en-CA" sz="2400" i="1" dirty="0" smtClean="0"/>
              <a:t>Week of Feb.23: </a:t>
            </a:r>
            <a:r>
              <a:rPr lang="en-CA" sz="2400" dirty="0" smtClean="0"/>
              <a:t>new teams in </a:t>
            </a:r>
            <a:r>
              <a:rPr lang="en-CA" sz="2400" dirty="0" err="1" smtClean="0"/>
              <a:t>Practicals</a:t>
            </a:r>
            <a:r>
              <a:rPr lang="en-CA" sz="2400" dirty="0" smtClean="0"/>
              <a:t>, </a:t>
            </a:r>
            <a:r>
              <a:rPr lang="en-CA" sz="2400" b="1" dirty="0" smtClean="0"/>
              <a:t>Andrew</a:t>
            </a:r>
            <a:r>
              <a:rPr lang="en-CA" sz="2400" dirty="0" smtClean="0"/>
              <a:t> takes over lectures.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101600"/>
            <a:ext cx="9055100" cy="422275"/>
          </a:xfrm>
        </p:spPr>
        <p:txBody>
          <a:bodyPr/>
          <a:lstStyle/>
          <a:p>
            <a:pPr algn="l" eaLnBrk="1" hangingPunct="1"/>
            <a:r>
              <a:rPr lang="en-US" altLang="en-US" sz="3100" dirty="0" smtClean="0">
                <a:solidFill>
                  <a:schemeClr val="tx1"/>
                </a:solidFill>
              </a:rPr>
              <a:t>The Electric Field Inside a Parallel-Plate Capacitor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3213" y="1441450"/>
            <a:ext cx="2730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Aft>
                <a:spcPct val="10000"/>
              </a:spcAft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This is a review of Chapter 26.</a:t>
            </a:r>
          </a:p>
        </p:txBody>
      </p:sp>
      <p:pic>
        <p:nvPicPr>
          <p:cNvPr id="77829" name="Picture 7" descr="28_1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6"/>
          <a:stretch>
            <a:fillRect/>
          </a:stretch>
        </p:blipFill>
        <p:spPr bwMode="auto">
          <a:xfrm>
            <a:off x="3782359" y="620688"/>
            <a:ext cx="53332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9" descr="CH28_PPT_Slide_28-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9"/>
          <a:stretch>
            <a:fillRect/>
          </a:stretch>
        </p:blipFill>
        <p:spPr bwMode="auto">
          <a:xfrm>
            <a:off x="467544" y="5013176"/>
            <a:ext cx="5378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2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1" descr="2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>
            <a:fillRect/>
          </a:stretch>
        </p:blipFill>
        <p:spPr bwMode="auto">
          <a:xfrm>
            <a:off x="5013325" y="2562225"/>
            <a:ext cx="3673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Inside a Parallel-Plate Capacitor</a:t>
            </a: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58738" y="1365250"/>
            <a:ext cx="87804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electric potential inside a parallel-plate capacitor is 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47625" y="2682875"/>
            <a:ext cx="44275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600" dirty="0"/>
              <a:t>   where </a:t>
            </a:r>
            <a:r>
              <a:rPr lang="en-US" altLang="en-US" sz="2600" b="1" i="1" dirty="0">
                <a:latin typeface="Times New Roman" pitchFamily="84" charset="0"/>
              </a:rPr>
              <a:t>s</a:t>
            </a:r>
            <a:r>
              <a:rPr lang="en-US" altLang="en-US" sz="2600" b="1" i="1" dirty="0"/>
              <a:t> </a:t>
            </a:r>
            <a:r>
              <a:rPr lang="en-US" altLang="en-US" sz="2600" b="1" dirty="0"/>
              <a:t>is the distance from the </a:t>
            </a:r>
            <a:r>
              <a:rPr lang="en-US" altLang="en-US" sz="2600" b="1" i="1" dirty="0"/>
              <a:t>negative </a:t>
            </a:r>
            <a:r>
              <a:rPr lang="en-US" altLang="en-US" sz="2600" b="1" dirty="0"/>
              <a:t>electrode.</a:t>
            </a:r>
            <a:endParaRPr lang="en-US" altLang="en-US" sz="2600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</a:t>
            </a:r>
            <a:r>
              <a:rPr lang="en-US" altLang="en-US" sz="2600" i="1" dirty="0"/>
              <a:t>potential difference </a:t>
            </a:r>
            <a:r>
              <a:rPr lang="en-US" altLang="en-US" sz="2600" dirty="0">
                <a:latin typeface="Lucida Grande" pitchFamily="84" charset="0"/>
                <a:sym typeface="Symbol" pitchFamily="84" charset="2"/>
              </a:rPr>
              <a:t>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baseline="-25000" dirty="0">
                <a:latin typeface="Times New Roman" pitchFamily="84" charset="0"/>
              </a:rPr>
              <a:t>C</a:t>
            </a:r>
            <a:r>
              <a:rPr lang="en-US" altLang="en-US" sz="2600" dirty="0"/>
              <a:t>, or “voltage” between the two capacitor plates is</a:t>
            </a:r>
          </a:p>
        </p:txBody>
      </p:sp>
      <p:pic>
        <p:nvPicPr>
          <p:cNvPr id="78856" name="Picture 13" descr="28_KeyEquation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16119" b="27464"/>
          <a:stretch>
            <a:fillRect/>
          </a:stretch>
        </p:blipFill>
        <p:spPr bwMode="auto">
          <a:xfrm>
            <a:off x="609600" y="1838325"/>
            <a:ext cx="792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4" descr="CH28_PPT_Slide_28-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9"/>
          <a:stretch>
            <a:fillRect/>
          </a:stretch>
        </p:blipFill>
        <p:spPr bwMode="auto">
          <a:xfrm>
            <a:off x="692150" y="5603875"/>
            <a:ext cx="334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23825"/>
            <a:ext cx="8351837" cy="411163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Units of Electric Field</a:t>
            </a:r>
          </a:p>
        </p:txBody>
      </p:sp>
      <p:sp>
        <p:nvSpPr>
          <p:cNvPr id="79875" name="Rectangle 8"/>
          <p:cNvSpPr>
            <a:spLocks noChangeArrowheads="1"/>
          </p:cNvSpPr>
          <p:nvPr/>
        </p:nvSpPr>
        <p:spPr bwMode="auto">
          <a:xfrm>
            <a:off x="3349625" y="2613025"/>
            <a:ext cx="1319213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6834188" y="381000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57150" y="914400"/>
            <a:ext cx="8477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If we know a capacitor’s voltage </a:t>
            </a:r>
            <a:r>
              <a:rPr lang="en-US" altLang="en-US" sz="2600">
                <a:latin typeface="Lucida Grande" pitchFamily="84" charset="0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>
                <a:cs typeface="Arial" charset="0"/>
              </a:rPr>
              <a:t> and the distance between the plates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d</a:t>
            </a:r>
            <a:r>
              <a:rPr lang="en-US" altLang="en-US" sz="2600">
                <a:cs typeface="Arial" charset="0"/>
              </a:rPr>
              <a:t>, then the electric field strength within the capacitor is: </a:t>
            </a:r>
          </a:p>
        </p:txBody>
      </p:sp>
      <p:sp>
        <p:nvSpPr>
          <p:cNvPr id="79878" name="Text Box 3"/>
          <p:cNvSpPr txBox="1">
            <a:spLocks noChangeArrowheads="1"/>
          </p:cNvSpPr>
          <p:nvPr/>
        </p:nvSpPr>
        <p:spPr bwMode="auto">
          <a:xfrm>
            <a:off x="58738" y="3127375"/>
            <a:ext cx="83073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implies that the units of electric field are volts per meter, or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V/m.</a:t>
            </a:r>
            <a:endParaRPr lang="en-US" altLang="en-US" sz="26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Previously, we have been using electric field units of </a:t>
            </a:r>
            <a:r>
              <a:rPr lang="en-US" altLang="en-US" sz="2600" dirty="0" err="1">
                <a:cs typeface="Arial" charset="0"/>
              </a:rPr>
              <a:t>newtons</a:t>
            </a:r>
            <a:r>
              <a:rPr lang="en-US" altLang="en-US" sz="2600" dirty="0">
                <a:cs typeface="Arial" charset="0"/>
              </a:rPr>
              <a:t> per coulomb.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In fact, as you can show as a homework problem, these units are equivalent to each other: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600" dirty="0">
                <a:latin typeface="Times New Roman" pitchFamily="84" charset="0"/>
                <a:cs typeface="Arial" charset="0"/>
              </a:rPr>
              <a:t>1 N/C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 V/m</a:t>
            </a:r>
            <a:endParaRPr lang="en-US" altLang="en-US" sz="2600" dirty="0">
              <a:cs typeface="Arial" charset="0"/>
            </a:endParaRPr>
          </a:p>
        </p:txBody>
      </p:sp>
      <p:pic>
        <p:nvPicPr>
          <p:cNvPr id="79880" name="Picture 9" descr="CH28_PPT_Slide_28-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32"/>
          <a:stretch>
            <a:fillRect/>
          </a:stretch>
        </p:blipFill>
        <p:spPr bwMode="auto">
          <a:xfrm>
            <a:off x="3511550" y="2225675"/>
            <a:ext cx="15176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" y="228600"/>
            <a:ext cx="8820150" cy="6858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Inside a Parallel-Plate Capacitor</a:t>
            </a:r>
          </a:p>
        </p:txBody>
      </p:sp>
      <p:pic>
        <p:nvPicPr>
          <p:cNvPr id="80901" name="Picture 7" descr="28_Pg823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6" b="5327"/>
          <a:stretch>
            <a:fillRect/>
          </a:stretch>
        </p:blipFill>
        <p:spPr bwMode="auto">
          <a:xfrm>
            <a:off x="952500" y="1531938"/>
            <a:ext cx="75819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3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ChangeArrowheads="1"/>
          </p:cNvSpPr>
          <p:nvPr/>
        </p:nvSpPr>
        <p:spPr bwMode="auto">
          <a:xfrm>
            <a:off x="6750050" y="1398588"/>
            <a:ext cx="2185988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3" name="Rectangle 10"/>
          <p:cNvSpPr>
            <a:spLocks noChangeArrowheads="1"/>
          </p:cNvSpPr>
          <p:nvPr/>
        </p:nvSpPr>
        <p:spPr bwMode="auto">
          <a:xfrm>
            <a:off x="6815138" y="5891213"/>
            <a:ext cx="2187575" cy="293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458788" y="1387475"/>
            <a:ext cx="1304925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5" name="Rectangle 7"/>
          <p:cNvSpPr>
            <a:spLocks noChangeArrowheads="1"/>
          </p:cNvSpPr>
          <p:nvPr/>
        </p:nvSpPr>
        <p:spPr bwMode="auto">
          <a:xfrm>
            <a:off x="317500" y="6149975"/>
            <a:ext cx="1987550" cy="176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81927" name="Rectangle 2"/>
          <p:cNvSpPr>
            <a:spLocks noChangeArrowheads="1"/>
          </p:cNvSpPr>
          <p:nvPr/>
        </p:nvSpPr>
        <p:spPr bwMode="auto">
          <a:xfrm>
            <a:off x="95250" y="228600"/>
            <a:ext cx="8820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Inside a Parallel-Plate Capacitor</a:t>
            </a:r>
          </a:p>
        </p:txBody>
      </p:sp>
      <p:pic>
        <p:nvPicPr>
          <p:cNvPr id="81929" name="Picture 11" descr="28_Pg823_Un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4"/>
          <a:stretch>
            <a:fillRect/>
          </a:stretch>
        </p:blipFill>
        <p:spPr bwMode="auto">
          <a:xfrm>
            <a:off x="1295400" y="1514475"/>
            <a:ext cx="6705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1040" y="1632600"/>
              <a:ext cx="5205240" cy="232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840" y="1626840"/>
                <a:ext cx="5221800" cy="23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9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/>
          </p:cNvSpPr>
          <p:nvPr/>
        </p:nvSpPr>
        <p:spPr bwMode="auto">
          <a:xfrm>
            <a:off x="457200" y="952500"/>
            <a:ext cx="4648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600"/>
              <a:t>Two protons, one after the other, are launched from point </a:t>
            </a:r>
            <a:r>
              <a:rPr lang="en-US" altLang="en-US" sz="2600">
                <a:latin typeface="Times New Roman" pitchFamily="84" charset="0"/>
              </a:rPr>
              <a:t>1</a:t>
            </a:r>
            <a:r>
              <a:rPr lang="en-US" altLang="en-US" sz="2600"/>
              <a:t> with the same speed. They follow the two trajectories shown. The protons’ speeds at points </a:t>
            </a:r>
            <a:r>
              <a:rPr lang="en-US" altLang="en-US" sz="2600">
                <a:latin typeface="Times New Roman" pitchFamily="84" charset="0"/>
              </a:rPr>
              <a:t>2</a:t>
            </a:r>
            <a:r>
              <a:rPr lang="en-US" altLang="en-US" sz="2600"/>
              <a:t> and </a:t>
            </a:r>
            <a:r>
              <a:rPr lang="en-US" altLang="en-US" sz="2600">
                <a:latin typeface="Times New Roman" pitchFamily="84" charset="0"/>
              </a:rPr>
              <a:t>3</a:t>
            </a:r>
            <a:r>
              <a:rPr lang="en-US" altLang="en-US" sz="2600"/>
              <a:t> are related by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80963" y="200025"/>
            <a:ext cx="33909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28.9 </a:t>
            </a:r>
          </a:p>
        </p:txBody>
      </p:sp>
      <p:sp>
        <p:nvSpPr>
          <p:cNvPr id="82948" name="Rectangle 2"/>
          <p:cNvSpPr>
            <a:spLocks/>
          </p:cNvSpPr>
          <p:nvPr/>
        </p:nvSpPr>
        <p:spPr bwMode="auto">
          <a:xfrm>
            <a:off x="457200" y="3451225"/>
            <a:ext cx="80010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7850" indent="-5778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/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&gt;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=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/>
              <a:t>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2</a:t>
            </a:r>
            <a:r>
              <a:rPr lang="en-US" altLang="en-US">
                <a:latin typeface="Times New Roman" pitchFamily="84" charset="0"/>
              </a:rPr>
              <a:t> &lt; </a:t>
            </a:r>
            <a:r>
              <a:rPr lang="en-US" altLang="en-US" i="1">
                <a:latin typeface="Times New Roman" pitchFamily="84" charset="0"/>
              </a:rPr>
              <a:t>v</a:t>
            </a:r>
            <a:r>
              <a:rPr lang="en-US" altLang="en-US" baseline="-25000">
                <a:latin typeface="Times New Roman" pitchFamily="84" charset="0"/>
              </a:rPr>
              <a:t>3</a:t>
            </a:r>
            <a:r>
              <a:rPr lang="en-US" altLang="en-US"/>
              <a:t>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 startAt="4"/>
            </a:pPr>
            <a:r>
              <a:rPr lang="en-US" altLang="en-US"/>
              <a:t> Not enough information to compare their speeds.</a:t>
            </a:r>
          </a:p>
        </p:txBody>
      </p:sp>
      <p:pic>
        <p:nvPicPr>
          <p:cNvPr id="82950" name="Picture 7" descr="CH28_PPT_Slide-78-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844550"/>
            <a:ext cx="33559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66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" y="85725"/>
            <a:ext cx="82296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Parallel-Plate Capacitor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0013" y="954088"/>
            <a:ext cx="83581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figure shows the contour lines of the electric potential and the electric field vectors inside a parallel-plate capacitor.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00013" y="2362200"/>
            <a:ext cx="39385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vectors are </a:t>
            </a:r>
            <a:r>
              <a:rPr lang="en-US" altLang="en-US" sz="2600" i="1" dirty="0">
                <a:cs typeface="Arial" charset="0"/>
              </a:rPr>
              <a:t>perpendicular </a:t>
            </a:r>
            <a:r>
              <a:rPr lang="en-US" altLang="en-US" sz="2600" dirty="0">
                <a:cs typeface="Arial" charset="0"/>
              </a:rPr>
              <a:t>to the equipotential surfaces.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points in the direction of </a:t>
            </a:r>
            <a:r>
              <a:rPr lang="en-US" altLang="en-US" sz="2600" i="1" dirty="0">
                <a:cs typeface="Arial" charset="0"/>
              </a:rPr>
              <a:t>decreasing </a:t>
            </a:r>
            <a:r>
              <a:rPr lang="en-US" altLang="en-US" sz="2600" dirty="0">
                <a:cs typeface="Arial" charset="0"/>
              </a:rPr>
              <a:t>potential.</a:t>
            </a:r>
          </a:p>
        </p:txBody>
      </p:sp>
      <p:pic>
        <p:nvPicPr>
          <p:cNvPr id="84998" name="Picture 7" descr="28_2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>
            <a:fillRect/>
          </a:stretch>
        </p:blipFill>
        <p:spPr bwMode="auto">
          <a:xfrm>
            <a:off x="3895725" y="2127250"/>
            <a:ext cx="494347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5800" y="3053880"/>
              <a:ext cx="1246320" cy="15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0040" y="3046320"/>
                <a:ext cx="126144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0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66688"/>
            <a:ext cx="8229600" cy="276225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Zero Point of Electric Potential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84175" y="788988"/>
            <a:ext cx="8607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Where you choose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0</a:t>
            </a:r>
            <a:r>
              <a:rPr lang="en-US" altLang="en-US" sz="2600">
                <a:cs typeface="Arial" charset="0"/>
              </a:rPr>
              <a:t> is arbitrary. The three contour maps below represent the </a:t>
            </a:r>
            <a:r>
              <a:rPr lang="en-US" altLang="en-US" sz="2600" i="1">
                <a:cs typeface="Arial" charset="0"/>
              </a:rPr>
              <a:t>same physical situation</a:t>
            </a:r>
            <a:r>
              <a:rPr lang="en-US" altLang="en-US" sz="2600">
                <a:cs typeface="Arial" charset="0"/>
              </a:rPr>
              <a:t>.</a:t>
            </a:r>
          </a:p>
        </p:txBody>
      </p:sp>
      <p:pic>
        <p:nvPicPr>
          <p:cNvPr id="86021" name="Picture 6" descr="28_2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>
            <a:fillRect/>
          </a:stretch>
        </p:blipFill>
        <p:spPr bwMode="auto">
          <a:xfrm>
            <a:off x="377825" y="1876425"/>
            <a:ext cx="83851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7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09538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Potential of a Point Charge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80963" y="790575"/>
            <a:ext cx="30067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Let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dirty="0"/>
              <a:t> </a:t>
            </a:r>
            <a:r>
              <a:rPr lang="en-US" altLang="en-US" sz="2600" dirty="0"/>
              <a:t>in the figure be the source charge, and let a second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'</a:t>
            </a:r>
            <a:r>
              <a:rPr lang="en-US" altLang="en-US" sz="2600" i="1" dirty="0">
                <a:cs typeface="Times New Roman" pitchFamily="84" charset="0"/>
              </a:rPr>
              <a:t>,</a:t>
            </a:r>
            <a:r>
              <a:rPr lang="en-US" altLang="en-US" sz="2600" dirty="0">
                <a:cs typeface="Times New Roman" pitchFamily="84" charset="0"/>
              </a:rPr>
              <a:t> a distance 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r</a:t>
            </a:r>
            <a:r>
              <a:rPr lang="en-US" altLang="en-US" sz="2600" dirty="0">
                <a:cs typeface="Times New Roman" pitchFamily="84" charset="0"/>
              </a:rPr>
              <a:t> away, probe the electric potential of 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sz="2600" dirty="0">
                <a:cs typeface="Times New Roman" pitchFamily="84" charset="0"/>
              </a:rPr>
              <a:t>.</a:t>
            </a:r>
            <a:endParaRPr lang="en-US" altLang="en-US" sz="2600" i="1" dirty="0">
              <a:cs typeface="Times New Roman" pitchFamily="8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Times New Roman" pitchFamily="84" charset="0"/>
              </a:rPr>
              <a:t>The potential energy of the two point charges is</a:t>
            </a:r>
          </a:p>
        </p:txBody>
      </p:sp>
      <p:pic>
        <p:nvPicPr>
          <p:cNvPr id="91141" name="Picture 7" descr="28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"/>
          <a:stretch>
            <a:fillRect/>
          </a:stretch>
        </p:blipFill>
        <p:spPr bwMode="auto">
          <a:xfrm>
            <a:off x="3733800" y="838200"/>
            <a:ext cx="51847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8" descr="CH28_PPT_Slide_28-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78"/>
          <a:stretch>
            <a:fillRect/>
          </a:stretch>
        </p:blipFill>
        <p:spPr bwMode="auto">
          <a:xfrm>
            <a:off x="609600" y="5562600"/>
            <a:ext cx="3092497" cy="10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/>
          <p:cNvSpPr txBox="1">
            <a:spLocks noChangeArrowheads="1"/>
          </p:cNvSpPr>
          <p:nvPr/>
        </p:nvSpPr>
        <p:spPr bwMode="auto">
          <a:xfrm>
            <a:off x="71438" y="114300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The electric potential due to a point charge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>
                <a:cs typeface="Arial" charset="0"/>
              </a:rPr>
              <a:t> is</a:t>
            </a:r>
          </a:p>
        </p:txBody>
      </p:sp>
      <p:sp>
        <p:nvSpPr>
          <p:cNvPr id="92163" name="Text Box 7"/>
          <p:cNvSpPr txBox="1">
            <a:spLocks noChangeArrowheads="1"/>
          </p:cNvSpPr>
          <p:nvPr/>
        </p:nvSpPr>
        <p:spPr bwMode="auto">
          <a:xfrm>
            <a:off x="77788" y="3313113"/>
            <a:ext cx="8134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potential extends through all of space, showing the influence of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, but it weakens with distance as </a:t>
            </a:r>
            <a:r>
              <a:rPr lang="en-US" altLang="en-US" sz="2600" dirty="0">
                <a:latin typeface="Times New Roman" pitchFamily="84" charset="0"/>
              </a:rPr>
              <a:t>1/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/>
              <a:t>.</a:t>
            </a:r>
          </a:p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This expression for 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i="1" dirty="0"/>
              <a:t> </a:t>
            </a:r>
            <a:r>
              <a:rPr lang="en-US" altLang="en-US" sz="2600" dirty="0"/>
              <a:t>assumes that we have chosen 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dirty="0">
                <a:latin typeface="Times New Roman" pitchFamily="84" charset="0"/>
              </a:rPr>
              <a:t> = 0</a:t>
            </a:r>
            <a:r>
              <a:rPr lang="en-US" altLang="en-US" sz="2600" dirty="0"/>
              <a:t> to be at </a:t>
            </a:r>
            <a:r>
              <a:rPr lang="en-US" altLang="en-US" sz="2600" i="1" dirty="0">
                <a:latin typeface="Times New Roman" pitchFamily="84" charset="0"/>
              </a:rPr>
              <a:t>r</a:t>
            </a:r>
            <a:r>
              <a:rPr lang="en-US" altLang="en-US" sz="2600" dirty="0">
                <a:latin typeface="Times New Roman" pitchFamily="84" charset="0"/>
              </a:rPr>
              <a:t> = </a:t>
            </a:r>
            <a:r>
              <a:rPr lang="en-US" altLang="en-US" sz="2600" dirty="0">
                <a:latin typeface="Times New Roman" pitchFamily="84" charset="0"/>
                <a:sym typeface="Symbol" pitchFamily="84" charset="2"/>
              </a:rPr>
              <a:t></a:t>
            </a:r>
            <a:r>
              <a:rPr lang="en-US" altLang="en-US" sz="2600" dirty="0">
                <a:latin typeface="Times New Roman" pitchFamily="84" charset="0"/>
              </a:rPr>
              <a:t>.</a:t>
            </a:r>
            <a:endParaRPr lang="en-US" altLang="en-US" sz="2600" dirty="0"/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76200" y="109538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/>
              <a:t>The Electric Potential of a Point Charge</a:t>
            </a:r>
          </a:p>
        </p:txBody>
      </p:sp>
      <p:pic>
        <p:nvPicPr>
          <p:cNvPr id="92166" name="Picture 8" descr="28_KeyEquation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r="16119" b="22650"/>
          <a:stretch>
            <a:fillRect/>
          </a:stretch>
        </p:blipFill>
        <p:spPr bwMode="auto">
          <a:xfrm>
            <a:off x="457200" y="1833563"/>
            <a:ext cx="8077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308" y="332656"/>
            <a:ext cx="87129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/>
              <a:t> A battery is designed to supply a steady amount of which of the following quantities?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kern="0" dirty="0"/>
              <a:t>Energy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kern="0" dirty="0"/>
              <a:t>Power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kern="0" dirty="0"/>
              <a:t>Electric potential difference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kern="0" dirty="0"/>
              <a:t>Electric current</a:t>
            </a:r>
          </a:p>
        </p:txBody>
      </p:sp>
      <p:pic>
        <p:nvPicPr>
          <p:cNvPr id="5" name="Picture 2" descr="http://upload.wikimedia.org/wikipedia/commons/0/0e/AA_batt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0080"/>
            <a:ext cx="9144000" cy="29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/>
          </p:cNvSpPr>
          <p:nvPr/>
        </p:nvSpPr>
        <p:spPr bwMode="auto">
          <a:xfrm>
            <a:off x="495300" y="1027113"/>
            <a:ext cx="52197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/>
              <a:t>What is the ratio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B</a:t>
            </a:r>
            <a:r>
              <a:rPr lang="en-US" altLang="en-US" sz="2800">
                <a:latin typeface="Times New Roman" pitchFamily="84" charset="0"/>
              </a:rPr>
              <a:t>/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A</a:t>
            </a:r>
            <a:r>
              <a:rPr lang="en-US" altLang="en-US" sz="2800"/>
              <a:t> of the electric potentials at the two points?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80963" y="204788"/>
            <a:ext cx="4498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28.10 </a:t>
            </a:r>
          </a:p>
        </p:txBody>
      </p:sp>
      <p:sp>
        <p:nvSpPr>
          <p:cNvPr id="93188" name="Rectangle 2"/>
          <p:cNvSpPr>
            <a:spLocks/>
          </p:cNvSpPr>
          <p:nvPr/>
        </p:nvSpPr>
        <p:spPr bwMode="auto">
          <a:xfrm>
            <a:off x="490538" y="2438400"/>
            <a:ext cx="712946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7850" indent="-5778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 sz="2800"/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9.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3.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1/3.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1/9.</a:t>
            </a:r>
          </a:p>
          <a:p>
            <a:pPr eaLnBrk="1" hangingPunct="1">
              <a:lnSpc>
                <a:spcPct val="110000"/>
              </a:lnSpc>
              <a:buFont typeface="Arial" charset="0"/>
              <a:buAutoNum type="alphaUcPeriod"/>
            </a:pPr>
            <a:r>
              <a:rPr lang="en-US" altLang="en-US" sz="2800"/>
              <a:t>Undefined without knowing the charge.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  <p:pic>
        <p:nvPicPr>
          <p:cNvPr id="93190" name="Picture 8" descr="CH28_PPT_Slide-88-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r="7280"/>
          <a:stretch>
            <a:fillRect/>
          </a:stretch>
        </p:blipFill>
        <p:spPr bwMode="auto">
          <a:xfrm>
            <a:off x="5672138" y="1181100"/>
            <a:ext cx="303847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364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[1/4]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7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8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magnitude of the </a:t>
            </a:r>
            <a:r>
              <a:rPr lang="en-US" sz="2800" b="1" dirty="0" smtClean="0"/>
              <a:t>force</a:t>
            </a:r>
            <a:r>
              <a:rPr lang="en-US" sz="2800" dirty="0" smtClean="0"/>
              <a:t>,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, on a point charge that is near another point charge is:</a:t>
            </a:r>
            <a:endParaRPr lang="en-US" sz="2800" dirty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7448550" y="5806793"/>
          <a:ext cx="1695450" cy="105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5806793"/>
                        <a:ext cx="1695450" cy="105120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5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9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2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magnitude of the </a:t>
            </a:r>
            <a:r>
              <a:rPr lang="en-US" sz="2800" b="1" dirty="0" smtClean="0"/>
              <a:t>Electric Field</a:t>
            </a:r>
            <a:r>
              <a:rPr lang="en-US" sz="2800" dirty="0" smtClean="0"/>
              <a:t>, in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per Coulomb, near a point charge is:</a:t>
            </a:r>
            <a:endParaRPr lang="en-US" sz="2800" dirty="0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3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35558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[2/4]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11880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8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9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0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electric potential energy</a:t>
            </a:r>
            <a:r>
              <a:rPr lang="en-US" sz="2800" dirty="0" smtClean="0"/>
              <a:t>, in Joules, of two point charges is:</a:t>
            </a:r>
            <a:endParaRPr lang="en-US" sz="2800" dirty="0"/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1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[3/4]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9433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18137" y="4724400"/>
          <a:ext cx="1287236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5" name="Equation" r:id="rId4" imgW="419100" imgH="355600" progId="Equation.3">
                  <p:embed/>
                </p:oleObj>
              </mc:Choice>
              <mc:Fallback>
                <p:oleObj name="Equation" r:id="rId4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4724400"/>
                        <a:ext cx="1287236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33600" y="4724400"/>
          <a:ext cx="9747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6" name="Equation" r:id="rId6" imgW="317500" imgH="355600" progId="Equation.3">
                  <p:embed/>
                </p:oleObj>
              </mc:Choice>
              <mc:Fallback>
                <p:oleObj name="Equation" r:id="rId6" imgW="31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97472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18137" y="2819400"/>
          <a:ext cx="1287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7" name="Equation" r:id="rId8" imgW="419100" imgH="355600" progId="Equation.3">
                  <p:embed/>
                </p:oleObj>
              </mc:Choice>
              <mc:Fallback>
                <p:oleObj name="Equation" r:id="rId8" imgW="419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2819400"/>
                        <a:ext cx="1287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133600" y="2819400"/>
          <a:ext cx="7794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8" name="Equation" r:id="rId10" imgW="254000" imgH="355600" progId="Equation.3">
                  <p:embed/>
                </p:oleObj>
              </mc:Choice>
              <mc:Fallback>
                <p:oleObj name="Equation" r:id="rId10" imgW="254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77946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105400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0480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105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electric potential</a:t>
            </a:r>
            <a:r>
              <a:rPr lang="en-US" sz="2800" dirty="0" smtClean="0"/>
              <a:t>, in Volts, near a point charge is:</a:t>
            </a:r>
            <a:endParaRPr lang="en-US" sz="2800" dirty="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7443788" y="5807075"/>
          <a:ext cx="16954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9" name="Equation" r:id="rId12" imgW="635000" imgH="393700" progId="Equation.3">
                  <p:embed/>
                </p:oleObj>
              </mc:Choice>
              <mc:Fallback>
                <p:oleObj name="Equation" r:id="rId12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5807075"/>
                        <a:ext cx="1695450" cy="1050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68375" y="303213"/>
            <a:ext cx="5601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336699"/>
                </a:solidFill>
              </a:rPr>
              <a:t>Quick Equations Quiz.. [4/4]</a:t>
            </a:r>
          </a:p>
          <a:p>
            <a:r>
              <a:rPr lang="en-US" sz="3200" b="1" dirty="0" smtClean="0">
                <a:solidFill>
                  <a:srgbClr val="336699"/>
                </a:solidFill>
              </a:rPr>
              <a:t>Which is which? </a:t>
            </a:r>
          </a:p>
        </p:txBody>
      </p:sp>
    </p:spTree>
    <p:extLst>
      <p:ext uri="{BB962C8B-B14F-4D97-AF65-F5344CB8AC3E}">
        <p14:creationId xmlns:p14="http://schemas.microsoft.com/office/powerpoint/2010/main" val="10202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23825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 of a Point Charge</a:t>
            </a:r>
          </a:p>
        </p:txBody>
      </p:sp>
      <p:sp>
        <p:nvSpPr>
          <p:cNvPr id="98307" name="Rectangle 6"/>
          <p:cNvSpPr>
            <a:spLocks noChangeArrowheads="1"/>
          </p:cNvSpPr>
          <p:nvPr/>
        </p:nvSpPr>
        <p:spPr bwMode="auto">
          <a:xfrm>
            <a:off x="6456363" y="1328738"/>
            <a:ext cx="2420937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6313488" y="5608638"/>
            <a:ext cx="2422525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pic>
        <p:nvPicPr>
          <p:cNvPr id="98310" name="Picture 7" descr="28_2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5" b="6546"/>
          <a:stretch>
            <a:fillRect/>
          </a:stretch>
        </p:blipFill>
        <p:spPr bwMode="auto">
          <a:xfrm>
            <a:off x="904875" y="1447800"/>
            <a:ext cx="73247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6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ChangeArrowheads="1"/>
          </p:cNvSpPr>
          <p:nvPr/>
        </p:nvSpPr>
        <p:spPr bwMode="auto">
          <a:xfrm>
            <a:off x="47625" y="1539875"/>
            <a:ext cx="1069975" cy="317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9331" name="Rectangle 10"/>
          <p:cNvSpPr>
            <a:spLocks noChangeArrowheads="1"/>
          </p:cNvSpPr>
          <p:nvPr/>
        </p:nvSpPr>
        <p:spPr bwMode="auto">
          <a:xfrm>
            <a:off x="47625" y="4962525"/>
            <a:ext cx="1069975" cy="17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99332" name="Rectangle 2"/>
          <p:cNvSpPr>
            <a:spLocks noChangeArrowheads="1"/>
          </p:cNvSpPr>
          <p:nvPr/>
        </p:nvSpPr>
        <p:spPr bwMode="auto">
          <a:xfrm>
            <a:off x="76200" y="25469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/>
              <a:t>The Electric Potential of a Point Charge</a:t>
            </a:r>
          </a:p>
        </p:txBody>
      </p:sp>
      <p:pic>
        <p:nvPicPr>
          <p:cNvPr id="99334" name="Picture 8" descr="28_2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5"/>
          <a:stretch>
            <a:fillRect/>
          </a:stretch>
        </p:blipFill>
        <p:spPr bwMode="auto">
          <a:xfrm>
            <a:off x="336550" y="1552575"/>
            <a:ext cx="83502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32600" y="2954160"/>
              <a:ext cx="4499280" cy="131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760" y="2945520"/>
                <a:ext cx="4509720" cy="13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0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153400" cy="4572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The Electric Potential of a Charged Sphere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84943" y="748646"/>
            <a:ext cx="4219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dirty="0"/>
              <a:t>Outside a uniformly charged sphere of radius </a:t>
            </a:r>
            <a:r>
              <a:rPr lang="en-US" altLang="en-US" i="1" dirty="0">
                <a:latin typeface="Times New Roman" pitchFamily="84" charset="0"/>
              </a:rPr>
              <a:t>R</a:t>
            </a:r>
            <a:r>
              <a:rPr lang="en-US" altLang="en-US" dirty="0"/>
              <a:t>, the electric potential is identical to that of a point charge </a:t>
            </a:r>
            <a:r>
              <a:rPr lang="en-US" altLang="en-US" i="1" dirty="0">
                <a:latin typeface="Times New Roman" pitchFamily="84" charset="0"/>
              </a:rPr>
              <a:t>Q</a:t>
            </a:r>
            <a:r>
              <a:rPr lang="en-US" altLang="en-US" i="1" dirty="0"/>
              <a:t> </a:t>
            </a:r>
            <a:r>
              <a:rPr lang="en-US" altLang="en-US" dirty="0"/>
              <a:t>at the center. 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246063" y="3767138"/>
            <a:ext cx="441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dirty="0">
                <a:cs typeface="Arial" charset="0"/>
              </a:rPr>
              <a:t>where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cs typeface="Arial" charset="0"/>
              </a:rPr>
              <a:t>.  </a:t>
            </a:r>
          </a:p>
          <a:p>
            <a:pPr eaLnBrk="1" hangingPunct="1"/>
            <a:r>
              <a:rPr lang="en-US" altLang="en-US" dirty="0">
                <a:cs typeface="Arial" charset="0"/>
              </a:rPr>
              <a:t>If the potential at the surface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V</a:t>
            </a:r>
            <a:r>
              <a:rPr lang="en-US" altLang="en-US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cs typeface="Arial" charset="0"/>
              </a:rPr>
              <a:t> is known, then the potential at </a:t>
            </a:r>
            <a:br>
              <a:rPr lang="en-US" altLang="en-US" dirty="0">
                <a:cs typeface="Arial" charset="0"/>
              </a:rPr>
            </a:b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dirty="0">
                <a:cs typeface="Arial" charset="0"/>
              </a:rPr>
              <a:t> is: </a:t>
            </a:r>
          </a:p>
        </p:txBody>
      </p:sp>
      <p:pic>
        <p:nvPicPr>
          <p:cNvPr id="100359" name="Picture 10" descr="28_Pg827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>
            <a:fillRect/>
          </a:stretch>
        </p:blipFill>
        <p:spPr bwMode="auto">
          <a:xfrm>
            <a:off x="4675039" y="782926"/>
            <a:ext cx="42640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11" descr="CH28_PPT_Slide_28-9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1"/>
          <a:stretch>
            <a:fillRect/>
          </a:stretch>
        </p:blipFill>
        <p:spPr bwMode="auto">
          <a:xfrm>
            <a:off x="1101725" y="2687638"/>
            <a:ext cx="253316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12" descr="CH28_PPT_Slide_28-9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1"/>
          <a:stretch>
            <a:fillRect/>
          </a:stretch>
        </p:blipFill>
        <p:spPr bwMode="auto">
          <a:xfrm>
            <a:off x="1631339" y="5517232"/>
            <a:ext cx="1831280" cy="9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9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8909" y="1988840"/>
            <a:ext cx="8595360" cy="276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i="1" dirty="0"/>
              <a:t>“What is the difference between R and r in the equation for the electric potential of a charged sphere</a:t>
            </a:r>
            <a:r>
              <a:rPr lang="en-CA" sz="28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b="1" dirty="0" smtClean="0"/>
              <a:t>Harlow answer: 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800" dirty="0" smtClean="0"/>
              <a:t> is a constant: the radius of the sphere.  </a:t>
            </a:r>
            <a:r>
              <a:rPr lang="en-C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800" dirty="0" smtClean="0"/>
              <a:t> is the distance from the centre of the sphere (independent variable)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43680" y="4907880"/>
              <a:ext cx="3048480" cy="117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6480" y="4903200"/>
                <a:ext cx="3063960" cy="11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8" descr="CH28_PPT_Slide-96-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16441"/>
          <a:stretch>
            <a:fillRect/>
          </a:stretch>
        </p:blipFill>
        <p:spPr bwMode="auto">
          <a:xfrm>
            <a:off x="5143500" y="1193800"/>
            <a:ext cx="38131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/>
          </p:cNvSpPr>
          <p:nvPr/>
        </p:nvSpPr>
        <p:spPr bwMode="auto">
          <a:xfrm>
            <a:off x="457200" y="1028700"/>
            <a:ext cx="4419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An electron follows the trajectory shown from point </a:t>
            </a:r>
            <a:r>
              <a:rPr lang="en-US" altLang="en-US" sz="2800">
                <a:latin typeface="Times New Roman" pitchFamily="84" charset="0"/>
              </a:rPr>
              <a:t>1</a:t>
            </a:r>
            <a:r>
              <a:rPr lang="en-US" altLang="en-US" sz="2800"/>
              <a:t> to point </a:t>
            </a:r>
            <a:r>
              <a:rPr lang="en-US" altLang="en-US" sz="2800">
                <a:latin typeface="Times New Roman" pitchFamily="84" charset="0"/>
              </a:rPr>
              <a:t>2</a:t>
            </a:r>
            <a:r>
              <a:rPr lang="en-US" altLang="en-US" sz="2800"/>
              <a:t>. At point </a:t>
            </a:r>
            <a:r>
              <a:rPr lang="en-US" altLang="en-US" sz="2800">
                <a:latin typeface="Times New Roman" pitchFamily="84" charset="0"/>
              </a:rPr>
              <a:t>2</a:t>
            </a:r>
            <a:r>
              <a:rPr lang="en-US" altLang="en-US" sz="2800"/>
              <a:t>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800"/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76200" y="90488"/>
            <a:ext cx="4803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28.11 </a:t>
            </a:r>
          </a:p>
        </p:txBody>
      </p:sp>
      <p:sp>
        <p:nvSpPr>
          <p:cNvPr id="101381" name="Rectangle 5"/>
          <p:cNvSpPr>
            <a:spLocks/>
          </p:cNvSpPr>
          <p:nvPr/>
        </p:nvSpPr>
        <p:spPr bwMode="auto">
          <a:xfrm>
            <a:off x="5851525" y="1128713"/>
            <a:ext cx="127000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101382" name="Rectangle 2"/>
          <p:cNvSpPr>
            <a:spLocks/>
          </p:cNvSpPr>
          <p:nvPr/>
        </p:nvSpPr>
        <p:spPr bwMode="auto">
          <a:xfrm>
            <a:off x="438150" y="2246313"/>
            <a:ext cx="74866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35000" indent="-635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&gt;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=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2</a:t>
            </a:r>
            <a:r>
              <a:rPr lang="en-US" altLang="en-US" sz="2800">
                <a:latin typeface="Times New Roman" pitchFamily="84" charset="0"/>
              </a:rPr>
              <a:t> &lt; </a:t>
            </a:r>
            <a:r>
              <a:rPr lang="en-US" altLang="en-US" sz="2800" i="1">
                <a:latin typeface="Times New Roman" pitchFamily="84" charset="0"/>
              </a:rPr>
              <a:t>v</a:t>
            </a:r>
            <a:r>
              <a:rPr lang="en-US" altLang="en-US" sz="2800" baseline="-25000">
                <a:latin typeface="Times New Roman" pitchFamily="84" charset="0"/>
              </a:rPr>
              <a:t>1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 startAt="4"/>
            </a:pPr>
            <a:r>
              <a:rPr lang="en-US" altLang="en-US" sz="2800"/>
              <a:t> Not enough information to compare the   </a:t>
            </a:r>
            <a:br>
              <a:rPr lang="en-US" altLang="en-US" sz="2800"/>
            </a:br>
            <a:r>
              <a:rPr lang="en-US" altLang="en-US" sz="2800"/>
              <a:t> speeds at these points.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02675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9449" y="1700808"/>
            <a:ext cx="8661862" cy="24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97% got:</a:t>
            </a:r>
            <a:r>
              <a:rPr lang="en-CA" sz="2800" dirty="0" smtClean="0"/>
              <a:t>The units of potential difference are Volts.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78% got: New units for the electric field were introduced in chapter 28.  Old units were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N/C</a:t>
            </a:r>
            <a:r>
              <a:rPr lang="en-CA" sz="2800" dirty="0" smtClean="0"/>
              <a:t>.  The new units are </a:t>
            </a:r>
            <a:r>
              <a:rPr lang="en-C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V/m</a:t>
            </a:r>
            <a:r>
              <a:rPr lang="en-CA" sz="2800" dirty="0" smtClean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6686" y="3895174"/>
            <a:ext cx="8307387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800" dirty="0"/>
              <a:t>Y</a:t>
            </a:r>
            <a:r>
              <a:rPr lang="en-US" altLang="en-US" sz="2800" dirty="0" smtClean="0"/>
              <a:t>ou </a:t>
            </a:r>
            <a:r>
              <a:rPr lang="en-US" altLang="en-US" sz="2800" dirty="0"/>
              <a:t>can show </a:t>
            </a:r>
            <a:r>
              <a:rPr lang="en-US" altLang="en-US" sz="2800" dirty="0" smtClean="0"/>
              <a:t>that these </a:t>
            </a:r>
            <a:r>
              <a:rPr lang="en-US" altLang="en-US" sz="2800" dirty="0"/>
              <a:t>units are equivalent to each other: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800" dirty="0">
                <a:latin typeface="Times New Roman" pitchFamily="84" charset="0"/>
              </a:rPr>
              <a:t>1 N/C </a:t>
            </a:r>
            <a:r>
              <a:rPr lang="en-US" altLang="en-US" sz="2800" dirty="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800" dirty="0">
                <a:latin typeface="Times New Roman" pitchFamily="84" charset="0"/>
              </a:rPr>
              <a:t> 1 V/m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732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Electric Potential of Many Charges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82550" y="1219200"/>
            <a:ext cx="87566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/>
              <a:t>The electric potential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 i="1"/>
              <a:t> </a:t>
            </a:r>
            <a:r>
              <a:rPr lang="en-US" altLang="en-US" sz="2600"/>
              <a:t>at a point in space is the sum of the potentials due to each charge:</a:t>
            </a:r>
            <a:endParaRPr lang="en-US" altLang="en-US" sz="2600">
              <a:cs typeface="Arial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76200" y="3867150"/>
            <a:ext cx="868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dirty="0"/>
              <a:t>   where </a:t>
            </a:r>
            <a:r>
              <a:rPr lang="en-US" altLang="en-US" sz="2600" i="1" dirty="0" err="1">
                <a:latin typeface="Times New Roman" pitchFamily="84" charset="0"/>
              </a:rPr>
              <a:t>r</a:t>
            </a:r>
            <a:r>
              <a:rPr lang="en-US" altLang="en-US" sz="2600" i="1" baseline="-25000" dirty="0" err="1">
                <a:latin typeface="Times New Roman" pitchFamily="84" charset="0"/>
              </a:rPr>
              <a:t>i</a:t>
            </a:r>
            <a:r>
              <a:rPr lang="en-US" altLang="en-US" sz="2600" dirty="0"/>
              <a:t> is the distance from charge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i="1" baseline="-25000" dirty="0">
                <a:latin typeface="Times New Roman" pitchFamily="84" charset="0"/>
              </a:rPr>
              <a:t>i</a:t>
            </a:r>
            <a:r>
              <a:rPr lang="en-US" altLang="en-US" sz="2600" dirty="0"/>
              <a:t> to the point in space where the potential is being calculated.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b="1" dirty="0"/>
              <a:t>The electric potential, like the electric field, obeys the principle of superposition.</a:t>
            </a:r>
            <a:endParaRPr lang="en-US" altLang="en-US" sz="2600" dirty="0"/>
          </a:p>
        </p:txBody>
      </p:sp>
      <p:pic>
        <p:nvPicPr>
          <p:cNvPr id="107526" name="Picture 7" descr="CH28_PPT_Slide_28-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3"/>
          <a:stretch>
            <a:fillRect/>
          </a:stretch>
        </p:blipFill>
        <p:spPr bwMode="auto">
          <a:xfrm>
            <a:off x="3197225" y="2460625"/>
            <a:ext cx="2746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Many Charges</a:t>
            </a:r>
          </a:p>
        </p:txBody>
      </p:sp>
    </p:spTree>
    <p:extLst>
      <p:ext uri="{BB962C8B-B14F-4D97-AF65-F5344CB8AC3E}">
        <p14:creationId xmlns:p14="http://schemas.microsoft.com/office/powerpoint/2010/main" val="13449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5" y="83975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Problem 28.66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002" y="535092"/>
            <a:ext cx="8939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arrangement of charges shown is called a linear electric </a:t>
            </a:r>
            <a:r>
              <a:rPr lang="en-CA" sz="2400" dirty="0" err="1" smtClean="0"/>
              <a:t>quadrupole</a:t>
            </a:r>
            <a:r>
              <a:rPr lang="en-CA" sz="2400" dirty="0" smtClean="0"/>
              <a:t>.  The positive charges are located at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±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400" dirty="0" smtClean="0"/>
              <a:t>. </a:t>
            </a:r>
            <a:endParaRPr lang="en-CA" sz="2400" dirty="0"/>
          </a:p>
        </p:txBody>
      </p:sp>
      <p:pic>
        <p:nvPicPr>
          <p:cNvPr id="7" name="Picture 3" descr="P28_6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" y="2684754"/>
            <a:ext cx="3499995" cy="43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883" y="1366089"/>
            <a:ext cx="8884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Find an expression for the electric potential on the y-axis at a distance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400" dirty="0" smtClean="0"/>
              <a:t>. 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1741882" y="4725144"/>
            <a:ext cx="1749998" cy="720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75280" y="1746000"/>
              <a:ext cx="8513280" cy="4706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080" y="1739160"/>
                <a:ext cx="8524440" cy="47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3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28_6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" y="800781"/>
            <a:ext cx="3499995" cy="43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1882" y="4725144"/>
            <a:ext cx="1749998" cy="720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87000" y="36987"/>
              <a:ext cx="8763840" cy="4478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20" y="28347"/>
                <a:ext cx="8782200" cy="44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045880" y="4211280"/>
              <a:ext cx="6338880" cy="250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8320" y="4203000"/>
                <a:ext cx="6348960" cy="25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5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6" descr="28_2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1" b="7895"/>
          <a:stretch>
            <a:fillRect/>
          </a:stretch>
        </p:blipFill>
        <p:spPr bwMode="auto">
          <a:xfrm>
            <a:off x="228600" y="1828800"/>
            <a:ext cx="8772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an Electric Dipole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44000" y="771480"/>
              <a:ext cx="5081040" cy="407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8960" y="766440"/>
                <a:ext cx="5092560" cy="40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5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Electric Potential of a Human Heart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1913" y="1219200"/>
            <a:ext cx="34417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Electrical activity within the body can be monitored by measuring equipotential lines on the skin.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</a:t>
            </a:r>
            <a:r>
              <a:rPr lang="en-US" altLang="en-US" sz="2600" dirty="0" err="1"/>
              <a:t>equipotentials</a:t>
            </a:r>
            <a:r>
              <a:rPr lang="en-US" altLang="en-US" sz="2600" dirty="0"/>
              <a:t> near the heart are a slightly distorted but recognizable </a:t>
            </a:r>
            <a:r>
              <a:rPr lang="en-US" altLang="en-US" sz="2600" i="1" dirty="0"/>
              <a:t>electric dipole.</a:t>
            </a:r>
          </a:p>
        </p:txBody>
      </p:sp>
      <p:pic>
        <p:nvPicPr>
          <p:cNvPr id="109573" name="Picture 6" descr="28_29_Figu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b="3308"/>
          <a:stretch>
            <a:fillRect/>
          </a:stretch>
        </p:blipFill>
        <p:spPr bwMode="auto">
          <a:xfrm>
            <a:off x="3736975" y="1143000"/>
            <a:ext cx="5102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Rectangle 2"/>
          <p:cNvSpPr>
            <a:spLocks noChangeArrowheads="1"/>
          </p:cNvSpPr>
          <p:nvPr/>
        </p:nvSpPr>
        <p:spPr bwMode="auto">
          <a:xfrm>
            <a:off x="61913" y="103188"/>
            <a:ext cx="90820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 of a Human Heart</a:t>
            </a:r>
          </a:p>
        </p:txBody>
      </p:sp>
    </p:spTree>
    <p:extLst>
      <p:ext uri="{BB962C8B-B14F-4D97-AF65-F5344CB8AC3E}">
        <p14:creationId xmlns:p14="http://schemas.microsoft.com/office/powerpoint/2010/main" val="40367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/>
          </p:cNvSpPr>
          <p:nvPr/>
        </p:nvSpPr>
        <p:spPr bwMode="auto">
          <a:xfrm>
            <a:off x="457200" y="1028700"/>
            <a:ext cx="4759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At the midpoint between these two equal but opposite charges,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6200" y="209550"/>
            <a:ext cx="42703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28.12 </a:t>
            </a:r>
          </a:p>
        </p:txBody>
      </p:sp>
      <p:pic>
        <p:nvPicPr>
          <p:cNvPr id="110596" name="Picture 18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95375" y="231457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19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16075" y="232092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20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82675" y="2833688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21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03375" y="2840038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22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100138" y="3338513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23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620838" y="3344863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2" name="Picture 24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093788" y="3857625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25" descr="CH5_PPT_Slide_5-7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7" b="56766"/>
          <a:stretch>
            <a:fillRect/>
          </a:stretch>
        </p:blipFill>
        <p:spPr bwMode="auto">
          <a:xfrm>
            <a:off x="1108075" y="4368800"/>
            <a:ext cx="3016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4" name="Rectangle 11"/>
          <p:cNvSpPr>
            <a:spLocks/>
          </p:cNvSpPr>
          <p:nvPr/>
        </p:nvSpPr>
        <p:spPr bwMode="auto">
          <a:xfrm>
            <a:off x="381000" y="2268538"/>
            <a:ext cx="41910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&gt;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>
                <a:latin typeface="Times New Roman" pitchFamily="84" charset="0"/>
              </a:rPr>
              <a:t> </a:t>
            </a:r>
            <a:r>
              <a:rPr lang="en-US" altLang="en-US" sz="2600">
                <a:latin typeface="Symbol" pitchFamily="84" charset="2"/>
                <a:sym typeface="Symbol" pitchFamily="84" charset="2"/>
              </a:rPr>
              <a:t></a:t>
            </a:r>
            <a:r>
              <a:rPr lang="en-US" altLang="en-US" sz="2600">
                <a:latin typeface="Times New Roman" pitchFamily="84" charset="0"/>
              </a:rPr>
              <a:t> 0;</a:t>
            </a: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&lt;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/>
              <a:t> points right;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130000"/>
              </a:lnSpc>
              <a:buFont typeface="Arial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itchFamily="84" charset="0"/>
              </a:rPr>
              <a:t>E</a:t>
            </a:r>
            <a:r>
              <a:rPr lang="en-US" altLang="en-US" sz="2600"/>
              <a:t> points left; </a:t>
            </a:r>
            <a:r>
              <a:rPr lang="en-US" altLang="en-US" sz="2600" i="1">
                <a:latin typeface="Times New Roman" pitchFamily="84" charset="0"/>
              </a:rPr>
              <a:t>V</a:t>
            </a:r>
            <a:r>
              <a:rPr lang="en-US" altLang="en-US" sz="2600">
                <a:latin typeface="Times New Roman" pitchFamily="84" charset="0"/>
              </a:rPr>
              <a:t> = 0</a:t>
            </a:r>
            <a:r>
              <a:rPr lang="en-US" altLang="en-US" sz="2600"/>
              <a:t>.</a:t>
            </a:r>
          </a:p>
        </p:txBody>
      </p:sp>
      <p:pic>
        <p:nvPicPr>
          <p:cNvPr id="110606" name="Picture 28" descr="CH28_PPT_Slide-105-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8" b="27026"/>
          <a:stretch>
            <a:fillRect/>
          </a:stretch>
        </p:blipFill>
        <p:spPr bwMode="auto">
          <a:xfrm>
            <a:off x="5943600" y="1066800"/>
            <a:ext cx="244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40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7371928" cy="86409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next test… 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26822"/>
            <a:ext cx="8784976" cy="2982298"/>
          </a:xfrm>
        </p:spPr>
        <p:txBody>
          <a:bodyPr/>
          <a:lstStyle/>
          <a:p>
            <a:r>
              <a:rPr lang="en-CA" sz="2600" dirty="0" smtClean="0"/>
              <a:t>Term Test 2 is in 4 weeks: </a:t>
            </a:r>
          </a:p>
          <a:p>
            <a:r>
              <a:rPr lang="en-CA" sz="2600" dirty="0" smtClean="0"/>
              <a:t>Tuesday, Mar. 10 6:10pm in room TBA</a:t>
            </a:r>
          </a:p>
          <a:p>
            <a:r>
              <a:rPr lang="en-CA" sz="2600" dirty="0" smtClean="0"/>
              <a:t>This will cover Chapters 25, 26, 28, 29 and conceptual questions (clicker-style questions) from Chapter 30</a:t>
            </a:r>
          </a:p>
          <a:p>
            <a:r>
              <a:rPr lang="en-CA" sz="2600" dirty="0" smtClean="0"/>
              <a:t>Remember the second half of chapter 23 on lenses will </a:t>
            </a:r>
            <a:r>
              <a:rPr lang="en-CA" sz="2600" b="1" i="1" dirty="0" smtClean="0"/>
              <a:t>not</a:t>
            </a:r>
            <a:r>
              <a:rPr lang="en-CA" sz="2600" dirty="0" smtClean="0"/>
              <a:t> be tested on the midterm or final exam.</a:t>
            </a:r>
            <a:endParaRPr lang="en-US" sz="2600" dirty="0"/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473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7371928" cy="86409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Have a great Reading Week!!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7166296" y="1094774"/>
            <a:ext cx="1977704" cy="864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74952"/>
            <a:ext cx="8784976" cy="52726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sz="2400" dirty="0"/>
              <a:t>I hope you enjoy the rest of your semester, and please keep coming to see me in </a:t>
            </a:r>
            <a:r>
              <a:rPr lang="en-CA" sz="2400" b="1" dirty="0"/>
              <a:t>office </a:t>
            </a:r>
            <a:r>
              <a:rPr lang="en-CA" sz="2400" b="1" dirty="0" smtClean="0"/>
              <a:t>hours</a:t>
            </a:r>
            <a:r>
              <a:rPr lang="en-CA" sz="2400" dirty="0" smtClean="0"/>
              <a:t>: Tuesdays 12-1 and Fridays 10-11am, plus any time you see my door is open on your way to </a:t>
            </a:r>
            <a:r>
              <a:rPr lang="en-CA" sz="2400" dirty="0" err="1" smtClean="0"/>
              <a:t>Practicals</a:t>
            </a:r>
            <a:r>
              <a:rPr lang="en-CA" sz="2400" dirty="0" smtClean="0"/>
              <a:t>!!  Feel free to stop by and even just say hi!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Exception: Next week, Reading Week, I do not have office hours. </a:t>
            </a:r>
            <a:endParaRPr lang="en-CA" sz="2400" dirty="0"/>
          </a:p>
          <a:p>
            <a:pPr>
              <a:spcAft>
                <a:spcPts val="1200"/>
              </a:spcAft>
            </a:pPr>
            <a:r>
              <a:rPr lang="en-CA" sz="2400" dirty="0" smtClean="0"/>
              <a:t>When you get back on Feb. 23, Professor </a:t>
            </a:r>
            <a:r>
              <a:rPr lang="en-CA" sz="2400" dirty="0" err="1" smtClean="0"/>
              <a:t>Meyertholen</a:t>
            </a:r>
            <a:r>
              <a:rPr lang="en-CA" sz="2400" dirty="0" smtClean="0"/>
              <a:t> will start where I am leaving off: Chapter 29, connecting Electric Potential with Electric Field.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And even after you are no longer my students, please stay in touch and drop by whenever you like!</a:t>
            </a:r>
          </a:p>
        </p:txBody>
      </p:sp>
      <p:pic>
        <p:nvPicPr>
          <p:cNvPr id="55298" name="Picture 2" descr="http://www.quizz.biz/uploads/quizz/202354/6_TTs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705" y="-29974"/>
            <a:ext cx="1776413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08" y="332656"/>
            <a:ext cx="8496944" cy="536104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1726" y="980728"/>
            <a:ext cx="8661862" cy="19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7</a:t>
            </a:r>
            <a:r>
              <a:rPr lang="en-US" sz="2800" dirty="0" smtClean="0"/>
              <a:t>6% got:</a:t>
            </a:r>
            <a:r>
              <a:rPr lang="en-CA" sz="2800" dirty="0" smtClean="0"/>
              <a:t>The electric potential inside a capacitor increases linearly from the negative to the positive plate.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5" name="Picture 11" descr="28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>
            <a:fillRect/>
          </a:stretch>
        </p:blipFill>
        <p:spPr bwMode="auto">
          <a:xfrm>
            <a:off x="2393010" y="2060848"/>
            <a:ext cx="4279294" cy="46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79640" y="3468600"/>
              <a:ext cx="1191240" cy="98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3520" y="3462120"/>
                <a:ext cx="1200960" cy="9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/>
          </p:cNvSpPr>
          <p:nvPr/>
        </p:nvSpPr>
        <p:spPr bwMode="auto">
          <a:xfrm>
            <a:off x="401770" y="1790700"/>
            <a:ext cx="3527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A proton is released from rest at the dot. Afterward, the proton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6200" y="147638"/>
            <a:ext cx="3390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28.6 </a:t>
            </a:r>
          </a:p>
        </p:txBody>
      </p:sp>
      <p:sp>
        <p:nvSpPr>
          <p:cNvPr id="67588" name="Rectangle 14"/>
          <p:cNvSpPr>
            <a:spLocks/>
          </p:cNvSpPr>
          <p:nvPr/>
        </p:nvSpPr>
        <p:spPr bwMode="auto">
          <a:xfrm>
            <a:off x="175500" y="5013176"/>
            <a:ext cx="858677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marL="635000" indent="-635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 dirty="0" smtClean="0"/>
              <a:t>81% got: Moves </a:t>
            </a:r>
            <a:r>
              <a:rPr lang="en-US" altLang="en-US" sz="2600" b="1" dirty="0"/>
              <a:t>downward with an increasing speed.</a:t>
            </a:r>
          </a:p>
        </p:txBody>
      </p:sp>
      <p:sp>
        <p:nvSpPr>
          <p:cNvPr id="67591" name="Rectangle 13"/>
          <p:cNvSpPr>
            <a:spLocks/>
          </p:cNvSpPr>
          <p:nvPr/>
        </p:nvSpPr>
        <p:spPr bwMode="auto">
          <a:xfrm>
            <a:off x="5453195" y="3873500"/>
            <a:ext cx="18176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E82B2D"/>
                </a:solidFill>
                <a:latin typeface="Times New Roman" pitchFamily="84" charset="0"/>
              </a:rPr>
              <a:t>Decreasing PE</a:t>
            </a:r>
          </a:p>
          <a:p>
            <a:pPr eaLnBrk="1" hangingPunct="1"/>
            <a:r>
              <a:rPr lang="en-US" altLang="en-US" sz="2200">
                <a:solidFill>
                  <a:srgbClr val="E82B2D"/>
                </a:solidFill>
                <a:latin typeface="Times New Roman" pitchFamily="84" charset="0"/>
              </a:rPr>
              <a:t>Increasing KE</a:t>
            </a:r>
          </a:p>
        </p:txBody>
      </p:sp>
      <p:pic>
        <p:nvPicPr>
          <p:cNvPr id="67592" name="Picture 9" descr="CH28_PPT_Slide-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11682"/>
          <a:stretch>
            <a:fillRect/>
          </a:stretch>
        </p:blipFill>
        <p:spPr bwMode="auto">
          <a:xfrm>
            <a:off x="4756283" y="1409700"/>
            <a:ext cx="4162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1908" y="332656"/>
            <a:ext cx="8496944" cy="53610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800" b="1" kern="0" smtClean="0"/>
              <a:t>Class 12 Preclass Quiz on MasteringPhysics</a:t>
            </a:r>
            <a:endParaRPr lang="en-US" sz="2800" b="1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206760" y="2325240"/>
              <a:ext cx="306000" cy="49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1000" y="2318040"/>
                <a:ext cx="31428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68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15835" y="1340768"/>
            <a:ext cx="8595360" cy="405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“Can </a:t>
            </a:r>
            <a:r>
              <a:rPr lang="en-CA" sz="2400" i="1" dirty="0"/>
              <a:t>the voltage ever be negative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Yes!  Electric potential is just the electric potential energy divided by charge of the probe charge.   The E.P.E. can be negative, so electric potential can be negative too.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“Is </a:t>
            </a:r>
            <a:r>
              <a:rPr lang="en-CA" sz="2400" i="1" dirty="0"/>
              <a:t>there a real difference between a "normal" capacitor and a parallel-plate capacitor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Parallel plate capacitor is more specific.  There are many different geometries of capacitors out there, including ones rolled up like a burrito.</a:t>
            </a:r>
          </a:p>
        </p:txBody>
      </p:sp>
    </p:spTree>
    <p:extLst>
      <p:ext uri="{BB962C8B-B14F-4D97-AF65-F5344CB8AC3E}">
        <p14:creationId xmlns:p14="http://schemas.microsoft.com/office/powerpoint/2010/main" val="15573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0563" y="1268760"/>
            <a:ext cx="8595360" cy="368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 </a:t>
            </a:r>
            <a:r>
              <a:rPr lang="en-CA" sz="2400" i="1" dirty="0"/>
              <a:t>just wish there was a bigger difference in the naming between potential energy and electric potential difference. The day when physics runs out of names for quantities</a:t>
            </a:r>
            <a:r>
              <a:rPr lang="en-CA" sz="2400" i="1" dirty="0" smtClean="0"/>
              <a:t>...”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agreed.  “electric potential” is in Volts, “electric potential energy” is in Joules… They sound the same, but they are not.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“when </a:t>
            </a:r>
            <a:r>
              <a:rPr lang="en-CA" sz="2400" i="1" dirty="0"/>
              <a:t>is the next </a:t>
            </a:r>
            <a:r>
              <a:rPr lang="en-CA" sz="2400" i="1" dirty="0" smtClean="0"/>
              <a:t>midterm?”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Tue. Mar.10 at 6:00pm – about 4 weeks from now.</a:t>
            </a:r>
          </a:p>
        </p:txBody>
      </p:sp>
    </p:spTree>
    <p:extLst>
      <p:ext uri="{BB962C8B-B14F-4D97-AF65-F5344CB8AC3E}">
        <p14:creationId xmlns:p14="http://schemas.microsoft.com/office/powerpoint/2010/main" val="38825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83" y="202456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12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01884" y="1196752"/>
            <a:ext cx="8595360" cy="349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Q: What did one quantum physicist say when he wanted to fight another quantum physicist?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A: Let me atom!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Did </a:t>
            </a:r>
            <a:r>
              <a:rPr lang="en-CA" sz="2400" i="1" dirty="0"/>
              <a:t>you hear oxygen and magnesium got together? </a:t>
            </a:r>
            <a:endParaRPr lang="en-CA" sz="2400" i="1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err="1" smtClean="0"/>
              <a:t>OMg</a:t>
            </a:r>
            <a:r>
              <a:rPr lang="en-CA" sz="2400" i="1" dirty="0" smtClean="0"/>
              <a:t>!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What </a:t>
            </a:r>
            <a:r>
              <a:rPr lang="en-CA" sz="2400" i="1" dirty="0"/>
              <a:t>type of rodent causes another creature to accelerate when near it</a:t>
            </a:r>
            <a:r>
              <a:rPr lang="en-CA" sz="2400" i="1" dirty="0" smtClean="0"/>
              <a:t>?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 </a:t>
            </a:r>
            <a:r>
              <a:rPr lang="en-CA" sz="2400" i="1" dirty="0"/>
              <a:t>A field </a:t>
            </a:r>
            <a:r>
              <a:rPr lang="en-CA" sz="2400" i="1" dirty="0" smtClean="0"/>
              <a:t>mouse</a:t>
            </a:r>
            <a:r>
              <a:rPr lang="en-CA" sz="2400" i="1" dirty="0"/>
              <a:t>!</a:t>
            </a:r>
            <a:endParaRPr lang="en-CA" sz="2400" i="1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9401"/>
            <a:ext cx="2339752" cy="291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4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8640"/>
            <a:ext cx="8672264" cy="57606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2591" y="1157288"/>
            <a:ext cx="83598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We define the electric potential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 dirty="0">
                <a:cs typeface="Arial" charset="0"/>
              </a:rPr>
              <a:t> (or, for brevity, just the potential) as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179512" y="3645024"/>
            <a:ext cx="8662168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This is NOT the same as electric potential energy. (different units, for one thing).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The </a:t>
            </a:r>
            <a:r>
              <a:rPr lang="en-US" altLang="en-US" sz="2600" dirty="0"/>
              <a:t>unit of electric potential is the joule per coulomb, which is called the volt </a:t>
            </a:r>
            <a:r>
              <a:rPr lang="en-US" altLang="en-US" sz="2600" dirty="0">
                <a:latin typeface="Times New Roman" pitchFamily="84" charset="0"/>
              </a:rPr>
              <a:t>V</a:t>
            </a:r>
            <a:r>
              <a:rPr lang="en-US" altLang="en-US" sz="2600" dirty="0"/>
              <a:t>:</a:t>
            </a:r>
          </a:p>
        </p:txBody>
      </p:sp>
      <p:pic>
        <p:nvPicPr>
          <p:cNvPr id="63495" name="Picture 11" descr="CH28_PPT_Slide_28-5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>
            <a:fillRect/>
          </a:stretch>
        </p:blipFill>
        <p:spPr bwMode="auto">
          <a:xfrm>
            <a:off x="2847916" y="2038651"/>
            <a:ext cx="2994912" cy="12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2" descr="CH28_PPT_Slide_28-5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91944"/>
            <a:ext cx="4279461" cy="4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2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7954</TotalTime>
  <Words>1667</Words>
  <Application>Microsoft Office PowerPoint</Application>
  <PresentationFormat>On-screen Show (4:3)</PresentationFormat>
  <Paragraphs>193</Paragraphs>
  <Slides>37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Equation</vt:lpstr>
      <vt:lpstr>PHY132 Introduction to Physics II  Class 12 – Outline:</vt:lpstr>
      <vt:lpstr>PowerPoint Presentation</vt:lpstr>
      <vt:lpstr>Class 12 Preclass Quiz on MasteringPhysics</vt:lpstr>
      <vt:lpstr>Class 12 Preclass Quiz on MasteringPhysics</vt:lpstr>
      <vt:lpstr>PowerPoint Presentation</vt:lpstr>
      <vt:lpstr>Class 12 Preclass Quiz – Student Comments…</vt:lpstr>
      <vt:lpstr>Class 12 Preclass Quiz – Student Comments…</vt:lpstr>
      <vt:lpstr>Class 12 Preclass Quiz – Student Comments…</vt:lpstr>
      <vt:lpstr>The Electric Potential</vt:lpstr>
      <vt:lpstr>The Electric Field Inside a Parallel-Plate Capacitor</vt:lpstr>
      <vt:lpstr>The Electric Potential Inside a Parallel-Plate Capacitor</vt:lpstr>
      <vt:lpstr>Units of Electric Field</vt:lpstr>
      <vt:lpstr>The Electric Potential Inside a Parallel-Plate Capacitor</vt:lpstr>
      <vt:lpstr>PowerPoint Presentation</vt:lpstr>
      <vt:lpstr>PowerPoint Presentation</vt:lpstr>
      <vt:lpstr>The Parallel-Plate Capacitor</vt:lpstr>
      <vt:lpstr>The Zero Point of Electric Potential</vt:lpstr>
      <vt:lpstr>The Electric Potential of a Point 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Electric Potential of a Point Charge</vt:lpstr>
      <vt:lpstr>PowerPoint Presentation</vt:lpstr>
      <vt:lpstr>The Electric Potential of a Charged Sphere</vt:lpstr>
      <vt:lpstr>Class 12 Preclass Quiz – Student Comments…</vt:lpstr>
      <vt:lpstr>PowerPoint Presentation</vt:lpstr>
      <vt:lpstr>The Electric Potential of Many Charges</vt:lpstr>
      <vt:lpstr>PowerPoint Presentation</vt:lpstr>
      <vt:lpstr>PowerPoint Presentation</vt:lpstr>
      <vt:lpstr>PowerPoint Presentation</vt:lpstr>
      <vt:lpstr>The Electric Potential of a Human Heart</vt:lpstr>
      <vt:lpstr>PowerPoint Presentation</vt:lpstr>
      <vt:lpstr>The next test… </vt:lpstr>
      <vt:lpstr>Have a great Reading Week!!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301</cp:revision>
  <cp:lastPrinted>2014-02-03T15:45:10Z</cp:lastPrinted>
  <dcterms:created xsi:type="dcterms:W3CDTF">2010-09-20T13:36:26Z</dcterms:created>
  <dcterms:modified xsi:type="dcterms:W3CDTF">2015-02-13T18:13:54Z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