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2.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3.xml" ContentType="application/inkml+xml"/>
  <Override PartName="/ppt/notesSlides/notesSlide8.xml" ContentType="application/vnd.openxmlformats-officedocument.presentationml.notesSlide+xml"/>
  <Override PartName="/ppt/ink/ink4.xml" ContentType="application/inkml+xml"/>
  <Override PartName="/ppt/notesSlides/notesSlide9.xml" ContentType="application/vnd.openxmlformats-officedocument.presentationml.notesSlide+xml"/>
  <Override PartName="/ppt/ink/ink5.xml" ContentType="application/inkml+xml"/>
  <Override PartName="/ppt/notesSlides/notesSlide10.xml" ContentType="application/vnd.openxmlformats-officedocument.presentationml.notesSlide+xml"/>
  <Override PartName="/ppt/ink/ink6.xml" ContentType="application/inkml+xml"/>
  <Override PartName="/ppt/ink/ink7.xml" ContentType="application/inkml+xml"/>
  <Override PartName="/ppt/notesSlides/notesSlide11.xml" ContentType="application/vnd.openxmlformats-officedocument.presentationml.notesSlide+xml"/>
  <Override PartName="/ppt/ink/ink8.xml" ContentType="application/inkml+xml"/>
  <Override PartName="/ppt/notesSlides/notesSlide12.xml" ContentType="application/vnd.openxmlformats-officedocument.presentationml.notesSlide+xml"/>
  <Override PartName="/ppt/ink/ink9.xml" ContentType="application/inkml+xml"/>
  <Override PartName="/ppt/notesSlides/notesSlide13.xml" ContentType="application/vnd.openxmlformats-officedocument.presentationml.notesSlide+xml"/>
  <Override PartName="/ppt/ink/ink10.xml" ContentType="application/inkml+xml"/>
  <Override PartName="/ppt/notesSlides/notesSlide14.xml" ContentType="application/vnd.openxmlformats-officedocument.presentationml.notesSlide+xml"/>
  <Override PartName="/ppt/ink/ink11.xml" ContentType="application/inkml+xml"/>
  <Override PartName="/ppt/notesSlides/notesSlide15.xml" ContentType="application/vnd.openxmlformats-officedocument.presentationml.notesSlide+xml"/>
  <Override PartName="/ppt/ink/ink12.xml" ContentType="application/inkml+xml"/>
  <Override PartName="/ppt/notesSlides/notesSlide16.xml" ContentType="application/vnd.openxmlformats-officedocument.presentationml.notesSlide+xml"/>
  <Override PartName="/ppt/ink/ink13.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14.xml" ContentType="application/inkml+xml"/>
  <Override PartName="/ppt/charts/chart1.xml" ContentType="application/vnd.openxmlformats-officedocument.drawingml.chart+xml"/>
  <Override PartName="/ppt/charts/chart2.xml" ContentType="application/vnd.openxmlformats-officedocument.drawingml.chart+xml"/>
  <Override PartName="/ppt/ink/ink15.xml" ContentType="application/inkml+xml"/>
  <Override PartName="/ppt/ink/ink16.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handoutMasterIdLst>
    <p:handoutMasterId r:id="rId37"/>
  </p:handoutMasterIdLst>
  <p:sldIdLst>
    <p:sldId id="256" r:id="rId2"/>
    <p:sldId id="259" r:id="rId3"/>
    <p:sldId id="258" r:id="rId4"/>
    <p:sldId id="298" r:id="rId5"/>
    <p:sldId id="320" r:id="rId6"/>
    <p:sldId id="319" r:id="rId7"/>
    <p:sldId id="313" r:id="rId8"/>
    <p:sldId id="321" r:id="rId9"/>
    <p:sldId id="269" r:id="rId10"/>
    <p:sldId id="293" r:id="rId11"/>
    <p:sldId id="297" r:id="rId12"/>
    <p:sldId id="301" r:id="rId13"/>
    <p:sldId id="280" r:id="rId14"/>
    <p:sldId id="281" r:id="rId15"/>
    <p:sldId id="302" r:id="rId16"/>
    <p:sldId id="282" r:id="rId17"/>
    <p:sldId id="284" r:id="rId18"/>
    <p:sldId id="285" r:id="rId19"/>
    <p:sldId id="311" r:id="rId20"/>
    <p:sldId id="286" r:id="rId21"/>
    <p:sldId id="262" r:id="rId22"/>
    <p:sldId id="299" r:id="rId23"/>
    <p:sldId id="260" r:id="rId24"/>
    <p:sldId id="261" r:id="rId25"/>
    <p:sldId id="304" r:id="rId26"/>
    <p:sldId id="276" r:id="rId27"/>
    <p:sldId id="314" r:id="rId28"/>
    <p:sldId id="307" r:id="rId29"/>
    <p:sldId id="315" r:id="rId30"/>
    <p:sldId id="266" r:id="rId31"/>
    <p:sldId id="267" r:id="rId32"/>
    <p:sldId id="303" r:id="rId33"/>
    <p:sldId id="290" r:id="rId34"/>
    <p:sldId id="274" r:id="rId35"/>
  </p:sldIdLst>
  <p:sldSz cx="12192000" cy="6858000"/>
  <p:notesSz cx="7010400" cy="9236075"/>
  <p:defaultTextStyle>
    <a:defPPr>
      <a:defRPr lang="en-US"/>
    </a:defPPr>
    <a:lvl1pPr algn="l" rtl="0" fontAlgn="base">
      <a:spcBef>
        <a:spcPct val="0"/>
      </a:spcBef>
      <a:spcAft>
        <a:spcPct val="0"/>
      </a:spcAft>
      <a:defRPr kern="1200">
        <a:solidFill>
          <a:schemeClr val="tx1"/>
        </a:solidFill>
        <a:latin typeface="Arial" charset="0"/>
        <a:ea typeface="Arial" charset="0"/>
        <a:cs typeface="Arial" charset="0"/>
      </a:defRPr>
    </a:lvl1pPr>
    <a:lvl2pPr marL="457200" algn="l" rtl="0" fontAlgn="base">
      <a:spcBef>
        <a:spcPct val="0"/>
      </a:spcBef>
      <a:spcAft>
        <a:spcPct val="0"/>
      </a:spcAft>
      <a:defRPr kern="1200">
        <a:solidFill>
          <a:schemeClr val="tx1"/>
        </a:solidFill>
        <a:latin typeface="Arial" charset="0"/>
        <a:ea typeface="Arial" charset="0"/>
        <a:cs typeface="Arial" charset="0"/>
      </a:defRPr>
    </a:lvl2pPr>
    <a:lvl3pPr marL="914400" algn="l" rtl="0" fontAlgn="base">
      <a:spcBef>
        <a:spcPct val="0"/>
      </a:spcBef>
      <a:spcAft>
        <a:spcPct val="0"/>
      </a:spcAft>
      <a:defRPr kern="1200">
        <a:solidFill>
          <a:schemeClr val="tx1"/>
        </a:solidFill>
        <a:latin typeface="Arial" charset="0"/>
        <a:ea typeface="Arial" charset="0"/>
        <a:cs typeface="Arial" charset="0"/>
      </a:defRPr>
    </a:lvl3pPr>
    <a:lvl4pPr marL="1371600" algn="l" rtl="0" fontAlgn="base">
      <a:spcBef>
        <a:spcPct val="0"/>
      </a:spcBef>
      <a:spcAft>
        <a:spcPct val="0"/>
      </a:spcAft>
      <a:defRPr kern="1200">
        <a:solidFill>
          <a:schemeClr val="tx1"/>
        </a:solidFill>
        <a:latin typeface="Arial" charset="0"/>
        <a:ea typeface="Arial" charset="0"/>
        <a:cs typeface="Arial" charset="0"/>
      </a:defRPr>
    </a:lvl4pPr>
    <a:lvl5pPr marL="1828800" algn="l" rtl="0" fontAlgn="base">
      <a:spcBef>
        <a:spcPct val="0"/>
      </a:spcBef>
      <a:spcAft>
        <a:spcPct val="0"/>
      </a:spcAft>
      <a:defRPr kern="1200">
        <a:solidFill>
          <a:schemeClr val="tx1"/>
        </a:solidFill>
        <a:latin typeface="Arial" charset="0"/>
        <a:ea typeface="Arial" charset="0"/>
        <a:cs typeface="Arial" charset="0"/>
      </a:defRPr>
    </a:lvl5pPr>
    <a:lvl6pPr marL="2286000" algn="l" defTabSz="457200" rtl="0" eaLnBrk="1" latinLnBrk="0" hangingPunct="1">
      <a:defRPr kern="1200">
        <a:solidFill>
          <a:schemeClr val="tx1"/>
        </a:solidFill>
        <a:latin typeface="Arial" charset="0"/>
        <a:ea typeface="Arial" charset="0"/>
        <a:cs typeface="Arial" charset="0"/>
      </a:defRPr>
    </a:lvl6pPr>
    <a:lvl7pPr marL="2743200" algn="l" defTabSz="457200" rtl="0" eaLnBrk="1" latinLnBrk="0" hangingPunct="1">
      <a:defRPr kern="1200">
        <a:solidFill>
          <a:schemeClr val="tx1"/>
        </a:solidFill>
        <a:latin typeface="Arial" charset="0"/>
        <a:ea typeface="Arial" charset="0"/>
        <a:cs typeface="Arial" charset="0"/>
      </a:defRPr>
    </a:lvl7pPr>
    <a:lvl8pPr marL="3200400" algn="l" defTabSz="457200" rtl="0" eaLnBrk="1" latinLnBrk="0" hangingPunct="1">
      <a:defRPr kern="1200">
        <a:solidFill>
          <a:schemeClr val="tx1"/>
        </a:solidFill>
        <a:latin typeface="Arial" charset="0"/>
        <a:ea typeface="Arial" charset="0"/>
        <a:cs typeface="Arial" charset="0"/>
      </a:defRPr>
    </a:lvl8pPr>
    <a:lvl9pPr marL="3657600" algn="l" defTabSz="4572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frameSlides="1"/>
  <p:clrMru>
    <a:srgbClr val="990000"/>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32" y="-16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harlow\Documents\Documents\teaching\phy131f12\p131f12_test1-mark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jharlow\Documents\Documents\teaching\phy131f12\p131f12_marks.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00012207046152"/>
          <c:y val="7.662863920557654E-2"/>
          <c:w val="0.86000104980596892"/>
          <c:h val="0.67050059304879472"/>
        </c:manualLayout>
      </c:layout>
      <c:barChart>
        <c:barDir val="col"/>
        <c:grouping val="clustered"/>
        <c:varyColors val="0"/>
        <c:ser>
          <c:idx val="0"/>
          <c:order val="0"/>
          <c:spPr>
            <a:solidFill>
              <a:srgbClr val="004586"/>
            </a:solidFill>
            <a:ln w="3175">
              <a:solidFill>
                <a:srgbClr val="000000"/>
              </a:solidFill>
              <a:prstDash val="solid"/>
            </a:ln>
          </c:spPr>
          <c:invertIfNegative val="0"/>
          <c:cat>
            <c:strRef>
              <c:f>Sheet1!$M$5:$M$14</c:f>
              <c:strCache>
                <c:ptCount val="10"/>
                <c:pt idx="0">
                  <c:v>0-9</c:v>
                </c:pt>
                <c:pt idx="1">
                  <c:v>10-19</c:v>
                </c:pt>
                <c:pt idx="2">
                  <c:v>20-29</c:v>
                </c:pt>
                <c:pt idx="3">
                  <c:v>30-39</c:v>
                </c:pt>
                <c:pt idx="4">
                  <c:v>40-49</c:v>
                </c:pt>
                <c:pt idx="5">
                  <c:v>50-59</c:v>
                </c:pt>
                <c:pt idx="6">
                  <c:v>60-69</c:v>
                </c:pt>
                <c:pt idx="7">
                  <c:v>70-79</c:v>
                </c:pt>
                <c:pt idx="8">
                  <c:v>80-89</c:v>
                </c:pt>
                <c:pt idx="9">
                  <c:v>90-100</c:v>
                </c:pt>
              </c:strCache>
            </c:strRef>
          </c:cat>
          <c:val>
            <c:numRef>
              <c:f>Sheet1!$N$5:$N$14</c:f>
              <c:numCache>
                <c:formatCode>General</c:formatCode>
                <c:ptCount val="10"/>
                <c:pt idx="0">
                  <c:v>1</c:v>
                </c:pt>
                <c:pt idx="1">
                  <c:v>7</c:v>
                </c:pt>
                <c:pt idx="2">
                  <c:v>20</c:v>
                </c:pt>
                <c:pt idx="3">
                  <c:v>58</c:v>
                </c:pt>
                <c:pt idx="4">
                  <c:v>114</c:v>
                </c:pt>
                <c:pt idx="5">
                  <c:v>140</c:v>
                </c:pt>
                <c:pt idx="6">
                  <c:v>160</c:v>
                </c:pt>
                <c:pt idx="7">
                  <c:v>151</c:v>
                </c:pt>
                <c:pt idx="8">
                  <c:v>106</c:v>
                </c:pt>
                <c:pt idx="9">
                  <c:v>66</c:v>
                </c:pt>
              </c:numCache>
            </c:numRef>
          </c:val>
        </c:ser>
        <c:dLbls>
          <c:showLegendKey val="0"/>
          <c:showVal val="0"/>
          <c:showCatName val="0"/>
          <c:showSerName val="0"/>
          <c:showPercent val="0"/>
          <c:showBubbleSize val="0"/>
        </c:dLbls>
        <c:gapWidth val="100"/>
        <c:axId val="70897664"/>
        <c:axId val="70899200"/>
      </c:barChart>
      <c:catAx>
        <c:axId val="70897664"/>
        <c:scaling>
          <c:orientation val="minMax"/>
        </c:scaling>
        <c:delete val="0"/>
        <c:axPos val="b"/>
        <c:numFmt formatCode="General" sourceLinked="1"/>
        <c:majorTickMark val="out"/>
        <c:minorTickMark val="none"/>
        <c:tickLblPos val="low"/>
        <c:spPr>
          <a:ln w="3175">
            <a:solidFill>
              <a:srgbClr val="B3B3B3"/>
            </a:solidFill>
            <a:prstDash val="solid"/>
          </a:ln>
        </c:spPr>
        <c:txPr>
          <a:bodyPr rot="0" vert="horz"/>
          <a:lstStyle/>
          <a:p>
            <a:pPr>
              <a:defRPr sz="1600" b="0" i="0" u="none" strike="noStrike" baseline="0">
                <a:solidFill>
                  <a:srgbClr val="000000"/>
                </a:solidFill>
                <a:latin typeface="Arial"/>
                <a:ea typeface="Arial"/>
                <a:cs typeface="Arial"/>
              </a:defRPr>
            </a:pPr>
            <a:endParaRPr lang="en-US"/>
          </a:p>
        </c:txPr>
        <c:crossAx val="70899200"/>
        <c:crossesAt val="0"/>
        <c:auto val="0"/>
        <c:lblAlgn val="ctr"/>
        <c:lblOffset val="100"/>
        <c:tickLblSkip val="1"/>
        <c:tickMarkSkip val="1"/>
        <c:noMultiLvlLbl val="0"/>
      </c:catAx>
      <c:valAx>
        <c:axId val="70899200"/>
        <c:scaling>
          <c:orientation val="minMax"/>
        </c:scaling>
        <c:delete val="0"/>
        <c:axPos val="l"/>
        <c:majorGridlines>
          <c:spPr>
            <a:ln w="3175">
              <a:solidFill>
                <a:srgbClr val="B3B3B3"/>
              </a:solidFill>
              <a:prstDash val="solid"/>
            </a:ln>
          </c:spPr>
        </c:majorGridlines>
        <c:numFmt formatCode="General" sourceLinked="1"/>
        <c:majorTickMark val="out"/>
        <c:minorTickMark val="none"/>
        <c:tickLblPos val="nextTo"/>
        <c:spPr>
          <a:ln w="3175">
            <a:solidFill>
              <a:srgbClr val="B3B3B3"/>
            </a:solidFill>
            <a:prstDash val="solid"/>
          </a:ln>
        </c:spPr>
        <c:txPr>
          <a:bodyPr rot="0" vert="horz"/>
          <a:lstStyle/>
          <a:p>
            <a:pPr>
              <a:defRPr sz="1600" b="0" i="0" u="none" strike="noStrike" baseline="0">
                <a:solidFill>
                  <a:srgbClr val="000000"/>
                </a:solidFill>
                <a:latin typeface="Arial"/>
                <a:ea typeface="Arial"/>
                <a:cs typeface="Arial"/>
              </a:defRPr>
            </a:pPr>
            <a:endParaRPr lang="en-US"/>
          </a:p>
        </c:txPr>
        <c:crossAx val="70897664"/>
        <c:crossesAt val="1"/>
        <c:crossBetween val="between"/>
      </c:valAx>
      <c:spPr>
        <a:noFill/>
        <a:ln w="3175">
          <a:solidFill>
            <a:srgbClr val="B3B3B3"/>
          </a:solidFill>
          <a:prstDash val="solid"/>
        </a:ln>
      </c:spPr>
    </c:plotArea>
    <c:plotVisOnly val="0"/>
    <c:dispBlanksAs val="gap"/>
    <c:showDLblsOverMax val="0"/>
  </c:chart>
  <c:spPr>
    <a:solidFill>
      <a:srgbClr val="FFFFFF"/>
    </a:solid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4615479960351528E-2"/>
          <c:y val="5.5851353948605534E-2"/>
          <c:w val="0.88307791813166858"/>
          <c:h val="0.81117442639641402"/>
        </c:manualLayout>
      </c:layout>
      <c:barChart>
        <c:barDir val="col"/>
        <c:grouping val="clustered"/>
        <c:varyColors val="0"/>
        <c:ser>
          <c:idx val="0"/>
          <c:order val="0"/>
          <c:spPr>
            <a:solidFill>
              <a:srgbClr val="004586"/>
            </a:solidFill>
            <a:ln w="3175">
              <a:solidFill>
                <a:srgbClr val="000000"/>
              </a:solidFill>
              <a:prstDash val="solid"/>
            </a:ln>
          </c:spPr>
          <c:invertIfNegative val="0"/>
          <c:cat>
            <c:strRef>
              <c:f>Sheet1!$S$50:$S$59</c:f>
              <c:strCache>
                <c:ptCount val="10"/>
                <c:pt idx="0">
                  <c:v>0-10</c:v>
                </c:pt>
                <c:pt idx="1">
                  <c:v>10-19</c:v>
                </c:pt>
                <c:pt idx="2">
                  <c:v>20-29</c:v>
                </c:pt>
                <c:pt idx="3">
                  <c:v>30-39</c:v>
                </c:pt>
                <c:pt idx="4">
                  <c:v>40-49</c:v>
                </c:pt>
                <c:pt idx="5">
                  <c:v>50-59</c:v>
                </c:pt>
                <c:pt idx="6">
                  <c:v>60-69</c:v>
                </c:pt>
                <c:pt idx="7">
                  <c:v>70-79</c:v>
                </c:pt>
                <c:pt idx="8">
                  <c:v>80-89</c:v>
                </c:pt>
                <c:pt idx="9">
                  <c:v>90-100</c:v>
                </c:pt>
              </c:strCache>
            </c:strRef>
          </c:cat>
          <c:val>
            <c:numRef>
              <c:f>Sheet1!$T$50:$T$59</c:f>
              <c:numCache>
                <c:formatCode>General</c:formatCode>
                <c:ptCount val="10"/>
                <c:pt idx="0">
                  <c:v>2</c:v>
                </c:pt>
                <c:pt idx="1">
                  <c:v>0</c:v>
                </c:pt>
                <c:pt idx="2">
                  <c:v>1</c:v>
                </c:pt>
                <c:pt idx="3">
                  <c:v>13</c:v>
                </c:pt>
                <c:pt idx="4">
                  <c:v>23</c:v>
                </c:pt>
                <c:pt idx="5">
                  <c:v>62</c:v>
                </c:pt>
                <c:pt idx="6">
                  <c:v>160</c:v>
                </c:pt>
                <c:pt idx="7">
                  <c:v>180</c:v>
                </c:pt>
                <c:pt idx="8">
                  <c:v>151</c:v>
                </c:pt>
                <c:pt idx="9">
                  <c:v>52</c:v>
                </c:pt>
              </c:numCache>
            </c:numRef>
          </c:val>
        </c:ser>
        <c:dLbls>
          <c:showLegendKey val="0"/>
          <c:showVal val="0"/>
          <c:showCatName val="0"/>
          <c:showSerName val="0"/>
          <c:showPercent val="0"/>
          <c:showBubbleSize val="0"/>
        </c:dLbls>
        <c:gapWidth val="100"/>
        <c:axId val="72573696"/>
        <c:axId val="72575232"/>
      </c:barChart>
      <c:catAx>
        <c:axId val="72573696"/>
        <c:scaling>
          <c:orientation val="minMax"/>
        </c:scaling>
        <c:delete val="0"/>
        <c:axPos val="b"/>
        <c:numFmt formatCode="General" sourceLinked="1"/>
        <c:majorTickMark val="out"/>
        <c:minorTickMark val="none"/>
        <c:tickLblPos val="low"/>
        <c:spPr>
          <a:ln w="3175">
            <a:solidFill>
              <a:srgbClr val="B3B3B3"/>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72575232"/>
        <c:crossesAt val="0"/>
        <c:auto val="0"/>
        <c:lblAlgn val="ctr"/>
        <c:lblOffset val="100"/>
        <c:tickLblSkip val="1"/>
        <c:tickMarkSkip val="1"/>
        <c:noMultiLvlLbl val="0"/>
      </c:catAx>
      <c:valAx>
        <c:axId val="72575232"/>
        <c:scaling>
          <c:orientation val="minMax"/>
        </c:scaling>
        <c:delete val="0"/>
        <c:axPos val="l"/>
        <c:majorGridlines>
          <c:spPr>
            <a:ln w="3175">
              <a:solidFill>
                <a:srgbClr val="B3B3B3"/>
              </a:solidFill>
              <a:prstDash val="solid"/>
            </a:ln>
          </c:spPr>
        </c:majorGridlines>
        <c:numFmt formatCode="General" sourceLinked="1"/>
        <c:majorTickMark val="out"/>
        <c:minorTickMark val="none"/>
        <c:tickLblPos val="nextTo"/>
        <c:spPr>
          <a:ln w="3175">
            <a:solidFill>
              <a:srgbClr val="B3B3B3"/>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72573696"/>
        <c:crosses val="autoZero"/>
        <c:crossBetween val="between"/>
      </c:valAx>
      <c:spPr>
        <a:noFill/>
        <a:ln w="3175">
          <a:solidFill>
            <a:srgbClr val="B3B3B3"/>
          </a:solidFill>
          <a:prstDash val="solid"/>
        </a:ln>
      </c:spPr>
    </c:plotArea>
    <c:plotVisOnly val="0"/>
    <c:dispBlanksAs val="gap"/>
    <c:showDLblsOverMax val="0"/>
  </c:chart>
  <c:spPr>
    <a:solidFill>
      <a:srgbClr val="FFFFFF"/>
    </a:solid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1.wmf"/><Relationship Id="rId7" Type="http://schemas.openxmlformats.org/officeDocument/2006/relationships/image" Target="../media/image15.wmf"/><Relationship Id="rId2" Type="http://schemas.openxmlformats.org/officeDocument/2006/relationships/image" Target="../media/image10.wmf"/><Relationship Id="rId1" Type="http://schemas.openxmlformats.org/officeDocument/2006/relationships/image" Target="../media/image9.wmf"/><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8.wmf"/><Relationship Id="rId7" Type="http://schemas.openxmlformats.org/officeDocument/2006/relationships/image" Target="../media/image11.wmf"/><Relationship Id="rId2" Type="http://schemas.openxmlformats.org/officeDocument/2006/relationships/image" Target="../media/image17.wmf"/><Relationship Id="rId1" Type="http://schemas.openxmlformats.org/officeDocument/2006/relationships/image" Target="../media/image16.wmf"/><Relationship Id="rId6" Type="http://schemas.openxmlformats.org/officeDocument/2006/relationships/image" Target="../media/image10.wmf"/><Relationship Id="rId5" Type="http://schemas.openxmlformats.org/officeDocument/2006/relationships/image" Target="../media/image20.wmf"/><Relationship Id="rId4"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3.wmf"/><Relationship Id="rId7" Type="http://schemas.openxmlformats.org/officeDocument/2006/relationships/image" Target="../media/image27.wmf"/><Relationship Id="rId2" Type="http://schemas.openxmlformats.org/officeDocument/2006/relationships/image" Target="../media/image22.wmf"/><Relationship Id="rId1" Type="http://schemas.openxmlformats.org/officeDocument/2006/relationships/image" Target="../media/image21.wmf"/><Relationship Id="rId6" Type="http://schemas.openxmlformats.org/officeDocument/2006/relationships/image" Target="../media/image26.wmf"/><Relationship Id="rId5" Type="http://schemas.openxmlformats.org/officeDocument/2006/relationships/image" Target="../media/image25.wmf"/><Relationship Id="rId4"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1.wmf"/><Relationship Id="rId7" Type="http://schemas.openxmlformats.org/officeDocument/2006/relationships/image" Target="../media/image35.wmf"/><Relationship Id="rId2" Type="http://schemas.openxmlformats.org/officeDocument/2006/relationships/image" Target="../media/image30.wmf"/><Relationship Id="rId1" Type="http://schemas.openxmlformats.org/officeDocument/2006/relationships/image" Target="../media/image29.wmf"/><Relationship Id="rId6" Type="http://schemas.openxmlformats.org/officeDocument/2006/relationships/image" Target="../media/image34.wmf"/><Relationship Id="rId5" Type="http://schemas.openxmlformats.org/officeDocument/2006/relationships/image" Target="../media/image33.wmf"/><Relationship Id="rId4" Type="http://schemas.openxmlformats.org/officeDocument/2006/relationships/image" Target="../media/image3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2"/>
            <a:ext cx="3038144" cy="461192"/>
          </a:xfrm>
          <a:prstGeom prst="rect">
            <a:avLst/>
          </a:prstGeom>
          <a:noFill/>
          <a:ln w="9525">
            <a:noFill/>
            <a:miter lim="800000"/>
            <a:headEnd/>
            <a:tailEnd/>
          </a:ln>
          <a:effectLst/>
        </p:spPr>
        <p:txBody>
          <a:bodyPr vert="horz" wrap="square" lIns="92263" tIns="46132" rIns="92263" bIns="46132" numCol="1" anchor="t" anchorCtr="0" compatLnSpc="1">
            <a:prstTxWarp prst="textNoShape">
              <a:avLst/>
            </a:prstTxWarp>
          </a:bodyPr>
          <a:lstStyle>
            <a:lvl1pPr defTabSz="922799">
              <a:defRPr sz="1200"/>
            </a:lvl1pPr>
          </a:lstStyle>
          <a:p>
            <a:pPr>
              <a:defRPr/>
            </a:pPr>
            <a:endParaRPr lang="en-US"/>
          </a:p>
        </p:txBody>
      </p:sp>
      <p:sp>
        <p:nvSpPr>
          <p:cNvPr id="48131" name="Rectangle 3"/>
          <p:cNvSpPr>
            <a:spLocks noGrp="1" noChangeArrowheads="1"/>
          </p:cNvSpPr>
          <p:nvPr>
            <p:ph type="dt" sz="quarter" idx="1"/>
          </p:nvPr>
        </p:nvSpPr>
        <p:spPr bwMode="auto">
          <a:xfrm>
            <a:off x="3970734" y="2"/>
            <a:ext cx="3038144" cy="461192"/>
          </a:xfrm>
          <a:prstGeom prst="rect">
            <a:avLst/>
          </a:prstGeom>
          <a:noFill/>
          <a:ln w="9525">
            <a:noFill/>
            <a:miter lim="800000"/>
            <a:headEnd/>
            <a:tailEnd/>
          </a:ln>
          <a:effectLst/>
        </p:spPr>
        <p:txBody>
          <a:bodyPr vert="horz" wrap="square" lIns="92263" tIns="46132" rIns="92263" bIns="46132" numCol="1" anchor="t" anchorCtr="0" compatLnSpc="1">
            <a:prstTxWarp prst="textNoShape">
              <a:avLst/>
            </a:prstTxWarp>
          </a:bodyPr>
          <a:lstStyle>
            <a:lvl1pPr algn="r" defTabSz="922799">
              <a:defRPr sz="1200"/>
            </a:lvl1pPr>
          </a:lstStyle>
          <a:p>
            <a:pPr>
              <a:defRPr/>
            </a:pPr>
            <a:endParaRPr lang="en-US"/>
          </a:p>
        </p:txBody>
      </p:sp>
      <p:sp>
        <p:nvSpPr>
          <p:cNvPr id="48132" name="Rectangle 4"/>
          <p:cNvSpPr>
            <a:spLocks noGrp="1" noChangeArrowheads="1"/>
          </p:cNvSpPr>
          <p:nvPr>
            <p:ph type="ftr" sz="quarter" idx="2"/>
          </p:nvPr>
        </p:nvSpPr>
        <p:spPr bwMode="auto">
          <a:xfrm>
            <a:off x="0" y="8773357"/>
            <a:ext cx="3038144" cy="461192"/>
          </a:xfrm>
          <a:prstGeom prst="rect">
            <a:avLst/>
          </a:prstGeom>
          <a:noFill/>
          <a:ln w="9525">
            <a:noFill/>
            <a:miter lim="800000"/>
            <a:headEnd/>
            <a:tailEnd/>
          </a:ln>
          <a:effectLst/>
        </p:spPr>
        <p:txBody>
          <a:bodyPr vert="horz" wrap="square" lIns="92263" tIns="46132" rIns="92263" bIns="46132" numCol="1" anchor="b" anchorCtr="0" compatLnSpc="1">
            <a:prstTxWarp prst="textNoShape">
              <a:avLst/>
            </a:prstTxWarp>
          </a:bodyPr>
          <a:lstStyle>
            <a:lvl1pPr defTabSz="922799">
              <a:defRPr sz="1200"/>
            </a:lvl1pPr>
          </a:lstStyle>
          <a:p>
            <a:pPr>
              <a:defRPr/>
            </a:pPr>
            <a:endParaRPr lang="en-US"/>
          </a:p>
        </p:txBody>
      </p:sp>
      <p:sp>
        <p:nvSpPr>
          <p:cNvPr id="48133" name="Rectangle 5"/>
          <p:cNvSpPr>
            <a:spLocks noGrp="1" noChangeArrowheads="1"/>
          </p:cNvSpPr>
          <p:nvPr>
            <p:ph type="sldNum" sz="quarter" idx="3"/>
          </p:nvPr>
        </p:nvSpPr>
        <p:spPr bwMode="auto">
          <a:xfrm>
            <a:off x="3970734" y="8773357"/>
            <a:ext cx="3038144" cy="461192"/>
          </a:xfrm>
          <a:prstGeom prst="rect">
            <a:avLst/>
          </a:prstGeom>
          <a:noFill/>
          <a:ln w="9525">
            <a:noFill/>
            <a:miter lim="800000"/>
            <a:headEnd/>
            <a:tailEnd/>
          </a:ln>
          <a:effectLst/>
        </p:spPr>
        <p:txBody>
          <a:bodyPr vert="horz" wrap="square" lIns="92263" tIns="46132" rIns="92263" bIns="46132" numCol="1" anchor="b" anchorCtr="0" compatLnSpc="1">
            <a:prstTxWarp prst="textNoShape">
              <a:avLst/>
            </a:prstTxWarp>
          </a:bodyPr>
          <a:lstStyle>
            <a:lvl1pPr algn="r" defTabSz="922799">
              <a:defRPr sz="1200"/>
            </a:lvl1pPr>
          </a:lstStyle>
          <a:p>
            <a:pPr>
              <a:defRPr/>
            </a:pPr>
            <a:fld id="{EE0CE762-0A18-6249-9CA5-DE404A1321DD}" type="slidenum">
              <a:rPr lang="en-US"/>
              <a:pPr>
                <a:defRPr/>
              </a:pPr>
              <a:t>‹#›</a:t>
            </a:fld>
            <a:endParaRPr lang="en-US"/>
          </a:p>
        </p:txBody>
      </p:sp>
    </p:spTree>
    <p:extLst>
      <p:ext uri="{BB962C8B-B14F-4D97-AF65-F5344CB8AC3E}">
        <p14:creationId xmlns:p14="http://schemas.microsoft.com/office/powerpoint/2010/main" val="3400342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278.90762" units="1/cm"/>
          <inkml:channelProperty channel="Y" name="resolution" value="371.90082" units="1/cm"/>
          <inkml:channelProperty channel="F" name="resolution" value="0" units="1/dev"/>
          <inkml:channelProperty channel="T" name="resolution" value="1" units="1/dev"/>
        </inkml:channelProperties>
      </inkml:inkSource>
      <inkml:timestamp xml:id="ts0" timeString="2014-09-10T15:09:18.513"/>
    </inkml:context>
    <inkml:brush xml:id="br0">
      <inkml:brushProperty name="width" value="0.05292" units="cm"/>
      <inkml:brushProperty name="height" value="0.05292" units="cm"/>
    </inkml:brush>
  </inkml:definitions>
  <inkml:trace contextRef="#ctx0" brushRef="#br0">21428 2916 25 0,'-7'5'12'0,"0"-10"4"16,7 5-14-16,0-6 2 15,-4 6 1-15,4-2-3 0,0 2 0 16,0 2 1 0,0 4 0-16,4 12-3 0,-1 1 1 15,4 10 0-15,4 5 0 16,3-2-1-16,4 8 1 15,-4 7-1-15,0-7 0 16,0-6 0-16,0-7 1 0,0-9-1 16,4-4 1-16,3-14-2 15,0-19 1-15,0-7 0 16,0-17 1-16,1-7-1 16,-5-3 0-16,-3 11 0 15,0 10 0-15,-3 6 0 16,-4 7 0-16,0 11 0 15,0 16 0-15,0 13 1 0,4 14 1 16,3-4-2-16,4 9 0 16,3 5 1-16,0-8 1 15,4-5-1-15,-4-14 0 16,0-7 6-16,0-14 1 16,4-13-2-16,-4-13 0 15,0-13-4-15,-3-6 0 16,-4 1-2-16,-7-6 1 15,-4 5-9-15,-3 6 0 0,-7 10-43 16,0 16 0-16</inkml:trace>
  <inkml:trace contextRef="#ctx0" brushRef="#br0" timeOffset="626.7539">22356 2850 47 0,'-15'-8'23'0,"8"31"2"0,7-12-24 16,0 5-1-16,0 16 1 16,0 13-1-1,0-3 0-15,7 11 1 16,0 5 0-16,1 3-1 15,2-11 0-15,1-7-1 16,3-14 1-16,7-13-1 16,4-16 1-16,3-11 0 15,0-23 0-15,0-9 0 0,-7-10 1 16,-3-5-1-16,-4 8 0 16,-3 10 1-16,-4 11 0 15,0 8-2-15,-4 8 0 0,-3 13 2 16,4 13 0-16,3 19 2 15,7 2 0-15,0 16 0 16,4-2 1-16,3-3-4 16,4-5 1-16,-1-9 1 15,-2-7 0-15,-1-11 0 16,0-13 1-16,4-21-3 16,-4-13 1-16,0-16-2 15,-7-14 0-15,-3 3-13 16,-8 6 1-16,-3 18-29 15,-3 7 1-15,3 12 36 16,0 7 0-16</inkml:trace>
  <inkml:trace contextRef="#ctx0" brushRef="#br0" timeOffset="1554.9777">23199 3000 40 0,'-18'14'20'0,"18"12"-1"0,4-13-19 0,-1 3 2 16,1 5 0-16,3 11-1 15,0 0 0-15,3 2-1 16,1-5 0-16,3-8 0 16,0-2 0-16,4-6 0 15,-1-2 1-15,1-9-1 16,0-9 0-16,-4-9 0 15,0-8 0-15,-4 3 0 16,-2-11 0-16,-1 5 1 16,-4 9 0-16,1 2 2 15,-1 11 1-15,4 7-2 16,0 9 0-16,4 0 1 16,-1 4 1-16,5 1-1 15,6-8 1-15,3 0 1 16,5 0 1-16,-8-5-4 15,0-3 0-15,-3-5-2 16,-4-6 1-16,-4-8-2 16,-6-12 1-16,-8-12-21 15,1 1 0-15,-4 5-3 16,3 5 1-16,1 8 4 0,-4 9 0 16</inkml:trace>
  <inkml:trace contextRef="#ctx0" brushRef="#br0" timeOffset="1761.3485">23936 3249 74 0,'-28'5'37'0,"28"-10"0"15,0 0-37-15,0-3-29 16,-4 3 0-16,1-1-15 16,-8 1 0-16</inkml:trace>
  <inkml:trace contextRef="#ctx0" brushRef="#br0" timeOffset="2512.5792">24342 2887 37 0,'0'5'18'0,"0"13"4"16,0-12-19-16,0 15 1 15,0 11 0-15,-4-3-3 16,4 2 1-16,0 4-2 15,0-1 0-15,0-2-3 16,0 0 0-16,0-8-39 16,4-11 1-16</inkml:trace>
  <inkml:trace contextRef="#ctx0" brushRef="#br0" timeOffset="2688.607">24472 2588 61 0,'-14'-37'30'0,"-4"15"1"0,15 14-31 15,-1 3-2-15,1 3 1 16,-1-6-30-16,1 8 1 0,-1 8 2 16,1 5 0-16</inkml:trace>
  <inkml:trace contextRef="#ctx0" brushRef="#br0" timeOffset="3263.6551">24970 2783 31 0,'-4'-2'15'0,"4"-1"1"0,4 0-15 16,-4 3 0-16,0 3 1 15,-4 0 1-15,1-1 0 16,-8 4 2-16,-3 2 0 16,-7 2-4-16,0 1 1 15,-1 2-2-15,1 6 1 16,7-11-1-16,3 2 0 0,8-2-1 15,6 0 1-15,8 0 0 16,7 0 1-16,3 5-2 16,4 0 1-16,-4 3 0 15,3 3 0-15,-2-1 4 16,-5 3 0-16,-6 1 2 16,-4-1 0-16,-7-3-4 15,-7 1 0-15,-4-3-3 16,-6-8 1-16,-8 2-2 15,-3-5 0-15,-1-2-20 16,1-3 0-16,7 0-7 16,3-3 0-16</inkml:trace>
  <inkml:trace contextRef="#ctx0" brushRef="#br0" timeOffset="3630.1133">25365 2823 37 0,'0'-8'18'0,"-14"-10"2"0,10 23-19 16,-3 8 1-16,-4 6 1 15,4 7-1-15,0 14 1 0,7 7-2 31,4-2 0-31,10-10-1 16,0-3 0-16,4-3 3 16,3-8 0-16,4-5 2 15,3-11 1-15,0-5-3 0,-3-8 1 16,-4-10-4-16,-7-9 1 16,-3-5-1-16,-8-2 1 15,-10 0-1-15,-7-9 1 16,0 9-6-16,-4 15 1 15,1 14-31-15,-1 13 1 16,4 8 16-16,3 2 1 16</inkml:trace>
  <inkml:trace contextRef="#ctx0" brushRef="#br0" timeOffset="5247.6679">25294 2775 22 0,'-7'3'11'0,"11"-21"0"0,-4 15-11 0,0 0 1 15,3 1 1-15,-3 2 5 16,0 0 1-16,0 0-3 16,0 0 1-16,0 0-6 15,0 0 1-15,0 0 3 16,0 2 1-16,0-2-4 15,4 0 1-15,-4 3 0 16,0-3 1-16,0 0-2 16,0 0 0-16,3 0 1 15,1 3 0-15,-1 2-1 16,1 3 1-16,-1 0 2 16,1 0 0-16,-4 2-2 0,0-2 1 15,0 0 1-15,0 8 1 16,0 3-3-16,0-6 0 15,0 5-3-15,0 3 1 16,0 3 1-16,3 3 0 16,1-1-2-16,-1-2 1 15,4-3 1-15,1-2 0 16,-1-3 0-16,0-1 0 16,0-1-1-1,-4-4 0-15,1-2 1 16,-1 0 0-16,-3 0 0 15,0 0 0-15,0-3 0 16,0 3 0-16,0-2-2 16,4-1 1-16,-1 5 0 15,1-2 0-15,-1 0 0 16,4 0 1-16,1-2-1 0,-1 1 1 16,-4-7 4-16,1 0 1 15,-1-5-5-15,1-5 0 16,-1-4 0-16,1 1 0 15,-1-3-1-15,1-5 0 16,-1-5 0-16,4-6 0 16,4 0 0-16,3 0 1 15,0 1-1-15,4-12 1 16,-4 9 0-16,0 0 1 16,-3 4-2-16,-1 9 0 0,-3 0 1 15,0 8 0-15,0 0-1 16,-3 5 1-16,-1 0-1 15,-3 2 0-15,0 1-1 16,0 5 1-16,0 5 0 16,0-5 1-16,0 3-1 15,0 2 1-15,-3 9-1 0,-1 4 0 16,-3 3 0-16,-3 6 0 16,-1 5-1-16,-3-3 1 15,0 5 0-15,3 0 1 16,4-5-2-16,0-2 0 15,4-9 1-15,-1-2 1 0,1-2-1 16,-4-1 0-16,0 0 0 16,-4 0 1-16,0-2-1 15,4-3 1-15,0 0-2 16,0-3 0-16,4 0 0 16,-1-2 1-16,1 0 0 15,-1-6 1-15,4-2-1 16,0-6 0-16,7-7-1 15,0-6 1-15,4-3 0 16,-1-2 1-16,4 5-2 16,1 1 1-16,-5 4 1 15,-3 3 0-15,0 8-2 16,-3 0 1-16,-4 3-1 16,-4 2 0-16,-3 6-1 15,0 2 1-15,0 3-16 16,0 0 0-16,4 3-37 15,-1-1 1-15,4-2 47 0,0-2 0 16</inkml:trace>
  <inkml:trace contextRef="#ctx0" brushRef="#br0" timeOffset="5705.2132">25277 2799 15 0,'-25'-18'7'0,"28"10"15"0,1 0-8 16,-4 11-12-16,0-3 0 16,3 5 4-16,4-3 1 15,1 6-2-15,-5 8 0 16,4 0-2-16,-3 5 0 15,-1 1 3-15,1 4 1 16,-1 6-6-16,1 5 1 16,-1 0-2-16,4-5 0 15,0-9-1-15,0 1 0 0,0-8 0 16,1-5 1-16,-8-1-21 16,0-4 0-16,-4-1-10 15,-3-3 1-15</inkml:trace>
  <inkml:trace contextRef="#ctx0" brushRef="#br0" timeOffset="9363.3797">25844 2876 39 0,'-21'-8'19'0,"4"11"1"0,17-3-20 16,-4 5-1-16,-3 0 1 16,-3 9 0-16,-1 9 0 0,0 12 1 15,4 4 0-15,0-2-2 31,4 3 1-31,6 0 0 16,4-8 0-16,4-6 4 16,-1-13 0-16,5-13 0 15,2-8 1-15,4-13 0 16,1-11 1-16,-1-10-6 16,-7 0 1-16,-4-9-1 15,-10 1 0-15,-7 8-2 0,-3 2 0 16,-4 14-27-16,0 15 0 15,-1 11 7-15,-6 3 0 16</inkml:trace>
  <inkml:trace contextRef="#ctx0" brushRef="#br0" timeOffset="9965.3154">26225 2360 25 0,'-3'8'12'0,"-1"5"9"15,4-10-13-15,4 5 1 16,-4 2 1-16,0 6-4 15,0 5 1-15,0 3-2 16,-4 13 0-16,-3 6-3 0,-3 10 0 16,3 7-2-16,-7 1 1 15,0 0-1-15,3 0 0 16,0 0-1-16,4-8 0 16,4-8-18-16,-1-14 0 15,4-4-17-15,0-11 0 16</inkml:trace>
  <inkml:trace contextRef="#ctx0" brushRef="#br0" timeOffset="10344.1707">26342 2725 37 0,'-14'0'18'0,"3"37"2"16,11-18-19-16,-3 10 1 16,-4 5 0-16,0 14-2 15,7-3 1-15,0 0 0 16,3-8 0-16,8-8-1 0,3-8 0 16,0-8 2-16,4-7 1 15,-1-9-4-15,1-10 0 16,3-11 1-16,0-5 1 15,4-8-1-15,0-5 0 16,-4 4 1-16,-4 7 0 16,-3 10 2-16,-3 2 1 15,-4 8-4-15,-3 11 1 16,-4 16 0-16,-4 0 0 16,1 8-3-16,-1 5 1 15,1 6-11-15,6-4 0 16,4-7-24-16,4-8 1 0</inkml:trace>
  <inkml:trace contextRef="#ctx0" brushRef="#br0" timeOffset="10659.6219">26758 2839 42 0,'-21'19'21'0,"3"20"1"16,15-31-22-16,-1 8 1 15,1 5 1-15,-1 6-3 16,1-4 1-16,-1-1 1 16,4-4 1-16,4-10 1 0,6-13 0 15,8-14-3-15,7-7 1 16,3-6 3-16,-3 0 0 16,-1 8-3-16,1-2 0 15,-4 13 3-15,-3 8 0 16,-4 10-2-16,0 5 1 15,-7 9-4-15,-3 10 1 16,-1 8-11-16,1-3 0 16,6-2-29-16,8-3 0 0,10-21 32 15,11-8 0-15</inkml:trace>
  <inkml:trace contextRef="#ctx0" brushRef="#br0" timeOffset="11126.1549">27192 2437 42 0,'-10'21'21'0,"-1"58"0"16,11-52-21-16,-4 10 1 16,1 10 1-16,-1 6-1 0,1 0 0 0,-1 3-1 15,1 2 0-15,3-2-2 16,0-9 1-16,3-7-34 15,1-8 0-15,3-14 28 16,0-10 0-16</inkml:trace>
  <inkml:trace contextRef="#ctx0" brushRef="#br0" timeOffset="11327.3185">27104 2730 53 0,'-4'-5'26'0,"11"10"2"0,0-5-27 16,4 0-2-16,3-5 1 15,7 0 0-15,8 2 1 0,-1 1-4 16,4 2 1-16,6 2-22 16,5 4 1-16,-5 1-4 15,-2-7 0-15</inkml:trace>
  <inkml:trace contextRef="#ctx0" brushRef="#br0" timeOffset="12339">27587 2987 29 0,'0'8'14'0,"14"0"5"0,-3-11-14 15,3 1-3-15,0-4 1 16,4-4-1-16,-1-3 0 16,1-3-3-1,0-3 1-15,-4-5 1 16,-4 6 1-16,-3-9-2 0,-7 6 0 16,-3 0 0-16,-1 5 0 15,-3 3 1-15,-3 5 0 16,-4 5-2-16,-4 9 1 15,0 2 1-15,1 10 1 16,-1-2-1-16,4 3 0 16,3 7-1-16,4 0 0 15,4 6 0-15,6-3 0 16,4 0 0-16,4-5 1 16,3-3-1-16,4-5 1 15,3-5 2-15,0-6 1 0,7-5-3 16,4-2 1-16,3-4-2 15,1-2 1-15,-8-5-2 16,-4 2 1-16,-2 1-1 16,-1-3 1-16,-4-1 1 15,-2-1 1-15,-5-7-3 16,-3 1 1-16,-3-5 0 16,-4-1 1-16,-4 4-1 15,1 1 1-15,-1 6-2 0,1 11 0 16,-4 0 2-16,0 13 0 15,-4 5-1-15,0 14 1 16,1-1 1-16,-1 6 0 16,4 2-2-16,4-2 0 15,6-3 0-15,8-11 0 16,-1-2 0-16,1-8 0 16,3-5-34-16,4-11 0 15,-1-5 16-15,1-3 1 16</inkml:trace>
  <inkml:trace contextRef="#ctx0" brushRef="#br0" timeOffset="12610.8345">28141 2987 42 0,'-21'35'21'0,"17"7"2"15,8-29-21-15,-1 0-1 16,4 3 0-16,1 0 2 15,-1-3 0-15,0-5 5 16,0-5 1-16,0-8-6 16,0-11 0-16,7-11-2 0,4-4 1 15,-1-4-1-15,-3 1 0 16,4 7-2-16,0 1 1 16,-4 2-7-16,3 3 0 15,-3 5-10-15,1 5 0 16,-1 6 1-16,3 5 0 15,4 5-5-15,4-2 1 0</inkml:trace>
  <inkml:trace contextRef="#ctx0" brushRef="#br0" timeOffset="12940.4918">28691 2794 28 0,'25'-16'14'0,"-11"11"13"16,-10 0-14-16,-1 2-6 15,-3-2 0-15,-3 2-6 16,-8 0 0-16,-6 3-2 16,-5 6 1-16,-6 12 1 15,0 3 1-15,0 3-3 16,7 3 0-16,10-6 0 16,11 3 1-16,7-1 1 0,11-1 1 15,10-4-2-15,7 1 0 16,-3-9-1-16,-4 1 1 15,-7 2 8-15,-3-2 0 16,-8 7-5-16,-10 1 0 16,-10-1-3-16,-15 6 1 15,-7 5-4-15,1 5 0 16,-5 1-45-16,1-3 0 0,7-3 38 16,10-6 1-16</inkml:trace>
  <inkml:trace contextRef="#ctx0" brushRef="#br0" timeOffset="13100.3074">29083 3112 79 0,'-35'13'39'0,"28"-5"2"16,7-8-41-16,0 0-31 31,0 0 1-31,0 0-19 0,0-3 1 16</inkml:trace>
  <inkml:trace contextRef="#ctx0" brushRef="#br0" timeOffset="13687.3401">29616 2895 41 0,'-18'-3'20'16,"0"6"3"-16,15-1-22 0,-4 1 2 16,-4 7 1-16,1 6-3 15,-1 5 1-15,8 3-2 16,3 0 1-16,10-3 1 16,8-2 0-16,3-6 3 15,0-8 0-15,4-5-4 16,3-10 1-16,0-6-1 15,0-5 0-15,-6 2-1 16,-8 1 0-16,-7-4 3 16,-7-1 0-16,-7 1-4 0,-7 7 1 15,0 4-8-15,-1 6 0 16,-9 5-43-16,-8 8 0 16</inkml:trace>
  <inkml:trace contextRef="#ctx0" brushRef="#br0" timeOffset="14165.7047">30032 2858 31 0,'-7'37'15'0,"3"-8"5"0,4-19-17 16,0 6 0-16,4 5 1 15,-4 0-4-15,10-2 0 16,-2-6 3-16,2-5 1 0,-3-8-1 16,0-5 0-16,0-3 0 15,-3-5 1-15,-1-1 2 16,1-1 1-16,-4-1-4 16,0 0 0-16,7-5 0 15,-4-1 1-15,5-1-3 16,-1 4 0-16,3 1-2 15,4-1 1-15,4 3-8 16,0 6 0-16,3 7-24 16,0 0 1-16,-3 3 10 15,6 0 0 1</inkml:trace>
  <inkml:trace contextRef="#ctx0" brushRef="#br0" timeOffset="14727.9053">30561 2910 24 0,'0'0'12'0,"0"-10"1"0,7 2-11 16,-7 0-1-16,0-3 1 15,0-2 11-15,0 11 0 16,0-6-7-16,0 0 1 16,0 5-6-16,0-2 1 0,-7 2-2 15,7 6 0-15,-7 5 0 16,-4 8 1-16,-6-1 2 15,-8 4 1 1,4 7-1-16,0 3 0 16,3 3-3-16,8 0 1 0,6-11-2 15,8 0 1-15,6-10-1 16,4-6 1-16,4-7 0 16,0-6 0-16,3-6 0 15,0-4 1-15,0-3-1 16,4 2 1-16,-4 1-2 15,-3-4 0 1,-4-4 4 0,-7 5 0-16,-4 0-3 15,-3 7 1-15,0 7-2 16,0 1 0-16,-3 12 0 16,-1-1 1-16,1 3 0 15,3 0 1-15,0 8 1 0,0 7 1 16,0 9-3-16,3 10 0 15,8-2 0-15,3 13 1 16,0-3-1-16,-3 1 0 16,-8 4 3-16,4 1 1 15,-14-1 1-15,0-7 0 16,-14 5 3-16,-4-16 1 16,1-8-9-16,-5-11 1 15,-10-2-7-15,4-10 1 0,-4-6-37 16,-3-3 1-16,0 0 11 15,3-2 1-15</inkml:trace>
</inkml:ink>
</file>

<file path=ppt/ink/ink1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278.90762" units="1/cm"/>
          <inkml:channelProperty channel="Y" name="resolution" value="371.90082" units="1/cm"/>
          <inkml:channelProperty channel="F" name="resolution" value="0" units="1/dev"/>
          <inkml:channelProperty channel="T" name="resolution" value="1" units="1/dev"/>
        </inkml:channelProperties>
      </inkml:inkSource>
      <inkml:timestamp xml:id="ts0" timeString="2014-09-10T15:33:15.693"/>
    </inkml:context>
    <inkml:brush xml:id="br0">
      <inkml:brushProperty name="width" value="0.05292" units="cm"/>
      <inkml:brushProperty name="height" value="0.05292" units="cm"/>
    </inkml:brush>
  </inkml:definitions>
  <inkml:trace contextRef="#ctx0" brushRef="#br0">15251 7869 34 0,'-11'10'17'0,"11"-7"8"0,0-3-17 0,4-5-3 16,-1-6 0-16,4-7 1 15,0-9 0-15,4-7-3 16,-1-6 1-16,8-8-2 16,0-10 0-16,10-3-1 0,4 8 0 15,3-7 0-15,-3-1 0 16,-4 10-2-1,0 6 0-15,-3 3 1 16,-1 5 0-16,-2 3 0 16,-5 2 1-16,-3 8-15 15,0 0 1-15,-3 8-12 16,-4 3 1-16,-3 8 2 16,-4 10 1-16</inkml:trace>
  <inkml:trace contextRef="#ctx0" brushRef="#br0" timeOffset="546.781">15138 7400 44 0,'-7'6'22'0,"3"2"4"16,4 0-22-16,0 7 0 15,4 12 1-15,-1 2-3 16,1-3 0-16,3 9-1 15,3 2 1-15,-3 3-1 16,4-3 1-16,-4 0 1 16,0-6 1-16,0-1 0 15,0-7 1-15,0-2 3 16,4-2 1-16,3-11-4 0,4-8 1 16,10-13-5-1,11-3 0-15,10-19-13 0,-7-4 1 16,1 4-58-16,-1-4 1 15</inkml:trace>
  <inkml:trace contextRef="#ctx0" brushRef="#br0" timeOffset="1105.5045">16327 6792 40 0,'-18'-5'20'0,"-7"-6"2"0,15 8-20 0,-8 1 1 16,-7 2 1-16,-3 2 0 15,-4 4 1-15,1 2 1 16,2 10 0-16,1 11-4 16,7 3 0-16,0 8 1 15,7 5 0-15,7 2 0 16,3-2 1-16,11-5-3 15,7-8 0-15,7-6 1 16,8-10 0-16,13-5-2 16,11-14 0-16,0-13-19 15,0-10 0-15,0-9-29 16,0-2 1-16</inkml:trace>
  <inkml:trace contextRef="#ctx0" brushRef="#br0" timeOffset="1516.3375">16521 6339 53 0,'3'3'26'0,"25"5"1"0,-17-3-28 16,-1 14 8-16,1 7 1 15,0 11-5-15,-4 3 0 16,3 16-3-16,-3 4 0 15,0 12 1-15,-3-1 0 16,-4-7 2-16,0-9 1 16,3-10-4-16,5-8 0 0,-1-10 5 15,3-14 0-15,4-13-3 16,4-16 0-16,3-21-2 16,4-3 0-16,-4-5-1 15,-3 8 1-15,-1 8 1 16,-3 11 0-16,0 10 0 15,1 13 1-15,-5 8-1 16,-3 16 0-16,0 11-3 16,0-3 1-16,4 0-10 15,3-2 1-15,7-9-13 16,4-5 0-16,3-10-9 16,11-8 1-16,0-6 20 15,3-2 1-15</inkml:trace>
  <inkml:trace contextRef="#ctx0" brushRef="#br0" timeOffset="1860.0709">17321 6824 39 0,'0'-16'19'0,"-7"-3"7"15,4 11-19-15,-4-5 0 0,0 2 0 16,-4 4 0-16,-3 1 0 16,0 9-2-16,-7 7 1 15,0 4-5-15,-1 12 1 16,5 11-2-16,3-2 1 15,3 7-2-15,8-2 1 16,6-6-1-16,8-8 1 16,3-7-1-16,0-11 1 0,3-8-1 15,1-11 1-15,3-10-1 16,4-16 1-16,-4 0 1 16,-3 0 1-16,-4 3 11 15,-7 10 1-15,-4 5-6 16,-3 11 1-16,0 6-8 15,-3 15 0-15,-1 13-3 16,4 6 1-16,0 3-18 16,7-1 0-16,11-2-12 15,7-6 0-15,17-7-6 16,11-14 1-16</inkml:trace>
  <inkml:trace contextRef="#ctx0" brushRef="#br0" timeOffset="2354.7553">17501 6792 46 0,'-7'2'23'0,"25"4"3"15,-11-4-23-15,4 4-3 16,-1 4 0-16,1 1 1 15,3-3 0-15,3-8 2 0,-2-5 1 16,2-9-3-16,1-4 0 16,-1-6 1-16,1 0 1 15,-7 6 5-15,-1 2 0 16,-3 8-5-16,-3 5 0 16,-1 8 1-16,-3 9 1 15,0 4-4-15,0 9 1 16,0 7-2-16,-3 6 0 15,3-6-2-15,0 1 1 0,7-6-24 16,3-8 0-16,8-11-19 16,7-7 0-16,0-3 41 15,3-11 0-15</inkml:trace>
  <inkml:trace contextRef="#ctx0" brushRef="#br0" timeOffset="3073.6066">18105 6702 36 0,'-8'-3'18'0,"8"-2"6"16,0 5-19-16,0 0-1 0,-3 5 1 15,-4 1-1-15,-7 1 0 16,-4 7 2-16,1 2 1 16,-1 5-4-16,4 10 0 15,0 1-4-15,7-3 0 16,3-5 2-16,8-5 0 15,3-3-2-15,3-3 1 16,4-3-1-16,0-4 0 16,1-14-1-16,-1-8 1 15,-4-5 0-15,4-3 1 0,-3 3 1 16,-4 2 0-16,0 6-1 16,-3 5 0-16,-1 3 0 15,1 13 1-15,-4 8 1 16,3 10 1-16,1 3-4 15,3 6 1-15,0 7-1 16,0 5 1-16,0-2 0 16,-4 11 1-16,-3 8-2 15,-3 2 0-15,-4 5 2 16,-4-5 0-16,1-13-2 16,-8-13 1-16,-3-6 3 15,-4-13 1-15,1-13 0 16,-1 0-4-16,25-8 0 15,7-45 2 1,3 16 0-16,5-3-5 16,-1-5 0-16,3-2 0 15,1 2 0-15,3 8 3 0,4 2 0 16,0-2 0-16,3 0 1 16,3 0 1-16,5-3 1 15,3-2 0-15,3-1 1 16,0-7-4-16,-3-6 0 15,0-2 0-15,-4-6 1 16,-7 1-1-16,-6 2 0 16,-8 8 0-16,-11 8 1 15,-10 8 8-15,-3 10 1 16,-8 14 0-16,-10 16 1 16,-4 12-8-16,11 4 1 0,7 10-5 15,14 11 0-15,10-3-2 16,11-11 0-16,11-8-28 15,18-7 0-15,13-8-25 16,11-11 0-16</inkml:trace>
  <inkml:trace contextRef="#ctx0" brushRef="#br0" timeOffset="3401.7241">19502 6628 56 0,'3'0'28'0,"11"37"7"0,-10-19-27 16,-1 9-6-16,-3 18 0 15,-3 5-4-15,-4-2 0 16,3-6-31-16,4-8 1 16,4-10 2-16,3-13 0 0</inkml:trace>
  <inkml:trace contextRef="#ctx0" brushRef="#br0" timeOffset="3512.7456">19554 6395 55 0,'-35'-32'27'0,"14"8"2"15,17 22-28-15,-3 4-19 32,0 4 1-32,4 4-21 15,3 4 1-15</inkml:trace>
  <inkml:trace contextRef="#ctx0" brushRef="#br0" timeOffset="3735.1894">19636 6914 61 0,'-32'79'30'0,"32"-39"5"0,3-38-31 16,8-4 8-16,10-9 1 15,7-10-5-15,4-14 1 16,3-7-4-16,4 2 1 0,-4 6-3 15,-3 10 0-15,-4 14-3 16,-3 10 1-16,-4 18-2 16,-3 14 1-16,0 0-46 15,3 2 0-15,7 0-2 16,7-7 1-16</inkml:trace>
  <inkml:trace contextRef="#ctx0" brushRef="#br0" timeOffset="4290.2884">20856 6646 55 0,'7'22'27'0,"21"41"1"0,-13-50-27 16,-1 14 1-16,3 10 1 15,-3-3 2-15,4-5 1 16,-4 6-3-16,0-6 0 15,0-5 3-15,-3-6 0 16,0-7 3-16,-1-11 1 16,1-3-8-16,3-8 0 0,0-12-2 15,4-12 1-15,3 3-4 16,3-7 1 0,1-4-24-16,0 1 1 0,-4 5-9 15,0 3 1-15,-3 13 11 16,-4 7 0-16</inkml:trace>
  <inkml:trace contextRef="#ctx0" brushRef="#br0" timeOffset="4603.3585">21364 6826 30 0,'25'19'15'0,"21"-9"6"16,-29-10-14-16,1-2-3 15,0-6 0-15,-1-3-3 16,1-2 1-16,0 0 0 15,-4-6 0-15,-4-2-3 0,-3 0 1 16,-3 0 1-16,-4-3 0 16,-7 5 1-16,0 4 0 15,-7 4 1-15,-4 8 0 16,-3 9 6-16,-7 7 1 16,-4 8-4-16,4 8 0 15,3 13 1-15,4 6 1 16,10-3-6-16,11-3 0 15,18-2-2-15,14-8 1 16,6-14-7-16,12-12 0 16,10-9-28-16,10-8 0 0,4-12 0 15,-3-14 0-15</inkml:trace>
  <inkml:trace contextRef="#ctx0" brushRef="#br0" timeOffset="4900.2974">21957 6207 48 0,'7'16'24'0,"4"58"15"0,-11-42-25 16,0 23-4-16,-4 22 0 16,-3 13-10-16,-7 16 1 15,0-8-2-15,0-8 0 16,10-16-23-16,4-13 1 16,7-19-25-16,7-18 1 15</inkml:trace>
  <inkml:trace contextRef="#ctx0" brushRef="#br0" timeOffset="5152.2172">22105 6760 59 0,'-32'42'29'0,"36"43"1"0,3-66-30 0,3 4 0 31,8 1 0-31,7-3 9 15,7-2 1-15,6-11 3 16,-2-8 0-16,-1-8-3 16,0-16 1-16,-3-10-6 15,-7-3 0-15,-11-3-6 16,-11-2 0-16,-6 2-17 16,-11 6 0-16,-11 12-19 15,-7 17 0-15,4 13-3 0,0 0 0 16</inkml:trace>
  <inkml:trace contextRef="#ctx0" brushRef="#br0" timeOffset="5615.0835">22856 6715 44 0,'-14'-8'22'0,"4"-16"4"16,6 16-22-16,1 1 4 0,-4-1 0 0,-7 2-5 15,-4 1 0-15,-3 2 1 16,3 6 1-16,-3 10-5 16,3 8 1-16,8 3-1 15,3 3 1-15,7 4-1 16,10 4 1-16,8-3 0 15,0-3 0-15,-1-6-1 16,1-12 0-16,3 5-2 16,4-5 1-16,-1-4-43 15,1-7 1-15,0-10 23 16,-8-9 0-16</inkml:trace>
  <inkml:trace contextRef="#ctx0" brushRef="#br0" timeOffset="5764.7546">23149 6718 55 0,'-10'21'27'0,"17"13"2"15,-7-18-28-15,0 5-2 16,0 3 1-16,0 3-27 16,3-4 1-16,4-7-2 15,0-8 0-15</inkml:trace>
  <inkml:trace contextRef="#ctx0" brushRef="#br0" timeOffset="5889.8476">23241 6414 11 0,'-21'-30'5'0,"10"41"-9"0,8-8-7 15</inkml:trace>
  <inkml:trace contextRef="#ctx0" brushRef="#br0" timeOffset="6140.4157">23470 6228 48 0,'4'-2'24'0,"21"-1"10"0,-15 8-24 0,1 9-1 15,-4 12 1-15,0 3-4 16,-7 21 1-16,-7 1-5 16,-4 15 0-16,-3 5-3 15,3-5 1-15,4-5-11 16,0-8 0-16,4-3-25 16,3-10 0-16,0-13 8 15,-4-17 0-15</inkml:trace>
  <inkml:trace contextRef="#ctx0" brushRef="#br0" timeOffset="6327.8796">23329 6585 60 0,'-17'3'30'0,"31"5"3"0,-4-3-29 16,8 1-2-16,3-1 0 15,7 3-3-15,11-3 1 16,7 0-11-16,-4-2 0 15,1-3-16-15,-1-3 1 16,0 1-1-16,-6-1 1 16</inkml:trace>
  <inkml:trace contextRef="#ctx0" brushRef="#br0" timeOffset="6596.1155">23781 6628 43 0,'-28'13'21'0,"6"19"13"0,19-24-22 0,-1 5-9 15,4 0 1-15,4 0 0 16,6 1 0-16,5-6 2 15,6-6 0-15,0-4-5 16,4-4 1-16,3-4-1 16,4-4 1-16,-1-1 0 15,1-1 0-15,-4 5 0 16,-3-2 0-16,-7 5 10 16,-8 8 0-16,-6 8-4 15,-11 13 0-15,-7 8-4 16,-11 24 0-16,-7 8-5 15,-7 16 1-15,0 7-14 0,8-7 1 16,6-3-41-16,14-8 0 16,8-10 23-16,6-14 0 15</inkml:trace>
  <inkml:trace contextRef="#ctx0" brushRef="#br0" timeOffset="7260.85">25358 6572 44 0,'-25'0'22'0,"-21"35"5"15,32-17-22-15,-4 14-3 16,4 5 1-16,4 11-3 0,3 2 0 16,14-10 1-16,7-9 0 15,10-10 5-15,5-10 1 16,-1-14-4-16,4-18 1 15,-1-3-2-15,-2-7 1 16,-12-4-1-16,-10-2 1 16,-10 0-4-16,-8 8 1 15,-10 3-4-15,-11 7 0 16,-3 11-30-16,3 13 0 0,8 9 5 16,17 2 1-16</inkml:trace>
  <inkml:trace contextRef="#ctx0" brushRef="#br0" timeOffset="7847.6934">25573 6535 45 0,'-4'3'22'0,"18"-8"10"0,-3 10-22 16,0 0-2-16,6 6 0 16,1 7-3-16,0 6 1 15,3 5-6-15,0 0 1 16,-7-5 0-16,0-3 1 16,0-2 4-16,-3-6 1 15,-4-5 1-15,3-8 0 16,-3-13-8-16,1-11 1 0,-1-5-4 15,-4-8 0-15,4 8-26 16,0-3 0-16,0 5-16 16,4 6 0-16,3 3 37 15,4 7 1-15</inkml:trace>
  <inkml:trace contextRef="#ctx0" brushRef="#br0" timeOffset="8097.7897">26074 6583 49 0,'7'10'24'0,"35"1"7"16,-28-11-26-16,4-5 0 16,-4-1 1-16,0 1-6 15,-3-5 0-15,-1-4 0 16,-3 4 1-16,-10-6-1 16,-8 3 1-16,-6 2-1 0,-8 14 0 15,0 5 2-15,1 10 1 16,2 11-3-16,5 6 1 15,6 2-2-15,8 0 1 16,6-6-15-16,8-1 1 16,13-9-35-16,5-13 1 15</inkml:trace>
  <inkml:trace contextRef="#ctx0" brushRef="#br0" timeOffset="8300.9791">26278 6744 45 0,'-21'19'22'0,"25"-11"8"0,-4-8-22 0,7 0 12 16,0-6 0-16,3-7-6 15,8-11 0-15,7-7-10 16,7-1 0-16,10-3-3 16,11-4 0-16,0-4-10 15,-4 17 1-15,0 7-40 16,-3 17 0-16,-3 7 140 15,-8 0 1-15</inkml:trace>
  <inkml:trace contextRef="#ctx0" brushRef="#br0" timeOffset="8910.1217">27774 6141 38 0,'-7'-13'19'0,"11"26"6"16,-4-8-19-16,-4 1 0 15,1 7 0-15,-4 13-1 16,-4 14 1-16,0 13-1 16,1 10 0-16,-4-2-2 15,3 8 0-15,4-3-2 16,4-5 1-16,3-5-2 15,7-4 1-15,3-4-2 0,1-8 1 16,6-11 0-16,8-11 1 16,10-10-1-16,1-10 0 15,2-14-9-15,5-8 0 16,-1-8-11-16,-7 1 1 16,-6-7-18-16,-12 7 1 15</inkml:trace>
  <inkml:trace contextRef="#ctx0" brushRef="#br0" timeOffset="9241.0272">27517 6400 46 0,'-7'19'23'0,"14"-27"3"16,0 8-22-16,7 3 2 15,11-9 0-15,10 6-6 16,7-2 0-16,11 2-6 15,7-3 0-15,-7-2-7 16,3-1 0-16,1-2 10 16,-1 3 1-16,-6 2 2 15,-12 1 0-15,-6 4-8 16,-7 4 1-16,-11 2-11 0,-3 5 0 16,-8 5 22-16,-3 6 1 15,-3 3 7-15,-1-3 0 16,1 2-7-16,-1 3 1 15,0 0-3-15,4-2 0 16,4-1-1-16,3-5 0 16,0-2-3-16,0-3 1 15,-3-3 0-15,-1-5 1 0,-3-8-36 16,0-5 1-16</inkml:trace>
  <inkml:trace contextRef="#ctx0" brushRef="#br0" timeOffset="10091.3384">28261 6234 43 0,'-7'2'21'0,"7"14"11"15,3-5-21-15,1 5-6 16,0 5 0-16,-1 3-1 0,4 10 1 31,-3 6-4-31,-1-1 0 0,-3 9-2 16,0 0 1-16,0-3 0 15,4-8 0-15,-1-8-1 16,4-5 0-16,0-14 2 16,0-10 1-16,4-10-3 15,0-9 1-15,-1-2-1 16,4-6 1-16,4-10 0 16,0-2 1-16,3 2-1 15,0 5 0-15,0 5-1 16,-3 6 1-16,-4 13 0 15,-4 8 1-15,-3 14 1 16,-7 9 0-16,-3 4-1 16,-1 2 1-16,1 0-2 15,-1-3 0-15,4-2 0 0,0-5 0 16,4-6 5-16,3-8 0 16,3-10-5-16,8-6 0 15,3-4 0-15,0-9 1 16,1-5-2-16,-1 2 0 15,-4 6-2-15,-6 5 1 16,0 11 4-16,-4 10 1 16,-7 14-2-16,-4 2 0 15,1 5 0-15,-1 6 1 16,4 0-4-16,7 0 1 0,7-6 4 16,7-2 0-16,4-11-3 15,0-5 1-15,3-8 1 16,4-8 0-16,7-10-2 15,3-6 0-15,0 3-1 16,-3-9 0-16,-4-12-1 16,-3 0 0-16,-11-1 0 15,-10 6 1-15,-15 11 1 16,-6 7 1-16,-8 17 6 16,-7 12 0-16,1 17 3 15,3 10 0-15,10 10-9 16,18 9 0-16,14-6-2 15,11-7 1-15,17-4-16 16,1-12 1-16,13-14-44 16,4-16 1-16,7-15 41 0,-3-9 1 15</inkml:trace>
  <inkml:trace contextRef="#ctx0" brushRef="#br0" timeOffset="10931.1674">30314 6503 54 0,'0'-13'27'0,"7"53"0"0,-7-35-26 0,-7 11 0 16,4 11 0-16,-8 2-2 15,-3 2 0-15,0 1-20 16,0-3 0-16,3-8-12 15,8-13 0-15</inkml:trace>
  <inkml:trace contextRef="#ctx0" brushRef="#br0" timeOffset="11056.2183">30491 6249 52 0,'-22'-31'26'0,"12"10"-4"0,6 15-26 16,-6 4-44-16,-8 4 1 15</inkml:trace>
  <inkml:trace contextRef="#ctx0" brushRef="#br0" timeOffset="11321.8461">30494 6620 48 0,'-7'29'24'0,"-4"-5"2"15,8-22-24-15,-1 1 7 16,4-3 0-16,4-8-3 16,7-10 1-16,-1-1-4 15,11-2 1-15,7 0 0 16,4 0 0-16,-4 7-3 16,8 9 0-16,-12 8-1 15,-2 13 1-15,-8 15-6 16,0 9 0-16,0 2-54 15,7 6 0-15,4-8 49 16,3-14 0-16</inkml:trace>
  <inkml:trace contextRef="#ctx0" brushRef="#br0" timeOffset="11751.0074">30988 6125 32 0,'-4'8'16'0,"15"32"9"15,-4-19-15-15,-3 13-5 16,-1 3 0-16,-3 14-3 15,0 2 0-15,-3-6-2 16,-8 1 0-16,8-1-1 16,-5-2 1-16,1-2-6 15,7-6 1-15,0-8-31 16,0-5 0 0,7-8 30-16,-3-9 0 0</inkml:trace>
  <inkml:trace contextRef="#ctx0" brushRef="#br0" timeOffset="11969.7484">30783 6456 41 0,'-10'-16'20'0,"56"19"2"16,-25-3-20-16,4 2-1 15,3 1 0-15,7 0-3 16,7 4 1-16,1-1 1 15,-1-1 0-15,0 0-13 0,8 3 0 16,-8-2-16-16,-7-6 1 16</inkml:trace>
  <inkml:trace contextRef="#ctx0" brushRef="#br0" timeOffset="12235.4009">31214 6578 23 0,'-14'18'11'0,"21"19"9"0,0-29-12 16,3-3 4-16,15-2 0 15,0-3-7-15,-1-5 0 16,1-6-4-16,3-5 0 16,-3 3-2-16,-7-6 0 0,-4-7 1 15,-11-6 1-15,-3 6-2 16,-7-1 1-16,-10 6 0 16,-1 5 1-16,-7 14-1 15,1 7 0-15,-1 8 1 16,4 11 1-16,7-3-3 15,3 8 0-15,11 8 2 16,0 3 0-16,14 0-3 16,7-9 1-16,0 4-11 15,1-9 1-15,-5-7-25 16,4-14 0-16</inkml:trace>
  <inkml:trace contextRef="#ctx0" brushRef="#br0" timeOffset="12554.8798">31524 6654 20 0,'7'6'10'0,"7"7"0"0,-10-11-10 16,-1 4 5-16,-3 2 1 15,-3 0 1-15,-8 0 1 16,4 2 2-16,-10 1 0 16,6-3-1-16,-3-3 0 15,10-2-5-15,1-6 1 16,3-8-6-16,7-10 1 15,7-8 1-15,7 0 0 16,0-8 0-16,1-3 0 16,6 3-1-16,0 5 0 0,7 9 0 15,1 7 0-15,-5 10-3 16,1 9 1-16,-4 10-7 16,4 1 0-16,-4 1-1 15,-10-1 1-15,3-1-25 16,-7-3 0-16,-7 4 32 15,0-4 0-15</inkml:trace>
  <inkml:trace contextRef="#ctx0" brushRef="#br0" timeOffset="12821.3253">32000 6496 41 0,'-3'-3'20'0,"14"43"9"0,-11-30-20 0,7 9-4 16,7 7 1-16,3 6-6 16,4 0 1-16,1-3-1 15,-1-8 1-15,-4-5 5 16,-2-3 1-16,2-10-4 16,-3-14 0-16,-3-7-5 15,-1-4 0-15,-2-1-12 16,2 1 0-16,-3-1-19 15,0 1 0-15,4 1 17 16,-4 0 0-16</inkml:trace>
  <inkml:trace contextRef="#ctx0" brushRef="#br0" timeOffset="13248.4228">32533 6501 36 0,'-7'24'18'0,"-3"-19"5"0,10 0-19 15,-8-7-3-15,1 4 0 16,4 1-1-16,-11-3 1 16,-4 2-2-16,0 1 1 15,-6 2 0-15,-1 1 0 16,0 7 0-16,-3 8 1 16,3 8 1-16,8 8 1 15,-1 6-3-15,8-4 0 16,6-2 2-16,11-5 1 0,7-11 3 15,7-10 1-15,4-16-7 16,10-9 0-16,-3-7 1 16,3-11 0-16,-3-5-1 15,3-2 0-15,-10 10 1 16,0-1 0-16,-8 12 2 16,-6-1 1-16,3 6-4 15,-10 5 0-15,-4 8 1 16,0 6 0-16,0 9-1 15,-4 9 1-15,-3 5-2 16,7 3 1-16,7-5-5 16,4-6 1-16,-4-5-26 15,3-8 1-15,5-8 3 0,-5-14 1 16</inkml:trace>
  <inkml:trace contextRef="#ctx0" brushRef="#br0" timeOffset="13406.7828">32918 6178 64 0,'0'5'32'0,"7"54"4"15,-7-36-31-15,0 12-4 16,-7 12 0-16,-4 4-3 16,-3 7 1-16,-7 8-42 15,-4 0 0-15,0 6 18 16,15-6 1-16</inkml:trace>
  <inkml:trace contextRef="#ctx0" brushRef="#br0" timeOffset="14051.2011">30900 7493 50 0,'0'3'25'0,"-25"28"0"15,15-17-25-15,-8 4 6 16,-3 11 0-16,-15 6-5 15,1 2 1-15,-7 2 1 0,-8 6 1 16,8 0 0-16,7-2 0 16,0-6-2-16,3-8 1 15,14-5-4-15,15-1 1 16,3-9 7-16,3-4 1 16,11-2-5-16,7-5 1 15,11-6-3-15,11-2 1 16,6 0-2-16,11-3 0 0,0-6 0 15,-7-4 0-15,3-3 0 16,-10-3 1-16,-7 0 1 16,-7-5 0-16,-18-5-2 15,-4-9 1-15,-13 1-1 16,-8-3 0-16,-10 0-1 16,3 0 1-16,-6 8-15 15,-1 5 0-15,0 8-39 16,4 11 0-16,11 8 41 15,3 2 1-15</inkml:trace>
  <inkml:trace contextRef="#ctx0" brushRef="#br0" timeOffset="14426.2592">31394 7133 33 0,'10'-5'16'0,"-3"5"11"0,-7 3-18 16,0 7 0-16,-3 6 0 15,-4 13-2-15,-7 11 0 16,-8-1-2-16,-2 9 0 15,3 8-3-15,3-1 1 0,11 6-2 16,3-3 0-16,8-5-1 16,6-10 0-16,8-4 1 15,3-4 1-15,4-6-2 16,14-3 1-16,7-7-2 16,3-9 0-16,4-4-6 15,-4-9 0-15,-6-2-12 16,-8-6 0-16,-7-5-22 15,-14-8 0-15</inkml:trace>
  <inkml:trace contextRef="#ctx0" brushRef="#br0" timeOffset="14605.9511">31094 7482 57 0,'-14'-5'28'0,"70"-21"12"0,-31 15-30 0,21 1-2 15,10-4 1-15,15 4-9 16,6-1 0-16,8 3-27 16,0 3 1-16,-15 2-23 15,-6-5 1-15</inkml:trace>
</inkml:ink>
</file>

<file path=ppt/ink/ink1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278.90762" units="1/cm"/>
          <inkml:channelProperty channel="Y" name="resolution" value="371.90082" units="1/cm"/>
          <inkml:channelProperty channel="F" name="resolution" value="0" units="1/dev"/>
          <inkml:channelProperty channel="T" name="resolution" value="1" units="1/dev"/>
        </inkml:channelProperties>
      </inkml:inkSource>
      <inkml:timestamp xml:id="ts0" timeString="2014-09-10T15:36:42.814"/>
    </inkml:context>
    <inkml:brush xml:id="br0">
      <inkml:brushProperty name="width" value="0.05292" units="cm"/>
      <inkml:brushProperty name="height" value="0.05292" units="cm"/>
    </inkml:brush>
  </inkml:definitions>
  <inkml:trace contextRef="#ctx0" brushRef="#br0">9461 13465 67 0,'-28'2'33'0,"0"12"-7"0,32-12-34 15,6 6-20-15,11 5 1 0,0-2-4 16,4-6 0-16</inkml:trace>
</inkml:ink>
</file>

<file path=ppt/ink/ink1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278.90762" units="1/cm"/>
          <inkml:channelProperty channel="Y" name="resolution" value="371.90082" units="1/cm"/>
          <inkml:channelProperty channel="F" name="resolution" value="0" units="1/dev"/>
          <inkml:channelProperty channel="T" name="resolution" value="1" units="1/dev"/>
        </inkml:channelProperties>
      </inkml:inkSource>
      <inkml:timestamp xml:id="ts0" timeString="2014-09-10T15:37:51.184"/>
    </inkml:context>
    <inkml:brush xml:id="br0">
      <inkml:brushProperty name="width" value="0.05292" units="cm"/>
      <inkml:brushProperty name="height" value="0.05292" units="cm"/>
    </inkml:brush>
  </inkml:definitions>
  <inkml:trace contextRef="#ctx0" brushRef="#br0">14355 9708 52 0,'-43'-8'26'0,"8"74"-3"16,28-48-25-16,-4 19-1 15,-10 16 1-15,-14 24 1 16,-11 5 0-16,-18 19 1 16,-10 15 1-16,0 0-2 15,-10 11 1-15,13-5-1 16,8-11 1-16,10-8 0 0,7-5 0 16,11-8 0-16,6 3 1 15,12-14-2-15,6-10 1 16,8-8 0-16,10-3 0 15,10-5 1-15,4-3 0 16,18-5-1-16,7-2 0 16,7-4 0-16,18-2 0 15,3-2 0-15,17-4 0 16,-2-1-1-16,9-7 1 16,-2-4 0-16,9 2 0 15,-6 0-1-15,3-2 1 0,-3-6 1 16,14-2 0-16,-7-6-1 15,10-3 0-15,8-2-1 16,-1-2 1-16,4-3 1 16,7-3 0-16,-3 2-3 15,3-2 1-15,0-2 1 16,-3-9 0-16,3-2 0 16,-4-8 0-1,96-50 1 1,-43 7 0-16,-27 3-2 15,-22-2 0-15,-7-3 2 16,-18-3 1-16,0 0-2 16,-13 9 1-16,-8-14-1 15,-4 8 0-15,-9-1-1 16,-12 4 1-16,-10 10 1 0,-7 3 0 16,-11 0-2-16,-7-6 0 15,-6 6 1-15,-8 0 0 16,-7 2-2-16,-7-2 0 15,-7 10 1-15,-11-2 1 16,-21-5 0-16,-7 2 1 16,-10 2-1-16,-22 4 0 15,-17-1-1-15,-11 6 1 16,-21 2 0-16,-21 6 0 16,-18 2 0-16,-21 6 1 0,-14 4-1 15,-7 4 1-15,-18-1 0 16,-7 1 1-16,-14-9-2 15,-7 6 0-15,8 5 0 16,9 6 1-16,1 7-2 16,14 8 0-16,-1 3-25 15,15 8 0-15,14 3 6 16,0 5 1-16</inkml:trace>
  <inkml:trace contextRef="#ctx0" brushRef="#br0" timeOffset="7627.9056">10502 14970 26 0,'-74'93'13'0,"7"-3"3"16,42-59-13-16,-10 25-3 15,0 8 0-15,-11 18-1 16,-10 18 0-16,3 6 2 16,-7 8 0-16,-7 5-2 0,3 10 0 15,1-4 1-15,3 4 0 16,3 4 1-16,8-14 0 15,6-3-2-15,15-2 0 16,4-11 1-16,2-10 0 16,5-6 1-16,6 0 0 15,8-7-1-15,3-1 0 32,17 14-1-32,8-11 0 15,7-14 2-15,3-9 0 16,4-9-1-16,14-13 1 15,-4-3-2-15,11-7 0 0,11-11 1 16,3 2 1-16,17 3-2 16,-6-5 0-16,10 5 2 15,-3-2 0-15,10-3-2 16,-3 10 1-16,3-2 0 16,1 0 0-1,-103-24 0-15,180 26 0 16,-29 6 1-16,-2-3-2 15,-22-13 1-15,0 3 0 16,-4-3 0-16,4-6-1 16,-7-2 1-16,3 0 0 15,4 0 1-15,-10 0-1 16,10-8 0-16,-4 5 0 16,4-5 1-16,-10-5-1 15,3 2 0-15,3-5 0 16,-6-8 0-16,3-7 2 15,3 4 0-15,4-7 0 0,-7-17 1 16,3-7-4-16,8-3 1 16,-4-10 0-16,11-1 1 15,-1-2-3-15,-3-19 0 16,4 1 2-16,-4-1 0 16,-7 8 2-16,0-7 0 15,-7-1-3-15,0-5 1 16,-4 3 0-16,-3-1 0 0,-4-12 0 15,-3 7 0-15,-7-2 0 16,-7 10 1-16,-4-5 2 16,0 0 0-16,-10 0-2 15,-1 11 1-15,-3-3-1 16,-14-3 0-16,-3-2 0 16,-4 8 0-16,-7 5 1 15,-8 5 1-15,-6 5-3 16,-11-5 1-16,-7 9-2 15,-10 1 0-15,-8 1 0 16,-10 3 0-16,-3 7 0 16,-12 8 0-16,-16 3 1 15,-8-8 0-15,-18 6 0 16,-7-4 0-16,-13 6 0 16,-8 0 0-16,-14 5 0 15,-3 6 1-15,-11 2-2 16,-14 3 0-16,-1 5 1 0,-2 3 1 15,-4 2-1-15,-15-2 0 16,1 3 0-16,0 2 0 16,-4-3 0-16,-3 0 0 15,-11 1 0-15,0-1 0 16,-4 6 0-16,-3-3 0 16,-3 5 1-16,-8 1 0 15,1 2-2-15,-11 2 1 16,-8 6-1-16,-9 0 1 15,-8 5 0-15,-7 3 0 0,0 3 0 16,7 2 0-16,-17-2 0 16,3-1 0-16,-4 1-26 15,8-9 0-15,3 9 13 16,-3-3 0-16</inkml:trace>
</inkml:ink>
</file>

<file path=ppt/ink/ink1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278.90762" units="1/cm"/>
          <inkml:channelProperty channel="Y" name="resolution" value="371.90082" units="1/cm"/>
          <inkml:channelProperty channel="F" name="resolution" value="0" units="1/dev"/>
          <inkml:channelProperty channel="T" name="resolution" value="1" units="1/dev"/>
        </inkml:channelProperties>
      </inkml:inkSource>
      <inkml:timestamp xml:id="ts0" timeString="2014-09-10T15:38:38.643"/>
    </inkml:context>
    <inkml:brush xml:id="br0">
      <inkml:brushProperty name="width" value="0.05292" units="cm"/>
      <inkml:brushProperty name="height" value="0.05292" units="cm"/>
    </inkml:brush>
  </inkml:definitions>
  <inkml:trace contextRef="#ctx0" brushRef="#br0">1916 3397 14 0,'-15'-29'7'0,"15"21"2"16,8 6-8-16,-1-1 0 15,-4 3 1-15,11 3 3 16,-7 10 0-16,4 13-1 15,6 17 1-15,-2 23-3 16,2 24 0-16,-10 29-2 0,-3 37 1 16,3 32-1-16,-7 21 1 15,-11 8 5-15,4 0 0 16,0 0-5-16,0-22 0 16,4-1-1-16,3-9 1 15,10-37-3-15,-3-8 1 16,0-10-5-16,4-14 0 15,7-18-7-15,-11-24 0 16,10-13-3-16,-6-16 0 16</inkml:trace>
  <inkml:trace contextRef="#ctx0" brushRef="#br0" timeOffset="374.7676">1023 5167 46 0,'-53'-13'23'0,"57"10"-1"15,10 1-24-15,3-1 3 0,19 1 1 16,13 2-3-16,22 2 1 16,13 1-1-16,26 2 0 15,24-5 2-15,14 0 0 16,21-3 0-16,11 3 1 16,21 0-1-16,-10 3 0 15,20 2-1-15,-17-2 1 16,0 0-2-16,-21-3 0 15,-3 2-11-15,-8 1 0 16,-25 0-23-16,-10-1 1 16</inkml:trace>
  <inkml:trace contextRef="#ctx0" brushRef="#br0" timeOffset="1199.972">1831 3387 14 0,'-11'2'7'0,"8"9"7"16,-1-1-8-16,-3 9-1 16,0 7 0-16,-3 9-2 15,-1-1 1-15,7-2-5 0,4-6 1 16,8-7 5-16,-1-8 0 16,0-11-4-16,3-14 1 15,1-9-2-15,6-15 0 16,5-7 0-16,2 6 0 15,5-4 0-15,-5 6 1 16,1 11 2-16,-7 13 1 16,6 5 1-16,1 8 1 15,3 13-5-15,4 16 0 0,-4 8-1 16,4 0 1-16,-7 3-11 16,-4 2 1-16,3-10-27 15,1-3 1-15</inkml:trace>
  <inkml:trace contextRef="#ctx0" brushRef="#br0" timeOffset="1755.404">1626 2516 19 0,'-24'5'9'0,"24"17"6"0,0-12-9 0,7 14-2 15,-7 0 1-15,10 2-3 16,1 1 0-16,10-6 3 15,0-5 1-15,4-8-4 16,0-6 1-16,-1-7-3 16,1-16 0-16,3-8 0 15,4-3 0-15,0-5 1 16,-4-3 0-16,-3 6-1 16,-8 5 0-16,-10 13 7 15,-3 3 0-15,-8 18-7 16,-3 14 1-16,-10 20-2 15,-8 22 1-15,7 18-10 16,4 3 0-16,4-2-27 16,10 2 1-16</inkml:trace>
  <inkml:trace contextRef="#ctx0" brushRef="#br0" timeOffset="2342.4929">3574 4985 33 0,'-36'-13'16'0,"33"5"3"0,3 5-17 15,0 0-2-15,3 1 0 16,8-1 2-16,0 0 1 15,10 3-3-15,3-2 0 16,5 4 1-16,-5 1 1 16,-3 2 2-16,-3 6 1 15,-4 5 0-15,-7 8 1 16,0 2-5-16,-7 6 0 16,-7 7 1-16,-7 6 0 15,-3 0-7-15,-5 0 1 0,8 0-43 16,-3-2 1-16</inkml:trace>
  <inkml:trace contextRef="#ctx0" brushRef="#br0" timeOffset="3170.8401">3983 5014 46 0,'3'5'23'0,"36"43"0"0,-21-35-23 0,7 6-1 16,-1 2 1-1,1 5 0-15,7 9 1 0,6 2-3 16,-2-6 0-16,-5 1-11 16,-2 2 0-16,-12 1-2 15,-3 2 0-15,-14-3-1 16,0-2 1-16</inkml:trace>
  <inkml:trace contextRef="#ctx0" brushRef="#br0" timeOffset="3288.224">4018 5480 28 0,'11'-45'14'0,"56"-14"0"16,-46 41-14-16,14-11-1 15,11-8 0-15,0 0-26 16,0-6 1-16</inkml:trace>
</inkml:ink>
</file>

<file path=ppt/ink/ink1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278.90762" units="1/cm"/>
          <inkml:channelProperty channel="Y" name="resolution" value="371.90082" units="1/cm"/>
          <inkml:channelProperty channel="F" name="resolution" value="0" units="1/dev"/>
          <inkml:channelProperty channel="T" name="resolution" value="1" units="1/dev"/>
        </inkml:channelProperties>
      </inkml:inkSource>
      <inkml:timestamp xml:id="ts0" timeString="2014-09-10T15:47:45.993"/>
    </inkml:context>
    <inkml:brush xml:id="br0">
      <inkml:brushProperty name="width" value="0.05292" units="cm"/>
      <inkml:brushProperty name="height" value="0.05292" units="cm"/>
    </inkml:brush>
  </inkml:definitions>
  <inkml:trace contextRef="#ctx0" brushRef="#br0">23509 14086 55 0,'0'-37'27'0,"57"37"-3"15,-36 0-27-15,10-2 3 16,12 2 1-16,10 0-1 16,14 5 0-16,17-2 0 15,26-1 0-15,24 6 1 16,10-5 0-16,15 0 0 15,11-3 0-15,17 0 1 16,10 0 1-16,11 0-2 16,4 0 1-16,0 0 0 0,3 0 0 15,-4 0 1-15,-2 5 1 16,-1 5-5-16,0 1 1 16,3 2 0-16,1 0 1 31,204 1-1-31,-95-12 1 15,-52 1-2-15,-26-6 1 16,-17 1-1-16,-22-6 1 16,-3 0 0-16,-17 3 1 0,-18-3-1 15,0 2 1-15,-11 1-1 16,-11-3 0-16,5 3-1 16,-12-1 1-16,-10 1 0 15,-14-3 0-15,-7 0 0 16,-14 3 1-16,-22 0-1 15,-10-1 0-15,-7 4 2 16,-21-1 1-16,-8-2 3 16,-6 0 0-16,-18-1-6 15,-3-2 1-15,-19 0-2 16,-13 0 1-16,-7 1 0 0,-4 1 1 16,-11 1-2-16,-2 2 1 15,-1 3 0-15,-7 0 0 16,14 0 0-16,3 3 0 15,8 0 0-15,10-1 1 16,7-2-2-16,8 0 1 16,6 0 0-16,8-2 0 15,6-4 0-15,8-2 0 16,6 3 0-16,8-3 1 16,3 0-1-16,4 3 0 15,0 0 0-15,3-1 1 0,0 1 1 16,-3 0 0-16,-7 2-1 31,0 0 1-31,-8 3 0 0,-3 3 1 16,-3 2-1-16,-8 9 0 15,-3 4-2-15,-10 6 0 16,-1 0 1-16,-6 10 1 16,-1 8-3-16,-7 3 0 15,-14 0-3-15,-6 6 1 16,-5 4-29-16,1 6 1 0,6-8-16 15,8 0 1-15</inkml:trace>
  <inkml:trace contextRef="#ctx0" brushRef="#br0" timeOffset="730.4931">29302 13470 55 0,'-7'-8'27'0,"17"8"1"16,-3 3-28-16,0 10 0 16,0 11 1-16,0 10 0 15,-7 8 1-15,-3 11-5 16,-4 3 0-16,0-6-11 16,0-2 1-16,0-3-18 15,0-3 1-15,3-10 21 0,1-11 0 16</inkml:trace>
  <inkml:trace contextRef="#ctx0" brushRef="#br0" timeOffset="904.6359">29048 13671 57 0,'-4'-5'28'0,"32"10"1"0,-6-5-29 0,9-5 0 16,8 2 0-16,11 0-7 15,6 1 0-15,0 2-12 16,1 2 1-16,3-2-13 16,-7-2 1-16</inkml:trace>
  <inkml:trace contextRef="#ctx0" brushRef="#br0" timeOffset="1235.7912">29711 13290 46 0,'0'3'23'0,"25"36"2"0,-15-25-24 0,11 9 3 16,4-1 1-16,3 7-4 16,4 10 0-16,3 4-2 15,4-1 1-15,0 3-3 16,-7 0 1-16,-4-5-8 16,-3-1 1-16,-8-7-6 15,1-8 1-15,-4-6-11 16,-10-4 0-16</inkml:trace>
  <inkml:trace contextRef="#ctx0" brushRef="#br0" timeOffset="1423.3822">29640 13594 47 0,'11'-42'23'0,"49"-3"8"0,-28 32-23 15,14-11-7-15,21-8 0 16,7-2-19-16,14-9 0 16,7 1-19-16,4-5 1 15</inkml:trace>
  <inkml:trace contextRef="#ctx0" brushRef="#br0" timeOffset="3389.9191">14168 14764 72 0,'-8'-77'36'0,"51"72"-44"0,-29 5-37 15,4 5 18-15,3-10 1 16</inkml:trace>
  <inkml:trace contextRef="#ctx0" brushRef="#br0" timeOffset="9508.5144">11359 14515 47 0,'0'3'23'0,"4"-40"6"0,-4 18-24 0,-4-7-5 15,-3-6 1-15,-3 3 0 16,-8-6 0-16,1-2-1 16,-8 6 1-16,-10 4 0 15,-11 6 1-15,0 16 2 16,0 15 1-16,-3 11-4 16,3 17 1-16,7 9-1 15,7 11 0-15,11 14 0 0,7 10 0 16,7 2-1-16,7-17 0 15,10-14-1-15,12-11 1 16,2-16 0-16,4-2 1 16,8-21 1-16,10-27 0 15,-4-21-2-15,0-24 1 16,1-21-1-16,-1-18 0 16,-3-3-1-16,-4-11 1 15,-3 3 0-15,-8-3 0 16,-6 30 1-16,-4 20 0 0,-7 19 5 15,-7 19 0-15,-3 18-1 32,-4 27 0-32,-11 26-5 15,-3 29 0-15,0 29 1 16,0 11 0-16,3 2-1 16,4 6 0-16,7-13-3 15,10-14 1-15,8-16-16 16,7-20 1-16,10-25-11 15,3-18 0-15,12-16-2 16,3-24 1-16</inkml:trace>
  <inkml:trace contextRef="#ctx0" brushRef="#br0" timeOffset="9761.2551">11691 14245 46 0,'-21'29'23'0,"3"43"4"16,18-48-23-16,0 13 1 0,4 0 0 15,-1 13-4-15,4-5 0 16,4-3 4-16,3-7 0 16,7-12 4-16,4-9 0 15,3-12-1-15,0-20 1 16,-6-14-6-16,-5-2 0 16,-10-17-3-16,-10-4 0 15,-15 7-1-15,-14 3 1 0,4 19-18 16,-4 7 1-16,1 19-36 15,9 13 1-15,8 3 41 16,4-8 1-16</inkml:trace>
  <inkml:trace contextRef="#ctx0" brushRef="#br0" timeOffset="10042.5514">12072 13690 57 0,'21'31'28'0,"-3"72"8"0,-11-68-29 16,0 18-6-16,-4 18 1 15,-3 19-3-15,0 13 1 16,0-18-26-16,0 16 1 16,4-25-14-16,3-15 0 15</inkml:trace>
  <inkml:trace contextRef="#ctx0" brushRef="#br0" timeOffset="10202.6784">11945 14182 73 0,'-49'-8'36'0,"59"10"0"16,1-2-38-16,10 3-1 16,11 0 1-16,7 2-12 15,13-8 0-15,12 1-5 16,24-14 1-16,-3-3-18 16,3 6 1-16</inkml:trace>
  <inkml:trace contextRef="#ctx0" brushRef="#br0" timeOffset="10461.0656">12771 14100 48 0,'-36'0'24'0,"-10"-3"8"0,32 3-25 16,-3 3-1-16,-5-1 1 15,1 12-3-15,4 1 0 0,3 7-4 16,7 1 0-16,7-1 0 16,10-1 1-16,11 0-1 15,7 0 0-15,8 3 8 16,-1-3 0-16,0 3 0 15,-6-3 1-15,-12 8-2 0,-17 3 1 16,-14-8-8-16,-18 10 1 16,-14 6-4-16,4-1 1 15,0-7-32-15,10-11 0 16,18-5-20-16,10-13 1 16</inkml:trace>
  <inkml:trace contextRef="#ctx0" brushRef="#br0" timeOffset="11300.3669">14686 14227 26 0,'-14'-35'13'0,"-35"33"13"15,24-1-14-15,-7 11-5 16,-10 2 1-16,-8 6-2 16,-2 11 1-16,2 15-3 15,1 8 0-15,3 6-3 16,14 5 1-16,7-8-2 16,15-6 0-16,13-4 0 0,4-6 1 15,8-11 3-15,9-10 0 16,12-16-1-16,6-8 0 15,11-13-2-15,7-11 0 16,-7-10-1-16,-4-11 1 16,-7 0-1-16,-6 3 0 15,-15 7 4-15,-7 6 1 16,-7 11 0-16,-7 13 1 16,-4 7-4-16,-3 17 0 15,-7 21-2-15,0 2 1 0,7 16-2 16,0 3 1-16,11 0-10 15,6-5 1-15,4-11-17 16,4-13 0-16,10-14-5 16,7-10 0-16,1-18 19 15,-5-14 0-15</inkml:trace>
  <inkml:trace contextRef="#ctx0" brushRef="#br0" timeOffset="11548.637">15007 14303 45 0,'-10'22'22'0,"-1"36"8"0,11-42-23 16,-4 2-1-16,1 3 0 16,-4 8 0-16,7 3 1 15,0 3-2-15,3-9 0 16,4-7 10-16,4-17 1 16,3-15-14-16,7-6 1 0,-3-12-3 15,3-9 0-15,11-8-1 16,7-2 0-16,3-3-19 15,-3-2 1-15,0 12-6 16,-4 6 0-16,-3 16-14 16,3 5 1-16,-3 24 35 15,-4 13 1-15</inkml:trace>
  <inkml:trace contextRef="#ctx0" brushRef="#br0" timeOffset="11799.5774">15550 14430 42 0,'7'27'21'0,"29"-11"8"16,-22-14-21-16,7-2-3 15,7-5 1-15,4-3-6 16,0-8 1-16,0-8 0 16,-4-2 0-16,-7 0 2 15,-7 4 0-15,-14 4 5 0,-11 2 1 16,-6 8 3-16,-11 5 0 16,-4 14-5-16,-3 15 0 15,6 9-7-15,8 7 0 16,11 8-2-16,10-2 0 15,17-11-37-15,15-8 1 16,17-5-8-16,1 0 46 16,-50-24 0-1</inkml:trace>
  <inkml:trace contextRef="#ctx0" brushRef="#br0" timeOffset="12526.3963">17413 14174 55 0,'-14'55'27'0,"0"9"5"15,10-40-27-15,-3 5-1 16,0 2 0-16,0 4 4 0,0-1 0 16,0-5-7-16,4-5 0 15,-1-11 4-15,8-10 0 16,6-8-4-16,8-14 0 15,6-18-2-15,15-13 0 16,11 0 2-16,-4-6 1 16,-1 6-4-1,-6 15 1-15,-7 9 2 16,-7 13 0-16,-8 10-1 16,-6 16 0-16,-8 8-1 15,-3 9 1-15,-3 9-1 16,-1 6 0-16,4-5-11 15,0 2 1-15,4-2-14 16,3-22 1-16,11-7-17 16,3-8 1-16</inkml:trace>
  <inkml:trace contextRef="#ctx0" brushRef="#br0" timeOffset="12786.0724">17886 14303 52 0,'-7'22'26'0,"21"30"5"0,-11-30-25 0,8 1-4 15,7 12 1-15,6-1 2 16,8-2 1-16,-4-6 2 16,4-7 1-16,0-8-1 15,0-11 1-15,-1-11-4 16,-6-8 0-16,-7-10-4 16,-11-2 1-16,-14-6-3 15,-11 2 0-15,-14 3-3 16,-14 11 1-16,1 13-21 15,2 14 1-15,4 7-14 16,15 5 0-16,10-10 14 0,10-5 0 16</inkml:trace>
  <inkml:trace contextRef="#ctx0" brushRef="#br0" timeOffset="12973.1327">18401 13729 76 0,'-14'35'38'0,"21"39"3"15,-7-43-37-15,0 17-4 16,3 16 0-16,-3 15-7 16,0 19 1-16,7 2-37 0,0 4 0 0,1-20 13 15,-5-20 1-15</inkml:trace>
  <inkml:trace contextRef="#ctx0" brushRef="#br0" timeOffset="13113.8176">18221 14417 91 0,'-56'-42'45'0,"52"5"4"15,15 26-45-15,10 1-4 16,10-1 0-16,19 3-26 16,13-2 1-16,15-6-25 15,17-11 1-15,18-2 30 16,7-13 0-16</inkml:trace>
  <inkml:trace contextRef="#ctx0" brushRef="#br0" timeOffset="13443.04">20062 13729 68 0,'-3'-21'34'0,"6"90"10"16,-3-45-34-16,-7 21-8 15,0 15 1-15,-7 28-3 16,-7 7 0-16,0 6-14 16,7-1 0-16,7-7-27 15,7-22 0-15,10-15 16 16,1-17 1-16</inkml:trace>
  <inkml:trace contextRef="#ctx0" brushRef="#br0" timeOffset="13777.641">20451 14295 59 0,'-22'-23'29'0,"1"7"5"15,14 13-31-15,-7 0 0 16,-7 6 1-16,-4 2-1 16,4 3 0-16,-4 11-1 15,-3 7 1-15,3 9-2 16,8-1 1-16,6-2-4 15,11-3 1-15,4-8-2 16,6-8 1-16,11-10 2 16,8-8 0-16,-1-11 0 15,0-5 1-15,0-1 7 16,-7 4 1-16,-6 5 4 16,-1 5 1-16,-7 10-9 15,-4 12 0-15,1 4-6 16,-1 1 1-16,4-1-23 15,4 1 0-15,0-1-21 0,10 1 0 16,3-9 15-16,5-10 1 16</inkml:trace>
  <inkml:trace contextRef="#ctx0" brushRef="#br0" timeOffset="14366.1988">20821 13682 53 0,'3'-6'26'0,"19"33"12"0,-19-1-28 0,-3 14-5 15,-3 18 1-15,-4 14 1 16,-4 15 1-16,-7-2-3 16,-3 7 0-16,7-5-4 15,3-2 0-15,4-6-1 16,7-18 1-16,0-13-1 16,4-8 0-16,3-9-3 15,7-7 1-15,4-11-4 16,3-7 1-16,4-12 4 15,3-4 1-15,7-9-1 16,-7 3 1-16,1-5 3 16,-8 3 1-16,-4-3-4 0,-3-3 1 15,-6-3 0-15,-8-2 0 16,-15-3-3-16,-6 3 1 16,-7 6-3-16,-4 4 1 15,1 3-17-15,2 8 0 16,5 3-34-16,10 8 1 15</inkml:trace>
  <inkml:trace contextRef="#ctx0" brushRef="#br0" timeOffset="14785.8264">21131 14399 44 0,'-7'15'22'0,"14"30"2"16,-3-37-22-16,3 0-2 16,7 3 1-16,4-6 1 15,3 1 1 1,0-4 0-16,0-4 1 0,0-9-5 15,1-5 0-15,-5-5 1 16,-6-6 0-16,-4 4 0 16,-7-1 1-16,-7 3-1 15,-4 7 0-15,-6 6 5 16,-5 14 1-16,-2 12-4 16,3 9 1-16,3 12-2 15,7 9 0-15,8 0-1 16,6-6 1-16,11-2-11 15,8-9 1-15,2-7-26 16,8-11 0-16,10-7 19 16,-3-17 0-16</inkml:trace>
  <inkml:trace contextRef="#ctx0" brushRef="#br0" timeOffset="15071.0782">21611 13753 41 0,'-7'0'20'0,"11"29"14"0,-4-16-22 0,0 6-2 15,0 10 0-15,0 16 0 16,0 8 1-16,-4 24-8 15,-3 5 1 1,0 10-6-16,0 1 1 16,3-3-8-16,4-16 0 15,4-13-23-15,-1-14 0 16,5-10-3-16,2-10 1 16</inkml:trace>
  <inkml:trace contextRef="#ctx0" brushRef="#br0" timeOffset="15354.7065">21773 14571 56 0,'29'8'28'0,"34"-35"1"15,-45 17-27-15,3-6-2 0,0-6 1 16,0-4-1-16,-7-3 1 15,-3 2-1-15,-7 4 1 0,-8 4 0 16,-10 9 1-16,-11 10 2 16,-7 13 0-16,1 13-5 15,2 6 1-15,5 8-2 16,10 2 1-16,10-2-23 31,15-3 1-31,13-6-15 0,12-4 0 16</inkml:trace>
  <inkml:trace contextRef="#ctx0" brushRef="#br0" timeOffset="15692.4745">22236 14452 50 0,'-18'-32'25'0,"-3"11"9"0,17 21-26 0,-3 5-6 15,-3 5 1-15,-1 9-1 16,-3 10 0-16,0 6-3 15,3 4 1-15,4-4-1 16,7-9 1-16,4-5 1 16,3-8 1-16,7-5-4 0,7-13 1 15,7-24-3-15,8-11 0 16,2-18 2-16,-2-8 1 16,-1-24 0-16,-7-5 1 15,0-3 0-15,-10 13 1 16,-7 22 17-16,-11 23 0 15,-8 21-8-15,-2 33 0 16,-11 39-3-16,-4 29 0 16,4 21-9-16,14 3 0 0,17-11-52 15,12-16 0-15,13-10 19 16,7-24 0-16</inkml:trace>
  <inkml:trace contextRef="#ctx0" brushRef="#br0" timeOffset="16098.9574">23566 14475 57 0,'24'-13'28'16,"19"34"18"-16,-33-2-29 0,4 21-11 16,-3 12 0-16,-4 20-6 15,-4 13 0-15,-3 2-4 16,0 0 1-16,0-5-47 16,0-13 0-16,7-13 24 15,8-25 1-15</inkml:trace>
  <inkml:trace contextRef="#ctx0" brushRef="#br0" timeOffset="16275.1795">24081 15192 81 0,'-25'45'40'0,"-24"6"-8"15,34-33-40-15,-9 11-56 16,-1 6 0-16,-3-6 56 15,3-13 0 1</inkml:trace>
  <inkml:trace contextRef="#ctx0" brushRef="#br0" timeOffset="16679.4085">24402 14602 62 0,'45'-45'31'15,"51"6"4"-15,-61 39-31 0,4-3-2 16,0 14 1-16,-11 7 6 15,-7 11 0-15,-10 3-4 16,-11 13 1-16,-15 5-4 16,-6-2 0-16,-7 13-1 15,-4 2 0-15,1-7-1 16,-5 10 0-16,1-3 0 16,7-7 0-16,10-14 0 0,11-13 0 15,14-5 0-15,7-11 1 16,15-7-18-16,16-9 0 15,12-7-11-15,20-6 1 16,1-3 12-16,3-2 1 16,-3 0 12-16,-11 5 1 15,-7 3-24-15,-14-3 0 0</inkml:trace>
  <inkml:trace contextRef="#ctx0" brushRef="#br0" timeOffset="16851.4571">25135 15351 74 0,'-38'40'37'0,"-15"13"-1"15,39-40-37-15,-4 8-1 16,0 3 1-16,1 0-38 16,-1-3 1-16,0-5 5 15,4-8 1-15</inkml:trace>
  <inkml:trace contextRef="#ctx0" brushRef="#br0" timeOffset="17388.1563">26035 14586 62 0,'32'-34'31'0,"63"42"1"16,-74-3-32-16,4 9 2 16,0 4 1-16,-4 3 0 15,-7 6 0-15,-7 2 2 16,-11 5 1-16,-3 1-5 16,-7-4 1-16,-11-2-1 15,-6-2 0-15,-1-6-5 0,4-10 1 16,0-3-12-16,6-3 1 15,12-2 8-15,3-1 1 16,14 3 4-16,3-2 1 16,4 2 2-16,8 6 1 15,-1 5 7-15,-4 2 1 16,1 4-2-16,-4 4 1 16,-3-5-3-16,-8 3 0 0,-6 5-6 15,-11 3 0-15,-11 2-3 16,-3 1 1-16,-4-6-23 15,0-5 1-15,4-6-34 16,3-7 0-16</inkml:trace>
  <inkml:trace contextRef="#ctx0" brushRef="#br0" timeOffset="17528.8551">26391 15341 85 0,'-28'42'42'0,"-4"16"-26"16,22-47-43-16,-4 10-30 16,-11 0 0-16</inkml:trace>
</inkml:ink>
</file>

<file path=ppt/ink/ink1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278.90762" units="1/cm"/>
          <inkml:channelProperty channel="Y" name="resolution" value="371.90082" units="1/cm"/>
          <inkml:channelProperty channel="F" name="resolution" value="0" units="1/dev"/>
          <inkml:channelProperty channel="T" name="resolution" value="1" units="1/dev"/>
        </inkml:channelProperties>
      </inkml:inkSource>
      <inkml:timestamp xml:id="ts0" timeString="2014-09-10T15:53:18.362"/>
    </inkml:context>
    <inkml:brush xml:id="br0">
      <inkml:brushProperty name="width" value="0.05292" units="cm"/>
      <inkml:brushProperty name="height" value="0.05292" units="cm"/>
    </inkml:brush>
  </inkml:definitions>
  <inkml:trace contextRef="#ctx0" brushRef="#br0">2917 14102 48 0,'-28'-13'24'0,"35"42"-14"0,0-26-24 16,4 2-19-16,3 8 0 15</inkml:trace>
</inkml:ink>
</file>

<file path=ppt/ink/ink1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278.90762" units="1/cm"/>
          <inkml:channelProperty channel="Y" name="resolution" value="371.90082" units="1/cm"/>
          <inkml:channelProperty channel="F" name="resolution" value="0" units="1/dev"/>
          <inkml:channelProperty channel="T" name="resolution" value="1" units="1/dev"/>
        </inkml:channelProperties>
      </inkml:inkSource>
      <inkml:timestamp xml:id="ts0" timeString="2014-09-10T15:56:02.005"/>
    </inkml:context>
    <inkml:brush xml:id="br0">
      <inkml:brushProperty name="width" value="0.05292" units="cm"/>
      <inkml:brushProperty name="height" value="0.05292" units="cm"/>
    </inkml:brush>
  </inkml:definitions>
  <inkml:trace contextRef="#ctx0" brushRef="#br0">7422 3146 37 0,'-14'-5'18'0,"14"10"6"15,0-5-20-15,0 0 0 16,4 0 0-16,-1 13-2 16,1 6 0-16,3 4 3 31,0 4 0-31,4-1-3 0,-1 3 0 16,4 1-1-16,0-1 1 15,4-3-1-15,0-2 0 16,-1-6 1-16,1-2 0 15,0-5-2-15,3-8 1 0,7-6-1 16,0-5 1-16,4-8-1 16,0-5 0-16,-8-5 0 15,-2-6 0-15,-5-11 0 16,1 6 1-16,-4 3-1 16,-3 2 0-16,-4 0 0 15,0 6 1-15,-4 5 3 16,1 8 1-16,-4-1-1 15,0 6 1-15,0 11-3 16,0 5 1-16,-4 8 2 16,1 13 0-16,3 16 1 15,-4 18 0-15,-3 17-1 16,0 5 0-16,-4-3-5 16,1-3 1-16,3-8-1 15,3-7 0-15,1-11-16 16,-1-11 0-16,4-5-31 15,0-8 1-15,-7-10 20 0,-7-11 1 16</inkml:trace>
  <inkml:trace contextRef="#ctx0" brushRef="#br0" timeOffset="1463.4576">23820 6146 48 0,'-22'-21'24'0,"15"3"8"15,7 18-24-15,0-3-1 0,0 0 1 0,0 1-5 16,0 4 0-16,0-2-4 16,0 3 1-16,4 0 2 15,6 2 0-15,8 3-1 16,3 0 0-16,11 0 1 16,7-3 1-16,3 6-3 0,0-3 0 15,4 2 0-15,4-2 0 16,-4 0 0-16,-8 0 0 15,-9 0 12-15,-8 2 1 16,-14 9-2-16,-14 7 1 16,-18 6-7-16,-10 21 1 15,-25 0-4-15,-7 5 0 0,-7 6-4 16,10-6 1-16,11-10-45 16,14-14 1-16,18-8-11 15,18-12 1-15</inkml:trace>
  <inkml:trace contextRef="#ctx0" brushRef="#br0" timeOffset="1999.7478">25351 5892 47 0,'-36'35'23'0,"-20"7"7"0,42-26-23 15,-7 10-1-15,-4 6 0 16,-10 13-2-16,-1 11 0 15,1-1 0-15,7 14 1 0,7-8-4 16,7-6 0 0,7-4 3-16,7-6 0 0,7-3-3 15,7-5 1-15,10-5-1 16,8-6 1-16,10-5-3 16,11-7 0-16,-3-9-13 15,-1-8 1-15,4-7-14 16,-4-6 0-16,-6 3-7 15,-15-6 1-15</inkml:trace>
  <inkml:trace contextRef="#ctx0" brushRef="#br0" timeOffset="2224.1203">24786 6212 59 0,'-21'-10'29'0,"39"2"2"0,-4 3-30 0,10-1 5 16,8 4 0-16,7-1-3 15,14 0 1-15,7 1-4 16,10 2 1-16,5 0-2 0,-5-3 0 16,1 0-29-1,-1 1 0-15,-10-1-9 0,-10 3 1 16</inkml:trace>
  <inkml:trace contextRef="#ctx0" brushRef="#br0" timeOffset="10848.8477">5955 6392 41 0,'-21'8'20'0,"0"11"5"0,17-14-20 16,0-2-2-16,4 2 1 0,0 0 0 15,4 1 0-15,3 2-1 16,7-1 0-16,7-4-2 16,4 0 1-16,7-9-2 15,-4-1 1-15,4-9 0 16,7 0 0-16,3-3-2 0,0 1 0 15,-3 2 1-15,3 0 1 16,-3 5 0-16,7 6 0 16,-11 2 0-16,-6 6 0 15,-1 5-1-15,-4 0 1 16,1 3-1-16,0-6 1 16,-4 0 0-16,4-2 0 15,-1-1-1 1,1-7 0-16,3-5 0 0,1-6 0 15,6-8-1-15,4-3 1 16,-1 4 1-16,-2 1 1 16,-8 9-3-16,-3 3 0 15,-8 7 1-15,-3 6 0 16,0 5-1-16,-3 7 1 16,0 4 1-16,-1-1 0 0,1-2-2 15,-1-2 1-15,1-4 1 16,0 1 0-16,-1-3-2 15,4-3 0-15,4-2 2 16,7-3 0-16,-1-6-1 16,8-2 0-16,10-7 0 15,4-1 0-15,-3-3 0 16,-5 1 0-16,1 2 0 16,-4 5 0-16,-3 6 0 15,-4 2 0-15,-3 6-1 16,0 0 1-16,-25-3 0 15,17 2 0 1,1 1 1-16,-4-1-1 16,-3 1 1-16,-1-3-2 15,-3 0 1-15,0 3 0 0,1-3 0 16,-1 0 1-16,0 0 0 16,0-3-2-16,0 0 1 15,0 1 0-15,0-1 0 16,0 1 0-16,4 4 0 15,3 3 0-15,0 1 1 16,0 2-2-16,0 0 0 16,4 0 1-16,-4-3 1 15,3-3-1-15,1-4 0 16,-4 2 1-16,0-5 0 16,4-3-1-16,-4 0 0 0,4-3 0 15,-4 3 1-15,0 0-1 16,0 0 1-16,-3 6-1 15,-1-1 1-15,1 3 0 16,-4 3 0-16,0-3-1 16,0 2 1-16,0 1-2 15,0 0 1-15,-4-1 0 16,1 1 1-16,0-3-1 16,-1 3 0-16,1-1 0 15,3 1 1-15,0 2-1 16,3 3 0-16,1 3 1 15,-1-3 0-15,1-1-2 16,0-1 1-16,-1 2 0 16,-3-3 0-16,0 0 0 0,-3-2 0 15,-1 0 7-15,1-1 0 16,-4-2-8-16,3 0 1 16,1 0 0-16,-4 0 0 15,7-2-1-15,4 2 1 16,3 0 1-16,0 0 0 15,3 0-2-15,-2 0 0 16,-1 0 1-16,0 0 1 16,-4 0-2-16,1 2 1 15,-4-2 0-15,0 0 0 0,-3 0 1 16,3 0 0-16,-7 0-1 16,3 3 0-16,-3-3-1 15,0 0 0-15,0 0 1 16,0 0 0-16,0 0 1 15,4 0 0-15,-4 0-2 16,0 0 1-16,0 0-1 16,3 0 0-16,-3 3 1 15,4-3 1-15,-4 2-1 16,0-2 0-16,0 0 0 16,3 3 0-16,-3-3 1 15,0 0 0-15,0 0 0 0,0 0 1 16,0 0-4-16,0 0 1 15,0 0 1-15,0 0 0 16,0 0-2-16,4 2 1 16,-1 1 1-16,1 0 1 15,-1-1-1-15,1 1 0 16,-1 0 0-16,1-1 1 16,-4-2-2-16,4 0 1 15,-1 3 1-15,-3-3 0 16,4 0-3-16,-4 3 1 15,3-1 1-15,-3 1 0 0,4-3 0 16,-4 3 1-16,0-3-1 16,0 0 1-16,0 0-1 15,0 0 1-15,0-3-1 16,-4 0 0-16,4-2 0 16,-3 2 1-16,3 1-1 15,0-1 0-15,0 0-1 16,0 3 1-16,0 0 0 15,0 0 0-15,3-2-1 16,1-4 0-16,3 4 1 16,0-3 1-16,0-1-1 15,0 4 0-15,3-1-1 16,1-2 1-16,-4-1 1 16,0 4 0-16,0-1-1 0,-3 0 0 15,-1 3 0-15,-3 0 0 16,0 0 2-16,0 0 0 15,0 0-3-15,0 0 1 16,0 0 0-16,0 0 0 16,4 0-1-16,-4 0 1 15,0 0 0-15,0 0 1 16,3-2-1-16,-3 2 0 16,4-3 1-16,3-2 1 15,0-3-3-15,0 3 1 16,0-3 0-16,0 0 0 0,0 0 0 15,0 0 0-15,0 3-1 16,0-1 0-16,-3 1 2 16,-1 0 0-16,1-1-1 15,3 1 0-15,-4 2 0 16,1-2 1-16,0 0-2 16,-1 0 0-16,1-1 1 15,3 1 1-15,0 0-1 16,0-1 1-16,0 4-1 15,-4-1 0-15,4 1 0 16,-3-1 0-16,3 6-1 16,0-6 1-16,4 0 0 15,-1 1 0-15,1-6 0 16,-1 2 0-16,1 1 1 16,3 5 1-16,0-11-4 0,0 4 1 15,0-4 1-15,-3 3 0 16,0-3 0-16,-1 1 1 15,1-3-1-15,3-3 0 16,0 2 0-16,0 1 0 16,4 0-1-16,-1 0 1 15,-3 0 0-15,4 2 1 16,-4 0-1-16,4-2 1 16,-4 0-2-16,0-3 1 0,0 0 0 15,0 0 1-15,4-2-2 16,3 2 0-16,0-3 2 15,0 4 0-15,4 1-1 16,0 1 0-16,0-5 0 16,-4-1 0-16,0 1 0 15,4-6 0-15,-1 0 0 16,8 0 1-16,0 0-2 16,-1 3 0-16,-2-3 1 15,2 0 1-15,1-2 0 16,0 0 0-1,3-4-2-15,1 4 0 16,-5 2 0-16,-3 3 1 16,4-3 0-16,-4 3 1 15,4-5-1-15,-4-4 0 0,1 9 0 16,-5-5 0-16,1 5 0 16,-4 2 1-16,0 1-2 15,1 2 1-15,2-3 0 16,1 1 0-16,3-3 0 15,0-1 0-15,1 1-1 16,-8 3 1-16,3-3 0 16,1 2 1-16,3-2-1 15,1 2 0-15,2 1 1 16,5-3 0-16,-5-3-2 16,8-3 0-16,0 1 2 15,3 2 0-15,1-2-2 16,-8 2 1-16,0-3-1 0,4 1 1 15,3-1 0-15,1 1 0 16,-1-3-1-16,4 0 1 16,3 5 0-16,1 5 1 15,-8-2-1-15,-3 0 0 16,-4-3 0-16,0 0 1 16,4-2-1-16,-4 0 0 15,1 4-1-15,-1 4 1 16,-3 2-1-16,-1 0 1 15,5-2 0-15,3 2 0 16,-4 0 0-16,-3 0 1 0,-4 0-1 16,0-2 0-16,0 2 1 15,0-3 0-15,1 1-2 16,2 2 1-16,1 0-1 16,-4 0 1-16,1 3 0 15,-1 2 0-15,7-2 0 16,0 0 0-16,1 2 0 15,-1-5 1-15,-7 0-2 16,0-5 1-16,1 5 0 16,-1-2 0-16,4 2 1 15,-1 3 1-15,-2 0-4 0,2-1 1 16,1-2 1-16,0 3 0 16,7-3 0-16,-1 0 0 15,1-2 0 1,-7 2 1-16,0 0-1 15,0 0 0-15,3 0-1 16,0 1 0-16,0 1 1 16,1 1 1-16,-1-3-1 15,4 3 0-15,3 5 0 16,4 0 0-16,-11 0 0 16,-3 3 0-16,0-6 0 15,3 1 0-15,0-3 0 16,1-1 1-16,-1 1-2 15,0 2 1-15,-7 1 0 0,4-1 1 16,3 1-2-16,4-6 0 16,0 3 2-16,-7-1 0 15,-1 4-2-15,1-1 1 16,0 1 0-16,0-1 0 16,-1 3 0-16,1 0 0 15,0 0 0-15,0-2 0 16,3-1 0-16,0 0 1 15,4 1-2-15,0-3 1 16,-7 2 0-16,-1 1 1 0,5-1-1 16,-5 0 1-16,5 1-2 15,-1-1 0-15,-3 3 1 16,-1-2 0-16,1 2 0 16,3 0 0-16,1 0 0 15,-1 3 0-15,0-1 0 16,-3 1 0-16,-4 0 0 15,0-1 0-15,4 4 0 16,0 2 0-16,0 0 0 16,-4-6 1-16,0 4-1 15,0-1 0-15,1 1 0 0,-1-1 0 16,0 3-1-16,0 0 1 16,1 0 0-16,-1 0 1 15,0 5-2-15,-3-2 1 16,3-1 0-16,0 4 0 0,4-6 0 15,3 0 0-15,-3 2 0 16,3 1 1-16,0 0-2 16,1-1 1-16,3 1 0 15,3 0 0-15,-7-1 0 16,0 1 0-16,4 0 0 16,0-1 0-16,0 1-1 15,3 0 1-15,-7-1 0 16,8-2 1-16,3 3-1 15,-4 2 1-15,0 0-1 16,-6-2 0-16,-1 2-1 16,0 1 1-16,-35-6 0 15,57 8 0 1,-8-1 1-16,-3 1-1 16,3 0 0-16,-3 0 0 0,3 0 0 15,-10 3 0-15,0-6 0 16,0 0 0-16,0 1 0 15,3-1 0-15,0 3 0 16,-3 0 0-16,0 0 0 16,7 0 0-16,3-3 1 0,-10-2-2 15,0 2 1-15,0 0 0 16,3 1 1-16,0-1-2 16,1 0 0-16,-5 0 2 15,5 3 1-15,3 0-3 16,7 3 1-16,-11-3 0 15,0 5 1-15,4-2-1 16,0 2 1-16,3 0-2 16,-3 0 1-16,0 3 0 15,0-3 0-15,3-2 0 16,-3 0 0-16,-4-1 0 16,1-2 1-16,-1 3-1 15,4-1 0-15,0 1 1 0,-4 2 0 16,4 3 0-16,3 0 1 15,1-3-3-15,-8 3 0 32,1 0 2-32,-1 0 0 0,0-3-2 15,4 3 1-15,0 0 0 16,-7 0 1-16,3-6-1 16,4 3 0-16,-4 6 0 15,1-1 0-15,-12 1 0 16,1 2 0-16,0 0 0 15,3 0 0-15,0-5 0 16,1 0 0-16,-1 0 0 16,0-3 0-16,0 3 0 15,1 3 0-15,-1-1 0 16,0 1 0-16,-3 2 0 16,-4-3 0-16,1 1 0 15,-1-1 0-15,3 1-1 0,1-3 1 16,0 0 0-16,0 0 1 15,-1 2-1-15,-2 3 0 16,-5 3-1-16,5-3 1 16,-1-2 0-16,0 2 1 15,4-3-2-15,-4-4 1 16,-3 2 0-16,-1-1 1 16,1-1-1-16,0 2 0 15,3-1-1-15,0 1 1 0,0 3 0 16,1-1 1-16,-1 1-1 15,0-1 0-15,4 4-1 16,-4-1 1-16,4-5 0 16,0 2 1-16,-1 1-1 15,-6-1 0-15,3 3 0 16,-3 3 0-16,3-3 0 16,0 0 0-16,1 1 0 15,-1-6 0-15,0-1 0 16,0 4 0-16,-3-3 0 15,0 2 1-15,-1 3-2 16,5 1 1-16,-1-4-1 16,0 3 1-16,-3 0 0 15,-4-2 1-15,0 0-1 16,-3-4 0-16,3 4 0 0,0 2 0 16,0-2 0-16,4 7 1 15,0-5-2-15,-1 3 1 16,-3-5 0-16,1-1 0 15,-1-2 0-15,0 0 0 16,-3-3 0-16,3 0 0 16,0 3 0-16,0 0 0 15,0 3 0-15,4-1 1 16,0 1-1-16,-4-1 0 0,-4 1 0 16,1-1 1-16,0-2-2 15,-4 0 1-15,0 0-1 16,0 2 1-16,4 1-1 15,-1-1 1-15,1 4 0 16,0-1 1-16,-1-3-2 16,4 3 1-16,-3-2-1 15,0-6 1-15,-4 0 0 16,0 1 1-16,0-1-1 16,-3 0 1-16,-1 0-1 15,4 0 0-15,0 1-1 16,1 2 1-16,-1-1 0 15,0 1 1-15,3 0-1 16,1-3 0-16,-4 1-1 0,0 2 1 16,0-3 1-16,-3-3 0 15,0 1-2-15,-4 2 1 16,3 0 0-16,1 1 0 16,-1-1 1-16,1-5 1 15,0 5-4-15,-1-2 0 16,1 2 2-16,-1 3 1 15,1-6-1-15,-1 4 0 16,1-1 0-16,0-5 0 16,-1 2 0-16,1 1 0 15,-1-3-1-15,1 0 0 0,-4-3 2 16,0 0 0-16,0 1-1 16,0-4 1-16,0 1-2 15,0 0 1-15,0 2-1 16,0-2 1-16,-3-1 0 15,3 1 0-15,0-1 0 16,-3 4 0-16,-1-4 0 16,1 1 1-16,-1 0-1 15,1-1 0-15,-1 1 0 0,-3 0 0 16,0-1 0-16,0-2 0 16,0 3 0-16,4 0 0 15,-1-3 0-15,-3 0 0 16,4 0 0-16,-4 0 1 15,0 0-2-15,0 0 1 16,0 0 1-16,0 0 1 16,0 2-3-16,0-2 1 0,0 3-1 15,0-3 0-15,0 0 1 16,0 0 1-16,3 0-2 16,1 0 1-16,-4 2 0 31,0-2 0-31,3 0 0 15,4 3 1-15,0 0-2 16,1-1 1-16,6 4 0 16,-4 2 0-16,4-3 0 15,0 3 0-15,1-3 0 0,-1 3 1 16,-4-3-1-16,1 1 0 16,-1-1 0-16,-3 0 0 15,1-2 0-15,-5 0 0 16,4-1-1-16,-3 1 1 15,-1-1 0-15,4 4 0 16,0-4 0-16,0 4 1 16,0-1-1-16,0-2 0 15,1-1-1-15,-5 1 1 16,1 0 1-16,-1-1 1 0,-3-2-3 16,0 0 0-16,4-2 2 15,-4 2 0-15,3-3-2 16,-3 3 0-16,4-3 1 15,-1 1 1-15,1-1-2 16,-4 3 0-16,3 0 2 16,-3 0 0-16,4 0-2 15,-1 3 1-15,1 2 1 16,-1 3 0-16,4 0-1 16,0 0 0-16,1 0-1 15,-1 0 1-15,0-3 0 16,0 0 1-16,0-2 0 15,0 0 0-15,-4-6 0 16,4 3 0-16,0-3-2 16,1 1 1-16,-1-1-1 0,0 0 1 15,3 3 0-15,1 0 1 16,-1 0-2-16,4 3 1 16,1-3 0-16,-1-3 0 15,7 1 1-15,0-4 0 16,0-2-2-16,0 0 1 15,-3 1 0-15,-4-1 0 16,-3 2-1-16,-1 4 1 0,-3 2 0 16,0 5 0-16,-3 0 0 15,3 1 0-15,-3-1 0 16,-4 3 1-16,3-3-2 16,1 3 1-16,-4-3 1 15,3-2 0-15,-3 2 0 16,4-2 1-16,-1-3-2 15,1-5 1-15,3-3-2 16,0-3 1-16,3-2 0 16,1 2 1-16,0 3-1 15,-4 0 0-15,0 3-1 16,0 5 1-16,0 11 0 16,0 2 1-16,-4 13-2 0,1 6 1 15,-1 0-1-15,4-11 1 16,4 0 1-16,3-2 1 15,0-3-2-15,4-8 0 16,3-11-1-16,7-10 1 16,8-11 1-16,2-3 1 15,-2-7-3-15,-1-3 1 0,-3 3-1 16,-4 4 1-16,-3 9-1 16,-8 5 1-16,-3 3-1 15,-3 8 0-15,-4 8 2 16,-3 4 0-16,-4 7-1 15,-4 4 0-15,4 1 0 16,-4-1 0-16,4 3 1 16,4-2 0-16,7 2-1 15,3-8 1-15,7-5-2 16,7-8 1-16,0-5 0 16,8-6 0-16,2-4 0 15,5-1 0-15,-8 0-1 16,-3 3 1-16,-1 5 0 15,-2 2 1-15,-1 9-1 0,0 0 0 16,0 2 0-16,1 0 1 16,-5 0-2-16,1 1 1 15,0-4 0-15,-1 4 1 16,5-4-1-16,-5 1 0 16,-3 0 0-16,4-1 0 15,0 1-1-15,-4 2 1 16,-3 1 0-16,-4-1 0 0,0-3 1 15,0 12 1-15,4 2 4 16,3-3 0-16,3 3-5 16,5 0 0-16,6-3-1 15,4-3 1-15,7-2-2 16,10-8 1-16,-7-8-12 16,1-5 0-16,-4 0-33 15,-11 0 0 1</inkml:trace>
  <inkml:trace contextRef="#ctx0" brushRef="#br0" timeOffset="13457.0704">6865 5334 29 0,'-7'-16'14'0,"7"-32"9"16,4 35-14-16,-4 0-5 0,7 2 0 15,3 11 4-15,4 8 1 16,0 14-4-16,0 7 1 15,-3 16-6-15,-4 5 0 16,0 3 0-16,4 8 1 16,-4 0-1-16,0-3 0 15,-4 0-8-15,1-5 0 16,3-6-10-16,0-9 0 16,-3-12-12-16,-1-7 1 15</inkml:trace>
  <inkml:trace contextRef="#ctx0" brushRef="#br0" timeOffset="13634.4525">6678 5657 47 0,'-11'10'23'0,"33"14"2"0,-12-21-25 16,8-3 0-16,14-5 0 15,10-6 0-15,-3 3 1 16,3-3-15-16,4-2 0 15,0-3-20-15,-4-2 1 16</inkml:trace>
  <inkml:trace contextRef="#ctx0" brushRef="#br0" timeOffset="13999.8571">7119 5236 50 0,'14'64'25'0,"4"2"0"0,-11-42-24 0,0 10-2 16,0 3 1-16,0 13 3 15,0 6 1-15,0 2-3 32,-3 6 0-32,-1-6-1 15,1-11 0-15,3-12 0 16,-4-11 1-16,1-14-1 15,-1-18 1-15,8-13 0 0,0-3 1 16,3-13-2-16,0 0 0 16,0 5-1-16,0 6 1 15,0 5 1-15,0 8 0 16,0 10 4-16,0 11 0 16,1 8-4-16,-1 2 1 15,0 3-2-15,0 6 1 16,-4-3-7-16,1-1 0 0,0-4-25 15,-1-6 0-15,1-7 4 16,-1-6 1-16</inkml:trace>
  <inkml:trace contextRef="#ctx0" brushRef="#br0" timeOffset="14223.5709">7532 5771 47 0,'-14'10'23'0,"17"-10"12"16,-3 0-23-16,0-5-5 16,4-3 0-16,3-5-4 15,0-11 0-15,3-5-3 0,1 2 0 16,0 4-4-16,-1 1 0 16,1 4-19-16,3 2 0 15,4 5 3-15,-1 6 1 16,8 5-2-16,3 0 0 0</inkml:trace>
  <inkml:trace contextRef="#ctx0" brushRef="#br0" timeOffset="14508.6804">7821 5736 33 0,'-3'19'16'0,"-1"4"8"16,4-17-18-16,0 2-3 15,0 2 1-15,4-2 1 16,-4 3 1-16,3-3 1 15,1-6 1-15,3-2-4 16,0-5 1-16,3-5-2 16,1-6 1-16,-4 0-2 15,-4-3 1-15,-3-7-2 16,-3-3 0-16,-8 0-2 0,1 5 1 16,-4 8-1-16,0 3 1 15,-1 7-5-15,5 12 1 16,-1 15-17-16,4 0 1 15,7 0-14-15,4-2 0 16,6-3 27-16,4-3 1 16</inkml:trace>
  <inkml:trace contextRef="#ctx0" brushRef="#br0" timeOffset="14870.8317">7948 5731 31 0,'-11'-16'15'0,"11"-24"11"16,0 30-15-16,4-1-5 15,0 1 1-15,-1 4 2 16,4 6 0-16,0 8-5 16,0 8 0-16,-3 3-2 15,-1-1 1-15,1 3-3 16,3-2 1-16,-4-3-1 16,1-3 0-16,-1-3 1 0,5-7 0 15,-5-8-2-15,4-3 1 16,0-8-1-16,-3 0 0 15,-1 0 1-15,1 6 1 16,-1 2 0-16,4 8 0 31,7 10 10-31,8-2 0 16,2 6-4-16,8-1 0 16,-7-3-1-16,-1-7 0 0,5-6-4 15,-8-5 1-15,-4-7-4 16,-9-9 0-16,-8 0-56 15,0 3 0-15,-8 10 24 16,-9 1 0-16</inkml:trace>
  <inkml:trace contextRef="#ctx0" brushRef="#br0" timeOffset="15916.6436">20750 6609 44 0,'0'-21'22'0,"4"5"2"0,-4 14-22 0,-4-1 2 16,1 3 0-16,-4 3-3 15,-4 5 1-15,-3 7-1 16,4 9 1-16,-8 8-2 16,0 2 1-16,-3 11 0 15,3 0 0-15,4 0-1 16,7-8 0-16,7-5 1 15,7-3 0-15,4-5-2 16,3-8 0-16,7-11-11 0,11-5 1 16,3-2-31-16,0-9 0 15</inkml:trace>
  <inkml:trace contextRef="#ctx0" brushRef="#br0" timeOffset="16435.1985">21114 6752 32 0,'-4'-26'16'0,"4"-14"5"16,0 29-16-16,0-2-2 31,-3 0 1-31,-1 2 0 16,-6 3 1-16,-8 8-2 16,-3 6 0-16,-7 7-2 0,3 6 0 15,4 7 0-15,3 0 1 16,4 9-1-16,3 2 1 15,4-3-1-15,7-2 0 16,4-11-1-16,6-2 0 16,8-6 0-16,3-13 0 15,4-11 0-15,-4-12 1 16,4-7-1-16,3-9 0 0,-3-6 0 16,-1 2 1-16,-6 9 3 15,-4 8 0-15,-7 7-2 16,-3 11 0-16,-8 16-1 15,1 16 0-15,-4 5-2 16,0 8 1-16,3 11 0 16,0-3 1-16,4-8-4 15,8-8 0-15,6-8-15 16,3-8 0-16,4-5-22 16,8-13 1-16</inkml:trace>
  <inkml:trace contextRef="#ctx0" brushRef="#br0" timeOffset="16653.9902">21512 6503 47 0,'4'32'23'0,"-1"21"9"0,-3-34-24 15,0 10-5-15,0 8 0 16,0 8-3-16,0 10 1 15,0-12-6-15,0-6 0 16,0-6-20-16,0-7 0 16,0-8-3-16,-3-3 0 15</inkml:trace>
  <inkml:trace contextRef="#ctx0" brushRef="#br0" timeOffset="16814.2494">21304 6734 49 0,'14'8'24'0,"53"5"2"16,-42-13-25-16,3 0-2 16,4 0 0-16,7 0-5 15,7-3 1-15,3-2-6 16,0 2 0-16,8 1-21 16,-1 2 0-16</inkml:trace>
  <inkml:trace contextRef="#ctx0" brushRef="#br0" timeOffset="17035.6627">21879 6731 52 0,'-39'19'26'0,"1"12"2"0,31-18-27 16,-4 6 1-16,0 10 0 0,1-2-2 16,-1-1 0-16,8-2 0 15,3-6 1-15,3-2-1 16,11-10 0-16,11-4-14 15,10-15 0-15,1-13-1 16,2-12 0-16,5-4-9 16,-1-8 0-16,-3-3 21 15,-7 5 1-15</inkml:trace>
  <inkml:trace contextRef="#ctx0" brushRef="#br0" timeOffset="17341.4656">22130 6411 38 0,'-18'0'19'0,"4"42"5"16,10-23-19-16,-3 5-1 15,0 10 0-15,-3 14-2 0,-4 4 0 16,0 15 1-16,-4-1 1 0,0 0-2 16,4-3 0-1,4-7-1-15,6-14 1 0,4-10 2 16,4-16 1-16,6-16-5 16,8-13 1-16,10-14-1 15,4-12 0-15,3-1 0 16,4 5 1-16,-4 6 2 15,-7 8 0-15,-3 8 1 16,0 5 0-16,-4 13-1 16,-7 14 1-16,0 7-4 31,-3 1 1-31,-1 5-16 16,1 2 1-16,-4 3-25 0,0 0 0 15,7-5 20-15,4-8 1 16</inkml:trace>
  <inkml:trace contextRef="#ctx0" brushRef="#br0" timeOffset="17422.4363">22638 7101 71 0,'0'-26'35'0,"-4"23"0"0,1 6-37 0,-1 5-67 16,-6 2 0-16</inkml:trace>
  <inkml:trace contextRef="#ctx0" brushRef="#br0" timeOffset="19685.7358">5905 4445 41 0,'-17'3'20'0,"-4"13"5"16,10-6-21-16,-10 6-2 15,-11 2 0 1,0 9 0-16,-17 15 0 16,-11 6 1-16,-7 21 0 15,-7 10 1-15,3 19 0 16,-3 21-3-16,-10 0 0 0,6 11-1 15,0 15 1-15,1 9-1 16,6 12 1-16,-6 9 2 16,-4 2 0-16,10 3-1 15,15-5 1-15,6-8-1 16,8 5 1-16,7 2-4 16,3-5 1-16,7 1 3 15,7 4 1-15,4-2-5 16,7-2 1-16,7-1 0 15,11-10 1-15,6-16-1 16,8 2 0-16,7-5 1 16,10-5 0-16,4 14 3 15,4 7 1-15,-12-3-4 0,5-7 0 16,-1 2-1-16,4-5 1 16,-4-19-2-16,11-5 1 15,0-16 1-15,0-21 0 16,-7-10-2-16,-4-11 1 0,-3-8 0 15,-4-6 1-15,0-5-1 16,-3-4 0-16,-7-7 0 16,0-7 0-16,-4-5 2 15,-4-4 1-15,-2-4-2 16,-5 0 1-16,-3-6 6 16,0 0 0-16,-7-2-8 15,-7-6 1-15,-7-7-2 16,-7-6 1-16,-4-5 0 15,1-6 1-15,-12-5-1 16,-6 6 1-16,-7-11-3 16,3-3 1-16,0 3 2 15,3 5 0-15,1 3-1 16,3 3 0-16,8 2 0 16,2 3 0-16,8 2-1 15,4 9 0-15,2-1 0 0,5 3 1 16,3 3 0-16,3 8 0 15,4 5 0-15,4-1 0 16,6 7 0-16,12 10 0 16,6 10 0-16,4-5 0 15,6 16 0-15,8 8 0 0,0 2 0 16,-7-12 0-16,-4 4 0 16,-3-7 0-16,-4-8 1 15,-3-6 1-15,-1-10 5 16,-2-8 0-16,-5-10-5 15,-3-6 1-15,1-14-3 16,2-23 0-16,1-10-31 16,3-19 1-16,7-29-23 15,18-19 1-15,7-16 37 16,14-13 1-16</inkml:trace>
  <inkml:trace contextRef="#ctx0" brushRef="#br0" timeOffset="20472.2938">1764 6728 48 0,'-11'-13'24'0,"11"-11"2"16,0 14-25-16,0-1 4 0,-17-2 1 15,-8 5-2-15,0 3 1 16,-10 7-3-16,-7 6 1 16,-1 6 0-16,1 4 0 15,10 8-3-15,15-4 0 16,-1 12 0-16,4 8 1 16,17-10-2-16,15 0 1 15,17-3 0-15,8-8 0 16,17-5 0-16,-11-5 1 15,4-3 2-15,-11-1 0 16,1 1 10-16,-19 6 0 0,-13 4-7 16,-11 9 0-16,-7 4-4 15,-14 6 1-15,-22-5-3 16,-6-8 0-16,0-5-17 16,3-9 0-16,3-5-42 15,8-10 0-15,21-13 45 16,3-4 1-16</inkml:trace>
  <inkml:trace contextRef="#ctx0" brushRef="#br0" timeOffset="20820.9275">1916 6093 52 0,'0'-13'26'0,"-7"66"6"16,7-37-25-16,7 24 0 15,3 10 0-15,4 21-5 16,4 30 1-16,-8 10-2 16,5 5 1-16,2-4-4 15,-6-15 1-15,6-17-19 16,5-19 0-16,-1-22-27 16,3-18 0-16</inkml:trace>
  <inkml:trace contextRef="#ctx0" brushRef="#br0" timeOffset="21103.4665">2258 6810 57 0,'7'59'28'0,"25"7"2"0,-18-58-29 16,7-3 5-16,0-2 0 15,4-3 5-15,-1 2 0 16,8-15-7-16,-11-16 0 0,0 0 0 16,-17-8 0-16,-8-3-3 15,-3 6 0-15,-17 5-2 16,-4 10 0-16,-4 19-14 16,4 13 1-16,3 6-17 15,7 18 1-15,11 0-7 16,11-11 0-16</inkml:trace>
  <inkml:trace contextRef="#ctx0" brushRef="#br0" timeOffset="21496.6928">2671 6554 64 0,'-15'5'32'0,"22"72"2"0,-3-53-33 16,0 5 2-16,-4 13 1 15,3 11 1-15,4 0 0 16,-7 10-3-16,7 6 1 16,4-8-4-16,-8-3 1 15,4-10 0-15,0-6 1 16,0-13-5-16,-14-16 0 16,0-13 1-16,-3-21 0 15,-15-29 2-15,7-3 1 16,1-18-1-16,3-1 1 0,14-7 0 15,14 2 0-15,3 22-1 16,-6 7 1-16,7 14 0 16,-1 2 0-16,-3 13 3 15,0 1 1-15,-3 10 2 16,-7 10 0-16,-4 14-5 16,-4 16 1-16,-3 10-4 31,-4-2 0-31,1 10-37 15,-1 1 39-15,11-51 0 16</inkml:trace>
  <inkml:trace contextRef="#ctx0" brushRef="#br0" timeOffset="21776.9377">3066 6649 71 0,'17'11'35'0,"1"-35"5"0,-11 13-36 16,7-5-3-16,4 3 0 0,-1-11-1 16,1-13 0-16,-11 8-1 15,-3-3 0-15,-8 3 0 0,-3 8 0 16,-11 8 2-16,8 10 0 16,-4 24 9-16,-4 8 1 15,4 6-5-15,10 15 1 16,4 6-7-16,11-9 0 15,17-12-17 1,15-9 0-16,13-13-35 16,15-21 0-16,-4-13 29 15,-11 3 1-15</inkml:trace>
  <inkml:trace contextRef="#ctx0" brushRef="#br0" timeOffset="22285.1588">1979 7914 45 0,'-28'8'22'0,"17"8"4"0,11-11-23 0,0 8-2 16,11 0 0-16,3 14 2 15,7 10 0-15,11-13-2 0,3-3 1 16,7-5 3-16,-10-3 1 16,-7 0 1-16,3-13 0 15,-14-11 0-15,0-10 0 16,-7-10-6-16,0-4 0 15,-14-5 0-15,-21 3 1 16,-11 6-4-16,1 4 1 16,-1 11-20-16,4 11 0 15,17 13-31-15,4 13 0 0</inkml:trace>
  <inkml:trace contextRef="#ctx0" brushRef="#br0" timeOffset="22552.2921">2455 7361 57 0,'-28'-14'28'0,"-18"-31"9"16,39 32-29-16,-10 8 3 15,2 8 0-15,5 10-10 16,-4 8 0-16,7 24-1 0,7 19 1 15,7 12-1-15,7 14 0 16,3 19-2-16,12 15 1 16,2-8-29-16,5 6 1 15,3-32-17-15,-1-24 0 16</inkml:trace>
  <inkml:trace contextRef="#ctx0" brushRef="#br0" timeOffset="22681.8811">2392 7985 73 0,'-18'-5'36'0,"43"-27"1"0,-11 16-37 0,11-2-4 16,13-6 1-16,8 0-42 15,-3-2 0-15,6 4 21 16,0-7 1-16</inkml:trace>
  <inkml:trace contextRef="#ctx0" brushRef="#br0" timeOffset="23362.8453">2374 8935 48 0,'-25'-16'24'0,"-31"16"2"0,53 5-24 15,-15 9 3-15,-7-9 0 16,0 11-2-16,-10 10 1 16,11 11-5-16,9 11 1 15,12-6 0-15,10 9 0 16,7 4 0-16,7-23 1 16,-10 0 0-16,6-11 0 15,1-16-2-15,0-21 1 0,-1-8 0 16,5-15 1-16,-5-14-1 15,1 8 1-15,-4 5-1 16,-4 8 1-16,-2 6 2 16,2 13 0-16,-3 5-1 15,-3 2 0-15,3 12-1 16,0 12 0-16,0 9-1 16,3 7 0-16,1-5-1 15,3-5 0-15,-3 2-30 16,3-7 0-16,3-8-3 15,1-14 1-15</inkml:trace>
  <inkml:trace contextRef="#ctx0" brushRef="#br0" timeOffset="23741.254">2469 8562 49 0,'0'0'24'0,"25"10"7"0,-7-7-26 0,-1 16-3 16,8 18 1-16,0 10-1 16,-4 4 0-16,0 7 0 15,-3-3 0-15,-8 9-1 16,8 5 1-16,0-8-2 16,-4-17 0-16,-4-6 0 15,-3-9 1-15,4-13-1 16,-4-9 0-16,4-17-1 15,3-17 1-15,3-7-1 16,8 8 0-16,-7-1 1 16,-1 11 1-16,1-5-1 0,0 13 0 15,-4 5 4-15,-4-2 0 16,-3 3 2-16,-10 9 0 16,-4 7-9-16,-7 4 1 15,-4 6 0-15,-7 2 1 16,4-2-25-16,7-3 0 15,0-2-15-15,10-8 0 0</inkml:trace>
  <inkml:trace contextRef="#ctx0" brushRef="#br0" timeOffset="24363.2438">3059 8914 37 0,'3'2'18'0,"-3"6"7"0,11-2-19 0,-8 2 1 15,4 5 0-15,7 11-5 16,-3 5 1-16,3 0 2 15,4-5 0-15,-1-6 2 16,1-5 1-16,-7-7 2 16,3-14 0-16,-11-11-8 15,-3-2 1-15,-3-5-3 16,-4-9 0-16,-4 1-1 16,-3 7 1-16,3 6-16 15,1 3 1-15,3 7-26 16,3 11 1-16,1 8 20 15,6 11 0-15</inkml:trace>
  <inkml:trace contextRef="#ctx0" brushRef="#br0" timeOffset="24666.968">3246 8856 45 0,'-22'0'22'0,"15"-11"8"0,7 11-22 15,0 0-5-15,7 0 1 16,0-3 4-16,8 6 0 16,2 13-3-16,1 0-5 15,-18-16 0 1,46 34 12-16,-11-15 0 16,-7-6-8-16,-3-2 1 15,-4-6-2-15,-7 0 0 0,0-8-3 16,-7-18 1-16,0 0-2 15,4-5 1-15,-11-6-21 16,0-3 1-16,0 9-33 16,3 8 1-16,-6 7 40 15,3 3 0-15</inkml:trace>
  <inkml:trace contextRef="#ctx0" brushRef="#br0" timeOffset="24945.8862">3679 8935 54 0,'-3'3'27'0,"21"-27"2"0,-11 13-27 15,0-5 0-15,0 0 0 16,0-7-1-16,0-6 1 0,0-6 1 16,-7 6 0-16,-7 3-1 15,-4 2 0-15,-3 8 3 16,4 13 1-1,-12 17 1-15,5 12 1 16,6 8 0-16,11 11 0 16,14-2-6-16,7-1 0 0,11-8-4 15,11-12 1-15,2-12-26 16,1-5 1-16,7-34-33 16,-7-10 1-16</inkml:trace>
  <inkml:trace contextRef="#ctx0" brushRef="#br0" timeOffset="25868.941">6862 8258 52 0,'-18'-27'26'0,"32"-23"-2"0,-7 26-26 16,4-8 4-16,6 3 0 15,-3-3-2-15,0-2 0 16,1 0 1-16,2 5 1 16,1 7-2-16,-4 9 0 15,0 11 4-15,0 10 0 16,0 5-2-16,-3 16 1 15,-1 18-2-15,1 9 1 16,0 13-3-16,6 0 0 0,1-19 1 16,3-5 1-16,11-5-1 15,3-14 1-15,4-13 1 16,-4-2 1-16,-7-14-3 16,-3-13 1-16,0-15-1 15,-8-9 1-15,-2-10-1 16,-8-11 0-16,-7 5 0 15,-4-10 0-15,-14 3 5 16,4 12 0-16,4 12 2 16,-1 7 1-16,4 11-10 15,4 5 1-15,6 8 1 16,11 8 1-16,0 5-1 16,4 3 0-16,7 3-2 0,6-1 1 15,5 1-26-15,3-3 0 16,3 0-21-16,0 0 1 15</inkml:trace>
  <inkml:trace contextRef="#ctx0" brushRef="#br0" timeOffset="26264.2482">7564 8279 48 0,'-11'5'24'0,"14"14"2"15,5-11-24-15,-1 5 4 16,0 5 0-16,7 1-3 15,0-3 0-15,7 0-1 16,4-3 1-16,-1-5 0 16,1-6 1-16,0-7-4 15,-4-8 1-15,-3-8-1 0,-4 0 1 0,0 2 6 16,-4 3 0-16,-3 6 2 0,-3 4 1 16,-4 12-11-16,0 12 1 15,0 3 0-15,-4 16 1 16,-6 11-2-16,-8 21 0 15,4 15-38-15,0 1 0 16,3 2-3 0,-6-5 1-16</inkml:trace>
  <inkml:trace contextRef="#ctx0" brushRef="#br0" timeOffset="32539.3688">6692 11396 16 0,'-7'26'8'0,"7"-15"17"16,0-11-8-16,0 0-12 16,0-6 1-16,0-2-2 15,4-5 0-15,-1-8-2 0,4-8 0 16,0-8 0-16,4-11 0 15,7-10-2 1,6-3 1-16,4-16 2 16,4 1 0-16,-4 2 0 0,-3 10 1 15,-4 17-5-15,-3 9 0 16,-4 12 2-16,-3 13 1 16,-1 15 1-16,1 17 0 15,-4 7-3-15,0 11 1 16,0 6 1-16,-4-6 0 15,1 0-1-15,0-5 1 16,-1-6-1-16,1-2 0 16,-1-6 1-16,1-4 0 15,-4-4 1-15,0-2 1 0,3-5-3 16,1-11 1-16,3-5-3 16,3-14 0-16,1-7 1 15,-1-9 0-15,1-12 0 16,3-11 1-16,0-6-1 15,-3-4 0-15,-1 12 0 16,1 14 1-16,-4 10-2 16,-3 11 0-16,3 13 2 15,0 14 0-15,0 25-2 16,0 20 1-16,-4 25 3 16,4 25 0-16,0 16 0 0,4 7 0 15,3 11-3-15,7-21 1 16,8-14 2-16,2-10 0 15,-2-18-3-15,-8-16 1 16,-4-11 0-16,-3-14 0 16,1-17 0-16,2-22 1 15,4-19-2-15,-3-23 0 0,0-26-1 16,-1-14 1-16,-6-16-1 16,-1-13 1-16,1 5 0 15,-4 14 0-15,-3 10 0 16,-1 16 1-16,-3 13-2 15,0 13 1-15,-3 17-1 16,-1 7 1-16,1 8-1 16,-4 8 0-16,3 19 0 15,4 18 0-15,4 21 1 16,-1 19 1-16,1 24-2 16,3 15 1-16,0 6 1 15,0 5 0-15,3-10-2 31,4 2 1-31,1-10 0 0,-1-14 1 16,-4-7-1-16,-3-9 0 16,0-5 0-16,-3-10 0 15,-1-11 1-15,-3-11 1 16,0-7 0-16,0-8 1 16,-3-17-4-16,3-15 0 15,0-19 1-15,0-20 1 0,3-25-2 16,1 0 0-16,3-21 1 15,4 3 1-15,3 0-2 16,0 18 0-16,0 22 1 16,-7 13 0-16,0 15-2 15,0 14 0-15,0 13 2 16,0 24 0-16,0 16 0 16,0 29 0-16,-3 13 0 15,3 18 0-15,0 9 0 16,0-9 0-16,4-2 0 15,3-5 1-15,-4-14-2 16,-3-15 1-16,4-6-1 16,-1-15 1-16,5-6 0 15,-1-11 1-15,0-7 0 16,0-9 0-16,0-12-2 0,0-14 1 16,0-8 0-16,0-13 1 15,-3-13-2-15,0-5 1 16,-1-14 1-16,4 0 0 0,0-2-1 15,-3 2 0-15,0 3-2 16,-1 5 1-16,-3 6 1 16,-3 7 1-16,-1 11-2 15,1 8 1-15,-1 3 0 16,1-1 0-16,-1 4 0 16,1-1 0-16,6 0-1 15,1 6 1-15,3 4 0 16,-3-1 1-16,3 2-2 15,0-6 0-15,0-2 2 16,0 0 0-16,4-3-2 16,-4 0 1-16,0 3 0 15,-3-8 1-15,-1-5-2 16,1-6 1-16,-1-2-1 16,1-3 1-16,0-3 0 0,-1 6 0 15,-3 3 1-15,0 2 0 16,-3 0-2-16,-4 2 0 15,3 6 1-15,1 6 0 16,-1 4-1-16,1 3 0 16,-1 3 2-16,1 3 0 15,-4-1-1-15,0-2 0 16,-4 0 0-16,1 0 1 16,-1-1-2-16,1 1 1 15,-1 0-1-15,1 3 1 0,-1 2 0 16,-3 0 1-16,4-8-2 15,-1 0 1-15,1-2 0 16,-1-6 1-16,4 3-2 16,0 2 1-16,4-2 0 15,-1 3 1-15,4-1-1 16,4 1 0-16,-1 5 0 16,4 0 1-16,1-1-2 15,2 1 1-15,1 5 0 16,-4 3 0-16,-3 3 1 15,-1-1 0-15,-3 3-2 16,0 3 0-16,0-3 1 0,-3 2 1 16,-1-1-1-16,4-4 0 15,-7-2 0-15,4 0 0 16,-4-1 0-16,0 4 1 16,0-1 0-16,0 3 0 15,0 0-2-15,0 3 0 16,0 5 1-16,3-5 0 15,1-1-1-15,-1 1 1 16,-3 5 0 0,8-16 1-16,-5 6 1 15,-3-4-3-15,4 6 0 0,-4 0 1 16,0 1 0-16,0-4 0 16,0 0 1-16,0-2-1 15,3-3 0-15,-3 0 0 16,0-2 0-16,0-1-1 15,0 1 1-15,0 2 0 16,0 0 1-16,0 3-1 16,0 2 0-16,-3 3-1 15,3 0 1-15,0 3-1 16,0 0 1-16,0 2 1 16,0 1 0-16,0-1-2 0,0-2 1 15,0 5 0-15,3-6 1 16,-3 6-2-16,4-5 1 15,-1 2 0-15,1-5 0 16,-4-2 0-16,3-1 0 16,1 3 1-16,-4 0 0 15,0 3-3-15,0 0 1 16,0 0 1-16,0 5 1 16,3-3-1-16,1 3 0 15,-4 0-1-15,0 0 1 0,0 0 1 16,7-3 0-16,-4 1-2 15,1-4 1-15,-1 4-1 16,1 2 1-16,-4 0-1 31,0 0 1-31,0 0 1 16,4 0 1-16,-4 0-2 16,0 0 1-16,0 0-3 15,0 2 1-15,0-2 2 16,0-2 0-16,0 2-1 15,0 2 1-15,0-2-2 0,0 3 1 16,0-3-1-16,0 3 1 16,0-3 0-16,3-3 1 15,1-2-1-15,-1 2 1 16,1-2-1-16,-1-1 0 16,-3 1 0-16,4 2 1 15,-4 1 0-15,0-3 0 16,0 5-1-16,0 0 0 15,0-6-2-15,0 6 1 16,0-5 2-16,0 5 0 16,3-5-1-16,-3 5 0 0,0-3-1 15,4-2 0-15,-1 5 2 16,-3 0 0-16,0 0-2 16,0 0 1-16,0 0-1 15,7 0 1-15,-7 0 0 16,0 0 1-16,4 0-2 15,-4 0 1-15,3-3 0 16,-3 3 1-16,4 3-2 16,-1-3 1-16,4-3 0 15,1 3 0-15,-5 3 1 16,4-3 0-16,0 0-2 16,0 0 0-16,-3 0 1 15,-1 2 1-15,1 1-2 0,-4-3 1 16,3 0 0-16,1 3 1 15,-1 2-1-15,1 0 0 16,-1 1 0-16,5-4 0 16,-5 3-1-16,4 1 1 15,-3-4 1-15,3 4 0 16,-4-4-2-16,1-2 1 16,-4 3-1-16,0 2 1 15,0-5 1-15,0 0 1 0,0 0-3 16,0 0 0-16,0 0 0 15,0 3 1-15,3 0 0 16,-3-6 0-16,0 3 0 16,0 0 1-16,0 0 0 15,0 0 0-15,0 0-3 16,0 3 1-16,0-3 1 16,0 0 1-16,0 0-2 15,0 0 1-15,0 2 1 16,0-2 0-16,0 0-2 15,0 0 1-15,0 0 0 16,0-5 1-16,0 5-2 16,0 0 0-16,0 0 2 15,0 0 0-15,0 0-1 16,0 0 1-16,0 0-1 16,0 3 0-16,0-3 0 0,0 0 0 15,0 0 0-15,0 0 0 16,0 0 0-16,0 0 0 15,0 0-1-15,0 0 1 16,0 0 0-16,0 0 0 16,0 0 0-16,0 0 0 15,4 0 0-15,-4 2 0 16,3-4 0-16,-3 2 1 16,0 0-1-16,0 0 0 15,0 0-1-15,0 0 0 0,0 0 1 16,0-3 1-16,0 3-1 15,0 0 1-15,0 0-2 16,0 0 0-16,0 0 2 16,0-5 0-16,0 5-1 15,0 0 0-15,4 0-1 16,-4 0 1-16,0 0-1 16,0 0 1-16,0 0 0 15,0 2 0-15,3-2 0 16,-3 0 0-16,0 0 0 15,4 3 0-15,-1 0 1 16,-3-3 0-16,4 2-2 16,-4-2 0-16,3 0 0 15,1 3 1-15,0 0 0 16,-1-1 1-16,1 1-1 16,-1 2 1-16,1-2-1 15,-1-3 0-15,1 2-1 0,-4-2 1 16,3 3 1-16,1 0 0 15,-1-3-2-15,1 2 0 16,-4-2 1-16,3 3 1 0,-3-3-2 16,0 0 1-16,4 3 0 15,-4-3 0-15,0 0 1 16,3 2 0-16,1 1-3 16,-4-3 1-16,3 0 1 15,1 3 1-15,0-3-1 16,-1 0 0-16,1 0 0 15,-1 0 1-15,1 2-1 16,-1 1 1-16,1-1-3 16,3-2 1-16,-4 0 1 15,4 0 1-15,-3 0-1 0,-1 3 1 16,1-3-2-16,-1 0 0 16,1 0 2-16,-1 3 1 15,-3-1-3-15,0-2 1 16,0 0-1-16,0 0 0 15,0 0-15-15,0 0 1 16,0 0-15-16,4 0 1 16,-4 3-5-16,-7-6 1 15</inkml:trace>
  <inkml:trace contextRef="#ctx0" brushRef="#br0" timeOffset="33230.2051">14527 3553 21 0,'-24'-5'10'0,"10"10"-19"0,7-7-11 0</inkml:trace>
  <inkml:trace contextRef="#ctx0" brushRef="#br0" timeOffset="33436.1601">14429 3702 19 0,'-15'15'9'0,"12"-4"-4"16,3-6-10-16,0 3-8 16,7 3 0-16</inkml:trace>
  <inkml:trace contextRef="#ctx0" brushRef="#br0" timeOffset="33611.0383">14407 4162 26 0,'-10'21'13'0,"17"-2"1"15,-4-14-13-15,1 3-5 16,-1 2 0-16,-3 4-18 15,0-1 0-15</inkml:trace>
  <inkml:trace contextRef="#ctx0" brushRef="#br0" timeOffset="33882.377">14446 4860 24 0,'-14'37'12'0,"7"-5"-20"15,7-29-13-15,-3 2 18 16,-1 3 1-16</inkml:trace>
  <inkml:trace contextRef="#ctx0" brushRef="#br0" timeOffset="34070.0845">14404 5683 21 0,'-28'40'10'0,"7"0"-19"0,17-27-11 16</inkml:trace>
  <inkml:trace contextRef="#ctx0" brushRef="#br0" timeOffset="34226.6664">14312 6363 38 0,'-14'51'19'0,"14"-38"-19"15,0 8-19-15,0 8 0 16,0 11 1-16</inkml:trace>
  <inkml:trace contextRef="#ctx0" brushRef="#br0" timeOffset="34394.6828">14298 7183 41 0,'-18'30'20'0,"11"38"-1"0,7-54-21 16,0 1-17-16,0 9 0 0,0 11 0 16,0 2 0-16</inkml:trace>
  <inkml:trace contextRef="#ctx0" brushRef="#br0" timeOffset="34571.6829">14249 8075 38 0,'-11'58'19'15,"11"-21"-7"-15,0-21-19 0,0 13-8 16,0 8 0-16,4 6 0 16,3-1 0-16</inkml:trace>
  <inkml:trace contextRef="#ctx0" brushRef="#br0" timeOffset="34712.3099">14249 9073 0 0,'-11'37'0'0</inkml:trace>
  <inkml:trace contextRef="#ctx0" brushRef="#br0" timeOffset="34920.7079">14333 10128 10 0,'7'80'5'0,"18"-14"-9"16,-18-48-5-16</inkml:trace>
  <inkml:trace contextRef="#ctx0" brushRef="#br0" timeOffset="38393.0188">8625 8533 28 0,'-3'0'14'0,"10"-11"0"16,-7 11-13-16,0 0-1 15,3-5 1-15,5 8 8 16,-1-3 0-16,-4 5-5 0,1 0 0 15,-1-2-1-15,1-1 0 16,-1 1-1-16,-3-3 1 16,7-3-3-16,-3 6 0 15,3 0 1-15,0-1 1 16,0 1-3-16,4-3 0 16,-1 0 1-16,1 5 1 15,-1 1-2-15,1-4 0 0,-1 4 2 16,1-4 0-16,0 1-1 15,-1-1 0-15,1 1 3 16,-1 0 0-16,1-1-3 16,0 1 0-16,-1 0-2 15,1-1 1-15,-4 1 3 16,0 0 0-16,3-1 0 16,1 1 1-16,0 2-2 15,3 1 0-15,3 1 0 0,1 1 0 16,0 0-1-16,-4-2 0 15,0 2 0-15,0-3 0 16,0 0-1-16,0 0 0 16,-3 1 3-16,-1-1 1 0,1 0-1 15,-4 3 1-15,4 0-1 16,-1 0 0-16,1 0-2 16,-1 0 1-16,1 0 2 15,3 0 0-15,0 0-2 16,0 0 1-16,4-3-2 15,-1 3 1-15,1 0-1 16,0-3 0-16,-1 1 1 16,1-1 0-16,0 0-1 15,3 0 0-15,-4-2-1 16,5 0 1-16,-1-1 0 16,4 1 1-16,-1 2-1 15,1-2 0-15,-4 0 8 0,-3-1 1 16,3 6-10-16,4 0 0 31,3 5 1-31,0-2 1 16,0-1-1-16,0 4 1 0,1-1-2 15,-5 3 1-15,5-3 0 16,2-2 1-16,5 2-1 16,-5-3 0-16,-2 1 0 15,-5 0 0-15,-3-1 1 16,1 1 0-16,2-1-3 15,-3 4 1-15,4-4 1 16,0 3 1-16,-4-2-2 16,4 0 1-16,-4 2 1 15,-3-3 0-15,-1 1-1 16,1 0 0-16,3-1-1 16,0 1 0-16,0-1 2 15,0-2 0-15,1 0-1 0,-1-3 1 0,0 6-2 16,-3-3 0-16,-1 0 1 15,-3-3 0-15,0 1 0 16,1-1 1-16,-1-3-2 16,0 1 1-16,3 2 0 15,1 1 0-15,0 4-1 16,3-2 1-16,0 3 1 16,4 5 0-16,-1 2-2 15,5 3 1-15,2-2 0 0,-2-3 0 16,2-3 0-16,1-2 0 15,-4-1-1-15,-3 1 1 16,-4-1 1-16,0 1 0 16,4-1-1-16,0 4 1 15,-1 2-2-15,5 2 1 16,-1 1 0-16,-3-4 1 16,-1 1-2-16,-3 3 1 15,4-6 0-15,0 0 0 16,-25-13 0-1,39 16 0-15,-8-3 1 0,1-2-1 16,-7 2 1-16,-4-2-1 16,0 2 1-16,0 0-1 15,1 1 1-15,-1-1-2 16,3 0 1-16,1 6 1 16,0-4 0-16,-4 1-2 15,0 0 1-15,0-5-1 16,-3-1 1-16,3 1 1 15,4-1 0-15,-1 1-1 16,1 0 0-16,0 2 0 16,3 0 0-16,-7 0 0 15,-3 1 1-15,0-1-1 16,-1 0 1-16,1 0-1 16,-1 0 0-16,1 1-1 15,0-1 1-15,3 0 0 0,0-2 1 16,0-3-2-16,0 5 1 15,1-5 0-15,-1 0 1 16,-4-3-2-16,1 0 1 16,0 1 0-16,3-1 0 15,4 3 0-15,-1 0 0 16,1 0 0-16,0 2 0 0,-4 1 0 16,-4-3 1-16,5 2-2 15,-1 1 0-15,0 0 2 16,0-1 0-16,4 1-1 15,-1-1 0-15,1 1 0 16,0-3 1-16,-4 2-2 31,4-7 0-31,3 2 1 16,-3 1 1-16,3 2-1 16,7 0 0-16,-7 0 0 15,-3-1 0-15,-4 4 0 16,4 0 0-16,0-1 0 15,-1 1 0-15,5-1 0 16,-1-2 1-16,0 3-1 16,0-3 0-16,-3 2 0 0,0 1 0 15,-1 0 0-15,1-1 0 16,0 1 0-16,-1-3 1 16,1 2-2-16,0-2 1 0,-1 0 0 15,-6-3 1-15,0 3-1 16,-1 0 0-16,5-2 0 15,-1-4 0-15,0 4 1 16,0-1 0-16,-3-3-1 16,3 1 0-16,-4 0-1 15,1 2 1-15,-4-2 1 16,4-1 0-16,-4 4-3 16,0-4 1-16,0 1 2 0,0 2 0 15,0-2-2-15,4 0 1 16,0-1 1-16,-1 6 0 15,4-3-2-15,1 6 1 16,-5 0 0-16,-3-6 0 16,1 3 0-16,-5 0 1 15,1-3-1-15,-1 3 0 0,4 3 0 16,0-1 0-16,4 1 0 16,0-3 0-16,-1 2 1 15,1 1 1-15,0-1-2 16,3-2 0-16,0 0 0 15,-3 0 0-15,-1 0 0 16,1-3 1-16,3 3-2 16,-3-2 1-16,3 2 0 15,0 0 1-15,0 2-2 16,0-2 1-16,1 3 0 16,-5-3 0-16,-3 0 0 15,0-3 0-15,-3 0 1 16,0 0 0-16,-1-2-2 15,-3 0 1-15,4-1 0 16,-4 1 0-16,0 2 0 16,0-2 1-16,0 0-1 15,0 2 0-15,0-3-1 16,0 4 0-16,0-1 1 0,4 0 1 16,-1-2-1-16,-3 2 0 15,1-2-1-15,2 0 1 16,1-1 0-16,-1 4 1 15,1-1-1-15,-1 0 0 16,1-2 0-16,0 2 0 16,-4-5 0-16,3 3 0 15,-3-1 0-15,4-2 0 16,-4 3 0-16,0 2 0 0,4-5 0 16,-1 0 0-16,1 0 0 15,-1 0 1-15,4 3-1 16,1 0 0-16,-1-3-1 15,0 2 1-15,-4 1 0 16,1 2 0-16,0-2 0 16,3-1 1-16,-4 1-2 15,4 5 1-15,-7-3 0 16,4 1 0-16,0-1-1 16,-1 0 1-16,4 0 0 15,0 3 0-15,4 0 0 16,-4-2 0-1,0-1 0-15,0 0 0 0,0 3 1 16,1 0 0-16,-5-3-1 16,1 1 0-16,-1-4 0 15,-3 6 1-15,0-5-1 16,0 2 0-16,-3-5-1 16,0 3 0-16,-1 0 1 15,1-3 1-15,-1 2 6 16,-3 1 1-16,0-1-8 15,0-2 1-15,4 3-2 16,-4-3 1-16,0 0-2 16,0 0 0-16,0 0 4 15,0 3 0-15,0-3-2 16,3 2 1-16,-3-2-2 0,4 0 0 16,-4 0 2-16,0 3 0 15,3 0-2-15,1-1 0 16,-1 4-15-16,1 2 1 15,-1-1-34-15,1-1 1 16,-8-1 19-16,-3-16 1 16</inkml:trace>
  <inkml:trace contextRef="#ctx0" brushRef="#br0" timeOffset="44667.6865">14418 10970 22 0,'-4'5'11'0,"8"-21"8"16,-4 16-11-16,0 0-1 16,4-3 0-16,-1 6-4 0,1-3 0 15,3 3-1-15,0-1 1 16,0 1-1-16,0 2 0 16,0-2 0-16,3 5 1 15,8 0-2-15,0-3 1 16,3 0-1-16,0 3 0 15,0 0-1-15,0 0 1 16,-3 3 0-16,-4-1 1 16,0 1-1-16,-3-3 1 0,-1 0-1 15,1 2 0-15,0 1 0 16,-1 0 1-16,1-1-1 16,3 1 0-16,0-1-1 15,0 1 0-15,0-1 1 16,0 1 0-16,0 0-1 15,1-1 0-15,-5-2 1 32,1 0 0-32,-1 0-2 15,1 0 0-15,-1-3 2 16,1 1 1-16,3-1-1 0,0-2 0 16,0 2 1-16,4 0 0 15,0 3-3-15,3-3 1 16,0 1 1-16,4 2 0 0,-8-1-1 15,1 7 0-15,0-4 0 16,3-2 0-16,0 0 0 16,0 3 0-16,0-1 0 15,0 1 0-15,1 2 0 16,-1-2 1-16,-4 2-2 16,1-5 1-16,3 0 0 0,4 0 0 15,0 0 1-15,-1 0 0 16,1 0-2-16,3 0 1 15,-3-1 0-15,0 4 1 16,-4 0-2-16,-4-1 1 16,1 1 0-16,0-1 1 15,-1 1-1-15,1 0 0 0,0-4-1 16,-1 1 0-16,1 0 2 16,3 0 0-16,-3 0-2 15,-1 3 1 1,4-3 0-16,-3 0 1 15,3 2-2-15,-3 1 1 16,3-3 0-16,0 0 1 16,0-3-1-16,4 0 0 15,0 3 0-15,-4 0 0 16,-3 5 0-16,-1-2 0 16,-3 2 0-16,4-2 0 15,-4-1-1-15,4 4 0 16,-1-1 2-16,1 3 0 0,0 0-1 15,3-3 0-15,-4-3 0 16,5 1 1-16,-5 0-1 16,4-1 0-16,-3 1 0 15,0-1 1-15,3 1-2 16,0 2 0-16,4-2 2 16,-4 2 0-16,0 0-2 15,4 0 1-15,-8 1 0 16,1-1 1-16,0-3-1 15,-1 1 0-15,1 2 0 16,0 1 0-16,-1-4-1 16,1-2 1-16,0 3 1 15,3-3 0-15,0-1-1 16,0 4 1-16,-3 2-2 16,-1-2 1-16,1-1 0 15,3 1 0-15,0 0-1 16,0-1 1-16,1 1 0 0,-1-1 0 15,0 4 0-15,0-1 0 16,0-5 0-16,-3 5 1 16,0-2-1-16,-1-3 0 15,1-1-1-15,-4-1 1 16,4 2 0-16,-1 2 1 16,4 1-1-16,1-1 0 15,-1 1 0-15,0 0 0 16,0 2-1-16,0 0 1 15,4-2 0-15,-4 2 0 0,4 0 0 16,-1 0 1-16,1-2-1 16,0-1 1-16,0 4-1 15,-4-4 0-15,-4 1 0 16,1-1 1-16,0 1-1 16,3-3 0-16,0 0 1 15,0 3 0-15,0-4 0 16,4 4 0-16,-4 2-2 15,0-2 1-15,-3-1 0 16,0-2 1-16,3 3-1 16,0 0 1-16,0-4-2 15,0 7 1-15,0-4 0 0,1 4 1 16,-1-4-1-16,0-5 0 16,-3 1-1-16,-4 2 1 15,0-3 0-15,0 3 0 16,0 0-1-16,0-3 1 15,4 3 0-15,-4-3 0 16,4 3 1-16,-1-2 1 16,4 1-3-16,1-1 0 15,-1 2 1-15,-4 0 0 16,1 0 0-16,0 0 0 16,-1-1 0-16,1 1 1 0,0-2-1 15,-1 4 1-15,1-2-2 16,3 0 1-16,-3-3-1 15,3 3 1-15,-4 0 0 16,1 0 0-16,0 0 0 0,-4 0 0 16,0 3 0-16,0-1 1 15,0-4-2-15,0 2 1 16,0-3 0-16,4 3 1 16,0 0-2-16,-1-6 1 15,1 1 1-15,0 5 1 16,-1 0-4-16,1 0 1 15,-1 2 1-15,1-2 1 16,0 6-2-16,3-1 1 31,0-5 0-31,4 5 1 0,-1 0-1 16,-2 0 0-16,-1-5-1 16,-7-2 1-16,4 2 1 15,-1-3 0-15,1 3-1 16,3-3 0-16,0 0-1 15,0 1 1-15,0-1 0 16,4 3 1-16,0 0-2 0,-4 0 1 16,0 0 0-16,4-3 1 15,3 3-2-15,0 0 1 16,4 0 0-16,0 2 0 16,-4 4 0-16,-3-1 0 15,-1 0 0-15,5 0 1 16,-1-2-1-16,0-1 0 15,0 1 0-15,1 0 1 16,-1-1-2-16,4 3 1 16,-1 1 0-16,5-6 1 0,-1-3-1 15,0 3 0-15,-7 0 0 16,-3-3 0-16,0 0-1 16,-1 3 1-16,1 0 1 15,0-2 0-15,3 1-1 16,0 1 0-16,0 3-1 15,1-3 1-15,-5 0-1 16,5-3 1-16,-1 0 1 16,4 3 0-16,-1-5-1 15,1 0 0-15,-7 2 0 16,-1 0 0-16,1 1 1 16,0 1 1-16,3-1-2 0,0 2 0 15,1-3 0-15,-1 3 0 16,0-3 1-16,-3 1 0 15,3-4-2-15,-3-2 1 16,-1 3 0-16,5-3 1 0,-5 2-1 16,4 1 0-16,-3 0 1 15,-4 2 0-15,0 0-1 16,-3-2 1-16,3 2 0 16,-3 1 0-16,3-1-2 15,-3-2 0-15,-1-1 1 16,1 1 0-16,0-1 1 15,-1 1 0-15,-3 2-2 16,0-2 1-16,1 2 0 16,-1-2 1-16,-4 0-2 15,1-1 1-15,-1 1 0 16,1 0 0-16,-4-1 0 16,0 1 0-16,0 0 0 0,-3-1 0 15,3 1 0-15,-7-3 1 16,3 0-1-16,-3 0 1 15,4 0 3-15,-4 0 1 16,3 0-5-16,-3 2 1 16,0-2-1-16,4 0 0 15,-4 0-1-15,0 0 1 16,0 0-1-16,0 0 1 16,3 0 0-16,-3 0 1 15,4 0-1-15,-4 0 1 16,0 0-2-16,0 0 0 0,3 0 2 15,1 0 0-15,3 3-2 16,0 0 0-16,0-1 1 16,4 1 0-16,-4 0 0 15,0-3 1-15,0 0-2 16,4 0 1-16,-4-3 0 16,3 3 1-16,1 0 0 15,-1 0 0-15,1 0-2 16,-1 3 1-16,-2-1-1 15,-1 1 1-15,-4 0 1 16,1-1 0-16,-1-2-1 16,-3 0 0-16,0 0-1 15,4 3 1-15,-4-3 0 16,0 0 0-16,0 0-1 0,0 0 1 16,0 0 1-16,0 0 1 15,0 0-3-15,0-3 1 16,0 3-1-16,0-2 1 15,0-1-1-15,0 3 1 32,0 0 1-32,0 0 0 0,0 0-1 15,3-3 0-15,-3 3 0 16,4-2 0-16,-4 2-1 16,0-3 1-16,0 0 0 15,0 1 0 1,0 2 0-16,0-6 0 15,0 6 0-15,0 0 0 16,3-5 1-16,-3 5-2 16,0 0 0-16,0 0 1 15,0 0 1-15,0 0 0 16,4-2 0-16,-4-4-2 16,0 1 0-16,0 5 2 15,0-5 1-15,0 5-4 16,0 0 1-16,0 0 1 15,3-3 0-15,1 3 0 16,-1 0 0-16,1 0 1 16,-4 0 0-16,0 0-2 0,0 0 1 15,0 0 0-15,0 0 0 16,0 0 0-16,3 0 0 16,-3 0 0-16,0 0 0 0,0 0-2 15,4-3 1-15,-4 3 2 16,0 0 1-16,4 0-2 15,-4 0 0-15,0 0 0 16,0 0 0-16,3-5-1 16,1-3 1-16,-1 0 0 15,1 3 1-15,-1 0-2 16,1-6 1-16,-1 0 0 16,1 1 1-16,-1-3-2 15,1 2 1-15,-1 3 0 0,1 0 0 16,-1 0 0-16,-3 8 1 15,0-5-2-15,0 5 1 16,0-5 0-16,0 5 0 16,0-6 1-16,0 6 0 15,0-2-1-15,-3 2 1 16,3-3-1-16,0 0 0 16,0 6-1-16,0 0 1 15,0-1 0-15,-4-2 0 16,4 0-1-16,0 0 0 15,0 3 2-15,0-3 0 0,0 3-2 16,0-3 1-16,0 0 0 16,0 2 0-16,0-2 0 15,0 0 1-15,0 0-1 16,0 3 0-16,0 0-1 16,0-3 0-16,0 0 2 15,0 2 1-15,0-2-2 16,0 3 0-16,0-3-1 15,0 2 0-15,0 1 1 16,0-3 0-16,0 0 0 16,0 3 1-16,0-3-2 15,-3 0 1-15,3 0 0 16,0-3 1-16,0 3-1 16,0 0 1-16,0-3-2 15,-4 3 0-15,4 0 1 16,0 0 0-16,0-2 0 0,0 2 0 15,0 0 0-15,0-5 0 16,0 5 0-16,0 2 1 16,0-2-2-16,0 5 1 15,0-5 0-15,0 0 1 16,0-5-2-16,0 0 0 16,0 0 1-16,0 5 1 15,4-8-1-15,-4-3 1 16,3 3-2-16,-3-2 1 15,4-4 0-15,-4 1 0 0,3-3 0 16,-3-8 0-16,4-10 0 16,3-11 0-16,0-5 0 15,4-16 1-15,-1-11-2 16,4-16 0-16,4-10 0 16,3-5 1-16,4-17 0 15,-1-7 1-15,8-8-1 16,0-6 0-16,-4-15-1 15,4-19 0-15,-11-19 1 16,-3-17 1-16,-4 9-1 16,4 19 0-16,-8 30 0 15,-3 39 1-15,-7 26-1 16,-3 27 1-16,-1 18-1 16,-3 19 0-16,0 18 0 0,-4 9 0 15,1 28-1-15,3 11 1 16,-4 29-1-16,8 9 1 15,-4 12 0-15,0 16 0 16,7-8 0-16,3 3 0 16,1-13 0-16,3-14 0 15,3-13 0-15,1-10 1 16,3-11-2-16,4-16 1 16,6-13-1-16,8-10 0 15,7-28 0-15,0-4 1 16,10-19-1-16,4-10 1 0,-7 15 0 15,-7 6 0-15,-11 13 0 16,-3 15 1-16,-8 20-1 16,-3 17 1-16,-3 9-1 15,-4 8 1-15,-4 2-2 16,1-7 1-16,-1-4-1 16,5-7 1-16,2-18 0 15,4-22 0-15,11-13 0 16,10-30 0-16,11-25 0 15,14-6 0-15,4-16-1 16,3-3 0-16,7 6 2 16,-7 24 0-16,-7 23-1 0,-7 27 0 15,-15 27 1-15,-9 23 1 16,-8 37-2-16,-11 11 0 16,-6 15 0-16,-8 22 0 15,1-5 0-15,-1-3 0 16,4-19 0-16,4-21 0 15,6-13-1-15,8-24 1 16,7-23 0-16,3-14 0 16,7-24 0-16,8-13 0 15,59-61 0 1,-17 27 0-16,-22 26 0 16,-17 24 0-16,-11 19 0 15,-10 10 1-15,-4 16-2 16,-3 21 1-16,-4 8 0 31,-4 13 1-31,4 6-1 16,1-6 0-16,-1-10 0 15,3-6 0-15,8-15 0 16,7-6 0-16,3-16 0 16,7-23 1-16,11-9-2 15,0-12 1-15,0-6 0 16,0 10 0-16,-4 9 0 0,-3 10 0 15,-3 6 0-15,-1 12 0 16,4 6 0-16,3 11 0 16,-3 2-21-16,-7 3 0 15,-4-8-37-15,0-3 0 16</inkml:trace>
  <inkml:trace contextRef="#ctx0" brushRef="#br0" timeOffset="57870.4141">4360 9874 23 0,'14'-39'11'0,"-14"20"16"0,0 19-12 16,4-3-5-16,-4 3 1 16,0-2-6-16,-7 4 1 15,-7 12-5-15,-11 15 1 16,-10 13 2-16,-4 19 0 0,-7 8 0 15,-17 23 0-15,6 17-2 16,-6 5 0-16,-8 21-1 16,11 13 0-16,0 10 0 15,7 4 0-15,4 2 1 16,0-11 0-16,13 9 1 16,-3-6 0-16,18 0-1 15,4-3 0-15,-1 11-2 16,4-2 0-16,0-3 0 15,7-14 0-15,3 9 0 16,8 10 1-16,-1-6-1 16,-3 14 1-16,7 16-2 15,4-3 1-15,3 6 1 16,4-9 0-16,10-4 1 16,4-17 1-16,-1-7-4 15,8-19 1-15,18 10 0 0,-8-26 0 16,4 5 1-16,14 11 0 15,3 0-2-15,12 8 0 16,6 13 1-16,-14 0 1 16,7-18-2-16,-3-8 1 15,3-25-1-15,0-15 1 16,-14-13 0-16,-18-16 1 16,-10-13-1-16,-7-11 0 15,-11-11 1-15,-3-5 1 16,-8-2 2-16,-6-11 1 15,-8-6-7-15,-13-17 1 0,-15-9 0 16,-10-5 1-16,-11-16 0 16,-7-3 0-16,7 3 0 15,-4 0 0-15,-3 5-1 16,11 6 1-16,10 8 1 16,7 4 1-16,8 6-4 15,3 6 0-15,13 7 1 0,16 14 1 16,13 10 1-16,3 24 0 15,12 5-2-15,6 6 1 16,4 7-1-16,0-2 1 16,3-13 0-16,-3-9 1 0,-4 1-1 15,-3-19 0-15,-7-2 0 16,-7-14 1-16,-4-29-2 16,-4-31 1-16,1-46-4 15,0-28 1-15,13-35-31 16,12 5 0-16,3 0-9 15,-15 27 0-15</inkml:trace>
  <inkml:trace contextRef="#ctx0" brushRef="#br0" timeOffset="58526.6552">1432 12893 44 0,'-35'-3'22'0,"10"48"1"16,8-37-22-16,-8 11 0 16,-10-1 0-16,-1-7 1 15,5 2 0-15,6 1-2 16,7-4 1-16,11 6-2 15,7 5 0-15,21 8 2 16,18 3 0-16,0 2-2 16,7-5 1-16,3 6 5 0,1-1 1 15,-8 1 0-15,0-4 0 16,-13-9 2-16,-5 1 1 16,-13 9-5-16,-4 8 1 15,-18 7-5-15,-13-4 0 16,-1-1-3-16,-7 0 1 15,-7 3-23-15,-10-15 1 16,0-12-21-16,6-21 0 16</inkml:trace>
  <inkml:trace contextRef="#ctx0" brushRef="#br0" timeOffset="58714.3349">1506 12293 69 0,'-21'31'34'0,"42"80"1"16,-10-66-34-16,-4 11-2 15,4 29 1-15,3 18 0 16,3-5 0-16,1 8-24 16,0-11 1-16,13-32-22 15,5-10 1-15</inkml:trace>
  <inkml:trace contextRef="#ctx0" brushRef="#br0" timeOffset="58967.2457">1909 13160 66 0,'-18'82'33'0,"50"-13"-1"0,-15-53-32 16,4 0 1-16,11-5 1 15,0-14-2-15,7-13 1 16,0-5 7-16,-4-16 1 0,-10-11-8 16,-8-2 1-16,-17 15 0 15,-14 4 1-15,-14 7-3 16,-7 8 0-16,-8 8-11 16,1 8 0-16,7 21-19 15,10 14 0-15,7-1-9 16,11-7 1-16</inkml:trace>
  <inkml:trace contextRef="#ctx0" brushRef="#br0" timeOffset="59391.9795">2290 12967 64 0,'-15'82'32'0,"30"-26"1"0,-15-27-32 0,7 5 0 16,3 19 0-16,-3-2-2 16,4 1 1-16,-4 7 0 15,3 1 0-15,1-7 0 16,3-10 0-16,-14-14 0 16,7-8 1-16,-7-13 1 0,-7-24 0 15,-11-18-2-15,1-17 1 16,-8-17-1-16,8-20 0 15,9 14-1-15,1-5 0 32,14 7 1-32,8 17 1 0,6 10 0 15,10 13 1-15,-6 14-2 16,10 2 1-16,-6 16 3 16,2 13 1-16,-6-2 0 15,-14 7 0-15,-4 16-5 16,-18 9 0-16,-3 4-3 15,-4-7 0-15,-10-3-35 16,0-8 0-16,7-5 0 16,7-11 1-16</inkml:trace>
  <inkml:trace contextRef="#ctx0" brushRef="#br0" timeOffset="59666.4935">2688 13049 68 0,'-7'-5'34'0,"18"0"0"0,-4 5-33 16,3-6 4-16,4-15 1 16,4-8-5-16,-7 3 0 15,3-14-1-15,-14-8 0 16,0 1 0-16,-7 7 0 16,0 11 7-16,-4 8 0 0,0 18-7 15,4 22 1-15,7 12 1 16,-7 14 0-16,18 6-2 15,7-9 0-15,6-5-3 16,8-11 1-16,17-15-34 16,11-3 0-16,-7-32-9 0,0-10 0 15</inkml:trace>
  <inkml:trace contextRef="#ctx0" brushRef="#br0" timeOffset="60259.6201">2268 14250 25 0,'-3'-2'12'0,"3"-48"7"0,0 42-14 16,-7-3 11-16,3 0 0 16,1 9-8-16,-1 4 1 0,-3 12-5 15,-3 2 0-15,2 15-4 16,1 20 1-16,7 1-1 15,7-7 0-15,1 0 0 0,2-10 0 16,4-11 0-16,4-19 1 0,3-5 3 16,4-13 1-1,-4-19-4-15,0-10 0 0,-7 7-1 16,-3-4 0-16,-11-4 0 16,-7 4 1-16,-4 7-3 15,-14 8 1-15,8 19-14 16,-1 2 1-16,1 8-5 15,2 9 0-15,5-12-11 16,10 9 0-16</inkml:trace>
  <inkml:trace contextRef="#ctx0" brushRef="#br0" timeOffset="60511.5403">2734 13690 27 0,'-21'-24'13'0,"0"-21"13"0,14 34-15 16,-7 1 0-16,-8-1 0 16,1 6-4-16,-4 7 0 15,4 9-4-15,4 10 0 16,6-8-3-16,11 22 1 16,0 4-1-16,4 20 1 31,10 17-2-31,0 1 1 0,3 2-6 15,1 11 1-15,3-2-20 16,0-12 1-16,-3-15-6 16,-7-21 1-16</inkml:trace>
  <inkml:trace contextRef="#ctx0" brushRef="#br0" timeOffset="60652.1654">2494 14097 60 0,'-10'3'30'0,"66"-11"5"15,-31 5-30-15,6-2-7 16,5-6 1-16,13-13-43 16,11-13 1-16,0 0 23 15,-11 3 1-15</inkml:trace>
  <inkml:trace contextRef="#ctx0" brushRef="#br0" timeOffset="61364.5008">2233 15380 40 0,'-11'-63'20'0,"-17"68"8"0,21-10-20 0,-7-3 3 16,-7 3 0-16,-4 2-10 15,4 6 1-15,3 2-3 16,1 19 1-16,6 7-1 16,-3 4 1-16,11 15 1 15,3 8 0-15,0-5-2 16,7-8 0-16,10-5-1 16,1-14 1-16,3-5 2 15,0-18 0-15,4-14-1 16,-4-20 0-16,0-14 0 0,-3-3 0 15,0-7-1-15,-1 10 1 16,-10 8 1-16,4 10 1 16,-4 6 2-16,-4 10 1 15,4 9-5-15,-7 26 1 16,0-3-3-16,0 8 1 16,0 8-5-16,0 3 1 15,8-3-27-15,-5-6 0 16,11-15 7-16,-7-13 0 15</inkml:trace>
  <inkml:trace contextRef="#ctx0" brushRef="#br0" timeOffset="61663.5961">2427 14846 56 0,'-14'0'28'0,"0"26"-1"16,17-18-27-16,4 19 1 15,-3 7 1-15,3 27-1 16,7 18 1-16,-7 16-2 16,7-10 0-16,11 10 0 15,0-13 1-15,-1-18-1 16,5-14 1-16,-5-13-1 16,-3-16 1-16,-3-13 1 0,0-18 1 15,-8-17-1-15,-3 1 0 16,0-24-3-16,-14 13 1 15,-3 2-1-15,-8 9 0 16,-3 5-17-16,0 15 1 16,3 17-28-16,8 7 1 15</inkml:trace>
  <inkml:trace contextRef="#ctx0" brushRef="#br0" timeOffset="62221.544">2766 15192 36 0,'-7'3'18'0,"7"-3"4"16,0 0-18-16,7 0 3 15,-4 3 0 1,4 2 0-16,4 3 1 16,3 5-5-16,0 3 1 15,0-3-2-15,0 3 0 0,-3-8 0 16,3 3 1-16,4-6-2 15,-11 0 1-15,10 8-2 16,-10 1 1-16,4 2-1 16,0-3 1-16,3-5-1 15,-11 2 1-15,4-4 1 16,0-9 1-16,4-2-4 16,0-1 1-16,-1-2 1 15,1-2 0-15,-4 7-1 16,3-2 1-16,-6-6 5 15,-4-5 0-15,-4-10-3 16,-10-6 0-16,-3-5-3 16,-5 0 1-16,-2 8-3 15,-1 3 0-15,-3 15 3 16,-4 3 0-16,7 16-16 0,-3 18 1 16,14 14-10-16,14-8 0 15,7 0-14-15,11-1 0 16</inkml:trace>
  <inkml:trace contextRef="#ctx0" brushRef="#br0" timeOffset="62473.0496">3115 15060 59 0,'-11'0'29'0,"8"3"3"16,3-1-31-16,3 4 1 15,8 7 0-15,-4 3-1 16,7 5 1-16,7 3 0 16,-3 0 1-16,7-3-2 15,-8-3 1-15,1-5 2 16,-4-5 0-16,0-8-2 16,-7-13 0-16,0-11-20 0,-7-5 1 15,-7 8-39-15,4-5 1 16</inkml:trace>
  <inkml:trace contextRef="#ctx0" brushRef="#br0" timeOffset="62705.2219">3464 15118 51 0,'11'3'25'0,"24"-35"4"0,-28 27-26 0,0-3-4 16,-3-11 0-16,-4-4 1 15,0-6 1 1,-7 10 6-16,-4 0 1 16,-10 17 3-16,0 18 0 15,7 2-9-15,7 22 1 16,10 21-3-16,15-11 0 16,6 0-21-16,19-18 1 15,13-16-34-15,11-21 1 16</inkml:trace>
  <inkml:trace contextRef="#ctx0" brushRef="#br0" timeOffset="64069.8738">7384 14502 36 0,'-7'2'18'0,"-15"-33"1"0,19 15-18 16,-4-3 7-16,-7 1 0 15,-7-1 1-15,-4 3 0 0,-3 8-8 16,-1 6 1-16,-2 12-1 16,-1 12 1-16,4-1-2 15,-1 24 0-15,8 10 0 16,4 14 1-16,6 2-2 15,8-15 1-15,6-11-1 16,8-11 1-16,3-7-1 16,7-6 0-16,7-10 1 15,7-25 1-15,4-17 0 0,4-12 0 16,-8-15-1-16,-7 8 0 16,-3 0 0-16,-8-1 1 15,-2 1 3-15,-8 10 0 16,-4 9 2-16,1 12 1 15,-4 16-7-15,-4 17 1 16,4 7-2-16,0 24 1 16,0 8-2-16,4 10 0 0,-1-5-15 15,8-5 1-15,6-10-26 16,8-12 1-16,0-15 34 16,-4-13 0-16</inkml:trace>
  <inkml:trace contextRef="#ctx0" brushRef="#br0" timeOffset="64448.5887">7564 14692 48 0,'-8'11'24'0,"23"26"6"0,-12-24-25 16,4 6-4-16,4 2 1 15,6 0-1-15,5-5 0 16,6-6 0-16,0-7 1 16,0-8 1-16,-7-8 0 0,1-9-3 15,-5 1 0-15,1 0 3 16,-8 5 0-16,-3 6 6 15,1 2 0-15,-8 13-9 16,0 16 1-16,0 16-1 16,0-8 0-16,-11 27-4 15,4-6 1-15,0 8-25 16,3 6 0-16,4-1-13 16,4-12 0-16</inkml:trace>
  <inkml:trace contextRef="#ctx0" brushRef="#br0" timeOffset="66558.8319">6435 16698 24 0,'-32'45'12'0,"32"5"1"0,0-42-13 15,3 0 5-15,1-5 1 16,3-14 2-16,4-5 1 16,10-13-5-16,0-27 0 15,0-12-3-15,7-12 0 16,4-23-1-16,10-16 0 15,8-16 3-15,10-13 0 0,7-3-3 16,-14 19 1-16,-7 23-1 16,-8 27 1-16,-2 22-1 15,-5 25 0-15,1 19 5 16,-4 22 0-16,-3 25-5 16,-4 22 1-16,-3 29-1 15,-4 27 1-15,-7 10 1 16,-3 5 1-16,-1 3-2 15,1-8 0-15,3-13-2 16,0-24 1-16,3-24 0 31,8-15 1-31,7-28 0 0,10-25 1 16,0-32-3-16,8-35 1 16,6-26-1-16,11-19 0 15,-4-13 1-15,8-8 1 16,6 16-2-16,-17 19 0 15,-10 28 0-15,-12 27 1 16,-6 35 1-16,-7 28 0 16,-11 35 0-16,-4 37 0 15,-10 40-2-15,-7 18 1 16,-7 27 2-16,-4-3 0 0,1-21-2 16,-1-5 1-16,11-35 0 15,3-27 0-15,8-25-1 16,10-17 0-16,10-34-1 15,12-26 1-15,2-41 0 16,12-44 1-16,13-37-1 16,8-32 0-16,13-5-1 15,4 3 0-15,-17 17 1 16,-15 46 0-16,-10 32 0 16,-11 24 1-16,-10 26-1 15,-11 29 1-15,-7 26-1 16,-4 35 1-16,-13 29 1 15,-11 13 0-15,-11 27-1 16,7 8 1-16,0-1-2 16,4-2 0-16,7-23 0 0,3-15 0 0,4-28-1 15,0 0 1 1,14-61 0-16,11-55 0 16,-1-25 0-16,4-23 0 15,7-24 0-15,-6 0 0 16,-1-3 0-16,-7 27 0 15,-4 13 0-15,-6 21 1 16,-8 14 0-16,4 18-2 16,-3 8 1-16,-1 8 0 15,0 13 1-15,1 2-2 16,-1 9 0-16,1 2 1 16,-1 1 1-16,0 4-2 15,4 1 0-15,0 2 1 16,4 0 0-16,3-2-1 0,0-3 1 15,3 0 1-15,1-3 0 16,3 0-2-16,-4 1 1 16,1-1 0-16,3 0 0 15,0-2-1-15,-3-1 1 16,3 4 0-16,-4-4 0 0,1 1 0 16,-1 0 1-16,4-3-1 15,-3 0 0-15,-4 2 0 16,0-2 0-16,0 0 1 15,0 3 0-15,3 5-2 16,-3 2 1-16,4 1-1 16,-4 2 1-16,3-2-1 15,1-3 1-15,-1 0 0 16,1 0 1-16,0 0-2 16,3 0 1-16,-4-3 0 15,-3 0 0 1,4-2 0-16,-4-1 0 15,3 1 0-15,-6-3 1 16,3 3-5-16,3-1 0 16,1 1-8-16,-1-3 0 15,1 3-20-15,-1 2 0 16,1 8 16-16,-8-5 1 16</inkml:trace>
  <inkml:trace contextRef="#ctx0" brushRef="#br0" timeOffset="69851.5832">8079 16153 31 0,'-11'-5'15'0,"15"-3"1"0,-4 5-15 0,0 0 2 16,0-5 1-16,0-5 0 15,0-11 0-15,0-10-1 16,3-3 0-16,1-13-1 15,3-11 1-15,3-5 0 16,4-19 1-16,8-13-4 16,-5 0 1-16,4-16-1 15,-3 1 1-15,0-17-2 16,-4-8 0-16,-4-5 0 16,1 11 1-16,-1 5 1 15,-2 19 0-15,-5-1-2 16,1 17 1-16,-4 12 0 0,0 9 1 15,0 7 0-15,0 9 0 16,0 5-1-16,-4 10 0 16,1 0 2-16,3 6 1 15,0-3-4-15,0 8 1 16,0 5 1-16,-4 3 0 16,4 5-1-16,-4 0 0 15,4 5-1-15,0 1 1 16,0-1-1-16,0 3 1 15,0-2 0-15,0 2 0 16,0 0 0-16,0 0 1 16,0 0-1-16,0 3 1 0,0-1-2 15,0 4 1-15,0-4 0 16,0 6 0-16,0 0 0 16,0-5 1-16,0 2 2 15,0 1 1-15,0-1-5 0,0 0 1 16,0 3 1-16,0 0 0 15,0 0-3-15,0 0 1 16,0-2 2-16,0-1 1 16,0 3-3-16,0 0 0 15,0 0 1-15,0 0 0 16,0 0 0-16,0 0 0 0,0 0 0 16,0 0 0-16,0 0 0 15,0 0 0 1,0 0 0-16,11 0-1 15,-4 3 1-15,0-1 1 16,-3-2 1-16,-1 0-3 16,1 0 0-16,-4 0 1 15,3 0 0-15,1 0 1 16,-4 0 0-16,0 0-2 16,0 0 1-16,0 0-1 15,0 0 1-15,3 3 0 16,1 0 0-16,-4-1 0 0,0-2 0 15,0 3 0-15,0-3 0 16,0 0 0-16,0 0 0 16,0 0 0-16,0 0 0 15,3 0 0-15,-3 0 0 16,0 0 0-16,0 0 1 16,0 0-2-16,4 3 1 15,-4-3 0-15,0 0 0 16,0 0 0-16,0 0 1 15,0 0-2-15,0 0 1 16,0 0 0-16,0 0 0 0,0 0 0 16,0 0 0-16,0 0-1 15,0 0 1-15,0 0 1 16,0 0 1-16,0 0-3 16,0 0 1-16,0 2-1 15,0-2 1-15,0 0 0 16,0 0 0-16,0 0 1 15,0 0 1-15,0 0-3 16,0 0 0-16,0 0 1 16,0 0 1-16,0 0-1 15,0 0 1-15,0 0-2 16,0 0 0-16,0 0 1 16,0 0 0-16,0 0 0 15,0 0 1-15,0 0-2 16,0 0 0-16,0 0 2 0,0 0 1 15,0 0-3 1,0 0 0-16,0 0 0 0,0 0 1 16,0 0 0-16,3 0 0 15,1 0 0-15,-1 3 0 16,-3-3 1-16,0 3 1 16,0-3-2-16,0 0 0 15,0 0 0-15,0 0 0 16,0 0 0-16,0 0 0 15,0 0-1-15,0 0 1 16,0 0 0-16,0 0 1 0,0 0-2 16,0 0 1-16,0 0-1 15,0 0 1-15,0 0 0 16,0 0 0-16,0 0-1 16,4 0 0-16,-4 0-30 15,0 0 1-15,0 5 6 16,0 0 0-16</inkml:trace>
  <inkml:trace contextRef="#ctx0" brushRef="#br0" timeOffset="72804.9931">8297 13668 19 0,'-7'-5'9'0,"4"2"8"0,3 3-10 0,0 0-4 16,0 0 0-16,0 0-3 15,0 0 0-15,3-5 2 16,1 0 0-16,-1 0 0 16,4-3 0-16,0 0-1 15,0 0 1-15,1 0-3 16,-1 0 1-16,3 0 0 15,1-3 0-15,-4 3 1 16,0 0 1-16,0 3-2 16,-4 0 1-16,1 0 0 15,-4 5 1-15,4 2 0 16,-1 1 1 0,1 0-3-16,-1-1 0 15,1 3 0-15,-1-2 1 0,1 0-3 16,-1-1 1-16,-3-2 2 15,0 0 0-15,4-2-1 16,-1-1 0-16,-3 3 0 16,4-3 0-16,-1-2 1 15,1 3 1-15,-4 2-1 0,3-3 0 16,-3 3 0-16,0 0 0 16,0-3-2-16,0 3 1 15,0-5 0-15,0 5 0 16,0 0-1-16,0 0 0 15,0 0 2-15,0 0 0 16,0 0-1-16,0 0 0 16,0 0 0-16,0 0 1 15,0 0-1-15,0 0 0 16,0 0 1-16,0 0 0 16,0 0-2-16,0 0 0 0,0 0 1 15,0 0 0-15,0 0 0 16,0 0 1-16,0 0-2 15,0 0 1-15,4-3-1 16,-1 3 1-16,-3 0 0 16,4 0 0-16,-4 0 0 15,7 0 0-15,-3 0 1 16,-4 0 0-16,3 0-1 16,1 0 0-16,-4 3 0 15,0-3 0-15,3 3-1 16,1-3 1-16,-4 0 0 15,0 0 1-15,0 0-2 16,0 0 1-16,0 2 0 16,0-2 1-16,0 0-1 0,0 0 0 15,3 0 0-15,-3 0 1 16,4 0-1-16,-1 0 0 16,-3 3-1-16,4-3 1 15,-1 3-1-15,-3-1 1 16,4-2 1-16,-4 0 0 15,3 0-1-15,-3 0 0 16,0 0-1 0,0 0 1-16,0 0 0 15,0 0 1-15,0 3 0 16,0-3 0-16,0 0-3 16,0 0 1-16,0 0 1 15,0 0 1-15,0 0 0 16,0 0 1-16,0 0-1 15,4 0 1-15,-4 0 0 16,0 0 0-16,0 0 0 16,0 0 1-16,0 0-3 15,0 0 0-15,0 0 1 16,0 0 1-16,0 0-3 0,-4-3 0 16,4 3 0-16,0 0 1 15,0 0 0-15,0 0 0 16,0 0 0-16,-3 0 1 15,3 0-2-15,0 0 1 16,0 0 0-16,0 0 0 0,0 0 0 16,0 0 1-16,3 0-2 15,-3 0 1-15,0 0 0 16,0 0 0-16,0 0 0 16,0 0 0-16,0 0 1 15,0 0 0-15,0 0-2 16,0 0 1-16,0 0-1 15,0 0 1-15,0 0 0 16,0 0 0-16,0 0 0 16,0 0 0-16,4 0 0 15,-4 0 1-15,3 0-1 0,-3 3 0 16,4-1-3-16,-1 1 1 16,1 0 3-16,-4-1 1 15,0 1-2-15,0-3 1 0,4 3 0 16,-4-3 0-16,0 0-2 15,3 2 1-15,-3-2-1 16,4 3 1-16,-1-3 0 16,-3 0 0-16,0 0-1 31,0 0 1-31,0 0 1 16,0 3 0-16,0-3-1 0,0 0 0 15,4 0-1-15,-4 2 1 16,0-2 0-16,3 3 0 15,-3-3 0-15,4 3 0 16,-1-1 0-16,1 1 1 16,-1 0-1-16,-3-1 0 15,0-2 0-15,0 3 0 0,0-3-1 16,0 0 1-16,0 0 1 16,4 0 0-16,-4 0-2 15,0 0 0-15,0 0 0 16,0 0 1-16,0 0 1 15,0 2 0-15,0-2-1 16,0 0 0-16,0 3-1 16,0-3 1-16,0 3 0 15,0-1 1-15,3 1-2 16,-3 0 1-16,0-3 0 16,0 2 1-16,0-2-1 15,0 3 0-15,0 0 0 16,-3-1 1-16,-1 1-2 0,8 0 1 15,-4 2-1-15,0 0 1 16,0 0 1-16,0 1-1 16,0-6 0-1,-4 5-1-15,4-2 1 0,0-1 0 16,0 1 0-16,4 2 0 16,-4 1 0-16,0-1-1 15,0 0 1-15,0 0 0 16,3 3 1-16,1 3-1 15,-4-3 1-15,0 0 0 16,0 0 0-16,0-3-2 16,3 3 0-16,-3-3 1 0,0 1 0 15,0 2 1-15,0-3 0 16,0 0-1-16,0 0 0 16,0 1 1-16,0-1 1 15,0 3-2-15,0-3 0 16,4 0 0-16,-4-2 1 15,0-3-1-15,0 3 1 16,-4-1 0 0,4 1 0-16,0 0-1 15,0-3 0-15,0 2 1 16,-3 1 0-16,3 0-2 16,-4-1 0-16,1-2 2 15,3 0 0-15,0 3-1 16,0 0 1-16,0-3-1 0,0 0 0 15,-4 0 0-15,4 0 0 16,0 0 0-16,0 0 0 16,0 0-1-16,0 0 1 0,0 0 0 15,-3 2 1-15,3-2-1 16,0 0 0-16,0 0-1 16,3 0 1-16,-3 0 0 15,0 0 1-15,0 0-1 16,0 0 0-16,0 0 1 15,-3 0 0-15,3 0-2 16,0 0 0-16,-4 0 1 16,4 3 1-16,0-3-1 15,-3 3 0-15,3-3 0 16,0 0 1-16,0 2 2 16,0-2 0-16,0 0-3 15,0 0 0-15,0 0-1 0,0 0 1 16,0 0 1-16,0 0 0 15,0 0-2-15,0 0 0 16,0 0 0-16,0-2 1 16,0 2-1-16,0 0 1 15,0 0-4-15,0 0 0 16,0 0-52-16,-4 7 0 16</inkml:trace>
  <inkml:trace contextRef="#ctx0" brushRef="#br0" timeOffset="75267.116">8495 13690 20 0,'-11'0'10'0,"18"21"5"0,-3-11-10 16,-4 6 0-1,7 5 0-15,0 1 0 16,0 7 1-16,0 10-3 16,0 9 0-16,4 0-2 15,-1 10 1-15,1 3-2 16,-1-8 1-16,-2 2 0 15,-5 6 1-15,4-3-1 16,0-2 1-16,4 7-1 16,-1 1 0-16,-3-3 3 0,-3 10 0 15,-4-2 2-15,0 0 0 16,0-3-6-16,3-3 0 16,1-5 0-16,-4 9 1 15,0-1-1-15,0-11 0 16,0-2-1-16,0 11 1 15,0-9 1-15,0 6 0 0,0 3-2 16,0 2 1-16,0-11 0 16,4 1 1-16,-4-1-1 15,3 4 1-15,-3-9-1 16,4 0 1-16,-1 3-1 16,4-3 1-16,-3 1-2 15,-1-9 0-15,1 6 2 16,-1 5 0-16,1-3-2 15,-1 3 0-15,1 8 1 16,-1-1 1-16,-3 1-1 16,0 11 1-16,0-11-1 15,0 7 0-15,0 1 0 16,0-5 0-16,0-14 0 16,0 6 1-16,-3 7-2 15,3-7 1-15,0-1 0 0,0 3 0 16,0-2 0-16,0-6 0 15,0 8-1-15,0 3 1 16,0-5 1-16,0-1 0 16,0-4-1-16,0 2 0 15,0-6-1-15,3-4 1 16,-3-12 0-16,4-4 0 16,-4 2-1-16,3-3 1 15,-3-2 0-15,4 8 1 16,-4 2-1-16,3-7 0 0,1-3 0 15,-4-6 0-15,0 1 0 16,4 4 0-16,-4-4 1 16,0-1 0-16,0 4-2 15,0-7 0-15,0-1 1 16,0-1 0-16,0-5 0 16,0-3 0-16,0 3-1 0,0-3 1 15,0-2 1-15,0 2 0 16,0-2-2-16,0-3 1 15,0 0 3-15,0 0 1 16,0 0-4-16,0 5 1 16,0-5-1-16,0 3 1 15,0-3-1-15,0 0 1 16,0 0-1-16,0 0 0 16,0 0 0-16,0 0 1 15,0 0 1-15,0 0 1 0,0 0-3 16,0 0 0-16,0 0 0 15,0 0 0-15,0 0 0 16,0 0 0-16,0 0 0 16,0 0 1-16,0 0-2 31,0 0 1-31,0 0 0 16,0 0 0-16,0 0 0 15,0 0 0 1,0 0 0-16,0 0-1 15,0 0 1-15,3 0-8 16,-3 8 0-16,4-6-48 16,-1-2 1-16</inkml:trace>
  <inkml:trace contextRef="#ctx0" brushRef="#br0" timeOffset="79168.2831">8671 18169 29 0,'0'5'14'0,"-3"-21"6"0,3 16-15 0,0 0-3 16,0 0 1-16,3 3-1 15,4-3 1-15,0 8-3 16,0-8 1-16,4 8 2 16,0-5 0-16,-1 2-3 15,4-5 1-15,0 0-1 16,4 0 1-1,3 0-1-15,0 2 1 16,-3-2-1-16,0 0 1 16,6 0-1-16,5 6 1 15,-1-4-1-15,4-2 0 16,-4 0 0-16,-4 0 1 0,-6 0-1 16,0 0 0-16,-1 6 0 15,1-12 0-15,0 6-1 16,3 0 1-16,0 0 0 15,0 0 1-15,4 6-1 16,0-6 0-16,-1 0 0 16,-3 2 1-1,29-2-1 1,-1 0 0-16,-10 0 0 16,-4 0 1-16,4 0-3 15,0 6 1-15,0-6 2 16,-1 2 0-16,1-2-1 15,-3 6 0-15,2-6 0 16,1 0 0-16,-39 0 0 16,57 2-1-16,-8 1 1 15,0 2 0-15,-3-5 1 16,-3 3-2-16,-1 2 1 16,-3-2 0-16,0 2 0 15,3 3 0-15,4-5 0 16,-4-3 0-16,-3 0 0 15,0 0 0-15,-1-3 0 16,5-2 1-16,-1 5 0 16,-3 0-2-16,0 5 1 15,7-5 1-15,-1 3 0 16,1-3-1-16,-7 0 0 0,0-3-1 16,3-2 1-16,4 5-1 15,0-3 1-15,-4-2-1 16,1 5 0-16,-1 0 2 15,4 0 0-15,0 5-1 16,-7-2 1-16,-4-3-2 16,0 0 1-16,4 5 0 15,0-2 1-15,0-3-1 16,-1 0 1-16,1 0-2 16,3 0 0-16,1 0 0 15,3 0 1-15,-11 0 0 16,0-8 1-16,-3 13-1 0,3-5 0 0,1-5 0 15,-1 5 1-15,0 0-2 16,0 5 1-16,-3-5 1 16,3 0 0-16,1 0-2 15,-1 0 1-15,0 0-1 16,-3 3 1-16,-4-3 1 16,-3 0 0-16,3 0-1 15,0 2 0-15,4 6-1 16,0-8 1-16,0 5 1 15,-4-5 1-15,4 0-3 16,3 0 0-16,0 0 1 16,4 0 0-16,-4-5 0 15,-3 5 0-15,0-2 6 16,3 2 0-16,4-6-5 0,0 4 0 16,-1 2-2-16,-2-8 0 15,6 0 1-15,4 8 1 16,0-3-1-16,-11-2 0 15,0 2-1-15,1-5 1 16,-1 8 0-16,0 0 0 16,4 0 1-16,0-8 0 15,-4 8-2-15,0-2 0 16,4-4 0-16,-4 6 1 0,4-2 1 16,-4 2 1-16,-6 0-3 15,-1 0 0-15,0 0 2 16,-3 0 0-16,-1 0-2 15,5 0 1-15,-5 0 0 16,1 2 0-16,0-2 5 16,-1 6 0-16,-2-4-4 15,2 6 0-15,1-5-1 16,0 5 0-16,3-8 0 16,0 0 0-16,4 0 0 15,-7 0 1-15,-4-3-1 16,0-5 1-16,4 0-2 15,-1 0 0-15,1 6-1 16,3 2 1-16,0 0-15 0,1 0 1 31,-5 2-27-31,1 6 1 16</inkml:trace>
  <inkml:trace contextRef="#ctx0" brushRef="#br0" timeOffset="80702.4094">14513 10853 19 0,'-3'-5'9'0,"-1"-3"4"0,4 8-10 0,0 0-2 16,-3 0 1-16,-1 0-3 15,1-3 0-15,-4 3 1 16,0 6 1-16,-4 4-1 31,-3 3 0-31,-4 11 0 16,1 3 0-16,-1 2 3 15,0 3 0-15,4 2-2 16,7 3 1-16,4-5-3 16,6-3 0-16,8-5 2 0,3-6 0 15,7-5-2-15,0-5 1 16,7-2 0-16,8-6 1 15,2-6-1-15,-6-2 0 16,-4-2 1-16,1-6 1 16,-5-3 0-16,-3 1 0 15,-6-3-2-15,-8 0 0 16,-7-3-2-16,-4 0 1 16,-6-5-2-16,-8 0 0 15,-3 5-23-15,0 13 1 0</inkml:trace>
  <inkml:trace contextRef="#ctx0" brushRef="#br0" timeOffset="82486.097">14115 12404 24 0,'-7'-3'12'0,"7"3"4"16,0 0-12-16,0 0-3 0,7 0 1 15,0-3 2-15,3 6 0 16,4 2-2-16,8 6 0 16,-1-3-1-1,3 8 0-15,8 0-1 0,7 7 0 16,0-1 0-16,3 1 0 16,7-1-1-16,8 1 1 15,-4-1-1-15,-4-1 1 16,4 0-35-16,-3 5 0 15</inkml:trace>
  <inkml:trace contextRef="#ctx0" brushRef="#br0" timeOffset="92142.7361">13935 18219 23 0,'0'-10'11'0,"3"2"3"0,-3 2-12 0,0 6 2 16,4-8 0-16,-1-2 1 31,1 2 1-31,-4 0-2 0,0 5 0 15,0 3-1 1,0 0 0-16,0 0-2 0,3 0 0 16,-3 0-1-16,4 0 1 15,3 3 1-15,0-3 1 16,0 5 0-16,0-10 0 16,4 5-3-16,-1-3 1 0,1-2 0 15,-1 5 0-15,5-3-1 16,-1-2 0-16,3 5 1 0,4-3 1 15,-3 6-4-15,3-3 1 16,-3 5 1-16,0-2 0 16,-1-3 0-16,-3 5 0 15,-3-2 2-15,-1-3 1 16,1-8 1-16,0 5 0 16,-1-2-4-16,1 2 0 15,-1-2-1-15,1 3 1 16,0 2-1-16,-1-3 1 15,4-2 0-15,0 5 1 0,0 0-2 32,1 0 0-32,-1 0 2 15,0 0 1-15,0 0-3 16,0 0 0-16,0 0 1 16,4 0 1-16,6 0 0 15,5 0 0-15,2-3-1 16,-2-2 0-16,-5-3 0 15,1 8 0-15,0-3 0 16,3-2 1-16,0 5-2 16,0 0 1-16,4-3 0 15,-4 1 1-15,1-4-2 0,-1 6 1 0,0-8 0 16,4 6 1-16,3-4 0 16,0 6 1-16,-6-2-4 15,-5-4 1-15,-3 6 1 16,1 0 1-16,-1 0-2 15,0 6 1-15,0-4 0 16,0-2 0-16,4 6 0 16,-4-6 0-16,0 0 0 15,0 0 0-15,1 0 0 16,-5 0 1-16,4 0-1 16,1 0 1-16,2 0-2 15,1 0 1-15,0-6 0 16,-4 12 1-16,4-4-2 15,-4-2 0 1,7 6 2-16,0-4 0 16,0 4-2-1,1-6 1-15,-1 0 1 16,0 0 0-16,0 0-1 16,-3 2 1-16,7 1-3 15,-1 2 1-15,1-2 1 16,0-3 0-16,-4 5 0 15,-3-2 0-15,0-3-1 16,-4 0 1-16,0 0 0 0,0 0 1 0,0 0-2 16,4 0 1-16,0 0 0 15,-1 5 0-15,1-5 1 16,0 0 0-16,-4 3-1 16,4-3 1-16,-1 5-1 15,1-5 0-15,3 0-1 16,0-5 1-16,1 5 0 15,-5 0 1-15,-3 0-2 16,1 0 1-16,-1 0 0 16,0 0 0-16,4 0 1 15,-4 0 0-15,4 0-1 16,-1 0 0-16,-3 0-1 16,1 0 1-16,-1 0 0 0,0 5 0 15,0-2 0-15,7-3 0 31,-3-3 0-31,3 3 0 0,-3 0 0 0,3 0 0 16,-7-5-1-16,4 5 0 16,0 0 1-16,-1-3 1 15,8-2 0-15,0 2 0 16,0-2-1-16,-1 2 0 16,5-2-2-16,2 5 1 15,1-3 2 1,0 1 0-16,-4-4-1 15,-3 4 0-15,0-4 0 16,0 6 1-16,-1-2-2 16,1-4 0-16,3 6 2 15,-3 0 0-15,0 6-1 0,3-4 0 16,0-2 0 0,1 8 0-16,-1-2 0 0,-3-4 0 15,-4 1-1-15,0-3 0 16,0 8 2-16,1-8 0 15,2 5-2-15,-2-2 1 16,2-3 0-16,-2 5 0 16,-1-2 0-16,0-3 0 15,0 0 0-15,0 5 1 16,1-5-1-16,-1 0 0 0,0-5 0 16,-3 5 0-1,-4 0-1-15,0 0 1 16,0 0-1-16,4 5 1 0,3-5 0 15,0 0 0-15,4 0 0 16,-4 3 1-16,1-3-1 16,2 0 0-16,5 0 0 15,-1 0 1-15,0 0-2 16,-3 0 1-16,-4 2 0 0,4-2 0 16,3 0 7-16,1 0 0 15,2-2-8-15,1 2 1 16,0 2-1-16,3-2 1 15,4 0 0-15,-4 0 1 16,-3-2-2-16,0 2 1 16,0 0 0-16,3 0 1 15,1 0-2-15,-1 0 1 16,0 2 1-16,1-4 0 0,2 2-2 16,1 0 1-16,-10-3 0 15,-1-2 0-15,4 5-1 16,-1 0 1-16,1 0 1 15,0 0 0-15,3 0-2 16,-3 0 1-16,0 0 0 16,3 0 1-1,1 0-1-15,-5 0 0 0,-2-3-1 16,-1 3 1-16,4-5 0 16,0 5 0-16,-4 0 0 15,0 0 0-15,-3-3 0 16,3 6 0-16,-3-3 0 0,0 0 0 15,-1 0-1-15,1 0 1 16,-7 0 1-16,0 5 0 16,-4-5-2-16,-4 3 1 0,1-3 0 15,-4 5 1-15,0-5-2 16,0 3 1-16,0-3 0 16,1 2 0-16,-1-2-1 15,0 8 1-15,0-8 0 16,-3 5 0-16,3-2 0 15,-4 2 1-15,1 6-1 16,-1-6 1-16,1-2-2 16,0 5 1-16,-1-6 0 15,1 4 0-15,-1-4 0 16,1 4 0-16,-1 2 0 16,5-8 0-16,-1 2 0 15,0-2 0-15,3-2 0 31,-2 2 0-31,2 0-1 0,-3 0 1 0,-3 2 0 16,-1-2 1-16,-2 0-1 16,2 0 0-16,-3 6-1 15,0-12 1-15,-3 12 0 0,-4-6 1 16,3 0-1-16,-3 0 1 16,4 2-2-16,-4-2 1 31,0 0 0-31,3-2 0 0,1-4 0 15,3-2 1-15,-4 0-2 16,1-2 1-16,-1-1 0 16,5 3 0-16,-5-5 0 15,1 5 0-15,-1-5 0 16,1 0 0-16,3-3 0 16,0-5 1-16,0-3-1 15,0-8 1-15,0 6 4 16,0-9 0-16,0-10-4 0,-3-5 0 15,3-8-2-15,0-11 1 16,3-8 0-16,-3-10 1 16,4-11-2-16,3-3 1 15,-3-20 0-15,-1-1 1 0,1-2-2 16,-8-11 0-16,-3-13 2 31,-3-3 0-31,-11-5-1 0,-4 2 1 16,-3-15-2-16,0 2 1 15,0-10 0-15,-1 8 0 16,5 2-1-16,3 0 1 0,3 6 0 16,11-11 1-16,7 5-2 15,4 14 0-15,6-1 1 16,8 1 1-16,7 10-3 0,3 11 0 16,0 15 3-16,1 17 0 15,-1 20-1-15,-3 19 1 16,-4 16-1-16,-3 16 0 15,-1 16 0-15,-6 21 0 16,-1 13 0-16,-2 32 0 16,-1 11 0-16,-4 15 1 15,1 14-2-15,3-1 1 16,0-4-1-16,4 4 0 16,-1-2 0-16,1 11 1 0,-7-11 1 31,-4 8 1-31,-7 2-3 15,-4 1 1-15,-3-9-1 16,0-5 1-16,0-4 2 16,0-12 0-16,3 0-3 15,1-7 0-15,-1-3 1 0,4-11 0 0,-3-5 0 32,3-3 0-32,-4 1 0 15,4-4 1-15,0-2-1 0,0-5 0 16,0-3 0-16,4-2 1 15,-1 7-2-15,1 0 1 16,-4-34 0 0,-4 117-1-16,1-11 1 0,-1-8 0 15,4-16 0-15,7-8 1 16,4-11 0 0,21-20-1-1,-1-20 0-15,-6-17 0 16,0-9 0-16,-4-29 0 15,4-18 0-15,6-29 0 16,-2-27 0-16,2-16 0 16,1 11 0-16,-11 5 0 15,-14 24 0-15,-10 27 0 16,-15 28 0-16,-3 27 0 0,-7 24 0 16,-4 29 0-16,-7 21 0 15,0 13 0-15,8 3 0 16,2 5 0-16,5-7 0 15,6-14 0 1,8-16 0-16,6-16 0 0,11-20 0 16,14-20 0-16,15-26 1 15,16-29-2-15,19-26 1 16,7-35-2-16,10-18 1 16,4-16 1-16,-1 24 1 15,-17 34-1-15,-17 34 0 16,-15 35-2-1,-14 39 1-15,-7 33 2 16,-10 41 1-16,-11 22-1 16,-11 16 0-16,-6 5-1 15,-11 2 0-15,3-18 6 0,4-13 0 16,7-16-6-16,10-27 1 0,15-20-1 16,17-35 1-16,11-37-1 15,28-32 0-15,17-40-2 16,15-26 1-16,11-21 1 15,-1 3 1-15,-10 31-2 16,-15 34 1-16,-13 22 0 16,-22 29 1-16,-13 29-2 15,-8 19 0-15,-7 18 2 16,-10 18 0-16,-11 9-1 16,-7 15 0-16,-11 3 1 15,-7 8 1-15,8-8-2 16,-1-5 1-16,7-11-2 15,11-8 0-15,11-13 1 16,14-16 1-16,10-26-1 0,25-27 0 16,25-31-1-16,20-27 1 15,12-14 1-15,-1-7 0 16,-6 16-2-16,-26 26 0 16,-20 29 7-16,-18 30 0 15,-11 17-4-15,-10 17 1 16,-1 10-3-16,4-2 0 15,18 0-1-15,18-3 0 16,13-8-49-16,1-5 1 16,-7-19 12-16,-29-13 0 0</inkml:trace>
  <inkml:trace contextRef="#ctx0" brushRef="#br0" timeOffset="93762.9768">8089 18092 42 0,'-25'11'21'0,"22"5"4"0,3-8-22 0,11-3 5 16,6-2 0-16,11-1-1 16,1 3 1-16,9-5-3 15,8 3 1-15,7-6-7 16,11 3 1-1,-1-5-12-15,1 10 0 16,-11-5-41-16,0 8 0 16</inkml:trace>
  <inkml:trace contextRef="#ctx0" brushRef="#br0" timeOffset="94733.4719">4960 18153 37 0,'-11'0'18'0,"15"-3"5"0,-4 3-19 0,4 0-2 16,6 0 1-16,4 0 1 15,11 0 1-15,17 0-3 16,4 0 0-16,0 3-3 16,3-3 0-16,4 0 0 15,0 0 0-15,4 0-46 16,3 0 1-16,-7-8 45 15,-11-2 0-15</inkml:trace>
  <inkml:trace contextRef="#ctx0" brushRef="#br0" timeOffset="95757.4085">6100 17970 38 0,'-4'3'19'0,"8"-27"5"0,-4 16-18 16,3-5-3-16,1-11 0 15,-4 1-2-15,-4-7 1 16,-7 1 1-16,-3 16 1 16,-3 0-6-1,-12 2 1-15,-2 1 4 16,-1 4 1-16,-7 14-4 15,-3 11 1-15,3 7-2 16,0 14 1-16,7 5 0 16,11 5 0-16,4-7-1 15,3-9 1-15,7-10 0 16,7 2 1-16,7-10-1 0,10-5 1 16,4-11-1-16,8-11 1 0,6-21-1 15,11-2 0-15,0-8 1 16,-1-9 0-16,-9 6-1 15,-15 11 0-15,0 8 2 16,-7 2 1-16,-3 16 3 16,-1 13 0-16,-10 14-5 15,0 7 1-15,-7 14 0 16,0 7 0-16,0 4-3 16,0-4 1-16,0 12-1 15,4-12 0-15,3 3-5 0,3-10 1 16,8-6-28-16,-1-7 0 15,1-9 6-15,6-10 0 16</inkml:trace>
  <inkml:trace contextRef="#ctx0" brushRef="#br0" timeOffset="95898.0247">6431 18296 68 0,'-25'11'34'0,"32"-22"-6"0,-7 11-33 0,0 3-25 16,0-3 1-16,4-3-4 16,0 0 1-16</inkml:trace>
  <inkml:trace contextRef="#ctx0" brushRef="#br0" timeOffset="96362.7997">6749 17851 46 0,'-14'-13'23'0,"6"-3"1"0,5 6-23 16,-4 2 1-16,-7 0 1 0,-4 0 2 15,-3 0 0-15,0 8-1 16,3 0 0-16,4 5-4 15,3-2 0-15,1 5-1 16,6 8 1-16,4 8 0 16,7-1 0-16,8 6 1 15,2 6 0-15,8 5-2 16,0 2 0-16,6-5 1 16,-2-11 1-16,-1 4 0 15,-4-1 1-15,-6 5 0 16,-11 0 1-16,-3-7-3 15,-11 2 1-15,-4-3-2 16,-7-7 1-16,-3-8 1 0,-3-11 1 16,-5 0 2-16,5-11 1 15,6-5-1-15,7-10 1 16,8 2-3-16,6 3 0 16,8-14-2-16,7-7 1 15,3-8-3-15,3 7 1 16,1-4-26-16,-7 2 0 0,-1-3-19 15,1 14 0-15</inkml:trace>
  <inkml:trace contextRef="#ctx0" brushRef="#br0" timeOffset="97075.2189">7137 18100 40 0,'3'27'20'0,"4"-9"6"16,-3-10-21-16,-1 5-3 15,1-5 1-15,-1 5-1 16,1-5 0-16,-1 0 1 16,1 0 0-16,-4-8 3 15,3-10 0-15,1-4-5 16,3 4 0-16,0-9-1 16,0-4 0-16,7-4 0 15,-3 1 0-15,-1 4-1 16,5 9 1-16,-1 5 0 15,-4 11 0 1,1 5 1-16,-1 10 0 16,1 6-1-16,0-13 1 0,-4 10 0 15,0 0 0-15,0-5-3 16,0 0 0-16,0-8 2 16,3-16 0-16,-2 0 0 15,2-3 0-15,4-12 1 16,4-4 0-16,-1-5-2 15,1 3 1-15,-4 8 2 16,-3 3 0-16,-1 15 7 16,1 13 0-16,-4 14-7 15,-3-3 1-15,-1 9-5 16,1 7 0-16,-1-11-18 16,4 8 1-16,4-10-33 15,-1-5 0-15</inkml:trace>
  <inkml:trace contextRef="#ctx0" brushRef="#br0" timeOffset="97285.304">7398 18558 60 0,'-7'0'30'0,"28"-32"1"0,-7 6-29 16,14-17 0-16,11-18 1 15,7 1-2-15,10-7 1 16,1-1-4-16,-8 2 0 16,-3 15-30-16,-11 9 0 15,-7 15 1-15,-6 17 0 0</inkml:trace>
  <inkml:trace contextRef="#ctx0" brushRef="#br0" timeOffset="97636.1854">7881 18373 45 0,'-28'-3'22'0,"3"6"5"0,18-1-24 0,-7 4 3 31,-4 4 0-31,4 3-4 0,-3 1 0 0,10 2-4 15,3 5 0-15,8-8 3 16,-1 3-1 0,-3-16 0-16,25 26 5 15,-8-5 0-15,-3 6-2 16,-3-1 1-16,-4 3-1 16,-3-5 1-16,-4 0-5 0,-4 3 0 15,1-12-3-15,-8 1 0 16,0-13-19-16,1-3 0 15,6 0-16-15,4-8 1 16</inkml:trace>
  <inkml:trace contextRef="#ctx0" brushRef="#br0" timeOffset="97925.0589">7962 18211 47 0,'7'0'23'0,"21"6"2"16,-17-4-24-16,-4 9 6 0,4-3 0 16,3 0-4-16,0 8 1 15,0-6 1-15,-3-2 0 16,-4 8-1-16,-7-5 1 16,0 4-3-16,-7 4 0 15,0 2 2-15,-1-2 0 16,1-1-4-16,4-2 0 15,-1 3-1-15,4-4 0 16,0 4 1-16,4-6 1 16,3-2-2-16,7-3 0 0,4-8-22 15,3 0 1-15,4 0-28 16,-1-8 1-16</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278.90762" units="1/cm"/>
          <inkml:channelProperty channel="Y" name="resolution" value="371.90082" units="1/cm"/>
          <inkml:channelProperty channel="F" name="resolution" value="0" units="1/dev"/>
          <inkml:channelProperty channel="T" name="resolution" value="1" units="1/dev"/>
        </inkml:channelProperties>
      </inkml:inkSource>
      <inkml:timestamp xml:id="ts0" timeString="2014-09-10T15:16:37.839"/>
    </inkml:context>
    <inkml:brush xml:id="br0">
      <inkml:brushProperty name="width" value="0.05292" units="cm"/>
      <inkml:brushProperty name="height" value="0.05292" units="cm"/>
    </inkml:brush>
  </inkml:definitions>
  <inkml:trace contextRef="#ctx0" brushRef="#br0">25700 2815 26 0,'-7'-5'13'0,"17"18"9"0,-10-13-12 0,0 0-1 15,0 0 0-15,0 0 1 16,0 0 1-16,0-3-6 15,0-2 1-15,4-8-5 16,-1-3 0-16,4-10 0 16,8-11 0-16,2-6-2 15,-3-15 1-15,4-11 0 16,0 0 1-16,6-18-1 16,1 16 0-16,0 7 0 15,-4 1 0-15,-3 18 1 16,-4 5 0-16,-4 11-2 15,-3 5 0-15,0 8 2 16,4 8 1-16,-4 14-2 16,4 2 1-16,-4 5 0 15,0 8 1-15,3 3-2 0,1 10 1 16,-1 3-1 0,1-5 1-16,3-3-3 0,0-5 1 15,4 0 1-15,3-8 0 16,0-9 3-16,-3 4 1 15,-1-11-3-15,-2 0 0 16,-1-13-1-16,0 0 0 16,3-17 0-16,5-4 0 15,2 5-1-15,8-11 1 16,3 3 2-16,-3-2 0 16,-4 9-4-16,-3 1 0 15,0 16 1-15,-4 5 1 0,0 16 3 16,-3 8 1-16,-8 10 0 15,-3 17 1-15,-7 7-2 16,0 19 0-16,-7 0-3 16,-3-1 0-16,3 4-1 15,0-9 1-15,3-7-20 16,4-8 1-16,4-3-24 16,6-8 0-16,4-11 27 15,0-15 0-15</inkml:trace>
  <inkml:trace contextRef="#ctx0" brushRef="#br0" timeOffset="631.5083">27231 2122 34 0,'3'-8'17'0,"8"-5"7"15,3-8-24-15,-14 21 0 16,-28 5 20-1,7-13 1-15,-4 5-16 16,-7 3 1-16,-10 3-3 16,3 0 1-16,7 5-5 15,4 5 1-15,11-3 0 16,9 9 1-16,12 7-1 16,10 6 0-16,4 2 0 15,6-2 0-15,5 11 0 0,2-1 0 16,-2 0 0-16,-1-7 0 15,-7-6 9-15,-7 0 0 16,-14 0 1-16,-10 3 1 16,-12-6-8-16,-9-2 1 15,-15-5-6-15,-4-9 1 16,-3-5-23-16,4-10 1 16,7 2-20-16,14-2 0 15,17 3 22-15,7-1 0 0</inkml:trace>
  <inkml:trace contextRef="#ctx0" brushRef="#br0" timeOffset="1261.3569">27707 2154 35 0,'7'-24'17'0,"4"16"2"0,-8 5-18 16,-3 3 6-16,0 0 0 16,-3 0-3-16,-4 8 1 15,-4 0-1-15,-3 0 1 16,0 11-3-16,0-3 0 0,3-3-2 15,4 8 0-15,0-5 0 16,7 2 1-16,4 3 0 16,6 1 1-16,8-4-2 15,7 1 1-15,10-1 1 16,4-5 1-16,-1 3-2 16,-6 3 1-16,-4-3 2 15,1 5 0-15,-8 0 0 16,-4-2 0-16,-2 4 2 15,-8-4 1-15,-4 5-2 16,-3 0 0-16,-3-1-2 16,-8 1 0-16,-7-3-3 15,-6 0 0-15,-5-5 0 16,1-5 0-16,0-3-17 16,0-3 0-16,0-5-18 0,3-10 0 15,4-6 4-15,7 0 1 16</inkml:trace>
  <inkml:trace contextRef="#ctx0" brushRef="#br0" timeOffset="1441.3786">27700 2080 62 0,'7'-3'31'0,"53"-2"1"0,-32-1-32 0,8 1 1 15,9-3 0-15,12 0-4 16,6-5 1-16,12 0-52 16,-1 5 1-16,-4-3 46 0,-10 1 1 0</inkml:trace>
  <inkml:trace contextRef="#ctx0" brushRef="#br0" timeOffset="1950.7832">28684 2058 45 0,'4'-15'22'0,"6"23"11"0,-6 2-23 0,-4 9-2 15,-7 20 1-15,-4 6-5 16,-6 13 1-16,-4 11-3 15,-1-3 0-15,-2 6-3 16,3-1 0-16,3-10-16 16,4 0 1-16,7-3-36 15,7-8 1-15</inkml:trace>
  <inkml:trace contextRef="#ctx0" brushRef="#br0" timeOffset="2551.974">29058 2749 48 0,'-10'-5'24'0,"13"7"12"15,-3-2-23-15,7-8-13 16,4-10 1-16,7-11 1 16,10-8 1-16,0-3-3 15,7-13 0-15,4-8 0 16,3-7 0-16,4 1 0 16,-7 4 1-16,-4 15-1 15,-3 9 1-15,-7 4-1 16,-4 6 0-16,-7 8 0 0,0 5 0 15,-3 3 1-15,-1 5 0 16,1 8 7-16,-1 3 1 16,-2 12-6-16,-1 17 1 15,0 8-4-15,0 7 1 16,-4 12-1-16,8-9 1 16,-4-2-2-16,0-1 0 15,4-2 1-15,-4 3 1 0,0-6-11 16,-4-7 1-16,-3-6-15 15,0-6 0-15,-3-4-20 16,-4-6 0-16</inkml:trace>
  <inkml:trace contextRef="#ctx0" brushRef="#br0" timeOffset="2734.3501">29249 2466 59 0,'-7'-5'29'0,"28"-14"1"16,-7 16-30-16,11-2 0 15,10 0 1-15,0 0-16 16,11-3 0-16,7 0-29 16,0-3 1-16</inkml:trace>
  <inkml:trace contextRef="#ctx0" brushRef="#br0" timeOffset="3362.4891">30120 2093 38 0,'0'-8'19'0,"4"11"15"0,-1-3-19 15,-3 13-3-15,-3 8 1 16,-1 19-4-16,1 10 1 16,-4 19-9-16,-11 7 1 15,-7 12-3-15,8 2 1 16,2 29-76 0,15-40 1-16</inkml:trace>
  <inkml:trace contextRef="#ctx0" brushRef="#br0" timeOffset="4158.7132">28635 2101 33 0,'0'-5'16'0,"3"5"7"0,5-3-17 15,-5 3 2-15,-3 0 1 0,0 3 0 16,0-3 1-16,0 0-8 16,-3-3 0-16,-5 6-3 15,-2 4 1-15,-4 9-10 16,-4 0 0-16,-3 5-38 15,0 1 0-15</inkml:trace>
  <inkml:trace contextRef="#ctx0" brushRef="#br0" timeOffset="4704.6764">28406 2688 43 0,'-4'-10'21'0,"11"4"3"0,0 1-21 0,0 0 0 16,4-1 1-16,-1 4-3 15,5-4 0-15,2 6-1 16,4 6 0-16,4 2-14 16,0 2 0-16,14-4-22 15,-1-14 1-15</inkml:trace>
  <inkml:trace contextRef="#ctx0" brushRef="#br0" timeOffset="5382.4546">30120 2066 25 0,'-10'11'12'0,"3"5"3"0,7-13-13 15,-4 2 2-15,0-5 1 16,-6 2-3-16,10 4 0 0,-7-1-3 16,-4 0 1-16,8 3-32 15,-8 0 0-15</inkml:trace>
  <inkml:trace contextRef="#ctx0" brushRef="#br0" timeOffset="6344.4063">29880 2778 29 0,'-14'3'14'0,"7"-6"6"0,7 3-15 0,0 0-2 16,4 0 1-16,3 3 4 15,3-3 0-15,1 2-5 16,10-4 0-16,7-1-3 16,8 0 0-16,-8 1-9 15,0 2 1-15,-3 2-31 16,-1 1 0-16</inkml:trace>
  <inkml:trace contextRef="#ctx0" brushRef="#br0" timeOffset="7434.2069">29976 2791 10 0,'-8'0'5'0,"16"-2"1"16,-8 2-6-16,3 0 10 16,1 2 0-16,3 4 0 15,0-4 1-15,0-2-7 32,0 0 1-32,3 0-4 15,1 0 0-15,0 0 0 16,-1 0 1-16,1 0-2 15,3 0 1-15,0-5-16 0,0-3 0 16,4 0-8-16,-1-2 0 16</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278.90762" units="1/cm"/>
          <inkml:channelProperty channel="Y" name="resolution" value="371.90082" units="1/cm"/>
          <inkml:channelProperty channel="F" name="resolution" value="0" units="1/dev"/>
          <inkml:channelProperty channel="T" name="resolution" value="1" units="1/dev"/>
        </inkml:channelProperties>
      </inkml:inkSource>
      <inkml:timestamp xml:id="ts0" timeString="2014-09-10T15:21:42.375"/>
    </inkml:context>
    <inkml:brush xml:id="br0">
      <inkml:brushProperty name="width" value="0.05292" units="cm"/>
      <inkml:brushProperty name="height" value="0.05292" units="cm"/>
    </inkml:brush>
  </inkml:definitions>
  <inkml:trace contextRef="#ctx0" brushRef="#br0">10855 8697 13 0,'-4'3'6'0,"4"-3"2"0,0 0-8 15,0 0 4-15,0 0 1 16,0 0 1-16,4-3 0 15,-4 3-4-15,3 0 0 16,1 3 0-16,-4-1 0 16,0 3-3-16,0 3 0 15,0 3 2-15,0 5 0 16,-4 0 0-16,1 8 1 16,-1 7-2-16,4 9 0 15,0 2 0-15,0 6 1 0,0 2-1 16,0 0 0-16,4 3-1 15,-1 3 1-15,1 0 0 16,-4-9 1-16,4 3-1 16,-4-2 0-16,0 2-1 15,0-2 1-15,3-11-1 16,1 5 1-16,-1-2 0 16,4-3 0-16,0-3 0 15,-3-7 0-15,3-6 0 16,-4-5 0-16,1-11-3 15,-4-5 1-15,0-8 0 16,-4-2 1-16,-3-6-1 16,-3-3 0-16,-1-5 2 15,1-2 0-15,-1-8 1 0,-3-3 1 16,-4 2 4-16,4 1 0 16,4 5-3-16,-1 2 1 15,4 6-4-15,0 5 0 16,3 3 0-16,4 8 0 15,0 7 0-15,4 6 0 16,-1 0 0-16,1 5 1 16,-1 9 0-16,4 1 0 15,1 4-2-15,-5-3 0 16,1-3 0-16,-1-3 1 16,1-2 2-16,3-3 1 0,0-5-2 15,3-2 1-15,4-4-6 16,4-7 0-16,3-8-29 15,0-11 0-15</inkml:trace>
  <inkml:trace contextRef="#ctx0" brushRef="#br0" timeOffset="466.4042">10883 8612 29 0,'-7'-2'14'0,"4"7"3"0,-1-3-15 16,-3 6 2-16,0 6 0 15,0 4-2-15,0 6 1 16,-4 2-3-16,-3-2 0 16,0 0 0-16,3-5 0 15,4-1-1-15,7-10 0 16,-3 3 2-16,3-9 0 16,0-2-1-16,7-10 1 15,0-11-2-15,0-9 1 0,0-4 0 16,0 0 0-16,0 2 2 15,0 5 0-15,0 6 3 16,0 11 0-16,0 7-2 16,0 6 0-16,-3 7-3 15,3 9 0-15,0 7-1 16,4 1 0-16,-1 2-20 16,1-3 1-16,3 3-6 15,-3 0 1-15</inkml:trace>
  <inkml:trace contextRef="#ctx0" brushRef="#br0" timeOffset="1244.3215">10837 10713 39 0,'0'-32'19'0,"7"22"1"16,-7 10-20-16,4 2 4 31,-1 14 0-31,1 11-2 16,-1 4 1-16,5 17-4 16,-1 5 0-16,0 5 1 15,0 8 0-15,3 3 0 0,1 10 1 16,-4 1-2-1,0-14 1-15,-3-8 0 0,3-10 0 16,0-11 0-16,-4-11 0 16,1-5 0-16,-4-7 1 15,-4-12-2-15,-6-10 1 16,-5-10-3-16,-2-9 1 16,-1-10 1-16,4 8 1 15,3 5 0-15,4 3 1 0,0 8-1 16,0 16 1-16,7 5-1 15,4 13 0-15,3 3-1 16,0-1 1-16,4 1 0 16,-1 0 0-16,1-5 2 15,-1-6 0-15,1-5 2 16,-1-8 1-16,1-6-5 16,0-7 0-16,-1-11-2 15,-3-10 0-15,-3 5-23 16,-1-3 1-16,1-2 3 0,-4-6 1 15</inkml:trace>
  <inkml:trace contextRef="#ctx0" brushRef="#br0" timeOffset="1626.147">10753 10702 33 0,'0'-5'16'0,"14"-5"0"16,-11 7-18-16,-3 3 2 16,4-3 0-16,-4 3 2 15,3 0 1-15,1 0-3 16,-1 0 1-16,1-2 3 15,3-6 0-15,0-6-3 0,0-9 1 0,4-14-1 16,3 0 1-16,0 2-1 16,0 9 1-16,0 5 3 15,0 10 0-15,-3 6 1 16,-4 18 1-16,-4 19-5 16,-3 7 0-16,0 9-3 15,4 0 0-15,3-9-21 16,7-4 0-16,4-14-11 15,-4-16 1-15</inkml:trace>
  <inkml:trace contextRef="#ctx0" brushRef="#br0" timeOffset="2161.0111">10866 12311 43 0,'-15'-21'21'0,"15"18"0"15,0 3-22-15,0 0 3 16,4 3 0-16,-1 7 2 16,5 14 1-16,-1 8-2 15,3 21 1-15,1 8-4 16,-1 8 1-16,1-1-2 15,3-4 1-15,0 5-12 0,0-1 0 16,-3-9-8-16,-1-4 1 16,1-2-1-16,-4-3 1 15</inkml:trace>
  <inkml:trace contextRef="#ctx0" brushRef="#br0" timeOffset="2430.4821">10851 12975 43 0,'4'45'21'0,"24"-10"2"16,-17-28-23-16,-1 9 1 15,4 3 0-15,1 2-1 16,-1-2 1-16,-4-4 2 15,1-1 0-15,-4-6-3 16,0-6 0-16,0-7 1 0,0-8 0 16,0-11-2-16,4-8 0 15,-4-21-20-15,0-5 0 16,7-11-6-16,0 0 1 16</inkml:trace>
  <inkml:trace contextRef="#ctx0" brushRef="#br0" timeOffset="2868.4725">10897 12248 27 0,'-3'2'13'0,"-8"1"4"0,8-3-14 15,-4 3 1-15,0 7 0 0,-1 6-2 16,-2 5 1-16,6 0-2 16,-3-2 0-16,4-6-1 15,-1-5 1-15,1-5 0 16,3-11 1-16,3-8-2 15,1-5 1-15,-1-8-1 16,4-14 0-16,0 1 2 16,0 7 0-16,-3 9 2 15,0 5 0-15,-1 5 2 16,4 5 1-16,0 17-3 16,4 10 0-16,3 7-5 15,0-1 0-15,4-1-13 16,-1 0 1-16,1-3-29 15,3-2 1-15</inkml:trace>
  <inkml:trace contextRef="#ctx0" brushRef="#br0" timeOffset="9322.7803">10576 7731 35 0,'-10'-42'17'0,"-4"-1"2"15,10 33-19-15,-3-3 3 16,-7-3 1-16,0 0-2 16,0 3 1-16,0 2-2 15,-1 3 0-15,1 5 0 16,4 6 0-16,-1 2-2 15,1 9 0-15,-1 7 0 0,7 5 1 16,1 6 0-16,-1-5 1 16,1-1-1-1,3-5 0-15,0-2-1 0,0-6 0 16,3 0 2-16,1-8 0 16,3-5-1-16,0 0 0 15,0-13 1-15,4-16 0 16,3-3-2-16,0-10 0 15,4-11 1-15,-1-3 0 16,1-2 1-16,-1-3 0 16,-2 6-1-16,-5 13 0 0,-3 7 3 15,-3 9 1-15,-1 7-4 16,-3 9 1-16,-3 2 0 16,-1 10 0-16,1 14 2 15,-4 8 0-15,0 13-2 16,0 11 1-16,3 5-2 15,4-1 1-15,0 4-2 16,4-3 1-16,3-8-4 16,0-11 0-16,0-5-4 15,3-5 1-15,1-11-6 16,3-5 1-16,7-5-17 16,0-16 1-16</inkml:trace>
  <inkml:trace contextRef="#ctx0" brushRef="#br0" timeOffset="9667.4722">10788 7443 33 0,'-11'-6'16'0,"4"22"4"15,7-10-18-15,0 4 1 0,-3 9 1 16,3 5-3-16,0-1 0 16,0 9-1-16,3 2 1 15,1 1-1-15,6-3 1 0,-3-9-1 16,1-4 0-16,-1-11 0 15,0-5 1-15,3-14-1 0,1-5 0 16,-1-5 0-16,-3-3 0 16,0-8 0-16,-3 3 0 15,0 3 4-15,-4 5 0 16,0 7 0-16,0 12 1 16,-4 10-6-16,0 5 1 15,1 11-1 1,-1 2 1-16,1 6-1 15,3-3 0-15,3-5-12 16,1-3 1-16,3-5-20 16,4-6 0-16,6-4 29 15,4-9 1-15</inkml:trace>
  <inkml:trace contextRef="#ctx0" brushRef="#br0" timeOffset="9938.4174">11194 7477 42 0,'-22'-13'21'0,"-9"8"4"16,24 5-22-16,-4 0-3 15,0 5 0-15,4 3-1 0,4 2 1 16,6 6 0-16,4 0 1 16,8 0-1-16,2-3 0 15,1 0 1-15,0-2 1 16,-4 5-2-16,-4 0 1 15,-3 5-2-15,-3 0 0 16,-8 0 0-16,-10 1 1 16,-11-4-6-16,-3 1 0 15,4-4-12-15,-1-4 1 0,4-3-5 16,7-8 1-16</inkml:trace>
  <inkml:trace contextRef="#ctx0" brushRef="#br0" timeOffset="10132.1527">11388 7218 49 0,'-4'26'24'0,"4"46"1"16,-3-56-25-16,-1 7-1 15,-3 12 0-15,0 7 0 16,-4 8 0-16,1 11-12 15,3-5 0-15,0-3-20 16,3-3 0-16</inkml:trace>
  <inkml:trace contextRef="#ctx0" brushRef="#br0" timeOffset="10230.7895">11317 7501 44 0,'4'-24'22'0,"49"-5"-10"15,-32 18-21-15,18-2-25 16,13 3 1-16</inkml:trace>
  <inkml:trace contextRef="#ctx0" brushRef="#br0" timeOffset="14697.6162">7126 8504 28 0,'-3'0'14'0,"3"2"0"16,0-2-14-16,3 0 2 16,1 6 0-16,-1 4-2 15,1 6 1-15,-1 0 2 16,1 8 1-16,3 5-2 15,-4 8 1-15,1 3-3 16,-1-1 1-16,1 6-2 0,-1 3 0 16,-3-6 1-16,0-7 1 15,-3-6-1-15,3-5 0 16,0-6 0-16,-4-2 1 16,1-5 2-16,-1-4 0 15,-3-4-3-15,0-3 0 16,-3-8-1-16,-4-5 1 15,-1-6 0-15,1-4 0 16,0-1 0-16,4 5 0 0,3 3-1 16,-1 6 1-1,5 12 0-15,3 6 0 0,3 6-1 16,5 7 1-16,2 0 0 16,1 0 1-16,3 6-2 15,0-1 1-15,0-2 0 16,0 0 1-16,0-6 0 15,-3-2 1-15,-1-8 2 16,1-5 1-16,0-9-5 16,-1-10 0-16,4-2-7 15,0-6 1-15,1-2-8 16,-5-3 1-16,-3 2-11 16,0 1 0-16</inkml:trace>
  <inkml:trace contextRef="#ctx0" brushRef="#br0" timeOffset="15291.2355">7073 8472 28 0,'-7'0'14'0,"-3"13"1"0,6-5-14 15,0 5 0-15,-3 6 1 16,0-1-2-16,0 1 0 0,0-1 0 15,4 1 1-15,-1-6 1 16,1-2 0-16,3-3 0 16,0-6 1-16,3-7-3 15,4-3 0-15,4-8 1 16,3-8 0-16,0 1 1 16,-3 4 1-16,-1-2-2 15,1 8 0-15,-1 5 0 16,1 2 1-16,0 12-2 15,-1 2 1-15,-3 8-3 16,0 2 0-16,-3 3-12 16,3 6 0-16,0 2-11 15,3 8 0-15</inkml:trace>
  <inkml:trace contextRef="#ctx0" brushRef="#br0" timeOffset="16573.8352">7168 10787 27 0,'-7'-16'13'0,"7"14"1"0,0 2-15 0,0 0 3 16,4 2 1-16,-1 3 1 15,1 6 0-15,-1 2-1 16,1 11 1-16,0 3-2 16,-1 4 1-16,1 1-2 15,-1 0 1-15,1 15 0 16,-1 9 1-16,4 0-3 0,-7 12 0 16,0-1 1-16,0 1 1 15,4 1-2-15,-1-3 1 16,4-15-1-16,0-4 1 15,0-5-2-15,1-7 1 16,-1-6-1-16,-4-5 1 16,1 0 0-16,-4 2 1 15,-4-2-1-15,-3 2 1 16,-4 3-2-16,1 3 1 16,6-8 0-16,-3-6 0 15,4-4 1-15,-1-9 1 16,1-10-3-16,-1-6 1 0,1-13 0 15,-4-13 1-15,-4-5-4 16,-3-8 1-16,0 5 2 16,0 10 1-1,0 9-1-15,3 7 1 16,4 11-1-16,0 8 0 16,3 8-1-16,4 6 1 15,4 1-1-15,3 12 1 0,0 2 0 16,0 0 0-16,0-2 0 15,0-4 1-15,-3 1-2 16,3-5 1-16,0-6 0 16,3-8 1-16,1-2-1 15,7-16 1-15,6-14-4 16,5-12 0-16,-1-17-38 16,0-2 0-16</inkml:trace>
  <inkml:trace contextRef="#ctx0" brushRef="#br0" timeOffset="16947.6257">7080 10901 28 0,'-21'34'14'0,"10"19"1"0,11-45-14 16,0 0-2-16,0-5 0 15,0 2 3-15,4-5 1 16,7-11-1-16,3-15 1 16,0-8-1-16,3-9 0 15,1-10 2-15,3 0 0 16,0 14-2-16,-3 7 1 15,0 8 3-15,-1 11 1 16,1 18-2-16,3 22 1 16,0 18-7-1,0 13 0-15,1 3-28 0,-5 2 0 16,8-5 6-16,0-15 1 16</inkml:trace>
  <inkml:trace contextRef="#ctx0" brushRef="#br0" timeOffset="17932.7228">6636 15245 31 0,'-14'-34'15'0,"7"-35"4"16,3 53-16-16,-3-10 1 15,-4-6 0-15,1-2 1 16,-8 5 0-16,-7 7-1 0,-3 4 0 16,-3 13-4-16,-1 10 0 15,4 19 0-15,3 7 1 16,0 22 0-16,8 11 1 15,-1 13-3-15,4 5 1 16,3 10-1-16,4-7 1 16,4 0-7-16,3-6 1 15,0-18-28-15,0-14 0 0,0-4 27 16,-4-12 0-16</inkml:trace>
  <inkml:trace contextRef="#ctx0" brushRef="#br0" timeOffset="18135.815">5941 15449 58 0,'-4'-3'29'0,"75"11"0"0,-50-13-29 16,0 0 0-16,11-1 0 16,10-2-2-16,4 1 0 15,14-1-18-15,11 2 0 16,-11 4-11-16,-4 2 0 15,4 2 26-15,-4 4 1 16</inkml:trace>
  <inkml:trace contextRef="#ctx0" brushRef="#br0" timeOffset="18451.5499">6794 15481 37 0,'-21'5'18'0,"0"-18"6"15,14 13-20-15,-7 0-3 0,-4 2 1 16,-3 6-2-16,0 6 0 15,0 9 0-15,0 12 1 16,3-1-1-16,4 9 1 16,7-1-2-16,3-10 0 15,8-9 1-15,6-15 1 16,8-13-1-16,3-8 0 16,4-19 0-16,3-13 0 15,4 0 1-15,-4-5 0 16,-7 5-1-16,-3 11 0 15,-4 12 8-15,-7 14 0 0,-7 14-8 16,-7 7 1-16,-4 16-2 16,1 16 0-16,3 0-7 15,0 5 0-15,7 1-7 16,7-9 0-16,7-13-14 16,14-16 1-16</inkml:trace>
  <inkml:trace contextRef="#ctx0" brushRef="#br0" timeOffset="18711.5395">7253 15449 41 0,'-39'-5'20'0,"4"10"2"16,24-5-21-16,-6 3 2 16,-4 5 1-16,-1-3-3 15,5 3 1-15,6 5-4 16,4 3 1-16,7 0 2 0,4 5 1 15,6-2-1-15,4 2 0 16,1 0 4-16,-1 3 1 16,-4-3-4-16,-3 3 0 15,-3 10-2-15,-8 3 1 16,-6-5-3-16,-4-6 1 16,-4-5-17-16,0-5 0 15,1-5-18-15,3-16 1 0</inkml:trace>
  <inkml:trace contextRef="#ctx0" brushRef="#br0" timeOffset="18901.6885">7306 15110 58 0,'4'11'29'0,"27"66"2"15,-24-54-29-15,0 15-1 16,0 12 0-16,-3 5-2 15,-4 9 0-15,4-1-28 16,-1-2 0-16,4 0-1 16,4-13 0-16</inkml:trace>
  <inkml:trace contextRef="#ctx0" brushRef="#br0" timeOffset="19067.0849">7292 15393 60 0,'-7'19'30'0,"39"13"-1"0,-18-30-30 16,0-2-10-16,7 3 1 15,4-6-11-15,10 1 0 16,7-6-6-16,11 5 1 16</inkml:trace>
  <inkml:trace contextRef="#ctx0" brushRef="#br0" timeOffset="19352.6903">7747 15608 43 0,'7'18'21'0,"35"-26"2"16,-31 0-21-16,3-5-2 16,11-8 0-16,3-8 1 15,4-3 0-15,-8-5-2 16,-2 0 1-16,-8 3-1 15,-11 5 1-15,-6 7 1 16,-11 9 0-16,-4 8 5 16,-3 15 1-16,0 14-1 15,3 8 0-15,-3 10-6 16,7 3 0-16,7 0-3 16,3-8 1-16,1-8-20 15,6-2 1-15,8-3-12 16,10-6 0-16</inkml:trace>
  <inkml:trace contextRef="#ctx0" brushRef="#br0" timeOffset="19547.8971">8209 15687 70 0,'-18'0'35'0,"15"5"7"0,-1-5-35 16,1-2-6-16,-1-4 1 15,4-1-3-15,7-9 1 16,8-5 0-16,2-6 1 15,8 1-2-15,10-6 0 16,7 0-18-16,4 3 1 16,7 16-37-16,4 5 1 15,-11 8 50-15,-4 2 0 0</inkml:trace>
  <inkml:trace contextRef="#ctx0" brushRef="#br0" timeOffset="20463.5661">7458 8776 37 0,'-32'8'18'0,"7"3"8"15,18-6-19-15,0-2-6 16,0 2 0-16,4 6-2 0,-1 4 1 16,8 9 0-16,-1-3 1 15,4 3 0-15,4-5 1 16,-1-3-2-16,4-3 1 15,1-3 4-15,-5 1 0 16,-3 2-2-16,-7 3 1 16,-3 5-4-16,-8 0 1 15,0 3-1-15,1 0 0 16,-4-5-7-16,-4-4 0 16,4-1-11-16,3-4 0 15,4-4-13-15,7-4 1 0</inkml:trace>
  <inkml:trace contextRef="#ctx0" brushRef="#br0" timeOffset="20839.9112">7585 8607 35 0,'-4'-5'17'0,"11"-6"7"0,-7 11-18 0,4-3-4 16,-1 6 1-16,1 10 0 16,-1 14 1-16,-3 10-4 15,4 8 0-15,-4 10-1 16,-4 1 1-16,1 2-20 16,-1-5 0-16,1-5-6 15,3-9 0-15</inkml:trace>
  <inkml:trace contextRef="#ctx0" brushRef="#br0" timeOffset="21093.5508">7719 8927 44 0,'-21'45'22'0,"10"5"3"0,11-34-22 16,0 5-2-16,7 3 0 15,7-3 0-15,4-5 0 16,3-8 0-16,0-8 0 16,4-10-1-16,-4-9 0 15,0-5 2-15,-3-8 0 0,-8-5-5 16,-6-5 1-16,-8 10-16 16,-6 9 0-16,3 12-13 15,-7 14 1-15</inkml:trace>
  <inkml:trace contextRef="#ctx0" brushRef="#br0" timeOffset="21514.3076">7997 8914 49 0,'-17'29'24'0,"3"8"2"16,14-24-25-16,0 8 1 16,0 3 0-16,3-3-3 15,8-2 1-15,-1-6 1 0,5-8 0 16,2-7-1-16,4-9 0 16,4-5-5-16,-7 0 1 15,-1 1 4-15,-3-1 0 16,1 2 0-16,-8 6 1 15,0 3 0-15,3 5 0 16,-3 5 5-16,4 3 0 16,-4 3-1-16,3 0 1 15,1 2 1-15,-4-3 0 16,4-2-4-16,-1-2 0 16,4-9-2-16,4-10 0 15,0-6-1-15,3-7 0 0,-4-11-6 16,-2 0 1-16,-8 2-48 15,-4 4 1-15,-3 1 39 16,-3 7 0-16</inkml:trace>
  <inkml:trace contextRef="#ctx0" brushRef="#br0" timeOffset="22999.0348">6463 7202 44 0,'-21'-5'22'0,"14"2"1"0,7 3-23 0,0 3 2 15,0 7 0-15,-7 17-1 16,0 4 1-16,-4 17 1 16,-3 13 1-16,0 0-2 15,7 10 0-15,3-10-2 16,1-3 0-16,3-7 0 15,7-9 0-15,3-8 0 16,8-10 1-16,0-13 2 16,6-14 0-16,-6-8-5 0,0-12 1 15,-4-9 1-15,-4 3 1 16,-3 2-2-16,-10 4 0 16,-15 7-12-1,-14 10 1-15,1 9-19 16,-1 16 0-1,4 12 20-15,3 1 0 0</inkml:trace>
  <inkml:trace contextRef="#ctx0" brushRef="#br0" timeOffset="23435.4949">6929 7564 42 0,'-25'-15'21'0,"-14"-1"2"16,28 10-22-16,-3 4 2 16,-3 2 1-16,-1 0-4 15,0 5 1-15,1 3-1 16,-1 3 0-16,4 2-1 16,3 11 1-16,1 5 0 0,3 5 0 15,0-2 0-15,3 0 1 16,1-3-2-16,3-8 0 15,3-5 1-15,1 0 0 16,-4-16 0 0,21-19 0-16,0-2 1 15,7-8-2-15,-3 0 1 0,-4-3 1 16,4-2 1 0,-4-1-2-16,-3 9 0 15,-8 5 9-15,-3 5 1 16,0 10-9-16,-7 14 1 15,0 8-3-15,-3 11 1 0,-1 10 0 16,4 0 0-16,0 0-10 16,4-5 0-16,6-6-13 15,1-7 1-15,0-6-3 16,3-8 0-16</inkml:trace>
  <inkml:trace contextRef="#ctx0" brushRef="#br0" timeOffset="23644.2102">7147 7160 48 0,'-10'-6'24'0,"10"14"2"16,3 0-24-16,1 11 1 16,-4 10 1-16,0 5-3 15,0 9 0-15,-4 9-2 16,1 7 1-16,-1-4-1 0,4 6 1 15,0-8-20-15,4-13 1 16,3-14-15-16,0-18 1 16</inkml:trace>
  <inkml:trace contextRef="#ctx0" brushRef="#br0" timeOffset="23780.1958">7299 7223 46 0,'-11'8'23'0,"-6"71"9"0,13-60-23 15,-3 21-6-15,4 13 1 0,-1 15-9 16,4 1 0-16,7-5-48 16,11-3 0-16</inkml:trace>
  <inkml:trace contextRef="#ctx0" brushRef="#br0" timeOffset="31656.5464">14263 7546 25 0,'0'-5'12'0,"0"-3"6"0,0 8-13 0,0 0 0 15,0 0 1-15,0 0-1 16,0 0 1-16,0 2-5 15,0 4 1-15,-4 4 0 16,1 11 0-16,-1 14-1 16,-6 4 1-16,-8 14 0 15,-7 11 0-15,-6 13 0 16,-1 10 0-16,4 3 1 16,-1 8 1-16,8 0-2 15,0 2 0-15,3 3-3 16,4 1 0-16,4-1 1 15,-4-8 0-15,3-8 0 16,4-5 1-16,0-13-1 0,7-5 1 16,3-14-1-16,1 0 1 15,-1 0 0-15,5-2 0 16,-5-6-1-16,1-7 0 16,3-6 0-16,-4-5 1 15,1-6-1-15,-1-5 1 16,1-5 0-16,-1-2 1 15,1-6-2-15,-1 0 1 16,-3 0 1-16,0 0 1 0,0 0-1 16,0 0 0-16,0 0-2 15,0 0 1-15,0 2-2 16,0 1 1-16,0 0 0 16,0-6 0-16,0 6-1 15,0-3 1-15,0 0 1 16,0 0 0-16,0-3 0 0,0 6 1 15,0-3-2-15,0 0 1 16,4-3-2-16,-1-2 1 16,1 2 0-16,3-5 1 15,4 0-1-15,-1 3 0 0,4 0 0 16,0-3 1-16,0-3-2 16,4 0 1-16,3 1 0 15,4-1 1-15,-7-2-2 16,3 3 1-16,3-1 0 15,5 3 0-15,-1 0 0 16,0 3 1-16,0-3-2 16,1 8 1-16,-5 0 0 15,-3 2 1-15,-3 1-1 16,-4 0 0-16,4-3 0 16,-4 2 0-16,0-4-1 15,0 2 1-15,0 0 0 0,0 2 0 16,0-4 0-16,1 2 1 15,-5 0-2-15,-3-3 1 16,4 6 0-16,-4-3 1 16,-4 0-1-16,1-6 0 15,-1 1 0-15,-3 0 0 16,0-8 0-16,-3-6 1 16,-4-7-1-16,0-14 0 15,-7-2-1-15,-4-19 1 0,0-5 0 16,1-19 0-16,-1-13 0 15,-3-8 0-15,-4-18-1 16,-3 0 1-16,-7-1 2 16,3 9 0-16,4 15 6 15,7 25 0-15,3 7-8 16,0 11 1-16,4 5-2 16,4 8 1-16,6 8 0 15,4 2 0-15,0 1-1 16,0 5 0-16,0 2-21 15,0 6 1-15,0 8-20 16,0 13 1-16,-3 13 27 16,-1 14 0-16</inkml:trace>
  <inkml:trace contextRef="#ctx0" brushRef="#br0" timeOffset="31967.6457">14164 9448 53 0,'-28'40'26'0,"-25"37"2"15,39-64-28-15,-7 19-12 16,-8 10 1-16,1 0-5 16,0 1 1-16,10-6-11 15,8-11 0-15</inkml:trace>
  <inkml:trace contextRef="#ctx0" brushRef="#br0" timeOffset="32142.7795">14355 9311 58 0,'-36'8'29'0,"-6"76"1"0,35-60-29 15,0 16-2-15,0-1 1 16,7 12-13-16,0 4 1 15,3-10-6-15,1 0 18 16,-4-45 0 0</inkml:trace>
  <inkml:trace contextRef="#ctx0" brushRef="#br0" timeOffset="32293.3472">14404 9268 54 0,'-14'40'27'0,"31"24"0"0,-6-41-28 0,3 17-7 16,7 13 0-16,11-16-11 16,7 0 0-16,-4-3-7 15,0-15 1-15</inkml:trace>
  <inkml:trace contextRef="#ctx0" brushRef="#br0" timeOffset="32428.255">14668 9430 63 0,'0'55'31'0,"25"35"2"16,-11-77-33-16,7 9-27 15,4 4 0-15,0 1-9 0,-8-12 1 16</inkml:trace>
  <inkml:trace contextRef="#ctx0" brushRef="#br0" timeOffset="36691.1448">14436 8808 31 0,'-7'8'15'0,"10"10"5"15,1-4-16-15,-4 12 1 16,3 6 0 0,1 16-3-16,3 15 1 15,0 16-3-15,-4 17 0 16,-3 15 0-16,0 8 1 15,0-3-1-15,-3 3 0 16,-1 0-1-16,1-8 0 16,-1 1 2-16,1-7 0 0,3-20-2 15,3-13 0-15,4-14 0 16,-3-11 0-16,-1-12 0 16,1-9 1-16,-4-15 0 15,-4-11 0-15,-3-8 1 16,-3-16 0-16,-4-13-4 15,-4 0 1-15,-3-3 3 16,0 1 0-16,-1 2 0 16,5 2 1-16,3 11-1 15,3 8 0-15,4 11-2 16,4 8 1-16,-1 13 0 16,4 5 0-16,0 8 1 15,7 5 0-15,4 3-1 16,-1-2 1-16,4-6 0 15,0-5 0-15,1-8 2 16,-1-11 0-16,3-13-2 0,1-11 1 16,0-7-3-16,-1 0 0 15,4-1-26-15,-3 3 0 16,0 6 7-16,-8-1 0 16</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278.90762" units="1/cm"/>
          <inkml:channelProperty channel="Y" name="resolution" value="371.90082" units="1/cm"/>
          <inkml:channelProperty channel="F" name="resolution" value="0" units="1/dev"/>
          <inkml:channelProperty channel="T" name="resolution" value="1" units="1/dev"/>
        </inkml:channelProperties>
      </inkml:inkSource>
      <inkml:timestamp xml:id="ts0" timeString="2014-09-10T15:24:03.429"/>
    </inkml:context>
    <inkml:brush xml:id="br0">
      <inkml:brushProperty name="width" value="0.05292" units="cm"/>
      <inkml:brushProperty name="height" value="0.05292" units="cm"/>
    </inkml:brush>
  </inkml:definitions>
  <inkml:trace contextRef="#ctx0" brushRef="#br0">19071 4374 34 0,'-14'-6'17'0,"0"-7"5"15,10 10-17-15,1-2 3 16,-1 0 0-16,1 5-4 0,-1 2 1 0,1 4-2 16,-1 7 1-16,4 8-3 15,4 3 0-15,-1-3-1 16,4 3 1-16,4-6 0 15,3-4 1-15,4-1-1 16,-1-10 0-16,4-3 0 16,-3-11 0-16,3-2-2 15,-10-8 1-15,-4-1 0 16,-7 4 0-16,-7-1 0 0,-7 6 1 16,-7 3 2-16,-4 7 0 15,0 6-1-15,1 7 0 16,2 9-1-1,5 4 0-15,3-4-2 16,3-3 1-16,4 0 2 16,7-3 0-16,7-5-2 15,7-8 0-15,4-8 0 16,3-5 0-16,0-8 1 16,-3-1 0-16,-8 7-1 15,-6 1 0-15,-8 4 1 16,-3 4 1-16,-7 9 1 15,-3 10 0-15,-1 3-1 16,0 8 0-16,4-3-2 16,0-5 0-16,7 0 0 15,3-6 0-15,8-4 2 16,7-9 0-16,6-7-2 16,8-9 0-16,0-5 0 0,-4 0 0 15,-4 6 6-15,-3 2 0 16,-6 5-4-16,-8 11 0 15,-8 14 0-15,1 2 0 16,-3 2-4-16,-1 1 1 16,1-4-15-16,3-4 0 15,3 0-34-15,11-6 0 16,0-8 31-16,11-13 1 0</inkml:trace>
  <inkml:trace contextRef="#ctx0" brushRef="#br0" timeOffset="961.2773">18221 3527 39 0,'-18'-16'19'0,"-10"-5"4"16,18 16-20-16,-5-1 1 16,-6 1 1-16,-11 0 2 15,-10 2 0-15,7 3-1 16,3 3 0-16,4-1-7 0,7 4 1 16,10-1 0-16,4 5 0 15,7 4-1-15,14 2 1 16,11 5 0-16,7 11 0 15,-1-3 0-15,1-3 1 16,0 6 0-16,0 0 0 16,-4 2 5-16,-7 3 0 15,-7 0 2-15,-10-3 0 16,-11 1-6-16,-7-3 1 0,-8 2-3 16,-9-5 0-16,-8-10-7 15,0-14 0-15,0-10-15 16,4-3 0-16,7-8-16 15,10-8 0-15,11-5 29 16,11-3 1-16</inkml:trace>
  <inkml:trace contextRef="#ctx0" brushRef="#br0" timeOffset="1195.6526">18380 3220 64 0,'0'13'32'0,"14"45"8"16,-11-42-31-16,1 24-4 16,-1 10 0-16,4 14-2 15,1-3 1-15,-5 10-5 16,4 0 0-16,0-4 0 0,0-4 1 16,4-10-20-16,-4-11 1 15,7-2-11-15,-3-8 0 16,-4-11 0-16,-4-21 1 15</inkml:trace>
  <inkml:trace contextRef="#ctx0" brushRef="#br0" timeOffset="1376.2408">18172 3598 59 0,'0'-2'29'0,"42"-14"8"0,-24 11-30 0,3-3-8 0,10 5 1 15,8-5-1-15,7 5 1 16,-4 1-18-16,4 2 1 16,11 0-6-16,-4 5 0 15,7-8-1-15,-4 3 1 16</inkml:trace>
  <inkml:trace contextRef="#ctx0" brushRef="#br0" timeOffset="1749.1868">18909 3614 41 0,'-4'21'20'0,"1"-13"15"0,3-10-21 15,-4 4-6-15,-3-2 0 0,0-5-6 16,-7 2 0-16,-4 1-2 16,-3 2 0-16,0 5 1 15,0 6 0-15,-4 4-1 16,4 7 0-16,0 9 2 16,3 9 0-16,4 2-3 15,7-5 1-15,7-7-1 0,7-7 1 16,4-7-1-16,3-5 1 15,7-9 0-15,4-12 1 16,3-14-1-16,0-8 0 16,-3 1 0-16,-8-9 1 15,-6-8 4-15,-4 9 1 16,-3 7 2-16,-4 11 0 16,-4 7-7-16,1 17 0 15,-4 8-2-15,3 2 0 0,4 3 0 16,4 5 1-16,3 0-12 15,7 0 0-15,0 0-9 16,0-2 1-16,0-3-7 16,4-6 1-1,-1-4 5-15,1-9 0 16</inkml:trace>
  <inkml:trace contextRef="#ctx0" brushRef="#br0" timeOffset="2017.2902">19039 3736 46 0,'-3'3'23'0,"6"2"4"0,1-3-24 16,-1 6 1-16,1 6 0 16,0 4-4-16,-1 6 1 15,1 5-2-15,-1 0 1 16,-3-29 0-16,-3 21 11 16,3-10 0-16,0-16-9 15,3-14 0-15,4-7 6 16,0-1 0-16,4 3-6 15,6 6 1-15,1-3-4 16,0-3 1-16,3 3-9 16,4 2 0-16,3 1-13 15,4 2 1-15,-4-5 2 16,-4 7 1-16,1 4-9 16,-4 5 0-16</inkml:trace>
  <inkml:trace contextRef="#ctx0" brushRef="#br0" timeOffset="2251.6118">19554 3323 48 0,'-7'-5'24'0,"11"-6"12"0,-4 11-24 16,3 3 0-16,1 2 0 15,0 14-5-15,-1 10 1 16,1 13-6-16,-1 11 1 15,1 8-3-15,-1-5 1 16,1 4-2-16,-1 4 1 0,1-9-12 16,-1-7 1-1,1-11-12-15,-4-8 0 0,-4-10-15 16,1-6 0-16</inkml:trace>
  <inkml:trace contextRef="#ctx0" brushRef="#br0" timeOffset="2447.5721">19406 3519 83 0,'11'-11'41'0,"45"-5"12"0,-35 11-42 0,4 0-10 15,3 2 1-15,8 1-22 16,-1 2 1-16,0 0-45 15,4 0 0-15,3-8 53 16,1 0 0-16</inkml:trace>
  <inkml:trace contextRef="#ctx0" brushRef="#br0" timeOffset="2561.4563">20020 3733 72 0,'-21'11'36'0,"21"-11"-71"0,3 0-37 15</inkml:trace>
  <inkml:trace contextRef="#ctx0" brushRef="#br0" timeOffset="4883.9996">30882 16499 28 0,'0'-5'14'0,"-7"-13"8"15,4 12-14-15,-1 4-2 0,1-4 0 16,-5 4-4-16,1 2 1 31,-10 10-1-31,6 11 1 16,-3 9-2-16,3-1 0 15,4 0 0-15,0-5 0 16,4-1 2-16,3-9 0 16,0-4 2-16,7-2 0 15,3-3-4-15,1-10 1 16,3-5-1-16,-3-9 0 0,-11-5-1 16,0 6 1-16,0-1 2 15,-4 3 1-15,-6 3-4 16,-1 5 0-16,0 8-1 15,1 8 1-15,-1 5 0 16,1 9 0-16,6-7 0 16,1 9 1-16,3-8-1 15,7 0 0-15,3-5 0 16,11-4 1-16,1-4 0 16,2-6 1-16,-2-4-2 15,-5-9 1-15,-6-6-1 16,3-1 0-16,-11-1 0 0,-6 0 0 15,-4 3-1-15,-4 5 0 16,-3 5 1-16,-4 9 0 16,4 7-1-16,0 11 0 15,0 2 2-15,7 9 0 16,0-3-2-16,7 0 0 16,4-6 1-16,-1-7 1 15,15 2 1-15,-4-3 1 16,7-4-1-16,0-4 0 15,-10-10-2-15,3-7 1 0,-4-12 1 16,-3 1 0-16,-3-1-4 16,-8 1 0-16,-3 2 5 15,0 5 0-15,-3 9-3 16,-1 7 0-16,-3 6 0 16,11 7 0-16,-1 9 1 15,4 7 1-15,7 1-1 16,4-1 1-16,3-2-2 15,-4-5 1-15,-3-9 1 16,8-2 0-16,-5-13-3 16,-6-11 1-16,-4-5-24 15,-4 0 1-15,-10-6-30 16,-11-5 0-16</inkml:trace>
  <inkml:trace contextRef="#ctx0" brushRef="#br0" timeOffset="5572.5715">30237 17158 42 0,'-25'-34'21'0,"-3"15"3"0,21 9-22 16,-4-3 7-16,-3-9 0 16,-4-7-4-16,1 8 0 15,-5 0-1-15,-6 10 1 31,0 1-3-31,0 4 1 16,0 28-3-16,3 7 1 0,4 5 0 16,3 19 0-16,7-3-1 15,8 27 0-15,-1-6 1 16,4 1 0 0,4 47-3-1,-1-16 1-15,1-21-13 16,3-21 0-16,0-8-5 15,-3-11 0-15,-1-7-14 16,-3-14 1-16</inkml:trace>
  <inkml:trace contextRef="#ctx0" brushRef="#br0" timeOffset="5764.449">29545 17396 53 0,'-7'-2'26'0,"49"12"7"0,-24-2-26 16,7-2-7-16,3-1 1 0,14 8-1 15,11-2 0-15,-3 4-29 16,13-4 1-16,-3-3-3 16,0 5 0-16</inkml:trace>
  <inkml:trace contextRef="#ctx0" brushRef="#br0" timeOffset="5905.0206">30349 17550 47 0,'-24'21'23'0,"13"21"4"15,8-28-25-15,3 1-3 16,0 4 0-16,0 2-29 16,3 6 0-16,-3-9 12 15,-3-2 0-15</inkml:trace>
  <inkml:trace contextRef="#ctx0" brushRef="#br0" timeOffset="6043.585">30371 17269 53 0,'-32'-42'26'0,"32"29"2"0,3 7-28 16,1-1-24-16,-4 7 0 15,7 5-5-15,-3-3 1 16</inkml:trace>
  <inkml:trace contextRef="#ctx0" brushRef="#br0" timeOffset="6340.4182">30533 17521 41 0,'-4'10'20'0,"-6"17"14"0,10-19-22 0,0 8-5 15,0-1 1-15,0 1-3 16,0-2 1-16,-4-1 5 15,4-11 1-15,0-2-9 16,4-10 1-16,13-14-3 16,1-2 0-16,7-6-1 15,7 3 1-15,-1 2-1 16,-3 6 0-16,1 10 0 16,-5 9 1-16,-2 7 1 15,-1 11 1-15,-7 5-5 16,-4 8 1-16,8 6-20 15,-4-1 1-15,-3-2-8 16,6-6 1-16,1-2-9 16,-4-5 1-16</inkml:trace>
  <inkml:trace contextRef="#ctx0" brushRef="#br0" timeOffset="6512.2846">31027 17515 54 0,'0'-2'27'0,"3"4"12"0,-3-2-27 16,0 14-9-16,0-1 1 31,-10 29-63-31,10-5 0 16,0-16 49-16,7-13 1 16</inkml:trace>
  <inkml:trace contextRef="#ctx0" brushRef="#br0" timeOffset="6621.6601">31175 17251 55 0,'-18'-45'27'16,"1"29"-6"-16,13 16-29 0,-3 3-29 15,-3 10 1-15,-5-3 26 16,8-2 0-16</inkml:trace>
  <inkml:trace contextRef="#ctx0" brushRef="#br0" timeOffset="6981.0599">31436 17473 45 0,'18'-29'22'0,"-11"8"6"15,-14 16-23 1,-11-11 3-16,4 2 0 15,-7 6-7-15,3 6 1 16,4 7-2-16,7 0 1 16,7 11 1-16,3 8 0 15,1-5 2-15,14 4 0 16,-4 1 5-16,3 3 0 16,-6-6-3-16,7 3 0 15,-11 2-2-15,-7-5 1 0,0-2-5 16,-11-1 0-16,-7-2-1 15,-13 0 1-15,-12-5-17 16,12-1 1-16,2-4-17 16,5-4 0-16,13-2-2 15,4-8 1-15</inkml:trace>
  <inkml:trace contextRef="#ctx0" brushRef="#br0" timeOffset="7340.425">31725 17108 52 0,'18'-19'26'0,"17"19"7"15,-28 0-27-15,4 8 1 16,-4 8 1-16,-7 11-5 16,7 10 1-16,-7 10 4 15,-7 20 0-15,0-7-7 0,-11 7 0 16,8-4-1-16,3-13 0 15,0-7-1-15,7-9 1 16,0-10 1-16,3-14 1 16,8-10-2-16,-1-10 0 15,11-6-1-15,-3-3 1 16,3 4-1-16,0-1 1 16,1 13 11-16,-5 6 0 15,4 15-4-15,0 17 1 16,1 7-7-16,2 16 0 0,5-8-23 15,13-2 0-15,0-6-35 16,8-13 0-16,3-10 39 16,14-19 0-16</inkml:trace>
  <inkml:trace contextRef="#ctx0" brushRef="#br0" timeOffset="13775.9935">19135 4519 17 0,'3'3'8'0,"4"2"6"0,-7-5-9 0,0 0-1 16,4 0 0-16,-4 0 4 16,0 0 0-16,0 0-3 15,0 0 0-15,0 0-2 16,0 0 1-16,0 3-2 16,3-1 0-16,-3-2 1 15,0 0 1-15,0 3-2 16,0 0 0-16,-3-1 0 0,3 4 0 15,-4-1-3-15,4 0 1 16,0 3 0-16,0 0 0 16,0 3 1-16,0 2 1 15,0 0-1-15,4 0 1 16,-4 3 0-16,3 0 0 16,-3 0-1-16,4 2 1 15,-4-2 0-15,3-2 0 16,-3 1-2-16,0 4 0 15,0 5-1-15,0 0 0 16,0-1 2-16,4-1 0 16,-4-4-1-16,0-2 0 0,3 0 0 15,1 0 0-15,-1 0 1 16,1-1 0-16,-4 1-1 16,4 0 0-16,-1 0 2 15,1 0 1-15,-4 0-4 16,0 2 1-16,0 1-1 15,7 2 1-15,-4-2 1 16,4-4 0-16,0-1 0 16,0-1 0-16,4-3 0 15,-1 1 0-15,1 2 0 16,0 0 1-16,-1-2-2 16,1-3 0-16,-1 5 1 15,-3 0 1-15,4 3-2 16,0 3 1-16,-4-3 1 0,0 0 1 15,0-1-3-15,0 1 0 16,0 0 0-16,-4 0 0 16,1 3 1-16,3-3 0 15,0 2-2-15,0-2 1 16,0 2 1-16,0 1 0 16,0-1-1-16,0 1 0 15,0-3-1-15,4 2 1 16,0 1 0-16,-1 2 0 15,1 3 0-15,-1-3 1 16,1 6-1-16,-1-6 0 0,1-3 1 16,0 1 0-16,3 2-2 15,0 0 1-15,0 0 0 16,-3 0 1-16,-1 1-1 16,1-1 0-16,3 0-2 15,0 0 1-15,0 0 2 16,4 0 0-16,-1-5-1 15,1 5 1-15,0-2-1 16,3 5 0-16,-4-3-1 16,-2 3 1-16,-1-6 0 15,0 3 1-15,0-2-1 16,4-3 0-16,-4 0 0 16,3 0 0-16,1 2 0 15,0 1 0-15,-1-1 0 16,4 3 1-16,-3 0-2 15,0-2 1-15,-1-1 0 16,1 1 1-16,3 0-1 0,4-4 0 16,-1 1-1-16,1-2 1 15,0 4 0-15,3 3 0 16,-7-2 1-16,-3 2 0 16,3 3-2-16,0-6 1 15,0-2-1-15,1-3 1 16,-1 1 0-16,3 1 0 15,-2 1 0-15,2 3 1 16,-3-1-1-16,1 1 0 16,2-1 0-16,1 1 0 0,0-3 0 15,3 2 0-15,0-2 0 16,0 0 0-16,-3-3 0 16,0-2 1-16,-1-1-2 15,1 1 1-15,3 2-1 16,1 0 1-16,2 1 1 15,1-4 1-15,0 4-3 16,3-4 1-16,4 1 0 16,0 5 0-16,0-1 0 15,-8 4 0-15,1-3 1 16,-4-3 0-16,4-2-1 16,3 2 0-16,1-3-1 15,2 1 1 1,29-3 0-1,-7-3 1-15,-7 1-2 0,-3-1 1 16,-1 0 0-16,4-2 1 16,-4-1-2-16,4-2 0 15,4 0 2-15,3-5 0 16,-7-3-2-16,0 3 1 16,3-6 0-16,0 3 1 15,-3-2-1-15,4-1 0 16,3 1-1-16,-4-4 1 15,-3-1 0-15,-4-4 1 16,8-2-1-16,-1 0 0 16,1 2-1-16,6-5 1 0,4 1 0 15,-10-1 0-15,3-3 0 16,3-2 0-16,1 0 0 16,3 0 1-16,3 8-1 15,-3-8 0-15,4 0-1 16,-1-6 1-16,1 3 0 15,0 3 1-15,6 3-1 16,-6-1 0-16,-1 1 0 16,4-3 0-16,-3 2 0 15,3 4 0-15,4-1 0 16,-8 3 0-16,1 2 0 16,-4 1 0-16,0 4-1 15,3 1 1-15,1 5 0 16,-8 3 0-16,-3 0 0 15,0 2 1-15,0 3-1 16,0 0 0-16,0 0 0 0,0 3 0 16,-3 2 0-16,-4 3 0 15,-8 2 0-15,-2 4 0 16,-4 2-1-16,-1 2 1 16,-2 3 0-16,-5 0 1 15,-2-2-2-15,-5 5 0 16,-2-3 1-16,-5 13 1 15,-3-5-1-15,-3 0 1 16,-4-5-2-16,-4 3 0 16,-3 4 2-16,0 1 0 0,-3 3-1 15,-8-1 0-15,1 0-1 16,-4-2 1-16,-4 3 0 16,-3-1 1-16,0 0-1 15,0 6 0-15,-4-6 0 16,-7-2 0-16,-3 3 0 15,0 2 0-15,-4 0 0 16,-4 0 1-16,-2 0-1 16,-1 2 0-16,0 4 0 15,3-1 0-15,-9-2-1 16,-5-1 1-16,1 1 0 16,-4 3 0-16,0 2 0 15,3-3 0-15,8 3 0 16,-4 2 1-16,-7 4-1 15,4-6 1-15,-1 2-2 16,-3 4 0-16,4 1 3 16,3-4 0-16,7 0-3 15,4 5 0-15,-1 0 1 0,1-8 1 16,0 2-2-16,6 3 1 16,5 3 0-16,2-5 1 15,5 0-1-15,2 5 0 16,5-3-1-16,3-5 1 15,0 0 0-15,7 2 1 16,-1 4-1-16,8 2 1 16,0-6-2-16,8 6 1 15,2 0-1-15,1-3 1 16,6 1 0-16,8 2 0 16,28 29 0-1,0-11 1-15,3-5-1 16,1-10 0-16,3-3-1 15,7-3 1-15,0 0 1 16,0-2 0-16,10-1-2 16,5-4 1-16,9-4 0 15,-10 4 0-15,8 2 0 16,2-3 1-16,5-8-1 16,-1 1 0-16,0-1-1 15,7-2 1-15,8 2 1 16,-1-7 0-16,4-1-2 15,0 1 1-15,-113-27 0 16,212 34-1 0,-25-7 1-16,-29-4 0 0,-2-1 0 15,2-7 1-15,-17-4 0 16,8-3-2-16,2-5 1 16,-6-3-1-16,3-6 1 15,7 1 1-15,-14-3 0 16,4-2-2-16,7-4 1 15,-11-4 0-15,3-3 0 16,5-6 0-16,-12-2 0 16,1-5 0-16,13 2 1 15,-13-8-1-15,0-7 0 16,3-1 0-16,-11-2 0 0,4-6 0 16,-3-5 0-16,-1 3-1 15,-6-8 1-15,-4 0 0 16,0-6 0-16,-7-4 1 15,-4 4 0-15,0-10-2 16,-10 5 0-16,0-5 1 16,-11 0 0-16,-3-2 0 15,-1-4 1-15,-6 6 0 16,-4-10 1-16,4 7-1 16,-8-13 0-16,-3-5-2 15,0-5 0-15,-7 7 0 16,-3-5 1-16,-8 6 2 15,-6-4 0-15,-1 12-3 16,-7-9 0-16,-7 6 1 16,4 0 0-16,-14 5 1 15,-8-8 0-15,4 3-2 16,-7-3 1-16,-7 5 1 16,-3-2 0-16,-8 5-1 0,-13-3 0 15,6 3-1-15,-7 14 0 16,-3-6 2-16,-7-3 0 15,-7 3-1-15,-1 0 1 16,1 8 0-16,-15 2 0 16,8 1-2-16,-11 2 1 15,-3 6 0-15,-4 2 1 16,-1 3-1-16,-2 2 1 0,-4 11-1 16,-7 3 0-16,-7-1-1 15,3 4 1-15,-7 4 0 16,-3 4 0-16,-7 1-1 15,-1 4 1-15,1 5 1 16,-7 8 0-16,-1-1-1 16,-3 6 0-16,0 3 2 15,-3 3 0-15,7 4-3 16,-8 6 1-16,4 3 0 16,0-1 0-16,8 9-2 15,-5 2 0-15,4 3 1 16,-3 0 1-16,7 5-1 15,-8 8 0-15,1 5 1 16,-4 3 0-16,14 5 0 16,-3 9 1-16,0-7-2 15,-1 4 1-15,8 5 0 16,7 0 0-16,3 5 0 0,-3 11 1 16,4-6-1-16,2 8 0 15,5-2 0-15,10 13 1 16,0-8-1-16,-4 8 0 15,8 3 1-15,-1 7 0 16,4-5-1-16,4 3 1 16,6 3-1-16,8-3 0 15,10 0-1-15,4 2 1 16,3-2 1-16,8 5 0 16,-1-10-2-16,4 2 1 0,3 6 1 15,8 2 0-15,-1-5-1 16,4 5 1-16,4 0-1 15,3-2 1-15,0-1-1 16,7-7 0-16,4 5-1 16,6-8 1-16,8 2 1 15,3-7 0-15,4 0-1 16,7 2 0-16,3-8 1 16,1 9 0-16,3-12 0 15,3 1 0-15,4 2-2 16,4-2 0-16,3 3 3 15,3 2 0-15,-6-8-3 16,6 0 1-16,4-3 1 16,8-2 0-16,2 13-1 15,-6-13 0-15,7 0-1 16,-1 2 1-16,11 1 1 0,-6-9 0 16,-1 0-1-16,11 4 0 15,-4-9 0-15,4 5 0 16,-8 1 0-16,5-1 0 15,-1 6 0-15,7 0 0 16,-10-8 0-16,0 0 0 16,-1 2 0-16,1 3 0 15,0-5 0-15,-8 3 0 16,1 2 0-16,-4-8 0 16,-3 3 0-16,-4 2 1 15,4-4-2-15,-11-4 1 16,-4 11 1-16,1-8 0 0,-1 1-2 15,-3 7 1-15,0 0-1 16,0-5 1-16,0 5 1 16,-7-3 0-16,-4-4-2 15,1 2 0-15,-1 2 1 16,0-5 0-16,-3 8 1 16,-7 3 0-16,-7-5-2 15,3 4 0-15,-3 4 2 0,-4-3 0 16,-3 5-1-16,-4-5 0 15,-7-1-1-15,0 4 1 16,0-3 0-16,-10-1 1 16,6 6 1-16,-6-5 1 15,-8 0-4-15,1 5 1 16,-4-5 0-16,-4 2 1 16,-3 6 0-16,-4-8 0 15,1 5-1-15,3-3 1 31,-14 41-2-31,6-15 1 0,-2-4 0 16,2-6 0-16,1-2 0 16,0 0 1-16,0-14-2 15,0 1 1-15,3-1 1 16,1-5 0-16,9-2-1 16,-2 2 0-16,6-11 0 15,1-2 0-15,3-2-1 16,0 1 0-16,0 4 1 15,3-3 1-15,1-3-1 16,3 0 1-16,0 1-1 16,-3-4 0-16,10-2 0 15,-4-2 1-15,1-1-2 16,3-2 1-16,-3-3 0 16,10-3 0-16,-7-2-1 0,3-6 0 15,1 1 1-15,3 2 0 16,-3 0 0-16,0-3 0 15,6-2-1-15,-6 3 1 16,-4-3 0-16,0-6 0 16,0 1 0-16,0-1 0 15,0-2-1-15,-3 5 1 16,0-2 0-16,-1-1 0 16,1-2-1-16,-4 0 1 0,3 2 0 15,-3-2 1-15,0 0-2 16,8 3 1-16,-5-6-2 15,1 0 0-15,-4-2 2 16,3-3 0-16,-3 2 2 16,4 1 0-16,-4 2-2 15,7-2 0-15,-7 2-1 16,4 0 1-16,-4 3-2 16,3-5 1-16,-2-1 2 15,-1 1 1-15,-4-1-4 16,8-2 1-16,-8-2 3 15,1-1 0-15,3 0-5 16,-4 0 1-16,1-2 4 16,-1 2 1-16,-3-5-3 15,4 6 1-15,-4-1-2 0,3 0 0 16,-3-2 1-16,0 0 1 16,0-3-2-16,8 5 1 15,-8-2 0-15,3-3 1 16,-3 5-1-16,4 0 1 15,-1-2 0-15,-3-1 1 16,7 4-2-16,-3-1 1 16,-1 0-1-16,1 1 1 15,-4-4-2-15,7 1 0 16,-4 2 2-16,1 0 0 16,-4 1-2-16,0-1 1 0,0 0 0 15,3 1 1-15,-3-4-2 16,0-2 1-16,0 0-1 15,0 6 1-15,0-4 0 16,4 6 0-16,-4 3 1 16,0 2 1-16,0-2-12 15,0 2 0-15,0-8-21 16,0 3 1-16,-4-5-26 16,-13-3 0-16</inkml:trace>
  <inkml:trace contextRef="#ctx0" brushRef="#br0" timeOffset="15494.0751">19823 4966 35 0,'0'-5'17'0,"3"0"2"0,-3 5-17 0,0 5 4 15,-3 8 1-15,-1 11-7 16,-7 13 0-16,-6 8 3 16,-11 11 1-16,-8-1-3 15,-2 14 1-15,-5 2 2 16,1-2 0-16,3-8-3 15,7-5 0-15,11-14-1 16,3-13 0-16,8-5 2 16,3-14 1-16,0-15-4 15,7-5 1-15,3-12 0 16,4-9 0-16,4-9 0 16,3 0 0-16,4-5 0 15,3-10 0-15,0 2 1 0,4-3 0 16,3 1-3-16,4 7 1 15,-4 11 1-15,0 13 1 16,-3 11-2-16,3 13 1 16,0 8 0-16,-3 8 1 15,0 0-1-15,-1 2 1 16,-2 6 1-16,-8 0 1 16,-4 2-1-16,-6-2 1 15,-11-3-3-15,-7 0 1 16,-4-2 0-16,-10-1 1 15,-8-2-2-15,-2-5 0 0,2-6-1 16,5-5 0-16,6-2-16 16,7-1 0-16,11-5-3 15,7 0 1-15,14-3-6 16,11-2 1-16</inkml:trace>
  <inkml:trace contextRef="#ctx0" brushRef="#br0" timeOffset="15931.5272">20232 5310 43 0,'0'0'21'0,"0"-34"4"16,0 23-23-16,0 1 1 15,-4-4 1-15,-6 1-2 16,-8 3 1-16,-7 2-2 0,1 8 0 15,-5 8-2-15,1 13 1 16,-7 8 1-16,-4 11 1 16,0 12-1-16,8-1 0 15,9-1-1-15,8-8 0 16,11-10 0-16,10-8 0 16,7-19 1-16,7-5 0 15,4-13-1-15,10-14 0 16,11-10 0-16,-4 3 0 0,-3-6 0 15,-4 6 0-15,-6 8 0 16,-8 2 1-16,-7 8 5 16,-7 13 0-16,-4 11-5 15,-6 8 1-15,-8 10-1 16,-3 12 0-16,-3 1-1 16,2 4 0-16,1 7-8 15,7-5 0-15,11-6-15 16,6-12 1-16,1-19-12 15,7-16 1-15</inkml:trace>
  <inkml:trace contextRef="#ctx0" brushRef="#br0" timeOffset="16150.2872">20539 4990 52 0,'-11'-18'26'0,"25"20"7"16,-14 3-25-16,0 17-4 0,-3 15 0 15,-4 10-4-15,-4 14 1 16,-3 8-1-16,0 13 0 16,0-3-1-16,0 1 1 15,0-9-10-15,-1-18 0 16,1-16-18-16,0-10 1 16,-3-14 2-16,-1-18 0 15</inkml:trace>
  <inkml:trace contextRef="#ctx0" brushRef="#br0" timeOffset="16306.5288">20232 5353 46 0,'0'-3'23'16,"3"13"8"-16,4-4-22 0,4 2-7 15,3 2 0-15,7 1 1 16,7-3 1-16,4-3-5 16,3-8 1-16,8-7-12 15,3-3 1-15,-4-9-12 16,-7-9 1-16,-3-4-3 15,-4 6 1-15</inkml:trace>
  <inkml:trace contextRef="#ctx0" brushRef="#br0" timeOffset="16587.7836">20729 5114 39 0,'4'-10'19'0,"6"10"7"16,-6 2-19-16,3 4 3 15,0 4 0-15,-4 4-6 16,1 9 1-16,-4 9-1 15,-4 5 0-15,-3 5-1 0,-3 11 0 16,-4 3-2-16,0 10 0 16,3 3-1-16,0-16 1 15,4-11-1-15,0-13 1 16,7-15-1-16,7-17 1 16,11-13 4-16,10 0 0 15,4 0-3-15,0 6 0 16,-4 7-1-16,0 16 0 15,-10 16-10-15,-8 8 0 16,1 8-32-16,-4 3 0 0,0-6 14 16,-7-13 0-16</inkml:trace>
  <inkml:trace contextRef="#ctx0" brushRef="#br0" timeOffset="17134.6779">19674 6342 43 0,'-21'-11'21'0,"14"-4"13"0,7 12-23 15,0 0-8-15,0 1 0 16,7-1 0-16,4 0 1 0,10 3 0 16,4 3 0-16,-1 0-1 15,8 2 0-15,10 0 0 16,8 3 1-16,-1 0-2 16,8 0 1-16,-1-3-1 15,-6-2 1-15,-12-3-2 16,-9 3 1-16,-8-3 9 15,-7-8 1-15,-11-11-10 16,-10-10 0-16,-14-3-2 16,-7-7 0-16,-4-6-6 15,-3 2 0-15,3 12-52 16,11 7 0-16,10 5 31 16,8 6 0-16</inkml:trace>
  <inkml:trace contextRef="#ctx0" brushRef="#br0" timeOffset="19025.8103">28437 4731 31 0,'-3'0'15'0,"3"-6"8"0,3 1-15 15,-3-3-2-15,4-5 0 16,-1-3-1-16,1-5 0 15,0-3 0-15,-4 3 0 16,0 2-2-16,-4 1 1 16,-3-1-3-16,-4-2 0 15,1 0-1-15,-1 0 0 0,-6 0 1 16,-1 5 0-16,-3 3 1 16,0 7 0-16,-4 9 0 15,0 5 1-15,-3 8-5 16,3 5 1-16,-3 8 2 15,0 8 1-15,3 3-2 16,4 7 1-16,3-2-1 16,8 0 0-16,3 0-1 15,7-13 0-15,3 0 2 16,4-8 1-16,0 0-1 16,4-6 1-16,-1-5 1 15,1-5 0-15,3-3-3 16,4-5 0-16,3-2 2 15,4-3 0-15,-1-6-3 16,1-2 1-16,0-6 0 16,-8-2 0-16,1-3 0 0,-4 3 0 15,0 0 0-15,0-6 0 16,0-7 0-16,4-6 0 16,0 1 1-16,3-6 0 15,-3-6-4-15,-1-4 1 16,1-1 2-16,-4 3 1 15,0 3-2-15,-3 2 1 16,-4 11 1-16,0 3 1 16,0-3-4-16,-4 5 1 15,1 1 3-15,-1 1 0 16,-3 4-4-16,0 2 1 0,0 8 3 16,0 3 0-16,0 5-2 15,0 0 0-15,0 8 1 16,-3 16 0-16,-4 8 3 15,-4 13 1-15,1 16-3 16,3 5 1-16,0 21-2 16,-1-2 0-16,5-3-1 15,3-2 0-15,7-12-1 16,4-9 0-16,6-14-33 16,4-8 0-16,8-8-12 15,-1-10 0-15</inkml:trace>
  <inkml:trace contextRef="#ctx0" brushRef="#br0" timeOffset="20728.9786">28878 4620 31 0,'-14'-8'15'0,"14"2"11"0,0 4-16 16,4-1-5-16,-1-2 1 0,1 2 0 15,3-2 0-15,3 0-3 16,8 2 0-16,3 3-1 15,8 0 1-15,6-3-1 16,7 1 0-16,4 2-2 16,0 0 1-16,3 0-1 15,11 0 1-15,-3 5 1 16,3 3 1 0,38 13-3-1,-6-2 0-15,-11-4 0 16,-7 1 1-16,-7 0 1 15,-10 0 1-15,-4 0 0 16,-7-3 0-16,-8 6-1 16,-6-1 0-16,-4-2-2 15,-3 5 0-15,-4 0-2 0,-3-2 1 16,3 2 2-16,-3-2 1 31,-1-1-2-31,1-5 0 16,-7-2-2-16,6-3 0 15,-6 0 3-15,-4-3 1 16,0 0 0-16,-7-2 1 16,7 0-2-16,-7-3 1 15,0 0-2-15,0-3 0 16,0-8-1-16,-7-2 1 16,7-8 0-16,-7-3 0 0,0-2 0 15,-4-1 1-15,1 4-1 16,-1 1 1-16,4 1 0 15,0 3 1-15,0 2 1 16,0 5 0-16,-4 1-2 16,11 2 0-16,-3 2-1 15,-1 1 0-15,1 0 0 16,-1 2 1-16,4 1-2 16,0-1 1-16,0 3 0 15,0 3 0-15,4 2 0 16,-1 5 1-16,4 1-1 15,4 2 0-15,-1 6 1 16,4 2 1-16,1 3-2 16,-1-3 0-16,0-3 0 15,0 1 1-15,-3-6 0 16,3-2 1-16,-7-3 3 16,0 0 1-16,-7 0-2 0,-11 2 0 15,-6-2-3-15,-12 0 0 16,-6-3-21-16,-7 3 0 15,-4 5-25-15,0 3 0 16,-3 0 15-16,13 0 0 16</inkml:trace>
  <inkml:trace contextRef="#ctx0" brushRef="#br0" timeOffset="21744.6145">27661 4953 45 0,'-17'-5'22'16,"-1"7"6"-16,14-4-23 0,-3 2-1 16,-3 0 0-16,-4 2-1 15,0 4 1-15,-8 2-1 16,-2 5 0-16,-8 5-2 16,-3 6 1-16,-4 5 1 15,-3 3 0-15,-1 5-2 16,-3 8 0-16,1 0 0 15,2 5 0-15,-6 6 1 16,-1 2 0-16,5-8 1 16,6 3 0-16,3 5-3 15,5-7 0-15,3-12 0 16,-1-2 1-16,-2 6-1 16,-1 2 1-16,0 2-1 0,0-2 0 15,8 8 1-15,-1 0 1 16,4-8-3-16,3-8 1 15,4-8 0-15,0-5 0 16,3-3 0-16,4-5 0 16,0-5 2-16,0-3 1 15,0-6-3-15,4-4 0 16,-1-9 0-16,4-7 0 16,0-12 0-16,0 4 1 15,4-8-3-15,-1-6 0 16,4 0 0-16,-3 6 1 0,-1 7 2 15,1 9 0-15,-4 5-2 16,3 2 0-16,-3 11 1 16,0 0 1-16,0 3-2 15,0 2 0-15,-3 6 1 16,-1 7 1-16,-3 3-1 16,0 8 1-16,-4 6 0 15,4 10 0-15,-3-8-2 16,3 0 0-16,3-5 2 15,4-9 0-15,7-7 0 16,7-13 0-16,4-11-2 16,7-13 0-16,10-8-40 15,7-3 0-15,-6-8 8 16,10-2 0-16</inkml:trace>
  <inkml:trace contextRef="#ctx0" brushRef="#br0" timeOffset="24300.2511">4117 7612 49 0,'-25'5'24'0,"-10"-15"5"0,24 4-25 0,-6-1-4 15,-1-1 1-15,-10-3 0 16,-25 3 1-16,4 0-1 15,-15 3 1-15,1 2 1 16,10 3 1-16,14 5-3 16,11 3 1-16,6 3-3 15,8 0 1-15,14 15-1 16,18 11 0-16,10 0 1 16,22 5 0-16,2 3 0 15,1 6 0-15,0-6 1 16,-3-8 0-16,-8-3 2 15,-3 8 1-15,-14-2 7 16,-15 2 1-16,-13 3-7 16,-12 0 1-16,-13-5-3 15,-21-8 0-15,-4-14-4 16,-7-10 1-16,4-13-18 0,6-3 1 16,15-2-27-16,10-1 0 15,18 6 22-15,11-9 0 16</inkml:trace>
  <inkml:trace contextRef="#ctx0" brushRef="#br0" timeOffset="24713.0131">4533 7601 48 0,'-14'-2'24'0,"18"20"5"0,-1-12-23 0,1 20 1 16,-8 16 1-16,1 19-5 15,-1 3 1-15,-3 13-4 16,0-9 1-16,3 1-2 15,-3 3 1-15,7-9-18 16,0-13 0-16,7-15-28 16,4-19 1-16</inkml:trace>
  <inkml:trace contextRef="#ctx0" brushRef="#br0" timeOffset="25488.6411">5091 7914 51 0,'-11'-11'25'0,"7"38"2"15,4-14-26-15,0 5 2 16,0 3 1-16,-3 17-4 16,3-1 0-16,3 8 2 15,5 2 0-15,2-2-2 16,4-10 0-16,7-9 1 15,4-13 1-15,-4-13-1 16,7-16 0-16,4-5-1 16,3-29 1-16,-3 8-1 15,-4-9 1-15,-6 4 0 16,-5 10 0-16,-6 8 9 16,-4 7 1-16,-4 14-10 0,-3 19 0 15,-3 2-2-15,-1 19 0 16,1 8-7-16,-1-3 1 15,4-3-13-15,7 1 1 16,4-9-8-16,0-13 0 16,6-13 9-16,4-10 0 15</inkml:trace>
  <inkml:trace contextRef="#ctx0" brushRef="#br0" timeOffset="25759.7718">5648 8009 48 0,'-18'11'24'0,"4"36"7"16,14-31-25-16,0 0-4 16,0-3 1-16,0 3-3 15,0 0 1-15,0-6 1 16,7-2 0-16,4-8-2 0,-4-2 0 16,3-25 0-16,5 3 1 15,-1-10-1-15,7-6 1 16,0 3-2-16,-3 6 1 15,-4 9 1-15,0 12 1 16,-4 13 1-16,-2 15 0 16,-5 6-2-16,1 16 0 15,-4-3-3-15,3 2 1 16,1-2-26-16,3-5 1 16,7-13-11-16,-4-14 0 15</inkml:trace>
  <inkml:trace contextRef="#ctx0" brushRef="#br0" timeOffset="25916.0054">6068 7940 64 0,'-32'61'32'0,"18"-27"1"16,10-12-32-16,1 7-1 16,-1 8 1-16,4 2-21 15,4-2 1-15,3-2-27 16,7-17 1-16</inkml:trace>
  <inkml:trace contextRef="#ctx0" brushRef="#br0" timeOffset="26087.8867">6174 7607 50 0,'-22'-6'25'0,"22"-25"-6"0,4 20-25 16,3-5-2-16,4-2 0 15,3-3-11-15,0-1 0 16,3 4 2-16,1-1 1 16</inkml:trace>
  <inkml:trace contextRef="#ctx0" brushRef="#br0" timeOffset="26291.0258">6463 7390 63 0,'-14'16'31'0,"14"50"5"16,3-40-32-16,-3 3 0 15,4 16 1-15,-4 14-7 16,-4 17 1-16,4-2 1 16,0 3 0-16,0-3-29 15,0-16 1-15,-3-10-13 16,-4-11 0-16</inkml:trace>
  <inkml:trace contextRef="#ctx0" brushRef="#br0" timeOffset="26447.3199">6128 7805 68 0,'0'8'34'0,"70"-8"4"15,-41-3-33-15,13 1-4 0,14-3 1 16,-3-1-13-16,7-2 1 15,7-2-53-15,0-6 0 16</inkml:trace>
  <inkml:trace contextRef="#ctx0" brushRef="#br0" timeOffset="26572.3207">7027 7707 67 0,'-31'43'33'0,"24"-30"1"0,7-10-34 15,3-1-30-15,-3-2 0 0,7 5-7 16,0 1 1-16</inkml:trace>
  <inkml:trace contextRef="#ctx0" brushRef="#br0" timeOffset="26712.9467">7006 7972 96 0,'-17'10'48'0,"17"-7"-24"15,0-3-49-15,7 0-27 16,3-3 0-16,1-4 33 16,-1-4 0-16</inkml:trace>
  <inkml:trace contextRef="#ctx0" brushRef="#br0" timeOffset="27853.5857">8474 7361 37 0,'-4'10'18'0,"11"-15"19"16,-7 5-20-16,0 0-8 15,-3 0 0-15,-4-8-4 16,-4 0 1-16,-7 0 1 16,-6-2 0-16,-4-1-3 15,-1 3 0-15,-6-3-1 16,-14 9 1-16,-4 4-3 15,3 9 0-15,4 2 0 0,4 6 0 16,3 5-1 0,8-1 1-16,6 1-2 0,11-3 1 15,7 1 0-15,3 1 0 16,8 4 0-16,3-3 0 16,0 18 0-16,0 3 0 15,0 11 1-15,-4 12 0 16,1-2-1-16,0 11 0 15,-4 5 1-15,-8 11 0 16,1-3-1-16,4-13 0 0,-4-3 0 16,-4-11 0-16,1-5 0 15,3-7 0-15,0-6 1 16,3-8 1-16,8-3 3 16,6-2 1-16,8-6 0 15,14 1 1-15,17-3-5 16,4-9 1-16,7-4-3 15,7-6 0-15,7 1-19 16,4-4 0-16,-8-4-20 16,-6-4 0-16,-1-10-6 15,-10-5 0-15</inkml:trace>
  <inkml:trace contextRef="#ctx0" brushRef="#br0" timeOffset="28465.3318">8632 7845 44 0,'0'-13'22'0,"11"26"10"0,-7-5-21 0,3 10-7 16,-4 11 1-16,4-5-1 16,-3 5 1-16,-4 8-1 15,0 6 1-15,3-4 0 16,-3 1 0-16,0-3-4 16,0-10 0-16,4-6 0 15,-4-8 0-15,0-13-2 16,3-11 1-16,4-20-1 15,7-4 1-15,4-7-1 16,7-11 1-16,3 0 1 16,0 11 0-16,-3 7-2 15,-4 12 0-15,-3 9 0 0,-4 14 1 16,4 14 1-16,-4 7 1 16,-4 5-3-16,-6-7 0 15,-1 10 2-15,1 5 0 16,-4 3-1-16,0-13 1 15,0-3-2-15,0-5 0 16,7-5 1-16,0-19 1 16,7-13-1-16,7-3 1 15,0-8-1-15,4 0 0 16,-7 3 3-16,-1 8 1 16,1 10 2-16,0 11 1 0,-1 14-6 15,1 4 0-15,3 14-3 16,0 2 1-16,0-2-31 15,4-8 1-15,3-6-20 16,8-12 1-16,-1-14 48 16,-3-13 1-16</inkml:trace>
  <inkml:trace contextRef="#ctx0" brushRef="#br0" timeOffset="29014.1648">9331 7551 52 0,'-28'-18'26'0,"24"2"3"0,8 8-27 15,3 0 2-15,0 0 1 16,7 0-3-16,11 3 0 15,3-1-2-15,4 6 1 16,-1 0 0-16,1 3 0 16,3 0-2-16,1 2 0 15,-1 0 2-15,-3 1 0 16,-4-1-1-16,-7 0 0 16,-3 3 3-16,-1 0 0 15,-6 3 4-15,0-1 0 16,-8 1-5-16,1-1 1 0,-4-2-2 15,0 6 1-15,0 4-1 16,0 9 0-16,3 7-1 16,1 8 0-16,3 14-1 15,3 5 1-15,4-11-1 16,4 14 1-16,3 4 0 16,4 9 0-16,-7 2 0 15,3-15 0-15,-7 15 1 16,-4-15 0-16,-6-6 7 15,-8-8 0-15,-3-7-2 16,-14-9 1-16,-7-10-6 16,-11-14 1-16,-7-4-8 0,-3-6 0 15,-4 2-28-15,-3 6 0 16,-1 16-19-16,1 10 1 16</inkml:trace>
  <inkml:trace contextRef="#ctx0" brushRef="#br0" timeOffset="35259.6236">8640 6257 46 0,'-18'-8'23'0,"-39"11"6"0,36 0-23 0,-7 2-3 15,-7 0 1-15,-4 3-2 16,-3 3 1-16,3 2 0 15,4 0 0-15,3-2-3 16,7 2 1-16,11 3-2 16,14 3 1-16,0 7 0 15,11 11 0-15,13-3 0 16,12-4 0-16,-1-1 0 16,11-6 1-16,0 1-1 15,-4-3 0-15,-14-5 10 16,-7 0 0-16,-10 0-5 15,-15 5 0-15,-13 0-3 16,-8 1 1-16,-10-1-3 16,-8-3 1-16,1-5-3 15,3 3 1-15,4-5-25 0,0-8 1 16,14 4-27-16,10-1 0 16</inkml:trace>
  <inkml:trace contextRef="#ctx0" brushRef="#br0" timeOffset="35681.5409">9112 6530 47 0,'-7'-27'23'0,"0"-20"12"16,7 34-24-16,-7 5-6 16,-4 0 1-16,-10-3-4 15,-3 3 1-15,-5 3 2 16,5 2 1-16,-1 3-4 15,0 8 1-15,1 16-3 16,-1 5 0-16,4 11 1 16,7 5 0-16,7 5-2 15,7-2 0-15,7-9-1 0,7-12 1 16,18-3-8-16,10-3 1 16,0-5-4-16,8-8 1 15,6 0-17-15,0-8 0 16,8-8 4-16,-8-6 1 15</inkml:trace>
  <inkml:trace contextRef="#ctx0" brushRef="#br0" timeOffset="36056.4922">9543 6570 57 0,'-18'-11'28'16,"22"-2"6"-16,-8 7-29 0,-3-4-2 15,-4-1 1-15,-3 9-3 16,-3-1 1-16,-8 3-1 16,0 8 1-16,1 0-3 15,-1 10 1-15,4 14 0 16,-1 11 1-16,8 4-1 16,7 1 0-16,4-1-1 15,6-4 1-15,8-14-2 16,10-19 0-16,7-20 1 15,4-1 0-15,-4-18 0 16,0-16 1-16,-3-5 1 16,-4 8 0-16,-3 2 14 15,-4 13 0-15,-3 12-10 0,-4 9 1 16,-4 12-6-16,-3 15 1 16,0 10-1-16,4 7 0 15,3-4-33-15,7-8 0 16,11-4-20-16,3-1 1 15</inkml:trace>
  <inkml:trace contextRef="#ctx0" brushRef="#br0" timeOffset="36391.3409">9902 6030 56 0,'-7'61'28'0,"7"55"5"0,0-74-29 16,-3 6-4-16,-1 16 1 15,4 12-1-15,0 6 0 16,7-10-25-16,4-25 1 0,0-2-12 16,3-16 0-16</inkml:trace>
  <inkml:trace contextRef="#ctx0" brushRef="#br0" timeOffset="36875.9003">10379 6628 44 0,'0'-35'22'0,"7"1"8"16,-7 18-22-16,0-2-1 0,-4-4 1 16,-3 4-4-16,-3 2 0 15,-5 3-3-15,-2 8 1 16,-8 10-2-16,0 13 1 16,-3 6 1-16,0 13 1 15,0 13-1-15,3 3 0 16,7-2-1-16,4-1 1 15,7 0-2-15,11-10 0 16,6-11 0-16,5-16 0 16,13-23-5-16,3-4 1 15,5-15-3-15,-8-16 1 0,0-5 3 16,-7 2 0-16,-3-2 3 16,-7 5 0-16,-4 19 6 15,0 2 0-15,-4 8-3 16,-3 13 0-16,0 9-2 15,4 2 1-15,-1 7-2 16,4 9 0-16,0 5 0 16,4 3 1-16,3 0-25 15,0-3 0-15,4-5-20 16,-1-8 0-16</inkml:trace>
  <inkml:trace contextRef="#ctx0" brushRef="#br0" timeOffset="37079.0268">10608 6802 44 0,'-25'16'22'0,"25"-18"2"0,0 4-23 15,0-2 9-15,4-5 0 16,-1 2 3-16,4-13 1 16,15-21-2-16,9-10 0 15,8-11-10-15,3-3 0 16,8 8-8-16,6 8 0 15,1 13-57-15,6 11 0 16,-13 2 50-16,-4 4 1 16</inkml:trace>
  <inkml:trace contextRef="#ctx0" brushRef="#br0" timeOffset="41909.5815">15074 10059 41 0,'-3'-2'20'0,"13"-6"9"0,-6 3-22 15,-4 5 1-15,0 0 1 16,3 0-1-16,1 0 0 16,-1 0-5-16,1 0 0 0,-4 0 6 15,3-3 0-15,-3 6-5 16,0-3 1-16,0 5-4 15,-3 5 1-15,-15 14-2 16,-10 5 0-16,-11 14 0 16,-10 18 1-16,-11 2-2 0,3 6 1 15,-6 5 0-15,-11 13 0 16,14-5 0-16,7-18 0 16,11-11 0-16,6-6 0 15,12-10 0-15,6 0 0 16,11-5-1-16,10 0 1 15,12-11 0-15,20-2 1 16,4-4 0-16,17-7 0 16,18 3-2-16,28-11 1 15,-6-11 1-15,10-2 0 0,6-5 0 16,-6-1 0-16,-14 6 1 16,-14 0 0-16,-15-1 4 15,-13 1 0-15,-15-5-1 16,-14-9 1-16,-14-12-5 15,-11-9 0-15,-10-13-1 16,-21-2 1-16,-18-19-1 16,-10 2 0-16,-4-5-2 15,7 9 1-15,-7 15-13 16,0 13 1-16,14 11-38 16,10 13 0-16,12 6 17 15,17-1 1-15</inkml:trace>
  <inkml:trace contextRef="#ctx0" brushRef="#br0" timeOffset="42562.1054">16143 10128 41 0,'18'-13'20'0,"-1"-11"10"0,-13 16-21 0,-4-2-3 16,-4 2 1-16,-6 2-4 15,-4 1 1-15,-11 3-2 16,-7-1 1-16,0 11 0 16,4 5 0-16,0 6-1 15,-4 2 1-15,4 0-3 16,7-3 0-16,10 9 0 0,11 5 0 16,7 2-1-1,11 3 1-15,10-3-1 0,18 1 1 16,7-3 1-16,7-17 1 15,0 15 2-15,-14-1 1 16,-7 5 2-16,-11 0 1 16,-11 6-5-16,-13 2 0 15,-18 3-1-15,-14-5 0 16,-11-5-1-16,-11-6 1 16,-2-13-3-16,2-9 0 0,-3-12-16 15,0-13 1-15,7-14-18 16,11 3 1-16,14-6-2 15,3-15 0-15</inkml:trace>
  <inkml:trace contextRef="#ctx0" brushRef="#br0" timeOffset="42905.379">15748 9739 52 0,'-28'-16'26'0,"17"6"10"0,11 10-26 0,0 0-7 16,7-3 0-16,4 3 4 15,6 3 1 1,15 0-5-16,7 2 1 15,-4 0-2-15,11-2 0 16,4-1-2-16,6 1 1 16,-7-3-2-16,11 0 0 15,-3 0-22-15,-4-5 0 16,-11-3 1-16,-7-3 1 16,-10 1-11-16,-4-1 0 15</inkml:trace>
  <inkml:trace contextRef="#ctx0" brushRef="#br0" timeOffset="43142.8652">16182 9541 47 0,'-7'-3'23'0,"17"9"9"0,1-4-25 0,7 6 2 16,3 0 0-16,7 3 1 15,0-1 1-15,-3 1-5 16,-4-3 0-16,-3 0-2 15,-4 8 0-15,-4 2-1 16,-6 11 1-16,-4-2-4 16,-18 2 1-16,-10 2-2 15,-7 7 0-15,0-1-27 16,6-6 0-16,8-4-31 16,11-11 1-16</inkml:trace>
  <inkml:trace contextRef="#ctx0" brushRef="#br0" timeOffset="43954.7572">16859 10274 43 0,'-10'-3'21'0,"17"3"7"0,0-3-23 0,7 1 1 16,11-3 0-16,6-1-6 15,12-2 0-15,3 0-1 0,3 3 0 16,-3 2-18-16,-4-2 0 15,0 3-15-15,-6 2 0 16</inkml:trace>
  <inkml:trace contextRef="#ctx0" brushRef="#br0" timeOffset="44142.2592">16972 10451 64 0,'4'8'32'0,"38"-16"0"16,-24 11-32-16,10-6 0 15,4 0 1-15,3-5-44 16,0-2 1-16,4-3 20 16,-4-3 1-16</inkml:trace>
  <inkml:trace contextRef="#ctx0" brushRef="#br0" timeOffset="46307.3669">18411 10009 35 0,'0'-13'17'0,"-3"-19"10"0,-1-13-27 16,4 45 0-16,-21 19 20 15,0-32 1 1,-7-1-18-16,-4 4 1 16,-3 4-4-16,0 4 1 15,-4 2-1-15,-11 5 1 16,-3 3 1-16,1 8 1 15,2 2-3-15,4 4 1 16,11-4-2-16,7 3 1 16,10 3 0-16,11 3 1 0,11-1-2 15,6 0 1-15,15-4 0 16,17 4 0-16,1 6 0 16,2 5 0-16,8 3 1 15,0-3 0-15,-3 0-1 16,-8-14 0-16,-3 7 7 15,-11 1 0-15,-10 9-4 16,-11-6 1-16,-11 1 0 16,-10-6 1-16,-14-3-4 15,-7-10 1-15,-1-11-3 16,-10-2 1-16,-7-13-3 16,4-6 0-16,7 5-18 15,10 3 1-15,11 3-27 16,10 8 0-16,15-1 34 15,10-2 1-15</inkml:trace>
  <inkml:trace contextRef="#ctx0" brushRef="#br0" timeOffset="46812.5166">18768 10454 41 0,'-21'0'20'0,"6"-24"6"15,8 19-20-15,-3-3 0 16,-4 2 0-16,-4 1 0 0,0 2 0 15,1 3-3-15,3 6 0 16,3-1-2-16,1 6 1 16,2 12 0-16,1 12 0 15,0-1 1-15,4 6 0 16,-1 7-4-16,4 4 1 16,4-6-1-16,-1-8 1 0,4-5-12 15,4-1 1-15,0-4-11 16,-4-11 1-16,0-8-12 15,-4-8 0-15</inkml:trace>
  <inkml:trace contextRef="#ctx0" brushRef="#br0" timeOffset="46968.8032">18461 10697 57 0,'14'11'28'0,"18"-3"5"16,-22-8-29-16,8-3-4 15,10 0 1-15,7 1-14 16,4-4 0-16,7-2-35 0,11 1 1 16</inkml:trace>
  <inkml:trace contextRef="#ctx0" brushRef="#br0" timeOffset="47482.076">17780 9565 47 0,'7'2'23'0,"39"-2"4"0,-28 0-24 0,10 0 0 16,11 0 1-16,-1 0-4 15,5-2 0-15,3 2 0 16,3-3 0-16,0-2-11 15,-3-3 1 1,-7 0-10-16,-4 0 0 16,-10 0-3-16,-7-3 1 15</inkml:trace>
  <inkml:trace contextRef="#ctx0" brushRef="#br0" timeOffset="47685.2412">18133 9393 42 0,'-28'-6'21'0,"24"12"10"0,8-4-21 15,-1 1-5-15,8 5 0 0,3 3 0 16,3-1 0-16,8 3 1 16,0-2 1-16,-1 2-4 15,-2 0 0-15,-5 1-1 16,-3 1 1-16,-7 4-3 16,-10 5 0-16,-8-6-12 15,-6 3 1-15,-1 1-30 16,4-6 0-16,7-1 20 15,7-12 1-15</inkml:trace>
  <inkml:trace contextRef="#ctx0" brushRef="#br0" timeOffset="48635.5576">19293 10274 54 0,'-21'0'27'0,"21"-3"3"0,7 3-27 0,4 0 7 31,7 3 1-31,3 2-4 15,10-2 1-15,12-1-6 16,10-4 1-16,17-1-4 16,4-5 1-16,0-2-15 15,4-1 1-15,-7 0-42 16,3 9 1-16,-18 2 48 16,-10-11 1-16</inkml:trace>
  <inkml:trace contextRef="#ctx0" brushRef="#br0" timeOffset="49225.9975">20807 9911 42 0,'0'-8'21'0,"-14"0"6"0,7 6-20 15,-11 2-2-15,-3 2 0 16,-4 4-4-16,0-1-1 16,25-5 0-1,-81 21 6-15,21-2 1 16,14 2-7-16,11-3 1 15,18 6-1-15,17 8 1 16,14-3-2-16,21 3 1 0,7-6 1 16,11-2 1-16,7 3 1 0,-3-1 1 15,-8 3 4-15,-7 0 0 16,-10 3-2-16,-11 2 0 16,-14-7-4-16,-14 5 1 15,-14 2-3-15,-14 6 0 16,0-14 0-16,-15 1 0 15,-3-12-17-15,0-4 1 16,11-8-24-16,10 5 1 16,11-3 13-16,7-8 0 15</inkml:trace>
  <inkml:trace contextRef="#ctx0" brushRef="#br0" timeOffset="49853.8824">21054 10509 52 0,'-11'6'26'0,"1"7"5"16,10-5-26-16,0 8-3 16,0 2 1-16,0 9-3 15,0 7 1-15,7 3-1 16,3 0 0-16,1-5-1 15,-1-8 0-15,1-9-15 0,0-7 0 16,3-13-23-16,3-13 0 16,4-11 36-16,-3-3 0 15</inkml:trace>
  <inkml:trace contextRef="#ctx0" brushRef="#br0" timeOffset="49963.2569">21110 10292 67 0,'-21'0'33'0,"21"-5"0"0,0 5-33 16,0 0-38-16,0 0 1 0,7-3 9 16,7 1 0-16</inkml:trace>
  <inkml:trace contextRef="#ctx0" brushRef="#br0" timeOffset="50396.0352">20465 9591 36 0,'-39'-8'18'0,"11"0"10"0,24 8-19 16,1-2-1-16,-1 2 0 15,4 0-6-15,7 0 0 0,7 0 2 16,11 0 0-16,7-3-4 0,13 0 1 15,1-2 0-15,7 0 1 16,7-1-3-16,-3 1 1 16,3 0-15-16,3 0 1 15,-6-1-7-15,-15 4 0 16,-7-4-4-16,-7 4 0 16</inkml:trace>
  <inkml:trace contextRef="#ctx0" brushRef="#br0" timeOffset="50632.7612">20842 9398 43 0,'-28'-3'21'0,"24"1"4"0,4 2-22 0,7 0-2 15,8 0 0-15,2-3 2 16,4-2 0-16,11-1 2 16,0 9 0-16,0-3 2 15,-4 5 1-15,-7-2 1 16,-7 8 1-16,-7 5-7 15,-14 10 0-15,-11 6-3 16,-6-1 0-16,-4-1-3 16,-1-4 1-16,5 0-43 15,6-2 0-15,7-5 18 16,4-6 1-16</inkml:trace>
  <inkml:trace contextRef="#ctx0" brushRef="#br0" timeOffset="56841.5329">19173 4527 34 0,'-3'3'17'0,"3"-14"4"16,0 11-17-16,0 0 2 0,0 0 0 16,0 0-2-16,3 0 1 15,5 0 1-15,-1 0 1 16,-4 0-4-16,4 0 1 0,-3 3-2 16,3 2 1-16,0 3-1 15,0 3 1-15,0 4-2 16,0 4 1-16,4-1-2 15,-1 1 1-15,1 0 0 16,-1-1 0-16,4 1-1 16,1-1 1-16,-5 1 0 15,4-4 0-15,-3-7 0 16,-4 3 0-16,0 5 2 0,3 2 1 16,1 1-2-16,0-1 0 15,-1 4-1-15,-3-7 0 16,4-1-1-16,-1-1 0 15,1 3 1-15,0-3 0 16,-1 3-1-16,4 0 0 16,0 0 1-16,1 2 0 15,-1 1 0-15,0-1 0 16,0 3-2-16,0-2 1 16,0-1-1-16,-3 1 1 15,6-1 1-15,-3-4 0 0,4 2-1 16,0 5 1-16,3-5 0 15,-3 5 0-15,-1 3-1 16,1 2 0-16,-1-7 0 16,-2-6 0-16,-1 0 0 15,0 0 0-15,0 0 1 32,0 1 1-32,0 2-2 0,4-1 1 15,-1 4-1-15,5-3 0 16,-1 2 1-16,3 4 0 15,-2-1-2-15,-1-3 1 16,0 3 0-16,4 1 0 16,3-7 0-16,4 9 0 15,-1 0 0-15,-2 0 1 16,-5 5-2-16,1-5 1 16,0-6-1-16,-1-2 1 0,1 3 0 15,3 2 1-15,0 0-1 16,1 3 0-16,-5 0 0 15,1 2 0-15,0 3 0 16,-1 0 0-16,5-7-1 16,2 4 1-16,1 3 0 15,-4 8 1-15,-3-5-2 16,0-6 0-16,-4 1 1 16,0-1 1-16,0 1 0 15,4 2 0-15,0 3-1 16,-1-1 0-16,1-2 0 15,0 0 0-15,-1 1 0 16,5-4 0-16,-1 14-1 0,4-6 1 16,-1-2 0-16,1-3 1 15,-4 5-1-15,-3-2 0 16,0 3-1-16,-1-1 1 16,5 0 0-16,-1-2 0 15,0-5-1-15,4 4 1 16,-4 4 1-16,4 10 0 15,0-14-1-15,3 4 0 16,4 2 0-16,-1 3 0 16,-6-1-1-16,0 1 1 15,0 0 0-15,-1-9 1 16,5 9-1-16,3 2 0 0,-4-2 0 16,0-3 0-16,4 3-1 15,7 5 1-15,-4 2 0 16,-3 1 1-16,-4 0-1 15,0-1 0-15,4 6 3 16,0-8 1-16,0 0-4 16,0 5 1-16,0 1-2 15,3 2 1-15,4-6-1 0,0-2 1 16,-8 11 1-16,1-11 0 16,4 0-1-16,-1 0 0 15,0 2 0-15,1 4 0 16,2-4-1-16,5-2 1 15,-1 3 0-15,-7 5 0 16,-3-11 0-16,0 3 0 16,3 3 0-16,4 5 0 0,0-3 0 15,-4-8 1-15,4 6-2 16,4 5 1-16,-1-8 0 16,-3 2 1-16,-4 1 0 15,4 5 0-15,4 0-2 16,-1-3 0-16,-3 6 1 15,3-1 0-15,4-7 0 16,0 2 1-16,-11 0-2 16,1 3 1-16,3 0 0 15,6-5 0-15,1 5-1 16,-3 8 1-16,6-14 0 16,-3 4 0-16,-3 4 0 15,-1 6 1-15,4-6-1 16,0 4 0-16,3 2 1 15,-3-6 0-15,7 3-2 16,0 3 1-16,-7 0 0 16,-4-5 0-16,4 7 0 0,4 1 1 15,-4-6-1-15,0 0 0 16,3 5-1-16,4-4 1 16,-7 4 0-16,-4 6 0 15,4-6 0-15,4 6 1 16,-4 0-1-16,3 0 0 15,4-11-1-15,-4 3 0 16,-3 0 2-16,-3-3 0 16,3 3-1-16,3 2 0 15,-3-7 0-15,0 2 0 0,3 3 0 16,1-3 1-16,-8-2 0 16,1 2 0-16,-1 3-2 15,4-6 1-15,0 1 1 16,-4 5 0-16,4 0 0 15,4-6 0-15,-8 3 3 16,-3 3 0-16,3-5-5 16,1 2 1-16,3 6 0 15,-4-9 0-15,0-2 0 16,4 5 1-16,0 0 0 16,-3-2 1-16,-5 2-3 15,5 6 0-15,-1-3 1 0,1 2 0 16,-1 1 1-16,4-1 0 15,0-10-2-15,-4 3 1 16,-3 4 0-16,0-7 0 16,0 0 1-16,3 0 0 15,-3 0-2-15,3 0 0 16,4-8 2-16,0 3 0 16,-3-1-3-16,-5 3 1 15,1-2 2-15,0 0 1 16,4-1-3-16,-5 1 1 0,5 0 0 15,-1-14 0-15,1 6 0 16,-8 2 1-16,0 3-1 16,4 0 1-16,0-3-1 15,3 3 0-15,-3 3 0 16,0 0 1-16,3-9-1 16,4 1 1-16,-7 8-1 15,0 2 0-15,4-3 1 16,-1-2 0-16,0 3-2 15,1 2 1-15,-1-2 0 16,4-8 1-16,0 2-1 16,-7 3 0-16,0 3 0 15,-1-6 0-15,5 0 0 16,-1 6 1-16,1-1-2 16,-1 1 1-16,4-8 0 0,0 2 0 15,-7 3 0-15,0 5 0 16,-1-5 0-16,1-2 0 15,0 2 0-15,0-3 0 32,0-2-1-32,3 2 1 0,1-8 0 15,-8 3 1-15,-3 3-1 16,0 0 1-16,3 0-2 16,0-1 1-16,-3 1 0 15,0 0 0-15,-4-3 0 16,4 0 0-16,-4-3 0 15,11-5 0-15,-7 0-1 16,-4 3 1-16,0-3 0 16,-3 11 1-16,7-6-1 15,-4-2 0-15,1-3 0 16,-1-2 0-16,-3 4 0 16,-4-4 0 30,39 26-1-46,-18-14 0 16,-10 1 0-16,-7-16 1 16,-7-6-1-16,-8-4 0 15,-3-6 2-15,-3-1 1 16,-4-1-3-16,-7-6 1 16,-7-6 0-16,-11-1 0 15,-10-4 0-15,-7-8 0 16,-11-4 0-16,4-1 0 15,-8-3 1-15,4 4 0 0,4-1-2 16,3 3 1-16,4 7-1 16,0 1 1-16,3 5 0 15,0-2 1-15,4-4-1 16,3 6 1-16,0-7-2 16,-3 4 1-16,0-5 0 15,-4 0 1-15,8 14-1 16,-1-4 0-16,7 1 0 15,1 0 0-15,6-1-1 16,0 4 0-16,4-1 0 16,7 6 1-16,7-1 0 15,8 4 1-15,2 7-1 16,8-3 1-16,3 4-2 16,4-4 1-16,7 4 0 15,-1 1 1-15,1 4-2 16,4 2 1-16,-1 0-1 0,-7-2 1 15,8-3 1-15,-8-3 0 16,-10 0-2-16,-1-2 1 16,-6-3 1-16,-4-3 0 15,-3-5 1-15,-1 0 1 16,-6-3 2-16,-1-5 0 16,-3-8-5-16,0-2 1 15,0-1-1-15,-3-10 1 0,-4-13-15 16,-4-8 1-16,-10-24-44 15,7-24 1-15,3-21 19 16,8-11 0-16</inkml:trace>
  <inkml:trace contextRef="#ctx0" brushRef="#br0" timeOffset="57742.042">24765 11800 42 0,'0'-10'21'0,"0"26"17"15,0-16-21-15,-4 0-10 16,-3 2 1-16,-7 1-3 15,-10 2 0-15,-8 6-1 16,-3 5 1-16,-11 8-4 16,-7 2 1-16,-4 0-2 15,4-2 1-15,4-3-2 16,7-2 1-16,6-3-1 16,12-3 1-16,10 6 0 15,7 7 0-15,10 3 0 16,8 6 1-16,17-6-1 0,18 2 1 15,0 1-1-15,7-3 0 16,7-5-1-16,3-5 1 16,4-6 3-16,0-8 0 15,-10-5-1-15,-15-3 0 16,-7-2 1-16,-3-5 0 16,-11-1 0-16,-7-7 0 15,-7-12-3-15,-14-1 1 16,-18-14-1-16,-6-11 1 15,-8-5-1-15,-3 3 0 0,3 8-7 16,3 13 1-16,5 10-32 16,6 19 1-16,11 6-8 15,7 7 1-15</inkml:trace>
  <inkml:trace contextRef="#ctx0" brushRef="#br0" timeOffset="58187.3231">25333 11994 36 0,'0'-14'18'0,"3"-20"4"0,-3 26-18 16,-7 0 2-16,-10 3 0 16,-8 5-2-16,-3 5 1 15,0 6 3-15,-1 2 0 16,1 5-7-16,4 1 1 16,9-3-2-16,8 0 0 15,7 2 0-15,7 3 1 16,11 8 1-1,10 1 0-15,11-4-1 16,-4 0 1-16,1 4 3 16,-5-4 0-16,-2 3 2 15,-8 0 0-15,-7 0-5 16,-7-2 1-16,-7-3-3 0,-7-3 0 16,-7-5-4-16,-11-3 1 15,-7-10-27-15,-3-9 1 16,0-10-16-16,3-7 0 15</inkml:trace>
  <inkml:trace contextRef="#ctx0" brushRef="#br0" timeOffset="58473.1077">25023 11692 45 0,'-32'-11'22'0,"25"3"11"0,7 8-23 0,0 0-6 15,7-2 1-15,3-1 0 16,4 3 1-16,8 3-5 16,6 2 1-16,0 6-1 0,4-3 0 15,7 2-2-15,-1-2 0 16,1-3-12-16,-7 1 1 15,-7-4-16-15,-1-2 0 16,-2-2 3-16,-5-9 0 16</inkml:trace>
  <inkml:trace contextRef="#ctx0" brushRef="#br0" timeOffset="58757.2724">25269 11615 37 0,'-31'-8'18'0,"24"-5"9"0,3 8-19 0,1-1 4 15,-1 4 0-15,4-1-10 16,0 3 0-16,7 3 3 16,4-1 0-16,3 4-4 15,3-1 1-15,5 0-1 16,-1-2 0-16,-4 2 0 16,1 1 1-16,0 1 2 15,-4 1 1-15,-7 0 1 16,-4 3 0-16,-3 5-5 15,0-3 1-15,-10 6-2 16,-4 4 1-16,-7 1-1 16,-4-3 0-16,-3 6-22 15,6 5 1-15,8-3-37 0,11-6 0 16</inkml:trace>
  <inkml:trace contextRef="#ctx0" brushRef="#br0" timeOffset="61026.2174">7405 12443 42 0,'-21'-29'21'0,"7"19"10"16,14 10-21-16,3 5 1 15,4 8 0-15,7 14-3 16,7 18 1-16,4 2-6 16,7 14 1-16,3 3-2 15,4-6 1-15,0-18-1 16,0-1 1-16,-4-15 2 0,4-3 1 15,-15-5 2-15,-3-11 0 16,-3-15-8-16,-4-19 1 16,-3-11-6-16,-4-8 1 15,-4 1-19-15,4-4 0 16,-3 12-14-16,-1 10 1 16,8 2 6-16,7 3 1 15</inkml:trace>
  <inkml:trace contextRef="#ctx0" brushRef="#br0" timeOffset="61309.8887">8287 12666 59 0,'21'10'29'0,"18"-23"2"16,-29 8-29-16,1-3-1 15,-1-6 1-15,-2-1-2 16,-8-12 1-16,-8 3-1 15,-6 1 0-15,-7 4 2 16,0 6 0-16,0 2 9 16,-4 11 0-16,0 19-4 15,4 10 1-15,4 18-4 16,10 20 1-16,10-9-6 16,8 0 0-16,10-13-27 15,18-13 1-15,14-16-18 0,21-14 0 16,3-18 31-16,-6-7 1 15</inkml:trace>
  <inkml:trace contextRef="#ctx0" brushRef="#br0" timeOffset="61702.5169">9031 12515 37 0,'-35'8'18'0,"-25"5"11"16,46-8-20-16,-7 8 3 15,-4 9 0-15,0 1-7 0,0 14 0 16,8 8-4 0,6 3 0-16,8-8-1 0,10-1 1 15,10-1-1-15,5-17 0 16,13-8-12-16,14-13 1 15,-6-11-21-15,6-15 1 16,4-16 10-16,0-11 0 16</inkml:trace>
  <inkml:trace contextRef="#ctx0" brushRef="#br0" timeOffset="61906.0185">9391 12102 59 0,'-25'40'29'0,"25"44"6"15,0-52-31-15,4 13-1 16,3 16 0-16,-4 10-4 16,1 11 0-16,3 3-17 15,4-21 1-15,3-6-17 16,-4-16 0-16,1-15 20 16,-8-17 1-16</inkml:trace>
  <inkml:trace contextRef="#ctx0" brushRef="#br0" timeOffset="62267.2001">9123 12541 52 0,'-4'6'26'0,"47"-25"1"0,-26 14-25 16,11-1-2-16,11-4 1 16,18-1-5-16,-1 6 0 15,8-3-2-15,6 5 0 16,-3 1 5-16,-3 2 1 15,-11-3 2-15,-11 3 1 16,-14 8 6-16,-10 26 0 16,-8-4 1-16,-10 15 0 0,4 13-6 15,-4 3 1-15,7-19-1 16,7-5 0-16,4-8-2 16,10-10 1-16,-3-11-1 15,-1-6 1-15,1-12-3 16,3-22 0-16,1-3-2 15,-8-10 1-15,-18-5-10 16,-10 0 0-16,-18 5 3 16,-20 11 1-16,-8 10 0 15,-4 13 0-15,1 16-10 16,10 14 1-16,11 7-18 16,14-2 0-16</inkml:trace>
  <inkml:trace contextRef="#ctx0" brushRef="#br0" timeOffset="62537.5549">10181 12679 41 0,'-14'21'20'0,"11"13"10"0,3-26-21 16,0 3-1-16,3 5 1 15,-6-6-7-15,3 1 1 0,-4-6 5 16,8-2 0-16,-4-14-2 15,3-10 0-15,1-5 0 16,3-9 0-16,10-20-5 16,8 12 1-16,14 4-2 15,7 7 0-15,10 11-13 16,4 13 0-16,11 5-39 16,-1 14 1-16,-10 7 34 15,-18 1 0-15</inkml:trace>
  <inkml:trace contextRef="#ctx0" brushRef="#br0" timeOffset="63458.6573">2639 10517 28 0,'0'-10'14'0,"28"-22"1"16,-14 27-14-16,4 2 0 16,6 3 1-16,19 3 4 15,3-6 0-15,17 6-2 16,1 2 0-16,10 0 1 16,3 3 0-16,19 3-4 15,-1 5 0-15,11 5 0 0,-1-3 1 16,15-2-2-16,-3-5 1 15,3-3 4-15,24-3 0 16,-10 3-3-16,-3-3 0 16,21-2-2-16,-8-1 1 15,1 1 0-15,7-3 0 16,-4 3-1-16,4 2 0 16,-4 6 1-16,7-1 0 15,11 1 1-15,-18-3 1 16,7-3-1-16,14 0 1 0,-13-2 0 15,2 0 1-15,-2 5-2 16,-1 2 0-16,0 3 1 16,-7 1 0-16,-3-1-1 15,0-3 0-15,-8-7-1 16,-3-8 0-16,0-11-2 0,7-5 1 16,-21 0 0-16,4-1 0 15,-1 4-1-15,-3 2 1 16,-25 5-34-16,1 3 0 15,-12 8-5-15,-13 6 0 16</inkml:trace>
  <inkml:trace contextRef="#ctx0" brushRef="#br0" timeOffset="66269.3649">4223 14288 47 0,'0'0'23'0,"10"145"7"16,-3-97-24-16,4-3-4 15,7 5 0-15,6-2 1 16,-3-9 0-16,4-15-1 15,0-11 1-15,7-15 0 16,3-9 1-16,4-29-2 16,-4-5 0-16,4-26-4 15,-4 2 1-15,4-13 1 0,-7 24 1 16,-8 8-1-16,-6 7 1 16,-7 9 5-16,-4 7 0 15,0 6-2-15,-7 8 1 16,-4 8-4-16,4 5 1 15,0 24-2-15,0-1 0 16,0 17 0-16,0 21 0 16,4 0 0-16,-1-14 0 15,8-4-19-15,3-1 1 16,3-8-26-16,-2-20 1 0,-5-12 28 16,-10-15 1-16</inkml:trace>
  <inkml:trace contextRef="#ctx0" brushRef="#br0" timeOffset="67029.8901">3126 13906 41 0,'-18'-13'20'0,"11"-3"7"0,3 14-22 16,-13-6 3-16,-8 3 1 15,-17 7-4-15,-1 9 0 16,-10 5-5-16,4-1 0 15,7 7 1-15,-1-1 1 16,12 0-3-16,6 0 1 16,7 0 0-16,15 3 0 0,3 3 0 15,17 15 0-15,8-8 0 16,10 3 0-16,15 3-1 16,6 0 1-16,-6-1 0 15,-1-2 1-15,-17-2 3 16,-4-3 1-16,-3-9 2 15,-15 1 0-15,-3 3-1 16,-7-3 0-16,-14-1-6 0,-14-1 0 16,-7-9-4-16,-8-13 0 15,1-6-8-15,0-1 0 16,10-1-11-16,4 2 1 16,14-2-17-16,10-10 0 15</inkml:trace>
  <inkml:trace contextRef="#ctx0" brushRef="#br0" timeOffset="67350.0415">3404 13893 46 0,'-10'-2'23'0,"3"-1"13"16,7 3-23-16,0 5-7 16,0 14 0-16,3 18-2 15,4-8 1-15,0 29-1 0,0-5 1 16,0 11-6-16,-3 10 1 15,7-3-6-15,3-18 1 16,-7 3-22-16,3-9 1 16,1-15-15-16,-8-16 1 0</inkml:trace>
  <inkml:trace contextRef="#ctx0" brushRef="#br0" timeOffset="68250.639">4939 14269 38 0,'-7'11'19'0,"3"41"3"16,4-36-19-16,0 8 0 16,0 3 0-16,-3-4 0 15,-1-7 0-15,4 5-2 16,0-7 0-16,0-6 0 15,4-3 1-15,-1-2 0 16,1-14 1-16,3-10-4 16,3-8 1-16,5-6-2 15,-1 6 1-15,0-3 2 16,0 6 1-16,7 0-2 16,-3 4 1-16,-1 7 1 0,1 4 0 15,-4 8 4-15,0 3 0 16,0 8-2-16,0-2 1 15,-3 7-4-15,-4 13 1 16,0 9-3-16,0 4 1 16,-3-2-7-16,3-10 1 0,0-1-27 15,3-7 1-15,1-11 6 16,0-6 1-16</inkml:trace>
  <inkml:trace contextRef="#ctx0" brushRef="#br0" timeOffset="68404.8519">5306 14298 42 0,'-7'21'21'0,"3"24"4"15,4-29-20-15,0 5-5 16,0 3 1-16,4-8-14 16,-1 0 1-16,4 0-22 15,0-11 1-15</inkml:trace>
  <inkml:trace contextRef="#ctx0" brushRef="#br0" timeOffset="68561.1587">5376 13946 53 0,'-24'-2'26'0,"17"-1"-7"0,7 3-28 15,0 0-23-15,7-5 0 16,3-1 20-16,1-2 1 15</inkml:trace>
  <inkml:trace contextRef="#ctx0" brushRef="#br0" timeOffset="68748.6613">5588 13713 45 0,'-18'22'22'0,"18"7"9"0,4-11-24 0,3 3-3 16,0 8 1-16,0 16-5 15,0 8 1-15,4-2-1 16,-1 12 0-16,-6 14-4 16,6 10 0-16,-3-18-38 15,0-8 0-15,-7-11 31 16,-3-18 1-16</inkml:trace>
  <inkml:trace contextRef="#ctx0" brushRef="#br0" timeOffset="68913.5037">5405 14248 61 0,'-11'13'30'0,"39"-31"3"15,-17 10-31-15,13-6-2 0,8-7 0 16,11 5-2-16,-5-2 1 0,5-1-37 16,3-2 0-16,3-8 15 15,-3-3 0-15</inkml:trace>
  <inkml:trace contextRef="#ctx0" brushRef="#br0" timeOffset="69046.1099">6138 14039 55 0,'-14'18'27'0,"14"-23"0"0,0 5-27 0,0 0-20 15,0 0 20 1,0 0 0-16</inkml:trace>
  <inkml:trace contextRef="#ctx0" brushRef="#br0" timeOffset="69186.718">6202 14219 71 0,'-35'42'35'0,"20"-39"9"16,15-3-37-16,0 2-20 15,0-2 0-15,0 0-39 16,4 0 0-16,7 6 39 15,-1-12 1-15</inkml:trace>
  <inkml:trace contextRef="#ctx0" brushRef="#br0" timeOffset="69867.1092">7673 13708 55 0,'-11'11'27'0,"4"-22"10"15,4 8-28-15,-4-2-1 16,-4 0 0-16,-3 0-3 15,-7-1 1-15,-4 1-4 16,-3 0 1-16,-4-3-3 16,7 2 0-16,-3 4 2 15,7-1 1-15,3 3-2 0,1 0 1 16,6 8-3-16,4 0 1 16,7 3-1-16,0 7 1 15,0 6 0-15,4 2 0 16,-1 6 0-16,1 5 0 15,-4 11 0-15,0 7 1 16,0 4-1-16,-4 4 0 0,-13 19 0 16,-1 5 1-16,-3-18-1 15,3-5 0-15,0-1 0 16,4-10 1-16,7-8-1 16,11-10 1-16,10-9 1 15,7-8 1-15,0 1-1 16,8-6 0-16,6-2-2 15,7-3 0-15,-3-6-14 16,7-2 1-16,3-2-22 0,4-14 0 16,-7-3-6-16,0-4 1 15</inkml:trace>
  <inkml:trace contextRef="#ctx0" brushRef="#br0" timeOffset="70473.6714">7990 14007 43 0,'0'-5'21'0,"7"7"8"16,-3 4-22-16,0 4-1 15,-1 6 0-15,-3-3-3 16,0 9 1-16,-3 7-1 15,-5 10 1-15,-2 1-2 16,-1 5 1-16,4 3-2 16,0-6 1-16,0-8-2 15,4-7 0-15,3-11 1 16,7-16 0-16,3-19-2 16,4-13 0-16,8-23 1 15,9 10 0-15,8-5 0 0,-4 5 0 16,-3 10-2-16,-11 11 1 15,-3 11 1-15,-4 13 0 16,-3 11 1-16,-4-6 1 16,-7 14-1-16,0 10 1 15,-4 0 1-15,1-5 0 16,-1-1-3-16,4 1 0 16,-3 0 0-16,-1 0 0 15,4-6 1-15,0-2 0 16,0-5-1-16,4-9 0 15,-1-15 0-15,8-13 0 0,-1-19 0 16,1 2 0-16,6-2 0 16,1 6 0-16,3 7 0 15,0 11 1-15,1 10 4 16,-1 14 0-16,-4 5-1 16,1 13 1-16,-4 6-4 15,-3 7 1-15,-4 3-3 16,0 0 0-16,0 0-1 15,0-3 1-15,4-4-32 16,3-12 0-16,3-13-15 16,4-15 1-16</inkml:trace>
  <inkml:trace contextRef="#ctx0" brushRef="#br0" timeOffset="70914.4511">8615 13541 66 0,'-50'-5'33'0,"26"13"8"0,24-8-33 16,0 0-8-16,3 3 1 16,11 2 0-16,11 3 1 15,0 0-2-15,3 0 0 16,7-3 0-16,8 0 0 15,-1-2-1-15,-7 0 1 16,4-1 0-16,-7 1 1 16,-4 0-1-16,-7-1 1 15,-7 4 1-15,-3-1 0 16,-4 3 0-16,-4 0 1 16,1 0 0-16,-1 5 0 0,1-3-3 15,3 9 0-15,-3 13 0 16,3-1 0-16,0 12 0 15,0 10 1-15,-4 8 1 16,-3-9 1-16,-3 23 1 16,-8-9 1-16,-3 5-5 15,-4-5 0-15,1-13-5 16,-4-13 0-16,-4-14-37 16,-3-10 0-16,3-10-2 15,7-4 1-15</inkml:trace>
  <inkml:trace contextRef="#ctx0" brushRef="#br0" timeOffset="72273.6961">5581 15727 56 0,'-11'0'28'0,"25"13"0"0,-10 16-29 0,-4 21 1 16,-7 25 1-16,-14 44-1 15,-7 37 0-15,-11 32 1 16,-11 23 1-16,1 19 0 0,7-10 1 15,-8-11-2-15,8-8 1 16,3-45-3-16,4-13 1 16,10-34 0-16,7-38 1 15,15-13-2-15,14-15 1 16,10-12 0-16,3-12 0 16,12-9 0-16,13-10 0 15,11-18 0-15,18-1 0 16,-4-4-1-16,10 4 1 15,5-5 0-15,13 16 0 0,-7-8 0 16,7 14 0-16,1-9 0 16,10 6 0-1,0 5 0-15,6 5 1 16,23-2-1-16,-12 2 0 16,11-5 0-16,18 3 0 15,-7-1 0-15,6-2 0 16,1 6 0-16,3 2 1 15,11 0-2-15,-7 2 1 16,3 6 1-16,-3-5 0 16,0-3 0-16,10-1 1 15,-10 4-2-15,4-3 0 0,-1-3 0 16,0-2 0-16,4 5 0 16,-14-8 0-16,-7 5 0 15,6-2 0-15,-20-3 1 16,-4-8 1-16,-7 0-2 15,-4 0 0-15,-27-3 0 16,-5-4 0-16,-9 7 0 16,-12 0 1-16,-13 0-1 15,-8 2 0-15,-3 1-1 16,-7 2 0-16,-4-2 1 16,-3 3 1-16,-4-4-1 15,-3-2 0-15,-4 0 0 16,-4-10 0-16,1-1 0 15,-4-4 0-15,0-12 0 16,-3 1 1-16,-1-11-1 16,4-19 0-16,4-7 0 0,3-19 0 15,11-21-1-15,7-8 0 16,-4-14 1-16,11 1 1 16,7-16-1-16,-4 5 0 15,-10 19 0-15,-7 5 0 16,-7 13 0-16,-4 13 1 15,-7 6-1-15,-4 8 0 16,-3 7 0-16,-7-2 0 16,-3 5 0-16,-8 16 1 15,-10 6-2-15,-11 4 1 0,-10 4 0 16,-11 7 0-16,-10 8-1 16,-8 8 1-16,-14 6 0 15,-17 4 0-15,0 6-1 16,-25 3 1-16,-11 0 0 15,-6 2 1-15,-12-5-1 16,1 0 0 0,155 0 0-16,-310-34 1 15,52 10 0-15,47 8 1 16,-1 0 0-16,7 5-1 16,4-2 0-16,4 0 1 15,-1-6 1-15,-3 6-2 16,0 3 0-16,-11-6-1 15,1 2 1-15,-12 4-2 16,5 7 1-16,-5 9-5 16,12 1 1-16,6 7-7 0,22 10 1 15,-1 7-5-15,8 9 1 16,24-3-11-16,0 5 0 16,15 3 8-16,13-8 0 15</inkml:trace>
  <inkml:trace contextRef="#ctx0" brushRef="#br0" timeOffset="87668.8686">20539 3106 40 0,'-14'-24'20'0,"-4"9"3"0,14 9-20 0,-3 1 3 16,0 5 1-16,-3 3-2 16,-4 5 0-16,-4 7-2 15,-7 9 1-15,-3 13 0 16,0 6 0-16,0 12-1 15,3 19 1-15,-3 14 0 16,3 4 1-16,7 14-3 16,11-11 1-16,7 11-4 15,7-24 1-15,7-10 0 16,11-12 1-16,10-7-15 16,8-13 1-16,10-11-38 15,7-8 1-15,0-10 42 16,-4-6 1-16</inkml:trace>
  <inkml:trace contextRef="#ctx0" brushRef="#br0" timeOffset="88369.1615">20719 3469 43 0,'-4'0'21'0,"4"21"8"0,0-11-23 15,0 12-3-15,0 15 1 31,4 0-3-31,-4 2 1 0,3 4-3 16,1 2 0-16,3-6-4 16,3-4 1-16,4-9-24 15,4-10 0-15,3-16 8 16,-3-10 0-16</inkml:trace>
  <inkml:trace contextRef="#ctx0" brushRef="#br0" timeOffset="88509.7875">20800 3178 59 0,'-32'-6'29'0,"14"1"-5"0,15 10-29 0,-1 1-18 16,4 7 1-16,0 5-8 16,7 4 0-16</inkml:trace>
  <inkml:trace contextRef="#ctx0" brushRef="#br0" timeOffset="88889.3675">20966 3651 39 0,'-15'51'19'0,"5"-30"5"15,10-11-20-15,-4 6 0 16,1-3 0-16,-1 1-3 15,1-4 1-15,3-5 4 16,3-5 0-16,4-7-5 16,4-7 0-16,3-12-1 15,7-9 0-15,0-2 0 0,1 3 1 16,-5 2 0-16,-3 8 0 16,0 6 0-16,-3 7 0 15,0 9 4-15,-1 4 0 16,-3 17-2-16,0 5 1 15,0 2-2 1,0 1 0-16,-3 4-1 16,-1 1 0-16,1 0-4 15,-1-6 1-15,1-5-28 16,3-7 1-16,4-12-8 16,3-7 1-16</inkml:trace>
  <inkml:trace contextRef="#ctx0" brushRef="#br0" timeOffset="89045.6408">21340 3630 57 0,'-8'27'28'0,"1"7"3"0,7-23-30 0,-3 4-2 16,-1 7 1-16,1 1-24 15,3 1 1-15,3-3-11 16,8-10 1-16</inkml:trace>
  <inkml:trace contextRef="#ctx0" brushRef="#br0" timeOffset="89170.6427">21424 3395 41 0,'-25'-3'20'0,"11"24"-39"16,14-13-21-16</inkml:trace>
  <inkml:trace contextRef="#ctx0" brushRef="#br0" timeOffset="89438.6137">21597 3281 52 0,'-11'-11'26'0,"15"22"5"0,0-9-26 0,3 6 2 16,-4 3 1-16,1 10-6 15,-1 8 1-15,1 6-2 16,-1 4 0-16,4 12-1 16,-3 4 1-16,-1-7-4 15,-3-1 1-15,0-2-20 16,0-2 1-16,0-9-23 15,4-7 1-15</inkml:trace>
  <inkml:trace contextRef="#ctx0" brushRef="#br0" timeOffset="89721.2517">21498 3572 43 0,'-21'-11'21'0,"39"1"4"0,-11 2-21 16,3 2-4-16,4-1 1 15,4-1-2-15,7 0 0 16,7 2-8-16,-1-2 1 16,8 0 4-16,3 1 1 15,-3 1 3-15,-3 4 0 16,-12 4 9-16,-6 4 1 16,-4 4-6-16,-7 6 1 15,-3 5-4-15,-4 8 1 16,0 6-2-16,-4-9 1 0,1-5-4 15,-1-5 1-15,4 0-24 16,4-8 1-16,6-3 4 16,1-15 0-16</inkml:trace>
  <inkml:trace contextRef="#ctx0" brushRef="#br0" timeOffset="89852.9318">21953 3321 52 0,'-7'-38'26'0,"-3"-1"12"16,10 28-26-16,0 1-12 15,-4 2 0-15,4 0-31 16,0 10 0-16,4 9-1 16,-4-3 0-1</inkml:trace>
  <inkml:trace contextRef="#ctx0" brushRef="#br0" timeOffset="97427.2379">22172 3553 38 0,'-21'-8'19'0,"0"8"5"0,17 0-20 0,-6 0-4 15,-1 0 1-15,-3-2 1 0,0 2 0 16,0 0 0-16,3 2 0 15,1 6-2-15,-1 11 1 16,4 7-3-16,3 3 1 16,1 1 1-16,3-4 1 15,3-2-2-15,4-6 0 16,0-2 1-16,4-8 1 16,3-8-2-16,4-5 1 0,3-11-1 15,0-10 0 1,0-6 1-16,0 3 0 0,-3 5 0 15,-4 5 0-15,-3 6 1 16,-4 5 0-16,0 8-1 16,-4 8 1-16,-3 8-1 15,0 8 1-15,0-3-2 16,4-3 1-16,0 1-4 16,3 0 1-16,7-6-14 15,3-5 1-15,4-8-9 16,1-11 0-16</inkml:trace>
  <inkml:trace contextRef="#ctx0" brushRef="#br0" timeOffset="97599.0581">22493 3114 40 0,'-7'-45'20'0,"0"53"15"0,7 5-21 16,-4 30-7-16,-6 18 0 15,-1 18-7-15,1 14 1 16,6-6-2-16,1-5 0 15,6-8-36-15,4-8 1 16,7-16 12-16,0-21 1 16</inkml:trace>
  <inkml:trace contextRef="#ctx0" brushRef="#br0" timeOffset="98229.2311">23118 3596 52 0,'7'68'26'0,"0"4"0"0,-4-43-26 0,-3 8 0 16,4-3 0-16,-4 11 0 15,-4 6 1-15,-3-6-1 16,0-11 0-16,0-10 0 16,0-6 1-16,-4-4-6 15,1-17 1-15,-1-18 2 16,4-14 1-16,0-15 0 15,4-5 1-15,3-19 0 16,7-1 0-16,10 1-1 16,11 8 1-16,4 13 0 15,0 11 1-15,-4 13-1 16,0 10 1-16,-3 11-1 16,-4 8 1-16,-3 8 4 15,-8 6 1-15,-6 1-3 0,-8 4 0 16,-6 2-4-16,-4 6 1 15,-7 2-1-15,-11-3 0 16,-7-2-12-16,4-3 1 16,7-2-29-16,6-1 0 15</inkml:trace>
  <inkml:trace contextRef="#ctx0" brushRef="#br0" timeOffset="98529.8214">23502 3530 52 0,'-25'23'26'0,"18"51"0"15,7-52-25-15,4-1-1 16,3 5 0-16,7 3-1 16,4-2 1-16,6-9 3 15,1-10 1-15,0-8-3 16,-1-10 1-16,-2-9-2 15,-5-7 1-15,-6-9-1 16,-8 4 1-16,-3 1-2 0,-10 1 0 16,-15 6 1-16,-7 7 0 15,4 8-11-15,3 8 0 16,4 8-14-16,0 0 25 16,21-8 0-1</inkml:trace>
  <inkml:trace contextRef="#ctx0" brushRef="#br0" timeOffset="98798.4259">23862 3434 48 0,'-50'19'24'0,"5"-1"5"16,38-10-23-16,0 5-6 15,3 3 0-15,8 3 1 16,6-1 0-16,8 1-2 15,6-1 1-15,5 4 1 16,2-1 1-16,-2 0 1 16,-8-8 0-16,-7 6-2 15,-7-1 1-15,-11 3-3 16,-10 3 1-16,-7-3-4 16,-4-2 1-16,1-9-28 15,-1-7 1-15,11-6 5 0,7-4 0 16</inkml:trace>
  <inkml:trace contextRef="#ctx0" brushRef="#br0" timeOffset="98928.9309">24105 3519 54 0,'-7'34'27'0,"-3"62"-1"0,3-75-27 0,0 13-27 15,-4 3 0-15,7-2 3 16,4-12 1-16</inkml:trace>
  <inkml:trace contextRef="#ctx0" brushRef="#br0" timeOffset="99038.305">24130 3360 39 0,'-28'3'19'0,"28"7"-38"0,-4-4-19 15</inkml:trace>
  <inkml:trace contextRef="#ctx0" brushRef="#br0" timeOffset="99357.1887">24680 2979 61 0,'-7'5'30'0,"-7"70"5"0,11-54-30 16,-8 29-4-16,-7 0 0 15,-3 19-1-15,0 10 0 16,-7 14-7-16,-7-6 1 16,3-2-19-16,7-11 0 0,11-13-10 15,3-16 1-15</inkml:trace>
  <inkml:trace contextRef="#ctx0" brushRef="#br0" timeOffset="99583.5304">24306 3506 65 0,'4'-24'32'0,"49"-10"-7"15,-28 23-33-15,3 3-1 16,0 3 0-16,4 2 8 16,7 8 0-16,6 9 0 15,1 1 0-15,-3 4 1 16,-5-1 1-16,-6 4 0 0,-11 1 0 15,-10 7-16-15,-11 1 1 0,-4-2-19 16,-10 1 1-16</inkml:trace>
  <inkml:trace contextRef="#ctx0" brushRef="#br0" timeOffset="99724.2076">24920 3403 70 0,'-21'-32'35'0,"28"3"-2"15,-3 26-35-15,-1-2-27 16,1 5 1-16,-1 0-11 16,1 0 0-16</inkml:trace>
  <inkml:trace contextRef="#ctx0" brushRef="#br0" timeOffset="99974.5077">24984 3609 67 0,'-14'63'33'0,"28"-26"2"0,-7-31-33 16,7 2 2-16,4-3 0 15,3-2 6-15,0-3 1 16,0-3-10-16,4-8 0 16,-8-7-1-16,-3-14 0 15,-6 0 0-15,-8 1 0 16,-8-4-16-16,-9 6 0 0,-8 11-3 15,0 12 1-15,1 9-5 16,3 5 0-16,6 5-3 16,12 0 1-16</inkml:trace>
  <inkml:trace contextRef="#ctx0" brushRef="#br0" timeOffset="100230.5213">25291 3672 47 0,'-25'45'23'0,"21"-42"3"16,4-3-24-16,0 0 7 16,4-3 1-16,3-7-7 15,7-17 0-15,4-7-2 16,-1 0 1-16,5 4 0 16,-1 9 0-16,0 5-2 15,-3 11 1 1,-4 10 2-16,0 17 1 0,-4 9-4 15,-6 1 1-15,-1 2-4 16,4-2 1-16,4-8-34 16,3-8 0-16,4-8 5 15,-4-6 1-15</inkml:trace>
  <inkml:trace contextRef="#ctx0" brushRef="#br0" timeOffset="100480.5221">25658 3043 54 0,'-4'-8'27'0,"50"45"8"16,-29-21-28-16,5 15 8 16,-1 14 0-16,4 6-3 15,-8 10 0-15,1 2-5 16,-4 11 0-16,-11 5-8 0,-6 1 1 15,-15 7-15-15,-13-13 0 16,-12-10-34-16,-6-11 0 16,-1-14 18-16,8-15 1 15</inkml:trace>
  <inkml:trace contextRef="#ctx0" brushRef="#br0" timeOffset="102691.1921">29129 17941 30 0,'-14'-18'15'0,"14"2"11"16,3-3-16-16,1-4-4 16,-8-4 0-16,-3 1 0 15,-3-1 1-15,-1 1-5 16,-3 2 1-16,0 5-1 15,0 6 0-15,0 3-3 0,3 10 1 16,0 10 0-16,1 14 0 16,3 18 0-16,0 1 0 15,0 15-1-15,3 3 1 16,1 0 0-16,-1 5 1 16,1-5-2-16,-1-11 1 15,1-8-1-15,-1-2 0 0,0-6-16 16,1-5 0-16,-1 3-21 15,1-13 1-15</inkml:trace>
  <inkml:trace contextRef="#ctx0" brushRef="#br0" timeOffset="103064.4091">28716 18076 27 0,'0'-8'13'0,"14"-13"13"16,-7 16-15-16,4-3-10 15,3 8 1-15,0 0-2 16,0 0 1-16,4 8 0 16,3-3 0-16,7-2-3 15,4 5 1-15,0-6-16 16,3-2 1-16,7-2 11 15,4-6 1-15,-3 0 3 16,-8 0 1 0,-3 8 7-1,-11 8 1-15,-4 5-8 0,-6 0 1 16,-4 11-1-16,-3 3 0 16,-1 4-2-16,-3-4 1 15,0-1 1-15,0-7 0 16,0-3-8-16,0 0 0 15,7-8-8-15,-3-6 0 16</inkml:trace>
  <inkml:trace contextRef="#ctx0" brushRef="#br0" timeOffset="103393.7007">29238 17838 45 0,'-3'-16'22'0,"3"-10"5"0,0 26-23 31,3 8-1-31,1-3 1 16,-1 3-8-16,1 5 0 15,-1 1-35-15,4-4 0 16,0 9 30-16,4 4 1 16</inkml:trace>
  <inkml:trace contextRef="#ctx0" brushRef="#br0" timeOffset="103679.7504">29344 18132 35 0,'-21'10'17'0,"10"25"6"15,11-25-18-15,0-2-2 16,4 8 0-16,-1-8 2 16,4-5 0-16,0 2 1 15,4-13 0-15,3-2-4 16,4-12 1-16,-1 1-1 15,5-3 1-15,-5 1-4 16,-3 7 0-16,-3 3 1 0,0 5 1 16,3 8 0-16,-4 10 0 15,-3 1-1-15,0 13 1 16,4 10-2-16,-4 0 1 16,4-7-25-16,-1 5 1 15,4-6-10-15,4-7 0 16</inkml:trace>
  <inkml:trace contextRef="#ctx0" brushRef="#br0" timeOffset="104102.7578">29760 18338 25 0,'14'-8'12'0,"8"-8"12"0,-12 6-13 0,-3-9-5 16,0-4 1-16,0-1-2 16,-3-3 0-16,-4 9 1 15,-4-1 1-15,-3 3-5 16,-3 3 0-16,-4 10-3 15,-4 3 1-15,0 11 0 16,1 13 1-16,-1 2-2 16,7 1 1-16,1-1 0 15,-1 3 1-15,4-7-2 16,4 1 0-16,3-7 1 16,3-5 0-16,1-11-1 15,-1 0 1-15,11-3 1 16,-3-5 1-16,-4 0-3 0,0 0 1 15,-3 6 0-15,6-4 0 16,-3 4-1-16,-3-4 1 16,-1 6 0-16,1 0 1 15,-1 6 0-15,4-6 1 16,0 2-2-16,1-2 1 16,-1 8-1-16,7 0 1 15,-7 0-1-15,0 0 0 16,3 0-6-16,-6-5 0 15,10 2-7-15,-3-10 1 0,-1-3-3 16,-3 0 1-16,-7 0-10 16,0 8 0-16</inkml:trace>
  <inkml:trace contextRef="#ctx0" brushRef="#br0" timeOffset="104354.7823">30067 17920 45 0,'-3'0'22'0,"-1"0"12"0,11 0-23 31,-7 37-5-31,0-2 1 15,0 7-8-15,7 6 1 16,-7 5-21-16,4-8 0 16,3-3-19-16,14 0 1 15</inkml:trace>
  <inkml:trace contextRef="#ctx0" brushRef="#br0" timeOffset="104916.4462">30889 18132 44 0,'0'-5'22'0,"0"58"3"16,0-24-23-16,-3 0-1 15,-8 10 0-15,4 12-2 16,0-4 1-16,-4 19 0 16,11-7 1-1,0-6-2-15,0-14 1 0,0-4 1 16,0-9 0-16,0-7-2 15,-3-11 1-15,-4 0 0 16,-4-16 0-16,1-27 0 16,-1-10 0-16,0-18 0 15,4 2 0-15,7-8-1 16,11 3 1-16,-4 18 0 16,14 9 1-16,0 12-2 15,1 3 1-15,-1 16 0 16,10 6 0-16,-2 2 0 15,6 2 1-15,-10 4 9 16,-4-4 0-16,-11 6-3 16,1-2-7-1,-11-6 0-15,-35 21 5 16,7 3 1-16,-4-6-7 16,0 6 1-16,4-6-32 15,3-4 0-15,11-9-2 16,3 3 1-16</inkml:trace>
  <inkml:trace contextRef="#ctx0" brushRef="#br0" timeOffset="105320.9293">31291 18042 43 0,'11'-16'21'0,"-29"-5"6"0,15 16-22 16,-11 5-4-16,-4 0 1 16,-7 8-2-16,8-1 1 15,-8 9-1-15,7 3 0 16,11-3-1-16,4 0 0 16,3 2 2-16,7 1 0 15,-4-3 2-15,11 2 1 16,1-2-2-16,-8-8 0 0,7 8-1 15,-4-6 1-15,-3-2 3 16,-3 0 1-16,-8 0-5 16,-3 0 0-16,4-5-3 0,-11 5 1 15,-4 2 1-15,0-2 1 16,-3-3-6-16,0-2 1 16,-4 5-5-16,15 0 1 15,-4-8 2-15,10 0 1 0,1 0-11 16,3 0 0-16,3 0-12 15,1 0 1-15</inkml:trace>
  <inkml:trace contextRef="#ctx0" brushRef="#br0" timeOffset="106199.5187">31217 18127 10 0,'0'0'5'0,"7"-8"0"16,0 8-5-16,0-3 0 15,-3-2 1-15,3 5-2 16,4-8 0-16,-4 5 2 15,0-5 0-15,0 6 6 0,-4-6 0 16,8 0-1-16,-8-6 0 0,4 4 1 16,-3 2 1-16,-4 0 0 15,0-3 0-15,0 3-3 16,0 1 1-16,-4-1-4 16,1 5 0-16,-4-2-1 15,-4 10 0-15,-6-2-1 16,6 5 1-16,-3 2-1 15,-4 6 1-15,8 0 2 16,-4 0 1 0,3 2-4-16,0 1 1 31,8 20 2-31,6-12 0 16,1-1-3-16,-4-10 0 15,11 3 1-15,-4-3 1 16,0-8-2-16,0 0 0 0,0-6 0 15,-4 6 0-15,-3 0-1 16,7 0 1-16,0-3 1 16,-3-2 0-16,10-3-1 15,-3-3 0-15,3-5 0 16,3-5 1-16,-6-5 1 16,7-6 0-16,-4 3 1 15,-4-1 1-15,4 1 2 16,-3 0 0-16,-7 8-1 15,-1-3 0-15,-3 0-6 16,-3 0 1-16,-8 6 1 16,-7-4 0-16,-6 12-1 15,-1 2 0-15,-3 2-1 16,-4 6 0-16,7 0 1 16,1 6 0-16,2-6-8 0,5-3 1 15,3 3-12-15,3 5 0 16,4-2-5-16,14-4 0 15,0 4 1-15,4 2 1 16</inkml:trace>
  <inkml:trace contextRef="#ctx0" brushRef="#br0" timeOffset="106537.9734">31598 17981 41 0,'-3'-16'20'0,"-11"8"6"0,14 0-22 0,-7 8-1 15,3 0 0-15,-3 0-3 16,-4 0 0-16,-3 8 0 16,7 0 1-16,0 0-2 15,-3 3 1-15,10 5 0 0,0 2 1 16,0 3 9-16,14-2 1 15,-4-1-10-15,4 4 0 16,1-9 1-16,-1 8 0 16,-7-3 4-16,0-2 0 15,-7-2-5-15,-4 1 0 0,-13 1-2 16,-1 0 0-16,0-5-19 16,-6 5 0-16,-1-6-28 15,14-2 0-15</inkml:trace>
  <inkml:trace contextRef="#ctx0" brushRef="#br0" timeOffset="106662.9786">31821 18330 82 0,'0'6'41'0,"0"-12"0"16,0 6-41-16,0 0-81 15,0 0 1-15</inkml:trace>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278.90762" units="1/cm"/>
          <inkml:channelProperty channel="Y" name="resolution" value="371.90082" units="1/cm"/>
          <inkml:channelProperty channel="F" name="resolution" value="0" units="1/dev"/>
          <inkml:channelProperty channel="T" name="resolution" value="1" units="1/dev"/>
        </inkml:channelProperties>
      </inkml:inkSource>
      <inkml:timestamp xml:id="ts0" timeString="2014-09-10T15:26:46.624"/>
    </inkml:context>
    <inkml:brush xml:id="br0">
      <inkml:brushProperty name="width" value="0.05292" units="cm"/>
      <inkml:brushProperty name="height" value="0.05292" units="cm"/>
    </inkml:brush>
  </inkml:definitions>
  <inkml:trace contextRef="#ctx0" brushRef="#br0">15639 10938 43 0,'-25'0'21'0,"21"0"1"0,4 0-23 0,0 0 1 16,0 0 1-16,4 0 1 15,3-3 1-15,4 1 0 0,3-6 0 16,7-6 2-16,4-1 0 16,10-7-3-16,14-4 0 31,1-11 0-31,10-8 0 15,14-5-1-15,7-6 0 16,7-5 0-16,7-2 0 16,8-11 1-16,13 7 1 15,-7-9-1-15,11-6 0 16,11-3-3-16,-1-5 1 16,4 5 1-16,4-10 0 0,-4 5-1 15,0 0 1-15,-3 8-2 16,3 3 1-16,-14-6-1 15,0 11 1-15,3 0 0 16,-7 5 0-16,-6 6 0 16,-4 10 0-16,-8 3 0 15,1 2 1-15,-14 0-2 16,-8 6 1-16,-2 5 1 16,-5 3 0-16,-13 4-2 15,-8 7 1-15,-3 1 0 16,-4 4 0-16,-7 2 0 0,-3 3 0 15,-4 2 0-15,-6 1 0 16,-1 2-1-16,-4 0 1 16,-3 3 0-16,-3-3 1 0,0 2 0 15,-1 1 0-15,1-3-2 16,-4 0 0-16,0 0 1 16,0 0 0-16,0 3 4 15,-3 0 1-15,-1-1-5 16,1 1 1-16,-4 2 1 15,0 1 0-15,0 2-1 16,0 0 0-16,0 0-3 16,0 0 0-16,0 0 3 15,0-3 0-15,0 3-1 0,0-3 0 16,0-2 0-16,0 5 0 16,3-2 0-16,1-1 0 15,-4 0 0-15,0 3 0 16,0 0 0-16,3-2 1 15,1-1-1-15,-4 3 1 16,7-5-2-16,-7 5 1 16,3 0 0-16,-3 0 1 15,0-6-1-15,0 1 0 16,0 0 0-16,-3-3 0 0,-1 0 1 16,1 0 0-16,-4 3-2 15,-4-1 1-15,-7 4-1 16,-6 4 1-16,-4-2 0 15,-1 3 0-15,-2 2 0 16,-1 3 0-16,0-2-1 16,0-1 1-16,4-3 1 15,3 4 0-15,4-1-2 16,4-2 1-16,6-1 1 16,4 1 0-16,7 0-2 15,3-3 0-15,12 0 0 0,6 0 1 16,3-3 0-16,1 3 1 15,10-3-1-15,1-2 1 16,2 5-1-16,-9 0 0 16,-1 3 0-16,-3-3 1 15,-4 5 6-15,-4 6 0 16,-10 10-2-16,-3 5 1 16,-8 9-6-16,-3 10 1 15,-14 5-2-15,-10-3 1 16,-1 4-48-16,-4 2 1 15,-2 0 9-15,-1-14 0 0</inkml:trace>
  <inkml:trace contextRef="#ctx0" brushRef="#br0" timeOffset="1315.8995">16863 8792 58 0,'-21'27'29'0,"10"84"0"0,7-82-29 15,1 16-1-15,-11 5 1 16,-4 11 0-16,-6 8 1 16,-5-11 0-16,5-8 1 15,2-8-2-15,5-10 1 16,6-13-1-16,4-17 1 15,7-20-2-15,11-22 1 16,10-29 0-16,7-13 1 16,0-10-2-16,4-9 0 0,3 6 1 15,4 16 0-15,0 15 0 16,-4 19 0-16,-3 19 1 16,-7 10 1-16,-4 18 2 15,0 22 1-15,-7 16-3 16,0 0-2-1,-14-40 0 1,-14 140 1 0,7-29 1-16,4-16-4 15,3-23 1-15,-4-11-23 0,4-11 0 16,0-13-18-16,0-16 1 16</inkml:trace>
  <inkml:trace contextRef="#ctx0" brushRef="#br0" timeOffset="1489.6158">16693 9025 56 0,'-21'0'28'0,"60"13"2"16,-18-15-29-16,4 2-1 16,7-6 0-1,6 4 0-15,5-1 1 0,-1 0-21 16,8-2 0-16,2 0-18 15,1-6 1-15</inkml:trace>
  <inkml:trace contextRef="#ctx0" brushRef="#br0" timeOffset="1965.4297">16598 8340 53 0,'-7'2'26'0,"39"12"3"0,-11-12-28 0,11 1-2 15,3-3 1-15,4 0 0 16,10-3 0-16,8 1 0 16,3-4 0-16,3-4-1 15,-3-1 0-15,-14 3-4 16,-11 3 0-16,-10 0-1 15,-7 2 1-15,-11 0 0 16,-11-2 0-16,-10-3 4 16,-11-5 1-16,-3-3 1 15,0-3 1-15,3 4 5 16,4 4 0-16,7 3-4 16,7-3 1-16,3 6-4 15,8 5 1-15,10-3 7 16,7 3 1-16,7 6 1 0,1 2 0 15,-5 2 0-15,-3 6 0 16,-6 3-4-16,-8 5 1 16,-11 2-8-16,-6 0 0 15,-12 6-10-15,1 0 0 16,0 0-39-16,7-6 1 16,3-2 27-16,15-8 0 15</inkml:trace>
  <inkml:trace contextRef="#ctx0" brushRef="#br0" timeOffset="2910.4153">19473 8644 42 0,'-17'-3'21'0,"17"9"5"0,3-1-21 0,4 8 2 15,7 8 1-15,8 8 1 16,6 11 0-16,11 13-5 16,13 5 1-16,-2 16 0 15,6 3 0-15,8 21-3 16,3 8 0-16,3 5 0 15,4 19 1-15,-6 4-4 16,-5-4 1-16,4 2 5 16,0 6 0-16,7-16-4 15,7 5 1-15,-10-6-2 16,3 6 1-16,4-5 1 0,-8 5 0 16,8 13-2-16,-1-10 1 15,-10-3-2-15,-3 8 1 16,-1-21 1-16,1 2 1 15,-11-5-3-15,-4-5 0 16,-3-19 1-16,-11-18 1 16,-10-19 1-16,-11-15 0 15,-14-17-6-15,-14-20 0 16,-18-25 2-16,-14-15 1 16,-7-11 0-16,-14-8 1 0,-3-10 0 15,6-1 1-15,8 14-1 16,10 8 0-16,11 13 0 15,7 5 1-15,6 8 0 16,8 16 0-16,7 8-3 16,7 13 1-16,11 11 2 31,6 11 1-31,12 2-1 16,9-6 1-16,5 6-1 0,-4 3 1 15,-1-8-2-15,1-6 0 16,4-26 1-16,2-13 1 15,1-37-5-15,11-45 0 16,6-22-40-16,-3-20 0 16,-10 2 1-16,-26 18 0 15</inkml:trace>
  <inkml:trace contextRef="#ctx0" brushRef="#br0" timeOffset="3231.1165">21078 9364 61 0,'0'50'30'0,"11"45"6"0,-11-63-31 16,4 21-2-16,-1 10 1 0,1 14-4 15,-4 2 0-15,0 9 0 16,0-12 0-16,-4-20-14 16,1-22 1-16,-1-2-16 15,-3-21 0-15,0-27 3 16,-4-13 0-16</inkml:trace>
  <inkml:trace contextRef="#ctx0" brushRef="#br0" timeOffset="3581.2393">20966 9485 41 0,'17'-50'20'0,"50"32"11"0,-49 12-20 16,10 4-5-16,7-1 0 15,4 3 0-15,0 5 0 16,0 1-3-16,-7 4 1 15,-8 6-5-15,-6 8 1 16,-11 2 1-16,-11 3 0 0,-10 3-2 16,-10 0 1-16,-8 0 0 15,4-6 1-15,3-7-2 16,7-4 1-16,4-4-1 16,11 0 1-16,13 2 0 15,11 3 0-15,11 2 1 16,7 1 1-16,3 7 5 15,-3 3 1-15,-7 3-2 16,-7 0 1-16,-11 2-7 16,-18-2 1-16,-14 2-2 15,-17 1 0-15,-14-9-20 16,-4-7 1-16,-14-19-35 16,-7-16 0-16,0-19 49 15,10-9 1-15</inkml:trace>
  <inkml:trace contextRef="#ctx0" brushRef="#br0" timeOffset="3986.3033">20973 8898 73 0,'14'13'36'0,"49"19"3"0,-45-24-38 15,7 2-1-15,6-2 0 0,12-2 0 16,-1-1 1-16,4-2-2 15,3-3 0-15,1 2-4 16,-12-2 0-16,-9 0-11 16,-8-2 1-16,-7-1-8 15,-11-2 0-15,-13-3 9 16,-11-5 1-16,-4-9 19 16,0 1 1-16,4 3 7 15,7 2 0-15,3 3-9 16,8-1 0-16,6 1 2 0,12 0 0 15,6 0 5-15,7 2 0 16,0 6 4-16,-3 10 0 16,0 16-3-16,-4 8 1 15,-4 6-10-15,-3-4 1 16,-3 9-4-16,-4 0 0 16,-7 0-1-16,-3-3 1 15,-1-8-38-15,-7-6 0 16,-3-7-22-16,-3-8 0 15</inkml:trace>
  <inkml:trace contextRef="#ctx0" brushRef="#br0" timeOffset="5154.7582">15864 11216 46 0,'-3'-8'23'0,"21"2"8"16,-11 6-22-16,7 0-6 15,0 0 1 1,3 3-2-16,8 0 1 16,7 5-1-16,10-3 0 15,11 3 0-15,18 0 0 0,-1 0 5 16,18 0 0-16,15 0-3 16,3-3 1-16,14 3-4 15,10 2 0-15,1 12-1 16,6 4 1-16,4 1 1 15,4-4 0-15,3 1-2 16,14 5 1-16,-10 0 3 16,7 6 1-16,7-1-5 15,3-2 0-15,-3-3 1 16,3 8 0-16,0 3-2 16,1-3 1-16,-1 0 0 15,4-8 1 1,120 13-1-1,-71-13 1-15,-35-7-1 16,-18-1 0-16,-24-3 0 16,-22-2 0-16,-10 0-1 0,-17 3 1 15,-12-1 0-15,-10-2 0 16,-17-3 0-16,-8 0 0 16,-7-2 0-16,-13-3 0 0,-5 2 1 15,-6-4 0-15,-4-4 6 16,-3-2 0-16,-8 0-9 15,-6-2 1-15,-8-6 1 16,-10-5 0-16,-4-3 0 16,-6-5 0-16,-5-6-1 15,-3 1 1-15,1 2 0 16,2 5 1-16,8-5-1 0,3-2 0 16,4-3-1-16,7 2 0 15,4 6 0-15,3 8 1 16,3 5-1-16,4 11 0 15,7 5 2-15,7 2 0 16,11 1-1-16,7 2 0 16,3-8-1-16,7 3 1 15,1 6 1-15,-8-1 1 16,-7 3-3-16,-7 5 1 16,-14 5 0-16,-14 9 0 15,-14-1 0-15,-11 8 1 0,-10 3 1 16,-7-2 1-16,-1-9-7 15,-10-2 1-15,-3-3-39 16,3-3 1-16,3-4-7 16,4-6 0-16</inkml:trace>
  <inkml:trace contextRef="#ctx0" brushRef="#br0" timeOffset="5857.0302">18038 12417 38 0,'-15'-24'19'0,"1"-21"8"0,11 29-19 16,-15-2 2-16,0 2 1 15,-10 3-5-15,-7 2 1 16,-7 11-1-16,-1 11 1 15,5 10-4-15,-5 13 1 16,4 8-4-16,8 19 0 16,9 0 1-16,8 11 1 15,14-4-3-15,11 1 1 16,7-5-1-16,10-19 1 0,11-6-4 16,6-20 1-16,15-22-22 15,4-15 1-15,-8-19-21 16,1-8 1-16</inkml:trace>
  <inkml:trace contextRef="#ctx0" brushRef="#br0" timeOffset="6360.1165">17660 12031 49 0,'-28'5'24'0,"7"13"2"0,21-18-26 15,3 3 2-15,4 0 1 16,4 2 2-16,10 3 0 16,11-3-3-16,7-2 0 0,3-3-2 15,11 0 0-15,3-5 0 16,-6-1 0-16,-1 4-2 16,-7-4 1-16,-3-2-10 0,-11 3 1 15,-6-3 5-15,-8-2 0 16,-7 2-7-16,-7 0 0 15,-4 0 3-15,-3-3 1 16,0 1 5-16,0-4 1 16,-4-1 5-16,-3-1 0 15,4 2 10-15,-4 4 1 16,3 2-6-16,4 3 0 16,0-3-8-16,3 5 0 15,4 3 8-15,7 3 1 0,1 2-1 16,2 3 0-16,4 2-1 15,4 1 0-15,3 0-6 16,0 2 1-16,0-3-1 16,-3 1 0-16,-4-3 7 15,-7 3 1-15,-10-1-8 16,-8 6 1-16,-3 0-4 16,-4 2 0-16,-3 4-34 15,-4 1 0-15,8 1-5 16,6-11 1-16</inkml:trace>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278.90762" units="1/cm"/>
          <inkml:channelProperty channel="Y" name="resolution" value="371.90082" units="1/cm"/>
          <inkml:channelProperty channel="F" name="resolution" value="0" units="1/dev"/>
          <inkml:channelProperty channel="T" name="resolution" value="1" units="1/dev"/>
        </inkml:channelProperties>
      </inkml:inkSource>
      <inkml:timestamp xml:id="ts0" timeString="2014-09-10T15:26:07.247"/>
    </inkml:context>
    <inkml:brush xml:id="br0">
      <inkml:brushProperty name="width" value="0.05292" units="cm"/>
      <inkml:brushProperty name="height" value="0.05292" units="cm"/>
    </inkml:brush>
  </inkml:definitions>
  <inkml:trace contextRef="#ctx0" brushRef="#br0">6742 10406 27 0,'-4'-13'13'0,"4"2"10"15,0 11-14-15,0 0-7 16,0 3 1-16,0 2 0 0,4 8 1 16,3 1-2-16,-4 15 1 15,1 8-1-15,-1 2 1 16,8 12-3-16,-4 4 0 16,3 1-1-16,-6-8 1 0,7 10-1 15,-4-8 0 1,0-2-17-16,0-6 0 0,0-10-9 15,0-8 1-15</inkml:trace>
  <inkml:trace contextRef="#ctx0" brushRef="#br0" timeOffset="654.9719">6555 10676 42 0,'-25'8'21'0,"25"-13"-1"0,0 5-20 15,0 0 0-15,7 0 1 16,4 0-1 0,6 0 1-16,8 0 0 0,7-6 0 15,3-2-1-15,14-2 1 16,4-1-2-16,-7-5 0 15,-4 3-13-15,1-8 0 16,-4 2-14-16,-4-2 0 16</inkml:trace>
  <inkml:trace contextRef="#ctx0" brushRef="#br0" timeOffset="1141.3459">7168 10615 26 0,'4'5'13'0,"-4"-10"5"16,0 5-13-16,0 0 3 16,0-5 0-16,0 5-6 15,-4 0 0-15,-3-3-2 16,0 3 1-16,-3 3-1 15,-4-1 1-15,0 4-1 16,-4 4 1-16,4 6-1 16,0 8 0-16,3 2-1 15,0 6 0-15,8-5 0 16,3-1 1-16,0-10 0 16,7-3 0-16,4-2 0 0,-1-3 1 15,4-11-2-15,4-7 0 16,-4-12 1-16,0-7 0 15,4-2 0-15,-4 7 1 16,-4 0 0-16,-2 3 0 16,-1 5 5-16,-7 5 0 15,-4 3-6-15,1 6 0 16,-1 4 0-16,0 12 0 0,4 7 0 16,0 5 1-16,0 3-2 15,8 3 0-15,6-6-8 16,0-2 0-16,3-8-21 15,1-11 0-15,3-10 22 16,-3-13 0-16</inkml:trace>
  <inkml:trace contextRef="#ctx0" brushRef="#br0" timeOffset="1267.8561">7391 10562 31 0,'-4'8'15'0,"4"21"3"16,0-21-16-16,0 3-2 15,0 7 0-15,0 3-33 0,4 3 1 16</inkml:trace>
  <inkml:trace contextRef="#ctx0" brushRef="#br0" timeOffset="1399.188">7408 10456 36 0,'-17'-10'18'0,"3"7"-35"16,10-2-18-16</inkml:trace>
  <inkml:trace contextRef="#ctx0" brushRef="#br0" timeOffset="1659.1282">7500 10231 42 0,'-11'-15'21'0,"19"20"0"16,-1-2-21-16,0 4 2 16,3 15 1-16,4 9 2 15,0 9 0-15,1 0-3 16,-5 13 1-16,1-3-5 0,-1 3 0 15,1 0-28-15,-1 0 1 16,5-11 9-16,-8-18 1 16</inkml:trace>
  <inkml:trace contextRef="#ctx0" brushRef="#br0" timeOffset="2598.5936">8841 14819 42 0,'-11'-8'21'0,"15"43"2"16,-1-19-21-16,1 13 2 16,-1 13 0-16,1 16 1 15,-1 11 1-15,1-11-4 16,3 8 1-16,-4 1-2 16,1-14 0-16,-1-11-2 31,1-8 0-31,-1-10 1 0,8-11 0 15,-4-2 0 1,11-30 0-16,3-4 0 16,0-4 0-16,0 1 0 15,0 2 0-15,-3 5 1 16,-4 6-1-16,0 8 0 16,0 10 3-16,-3 3 0 15,-1 0 1-15,1 5 0 16,0 11-5-16,-1 2 1 0,1 1 0 15,-1-9 0-15,1-2-1 16,0-3 1-16,3-2-1 16,0-6 1-16,0-2 0 15,0 0 1-15,0-6-1 16,-3 3 0-16,-1-5-7 16,1-3 1-16,-4-3-26 15,0 3 0-15,-7-5 9 16,-7 2 0-16</inkml:trace>
  <inkml:trace contextRef="#ctx0" brushRef="#br0" timeOffset="2957.8841">9253 15314 47 0,'0'0'23'0,"25"11"0"0,-14-14-23 15,-1 6 0-15,8-9 1 16,7-7-1-16,-4-5 1 16,0-9-1-16,-3-2 0 15,-4 0 0-15,-4 2 1 16,-10 9-1-16,-7-1 0 15,-7 6 0-15,0 11 1 0,0 10 4 16,-4 13 0-16,4 8-5 16,3 3 1-1,4-11-2-15,7 5 0 0,0 6-7 16,11 8 1-16,3-14-30 16,11-10 0-16,3-5 29 15,4-9 1-15</inkml:trace>
  <inkml:trace contextRef="#ctx0" brushRef="#br0" timeOffset="5403.4876">9730 14944 39 0,'-7'-3'19'0,"-4"11"7"0,7-5-19 16,1-1-4-16,-4 9 0 16,0 2 0-16,-4 6 1 15,-3-4-6-15,0 4 0 0,0 5 1 16,0 0 0-16,3-3-21 15,1 3 0-15,3-6-4 16,3-5 0-16</inkml:trace>
  <inkml:trace contextRef="#ctx0" brushRef="#br0" timeOffset="9249.3537">9786 15071 17 0,'-11'0'8'0,"19"2"8"0,-12-2-8 0,4 0 1 16,-4 0 0-16,1-2-4 16,-1-4 0-16,1 1-2 15,-1-5 1-15,1-4 0 16,-1 1 0-16,-3 2-5 15,4-2 1-15,-1 3 0 16,1-4 1-16,-1 4-2 16,1 2 1-16,-1 3 0 15,1 7 0 1,-1 6 2-16,0 8 0 16,1 3-2-16,-4-1 1 15,3 6-1-15,1 5 1 0,-1 8 0 16,1 5 0-16,3-5-2 15,3-7 0-15,1 1 2 16,-1-2 0-16,1-2-1 16,-1-9 1-16,1-4-1 15,3-6 0-15,0-11 4 16,0-2 0-16,0-1-5 16,4 4 1-16,-1-9 0 15,4-7 0-15,1-9 0 16,-1-7 1-16,0-3-2 15,-7 8 1-15,-4-6 0 0,-3 3 1 16,-3 11 0-16,-1 3 1 16,-3 7-1-16,-3 9 1 15,3 7-1-15,0 3 0 16,3 5-1-16,4 8 1 16,4 6-2-16,3 2 1 15,0-3-1-15,3 1 0 16,8-6-9-16,0 0 1 0,3-10-38 15,0-4 1-15</inkml:trace>
  <inkml:trace contextRef="#ctx0" brushRef="#br0" timeOffset="9652.2464">10167 15044 44 0,'-21'-32'22'0,"-4"9"2"0,18 15-23 0,-7-3 1 16,-7 1 0-16,0 4 3 15,3 6 1-15,4 6-5 16,0 17 1-16,3 4-3 16,4 18 1-16,0 10 1 15,4-7 0-15,3 0-2 0,3-9 1 16,11-7 0-16,4-16 0 15,0-13 0-15,3-6 0 16,0-21 0-16,0-16 0 16,0-10 0-16,-7-16 0 15,-3-5-2-15,-4-11 0 16,-7 5 2-16,0 0 0 16,-4 11 6-16,4 18 1 15,-3 19-3-15,3 29 0 16,0 19 2-16,7 31 1 0,7 29-4 15,4 30 0-15,10-9-7 16,7 6 1-16,4-13-66 16,10-27 1-16</inkml:trace>
  <inkml:trace contextRef="#ctx0" brushRef="#br0" timeOffset="14695.3485">14743 11097 44 0,'-18'0'22'0,"14"2"0"0,4-2-22 0,0 0 1 16,0 0 1-16,0 0 1 15,4-5 0-15,3 0 2 16,0-3 0-16,4 2-2 16,6-4 1-16,4 2-2 31,4-3 1-31,0-2-2 0,7-8 0 15,10 0 0-15,0-6 1 16,1-4 0-16,2 1 0 16,12-7 1-16,3-8 1 15,17-5-3-15,1 5 0 16,7-18 3-16,10-1 0 16,14-2-4-16,-3-8 1 15,7 8-1-15,7-8 0 16,0-8 1-16,7 2 0 15,3-4 0-15,8 7 0 16,7-16 0-16,3 3 0 16,0-7-1-16,4 4 0 0,10-10 0 15,-10 5 0-15,3-5 1 16,0 10 0-16,-7-2-1 16,4 2 0-16,7-2 0 15,-11 2 0-15,-3 9 1 16,3-6 1-16,3 2-3 15,-6 4 1-15,0 4-1 16,-8 14 1-16,-6-8 0 16,-4 0 0-16,-14 11-1 15,-11 4 1-15,-7 6 1 16,-10 3 0-16,-4 5-2 16,-3 5 0-16,-15 11 1 15,-10 6 1-15,-11 1-1 16,-10 1 1-16,-4 3 5 0,-6-1 0 15,-5 6-5 1,-6 0 0-16,-1 2-1 0,-3 3 1 16,-3 0-2-16,-4 0 1 15,0 0 0-15,-7 3 1 16,3 2-2-16,-6 3 1 16,-8 0 0-16,-3 3 1 15,-4-3 0-15,8 3 0 16,-8-1-2-16,0 6 0 15,1-2 1-15,-5-4 1 16,-2 6-1-16,-5 3 0 0,1-3-1 16,3 0 1-16,-3 2-1 15,3-7 1-15,1 2 0 16,2 0 0-16,5-2 0 16,2 0 0-16,8-1 0 15,4 1 0-15,-1-3-1 16,4 0 1-16,4 3 0 15,6-1 1-15,4-2-2 16,4-2 1-16,3 2-1 16,3 0 1-16,5 0-1 15,2-3 1-15,8-2 0 16,3-6 0-16,1 1 0 0,-1 4 1 16,-3 1 0-16,-8 2 0 15,-2 3-2-15,-8 6 1 16,-4-1 0-16,-3 0 1 15,0 1 0-15,-7 4 0 16,-3 9 2-16,-4 7 0 16,-7 8-3-16,-8 11 1 15,-6 14-13-15,0-4 1 16,0-5-47-16,10 1 0 16,11-14 39-16,0-11 0 0</inkml:trace>
  <inkml:trace contextRef="#ctx0" brushRef="#br0" timeOffset="15358.3087">16715 9096 40 0,'-32'3'20'0,"18"2"2"0,14-5-21 0,0-5 4 15,0-8 0-15,7-6-2 16,7-2 0-16,4-21 1 16,6-8 1-16,-3-19-4 15,4-5 0-15,3-6-1 16,4-4 0-16,0-6 0 16,0 2 1-16,-8 22 1 15,1 13 1-15,-7 14-2 16,-1 9 0-16,-6 9 5 15,-1 16 1-15,1 24-4 16,0 15 1-16,3 27 0 16,0 0 0-16,0 13-4 15,0 2 1-15,4-7-1 0,-4 0 1 16,0-8-2-16,0-11 0 16,-3-5-19-16,-4-5 0 15,-4-8-17-15,-3-11 1 16,-3-11 20-16,-4-12 1 15</inkml:trace>
  <inkml:trace contextRef="#ctx0" brushRef="#br0" timeOffset="15545.515">16722 8686 62 0,'-11'3'31'0,"71"8"1"16,-46-11-32-16,11-6 0 15,10-2 1-15,4 0-2 16,3-2 1-16,4 2-17 16,4-3 0-16,-1-2-28 15,-3-6 0-15</inkml:trace>
  <inkml:trace contextRef="#ctx0" brushRef="#br0" timeOffset="16021.2624">16655 8017 42 0,'-14'0'21'0,"28"0"5"31,0-3-22-31,7 3-2 15,7 0 1-15,4 3 0 16,10-3 0-16,8 0-5 16,-1-3 0-16,7 1 2 0,1-4 0 15,-8 1-2-15,-6-3 1 16,-12 0-8-16,-6 0 1 16,-11 0-3-16,-7 0 0 15,-10-2 8-15,-8-1 1 31,-17-2 14-31,7 2 1 16,3 3-7-16,4 0 0 16,10 8-4-1,11 3 1-15,4 0 5 16,7 2 1-16,-4 3-4 16,3 3 0-16,-6-1 0 15,0 6 1-15,-11 0-6 16,-11-3 1-16,-7 8-1 15,-6 0 1-15,-5-2-8 16,1 5 1-16,7 0-54 16,7-3 0-16</inkml:trace>
  <inkml:trace contextRef="#ctx0" brushRef="#br0" timeOffset="50329.1651">9754 12636 48 0,'-14'-10'24'0,"18"-6"4"16,6 19-23-16,8-1 3 15,17-4 0-15,0 4-8 16,1 1 1-16,10 2-1 16,3-5 0-16,0-2-5 15,8 2 1-15,-1-3-42 16,-3-8 1-16,-3-12 34 16,-12-9 1-16</inkml:trace>
  <inkml:trace contextRef="#ctx0" brushRef="#br0" timeOffset="50764.4567">10583 12274 54 0,'-7'-3'27'0,"11"22"3"0,-1-6-28 0,1 16 5 16,-1 3 1-16,1 18-8 15,-4 1 1-15,0 4-2 16,0 9 0-16,0-1 1 16,0-10 1-16,0 5-3 15,3-21 1-15,1-13-21 16,-4-5 0-16,0-19-10 15,0-22 0-15,-7-17 24 16,0-12 0-16</inkml:trace>
  <inkml:trace contextRef="#ctx0" brushRef="#br0" timeOffset="51141.7616">10467 12308 43 0,'-14'-42'21'0,"21"21"7"16,0 18-21-16,7-10-1 15,7-3 1-15,7-5-5 0,11-3 0 16,4 8-3-16,2 3 1 15,-9 8 1-15,-5 5 1 16,-2 5 5-16,-8 8 0 16,-4 6-5-16,-6-6 0 15,-7 11-1-15,-8 8 0 16,-10 5-1-16,-14 0 0 16,-4-8 0-16,4-5 0 15,7-6 0-15,6-5 0 16,12-5-1-16,17-2 1 0,11-1-1 15,3 0 1-15,4 0 0 16,3 6 1-16,0-3 6 16,-3 3 1-16,-7 2-1 15,-8 19 0-15,-13-9-4 16,-11 4 0-16,-11 7-4 16,-7 9 1-16,-17-4-4 15,-11-2 1-15,-7-8-24 16,0-15 1-16,4-17-19 15,6-16 0-15,8-4 35 16,7-22 1-16</inkml:trace>
  <inkml:trace contextRef="#ctx0" brushRef="#br0" timeOffset="51426.0432">10305 11959 39 0,'-39'-16'19'0,"11"-2"12"16,24 12-20-16,4 4-7 16,-3 2 1-16,10 0 0 15,3 0 1-15,8 2-3 16,7-2 0-16,3 0-2 15,3-5 0-15,5 3-1 16,3-4 0-16,3-2-2 16,4 0 1-16,3 0-26 15,-3-2 1-15,-4-1-9 0,-6 1 0 0</inkml:trace>
  <inkml:trace contextRef="#ctx0" brushRef="#br0" timeOffset="51672.8994">10495 11750 42 0,'-10'0'21'0,"20"8"4"0,-3-8-21 16,4 8 5-16,6 3 0 0,1-1-2 16,-4-5 1-16,7 1-7 15,0 2 0-15,1 0-1 16,-5 0 0-16,-3-3 10 15,-10 3 1-15,-8 5-12 0,-6 3 1 16,-4 2-28-16,0 4 0 16,-4-4-17-16,4-5 0 15</inkml:trace>
  <inkml:trace contextRef="#ctx0" brushRef="#br0" timeOffset="53215.5725">12079 14126 35 0,'-7'3'17'0,"7"-6"10"16,4 0-18-1,-4 3 0-15,3-5 1 0,-3 0-7 16,-3 2 1-16,-1-7 0 0,-3-4 0 16,0-4-1-16,-7-6 0 15,0-8-1-15,0-5 0 16,-4 6-3-16,-3-7 1 0,3-9 2 16,-3 2 1-16,0-8-2 15,-4-8 0-15,0 0 2 31,1 8 0-31,-4-13-2 0,3 5 0 16,0-7 0-16,0-7 0 16,-3 4 0-16,4 8 1 15,-12-14-1-15,-6 3 1 16,3-8-2-16,0 0 0 16,0 8 1-16,1-8 0 15,-1 2-2-15,0-7 1 16,4 10 1-16,7 0 0 15,-8 3-1-15,-6-5 1 0,0-8-1 16,-1 7 0-16,1-7 0 16,0 2 1-16,-4-10-2 15,7-5 1-15,0 4-1 16,4 9 1-16,7-3 1 16,-4-5 0-16,-7 18-2 15,-3-21 1-15,-1 13 0 16,1-4 0-16,0-4 0 15,-1 19 1-15,1-11 0 16,3 11 0-16,8-3-1 16,2-10 0-16,-2 8 0 15,-1 5 0-15,4 2 0 16,-1 14 0-16,1-3 0 16,3 0 1-16,4 3-2 15,4 2 1-15,3 14 0 0,3 10 1 16,0 6 1-16,4 5 0 15,0 2 3-15,4 6 1 16,-1 8-3-16,1-3 0 16,-4 2-5-16,3 4 1 15,1 4 1-15,-1 4 0 16,-3 7 0-16,3 11 0 16,-3 8-1-16,0 5 1 15,-3-6-1-15,-1 12 1 16,1-6-1-16,-1-3 1 0,0-7 0 15,4-6 0-15,4-8-1 16,-4-8 0-16,3-7 0 16,1-12 0-16,3 4 2 15,0-6 0-15,3-5-2 16,4-8 1-16,0-11 0 16,0-2 0-16,0 7 0 15,4-2 0-15,-4 5 0 16,0 6 1-16,0 10-1 15,4 16 0-15,3-5 1 16,7 15 0-16,7 12-2 16,4 9 1-16,3 4 0 15,-6-4 1-15,-1-4-6 16,0-1 1-16,4 3-36 0,0-2 0 16,-1-6-4-16,-6-5 1 15</inkml:trace>
  <inkml:trace contextRef="#ctx0" brushRef="#br0" timeOffset="60109.5109">20182 7594 14 0,'-7'0'7'0,"11"0"11"0,-4 0-7 0,0-3-5 16,0 3 1-16,0 0-3 15,0 0 1-15,0 0-2 16,0 0 1-16,0-3 0 16,-4 1 0-16,4 2-3 0,-3-3 0 15,-1 0 0-15,1 1 0 16,3-1 0-16,-4-2 1 0,-3-3 3 31,0 0 0-31,0-3-4 16,0 1 1-16,-7-4-1 15,3 1 1-15,1-3-1 16,-1 0 0-16,1 1 1 0,-1-1 0 16,-3 0-2-16,0-3 1 15,0 9-1-15,-4-6 1 16,0-8-1-16,1 0 1 16,-1-2-1-16,0 7 0 0,1-2 2 15,-1-3 0-15,1 0-2 16,-1-2 1-16,0-3 0 15,1-3 0-15,-1-2-1 16,0-3 1-16,-3 10-1 16,-4-10 0-16,1-5-1 15,-1 8 1-15,0-4 0 16,1-4 1-16,-5-3 0 16,1-2 0-16,0 2-1 15,0 8 1-15,0-8-1 16,-1-3 0-16,5 6 0 15,-1-1 0-15,-3-2 0 16,-4-5 1-16,-3-6 0 16,-1 11 0-16,5 0-1 0,-5-7 0 15,1 7 0-15,0-3 0 16,0-5 0-16,3-3 0 16,0 1 0-16,4 7 1 0,0 1-1 15,-8-14 0-15,-2 13 0 16,-1-2 1-16,0-8 0 15,0-3 1-15,0 5-3 16,1 9 1-16,-1-6-1 16,3 2 1-16,5 1 0 15,-1-3 0-15,-3-5 0 16,-4-3 0-16,0 11 0 16,0 0 0-16,4-6 0 15,0 11 0-15,-4 0 0 16,0-2 1-16,4-6-2 15,0 2 1-15,3 4 0 16,7 7 1-16,-3 6-2 16,-4-9 1-16,-3 1 0 15,3 10 0-15,0 0 0 16,4 1 1-16,3-1-1 16,1 3 0-16,3 2 0 0,-1 1 1 15,1 2-2-15,4 0 1 16,-1 3 0-16,4 0 0 15,0 2-1-15,3-2 1 16,1 5 0-16,-1 1 0 16,4 1 0-16,0 6 0 15,0 3 0-15,0-3 0 16,3 0-1-16,1-2 1 0,-1-4 0 16,1 1 1-16,-1 5-1 15,1 0 1-15,-1 0 3 16,1 3 0-16,3 0-3 15,-4 2 0-15,4 8-2 16,-4 1 0-16,1 2 1 31,3 0 1-31,-4 2-1 16,1 3 1-16,-4 9-2 16,0 4 1-16,3 3-1 15,-3 8 1-15,4-2 1 16,-4-4 0-16,3-10-1 15,1-5 0-15,-1-2-1 16,4-4 1-16,0-2-1 0,0 3 1 16,0-6 0-16,0-5 0 15,0-8 0-15,0-3 0 16,4-10 0-16,-4-5 0 16,0-6 0-16,0-5 0 15,0 13 0-15,0 0 0 16,0-2 0-16,0 5 1 15,0 2-2-15,0 9 1 16,3 4 0-16,8 12 0 16,3-6 1-16,3 5 1 0,8 11-2 0,3 5 1 15,1 5-1-15,2 4 1 16,5 1-2-16,6-2 1 16,-3-5-31-16,0-5 0 15,-4-6-12-15,0-5 1 16</inkml:trace>
  <inkml:trace contextRef="#ctx0" brushRef="#br0" timeOffset="60846.717">19029 5487 56 0,'-35'-5'28'0,"20"-3"7"0,15 6-28 0,0 2-7 16,7 0 1-16,4 0 3 15,10 0 0-15,11 0-4 16,10-3 1-16,15-5-1 16,-1-3 0-16,1-2-1 15,-1 0 0-15,4 0-20 0,-7 0 1 16,-4-1-26-16,-3 6 1 16</inkml:trace>
  <inkml:trace contextRef="#ctx0" brushRef="#br0" timeOffset="61099.4968">19692 5146 55 0,'-11'19'27'0,"22"4"6"16,-7-7-28-16,-1 11-1 31,-3-1 0-31,0 9-5 0,0 7 1 16,4 8-1-16,-1 3 0 15,4-18-6-15,4-1 0 16,-1-5-11-16,1-8 0 16,0-15-15-16,-4 1 1 15,0-9 27-15,0-17 1 16</inkml:trace>
  <inkml:trace contextRef="#ctx0" brushRef="#br0" timeOffset="61493.4268">19724 5236 33 0,'-25'-48'16'0,"7"25"11"0,18 12-16 0,0-5-6 15,4-2 1-15,3 2 0 16,7 0 1-16,7 5 0 16,0 3 0-16,4 3-6 15,7 2 1-15,3 3-1 16,4 3 0-16,-4 2-1 0,-3 3 1 0,-7 0 5 15,-8 3 0-15,-6 2-5 16,-8 0 0-16,-10 6-1 16,-10 2 1-16,-8-2-1 15,-3-1 0-15,3-5 0 16,0 1 1-16,4-1-2 16,7-3 0-16,7-2 1 15,4 5 0-15,6 1 0 31,8-1 1-31,10 3 0 0,7 2 0 16,0 6 4-16,-3 3 0 16,-4-1 3-16,-3 1 0 15,-8-1-1-15,-6 0 1 16,-11-2-8-16,-14-8 0 16,-7-3 0-16,-1-5 1 15,-10 3-5-15,-3-3 0 16,3-3-27-16,8 0 0 0,9-2-29 15,15-3 1-15</inkml:trace>
  <inkml:trace contextRef="#ctx0" brushRef="#br0" timeOffset="62077.332">19657 4860 49 0,'-28'-18'24'0,"24"-6"8"0,8 16-26 0,6 0 0 15,8 3 0-15,10 0-4 16,0-1 0-16,4 1-1 16,0 2 1-16,7 1-3 15,3 2 0-15,0-3-9 16,-3 3 0-16,0-3-7 15,-7 1 1-15,-8-1 7 16,-10 0 1-16,-7-2 7 16,-7 0 1-16,-7 0 7 15,-7-3 0-15,-3 0 6 16,-1 2 1-16,4 4-8 16,3 2 1-16,8 0-6 0,3 5 0 15,7 0 4-15,3 1 0 16,4-1-1-16,4 3 1 15,-4-5 2-15,-3 2 1 16,-4-3 1-16,-4 6 0 16,-3 8-11-16,-7 8 0 15,-10 3-18-15,-1-4 1 16,0-4-33-16,4-3 0 16,7 0 43-16,0-6 1 15</inkml:trace>
  <inkml:trace contextRef="#ctx0" brushRef="#br0" timeOffset="71230.3879">14676 10917 31 0,'-8'8'15'0,"12"-6"10"0,-4-2-16 16,0 3-7-16,0-3 1 15,0-5-2-15,0 5 0 0,0-8 4 16,0 0 1-16,0 2-1 31,0-1 0-31,0-1 1 16,0 0 0-16,4 2-4 15,-1-2 1-15,1-2 0 16,-1-3 0-16,4-6-1 16,0-7 1-16,0-3-2 15,4-3 0-15,-1 3-1 0,5 5 0 16,-1-3 0-16,0-4 1 15,3-6-1-15,1 8 0 16,-4-3 0-16,4-8 0 16,-1-8 0-16,1-2 1 15,0 3 4-15,-1 7 1 16,1-2-6-16,0-3 1 0,-1 5-1 16,1 5 1-16,-4-2-1 15,0-2 0-15,0-4 0 16,0-2 1-16,0 6-2 15,-3-4 1-15,0-7-1 16,-1 3 1-16,1-1 0 16,-1 0 1-16,1-2-1 15,3 0 1-15,0 2-1 16,0 11 1-16,4-5-1 16,0-6 0-16,-1 3 0 0,1 0 0 15,0-5-1-15,-1-3 0 16,1-3 1-16,3 9 1 15,7-9-2-15,-3-2 1 16,0 5 0-16,3-2 0 16,0-6 0-16,-3 0 1 15,-1 0-1-15,5-8 0 16,-1 6 0-16,7-6 1 0,0-3-1 16,4 4 0-16,4-6 0 15,-1 2 0-15,0 6-1 16,1-3 0-16,-8 0 1 15,-3 6 0-15,-1-6-1 16,5 0 1-16,-1 1 1 16,4-4 0-16,-1-2-1 15,5 3 1-15,3-6-2 16,0 8 1-16,-1-8 0 16,-6 1 1-16,0 4-1 15,3-7 0-15,1 5 0 16,-1 2 1-16,-3-4-1 15,3-1 1-15,0 13-2 16,1-2 1-16,-1-3 0 0,-3-2 0 16,-7 2 0-16,-1-2 1 15,-2 12-1 1,-1-7 1-16,0 0-2 16,0 5 0-16,1-2 1 15,-1-3 1-15,-4 7-2 16,5-1 1-16,-1-12 0 15,4 11 0-15,-1 0 0 16,1-2 1-16,0 2-1 16,-7 8 0-16,-1 0-1 15,-3 0 1-15,1-2 0 16,-1 7 0-16,0-2 0 16,0 0 1-16,0-1-1 15,0 4 0-15,1 7-1 16,-1-8 1-16,0 1 0 15,-3 2 0-15,-4 5 0 16,0 8 1-16,0 3-1 0,-3 3 0 16,-4-1-1-16,0-2 1 15,3 0 1-15,-3 0 0 16,4 0-2-16,-1 0 0 16,1 8 1-16,0-6 0 15,3-2 0-15,-4 0 0 16,1 3 0-16,-4-4 0 15,0 7 0-15,-3 1 1 16,-4 7 1-16,0 1 1 16,-8 4-3-16,-2 5 0 15,-8 2 0-15,1 3 1 0,-5 8-2 16,-2 8 0-16,-1 5 2 16,-7 3 0-16,4-3-2 15,-4 0 1-15,4 3 0 16,3 2 0-16,1-2 0 15,6-3 0-15,0-5-1 16,8-3 1-16,3 1 0 16,3-6 0-16,1-6 1 15,3-4 0-15,3-9-2 16,4-5 0-16,4 0 1 16,3-2 1-16,4-9-2 15,6-7 1-15,1-1 0 16,0 4 0-16,-1 2 0 15,-2 2 1-15,-1 3-1 16,-7 6 0-16,0 2-1 0,0 5 1 16,-3 3 0-16,-1 3 1 0,1 2-1 15,-1 1 1-15,5 2-1 16,-5 0 1-16,4-3-1 16,0 3 1-16,-3 0-1 15,3 0 1-15,-3 3 2 16,-1 5 1-16,1 2 4 15,-4 14 1-15,0 18-4 16,-7 1 0-16,-4 12-1 16,-3 9 0-16,0 5-5 15,-3 5 1-15,-1-6 0 16,4-1 0-16,4-6-30 16,6-9 1-16,8-9-9 15,3-14 1-15,3-5 1 16,8-11 0-16</inkml:trace>
  <inkml:trace contextRef="#ctx0" brushRef="#br0" timeOffset="72078.7788">15021 6810 30 0,'-7'-10'15'0,"11"15"6"0,-1-5-14 0,4 3 3 15,4 7 0-15,-1 11-4 16,1 9 0-16,0 12-3 15,-1 0-3 1,-10-42 0-16,4 119 2 0,-1-29 0 16,1-5-4-16,-1-14 1 15,1-10 1-15,-1-13 0 0,1-14-21 16,-1-13 0-16,-3-15-12 16,0-17 0-16</inkml:trace>
  <inkml:trace contextRef="#ctx0" brushRef="#br0" timeOffset="72467.3194">14877 6874 27 0,'-36'-69'13'0,"-2"53"10"16,30 6-13-16,1-4-3 16,0 1 0-16,4 0-4 15,-1 0 1-15,1-1-4 16,3 1 1-16,0 0-1 15,7 0 1-15,3 0 2 16,8-1 1-16,7 1-6 16,10 3 1-16,11 4 7 15,0 4 0-15,3 2-4 16,11 5 0-16,-3 5-2 16,-1 9 1-16,0 5 5 0,-6 5 1 15,-4-8-4-15,-7 11 0 16,-11 7 3-16,-11 4 0 15,-6 7-5-15,-11 8 0 16,-11 3 0-16,-6-16 0 16,-11 11-1-16,-4-3 0 15,-7 0 0-15,-3-14 0 16,6-7-1-16,1-11 1 16,-4-5-28-16,0-5 1 15,4-11-20-15,3-8 0 0</inkml:trace>
  <inkml:trace contextRef="#ctx0" brushRef="#br0" timeOffset="73029.6706">14728 6379 34 0,'-3'3'17'0,"17"-6"5"0,-3 3-18 0,6 0 2 15,8 0 1-15,10 0 0 16,11-3 0-16,3-4-7 15,1-1 0-15,-1 2 1 0,1 1 0 16,-1-3-2-16,-3 0 0 16,0 0 0-16,-11 0 1 15,-3 3-2-15,-11 2 0 16,-7 1-5-16,-14 2 1 16,-3-3 3-16,-8-2 1 15,-10-6 2-15,-4-2 0 0,-3-6 0 16,3-2 1-16,4 3-1 15,3 2 1-15,4 5-1 16,7 1 0-16,4 2 0 16,6 2 0-16,8 6 1 15,6-2 1-15,5 2 7 16,2 2 0-16,1 1-3 16,0 0 0-16,-1-1-5 15,-2 4 0-15,-5 4 3 16,-10 3 0-16,-7 9-4 15,-3 1 1-15,-8 7-4 16,-3-4 0-16,-7 8-57 16,3-4 0-16</inkml:trace>
</inkml:ink>
</file>

<file path=ppt/ink/ink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278.90762" units="1/cm"/>
          <inkml:channelProperty channel="Y" name="resolution" value="371.90082" units="1/cm"/>
          <inkml:channelProperty channel="F" name="resolution" value="0" units="1/dev"/>
          <inkml:channelProperty channel="T" name="resolution" value="1" units="1/dev"/>
        </inkml:channelProperties>
      </inkml:inkSource>
      <inkml:timestamp xml:id="ts0" timeString="2014-09-10T15:27:55.743"/>
    </inkml:context>
    <inkml:brush xml:id="br0">
      <inkml:brushProperty name="width" value="0.05292" units="cm"/>
      <inkml:brushProperty name="height" value="0.05292" units="cm"/>
    </inkml:brush>
  </inkml:definitions>
  <inkml:trace contextRef="#ctx0" brushRef="#br0">20302 4897 47 0,'-17'-15'23'0,"17"-12"8"0,3 11-25 15,4 0-2-15,11-5 1 16,7-5-4-16,6-9 1 16,15-4-2-1,11-1 1-15,-8 8-1 16,0 0 0-16,-3 9 0 16,-7 7 1-16,-11 8 6 0,-6 8 0 15,-8 10-2-15,-7 17 0 16,-4 15-2-1,-3 19 1-15,0 16-3 0,0 21 0 16,11 10-2-16,3-7 1 16,11-11-1-16,3-16 1 15,11-16 5-15,10-21 1 16,0-16 0-16,4-18 0 0,7-16-5 16,4-27 1-1,-8-8-2-15,-3-15 1 0,-11-6-1 16,-13-18 1-16,-19-6-1 15,-13-5 0-15,-11 13 10 16,-8 17 0-16,1 12-3 16,4 16 1-16,6 17-8 15,4 9 0-15,7 6 0 16,7 3 0-16,7 5-1 16,11 0 1-16,14 0-5 15,14 3 0-15,3-1-59 16,15 1 0-16,-11 8 26 0,7 2 1 15</inkml:trace>
  <inkml:trace contextRef="#ctx0" brushRef="#br0" timeOffset="644.6518">21706 5204 43 0,'-10'-5'21'0,"3"-11"5"0,3 11-21 16,-3-6 4-16,-3 1 0 15,-5-3-8-15,-6 2 1 16,0 6 0-16,4 5 1 16,-8 10-1-16,-3 3 0 15,-1 19-1-15,1 3 0 16,7 7-1-16,7 3 0 0,7-5 0 16,10-9 0-16,11-7 0 15,1-11 0-15,2-10 3 16,4-11 1-16,4-8-3 15,3-5 1-15,1-8 3 16,-8 2 1-16,0-2-1 16,-7 6 0-16,-3 7-4 15,-1 2 1-15,1 4-2 16,-4 10 1-16,0 8 0 16,3 5 1-16,1 6-3 0,0-1 0 15,-4-2-17-15,3-3 0 16,8 0-9-16,7-2 0 15,-1-3-9-15,-3-5 0 16</inkml:trace>
  <inkml:trace contextRef="#ctx0" brushRef="#br0" timeOffset="930.3947">21855 5167 39 0,'-4'0'19'0,"25"8"14"16,-10-5-20-16,-1 5-4 16,4 8 1-16,1 5-4 15,-1 3 1-15,0-1-3 16,3 1 1-16,1-5-1 16,0 2 1-16,-1-8 3 15,1-2 0-15,-4-9 2 16,4-2 0-16,-4-5-9 15,0-11 0-15,0-15-2 0,-7 1 0 16,-3-4-9 0,-1 2 0-16,-3 6-31 0,0 5 1 15,0 10-4-15,0 3 0 16</inkml:trace>
  <inkml:trace contextRef="#ctx0" brushRef="#br0" timeOffset="1371.5417">22419 5199 65 0,'-7'-5'32'0,"3"-11"5"16,4 11-33-16,-3-1-4 16,-4 4 1-16,-4 2 1 15,-3 5 0-15,-3 0-4 16,-5 11 1-16,5 0 2 15,-1 8 1-15,7 0-5 16,8-6 1-16,3-5 1 16,7-5 0-16,7-5-6 15,4-6 0-15,3-10 1 16,0-8 0-16,0 2 5 0,-3 9 1 16,-4-3 6-16,-3 2 0 15,-4 6-2-15,-4 7 0 16,1 6-1-16,-4 8 1 15,0 5-1-15,0 3 1 16,0 8 3-16,0 8 0 16,-4 5-3-16,1 0 0 15,-4 2-3-15,-4 6 0 16,4-8-2-16,-4-5 0 16,1-11-18-16,-8-11 0 0,1-20-2 15,-1-17 1-15,0-15-15 16,4-16 1-16,11-3 26 15,3 0 0-15</inkml:trace>
  <inkml:trace contextRef="#ctx0" brushRef="#br0" timeOffset="1600.3943">22729 4866 61 0,'22'-14'30'0,"20"7"8"0,-24-1-31 0,6 0-5 15,8-3 0-15,3 0-6 16,4 4 0-16,3 1-60 16,1-2 0-16,-15 0 63 15,-10 0 0-15</inkml:trace>
  <inkml:trace contextRef="#ctx0" brushRef="#br0" timeOffset="1762.3734">22846 4953 85 0,'-21'5'42'0,"42"-5"3"0,-7-2-43 0,7-6-5 16,11 5 1-16,10-8-38 15,15 1 1-15,3-3-5 16,0-8 0-16</inkml:trace>
  <inkml:trace contextRef="#ctx0" brushRef="#br0" timeOffset="2341.4003">24193 4807 54 0,'0'-42'27'0,"-10"-11"5"0,3 37-27 0,-7-2 2 15,-4-6 0-15,-7 6 3 16,-13 4 0-16,-5 12-6 16,1 12 1-16,0 11-4 15,3 14 1 1,4 18-4-16,6 2 1 0,8 6 1 15,14-8 1-15,11-11-2 16,13-13 1-16,15-18 0 16,14-24 1-16,3-16 0 15,8-27 0-15,6-21-2 16,1-13 0-16,-1-18-2 16,-3-14 0-16,-7-2 3 15,-18 5 0-15,-10 16 1 16,-11 23 1-16,-7 25 7 15,-10 26 1-15,-4 26-3 16,-11 35 0-16,-10 47-6 16,0 38 0-16,3 23-1 15,14 3 1-15,11-8-34 0,21-11 1 16,22-18-32-16,10-22 0 16,3-20 63-16,-3-14 1 15</inkml:trace>
  <inkml:trace contextRef="#ctx0" brushRef="#br0" timeOffset="2858.3413">23410 5398 62 0,'-21'-8'31'0,"32"2"5"0,-1 4-31 15,19-1 9-15,13 6 1 16,11-3-6-16,28-3 0 16,35-2 1-16,25-6 1 15,29-15-7-15,13-9 0 0,15-2-5 16,-11 3 1-16,-4-1-3 16,-13 6 0-16,-22 3-74 15,-18 2 1-15,-20 3 51 16,-29-6 1-16</inkml:trace>
  <inkml:trace contextRef="#ctx0" brushRef="#br0" timeOffset="4955.2726">23830 5937 46 0,'4'0'23'0,"10"-8"12"15,-14 8-24-15,0 0 5 16,0 0 0-16,0 0-7 15,0 0 0-15,-4 6-8 16,-6 2 0-16,-8 13 0 16,-10 5 0-16,0 3-1 0,-15 6 1 15,-10 2 2-15,-3 0 1 16,-1-3-4-16,5-2 0 16,6-6 0-16,10-4 1 0,12-4-1 15,6 1 0-15,7-4 0 16,11 1 0-16,8-2-1 15,9-1 1-15,15-3-1 16,14 4 1-16,3-1 1 16,4-5 0-16,11-3-1 15,3-2 0-15,3-3 0 16,1 0 1-16,-15-6-1 16,-10 1 0-16,-11-3 11 15,-10-2 1-15,-7-6-10 16,-15-5 0-16,-13-11-3 15,-12 0 1-15,-9-10 0 0,-12-11 0 16,-3 0-2-16,8 5 1 16,9 11-21-16,8 11 0 15,11 7-24-15,10 11 0 16,10 3 13-16,4 0 1 16</inkml:trace>
  <inkml:trace contextRef="#ctx0" brushRef="#br0" timeOffset="5421.6972">24395 5662 46 0,'-11'-5'23'0,"15"7"12"16,-8 1-23-16,-3 2-6 15,0 11 0-15,-7-3-5 16,0 11 1-16,-8 13 0 16,1 14 1-16,0 2 3 15,0 13 0-15,3-3-5 16,4 6 0-16,11-3 1 16,6-10 0-16,8-9-2 0,6-7 1 15,12-11 0-15,9-5 0 16,8-11-1-16,-3-10 0 15,-1-9-10-15,-3-7 0 16,0-8-19-16,-8-3 1 16,-9 0-11-16,-8-2 0 15</inkml:trace>
  <inkml:trace contextRef="#ctx0" brushRef="#br0" timeOffset="5581.0086">24126 5958 67 0,'-28'0'33'0,"35"3"8"16,4 0-34-16,10-1 1 16,14-4 0-16,15-1-9 15,10-2 1-15,0-3-21 16,3 3 0-16,8-3-39 16,-1-11 1-16</inkml:trace>
  <inkml:trace contextRef="#ctx0" brushRef="#br0" timeOffset="7464.4366">17226 6826 39 0,'-3'-21'19'0,"10"16"1"16,-7 5-20-16,0 0 16 15,0 0 1-15,0 2-5 16,0-2 0-16,-4 3-7 16,-3 5 0-16,-7 5-3 15,-11 11 0-15,-10 5-1 16,-7 6 0-16,-8 10 0 0,-3 2 0 0,7-2-2 16,-3-8 1-16,3 0 0 15,4-2 0-15,3-9 0 16,11 1 1-16,3-9-2 15,15 1 1-15,6-1 0 16,11 3 0-16,11-5 0 16,6 3 0-16,8-3 0 15,14 2 1-15,3-2 0 16,18-5 0-16,4-4 0 16,-11-7 0-16,4-5 2 15,-5 0 0-15,-6-8 0 16,-7-9 1-16,-10-1 1 15,-12-4 0-15,-13-2-5 16,-11-11 0-16,-14-10-1 16,-11 0 1-16,-10-11-1 15,-8-5 0-15,-2 13-11 16,6 11 1 0,7 15-26-16,11 9 0 15,14 18-3-15,10 8 1 16</inkml:trace>
  <inkml:trace contextRef="#ctx0" brushRef="#br0" timeOffset="7797.5405">17755 6453 38 0,'11'-26'19'0,"-1"7"8"16,-6 17-19-16,-4 2 5 15,-4 2 0-15,1 17-9 0,-8 10 1 16,-3 11-2-16,0 15 1 16,0 11 1-16,3 22 0 15,4-1-4-15,0 5 0 16,7-12 0-16,4-6 0 15,6-8-2-15,8-10 0 0,7-19 2 16,3-6 0-16,0-12-24 16,4-14 1-16,3-13-29 15,-3-5 0-15</inkml:trace>
  <inkml:trace contextRef="#ctx0" brushRef="#br0" timeOffset="7975.5142">17526 6763 67 0,'-60'-3'33'0,"78"8"1"0,-1-2-34 16,12 0 0-16,6-3 1 15,7 2-1-15,15 1 0 16,6 0-12-16,15-1 1 16,-1-2-45-16,4-5 1 15</inkml:trace>
  <inkml:trace contextRef="#ctx0" brushRef="#br0" timeOffset="8116.1881">18570 6858 60 0,'21'-13'30'0,"50"-22"1"16,-53 30-30-16,3-3-2 16,0 3 1-16,0 0-37 15,4-1 0-15,-8 4 14 16,-10-1 0-16</inkml:trace>
  <inkml:trace contextRef="#ctx0" brushRef="#br0" timeOffset="8241.1887">18623 7004 68 0,'4'7'34'0,"45"-14"3"0,-31 1-33 16,13 1-16-16,15 0 0 15,0 2-47-15,4 3 0 16</inkml:trace>
  <inkml:trace contextRef="#ctx0" brushRef="#br0" timeOffset="8789.8315">19600 6636 27 0,'21'-37'13'0,"8"10"2"0,-22 22-14 0,0 2 11 16,-4 3 1-16,-3 0-6 15,0-2 0-15,-7 7-1 16,-3 6 0-16,-4 10-3 16,-4 13 1-16,0 8-1 15,-3 19 0-15,-4 8 1 0,4 18 0 16,7 6-3 0,7 2 0-16,11-18-1 0,10-11 0 15,3-10 0-15,8-11 1 16,7-14 0-1,7-9 0-15,-1-9-6 16,-2-8 1-16,-5-5-17 16,1-8 0-16,-4-8-20 15,-3-8 1-15</inkml:trace>
  <inkml:trace contextRef="#ctx0" brushRef="#br0" timeOffset="8993.0174">19382 6919 58 0,'-25'21'29'0,"21"0"0"15,11-21-29-15,0 3 1 16,4-1 0-16,10 1 0 0,11-3 0 16,7 0-2-16,10 0 1 15,15-5-32-15,-1-8 1 16,4-6 4-16,0-2 0 15</inkml:trace>
  <inkml:trace contextRef="#ctx0" brushRef="#br0" timeOffset="9102.4377">20115 7014 57 0,'-45'48'28'0,"23"39"6"0,19-71-29 16,-1 10-5-16,1 1 0 15,3-6-15-15,0 0 0 0,3-8-31 16,4-15 0-16</inkml:trace>
  <inkml:trace contextRef="#ctx0" brushRef="#br0" timeOffset="9253.3618">20172 6668 61 0,'-21'-22'30'0,"21"17"0"0,0 5-31 15,0 0-17-15,7 8 1 0,3 8-10 16,4 8 0-16,1 2 12 15,2 14 1-15</inkml:trace>
  <inkml:trace contextRef="#ctx0" brushRef="#br0" timeOffset="9843.4282">20288 7104 46 0,'-17'58'23'0,"6"-5"14"16,11-45-23-16,0 3-11 16,0-3 1-16,0-6 4 15,0-7 0-15,7-6-7 16,0-10 0-16,7-10 0 15,11-9 1-15,7 3-2 16,-1 2 0-16,5 1-1 16,-5 13 1-16,-2 8 0 15,-8 5 1-15,-4 13-1 0,-9 13 0 16,-8 12 0-16,-8 4 1 16,5-5-1-16,-1 0 0 15,1 0 0-15,-1-8 0 16,4-10 0-16,4-8 1 15,6-9-3-15,8-12 1 16,7-11 0-16,0-8 0 16,-1 5 1-16,-3 0 0 15,-3 3-1-15,-4 11 0 0,-3 4 2 16,-1 1-1 0,-10 13 0-16,7 40 8 15,-3-1 0-15,3 4-8 16,4 7 1-16,3-2-1 15,3-9 0-15,4-4 0 16,4-11 0-16,3-6 2 31,4-10 1-31,3-8-2 16,1-13 0-16,-1-11-1 16,-3-5 1-16,-4-11-3 0,0-10 0 15,-3 0-5-15,-8-3 1 16,-6 5 6-16,-11 11 0 15,0 11 2-15,-7 15 0 16,-7 14 6-16,-4 7 0 16,1 14-7-16,6 13 1 15,11 5-2-15,14-2 0 16,4 3-6-16,10-4 1 16,14-7-43-16,8-11 0 15,17-13 14-15,-4-11 1 16</inkml:trace>
  <inkml:trace contextRef="#ctx0" brushRef="#br0" timeOffset="10368.7474">22423 7022 58 0,'-11'-5'29'0,"11"34"0"0,3-16-28 0,1 11-1 16,-4 2 1-16,0 3-13 16,0 9 1-16,0-1-21 15,4-6 0-15,-1-12 17 16,4-17 0-16</inkml:trace>
  <inkml:trace contextRef="#ctx0" brushRef="#br0" timeOffset="10466.5644">22483 6824 38 0,'-22'-37'19'0,"12"13"-10"0,10 24-20 16,0 0-16-16,7 5 1 15</inkml:trace>
  <inkml:trace contextRef="#ctx0" brushRef="#br0" timeOffset="10688.5445">22641 7176 40 0,'-14'26'20'0,"11"8"7"0,3-28-20 0,0-1 1 16,0-5 0-16,7-11-4 16,3-2 0-16,8-13 1 15,7-6 0-15,3-2-2 16,0 4 0-16,-3 7 1 15,-1 9 1-15,-2 14-1 16,-1 19 0-16,-4 10-5 0,5 5 1 16,2 9-40-1,8-4 1-15,7-7 4 0,7-11 0 16</inkml:trace>
  <inkml:trace contextRef="#ctx0" brushRef="#br0" timeOffset="11196.8834">23216 6702 46 0,'-10'-40'23'0,"13"19"10"0,1 21-23 0,-1 13 1 16,1 16 1-16,-1 19-10 15,1 10 1-15,-4 14-3 16,0 7 0-16,0-8 0 16,0 9 0-16,0-14-14 15,3-8 0-15,1-10-34 16,3-14 0-16,7-13 40 16,0-18 1-16</inkml:trace>
  <inkml:trace contextRef="#ctx0" brushRef="#br0" timeOffset="11368.7362">23005 7019 66 0,'-11'6'33'0,"29"7"0"0,-8-10-33 16,8-1-1-16,14 1 1 16,6-6-1-16,5-2 0 15,10-3-22-15,7-3 1 16,10 3-19-16,-3 3 1 15,-3 5 39-15,-15 5 1 16</inkml:trace>
  <inkml:trace contextRef="#ctx0" brushRef="#br0" timeOffset="11844.7437">23685 7072 36 0,'0'11'18'0,"11"2"6"0,-4-10-19 0,0-1-5 16,4-2 0-16,3-2 4 15,4-4 0-15,-1-4-3 16,1-6 0-16,-4-3-1 15,-7 4 0-15,-7-1 1 16,-11 3 0-16,-3 2-1 16,-3 6 0-16,-5 2 5 15,1 3 1-15,-7 8 1 16,0 10 0-16,3 9-6 16,8 5 0-16,9-1-1 0,16 4 0 0,-1-1-1 15,10-2 1-15,8-16-4 16,7-3 0-16,3-10-12 15,4-9 0-15,0 1-12 16,-8-5 1-16,1-6 15 16,-7 2 0-16,-8 4 68 31,-17 10-56-31,0 5 9 16,0 3 1-16,0 3-2 15,0-1 0-15,7-2 8 16,-3 0 0-16,3-8 1 15,0-5 1-15,7-6-9 16,4-13 1-16,3-7-8 16,0-1 0-16,4 3-3 15,7 0 1-15,10 10-28 16,0 3 1-16,8 8-31 16,6 11 1-16,-7 5 52 0,-6 3 0 15</inkml:trace>
  <inkml:trace contextRef="#ctx0" brushRef="#br0" timeOffset="12465.7669">24592 6964 49 0,'11'13'24'0,"17"32"10"15,-17-24-24-15,3 11-5 0,0-3 1 16,3 5 0-16,1 1 0 15,0-1 2-15,-4-7 1 16,3-11-2-16,1-6 1 16,3-12-8-16,4-14 1 15,0-6-2-15,-4-7 1 16,3-5-2-16,1-3 0 16,0 5-37-16,0 3 1 0,-1 5-7 15,1 3 1-15</inkml:trace>
  <inkml:trace contextRef="#ctx0" brushRef="#br0" timeOffset="12844.6262">25245 7017 58 0,'-14'-6'29'0,"10"-7"3"16,4 8-28-16,-3 0 1 15,-4-1 1-15,-4 4-5 16,-3-1 0-16,-4 3-1 15,1 0 0-15,17 0 0 16,-32 42-2 0,7 1 1-16,11 2 1 15,7 0 0-15,10-6-2 0,12-12 1 16,9-17 1-16,12-10 0 16,-1-8 1-16,0-10 0 15,-3-11 0-15,-4-6 0 16,-7 1 9-16,-7 2 0 15,-7 11-4-15,0 3 0 16,-7 2-6-16,0 8 0 16,-3 10 0-16,-1 12 0 0,-3 9 0 15,4 7 0-15,3-4-15 16,7-2 0-16,0 0-22 16,4-3 0-16,-1-5 7 15,8-16 0-15</inkml:trace>
  <inkml:trace contextRef="#ctx0" brushRef="#br0" timeOffset="13051.6223">25576 6559 65 0,'-7'0'32'0,"14"29"17"0,-3-8-33 16,3 14-8-16,0 12 1 15,0 22-7-15,0 5 0 0,-3 14-4 16,3-1 0-16,-4 0-49 16,4-10 1-16,0-8 12 15,-10-11 0-15</inkml:trace>
  <inkml:trace contextRef="#ctx0" brushRef="#br0" timeOffset="24159.5789">6121 7498 33 0,'0'-13'16'0,"-4"-8"12"0,4 13-17 15,0 0-2-15,-3-3 1 16,-8 1-4-16,-7 2 1 15,-10 3-4-15,-7 2 1 16,-4 3-1-16,-3 3 0 16,-1-1-1-16,5 4 0 0,6-4-3 15,4 1 0-15,6 2 0 16,5 3 1-16,3 5 0 16,7 3 0-16,7 5-1 15,7 3 0-15,10-3 1 16,8 0 1-16,3 3-2 15,11 3 1-15,3-3 0 16,1-1 1-16,-4 1 0 16,-11-5 0-16,-7-1 7 0,-3-5 0 15,-4 6-5-15,-11 5 0 16,-13 2 0-16,-8 3 0 16,-10-2-3-16,0-6 1 15,-4-8-3-15,-3-5 0 16,3-5-21-16,4-6 0 15,10-2-11-15,7-6 1 16,11-5 10-16,4 3 1 16</inkml:trace>
  <inkml:trace contextRef="#ctx0" brushRef="#br0" timeOffset="24586.6597">6622 7578 40 0,'-7'0'20'0,"3"-6"4"16,4 6-20-16,-3-5 5 0,-1 0 0 16,0-1-5-16,1-1 0 15,-4-1-1-15,0 0 0 32,-4 0 0-32,4 2 0 0,-3 1 3 15,-8 5 1-15,-7 5-1 16,-3 6 1-16,-7 8-5 15,7-4 1-15,3 15-1 16,4 1 0-16,7 4-3 16,7-6 0-16,7 0 1 15,14 0 1-15,10-5-3 16,8-6 0-16,7-7-31 16,10-8 1-16,4-3-13 15,4 0 0-15</inkml:trace>
  <inkml:trace contextRef="#ctx0" brushRef="#br0" timeOffset="25168.2184">7024 7668 40 0,'-4'-14'20'0,"4"-20"7"15,0 31-19-15,-3-2-2 16,-4 0 1-16,0-3-2 16,-4 3 0-16,0 2 0 15,1 3 0-15,-4 5-4 16,-4 0 1-16,-3 6-1 16,-4 16 0-16,4 4-2 0,3 4 0 15,8 7 1-15,3-2 1 16,7-3-2-16,10-11 0 15,5-10 1-15,2-11 0 16,4-10-1-16,-3-8 1 16,0-6 0-16,-1-10 1 15,-3-10-1-15,0 4 1 16,-3 9 0-16,-4 5 1 16,0 7 5-16,-3 1 0 15,-1 8-6-15,1 7 0 16,3 17 0-16,0 5 0 0,0-3-3 15,3 3 0-15,5 2-13 16,2-7 0-16,1-6-11 16,0-13 0-16,3-5-6 15,3-22 0-15</inkml:trace>
  <inkml:trace contextRef="#ctx0" brushRef="#br0" timeOffset="25355.832">7246 7112 69 0,'-3'3'34'0,"10"34"7"16,0-19-34-16,-4 22-5 15,1 5 0-15,-1 21-2 16,1 8 1-16,3-5-11 16,3 5 0-16,1-13-18 15,3-11 1-15,0-8-13 0,0-10 1 16</inkml:trace>
  <inkml:trace contextRef="#ctx0" brushRef="#br0" timeOffset="25813.2471">7726 7501 59 0,'-4'-3'29'16,"-3"-7"6"-16,0 7-30 0,0-2-3 16,-7 2 0-16,-4 3 2 15,1 5 1-15,-4 9-2 16,-4 7 0-16,0-3-4 16,4 11 0-16,3 11 2 15,4 0 0-15,7-3-2 16,7-3 0-16,7-2 1 15,7-6 0-15,4-7 0 16,7-11 0-16,10-13-1 16,4-11 0-16,-4-13-1 0,-7-3 1 15,-7-5 3-15,-3-8 0 16,-4 0-1-16,-7 3 0 16,-7 5 9-16,-3 7 1 15,-1 9-8-15,1 5 0 16,-1 11-3-16,1 13 0 15,-1 11-1-15,4 10 1 16,7 0-7-16,4-8 1 0,-1 3-22 16,-3 0 1-16,4-9-15 15,0-1 1-15,3-12 31 16,3-10 0-16</inkml:trace>
  <inkml:trace contextRef="#ctx0" brushRef="#br0" timeOffset="26047.6274">7990 7588 47 0,'-3'19'23'0,"10"-11"7"16,-7-8-25-16,3 2-4 15,1 4 0-15,0-1 0 16,-1 3 0-16,1 0 8 16,-4-6 0-16,3-9 2 15,1-1 1-15,3-11-4 16,3-7 1-16,8-6-6 15,10-3 0-15,4 4-3 0,0 7 0 16,3 5-22-16,4 6 0 16,0 3-42-16,-4 7 0 15</inkml:trace>
  <inkml:trace contextRef="#ctx0" brushRef="#br0" timeOffset="28741.8921">4791 8483 73 0,'-29'-27'30'0,"12"24"-25"16,-8 1 0-16,-7-1 0 15,-6 6-1-15,-8 2 1 16,0 8-1-16,7 14 1 16,11-6-6-16,7 3 1 15,3 2 0-15,4 9 0 16,14 2 0-16,11 2 0 0,13-4-1 16,8-4 1-16,17 9 0 15,11 5 1-15,-10-10-1 16,-8-6 1-16,-3-3-1 0,-4 1 0 15,-10-4 7-15,-8 1 0 16,-6 0 1-16,-11-3 1 16,-3 0-10-16,-15-7 1 15,-14-7-1-15,-7-4 0 16,1-3-13-16,-1-3 1 16,3 1-8-16,12-3 0 15,10 5-19-15,10 2 0 0,4-2 33 16,14-5 0-16</inkml:trace>
  <inkml:trace contextRef="#ctx0" brushRef="#br0" timeOffset="28967.0105">5154 8572 56 0,'4'0'28'0,"-1"-7"10"16,1 9-28-16,-4 3-3 15,7 9 1-15,-4 10-5 16,4 13 0-16,-3 5-3 16,3 0 0-16,0 19-1 0,4-8 0 15,-4 11-19-15,0-1 0 32,0-5-6-32,0-10 0 15,0-16-3-15,-4-14 0 0</inkml:trace>
  <inkml:trace contextRef="#ctx0" brushRef="#br0" timeOffset="29954.9807">5831 8752 45 0,'-14'0'22'0,"7"14"5"0,7-6-23 16,0 5 0-16,0-3 1 15,0 17-6-15,4 10 1 16,-1-3 0-16,4-2 1 16,4-3-1-16,0-5 0 15,3-11 3-15,3-8 1 0,8-7 1 16,0-14 0-16,-1-16-4 16,1 6 1-16,-4-9 1 15,0-2 0-15,-7 0 2 16,-3 8 0-16,0 8-2 0,-4 5 0 15,0 6-2-15,-4 10 0 16,4 10-2-16,0 6 1 16,-3 0-1-16,3 10 0 15,-3 6-26-15,3 2 0 16,7-7-20-16,3-9 1 16</inkml:trace>
  <inkml:trace contextRef="#ctx0" brushRef="#br0" timeOffset="30303.0213">6251 8832 40 0,'-10'0'20'0,"10"24"3"16,0-19-20-16,0 8-3 15,3-2 1-15,1 2 0 16,-1-5 0-16,1 0 3 15,-1-3 0-15,-3-5 5 0,4-5 1 16,-1-8-7-16,1-3 0 16,-4 5-2-16,3 1 1 15,-3-1 0-15,4 3 0 16,-1 0-3-16,1 3 1 16,3-1 0-16,4 6 0 15,3 3 2-15,0-3 0 16,3 0-2-16,8 5 1 15,0 11-2-15,0 3 1 0,-4 5-1 16,-4-3 1-16,-3 0-23 16,-6 5 1-16,2-2-21 15,1-8 1-15</inkml:trace>
  <inkml:trace contextRef="#ctx0" brushRef="#br0" timeOffset="30467.4814">6632 8789 43 0,'-7'16'21'0,"4"3"3"16,3-14-22-16,0 14-2 15,0 10 0-15,0-3-21 16,0 1 1 0,7-3-4-16,-4-9 1 0</inkml:trace>
  <inkml:trace contextRef="#ctx0" brushRef="#br0" timeOffset="30592.5281">6689 8464 43 0,'-22'-24'21'0,"22"19"-11"16,0 5-22-16,0 0-18 15,4-3 0-15</inkml:trace>
  <inkml:trace contextRef="#ctx0" brushRef="#br0" timeOffset="30780.0319">6960 8236 51 0,'-3'24'25'0,"3"24"4"0,0-30-27 15,3 4 0-15,-3 9 1 16,4 20-2-16,-4 12 0 15,0 14-2-15,0-14 0 16,0 4-30-16,3-12 0 16,1-2 7-16,-4-27 0 15</inkml:trace>
  <inkml:trace contextRef="#ctx0" brushRef="#br0" timeOffset="30921.832">6784 8697 67 0,'32'16'33'0,"59"13"-1"0,-69-24-33 0,16 0-24 16,19-10 0-16,17-8-15 15,-4-6 1-15</inkml:trace>
  <inkml:trace contextRef="#ctx0" brushRef="#br0" timeOffset="31845.7602">9077 8054 41 0,'-7'-3'20'0,"14"1"3"16,-4 4-22-16,-3-2 10 16,0 0 1-16,4-2-1 0,0-1-11 15,-4 3 0 1,-15-13 18-16,-2 5 0 15,-4-3-15-15,-1 3 0 16,-2-2-2-16,3-1 0 16,-1 3-1-16,1 3 0 15,0 0 1-15,3 2 1 16,1 3-2-16,3 3 0 16,3-1 0-16,1 1 0 0,-1 0 0 15,4 2 1-15,0 0-2 16,0 3 0-16,3 13 1 15,1 14 1-15,-4 4-1 16,0 14 0-16,0 8 0 16,0 3 0-16,-4 7 0 15,0 3 0-15,1 0 1 16,-4 0 0-16,3-8-1 16,4-18 0-16,0 2-1 15,0-2 1-15,3-6-1 16,4 3 1-16,7 3 0 0,11 2 0 15,10 3 2 1,8-8 0-16,2-3-2 0,12-7 0 16,3-11 0-16,-7-11 0 15,-4-8-10-15,-3-10 0 16,-4-8-32-16,-3-11 1 16,-8-5 8-16,-9-6 1 15</inkml:trace>
  <inkml:trace contextRef="#ctx0" brushRef="#br0" timeOffset="32162.34">7472 8684 44 0,'-7'-3'22'0,"7"6"0"0,0-3-23 15,0 0-24-15,0 5 0 16,0 8 7-16,0 0 1 16</inkml:trace>
  <inkml:trace contextRef="#ctx0" brushRef="#br0" timeOffset="32258.8771">7518 8879 43 0,'-4'11'21'0,"4"-11"5"16,0 0-22-16,0 0-5 15,4 5 1-15,-1-2-46 16,4 0 1-16</inkml:trace>
  <inkml:trace contextRef="#ctx0" brushRef="#br0" timeOffset="33122.1826">9183 8184 34 0,'-11'2'17'0,"11"14"4"16,0-8-18-16,0 5-1 16,4 3 1-16,-4 5 2 0,0 0 1 0,3 1-5 15,1-4 0-15,-4 1 0 16,0-6 1-16,3 0-2 15,-3 0 1-15,0-5 0 16,0 3 0-16,0 5-1 16,0-3 1-16,0-2-2 15,4-6 0-15,3-8 6 16,0-5 1-16,7-13-6 16,4-13 0-16,3-6 0 15,4 6 0 1,3-3 0-16,4 5 0 0,-1 3 1 15,-2 10 0-15,-8 14-1 16,0 8 0-16,-7 2 2 16,-3 8 1-16,-4 8-1 15,-4 3 1-15,-3 3-2 16,0-4 1-16,0-4-1 16,-3-3 0-16,3-6-1 15,0-4 0-15,7-14 0 16,3-14 1-16,1-4-1 15,-1-8 0-15,5-1 0 16,2 1 0-16,1 2 0 16,-4 11 0-16,0 8 4 15,-3 13 0-15,-1 10 2 16,-3 4 1-16,-3 9-7 16,-1 4 0-16,4 2-1 15,0-3 0-15,4 1-42 0,3-3 1 16,-3-11 12-16,-4-8 1 15</inkml:trace>
  <inkml:trace contextRef="#ctx0" brushRef="#br0" timeOffset="33390.8183">9356 8731 59 0,'-32'8'29'0,"39"-13"3"16,7-3-30-16,14-8 2 0,11-5 0 16,10-8-2-16,15-14 0 15,10-7-2-15,14 3 0 16,-10-4-10-16,3 1 0 15,-3 5-46-15,-4 11 0 16</inkml:trace>
  <inkml:trace contextRef="#ctx0" brushRef="#br0" timeOffset="33813.343">10298 8448 40 0,'-4'5'20'0,"-7"1"2"16,8-4-19-16,-8 1 0 16,-3 5 0-16,-3 5-4 15,-5 0 1-15,-2 3 5 16,-1-2 0-16,0-4-2 15,4 3 1-15,4 1-5 16,6-4 0-16,7 3 1 16,11 1 0-16,4 1 0 15,7 1 1-15,3 3-2 0,7 2 0 16,-3 0 7 0,-4 0 0-16,-3 1 2 0,-8-4 1 15,-3 1-4-15,-14-9 1 16,-10 1-4-16,-5-3 0 15,-2 0-1-15,-5-3 0 16,-2 0-17-16,-1-5 1 16,7 0-18-16,4-8 1 15,7-8 6-15,7-7 0 16</inkml:trace>
  <inkml:trace contextRef="#ctx0" brushRef="#br0" timeOffset="34372.4169">10361 7980 54 0,'-21'-8'27'0,"21"0"9"16,0 5-27-16,0 1-8 15,0 2 0-15,3-6-1 16,1 6 0-16,3 0-1 16,0 0 1-16,4 0 1 15,3 3 1-15,3-3-2 16,8 3 1-16,7-1-1 16,3 1 0-16,11 0 0 0,7-3 0 0,-7 0 0 15,-7 0 0-15,-8 2 1 16,-2 4 1-16,-5 1 3 15,-6-1 0-15,-4 4-2 16,-3 9 0-16,-1-1-2 31,-3 9 1-31,0-1-2 16,-3 6 0-16,-1 10-1 0,4 9 1 16,0-4 0-16,4 9 0 15,-4 7 0-15,4 1 0 16,-1 5 1-16,-3-1 0 15,0-7 3-15,-7-10 1 16,-3-4-1-16,-4 3 0 16,0-5 1-16,-4-8 0 15,-3-7-1-15,0-12 0 16,-4-5-4-16,-10-2 0 16,-7 0 0-16,3-6 0 0,0 3-20 15,1 0 0-15,2 5-36 16,8 8 1-16,3-2 37 15,1-9 1-15</inkml:trace>
  <inkml:trace contextRef="#ctx0" brushRef="#br0" timeOffset="39640.8335">2667 11980 55 0,'0'-10'27'0,"25"-27"1"0,-15 29-29 15,11 0 0-15,8 3 1 16,2 5 0-16,12 2 1 16,17 3-1-16,0 3 0 15,7 0 0-15,17-2 0 16,19-4 0-16,-1-4 0 15,11-9 1-15,21-5 1 16,4-5-2-16,6 5 0 31,174-10 0-15,-68 5 0-16,-28 10 0 16,-21 3 1-16,-10 5-1 15,-4 3 0-15,-7 0 0 16,0 0 1-16,-14 0-1 15,3-2 0-15,0-6 5 16,-6-5 1-16,-5 2-4 16,5 6 0-16,-5-9-1 15,-2 9 0-15,-8 3-1 16,-4-1 0-16,-13 6 0 16,3-1 1-16,-21 1-2 15,-4 2 1-15,-10 3-1 16,-4 5 0-16,-3-2-7 15,-14-6 1-15,-1-2-28 0,1-9 0 0,-4-7 14 16,3-24 0-16</inkml:trace>
  <inkml:trace contextRef="#ctx0" brushRef="#br0" timeOffset="41542.4746">17399 11861 34 0,'-39'11'17'0,"29"-9"5"0,10-7-17 0,0-3 1 15,7-10 0-15,3-11 0 16,4-6 1-16,8-7-3 16,16-6 0-16,8-5-3 0,0 6 1 15,0-1-2-15,3-2 0 16,-3 15 0-16,-11 6 0 15,-3 13 0-15,-4 14 1 16,-6 10 1-16,-5 21 1 16,4 19-3-16,1 23 0 15,-1 14 0-15,7 15 1 16,4-15-2-16,6-6 1 16,-6-13 5-16,0-13 1 15,3-21 1-15,4-11 0 16,3-16-2-16,-3-15 0 0,0-19-6 15,0-19 1-15,-4-13 1 16,-10-10 0-16,-15-16 1 16,-10-3 0-16,-10-6 2 15,-8 12 1-15,1 10 8 16,2 21 0-16,5 13-14 16,6 14 1-16,15 10-1 15,14 5 0-15,17 6 1 16,7 2 1-1,18-2-15-15,11-3 1 16,17 3-51-16,4-6 1 16,-7-2 44-16,-25-3 1 15</inkml:trace>
  <inkml:trace contextRef="#ctx0" brushRef="#br0" timeOffset="42867.6431">18665 12041 42 0,'-7'-8'21'0,"-3"-8"8"16,6 8-21-16,-3 1-2 15,0-4 1-15,-3-2-5 16,-5 2 1-16,1 6-2 15,4 2 0-15,-8 6-1 16,1 7 0-16,-1 6-1 16,4 0 1-16,3 5-1 15,4 6 1-15,7 2-1 16,0-5 0-16,7-3 1 16,4-8 0-16,6-5 1 31,5-13 1-31,2-11-2 0,1-3 0 15,-4-2-1-15,-3-3 1 16,-4 3 7-16,-7 3 1 16,-4 4-6-16,-3 7 0 15,0 12-3-15,0 8 1 16,0 3 0-16,4 8 0 16,3 2 0-16,4 3 0 15,-1-2-3-15,4-6 0 0,4-5-28 16,7-6 0-16,3-10-3 15,-3-10 1-15</inkml:trace>
  <inkml:trace contextRef="#ctx0" brushRef="#br0" timeOffset="43117.646">18877 11951 39 0,'-14'-2'19'0,"21"17"8"15,0-4-20-15,0 2 1 16,4 3 0-16,-1 3-3 15,1 7 0-15,3-2 1 16,0 0 0-16,0-8 2 16,0-1 1-16,0-4-1 15,1-8 1-15,-1-9-7 16,0-9 1-16,-4-1-3 16,5-11 0-16,-1-7-3 15,-4-6 1-15,1 6-32 0,-4 5 1 16,3 7-15-16,-3 9 1 15</inkml:trace>
  <inkml:trace contextRef="#ctx0" brushRef="#br0" timeOffset="43608.286">19382 12049 50 0,'-4'-3'25'0,"8"-15"3"0,-4 13-24 0,0-3 0 16,0 0 1-16,-4 0-4 16,-3 3 0-16,-7 2-1 15,-4 8 0-15,-3 6 0 16,0-1 0-16,7 6-1 16,0 5 0-16,3 1 1 0,11-1 0 15,4-5 0-15,3 2 0 16,7-5-1-16,3-7 1 15,1-6-1-15,-4-8 0 16,0-8 1-16,4 0 1 16,-4-5 0-16,-3 0 0 15,-4-1 6-15,0 4 0 16,-4 2-5-16,1 6 0 16,-1 4-2-16,1 9 0 15,-1 7 0-15,4 9 1 0,4 15-1 16,0 9 0-16,-1 4 4 15,4 9 0-15,-3 5 0 16,-4-6 1-16,-4 6-3 16,-10 3 1-16,-3-11-2 15,-11-6 1-15,0-10-2 16,-8-5 0-16,-6-11-6 16,-7-10 0-16,-1-9-24 15,1-4 1-15,3-17-15 16,0-13 1-16</inkml:trace>
  <inkml:trace contextRef="#ctx0" brushRef="#br0" timeOffset="44742.7795">17628 10983 44 0,'-24'-3'22'0,"27"6"5"0,-3-3-22 15,7-5-2-15,4-1 1 16,-1-2 2-16,8-2 1 16,7 4-4-16,13 1 0 15,8 3-2-15,11-1 1 0,6-5-3 0,-3 0 0 16,4-3 2-16,3-2 0 15,-7 0-1-15,-7 5 0 16,-7 0 0-16,-8 3 0 16,-6-1 0-16,-7 1 1 15,-8 0-2-15,-6 0 1 16,-4 2 0-16,-7 3 0 16,0 0 0-16,-3-3 0 0,-1 1 0 15,-3-1 0-15,0 0-1 16,-4-2 1-16,1 0 0 15,-4-3 1-15,-4-3 0 16,-3 1 0-16,0-4-2 16,-1 1 1-16,5 3 5 31,3 2 1-31,0 0-4 16,3 3 0-16,8 2-4 15,3 3 0-15,7 0 4 16,7 3 0-16,7-1-2 15,0 3 0-15,4 3 0 0,3 3 0 16,0 0 5-16,-3 2 1 16,-4-3-2-16,-3 1 1 15,-8 0-3-15,-10-1 1 16,-3 6-3-16,-8 2 0 16,-3 4-1-16,-7-1 0 15,0 0-22-15,0 0 0 16,3-5-36-16,7 0 0 15</inkml:trace>
  <inkml:trace contextRef="#ctx0" brushRef="#br0" timeOffset="50150.3341">20154 11438 57 0,'-10'-5'28'0,"31"2"7"15,-7 0-30-15,4-2-5 0,10-3 0 16,11 0 0-16,10 3 1 15,4 2-13-15,10-5 1 16,-6 3-40-16,-4 2 0 16</inkml:trace>
  <inkml:trace contextRef="#ctx0" brushRef="#br0" timeOffset="50322.6566">20274 11576 68 0,'-7'7'34'0,"53"-7"0"0,-25-2-34 15,11-3-9-15,14-3 1 16,14-6-51-16,7 1 0 16</inkml:trace>
  <inkml:trace contextRef="#ctx0" brushRef="#br0" timeOffset="51151.8919">22063 11213 31 0,'0'0'15'0,"10"0"14"0,-6 0-15 0,3 0-1 16,0 0 1-16,0-3-4 15,0-2 0-15,0 0 2 16,-7 5 0-16,4-5-6 16,-4 5 1-16,0 0-4 15,0 0 0-15,-4 0-2 0,-6 5 0 16,-5 5-1 0,-6 1 1-16,-3 8-1 0,-5 12 1 31,-9 1-2-31,-8 0 1 0,3 2 0 15,5 3 0-15,2 6 0 16,4-4 0-16,8-4-1 16,6-6 0-16,8-8 0 15,6-5 1-15,11-3 2 16,7 0 0-16,14-2-3 16,11 2 1-16,0-2-1 15,10 4 1-15,8-1 0 16,3-1 1-16,10-8 4 15,1-2 0-15,-18-8-2 16,-11 2 0-16,-7-5 5 16,-10 3 0-16,-7-9-6 15,-8-1 1-15,-6-12-3 16,-15-15 0-16,-10-1-1 0,-4-17 1 16,-6-1-1-16,-1 0 0 15,0 5 1-15,4 14 0 16,7 8-44-16,3 10 0 15,11 8-6-15,11 8 0 16,3 0 37-16,17 0 0 16</inkml:trace>
  <inkml:trace contextRef="#ctx0" brushRef="#br0" timeOffset="51742.6882">23019 11224 42 0,'-4'-8'21'0,"-3"-16"14"0,4 16-22 16,-8 0-6-16,-7 0 1 16,-6 3-4-16,-8 5 0 15,4 0 4-15,-8 8 0 16,-2 2-7-16,-1 6 1 16,11 0-3-16,14 5 1 15,10 8-1-15,15 3 1 16,6 0 0-16,8 0 0 15,10-1 0-15,8 4 1 16,-1-4-1-16,-7 1 0 16,-7-3 7-16,-6-2 0 0,-15-6-6 15,-11 3 1-15,-17 2-1 16,-14 6 0-16,-4-6-2 16,-11-7 0-16,1-14-8 15,3-5 1-15,7-10-27 16,4-12 1-16,10-9-7 15,8-4 0-15</inkml:trace>
  <inkml:trace contextRef="#ctx0" brushRef="#br0" timeOffset="51974.3465">22669 10898 55 0,'-14'-5'27'0,"53"5"9"16,-21 0-27-16,3 3-8 15,7-3 0-15,7-3-1 0,11 11 1 16,0-6-3-16,7 6 1 16,4 0-26-16,-1-2 0 0,-14-9-9 15,-3 0 0-15</inkml:trace>
  <inkml:trace contextRef="#ctx0" brushRef="#br0" timeOffset="52206.9009">23019 10755 37 0,'-4'-2'18'0,"25"2"7"0,-10 2-20 16,7 4 2-16,3 2 1 15,3-1 2-15,-2 4 0 16,-1-3-1-16,-4 5 0 15,-2 0-2-15,-8 9 0 0,-11-4-7 16,-7 6 1-16,-3-3-3 16,-7-2 1-16,0-1-49 15,3-2 1-15,1 5 24 16,6-2 1 0</inkml:trace>
  <inkml:trace contextRef="#ctx0" brushRef="#br0" timeOffset="52699.2721">21530 11927 53 0,'-18'-18'26'0,"29"7"2"0,3 3-28 16,14-2 10-16,15-1 1 0,27 6 1 31,11-6 0-31,22 6-3 0,27 0 1 16,11 5-5-1,32 0 0-15,0-3-6 0,21 0 1 16,7-2-1-16,4 5 1 16,-15-5 0-16,-6 2 0 15,-19 3-33-15,-23 0 0 16,-19 6-23-16,-28 1 1 16</inkml:trace>
  <inkml:trace contextRef="#ctx0" brushRef="#br0" timeOffset="53284.8732">22278 12491 60 0,'-7'-11'30'0,"-4"9"6"0,8 10-29 0,-8 2 1 15,-3 6 0-15,-7 8-4 16,-11 2 1-16,-10 9-3 16,-1 10 1-16,-2 0-2 15,-1 0 1-15,3-13-3 16,5-6 1-16,9-2-1 16,12-8 0-16,10 2 2 15,10-5 0-15,15-2-1 16,3 2 1-16,21-2 3 15,11 2 1-15,14 0-5 16,7-2 1-16,-7-3 4 16,0-8 1-16,-7 0-2 15,-10-3 0-15,-11 0 6 0,-11-7 0 16,-7-6-9-16,-10-8 0 16,-11-10-1-16,-7-9 1 15,-11-4-2-15,-3-6 0 16,-4-3-16-16,0 9 1 15,4 10-24-15,7 8 1 16,11 7-13-16,10 4 1 16</inkml:trace>
  <inkml:trace contextRef="#ctx0" brushRef="#br0" timeOffset="53990.1173">23001 12250 30 0,'0'3'15'0,"4"-6"10"15,-4 3-15-15,0 0-4 16,3-5 0-16,-3 5 1 16,0 0 1-16,0 0-4 0,0 0 1 0,0 0-4 15,0 0 1-15,4-3-1 16,3-2 1-16,-4 0 0 15,1-1 1-15,-1 4 0 16,1 2 1-16,-1-3-3 16,1-2 0-16,-4 5 0 15,0 0 0-15,0 0 4 16,0 0 1-16,-4 5-7 16,-3 0 0-16,-7 11 1 15,-7 13 0-15,0 11 2 16,-4 13 0-16,0 13 0 15,4 0 1-15,7 3 1 16,7-3 1-16,7-10-5 16,14-9 1-16,11-4 0 15,7-6 0-15,7-13-1 16,10-6 0-16,-3-10-6 0,-4-5 1 16,-3-9-29-16,-7-2 0 15,-8-5-10-15,-10-5 0 16</inkml:trace>
  <inkml:trace contextRef="#ctx0" brushRef="#br0" timeOffset="54162.0351">22666 12459 60 0,'-21'13'30'0,"45"-13"5"0,-6 3-30 0,10 2 4 16,11-5 0-16,18-2-10 15,6 4 1-15,11-4-28 16,-3-4 0-16,-8-1-17 16,-6-9 0-16</inkml:trace>
  <inkml:trace contextRef="#ctx0" brushRef="#br0" timeOffset="58790.0153">17420 14510 66 0,'0'0'33'0,"-7"-53"3"16,11 26-32-16,3-10-2 31,3-29 1-31,8-8-1 0,10-24 0 16,11-8-3-16,3-10 0 15,11-11 1-15,7 8 0 16,0 8 0-16,0 21 1 0,0 13-2 16,-7 14 1-16,-7 15-1 15,-14 11 0-15,-8 8 3 16,-6 8 0-16,-4 7 2 15,-3 6 1-15,-4 6-6 16,-11 4 1-16,-3 6-1 16,-11 3 1-16,-6 5 1 0,-1 2 0 15,-10 14-3-15,-4 5 1 16,-7-2 2-16,4-6 0 16,10-8-2-16,4-8 1 15,3-5 0-15,4-11 0 0,7-13 0 16,7-5 1-16,3-8-2 15,8-5 0-15,6-8 1 16,15-6 1-16,14 6-2 16,3-1 1-16,4 11 4 31,-4 9 1-31,1 9 3 16,-8 12 0-16,-10 15 1 15,-4 19 0-15,-3 18-9 16,-4 16 0-16,0 3 0 15,0-3 1-15,3 0-24 16,8-10 0-16,7-9-17 16,7-4 1-16,3-4 3 15,4-7 1-15</inkml:trace>
  <inkml:trace contextRef="#ctx0" brushRef="#br0" timeOffset="59459.7065">18094 14899 49 0,'-11'-3'24'0,"-42"16"8"15,32-13-26-15,-7-2-4 16,-11 4 0-1,-7 1 3-15,-3 7 0 0,7 6-2 16,3 6 1-16,4-1-5 16,10 0 1-16,14-3 1 15,11 4 0-15,18 1-2 16,17 4 0-16,18-1 1 16,18 3 0-16,-11-5 6 15,-4 3 0-15,-3-4 0 16,-11-4 0-16,-10 2 1 15,-11 6 1-15,-14-4-7 16,-14 4 1-16,-7-1-1 16,-18 1 0-16,-10-9-2 15,-4-7 0-15,-3-11-17 16,3-8 0-16,7-3-15 0,14-7 0 0,15 2-2 16,10 0 0-16</inkml:trace>
  <inkml:trace contextRef="#ctx0" brushRef="#br0" timeOffset="59883.7054">18521 15052 38 0,'3'-16'19'0,"1"-21"9"0,-4 21-19 15,0-2-3-15,0 2 1 16,-4 0-1-16,-3 3 0 0,0 2-3 15,-10 6 0-15,-5 2-2 16,-2 14 1-16,-1 10 2 16,0 11 0-16,1 10-1 15,6 16 1-15,4 1-5 16,7-9 1-16,3-3 0 0,8-2 1 16,10-18-3-16,7-9 1 15,4-15 3-15,3-11 1 16,-3-16-4-16,-1-18 1 15,-2-3 4-15,-5-3 0 16,-6-2 1-16,-4 5 0 16,0 11 0-16,-4 7 1 15,-3 14-6-15,0 13 0 16,0 16 0-16,0 8 1 0,4 13-4 16,3 8 1-16,4 0-24 15,3-6 0-15,7-9-16 31,4-12 1-31,-1-5 24 16,-6-15 1-16</inkml:trace>
  <inkml:trace contextRef="#ctx0" brushRef="#br0" timeOffset="60585.2782">18785 15007 44 0,'-10'3'22'0,"20"18"9"0,-10-10-21 0,0 2-3 16,0 8 1-16,0 13-4 15,-3 6 1-15,3-3-2 16,-4 5 1-16,4 6-2 16,0-3 1-16,0-8-3 15,7-10 1-15,0-17 1 16,4-15 0-16,7-11-4 16,3-13 1-16,0-13 0 15,0-6 1-15,0 3 0 16,4 5 0-16,-4 6-1 15,-3 13 1-15,-4 10 1 16,-3 6 0-16,-4 7 0 16,-4 14 0-16,-3 11 1 0,0 4 1 15,0-1-3-15,0 4 1 16,0-2-3-16,0-6 1 16,4-5 0-16,3-15 1 15,3-12 1-15,4-7 0 16,4-16-2-16,3-11 1 15,0 3 0-15,1 0 0 16,-5 3 0-16,-3 7 0 0,-3 6 0 16,-1 5 1-16,-2 14 4 15,-8 4 0-15,0 12-2 16,0 12 1-16,0 11-4 16,0 0 1-16,3 5-1 15,4 3 1-15,7 0-2 16,4-8 1-16,3-7 0 15,4-7 0-15,-1-7 3 16,-6-5 1-16,3-6-2 16,4-10 0-16,3-8-1 15,4-11 1-15,0-3-3 0,-1-7 0 16,-2-8 0-16,-8-3 1 16,-4 5 1-16,-10 6 0 15,-10 4-1-15,-8 9 0 16,-6 11 5-16,-4 7 1 15,-1 14-3-15,5 10 0 0,6 11-3 16,8-1 1-16,13 6-2 16,11 0 0-16,11-2-21 15,10-9 0-15,11-7-34 16,4-11 0-16,3-19 35 16,0-15 1-16</inkml:trace>
  <inkml:trace contextRef="#ctx0" brushRef="#br0" timeOffset="61238.5478">21329 15110 41 0,'0'-21'20'0,"0"-11"10"16,-4 17-21-16,-3-4 3 15,-7 1 1-15,-10-1-7 0,-8 8 0 16,0 11-1-16,4 11 1 16,-4 10-5-16,0 6 0 15,4 12-1-15,10 12 0 16,8-6 0-16,10 2 0 15,7-4-1-15,4-9 1 16,10-16 0-16,10-15 1 16,8-16-1-16,11-24 0 15,10-13-1-15,-4-25 1 16,-10-4 0-16,-11-8 1 0,-10-6-1 16,-11 3 1-16,-14 8-1 15,-14 5 1-15,0 17 6 16,-7 20 0-16,-1 21-6 15,5 17 0-15,-1 26 1 16,4 15 1-16,7 25-3 16,7 5 0-16,7 18 0 15,7-13 0-15,7 3-1 16,8-6 0-16,-1-10-27 16,0-13 0-16,0-14-6 0,0-16 0 15,4-18 11-15,-4-13 0 16</inkml:trace>
  <inkml:trace contextRef="#ctx0" brushRef="#br0" timeOffset="61379.1612">21728 14917 50 0,'-15'11'25'0,"8"55"5"0,7-50-25 16,0 2-5-16,0 11 1 16,0 8-27-16,0 3 0 15,4-5-3-15,-4-14 0 16</inkml:trace>
  <inkml:trace contextRef="#ctx0" brushRef="#br0" timeOffset="61478.4752">21777 14721 68 0,'-42'-26'34'0,"28"15"-12"16,14 9-34-16,0 4-43 31,0 9 0-31</inkml:trace>
  <inkml:trace contextRef="#ctx0" brushRef="#br0" timeOffset="61898.7832">21999 15042 44 0,'4'34'22'0,"3"-5"14"16,-4-16-23-16,-3 6-2 16,0-1 1-16,4 1-4 15,-1-6 0-15,-3-5 2 16,4-5 0-16,3-14-6 16,4-10 0-16,3-8-4 0,3-16 0 15,4 0-1-15,-3 3 0 0,0 4-15 16,-4 9 1-16,0 8-36 31,4 11 0-31,3 2 28 16,-4 2 1-16</inkml:trace>
  <inkml:trace contextRef="#ctx0" brushRef="#br0" timeOffset="62143.282">22465 15084 53 0,'10'-5'26'0,"29"-3"14"0,-25 8-28 16,4-8-2-16,0-11 1 15,6-7-10-15,1-3 0 16,-4-3-1-16,-10-3 1 16,-8-2 1-16,-10 8 1 15,-10 6-1-15,-8 12 1 0,-7 16 2 16,-3 11 0-16,0 19-5 16,10 12 0-1,4 1 0-15,10 2 0 0,15-5-30 16,13-5 1-16,19-14-20 15,20-10 1-15,11-13 39 16,-3-6 1-16</inkml:trace>
  <inkml:trace contextRef="#ctx0" brushRef="#br0" timeOffset="62493.8855">22998 14981 46 0,'10'-43'23'0,"-10"14"14"15,-3 27-23-15,-4-1-6 16,-8 3 1-16,-6 13-4 15,0 16 1-15,0 0-6 16,3 6 1 0,8 5-2-16,3 2 1 0,10 0 0 15,11-2 1-15,11-11-1 16,10-5 0-16,15-16-8 16,3-16 1-16,3-16-15 15,4-8 1-15,0-13-11 16,-11-10 1-16,-10-1 18 15,-14-5 0-15</inkml:trace>
  <inkml:trace contextRef="#ctx0" brushRef="#br0" timeOffset="62667.3147">23340 14430 58 0,'-11'-13'29'0,"22"26"8"16,-4 1-29-16,3 15-1 15,1 16 1-15,0 2-4 16,-1 17 1-16,-3 2-5 0,0 19 0 15,-3-9-1 1,-1-2 1-16,-3-5-24 16,0-8 0-16,-3-13-29 0,-4-17 0 15</inkml:trace>
  <inkml:trace contextRef="#ctx0" brushRef="#br0" timeOffset="62808.0018">23234 14827 60 0,'-18'0'30'0,"32"-10"0"0,-3 4-29 0,3-2-8 16,11 1 0-16,14-4-30 15,10-2 1-15,14 2 20 16,1-2 0-16</inkml:trace>
  <inkml:trace contextRef="#ctx0" brushRef="#br0" timeOffset="62933.0008">23827 14745 47 0,'-7'27'23'0,"-18"31"19"15,18-45-24-15,-4 14-18 16,-3 15 0-16,0 0-2 16,3 3 1-16,4 0-37 15,4-8 1-15,3-13 12 16,3-13 0-16</inkml:trace>
  <inkml:trace contextRef="#ctx0" brushRef="#br0" timeOffset="63060.9939">23880 14594 48 0,'-22'-37'24'0,"15"16"-34"0,7 21-24 15,0 6 20-15,0 1 1 16</inkml:trace>
  <inkml:trace contextRef="#ctx0" brushRef="#br0" timeOffset="63279.9048">23968 14957 68 0,'-14'50'34'0,"38"3"8"16,-10-50-34-16,4 2 0 15,3 0 0-15,0-5-1 16,1 0 0-16,2-5-3 16,-3-13 1-16,-3-14-3 15,-4 5 0-15,-7-4-3 16,-10-4 0-16,-8 1-10 15,1 7 1-15,-12 9-29 16,-2 15 1-16,-1 11-9 16,7 0 1-16</inkml:trace>
  <inkml:trace contextRef="#ctx0" brushRef="#br0" timeOffset="63597.9103">24282 14859 38 0,'7'0'19'15,"7"19"11"-15,-11-14-19 0,4 11-2 16,0 5 1-16,1 3-2 16,-1 5 0-16,-4-11 1 15,1 1 0-15,-1-3-3 16,4-8 0-16,4 0 1 15,6-22 0-15,8-9-1 16,0-1 0-16,0 0-2 16,-1 0 0-16,4 6-4 15,1 10 1-15,2 8-2 16,-2 15 0-16,-1 12-38 0,0 2 1 16,4-5-21-16,3 0 1 15</inkml:trace>
  <inkml:trace contextRef="#ctx0" brushRef="#br0" timeOffset="64162.0351">26285 14875 40 0,'8'-40'20'0,"-12"-10"9"16,0 37-20-16,-3 2 2 0,-7 3 1 16,-7 3-7-16,-11 8 1 15,-6 12-3-15,-1 12 1 16,0 10-2-16,4 16 0 16,-1 0-2-16,8 2 1 15,14-2-1-15,11-8 1 16,10-10-1-16,7-14 0 15,10-13-1-15,15-14 0 16,4-9 1-16,-1-17 1 16,-3-11-1-16,-4 1 1 0,-7 2 4 15,-7 6 0-15,-7 8 3 16,-6 4 0-16,-5 12-8 16,-3 10 1-16,-3 13-2 15,-1 13 1-15,0 9-1 16,4-3 1-16,8 5-20 15,9-3 0-15,8-2-23 16,7-14 0-16,6-10 22 16,5-10 0-16</inkml:trace>
  <inkml:trace contextRef="#ctx0" brushRef="#br0" timeOffset="64443.288">26808 14777 55 0,'-22'-21'27'0,"-2"2"9"16,17 19-29-16,-4 3-3 0,-3 5 1 16,0 8-3-16,3 8 0 15,4 2 1-15,11 8 0 16,6 6-1-16,11-3 1 16,11-2 6-16,0-12 1 15,-4-1-1-15,-3-7 1 16,-11 1 0-16,-14 0 1 15,-18 3-11-15,-17 4 0 16,-7 7-2-16,-11-1 1 0,0-6-26 16,11-7 1-16,17-5-30 15,0 0 56 1,25-11 0-16</inkml:trace>
  <inkml:trace contextRef="#ctx0" brushRef="#br0" timeOffset="65239.444">28755 14684 47 0,'0'-5'23'0,"-4"10"14"16,4-5-24-16,0-2-4 16,0 2 0-16,0 0 2 0,0-3 0 15,0-2-2-15,-3-1 1 16,-1 1-4-16,-3 0 1 15,0 0-6-15,-3 5 0 0,-8 2-2 16,-7 1 1-16,-10 7-1 16,-7 6 1-16,-4 8 0 15,7 0 1-15,7-5-1 16,8-1 0-16,2-5 0 16,8-2 0-16,4-1-1 15,3-2 1-15,0 0-1 16,3 3 1-16,4-1-1 15,7 1 1-15,4-3 1 16,3 0 1-16,3-3-3 16,5 3 0-16,2-3 1 0,1-2 0 15,0-3 1-15,-1 3 0 16,-2-1-1-16,-1-2 1 16,0 0 2-16,-3 3 1 15,-1-3-2-15,1 0 0 16,-4 0 1-16,0 0 1 15,-3-3-2-15,3-2 0 16,-4-3 0-16,1-5 1 16,-4-8-2-16,0-6 0 15,-3 1-1-15,-4-1 0 16,-8 4 1-16,-2-7 0 0,-8 4-15 16,-3 5 1-16,3 13-36 15,4 8 0-15,4 5-1 16,3 0 1-16</inkml:trace>
  <inkml:trace contextRef="#ctx0" brushRef="#br0" timeOffset="65866.0336">29309 14658 27 0,'21'-11'13'0,"-3"-7"18"0,-15 15-15 0,1-2-1 15,-4-3 0-15,-4 3-8 16,-6 2 0-16,-8 6-4 16,0-1 1-16,-6 1 3 15,-8 8 0-15,-3-1-7 16,3 1 0 0,11 2 0-16,6 3 0 0,12 0 0 15,14 2 0-15,6 1 0 16,8-1 0-16,3-2 0 15,4 0 0-15,-4 0 0 16,-3-3 1-16,-4 0 2 16,-10 1 1-16,-11-4-3 15,-11 3 1-15,-3 3-3 16,-4 3 0-16,-10 5-15 16,-4-14 0-16,-3 1-24 15,3-11 1-15,7-11 14 16,1-10 1-16</inkml:trace>
  <inkml:trace contextRef="#ctx0" brushRef="#br0" timeOffset="66117.0185">29005 14359 47 0,'-10'-11'23'0,"10"3"6"15,3 6-24-15,4-1 2 16,4 0 1-16,7 1-3 16,6-1 0-16,12 3-3 15,-1 0 1-15,0 0-3 16,7 0 0-16,4 0-2 16,4 0 0-16,-4 0-26 15,6-5 1-15,-6-3-10 16,-3 0 0-16</inkml:trace>
  <inkml:trace contextRef="#ctx0" brushRef="#br0" timeOffset="66370.5854">29418 14274 30 0,'-35'-2'15'0,"14"-12"13"0,17 9-14 0,4 5-11 15,0 3 0-15,4-1-1 16,6 1 1-16,4 0 1 15,0-3 1-15,4 2-1 16,3-2 1-16,0 3 2 16,1 2 1-16,-5 3 1 15,-10 3 1 1,-7 10-4 0,0-3 1-16,-7-2-8 15,-3-2 0-15,-4 1-37 16,-8 1 0-16,-2 3-4 15,6-6 1-15</inkml:trace>
  <inkml:trace contextRef="#ctx0" brushRef="#br0" timeOffset="69200.6347">5877 12494 47 0,'0'29'23'0,"36"58"1"0,-22-58-24 16,3 11 4-1,8 2 1-15,0 8-2 16,3-7 1-16,-7-6 1 15,4-8 1-15,-4-8 5 16,0-18 1-16,4-14-7 16,3-18 1-16,4-21-8 0,0-19 1 15,-4-8 0-15,0-10 1 16,-3 2-37-16,-4 19 0 16,-11 16-1-16,-10 21 1 0</inkml:trace>
  <inkml:trace contextRef="#ctx0" brushRef="#br0" timeOffset="69514.4587">6586 12769 47 0,'36'-5'23'0,"9"-33"6"16,-30 25-23-16,-1-3-5 15,0-10 1-15,0-11-2 16,-3 2 1-16,-4 1 2 15,-7 5 1-15,-7 0 4 16,-4 10 0-16,-7 9-5 0,-6 10 0 16,-1 8 4-16,-3 21 1 15,7 5-1-15,3 11 0 16,4 13-8-16,3-5 1 16,11-2-1-16,11-9 0 15,17 0-21-15,11-18 0 16,24-16-20-16,4-8 1 15,4-8 23-15,-8-8 1 16</inkml:trace>
  <inkml:trace contextRef="#ctx0" brushRef="#br0" timeOffset="69851.4676">7387 12562 45 0,'-7'-21'22'0,"-18"-8"12"16,11 21-23-16,-10 11-2 15,-5 5 1-15,5 8-9 0,3 5 1 0,3 11-2 16,4 7 0-16,7 6 0 16,10 0 1-16,8-8-4 15,10-8 0 1,25-13-61 0,3-21 1-16</inkml:trace>
  <inkml:trace contextRef="#ctx0" brushRef="#br0" timeOffset="70038.964">7655 12187 67 0,'-35'0'33'0,"35"8"3"16,0 0-34-16,0 2 6 16,0 11 0-16,4 14-9 0,-4 12 1 15,3 6 0-15,-3 11 0 16,4 15-16-16,-1 1 1 15,1-14-6-15,3-11 0 16,-7-4-18-16,7-20 0 16</inkml:trace>
  <inkml:trace contextRef="#ctx0" brushRef="#br0" timeOffset="70418.6579">7398 12605 59 0,'-4'-6'29'0,"47"-28"2"0,-26 23-31 0,11-7-8 16,11 2 1-16,14 3-3 15,4 0 1-15,-5 7 6 16,-2 4 1-16,-1 4 2 16,-6 9 1-16,-12 5 5 15,-2 10 0-15,-8 3 4 31,-11 6 0-31,1 4-3 0,-4 1 1 16,0-3-6-16,4-2 1 16,-1-9-3-16,4-5 0 15,4-2 0-15,7-11 1 16,-1-14 1-16,1-7 1 16,0-11 2-16,-4 1 0 15,-11-1-5-15,-13-8 1 16,-15 3-1-16,-13 2 0 15,-12-2-5-15,1 8 0 16,7 5-11-16,6 14 0 0,8 7-8 16,7 5 1-16,11 6-7 15,10 3 1-15</inkml:trace>
  <inkml:trace contextRef="#ctx0" brushRef="#br0" timeOffset="70609.6261">8255 12779 61 0,'-7'27'30'0,"3"-14"5"16,4-13-32-16,4-5 9 16,3-8 1-16,4-17-10 15,10-9 0-15,10-4-3 16,15-2 0-16,7 3-1 16,4 8 1-16,-1 10-53 15,1 0 53-15,-57 24 0 16</inkml:trace>
  <inkml:trace contextRef="#ctx0" brushRef="#br0" timeOffset="71316.4099">3478 14584 45 0,'-14'-16'22'0,"-35"16"9"16,31 5-23-16,-6 6-6 31,-12 5 1-31,-6 2-2 0,0 3 0 16,-4 6 1-16,0 5 0 15,4 5-3-15,13-3 1 16,15 0 0-16,21-2 0 16,14-8 0-16,22 2 1 15,17-7-1-15,10-8 0 0,-3-6 1 16,-7 5 0-16,0-2 3 0,-17 8 0 16,-8 0 9-16,-14 5 1 15,-10-2-12-15,-11 7 1 16,-7 3-3-16,-11 3 0 15,-14-3-1-15,-7-5 1 16,1-13-23-16,6-9 1 16,4-7-10-16,10-6 1 15,7-2 7-15,8-5 1 16</inkml:trace>
  <inkml:trace contextRef="#ctx0" brushRef="#br0" timeOffset="71503.9514">3866 14518 59 0,'-3'-6'29'0,"21"54"5"15,-18-27-30-15,3 8 0 16,-3 14 1-16,0 7-5 16,4-5 0-16,-1 13-8 15,4 3 0-15,0-16-27 16,4 0 0-16,3-5 12 15,4-6 0-15</inkml:trace>
  <inkml:trace contextRef="#ctx0" brushRef="#br0" timeOffset="72399.8589">4738 14621 41 0,'-14'-19'20'0,"0"1"8"16,10 23-21-16,1 8 1 16,-1 3 0-16,0 16-6 0,4 16 0 15,8 2-1-15,2-13 0 16,8 5-1-16,-1-2 1 16,1-19 0-16,3-5 1 15,4-13-1-15,0 2 1 16,-1-8-2-16,1-7 0 0,0-11-1 15,-4-9 1-15,-4-4 0 16,1-3 1-16,-4-5-1 16,-3 5 1-1,-1 5-1-15,-3 11 0 16,-3 2 1-16,-1 11 1 16,1 16-3-16,3 0 1 15,-3 13-1-15,-1 6 1 16,1 4 0-16,3 1 0 15,0-3-15-15,3-5 1 16,4-5-18-16,1-9 0 0,-1-10 16 16,0-10 0-16</inkml:trace>
  <inkml:trace contextRef="#ctx0" brushRef="#br0" timeOffset="72689.5089">5263 14658 44 0,'-14'29'22'0,"14"0"4"0,0-21-23 0,0 3-2 16,0 2 0-16,0 0-1 15,0-2 0-15,0-6 9 16,0-2 1-16,7-11-4 16,0-13 0-16,8-6-4 15,2-13 0-15,1-2 0 0,3 18 0 0,-3 0 6 16,-1 11 0-16,-3-3-1 15,0 16 1-15,1 21-8 16,-5 11 1-16,1 13-6 16,-1 3 0-16,12-8-36 15,6-6 1-15,3-8 3 16,1-15 0-16</inkml:trace>
  <inkml:trace contextRef="#ctx0" brushRef="#br0" timeOffset="73011.099">5729 14528 56 0,'-7'19'28'0,"18"47"3"0,-8-45-29 0,1 11-1 16,-1 5 0-16,4 0-13 15,0 0 0-15,0-11-27 16,0-4 0-16,0-17 32 15,1-16 1-15</inkml:trace>
  <inkml:trace contextRef="#ctx0" brushRef="#br0" timeOffset="73120.438">5771 14370 45 0,'-24'-8'22'0,"13"13"-6"0,11-2-23 0,0 4-30 16,4 7 1-16</inkml:trace>
  <inkml:trace contextRef="#ctx0" brushRef="#br0" timeOffset="73323.5706">6085 14150 62 0,'-24'3'31'0,"24"10"1"15,7-8-32-15,-4 14 0 16,4-4 1-16,-3 17-1 16,-1 13 1-16,4 3-2 15,-10 15 0-15,10 11-20 16,-3 6 0-16,-1-1-20 16,4-7 1-16</inkml:trace>
  <inkml:trace contextRef="#ctx0" brushRef="#br0" timeOffset="73494.9845">5934 14600 62 0,'-21'-27'31'0,"31"19"0"0,1-5-31 0,10 3 0 16,11-1 1-16,-4 0-2 16,0 3 1-16,7 0-24 15,4-5 1-15,7-3-14 16,3 0 0-1</inkml:trace>
  <inkml:trace contextRef="#ctx0" brushRef="#br0" timeOffset="73621.7129">6629 14393 64 0,'-11'6'32'0,"8"-1"-5"15,3-5-33-15,0 0-51 16,3 5 1-16</inkml:trace>
  <inkml:trace contextRef="#ctx0" brushRef="#br0" timeOffset="73736.9913">6710 14645 85 0,'-28'23'42'0,"21"-20"-1"0,7-3-42 0,0 0-36 15,3 0 0-15,4 0-9 16,0 0 1-16</inkml:trace>
  <inkml:trace contextRef="#ctx0" brushRef="#br0" timeOffset="74714.8691">7902 13922 25 0,'0'-2'12'0,"7"-9"12"0,-7 11-14 16,0 0 1-16,7 5 1 15,0 9-4-15,0 12 1 16,4 6-6-16,0 16 0 16,-4 7 1-16,-4 3 0 15,1 6-2-15,-1-3 0 0,1-14-1 16,-1-7 0-16,1-8 0 15,-1-16 0-15,4-14-1 16,4-18 1-16,7-15-1 16,6-17 0-16,5-5 0 15,2-5 0-15,1 0-1 32,-7 10 1-32,-4 6 0 15,0 7 1-15,-7 14-1 16,-3 11 0-16,-1 12 0 15,-3 11 1-15,0 6-2 0,1 10 1 16,-1 11 0-16,-4-3 1 16,1-3-1-16,-1-7 1 15,1-4-2-15,3-7 1 16,0-8 0-16,7-16 1 16,4-16-1-16,-1-7 0 15,4-12 0-15,8-10 0 16,-1 1-1-16,-4 7 0 0,5 15 3 15,-8 7 0-15,0 15 6 16,-3 16 1-16,-8 15-8 16,4 15 0-16,-3 1-1 15,0 14 0-15,-1-8-9 16,8-5 0-16,-4 5-27 16,4-6 1-16,-1-7 1 15,1-8 1-15</inkml:trace>
  <inkml:trace contextRef="#ctx0" brushRef="#br0" timeOffset="74974.9376">7775 14737 64 0,'-60'21'32'0,"50"-13"-1"15,24-8-31-15,10-5 2 16,12-5 0-16,27-9 7 16,40-7 0-16,20-12-4 15,15 1 0-15,3-2-5 16,-4 2 1-16,-3 2-6 16,-10 6 1-16,-29 5-37 15,-21 11 1-15</inkml:trace>
  <inkml:trace contextRef="#ctx0" brushRef="#br0" timeOffset="75369.3425">8625 14893 53 0,'-42'-5'26'0,"10"-3"6"0,22 8-27 0,-8 0-1 15,-3 0 1-15,-4 3-1 16,1 2 0-16,-1 0-3 16,7-2 0-16,8 5-3 15,10 8 0-15,17 16 1 16,15-9 1-16,10 4 1 15,4-6 1-15,4 3 4 16,-1 0 1-16,-7 2 1 16,-6 3 1-16,-12-2-5 0,-13 2 0 15,-15-5-2-15,-10 2 0 16,-14-10-1-16,-25 2 0 16,-7-7-10-16,-7 2 0 15,0-15-32-15,4-14 1 16,-1-11 1-16,11-2 1 15</inkml:trace>
  <inkml:trace contextRef="#ctx0" brushRef="#br0" timeOffset="75975.9131">7613 13690 53 0,'-35'0'26'0,"13"-14"4"0,15 12-27 0,-3 2 4 15,-8-6 1-15,1 4 0 16,-1-1 1-16,0 6-9 16,1 2 1-16,3 0-1 15,-1 11 0-15,8 8-1 16,0 5 1-16,4 3 0 15,-1 10 1-15,4 11-2 16,4 11 1-16,-1 18 0 0,1 10 0 16,3 6 2-16,0 11 0 15,0 2-3-15,0 3 1 16,0-6 1-16,-7 3 0 16,-3 8-1-16,-1-2 1 15,1-17 1-15,-1-7 0 16,4-14-2-16,-4-13 1 15,4-13-1-15,4-8 0 16,7-5 1-16,10-6 0 0,7-5-1 16,7 0 0-16,22-7-1 15,3-7 1-15,7-12-15 16,10-13 1-16,19-14-30 16,-1-16 1-16,0-26 23 15,-14-13 1-15</inkml:trace>
  <inkml:trace contextRef="#ctx0" brushRef="#br0" timeOffset="76475.8914">8777 13515 60 0,'-35'-5'30'0,"35"-17"0"0,7 15-29 15,3 1-2-15,8 1 1 16,3-3 0-16,7 3 1 16,11-3-1-16,4 2 0 15,-1 4 1-15,0-1 0 16,1 11 2-16,2 11 1 15,1 10-1-15,-3 8 1 16,-8 5-3-16,-3 14 1 16,-8 7 4-16,-6 19 0 0,-4-2-6 15,-7 28 1-15,0 8 0 16,0-4 0-16,-7 25-1 16,4 19 1-16,3-26-2 15,7-8 0-15,7 5 2 16,0-6 1-16,1-39 3 15,-8-15 0-15,-11-12 5 16,-10-10 1-16,-18-8-14 16,-10-8 0-16,-14-8 6 15,-4-5 0-15,-11 0-19 16,-6 3 0-16,6 4-34 16,11-4 0-16,11 5 23 15,10 0 0-15</inkml:trace>
</inkml:ink>
</file>

<file path=ppt/ink/ink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278.90762" units="1/cm"/>
          <inkml:channelProperty channel="Y" name="resolution" value="371.90082" units="1/cm"/>
          <inkml:channelProperty channel="F" name="resolution" value="0" units="1/dev"/>
          <inkml:channelProperty channel="T" name="resolution" value="1" units="1/dev"/>
        </inkml:channelProperties>
      </inkml:inkSource>
      <inkml:timestamp xml:id="ts0" timeString="2014-09-10T15:29:45.521"/>
    </inkml:context>
    <inkml:brush xml:id="br0">
      <inkml:brushProperty name="width" value="0.05292" units="cm"/>
      <inkml:brushProperty name="height" value="0.05292" units="cm"/>
    </inkml:brush>
  </inkml:definitions>
  <inkml:trace contextRef="#ctx0" brushRef="#br0">10961 6948 16 0,'0'3'8'0,"-4"-9"1"0,4 6-8 15,-3-2 2-15,-1 2 1 16,1-3-2-16,-4 0 0 16,0-5 0-16,0 1-2 15,7 7 0-15,-18 2 7 16,0-7 0-16,4 0-6 16,4-1 0-16,-1 1-2 15,0 0 1-15,-6-1 0 16,-1 4 0-16,-3-4 1 15,-4 1 0-15,4 5 0 0,-7-2 0 16,0-1-1-16,-1 0 1 16,1-2-2-16,0 0 1 15,-4-1 0-15,0 4 0 16,1-1 0-16,6 0 1 16,-3 1-2-16,-4-1 1 15,-3 3 0-15,-8 0 0 16,5 0-2-1,-5 0 1-15,-3 0 3 16,1 0 0-16,-1 0-2 16,7 0 0-16,-7 3 0 15,-7-3 1-15,-3 0-2 16,3 0 0-16,0 0 2 16,0 2 0-16,0-7-2 15,7 5 0-15,0-3 1 16,-3 1 1-16,-8-3-1 15,8-1 1-15,-4 1 0 16,-3 0 1-16,3-1-2 16,7 1 0-16,0 5 1 15,-10 0 0-15,-1 0-1 16,1-3 1-16,-4 1 1 16,0 2 0-16,3-6-2 0,1 6 1 0,-4 3-1 15,-11 0 1-15,4-6-1 16,0 3 0-16,0-3 0 15,11 3 0-15,-11 0 0 16,-7 0 0-16,0-2 0 16,0 2 1-16,3-3-2 15,8 3 1-15,-8 0 1 16,-7-2 0-16,8-1-1 16,-4 0 1-16,3-2-1 15,11 0 1-15,-3-1 0 16,-8 4 0-16,4-4-2 15,4 4 0-15,-1-1 2 16,4 3 0-16,7 0 0 16,7 3 0-16,-3-1-1 15,3 4 1-15,-7-4 1 16,7-2 0-16,4 0-3 16,3 0 1-16,0-2 0 15,1-4 0-15,2-1 0 16,5-1 1-16,-1-3-1 15,4 0 1-15,-1 1 1 16,5 5 1-16,-1 2-1 16,7 3 1-16,1 3-5 15,3-1 0-15,3 3 2 16,0 3 0-16,4 0 0 0,0 0 0 16,4-2 0-16,3-1 0 15,3 3-2-15,1-3 1 16,3 3 1-16,7-3 1 15,0 3-1-15,0 8 1 16,4-3-1-16,3 9 1 16,4 4-2-16,-1-2 1 15,1 2 0-15,0 3 0 16,-4-2-1-16,-7-6 0 0,0-2 2 16,-3-6 1-16,-4-5-3 15,-7-8 1-15,-11-8-1 16,-6-3 1-16,-12-15-1 15,-2-14 1-15,-26-2 1 16,-3-9 0-16,7 4 5 16,11 7 0-16,10 11-6 15,11 5 1-15,7 6-2 16,10-1 1-16,11 3 0 16,8 0 0-16,9-2 0 15,8 5 0-15,3-3-2 16,15-5 0-16,10-9-13 15,17-7 0-15,4 6-2 16,4 2 0-16,3 0-4 16,11-1 0-16</inkml:trace>
  <inkml:trace contextRef="#ctx0" brushRef="#br0" timeOffset="308.2253">7976 6281 61 0,'-3'0'30'0,"31"0"1"0,-10 0-31 0,17-2 0 15,7 2 1-15,1-3-2 16,9 0 1-16,5-7-13 16,6-4 0-16,15-1-35 15,-7 1 1-15</inkml:trace>
  <inkml:trace contextRef="#ctx0" brushRef="#br0" timeOffset="861.322">9137 5950 41 0,'-7'-2'20'0,"3"-1"6"15,1 1-21-15,-1 2-1 16,-6 2 0-16,-11 1-4 16,-11 5 0-16,-7 0 3 15,-3 2 0-15,-1-7 2 16,1 2 0-16,7 1-4 16,10 7 1-16,11 3-4 15,14-1 0-15,10 7 2 16,15-6 1-16,18 2-2 15,6 6 1-15,-3 0 0 0,3 2 0 16,1 3 1-16,-5 3 1 16,-6 2 2-16,-7 1 1 15,-11 4 0-15,-10 1 0 16,-15 3-5-16,-13-12 1 16,-8-7-2-16,0-5 1 15,-14-6-3-15,1-8 0 16,2 6-16-16,8-9 1 15,14-4-18-15,10-1 0 0,8-13 26 16,7-5 0-16</inkml:trace>
  <inkml:trace contextRef="#ctx0" brushRef="#br0" timeOffset="1266.9605">9476 6326 41 0,'-22'37'20'0,"22"-8"3"0,4-21-21 16,-1 19-3-16,5-3 0 15,-1-3-40-15,0-5 0 0</inkml:trace>
  <inkml:trace contextRef="#ctx0" brushRef="#br0" timeOffset="1408.1116">9539 6130 55 0,'-21'30'27'0,"-14"-38"-16"15,28 2-28-15,-4 6-20 16,0 3 0-16</inkml:trace>
  <inkml:trace contextRef="#ctx0" brushRef="#br0" timeOffset="1727.0038">8791 5601 41 0,'-24'-5'20'0,"24"8"3"16,3 2-21-16,8-8 6 15,6 3 1-15,4-2-8 16,15 2 1-16,10-3-2 16,-1 3 1-16,-6 0-5 15,4 0 1-15,-1 3-17 0,0-3 0 16,-3-8-9-16,-4-3 0 15</inkml:trace>
  <inkml:trace contextRef="#ctx0" brushRef="#br0" timeOffset="1952.0522">9158 5490 37 0,'-46'0'18'0,"32"5"11"0,14-5-19 16,0 3-11-16,7 0 1 15,4 2 5-15,-1 0 0 0,8 1 4 16,0 1 0-16,-1-1-5 15,1 2 0-15,-4 0 1 16,-3 2 1-16,-4 1-7 16,-7 10 0-16,-7 11-7 15,-4-11 0-15,0 0-41 16,1 0 0-16,6 3 38 31,1 0 11-31,3-24 0 16</inkml:trace>
  <inkml:trace contextRef="#ctx0" brushRef="#br0" timeOffset="3544.2867">6015 9877 22 0,'0'-53'11'0,"14"-3"1"0,-7 35-11 0,4-18-2 16,3-17 0-16,-4-5 3 15,4-24 0-15,1 1-3 16,6-14 1-16,3 0 1 16,1-3 0-16,-4 12-1 15,4-9 1-15,0-3-1 16,-4-5 1-16,-4 6-1 15,1-14 0-15,3 5-1 16,-3 1 0-16,0-3 2 16,-1 2 0-16,1 11-2 15,3 6 1-15,-3 15 0 0,-4 0 0 16,0 1 0-16,0 7 0 16,0 0-1-16,0-2 1 15,-7 7 1-15,0 9 0 16,0 4-2-16,-3 9 1 15,-1 8 5-15,1 7 0 16,-4 6 5-16,0 5 1 16,0 8-12-16,-4 11 1 15,-6 7 2-15,-11 4 0 0,3 4-1 16,-3 6 0-16,0-3-1 16,-1 3 1-16,5 0-2 15,-1-3 0-15,1 0 1 16,2 0 1-16,1 6-1 15,4-3 0-15,-1-1-1 16,8-4 1-16,-1-3 0 16,4-3 1-16,4-8-3 15,-1-7 1-15,4-12 0 16,4-1 0-16,6-9-1 16,5-11 1-16,2-2 0 15,-3 5 0-15,1 1 2 16,-1 4 0-16,-7 6-1 15,0 8 1-15,-3 8 7 16,-4 5 0-16,0 15-6 0,0 12 0 16,0 5-3-16,3 5 0 15,1 8-32-15,7 5 1 16,3-10 16-16,-4-11 1 16</inkml:trace>
  <inkml:trace contextRef="#ctx0" brushRef="#br0" timeOffset="4501.1419">6530 7189 30 0,'0'-3'15'0,"3"-7"7"0,-3 7-16 16,0 3 4-16,7 5 0 15,4 8-5-15,3 16 1 0,4 6-5 16,-1 7 1-16,1 6-4 15,0 2 1-15,-1-5-22 16,5-3 1-16,-5-7-7 16,4-14 1-16</inkml:trace>
  <inkml:trace contextRef="#ctx0" brushRef="#br0" timeOffset="6688.5136">14757 6580 25 0,'-85'13'12'0,"-35"35"3"0,81-27-14 0,-21 14-1 16,-7 25 0-16,-21 12 0 15,-14 23 0-15,-4 27 1 16,-14 10 0-16,4 24 1 16,-4 11 0-16,17 18-2 15,-6 11 0 1,-57 219 0-1,57-89 1-15,35-48-2 16,21-14 0-16,21-15 1 16,18-3 0-16,10-8 0 15,19-10 0-15,9-14 0 16,19-5 0-16,17-13 2 16,7-19 1-16,17-21 0 0,22-10 1 15,7-19-4-15,17-14 1 16,22-12-2-16,10-24 1 15,22-16 0 1,-1-24 0-16,25-11-1 16,-6-21 0-16,16-26-4 15,1-19 1-15,3-20 1 16,0-20 0-16,-3-20 1 16,-4-14 0-16,-3-8 2 15,-21-15 0-15,-12-6 1 16,-16-11 0-16,-15-4 2 0,-14-4 1 15,-7-15-3-15,-14 2 1 16,-25-7-1-16,-14-4 0 16,-14-4-2-16,-7 2 1 15,-18-8 0-15,-14 14 1 16,-17-6-2-16,-11 8 1 16,-11-5-2-16,-20 2 0 15,-22 11 2-15,-18-2 0 0,-7 15-2 16,-28-13 1-16,-14 8 2 15,-3 13 1-15,-22-5 2 16,-3 5 0-16,-14 14-4 16,-8-6 0-16,1 5 1 15,-4 19 0-15,0 18-4 0,-7 9 1 16,11 20-11 0,-18 27 1-16,0 32-6 15,-18 29 0-15</inkml:trace>
  <inkml:trace contextRef="#ctx0" brushRef="#br0" timeOffset="38826.9112">10594 16790 5 0,'3'-5'2'0,"4"-8"11"0,-3 8-4 0,0 2-6 16,-4-2 1-16,0-3-3 15,3-3 1-15,4 1 4 16,-3 2 0-16,-1-6 2 16,1 6 1-16,-4-10-1 15,0 2 0-15,-4-10-3 16,-6 2 0-16,-5-3-3 15,-6 9 0-15,-3-3 1 16,-8 2 0-16,4 1-1 16,-4-1 0-16,-3 1-2 0,-4 2 1 15,-4 2 1-15,8 4 0 16,3 2-2-16,1 5 0 16,-1 6 1-16,0 2 0 15,-3 6-1-15,0 2 0 16,3 8-1-16,4 3 1 0,7 5 0 15,3 3 0-15,0 0 0 16,4-3 1-16,4 3-2 16,2 5 1-16,1 2 0 15,7 1 0-15,0-6 0 16,7 1 0-16,11 2 1 16,10-3 0-16,8 6-1 15,2-8 0-15,12-6 0 16,3-5 1-16,-4-5 0 15,1-3 1-15,2-7 0 16,5-6 1-16,-8-6-1 16,4-7 1-16,4-3-2 15,-1-10 0-15,-7-3-2 16,-3-3 1-16,0-5 0 16,0 0 1-16,-4 0-1 15,-6 5 1-15,-8 3-1 16,-3-5 0-16,-11-4 1 0,-7-4 0 31,-7 2-1-31,-11 3 1 16,-6 0 0-16,-5 3 0 15,5 2 0-15,-15 6 0 16,-10-1-2-16,-8 4 0 16,-6 7 4-16,-8 0 0 15,1 3-4-15,-4-1 1 16,-4 6-2-16,11 3 1 15,0 2 0-15,4 6 0 0,3 8 1 16,0 7 0-16,7 6 0 16,7 8 0-16,1 7 0 15,6 9 0-15,4-3 0 16,6-5 0-16,5-1 0 16,6 4 0-16,4 2 0 15,7-3 0-15,7 0 0 16,0 3 0-16,4-2-1 15,10-4 1-15,7-2 0 16,11-2 0-16,7-11 0 16,21-8 1-16,3-14-1 0,15-10 0 15,-7-10 0-15,10-6 0 16,-7-3-11-16,-17-10 1 16,-8-5-18-16,-10 0 1 15,-11-6-4-15,-10 11 1 16</inkml:trace>
</inkml:ink>
</file>

<file path=ppt/ink/ink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278.90762" units="1/cm"/>
          <inkml:channelProperty channel="Y" name="resolution" value="371.90082" units="1/cm"/>
          <inkml:channelProperty channel="F" name="resolution" value="0" units="1/dev"/>
          <inkml:channelProperty channel="T" name="resolution" value="1" units="1/dev"/>
        </inkml:channelProperties>
      </inkml:inkSource>
      <inkml:timestamp xml:id="ts0" timeString="2014-09-10T15:32:25.645"/>
    </inkml:context>
    <inkml:brush xml:id="br0">
      <inkml:brushProperty name="width" value="0.05292" units="cm"/>
      <inkml:brushProperty name="height" value="0.05292" units="cm"/>
    </inkml:brush>
  </inkml:definitions>
  <inkml:trace contextRef="#ctx0" brushRef="#br0">14122 10337 7 0,'-39'35'3'0,"7"12"5"0,22-28-4 16,-8 13 1-16,-3-1 1 0,0 4-3 15,-4 4 0-15,4 6-1 16,3 0 0-16,0 3-2 15,8 2 1-15,-1 3-1 16,8-3 0-16,-1-7 0 0,4-1 0 16,7 0 1-16,0-2 0 15,4-3-3-15,7-2 1 16,3-4 1-16,0-2 1 16,4 3-2-16,6 0 1 15,12 0 0-15,3-6 1 16,-4-2 1-16,11-6 0 15,3 1-1-15,1-6 0 16,48 3 0 0,-6-3 1-16,-3-2-3 15,-5-6 0-15,4-5 1 16,-13-5 1-16,-1 0-1 16,-4 2 0-16,-3-2 1 15,-10 2 1-15,-1-2-1 16,-3-1 1-16,-7-2-1 15,-10-2 0-15,-5-3-1 16,1-8 0-16,0-1 0 16,3-4 1-16,-3-3-2 15,0-6 0-15,-4-4 1 0,1 2 1 16,-5-8-2-16,5-14 0 16,-5 1 2-16,-2 0 0 15,-5-3 0-15,-6 6 0 16,-4 7 1-16,-7-2 1 15,-3-6-3-15,-8 9 1 16,1-4-1-16,-4 1 0 16,-4 0-1-1,-7-1 0-15,1 6-1 16,-1 6 0-16,0-1 0 16,-3 3 0-16,-7-8 1 15,-4 8 1-15,0 5-1 16,1 3 0-16,-5 3 1 15,-6 2 0-15,-7 5 0 16,-1 1 0-16,-3-1 0 0,1 6 0 16,-5 3 0-16,8 2 0 15,-4 2 0-15,-7 4 0 16,0 2-2-16,-4 5 0 16,-6 6 3-16,3 2 0 15,-7 11-1-15,-11 7 0 16,0 6 1-16,-6 3 0 15,2 5-1-15,-6 8 0 16,7 3-9-16,10-1 1 16,4 14-11-16,7-3 1 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2"/>
            <a:ext cx="3038144" cy="461192"/>
          </a:xfrm>
          <a:prstGeom prst="rect">
            <a:avLst/>
          </a:prstGeom>
          <a:noFill/>
          <a:ln w="9525">
            <a:noFill/>
            <a:miter lim="800000"/>
            <a:headEnd/>
            <a:tailEnd/>
          </a:ln>
          <a:effectLst/>
        </p:spPr>
        <p:txBody>
          <a:bodyPr vert="horz" wrap="square" lIns="92263" tIns="46132" rIns="92263" bIns="46132" numCol="1" anchor="t" anchorCtr="0" compatLnSpc="1">
            <a:prstTxWarp prst="textNoShape">
              <a:avLst/>
            </a:prstTxWarp>
          </a:bodyPr>
          <a:lstStyle>
            <a:lvl1pPr defTabSz="922799">
              <a:defRPr sz="1200"/>
            </a:lvl1pPr>
          </a:lstStyle>
          <a:p>
            <a:pPr>
              <a:defRPr/>
            </a:pPr>
            <a:endParaRPr lang="en-US"/>
          </a:p>
        </p:txBody>
      </p:sp>
      <p:sp>
        <p:nvSpPr>
          <p:cNvPr id="12291" name="Rectangle 3"/>
          <p:cNvSpPr>
            <a:spLocks noGrp="1" noChangeArrowheads="1"/>
          </p:cNvSpPr>
          <p:nvPr>
            <p:ph type="dt" idx="1"/>
          </p:nvPr>
        </p:nvSpPr>
        <p:spPr bwMode="auto">
          <a:xfrm>
            <a:off x="3970734" y="2"/>
            <a:ext cx="3038144" cy="461192"/>
          </a:xfrm>
          <a:prstGeom prst="rect">
            <a:avLst/>
          </a:prstGeom>
          <a:noFill/>
          <a:ln w="9525">
            <a:noFill/>
            <a:miter lim="800000"/>
            <a:headEnd/>
            <a:tailEnd/>
          </a:ln>
          <a:effectLst/>
        </p:spPr>
        <p:txBody>
          <a:bodyPr vert="horz" wrap="square" lIns="92263" tIns="46132" rIns="92263" bIns="46132" numCol="1" anchor="t" anchorCtr="0" compatLnSpc="1">
            <a:prstTxWarp prst="textNoShape">
              <a:avLst/>
            </a:prstTxWarp>
          </a:bodyPr>
          <a:lstStyle>
            <a:lvl1pPr algn="r" defTabSz="922799">
              <a:defRPr sz="12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427038" y="692150"/>
            <a:ext cx="6156325" cy="3463925"/>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701345" y="4387444"/>
            <a:ext cx="5607712" cy="4155317"/>
          </a:xfrm>
          <a:prstGeom prst="rect">
            <a:avLst/>
          </a:prstGeom>
          <a:noFill/>
          <a:ln w="9525">
            <a:noFill/>
            <a:miter lim="800000"/>
            <a:headEnd/>
            <a:tailEnd/>
          </a:ln>
          <a:effectLst/>
        </p:spPr>
        <p:txBody>
          <a:bodyPr vert="horz" wrap="square" lIns="92263" tIns="46132" rIns="92263" bIns="4613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0" y="8773357"/>
            <a:ext cx="3038144" cy="461192"/>
          </a:xfrm>
          <a:prstGeom prst="rect">
            <a:avLst/>
          </a:prstGeom>
          <a:noFill/>
          <a:ln w="9525">
            <a:noFill/>
            <a:miter lim="800000"/>
            <a:headEnd/>
            <a:tailEnd/>
          </a:ln>
          <a:effectLst/>
        </p:spPr>
        <p:txBody>
          <a:bodyPr vert="horz" wrap="square" lIns="92263" tIns="46132" rIns="92263" bIns="46132" numCol="1" anchor="b" anchorCtr="0" compatLnSpc="1">
            <a:prstTxWarp prst="textNoShape">
              <a:avLst/>
            </a:prstTxWarp>
          </a:bodyPr>
          <a:lstStyle>
            <a:lvl1pPr defTabSz="922799">
              <a:defRPr sz="1200"/>
            </a:lvl1pPr>
          </a:lstStyle>
          <a:p>
            <a:pPr>
              <a:defRPr/>
            </a:pPr>
            <a:endParaRPr lang="en-US"/>
          </a:p>
        </p:txBody>
      </p:sp>
      <p:sp>
        <p:nvSpPr>
          <p:cNvPr id="12295" name="Rectangle 7"/>
          <p:cNvSpPr>
            <a:spLocks noGrp="1" noChangeArrowheads="1"/>
          </p:cNvSpPr>
          <p:nvPr>
            <p:ph type="sldNum" sz="quarter" idx="5"/>
          </p:nvPr>
        </p:nvSpPr>
        <p:spPr bwMode="auto">
          <a:xfrm>
            <a:off x="3970734" y="8773357"/>
            <a:ext cx="3038144" cy="461192"/>
          </a:xfrm>
          <a:prstGeom prst="rect">
            <a:avLst/>
          </a:prstGeom>
          <a:noFill/>
          <a:ln w="9525">
            <a:noFill/>
            <a:miter lim="800000"/>
            <a:headEnd/>
            <a:tailEnd/>
          </a:ln>
          <a:effectLst/>
        </p:spPr>
        <p:txBody>
          <a:bodyPr vert="horz" wrap="square" lIns="92263" tIns="46132" rIns="92263" bIns="46132" numCol="1" anchor="b" anchorCtr="0" compatLnSpc="1">
            <a:prstTxWarp prst="textNoShape">
              <a:avLst/>
            </a:prstTxWarp>
          </a:bodyPr>
          <a:lstStyle>
            <a:lvl1pPr algn="r" defTabSz="922799">
              <a:defRPr sz="1200"/>
            </a:lvl1pPr>
          </a:lstStyle>
          <a:p>
            <a:pPr>
              <a:defRPr/>
            </a:pPr>
            <a:fld id="{199A51DD-06F9-6D48-9F46-1A45ABCC091F}" type="slidenum">
              <a:rPr lang="en-US"/>
              <a:pPr>
                <a:defRPr/>
              </a:pPr>
              <a:t>‹#›</a:t>
            </a:fld>
            <a:endParaRPr lang="en-US"/>
          </a:p>
        </p:txBody>
      </p:sp>
    </p:spTree>
    <p:extLst>
      <p:ext uri="{BB962C8B-B14F-4D97-AF65-F5344CB8AC3E}">
        <p14:creationId xmlns:p14="http://schemas.microsoft.com/office/powerpoint/2010/main" val="11990122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Arial"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36045A05-7231-B442-AD3C-64598199CA6E}" type="slidenum">
              <a:rPr lang="en-US"/>
              <a:pPr/>
              <a:t>3</a:t>
            </a:fld>
            <a:endParaRPr lang="en-US"/>
          </a:p>
        </p:txBody>
      </p:sp>
      <p:sp>
        <p:nvSpPr>
          <p:cNvPr id="18435" name="Rectangle 2"/>
          <p:cNvSpPr>
            <a:spLocks noGrp="1" noRot="1" noChangeAspect="1" noChangeArrowheads="1" noTextEdit="1"/>
          </p:cNvSpPr>
          <p:nvPr>
            <p:ph type="sldImg"/>
          </p:nvPr>
        </p:nvSpPr>
        <p:spPr>
          <a:xfrm>
            <a:off x="688975" y="923925"/>
            <a:ext cx="5629275" cy="3167063"/>
          </a:xfrm>
          <a:solidFill>
            <a:srgbClr val="FFFFFF"/>
          </a:solidFill>
          <a:ln/>
        </p:spPr>
      </p:sp>
      <p:sp>
        <p:nvSpPr>
          <p:cNvPr id="18436" name="Text Box 3"/>
          <p:cNvSpPr>
            <a:spLocks noGrp="1" noChangeArrowheads="1"/>
          </p:cNvSpPr>
          <p:nvPr>
            <p:ph type="body" idx="1"/>
          </p:nvPr>
        </p:nvSpPr>
        <p:spPr>
          <a:xfrm>
            <a:off x="1069514" y="4396606"/>
            <a:ext cx="4875940" cy="3513923"/>
          </a:xfrm>
          <a:noFill/>
          <a:ln/>
        </p:spPr>
        <p:txBody>
          <a:bodyPr wrap="none" anchor="ctr"/>
          <a:lstStyle/>
          <a:p>
            <a:pPr eaLnBrk="1" hangingPunct="1"/>
            <a:endParaRPr lang="en-US" dirty="0"/>
          </a:p>
        </p:txBody>
      </p:sp>
    </p:spTree>
    <p:extLst>
      <p:ext uri="{BB962C8B-B14F-4D97-AF65-F5344CB8AC3E}">
        <p14:creationId xmlns:p14="http://schemas.microsoft.com/office/powerpoint/2010/main" val="1366620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89C21853-B3F2-A149-863C-A1AC47D2149D}" type="slidenum">
              <a:rPr lang="en-US"/>
              <a:pPr/>
              <a:t>14</a:t>
            </a:fld>
            <a:endParaRPr lang="en-US"/>
          </a:p>
        </p:txBody>
      </p:sp>
      <p:sp>
        <p:nvSpPr>
          <p:cNvPr id="29699" name="Rectangle 2"/>
          <p:cNvSpPr>
            <a:spLocks noGrp="1" noRot="1" noChangeAspect="1" noChangeArrowheads="1" noTextEdit="1"/>
          </p:cNvSpPr>
          <p:nvPr>
            <p:ph type="sldImg"/>
          </p:nvPr>
        </p:nvSpPr>
        <p:spPr>
          <a:xfrm>
            <a:off x="427038" y="692150"/>
            <a:ext cx="6156325" cy="3463925"/>
          </a:xfrm>
          <a:ln/>
        </p:spPr>
      </p:sp>
      <p:sp>
        <p:nvSpPr>
          <p:cNvPr id="29700" name="Rectangle 3"/>
          <p:cNvSpPr>
            <a:spLocks noGrp="1" noChangeArrowheads="1"/>
          </p:cNvSpPr>
          <p:nvPr>
            <p:ph type="body" idx="1"/>
          </p:nvPr>
        </p:nvSpPr>
        <p:spPr>
          <a:noFill/>
          <a:ln/>
        </p:spPr>
        <p:txBody>
          <a:bodyPr/>
          <a:lstStyle/>
          <a:p>
            <a:pPr eaLnBrk="1" hangingPunct="1"/>
            <a:endParaRPr lang="en-US"/>
          </a:p>
        </p:txBody>
      </p:sp>
      <p:sp>
        <p:nvSpPr>
          <p:cNvPr id="5" name="Date Placeholder 4"/>
          <p:cNvSpPr>
            <a:spLocks noGrp="1"/>
          </p:cNvSpPr>
          <p:nvPr>
            <p:ph type="dt" idx="10"/>
          </p:nvPr>
        </p:nvSpPr>
        <p:spPr/>
        <p:txBody>
          <a:bodyPr/>
          <a:lstStyle/>
          <a:p>
            <a:pPr>
              <a:defRPr/>
            </a:pPr>
            <a:r>
              <a:rPr lang="en-US" smtClean="0"/>
              <a:t>May 17, 2011</a:t>
            </a:r>
            <a:endParaRPr lang="en-US"/>
          </a:p>
        </p:txBody>
      </p:sp>
      <p:sp>
        <p:nvSpPr>
          <p:cNvPr id="6" name="Header Placeholder 5"/>
          <p:cNvSpPr>
            <a:spLocks noGrp="1"/>
          </p:cNvSpPr>
          <p:nvPr>
            <p:ph type="hdr" sz="quarter" idx="11"/>
          </p:nvPr>
        </p:nvSpPr>
        <p:spPr/>
        <p:txBody>
          <a:bodyPr/>
          <a:lstStyle/>
          <a:p>
            <a:pPr>
              <a:defRPr/>
            </a:pPr>
            <a:r>
              <a:rPr lang="en-US" smtClean="0"/>
              <a:t>PHY131 Summer 2011 Class 1 Notes</a:t>
            </a:r>
            <a:endParaRPr lang="en-US"/>
          </a:p>
        </p:txBody>
      </p:sp>
    </p:spTree>
    <p:extLst>
      <p:ext uri="{BB962C8B-B14F-4D97-AF65-F5344CB8AC3E}">
        <p14:creationId xmlns:p14="http://schemas.microsoft.com/office/powerpoint/2010/main" val="1739652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89C21853-B3F2-A149-863C-A1AC47D2149D}" type="slidenum">
              <a:rPr lang="en-US"/>
              <a:pPr/>
              <a:t>16</a:t>
            </a:fld>
            <a:endParaRPr lang="en-US"/>
          </a:p>
        </p:txBody>
      </p:sp>
      <p:sp>
        <p:nvSpPr>
          <p:cNvPr id="29699" name="Rectangle 2"/>
          <p:cNvSpPr>
            <a:spLocks noGrp="1" noRot="1" noChangeAspect="1" noChangeArrowheads="1" noTextEdit="1"/>
          </p:cNvSpPr>
          <p:nvPr>
            <p:ph type="sldImg"/>
          </p:nvPr>
        </p:nvSpPr>
        <p:spPr>
          <a:xfrm>
            <a:off x="427038" y="692150"/>
            <a:ext cx="6156325" cy="3463925"/>
          </a:xfrm>
          <a:ln/>
        </p:spPr>
      </p:sp>
      <p:sp>
        <p:nvSpPr>
          <p:cNvPr id="29700" name="Rectangle 3"/>
          <p:cNvSpPr>
            <a:spLocks noGrp="1" noChangeArrowheads="1"/>
          </p:cNvSpPr>
          <p:nvPr>
            <p:ph type="body" idx="1"/>
          </p:nvPr>
        </p:nvSpPr>
        <p:spPr>
          <a:noFill/>
          <a:ln/>
        </p:spPr>
        <p:txBody>
          <a:bodyPr/>
          <a:lstStyle/>
          <a:p>
            <a:pPr eaLnBrk="1" hangingPunct="1"/>
            <a:endParaRPr lang="en-US"/>
          </a:p>
        </p:txBody>
      </p:sp>
      <p:sp>
        <p:nvSpPr>
          <p:cNvPr id="5" name="Date Placeholder 4"/>
          <p:cNvSpPr>
            <a:spLocks noGrp="1"/>
          </p:cNvSpPr>
          <p:nvPr>
            <p:ph type="dt" idx="10"/>
          </p:nvPr>
        </p:nvSpPr>
        <p:spPr/>
        <p:txBody>
          <a:bodyPr/>
          <a:lstStyle/>
          <a:p>
            <a:pPr>
              <a:defRPr/>
            </a:pPr>
            <a:r>
              <a:rPr lang="en-US" smtClean="0"/>
              <a:t>May 17, 2011</a:t>
            </a:r>
            <a:endParaRPr lang="en-US"/>
          </a:p>
        </p:txBody>
      </p:sp>
      <p:sp>
        <p:nvSpPr>
          <p:cNvPr id="6" name="Header Placeholder 5"/>
          <p:cNvSpPr>
            <a:spLocks noGrp="1"/>
          </p:cNvSpPr>
          <p:nvPr>
            <p:ph type="hdr" sz="quarter" idx="11"/>
          </p:nvPr>
        </p:nvSpPr>
        <p:spPr/>
        <p:txBody>
          <a:bodyPr/>
          <a:lstStyle/>
          <a:p>
            <a:pPr>
              <a:defRPr/>
            </a:pPr>
            <a:r>
              <a:rPr lang="en-US" smtClean="0"/>
              <a:t>PHY131 Summer 2011 Class 1 Notes</a:t>
            </a:r>
            <a:endParaRPr lang="en-US"/>
          </a:p>
        </p:txBody>
      </p:sp>
    </p:spTree>
    <p:extLst>
      <p:ext uri="{BB962C8B-B14F-4D97-AF65-F5344CB8AC3E}">
        <p14:creationId xmlns:p14="http://schemas.microsoft.com/office/powerpoint/2010/main" val="519278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89C21853-B3F2-A149-863C-A1AC47D2149D}" type="slidenum">
              <a:rPr lang="en-US"/>
              <a:pPr/>
              <a:t>17</a:t>
            </a:fld>
            <a:endParaRPr lang="en-US"/>
          </a:p>
        </p:txBody>
      </p:sp>
      <p:sp>
        <p:nvSpPr>
          <p:cNvPr id="29699" name="Rectangle 2"/>
          <p:cNvSpPr>
            <a:spLocks noGrp="1" noRot="1" noChangeAspect="1" noChangeArrowheads="1" noTextEdit="1"/>
          </p:cNvSpPr>
          <p:nvPr>
            <p:ph type="sldImg"/>
          </p:nvPr>
        </p:nvSpPr>
        <p:spPr>
          <a:xfrm>
            <a:off x="427038" y="692150"/>
            <a:ext cx="6156325" cy="3463925"/>
          </a:xfrm>
          <a:ln/>
        </p:spPr>
      </p:sp>
      <p:sp>
        <p:nvSpPr>
          <p:cNvPr id="29700" name="Rectangle 3"/>
          <p:cNvSpPr>
            <a:spLocks noGrp="1" noChangeArrowheads="1"/>
          </p:cNvSpPr>
          <p:nvPr>
            <p:ph type="body" idx="1"/>
          </p:nvPr>
        </p:nvSpPr>
        <p:spPr>
          <a:noFill/>
          <a:ln/>
        </p:spPr>
        <p:txBody>
          <a:bodyPr/>
          <a:lstStyle/>
          <a:p>
            <a:pPr eaLnBrk="1" hangingPunct="1"/>
            <a:endParaRPr lang="en-US"/>
          </a:p>
        </p:txBody>
      </p:sp>
      <p:sp>
        <p:nvSpPr>
          <p:cNvPr id="5" name="Date Placeholder 4"/>
          <p:cNvSpPr>
            <a:spLocks noGrp="1"/>
          </p:cNvSpPr>
          <p:nvPr>
            <p:ph type="dt" idx="10"/>
          </p:nvPr>
        </p:nvSpPr>
        <p:spPr/>
        <p:txBody>
          <a:bodyPr/>
          <a:lstStyle/>
          <a:p>
            <a:pPr>
              <a:defRPr/>
            </a:pPr>
            <a:r>
              <a:rPr lang="en-US" smtClean="0"/>
              <a:t>May 17, 2011</a:t>
            </a:r>
            <a:endParaRPr lang="en-US"/>
          </a:p>
        </p:txBody>
      </p:sp>
      <p:sp>
        <p:nvSpPr>
          <p:cNvPr id="6" name="Header Placeholder 5"/>
          <p:cNvSpPr>
            <a:spLocks noGrp="1"/>
          </p:cNvSpPr>
          <p:nvPr>
            <p:ph type="hdr" sz="quarter" idx="11"/>
          </p:nvPr>
        </p:nvSpPr>
        <p:spPr/>
        <p:txBody>
          <a:bodyPr/>
          <a:lstStyle/>
          <a:p>
            <a:pPr>
              <a:defRPr/>
            </a:pPr>
            <a:r>
              <a:rPr lang="en-US" smtClean="0"/>
              <a:t>PHY131 Summer 2011 Class 1 Notes</a:t>
            </a:r>
            <a:endParaRPr lang="en-US"/>
          </a:p>
        </p:txBody>
      </p:sp>
    </p:spTree>
    <p:extLst>
      <p:ext uri="{BB962C8B-B14F-4D97-AF65-F5344CB8AC3E}">
        <p14:creationId xmlns:p14="http://schemas.microsoft.com/office/powerpoint/2010/main" val="1598303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89C21853-B3F2-A149-863C-A1AC47D2149D}" type="slidenum">
              <a:rPr lang="en-US"/>
              <a:pPr/>
              <a:t>18</a:t>
            </a:fld>
            <a:endParaRPr lang="en-US"/>
          </a:p>
        </p:txBody>
      </p:sp>
      <p:sp>
        <p:nvSpPr>
          <p:cNvPr id="29699" name="Rectangle 2"/>
          <p:cNvSpPr>
            <a:spLocks noGrp="1" noRot="1" noChangeAspect="1" noChangeArrowheads="1" noTextEdit="1"/>
          </p:cNvSpPr>
          <p:nvPr>
            <p:ph type="sldImg"/>
          </p:nvPr>
        </p:nvSpPr>
        <p:spPr>
          <a:xfrm>
            <a:off x="427038" y="692150"/>
            <a:ext cx="6156325" cy="3463925"/>
          </a:xfrm>
          <a:ln/>
        </p:spPr>
      </p:sp>
      <p:sp>
        <p:nvSpPr>
          <p:cNvPr id="29700" name="Rectangle 3"/>
          <p:cNvSpPr>
            <a:spLocks noGrp="1" noChangeArrowheads="1"/>
          </p:cNvSpPr>
          <p:nvPr>
            <p:ph type="body" idx="1"/>
          </p:nvPr>
        </p:nvSpPr>
        <p:spPr>
          <a:noFill/>
          <a:ln/>
        </p:spPr>
        <p:txBody>
          <a:bodyPr/>
          <a:lstStyle/>
          <a:p>
            <a:pPr eaLnBrk="1" hangingPunct="1"/>
            <a:endParaRPr lang="en-US"/>
          </a:p>
        </p:txBody>
      </p:sp>
      <p:sp>
        <p:nvSpPr>
          <p:cNvPr id="5" name="Date Placeholder 4"/>
          <p:cNvSpPr>
            <a:spLocks noGrp="1"/>
          </p:cNvSpPr>
          <p:nvPr>
            <p:ph type="dt" idx="10"/>
          </p:nvPr>
        </p:nvSpPr>
        <p:spPr/>
        <p:txBody>
          <a:bodyPr/>
          <a:lstStyle/>
          <a:p>
            <a:pPr>
              <a:defRPr/>
            </a:pPr>
            <a:r>
              <a:rPr lang="en-US" smtClean="0"/>
              <a:t>May 17, 2011</a:t>
            </a:r>
            <a:endParaRPr lang="en-US"/>
          </a:p>
        </p:txBody>
      </p:sp>
      <p:sp>
        <p:nvSpPr>
          <p:cNvPr id="6" name="Header Placeholder 5"/>
          <p:cNvSpPr>
            <a:spLocks noGrp="1"/>
          </p:cNvSpPr>
          <p:nvPr>
            <p:ph type="hdr" sz="quarter" idx="11"/>
          </p:nvPr>
        </p:nvSpPr>
        <p:spPr/>
        <p:txBody>
          <a:bodyPr/>
          <a:lstStyle/>
          <a:p>
            <a:pPr>
              <a:defRPr/>
            </a:pPr>
            <a:r>
              <a:rPr lang="en-US" smtClean="0"/>
              <a:t>PHY131 Summer 2011 Class 1 Notes</a:t>
            </a:r>
            <a:endParaRPr lang="en-US"/>
          </a:p>
        </p:txBody>
      </p:sp>
    </p:spTree>
    <p:extLst>
      <p:ext uri="{BB962C8B-B14F-4D97-AF65-F5344CB8AC3E}">
        <p14:creationId xmlns:p14="http://schemas.microsoft.com/office/powerpoint/2010/main" val="18928962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344FBD14-50C9-4A43-A543-B85F1F27EEE7}" type="slidenum">
              <a:rPr lang="en-US"/>
              <a:pPr/>
              <a:t>19</a:t>
            </a:fld>
            <a:endParaRPr lang="en-US"/>
          </a:p>
        </p:txBody>
      </p:sp>
      <p:sp>
        <p:nvSpPr>
          <p:cNvPr id="32771" name="Rectangle 2"/>
          <p:cNvSpPr>
            <a:spLocks noGrp="1" noRot="1" noChangeAspect="1" noChangeArrowheads="1" noTextEdit="1"/>
          </p:cNvSpPr>
          <p:nvPr>
            <p:ph type="sldImg"/>
          </p:nvPr>
        </p:nvSpPr>
        <p:spPr>
          <a:xfrm>
            <a:off x="688975" y="923925"/>
            <a:ext cx="5629275" cy="3167063"/>
          </a:xfrm>
          <a:solidFill>
            <a:srgbClr val="FFFFFF"/>
          </a:solidFill>
          <a:ln/>
        </p:spPr>
      </p:sp>
      <p:sp>
        <p:nvSpPr>
          <p:cNvPr id="32772" name="Text Box 3"/>
          <p:cNvSpPr>
            <a:spLocks noGrp="1" noChangeArrowheads="1"/>
          </p:cNvSpPr>
          <p:nvPr>
            <p:ph type="body" idx="1"/>
          </p:nvPr>
        </p:nvSpPr>
        <p:spPr>
          <a:xfrm>
            <a:off x="1069514" y="4396606"/>
            <a:ext cx="4875940" cy="3513923"/>
          </a:xfrm>
          <a:noFill/>
          <a:ln/>
        </p:spPr>
        <p:txBody>
          <a:bodyPr wrap="none" anchor="ctr"/>
          <a:lstStyle/>
          <a:p>
            <a:pPr eaLnBrk="1" hangingPunct="1"/>
            <a:endParaRPr lang="en-US" dirty="0"/>
          </a:p>
        </p:txBody>
      </p:sp>
    </p:spTree>
    <p:extLst>
      <p:ext uri="{BB962C8B-B14F-4D97-AF65-F5344CB8AC3E}">
        <p14:creationId xmlns:p14="http://schemas.microsoft.com/office/powerpoint/2010/main" val="3000622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89C21853-B3F2-A149-863C-A1AC47D2149D}" type="slidenum">
              <a:rPr lang="en-US"/>
              <a:pPr/>
              <a:t>20</a:t>
            </a:fld>
            <a:endParaRPr lang="en-US"/>
          </a:p>
        </p:txBody>
      </p:sp>
      <p:sp>
        <p:nvSpPr>
          <p:cNvPr id="29699" name="Rectangle 2"/>
          <p:cNvSpPr>
            <a:spLocks noGrp="1" noRot="1" noChangeAspect="1" noChangeArrowheads="1" noTextEdit="1"/>
          </p:cNvSpPr>
          <p:nvPr>
            <p:ph type="sldImg"/>
          </p:nvPr>
        </p:nvSpPr>
        <p:spPr>
          <a:xfrm>
            <a:off x="427038" y="692150"/>
            <a:ext cx="6156325" cy="3463925"/>
          </a:xfrm>
          <a:ln/>
        </p:spPr>
      </p:sp>
      <p:sp>
        <p:nvSpPr>
          <p:cNvPr id="29700" name="Rectangle 3"/>
          <p:cNvSpPr>
            <a:spLocks noGrp="1" noChangeArrowheads="1"/>
          </p:cNvSpPr>
          <p:nvPr>
            <p:ph type="body" idx="1"/>
          </p:nvPr>
        </p:nvSpPr>
        <p:spPr>
          <a:noFill/>
          <a:ln/>
        </p:spPr>
        <p:txBody>
          <a:bodyPr/>
          <a:lstStyle/>
          <a:p>
            <a:pPr eaLnBrk="1" hangingPunct="1"/>
            <a:endParaRPr lang="en-US"/>
          </a:p>
        </p:txBody>
      </p:sp>
      <p:sp>
        <p:nvSpPr>
          <p:cNvPr id="5" name="Date Placeholder 4"/>
          <p:cNvSpPr>
            <a:spLocks noGrp="1"/>
          </p:cNvSpPr>
          <p:nvPr>
            <p:ph type="dt" idx="10"/>
          </p:nvPr>
        </p:nvSpPr>
        <p:spPr/>
        <p:txBody>
          <a:bodyPr/>
          <a:lstStyle/>
          <a:p>
            <a:pPr>
              <a:defRPr/>
            </a:pPr>
            <a:r>
              <a:rPr lang="en-US" smtClean="0"/>
              <a:t>May 17, 2011</a:t>
            </a:r>
            <a:endParaRPr lang="en-US"/>
          </a:p>
        </p:txBody>
      </p:sp>
      <p:sp>
        <p:nvSpPr>
          <p:cNvPr id="6" name="Header Placeholder 5"/>
          <p:cNvSpPr>
            <a:spLocks noGrp="1"/>
          </p:cNvSpPr>
          <p:nvPr>
            <p:ph type="hdr" sz="quarter" idx="11"/>
          </p:nvPr>
        </p:nvSpPr>
        <p:spPr/>
        <p:txBody>
          <a:bodyPr/>
          <a:lstStyle/>
          <a:p>
            <a:pPr>
              <a:defRPr/>
            </a:pPr>
            <a:r>
              <a:rPr lang="en-US" smtClean="0"/>
              <a:t>PHY131 Summer 2011 Class 1 Notes</a:t>
            </a:r>
            <a:endParaRPr lang="en-US"/>
          </a:p>
        </p:txBody>
      </p:sp>
    </p:spTree>
    <p:extLst>
      <p:ext uri="{BB962C8B-B14F-4D97-AF65-F5344CB8AC3E}">
        <p14:creationId xmlns:p14="http://schemas.microsoft.com/office/powerpoint/2010/main" val="11363544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6E7216A-C358-6345-A0C7-2604C55F7274}" type="slidenum">
              <a:rPr lang="en-US"/>
              <a:pPr/>
              <a:t>21</a:t>
            </a:fld>
            <a:endParaRPr lang="en-US"/>
          </a:p>
        </p:txBody>
      </p:sp>
      <p:sp>
        <p:nvSpPr>
          <p:cNvPr id="30723" name="Rectangle 2"/>
          <p:cNvSpPr>
            <a:spLocks noGrp="1" noRot="1" noChangeAspect="1" noChangeArrowheads="1" noTextEdit="1"/>
          </p:cNvSpPr>
          <p:nvPr>
            <p:ph type="sldImg"/>
          </p:nvPr>
        </p:nvSpPr>
        <p:spPr>
          <a:xfrm>
            <a:off x="427038" y="692150"/>
            <a:ext cx="6156325" cy="3463925"/>
          </a:xfrm>
          <a:ln/>
        </p:spPr>
      </p:sp>
      <p:sp>
        <p:nvSpPr>
          <p:cNvPr id="3072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3114668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2F11312D-C3A7-F545-A8C6-4A914F857BFD}" type="slidenum">
              <a:rPr lang="en-US"/>
              <a:pPr/>
              <a:t>23</a:t>
            </a:fld>
            <a:endParaRPr lang="en-US"/>
          </a:p>
        </p:txBody>
      </p:sp>
      <p:sp>
        <p:nvSpPr>
          <p:cNvPr id="26627" name="Rectangle 2"/>
          <p:cNvSpPr>
            <a:spLocks noGrp="1" noRot="1" noChangeAspect="1" noChangeArrowheads="1" noTextEdit="1"/>
          </p:cNvSpPr>
          <p:nvPr>
            <p:ph type="sldImg"/>
          </p:nvPr>
        </p:nvSpPr>
        <p:spPr>
          <a:xfrm>
            <a:off x="427038" y="692150"/>
            <a:ext cx="6156325" cy="3463925"/>
          </a:xfrm>
          <a:ln/>
        </p:spPr>
      </p:sp>
      <p:sp>
        <p:nvSpPr>
          <p:cNvPr id="266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0689185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70D4D024-D29E-474E-B112-07C26D1A50BF}" type="slidenum">
              <a:rPr lang="en-US"/>
              <a:pPr/>
              <a:t>24</a:t>
            </a:fld>
            <a:endParaRPr lang="en-US"/>
          </a:p>
        </p:txBody>
      </p:sp>
      <p:sp>
        <p:nvSpPr>
          <p:cNvPr id="28675" name="Rectangle 2"/>
          <p:cNvSpPr>
            <a:spLocks noGrp="1" noRot="1" noChangeAspect="1" noChangeArrowheads="1" noTextEdit="1"/>
          </p:cNvSpPr>
          <p:nvPr>
            <p:ph type="sldImg"/>
          </p:nvPr>
        </p:nvSpPr>
        <p:spPr>
          <a:xfrm>
            <a:off x="427038" y="692150"/>
            <a:ext cx="6156325" cy="3463925"/>
          </a:xfrm>
          <a:ln/>
        </p:spPr>
      </p:sp>
      <p:sp>
        <p:nvSpPr>
          <p:cNvPr id="2867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728548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4</a:t>
            </a:fld>
            <a:endParaRPr lang="en-US"/>
          </a:p>
        </p:txBody>
      </p:sp>
      <p:sp>
        <p:nvSpPr>
          <p:cNvPr id="258050" name="Rectangle 2"/>
          <p:cNvSpPr>
            <a:spLocks noGrp="1" noRot="1" noChangeAspect="1" noChangeArrowheads="1" noTextEdit="1"/>
          </p:cNvSpPr>
          <p:nvPr>
            <p:ph type="sldImg"/>
          </p:nvPr>
        </p:nvSpPr>
        <p:spPr>
          <a:xfrm>
            <a:off x="427038" y="692150"/>
            <a:ext cx="6156325" cy="3463925"/>
          </a:xfrm>
          <a:ln/>
        </p:spPr>
      </p:sp>
      <p:sp>
        <p:nvSpPr>
          <p:cNvPr id="2580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86841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5</a:t>
            </a:fld>
            <a:endParaRPr lang="en-US"/>
          </a:p>
        </p:txBody>
      </p:sp>
      <p:sp>
        <p:nvSpPr>
          <p:cNvPr id="258050" name="Rectangle 2"/>
          <p:cNvSpPr>
            <a:spLocks noGrp="1" noRot="1" noChangeAspect="1" noChangeArrowheads="1" noTextEdit="1"/>
          </p:cNvSpPr>
          <p:nvPr>
            <p:ph type="sldImg"/>
          </p:nvPr>
        </p:nvSpPr>
        <p:spPr>
          <a:xfrm>
            <a:off x="427038" y="692150"/>
            <a:ext cx="6156325" cy="3463925"/>
          </a:xfrm>
          <a:ln/>
        </p:spPr>
      </p:sp>
      <p:sp>
        <p:nvSpPr>
          <p:cNvPr id="2580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86841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7</a:t>
            </a:fld>
            <a:endParaRPr lang="en-US"/>
          </a:p>
        </p:txBody>
      </p:sp>
      <p:sp>
        <p:nvSpPr>
          <p:cNvPr id="258050" name="Rectangle 2"/>
          <p:cNvSpPr>
            <a:spLocks noGrp="1" noRot="1" noChangeAspect="1" noChangeArrowheads="1" noTextEdit="1"/>
          </p:cNvSpPr>
          <p:nvPr>
            <p:ph type="sldImg"/>
          </p:nvPr>
        </p:nvSpPr>
        <p:spPr>
          <a:xfrm>
            <a:off x="427038" y="692150"/>
            <a:ext cx="6156325" cy="3463925"/>
          </a:xfrm>
          <a:ln/>
        </p:spPr>
      </p:sp>
      <p:sp>
        <p:nvSpPr>
          <p:cNvPr id="2580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86841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8</a:t>
            </a:fld>
            <a:endParaRPr lang="en-US"/>
          </a:p>
        </p:txBody>
      </p:sp>
      <p:sp>
        <p:nvSpPr>
          <p:cNvPr id="258050" name="Rectangle 2"/>
          <p:cNvSpPr>
            <a:spLocks noGrp="1" noRot="1" noChangeAspect="1" noChangeArrowheads="1" noTextEdit="1"/>
          </p:cNvSpPr>
          <p:nvPr>
            <p:ph type="sldImg"/>
          </p:nvPr>
        </p:nvSpPr>
        <p:spPr>
          <a:xfrm>
            <a:off x="427038" y="692150"/>
            <a:ext cx="6156325" cy="3463925"/>
          </a:xfrm>
          <a:ln/>
        </p:spPr>
      </p:sp>
      <p:sp>
        <p:nvSpPr>
          <p:cNvPr id="2580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86841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9</a:t>
            </a:fld>
            <a:endParaRPr lang="en-US"/>
          </a:p>
        </p:txBody>
      </p:sp>
      <p:sp>
        <p:nvSpPr>
          <p:cNvPr id="258050" name="Rectangle 2"/>
          <p:cNvSpPr>
            <a:spLocks noGrp="1" noRot="1" noChangeAspect="1" noChangeArrowheads="1" noTextEdit="1"/>
          </p:cNvSpPr>
          <p:nvPr>
            <p:ph type="sldImg"/>
          </p:nvPr>
        </p:nvSpPr>
        <p:spPr>
          <a:xfrm>
            <a:off x="427038" y="692150"/>
            <a:ext cx="6156325" cy="3463925"/>
          </a:xfrm>
          <a:ln/>
        </p:spPr>
      </p:sp>
      <p:sp>
        <p:nvSpPr>
          <p:cNvPr id="2580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16449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84B412-1F63-7E4E-A101-826CD351A5D7}" type="slidenum">
              <a:rPr lang="en-US"/>
              <a:pPr/>
              <a:t>10</a:t>
            </a:fld>
            <a:endParaRPr lang="en-US"/>
          </a:p>
        </p:txBody>
      </p:sp>
      <p:sp>
        <p:nvSpPr>
          <p:cNvPr id="211970" name="Rectangle 2"/>
          <p:cNvSpPr>
            <a:spLocks noGrp="1" noRot="1" noChangeAspect="1" noChangeArrowheads="1" noTextEdit="1"/>
          </p:cNvSpPr>
          <p:nvPr>
            <p:ph type="sldImg"/>
          </p:nvPr>
        </p:nvSpPr>
        <p:spPr>
          <a:xfrm>
            <a:off x="688975" y="923925"/>
            <a:ext cx="5629275" cy="3167063"/>
          </a:xfrm>
          <a:solidFill>
            <a:srgbClr val="FFFFFF"/>
          </a:solidFill>
          <a:ln/>
        </p:spPr>
      </p:sp>
      <p:sp>
        <p:nvSpPr>
          <p:cNvPr id="211971" name="Text Box 3"/>
          <p:cNvSpPr txBox="1">
            <a:spLocks noGrp="1" noChangeArrowheads="1"/>
          </p:cNvSpPr>
          <p:nvPr>
            <p:ph type="body" idx="1"/>
          </p:nvPr>
        </p:nvSpPr>
        <p:spPr>
          <a:xfrm>
            <a:off x="1069413" y="4396758"/>
            <a:ext cx="4876447" cy="3513237"/>
          </a:xfrm>
          <a:noFill/>
          <a:ln/>
        </p:spPr>
        <p:txBody>
          <a:bodyPr wrap="none" anchor="ctr"/>
          <a:lstStyle/>
          <a:p>
            <a:endParaRPr lang="en-US" dirty="0"/>
          </a:p>
        </p:txBody>
      </p:sp>
    </p:spTree>
    <p:extLst>
      <p:ext uri="{BB962C8B-B14F-4D97-AF65-F5344CB8AC3E}">
        <p14:creationId xmlns:p14="http://schemas.microsoft.com/office/powerpoint/2010/main" val="3822703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11</a:t>
            </a:fld>
            <a:endParaRPr lang="en-US"/>
          </a:p>
        </p:txBody>
      </p:sp>
      <p:sp>
        <p:nvSpPr>
          <p:cNvPr id="258050" name="Rectangle 2"/>
          <p:cNvSpPr>
            <a:spLocks noGrp="1" noRot="1" noChangeAspect="1" noChangeArrowheads="1" noTextEdit="1"/>
          </p:cNvSpPr>
          <p:nvPr>
            <p:ph type="sldImg"/>
          </p:nvPr>
        </p:nvSpPr>
        <p:spPr>
          <a:xfrm>
            <a:off x="427038" y="692150"/>
            <a:ext cx="6156325" cy="3463925"/>
          </a:xfrm>
          <a:ln/>
        </p:spPr>
      </p:sp>
      <p:sp>
        <p:nvSpPr>
          <p:cNvPr id="2580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79785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89C21853-B3F2-A149-863C-A1AC47D2149D}" type="slidenum">
              <a:rPr lang="en-US"/>
              <a:pPr/>
              <a:t>13</a:t>
            </a:fld>
            <a:endParaRPr lang="en-US"/>
          </a:p>
        </p:txBody>
      </p:sp>
      <p:sp>
        <p:nvSpPr>
          <p:cNvPr id="29699" name="Rectangle 2"/>
          <p:cNvSpPr>
            <a:spLocks noGrp="1" noRot="1" noChangeAspect="1" noChangeArrowheads="1" noTextEdit="1"/>
          </p:cNvSpPr>
          <p:nvPr>
            <p:ph type="sldImg"/>
          </p:nvPr>
        </p:nvSpPr>
        <p:spPr>
          <a:xfrm>
            <a:off x="427038" y="692150"/>
            <a:ext cx="6156325" cy="3463925"/>
          </a:xfrm>
          <a:ln/>
        </p:spPr>
      </p:sp>
      <p:sp>
        <p:nvSpPr>
          <p:cNvPr id="29700" name="Rectangle 3"/>
          <p:cNvSpPr>
            <a:spLocks noGrp="1" noChangeArrowheads="1"/>
          </p:cNvSpPr>
          <p:nvPr>
            <p:ph type="body" idx="1"/>
          </p:nvPr>
        </p:nvSpPr>
        <p:spPr>
          <a:noFill/>
          <a:ln/>
        </p:spPr>
        <p:txBody>
          <a:bodyPr/>
          <a:lstStyle/>
          <a:p>
            <a:pPr eaLnBrk="1" hangingPunct="1"/>
            <a:endParaRPr lang="en-US"/>
          </a:p>
        </p:txBody>
      </p:sp>
      <p:sp>
        <p:nvSpPr>
          <p:cNvPr id="5" name="Date Placeholder 4"/>
          <p:cNvSpPr>
            <a:spLocks noGrp="1"/>
          </p:cNvSpPr>
          <p:nvPr>
            <p:ph type="dt" idx="10"/>
          </p:nvPr>
        </p:nvSpPr>
        <p:spPr/>
        <p:txBody>
          <a:bodyPr/>
          <a:lstStyle/>
          <a:p>
            <a:pPr>
              <a:defRPr/>
            </a:pPr>
            <a:r>
              <a:rPr lang="en-US" smtClean="0"/>
              <a:t>May 17, 2011</a:t>
            </a:r>
            <a:endParaRPr lang="en-US"/>
          </a:p>
        </p:txBody>
      </p:sp>
      <p:sp>
        <p:nvSpPr>
          <p:cNvPr id="6" name="Header Placeholder 5"/>
          <p:cNvSpPr>
            <a:spLocks noGrp="1"/>
          </p:cNvSpPr>
          <p:nvPr>
            <p:ph type="hdr" sz="quarter" idx="11"/>
          </p:nvPr>
        </p:nvSpPr>
        <p:spPr/>
        <p:txBody>
          <a:bodyPr/>
          <a:lstStyle/>
          <a:p>
            <a:pPr>
              <a:defRPr/>
            </a:pPr>
            <a:r>
              <a:rPr lang="en-US" smtClean="0"/>
              <a:t>PHY131 Summer 2011 Class 1 Notes</a:t>
            </a:r>
            <a:endParaRPr lang="en-US"/>
          </a:p>
        </p:txBody>
      </p:sp>
    </p:spTree>
    <p:extLst>
      <p:ext uri="{BB962C8B-B14F-4D97-AF65-F5344CB8AC3E}">
        <p14:creationId xmlns:p14="http://schemas.microsoft.com/office/powerpoint/2010/main" val="1648989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A90FA2-95FA-EC4D-9679-B5E831CF062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F9BB5A-C110-4E4E-B2A5-6AD1382DD75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24F756-45E7-144D-99C1-A6D87F0A8DE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CA5BC3-D362-4648-8F02-86AB5C6609C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9EB6C8-8E9D-0249-A13F-2E1FBE7439B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492A479-31C8-2B40-A44C-244D583D833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6315D11-8A13-5947-8D08-E0E6EC22967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E0AFB9D-9874-CA44-AA62-44661E82F6E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E66A5BC-F832-094C-B8D2-F0157CCE4FE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AFC98C-9B1A-6F4D-B288-FAF32AFC967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306DD4D-71B3-5C46-816D-632BACBD066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1AD56E1-4800-214B-8B54-E9EC7E38D20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8.emf"/><Relationship Id="rId4" Type="http://schemas.openxmlformats.org/officeDocument/2006/relationships/customXml" Target="../ink/ink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9.xml"/><Relationship Id="rId7"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3.emf"/><Relationship Id="rId5" Type="http://schemas.openxmlformats.org/officeDocument/2006/relationships/image" Target="../media/image5.wmf"/><Relationship Id="rId10" Type="http://schemas.openxmlformats.org/officeDocument/2006/relationships/customXml" Target="../ink/ink5.xml"/><Relationship Id="rId4" Type="http://schemas.openxmlformats.org/officeDocument/2006/relationships/oleObject" Target="../embeddings/oleObject1.bin"/><Relationship Id="rId9" Type="http://schemas.openxmlformats.org/officeDocument/2006/relationships/image" Target="../media/image7.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10.xml"/><Relationship Id="rId7"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image" Target="../media/image15.emf"/><Relationship Id="rId5" Type="http://schemas.openxmlformats.org/officeDocument/2006/relationships/image" Target="../media/image8.wmf"/><Relationship Id="rId10" Type="http://schemas.openxmlformats.org/officeDocument/2006/relationships/customXml" Target="../ink/ink6.xml"/><Relationship Id="rId4" Type="http://schemas.openxmlformats.org/officeDocument/2006/relationships/oleObject" Target="../embeddings/oleObject4.bin"/><Relationship Id="rId9" Type="http://schemas.openxmlformats.org/officeDocument/2006/relationships/image" Target="../media/image7.wmf"/></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customXml" Target="../ink/ink7.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image" Target="../media/image13.wmf"/><Relationship Id="rId18" Type="http://schemas.openxmlformats.org/officeDocument/2006/relationships/customXml" Target="../ink/ink8.xml"/><Relationship Id="rId3" Type="http://schemas.openxmlformats.org/officeDocument/2006/relationships/notesSlide" Target="../notesSlides/notesSlide11.xml"/><Relationship Id="rId7" Type="http://schemas.openxmlformats.org/officeDocument/2006/relationships/image" Target="../media/image10.wmf"/><Relationship Id="rId12" Type="http://schemas.openxmlformats.org/officeDocument/2006/relationships/oleObject" Target="../embeddings/oleObject11.bin"/><Relationship Id="rId17" Type="http://schemas.openxmlformats.org/officeDocument/2006/relationships/image" Target="../media/image15.wmf"/><Relationship Id="rId2" Type="http://schemas.openxmlformats.org/officeDocument/2006/relationships/slideLayout" Target="../slideLayouts/slideLayout2.xml"/><Relationship Id="rId16" Type="http://schemas.openxmlformats.org/officeDocument/2006/relationships/oleObject" Target="../embeddings/oleObject13.bin"/><Relationship Id="rId1" Type="http://schemas.openxmlformats.org/officeDocument/2006/relationships/vmlDrawing" Target="../drawings/vmlDrawing3.vml"/><Relationship Id="rId6" Type="http://schemas.openxmlformats.org/officeDocument/2006/relationships/oleObject" Target="../embeddings/oleObject8.bin"/><Relationship Id="rId11" Type="http://schemas.openxmlformats.org/officeDocument/2006/relationships/image" Target="../media/image12.wmf"/><Relationship Id="rId5" Type="http://schemas.openxmlformats.org/officeDocument/2006/relationships/image" Target="../media/image9.wmf"/><Relationship Id="rId15" Type="http://schemas.openxmlformats.org/officeDocument/2006/relationships/image" Target="../media/image14.wmf"/><Relationship Id="rId10" Type="http://schemas.openxmlformats.org/officeDocument/2006/relationships/oleObject" Target="../embeddings/oleObject10.bin"/><Relationship Id="rId19" Type="http://schemas.openxmlformats.org/officeDocument/2006/relationships/image" Target="../media/image24.emf"/><Relationship Id="rId4" Type="http://schemas.openxmlformats.org/officeDocument/2006/relationships/oleObject" Target="../embeddings/oleObject7.bin"/><Relationship Id="rId9" Type="http://schemas.openxmlformats.org/officeDocument/2006/relationships/image" Target="../media/image11.wmf"/><Relationship Id="rId14" Type="http://schemas.openxmlformats.org/officeDocument/2006/relationships/oleObject" Target="../embeddings/oleObject12.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20.wmf"/><Relationship Id="rId18" Type="http://schemas.openxmlformats.org/officeDocument/2006/relationships/customXml" Target="../ink/ink9.xml"/><Relationship Id="rId3" Type="http://schemas.openxmlformats.org/officeDocument/2006/relationships/notesSlide" Target="../notesSlides/notesSlide12.xml"/><Relationship Id="rId7" Type="http://schemas.openxmlformats.org/officeDocument/2006/relationships/image" Target="../media/image17.wmf"/><Relationship Id="rId12" Type="http://schemas.openxmlformats.org/officeDocument/2006/relationships/oleObject" Target="../embeddings/oleObject18.bin"/><Relationship Id="rId17" Type="http://schemas.openxmlformats.org/officeDocument/2006/relationships/image" Target="../media/image11.wmf"/><Relationship Id="rId2" Type="http://schemas.openxmlformats.org/officeDocument/2006/relationships/slideLayout" Target="../slideLayouts/slideLayout2.xml"/><Relationship Id="rId16" Type="http://schemas.openxmlformats.org/officeDocument/2006/relationships/oleObject" Target="../embeddings/oleObject20.bin"/><Relationship Id="rId1" Type="http://schemas.openxmlformats.org/officeDocument/2006/relationships/vmlDrawing" Target="../drawings/vmlDrawing4.vml"/><Relationship Id="rId6" Type="http://schemas.openxmlformats.org/officeDocument/2006/relationships/oleObject" Target="../embeddings/oleObject15.bin"/><Relationship Id="rId11" Type="http://schemas.openxmlformats.org/officeDocument/2006/relationships/image" Target="../media/image19.wmf"/><Relationship Id="rId5" Type="http://schemas.openxmlformats.org/officeDocument/2006/relationships/image" Target="../media/image16.wmf"/><Relationship Id="rId15" Type="http://schemas.openxmlformats.org/officeDocument/2006/relationships/image" Target="../media/image10.wmf"/><Relationship Id="rId10" Type="http://schemas.openxmlformats.org/officeDocument/2006/relationships/oleObject" Target="../embeddings/oleObject17.bin"/><Relationship Id="rId19" Type="http://schemas.openxmlformats.org/officeDocument/2006/relationships/image" Target="../media/image30.emf"/><Relationship Id="rId4" Type="http://schemas.openxmlformats.org/officeDocument/2006/relationships/oleObject" Target="../embeddings/oleObject14.bin"/><Relationship Id="rId9" Type="http://schemas.openxmlformats.org/officeDocument/2006/relationships/image" Target="../media/image18.wmf"/><Relationship Id="rId14" Type="http://schemas.openxmlformats.org/officeDocument/2006/relationships/oleObject" Target="../embeddings/oleObject19.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image" Target="../media/image25.wmf"/><Relationship Id="rId18" Type="http://schemas.openxmlformats.org/officeDocument/2006/relationships/customXml" Target="../ink/ink10.xml"/><Relationship Id="rId3" Type="http://schemas.openxmlformats.org/officeDocument/2006/relationships/notesSlide" Target="../notesSlides/notesSlide13.xml"/><Relationship Id="rId7" Type="http://schemas.openxmlformats.org/officeDocument/2006/relationships/image" Target="../media/image22.wmf"/><Relationship Id="rId12" Type="http://schemas.openxmlformats.org/officeDocument/2006/relationships/oleObject" Target="../embeddings/oleObject25.bin"/><Relationship Id="rId17" Type="http://schemas.openxmlformats.org/officeDocument/2006/relationships/image" Target="../media/image27.wmf"/><Relationship Id="rId2" Type="http://schemas.openxmlformats.org/officeDocument/2006/relationships/slideLayout" Target="../slideLayouts/slideLayout2.xml"/><Relationship Id="rId16" Type="http://schemas.openxmlformats.org/officeDocument/2006/relationships/oleObject" Target="../embeddings/oleObject27.bin"/><Relationship Id="rId1" Type="http://schemas.openxmlformats.org/officeDocument/2006/relationships/vmlDrawing" Target="../drawings/vmlDrawing5.vml"/><Relationship Id="rId6" Type="http://schemas.openxmlformats.org/officeDocument/2006/relationships/oleObject" Target="../embeddings/oleObject22.bin"/><Relationship Id="rId11" Type="http://schemas.openxmlformats.org/officeDocument/2006/relationships/image" Target="../media/image24.wmf"/><Relationship Id="rId5" Type="http://schemas.openxmlformats.org/officeDocument/2006/relationships/image" Target="../media/image21.wmf"/><Relationship Id="rId15" Type="http://schemas.openxmlformats.org/officeDocument/2006/relationships/image" Target="../media/image26.wmf"/><Relationship Id="rId10" Type="http://schemas.openxmlformats.org/officeDocument/2006/relationships/oleObject" Target="../embeddings/oleObject24.bin"/><Relationship Id="rId19" Type="http://schemas.openxmlformats.org/officeDocument/2006/relationships/image" Target="../media/image38.emf"/><Relationship Id="rId4" Type="http://schemas.openxmlformats.org/officeDocument/2006/relationships/oleObject" Target="../embeddings/oleObject21.bin"/><Relationship Id="rId9" Type="http://schemas.openxmlformats.org/officeDocument/2006/relationships/image" Target="../media/image23.wmf"/><Relationship Id="rId14" Type="http://schemas.openxmlformats.org/officeDocument/2006/relationships/oleObject" Target="../embeddings/oleObject26.bin"/></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0.emf"/><Relationship Id="rId5" Type="http://schemas.openxmlformats.org/officeDocument/2006/relationships/customXml" Target="../ink/ink11.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30.bin"/><Relationship Id="rId13" Type="http://schemas.openxmlformats.org/officeDocument/2006/relationships/image" Target="../media/image33.wmf"/><Relationship Id="rId18" Type="http://schemas.openxmlformats.org/officeDocument/2006/relationships/customXml" Target="../ink/ink12.xml"/><Relationship Id="rId3" Type="http://schemas.openxmlformats.org/officeDocument/2006/relationships/notesSlide" Target="../notesSlides/notesSlide15.xml"/><Relationship Id="rId7" Type="http://schemas.openxmlformats.org/officeDocument/2006/relationships/image" Target="../media/image30.wmf"/><Relationship Id="rId12" Type="http://schemas.openxmlformats.org/officeDocument/2006/relationships/oleObject" Target="../embeddings/oleObject32.bin"/><Relationship Id="rId17" Type="http://schemas.openxmlformats.org/officeDocument/2006/relationships/image" Target="../media/image35.wmf"/><Relationship Id="rId2" Type="http://schemas.openxmlformats.org/officeDocument/2006/relationships/slideLayout" Target="../slideLayouts/slideLayout2.xml"/><Relationship Id="rId16" Type="http://schemas.openxmlformats.org/officeDocument/2006/relationships/oleObject" Target="../embeddings/oleObject34.bin"/><Relationship Id="rId1" Type="http://schemas.openxmlformats.org/officeDocument/2006/relationships/vmlDrawing" Target="../drawings/vmlDrawing6.vml"/><Relationship Id="rId6" Type="http://schemas.openxmlformats.org/officeDocument/2006/relationships/oleObject" Target="../embeddings/oleObject29.bin"/><Relationship Id="rId11" Type="http://schemas.openxmlformats.org/officeDocument/2006/relationships/image" Target="../media/image32.wmf"/><Relationship Id="rId5" Type="http://schemas.openxmlformats.org/officeDocument/2006/relationships/image" Target="../media/image29.wmf"/><Relationship Id="rId15" Type="http://schemas.openxmlformats.org/officeDocument/2006/relationships/image" Target="../media/image34.wmf"/><Relationship Id="rId10" Type="http://schemas.openxmlformats.org/officeDocument/2006/relationships/oleObject" Target="../embeddings/oleObject31.bin"/><Relationship Id="rId19" Type="http://schemas.openxmlformats.org/officeDocument/2006/relationships/image" Target="../media/image50.emf"/><Relationship Id="rId4" Type="http://schemas.openxmlformats.org/officeDocument/2006/relationships/oleObject" Target="../embeddings/oleObject28.bin"/><Relationship Id="rId9" Type="http://schemas.openxmlformats.org/officeDocument/2006/relationships/image" Target="../media/image31.wmf"/><Relationship Id="rId14" Type="http://schemas.openxmlformats.org/officeDocument/2006/relationships/oleObject" Target="../embeddings/oleObject33.bin"/></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2.emf"/><Relationship Id="rId4" Type="http://schemas.openxmlformats.org/officeDocument/2006/relationships/customXml" Target="../ink/ink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ustomXml" Target="../ink/ink14.xml"/><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56.emf"/></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piazza.co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customXml" Target="../ink/ink15.xml"/><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63.emf"/></Relationships>
</file>

<file path=ppt/slides/_rels/slide3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customXml" Target="../ink/ink1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5"/>
          <p:cNvSpPr>
            <a:spLocks noGrp="1" noChangeArrowheads="1"/>
          </p:cNvSpPr>
          <p:nvPr>
            <p:ph type="body" idx="1"/>
          </p:nvPr>
        </p:nvSpPr>
        <p:spPr>
          <a:xfrm>
            <a:off x="1752600" y="1494971"/>
            <a:ext cx="3886200" cy="5134429"/>
          </a:xfrm>
        </p:spPr>
        <p:txBody>
          <a:bodyPr/>
          <a:lstStyle/>
          <a:p>
            <a:pPr eaLnBrk="1" hangingPunct="1">
              <a:lnSpc>
                <a:spcPct val="80000"/>
              </a:lnSpc>
              <a:spcAft>
                <a:spcPts val="1200"/>
              </a:spcAft>
              <a:buNone/>
            </a:pPr>
            <a:r>
              <a:rPr lang="en-CA" dirty="0"/>
              <a:t>Today: </a:t>
            </a:r>
            <a:r>
              <a:rPr lang="en-CA" dirty="0" smtClean="0"/>
              <a:t>Chapter </a:t>
            </a:r>
            <a:r>
              <a:rPr lang="en-CA" dirty="0"/>
              <a:t>1.</a:t>
            </a:r>
          </a:p>
          <a:p>
            <a:pPr eaLnBrk="1" hangingPunct="1">
              <a:lnSpc>
                <a:spcPct val="80000"/>
              </a:lnSpc>
              <a:spcAft>
                <a:spcPts val="1200"/>
              </a:spcAft>
            </a:pPr>
            <a:r>
              <a:rPr lang="en-CA" dirty="0" smtClean="0"/>
              <a:t>Motion Diagrams</a:t>
            </a:r>
          </a:p>
          <a:p>
            <a:pPr eaLnBrk="1" hangingPunct="1">
              <a:lnSpc>
                <a:spcPct val="80000"/>
              </a:lnSpc>
              <a:spcAft>
                <a:spcPts val="1200"/>
              </a:spcAft>
            </a:pPr>
            <a:r>
              <a:rPr lang="en-CA" dirty="0" smtClean="0"/>
              <a:t>Particle Model</a:t>
            </a:r>
          </a:p>
          <a:p>
            <a:pPr eaLnBrk="1" hangingPunct="1">
              <a:lnSpc>
                <a:spcPct val="80000"/>
              </a:lnSpc>
              <a:spcAft>
                <a:spcPts val="1200"/>
              </a:spcAft>
            </a:pPr>
            <a:r>
              <a:rPr lang="en-CA" dirty="0" smtClean="0"/>
              <a:t>Vector Addition, Subtraction</a:t>
            </a:r>
          </a:p>
          <a:p>
            <a:pPr eaLnBrk="1" hangingPunct="1">
              <a:lnSpc>
                <a:spcPct val="80000"/>
              </a:lnSpc>
              <a:spcAft>
                <a:spcPts val="1200"/>
              </a:spcAft>
            </a:pPr>
            <a:r>
              <a:rPr lang="en-CA" dirty="0" smtClean="0"/>
              <a:t>Position</a:t>
            </a:r>
            <a:r>
              <a:rPr lang="en-CA" dirty="0"/>
              <a:t>, velocity, and acceleration </a:t>
            </a:r>
          </a:p>
          <a:p>
            <a:pPr eaLnBrk="1" hangingPunct="1">
              <a:lnSpc>
                <a:spcPct val="80000"/>
              </a:lnSpc>
              <a:spcAft>
                <a:spcPts val="1200"/>
              </a:spcAft>
            </a:pPr>
            <a:r>
              <a:rPr lang="en-CA" dirty="0" smtClean="0"/>
              <a:t>Position vs. time graphs</a:t>
            </a:r>
            <a:endParaRPr lang="en-CA" dirty="0"/>
          </a:p>
        </p:txBody>
      </p:sp>
      <p:pic>
        <p:nvPicPr>
          <p:cNvPr id="15363" name="Picture 6" descr="01_00ChapOpener-P"/>
          <p:cNvPicPr>
            <a:picLocks noChangeAspect="1" noChangeArrowheads="1"/>
          </p:cNvPicPr>
          <p:nvPr/>
        </p:nvPicPr>
        <p:blipFill>
          <a:blip r:embed="rId2"/>
          <a:srcRect/>
          <a:stretch>
            <a:fillRect/>
          </a:stretch>
        </p:blipFill>
        <p:spPr bwMode="auto">
          <a:xfrm>
            <a:off x="5791201" y="1524000"/>
            <a:ext cx="4741863" cy="4876800"/>
          </a:xfrm>
          <a:prstGeom prst="rect">
            <a:avLst/>
          </a:prstGeom>
          <a:noFill/>
          <a:ln w="9525">
            <a:noFill/>
            <a:miter lim="800000"/>
            <a:headEnd/>
            <a:tailEnd/>
          </a:ln>
        </p:spPr>
      </p:pic>
      <p:sp>
        <p:nvSpPr>
          <p:cNvPr id="15364" name="Rectangle 4"/>
          <p:cNvSpPr>
            <a:spLocks noGrp="1" noChangeArrowheads="1"/>
          </p:cNvSpPr>
          <p:nvPr>
            <p:ph type="title"/>
          </p:nvPr>
        </p:nvSpPr>
        <p:spPr>
          <a:xfrm>
            <a:off x="1752600" y="274638"/>
            <a:ext cx="8686800" cy="944562"/>
          </a:xfrm>
        </p:spPr>
        <p:txBody>
          <a:bodyPr/>
          <a:lstStyle/>
          <a:p>
            <a:pPr algn="l" eaLnBrk="1" hangingPunct="1"/>
            <a:r>
              <a:rPr lang="en-US" sz="3600" dirty="0"/>
              <a:t>PHY131H1F – Introduction to Physics </a:t>
            </a:r>
            <a:r>
              <a:rPr lang="en-US" sz="3600" dirty="0">
                <a:latin typeface="Times New Roman" charset="0"/>
              </a:rPr>
              <a:t>I</a:t>
            </a:r>
            <a:br>
              <a:rPr lang="en-US" sz="3600" dirty="0">
                <a:latin typeface="Times New Roman" charset="0"/>
              </a:rPr>
            </a:br>
            <a:r>
              <a:rPr lang="en-US" sz="3600" dirty="0">
                <a:latin typeface="Times New Roman" charset="0"/>
              </a:rPr>
              <a:t>Class 2</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7707600" y="849600"/>
              <a:ext cx="3342960" cy="432000"/>
            </p14:xfrm>
          </p:contentPart>
        </mc:Choice>
        <mc:Fallback xmlns="">
          <p:pic>
            <p:nvPicPr>
              <p:cNvPr id="2" name="Ink 1"/>
              <p:cNvPicPr/>
              <p:nvPr/>
            </p:nvPicPr>
            <p:blipFill>
              <a:blip r:embed="rId4"/>
              <a:stretch>
                <a:fillRect/>
              </a:stretch>
            </p:blipFill>
            <p:spPr>
              <a:xfrm>
                <a:off x="7701120" y="846000"/>
                <a:ext cx="3358800" cy="446040"/>
              </a:xfrm>
              <a:prstGeom prst="rect">
                <a:avLst/>
              </a:prstGeom>
            </p:spPr>
          </p:pic>
        </mc:Fallback>
      </mc:AlternateContent>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828800" y="2895600"/>
            <a:ext cx="3429000" cy="3810000"/>
            <a:chOff x="168" y="1621"/>
            <a:chExt cx="2228" cy="2317"/>
          </a:xfrm>
        </p:grpSpPr>
        <p:pic>
          <p:nvPicPr>
            <p:cNvPr id="210947" name="Picture 3"/>
            <p:cNvPicPr>
              <a:picLocks noChangeAspect="1" noChangeArrowheads="1"/>
            </p:cNvPicPr>
            <p:nvPr/>
          </p:nvPicPr>
          <p:blipFill>
            <a:blip r:embed="rId3"/>
            <a:srcRect/>
            <a:stretch>
              <a:fillRect/>
            </a:stretch>
          </p:blipFill>
          <p:spPr bwMode="auto">
            <a:xfrm>
              <a:off x="168" y="1621"/>
              <a:ext cx="2228" cy="2279"/>
            </a:xfrm>
            <a:prstGeom prst="rect">
              <a:avLst/>
            </a:prstGeom>
            <a:noFill/>
          </p:spPr>
        </p:pic>
        <p:sp>
          <p:nvSpPr>
            <p:cNvPr id="210948" name="Rectangle 4"/>
            <p:cNvSpPr>
              <a:spLocks noChangeArrowheads="1"/>
            </p:cNvSpPr>
            <p:nvPr/>
          </p:nvSpPr>
          <p:spPr bwMode="auto">
            <a:xfrm>
              <a:off x="333" y="3794"/>
              <a:ext cx="1917" cy="144"/>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grpSp>
      <p:sp>
        <p:nvSpPr>
          <p:cNvPr id="210949" name="Text Box 5"/>
          <p:cNvSpPr txBox="1">
            <a:spLocks noChangeArrowheads="1"/>
          </p:cNvSpPr>
          <p:nvPr/>
        </p:nvSpPr>
        <p:spPr bwMode="auto">
          <a:xfrm>
            <a:off x="1905000" y="228600"/>
            <a:ext cx="8382000" cy="2385268"/>
          </a:xfrm>
          <a:prstGeom prst="rect">
            <a:avLst/>
          </a:prstGeom>
          <a:noFill/>
          <a:ln w="9525">
            <a:noFill/>
            <a:miter lim="800000"/>
            <a:headEnd/>
            <a:tailEnd/>
          </a:ln>
        </p:spPr>
        <p:txBody>
          <a:bodyPr wrap="square" lIns="0" tIns="0" rIns="0" bIns="0">
            <a:prstTxWarp prst="textNoShape">
              <a:avLst/>
            </a:prstTxWarp>
            <a:spAutoFit/>
          </a:bodyPr>
          <a:lstStyle/>
          <a:p>
            <a:pPr defTabSz="828675" hangingPunct="0">
              <a:lnSpc>
                <a:spcPts val="3000"/>
              </a:lnSpc>
              <a:spcAft>
                <a:spcPts val="200"/>
              </a:spcAft>
              <a:buClr>
                <a:srgbClr val="000000"/>
              </a:buClr>
              <a:buSzPct val="4500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sz="3200" dirty="0">
                <a:latin typeface="Times New Roman"/>
                <a:cs typeface="Times New Roman"/>
              </a:rPr>
              <a:t>Three motion diagrams are shown. Which is:</a:t>
            </a:r>
          </a:p>
          <a:p>
            <a:pPr marL="457200" indent="-457200" defTabSz="828675" hangingPunct="0">
              <a:lnSpc>
                <a:spcPts val="3000"/>
              </a:lnSpc>
              <a:spcAft>
                <a:spcPts val="200"/>
              </a:spcAft>
              <a:buClr>
                <a:srgbClr val="FF0000"/>
              </a:buClr>
              <a:buSzPct val="45000"/>
              <a:buFont typeface="Wingdings" pitchFamily="2" charset="2"/>
              <a:buChar char="§"/>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sz="3200" dirty="0">
                <a:latin typeface="Times New Roman"/>
                <a:cs typeface="Times New Roman"/>
              </a:rPr>
              <a:t>a dust particle settling to the floor at constant speed,</a:t>
            </a:r>
          </a:p>
          <a:p>
            <a:pPr marL="457200" indent="-457200" defTabSz="828675" hangingPunct="0">
              <a:lnSpc>
                <a:spcPts val="3000"/>
              </a:lnSpc>
              <a:spcAft>
                <a:spcPts val="200"/>
              </a:spcAft>
              <a:buClr>
                <a:srgbClr val="FF0000"/>
              </a:buClr>
              <a:buSzPct val="45000"/>
              <a:buFont typeface="Wingdings" pitchFamily="2" charset="2"/>
              <a:buChar char="§"/>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sz="3200" dirty="0">
                <a:latin typeface="Times New Roman"/>
                <a:cs typeface="Times New Roman"/>
              </a:rPr>
              <a:t>a ball dropped from the roof of a building, </a:t>
            </a:r>
          </a:p>
          <a:p>
            <a:pPr marL="457200" indent="-457200" defTabSz="828675" hangingPunct="0">
              <a:lnSpc>
                <a:spcPts val="3000"/>
              </a:lnSpc>
              <a:spcAft>
                <a:spcPts val="200"/>
              </a:spcAft>
              <a:buClr>
                <a:srgbClr val="FF0000"/>
              </a:buClr>
              <a:buSzPct val="45000"/>
              <a:buFont typeface="Wingdings" pitchFamily="2" charset="2"/>
              <a:buChar char="§"/>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sz="3200" dirty="0">
                <a:latin typeface="Times New Roman"/>
                <a:cs typeface="Times New Roman"/>
              </a:rPr>
              <a:t>a descending rocket slowing to make a soft landing on Mars</a:t>
            </a:r>
          </a:p>
        </p:txBody>
      </p:sp>
      <p:sp>
        <p:nvSpPr>
          <p:cNvPr id="210950" name="AutoShape 6"/>
          <p:cNvSpPr>
            <a:spLocks noChangeArrowheads="1"/>
          </p:cNvSpPr>
          <p:nvPr/>
        </p:nvSpPr>
        <p:spPr bwMode="auto">
          <a:xfrm>
            <a:off x="5562601" y="3048001"/>
            <a:ext cx="4991751" cy="2718693"/>
          </a:xfrm>
          <a:prstGeom prst="roundRect">
            <a:avLst>
              <a:gd name="adj" fmla="val 51"/>
            </a:avLst>
          </a:prstGeom>
          <a:noFill/>
          <a:ln w="9525">
            <a:noFill/>
            <a:round/>
            <a:headEnd/>
            <a:tailEnd/>
          </a:ln>
        </p:spPr>
        <p:txBody>
          <a:bodyPr wrap="none" lIns="0" tIns="0" rIns="0" bIns="0">
            <a:prstTxWarp prst="textNoShape">
              <a:avLst/>
            </a:prstTxWarp>
            <a:spAutoFit/>
          </a:bodyPr>
          <a:lstStyle/>
          <a:p>
            <a:pPr defTabSz="828675" hangingPunct="0">
              <a:lnSpc>
                <a:spcPct val="75000"/>
              </a:lnSpc>
              <a:spcBef>
                <a:spcPts val="1300"/>
              </a:spcBef>
              <a:spcAft>
                <a:spcPts val="1300"/>
              </a:spcAft>
              <a:buClr>
                <a:srgbClr val="000000"/>
              </a:buClr>
              <a:buSzPct val="4500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sz="2400" dirty="0">
                <a:solidFill>
                  <a:srgbClr val="000000"/>
                </a:solidFill>
              </a:rPr>
              <a:t>A. (a) is ball, (</a:t>
            </a:r>
            <a:r>
              <a:rPr lang="en-GB" sz="2400" dirty="0" err="1">
                <a:solidFill>
                  <a:srgbClr val="000000"/>
                </a:solidFill>
              </a:rPr>
              <a:t>b</a:t>
            </a:r>
            <a:r>
              <a:rPr lang="en-GB" sz="2400" dirty="0">
                <a:solidFill>
                  <a:srgbClr val="000000"/>
                </a:solidFill>
              </a:rPr>
              <a:t>) is dust, (</a:t>
            </a:r>
            <a:r>
              <a:rPr lang="en-GB" sz="2400" dirty="0" err="1">
                <a:solidFill>
                  <a:srgbClr val="000000"/>
                </a:solidFill>
              </a:rPr>
              <a:t>c</a:t>
            </a:r>
            <a:r>
              <a:rPr lang="en-GB" sz="2400" dirty="0">
                <a:solidFill>
                  <a:srgbClr val="000000"/>
                </a:solidFill>
              </a:rPr>
              <a:t>) is rocket</a:t>
            </a:r>
            <a:r>
              <a:rPr lang="en-GB" sz="2400" dirty="0"/>
              <a:t> </a:t>
            </a:r>
          </a:p>
          <a:p>
            <a:pPr defTabSz="828675" hangingPunct="0">
              <a:lnSpc>
                <a:spcPct val="75000"/>
              </a:lnSpc>
              <a:spcBef>
                <a:spcPts val="1300"/>
              </a:spcBef>
              <a:spcAft>
                <a:spcPts val="1300"/>
              </a:spcAft>
              <a:buClr>
                <a:srgbClr val="000000"/>
              </a:buClr>
              <a:buSzPct val="4500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sz="2400" dirty="0">
                <a:solidFill>
                  <a:srgbClr val="000000"/>
                </a:solidFill>
              </a:rPr>
              <a:t>B. (a) is ball, (</a:t>
            </a:r>
            <a:r>
              <a:rPr lang="en-GB" sz="2400" dirty="0" err="1">
                <a:solidFill>
                  <a:srgbClr val="000000"/>
                </a:solidFill>
              </a:rPr>
              <a:t>b</a:t>
            </a:r>
            <a:r>
              <a:rPr lang="en-GB" sz="2400" dirty="0">
                <a:solidFill>
                  <a:srgbClr val="000000"/>
                </a:solidFill>
              </a:rPr>
              <a:t>) is rocket, (</a:t>
            </a:r>
            <a:r>
              <a:rPr lang="en-GB" sz="2400" dirty="0" err="1">
                <a:solidFill>
                  <a:srgbClr val="000000"/>
                </a:solidFill>
              </a:rPr>
              <a:t>c</a:t>
            </a:r>
            <a:r>
              <a:rPr lang="en-GB" sz="2400" dirty="0">
                <a:solidFill>
                  <a:srgbClr val="000000"/>
                </a:solidFill>
              </a:rPr>
              <a:t>) is dust</a:t>
            </a:r>
          </a:p>
          <a:p>
            <a:pPr defTabSz="828675" hangingPunct="0">
              <a:lnSpc>
                <a:spcPct val="75000"/>
              </a:lnSpc>
              <a:spcBef>
                <a:spcPts val="1300"/>
              </a:spcBef>
              <a:spcAft>
                <a:spcPts val="1300"/>
              </a:spcAft>
              <a:buClr>
                <a:srgbClr val="000000"/>
              </a:buClr>
              <a:buSzPct val="4500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sz="2400" dirty="0">
                <a:solidFill>
                  <a:srgbClr val="000000"/>
                </a:solidFill>
              </a:rPr>
              <a:t>C. (a) is rocket, (</a:t>
            </a:r>
            <a:r>
              <a:rPr lang="en-GB" sz="2400" dirty="0" err="1">
                <a:solidFill>
                  <a:srgbClr val="000000"/>
                </a:solidFill>
              </a:rPr>
              <a:t>b</a:t>
            </a:r>
            <a:r>
              <a:rPr lang="en-GB" sz="2400" dirty="0">
                <a:solidFill>
                  <a:srgbClr val="000000"/>
                </a:solidFill>
              </a:rPr>
              <a:t>) is dust, (</a:t>
            </a:r>
            <a:r>
              <a:rPr lang="en-GB" sz="2400" dirty="0" err="1">
                <a:solidFill>
                  <a:srgbClr val="000000"/>
                </a:solidFill>
              </a:rPr>
              <a:t>c</a:t>
            </a:r>
            <a:r>
              <a:rPr lang="en-GB" sz="2400" dirty="0">
                <a:solidFill>
                  <a:srgbClr val="000000"/>
                </a:solidFill>
              </a:rPr>
              <a:t>) is ball</a:t>
            </a:r>
          </a:p>
          <a:p>
            <a:pPr defTabSz="828675" hangingPunct="0">
              <a:lnSpc>
                <a:spcPct val="75000"/>
              </a:lnSpc>
              <a:spcBef>
                <a:spcPts val="1300"/>
              </a:spcBef>
              <a:spcAft>
                <a:spcPts val="1300"/>
              </a:spcAft>
              <a:buClr>
                <a:srgbClr val="000000"/>
              </a:buClr>
              <a:buSzPct val="4500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sz="2400" dirty="0">
                <a:solidFill>
                  <a:srgbClr val="000000"/>
                </a:solidFill>
              </a:rPr>
              <a:t>D. (a) is rocket, (</a:t>
            </a:r>
            <a:r>
              <a:rPr lang="en-GB" sz="2400" dirty="0" err="1">
                <a:solidFill>
                  <a:srgbClr val="000000"/>
                </a:solidFill>
              </a:rPr>
              <a:t>b</a:t>
            </a:r>
            <a:r>
              <a:rPr lang="en-GB" sz="2400" dirty="0">
                <a:solidFill>
                  <a:srgbClr val="000000"/>
                </a:solidFill>
              </a:rPr>
              <a:t>) is ball, (</a:t>
            </a:r>
            <a:r>
              <a:rPr lang="en-GB" sz="2400" dirty="0" err="1">
                <a:solidFill>
                  <a:srgbClr val="000000"/>
                </a:solidFill>
              </a:rPr>
              <a:t>c</a:t>
            </a:r>
            <a:r>
              <a:rPr lang="en-GB" sz="2400" dirty="0">
                <a:solidFill>
                  <a:srgbClr val="000000"/>
                </a:solidFill>
              </a:rPr>
              <a:t>) is dust</a:t>
            </a:r>
          </a:p>
          <a:p>
            <a:pPr defTabSz="828675" hangingPunct="0">
              <a:lnSpc>
                <a:spcPct val="75000"/>
              </a:lnSpc>
              <a:spcBef>
                <a:spcPts val="1300"/>
              </a:spcBef>
              <a:spcAft>
                <a:spcPts val="1300"/>
              </a:spcAft>
              <a:buClr>
                <a:srgbClr val="000000"/>
              </a:buClr>
              <a:buSzPct val="4500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sz="2400" dirty="0">
                <a:solidFill>
                  <a:srgbClr val="000000"/>
                </a:solidFill>
              </a:rPr>
              <a:t>E. (a) is dust, (</a:t>
            </a:r>
            <a:r>
              <a:rPr lang="en-GB" sz="2400" dirty="0" err="1">
                <a:solidFill>
                  <a:srgbClr val="000000"/>
                </a:solidFill>
              </a:rPr>
              <a:t>b</a:t>
            </a:r>
            <a:r>
              <a:rPr lang="en-GB" sz="2400" dirty="0">
                <a:solidFill>
                  <a:srgbClr val="000000"/>
                </a:solidFill>
              </a:rPr>
              <a:t>) is ball, (</a:t>
            </a:r>
            <a:r>
              <a:rPr lang="en-GB" sz="2400" dirty="0" err="1">
                <a:solidFill>
                  <a:srgbClr val="000000"/>
                </a:solidFill>
              </a:rPr>
              <a:t>c</a:t>
            </a:r>
            <a:r>
              <a:rPr lang="en-GB" sz="2400" dirty="0">
                <a:solidFill>
                  <a:srgbClr val="000000"/>
                </a:solidFill>
              </a:rPr>
              <a:t>) is rocket </a:t>
            </a:r>
          </a:p>
        </p:txBody>
      </p:sp>
      <p:sp>
        <p:nvSpPr>
          <p:cNvPr id="9" name="TextBox 6"/>
          <p:cNvSpPr txBox="1">
            <a:spLocks noChangeArrowheads="1"/>
          </p:cNvSpPr>
          <p:nvPr/>
        </p:nvSpPr>
        <p:spPr bwMode="auto">
          <a:xfrm rot="16200000">
            <a:off x="-2183606" y="2640806"/>
            <a:ext cx="5334000" cy="661988"/>
          </a:xfrm>
          <a:prstGeom prst="rect">
            <a:avLst/>
          </a:prstGeom>
          <a:noFill/>
          <a:ln w="9525">
            <a:noFill/>
            <a:miter lim="800000"/>
            <a:headEnd/>
            <a:tailEnd/>
          </a:ln>
        </p:spPr>
        <p:txBody>
          <a:bodyPr>
            <a:prstTxWarp prst="textNoShape">
              <a:avLst/>
            </a:prstTxWarp>
            <a:spAutoFit/>
          </a:bodyPr>
          <a:lstStyle/>
          <a:p>
            <a:r>
              <a:rPr lang="en-US" sz="3700" dirty="0" smtClean="0"/>
              <a:t>Clicker Question 2</a:t>
            </a:r>
            <a:endParaRPr lang="en-US" sz="3700" dirty="0"/>
          </a:p>
        </p:txBody>
      </p:sp>
      <mc:AlternateContent xmlns:mc="http://schemas.openxmlformats.org/markup-compatibility/2006" xmlns:p14="http://schemas.microsoft.com/office/powerpoint/2010/main">
        <mc:Choice Requires="p14">
          <p:contentPart p14:bwMode="auto" r:id="rId4">
            <p14:nvContentPartPr>
              <p14:cNvPr id="3" name="Ink 2"/>
              <p14:cNvContentPartPr/>
              <p14:nvPr/>
            </p14:nvContentPartPr>
            <p14:xfrm>
              <a:off x="2137320" y="2575440"/>
              <a:ext cx="3189240" cy="3129480"/>
            </p14:xfrm>
          </p:contentPart>
        </mc:Choice>
        <mc:Fallback xmlns="">
          <p:pic>
            <p:nvPicPr>
              <p:cNvPr id="3" name="Ink 2"/>
              <p:cNvPicPr/>
              <p:nvPr/>
            </p:nvPicPr>
            <p:blipFill>
              <a:blip r:embed="rId5"/>
              <a:stretch>
                <a:fillRect/>
              </a:stretch>
            </p:blipFill>
            <p:spPr>
              <a:xfrm>
                <a:off x="2130120" y="2568960"/>
                <a:ext cx="3198960" cy="3140280"/>
              </a:xfrm>
              <a:prstGeom prst="rect">
                <a:avLst/>
              </a:prstGeom>
            </p:spPr>
          </p:pic>
        </mc:Fallback>
      </mc:AlternateContent>
    </p:spTree>
    <p:extLst>
      <p:ext uri="{BB962C8B-B14F-4D97-AF65-F5344CB8AC3E}">
        <p14:creationId xmlns:p14="http://schemas.microsoft.com/office/powerpoint/2010/main" val="2394851939"/>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1981200" y="195264"/>
            <a:ext cx="8229600" cy="871537"/>
          </a:xfrm>
        </p:spPr>
        <p:txBody>
          <a:bodyPr/>
          <a:lstStyle/>
          <a:p>
            <a:r>
              <a:rPr lang="en-US" b="1" dirty="0" smtClean="0"/>
              <a:t>Scalars and Vectors</a:t>
            </a:r>
            <a:endParaRPr lang="en-US" b="1" dirty="0"/>
          </a:p>
        </p:txBody>
      </p:sp>
      <p:sp>
        <p:nvSpPr>
          <p:cNvPr id="164867" name="Text Box 3"/>
          <p:cNvSpPr txBox="1">
            <a:spLocks noChangeArrowheads="1"/>
          </p:cNvSpPr>
          <p:nvPr/>
        </p:nvSpPr>
        <p:spPr bwMode="auto">
          <a:xfrm>
            <a:off x="2068513" y="1143000"/>
            <a:ext cx="8050212" cy="5016758"/>
          </a:xfrm>
          <a:prstGeom prst="rect">
            <a:avLst/>
          </a:prstGeom>
          <a:noFill/>
          <a:ln w="9525">
            <a:noFill/>
            <a:miter lim="800000"/>
            <a:headEnd/>
            <a:tailEnd/>
          </a:ln>
          <a:effectLst/>
        </p:spPr>
        <p:txBody>
          <a:bodyPr>
            <a:prstTxWarp prst="textNoShape">
              <a:avLst/>
            </a:prstTxWarp>
            <a:spAutoFit/>
          </a:bodyPr>
          <a:lstStyle/>
          <a:p>
            <a:pPr marL="457200" indent="-457200">
              <a:spcAft>
                <a:spcPts val="1200"/>
              </a:spcAft>
              <a:buClr>
                <a:srgbClr val="FF0000"/>
              </a:buClr>
              <a:buFont typeface="Wingdings" pitchFamily="2" charset="2"/>
              <a:buChar char="§"/>
            </a:pPr>
            <a:r>
              <a:rPr lang="en-US" sz="2800" dirty="0"/>
              <a:t> A “scalar” is a quantity that can be represented by one number, and a unit</a:t>
            </a:r>
          </a:p>
          <a:p>
            <a:pPr marL="457200" indent="-457200">
              <a:spcAft>
                <a:spcPts val="1200"/>
              </a:spcAft>
              <a:buClr>
                <a:srgbClr val="FF0000"/>
              </a:buClr>
              <a:buFont typeface="Wingdings" pitchFamily="2" charset="2"/>
              <a:buChar char="§"/>
            </a:pPr>
            <a:r>
              <a:rPr lang="en-US" sz="2800" dirty="0"/>
              <a:t>A “vector” requires at least two numbers: for example, a magnitude and a direction</a:t>
            </a:r>
          </a:p>
          <a:p>
            <a:pPr marL="457200" indent="-457200">
              <a:spcAft>
                <a:spcPts val="1200"/>
              </a:spcAft>
              <a:buClr>
                <a:srgbClr val="FF0000"/>
              </a:buClr>
              <a:buFont typeface="Wingdings" pitchFamily="2" charset="2"/>
              <a:buChar char="§"/>
            </a:pPr>
            <a:r>
              <a:rPr lang="en-US" sz="2800" dirty="0"/>
              <a:t>Examples of scalar quantities: distance, speed, temperature, mass</a:t>
            </a:r>
          </a:p>
          <a:p>
            <a:pPr marL="457200" indent="-457200">
              <a:spcAft>
                <a:spcPts val="1200"/>
              </a:spcAft>
              <a:buClr>
                <a:srgbClr val="FF0000"/>
              </a:buClr>
              <a:buFont typeface="Wingdings" pitchFamily="2" charset="2"/>
              <a:buChar char="§"/>
            </a:pPr>
            <a:r>
              <a:rPr lang="en-US" sz="2800" dirty="0"/>
              <a:t>Some scalars are always non-negative, such as mass or speed</a:t>
            </a:r>
          </a:p>
          <a:p>
            <a:pPr marL="457200" indent="-457200">
              <a:spcAft>
                <a:spcPts val="1200"/>
              </a:spcAft>
              <a:buClr>
                <a:srgbClr val="FF0000"/>
              </a:buClr>
              <a:buFont typeface="Wingdings" pitchFamily="2" charset="2"/>
              <a:buChar char="§"/>
            </a:pPr>
            <a:r>
              <a:rPr lang="en-US" sz="2800" dirty="0"/>
              <a:t>Examples of vector quantities: displacement, velocity, acceleration, force</a:t>
            </a:r>
            <a:endParaRPr lang="en-US" sz="2600" dirty="0"/>
          </a:p>
        </p:txBody>
      </p:sp>
    </p:spTree>
    <p:extLst>
      <p:ext uri="{BB962C8B-B14F-4D97-AF65-F5344CB8AC3E}">
        <p14:creationId xmlns:p14="http://schemas.microsoft.com/office/powerpoint/2010/main" val="3679339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8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48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48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48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Distance and Displacement</a:t>
            </a:r>
            <a:endParaRPr lang="en-CA" dirty="0"/>
          </a:p>
        </p:txBody>
      </p:sp>
      <p:sp>
        <p:nvSpPr>
          <p:cNvPr id="3" name="Text Placeholder 2"/>
          <p:cNvSpPr>
            <a:spLocks noGrp="1"/>
          </p:cNvSpPr>
          <p:nvPr>
            <p:ph type="body" sz="half" idx="1"/>
          </p:nvPr>
        </p:nvSpPr>
        <p:spPr>
          <a:xfrm>
            <a:off x="304800" y="1600200"/>
            <a:ext cx="5384800" cy="3505199"/>
          </a:xfrm>
        </p:spPr>
        <p:txBody>
          <a:bodyPr/>
          <a:lstStyle/>
          <a:p>
            <a:r>
              <a:rPr lang="en-CA" b="1" dirty="0" smtClean="0"/>
              <a:t>Distance: </a:t>
            </a:r>
            <a:r>
              <a:rPr lang="en-CA" dirty="0" smtClean="0"/>
              <a:t>how far you traveled.</a:t>
            </a:r>
          </a:p>
          <a:p>
            <a:endParaRPr lang="en-CA" dirty="0" smtClean="0"/>
          </a:p>
          <a:p>
            <a:r>
              <a:rPr lang="en-CA" b="1" dirty="0" smtClean="0"/>
              <a:t>Displacement: </a:t>
            </a:r>
            <a:r>
              <a:rPr lang="en-CA" dirty="0" smtClean="0"/>
              <a:t>final position minus initial position.</a:t>
            </a:r>
            <a:endParaRPr lang="en-CA" dirty="0"/>
          </a:p>
        </p:txBody>
      </p:sp>
      <mc:AlternateContent xmlns:mc="http://schemas.openxmlformats.org/markup-compatibility/2006" xmlns:a14="http://schemas.microsoft.com/office/drawing/2010/main">
        <mc:Choice Requires="a14">
          <p:sp>
            <p:nvSpPr>
              <p:cNvPr id="5" name="TextBox 4"/>
              <p:cNvSpPr txBox="1"/>
              <p:nvPr/>
            </p:nvSpPr>
            <p:spPr>
              <a:xfrm>
                <a:off x="2133600" y="5791200"/>
                <a:ext cx="1803892"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3600" b="0" i="1" smtClean="0">
                          <a:latin typeface="Cambria Math" panose="02040503050406030204" pitchFamily="18" charset="0"/>
                        </a:rPr>
                        <m:t>𝑑</m:t>
                      </m:r>
                      <m:r>
                        <a:rPr lang="en-CA" sz="3600" b="0" i="1" smtClean="0">
                          <a:latin typeface="Cambria Math" panose="02040503050406030204" pitchFamily="18" charset="0"/>
                          <a:ea typeface="Cambria Math" panose="02040503050406030204" pitchFamily="18" charset="0"/>
                        </a:rPr>
                        <m:t>≥</m:t>
                      </m:r>
                      <m:d>
                        <m:dPr>
                          <m:begChr m:val="|"/>
                          <m:endChr m:val="|"/>
                          <m:ctrlPr>
                            <a:rPr lang="en-CA" sz="3600" b="0" i="1" smtClean="0">
                              <a:latin typeface="Cambria Math"/>
                              <a:ea typeface="Cambria Math" panose="02040503050406030204" pitchFamily="18" charset="0"/>
                            </a:rPr>
                          </m:ctrlPr>
                        </m:dPr>
                        <m:e>
                          <m:r>
                            <m:rPr>
                              <m:sty m:val="p"/>
                            </m:rPr>
                            <a:rPr lang="el-GR" sz="3600" b="0" i="1" smtClean="0">
                              <a:latin typeface="Cambria Math" panose="02040503050406030204" pitchFamily="18" charset="0"/>
                              <a:ea typeface="Cambria Math" panose="02040503050406030204" pitchFamily="18" charset="0"/>
                            </a:rPr>
                            <m:t>Δ</m:t>
                          </m:r>
                          <m:acc>
                            <m:accPr>
                              <m:chr m:val="⃗"/>
                              <m:ctrlPr>
                                <a:rPr lang="el-GR" sz="3600" b="0" i="1" smtClean="0">
                                  <a:latin typeface="Cambria Math"/>
                                  <a:ea typeface="Cambria Math" panose="02040503050406030204" pitchFamily="18" charset="0"/>
                                </a:rPr>
                              </m:ctrlPr>
                            </m:accPr>
                            <m:e>
                              <m:r>
                                <a:rPr lang="en-CA" sz="3600" b="0" i="1" smtClean="0">
                                  <a:latin typeface="Cambria Math" panose="02040503050406030204" pitchFamily="18" charset="0"/>
                                  <a:ea typeface="Cambria Math" panose="02040503050406030204" pitchFamily="18" charset="0"/>
                                </a:rPr>
                                <m:t>𝑠</m:t>
                              </m:r>
                            </m:e>
                          </m:acc>
                        </m:e>
                      </m:d>
                    </m:oMath>
                  </m:oMathPara>
                </a14:m>
                <a:endParaRPr lang="en-CA" sz="3600" dirty="0"/>
              </a:p>
            </p:txBody>
          </p:sp>
        </mc:Choice>
        <mc:Fallback xmlns="">
          <p:sp>
            <p:nvSpPr>
              <p:cNvPr id="5" name="TextBox 4"/>
              <p:cNvSpPr txBox="1">
                <a:spLocks noRot="1" noChangeAspect="1" noMove="1" noResize="1" noEditPoints="1" noAdjustHandles="1" noChangeArrowheads="1" noChangeShapeType="1" noTextEdit="1"/>
              </p:cNvSpPr>
              <p:nvPr/>
            </p:nvSpPr>
            <p:spPr>
              <a:xfrm>
                <a:off x="2133600" y="5791200"/>
                <a:ext cx="1803892" cy="553998"/>
              </a:xfrm>
              <a:prstGeom prst="rect">
                <a:avLst/>
              </a:prstGeom>
              <a:blipFill rotWithShape="0">
                <a:blip r:embed="rId2"/>
                <a:stretch>
                  <a:fillRect/>
                </a:stretch>
              </a:blipFill>
            </p:spPr>
            <p:txBody>
              <a:bodyPr/>
              <a:lstStyle/>
              <a:p>
                <a:r>
                  <a:rPr lang="en-CA">
                    <a:noFill/>
                  </a:rPr>
                  <a:t> </a:t>
                </a:r>
              </a:p>
            </p:txBody>
          </p:sp>
        </mc:Fallback>
      </mc:AlternateContent>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950040" y="1072440"/>
              <a:ext cx="10667160" cy="5655600"/>
            </p14:xfrm>
          </p:contentPart>
        </mc:Choice>
        <mc:Fallback xmlns="">
          <p:pic>
            <p:nvPicPr>
              <p:cNvPr id="4" name="Ink 3"/>
              <p:cNvPicPr/>
              <p:nvPr/>
            </p:nvPicPr>
            <p:blipFill>
              <a:blip r:embed="rId4"/>
              <a:stretch>
                <a:fillRect/>
              </a:stretch>
            </p:blipFill>
            <p:spPr>
              <a:xfrm>
                <a:off x="945360" y="1066680"/>
                <a:ext cx="10674360" cy="5668920"/>
              </a:xfrm>
              <a:prstGeom prst="rect">
                <a:avLst/>
              </a:prstGeom>
            </p:spPr>
          </p:pic>
        </mc:Fallback>
      </mc:AlternateContent>
    </p:spTree>
    <p:extLst>
      <p:ext uri="{BB962C8B-B14F-4D97-AF65-F5344CB8AC3E}">
        <p14:creationId xmlns:p14="http://schemas.microsoft.com/office/powerpoint/2010/main" val="9565410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981200" y="76200"/>
            <a:ext cx="8229600" cy="715962"/>
          </a:xfrm>
        </p:spPr>
        <p:txBody>
          <a:bodyPr/>
          <a:lstStyle/>
          <a:p>
            <a:pPr eaLnBrk="1" hangingPunct="1"/>
            <a:r>
              <a:rPr lang="en-US" b="1" dirty="0" smtClean="0"/>
              <a:t>Vector </a:t>
            </a:r>
            <a:r>
              <a:rPr lang="en-US" b="1" dirty="0"/>
              <a:t>Addition</a:t>
            </a:r>
          </a:p>
        </p:txBody>
      </p:sp>
      <p:graphicFrame>
        <p:nvGraphicFramePr>
          <p:cNvPr id="4" name="Object 3"/>
          <p:cNvGraphicFramePr>
            <a:graphicFrameLocks noChangeAspect="1"/>
          </p:cNvGraphicFramePr>
          <p:nvPr>
            <p:extLst>
              <p:ext uri="{D42A27DB-BD31-4B8C-83A1-F6EECF244321}">
                <p14:modId xmlns:p14="http://schemas.microsoft.com/office/powerpoint/2010/main" val="961178290"/>
              </p:ext>
            </p:extLst>
          </p:nvPr>
        </p:nvGraphicFramePr>
        <p:xfrm>
          <a:off x="5237164" y="908050"/>
          <a:ext cx="2117725" cy="706438"/>
        </p:xfrm>
        <a:graphic>
          <a:graphicData uri="http://schemas.openxmlformats.org/presentationml/2006/ole">
            <mc:AlternateContent xmlns:mc="http://schemas.openxmlformats.org/markup-compatibility/2006">
              <mc:Choice xmlns:v="urn:schemas-microsoft-com:vml" Requires="v">
                <p:oleObj spid="_x0000_s35988" name="Equation" r:id="rId4" imgW="647640" imgH="215640" progId="Equation.3">
                  <p:embed/>
                </p:oleObj>
              </mc:Choice>
              <mc:Fallback>
                <p:oleObj name="Equation" r:id="rId4" imgW="647640" imgH="215640" progId="Equation.3">
                  <p:embed/>
                  <p:pic>
                    <p:nvPicPr>
                      <p:cNvPr id="0" name="Picture 8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7164" y="908050"/>
                        <a:ext cx="2117725" cy="706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059" name="Object 3"/>
          <p:cNvGraphicFramePr>
            <a:graphicFrameLocks noChangeAspect="1"/>
          </p:cNvGraphicFramePr>
          <p:nvPr>
            <p:extLst>
              <p:ext uri="{D42A27DB-BD31-4B8C-83A1-F6EECF244321}">
                <p14:modId xmlns:p14="http://schemas.microsoft.com/office/powerpoint/2010/main" val="1410612655"/>
              </p:ext>
            </p:extLst>
          </p:nvPr>
        </p:nvGraphicFramePr>
        <p:xfrm>
          <a:off x="2798765" y="4357689"/>
          <a:ext cx="500063" cy="663575"/>
        </p:xfrm>
        <a:graphic>
          <a:graphicData uri="http://schemas.openxmlformats.org/presentationml/2006/ole">
            <mc:AlternateContent xmlns:mc="http://schemas.openxmlformats.org/markup-compatibility/2006">
              <mc:Choice xmlns:v="urn:schemas-microsoft-com:vml" Requires="v">
                <p:oleObj spid="_x0000_s35989" name="Equation" r:id="rId6" imgW="152280" imgH="203040" progId="Equation.3">
                  <p:embed/>
                </p:oleObj>
              </mc:Choice>
              <mc:Fallback>
                <p:oleObj name="Equation" r:id="rId6" imgW="152280" imgH="203040" progId="Equation.3">
                  <p:embed/>
                  <p:pic>
                    <p:nvPicPr>
                      <p:cNvPr id="0" name="Picture 8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98765" y="4357689"/>
                        <a:ext cx="500063" cy="663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061" name="Object 5"/>
          <p:cNvGraphicFramePr>
            <a:graphicFrameLocks noChangeAspect="1"/>
          </p:cNvGraphicFramePr>
          <p:nvPr>
            <p:extLst>
              <p:ext uri="{D42A27DB-BD31-4B8C-83A1-F6EECF244321}">
                <p14:modId xmlns:p14="http://schemas.microsoft.com/office/powerpoint/2010/main" val="2436316232"/>
              </p:ext>
            </p:extLst>
          </p:nvPr>
        </p:nvGraphicFramePr>
        <p:xfrm>
          <a:off x="2036764" y="2147889"/>
          <a:ext cx="498475" cy="663575"/>
        </p:xfrm>
        <a:graphic>
          <a:graphicData uri="http://schemas.openxmlformats.org/presentationml/2006/ole">
            <mc:AlternateContent xmlns:mc="http://schemas.openxmlformats.org/markup-compatibility/2006">
              <mc:Choice xmlns:v="urn:schemas-microsoft-com:vml" Requires="v">
                <p:oleObj spid="_x0000_s35990" name="Equation" r:id="rId8" imgW="152280" imgH="203040" progId="Equation.3">
                  <p:embed/>
                </p:oleObj>
              </mc:Choice>
              <mc:Fallback>
                <p:oleObj name="Equation" r:id="rId8" imgW="152280" imgH="203040" progId="Equation.3">
                  <p:embed/>
                  <p:pic>
                    <p:nvPicPr>
                      <p:cNvPr id="0" name="Picture 9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36764" y="2147889"/>
                        <a:ext cx="498475" cy="663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 name="Straight Arrow Connector 8"/>
          <p:cNvCxnSpPr/>
          <p:nvPr/>
        </p:nvCxnSpPr>
        <p:spPr>
          <a:xfrm flipV="1">
            <a:off x="1524000" y="2133600"/>
            <a:ext cx="1981200" cy="1219200"/>
          </a:xfrm>
          <a:prstGeom prst="straightConnector1">
            <a:avLst/>
          </a:prstGeom>
          <a:ln w="50800">
            <a:solidFill>
              <a:srgbClr val="0000FF"/>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rot="16200000" flipH="1">
            <a:off x="2039939" y="4533900"/>
            <a:ext cx="1524000" cy="533400"/>
          </a:xfrm>
          <a:prstGeom prst="straightConnector1">
            <a:avLst/>
          </a:prstGeom>
          <a:ln w="50800">
            <a:solidFill>
              <a:srgbClr val="660066"/>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8458200" y="17119"/>
            <a:ext cx="3492500" cy="1200329"/>
          </a:xfrm>
          <a:prstGeom prst="rect">
            <a:avLst/>
          </a:prstGeom>
          <a:noFill/>
        </p:spPr>
        <p:txBody>
          <a:bodyPr wrap="square" rtlCol="0">
            <a:spAutoFit/>
          </a:bodyPr>
          <a:lstStyle/>
          <a:p>
            <a:r>
              <a:rPr lang="en-CA" sz="2400" dirty="0" smtClean="0"/>
              <a:t>80% of you could do this on today’s pre-class reading quiz!</a:t>
            </a:r>
            <a:endParaRPr lang="en-CA" sz="2400" dirty="0"/>
          </a:p>
        </p:txBody>
      </p:sp>
      <mc:AlternateContent xmlns:mc="http://schemas.openxmlformats.org/markup-compatibility/2006" xmlns:p14="http://schemas.microsoft.com/office/powerpoint/2010/main">
        <mc:Choice Requires="p14">
          <p:contentPart p14:bwMode="auto" r:id="rId10">
            <p14:nvContentPartPr>
              <p14:cNvPr id="2" name="Ink 1"/>
              <p14:cNvContentPartPr/>
              <p14:nvPr/>
            </p14:nvContentPartPr>
            <p14:xfrm>
              <a:off x="5619600" y="2948760"/>
              <a:ext cx="2136600" cy="1688400"/>
            </p14:xfrm>
          </p:contentPart>
        </mc:Choice>
        <mc:Fallback xmlns="">
          <p:pic>
            <p:nvPicPr>
              <p:cNvPr id="2" name="Ink 1"/>
              <p:cNvPicPr/>
              <p:nvPr/>
            </p:nvPicPr>
            <p:blipFill>
              <a:blip r:embed="rId11"/>
              <a:stretch>
                <a:fillRect/>
              </a:stretch>
            </p:blipFill>
            <p:spPr>
              <a:xfrm>
                <a:off x="5612400" y="2939760"/>
                <a:ext cx="2157120" cy="1707480"/>
              </a:xfrm>
              <a:prstGeom prst="rect">
                <a:avLst/>
              </a:prstGeom>
            </p:spPr>
          </p:pic>
        </mc:Fallback>
      </mc:AlternateContent>
    </p:spTree>
    <p:extLst>
      <p:ext uri="{BB962C8B-B14F-4D97-AF65-F5344CB8AC3E}">
        <p14:creationId xmlns:p14="http://schemas.microsoft.com/office/powerpoint/2010/main" val="9439816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981200" y="76200"/>
            <a:ext cx="8229600" cy="715962"/>
          </a:xfrm>
        </p:spPr>
        <p:txBody>
          <a:bodyPr/>
          <a:lstStyle/>
          <a:p>
            <a:pPr eaLnBrk="1" hangingPunct="1"/>
            <a:r>
              <a:rPr lang="en-US" b="1" dirty="0" smtClean="0"/>
              <a:t>Vector Subtraction</a:t>
            </a:r>
            <a:endParaRPr lang="en-US" b="1" dirty="0"/>
          </a:p>
        </p:txBody>
      </p:sp>
      <p:graphicFrame>
        <p:nvGraphicFramePr>
          <p:cNvPr id="4" name="Object 3"/>
          <p:cNvGraphicFramePr>
            <a:graphicFrameLocks noChangeAspect="1"/>
          </p:cNvGraphicFramePr>
          <p:nvPr>
            <p:extLst>
              <p:ext uri="{D42A27DB-BD31-4B8C-83A1-F6EECF244321}">
                <p14:modId xmlns:p14="http://schemas.microsoft.com/office/powerpoint/2010/main" val="2460892098"/>
              </p:ext>
            </p:extLst>
          </p:nvPr>
        </p:nvGraphicFramePr>
        <p:xfrm>
          <a:off x="4095750" y="866775"/>
          <a:ext cx="4400550" cy="788988"/>
        </p:xfrm>
        <a:graphic>
          <a:graphicData uri="http://schemas.openxmlformats.org/presentationml/2006/ole">
            <mc:AlternateContent xmlns:mc="http://schemas.openxmlformats.org/markup-compatibility/2006">
              <mc:Choice xmlns:v="urn:schemas-microsoft-com:vml" Requires="v">
                <p:oleObj spid="_x0000_s37026" name="Equation" r:id="rId4" imgW="1346040" imgH="241200" progId="Equation.3">
                  <p:embed/>
                </p:oleObj>
              </mc:Choice>
              <mc:Fallback>
                <p:oleObj name="Equation" r:id="rId4" imgW="1346040" imgH="241200" progId="Equation.3">
                  <p:embed/>
                  <p:pic>
                    <p:nvPicPr>
                      <p:cNvPr id="0" name="Picture 1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5750" y="866775"/>
                        <a:ext cx="4400550" cy="788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3"/>
          <p:cNvGraphicFramePr>
            <a:graphicFrameLocks noChangeAspect="1"/>
          </p:cNvGraphicFramePr>
          <p:nvPr>
            <p:extLst>
              <p:ext uri="{D42A27DB-BD31-4B8C-83A1-F6EECF244321}">
                <p14:modId xmlns:p14="http://schemas.microsoft.com/office/powerpoint/2010/main" val="1023683265"/>
              </p:ext>
            </p:extLst>
          </p:nvPr>
        </p:nvGraphicFramePr>
        <p:xfrm>
          <a:off x="2798765" y="4357689"/>
          <a:ext cx="500063" cy="663575"/>
        </p:xfrm>
        <a:graphic>
          <a:graphicData uri="http://schemas.openxmlformats.org/presentationml/2006/ole">
            <mc:AlternateContent xmlns:mc="http://schemas.openxmlformats.org/markup-compatibility/2006">
              <mc:Choice xmlns:v="urn:schemas-microsoft-com:vml" Requires="v">
                <p:oleObj spid="_x0000_s37027" name="Equation" r:id="rId6" imgW="152280" imgH="203040" progId="Equation.3">
                  <p:embed/>
                </p:oleObj>
              </mc:Choice>
              <mc:Fallback>
                <p:oleObj name="Equation" r:id="rId6" imgW="152280" imgH="203040" progId="Equation.3">
                  <p:embed/>
                  <p:pic>
                    <p:nvPicPr>
                      <p:cNvPr id="0" name="Picture 10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98765" y="4357689"/>
                        <a:ext cx="500063" cy="663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5"/>
          <p:cNvGraphicFramePr>
            <a:graphicFrameLocks noChangeAspect="1"/>
          </p:cNvGraphicFramePr>
          <p:nvPr>
            <p:extLst>
              <p:ext uri="{D42A27DB-BD31-4B8C-83A1-F6EECF244321}">
                <p14:modId xmlns:p14="http://schemas.microsoft.com/office/powerpoint/2010/main" val="1924457759"/>
              </p:ext>
            </p:extLst>
          </p:nvPr>
        </p:nvGraphicFramePr>
        <p:xfrm>
          <a:off x="2036764" y="2147889"/>
          <a:ext cx="498475" cy="663575"/>
        </p:xfrm>
        <a:graphic>
          <a:graphicData uri="http://schemas.openxmlformats.org/presentationml/2006/ole">
            <mc:AlternateContent xmlns:mc="http://schemas.openxmlformats.org/markup-compatibility/2006">
              <mc:Choice xmlns:v="urn:schemas-microsoft-com:vml" Requires="v">
                <p:oleObj spid="_x0000_s37028" name="Equation" r:id="rId8" imgW="152280" imgH="203040" progId="Equation.3">
                  <p:embed/>
                </p:oleObj>
              </mc:Choice>
              <mc:Fallback>
                <p:oleObj name="Equation" r:id="rId8" imgW="152280" imgH="203040" progId="Equation.3">
                  <p:embed/>
                  <p:pic>
                    <p:nvPicPr>
                      <p:cNvPr id="0" name="Picture 10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36764" y="2147889"/>
                        <a:ext cx="498475" cy="663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6" name="Straight Arrow Connector 15"/>
          <p:cNvCxnSpPr/>
          <p:nvPr/>
        </p:nvCxnSpPr>
        <p:spPr>
          <a:xfrm flipV="1">
            <a:off x="1524000" y="2133600"/>
            <a:ext cx="1981200" cy="1219200"/>
          </a:xfrm>
          <a:prstGeom prst="straightConnector1">
            <a:avLst/>
          </a:prstGeom>
          <a:ln w="50800">
            <a:solidFill>
              <a:srgbClr val="0000FF"/>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rot="16200000" flipH="1">
            <a:off x="2039939" y="4533900"/>
            <a:ext cx="1524000" cy="533400"/>
          </a:xfrm>
          <a:prstGeom prst="straightConnector1">
            <a:avLst/>
          </a:prstGeom>
          <a:ln w="50800">
            <a:solidFill>
              <a:srgbClr val="660066"/>
            </a:solidFill>
            <a:tailEnd type="stealth" w="lg" len="lg"/>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10">
            <p14:nvContentPartPr>
              <p14:cNvPr id="2" name="Ink 1"/>
              <p14:cNvContentPartPr/>
              <p14:nvPr/>
            </p14:nvContentPartPr>
            <p14:xfrm>
              <a:off x="2350800" y="1457280"/>
              <a:ext cx="4940640" cy="4105800"/>
            </p14:xfrm>
          </p:contentPart>
        </mc:Choice>
        <mc:Fallback xmlns="">
          <p:pic>
            <p:nvPicPr>
              <p:cNvPr id="2" name="Ink 1"/>
              <p:cNvPicPr/>
              <p:nvPr/>
            </p:nvPicPr>
            <p:blipFill>
              <a:blip r:embed="rId11"/>
              <a:stretch>
                <a:fillRect/>
              </a:stretch>
            </p:blipFill>
            <p:spPr>
              <a:xfrm>
                <a:off x="2343960" y="1446840"/>
                <a:ext cx="4959360" cy="4125600"/>
              </a:xfrm>
              <a:prstGeom prst="rect">
                <a:avLst/>
              </a:prstGeom>
            </p:spPr>
          </p:pic>
        </mc:Fallback>
      </mc:AlternateContent>
    </p:spTree>
    <p:extLst>
      <p:ext uri="{BB962C8B-B14F-4D97-AF65-F5344CB8AC3E}">
        <p14:creationId xmlns:p14="http://schemas.microsoft.com/office/powerpoint/2010/main" val="11450876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Speed and Velocity</a:t>
            </a:r>
            <a:endParaRPr lang="en-CA" dirty="0"/>
          </a:p>
        </p:txBody>
      </p:sp>
      <p:sp>
        <p:nvSpPr>
          <p:cNvPr id="3" name="Text Placeholder 2"/>
          <p:cNvSpPr>
            <a:spLocks noGrp="1"/>
          </p:cNvSpPr>
          <p:nvPr>
            <p:ph type="body" sz="half" idx="1"/>
          </p:nvPr>
        </p:nvSpPr>
        <p:spPr>
          <a:xfrm>
            <a:off x="304800" y="1600200"/>
            <a:ext cx="5384800" cy="3505199"/>
          </a:xfrm>
        </p:spPr>
        <p:txBody>
          <a:bodyPr/>
          <a:lstStyle/>
          <a:p>
            <a:r>
              <a:rPr lang="en-CA" b="1" dirty="0" smtClean="0"/>
              <a:t>Average Speed: </a:t>
            </a:r>
            <a:r>
              <a:rPr lang="en-CA" dirty="0" smtClean="0"/>
              <a:t>distance traveled divided by time</a:t>
            </a:r>
          </a:p>
          <a:p>
            <a:endParaRPr lang="en-CA" dirty="0" smtClean="0"/>
          </a:p>
          <a:p>
            <a:r>
              <a:rPr lang="en-CA" b="1" dirty="0" smtClean="0"/>
              <a:t>Average Velocity: </a:t>
            </a:r>
            <a:r>
              <a:rPr lang="en-CA" dirty="0" smtClean="0"/>
              <a:t>displacement divided by time</a:t>
            </a:r>
            <a:endParaRPr lang="en-CA" dirty="0"/>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960120" y="1433520"/>
              <a:ext cx="9662400" cy="4184640"/>
            </p14:xfrm>
          </p:contentPart>
        </mc:Choice>
        <mc:Fallback xmlns="">
          <p:pic>
            <p:nvPicPr>
              <p:cNvPr id="4" name="Ink 3"/>
              <p:cNvPicPr/>
              <p:nvPr/>
            </p:nvPicPr>
            <p:blipFill>
              <a:blip r:embed="rId3"/>
              <a:stretch>
                <a:fillRect/>
              </a:stretch>
            </p:blipFill>
            <p:spPr>
              <a:xfrm>
                <a:off x="953280" y="1420920"/>
                <a:ext cx="9680760" cy="4207680"/>
              </a:xfrm>
              <a:prstGeom prst="rect">
                <a:avLst/>
              </a:prstGeom>
            </p:spPr>
          </p:pic>
        </mc:Fallback>
      </mc:AlternateContent>
    </p:spTree>
    <p:extLst>
      <p:ext uri="{BB962C8B-B14F-4D97-AF65-F5344CB8AC3E}">
        <p14:creationId xmlns:p14="http://schemas.microsoft.com/office/powerpoint/2010/main" val="13498889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981200" y="76200"/>
            <a:ext cx="8229600" cy="715962"/>
          </a:xfrm>
        </p:spPr>
        <p:txBody>
          <a:bodyPr/>
          <a:lstStyle/>
          <a:p>
            <a:pPr eaLnBrk="1" hangingPunct="1"/>
            <a:r>
              <a:rPr lang="en-US" b="1" dirty="0" smtClean="0"/>
              <a:t>Average Velocity</a:t>
            </a:r>
            <a:endParaRPr lang="en-US" b="1" dirty="0"/>
          </a:p>
        </p:txBody>
      </p:sp>
      <p:graphicFrame>
        <p:nvGraphicFramePr>
          <p:cNvPr id="4" name="Object 3"/>
          <p:cNvGraphicFramePr>
            <a:graphicFrameLocks noChangeAspect="1"/>
          </p:cNvGraphicFramePr>
          <p:nvPr>
            <p:extLst>
              <p:ext uri="{D42A27DB-BD31-4B8C-83A1-F6EECF244321}">
                <p14:modId xmlns:p14="http://schemas.microsoft.com/office/powerpoint/2010/main" val="4209703121"/>
              </p:ext>
            </p:extLst>
          </p:nvPr>
        </p:nvGraphicFramePr>
        <p:xfrm>
          <a:off x="4251325" y="965200"/>
          <a:ext cx="4184650" cy="1282700"/>
        </p:xfrm>
        <a:graphic>
          <a:graphicData uri="http://schemas.openxmlformats.org/presentationml/2006/ole">
            <mc:AlternateContent xmlns:mc="http://schemas.openxmlformats.org/markup-compatibility/2006">
              <mc:Choice xmlns:v="urn:schemas-microsoft-com:vml" Requires="v">
                <p:oleObj spid="_x0000_s38198" name="Equation" r:id="rId4" imgW="1282680" imgH="393480" progId="Equation.3">
                  <p:embed/>
                </p:oleObj>
              </mc:Choice>
              <mc:Fallback>
                <p:oleObj name="Equation" r:id="rId4" imgW="1282680" imgH="393480" progId="Equation.3">
                  <p:embed/>
                  <p:pic>
                    <p:nvPicPr>
                      <p:cNvPr id="0" name="Picture 17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1325" y="965200"/>
                        <a:ext cx="4184650" cy="1282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061" name="Object 5"/>
          <p:cNvGraphicFramePr>
            <a:graphicFrameLocks noChangeAspect="1"/>
          </p:cNvGraphicFramePr>
          <p:nvPr>
            <p:extLst>
              <p:ext uri="{D42A27DB-BD31-4B8C-83A1-F6EECF244321}">
                <p14:modId xmlns:p14="http://schemas.microsoft.com/office/powerpoint/2010/main" val="3751570720"/>
              </p:ext>
            </p:extLst>
          </p:nvPr>
        </p:nvGraphicFramePr>
        <p:xfrm>
          <a:off x="2601913" y="2501900"/>
          <a:ext cx="487362" cy="698500"/>
        </p:xfrm>
        <a:graphic>
          <a:graphicData uri="http://schemas.openxmlformats.org/presentationml/2006/ole">
            <mc:AlternateContent xmlns:mc="http://schemas.openxmlformats.org/markup-compatibility/2006">
              <mc:Choice xmlns:v="urn:schemas-microsoft-com:vml" Requires="v">
                <p:oleObj spid="_x0000_s38199" name="Equation" r:id="rId6" imgW="152280" imgH="215640" progId="Equation.3">
                  <p:embed/>
                </p:oleObj>
              </mc:Choice>
              <mc:Fallback>
                <p:oleObj name="Equation" r:id="rId6" imgW="152280" imgH="215640" progId="Equation.3">
                  <p:embed/>
                  <p:pic>
                    <p:nvPicPr>
                      <p:cNvPr id="0" name="Picture 17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01913" y="2501900"/>
                        <a:ext cx="487362" cy="698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 name="Straight Arrow Connector 8"/>
          <p:cNvCxnSpPr/>
          <p:nvPr/>
        </p:nvCxnSpPr>
        <p:spPr>
          <a:xfrm flipV="1">
            <a:off x="2133601" y="2514601"/>
            <a:ext cx="1939925" cy="1198563"/>
          </a:xfrm>
          <a:prstGeom prst="straightConnector1">
            <a:avLst/>
          </a:prstGeom>
          <a:ln w="50800">
            <a:solidFill>
              <a:srgbClr val="0000FF"/>
            </a:solidFill>
            <a:tailEnd type="stealth" w="lg" len="lg"/>
          </a:ln>
          <a:effectLst/>
        </p:spPr>
        <p:style>
          <a:lnRef idx="2">
            <a:schemeClr val="accent1"/>
          </a:lnRef>
          <a:fillRef idx="0">
            <a:schemeClr val="accent1"/>
          </a:fillRef>
          <a:effectRef idx="1">
            <a:schemeClr val="accent1"/>
          </a:effectRef>
          <a:fontRef idx="minor">
            <a:schemeClr val="tx1"/>
          </a:fontRef>
        </p:style>
      </p:cxnSp>
      <p:graphicFrame>
        <p:nvGraphicFramePr>
          <p:cNvPr id="69639" name="Object 7"/>
          <p:cNvGraphicFramePr>
            <a:graphicFrameLocks noChangeAspect="1"/>
          </p:cNvGraphicFramePr>
          <p:nvPr>
            <p:extLst>
              <p:ext uri="{D42A27DB-BD31-4B8C-83A1-F6EECF244321}">
                <p14:modId xmlns:p14="http://schemas.microsoft.com/office/powerpoint/2010/main" val="2617753546"/>
              </p:ext>
            </p:extLst>
          </p:nvPr>
        </p:nvGraphicFramePr>
        <p:xfrm>
          <a:off x="2565400" y="3690938"/>
          <a:ext cx="457200" cy="695325"/>
        </p:xfrm>
        <a:graphic>
          <a:graphicData uri="http://schemas.openxmlformats.org/presentationml/2006/ole">
            <mc:AlternateContent xmlns:mc="http://schemas.openxmlformats.org/markup-compatibility/2006">
              <mc:Choice xmlns:v="urn:schemas-microsoft-com:vml" Requires="v">
                <p:oleObj spid="_x0000_s38200" name="Equation" r:id="rId8" imgW="139680" imgH="215640" progId="Equation.3">
                  <p:embed/>
                </p:oleObj>
              </mc:Choice>
              <mc:Fallback>
                <p:oleObj name="Equation" r:id="rId8" imgW="139680" imgH="215640" progId="Equation.3">
                  <p:embed/>
                  <p:pic>
                    <p:nvPicPr>
                      <p:cNvPr id="0" name="Picture 17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65400" y="3690938"/>
                        <a:ext cx="457200" cy="695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4" name="Straight Arrow Connector 13"/>
          <p:cNvCxnSpPr/>
          <p:nvPr/>
        </p:nvCxnSpPr>
        <p:spPr>
          <a:xfrm>
            <a:off x="2133600" y="3713163"/>
            <a:ext cx="1524000" cy="1588"/>
          </a:xfrm>
          <a:prstGeom prst="straightConnector1">
            <a:avLst/>
          </a:prstGeom>
          <a:ln w="50800">
            <a:solidFill>
              <a:srgbClr val="0000FF"/>
            </a:solidFill>
            <a:tailEnd type="stealth" w="lg" len="lg"/>
          </a:ln>
          <a:effectLst/>
        </p:spPr>
        <p:style>
          <a:lnRef idx="2">
            <a:schemeClr val="accent1"/>
          </a:lnRef>
          <a:fillRef idx="0">
            <a:schemeClr val="accent1"/>
          </a:fillRef>
          <a:effectRef idx="1">
            <a:schemeClr val="accent1"/>
          </a:effectRef>
          <a:fontRef idx="minor">
            <a:schemeClr val="tx1"/>
          </a:fontRef>
        </p:style>
      </p:cxnSp>
      <p:grpSp>
        <p:nvGrpSpPr>
          <p:cNvPr id="28" name="Group 27"/>
          <p:cNvGrpSpPr/>
          <p:nvPr/>
        </p:nvGrpSpPr>
        <p:grpSpPr>
          <a:xfrm>
            <a:off x="5105401" y="2590800"/>
            <a:ext cx="4785901" cy="1219200"/>
            <a:chOff x="3581400" y="2590800"/>
            <a:chExt cx="4785901" cy="1219200"/>
          </a:xfrm>
        </p:grpSpPr>
        <p:cxnSp>
          <p:nvCxnSpPr>
            <p:cNvPr id="17" name="Straight Arrow Connector 16"/>
            <p:cNvCxnSpPr/>
            <p:nvPr/>
          </p:nvCxnSpPr>
          <p:spPr>
            <a:xfrm rot="5400000" flipH="1" flipV="1">
              <a:off x="3162300" y="3009900"/>
              <a:ext cx="1219200" cy="381000"/>
            </a:xfrm>
            <a:prstGeom prst="straightConnector1">
              <a:avLst/>
            </a:prstGeom>
            <a:ln w="50800">
              <a:solidFill>
                <a:srgbClr val="0000FF"/>
              </a:solidFill>
              <a:tailEnd type="stealth" w="lg" len="lg"/>
            </a:ln>
            <a:effectLst/>
          </p:spPr>
          <p:style>
            <a:lnRef idx="2">
              <a:schemeClr val="accent1"/>
            </a:lnRef>
            <a:fillRef idx="0">
              <a:schemeClr val="accent1"/>
            </a:fillRef>
            <a:effectRef idx="1">
              <a:schemeClr val="accent1"/>
            </a:effectRef>
            <a:fontRef idx="minor">
              <a:schemeClr val="tx1"/>
            </a:fontRef>
          </p:style>
        </p:cxnSp>
        <p:graphicFrame>
          <p:nvGraphicFramePr>
            <p:cNvPr id="69641" name="Object 9"/>
            <p:cNvGraphicFramePr>
              <a:graphicFrameLocks noChangeAspect="1"/>
            </p:cNvGraphicFramePr>
            <p:nvPr>
              <p:extLst>
                <p:ext uri="{D42A27DB-BD31-4B8C-83A1-F6EECF244321}">
                  <p14:modId xmlns:p14="http://schemas.microsoft.com/office/powerpoint/2010/main" val="4057948870"/>
                </p:ext>
              </p:extLst>
            </p:nvPr>
          </p:nvGraphicFramePr>
          <p:xfrm>
            <a:off x="3784599" y="2965450"/>
            <a:ext cx="698500" cy="573088"/>
          </p:xfrm>
          <a:graphic>
            <a:graphicData uri="http://schemas.openxmlformats.org/presentationml/2006/ole">
              <mc:AlternateContent xmlns:mc="http://schemas.openxmlformats.org/markup-compatibility/2006">
                <mc:Choice xmlns:v="urn:schemas-microsoft-com:vml" Requires="v">
                  <p:oleObj spid="_x0000_s38201" name="Equation" r:id="rId10" imgW="215640" imgH="177480" progId="Equation.3">
                    <p:embed/>
                  </p:oleObj>
                </mc:Choice>
                <mc:Fallback>
                  <p:oleObj name="Equation" r:id="rId10" imgW="215640" imgH="177480" progId="Equation.3">
                    <p:embed/>
                    <p:pic>
                      <p:nvPicPr>
                        <p:cNvPr id="0" name="Picture 17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84599" y="2965450"/>
                          <a:ext cx="698500" cy="573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TextBox 21"/>
            <p:cNvSpPr txBox="1"/>
            <p:nvPr/>
          </p:nvSpPr>
          <p:spPr>
            <a:xfrm>
              <a:off x="6172200" y="2743200"/>
              <a:ext cx="2195101" cy="1046440"/>
            </a:xfrm>
            <a:prstGeom prst="rect">
              <a:avLst/>
            </a:prstGeom>
            <a:noFill/>
          </p:spPr>
          <p:txBody>
            <a:bodyPr wrap="none" rtlCol="0">
              <a:spAutoFit/>
            </a:bodyPr>
            <a:lstStyle/>
            <a:p>
              <a:r>
                <a:rPr lang="en-US" sz="3000" dirty="0"/>
                <a:t>Units of </a:t>
              </a:r>
            </a:p>
            <a:p>
              <a:r>
                <a:rPr lang="en-US" sz="3000" dirty="0"/>
                <a:t>are </a:t>
              </a:r>
              <a:r>
                <a:rPr lang="en-US" sz="3000" dirty="0" err="1"/>
                <a:t>metres</a:t>
              </a:r>
              <a:r>
                <a:rPr lang="en-US" sz="3000" dirty="0"/>
                <a:t>.</a:t>
              </a:r>
            </a:p>
          </p:txBody>
        </p:sp>
        <p:graphicFrame>
          <p:nvGraphicFramePr>
            <p:cNvPr id="69642" name="Object 10"/>
            <p:cNvGraphicFramePr>
              <a:graphicFrameLocks noChangeAspect="1"/>
            </p:cNvGraphicFramePr>
            <p:nvPr>
              <p:extLst>
                <p:ext uri="{D42A27DB-BD31-4B8C-83A1-F6EECF244321}">
                  <p14:modId xmlns:p14="http://schemas.microsoft.com/office/powerpoint/2010/main" val="2546975245"/>
                </p:ext>
              </p:extLst>
            </p:nvPr>
          </p:nvGraphicFramePr>
          <p:xfrm>
            <a:off x="7594599" y="2671763"/>
            <a:ext cx="698500" cy="574675"/>
          </p:xfrm>
          <a:graphic>
            <a:graphicData uri="http://schemas.openxmlformats.org/presentationml/2006/ole">
              <mc:AlternateContent xmlns:mc="http://schemas.openxmlformats.org/markup-compatibility/2006">
                <mc:Choice xmlns:v="urn:schemas-microsoft-com:vml" Requires="v">
                  <p:oleObj spid="_x0000_s38202" name="Equation" r:id="rId12" imgW="215640" imgH="177480" progId="Equation.3">
                    <p:embed/>
                  </p:oleObj>
                </mc:Choice>
                <mc:Fallback>
                  <p:oleObj name="Equation" r:id="rId12" imgW="215640" imgH="177480" progId="Equation.3">
                    <p:embed/>
                    <p:pic>
                      <p:nvPicPr>
                        <p:cNvPr id="0" name="Picture 17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94599" y="2671763"/>
                          <a:ext cx="698500" cy="574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9" name="Group 28"/>
          <p:cNvGrpSpPr/>
          <p:nvPr/>
        </p:nvGrpSpPr>
        <p:grpSpPr>
          <a:xfrm>
            <a:off x="3733801" y="4662488"/>
            <a:ext cx="6883839" cy="1357312"/>
            <a:chOff x="2209800" y="4662488"/>
            <a:chExt cx="6883839" cy="1357312"/>
          </a:xfrm>
        </p:grpSpPr>
        <p:graphicFrame>
          <p:nvGraphicFramePr>
            <p:cNvPr id="69640" name="Object 8"/>
            <p:cNvGraphicFramePr>
              <a:graphicFrameLocks noChangeAspect="1"/>
            </p:cNvGraphicFramePr>
            <p:nvPr>
              <p:extLst>
                <p:ext uri="{D42A27DB-BD31-4B8C-83A1-F6EECF244321}">
                  <p14:modId xmlns:p14="http://schemas.microsoft.com/office/powerpoint/2010/main" val="12472644"/>
                </p:ext>
              </p:extLst>
            </p:nvPr>
          </p:nvGraphicFramePr>
          <p:xfrm>
            <a:off x="2417763" y="5119688"/>
            <a:ext cx="1289050" cy="785812"/>
          </p:xfrm>
          <a:graphic>
            <a:graphicData uri="http://schemas.openxmlformats.org/presentationml/2006/ole">
              <mc:AlternateContent xmlns:mc="http://schemas.openxmlformats.org/markup-compatibility/2006">
                <mc:Choice xmlns:v="urn:schemas-microsoft-com:vml" Requires="v">
                  <p:oleObj spid="_x0000_s38203" name="Equation" r:id="rId14" imgW="393480" imgH="241200" progId="Equation.3">
                    <p:embed/>
                  </p:oleObj>
                </mc:Choice>
                <mc:Fallback>
                  <p:oleObj name="Equation" r:id="rId14" imgW="393480" imgH="241200" progId="Equation.3">
                    <p:embed/>
                    <p:pic>
                      <p:nvPicPr>
                        <p:cNvPr id="0" name="Picture 17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417763" y="5119688"/>
                          <a:ext cx="1289050" cy="785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9" name="Straight Arrow Connector 18"/>
            <p:cNvCxnSpPr/>
            <p:nvPr/>
          </p:nvCxnSpPr>
          <p:spPr>
            <a:xfrm rot="5400000" flipH="1" flipV="1">
              <a:off x="1790700" y="5219700"/>
              <a:ext cx="1219200" cy="381000"/>
            </a:xfrm>
            <a:prstGeom prst="straightConnector1">
              <a:avLst/>
            </a:prstGeom>
            <a:ln w="50800">
              <a:solidFill>
                <a:srgbClr val="008000"/>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4953000" y="4724400"/>
              <a:ext cx="4140639" cy="1015663"/>
            </a:xfrm>
            <a:prstGeom prst="rect">
              <a:avLst/>
            </a:prstGeom>
            <a:noFill/>
          </p:spPr>
          <p:txBody>
            <a:bodyPr wrap="none" rtlCol="0">
              <a:spAutoFit/>
            </a:bodyPr>
            <a:lstStyle/>
            <a:p>
              <a:r>
                <a:rPr lang="en-US" sz="3000" dirty="0"/>
                <a:t>Units of </a:t>
              </a:r>
            </a:p>
            <a:p>
              <a:r>
                <a:rPr lang="en-US" sz="3000" dirty="0"/>
                <a:t>are </a:t>
              </a:r>
              <a:r>
                <a:rPr lang="en-US" sz="3000" dirty="0" err="1"/>
                <a:t>metres</a:t>
              </a:r>
              <a:r>
                <a:rPr lang="en-US" sz="3000" dirty="0"/>
                <a:t> per second.</a:t>
              </a:r>
            </a:p>
          </p:txBody>
        </p:sp>
        <p:graphicFrame>
          <p:nvGraphicFramePr>
            <p:cNvPr id="69643" name="Object 11"/>
            <p:cNvGraphicFramePr>
              <a:graphicFrameLocks noChangeAspect="1"/>
            </p:cNvGraphicFramePr>
            <p:nvPr>
              <p:extLst>
                <p:ext uri="{D42A27DB-BD31-4B8C-83A1-F6EECF244321}">
                  <p14:modId xmlns:p14="http://schemas.microsoft.com/office/powerpoint/2010/main" val="1314668538"/>
                </p:ext>
              </p:extLst>
            </p:nvPr>
          </p:nvGraphicFramePr>
          <p:xfrm>
            <a:off x="6427788" y="4662488"/>
            <a:ext cx="1290637" cy="785812"/>
          </p:xfrm>
          <a:graphic>
            <a:graphicData uri="http://schemas.openxmlformats.org/presentationml/2006/ole">
              <mc:AlternateContent xmlns:mc="http://schemas.openxmlformats.org/markup-compatibility/2006">
                <mc:Choice xmlns:v="urn:schemas-microsoft-com:vml" Requires="v">
                  <p:oleObj spid="_x0000_s38204" name="Equation" r:id="rId16" imgW="393480" imgH="241200" progId="Equation.3">
                    <p:embed/>
                  </p:oleObj>
                </mc:Choice>
                <mc:Fallback>
                  <p:oleObj name="Equation" r:id="rId16" imgW="393480" imgH="241200" progId="Equation.3">
                    <p:embed/>
                    <p:pic>
                      <p:nvPicPr>
                        <p:cNvPr id="0" name="Picture 17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427788" y="4662488"/>
                          <a:ext cx="1290637" cy="785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mc:AlternateContent xmlns:mc="http://schemas.openxmlformats.org/markup-compatibility/2006" xmlns:p14="http://schemas.microsoft.com/office/powerpoint/2010/main">
        <mc:Choice Requires="p14">
          <p:contentPart p14:bwMode="auto" r:id="rId18">
            <p14:nvContentPartPr>
              <p14:cNvPr id="2" name="Ink 1"/>
              <p14:cNvContentPartPr/>
              <p14:nvPr/>
            </p14:nvContentPartPr>
            <p14:xfrm>
              <a:off x="2165400" y="1976400"/>
              <a:ext cx="4214160" cy="4167720"/>
            </p14:xfrm>
          </p:contentPart>
        </mc:Choice>
        <mc:Fallback xmlns="">
          <p:pic>
            <p:nvPicPr>
              <p:cNvPr id="2" name="Ink 1"/>
              <p:cNvPicPr/>
              <p:nvPr/>
            </p:nvPicPr>
            <p:blipFill>
              <a:blip r:embed="rId19"/>
              <a:stretch>
                <a:fillRect/>
              </a:stretch>
            </p:blipFill>
            <p:spPr>
              <a:xfrm>
                <a:off x="2161080" y="1970640"/>
                <a:ext cx="4224240" cy="4182840"/>
              </a:xfrm>
              <a:prstGeom prst="rect">
                <a:avLst/>
              </a:prstGeom>
            </p:spPr>
          </p:pic>
        </mc:Fallback>
      </mc:AlternateContent>
    </p:spTree>
    <p:extLst>
      <p:ext uri="{BB962C8B-B14F-4D97-AF65-F5344CB8AC3E}">
        <p14:creationId xmlns:p14="http://schemas.microsoft.com/office/powerpoint/2010/main" val="1783955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981200" y="76200"/>
            <a:ext cx="8382000" cy="1371600"/>
          </a:xfrm>
        </p:spPr>
        <p:txBody>
          <a:bodyPr/>
          <a:lstStyle/>
          <a:p>
            <a:pPr eaLnBrk="1" hangingPunct="1"/>
            <a:r>
              <a:rPr lang="en-US" b="1" dirty="0" smtClean="0"/>
              <a:t>Velocity  (a.k.a. “instantaneous velocity”)</a:t>
            </a:r>
            <a:endParaRPr lang="en-US" b="1" dirty="0"/>
          </a:p>
        </p:txBody>
      </p:sp>
      <p:graphicFrame>
        <p:nvGraphicFramePr>
          <p:cNvPr id="4" name="Object 3"/>
          <p:cNvGraphicFramePr>
            <a:graphicFrameLocks noChangeAspect="1"/>
          </p:cNvGraphicFramePr>
          <p:nvPr>
            <p:extLst>
              <p:ext uri="{D42A27DB-BD31-4B8C-83A1-F6EECF244321}">
                <p14:modId xmlns:p14="http://schemas.microsoft.com/office/powerpoint/2010/main" val="3596552140"/>
              </p:ext>
            </p:extLst>
          </p:nvPr>
        </p:nvGraphicFramePr>
        <p:xfrm>
          <a:off x="4364038" y="1460500"/>
          <a:ext cx="3817937" cy="1409700"/>
        </p:xfrm>
        <a:graphic>
          <a:graphicData uri="http://schemas.openxmlformats.org/presentationml/2006/ole">
            <mc:AlternateContent xmlns:mc="http://schemas.openxmlformats.org/markup-compatibility/2006">
              <mc:Choice xmlns:v="urn:schemas-microsoft-com:vml" Requires="v">
                <p:oleObj spid="_x0000_s39224" name="Equation" r:id="rId4" imgW="1168200" imgH="431640" progId="Equation.3">
                  <p:embed/>
                </p:oleObj>
              </mc:Choice>
              <mc:Fallback>
                <p:oleObj name="Equation" r:id="rId4" imgW="1168200" imgH="431640" progId="Equation.3">
                  <p:embed/>
                  <p:pic>
                    <p:nvPicPr>
                      <p:cNvPr id="0" name="Picture 17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4038" y="1460500"/>
                        <a:ext cx="3817937" cy="1409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 name="Straight Arrow Connector 8"/>
          <p:cNvCxnSpPr/>
          <p:nvPr/>
        </p:nvCxnSpPr>
        <p:spPr>
          <a:xfrm flipV="1">
            <a:off x="2590800" y="3124200"/>
            <a:ext cx="1981200" cy="1198564"/>
          </a:xfrm>
          <a:prstGeom prst="straightConnector1">
            <a:avLst/>
          </a:prstGeom>
          <a:ln w="50800">
            <a:solidFill>
              <a:srgbClr val="0000FF"/>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2590800" y="3276601"/>
            <a:ext cx="1905000" cy="1066800"/>
          </a:xfrm>
          <a:prstGeom prst="straightConnector1">
            <a:avLst/>
          </a:prstGeom>
          <a:ln w="50800">
            <a:solidFill>
              <a:srgbClr val="0000FF"/>
            </a:solidFill>
            <a:tailEnd type="stealth" w="lg" len="lg"/>
          </a:ln>
          <a:effectLst/>
        </p:spPr>
        <p:style>
          <a:lnRef idx="2">
            <a:schemeClr val="accent1"/>
          </a:lnRef>
          <a:fillRef idx="0">
            <a:schemeClr val="accent1"/>
          </a:fillRef>
          <a:effectRef idx="1">
            <a:schemeClr val="accent1"/>
          </a:effectRef>
          <a:fontRef idx="minor">
            <a:schemeClr val="tx1"/>
          </a:fontRef>
        </p:style>
      </p:cxnSp>
      <p:grpSp>
        <p:nvGrpSpPr>
          <p:cNvPr id="30" name="Group 29"/>
          <p:cNvGrpSpPr/>
          <p:nvPr/>
        </p:nvGrpSpPr>
        <p:grpSpPr>
          <a:xfrm>
            <a:off x="5181601" y="3357563"/>
            <a:ext cx="3109501" cy="1117878"/>
            <a:chOff x="3657600" y="3357562"/>
            <a:chExt cx="3109501" cy="1117878"/>
          </a:xfrm>
        </p:grpSpPr>
        <p:cxnSp>
          <p:nvCxnSpPr>
            <p:cNvPr id="17" name="Straight Arrow Connector 16"/>
            <p:cNvCxnSpPr/>
            <p:nvPr/>
          </p:nvCxnSpPr>
          <p:spPr>
            <a:xfrm rot="5400000" flipH="1" flipV="1">
              <a:off x="3619500" y="3771900"/>
              <a:ext cx="153194" cy="76994"/>
            </a:xfrm>
            <a:prstGeom prst="straightConnector1">
              <a:avLst/>
            </a:prstGeom>
            <a:ln w="19050">
              <a:solidFill>
                <a:srgbClr val="0000FF"/>
              </a:solidFill>
              <a:tailEnd type="stealth" w="med" len="med"/>
            </a:ln>
            <a:effectLst/>
          </p:spPr>
          <p:style>
            <a:lnRef idx="2">
              <a:schemeClr val="accent1"/>
            </a:lnRef>
            <a:fillRef idx="0">
              <a:schemeClr val="accent1"/>
            </a:fillRef>
            <a:effectRef idx="1">
              <a:schemeClr val="accent1"/>
            </a:effectRef>
            <a:fontRef idx="minor">
              <a:schemeClr val="tx1"/>
            </a:fontRef>
          </p:style>
        </p:cxnSp>
        <p:graphicFrame>
          <p:nvGraphicFramePr>
            <p:cNvPr id="69641" name="Object 9"/>
            <p:cNvGraphicFramePr>
              <a:graphicFrameLocks noChangeAspect="1"/>
            </p:cNvGraphicFramePr>
            <p:nvPr>
              <p:extLst>
                <p:ext uri="{D42A27DB-BD31-4B8C-83A1-F6EECF244321}">
                  <p14:modId xmlns:p14="http://schemas.microsoft.com/office/powerpoint/2010/main" val="3065426633"/>
                </p:ext>
              </p:extLst>
            </p:nvPr>
          </p:nvGraphicFramePr>
          <p:xfrm>
            <a:off x="3721099" y="3700462"/>
            <a:ext cx="317500" cy="258762"/>
          </p:xfrm>
          <a:graphic>
            <a:graphicData uri="http://schemas.openxmlformats.org/presentationml/2006/ole">
              <mc:AlternateContent xmlns:mc="http://schemas.openxmlformats.org/markup-compatibility/2006">
                <mc:Choice xmlns:v="urn:schemas-microsoft-com:vml" Requires="v">
                  <p:oleObj spid="_x0000_s39225" name="Equation" r:id="rId6" imgW="215640" imgH="177480" progId="Equation.3">
                    <p:embed/>
                  </p:oleObj>
                </mc:Choice>
                <mc:Fallback>
                  <p:oleObj name="Equation" r:id="rId6" imgW="215640" imgH="177480" progId="Equation.3">
                    <p:embed/>
                    <p:pic>
                      <p:nvPicPr>
                        <p:cNvPr id="0" name="Picture 17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21099" y="3700462"/>
                          <a:ext cx="317500" cy="258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TextBox 21"/>
            <p:cNvSpPr txBox="1"/>
            <p:nvPr/>
          </p:nvSpPr>
          <p:spPr>
            <a:xfrm>
              <a:off x="4572000" y="3429000"/>
              <a:ext cx="2195101" cy="1046440"/>
            </a:xfrm>
            <a:prstGeom prst="rect">
              <a:avLst/>
            </a:prstGeom>
            <a:noFill/>
          </p:spPr>
          <p:txBody>
            <a:bodyPr wrap="none" rtlCol="0">
              <a:spAutoFit/>
            </a:bodyPr>
            <a:lstStyle/>
            <a:p>
              <a:r>
                <a:rPr lang="en-US" sz="3000" dirty="0"/>
                <a:t>Units of </a:t>
              </a:r>
            </a:p>
            <a:p>
              <a:r>
                <a:rPr lang="en-US" sz="3000" dirty="0"/>
                <a:t>are </a:t>
              </a:r>
              <a:r>
                <a:rPr lang="en-US" sz="3000" dirty="0" err="1"/>
                <a:t>metres</a:t>
              </a:r>
              <a:r>
                <a:rPr lang="en-US" sz="3000" dirty="0"/>
                <a:t>.</a:t>
              </a:r>
            </a:p>
          </p:txBody>
        </p:sp>
        <p:graphicFrame>
          <p:nvGraphicFramePr>
            <p:cNvPr id="69642" name="Object 10"/>
            <p:cNvGraphicFramePr>
              <a:graphicFrameLocks noChangeAspect="1"/>
            </p:cNvGraphicFramePr>
            <p:nvPr>
              <p:extLst>
                <p:ext uri="{D42A27DB-BD31-4B8C-83A1-F6EECF244321}">
                  <p14:modId xmlns:p14="http://schemas.microsoft.com/office/powerpoint/2010/main" val="1366171528"/>
                </p:ext>
              </p:extLst>
            </p:nvPr>
          </p:nvGraphicFramePr>
          <p:xfrm>
            <a:off x="5994399" y="3357562"/>
            <a:ext cx="698500" cy="574675"/>
          </p:xfrm>
          <a:graphic>
            <a:graphicData uri="http://schemas.openxmlformats.org/presentationml/2006/ole">
              <mc:AlternateContent xmlns:mc="http://schemas.openxmlformats.org/markup-compatibility/2006">
                <mc:Choice xmlns:v="urn:schemas-microsoft-com:vml" Requires="v">
                  <p:oleObj spid="_x0000_s39226" name="Equation" r:id="rId8" imgW="215640" imgH="177480" progId="Equation.3">
                    <p:embed/>
                  </p:oleObj>
                </mc:Choice>
                <mc:Fallback>
                  <p:oleObj name="Equation" r:id="rId8" imgW="215640" imgH="177480" progId="Equation.3">
                    <p:embed/>
                    <p:pic>
                      <p:nvPicPr>
                        <p:cNvPr id="0" name="Picture 17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94399" y="3357562"/>
                          <a:ext cx="698500" cy="574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1" name="Group 30"/>
          <p:cNvGrpSpPr/>
          <p:nvPr/>
        </p:nvGrpSpPr>
        <p:grpSpPr>
          <a:xfrm>
            <a:off x="3733801" y="4800601"/>
            <a:ext cx="5817039" cy="1320463"/>
            <a:chOff x="2209800" y="4800600"/>
            <a:chExt cx="5817039" cy="1320463"/>
          </a:xfrm>
        </p:grpSpPr>
        <p:graphicFrame>
          <p:nvGraphicFramePr>
            <p:cNvPr id="69640" name="Object 8"/>
            <p:cNvGraphicFramePr>
              <a:graphicFrameLocks noChangeAspect="1"/>
            </p:cNvGraphicFramePr>
            <p:nvPr>
              <p:extLst>
                <p:ext uri="{D42A27DB-BD31-4B8C-83A1-F6EECF244321}">
                  <p14:modId xmlns:p14="http://schemas.microsoft.com/office/powerpoint/2010/main" val="2000726370"/>
                </p:ext>
              </p:extLst>
            </p:nvPr>
          </p:nvGraphicFramePr>
          <p:xfrm>
            <a:off x="2854325" y="5222875"/>
            <a:ext cx="415925" cy="579438"/>
          </p:xfrm>
          <a:graphic>
            <a:graphicData uri="http://schemas.openxmlformats.org/presentationml/2006/ole">
              <mc:AlternateContent xmlns:mc="http://schemas.openxmlformats.org/markup-compatibility/2006">
                <mc:Choice xmlns:v="urn:schemas-microsoft-com:vml" Requires="v">
                  <p:oleObj spid="_x0000_s39227" name="Equation" r:id="rId10" imgW="126720" imgH="177480" progId="Equation.3">
                    <p:embed/>
                  </p:oleObj>
                </mc:Choice>
                <mc:Fallback>
                  <p:oleObj name="Equation" r:id="rId10" imgW="126720" imgH="177480" progId="Equation.3">
                    <p:embed/>
                    <p:pic>
                      <p:nvPicPr>
                        <p:cNvPr id="0" name="Picture 17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54325" y="5222875"/>
                          <a:ext cx="415925" cy="579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9" name="Straight Arrow Connector 18"/>
            <p:cNvCxnSpPr/>
            <p:nvPr/>
          </p:nvCxnSpPr>
          <p:spPr>
            <a:xfrm rot="5400000" flipH="1" flipV="1">
              <a:off x="1790700" y="5219700"/>
              <a:ext cx="1219200" cy="381000"/>
            </a:xfrm>
            <a:prstGeom prst="straightConnector1">
              <a:avLst/>
            </a:prstGeom>
            <a:ln w="50800">
              <a:solidFill>
                <a:srgbClr val="008000"/>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3886200" y="5105400"/>
              <a:ext cx="4140639" cy="1015663"/>
            </a:xfrm>
            <a:prstGeom prst="rect">
              <a:avLst/>
            </a:prstGeom>
            <a:noFill/>
          </p:spPr>
          <p:txBody>
            <a:bodyPr wrap="none" rtlCol="0">
              <a:spAutoFit/>
            </a:bodyPr>
            <a:lstStyle/>
            <a:p>
              <a:r>
                <a:rPr lang="en-US" sz="3000" dirty="0"/>
                <a:t>Units of </a:t>
              </a:r>
            </a:p>
            <a:p>
              <a:r>
                <a:rPr lang="en-US" sz="3000" dirty="0"/>
                <a:t>are </a:t>
              </a:r>
              <a:r>
                <a:rPr lang="en-US" sz="3000" dirty="0" err="1"/>
                <a:t>metres</a:t>
              </a:r>
              <a:r>
                <a:rPr lang="en-US" sz="3000" dirty="0"/>
                <a:t> per second.</a:t>
              </a:r>
            </a:p>
          </p:txBody>
        </p:sp>
        <p:graphicFrame>
          <p:nvGraphicFramePr>
            <p:cNvPr id="69643" name="Object 11"/>
            <p:cNvGraphicFramePr>
              <a:graphicFrameLocks noChangeAspect="1"/>
            </p:cNvGraphicFramePr>
            <p:nvPr>
              <p:extLst>
                <p:ext uri="{D42A27DB-BD31-4B8C-83A1-F6EECF244321}">
                  <p14:modId xmlns:p14="http://schemas.microsoft.com/office/powerpoint/2010/main" val="2754000411"/>
                </p:ext>
              </p:extLst>
            </p:nvPr>
          </p:nvGraphicFramePr>
          <p:xfrm>
            <a:off x="5389563" y="5043488"/>
            <a:ext cx="414337" cy="579437"/>
          </p:xfrm>
          <a:graphic>
            <a:graphicData uri="http://schemas.openxmlformats.org/presentationml/2006/ole">
              <mc:AlternateContent xmlns:mc="http://schemas.openxmlformats.org/markup-compatibility/2006">
                <mc:Choice xmlns:v="urn:schemas-microsoft-com:vml" Requires="v">
                  <p:oleObj spid="_x0000_s39228" name="Equation" r:id="rId12" imgW="126720" imgH="177480" progId="Equation.3">
                    <p:embed/>
                  </p:oleObj>
                </mc:Choice>
                <mc:Fallback>
                  <p:oleObj name="Equation" r:id="rId12" imgW="126720" imgH="177480" progId="Equation.3">
                    <p:embed/>
                    <p:pic>
                      <p:nvPicPr>
                        <p:cNvPr id="0" name="Picture 17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89563" y="5043488"/>
                          <a:ext cx="414337" cy="579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39089" name="Object 177"/>
          <p:cNvGraphicFramePr>
            <a:graphicFrameLocks noChangeAspect="1"/>
          </p:cNvGraphicFramePr>
          <p:nvPr/>
        </p:nvGraphicFramePr>
        <p:xfrm>
          <a:off x="3200400" y="3048000"/>
          <a:ext cx="487362" cy="698500"/>
        </p:xfrm>
        <a:graphic>
          <a:graphicData uri="http://schemas.openxmlformats.org/presentationml/2006/ole">
            <mc:AlternateContent xmlns:mc="http://schemas.openxmlformats.org/markup-compatibility/2006">
              <mc:Choice xmlns:v="urn:schemas-microsoft-com:vml" Requires="v">
                <p:oleObj spid="_x0000_s39229" name="Equation" r:id="rId14" imgW="152280" imgH="215640" progId="Equation.3">
                  <p:embed/>
                </p:oleObj>
              </mc:Choice>
              <mc:Fallback>
                <p:oleObj name="Equation" r:id="rId14" imgW="152280" imgH="215640" progId="Equation.3">
                  <p:embed/>
                  <p:pic>
                    <p:nvPicPr>
                      <p:cNvPr id="0" name="Picture 17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00400" y="3048000"/>
                        <a:ext cx="487362" cy="698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090" name="Object 178"/>
          <p:cNvGraphicFramePr>
            <a:graphicFrameLocks noChangeAspect="1"/>
          </p:cNvGraphicFramePr>
          <p:nvPr/>
        </p:nvGraphicFramePr>
        <p:xfrm>
          <a:off x="3505200" y="3733800"/>
          <a:ext cx="457200" cy="695325"/>
        </p:xfrm>
        <a:graphic>
          <a:graphicData uri="http://schemas.openxmlformats.org/presentationml/2006/ole">
            <mc:AlternateContent xmlns:mc="http://schemas.openxmlformats.org/markup-compatibility/2006">
              <mc:Choice xmlns:v="urn:schemas-microsoft-com:vml" Requires="v">
                <p:oleObj spid="_x0000_s39230" name="Equation" r:id="rId16" imgW="139680" imgH="215640" progId="Equation.3">
                  <p:embed/>
                </p:oleObj>
              </mc:Choice>
              <mc:Fallback>
                <p:oleObj name="Equation" r:id="rId16" imgW="139680" imgH="215640" progId="Equation.3">
                  <p:embed/>
                  <p:pic>
                    <p:nvPicPr>
                      <p:cNvPr id="0" name="Picture 17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505200" y="3733800"/>
                        <a:ext cx="457200" cy="695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18">
            <p14:nvContentPartPr>
              <p14:cNvPr id="2" name="Ink 1"/>
              <p14:cNvContentPartPr/>
              <p14:nvPr/>
            </p14:nvContentPartPr>
            <p14:xfrm>
              <a:off x="4993560" y="3580560"/>
              <a:ext cx="728280" cy="525960"/>
            </p14:xfrm>
          </p:contentPart>
        </mc:Choice>
        <mc:Fallback xmlns="">
          <p:pic>
            <p:nvPicPr>
              <p:cNvPr id="2" name="Ink 1"/>
              <p:cNvPicPr/>
              <p:nvPr/>
            </p:nvPicPr>
            <p:blipFill>
              <a:blip r:embed="rId19"/>
              <a:stretch>
                <a:fillRect/>
              </a:stretch>
            </p:blipFill>
            <p:spPr>
              <a:xfrm>
                <a:off x="4988880" y="3575160"/>
                <a:ext cx="739080" cy="536760"/>
              </a:xfrm>
              <a:prstGeom prst="rect">
                <a:avLst/>
              </a:prstGeom>
            </p:spPr>
          </p:pic>
        </mc:Fallback>
      </mc:AlternateContent>
    </p:spTree>
    <p:extLst>
      <p:ext uri="{BB962C8B-B14F-4D97-AF65-F5344CB8AC3E}">
        <p14:creationId xmlns:p14="http://schemas.microsoft.com/office/powerpoint/2010/main" val="72396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981200" y="76200"/>
            <a:ext cx="8229600" cy="715962"/>
          </a:xfrm>
        </p:spPr>
        <p:txBody>
          <a:bodyPr/>
          <a:lstStyle/>
          <a:p>
            <a:pPr eaLnBrk="1" hangingPunct="1"/>
            <a:r>
              <a:rPr lang="en-US" b="1" dirty="0" smtClean="0"/>
              <a:t>Average Acceleration</a:t>
            </a:r>
            <a:endParaRPr lang="en-US" b="1" dirty="0"/>
          </a:p>
        </p:txBody>
      </p:sp>
      <p:graphicFrame>
        <p:nvGraphicFramePr>
          <p:cNvPr id="4" name="Object 3"/>
          <p:cNvGraphicFramePr>
            <a:graphicFrameLocks noChangeAspect="1"/>
          </p:cNvGraphicFramePr>
          <p:nvPr>
            <p:extLst>
              <p:ext uri="{D42A27DB-BD31-4B8C-83A1-F6EECF244321}">
                <p14:modId xmlns:p14="http://schemas.microsoft.com/office/powerpoint/2010/main" val="276570661"/>
              </p:ext>
            </p:extLst>
          </p:nvPr>
        </p:nvGraphicFramePr>
        <p:xfrm>
          <a:off x="4211638" y="965200"/>
          <a:ext cx="4275137" cy="1282700"/>
        </p:xfrm>
        <a:graphic>
          <a:graphicData uri="http://schemas.openxmlformats.org/presentationml/2006/ole">
            <mc:AlternateContent xmlns:mc="http://schemas.openxmlformats.org/markup-compatibility/2006">
              <mc:Choice xmlns:v="urn:schemas-microsoft-com:vml" Requires="v">
                <p:oleObj spid="_x0000_s40246" name="Equation" r:id="rId4" imgW="1307880" imgH="393480" progId="Equation.3">
                  <p:embed/>
                </p:oleObj>
              </mc:Choice>
              <mc:Fallback>
                <p:oleObj name="Equation" r:id="rId4" imgW="1307880" imgH="393480" progId="Equation.3">
                  <p:embed/>
                  <p:pic>
                    <p:nvPicPr>
                      <p:cNvPr id="0" name="Picture 17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1638" y="965200"/>
                        <a:ext cx="4275137" cy="1282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7" name="Group 26"/>
          <p:cNvGrpSpPr/>
          <p:nvPr/>
        </p:nvGrpSpPr>
        <p:grpSpPr>
          <a:xfrm>
            <a:off x="1717675" y="2426378"/>
            <a:ext cx="796927" cy="1274764"/>
            <a:chOff x="193673" y="2528772"/>
            <a:chExt cx="796927" cy="1274764"/>
          </a:xfrm>
        </p:grpSpPr>
        <p:cxnSp>
          <p:nvCxnSpPr>
            <p:cNvPr id="9" name="Straight Arrow Connector 8"/>
            <p:cNvCxnSpPr/>
            <p:nvPr/>
          </p:nvCxnSpPr>
          <p:spPr>
            <a:xfrm rot="5400000" flipH="1" flipV="1">
              <a:off x="162718" y="2975654"/>
              <a:ext cx="1274764" cy="381000"/>
            </a:xfrm>
            <a:prstGeom prst="straightConnector1">
              <a:avLst/>
            </a:prstGeom>
            <a:ln w="50800">
              <a:solidFill>
                <a:srgbClr val="008000"/>
              </a:solidFill>
              <a:tailEnd type="stealth" w="lg" len="lg"/>
            </a:ln>
            <a:effectLst/>
          </p:spPr>
          <p:style>
            <a:lnRef idx="2">
              <a:schemeClr val="accent1"/>
            </a:lnRef>
            <a:fillRef idx="0">
              <a:schemeClr val="accent1"/>
            </a:fillRef>
            <a:effectRef idx="1">
              <a:schemeClr val="accent1"/>
            </a:effectRef>
            <a:fontRef idx="minor">
              <a:schemeClr val="tx1"/>
            </a:fontRef>
          </p:style>
        </p:cxnSp>
        <p:graphicFrame>
          <p:nvGraphicFramePr>
            <p:cNvPr id="69639" name="Object 7"/>
            <p:cNvGraphicFramePr>
              <a:graphicFrameLocks noChangeAspect="1"/>
            </p:cNvGraphicFramePr>
            <p:nvPr>
              <p:extLst>
                <p:ext uri="{D42A27DB-BD31-4B8C-83A1-F6EECF244321}">
                  <p14:modId xmlns:p14="http://schemas.microsoft.com/office/powerpoint/2010/main" val="2007183379"/>
                </p:ext>
              </p:extLst>
            </p:nvPr>
          </p:nvGraphicFramePr>
          <p:xfrm>
            <a:off x="193673" y="2561432"/>
            <a:ext cx="450850" cy="695325"/>
          </p:xfrm>
          <a:graphic>
            <a:graphicData uri="http://schemas.openxmlformats.org/presentationml/2006/ole">
              <mc:AlternateContent xmlns:mc="http://schemas.openxmlformats.org/markup-compatibility/2006">
                <mc:Choice xmlns:v="urn:schemas-microsoft-com:vml" Requires="v">
                  <p:oleObj spid="_x0000_s40247" name="Equation" r:id="rId6" imgW="139680" imgH="215640" progId="Equation.3">
                    <p:embed/>
                  </p:oleObj>
                </mc:Choice>
                <mc:Fallback>
                  <p:oleObj name="Equation" r:id="rId6" imgW="139680" imgH="215640" progId="Equation.3">
                    <p:embed/>
                    <p:pic>
                      <p:nvPicPr>
                        <p:cNvPr id="0" name="Picture 17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3673" y="2561432"/>
                          <a:ext cx="450850" cy="695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8" name="Group 27"/>
          <p:cNvGrpSpPr/>
          <p:nvPr/>
        </p:nvGrpSpPr>
        <p:grpSpPr>
          <a:xfrm>
            <a:off x="2133602" y="2438400"/>
            <a:ext cx="1828799" cy="1274764"/>
            <a:chOff x="609601" y="2438400"/>
            <a:chExt cx="1828799" cy="1274764"/>
          </a:xfrm>
        </p:grpSpPr>
        <p:graphicFrame>
          <p:nvGraphicFramePr>
            <p:cNvPr id="45061" name="Object 5"/>
            <p:cNvGraphicFramePr>
              <a:graphicFrameLocks noChangeAspect="1"/>
            </p:cNvGraphicFramePr>
            <p:nvPr>
              <p:extLst>
                <p:ext uri="{D42A27DB-BD31-4B8C-83A1-F6EECF244321}">
                  <p14:modId xmlns:p14="http://schemas.microsoft.com/office/powerpoint/2010/main" val="2341279655"/>
                </p:ext>
              </p:extLst>
            </p:nvPr>
          </p:nvGraphicFramePr>
          <p:xfrm>
            <a:off x="1477962" y="2984500"/>
            <a:ext cx="498475" cy="698500"/>
          </p:xfrm>
          <a:graphic>
            <a:graphicData uri="http://schemas.openxmlformats.org/presentationml/2006/ole">
              <mc:AlternateContent xmlns:mc="http://schemas.openxmlformats.org/markup-compatibility/2006">
                <mc:Choice xmlns:v="urn:schemas-microsoft-com:vml" Requires="v">
                  <p:oleObj spid="_x0000_s40248" name="Equation" r:id="rId8" imgW="152280" imgH="215640" progId="Equation.3">
                    <p:embed/>
                  </p:oleObj>
                </mc:Choice>
                <mc:Fallback>
                  <p:oleObj name="Equation" r:id="rId8" imgW="152280" imgH="215640" progId="Equation.3">
                    <p:embed/>
                    <p:pic>
                      <p:nvPicPr>
                        <p:cNvPr id="0" name="Picture 17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77962" y="2984500"/>
                          <a:ext cx="498475" cy="698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4" name="Straight Arrow Connector 13"/>
            <p:cNvCxnSpPr/>
            <p:nvPr/>
          </p:nvCxnSpPr>
          <p:spPr>
            <a:xfrm flipV="1">
              <a:off x="609601" y="2438400"/>
              <a:ext cx="1828799" cy="1274764"/>
            </a:xfrm>
            <a:prstGeom prst="straightConnector1">
              <a:avLst/>
            </a:prstGeom>
            <a:ln w="50800">
              <a:solidFill>
                <a:srgbClr val="008000"/>
              </a:solidFill>
              <a:tailEnd type="stealth" w="lg" len="lg"/>
            </a:ln>
            <a:effectLst/>
          </p:spPr>
          <p:style>
            <a:lnRef idx="2">
              <a:schemeClr val="accent1"/>
            </a:lnRef>
            <a:fillRef idx="0">
              <a:schemeClr val="accent1"/>
            </a:fillRef>
            <a:effectRef idx="1">
              <a:schemeClr val="accent1"/>
            </a:effectRef>
            <a:fontRef idx="minor">
              <a:schemeClr val="tx1"/>
            </a:fontRef>
          </p:style>
        </p:cxnSp>
      </p:grpSp>
      <p:grpSp>
        <p:nvGrpSpPr>
          <p:cNvPr id="29" name="Group 28"/>
          <p:cNvGrpSpPr/>
          <p:nvPr/>
        </p:nvGrpSpPr>
        <p:grpSpPr>
          <a:xfrm>
            <a:off x="4953000" y="2681289"/>
            <a:ext cx="4878388" cy="1077575"/>
            <a:chOff x="3429000" y="2681288"/>
            <a:chExt cx="4878388" cy="1077575"/>
          </a:xfrm>
        </p:grpSpPr>
        <p:cxnSp>
          <p:nvCxnSpPr>
            <p:cNvPr id="17" name="Straight Arrow Connector 16"/>
            <p:cNvCxnSpPr/>
            <p:nvPr/>
          </p:nvCxnSpPr>
          <p:spPr>
            <a:xfrm>
              <a:off x="3429000" y="2971800"/>
              <a:ext cx="1447800" cy="1588"/>
            </a:xfrm>
            <a:prstGeom prst="straightConnector1">
              <a:avLst/>
            </a:prstGeom>
            <a:ln w="50800">
              <a:solidFill>
                <a:srgbClr val="008000"/>
              </a:solidFill>
              <a:tailEnd type="stealth" w="lg" len="lg"/>
            </a:ln>
            <a:effectLst/>
          </p:spPr>
          <p:style>
            <a:lnRef idx="2">
              <a:schemeClr val="accent1"/>
            </a:lnRef>
            <a:fillRef idx="0">
              <a:schemeClr val="accent1"/>
            </a:fillRef>
            <a:effectRef idx="1">
              <a:schemeClr val="accent1"/>
            </a:effectRef>
            <a:fontRef idx="minor">
              <a:schemeClr val="tx1"/>
            </a:fontRef>
          </p:style>
        </p:cxnSp>
        <p:graphicFrame>
          <p:nvGraphicFramePr>
            <p:cNvPr id="69641" name="Object 9"/>
            <p:cNvGraphicFramePr>
              <a:graphicFrameLocks noChangeAspect="1"/>
            </p:cNvGraphicFramePr>
            <p:nvPr>
              <p:extLst>
                <p:ext uri="{D42A27DB-BD31-4B8C-83A1-F6EECF244321}">
                  <p14:modId xmlns:p14="http://schemas.microsoft.com/office/powerpoint/2010/main" val="2131820224"/>
                </p:ext>
              </p:extLst>
            </p:nvPr>
          </p:nvGraphicFramePr>
          <p:xfrm>
            <a:off x="3795713" y="2971800"/>
            <a:ext cx="709612" cy="579438"/>
          </p:xfrm>
          <a:graphic>
            <a:graphicData uri="http://schemas.openxmlformats.org/presentationml/2006/ole">
              <mc:AlternateContent xmlns:mc="http://schemas.openxmlformats.org/markup-compatibility/2006">
                <mc:Choice xmlns:v="urn:schemas-microsoft-com:vml" Requires="v">
                  <p:oleObj spid="_x0000_s40249" name="Equation" r:id="rId10" imgW="215640" imgH="177480" progId="Equation.3">
                    <p:embed/>
                  </p:oleObj>
                </mc:Choice>
                <mc:Fallback>
                  <p:oleObj name="Equation" r:id="rId10" imgW="215640" imgH="177480" progId="Equation.3">
                    <p:embed/>
                    <p:pic>
                      <p:nvPicPr>
                        <p:cNvPr id="0" name="Picture 17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95713" y="2971800"/>
                          <a:ext cx="709612" cy="579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TextBox 21"/>
            <p:cNvSpPr txBox="1"/>
            <p:nvPr/>
          </p:nvSpPr>
          <p:spPr>
            <a:xfrm>
              <a:off x="6172200" y="2743200"/>
              <a:ext cx="1595309" cy="1015663"/>
            </a:xfrm>
            <a:prstGeom prst="rect">
              <a:avLst/>
            </a:prstGeom>
            <a:noFill/>
          </p:spPr>
          <p:txBody>
            <a:bodyPr wrap="none" rtlCol="0">
              <a:spAutoFit/>
            </a:bodyPr>
            <a:lstStyle/>
            <a:p>
              <a:r>
                <a:rPr lang="en-US" sz="3000" dirty="0"/>
                <a:t>Units of </a:t>
              </a:r>
            </a:p>
            <a:p>
              <a:r>
                <a:rPr lang="en-US" sz="3000" dirty="0"/>
                <a:t>are </a:t>
              </a:r>
              <a:r>
                <a:rPr lang="en-US" sz="3000" dirty="0" err="1"/>
                <a:t>m/s</a:t>
              </a:r>
              <a:r>
                <a:rPr lang="en-US" sz="3000" dirty="0"/>
                <a:t>.</a:t>
              </a:r>
            </a:p>
          </p:txBody>
        </p:sp>
        <p:graphicFrame>
          <p:nvGraphicFramePr>
            <p:cNvPr id="69642" name="Object 10"/>
            <p:cNvGraphicFramePr>
              <a:graphicFrameLocks noChangeAspect="1"/>
            </p:cNvGraphicFramePr>
            <p:nvPr>
              <p:extLst>
                <p:ext uri="{D42A27DB-BD31-4B8C-83A1-F6EECF244321}">
                  <p14:modId xmlns:p14="http://schemas.microsoft.com/office/powerpoint/2010/main" val="1754718503"/>
                </p:ext>
              </p:extLst>
            </p:nvPr>
          </p:nvGraphicFramePr>
          <p:xfrm>
            <a:off x="7599363" y="2681288"/>
            <a:ext cx="708025" cy="581025"/>
          </p:xfrm>
          <a:graphic>
            <a:graphicData uri="http://schemas.openxmlformats.org/presentationml/2006/ole">
              <mc:AlternateContent xmlns:mc="http://schemas.openxmlformats.org/markup-compatibility/2006">
                <mc:Choice xmlns:v="urn:schemas-microsoft-com:vml" Requires="v">
                  <p:oleObj spid="_x0000_s40250" name="Equation" r:id="rId12" imgW="215640" imgH="177480" progId="Equation.3">
                    <p:embed/>
                  </p:oleObj>
                </mc:Choice>
                <mc:Fallback>
                  <p:oleObj name="Equation" r:id="rId12" imgW="215640" imgH="177480" progId="Equation.3">
                    <p:embed/>
                    <p:pic>
                      <p:nvPicPr>
                        <p:cNvPr id="0" name="Picture 17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99363" y="2681288"/>
                          <a:ext cx="708025"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0" name="Group 29"/>
          <p:cNvGrpSpPr/>
          <p:nvPr/>
        </p:nvGrpSpPr>
        <p:grpSpPr>
          <a:xfrm>
            <a:off x="3810001" y="4662488"/>
            <a:ext cx="5453063" cy="1243012"/>
            <a:chOff x="2286000" y="4662488"/>
            <a:chExt cx="5453063" cy="1243012"/>
          </a:xfrm>
        </p:grpSpPr>
        <p:graphicFrame>
          <p:nvGraphicFramePr>
            <p:cNvPr id="69640" name="Object 8"/>
            <p:cNvGraphicFramePr>
              <a:graphicFrameLocks noChangeAspect="1"/>
            </p:cNvGraphicFramePr>
            <p:nvPr>
              <p:extLst>
                <p:ext uri="{D42A27DB-BD31-4B8C-83A1-F6EECF244321}">
                  <p14:modId xmlns:p14="http://schemas.microsoft.com/office/powerpoint/2010/main" val="2768686949"/>
                </p:ext>
              </p:extLst>
            </p:nvPr>
          </p:nvGraphicFramePr>
          <p:xfrm>
            <a:off x="2397125" y="5119688"/>
            <a:ext cx="1330325" cy="785812"/>
          </p:xfrm>
          <a:graphic>
            <a:graphicData uri="http://schemas.openxmlformats.org/presentationml/2006/ole">
              <mc:AlternateContent xmlns:mc="http://schemas.openxmlformats.org/markup-compatibility/2006">
                <mc:Choice xmlns:v="urn:schemas-microsoft-com:vml" Requires="v">
                  <p:oleObj spid="_x0000_s40251" name="Equation" r:id="rId14" imgW="406080" imgH="241200" progId="Equation.3">
                    <p:embed/>
                  </p:oleObj>
                </mc:Choice>
                <mc:Fallback>
                  <p:oleObj name="Equation" r:id="rId14" imgW="406080" imgH="241200" progId="Equation.3">
                    <p:embed/>
                    <p:pic>
                      <p:nvPicPr>
                        <p:cNvPr id="0" name="Picture 17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397125" y="5119688"/>
                          <a:ext cx="1330325" cy="785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9" name="Straight Arrow Connector 18"/>
            <p:cNvCxnSpPr/>
            <p:nvPr/>
          </p:nvCxnSpPr>
          <p:spPr>
            <a:xfrm>
              <a:off x="2286000" y="5105400"/>
              <a:ext cx="1447800" cy="1588"/>
            </a:xfrm>
            <a:prstGeom prst="straightConnector1">
              <a:avLst/>
            </a:prstGeom>
            <a:ln w="50800">
              <a:solidFill>
                <a:srgbClr val="FF6600"/>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4953000" y="4724400"/>
              <a:ext cx="1716849" cy="1015663"/>
            </a:xfrm>
            <a:prstGeom prst="rect">
              <a:avLst/>
            </a:prstGeom>
            <a:noFill/>
          </p:spPr>
          <p:txBody>
            <a:bodyPr wrap="none" rtlCol="0">
              <a:spAutoFit/>
            </a:bodyPr>
            <a:lstStyle/>
            <a:p>
              <a:r>
                <a:rPr lang="en-US" sz="3000" dirty="0"/>
                <a:t>Units of </a:t>
              </a:r>
            </a:p>
            <a:p>
              <a:r>
                <a:rPr lang="en-US" sz="3000" dirty="0"/>
                <a:t>are m/s</a:t>
              </a:r>
              <a:r>
                <a:rPr lang="en-US" sz="3000" baseline="30000" dirty="0"/>
                <a:t>2</a:t>
              </a:r>
              <a:r>
                <a:rPr lang="en-US" sz="3000" dirty="0"/>
                <a:t>.</a:t>
              </a:r>
            </a:p>
          </p:txBody>
        </p:sp>
        <p:graphicFrame>
          <p:nvGraphicFramePr>
            <p:cNvPr id="69643" name="Object 11"/>
            <p:cNvGraphicFramePr>
              <a:graphicFrameLocks noChangeAspect="1"/>
            </p:cNvGraphicFramePr>
            <p:nvPr>
              <p:extLst>
                <p:ext uri="{D42A27DB-BD31-4B8C-83A1-F6EECF244321}">
                  <p14:modId xmlns:p14="http://schemas.microsoft.com/office/powerpoint/2010/main" val="728895583"/>
                </p:ext>
              </p:extLst>
            </p:nvPr>
          </p:nvGraphicFramePr>
          <p:xfrm>
            <a:off x="6407150" y="4662488"/>
            <a:ext cx="1331913" cy="785812"/>
          </p:xfrm>
          <a:graphic>
            <a:graphicData uri="http://schemas.openxmlformats.org/presentationml/2006/ole">
              <mc:AlternateContent xmlns:mc="http://schemas.openxmlformats.org/markup-compatibility/2006">
                <mc:Choice xmlns:v="urn:schemas-microsoft-com:vml" Requires="v">
                  <p:oleObj spid="_x0000_s40252" name="Equation" r:id="rId16" imgW="406080" imgH="241200" progId="Equation.3">
                    <p:embed/>
                  </p:oleObj>
                </mc:Choice>
                <mc:Fallback>
                  <p:oleObj name="Equation" r:id="rId16" imgW="406080" imgH="241200" progId="Equation.3">
                    <p:embed/>
                    <p:pic>
                      <p:nvPicPr>
                        <p:cNvPr id="0" name="Picture 17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407150" y="4662488"/>
                          <a:ext cx="1331913" cy="785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mc:AlternateContent xmlns:mc="http://schemas.openxmlformats.org/markup-compatibility/2006" xmlns:p14="http://schemas.microsoft.com/office/powerpoint/2010/main">
        <mc:Choice Requires="p14">
          <p:contentPart p14:bwMode="auto" r:id="rId18">
            <p14:nvContentPartPr>
              <p14:cNvPr id="2" name="Ink 1"/>
              <p14:cNvContentPartPr/>
              <p14:nvPr/>
            </p14:nvContentPartPr>
            <p14:xfrm>
              <a:off x="5445720" y="2205000"/>
              <a:ext cx="6407640" cy="668160"/>
            </p14:xfrm>
          </p:contentPart>
        </mc:Choice>
        <mc:Fallback xmlns="">
          <p:pic>
            <p:nvPicPr>
              <p:cNvPr id="2" name="Ink 1"/>
              <p:cNvPicPr/>
              <p:nvPr/>
            </p:nvPicPr>
            <p:blipFill>
              <a:blip r:embed="rId19"/>
              <a:stretch>
                <a:fillRect/>
              </a:stretch>
            </p:blipFill>
            <p:spPr>
              <a:xfrm>
                <a:off x="5437800" y="2200680"/>
                <a:ext cx="6425640" cy="683640"/>
              </a:xfrm>
              <a:prstGeom prst="rect">
                <a:avLst/>
              </a:prstGeom>
            </p:spPr>
          </p:pic>
        </mc:Fallback>
      </mc:AlternateContent>
    </p:spTree>
    <p:extLst>
      <p:ext uri="{BB962C8B-B14F-4D97-AF65-F5344CB8AC3E}">
        <p14:creationId xmlns:p14="http://schemas.microsoft.com/office/powerpoint/2010/main" val="4073306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2"/>
          <p:cNvPicPr>
            <a:picLocks noChangeAspect="1" noChangeArrowheads="1"/>
          </p:cNvPicPr>
          <p:nvPr/>
        </p:nvPicPr>
        <p:blipFill>
          <a:blip r:embed="rId3"/>
          <a:srcRect b="49573"/>
          <a:stretch>
            <a:fillRect/>
          </a:stretch>
        </p:blipFill>
        <p:spPr bwMode="auto">
          <a:xfrm>
            <a:off x="523783" y="2514600"/>
            <a:ext cx="10651423" cy="3200400"/>
          </a:xfrm>
          <a:prstGeom prst="rect">
            <a:avLst/>
          </a:prstGeom>
          <a:noFill/>
          <a:ln w="9525">
            <a:noFill/>
            <a:miter lim="800000"/>
            <a:headEnd/>
            <a:tailEnd/>
          </a:ln>
        </p:spPr>
      </p:pic>
      <p:sp>
        <p:nvSpPr>
          <p:cNvPr id="31749" name="Rectangle 3"/>
          <p:cNvSpPr>
            <a:spLocks noChangeArrowheads="1"/>
          </p:cNvSpPr>
          <p:nvPr/>
        </p:nvSpPr>
        <p:spPr bwMode="auto">
          <a:xfrm>
            <a:off x="3714750" y="6348414"/>
            <a:ext cx="5068888" cy="509587"/>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mc:AlternateContent xmlns:mc="http://schemas.openxmlformats.org/markup-compatibility/2006" xmlns:a14="http://schemas.microsoft.com/office/drawing/2010/main">
        <mc:Choice Requires="a14">
          <p:sp>
            <p:nvSpPr>
              <p:cNvPr id="31750" name="Text Box 4"/>
              <p:cNvSpPr txBox="1">
                <a:spLocks noChangeArrowheads="1"/>
              </p:cNvSpPr>
              <p:nvPr/>
            </p:nvSpPr>
            <p:spPr bwMode="auto">
              <a:xfrm>
                <a:off x="2057400" y="401638"/>
                <a:ext cx="8686800" cy="1769715"/>
              </a:xfrm>
              <a:prstGeom prst="rect">
                <a:avLst/>
              </a:prstGeom>
              <a:noFill/>
              <a:ln w="9525">
                <a:noFill/>
                <a:miter lim="800000"/>
                <a:headEnd/>
                <a:tailEnd/>
              </a:ln>
            </p:spPr>
            <p:txBody>
              <a:bodyPr wrap="square" lIns="0" tIns="0" rIns="0" bIns="0">
                <a:prstTxWarp prst="textNoShape">
                  <a:avLst/>
                </a:prstTxWarp>
                <a:spAutoFit/>
              </a:bodyPr>
              <a:lstStyle/>
              <a:p>
                <a:pPr defTabSz="828675" hangingPunct="0">
                  <a:lnSpc>
                    <a:spcPts val="3400"/>
                  </a:lnSpc>
                  <a:spcAft>
                    <a:spcPts val="200"/>
                  </a:spcAft>
                  <a:buClr>
                    <a:srgbClr val="000000"/>
                  </a:buClr>
                  <a:buSzPct val="4500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sz="3200" dirty="0" smtClean="0">
                    <a:latin typeface="Times New Roman" charset="0"/>
                  </a:rPr>
                  <a:t>A </a:t>
                </a:r>
                <a:r>
                  <a:rPr lang="en-GB" sz="3200" dirty="0">
                    <a:latin typeface="Times New Roman" charset="0"/>
                  </a:rPr>
                  <a:t>particle undergoes </a:t>
                </a:r>
                <a:r>
                  <a:rPr lang="en-GB" sz="3200" dirty="0" smtClean="0">
                    <a:latin typeface="Times New Roman" charset="0"/>
                  </a:rPr>
                  <a:t>acceleration </a:t>
                </a:r>
                <a14:m>
                  <m:oMath xmlns:m="http://schemas.openxmlformats.org/officeDocument/2006/math">
                    <m:acc>
                      <m:accPr>
                        <m:chr m:val="⃗"/>
                        <m:ctrlPr>
                          <a:rPr lang="en-GB" sz="3200" i="1" smtClean="0">
                            <a:latin typeface="Cambria Math"/>
                          </a:rPr>
                        </m:ctrlPr>
                      </m:accPr>
                      <m:e>
                        <m:r>
                          <a:rPr lang="en-CA" sz="3200" b="0" i="1" smtClean="0">
                            <a:latin typeface="Cambria Math" panose="02040503050406030204" pitchFamily="18" charset="0"/>
                          </a:rPr>
                          <m:t>𝑎</m:t>
                        </m:r>
                      </m:e>
                    </m:acc>
                  </m:oMath>
                </a14:m>
                <a:r>
                  <a:rPr lang="en-GB" sz="3200" dirty="0" smtClean="0">
                    <a:latin typeface="Times New Roman" charset="0"/>
                  </a:rPr>
                  <a:t> while </a:t>
                </a:r>
                <a:r>
                  <a:rPr lang="en-GB" sz="3200" dirty="0">
                    <a:latin typeface="Times New Roman" charset="0"/>
                  </a:rPr>
                  <a:t>moving from point 1 to point 2. </a:t>
                </a:r>
                <a:endParaRPr lang="en-GB" sz="3200" dirty="0" smtClean="0">
                  <a:latin typeface="Times New Roman" charset="0"/>
                </a:endParaRPr>
              </a:p>
              <a:p>
                <a:pPr defTabSz="828675" hangingPunct="0">
                  <a:lnSpc>
                    <a:spcPts val="3400"/>
                  </a:lnSpc>
                  <a:spcAft>
                    <a:spcPts val="200"/>
                  </a:spcAft>
                  <a:buClr>
                    <a:srgbClr val="000000"/>
                  </a:buClr>
                  <a:buSzPct val="4500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sz="3200" dirty="0" smtClean="0">
                    <a:latin typeface="Times New Roman" charset="0"/>
                  </a:rPr>
                  <a:t>Which </a:t>
                </a:r>
                <a:r>
                  <a:rPr lang="en-GB" sz="3200" dirty="0">
                    <a:latin typeface="Times New Roman" charset="0"/>
                  </a:rPr>
                  <a:t>of the choices shows the velocity </a:t>
                </a:r>
                <a:r>
                  <a:rPr lang="en-GB" sz="3200" dirty="0" smtClean="0">
                    <a:latin typeface="Times New Roman" charset="0"/>
                  </a:rPr>
                  <a:t>vector </a:t>
                </a:r>
                <a14:m>
                  <m:oMath xmlns:m="http://schemas.openxmlformats.org/officeDocument/2006/math">
                    <m:sSub>
                      <m:sSubPr>
                        <m:ctrlPr>
                          <a:rPr lang="en-GB" sz="3200" i="1" smtClean="0">
                            <a:latin typeface="Cambria Math"/>
                          </a:rPr>
                        </m:ctrlPr>
                      </m:sSubPr>
                      <m:e>
                        <m:acc>
                          <m:accPr>
                            <m:chr m:val="⃗"/>
                            <m:ctrlPr>
                              <a:rPr lang="en-GB" sz="3200" i="1" smtClean="0">
                                <a:latin typeface="Cambria Math"/>
                              </a:rPr>
                            </m:ctrlPr>
                          </m:accPr>
                          <m:e>
                            <m:r>
                              <a:rPr lang="en-CA" sz="3200" b="0" i="1" smtClean="0">
                                <a:latin typeface="Cambria Math" panose="02040503050406030204" pitchFamily="18" charset="0"/>
                              </a:rPr>
                              <m:t>𝑣</m:t>
                            </m:r>
                          </m:e>
                        </m:acc>
                      </m:e>
                      <m:sub>
                        <m:r>
                          <a:rPr lang="en-CA" sz="3200" b="0" i="1" smtClean="0">
                            <a:latin typeface="Cambria Math" panose="02040503050406030204" pitchFamily="18" charset="0"/>
                          </a:rPr>
                          <m:t>2</m:t>
                        </m:r>
                      </m:sub>
                    </m:sSub>
                  </m:oMath>
                </a14:m>
                <a:r>
                  <a:rPr lang="en-GB" sz="3200" dirty="0" smtClean="0">
                    <a:latin typeface="Times New Roman" charset="0"/>
                  </a:rPr>
                  <a:t> as </a:t>
                </a:r>
                <a:r>
                  <a:rPr lang="en-GB" sz="3200" dirty="0">
                    <a:latin typeface="Times New Roman" charset="0"/>
                  </a:rPr>
                  <a:t>the object moves away from point 2?</a:t>
                </a:r>
              </a:p>
            </p:txBody>
          </p:sp>
        </mc:Choice>
        <mc:Fallback xmlns="">
          <p:sp>
            <p:nvSpPr>
              <p:cNvPr id="31750" name="Text Box 4"/>
              <p:cNvSpPr txBox="1">
                <a:spLocks noRot="1" noChangeAspect="1" noMove="1" noResize="1" noEditPoints="1" noAdjustHandles="1" noChangeArrowheads="1" noChangeShapeType="1" noTextEdit="1"/>
              </p:cNvSpPr>
              <p:nvPr/>
            </p:nvSpPr>
            <p:spPr bwMode="auto">
              <a:xfrm>
                <a:off x="2057400" y="401638"/>
                <a:ext cx="8686800" cy="1769715"/>
              </a:xfrm>
              <a:prstGeom prst="rect">
                <a:avLst/>
              </a:prstGeom>
              <a:blipFill rotWithShape="0">
                <a:blip r:embed="rId4"/>
                <a:stretch>
                  <a:fillRect l="-2877" t="-10690" r="-3368" b="-12759"/>
                </a:stretch>
              </a:blipFill>
              <a:ln w="9525">
                <a:noFill/>
                <a:miter lim="800000"/>
                <a:headEnd/>
                <a:tailEnd/>
              </a:ln>
            </p:spPr>
            <p:txBody>
              <a:bodyPr/>
              <a:lstStyle/>
              <a:p>
                <a:r>
                  <a:rPr lang="en-CA">
                    <a:noFill/>
                  </a:rPr>
                  <a:t> </a:t>
                </a:r>
              </a:p>
            </p:txBody>
          </p:sp>
        </mc:Fallback>
      </mc:AlternateContent>
      <p:sp>
        <p:nvSpPr>
          <p:cNvPr id="5" name="TextBox 6"/>
          <p:cNvSpPr txBox="1">
            <a:spLocks noChangeArrowheads="1"/>
          </p:cNvSpPr>
          <p:nvPr/>
        </p:nvSpPr>
        <p:spPr bwMode="auto">
          <a:xfrm>
            <a:off x="0" y="0"/>
            <a:ext cx="5334000" cy="461665"/>
          </a:xfrm>
          <a:prstGeom prst="rect">
            <a:avLst/>
          </a:prstGeom>
          <a:noFill/>
          <a:ln w="9525">
            <a:noFill/>
            <a:miter lim="800000"/>
            <a:headEnd/>
            <a:tailEnd/>
          </a:ln>
        </p:spPr>
        <p:txBody>
          <a:bodyPr>
            <a:prstTxWarp prst="textNoShape">
              <a:avLst/>
            </a:prstTxWarp>
            <a:spAutoFit/>
          </a:bodyPr>
          <a:lstStyle/>
          <a:p>
            <a:r>
              <a:rPr lang="en-US" sz="2400" dirty="0" smtClean="0"/>
              <a:t>Clicker Question 3</a:t>
            </a:r>
            <a:endParaRPr lang="en-US" sz="2400" dirty="0"/>
          </a:p>
        </p:txBody>
      </p:sp>
      <mc:AlternateContent xmlns:mc="http://schemas.openxmlformats.org/markup-compatibility/2006" xmlns:p14="http://schemas.microsoft.com/office/powerpoint/2010/main">
        <mc:Choice Requires="p14">
          <p:contentPart p14:bwMode="auto" r:id="rId5">
            <p14:nvContentPartPr>
              <p14:cNvPr id="2" name="Ink 1"/>
              <p14:cNvContentPartPr/>
              <p14:nvPr/>
            </p14:nvContentPartPr>
            <p14:xfrm>
              <a:off x="3385800" y="4847400"/>
              <a:ext cx="29520" cy="20160"/>
            </p14:xfrm>
          </p:contentPart>
        </mc:Choice>
        <mc:Fallback xmlns="">
          <p:pic>
            <p:nvPicPr>
              <p:cNvPr id="2" name="Ink 1"/>
              <p:cNvPicPr/>
              <p:nvPr/>
            </p:nvPicPr>
            <p:blipFill>
              <a:blip r:embed="rId6"/>
              <a:stretch>
                <a:fillRect/>
              </a:stretch>
            </p:blipFill>
            <p:spPr>
              <a:xfrm>
                <a:off x="3376440" y="4840200"/>
                <a:ext cx="41400" cy="29880"/>
              </a:xfrm>
              <a:prstGeom prst="rect">
                <a:avLst/>
              </a:prstGeom>
            </p:spPr>
          </p:pic>
        </mc:Fallback>
      </mc:AlternateContent>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1981200" y="115889"/>
            <a:ext cx="8229600" cy="865187"/>
          </a:xfrm>
        </p:spPr>
        <p:txBody>
          <a:bodyPr/>
          <a:lstStyle/>
          <a:p>
            <a:pPr eaLnBrk="1" hangingPunct="1"/>
            <a:r>
              <a:rPr lang="en-US" sz="3600" dirty="0" smtClean="0"/>
              <a:t>Garden-Variety Clicker Instructions</a:t>
            </a:r>
            <a:endParaRPr lang="en-US" sz="3600" dirty="0"/>
          </a:p>
        </p:txBody>
      </p:sp>
      <p:pic>
        <p:nvPicPr>
          <p:cNvPr id="16387" name="Picture 3" descr="iclickerOnly"/>
          <p:cNvPicPr>
            <a:picLocks noGrp="1" noChangeAspect="1" noChangeArrowheads="1"/>
          </p:cNvPicPr>
          <p:nvPr>
            <p:ph idx="4294967295"/>
          </p:nvPr>
        </p:nvPicPr>
        <p:blipFill>
          <a:blip r:embed="rId2"/>
          <a:srcRect/>
          <a:stretch>
            <a:fillRect/>
          </a:stretch>
        </p:blipFill>
        <p:spPr>
          <a:xfrm>
            <a:off x="5880100" y="1412876"/>
            <a:ext cx="3671888" cy="2917825"/>
          </a:xfrm>
          <a:noFill/>
        </p:spPr>
      </p:pic>
      <p:grpSp>
        <p:nvGrpSpPr>
          <p:cNvPr id="13" name="Group 12"/>
          <p:cNvGrpSpPr/>
          <p:nvPr/>
        </p:nvGrpSpPr>
        <p:grpSpPr>
          <a:xfrm>
            <a:off x="7319964" y="908051"/>
            <a:ext cx="2808287" cy="936625"/>
            <a:chOff x="5795963" y="908050"/>
            <a:chExt cx="2808287" cy="936625"/>
          </a:xfrm>
        </p:grpSpPr>
        <p:sp>
          <p:nvSpPr>
            <p:cNvPr id="36870" name="Line 6"/>
            <p:cNvSpPr>
              <a:spLocks noChangeShapeType="1"/>
            </p:cNvSpPr>
            <p:nvPr/>
          </p:nvSpPr>
          <p:spPr bwMode="auto">
            <a:xfrm>
              <a:off x="7019925" y="1412875"/>
              <a:ext cx="360363" cy="431800"/>
            </a:xfrm>
            <a:prstGeom prst="line">
              <a:avLst/>
            </a:prstGeom>
            <a:noFill/>
            <a:ln w="38100">
              <a:solidFill>
                <a:srgbClr val="3366FF"/>
              </a:solidFill>
              <a:round/>
              <a:headEnd/>
              <a:tailEnd type="triangle" w="med" len="med"/>
            </a:ln>
          </p:spPr>
          <p:txBody>
            <a:bodyPr>
              <a:prstTxWarp prst="textNoShape">
                <a:avLst/>
              </a:prstTxWarp>
            </a:bodyPr>
            <a:lstStyle/>
            <a:p>
              <a:endParaRPr lang="en-US"/>
            </a:p>
          </p:txBody>
        </p:sp>
        <p:sp>
          <p:nvSpPr>
            <p:cNvPr id="36871" name="Text Box 7"/>
            <p:cNvSpPr txBox="1">
              <a:spLocks noChangeArrowheads="1"/>
            </p:cNvSpPr>
            <p:nvPr/>
          </p:nvSpPr>
          <p:spPr bwMode="auto">
            <a:xfrm>
              <a:off x="5795963" y="908050"/>
              <a:ext cx="2808287" cy="519113"/>
            </a:xfrm>
            <a:prstGeom prst="rect">
              <a:avLst/>
            </a:prstGeom>
            <a:noFill/>
            <a:ln w="9525">
              <a:noFill/>
              <a:miter lim="800000"/>
              <a:headEnd/>
              <a:tailEnd/>
            </a:ln>
          </p:spPr>
          <p:txBody>
            <a:bodyPr>
              <a:prstTxWarp prst="textNoShape">
                <a:avLst/>
              </a:prstTxWarp>
              <a:spAutoFit/>
            </a:bodyPr>
            <a:lstStyle/>
            <a:p>
              <a:pPr>
                <a:spcBef>
                  <a:spcPct val="50000"/>
                </a:spcBef>
              </a:pPr>
              <a:r>
                <a:rPr lang="en-US" sz="2800">
                  <a:solidFill>
                    <a:srgbClr val="3366FF"/>
                  </a:solidFill>
                </a:rPr>
                <a:t>Power Light</a:t>
              </a:r>
            </a:p>
          </p:txBody>
        </p:sp>
      </p:grpSp>
      <p:grpSp>
        <p:nvGrpSpPr>
          <p:cNvPr id="14" name="Group 13"/>
          <p:cNvGrpSpPr/>
          <p:nvPr/>
        </p:nvGrpSpPr>
        <p:grpSpPr>
          <a:xfrm>
            <a:off x="2111675" y="837175"/>
            <a:ext cx="6540200" cy="5478423"/>
            <a:chOff x="587675" y="837174"/>
            <a:chExt cx="6540200" cy="5478423"/>
          </a:xfrm>
        </p:grpSpPr>
        <p:sp>
          <p:nvSpPr>
            <p:cNvPr id="36872" name="Line 8"/>
            <p:cNvSpPr>
              <a:spLocks noChangeShapeType="1"/>
            </p:cNvSpPr>
            <p:nvPr/>
          </p:nvSpPr>
          <p:spPr bwMode="auto">
            <a:xfrm>
              <a:off x="2819400" y="1143000"/>
              <a:ext cx="4308475" cy="919163"/>
            </a:xfrm>
            <a:prstGeom prst="line">
              <a:avLst/>
            </a:prstGeom>
            <a:noFill/>
            <a:ln w="38100">
              <a:solidFill>
                <a:srgbClr val="33CC33"/>
              </a:solidFill>
              <a:round/>
              <a:headEnd/>
              <a:tailEnd type="triangle" w="med" len="med"/>
            </a:ln>
          </p:spPr>
          <p:txBody>
            <a:bodyPr>
              <a:prstTxWarp prst="textNoShape">
                <a:avLst/>
              </a:prstTxWarp>
            </a:bodyPr>
            <a:lstStyle/>
            <a:p>
              <a:endParaRPr lang="en-US"/>
            </a:p>
          </p:txBody>
        </p:sp>
        <p:sp>
          <p:nvSpPr>
            <p:cNvPr id="36873" name="Text Box 9"/>
            <p:cNvSpPr txBox="1">
              <a:spLocks noChangeArrowheads="1"/>
            </p:cNvSpPr>
            <p:nvPr/>
          </p:nvSpPr>
          <p:spPr bwMode="auto">
            <a:xfrm>
              <a:off x="587675" y="837174"/>
              <a:ext cx="3489325" cy="5478423"/>
            </a:xfrm>
            <a:prstGeom prst="rect">
              <a:avLst/>
            </a:prstGeom>
            <a:noFill/>
            <a:ln w="9525">
              <a:noFill/>
              <a:miter lim="800000"/>
              <a:headEnd/>
              <a:tailEnd/>
            </a:ln>
          </p:spPr>
          <p:txBody>
            <a:bodyPr>
              <a:prstTxWarp prst="textNoShape">
                <a:avLst/>
              </a:prstTxWarp>
              <a:spAutoFit/>
            </a:bodyPr>
            <a:lstStyle/>
            <a:p>
              <a:pPr>
                <a:spcBef>
                  <a:spcPct val="50000"/>
                </a:spcBef>
              </a:pPr>
              <a:r>
                <a:rPr lang="en-US" sz="2800" b="1" dirty="0"/>
                <a:t>Status Light</a:t>
              </a:r>
              <a:endParaRPr lang="en-US" sz="2800" dirty="0"/>
            </a:p>
            <a:p>
              <a:pPr>
                <a:spcBef>
                  <a:spcPct val="50000"/>
                </a:spcBef>
              </a:pPr>
              <a:r>
                <a:rPr lang="en-US" sz="2800" dirty="0"/>
                <a:t>When I start asking clicker questions:</a:t>
              </a:r>
            </a:p>
            <a:p>
              <a:pPr>
                <a:spcBef>
                  <a:spcPct val="50000"/>
                </a:spcBef>
                <a:buFontTx/>
                <a:buChar char="•"/>
              </a:pPr>
              <a:r>
                <a:rPr lang="en-US" sz="2800" b="1" dirty="0"/>
                <a:t> </a:t>
              </a:r>
              <a:r>
                <a:rPr lang="en-US" sz="2800" dirty="0"/>
                <a:t>Status light will flash </a:t>
              </a:r>
              <a:r>
                <a:rPr lang="en-US" sz="2800" dirty="0">
                  <a:solidFill>
                    <a:srgbClr val="33CC33"/>
                  </a:solidFill>
                </a:rPr>
                <a:t>green</a:t>
              </a:r>
              <a:r>
                <a:rPr lang="en-US" sz="2800" dirty="0"/>
                <a:t> when your response is registered on my computer.</a:t>
              </a:r>
            </a:p>
            <a:p>
              <a:pPr>
                <a:spcBef>
                  <a:spcPct val="50000"/>
                </a:spcBef>
                <a:buFontTx/>
                <a:buChar char="•"/>
              </a:pPr>
              <a:r>
                <a:rPr lang="en-US" sz="2800" dirty="0"/>
                <a:t> Status will flash </a:t>
              </a:r>
              <a:r>
                <a:rPr lang="en-US" sz="2800" dirty="0">
                  <a:solidFill>
                    <a:srgbClr val="FF0000"/>
                  </a:solidFill>
                </a:rPr>
                <a:t>red</a:t>
              </a:r>
              <a:r>
                <a:rPr lang="en-US" sz="2800" dirty="0"/>
                <a:t> if your response is not registered.</a:t>
              </a:r>
              <a:endParaRPr lang="en-US" sz="2800" b="1" dirty="0"/>
            </a:p>
          </p:txBody>
        </p:sp>
      </p:grpSp>
      <p:grpSp>
        <p:nvGrpSpPr>
          <p:cNvPr id="12" name="Group 11"/>
          <p:cNvGrpSpPr/>
          <p:nvPr/>
        </p:nvGrpSpPr>
        <p:grpSpPr>
          <a:xfrm>
            <a:off x="5375276" y="3860800"/>
            <a:ext cx="5292725" cy="2247900"/>
            <a:chOff x="3851275" y="3860800"/>
            <a:chExt cx="5292725" cy="2247900"/>
          </a:xfrm>
        </p:grpSpPr>
        <p:sp>
          <p:nvSpPr>
            <p:cNvPr id="36868" name="Line 4"/>
            <p:cNvSpPr>
              <a:spLocks noChangeShapeType="1"/>
            </p:cNvSpPr>
            <p:nvPr/>
          </p:nvSpPr>
          <p:spPr bwMode="auto">
            <a:xfrm flipH="1" flipV="1">
              <a:off x="5581650" y="3860800"/>
              <a:ext cx="574675" cy="1152525"/>
            </a:xfrm>
            <a:prstGeom prst="line">
              <a:avLst/>
            </a:prstGeom>
            <a:noFill/>
            <a:ln w="38100">
              <a:solidFill>
                <a:srgbClr val="3366FF"/>
              </a:solidFill>
              <a:round/>
              <a:headEnd/>
              <a:tailEnd type="triangle" w="med" len="med"/>
            </a:ln>
          </p:spPr>
          <p:txBody>
            <a:bodyPr>
              <a:prstTxWarp prst="textNoShape">
                <a:avLst/>
              </a:prstTxWarp>
            </a:bodyPr>
            <a:lstStyle/>
            <a:p>
              <a:endParaRPr lang="en-US"/>
            </a:p>
          </p:txBody>
        </p:sp>
        <p:sp>
          <p:nvSpPr>
            <p:cNvPr id="36869" name="Text Box 5"/>
            <p:cNvSpPr txBox="1">
              <a:spLocks noChangeArrowheads="1"/>
            </p:cNvSpPr>
            <p:nvPr/>
          </p:nvSpPr>
          <p:spPr bwMode="auto">
            <a:xfrm>
              <a:off x="5148263" y="4997450"/>
              <a:ext cx="2808287" cy="519113"/>
            </a:xfrm>
            <a:prstGeom prst="rect">
              <a:avLst/>
            </a:prstGeom>
            <a:noFill/>
            <a:ln w="9525">
              <a:noFill/>
              <a:miter lim="800000"/>
              <a:headEnd/>
              <a:tailEnd/>
            </a:ln>
          </p:spPr>
          <p:txBody>
            <a:bodyPr>
              <a:prstTxWarp prst="textNoShape">
                <a:avLst/>
              </a:prstTxWarp>
              <a:spAutoFit/>
            </a:bodyPr>
            <a:lstStyle/>
            <a:p>
              <a:pPr>
                <a:spcBef>
                  <a:spcPct val="50000"/>
                </a:spcBef>
              </a:pPr>
              <a:r>
                <a:rPr lang="en-US" sz="2800" dirty="0">
                  <a:solidFill>
                    <a:srgbClr val="3366FF"/>
                  </a:solidFill>
                </a:rPr>
                <a:t>On/Off Switch</a:t>
              </a:r>
            </a:p>
          </p:txBody>
        </p:sp>
        <p:sp>
          <p:nvSpPr>
            <p:cNvPr id="36874" name="Text Box 10"/>
            <p:cNvSpPr txBox="1">
              <a:spLocks noChangeArrowheads="1"/>
            </p:cNvSpPr>
            <p:nvPr/>
          </p:nvSpPr>
          <p:spPr bwMode="auto">
            <a:xfrm>
              <a:off x="3851275" y="5589588"/>
              <a:ext cx="5292725" cy="519112"/>
            </a:xfrm>
            <a:prstGeom prst="rect">
              <a:avLst/>
            </a:prstGeom>
            <a:noFill/>
            <a:ln w="9525">
              <a:noFill/>
              <a:miter lim="800000"/>
              <a:headEnd/>
              <a:tailEnd/>
            </a:ln>
          </p:spPr>
          <p:txBody>
            <a:bodyPr>
              <a:prstTxWarp prst="textNoShape">
                <a:avLst/>
              </a:prstTxWarp>
              <a:spAutoFit/>
            </a:bodyPr>
            <a:lstStyle/>
            <a:p>
              <a:pPr>
                <a:spcBef>
                  <a:spcPct val="50000"/>
                </a:spcBef>
              </a:pPr>
              <a:r>
                <a:rPr lang="en-US" sz="2800">
                  <a:solidFill>
                    <a:srgbClr val="3366FF"/>
                  </a:solidFill>
                </a:rPr>
                <a:t>Please turn on your clicker now</a:t>
              </a:r>
            </a:p>
          </p:txBody>
        </p:sp>
      </p:grpSp>
      <p:sp>
        <p:nvSpPr>
          <p:cNvPr id="16395" name="Slide Number Placeholder 12"/>
          <p:cNvSpPr txBox="1">
            <a:spLocks noGrp="1"/>
          </p:cNvSpPr>
          <p:nvPr/>
        </p:nvSpPr>
        <p:spPr bwMode="auto">
          <a:xfrm>
            <a:off x="8077200" y="6245225"/>
            <a:ext cx="2133600" cy="476250"/>
          </a:xfrm>
          <a:prstGeom prst="rect">
            <a:avLst/>
          </a:prstGeom>
          <a:noFill/>
          <a:ln w="9525">
            <a:noFill/>
            <a:miter lim="800000"/>
            <a:headEnd/>
            <a:tailEnd/>
          </a:ln>
        </p:spPr>
        <p:txBody>
          <a:bodyPr>
            <a:prstTxWarp prst="textNoShape">
              <a:avLst/>
            </a:prstTxWarp>
          </a:bodyPr>
          <a:lstStyle/>
          <a:p>
            <a:pPr algn="r"/>
            <a:fld id="{36B87C5A-C3DD-2D4E-BADE-652F7BC58790}" type="slidenum">
              <a:rPr lang="en-US" sz="1400"/>
              <a:pPr algn="r"/>
              <a:t>2</a:t>
            </a:fld>
            <a:endParaRPr 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981200" y="76200"/>
            <a:ext cx="8382000" cy="1371600"/>
          </a:xfrm>
        </p:spPr>
        <p:txBody>
          <a:bodyPr/>
          <a:lstStyle/>
          <a:p>
            <a:pPr eaLnBrk="1" hangingPunct="1"/>
            <a:r>
              <a:rPr lang="en-US" b="1" dirty="0" smtClean="0"/>
              <a:t>Acceleration (a.k.a. “instantaneous acceleration”)</a:t>
            </a:r>
            <a:endParaRPr lang="en-US" b="1" dirty="0"/>
          </a:p>
        </p:txBody>
      </p:sp>
      <p:graphicFrame>
        <p:nvGraphicFramePr>
          <p:cNvPr id="4" name="Object 3"/>
          <p:cNvGraphicFramePr>
            <a:graphicFrameLocks noChangeAspect="1"/>
          </p:cNvGraphicFramePr>
          <p:nvPr>
            <p:extLst>
              <p:ext uri="{D42A27DB-BD31-4B8C-83A1-F6EECF244321}">
                <p14:modId xmlns:p14="http://schemas.microsoft.com/office/powerpoint/2010/main" val="2178661464"/>
              </p:ext>
            </p:extLst>
          </p:nvPr>
        </p:nvGraphicFramePr>
        <p:xfrm>
          <a:off x="4330701" y="1462089"/>
          <a:ext cx="3902075" cy="1411287"/>
        </p:xfrm>
        <a:graphic>
          <a:graphicData uri="http://schemas.openxmlformats.org/presentationml/2006/ole">
            <mc:AlternateContent xmlns:mc="http://schemas.openxmlformats.org/markup-compatibility/2006">
              <mc:Choice xmlns:v="urn:schemas-microsoft-com:vml" Requires="v">
                <p:oleObj spid="_x0000_s41270" name="Equation" r:id="rId4" imgW="1193760" imgH="431640" progId="Equation.3">
                  <p:embed/>
                </p:oleObj>
              </mc:Choice>
              <mc:Fallback>
                <p:oleObj name="Equation" r:id="rId4" imgW="1193760" imgH="431640" progId="Equation.3">
                  <p:embed/>
                  <p:pic>
                    <p:nvPicPr>
                      <p:cNvPr id="0" name="Picture 17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0701" y="1462089"/>
                        <a:ext cx="3902075" cy="1411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7" name="Group 36"/>
          <p:cNvGrpSpPr/>
          <p:nvPr/>
        </p:nvGrpSpPr>
        <p:grpSpPr>
          <a:xfrm>
            <a:off x="1768475" y="3048000"/>
            <a:ext cx="746126" cy="1298576"/>
            <a:chOff x="244474" y="3048000"/>
            <a:chExt cx="746126" cy="1298576"/>
          </a:xfrm>
        </p:grpSpPr>
        <p:cxnSp>
          <p:nvCxnSpPr>
            <p:cNvPr id="18" name="Straight Arrow Connector 17"/>
            <p:cNvCxnSpPr/>
            <p:nvPr/>
          </p:nvCxnSpPr>
          <p:spPr>
            <a:xfrm rot="5400000" flipH="1" flipV="1">
              <a:off x="150812" y="3506788"/>
              <a:ext cx="1298576" cy="381000"/>
            </a:xfrm>
            <a:prstGeom prst="straightConnector1">
              <a:avLst/>
            </a:prstGeom>
            <a:ln w="50800">
              <a:solidFill>
                <a:srgbClr val="008000"/>
              </a:solidFill>
              <a:tailEnd type="stealth" w="lg" len="lg"/>
            </a:ln>
            <a:effectLst/>
          </p:spPr>
          <p:style>
            <a:lnRef idx="2">
              <a:schemeClr val="accent1"/>
            </a:lnRef>
            <a:fillRef idx="0">
              <a:schemeClr val="accent1"/>
            </a:fillRef>
            <a:effectRef idx="1">
              <a:schemeClr val="accent1"/>
            </a:effectRef>
            <a:fontRef idx="minor">
              <a:schemeClr val="tx1"/>
            </a:fontRef>
          </p:style>
        </p:cxnSp>
        <p:graphicFrame>
          <p:nvGraphicFramePr>
            <p:cNvPr id="20" name="Object 7"/>
            <p:cNvGraphicFramePr>
              <a:graphicFrameLocks noChangeAspect="1"/>
            </p:cNvGraphicFramePr>
            <p:nvPr>
              <p:extLst>
                <p:ext uri="{D42A27DB-BD31-4B8C-83A1-F6EECF244321}">
                  <p14:modId xmlns:p14="http://schemas.microsoft.com/office/powerpoint/2010/main" val="1986136118"/>
                </p:ext>
              </p:extLst>
            </p:nvPr>
          </p:nvGraphicFramePr>
          <p:xfrm>
            <a:off x="244474" y="3157538"/>
            <a:ext cx="450850" cy="695325"/>
          </p:xfrm>
          <a:graphic>
            <a:graphicData uri="http://schemas.openxmlformats.org/presentationml/2006/ole">
              <mc:AlternateContent xmlns:mc="http://schemas.openxmlformats.org/markup-compatibility/2006">
                <mc:Choice xmlns:v="urn:schemas-microsoft-com:vml" Requires="v">
                  <p:oleObj spid="_x0000_s41271" name="Equation" r:id="rId6" imgW="139680" imgH="215640" progId="Equation.3">
                    <p:embed/>
                  </p:oleObj>
                </mc:Choice>
                <mc:Fallback>
                  <p:oleObj name="Equation" r:id="rId6" imgW="139680" imgH="215640" progId="Equation.3">
                    <p:embed/>
                    <p:pic>
                      <p:nvPicPr>
                        <p:cNvPr id="0" name="Picture 17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4474" y="3157538"/>
                          <a:ext cx="450850" cy="695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8" name="Group 37"/>
          <p:cNvGrpSpPr/>
          <p:nvPr/>
        </p:nvGrpSpPr>
        <p:grpSpPr>
          <a:xfrm>
            <a:off x="2133602" y="3048001"/>
            <a:ext cx="833436" cy="1298577"/>
            <a:chOff x="609601" y="3048000"/>
            <a:chExt cx="833436" cy="1298577"/>
          </a:xfrm>
        </p:grpSpPr>
        <p:graphicFrame>
          <p:nvGraphicFramePr>
            <p:cNvPr id="16" name="Object 5"/>
            <p:cNvGraphicFramePr>
              <a:graphicFrameLocks noChangeAspect="1"/>
            </p:cNvGraphicFramePr>
            <p:nvPr>
              <p:extLst>
                <p:ext uri="{D42A27DB-BD31-4B8C-83A1-F6EECF244321}">
                  <p14:modId xmlns:p14="http://schemas.microsoft.com/office/powerpoint/2010/main" val="3602448419"/>
                </p:ext>
              </p:extLst>
            </p:nvPr>
          </p:nvGraphicFramePr>
          <p:xfrm>
            <a:off x="944562" y="3365499"/>
            <a:ext cx="498475" cy="698500"/>
          </p:xfrm>
          <a:graphic>
            <a:graphicData uri="http://schemas.openxmlformats.org/presentationml/2006/ole">
              <mc:AlternateContent xmlns:mc="http://schemas.openxmlformats.org/markup-compatibility/2006">
                <mc:Choice xmlns:v="urn:schemas-microsoft-com:vml" Requires="v">
                  <p:oleObj spid="_x0000_s41272" name="Equation" r:id="rId8" imgW="152280" imgH="215640" progId="Equation.3">
                    <p:embed/>
                  </p:oleObj>
                </mc:Choice>
                <mc:Fallback>
                  <p:oleObj name="Equation" r:id="rId8" imgW="152280" imgH="215640" progId="Equation.3">
                    <p:embed/>
                    <p:pic>
                      <p:nvPicPr>
                        <p:cNvPr id="0" name="Picture 17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4562" y="3365499"/>
                          <a:ext cx="498475" cy="698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1" name="Straight Arrow Connector 20"/>
            <p:cNvCxnSpPr/>
            <p:nvPr/>
          </p:nvCxnSpPr>
          <p:spPr>
            <a:xfrm rot="5400000" flipH="1" flipV="1">
              <a:off x="227013" y="3430588"/>
              <a:ext cx="1298577" cy="533402"/>
            </a:xfrm>
            <a:prstGeom prst="straightConnector1">
              <a:avLst/>
            </a:prstGeom>
            <a:ln w="50800">
              <a:solidFill>
                <a:srgbClr val="008000"/>
              </a:solidFill>
              <a:tailEnd type="stealth" w="lg" len="lg"/>
            </a:ln>
            <a:effectLst/>
          </p:spPr>
          <p:style>
            <a:lnRef idx="2">
              <a:schemeClr val="accent1"/>
            </a:lnRef>
            <a:fillRef idx="0">
              <a:schemeClr val="accent1"/>
            </a:fillRef>
            <a:effectRef idx="1">
              <a:schemeClr val="accent1"/>
            </a:effectRef>
            <a:fontRef idx="minor">
              <a:schemeClr val="tx1"/>
            </a:fontRef>
          </p:style>
        </p:cxnSp>
      </p:grpSp>
      <p:grpSp>
        <p:nvGrpSpPr>
          <p:cNvPr id="39" name="Group 38"/>
          <p:cNvGrpSpPr/>
          <p:nvPr/>
        </p:nvGrpSpPr>
        <p:grpSpPr>
          <a:xfrm>
            <a:off x="5181600" y="3314701"/>
            <a:ext cx="4649788" cy="1077575"/>
            <a:chOff x="3657600" y="3314700"/>
            <a:chExt cx="4649788" cy="1077575"/>
          </a:xfrm>
        </p:grpSpPr>
        <p:cxnSp>
          <p:nvCxnSpPr>
            <p:cNvPr id="25" name="Straight Arrow Connector 24"/>
            <p:cNvCxnSpPr/>
            <p:nvPr/>
          </p:nvCxnSpPr>
          <p:spPr>
            <a:xfrm>
              <a:off x="3657600" y="3886200"/>
              <a:ext cx="152400" cy="1588"/>
            </a:xfrm>
            <a:prstGeom prst="straightConnector1">
              <a:avLst/>
            </a:prstGeom>
            <a:ln w="22225">
              <a:solidFill>
                <a:srgbClr val="008000"/>
              </a:solidFill>
              <a:tailEnd type="stealth" w="med" len="med"/>
            </a:ln>
            <a:effectLst/>
          </p:spPr>
          <p:style>
            <a:lnRef idx="2">
              <a:schemeClr val="accent1"/>
            </a:lnRef>
            <a:fillRef idx="0">
              <a:schemeClr val="accent1"/>
            </a:fillRef>
            <a:effectRef idx="1">
              <a:schemeClr val="accent1"/>
            </a:effectRef>
            <a:fontRef idx="minor">
              <a:schemeClr val="tx1"/>
            </a:fontRef>
          </p:style>
        </p:cxnSp>
        <p:graphicFrame>
          <p:nvGraphicFramePr>
            <p:cNvPr id="27" name="Object 9"/>
            <p:cNvGraphicFramePr>
              <a:graphicFrameLocks noChangeAspect="1"/>
            </p:cNvGraphicFramePr>
            <p:nvPr>
              <p:extLst>
                <p:ext uri="{D42A27DB-BD31-4B8C-83A1-F6EECF244321}">
                  <p14:modId xmlns:p14="http://schemas.microsoft.com/office/powerpoint/2010/main" val="2006054989"/>
                </p:ext>
              </p:extLst>
            </p:nvPr>
          </p:nvGraphicFramePr>
          <p:xfrm>
            <a:off x="3795713" y="3605213"/>
            <a:ext cx="709612" cy="579437"/>
          </p:xfrm>
          <a:graphic>
            <a:graphicData uri="http://schemas.openxmlformats.org/presentationml/2006/ole">
              <mc:AlternateContent xmlns:mc="http://schemas.openxmlformats.org/markup-compatibility/2006">
                <mc:Choice xmlns:v="urn:schemas-microsoft-com:vml" Requires="v">
                  <p:oleObj spid="_x0000_s41273" name="Equation" r:id="rId10" imgW="215640" imgH="177480" progId="Equation.3">
                    <p:embed/>
                  </p:oleObj>
                </mc:Choice>
                <mc:Fallback>
                  <p:oleObj name="Equation" r:id="rId10" imgW="215640" imgH="177480" progId="Equation.3">
                    <p:embed/>
                    <p:pic>
                      <p:nvPicPr>
                        <p:cNvPr id="0" name="Picture 17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95713" y="3605213"/>
                          <a:ext cx="709612" cy="579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TextBox 27"/>
            <p:cNvSpPr txBox="1"/>
            <p:nvPr/>
          </p:nvSpPr>
          <p:spPr>
            <a:xfrm>
              <a:off x="6172200" y="3376612"/>
              <a:ext cx="1595309" cy="1015663"/>
            </a:xfrm>
            <a:prstGeom prst="rect">
              <a:avLst/>
            </a:prstGeom>
            <a:noFill/>
          </p:spPr>
          <p:txBody>
            <a:bodyPr wrap="none" rtlCol="0">
              <a:spAutoFit/>
            </a:bodyPr>
            <a:lstStyle/>
            <a:p>
              <a:r>
                <a:rPr lang="en-US" sz="3000" dirty="0"/>
                <a:t>Units of </a:t>
              </a:r>
            </a:p>
            <a:p>
              <a:r>
                <a:rPr lang="en-US" sz="3000" dirty="0"/>
                <a:t>are </a:t>
              </a:r>
              <a:r>
                <a:rPr lang="en-US" sz="3000" dirty="0" err="1"/>
                <a:t>m/s</a:t>
              </a:r>
              <a:r>
                <a:rPr lang="en-US" sz="3000" dirty="0"/>
                <a:t>.</a:t>
              </a:r>
            </a:p>
          </p:txBody>
        </p:sp>
        <p:graphicFrame>
          <p:nvGraphicFramePr>
            <p:cNvPr id="30" name="Object 10"/>
            <p:cNvGraphicFramePr>
              <a:graphicFrameLocks noChangeAspect="1"/>
            </p:cNvGraphicFramePr>
            <p:nvPr>
              <p:extLst>
                <p:ext uri="{D42A27DB-BD31-4B8C-83A1-F6EECF244321}">
                  <p14:modId xmlns:p14="http://schemas.microsoft.com/office/powerpoint/2010/main" val="3958483990"/>
                </p:ext>
              </p:extLst>
            </p:nvPr>
          </p:nvGraphicFramePr>
          <p:xfrm>
            <a:off x="7599363" y="3314700"/>
            <a:ext cx="708025" cy="579438"/>
          </p:xfrm>
          <a:graphic>
            <a:graphicData uri="http://schemas.openxmlformats.org/presentationml/2006/ole">
              <mc:AlternateContent xmlns:mc="http://schemas.openxmlformats.org/markup-compatibility/2006">
                <mc:Choice xmlns:v="urn:schemas-microsoft-com:vml" Requires="v">
                  <p:oleObj spid="_x0000_s41274" name="Equation" r:id="rId12" imgW="215640" imgH="177480" progId="Equation.3">
                    <p:embed/>
                  </p:oleObj>
                </mc:Choice>
                <mc:Fallback>
                  <p:oleObj name="Equation" r:id="rId12" imgW="215640" imgH="177480" progId="Equation.3">
                    <p:embed/>
                    <p:pic>
                      <p:nvPicPr>
                        <p:cNvPr id="0" name="Picture 17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99363" y="3314700"/>
                          <a:ext cx="708025" cy="579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40" name="Group 39"/>
          <p:cNvGrpSpPr/>
          <p:nvPr/>
        </p:nvGrpSpPr>
        <p:grpSpPr>
          <a:xfrm>
            <a:off x="3810000" y="5348289"/>
            <a:ext cx="4510088" cy="1087437"/>
            <a:chOff x="2286000" y="5348288"/>
            <a:chExt cx="4510088" cy="1087437"/>
          </a:xfrm>
        </p:grpSpPr>
        <p:graphicFrame>
          <p:nvGraphicFramePr>
            <p:cNvPr id="24" name="Object 8"/>
            <p:cNvGraphicFramePr>
              <a:graphicFrameLocks noChangeAspect="1"/>
            </p:cNvGraphicFramePr>
            <p:nvPr>
              <p:extLst>
                <p:ext uri="{D42A27DB-BD31-4B8C-83A1-F6EECF244321}">
                  <p14:modId xmlns:p14="http://schemas.microsoft.com/office/powerpoint/2010/main" val="667457675"/>
                </p:ext>
              </p:extLst>
            </p:nvPr>
          </p:nvGraphicFramePr>
          <p:xfrm>
            <a:off x="2854325" y="5856288"/>
            <a:ext cx="415925" cy="579437"/>
          </p:xfrm>
          <a:graphic>
            <a:graphicData uri="http://schemas.openxmlformats.org/presentationml/2006/ole">
              <mc:AlternateContent xmlns:mc="http://schemas.openxmlformats.org/markup-compatibility/2006">
                <mc:Choice xmlns:v="urn:schemas-microsoft-com:vml" Requires="v">
                  <p:oleObj spid="_x0000_s41275" name="Equation" r:id="rId14" imgW="126720" imgH="177480" progId="Equation.3">
                    <p:embed/>
                  </p:oleObj>
                </mc:Choice>
                <mc:Fallback>
                  <p:oleObj name="Equation" r:id="rId14" imgW="126720" imgH="177480" progId="Equation.3">
                    <p:embed/>
                    <p:pic>
                      <p:nvPicPr>
                        <p:cNvPr id="0" name="Picture 17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54325" y="5856288"/>
                          <a:ext cx="415925" cy="579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6" name="Straight Arrow Connector 25"/>
            <p:cNvCxnSpPr/>
            <p:nvPr/>
          </p:nvCxnSpPr>
          <p:spPr>
            <a:xfrm>
              <a:off x="2286000" y="5738812"/>
              <a:ext cx="1447800" cy="1588"/>
            </a:xfrm>
            <a:prstGeom prst="straightConnector1">
              <a:avLst/>
            </a:prstGeom>
            <a:ln w="50800">
              <a:solidFill>
                <a:srgbClr val="FF6600"/>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4953000" y="5357812"/>
              <a:ext cx="1716849" cy="1015663"/>
            </a:xfrm>
            <a:prstGeom prst="rect">
              <a:avLst/>
            </a:prstGeom>
            <a:noFill/>
          </p:spPr>
          <p:txBody>
            <a:bodyPr wrap="none" rtlCol="0">
              <a:spAutoFit/>
            </a:bodyPr>
            <a:lstStyle/>
            <a:p>
              <a:r>
                <a:rPr lang="en-US" sz="3000" dirty="0"/>
                <a:t>Units of </a:t>
              </a:r>
            </a:p>
            <a:p>
              <a:r>
                <a:rPr lang="en-US" sz="3000" dirty="0"/>
                <a:t>are m/s</a:t>
              </a:r>
              <a:r>
                <a:rPr lang="en-US" sz="3000" baseline="30000" dirty="0"/>
                <a:t>2</a:t>
              </a:r>
              <a:r>
                <a:rPr lang="en-US" sz="3000" dirty="0"/>
                <a:t>.</a:t>
              </a:r>
            </a:p>
          </p:txBody>
        </p:sp>
        <p:graphicFrame>
          <p:nvGraphicFramePr>
            <p:cNvPr id="31" name="Object 11"/>
            <p:cNvGraphicFramePr>
              <a:graphicFrameLocks noChangeAspect="1"/>
            </p:cNvGraphicFramePr>
            <p:nvPr>
              <p:extLst>
                <p:ext uri="{D42A27DB-BD31-4B8C-83A1-F6EECF244321}">
                  <p14:modId xmlns:p14="http://schemas.microsoft.com/office/powerpoint/2010/main" val="1907363511"/>
                </p:ext>
              </p:extLst>
            </p:nvPr>
          </p:nvGraphicFramePr>
          <p:xfrm>
            <a:off x="6380163" y="5348288"/>
            <a:ext cx="415925" cy="581025"/>
          </p:xfrm>
          <a:graphic>
            <a:graphicData uri="http://schemas.openxmlformats.org/presentationml/2006/ole">
              <mc:AlternateContent xmlns:mc="http://schemas.openxmlformats.org/markup-compatibility/2006">
                <mc:Choice xmlns:v="urn:schemas-microsoft-com:vml" Requires="v">
                  <p:oleObj spid="_x0000_s41276" name="Equation" r:id="rId16" imgW="126720" imgH="177480" progId="Equation.3">
                    <p:embed/>
                  </p:oleObj>
                </mc:Choice>
                <mc:Fallback>
                  <p:oleObj name="Equation" r:id="rId16" imgW="126720" imgH="177480" progId="Equation.3">
                    <p:embed/>
                    <p:pic>
                      <p:nvPicPr>
                        <p:cNvPr id="0" name="Picture 17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380163" y="5348288"/>
                          <a:ext cx="415925"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mc:AlternateContent xmlns:mc="http://schemas.openxmlformats.org/markup-compatibility/2006" xmlns:p14="http://schemas.microsoft.com/office/powerpoint/2010/main">
        <mc:Choice Requires="p14">
          <p:contentPart p14:bwMode="auto" r:id="rId18">
            <p14:nvContentPartPr>
              <p14:cNvPr id="2" name="Ink 1"/>
              <p14:cNvContentPartPr/>
              <p14:nvPr/>
            </p14:nvContentPartPr>
            <p14:xfrm>
              <a:off x="3435480" y="3492000"/>
              <a:ext cx="3020400" cy="3008160"/>
            </p14:xfrm>
          </p:contentPart>
        </mc:Choice>
        <mc:Fallback xmlns="">
          <p:pic>
            <p:nvPicPr>
              <p:cNvPr id="2" name="Ink 1"/>
              <p:cNvPicPr/>
              <p:nvPr/>
            </p:nvPicPr>
            <p:blipFill>
              <a:blip r:embed="rId19"/>
              <a:stretch>
                <a:fillRect/>
              </a:stretch>
            </p:blipFill>
            <p:spPr>
              <a:xfrm>
                <a:off x="3429720" y="3485160"/>
                <a:ext cx="3033720" cy="3020760"/>
              </a:xfrm>
              <a:prstGeom prst="rect">
                <a:avLst/>
              </a:prstGeom>
            </p:spPr>
          </p:pic>
        </mc:Fallback>
      </mc:AlternateContent>
    </p:spTree>
    <p:extLst>
      <p:ext uri="{BB962C8B-B14F-4D97-AF65-F5344CB8AC3E}">
        <p14:creationId xmlns:p14="http://schemas.microsoft.com/office/powerpoint/2010/main" val="3227061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981200" y="274638"/>
            <a:ext cx="8229600" cy="715962"/>
          </a:xfrm>
        </p:spPr>
        <p:txBody>
          <a:bodyPr/>
          <a:lstStyle/>
          <a:p>
            <a:pPr eaLnBrk="1" hangingPunct="1"/>
            <a:r>
              <a:rPr lang="en-US" sz="3200" b="1"/>
              <a:t>Tactics: Finding the acceleration vector</a:t>
            </a:r>
          </a:p>
        </p:txBody>
      </p:sp>
      <p:pic>
        <p:nvPicPr>
          <p:cNvPr id="29699" name="Picture 3" descr="Picture 4"/>
          <p:cNvPicPr>
            <a:picLocks noChangeAspect="1" noChangeArrowheads="1"/>
          </p:cNvPicPr>
          <p:nvPr/>
        </p:nvPicPr>
        <p:blipFill>
          <a:blip r:embed="rId3"/>
          <a:srcRect/>
          <a:stretch>
            <a:fillRect/>
          </a:stretch>
        </p:blipFill>
        <p:spPr bwMode="auto">
          <a:xfrm>
            <a:off x="1524000" y="1455739"/>
            <a:ext cx="9144000" cy="3946525"/>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349200" y="880200"/>
              <a:ext cx="1204200" cy="1389960"/>
            </p14:xfrm>
          </p:contentPart>
        </mc:Choice>
        <mc:Fallback xmlns="">
          <p:pic>
            <p:nvPicPr>
              <p:cNvPr id="2" name="Ink 1"/>
              <p:cNvPicPr/>
              <p:nvPr/>
            </p:nvPicPr>
            <p:blipFill>
              <a:blip r:embed="rId5"/>
              <a:stretch>
                <a:fillRect/>
              </a:stretch>
            </p:blipFill>
            <p:spPr>
              <a:xfrm>
                <a:off x="343080" y="872640"/>
                <a:ext cx="1214640" cy="1400040"/>
              </a:xfrm>
              <a:prstGeom prst="rect">
                <a:avLst/>
              </a:prstGeom>
            </p:spPr>
          </p:pic>
        </mc:Fallback>
      </mc:AlternateContent>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19200"/>
            <a:ext cx="10972800" cy="1143000"/>
          </a:xfrm>
        </p:spPr>
        <p:txBody>
          <a:bodyPr/>
          <a:lstStyle/>
          <a:p>
            <a:r>
              <a:rPr lang="en-CA" dirty="0" smtClean="0"/>
              <a:t>If an object is slowing down,</a:t>
            </a:r>
            <a:endParaRPr lang="en-CA" dirty="0"/>
          </a:p>
        </p:txBody>
      </p:sp>
      <p:sp>
        <p:nvSpPr>
          <p:cNvPr id="3" name="Content Placeholder 2"/>
          <p:cNvSpPr>
            <a:spLocks noGrp="1"/>
          </p:cNvSpPr>
          <p:nvPr>
            <p:ph idx="1"/>
          </p:nvPr>
        </p:nvSpPr>
        <p:spPr>
          <a:xfrm>
            <a:off x="2133600" y="2362200"/>
            <a:ext cx="8839200" cy="3962399"/>
          </a:xfrm>
        </p:spPr>
        <p:txBody>
          <a:bodyPr/>
          <a:lstStyle/>
          <a:p>
            <a:pPr marL="514350" indent="-514350">
              <a:buFont typeface="+mj-lt"/>
              <a:buAutoNum type="alphaUcPeriod"/>
            </a:pPr>
            <a:r>
              <a:rPr lang="en-CA" dirty="0"/>
              <a:t>its velocity must be </a:t>
            </a:r>
            <a:r>
              <a:rPr lang="en-CA" dirty="0" smtClean="0"/>
              <a:t>positive.</a:t>
            </a:r>
            <a:endParaRPr lang="en-CA" dirty="0"/>
          </a:p>
          <a:p>
            <a:pPr marL="514350" indent="-514350">
              <a:buFont typeface="+mj-lt"/>
              <a:buAutoNum type="alphaUcPeriod"/>
            </a:pPr>
            <a:r>
              <a:rPr lang="en-CA" dirty="0" smtClean="0"/>
              <a:t>its </a:t>
            </a:r>
            <a:r>
              <a:rPr lang="en-CA" dirty="0"/>
              <a:t>velocity must be </a:t>
            </a:r>
            <a:r>
              <a:rPr lang="en-CA" dirty="0" smtClean="0"/>
              <a:t>negative.</a:t>
            </a:r>
            <a:endParaRPr lang="en-CA" dirty="0"/>
          </a:p>
          <a:p>
            <a:pPr marL="514350" indent="-514350">
              <a:buFont typeface="+mj-lt"/>
              <a:buAutoNum type="alphaUcPeriod"/>
            </a:pPr>
            <a:r>
              <a:rPr lang="en-CA" dirty="0"/>
              <a:t>i</a:t>
            </a:r>
            <a:r>
              <a:rPr lang="en-CA" dirty="0" smtClean="0"/>
              <a:t>ts acceleration must be positive.</a:t>
            </a:r>
          </a:p>
          <a:p>
            <a:pPr marL="514350" indent="-514350">
              <a:buFont typeface="+mj-lt"/>
              <a:buAutoNum type="alphaUcPeriod"/>
            </a:pPr>
            <a:r>
              <a:rPr lang="en-CA" dirty="0"/>
              <a:t>i</a:t>
            </a:r>
            <a:r>
              <a:rPr lang="en-CA" dirty="0" smtClean="0"/>
              <a:t>ts acceleration must be negative.</a:t>
            </a:r>
          </a:p>
          <a:p>
            <a:pPr marL="514350" indent="-514350">
              <a:buFont typeface="+mj-lt"/>
              <a:buAutoNum type="alphaUcPeriod"/>
            </a:pPr>
            <a:r>
              <a:rPr lang="en-CA" dirty="0"/>
              <a:t>t</a:t>
            </a:r>
            <a:r>
              <a:rPr lang="en-CA" dirty="0" smtClean="0"/>
              <a:t>he acceleration and velocity vectors must be in opposite directions.</a:t>
            </a:r>
          </a:p>
        </p:txBody>
      </p:sp>
      <p:sp>
        <p:nvSpPr>
          <p:cNvPr id="4" name="TextBox 6"/>
          <p:cNvSpPr txBox="1">
            <a:spLocks noChangeArrowheads="1"/>
          </p:cNvSpPr>
          <p:nvPr/>
        </p:nvSpPr>
        <p:spPr bwMode="auto">
          <a:xfrm>
            <a:off x="2209800" y="381000"/>
            <a:ext cx="5334000" cy="661988"/>
          </a:xfrm>
          <a:prstGeom prst="rect">
            <a:avLst/>
          </a:prstGeom>
          <a:noFill/>
          <a:ln w="9525">
            <a:noFill/>
            <a:miter lim="800000"/>
            <a:headEnd/>
            <a:tailEnd/>
          </a:ln>
        </p:spPr>
        <p:txBody>
          <a:bodyPr>
            <a:prstTxWarp prst="textNoShape">
              <a:avLst/>
            </a:prstTxWarp>
            <a:spAutoFit/>
          </a:bodyPr>
          <a:lstStyle/>
          <a:p>
            <a:r>
              <a:rPr lang="en-US" sz="3700" dirty="0" smtClean="0"/>
              <a:t>Clicker Question 4</a:t>
            </a:r>
            <a:endParaRPr lang="en-US" sz="3700" dirty="0"/>
          </a:p>
        </p:txBody>
      </p:sp>
    </p:spTree>
    <p:extLst>
      <p:ext uri="{BB962C8B-B14F-4D97-AF65-F5344CB8AC3E}">
        <p14:creationId xmlns:p14="http://schemas.microsoft.com/office/powerpoint/2010/main" val="10750361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981200" y="274638"/>
            <a:ext cx="8229600" cy="487362"/>
          </a:xfrm>
        </p:spPr>
        <p:txBody>
          <a:bodyPr/>
          <a:lstStyle/>
          <a:p>
            <a:pPr eaLnBrk="1" hangingPunct="1"/>
            <a:r>
              <a:rPr lang="en-US" sz="3200" b="1">
                <a:solidFill>
                  <a:srgbClr val="336699"/>
                </a:solidFill>
              </a:rPr>
              <a:t>Tactics: Finding the acceleration vector</a:t>
            </a:r>
          </a:p>
        </p:txBody>
      </p:sp>
      <p:pic>
        <p:nvPicPr>
          <p:cNvPr id="25603" name="Picture 3" descr="Picture 2"/>
          <p:cNvPicPr>
            <a:picLocks noChangeAspect="1" noChangeArrowheads="1"/>
          </p:cNvPicPr>
          <p:nvPr/>
        </p:nvPicPr>
        <p:blipFill>
          <a:blip r:embed="rId3"/>
          <a:srcRect/>
          <a:stretch>
            <a:fillRect/>
          </a:stretch>
        </p:blipFill>
        <p:spPr bwMode="auto">
          <a:xfrm>
            <a:off x="1905000" y="804863"/>
            <a:ext cx="8534400" cy="5656262"/>
          </a:xfrm>
          <a:prstGeom prst="rect">
            <a:avLst/>
          </a:prstGeom>
          <a:noFill/>
          <a:ln w="9525">
            <a:noFill/>
            <a:miter lim="800000"/>
            <a:headEnd/>
            <a:tailEnd/>
          </a:ln>
        </p:spPr>
      </p:pic>
      <p:sp>
        <p:nvSpPr>
          <p:cNvPr id="25604" name="Comment 4"/>
          <p:cNvSpPr>
            <a:spLocks noRot="1" noChangeAspect="1" noEditPoints="1" noChangeArrowheads="1" noChangeShapeType="1" noTextEdit="1"/>
          </p:cNvSpPr>
          <p:nvPr/>
        </p:nvSpPr>
        <p:spPr bwMode="auto">
          <a:xfrm>
            <a:off x="2360614" y="6880225"/>
            <a:ext cx="1587" cy="1588"/>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extrusionOk="0">
                <a:moveTo>
                  <a:pt x="0" y="0"/>
                </a:moveTo>
                <a:lnTo>
                  <a:pt x="0" y="0"/>
                </a:lnTo>
              </a:path>
            </a:pathLst>
          </a:custGeom>
          <a:noFill/>
          <a:ln w="19050" cap="rnd">
            <a:solidFill>
              <a:srgbClr val="000080"/>
            </a:solidFill>
            <a:round/>
            <a:headEnd/>
            <a:tailEnd/>
          </a:ln>
        </p:spPr>
        <p:txBody>
          <a:bodyP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981200" y="152401"/>
            <a:ext cx="8229600" cy="411163"/>
          </a:xfrm>
        </p:spPr>
        <p:txBody>
          <a:bodyPr/>
          <a:lstStyle/>
          <a:p>
            <a:pPr eaLnBrk="1" hangingPunct="1"/>
            <a:r>
              <a:rPr lang="en-US" sz="3200" b="1"/>
              <a:t>Tactics: Finding the acceleration vector</a:t>
            </a:r>
          </a:p>
        </p:txBody>
      </p:sp>
      <p:pic>
        <p:nvPicPr>
          <p:cNvPr id="27651" name="Picture 3" descr="Picture 1"/>
          <p:cNvPicPr>
            <a:picLocks noChangeAspect="1" noChangeArrowheads="1"/>
          </p:cNvPicPr>
          <p:nvPr/>
        </p:nvPicPr>
        <p:blipFill>
          <a:blip r:embed="rId3"/>
          <a:srcRect/>
          <a:stretch>
            <a:fillRect/>
          </a:stretch>
        </p:blipFill>
        <p:spPr bwMode="auto">
          <a:xfrm>
            <a:off x="3132138" y="609600"/>
            <a:ext cx="5757862" cy="624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66402"/>
            <a:ext cx="10515602" cy="2431435"/>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From a PHY131H1F Past Test</a:t>
            </a:r>
          </a:p>
          <a:p>
            <a:endParaRPr lang="en-US" sz="28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Below </a:t>
            </a:r>
            <a:r>
              <a:rPr lang="en-US" sz="2400" dirty="0">
                <a:latin typeface="Times New Roman" panose="02020603050405020304" pitchFamily="18" charset="0"/>
                <a:cs typeface="Times New Roman" panose="02020603050405020304" pitchFamily="18" charset="0"/>
              </a:rPr>
              <a:t>is a motion diagram for an object with smooth motion and a constant value of acceleration.  We define positive displacements as being toward the right.  What can you say about the sign of the acceleration and whether the object is speeding up or slowing down?</a:t>
            </a:r>
            <a:endParaRPr lang="en-CA" sz="2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286273" y="2897837"/>
            <a:ext cx="10915127" cy="2308324"/>
          </a:xfrm>
          <a:prstGeom prst="rect">
            <a:avLst/>
          </a:prstGeom>
          <a:noFill/>
        </p:spPr>
        <p:txBody>
          <a:bodyPr wrap="square" rtlCol="0">
            <a:spAutoFit/>
          </a:bodyPr>
          <a:lstStyle/>
          <a:p>
            <a:pPr marL="800100" lvl="1" indent="-342900">
              <a:buFont typeface="+mj-lt"/>
              <a:buAutoNum type="alphaUcPeriod"/>
            </a:pPr>
            <a:r>
              <a:rPr lang="en-US" sz="2400" dirty="0">
                <a:latin typeface="Times New Roman" panose="02020603050405020304" pitchFamily="18" charset="0"/>
                <a:cs typeface="Times New Roman" panose="02020603050405020304" pitchFamily="18" charset="0"/>
              </a:rPr>
              <a:t>The acceleration is negative, and the object is slowing down.</a:t>
            </a:r>
            <a:endParaRPr lang="en-CA" sz="2400" dirty="0">
              <a:latin typeface="Times New Roman" panose="02020603050405020304" pitchFamily="18" charset="0"/>
              <a:cs typeface="Times New Roman" panose="02020603050405020304" pitchFamily="18" charset="0"/>
            </a:endParaRPr>
          </a:p>
          <a:p>
            <a:pPr marL="800100" lvl="1" indent="-342900">
              <a:buFont typeface="+mj-lt"/>
              <a:buAutoNum type="alphaUcPeriod"/>
            </a:pPr>
            <a:r>
              <a:rPr lang="en-US" sz="2400" dirty="0">
                <a:latin typeface="Times New Roman" panose="02020603050405020304" pitchFamily="18" charset="0"/>
                <a:cs typeface="Times New Roman" panose="02020603050405020304" pitchFamily="18" charset="0"/>
              </a:rPr>
              <a:t>The acceleration is positive, and the object is speeding up.</a:t>
            </a:r>
            <a:endParaRPr lang="en-CA" sz="2400" dirty="0">
              <a:latin typeface="Times New Roman" panose="02020603050405020304" pitchFamily="18" charset="0"/>
              <a:cs typeface="Times New Roman" panose="02020603050405020304" pitchFamily="18" charset="0"/>
            </a:endParaRPr>
          </a:p>
          <a:p>
            <a:pPr marL="800100" lvl="1" indent="-342900">
              <a:buFont typeface="+mj-lt"/>
              <a:buAutoNum type="alphaUcPeriod"/>
            </a:pPr>
            <a:r>
              <a:rPr lang="en-US" sz="2400" dirty="0">
                <a:latin typeface="Times New Roman" panose="02020603050405020304" pitchFamily="18" charset="0"/>
                <a:cs typeface="Times New Roman" panose="02020603050405020304" pitchFamily="18" charset="0"/>
              </a:rPr>
              <a:t>The acceleration is positive, and the object may be speeding up or slowing down.</a:t>
            </a:r>
            <a:endParaRPr lang="en-CA" sz="2400" dirty="0">
              <a:latin typeface="Times New Roman" panose="02020603050405020304" pitchFamily="18" charset="0"/>
              <a:cs typeface="Times New Roman" panose="02020603050405020304" pitchFamily="18" charset="0"/>
            </a:endParaRPr>
          </a:p>
          <a:p>
            <a:pPr marL="800100" lvl="1" indent="-342900">
              <a:buFont typeface="+mj-lt"/>
              <a:buAutoNum type="alphaUcPeriod"/>
            </a:pPr>
            <a:r>
              <a:rPr lang="en-US" sz="2400" dirty="0">
                <a:latin typeface="Times New Roman" panose="02020603050405020304" pitchFamily="18" charset="0"/>
                <a:cs typeface="Times New Roman" panose="02020603050405020304" pitchFamily="18" charset="0"/>
              </a:rPr>
              <a:t>The acceleration may be positive or negative, and the object is speeding up.</a:t>
            </a:r>
            <a:endParaRPr lang="en-CA" sz="2400" dirty="0">
              <a:latin typeface="Times New Roman" panose="02020603050405020304" pitchFamily="18" charset="0"/>
              <a:cs typeface="Times New Roman" panose="02020603050405020304" pitchFamily="18" charset="0"/>
            </a:endParaRPr>
          </a:p>
          <a:p>
            <a:pPr marL="800100" lvl="1" indent="-342900">
              <a:buFont typeface="+mj-lt"/>
              <a:buAutoNum type="alphaUcPeriod"/>
            </a:pPr>
            <a:r>
              <a:rPr lang="en-US" sz="2400" dirty="0">
                <a:latin typeface="Times New Roman" panose="02020603050405020304" pitchFamily="18" charset="0"/>
                <a:cs typeface="Times New Roman" panose="02020603050405020304" pitchFamily="18" charset="0"/>
              </a:rPr>
              <a:t>The acceleration may be positive or negative, and the object may be speeding up or slowing down</a:t>
            </a:r>
            <a:r>
              <a:rPr lang="en-US" sz="2400" dirty="0" smtClean="0">
                <a:latin typeface="Times New Roman" panose="02020603050405020304" pitchFamily="18" charset="0"/>
                <a:cs typeface="Times New Roman" panose="02020603050405020304" pitchFamily="18" charset="0"/>
              </a:rPr>
              <a:t>.</a:t>
            </a:r>
            <a:endParaRPr lang="en-CA" sz="2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685799" y="5590678"/>
            <a:ext cx="10630949" cy="581522"/>
          </a:xfrm>
          <a:prstGeom prst="rect">
            <a:avLst/>
          </a:prstGeom>
        </p:spPr>
      </p:pic>
      <p:sp>
        <p:nvSpPr>
          <p:cNvPr id="5" name="TextBox 6"/>
          <p:cNvSpPr txBox="1">
            <a:spLocks noChangeArrowheads="1"/>
          </p:cNvSpPr>
          <p:nvPr/>
        </p:nvSpPr>
        <p:spPr bwMode="auto">
          <a:xfrm>
            <a:off x="0" y="0"/>
            <a:ext cx="5334000" cy="461665"/>
          </a:xfrm>
          <a:prstGeom prst="rect">
            <a:avLst/>
          </a:prstGeom>
          <a:noFill/>
          <a:ln w="9525">
            <a:noFill/>
            <a:miter lim="800000"/>
            <a:headEnd/>
            <a:tailEnd/>
          </a:ln>
        </p:spPr>
        <p:txBody>
          <a:bodyPr>
            <a:prstTxWarp prst="textNoShape">
              <a:avLst/>
            </a:prstTxWarp>
            <a:spAutoFit/>
          </a:bodyPr>
          <a:lstStyle/>
          <a:p>
            <a:r>
              <a:rPr lang="en-US" sz="2400" dirty="0" smtClean="0"/>
              <a:t>Clicker Question 5</a:t>
            </a:r>
            <a:endParaRPr lang="en-US" sz="2400" dirty="0"/>
          </a:p>
        </p:txBody>
      </p:sp>
      <mc:AlternateContent xmlns:mc="http://schemas.openxmlformats.org/markup-compatibility/2006" xmlns:p14="http://schemas.microsoft.com/office/powerpoint/2010/main">
        <mc:Choice Requires="p14">
          <p:contentPart p14:bwMode="auto" r:id="rId3">
            <p14:nvContentPartPr>
              <p14:cNvPr id="6" name="Ink 5"/>
              <p14:cNvContentPartPr/>
              <p14:nvPr/>
            </p14:nvContentPartPr>
            <p14:xfrm>
              <a:off x="3924360" y="4777920"/>
              <a:ext cx="7145280" cy="828000"/>
            </p14:xfrm>
          </p:contentPart>
        </mc:Choice>
        <mc:Fallback xmlns="">
          <p:pic>
            <p:nvPicPr>
              <p:cNvPr id="6" name="Ink 5"/>
              <p:cNvPicPr/>
              <p:nvPr/>
            </p:nvPicPr>
            <p:blipFill>
              <a:blip r:embed="rId4"/>
              <a:stretch>
                <a:fillRect/>
              </a:stretch>
            </p:blipFill>
            <p:spPr>
              <a:xfrm>
                <a:off x="3915000" y="4775040"/>
                <a:ext cx="7165080" cy="833400"/>
              </a:xfrm>
              <a:prstGeom prst="rect">
                <a:avLst/>
              </a:prstGeom>
            </p:spPr>
          </p:pic>
        </mc:Fallback>
      </mc:AlternateContent>
    </p:spTree>
    <p:extLst>
      <p:ext uri="{BB962C8B-B14F-4D97-AF65-F5344CB8AC3E}">
        <p14:creationId xmlns:p14="http://schemas.microsoft.com/office/powerpoint/2010/main" val="2076713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Fall 2013 Test 1 results</a:t>
            </a:r>
            <a:endParaRPr lang="en-CA" dirty="0"/>
          </a:p>
        </p:txBody>
      </p:sp>
      <p:sp>
        <p:nvSpPr>
          <p:cNvPr id="5" name="TextBox 4"/>
          <p:cNvSpPr txBox="1"/>
          <p:nvPr/>
        </p:nvSpPr>
        <p:spPr>
          <a:xfrm>
            <a:off x="1981200" y="5334507"/>
            <a:ext cx="4191000" cy="1200329"/>
          </a:xfrm>
          <a:prstGeom prst="rect">
            <a:avLst/>
          </a:prstGeom>
          <a:noFill/>
        </p:spPr>
        <p:txBody>
          <a:bodyPr wrap="square" rtlCol="0">
            <a:spAutoFit/>
          </a:bodyPr>
          <a:lstStyle/>
          <a:p>
            <a:r>
              <a:rPr lang="en-CA" sz="2400" dirty="0"/>
              <a:t>Average test mark was </a:t>
            </a:r>
            <a:r>
              <a:rPr lang="en-CA" sz="2400" dirty="0" smtClean="0"/>
              <a:t>63%</a:t>
            </a:r>
            <a:endParaRPr lang="en-CA" sz="2400" dirty="0"/>
          </a:p>
          <a:p>
            <a:r>
              <a:rPr lang="en-CA" sz="2400" dirty="0" smtClean="0"/>
              <a:t>21% </a:t>
            </a:r>
            <a:r>
              <a:rPr lang="en-CA" sz="2400" dirty="0"/>
              <a:t>of the class got </a:t>
            </a:r>
            <a:r>
              <a:rPr lang="en-CA" sz="2400" dirty="0" smtClean="0"/>
              <a:t> A</a:t>
            </a:r>
            <a:endParaRPr lang="en-CA" sz="2400" dirty="0"/>
          </a:p>
          <a:p>
            <a:r>
              <a:rPr lang="en-CA" sz="2400" dirty="0" smtClean="0"/>
              <a:t>18% </a:t>
            </a:r>
            <a:r>
              <a:rPr lang="en-CA" sz="2400" dirty="0"/>
              <a:t>got </a:t>
            </a:r>
            <a:r>
              <a:rPr lang="en-CA" sz="2400" dirty="0" smtClean="0"/>
              <a:t>B</a:t>
            </a:r>
            <a:endParaRPr lang="en-CA" sz="2400" dirty="0"/>
          </a:p>
        </p:txBody>
      </p:sp>
      <p:sp>
        <p:nvSpPr>
          <p:cNvPr id="6" name="TextBox 5"/>
          <p:cNvSpPr txBox="1"/>
          <p:nvPr/>
        </p:nvSpPr>
        <p:spPr>
          <a:xfrm>
            <a:off x="6553200" y="5334507"/>
            <a:ext cx="3657600" cy="1200329"/>
          </a:xfrm>
          <a:prstGeom prst="rect">
            <a:avLst/>
          </a:prstGeom>
          <a:noFill/>
        </p:spPr>
        <p:txBody>
          <a:bodyPr wrap="square" rtlCol="0">
            <a:spAutoFit/>
          </a:bodyPr>
          <a:lstStyle/>
          <a:p>
            <a:r>
              <a:rPr lang="en-CA" sz="2400" dirty="0" smtClean="0"/>
              <a:t>19% </a:t>
            </a:r>
            <a:r>
              <a:rPr lang="en-CA" sz="2400" dirty="0"/>
              <a:t>got </a:t>
            </a:r>
            <a:r>
              <a:rPr lang="en-CA" sz="2400" dirty="0" smtClean="0"/>
              <a:t>C</a:t>
            </a:r>
            <a:endParaRPr lang="en-CA" sz="2400" dirty="0"/>
          </a:p>
          <a:p>
            <a:r>
              <a:rPr lang="en-CA" sz="2400" dirty="0" smtClean="0"/>
              <a:t>17% </a:t>
            </a:r>
            <a:r>
              <a:rPr lang="en-CA" sz="2400" dirty="0"/>
              <a:t>got </a:t>
            </a:r>
            <a:r>
              <a:rPr lang="en-CA" sz="2400" dirty="0" smtClean="0"/>
              <a:t>D</a:t>
            </a:r>
            <a:endParaRPr lang="en-CA" sz="2400" dirty="0"/>
          </a:p>
          <a:p>
            <a:r>
              <a:rPr lang="en-CA" sz="2400" dirty="0" smtClean="0"/>
              <a:t>24% </a:t>
            </a:r>
            <a:r>
              <a:rPr lang="en-CA" sz="2400" dirty="0"/>
              <a:t>failed</a:t>
            </a:r>
          </a:p>
        </p:txBody>
      </p:sp>
      <p:graphicFrame>
        <p:nvGraphicFramePr>
          <p:cNvPr id="7" name="Chart 6"/>
          <p:cNvGraphicFramePr>
            <a:graphicFrameLocks/>
          </p:cNvGraphicFramePr>
          <p:nvPr>
            <p:extLst>
              <p:ext uri="{D42A27DB-BD31-4B8C-83A1-F6EECF244321}">
                <p14:modId xmlns:p14="http://schemas.microsoft.com/office/powerpoint/2010/main" val="2644019926"/>
              </p:ext>
            </p:extLst>
          </p:nvPr>
        </p:nvGraphicFramePr>
        <p:xfrm>
          <a:off x="1066800" y="1417639"/>
          <a:ext cx="8229600" cy="3763961"/>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7696200" y="2209800"/>
            <a:ext cx="338554" cy="369332"/>
          </a:xfrm>
          <a:prstGeom prst="rect">
            <a:avLst/>
          </a:prstGeom>
          <a:noFill/>
        </p:spPr>
        <p:txBody>
          <a:bodyPr wrap="none" rtlCol="0">
            <a:spAutoFit/>
          </a:bodyPr>
          <a:lstStyle/>
          <a:p>
            <a:r>
              <a:rPr lang="en-CA" dirty="0" smtClean="0"/>
              <a:t>A</a:t>
            </a:r>
            <a:endParaRPr lang="en-CA" dirty="0"/>
          </a:p>
        </p:txBody>
      </p:sp>
      <p:sp>
        <p:nvSpPr>
          <p:cNvPr id="8" name="TextBox 7"/>
          <p:cNvSpPr txBox="1"/>
          <p:nvPr/>
        </p:nvSpPr>
        <p:spPr>
          <a:xfrm>
            <a:off x="8382000" y="2772598"/>
            <a:ext cx="473206" cy="369332"/>
          </a:xfrm>
          <a:prstGeom prst="rect">
            <a:avLst/>
          </a:prstGeom>
          <a:noFill/>
        </p:spPr>
        <p:txBody>
          <a:bodyPr wrap="none" rtlCol="0">
            <a:spAutoFit/>
          </a:bodyPr>
          <a:lstStyle/>
          <a:p>
            <a:r>
              <a:rPr lang="en-CA" dirty="0" smtClean="0"/>
              <a:t>A+</a:t>
            </a:r>
            <a:endParaRPr lang="en-CA" dirty="0"/>
          </a:p>
        </p:txBody>
      </p:sp>
      <p:sp>
        <p:nvSpPr>
          <p:cNvPr id="9" name="TextBox 8"/>
          <p:cNvSpPr txBox="1"/>
          <p:nvPr/>
        </p:nvSpPr>
        <p:spPr>
          <a:xfrm>
            <a:off x="7086600" y="1664490"/>
            <a:ext cx="338554" cy="369332"/>
          </a:xfrm>
          <a:prstGeom prst="rect">
            <a:avLst/>
          </a:prstGeom>
          <a:noFill/>
        </p:spPr>
        <p:txBody>
          <a:bodyPr wrap="none" rtlCol="0">
            <a:spAutoFit/>
          </a:bodyPr>
          <a:lstStyle/>
          <a:p>
            <a:r>
              <a:rPr lang="en-CA" dirty="0"/>
              <a:t>B</a:t>
            </a:r>
          </a:p>
        </p:txBody>
      </p:sp>
      <p:sp>
        <p:nvSpPr>
          <p:cNvPr id="10" name="TextBox 9"/>
          <p:cNvSpPr txBox="1"/>
          <p:nvPr/>
        </p:nvSpPr>
        <p:spPr>
          <a:xfrm>
            <a:off x="6324600" y="1688068"/>
            <a:ext cx="351378" cy="369332"/>
          </a:xfrm>
          <a:prstGeom prst="rect">
            <a:avLst/>
          </a:prstGeom>
          <a:noFill/>
        </p:spPr>
        <p:txBody>
          <a:bodyPr wrap="none" rtlCol="0">
            <a:spAutoFit/>
          </a:bodyPr>
          <a:lstStyle/>
          <a:p>
            <a:r>
              <a:rPr lang="en-CA" dirty="0" smtClean="0"/>
              <a:t>C</a:t>
            </a:r>
            <a:endParaRPr lang="en-CA" dirty="0"/>
          </a:p>
        </p:txBody>
      </p:sp>
      <p:sp>
        <p:nvSpPr>
          <p:cNvPr id="11" name="TextBox 10"/>
          <p:cNvSpPr txBox="1"/>
          <p:nvPr/>
        </p:nvSpPr>
        <p:spPr>
          <a:xfrm>
            <a:off x="5638800" y="1942993"/>
            <a:ext cx="351378" cy="369332"/>
          </a:xfrm>
          <a:prstGeom prst="rect">
            <a:avLst/>
          </a:prstGeom>
          <a:noFill/>
        </p:spPr>
        <p:txBody>
          <a:bodyPr wrap="none" rtlCol="0">
            <a:spAutoFit/>
          </a:bodyPr>
          <a:lstStyle/>
          <a:p>
            <a:r>
              <a:rPr lang="en-CA" dirty="0"/>
              <a:t>D</a:t>
            </a:r>
          </a:p>
        </p:txBody>
      </p:sp>
      <p:sp>
        <p:nvSpPr>
          <p:cNvPr id="12" name="TextBox 11"/>
          <p:cNvSpPr txBox="1"/>
          <p:nvPr/>
        </p:nvSpPr>
        <p:spPr>
          <a:xfrm>
            <a:off x="4932070" y="2227812"/>
            <a:ext cx="325730" cy="369332"/>
          </a:xfrm>
          <a:prstGeom prst="rect">
            <a:avLst/>
          </a:prstGeom>
          <a:noFill/>
        </p:spPr>
        <p:txBody>
          <a:bodyPr wrap="none" rtlCol="0">
            <a:spAutoFit/>
          </a:bodyPr>
          <a:lstStyle/>
          <a:p>
            <a:r>
              <a:rPr lang="en-CA" dirty="0" smtClean="0"/>
              <a:t>F</a:t>
            </a:r>
            <a:endParaRPr lang="en-CA" dirty="0"/>
          </a:p>
        </p:txBody>
      </p:sp>
    </p:spTree>
    <p:extLst>
      <p:ext uri="{BB962C8B-B14F-4D97-AF65-F5344CB8AC3E}">
        <p14:creationId xmlns:p14="http://schemas.microsoft.com/office/powerpoint/2010/main" val="35169177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a:graphicFrameLocks/>
          </p:cNvGraphicFramePr>
          <p:nvPr>
            <p:extLst>
              <p:ext uri="{D42A27DB-BD31-4B8C-83A1-F6EECF244321}">
                <p14:modId xmlns:p14="http://schemas.microsoft.com/office/powerpoint/2010/main" val="3849121320"/>
              </p:ext>
            </p:extLst>
          </p:nvPr>
        </p:nvGraphicFramePr>
        <p:xfrm>
          <a:off x="1981200" y="1219201"/>
          <a:ext cx="7086600" cy="3886199"/>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CA" dirty="0" smtClean="0"/>
              <a:t>Fall 2013 Final Course Marks</a:t>
            </a:r>
            <a:endParaRPr lang="en-CA" dirty="0"/>
          </a:p>
        </p:txBody>
      </p:sp>
      <p:sp>
        <p:nvSpPr>
          <p:cNvPr id="5" name="TextBox 4"/>
          <p:cNvSpPr txBox="1"/>
          <p:nvPr/>
        </p:nvSpPr>
        <p:spPr>
          <a:xfrm>
            <a:off x="1981200" y="5334507"/>
            <a:ext cx="4191000" cy="830997"/>
          </a:xfrm>
          <a:prstGeom prst="rect">
            <a:avLst/>
          </a:prstGeom>
          <a:noFill/>
        </p:spPr>
        <p:txBody>
          <a:bodyPr wrap="square" rtlCol="0">
            <a:spAutoFit/>
          </a:bodyPr>
          <a:lstStyle/>
          <a:p>
            <a:r>
              <a:rPr lang="en-CA" sz="2400" dirty="0" smtClean="0"/>
              <a:t>32% </a:t>
            </a:r>
            <a:r>
              <a:rPr lang="en-CA" sz="2400" dirty="0"/>
              <a:t>of the class got </a:t>
            </a:r>
            <a:r>
              <a:rPr lang="en-CA" sz="2400" dirty="0" smtClean="0"/>
              <a:t> A</a:t>
            </a:r>
            <a:endParaRPr lang="en-CA" sz="2400" dirty="0"/>
          </a:p>
          <a:p>
            <a:r>
              <a:rPr lang="en-CA" sz="2400" dirty="0"/>
              <a:t>2</a:t>
            </a:r>
            <a:r>
              <a:rPr lang="en-CA" sz="2400" dirty="0" smtClean="0"/>
              <a:t>8% </a:t>
            </a:r>
            <a:r>
              <a:rPr lang="en-CA" sz="2400" dirty="0"/>
              <a:t>got </a:t>
            </a:r>
            <a:r>
              <a:rPr lang="en-CA" sz="2400" dirty="0" smtClean="0"/>
              <a:t>B</a:t>
            </a:r>
            <a:endParaRPr lang="en-CA" sz="2400" dirty="0"/>
          </a:p>
        </p:txBody>
      </p:sp>
      <p:sp>
        <p:nvSpPr>
          <p:cNvPr id="6" name="TextBox 5"/>
          <p:cNvSpPr txBox="1"/>
          <p:nvPr/>
        </p:nvSpPr>
        <p:spPr>
          <a:xfrm>
            <a:off x="6553200" y="5334507"/>
            <a:ext cx="3657600" cy="1200329"/>
          </a:xfrm>
          <a:prstGeom prst="rect">
            <a:avLst/>
          </a:prstGeom>
          <a:noFill/>
        </p:spPr>
        <p:txBody>
          <a:bodyPr wrap="square" rtlCol="0">
            <a:spAutoFit/>
          </a:bodyPr>
          <a:lstStyle/>
          <a:p>
            <a:r>
              <a:rPr lang="en-CA" sz="2400" dirty="0" smtClean="0"/>
              <a:t>25% </a:t>
            </a:r>
            <a:r>
              <a:rPr lang="en-CA" sz="2400" dirty="0"/>
              <a:t>got </a:t>
            </a:r>
            <a:r>
              <a:rPr lang="en-CA" sz="2400" dirty="0" smtClean="0"/>
              <a:t>C</a:t>
            </a:r>
            <a:endParaRPr lang="en-CA" sz="2400" dirty="0"/>
          </a:p>
          <a:p>
            <a:r>
              <a:rPr lang="en-CA" sz="2400" dirty="0" smtClean="0"/>
              <a:t>10% </a:t>
            </a:r>
            <a:r>
              <a:rPr lang="en-CA" sz="2400" dirty="0"/>
              <a:t>got </a:t>
            </a:r>
            <a:r>
              <a:rPr lang="en-CA" sz="2400" dirty="0" smtClean="0"/>
              <a:t>D</a:t>
            </a:r>
            <a:endParaRPr lang="en-CA" sz="2400" dirty="0"/>
          </a:p>
          <a:p>
            <a:r>
              <a:rPr lang="en-CA" sz="2400" dirty="0"/>
              <a:t>6</a:t>
            </a:r>
            <a:r>
              <a:rPr lang="en-CA" sz="2400" dirty="0" smtClean="0"/>
              <a:t>% </a:t>
            </a:r>
            <a:r>
              <a:rPr lang="en-CA" sz="2400" dirty="0"/>
              <a:t>failed</a:t>
            </a:r>
          </a:p>
        </p:txBody>
      </p:sp>
      <p:sp>
        <p:nvSpPr>
          <p:cNvPr id="3" name="TextBox 2"/>
          <p:cNvSpPr txBox="1"/>
          <p:nvPr/>
        </p:nvSpPr>
        <p:spPr>
          <a:xfrm>
            <a:off x="7803911" y="1761900"/>
            <a:ext cx="338554" cy="369332"/>
          </a:xfrm>
          <a:prstGeom prst="rect">
            <a:avLst/>
          </a:prstGeom>
          <a:noFill/>
        </p:spPr>
        <p:txBody>
          <a:bodyPr wrap="none" rtlCol="0">
            <a:spAutoFit/>
          </a:bodyPr>
          <a:lstStyle/>
          <a:p>
            <a:r>
              <a:rPr lang="en-CA" dirty="0" smtClean="0"/>
              <a:t>A</a:t>
            </a:r>
            <a:endParaRPr lang="en-CA" dirty="0"/>
          </a:p>
        </p:txBody>
      </p:sp>
      <p:sp>
        <p:nvSpPr>
          <p:cNvPr id="8" name="TextBox 7"/>
          <p:cNvSpPr txBox="1"/>
          <p:nvPr/>
        </p:nvSpPr>
        <p:spPr>
          <a:xfrm>
            <a:off x="8382000" y="3326622"/>
            <a:ext cx="473206" cy="369332"/>
          </a:xfrm>
          <a:prstGeom prst="rect">
            <a:avLst/>
          </a:prstGeom>
          <a:noFill/>
        </p:spPr>
        <p:txBody>
          <a:bodyPr wrap="none" rtlCol="0">
            <a:spAutoFit/>
          </a:bodyPr>
          <a:lstStyle/>
          <a:p>
            <a:r>
              <a:rPr lang="en-CA" dirty="0" smtClean="0"/>
              <a:t>A+</a:t>
            </a:r>
            <a:endParaRPr lang="en-CA" dirty="0"/>
          </a:p>
        </p:txBody>
      </p:sp>
      <p:sp>
        <p:nvSpPr>
          <p:cNvPr id="9" name="TextBox 8"/>
          <p:cNvSpPr txBox="1"/>
          <p:nvPr/>
        </p:nvSpPr>
        <p:spPr>
          <a:xfrm>
            <a:off x="7087292" y="1453393"/>
            <a:ext cx="338554" cy="369332"/>
          </a:xfrm>
          <a:prstGeom prst="rect">
            <a:avLst/>
          </a:prstGeom>
          <a:noFill/>
        </p:spPr>
        <p:txBody>
          <a:bodyPr wrap="none" rtlCol="0">
            <a:spAutoFit/>
          </a:bodyPr>
          <a:lstStyle/>
          <a:p>
            <a:r>
              <a:rPr lang="en-CA" dirty="0"/>
              <a:t>B</a:t>
            </a:r>
          </a:p>
        </p:txBody>
      </p:sp>
      <p:sp>
        <p:nvSpPr>
          <p:cNvPr id="10" name="TextBox 9"/>
          <p:cNvSpPr txBox="1"/>
          <p:nvPr/>
        </p:nvSpPr>
        <p:spPr>
          <a:xfrm>
            <a:off x="6487392" y="1720787"/>
            <a:ext cx="351378" cy="369332"/>
          </a:xfrm>
          <a:prstGeom prst="rect">
            <a:avLst/>
          </a:prstGeom>
          <a:noFill/>
        </p:spPr>
        <p:txBody>
          <a:bodyPr wrap="none" rtlCol="0">
            <a:spAutoFit/>
          </a:bodyPr>
          <a:lstStyle/>
          <a:p>
            <a:r>
              <a:rPr lang="en-CA" dirty="0" smtClean="0"/>
              <a:t>C</a:t>
            </a:r>
            <a:endParaRPr lang="en-CA" dirty="0"/>
          </a:p>
        </p:txBody>
      </p:sp>
      <p:sp>
        <p:nvSpPr>
          <p:cNvPr id="11" name="TextBox 10"/>
          <p:cNvSpPr txBox="1"/>
          <p:nvPr/>
        </p:nvSpPr>
        <p:spPr>
          <a:xfrm>
            <a:off x="5847671" y="3243496"/>
            <a:ext cx="351378" cy="369332"/>
          </a:xfrm>
          <a:prstGeom prst="rect">
            <a:avLst/>
          </a:prstGeom>
          <a:noFill/>
        </p:spPr>
        <p:txBody>
          <a:bodyPr wrap="none" rtlCol="0">
            <a:spAutoFit/>
          </a:bodyPr>
          <a:lstStyle/>
          <a:p>
            <a:r>
              <a:rPr lang="en-CA" dirty="0"/>
              <a:t>D</a:t>
            </a:r>
          </a:p>
        </p:txBody>
      </p:sp>
      <p:sp>
        <p:nvSpPr>
          <p:cNvPr id="12" name="TextBox 11"/>
          <p:cNvSpPr txBox="1"/>
          <p:nvPr/>
        </p:nvSpPr>
        <p:spPr>
          <a:xfrm>
            <a:off x="5257800" y="3883648"/>
            <a:ext cx="325730" cy="369332"/>
          </a:xfrm>
          <a:prstGeom prst="rect">
            <a:avLst/>
          </a:prstGeom>
          <a:noFill/>
        </p:spPr>
        <p:txBody>
          <a:bodyPr wrap="none" rtlCol="0">
            <a:spAutoFit/>
          </a:bodyPr>
          <a:lstStyle/>
          <a:p>
            <a:r>
              <a:rPr lang="en-CA" dirty="0" smtClean="0"/>
              <a:t>F</a:t>
            </a:r>
            <a:endParaRPr lang="en-CA" dirty="0"/>
          </a:p>
        </p:txBody>
      </p:sp>
      <p:sp>
        <p:nvSpPr>
          <p:cNvPr id="4" name="TextBox 3"/>
          <p:cNvSpPr txBox="1"/>
          <p:nvPr/>
        </p:nvSpPr>
        <p:spPr>
          <a:xfrm>
            <a:off x="9107606" y="1680828"/>
            <a:ext cx="2864715" cy="2677656"/>
          </a:xfrm>
          <a:prstGeom prst="rect">
            <a:avLst/>
          </a:prstGeom>
          <a:noFill/>
        </p:spPr>
        <p:txBody>
          <a:bodyPr wrap="square" rtlCol="0">
            <a:spAutoFit/>
          </a:bodyPr>
          <a:lstStyle/>
          <a:p>
            <a:r>
              <a:rPr lang="en-CA" sz="2400" dirty="0" smtClean="0"/>
              <a:t>644 students completed the course.</a:t>
            </a:r>
          </a:p>
          <a:p>
            <a:endParaRPr lang="en-CA" sz="2400" dirty="0" smtClean="0"/>
          </a:p>
          <a:p>
            <a:r>
              <a:rPr lang="en-CA" sz="2400" dirty="0" smtClean="0"/>
              <a:t>That’s ¾ of the students who wrote Test 1.</a:t>
            </a:r>
            <a:endParaRPr lang="en-CA" sz="2400" dirty="0"/>
          </a:p>
        </p:txBody>
      </p:sp>
    </p:spTree>
    <p:extLst>
      <p:ext uri="{BB962C8B-B14F-4D97-AF65-F5344CB8AC3E}">
        <p14:creationId xmlns:p14="http://schemas.microsoft.com/office/powerpoint/2010/main" val="17657206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838200"/>
          </a:xfrm>
        </p:spPr>
        <p:txBody>
          <a:bodyPr/>
          <a:lstStyle/>
          <a:p>
            <a:r>
              <a:rPr lang="en-CA" dirty="0" smtClean="0"/>
              <a:t>Piazza Discussion Board</a:t>
            </a:r>
            <a:endParaRPr lang="en-CA" dirty="0"/>
          </a:p>
        </p:txBody>
      </p:sp>
      <p:sp>
        <p:nvSpPr>
          <p:cNvPr id="3" name="Content Placeholder 2"/>
          <p:cNvSpPr>
            <a:spLocks noGrp="1"/>
          </p:cNvSpPr>
          <p:nvPr>
            <p:ph idx="1"/>
          </p:nvPr>
        </p:nvSpPr>
        <p:spPr>
          <a:xfrm>
            <a:off x="642851" y="3733800"/>
            <a:ext cx="10972800" cy="2514600"/>
          </a:xfrm>
        </p:spPr>
        <p:txBody>
          <a:bodyPr/>
          <a:lstStyle/>
          <a:p>
            <a:r>
              <a:rPr lang="en-CA" dirty="0" smtClean="0"/>
              <a:t>This is a fast way to get answers to your questions, sometimes from other students</a:t>
            </a:r>
          </a:p>
          <a:p>
            <a:r>
              <a:rPr lang="en-CA" dirty="0" smtClean="0"/>
              <a:t>It is optional, and it is free</a:t>
            </a:r>
          </a:p>
          <a:p>
            <a:r>
              <a:rPr lang="en-CA" dirty="0"/>
              <a:t>Simply visit </a:t>
            </a:r>
            <a:r>
              <a:rPr lang="en-CA" dirty="0">
                <a:hlinkClick r:id="rId2"/>
              </a:rPr>
              <a:t>https://piazza.com</a:t>
            </a:r>
            <a:r>
              <a:rPr lang="en-CA" dirty="0" smtClean="0">
                <a:hlinkClick r:id="rId2"/>
              </a:rPr>
              <a:t>/</a:t>
            </a:r>
            <a:r>
              <a:rPr lang="en-CA" dirty="0" smtClean="0"/>
              <a:t> </a:t>
            </a:r>
            <a:endParaRPr lang="en-CA" dirty="0"/>
          </a:p>
        </p:txBody>
      </p:sp>
      <p:pic>
        <p:nvPicPr>
          <p:cNvPr id="4" name="Picture 3"/>
          <p:cNvPicPr>
            <a:picLocks noChangeAspect="1"/>
          </p:cNvPicPr>
          <p:nvPr/>
        </p:nvPicPr>
        <p:blipFill>
          <a:blip r:embed="rId3"/>
          <a:stretch>
            <a:fillRect/>
          </a:stretch>
        </p:blipFill>
        <p:spPr>
          <a:xfrm>
            <a:off x="609600" y="1417638"/>
            <a:ext cx="10864946" cy="2011362"/>
          </a:xfrm>
          <a:prstGeom prst="rect">
            <a:avLst/>
          </a:prstGeom>
        </p:spPr>
      </p:pic>
    </p:spTree>
    <p:extLst>
      <p:ext uri="{BB962C8B-B14F-4D97-AF65-F5344CB8AC3E}">
        <p14:creationId xmlns:p14="http://schemas.microsoft.com/office/powerpoint/2010/main" val="16381434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304800"/>
            <a:ext cx="9525000" cy="3231654"/>
          </a:xfrm>
          <a:prstGeom prst="rect">
            <a:avLst/>
          </a:prstGeom>
          <a:noFill/>
        </p:spPr>
        <p:txBody>
          <a:bodyPr wrap="square" rtlCol="0">
            <a:spAutoFit/>
          </a:bodyPr>
          <a:lstStyle/>
          <a:p>
            <a:pPr algn="ctr"/>
            <a:r>
              <a:rPr lang="en-CA" sz="3600" dirty="0" smtClean="0"/>
              <a:t>Announcement</a:t>
            </a:r>
          </a:p>
          <a:p>
            <a:pPr marL="457200" indent="-457200">
              <a:buFont typeface="Arial" panose="020B0604020202020204" pitchFamily="34" charset="0"/>
              <a:buChar char="•"/>
            </a:pPr>
            <a:r>
              <a:rPr lang="en-CA" sz="2800" dirty="0"/>
              <a:t>Victoria College tutors help with Labs, concepts, and past test questions. Tutoring is free and open to all enrolled Arts and Science physics students. </a:t>
            </a:r>
            <a:endParaRPr lang="en-CA" sz="2800" dirty="0" smtClean="0"/>
          </a:p>
          <a:p>
            <a:pPr marL="457200" indent="-457200">
              <a:buFont typeface="Arial" panose="020B0604020202020204" pitchFamily="34" charset="0"/>
              <a:buChar char="•"/>
            </a:pPr>
            <a:r>
              <a:rPr lang="en-CA" sz="2800" b="1" dirty="0"/>
              <a:t>Location:</a:t>
            </a:r>
            <a:r>
              <a:rPr lang="en-CA" sz="2800" dirty="0"/>
              <a:t> Lash Miller Chemistry Lounge</a:t>
            </a:r>
            <a:br>
              <a:rPr lang="en-CA" sz="2800" dirty="0"/>
            </a:br>
            <a:r>
              <a:rPr lang="en-CA" sz="2800" dirty="0"/>
              <a:t>Undergraduate Lounge (LM204A</a:t>
            </a:r>
            <a:r>
              <a:rPr lang="en-CA" sz="2800" dirty="0" smtClean="0"/>
              <a:t>)</a:t>
            </a:r>
          </a:p>
          <a:p>
            <a:pPr marL="457200" indent="-457200">
              <a:buFont typeface="Arial" panose="020B0604020202020204" pitchFamily="34" charset="0"/>
              <a:buChar char="•"/>
            </a:pPr>
            <a:r>
              <a:rPr lang="en-CA" sz="2800" dirty="0" smtClean="0"/>
              <a:t>Times this semester: Tuesdays 3:00 – 5:00pm</a:t>
            </a:r>
            <a:endParaRPr lang="en-CA" sz="2800" dirty="0"/>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691172"/>
            <a:ext cx="5010150" cy="317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9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3691172"/>
            <a:ext cx="4343400" cy="3189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35953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2362200" y="1219201"/>
            <a:ext cx="7437438" cy="906463"/>
          </a:xfrm>
          <a:prstGeom prst="rect">
            <a:avLst/>
          </a:prstGeom>
          <a:noFill/>
          <a:ln w="9525">
            <a:noFill/>
            <a:miter lim="800000"/>
            <a:headEnd/>
            <a:tailEnd/>
          </a:ln>
        </p:spPr>
        <p:txBody>
          <a:bodyPr lIns="0" tIns="0" rIns="0" bIns="0">
            <a:prstTxWarp prst="textNoShape">
              <a:avLst/>
            </a:prstTxWarp>
            <a:spAutoFit/>
          </a:bodyPr>
          <a:lstStyle/>
          <a:p>
            <a:pPr defTabSz="828675" hangingPunct="0">
              <a:lnSpc>
                <a:spcPts val="3400"/>
              </a:lnSpc>
              <a:spcAft>
                <a:spcPts val="200"/>
              </a:spcAft>
              <a:buClr>
                <a:srgbClr val="000000"/>
              </a:buClr>
              <a:buSzPct val="4500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sz="3200" b="1">
                <a:solidFill>
                  <a:srgbClr val="336699"/>
                </a:solidFill>
                <a:latin typeface="Times New Roman" charset="0"/>
              </a:rPr>
              <a:t>Which car is going faster, A or B? </a:t>
            </a:r>
          </a:p>
          <a:p>
            <a:pPr defTabSz="828675" hangingPunct="0">
              <a:lnSpc>
                <a:spcPts val="3400"/>
              </a:lnSpc>
              <a:spcAft>
                <a:spcPts val="200"/>
              </a:spcAft>
              <a:buClr>
                <a:srgbClr val="000000"/>
              </a:buClr>
              <a:buSzPct val="4500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sz="3200" b="1">
                <a:solidFill>
                  <a:srgbClr val="336699"/>
                </a:solidFill>
                <a:latin typeface="Times New Roman" charset="0"/>
              </a:rPr>
              <a:t>(Assume these are both motion diagrams.)</a:t>
            </a:r>
          </a:p>
        </p:txBody>
      </p:sp>
      <p:pic>
        <p:nvPicPr>
          <p:cNvPr id="17411" name="Picture 3"/>
          <p:cNvPicPr>
            <a:picLocks noChangeAspect="1" noChangeArrowheads="1"/>
          </p:cNvPicPr>
          <p:nvPr/>
        </p:nvPicPr>
        <p:blipFill>
          <a:blip r:embed="rId3"/>
          <a:srcRect b="70474"/>
          <a:stretch>
            <a:fillRect/>
          </a:stretch>
        </p:blipFill>
        <p:spPr bwMode="auto">
          <a:xfrm>
            <a:off x="2349500" y="3192464"/>
            <a:ext cx="7315200" cy="1481137"/>
          </a:xfrm>
          <a:prstGeom prst="rect">
            <a:avLst/>
          </a:prstGeom>
          <a:noFill/>
          <a:ln w="9525">
            <a:noFill/>
            <a:miter lim="800000"/>
            <a:headEnd/>
            <a:tailEnd/>
          </a:ln>
        </p:spPr>
      </p:pic>
      <p:sp>
        <p:nvSpPr>
          <p:cNvPr id="17412" name="Text Box 4"/>
          <p:cNvSpPr txBox="1">
            <a:spLocks noChangeArrowheads="1"/>
          </p:cNvSpPr>
          <p:nvPr/>
        </p:nvSpPr>
        <p:spPr bwMode="auto">
          <a:xfrm>
            <a:off x="3756025" y="3865564"/>
            <a:ext cx="609600" cy="701675"/>
          </a:xfrm>
          <a:prstGeom prst="rect">
            <a:avLst/>
          </a:prstGeom>
          <a:solidFill>
            <a:schemeClr val="bg1"/>
          </a:solidFill>
          <a:ln w="9525">
            <a:noFill/>
            <a:miter lim="800000"/>
            <a:headEnd/>
            <a:tailEnd/>
          </a:ln>
        </p:spPr>
        <p:txBody>
          <a:bodyPr>
            <a:prstTxWarp prst="textNoShape">
              <a:avLst/>
            </a:prstTxWarp>
            <a:spAutoFit/>
          </a:bodyPr>
          <a:lstStyle/>
          <a:p>
            <a:pPr>
              <a:spcBef>
                <a:spcPct val="50000"/>
              </a:spcBef>
            </a:pPr>
            <a:r>
              <a:rPr lang="en-US" sz="4000"/>
              <a:t>A</a:t>
            </a:r>
          </a:p>
        </p:txBody>
      </p:sp>
      <p:sp>
        <p:nvSpPr>
          <p:cNvPr id="17413" name="Text Box 5"/>
          <p:cNvSpPr txBox="1">
            <a:spLocks noChangeArrowheads="1"/>
          </p:cNvSpPr>
          <p:nvPr/>
        </p:nvSpPr>
        <p:spPr bwMode="auto">
          <a:xfrm>
            <a:off x="7467600" y="3886201"/>
            <a:ext cx="609600" cy="701675"/>
          </a:xfrm>
          <a:prstGeom prst="rect">
            <a:avLst/>
          </a:prstGeom>
          <a:solidFill>
            <a:schemeClr val="bg1"/>
          </a:solidFill>
          <a:ln w="9525">
            <a:noFill/>
            <a:miter lim="800000"/>
            <a:headEnd/>
            <a:tailEnd/>
          </a:ln>
        </p:spPr>
        <p:txBody>
          <a:bodyPr>
            <a:prstTxWarp prst="textNoShape">
              <a:avLst/>
            </a:prstTxWarp>
            <a:spAutoFit/>
          </a:bodyPr>
          <a:lstStyle/>
          <a:p>
            <a:pPr>
              <a:spcBef>
                <a:spcPct val="50000"/>
              </a:spcBef>
            </a:pPr>
            <a:r>
              <a:rPr lang="en-US" sz="4000"/>
              <a:t>B</a:t>
            </a:r>
          </a:p>
        </p:txBody>
      </p:sp>
      <p:sp>
        <p:nvSpPr>
          <p:cNvPr id="17414" name="TextBox 6"/>
          <p:cNvSpPr txBox="1">
            <a:spLocks noChangeArrowheads="1"/>
          </p:cNvSpPr>
          <p:nvPr/>
        </p:nvSpPr>
        <p:spPr bwMode="auto">
          <a:xfrm>
            <a:off x="2209800" y="381000"/>
            <a:ext cx="5334000" cy="661988"/>
          </a:xfrm>
          <a:prstGeom prst="rect">
            <a:avLst/>
          </a:prstGeom>
          <a:noFill/>
          <a:ln w="9525">
            <a:noFill/>
            <a:miter lim="800000"/>
            <a:headEnd/>
            <a:tailEnd/>
          </a:ln>
        </p:spPr>
        <p:txBody>
          <a:bodyPr>
            <a:prstTxWarp prst="textNoShape">
              <a:avLst/>
            </a:prstTxWarp>
            <a:spAutoFit/>
          </a:bodyPr>
          <a:lstStyle/>
          <a:p>
            <a:r>
              <a:rPr lang="en-US" sz="3700" dirty="0" smtClean="0"/>
              <a:t>Clicker Question 1</a:t>
            </a:r>
            <a:endParaRPr lang="en-US" sz="3700" dirty="0"/>
          </a:p>
        </p:txBody>
      </p:sp>
      <p:sp>
        <p:nvSpPr>
          <p:cNvPr id="7" name="TextBox 6"/>
          <p:cNvSpPr txBox="1"/>
          <p:nvPr/>
        </p:nvSpPr>
        <p:spPr>
          <a:xfrm>
            <a:off x="1447801" y="5029200"/>
            <a:ext cx="9372600" cy="1569660"/>
          </a:xfrm>
          <a:prstGeom prst="rect">
            <a:avLst/>
          </a:prstGeom>
          <a:noFill/>
        </p:spPr>
        <p:txBody>
          <a:bodyPr wrap="square" rtlCol="0">
            <a:spAutoFit/>
          </a:bodyPr>
          <a:lstStyle/>
          <a:p>
            <a:r>
              <a:rPr lang="en-US" sz="3200" dirty="0" smtClean="0"/>
              <a:t>Additional Assignment to do during this quiz:</a:t>
            </a:r>
          </a:p>
          <a:p>
            <a:pPr lvl="1">
              <a:buFont typeface="Arial" pitchFamily="34" charset="0"/>
              <a:buChar char="•"/>
            </a:pPr>
            <a:r>
              <a:rPr lang="en-US" sz="3200" dirty="0" smtClean="0"/>
              <a:t>  Learn the </a:t>
            </a:r>
            <a:r>
              <a:rPr lang="en-US" sz="3200" b="1" dirty="0" smtClean="0"/>
              <a:t>name</a:t>
            </a:r>
            <a:r>
              <a:rPr lang="en-US" sz="3200" dirty="0" smtClean="0"/>
              <a:t> of at least one other student in this course.</a:t>
            </a:r>
            <a:endParaRPr lang="en-US" sz="3200" dirty="0"/>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52600" y="5067300"/>
            <a:ext cx="8750300" cy="1562100"/>
          </a:xfrm>
          <a:prstGeom prst="rect">
            <a:avLst/>
          </a:prstGeom>
        </p:spPr>
      </p:pic>
      <p:sp>
        <p:nvSpPr>
          <p:cNvPr id="3" name="TextBox 2"/>
          <p:cNvSpPr txBox="1"/>
          <p:nvPr/>
        </p:nvSpPr>
        <p:spPr>
          <a:xfrm>
            <a:off x="1295400" y="533400"/>
            <a:ext cx="9144000" cy="2308324"/>
          </a:xfrm>
          <a:prstGeom prst="rect">
            <a:avLst/>
          </a:prstGeom>
          <a:noFill/>
        </p:spPr>
        <p:txBody>
          <a:bodyPr wrap="square" rtlCol="0">
            <a:spAutoFit/>
          </a:bodyPr>
          <a:lstStyle/>
          <a:p>
            <a:r>
              <a:rPr lang="en-US" sz="2400" dirty="0"/>
              <a:t>A ball rolls up a ramp, and then down the ramp.  We keep track of the position of the ball at 6 instants as it climbs up the ramp.  At instant 6, it stops momentarily as it turns around.  Then it rolls back down.  Shown below is the motion diagram for the final 6 instants as it rolls down the ramp.</a:t>
            </a:r>
          </a:p>
          <a:p>
            <a:r>
              <a:rPr lang="en-US" sz="2400" dirty="0"/>
              <a:t>At which instant is the </a:t>
            </a:r>
            <a:r>
              <a:rPr lang="en-US" sz="2400" b="1" dirty="0"/>
              <a:t>speed</a:t>
            </a:r>
            <a:r>
              <a:rPr lang="en-US" sz="2400" dirty="0"/>
              <a:t> of the ball the greatest?</a:t>
            </a:r>
          </a:p>
        </p:txBody>
      </p:sp>
      <p:sp>
        <p:nvSpPr>
          <p:cNvPr id="4" name="TextBox 3"/>
          <p:cNvSpPr txBox="1"/>
          <p:nvPr/>
        </p:nvSpPr>
        <p:spPr>
          <a:xfrm>
            <a:off x="1752600" y="2971800"/>
            <a:ext cx="8763000" cy="1938992"/>
          </a:xfrm>
          <a:prstGeom prst="rect">
            <a:avLst/>
          </a:prstGeom>
          <a:noFill/>
        </p:spPr>
        <p:txBody>
          <a:bodyPr wrap="square" rtlCol="0">
            <a:spAutoFit/>
          </a:bodyPr>
          <a:lstStyle/>
          <a:p>
            <a:pPr marL="342900" indent="-342900">
              <a:buAutoNum type="alphaUcPeriod"/>
            </a:pPr>
            <a:r>
              <a:rPr lang="en-US" sz="2400" dirty="0"/>
              <a:t> 6</a:t>
            </a:r>
          </a:p>
          <a:p>
            <a:pPr marL="342900" indent="-342900">
              <a:buAutoNum type="alphaUcPeriod"/>
            </a:pPr>
            <a:r>
              <a:rPr lang="en-US" sz="2400" dirty="0"/>
              <a:t> 9</a:t>
            </a:r>
          </a:p>
          <a:p>
            <a:pPr marL="342900" indent="-342900">
              <a:buAutoNum type="alphaUcPeriod"/>
            </a:pPr>
            <a:r>
              <a:rPr lang="en-US" sz="2400" dirty="0"/>
              <a:t> 11</a:t>
            </a:r>
          </a:p>
          <a:p>
            <a:pPr marL="342900" indent="-342900">
              <a:buAutoNum type="alphaUcPeriod"/>
            </a:pPr>
            <a:r>
              <a:rPr lang="en-US" sz="2400" dirty="0"/>
              <a:t> The speed is zero at point 6, but the same at points 7 to 11</a:t>
            </a:r>
          </a:p>
          <a:p>
            <a:pPr marL="342900" indent="-342900">
              <a:buAutoNum type="alphaUcPeriod"/>
            </a:pPr>
            <a:r>
              <a:rPr lang="en-US" sz="2400" dirty="0"/>
              <a:t> The speed is the same at points 6 through 11</a:t>
            </a:r>
          </a:p>
        </p:txBody>
      </p:sp>
      <p:sp>
        <p:nvSpPr>
          <p:cNvPr id="5" name="TextBox 6"/>
          <p:cNvSpPr txBox="1">
            <a:spLocks noChangeArrowheads="1"/>
          </p:cNvSpPr>
          <p:nvPr/>
        </p:nvSpPr>
        <p:spPr bwMode="auto">
          <a:xfrm>
            <a:off x="0" y="0"/>
            <a:ext cx="5334000" cy="461665"/>
          </a:xfrm>
          <a:prstGeom prst="rect">
            <a:avLst/>
          </a:prstGeom>
          <a:noFill/>
          <a:ln w="9525">
            <a:noFill/>
            <a:miter lim="800000"/>
            <a:headEnd/>
            <a:tailEnd/>
          </a:ln>
        </p:spPr>
        <p:txBody>
          <a:bodyPr>
            <a:prstTxWarp prst="textNoShape">
              <a:avLst/>
            </a:prstTxWarp>
            <a:spAutoFit/>
          </a:bodyPr>
          <a:lstStyle/>
          <a:p>
            <a:r>
              <a:rPr lang="en-US" sz="2400" dirty="0" smtClean="0"/>
              <a:t>Clicker Question 6</a:t>
            </a:r>
            <a:endParaRPr lang="en-US" sz="2400" dirty="0"/>
          </a:p>
        </p:txBody>
      </p:sp>
      <mc:AlternateContent xmlns:mc="http://schemas.openxmlformats.org/markup-compatibility/2006" xmlns:p14="http://schemas.microsoft.com/office/powerpoint/2010/main">
        <mc:Choice Requires="p14">
          <p:contentPart p14:bwMode="auto" r:id="rId3">
            <p14:nvContentPartPr>
              <p14:cNvPr id="6" name="Ink 5"/>
              <p14:cNvContentPartPr/>
              <p14:nvPr/>
            </p14:nvContentPartPr>
            <p14:xfrm>
              <a:off x="1040040" y="5072040"/>
              <a:ext cx="14400" cy="18360"/>
            </p14:xfrm>
          </p:contentPart>
        </mc:Choice>
        <mc:Fallback xmlns="">
          <p:pic>
            <p:nvPicPr>
              <p:cNvPr id="6" name="Ink 5"/>
              <p:cNvPicPr/>
              <p:nvPr/>
            </p:nvPicPr>
            <p:blipFill>
              <a:blip r:embed="rId4"/>
              <a:stretch>
                <a:fillRect/>
              </a:stretch>
            </p:blipFill>
            <p:spPr>
              <a:xfrm>
                <a:off x="1033560" y="5065560"/>
                <a:ext cx="23400" cy="27360"/>
              </a:xfrm>
              <a:prstGeom prst="rect">
                <a:avLst/>
              </a:prstGeom>
            </p:spPr>
          </p:pic>
        </mc:Fallback>
      </mc:AlternateContent>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52600" y="5219700"/>
            <a:ext cx="8750300" cy="1562100"/>
          </a:xfrm>
          <a:prstGeom prst="rect">
            <a:avLst/>
          </a:prstGeom>
        </p:spPr>
      </p:pic>
      <p:sp>
        <p:nvSpPr>
          <p:cNvPr id="3" name="TextBox 2"/>
          <p:cNvSpPr txBox="1"/>
          <p:nvPr/>
        </p:nvSpPr>
        <p:spPr>
          <a:xfrm>
            <a:off x="1219200" y="457200"/>
            <a:ext cx="9525000" cy="2308324"/>
          </a:xfrm>
          <a:prstGeom prst="rect">
            <a:avLst/>
          </a:prstGeom>
          <a:noFill/>
        </p:spPr>
        <p:txBody>
          <a:bodyPr wrap="square" rtlCol="0">
            <a:spAutoFit/>
          </a:bodyPr>
          <a:lstStyle/>
          <a:p>
            <a:r>
              <a:rPr lang="en-US" sz="2400" dirty="0"/>
              <a:t>A ball rolls up a ramp, and then down the ramp.  We keep track of the position of the ball at 6 instants as it climbs up the ramp.  At instant 6, it stops momentarily as it turns around.  Then it rolls back down.  Shown below is the motion diagram for the final 6 instants as it rolls down the ramp.</a:t>
            </a:r>
          </a:p>
          <a:p>
            <a:r>
              <a:rPr lang="en-US" sz="2400" dirty="0"/>
              <a:t>At which instant is the </a:t>
            </a:r>
            <a:r>
              <a:rPr lang="en-US" sz="2400" b="1" dirty="0"/>
              <a:t>acceleration</a:t>
            </a:r>
            <a:r>
              <a:rPr lang="en-US" sz="2400" dirty="0"/>
              <a:t> of the ball the greatest?</a:t>
            </a:r>
          </a:p>
        </p:txBody>
      </p:sp>
      <p:sp>
        <p:nvSpPr>
          <p:cNvPr id="4" name="TextBox 3"/>
          <p:cNvSpPr txBox="1"/>
          <p:nvPr/>
        </p:nvSpPr>
        <p:spPr>
          <a:xfrm>
            <a:off x="1725386" y="2743200"/>
            <a:ext cx="8763000" cy="2308324"/>
          </a:xfrm>
          <a:prstGeom prst="rect">
            <a:avLst/>
          </a:prstGeom>
          <a:noFill/>
        </p:spPr>
        <p:txBody>
          <a:bodyPr wrap="square" rtlCol="0">
            <a:spAutoFit/>
          </a:bodyPr>
          <a:lstStyle/>
          <a:p>
            <a:pPr marL="342900" indent="-342900">
              <a:buAutoNum type="alphaUcPeriod"/>
            </a:pPr>
            <a:r>
              <a:rPr lang="en-US" sz="2400" dirty="0"/>
              <a:t> 6</a:t>
            </a:r>
          </a:p>
          <a:p>
            <a:pPr marL="342900" indent="-342900">
              <a:buAutoNum type="alphaUcPeriod"/>
            </a:pPr>
            <a:r>
              <a:rPr lang="en-US" sz="2400" dirty="0"/>
              <a:t> 9</a:t>
            </a:r>
          </a:p>
          <a:p>
            <a:pPr marL="342900" indent="-342900">
              <a:buAutoNum type="alphaUcPeriod"/>
            </a:pPr>
            <a:r>
              <a:rPr lang="en-US" sz="2400" dirty="0"/>
              <a:t> 11</a:t>
            </a:r>
          </a:p>
          <a:p>
            <a:pPr marL="342900" indent="-342900">
              <a:buAutoNum type="alphaUcPeriod"/>
            </a:pPr>
            <a:r>
              <a:rPr lang="en-US" sz="2400" dirty="0"/>
              <a:t> The acceleration is zero at point 6, but about the same at points 7 to 11</a:t>
            </a:r>
          </a:p>
          <a:p>
            <a:pPr marL="342900" indent="-342900">
              <a:buAutoNum type="alphaUcPeriod"/>
            </a:pPr>
            <a:r>
              <a:rPr lang="en-US" sz="2400" dirty="0"/>
              <a:t> The acceleration is about the same at points 6 through 11</a:t>
            </a:r>
          </a:p>
        </p:txBody>
      </p:sp>
      <p:sp>
        <p:nvSpPr>
          <p:cNvPr id="5" name="TextBox 6"/>
          <p:cNvSpPr txBox="1">
            <a:spLocks noChangeArrowheads="1"/>
          </p:cNvSpPr>
          <p:nvPr/>
        </p:nvSpPr>
        <p:spPr bwMode="auto">
          <a:xfrm>
            <a:off x="0" y="0"/>
            <a:ext cx="5334000" cy="461665"/>
          </a:xfrm>
          <a:prstGeom prst="rect">
            <a:avLst/>
          </a:prstGeom>
          <a:noFill/>
          <a:ln w="9525">
            <a:noFill/>
            <a:miter lim="800000"/>
            <a:headEnd/>
            <a:tailEnd/>
          </a:ln>
        </p:spPr>
        <p:txBody>
          <a:bodyPr>
            <a:prstTxWarp prst="textNoShape">
              <a:avLst/>
            </a:prstTxWarp>
            <a:spAutoFit/>
          </a:bodyPr>
          <a:lstStyle/>
          <a:p>
            <a:r>
              <a:rPr lang="en-US" sz="2400" dirty="0" smtClean="0"/>
              <a:t>Clicker Question 7</a:t>
            </a:r>
            <a:endParaRPr lang="en-US" sz="2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9753600" cy="584775"/>
          </a:xfrm>
          <a:prstGeom prst="rect">
            <a:avLst/>
          </a:prstGeom>
          <a:noFill/>
        </p:spPr>
        <p:txBody>
          <a:bodyPr wrap="square" rtlCol="0">
            <a:spAutoFit/>
          </a:bodyPr>
          <a:lstStyle/>
          <a:p>
            <a:r>
              <a:rPr lang="en-CA" sz="3200" dirty="0" smtClean="0"/>
              <a:t>Tennis ball thrown straight up:</a:t>
            </a:r>
            <a:endParaRPr lang="en-CA" sz="3200" dirty="0"/>
          </a:p>
        </p:txBody>
      </p:sp>
      <p:cxnSp>
        <p:nvCxnSpPr>
          <p:cNvPr id="4" name="Straight Connector 3"/>
          <p:cNvCxnSpPr/>
          <p:nvPr/>
        </p:nvCxnSpPr>
        <p:spPr>
          <a:xfrm>
            <a:off x="3048000" y="1219200"/>
            <a:ext cx="0" cy="1219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H="1">
            <a:off x="2438400" y="2286000"/>
            <a:ext cx="62484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3048000" y="2895600"/>
            <a:ext cx="0" cy="1905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2438400" y="3962400"/>
            <a:ext cx="62484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3048000" y="5410200"/>
            <a:ext cx="0" cy="1219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2438400" y="5791200"/>
            <a:ext cx="62484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3" name="Ink 2"/>
              <p14:cNvContentPartPr/>
              <p14:nvPr/>
            </p14:nvContentPartPr>
            <p14:xfrm>
              <a:off x="424080" y="1106640"/>
              <a:ext cx="8745840" cy="5633640"/>
            </p14:xfrm>
          </p:contentPart>
        </mc:Choice>
        <mc:Fallback xmlns="">
          <p:pic>
            <p:nvPicPr>
              <p:cNvPr id="3" name="Ink 2"/>
              <p:cNvPicPr/>
              <p:nvPr/>
            </p:nvPicPr>
            <p:blipFill>
              <a:blip r:embed="rId3"/>
              <a:stretch>
                <a:fillRect/>
              </a:stretch>
            </p:blipFill>
            <p:spPr>
              <a:xfrm>
                <a:off x="416520" y="1096560"/>
                <a:ext cx="8755920" cy="5652000"/>
              </a:xfrm>
              <a:prstGeom prst="rect">
                <a:avLst/>
              </a:prstGeom>
            </p:spPr>
          </p:pic>
        </mc:Fallback>
      </mc:AlternateContent>
    </p:spTree>
    <p:extLst>
      <p:ext uri="{BB962C8B-B14F-4D97-AF65-F5344CB8AC3E}">
        <p14:creationId xmlns:p14="http://schemas.microsoft.com/office/powerpoint/2010/main" val="23372137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639762"/>
          </a:xfrm>
        </p:spPr>
        <p:txBody>
          <a:bodyPr/>
          <a:lstStyle/>
          <a:p>
            <a:r>
              <a:rPr lang="en-CA" sz="3600" dirty="0"/>
              <a:t>Suggested Problem Solving Strategy</a:t>
            </a:r>
          </a:p>
        </p:txBody>
      </p:sp>
      <p:sp>
        <p:nvSpPr>
          <p:cNvPr id="3" name="Content Placeholder 2"/>
          <p:cNvSpPr>
            <a:spLocks noGrp="1"/>
          </p:cNvSpPr>
          <p:nvPr>
            <p:ph idx="1"/>
          </p:nvPr>
        </p:nvSpPr>
        <p:spPr>
          <a:xfrm>
            <a:off x="1905000" y="1066801"/>
            <a:ext cx="2819400" cy="4525963"/>
          </a:xfrm>
        </p:spPr>
        <p:txBody>
          <a:bodyPr/>
          <a:lstStyle/>
          <a:p>
            <a:r>
              <a:rPr lang="en-CA" dirty="0" smtClean="0">
                <a:solidFill>
                  <a:srgbClr val="990000"/>
                </a:solidFill>
              </a:rPr>
              <a:t>MODEL</a:t>
            </a:r>
          </a:p>
          <a:p>
            <a:endParaRPr lang="en-CA" dirty="0" smtClean="0">
              <a:solidFill>
                <a:srgbClr val="990000"/>
              </a:solidFill>
            </a:endParaRPr>
          </a:p>
          <a:p>
            <a:r>
              <a:rPr lang="en-CA" dirty="0" smtClean="0">
                <a:solidFill>
                  <a:srgbClr val="990000"/>
                </a:solidFill>
              </a:rPr>
              <a:t>VISUALIZE</a:t>
            </a:r>
          </a:p>
          <a:p>
            <a:endParaRPr lang="en-CA" dirty="0" smtClean="0">
              <a:solidFill>
                <a:srgbClr val="990000"/>
              </a:solidFill>
            </a:endParaRPr>
          </a:p>
          <a:p>
            <a:r>
              <a:rPr lang="en-CA" dirty="0" smtClean="0">
                <a:solidFill>
                  <a:srgbClr val="990000"/>
                </a:solidFill>
              </a:rPr>
              <a:t>SOLVE</a:t>
            </a:r>
          </a:p>
          <a:p>
            <a:endParaRPr lang="en-CA" dirty="0" smtClean="0">
              <a:solidFill>
                <a:srgbClr val="990000"/>
              </a:solidFill>
            </a:endParaRPr>
          </a:p>
          <a:p>
            <a:r>
              <a:rPr lang="en-CA" dirty="0" smtClean="0">
                <a:solidFill>
                  <a:srgbClr val="990000"/>
                </a:solidFill>
              </a:rPr>
              <a:t>ASSESS</a:t>
            </a:r>
            <a:endParaRPr lang="en-CA" dirty="0">
              <a:solidFill>
                <a:srgbClr val="990000"/>
              </a:solidFill>
            </a:endParaRPr>
          </a:p>
        </p:txBody>
      </p:sp>
      <p:sp>
        <p:nvSpPr>
          <p:cNvPr id="4" name="TextBox 3"/>
          <p:cNvSpPr txBox="1"/>
          <p:nvPr/>
        </p:nvSpPr>
        <p:spPr>
          <a:xfrm>
            <a:off x="4038600" y="990601"/>
            <a:ext cx="6172200" cy="830997"/>
          </a:xfrm>
          <a:prstGeom prst="rect">
            <a:avLst/>
          </a:prstGeom>
          <a:noFill/>
        </p:spPr>
        <p:txBody>
          <a:bodyPr wrap="square" rtlCol="0">
            <a:spAutoFit/>
          </a:bodyPr>
          <a:lstStyle/>
          <a:p>
            <a:r>
              <a:rPr lang="en-CA" sz="2400" dirty="0"/>
              <a:t>Think about and simplify the situation, guess at what the right answer might be.</a:t>
            </a:r>
          </a:p>
        </p:txBody>
      </p:sp>
      <p:sp>
        <p:nvSpPr>
          <p:cNvPr id="5" name="TextBox 4"/>
          <p:cNvSpPr txBox="1"/>
          <p:nvPr/>
        </p:nvSpPr>
        <p:spPr>
          <a:xfrm>
            <a:off x="4684486" y="2209801"/>
            <a:ext cx="5602514" cy="830997"/>
          </a:xfrm>
          <a:prstGeom prst="rect">
            <a:avLst/>
          </a:prstGeom>
          <a:noFill/>
        </p:spPr>
        <p:txBody>
          <a:bodyPr wrap="square" rtlCol="0">
            <a:spAutoFit/>
          </a:bodyPr>
          <a:lstStyle/>
          <a:p>
            <a:r>
              <a:rPr lang="en-CA" sz="2400" dirty="0"/>
              <a:t>Draw a diagram.  It doesn’t have to be artistic: stick figures and blobs are okay!</a:t>
            </a:r>
          </a:p>
        </p:txBody>
      </p:sp>
      <p:sp>
        <p:nvSpPr>
          <p:cNvPr id="6" name="TextBox 5"/>
          <p:cNvSpPr txBox="1"/>
          <p:nvPr/>
        </p:nvSpPr>
        <p:spPr>
          <a:xfrm>
            <a:off x="4005943" y="3429001"/>
            <a:ext cx="5602514" cy="830997"/>
          </a:xfrm>
          <a:prstGeom prst="rect">
            <a:avLst/>
          </a:prstGeom>
          <a:noFill/>
        </p:spPr>
        <p:txBody>
          <a:bodyPr wrap="square" rtlCol="0">
            <a:spAutoFit/>
          </a:bodyPr>
          <a:lstStyle/>
          <a:p>
            <a:r>
              <a:rPr lang="en-CA" sz="2400" dirty="0"/>
              <a:t>Set up the equations, solve for what you want to find.  (This takes time..)</a:t>
            </a:r>
          </a:p>
        </p:txBody>
      </p:sp>
      <p:sp>
        <p:nvSpPr>
          <p:cNvPr id="7" name="TextBox 6"/>
          <p:cNvSpPr txBox="1"/>
          <p:nvPr/>
        </p:nvSpPr>
        <p:spPr>
          <a:xfrm>
            <a:off x="4158343" y="4648200"/>
            <a:ext cx="6357257" cy="830997"/>
          </a:xfrm>
          <a:prstGeom prst="rect">
            <a:avLst/>
          </a:prstGeom>
          <a:noFill/>
        </p:spPr>
        <p:txBody>
          <a:bodyPr wrap="square" rtlCol="0">
            <a:spAutoFit/>
          </a:bodyPr>
          <a:lstStyle/>
          <a:p>
            <a:r>
              <a:rPr lang="en-CA" sz="2400" dirty="0"/>
              <a:t>Check your units, significant figures, do a “sanity check”: does my answer make sense?</a:t>
            </a:r>
          </a:p>
        </p:txBody>
      </p:sp>
      <p:sp>
        <p:nvSpPr>
          <p:cNvPr id="8" name="TextBox 7"/>
          <p:cNvSpPr txBox="1"/>
          <p:nvPr/>
        </p:nvSpPr>
        <p:spPr>
          <a:xfrm>
            <a:off x="1828800" y="5562601"/>
            <a:ext cx="8610600" cy="1200329"/>
          </a:xfrm>
          <a:prstGeom prst="rect">
            <a:avLst/>
          </a:prstGeom>
          <a:noFill/>
        </p:spPr>
        <p:txBody>
          <a:bodyPr wrap="square" rtlCol="0">
            <a:spAutoFit/>
          </a:bodyPr>
          <a:lstStyle/>
          <a:p>
            <a:r>
              <a:rPr lang="en-CA" sz="2400" dirty="0">
                <a:latin typeface="Comic Sans MS" pitchFamily="66" charset="0"/>
              </a:rPr>
              <a:t>This is just a suggested strategy.  Whatever method works for </a:t>
            </a:r>
            <a:r>
              <a:rPr lang="en-CA" sz="2400" b="1" i="1" dirty="0">
                <a:latin typeface="Comic Sans MS" pitchFamily="66" charset="0"/>
              </a:rPr>
              <a:t>you</a:t>
            </a:r>
            <a:r>
              <a:rPr lang="en-CA" sz="2400" dirty="0">
                <a:latin typeface="Comic Sans MS" pitchFamily="66" charset="0"/>
              </a:rPr>
              <a:t> is fine, as long as you don’t make a mistake, and you show how you got to the correct answer, it’s 100%!</a:t>
            </a:r>
          </a:p>
        </p:txBody>
      </p:sp>
    </p:spTree>
    <p:extLst>
      <p:ext uri="{BB962C8B-B14F-4D97-AF65-F5344CB8AC3E}">
        <p14:creationId xmlns:p14="http://schemas.microsoft.com/office/powerpoint/2010/main" val="3852709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981200" y="152400"/>
            <a:ext cx="8229600" cy="792162"/>
          </a:xfrm>
        </p:spPr>
        <p:txBody>
          <a:bodyPr/>
          <a:lstStyle/>
          <a:p>
            <a:pPr eaLnBrk="1" hangingPunct="1"/>
            <a:r>
              <a:rPr lang="en-US" dirty="0"/>
              <a:t>Before Class</a:t>
            </a:r>
            <a:r>
              <a:rPr lang="en-US" dirty="0" smtClean="0"/>
              <a:t> 3 </a:t>
            </a:r>
            <a:r>
              <a:rPr lang="en-US" dirty="0"/>
              <a:t>on</a:t>
            </a:r>
            <a:r>
              <a:rPr lang="en-US" dirty="0" smtClean="0"/>
              <a:t> Monday</a:t>
            </a:r>
            <a:endParaRPr lang="en-US" dirty="0"/>
          </a:p>
        </p:txBody>
      </p:sp>
      <p:sp>
        <p:nvSpPr>
          <p:cNvPr id="28675" name="Rectangle 3"/>
          <p:cNvSpPr>
            <a:spLocks noGrp="1" noChangeArrowheads="1"/>
          </p:cNvSpPr>
          <p:nvPr>
            <p:ph type="body" idx="1"/>
          </p:nvPr>
        </p:nvSpPr>
        <p:spPr>
          <a:xfrm>
            <a:off x="1752600" y="1066800"/>
            <a:ext cx="8534400" cy="5257800"/>
          </a:xfrm>
        </p:spPr>
        <p:txBody>
          <a:bodyPr/>
          <a:lstStyle/>
          <a:p>
            <a:pPr eaLnBrk="1" hangingPunct="1"/>
            <a:r>
              <a:rPr lang="en-US" sz="2800" dirty="0"/>
              <a:t>Please read the Error Analysis Mini-Document (10 page PDF) available on course web-site.</a:t>
            </a:r>
          </a:p>
          <a:p>
            <a:pPr eaLnBrk="1" hangingPunct="1"/>
            <a:r>
              <a:rPr lang="en-US" sz="2800" dirty="0"/>
              <a:t>Please do the short pre-class </a:t>
            </a:r>
            <a:r>
              <a:rPr lang="en-US" sz="2800" dirty="0" smtClean="0"/>
              <a:t>quiz</a:t>
            </a:r>
          </a:p>
          <a:p>
            <a:pPr eaLnBrk="1" hangingPunct="1"/>
            <a:r>
              <a:rPr lang="en-US" sz="2800" dirty="0" smtClean="0"/>
              <a:t>Problem </a:t>
            </a:r>
            <a:r>
              <a:rPr lang="en-US" sz="2800" dirty="0"/>
              <a:t>Set 1 on </a:t>
            </a:r>
            <a:r>
              <a:rPr lang="en-US" sz="2800" dirty="0" err="1" smtClean="0"/>
              <a:t>MasteringPhysics</a:t>
            </a:r>
            <a:r>
              <a:rPr lang="en-US" sz="2800" dirty="0" smtClean="0"/>
              <a:t> </a:t>
            </a:r>
            <a:r>
              <a:rPr lang="en-US" sz="2800" dirty="0"/>
              <a:t>is due </a:t>
            </a:r>
            <a:r>
              <a:rPr lang="en-US" sz="2800" dirty="0" smtClean="0"/>
              <a:t>Sep.21: </a:t>
            </a:r>
            <a:r>
              <a:rPr lang="en-US" sz="2800" dirty="0"/>
              <a:t>take a look at it.  Don’t leave problem sets until the last minute!</a:t>
            </a:r>
          </a:p>
          <a:p>
            <a:pPr eaLnBrk="1" hangingPunct="1"/>
            <a:r>
              <a:rPr lang="en-US" sz="2800" dirty="0"/>
              <a:t>Something to think about:  If your height is 150 cm, is there necessarily an </a:t>
            </a:r>
            <a:r>
              <a:rPr lang="en-US" sz="2800" b="1" dirty="0"/>
              <a:t>error</a:t>
            </a:r>
            <a:r>
              <a:rPr lang="en-US" sz="2800" dirty="0"/>
              <a:t> in that number?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533400" y="195264"/>
            <a:ext cx="11201400" cy="871537"/>
          </a:xfrm>
        </p:spPr>
        <p:txBody>
          <a:bodyPr/>
          <a:lstStyle/>
          <a:p>
            <a:r>
              <a:rPr lang="en-US" sz="4000" b="1" dirty="0" smtClean="0"/>
              <a:t>Class 2 </a:t>
            </a:r>
            <a:r>
              <a:rPr lang="en-US" sz="4000" b="1" dirty="0" err="1" smtClean="0"/>
              <a:t>Preclass</a:t>
            </a:r>
            <a:r>
              <a:rPr lang="en-US" sz="4000" b="1" dirty="0" smtClean="0"/>
              <a:t> Quiz on </a:t>
            </a:r>
            <a:r>
              <a:rPr lang="en-US" sz="4000" b="1" dirty="0" err="1" smtClean="0"/>
              <a:t>MasteringPhysics</a:t>
            </a:r>
            <a:endParaRPr lang="en-US" sz="4000" b="1" dirty="0"/>
          </a:p>
        </p:txBody>
      </p:sp>
      <p:sp>
        <p:nvSpPr>
          <p:cNvPr id="164867" name="Text Box 3"/>
          <p:cNvSpPr txBox="1">
            <a:spLocks noChangeArrowheads="1"/>
          </p:cNvSpPr>
          <p:nvPr/>
        </p:nvSpPr>
        <p:spPr bwMode="auto">
          <a:xfrm>
            <a:off x="1219200" y="1143001"/>
            <a:ext cx="9601200" cy="5447645"/>
          </a:xfrm>
          <a:prstGeom prst="rect">
            <a:avLst/>
          </a:prstGeom>
          <a:noFill/>
          <a:ln w="9525">
            <a:noFill/>
            <a:miter lim="800000"/>
            <a:headEnd/>
            <a:tailEnd/>
          </a:ln>
          <a:effectLst/>
        </p:spPr>
        <p:txBody>
          <a:bodyPr wrap="square">
            <a:prstTxWarp prst="textNoShape">
              <a:avLst/>
            </a:prstTxWarp>
            <a:spAutoFit/>
          </a:bodyPr>
          <a:lstStyle/>
          <a:p>
            <a:pPr marL="457200" indent="-457200">
              <a:spcAft>
                <a:spcPts val="1200"/>
              </a:spcAft>
              <a:buClr>
                <a:srgbClr val="FF0000"/>
              </a:buClr>
              <a:buFont typeface="Wingdings" pitchFamily="2" charset="2"/>
              <a:buChar char="§"/>
            </a:pPr>
            <a:r>
              <a:rPr lang="en-US" sz="2800" dirty="0" smtClean="0"/>
              <a:t>This was due this morning at 8:00am</a:t>
            </a:r>
          </a:p>
          <a:p>
            <a:pPr marL="457200" indent="-457200">
              <a:spcAft>
                <a:spcPts val="1200"/>
              </a:spcAft>
              <a:buClr>
                <a:srgbClr val="FF0000"/>
              </a:buClr>
              <a:buFont typeface="Wingdings" pitchFamily="2" charset="2"/>
              <a:buChar char="§"/>
            </a:pPr>
            <a:r>
              <a:rPr lang="en-US" sz="2800" dirty="0" smtClean="0"/>
              <a:t>897 students submitted the quiz on time (out of 1078 students in the course, so 83% of you)</a:t>
            </a:r>
          </a:p>
          <a:p>
            <a:pPr marL="457200" indent="-457200">
              <a:spcAft>
                <a:spcPts val="1200"/>
              </a:spcAft>
              <a:buClr>
                <a:srgbClr val="FF0000"/>
              </a:buClr>
              <a:buFont typeface="Wingdings" pitchFamily="2" charset="2"/>
              <a:buChar char="§"/>
            </a:pPr>
            <a:r>
              <a:rPr lang="en-US" sz="2800" dirty="0" smtClean="0"/>
              <a:t>The first 5 questions, worth 1 point each for answering correctly, had certain correct answers which you can now review.  The average on these 5 questions was82?%.</a:t>
            </a:r>
          </a:p>
          <a:p>
            <a:pPr marL="457200" indent="-457200">
              <a:spcAft>
                <a:spcPts val="1200"/>
              </a:spcAft>
              <a:buClr>
                <a:srgbClr val="FF0000"/>
              </a:buClr>
              <a:buFont typeface="Wingdings" pitchFamily="2" charset="2"/>
              <a:buChar char="§"/>
            </a:pPr>
            <a:r>
              <a:rPr lang="en-US" sz="2800" dirty="0" smtClean="0"/>
              <a:t>The last question was “Did you complete quiz?” for which 99.6% of you got 20 points for answering “Yes”.</a:t>
            </a:r>
          </a:p>
          <a:p>
            <a:pPr marL="457200" indent="-457200">
              <a:spcAft>
                <a:spcPts val="1200"/>
              </a:spcAft>
              <a:buClr>
                <a:srgbClr val="FF0000"/>
              </a:buClr>
              <a:buFont typeface="Wingdings" pitchFamily="2" charset="2"/>
              <a:buChar char="§"/>
            </a:pPr>
            <a:r>
              <a:rPr lang="en-US" sz="2800" dirty="0" smtClean="0"/>
              <a:t>The total is out of 25 for this quiz, worth (1/20</a:t>
            </a:r>
            <a:r>
              <a:rPr lang="en-US" sz="2800" baseline="30000" dirty="0" smtClean="0"/>
              <a:t>th</a:t>
            </a:r>
            <a:r>
              <a:rPr lang="en-US" sz="2800" dirty="0" smtClean="0"/>
              <a:t>) of 3% of the course</a:t>
            </a:r>
          </a:p>
        </p:txBody>
      </p:sp>
    </p:spTree>
    <p:extLst>
      <p:ext uri="{BB962C8B-B14F-4D97-AF65-F5344CB8AC3E}">
        <p14:creationId xmlns:p14="http://schemas.microsoft.com/office/powerpoint/2010/main" val="4026639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8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48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48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48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533400" y="195264"/>
            <a:ext cx="11201400" cy="871537"/>
          </a:xfrm>
        </p:spPr>
        <p:txBody>
          <a:bodyPr/>
          <a:lstStyle/>
          <a:p>
            <a:r>
              <a:rPr lang="en-US" sz="4000" b="1" dirty="0" smtClean="0"/>
              <a:t>Class 2 </a:t>
            </a:r>
            <a:r>
              <a:rPr lang="en-US" sz="4000" b="1" dirty="0" err="1" smtClean="0"/>
              <a:t>Preclass</a:t>
            </a:r>
            <a:r>
              <a:rPr lang="en-US" sz="4000" b="1" dirty="0" smtClean="0"/>
              <a:t> Quiz on </a:t>
            </a:r>
            <a:r>
              <a:rPr lang="en-US" sz="4000" b="1" dirty="0" err="1" smtClean="0"/>
              <a:t>MasteringPhysics</a:t>
            </a:r>
            <a:endParaRPr lang="en-US" sz="4000" b="1" dirty="0"/>
          </a:p>
        </p:txBody>
      </p:sp>
      <p:sp>
        <p:nvSpPr>
          <p:cNvPr id="164867" name="Text Box 3"/>
          <p:cNvSpPr txBox="1">
            <a:spLocks noChangeArrowheads="1"/>
          </p:cNvSpPr>
          <p:nvPr/>
        </p:nvSpPr>
        <p:spPr bwMode="auto">
          <a:xfrm>
            <a:off x="1191718" y="1143001"/>
            <a:ext cx="9601200" cy="2554545"/>
          </a:xfrm>
          <a:prstGeom prst="rect">
            <a:avLst/>
          </a:prstGeom>
          <a:noFill/>
          <a:ln w="9525">
            <a:noFill/>
            <a:miter lim="800000"/>
            <a:headEnd/>
            <a:tailEnd/>
          </a:ln>
          <a:effectLst/>
        </p:spPr>
        <p:txBody>
          <a:bodyPr wrap="square">
            <a:prstTxWarp prst="textNoShape">
              <a:avLst/>
            </a:prstTxWarp>
            <a:spAutoFit/>
          </a:bodyPr>
          <a:lstStyle/>
          <a:p>
            <a:pPr marL="457200" indent="-457200">
              <a:spcAft>
                <a:spcPts val="1200"/>
              </a:spcAft>
              <a:buClr>
                <a:srgbClr val="FF0000"/>
              </a:buClr>
              <a:buFont typeface="Wingdings" pitchFamily="2" charset="2"/>
              <a:buChar char="§"/>
            </a:pPr>
            <a:r>
              <a:rPr lang="en-US" sz="2800" dirty="0" smtClean="0"/>
              <a:t>70% got correct: The one about significant figures – I’ll go over that in today’s class at the end.</a:t>
            </a:r>
          </a:p>
          <a:p>
            <a:pPr marL="457200" indent="-457200">
              <a:spcAft>
                <a:spcPts val="1200"/>
              </a:spcAft>
              <a:buClr>
                <a:srgbClr val="FF0000"/>
              </a:buClr>
              <a:buFont typeface="Wingdings" pitchFamily="2" charset="2"/>
              <a:buChar char="§"/>
            </a:pPr>
            <a:r>
              <a:rPr lang="en-US" sz="2800" dirty="0" smtClean="0"/>
              <a:t>91% </a:t>
            </a:r>
            <a:r>
              <a:rPr lang="en-US" sz="2800" dirty="0"/>
              <a:t>got correct: </a:t>
            </a:r>
            <a:r>
              <a:rPr lang="en-US" sz="2800" dirty="0" smtClean="0"/>
              <a:t>The basic SI units are second, meter, kilogram</a:t>
            </a:r>
            <a:endParaRPr lang="en-US" sz="2800" dirty="0"/>
          </a:p>
          <a:p>
            <a:pPr marL="457200" indent="-457200">
              <a:spcAft>
                <a:spcPts val="1200"/>
              </a:spcAft>
              <a:buClr>
                <a:srgbClr val="FF0000"/>
              </a:buClr>
              <a:buFont typeface="Wingdings" pitchFamily="2" charset="2"/>
              <a:buChar char="§"/>
            </a:pPr>
            <a:endParaRPr lang="en-US" sz="2800" dirty="0" smtClean="0"/>
          </a:p>
        </p:txBody>
      </p:sp>
    </p:spTree>
    <p:extLst>
      <p:ext uri="{BB962C8B-B14F-4D97-AF65-F5344CB8AC3E}">
        <p14:creationId xmlns:p14="http://schemas.microsoft.com/office/powerpoint/2010/main" val="2732795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8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MasteringPhysics</a:t>
            </a:r>
            <a:endParaRPr lang="en-US" dirty="0"/>
          </a:p>
        </p:txBody>
      </p:sp>
      <p:sp>
        <p:nvSpPr>
          <p:cNvPr id="3" name="Content Placeholder 2"/>
          <p:cNvSpPr>
            <a:spLocks noGrp="1"/>
          </p:cNvSpPr>
          <p:nvPr>
            <p:ph idx="1"/>
          </p:nvPr>
        </p:nvSpPr>
        <p:spPr>
          <a:xfrm>
            <a:off x="1371600" y="1600200"/>
            <a:ext cx="9525000" cy="4495799"/>
          </a:xfrm>
        </p:spPr>
        <p:txBody>
          <a:bodyPr/>
          <a:lstStyle/>
          <a:p>
            <a:r>
              <a:rPr lang="en-US" sz="2400" dirty="0" smtClean="0"/>
              <a:t>How would you describe your experience with </a:t>
            </a:r>
            <a:r>
              <a:rPr lang="en-US" sz="2400" dirty="0" err="1" smtClean="0"/>
              <a:t>MasteringPhysics</a:t>
            </a:r>
            <a:r>
              <a:rPr lang="en-US" sz="2400" dirty="0" smtClean="0"/>
              <a:t> so far?</a:t>
            </a:r>
          </a:p>
          <a:p>
            <a:pPr marL="514350" indent="-514350">
              <a:buFont typeface="+mj-lt"/>
              <a:buAutoNum type="alphaUcPeriod"/>
            </a:pPr>
            <a:r>
              <a:rPr lang="en-US" sz="2400" b="1" dirty="0" smtClean="0"/>
              <a:t>Great!</a:t>
            </a:r>
            <a:r>
              <a:rPr lang="en-US" sz="2400" dirty="0" smtClean="0"/>
              <a:t> </a:t>
            </a:r>
            <a:r>
              <a:rPr lang="en-US" sz="2400" dirty="0"/>
              <a:t>I </a:t>
            </a:r>
            <a:r>
              <a:rPr lang="en-US" sz="2400" dirty="0" smtClean="0"/>
              <a:t>love it!</a:t>
            </a:r>
            <a:endParaRPr lang="en-US" sz="2400" dirty="0"/>
          </a:p>
          <a:p>
            <a:pPr marL="514350" indent="-514350">
              <a:buFont typeface="+mj-lt"/>
              <a:buAutoNum type="alphaUcPeriod"/>
            </a:pPr>
            <a:r>
              <a:rPr lang="en-US" sz="2400" b="1" dirty="0" smtClean="0"/>
              <a:t>Okay</a:t>
            </a:r>
            <a:r>
              <a:rPr lang="en-US" sz="2400" dirty="0" smtClean="0"/>
              <a:t>; I spent about half an hour or less getting it started and doing the first </a:t>
            </a:r>
            <a:r>
              <a:rPr lang="en-US" sz="2400" dirty="0" err="1" smtClean="0"/>
              <a:t>preclass</a:t>
            </a:r>
            <a:r>
              <a:rPr lang="en-US" sz="2400" dirty="0" smtClean="0"/>
              <a:t> quiz</a:t>
            </a:r>
          </a:p>
          <a:p>
            <a:pPr marL="514350" indent="-514350">
              <a:buFont typeface="+mj-lt"/>
              <a:buAutoNum type="alphaUcPeriod"/>
            </a:pPr>
            <a:r>
              <a:rPr lang="en-US" sz="2400" b="1" dirty="0" smtClean="0"/>
              <a:t>Frustrating</a:t>
            </a:r>
            <a:r>
              <a:rPr lang="en-US" sz="2400" dirty="0" smtClean="0"/>
              <a:t>; I spent more than half an hour on installing it and working through the bugs before doing the </a:t>
            </a:r>
            <a:r>
              <a:rPr lang="en-US" sz="2400" dirty="0" err="1" smtClean="0"/>
              <a:t>preclass</a:t>
            </a:r>
            <a:r>
              <a:rPr lang="en-US" sz="2400" dirty="0" smtClean="0"/>
              <a:t> quiz</a:t>
            </a:r>
          </a:p>
          <a:p>
            <a:pPr marL="514350" indent="-514350">
              <a:buFont typeface="+mj-lt"/>
              <a:buAutoNum type="alphaUcPeriod"/>
            </a:pPr>
            <a:r>
              <a:rPr lang="en-US" sz="2400" b="1" dirty="0" smtClean="0"/>
              <a:t>Extremely Frustrating</a:t>
            </a:r>
            <a:r>
              <a:rPr lang="en-US" sz="2400" dirty="0" smtClean="0"/>
              <a:t>: I could NOT do the </a:t>
            </a:r>
            <a:r>
              <a:rPr lang="en-US" sz="2400" dirty="0" err="1" smtClean="0"/>
              <a:t>preclass</a:t>
            </a:r>
            <a:r>
              <a:rPr lang="en-US" sz="2400" dirty="0" smtClean="0"/>
              <a:t> quiz despite trying very hard </a:t>
            </a:r>
          </a:p>
          <a:p>
            <a:pPr marL="514350" indent="-514350">
              <a:buFont typeface="+mj-lt"/>
              <a:buAutoNum type="alphaUcPeriod"/>
            </a:pPr>
            <a:r>
              <a:rPr lang="en-US" sz="2400" b="1" dirty="0" smtClean="0"/>
              <a:t>I don’t know; </a:t>
            </a:r>
            <a:r>
              <a:rPr lang="en-US" sz="2400" dirty="0" smtClean="0"/>
              <a:t>I have not tried to use </a:t>
            </a:r>
            <a:r>
              <a:rPr lang="en-US" sz="2400" dirty="0" err="1" smtClean="0"/>
              <a:t>MasteringPhysics</a:t>
            </a:r>
            <a:endParaRPr lang="en-US" sz="2400" dirty="0" smtClean="0"/>
          </a:p>
          <a:p>
            <a:pPr>
              <a:buNone/>
            </a:pPr>
            <a:endParaRPr lang="en-US" sz="2400" b="1" dirty="0"/>
          </a:p>
        </p:txBody>
      </p:sp>
      <p:sp>
        <p:nvSpPr>
          <p:cNvPr id="4" name="TextBox 6"/>
          <p:cNvSpPr txBox="1">
            <a:spLocks noChangeArrowheads="1"/>
          </p:cNvSpPr>
          <p:nvPr/>
        </p:nvSpPr>
        <p:spPr bwMode="auto">
          <a:xfrm>
            <a:off x="0" y="0"/>
            <a:ext cx="5334000" cy="461665"/>
          </a:xfrm>
          <a:prstGeom prst="rect">
            <a:avLst/>
          </a:prstGeom>
          <a:noFill/>
          <a:ln w="9525">
            <a:noFill/>
            <a:miter lim="800000"/>
            <a:headEnd/>
            <a:tailEnd/>
          </a:ln>
        </p:spPr>
        <p:txBody>
          <a:bodyPr>
            <a:prstTxWarp prst="textNoShape">
              <a:avLst/>
            </a:prstTxWarp>
            <a:spAutoFit/>
          </a:bodyPr>
          <a:lstStyle/>
          <a:p>
            <a:r>
              <a:rPr lang="en-US" sz="2400" dirty="0" smtClean="0"/>
              <a:t>Survey Question</a:t>
            </a:r>
            <a:endParaRPr lang="en-US" sz="2400" dirty="0"/>
          </a:p>
        </p:txBody>
      </p:sp>
      <mc:AlternateContent xmlns:mc="http://schemas.openxmlformats.org/markup-compatibility/2006" xmlns:p14="http://schemas.microsoft.com/office/powerpoint/2010/main">
        <mc:Choice Requires="p14">
          <p:contentPart p14:bwMode="auto" r:id="rId2">
            <p14:nvContentPartPr>
              <p14:cNvPr id="5" name="Ink 4"/>
              <p14:cNvContentPartPr/>
              <p14:nvPr/>
            </p14:nvContentPartPr>
            <p14:xfrm>
              <a:off x="9249480" y="716400"/>
              <a:ext cx="1601640" cy="300240"/>
            </p14:xfrm>
          </p:contentPart>
        </mc:Choice>
        <mc:Fallback xmlns="">
          <p:pic>
            <p:nvPicPr>
              <p:cNvPr id="5" name="Ink 4"/>
              <p:cNvPicPr/>
              <p:nvPr/>
            </p:nvPicPr>
            <p:blipFill>
              <a:blip r:embed="rId3"/>
              <a:stretch>
                <a:fillRect/>
              </a:stretch>
            </p:blipFill>
            <p:spPr>
              <a:xfrm>
                <a:off x="9244080" y="712800"/>
                <a:ext cx="1611000" cy="312480"/>
              </a:xfrm>
              <a:prstGeom prst="rect">
                <a:avLst/>
              </a:prstGeom>
            </p:spPr>
          </p:pic>
        </mc:Fallback>
      </mc:AlternateContent>
    </p:spTree>
    <p:extLst>
      <p:ext uri="{BB962C8B-B14F-4D97-AF65-F5344CB8AC3E}">
        <p14:creationId xmlns:p14="http://schemas.microsoft.com/office/powerpoint/2010/main" val="33551769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533400" y="195264"/>
            <a:ext cx="11201400" cy="871537"/>
          </a:xfrm>
        </p:spPr>
        <p:txBody>
          <a:bodyPr/>
          <a:lstStyle/>
          <a:p>
            <a:r>
              <a:rPr lang="en-US" sz="4000" b="1" dirty="0" smtClean="0"/>
              <a:t>Class 2 </a:t>
            </a:r>
            <a:r>
              <a:rPr lang="en-US" sz="4000" b="1" dirty="0" err="1" smtClean="0"/>
              <a:t>Preclass</a:t>
            </a:r>
            <a:r>
              <a:rPr lang="en-US" sz="4000" b="1" dirty="0" smtClean="0"/>
              <a:t> Quiz on </a:t>
            </a:r>
            <a:r>
              <a:rPr lang="en-US" sz="4000" b="1" dirty="0" err="1" smtClean="0"/>
              <a:t>MasteringPhysics</a:t>
            </a:r>
            <a:endParaRPr lang="en-US" sz="4000" b="1" dirty="0"/>
          </a:p>
        </p:txBody>
      </p:sp>
      <p:sp>
        <p:nvSpPr>
          <p:cNvPr id="164867" name="Text Box 3"/>
          <p:cNvSpPr txBox="1">
            <a:spLocks noChangeArrowheads="1"/>
          </p:cNvSpPr>
          <p:nvPr/>
        </p:nvSpPr>
        <p:spPr bwMode="auto">
          <a:xfrm>
            <a:off x="1219200" y="1143001"/>
            <a:ext cx="9601200" cy="5139869"/>
          </a:xfrm>
          <a:prstGeom prst="rect">
            <a:avLst/>
          </a:prstGeom>
          <a:noFill/>
          <a:ln w="9525">
            <a:noFill/>
            <a:miter lim="800000"/>
            <a:headEnd/>
            <a:tailEnd/>
          </a:ln>
          <a:effectLst/>
        </p:spPr>
        <p:txBody>
          <a:bodyPr wrap="square">
            <a:prstTxWarp prst="textNoShape">
              <a:avLst/>
            </a:prstTxWarp>
            <a:spAutoFit/>
          </a:bodyPr>
          <a:lstStyle/>
          <a:p>
            <a:pPr marL="457200" indent="-457200">
              <a:spcAft>
                <a:spcPts val="1200"/>
              </a:spcAft>
              <a:buClr>
                <a:srgbClr val="FF0000"/>
              </a:buClr>
              <a:buFont typeface="Wingdings" pitchFamily="2" charset="2"/>
              <a:buChar char="§"/>
            </a:pPr>
            <a:r>
              <a:rPr lang="en-US" sz="2400" dirty="0" smtClean="0"/>
              <a:t>Some common student comments/feedback:</a:t>
            </a:r>
          </a:p>
          <a:p>
            <a:pPr marL="457200" indent="-457200">
              <a:spcAft>
                <a:spcPts val="1200"/>
              </a:spcAft>
              <a:buClr>
                <a:srgbClr val="FF0000"/>
              </a:buClr>
              <a:buFont typeface="Wingdings" pitchFamily="2" charset="2"/>
              <a:buChar char="§"/>
            </a:pPr>
            <a:r>
              <a:rPr lang="en-CA" sz="2400" dirty="0" smtClean="0"/>
              <a:t>“I </a:t>
            </a:r>
            <a:r>
              <a:rPr lang="en-CA" sz="2400" dirty="0"/>
              <a:t>got A+ in my grade 12 physics, no topics are hard for me</a:t>
            </a:r>
            <a:r>
              <a:rPr lang="en-CA" sz="2400" dirty="0" smtClean="0"/>
              <a:t>.”</a:t>
            </a:r>
          </a:p>
          <a:p>
            <a:pPr marL="457200" indent="-457200">
              <a:spcAft>
                <a:spcPts val="1200"/>
              </a:spcAft>
              <a:buClr>
                <a:srgbClr val="FF0000"/>
              </a:buClr>
              <a:buFont typeface="Wingdings" pitchFamily="2" charset="2"/>
              <a:buChar char="§"/>
            </a:pPr>
            <a:r>
              <a:rPr lang="en-CA" sz="2400" dirty="0" smtClean="0"/>
              <a:t>“I </a:t>
            </a:r>
            <a:r>
              <a:rPr lang="en-CA" sz="2400" dirty="0"/>
              <a:t>honestly can feel my brain crumple as I read through this text. The abstract concepts of velocity and acceleration are difficult for me at this time. I will, however, work very hard to understand what is happening</a:t>
            </a:r>
            <a:r>
              <a:rPr lang="en-CA" sz="2400" dirty="0" smtClean="0"/>
              <a:t>.” </a:t>
            </a:r>
          </a:p>
          <a:p>
            <a:pPr marL="457200" indent="-457200">
              <a:spcAft>
                <a:spcPts val="1200"/>
              </a:spcAft>
              <a:buClr>
                <a:srgbClr val="FF0000"/>
              </a:buClr>
              <a:buFont typeface="Wingdings" pitchFamily="2" charset="2"/>
              <a:buChar char="§"/>
            </a:pPr>
            <a:r>
              <a:rPr lang="en-CA" sz="2400" dirty="0" smtClean="0"/>
              <a:t>“Da </a:t>
            </a:r>
            <a:r>
              <a:rPr lang="en-CA" sz="2400" dirty="0"/>
              <a:t>work was incredibly </a:t>
            </a:r>
            <a:r>
              <a:rPr lang="en-CA" sz="2400" dirty="0" err="1"/>
              <a:t>eez</a:t>
            </a:r>
            <a:r>
              <a:rPr lang="en-CA" sz="2400" dirty="0"/>
              <a:t> </a:t>
            </a:r>
            <a:r>
              <a:rPr lang="en-CA" sz="2400" dirty="0" err="1"/>
              <a:t>dawg</a:t>
            </a:r>
            <a:r>
              <a:rPr lang="en-CA" sz="2400" dirty="0"/>
              <a:t>. I took da AP Physics, man. I don' need is'. You </a:t>
            </a:r>
            <a:r>
              <a:rPr lang="en-CA" sz="2400" dirty="0" err="1"/>
              <a:t>migh</a:t>
            </a:r>
            <a:r>
              <a:rPr lang="en-CA" sz="2400" dirty="0"/>
              <a:t>' </a:t>
            </a:r>
            <a:r>
              <a:rPr lang="en-CA" sz="2400" dirty="0" err="1"/>
              <a:t>wanna</a:t>
            </a:r>
            <a:r>
              <a:rPr lang="en-CA" sz="2400" dirty="0"/>
              <a:t> take up da Sig Figs do'. I don' know any o' dis' Canadian regulations; you know what </a:t>
            </a:r>
            <a:r>
              <a:rPr lang="en-CA" sz="2400" dirty="0" err="1"/>
              <a:t>i'n</a:t>
            </a:r>
            <a:r>
              <a:rPr lang="en-CA" sz="2400" dirty="0"/>
              <a:t> </a:t>
            </a:r>
            <a:r>
              <a:rPr lang="en-CA" sz="2400" dirty="0" err="1"/>
              <a:t>sayin</a:t>
            </a:r>
            <a:r>
              <a:rPr lang="en-CA" sz="2400" dirty="0"/>
              <a:t>'? Oder' than </a:t>
            </a:r>
            <a:r>
              <a:rPr lang="en-CA" sz="2400" dirty="0" err="1"/>
              <a:t>dat</a:t>
            </a:r>
            <a:r>
              <a:rPr lang="en-CA" sz="2400" dirty="0"/>
              <a:t>' it was good</a:t>
            </a:r>
            <a:r>
              <a:rPr lang="en-CA" sz="2400" dirty="0" smtClean="0"/>
              <a:t>.” </a:t>
            </a:r>
            <a:endParaRPr lang="en-CA" sz="2400" dirty="0"/>
          </a:p>
          <a:p>
            <a:pPr marL="457200" indent="-457200">
              <a:spcAft>
                <a:spcPts val="1200"/>
              </a:spcAft>
              <a:buClr>
                <a:srgbClr val="FF0000"/>
              </a:buClr>
              <a:buFont typeface="Wingdings" pitchFamily="2" charset="2"/>
              <a:buChar char="§"/>
            </a:pPr>
            <a:r>
              <a:rPr lang="en-CA" sz="2400" dirty="0" smtClean="0"/>
              <a:t>“I'm </a:t>
            </a:r>
            <a:r>
              <a:rPr lang="en-CA" sz="2400" dirty="0"/>
              <a:t>going to be honest and say that I did not do the assigned reading</a:t>
            </a:r>
            <a:r>
              <a:rPr lang="en-CA" sz="2400" dirty="0" smtClean="0"/>
              <a:t>.”</a:t>
            </a:r>
          </a:p>
        </p:txBody>
      </p:sp>
    </p:spTree>
    <p:extLst>
      <p:ext uri="{BB962C8B-B14F-4D97-AF65-F5344CB8AC3E}">
        <p14:creationId xmlns:p14="http://schemas.microsoft.com/office/powerpoint/2010/main" val="4026639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8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48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48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48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533400" y="195264"/>
            <a:ext cx="11201400" cy="871537"/>
          </a:xfrm>
        </p:spPr>
        <p:txBody>
          <a:bodyPr/>
          <a:lstStyle/>
          <a:p>
            <a:r>
              <a:rPr lang="en-US" sz="4000" b="1" dirty="0" smtClean="0"/>
              <a:t>Class 2 </a:t>
            </a:r>
            <a:r>
              <a:rPr lang="en-US" sz="4000" b="1" dirty="0" err="1" smtClean="0"/>
              <a:t>Preclass</a:t>
            </a:r>
            <a:r>
              <a:rPr lang="en-US" sz="4000" b="1" dirty="0" smtClean="0"/>
              <a:t> Quiz on </a:t>
            </a:r>
            <a:r>
              <a:rPr lang="en-US" sz="4000" b="1" dirty="0" err="1" smtClean="0"/>
              <a:t>MasteringPhysics</a:t>
            </a:r>
            <a:endParaRPr lang="en-US" sz="4000" b="1" dirty="0"/>
          </a:p>
        </p:txBody>
      </p:sp>
      <p:sp>
        <p:nvSpPr>
          <p:cNvPr id="164867" name="Text Box 3"/>
          <p:cNvSpPr txBox="1">
            <a:spLocks noChangeArrowheads="1"/>
          </p:cNvSpPr>
          <p:nvPr/>
        </p:nvSpPr>
        <p:spPr bwMode="auto">
          <a:xfrm>
            <a:off x="1219200" y="1143001"/>
            <a:ext cx="9601200" cy="4985980"/>
          </a:xfrm>
          <a:prstGeom prst="rect">
            <a:avLst/>
          </a:prstGeom>
          <a:noFill/>
          <a:ln w="9525">
            <a:noFill/>
            <a:miter lim="800000"/>
            <a:headEnd/>
            <a:tailEnd/>
          </a:ln>
          <a:effectLst/>
        </p:spPr>
        <p:txBody>
          <a:bodyPr wrap="square">
            <a:prstTxWarp prst="textNoShape">
              <a:avLst/>
            </a:prstTxWarp>
            <a:spAutoFit/>
          </a:bodyPr>
          <a:lstStyle/>
          <a:p>
            <a:pPr marL="457200" indent="-457200">
              <a:spcAft>
                <a:spcPts val="1200"/>
              </a:spcAft>
              <a:buClr>
                <a:srgbClr val="FF0000"/>
              </a:buClr>
              <a:buFont typeface="Wingdings" pitchFamily="2" charset="2"/>
              <a:buChar char="§"/>
            </a:pPr>
            <a:r>
              <a:rPr lang="en-CA" sz="2400" dirty="0" smtClean="0"/>
              <a:t>“it </a:t>
            </a:r>
            <a:r>
              <a:rPr lang="en-CA" sz="2400" dirty="0"/>
              <a:t>would be nice if we could be told specifically which common prefixes, unit conversions, approximate lengths and approximate masses we should memorize for this course</a:t>
            </a:r>
            <a:r>
              <a:rPr lang="en-CA" sz="2400" dirty="0" smtClean="0"/>
              <a:t>.”</a:t>
            </a:r>
          </a:p>
          <a:p>
            <a:pPr marL="457200" indent="-457200">
              <a:spcAft>
                <a:spcPts val="1200"/>
              </a:spcAft>
              <a:buClr>
                <a:srgbClr val="FF0000"/>
              </a:buClr>
              <a:buFont typeface="Wingdings" pitchFamily="2" charset="2"/>
              <a:buChar char="§"/>
            </a:pPr>
            <a:r>
              <a:rPr lang="en-CA" sz="2400" b="1" dirty="0" smtClean="0"/>
              <a:t>Harlow Answer: </a:t>
            </a:r>
            <a:r>
              <a:rPr lang="en-CA" sz="2400" dirty="0" smtClean="0"/>
              <a:t>Don’t memorize anything!  Just write it on your aid sheet, which is allowed in both tests and the final exam!</a:t>
            </a:r>
          </a:p>
          <a:p>
            <a:pPr marL="457200" indent="-457200">
              <a:spcAft>
                <a:spcPts val="1200"/>
              </a:spcAft>
              <a:buClr>
                <a:srgbClr val="FF0000"/>
              </a:buClr>
              <a:buFont typeface="Wingdings" pitchFamily="2" charset="2"/>
              <a:buChar char="§"/>
            </a:pPr>
            <a:r>
              <a:rPr lang="en-CA" sz="2400" dirty="0" smtClean="0"/>
              <a:t>“ ‘The </a:t>
            </a:r>
            <a:r>
              <a:rPr lang="en-CA" sz="2400" dirty="0"/>
              <a:t>translation from words to symbols is the heart of problem solving in physics</a:t>
            </a:r>
            <a:r>
              <a:rPr lang="en-CA" sz="2400" dirty="0" smtClean="0"/>
              <a:t>.’ </a:t>
            </a:r>
            <a:r>
              <a:rPr lang="en-CA" sz="2400" dirty="0"/>
              <a:t>(p 19 1.7) This quote from the textbook is my favorite quote from this book so far. It gives me a brand new understanding to the concept of a physics problem solving</a:t>
            </a:r>
            <a:r>
              <a:rPr lang="en-CA" sz="2400" dirty="0" smtClean="0"/>
              <a:t>.” </a:t>
            </a:r>
          </a:p>
          <a:p>
            <a:pPr marL="457200" indent="-457200">
              <a:spcAft>
                <a:spcPts val="1200"/>
              </a:spcAft>
              <a:buClr>
                <a:srgbClr val="FF0000"/>
              </a:buClr>
              <a:buFont typeface="Wingdings" pitchFamily="2" charset="2"/>
              <a:buChar char="§"/>
            </a:pPr>
            <a:r>
              <a:rPr lang="en-CA" sz="2400" dirty="0" smtClean="0"/>
              <a:t>“Having </a:t>
            </a:r>
            <a:r>
              <a:rPr lang="en-CA" sz="2400" dirty="0"/>
              <a:t>no internet at home really motivates one to complete assignments ahead of time. Save money and get good grades kids, don't get internet</a:t>
            </a:r>
            <a:r>
              <a:rPr lang="en-CA" sz="2400" dirty="0" smtClean="0"/>
              <a:t>.” </a:t>
            </a:r>
          </a:p>
        </p:txBody>
      </p:sp>
    </p:spTree>
    <p:extLst>
      <p:ext uri="{BB962C8B-B14F-4D97-AF65-F5344CB8AC3E}">
        <p14:creationId xmlns:p14="http://schemas.microsoft.com/office/powerpoint/2010/main" val="3451815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8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48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48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1981200" y="195264"/>
            <a:ext cx="8229600" cy="871537"/>
          </a:xfrm>
        </p:spPr>
        <p:txBody>
          <a:bodyPr/>
          <a:lstStyle/>
          <a:p>
            <a:r>
              <a:rPr lang="en-US" b="1" dirty="0"/>
              <a:t>The Particle Model</a:t>
            </a:r>
          </a:p>
        </p:txBody>
      </p:sp>
      <p:sp>
        <p:nvSpPr>
          <p:cNvPr id="164867" name="Text Box 3"/>
          <p:cNvSpPr txBox="1">
            <a:spLocks noChangeArrowheads="1"/>
          </p:cNvSpPr>
          <p:nvPr/>
        </p:nvSpPr>
        <p:spPr bwMode="auto">
          <a:xfrm>
            <a:off x="2068513" y="1143001"/>
            <a:ext cx="8050212" cy="5293757"/>
          </a:xfrm>
          <a:prstGeom prst="rect">
            <a:avLst/>
          </a:prstGeom>
          <a:noFill/>
          <a:ln w="9525">
            <a:noFill/>
            <a:miter lim="800000"/>
            <a:headEnd/>
            <a:tailEnd/>
          </a:ln>
          <a:effectLst/>
        </p:spPr>
        <p:txBody>
          <a:bodyPr>
            <a:prstTxWarp prst="textNoShape">
              <a:avLst/>
            </a:prstTxWarp>
            <a:spAutoFit/>
          </a:bodyPr>
          <a:lstStyle/>
          <a:p>
            <a:pPr marL="457200" indent="-457200">
              <a:spcAft>
                <a:spcPts val="1200"/>
              </a:spcAft>
              <a:buClr>
                <a:srgbClr val="FF0000"/>
              </a:buClr>
              <a:buFont typeface="Wingdings" pitchFamily="2" charset="2"/>
              <a:buChar char="§"/>
            </a:pPr>
            <a:r>
              <a:rPr lang="en-US" sz="2800" dirty="0"/>
              <a:t> If we restrict our attention to objects undergoing translational motion, we can consider the object as if it were just a single point, without size or shape. </a:t>
            </a:r>
          </a:p>
          <a:p>
            <a:pPr marL="457200" indent="-457200">
              <a:spcAft>
                <a:spcPts val="1200"/>
              </a:spcAft>
              <a:buClr>
                <a:srgbClr val="FF0000"/>
              </a:buClr>
              <a:buFont typeface="Wingdings" pitchFamily="2" charset="2"/>
              <a:buChar char="§"/>
            </a:pPr>
            <a:r>
              <a:rPr lang="en-US" sz="2800" dirty="0"/>
              <a:t> We can also treat the object as if all of its mass were concentrated into this single point. </a:t>
            </a:r>
          </a:p>
          <a:p>
            <a:pPr marL="457200" indent="-457200">
              <a:spcAft>
                <a:spcPts val="1200"/>
              </a:spcAft>
              <a:buClr>
                <a:srgbClr val="FF0000"/>
              </a:buClr>
              <a:buFont typeface="Wingdings" pitchFamily="2" charset="2"/>
              <a:buChar char="§"/>
            </a:pPr>
            <a:r>
              <a:rPr lang="en-US" sz="2800" dirty="0"/>
              <a:t> An object that can be represented as a mass at a single point in space is called a particle. </a:t>
            </a:r>
          </a:p>
          <a:p>
            <a:pPr marL="457200" indent="-457200">
              <a:spcAft>
                <a:spcPts val="1200"/>
              </a:spcAft>
              <a:buClr>
                <a:srgbClr val="FF0000"/>
              </a:buClr>
              <a:buFont typeface="Wingdings" pitchFamily="2" charset="2"/>
              <a:buChar char="§"/>
            </a:pPr>
            <a:r>
              <a:rPr lang="en-US" sz="2800" dirty="0"/>
              <a:t> A particle has no size, no shape, and no distinction between top and bottom or between front and back.</a:t>
            </a:r>
            <a:r>
              <a:rPr lang="en-US" sz="26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8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48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48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1658</TotalTime>
  <Words>1995</Words>
  <Application>Microsoft Office PowerPoint</Application>
  <PresentationFormat>Custom</PresentationFormat>
  <Paragraphs>227</Paragraphs>
  <Slides>34</Slides>
  <Notes>18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Default Design</vt:lpstr>
      <vt:lpstr>Equation</vt:lpstr>
      <vt:lpstr>PHY131H1F – Introduction to Physics I Class 2</vt:lpstr>
      <vt:lpstr>Garden-Variety Clicker Instructions</vt:lpstr>
      <vt:lpstr>PowerPoint Presentation</vt:lpstr>
      <vt:lpstr>Class 2 Preclass Quiz on MasteringPhysics</vt:lpstr>
      <vt:lpstr>Class 2 Preclass Quiz on MasteringPhysics</vt:lpstr>
      <vt:lpstr>MasteringPhysics</vt:lpstr>
      <vt:lpstr>Class 2 Preclass Quiz on MasteringPhysics</vt:lpstr>
      <vt:lpstr>Class 2 Preclass Quiz on MasteringPhysics</vt:lpstr>
      <vt:lpstr>The Particle Model</vt:lpstr>
      <vt:lpstr>PowerPoint Presentation</vt:lpstr>
      <vt:lpstr>Scalars and Vectors</vt:lpstr>
      <vt:lpstr>Distance and Displacement</vt:lpstr>
      <vt:lpstr>Vector Addition</vt:lpstr>
      <vt:lpstr>Vector Subtraction</vt:lpstr>
      <vt:lpstr>Speed and Velocity</vt:lpstr>
      <vt:lpstr>Average Velocity</vt:lpstr>
      <vt:lpstr>Velocity  (a.k.a. “instantaneous velocity”)</vt:lpstr>
      <vt:lpstr>Average Acceleration</vt:lpstr>
      <vt:lpstr>PowerPoint Presentation</vt:lpstr>
      <vt:lpstr>Acceleration (a.k.a. “instantaneous acceleration”)</vt:lpstr>
      <vt:lpstr>Tactics: Finding the acceleration vector</vt:lpstr>
      <vt:lpstr>If an object is slowing down,</vt:lpstr>
      <vt:lpstr>Tactics: Finding the acceleration vector</vt:lpstr>
      <vt:lpstr>Tactics: Finding the acceleration vector</vt:lpstr>
      <vt:lpstr>PowerPoint Presentation</vt:lpstr>
      <vt:lpstr>Fall 2013 Test 1 results</vt:lpstr>
      <vt:lpstr>Fall 2013 Final Course Marks</vt:lpstr>
      <vt:lpstr>Piazza Discussion Board</vt:lpstr>
      <vt:lpstr>PowerPoint Presentation</vt:lpstr>
      <vt:lpstr>PowerPoint Presentation</vt:lpstr>
      <vt:lpstr>PowerPoint Presentation</vt:lpstr>
      <vt:lpstr>PowerPoint Presentation</vt:lpstr>
      <vt:lpstr>Suggested Problem Solving Strategy</vt:lpstr>
      <vt:lpstr>Before Class 3 on Monday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Jason Harlow</cp:lastModifiedBy>
  <cp:revision>99</cp:revision>
  <cp:lastPrinted>2014-09-10T14:41:07Z</cp:lastPrinted>
  <dcterms:created xsi:type="dcterms:W3CDTF">2011-01-12T15:20:59Z</dcterms:created>
  <dcterms:modified xsi:type="dcterms:W3CDTF">2014-09-10T17:57:44Z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