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notesSlides/notesSlide9.xml" ContentType="application/vnd.openxmlformats-officedocument.presentationml.notesSlide+xml"/>
  <Override PartName="/ppt/ink/ink5.xml" ContentType="application/inkml+xml"/>
  <Override PartName="/ppt/notesSlides/notesSlide10.xml" ContentType="application/vnd.openxmlformats-officedocument.presentationml.notesSlide+xml"/>
  <Override PartName="/ppt/ink/ink6.xml" ContentType="application/inkml+xml"/>
  <Override PartName="/ppt/ink/ink7.xml" ContentType="application/inkml+xml"/>
  <Override PartName="/ppt/notesSlides/notesSlide11.xml" ContentType="application/vnd.openxmlformats-officedocument.presentationml.notesSlide+xml"/>
  <Override PartName="/ppt/ink/ink8.xml" ContentType="application/inkml+xml"/>
  <Override PartName="/ppt/ink/ink9.xml" ContentType="application/inkml+xml"/>
  <Override PartName="/ppt/notesSlides/notesSlide12.xml" ContentType="application/vnd.openxmlformats-officedocument.presentationml.notesSlide+xml"/>
  <Override PartName="/ppt/ink/ink10.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256" r:id="rId2"/>
    <p:sldId id="329" r:id="rId3"/>
    <p:sldId id="358" r:id="rId4"/>
    <p:sldId id="341" r:id="rId5"/>
    <p:sldId id="339" r:id="rId6"/>
    <p:sldId id="340" r:id="rId7"/>
    <p:sldId id="363" r:id="rId8"/>
    <p:sldId id="364" r:id="rId9"/>
    <p:sldId id="365" r:id="rId10"/>
    <p:sldId id="348" r:id="rId11"/>
    <p:sldId id="315" r:id="rId12"/>
    <p:sldId id="318" r:id="rId13"/>
    <p:sldId id="319" r:id="rId14"/>
    <p:sldId id="350" r:id="rId15"/>
    <p:sldId id="351" r:id="rId16"/>
    <p:sldId id="361" r:id="rId17"/>
    <p:sldId id="353" r:id="rId18"/>
    <p:sldId id="362" r:id="rId19"/>
    <p:sldId id="354" r:id="rId20"/>
    <p:sldId id="355" r:id="rId21"/>
    <p:sldId id="322" r:id="rId22"/>
    <p:sldId id="360" r:id="rId23"/>
    <p:sldId id="302" r:id="rId24"/>
    <p:sldId id="303" r:id="rId25"/>
    <p:sldId id="304" r:id="rId26"/>
    <p:sldId id="342" r:id="rId27"/>
    <p:sldId id="308" r:id="rId28"/>
    <p:sldId id="349" r:id="rId29"/>
    <p:sldId id="305" r:id="rId30"/>
    <p:sldId id="327" r:id="rId31"/>
    <p:sldId id="310" r:id="rId32"/>
    <p:sldId id="320" r:id="rId33"/>
    <p:sldId id="345" r:id="rId34"/>
    <p:sldId id="346" r:id="rId35"/>
    <p:sldId id="309" r:id="rId36"/>
    <p:sldId id="274" r:id="rId37"/>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clrMru>
    <a:srgbClr val="0C830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4" d="100"/>
          <a:sy n="54" d="100"/>
        </p:scale>
        <p:origin x="-102" y="-25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ea typeface="Arial" charset="0"/>
                <a:cs typeface="Arial" charset="0"/>
              </a:defRPr>
            </a:lvl1pPr>
          </a:lstStyle>
          <a:p>
            <a:pPr>
              <a:defRPr/>
            </a:pPr>
            <a:endParaRPr lang="en-US"/>
          </a:p>
        </p:txBody>
      </p:sp>
      <p:sp>
        <p:nvSpPr>
          <p:cNvPr id="4813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ea typeface="Arial" charset="0"/>
                <a:cs typeface="Arial" charset="0"/>
              </a:defRPr>
            </a:lvl1pPr>
          </a:lstStyle>
          <a:p>
            <a:pPr>
              <a:defRPr/>
            </a:pPr>
            <a:endParaRPr lang="en-US"/>
          </a:p>
        </p:txBody>
      </p:sp>
      <p:sp>
        <p:nvSpPr>
          <p:cNvPr id="4813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ea typeface="Arial" charset="0"/>
                <a:cs typeface="Arial" charset="0"/>
              </a:defRPr>
            </a:lvl1pPr>
          </a:lstStyle>
          <a:p>
            <a:pPr>
              <a:defRPr/>
            </a:pPr>
            <a:endParaRPr lang="en-US"/>
          </a:p>
        </p:txBody>
      </p:sp>
      <p:sp>
        <p:nvSpPr>
          <p:cNvPr id="4813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3BDD234A-E0BB-4330-BE27-21EA466F6D05}" type="slidenum">
              <a:rPr lang="en-US"/>
              <a:pPr/>
              <a:t>‹#›</a:t>
            </a:fld>
            <a:endParaRPr lang="en-US"/>
          </a:p>
        </p:txBody>
      </p:sp>
    </p:spTree>
    <p:extLst>
      <p:ext uri="{BB962C8B-B14F-4D97-AF65-F5344CB8AC3E}">
        <p14:creationId xmlns:p14="http://schemas.microsoft.com/office/powerpoint/2010/main" val="52427700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09-29T15:20:53.304"/>
    </inkml:context>
    <inkml:brush xml:id="br0">
      <inkml:brushProperty name="width" value="0.05292" units="cm"/>
      <inkml:brushProperty name="height" value="0.05292" units="cm"/>
    </inkml:brush>
  </inkml:definitions>
  <inkml:trace contextRef="#ctx0" brushRef="#br0">25894 2516 30 0,'-14'-5'15'0,"0"0"0"0,10-1-15 0,-3-7 0 16,0 0 0-16,-4 2 1 15,1 1 0-15,-4-1 2 16,0 3 0-16,-4 0-2 16,0 6 1-16,-3 4-2 15,0 6 0-15,0 8 0 16,0-3 1-16,3 8 2 16,0 1 0-16,4 7-4 15,0 8 1-15,4 2 0 16,3 4 1-16,7 2-2 15,3 0 1-15,1-6 1 16,3-7 0-16,3-11-2 0,1 1 1 16,6-12 1-16,1 1 0 15,3-11 0-15,4-11 1 16,-7-13-2-16,3-5 0 16,-4-18-1-16,5-12 0 15,-5 4 2-15,1-3 0 16,-8 10 0-16,-3 11 1 15,-3 13 1-15,-4 16 1 16,-4 13-1-16,1 14 0 16,-4 15-3-16,3 6 0 15,4 2 0-15,4 6 0 0,3-3 0 16,4 0 0-16,3-11-1 16,3-7 1-16,4-6-11 15,1-8 1-15,-1-7-19 16,0-14 1-16,0-19 18 15,-7-2 1-15</inkml:trace>
  <inkml:trace contextRef="#ctx0" brushRef="#br0" timeOffset="218.847">25520 2238 29 0,'-42'3'14'0,"27"-3"4"15,15 0-16-15,4 0 1 16,7 0 0-16,6 5 2 0,8-5 0 16,7-5-6-16,14 0 1 15,3-6 1-15,4-2 0 16,3-8-9-16,1 0 0 16,-4 2-24-16,-11 3 1 15</inkml:trace>
  <inkml:trace contextRef="#ctx0" brushRef="#br0" timeOffset="1314.2565">25912 2122 21 0,'0'0'10'0,"3"-3"7"0,-3 3-10 16,0 0-3-16,-3 0 0 15,-1-5 1-15,-3 5 0 0,-4 0-3 16,1 0 1-16,-4 0-2 16,0-3 0-16,-4 1 2 15,0-1 0-15,1 0-3 16,6 3 1-16,0-2-1 15,4 2 0-15,4 0 1 16,6 0 1-16,4 0-3 16,1 0 0-16,2 0 1 15,1 0 1-15,-1 2-2 16,4 4 0-16,0-1 2 16,1 3 0-16,-5 0 3 15,1 0 1-15,-4 0-4 16,-4 0 0-16,-3 0 1 15,0 0 1-15,-3 0-4 0,-4-1 1 16,-4-1-1-16,1-1 1 16,3 3-27-16,-4 0 1 15,4 8 2-15,-4-3 0 16</inkml:trace>
  <inkml:trace contextRef="#ctx0" brushRef="#br0" timeOffset="1720.931">26494 2368 30 0,'-4'5'15'0,"29"-13"4"0,-11 3-14 16,7 5-4-16,4-5 0 15,-4 0-1-15,4 2 0 16,-1-2-15-16,1 5 1 16,0 0-7-16,-4-3 1 15</inkml:trace>
  <inkml:trace contextRef="#ctx0" brushRef="#br0" timeOffset="1894.0131">26596 2511 55 0,'-11'0'27'0,"40"-3"3"0,-19 1-28 0,4-4-3 15,7-7 0-15,4 0-13 16,3 2 0-16,1 6-22 15,-1-8 0-15,4 2 31 16,-1-5 0-16</inkml:trace>
  <inkml:trace contextRef="#ctx0" brushRef="#br0" timeOffset="2362.7761">27192 2432 44 0,'-14'5'22'0,"14"-5"5"0,0 0-23 16,0-5-4-16,-4-3 0 16,1 0 0-16,-4-6 0 15,-4 1 1-15,1 0-1 16,10 13 0 0,-32 24 0-16,0-3 0 15,4 8 1-15,0 5 0 16,7 1-3-16,6 5 1 15,12-9 1-15,6-2 0 16,8-15 0-16,7-12 0 0,3-10 1 16,7-15 1-16,7-12-3 15,1-23 1-15,2-3 0 16,-2-21 1-16,-5 3-2 16,-9-14 1-16,-5 8 2 15,-6 17 0-15,-4 15 1 16,-7 16 1-16,-4 18-3 15,-3 24 0-15,-3 22 2 16,-8 15 1-16,0 22-4 16,4 2 1-16,4 16-1 15,6-11 0-15,8-2 0 16,6-5 0-16,8-4-13 16,0-9 0-16,-1-14-7 15,12-5 0-15,2-14-7 16,5-13 1-16</inkml:trace>
  <inkml:trace contextRef="#ctx0" brushRef="#br0" timeOffset="2800.3283">27555 2310 34 0,'-7'-8'17'0,"22"-19"2"0,-8 19-17 16,3 3 3-16,4-3 1 15,0 0-6-15,0 0 1 16,1 8 1-16,-1 8 0 0,-4 0 0 16,1 11 1-16,-4 5-3 15,0 2 1-15,0 6-1 16,0 0 1-16,4-3-1 16,-1-6 0-16,1 1 0 15,-1-8 0-15,8-3 1 16,0-10 0-16,-1-3 0 15,-3-3 0-15,1-18-1 16,-8-8 0-16,-4-5 0 16,-3-9 0-16,-3 1 0 15,-4 8 0-15,0 7 4 16,3 6 0-16,0 8-4 16,4 5 0-16,8 8 0 15,2 0 0-15,4 2 2 16,4 4 0-16,-1-6-3 0,5 0 1 15,-1-6 0-15,0-1 1 16,0-4-21-16,0-8 1 16,-3 4-16-16,-7 1 0 15</inkml:trace>
  <inkml:trace contextRef="#ctx0" brushRef="#br0" timeOffset="3019.0811">27517 2122 27 0,'-4'8'13'0,"15"-3"10"0,-4-5-15 0,7 0-3 16,7-5 1-16,11 2-5 15,3-5 0-15,4 0-2 16,7 0 1-16,0-2-30 15,-4-9 0-15,-10 3 19 16,-4-7 0-16</inkml:trace>
  <inkml:trace contextRef="#ctx0" brushRef="#br0" timeOffset="3269.0288">27742 1947 31 0,'-7'19'15'0,"21"-24"3"15,-6 5-16-15,2 5 3 16,8-5 0-16,6 2 1 0,5 4 1 16,-5 2-4-16,-2 0 0 15,-5 2-2-15,1-2 0 16,-8 0 8-16,-3 0 1 16,-3 0-10-16,0 3 1 15,-4-1-2-15,-11-2 1 16,-10 0-15-16,0-3 1 15,-4 9-29-15,4 4 1 16</inkml:trace>
  <inkml:trace contextRef="#ctx0" brushRef="#br0" timeOffset="3756.8597">26935 2953 35 0,'28'-3'17'0,"85"-13"8"0,-71 6-17 0,22-1-3 16,20-2 0-16,8-3-5 15,10-3 1-15,8-2-1 16,-12 3 0-16,-6-1-7 15,-7 3 0-15,-15 3-33 16,-10 3 0-16</inkml:trace>
  <inkml:trace contextRef="#ctx0" brushRef="#br0" timeOffset="4351.8261">27404 3590 23 0,'3'-8'11'0,"22"-18"4"0,-18 15-13 0,0-4 3 15,0-9 1-15,0-5-4 16,-3-3 0-16,-4 5 2 16,-7 4 1-16,-7-1-4 15,-4 5 1-15,0 9-1 16,-3 4 0-16,-7 9-1 16,-4 10 0-16,4 11 0 15,0 8 0-15,3 2 0 16,4 9 0-16,7-6 0 15,7-6 0-15,7-9 1 16,7-9 0-16,7-11 1 16,3-12 0-16,8-11-2 15,7-14 0-15,3-12 0 16,4-1 0-16,-7-8 0 16,0-7 0-16,-4-9 0 0,-4 6 1 15,1 8-2-15,-7 13 1 16,-4 13 3-16,-7 9 1 15,-4 12-3-15,-3 19 0 16,-7 8 1-16,0 10 1 16,0 17-2-16,4 4 1 15,-4-4-4-15,3 2 1 16,1 0 0-16,3-3 1 16,0 0-1-16,0-7 0 15,3-9-22-15,8-5 1 16,3-10-4-16,7-11 1 0</inkml:trace>
  <inkml:trace contextRef="#ctx0" brushRef="#br0" timeOffset="4633.059">27912 2995 39 0,'-11'-3'19'0,"8"9"3"16,-1 2-19-16,-3 8-2 15,-4 7 0-15,-3 1 1 16,-3 11 1-16,-1 4-2 16,0 1 1-16,4 2-3 15,4 3 0-15,3 3 1 16,3-6 1-16,8-5-2 0,6-5 1 16,8-6 0-16,10-7 0 15,-3-8 0-15,3-6 0 16,0-8-9-16,1-5 0 15,-1-8-27-15,-7-5 1 16</inkml:trace>
  <inkml:trace contextRef="#ctx0" brushRef="#br0" timeOffset="4789.3314">27672 3302 49 0,'-14'11'24'0,"49"-3"2"0,-21-8-25 0,7 0-2 16,15 0 0-16,6-6-12 16,-3-2 0-16,3 0-22 15,0-10 0-15</inkml:trace>
  <inkml:trace contextRef="#ctx0" brushRef="#br0" timeOffset="28183.4328">709 6805 22 0,'0'3'11'0,"0"26"1"16,7-16-11-16,-7 8 0 15,4 0 1-15,3 6-1 16,-7 5 1-16,7 5-1 16,0 5 1-16,-7 0 0 15,3-10 1-15,-3 5-2 16,7 5 1-16,-7-2-1 15,0-8 1-15,0-3 0 16,0-11 0-16,0-2 5 0,-7-2 0 16,4-9-7-16,3 0 0 15,-7-10-1-15,0-11 1 16,7-8-1-16,-11 3 1 16,11-11-1-16,-7-10 1 15,7-8 0-15,0 2 1 16,7-10-1-16,4 8 1 15,-4 7-2-15,0 4 1 16,10 4-1-16,-6 6 1 16,14 5 1-16,-8 11 0 0,8 5 0 15,0 5 0-15,-8 6 1 16,1 2 0-16,0-2 0 16,-4 2 1-16,-4 9-1 15,-3 4 1-15,-7 6-3 16,-7-6 1-16,-10-2-1 15,-8-2 0-15,0-4-1 16,-3 1 1-16,-4-6-8 16,4-2 1-16,3-1-12 15,8 1 1-15,10 0-5 16,0-3 1-16</inkml:trace>
  <inkml:trace contextRef="#ctx0" brushRef="#br0" timeOffset="28638.1792">1150 6932 26 0,'-7'21'13'0,"14"-34"10"0,-7 8-12 16,0-6-9-16,-7 1 1 15,7-4-2-15,-11-4 1 16,4 2-2-16,-3 3 0 15,-4 5 1-15,-4-3 1 16,0 6-1-16,1 5 0 16,-1 10 1-16,4 6 0 0,3 8-1 15,4 3 0-15,-3 7-1 16,3 0 1-16,7 1-1 16,0-6 0-16,0-5 0 15,7-6 0-15,10-10-1 16,1-10 1-16,0-14 1 15,-1-8 0-15,1-8-1 16,0-13 0-16,-4 11 0 16,-4 2 0-16,4 8 5 15,-10 6 0-15,3 4 1 16,0 9 0-16,-7 0-6 16,0 18 1-16,0 11-2 15,0 0 1-15,0 2-1 16,0 1 0-16,4-4-17 15,3-4 0-15,0-8-21 0,10-9 1 16</inkml:trace>
  <inkml:trace contextRef="#ctx0" brushRef="#br0" timeOffset="28903.8185">1379 6959 30 0,'0'21'15'0,"11"24"5"0,-11-35-14 16,0 6-3-16,0 0 0 0,0-3 4 16,0-5 1-16,7-5 0 15,-7-11 0-15,0-13-8 16,-7-8 1-16,7-14-1 16,0 1 0-16,0 13 0 15,0 5 0-15,7 3-2 16,0 5 0-16,4 3-11 15,6 5 1-15,-3 3-9 16,15-1 0-16,-5 1 2 16,1 0 1-16</inkml:trace>
  <inkml:trace contextRef="#ctx0" brushRef="#br0" timeOffset="29263.1987">1732 6824 29 0,'0'5'14'0,"-3"-8"16"15,3 1-15-15,0-6-11 0,0 5 0 16,-7 6-4-16,-4-3 1 16,-3 2-1-16,-4-2 1 15,1 3-2-15,6-3 0 16,-7 13 2-16,4 16 1 16,4 0-2-16,3 8 1 15,-4 3-2-15,7-3 1 16,4-10-1-16,8-9 0 15,6-13 1-15,-4-10 1 16,1-11-1-16,10 0 1 0,-3-15 1 16,-1-4 0-16,1 4-1 15,0 9 0-15,-8 6 1 16,4 6 1-16,-3-6 2 16,-4 8 0-16,0 11-5 15,0 13 1-15,-3 5-3 16,-4 0 1-16,7 3-19 15,0 0 0-15,-4-6-18 16,4-7 0-16</inkml:trace>
  <inkml:trace contextRef="#ctx0" brushRef="#br0" timeOffset="29481.9502">1976 6533 39 0,'3'-24'19'0,"1"18"11"16,-4 6-19-16,0 14-1 0,0 4 1 16,0 17-10-16,-4 12 0 15,1-4-2-15,3 9 1 16,-8 12-1-16,1-1 1 16,4 1-18-16,3-8 0 15,0-14-23-15,3-13 0 16</inkml:trace>
  <inkml:trace contextRef="#ctx0" brushRef="#br0" timeOffset="29669.4523">2187 6424 59 0,'-14'19'29'16,"-11"41"3"-16,22-44-30 0,-11 19-2 15,3 15 0-15,1 3-2 16,-5-5 0-16,8 12-29 16,4-12 0-16,13-11 4 15,-2-8 0-15</inkml:trace>
  <inkml:trace contextRef="#ctx0" brushRef="#br0" timeOffset="29981.956">2282 6974 35 0,'15'14'17'0,"13"-20"9"0,-21 4-18 16,10 2-2-16,1-6 0 15,-7-9-7-15,6-12 1 16,-3-2 0-16,-3 8 0 16,-4-6-2-16,-7 1 1 15,-7-1 0-15,-4 9 1 16,-6 7 2-16,-1 11 1 15,1 8 6-15,-1 5 1 16,4 14-1-16,3 7 1 16,11 1-4-16,11 2 1 0,-1-3-7 15,15-2 1-15,0-8-2 16,7-8 0-16,3-8-14 16,7-8 1-16,0-8-39 15,-13-6 1-15,2-15 45 16,-13-10 1-16</inkml:trace>
  <inkml:trace contextRef="#ctx0" brushRef="#br0" timeOffset="30153.8336">2727 6538 66 0,'-4'37'33'0,"4"63"9"16,0-68-33-16,0 13-10 15,-7 13 1-15,4 11-51 16,3 0 1-16,10-21 26 0,1-19 1 16</inkml:trace>
  <inkml:trace contextRef="#ctx0" brushRef="#br0" timeOffset="31078.0086">377 10480 36 0,'-17'8'18'0,"24"-5"5"16,-7 2-19-16,0 19-1 16,3-8 0-16,4 15-2 15,-7 17 0-15,0 8 0 16,0-17 0-16,0 12 0 16,0-1 0-16,0-5-1 15,-7-13 0-15,7-9-1 16,0 1 1-16,-3-21-1 15,-4-19 0-15,0 0 1 0,-4-16 1 16,4-18-1 0,7-5 0-16,0 4 1 0,14-12 0 15,4 23-2-15,0 3 1 16,6 3-1-16,4 5 1 16,-3 2 0-16,-7 6 0 15,-4 5 4-15,-4 5 1 16,1 4 4-16,-4 7 1 15,0 7-9-15,-7-1 1 16,-7 4 0-16,-11 14 0 0,1 3-2 16,-1-9 1-16,4 1-5 15,3-1 0-15,4-2-31 16,-3-5 1-16,10-3 10 16,3-3 0-16</inkml:trace>
  <inkml:trace contextRef="#ctx0" brushRef="#br0" timeOffset="31453.0431">681 10618 36 0,'0'0'18'0,"17"-19"7"0,-6 9-18 15,-4-9-5-15,4-7 1 16,-4 7-3-16,0-2 1 16,-4-3-1-16,4-2 0 15,-7-1-1-15,-7 3 1 16,4 9 0-16,-4 9 0 16,-7 9 4-16,3 7 0 15,-7 6 0-15,8-5 1 16,-4 18-3-16,7 8 1 15,7-8-2-15,7 0 0 0,0 6-2 16,0-4 0-16,10-1-2 16,1-9 0-16,7-11-13 15,10-15 0-15,-10-11-3 16,10 3 1-16,-7-22-1 16,-7 4 1-16</inkml:trace>
  <inkml:trace contextRef="#ctx0" brushRef="#br0" timeOffset="31656.7293">956 10478 21 0,'0'5'10'0,"0"-13"14"16,0 13-11-16,0 3-4 16,7 0 0-16,-7 0-4 15,0 0 1-15,0 2 4 16,0-7 1-16,0 0-1 16,0-11 0-16,0-3-5 15,7 1 0-15,-3-1-7 16,10-5 1-16,3-5-13 0,8-3 0 15,3-2-41-15,4 7 1 16,3 3 51-16,-3 8 0 16</inkml:trace>
  <inkml:trace contextRef="#ctx0" brushRef="#br0" timeOffset="32219.2361">1379 10345 45 0,'4'45'22'0,"-8"13"5"15,4-55-24-15,0 26 0 16,0 3 1-16,-7 10 1 16,-3 8 0-16,3 1-6 15,-4-6 1-15,4-11 0 16,7-7 1-16,-7-9-4 0,-4-13 0 15,-3-18 2-15,4-16 1 16,3 0-2-16,-4-21 1 16,11 7 1-16,11-2 0 15,6-2 0-15,8 2 0 16,0 5-1-16,10 8 1 16,-3 6 1-16,10 7 0 15,-14 11 2-15,4 6 0 16,-7 4 4-16,-8 6 1 15,-6 6-5-15,-11 1 1 16,-11-4-5-16,-6 0 1 0,-15-3-1 16,0 2 0-16,-10 3-6 15,-4-2 0-15,-3 2-9 16,13-2 1-16,12 7-23 16,13 1 1-16,11-6 33 15,11-8 0-15</inkml:trace>
  <inkml:trace contextRef="#ctx0" brushRef="#br0" timeOffset="32782.1642">1619 10464 33 0,'11'8'16'0,"21"-10"6"16,-22 2-16-16,4 0-2 15,4-3 0-15,0-5-4 16,-1-8 0-16,1-5 0 0,-4-3 0 15,-3-2 0-15,-4 2 0 16,0 3 0-16,-14 5 0 16,7 5 2-16,-15 9 1 15,5 12 1-15,-8 9 1 16,1 4 0-16,-1 4 0 16,11-14-4-16,-4 11 0 15,11 5-1-15,4 0 0 16,10-2-3-16,-3-6 0 15,13-5-16-15,-6-11 0 0,0-16-4 16,6-2 0-16,1 0 14 16,-7 0 0-16,6-3 14 15,-6-3 0-15,0 1 8 16,-4 2 0-16,-4 0 1 16,-3 5 1-16,4 6-9 15,-11 8 0-15,0 7-1 16,0 6 0-16,0-10-2 15,0 9 1-15,0 4-3 16,0-3 0-16,7 0-1 16,-7-8 1-16,0-3 6 15,7-10 1-15,4-3-4 16,-4 2 0-16,10-7-1 16,-6 0 1-16,6 0 0 15,5 5 0-15,6 5-1 16,0 6 1-16,4 7-8 15,-7-7 0-15,-8 8-41 0,1-3 0 16,6 0 22-16,1-11 0 16</inkml:trace>
  <inkml:trace contextRef="#ctx0" brushRef="#br0" timeOffset="33391.5458">2427 10335 30 0,'-10'-24'15'0,"-5"3"4"15,8 13-15-15,-3 5-3 16,-8 3 1-16,0 5-1 15,1 9 0-15,-1 7 1 16,4 8 1-16,4-3-1 0,2 17 1 16,1-6-2-16,7-6 0 15,7-4-1-15,1-6 0 16,2-8 3-16,15-18 0 16,-8-11-2-16,8-16 1 15,-7-18-2-15,-1-8 0 16,1-11 0-16,-4 8 0 15,-10-2 0-15,3 5 0 16,0 13 4-16,-7 13 1 16,-7 8-3-16,7 16 0 0,-4 13-1 15,4 9 0-15,0 17 4 16,0 9 1-16,0 13-4 16,4 13 1-16,3-16-5 15,-4 3 1-15,11-5-4 16,1-6 0-16,-1-18-21 15,7-11 0-15,-4-13-3 16,5-8 0-16</inkml:trace>
  <inkml:trace contextRef="#ctx0" brushRef="#br0" timeOffset="33516.5482">2713 10218 27 0,'3'6'13'0,"-3"65"8"15,0-47-14-15,0 5-7 16,-3-5 0-16,3 15-9 15,0-2 0-15,0-10-15 0,3-11 0 16</inkml:trace>
  <inkml:trace contextRef="#ctx0" brushRef="#br0" timeOffset="33657.121">2790 10049 60 0,'-21'0'30'0,"4"0"-2"0,13-3-29 16,1 6-28-16,-1 23 1 15,4 6-1-15,7 8 0 16</inkml:trace>
  <inkml:trace contextRef="#ctx0" brushRef="#br0" timeOffset="33844.6558">3013 10478 46 0,'-50'7'23'0,"8"-14"8"15,35 7-22-15,3-6-4 16,4 1 0-16,-7 13-3 16,4 5 1-16,3 6-4 15,0 2 0-15,3-11-1 16,8-2 0-16,10 6-22 16,7-4 1-16,4-10-12 15,-4-10 0-15</inkml:trace>
  <inkml:trace contextRef="#ctx0" brushRef="#br0" timeOffset="34172.8072">3161 10343 37 0,'-4'31'18'0,"4"12"5"0,0-35-20 16,0-3 0-16,4 8 1 15,-1 11-4-15,1 0 1 16,3 2-3-16,-7-5 1 15,4-5 1-15,3-5 0 16,0-1-1-16,0-12 1 16,3-17-4-16,1-2 1 15,-1 3 4-15,5-6 0 0,-1 0-2 16,-4 3 1-16,1 5 4 16,-1 8 0-16,1 5 1 15,-7 9 1-15,-1-1-6 16,8 0 1-16,-11 14-2 15,0 2 1-15,0 5-5 16,0-2 1-16,0 0-26 16,0 0 0-16,0 2 16 15,0-5 0-15</inkml:trace>
  <inkml:trace contextRef="#ctx0" brushRef="#br0" timeOffset="34454.0588">3447 10141 59 0,'-11'6'29'0,"11"-4"3"0,0-2-29 16,-3 6-2-16,3 4 0 15,0 1 0-15,-4 10 0 16,4 8 4-16,-4 11 0 16,4 5-5-16,-3-16 1 15,6 13-4-15,-6 1 0 0,3-1-36 16,0-10 0-16,3-11 12 16,1-3 1-16</inkml:trace>
  <inkml:trace contextRef="#ctx0" brushRef="#br0" timeOffset="34969.6925">3669 10451 40 0,'-11'0'20'0,"8"3"7"16,-1-6-20-16,4-2-1 15,-10-3 0-15,3 0-4 16,-11 3 0-16,4 2 0 15,3 6 1-15,-3 5-1 16,7-1 0-16,-3 15-2 16,2 4 1-16,5-2-1 0,3 2 0 15,0-2 0-15,0-3 1 16,3-5-2-16,5-8 1 16,2-8 3-16,4 0 0 15,4-16-2-15,-1-15 0 16,-2 9 1-16,2 4 0 15,-10-1-1-15,0 6 0 16,0 3 1-16,0 2 1 16,-3 2-6-16,0 9 1 15,-4-8-20-15,0 7 1 16,7 6 3-16,-7 11 0 0,7 5 9 16,3-9 0-16,1 4 10 15,-4-3 1-15,0 0 7 16,0-3 0-16,4-5 4 15,-4-6 1-15,0-2-3 16,3-2 1-16,-3 4-5 16,4-7 0-16,-4-8-5 15,14-11 1-15,4-2-4 16,-1 2 1-16,1-5-36 16,3-6 0-16,4 1 9 15,-7 8 1-15</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09-29T16:00:31.202"/>
    </inkml:context>
    <inkml:brush xml:id="br0">
      <inkml:brushProperty name="width" value="0.05292" units="cm"/>
      <inkml:brushProperty name="height" value="0.05292" units="cm"/>
    </inkml:brush>
  </inkml:definitions>
  <inkml:trace contextRef="#ctx0" brushRef="#br0">8495 13311 53 0,'-124'29'26'0,"57"-23"2"16,60-4-28-16,0 1-15 15,4-3 1-15,3-3-16 16,3-5 0-16,8-8 22 16,-1-5 0-16</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09-29T15:24:18.300"/>
    </inkml:context>
    <inkml:brush xml:id="br0">
      <inkml:brushProperty name="width" value="0.05292" units="cm"/>
      <inkml:brushProperty name="height" value="0.05292" units="cm"/>
    </inkml:brush>
  </inkml:definitions>
  <inkml:trace contextRef="#ctx0" brushRef="#br0">19445 6623 17 0,'-18'-6'8'0,"22"9"-4"16,0-3-9-16,3 0-6 15,0 0 0-15</inkml:trace>
  <inkml:trace contextRef="#ctx0" brushRef="#br0" timeOffset="315.448">18902 6755 21 0,'-18'-19'10'0,"18"14"0"15,4 2-11-15,-1 1-18 16,1-1 0-16</inkml:trace>
  <inkml:trace contextRef="#ctx0" brushRef="#br0" timeOffset="518.5571">18299 6943 21 0,'-22'0'10'0,"15"13"-20"0,7-10-10 16</inkml:trace>
  <inkml:trace contextRef="#ctx0" brushRef="#br0" timeOffset="722.1398">17858 7112 23 0,'-15'-3'11'0,"19"1"-10"16,0 2-12-16,-1 0-1 15,1 5 1-15</inkml:trace>
  <inkml:trace contextRef="#ctx0" brushRef="#br0" timeOffset="910.4206">17455 7271 12 0,'-28'2'6'0,"21"17"-12"0,7-14-5 16</inkml:trace>
  <inkml:trace contextRef="#ctx0" brushRef="#br0" timeOffset="1082.3505">17230 7297 27 0,'-57'-8'13'0,"-3"51"-21"16,57-35-13-16,3 2 16 16,0-2 0-16</inkml:trace>
  <inkml:trace contextRef="#ctx0" brushRef="#br0" timeOffset="15711.6691">28684 7824 14 0,'-3'-14'7'0,"3"1"8"16,3 8-7-16,-3-6-2 16,0 1 1-16,-3-6-2 15,-1 5 0-15,-3 3-3 16,0 0 0-16,0 1-2 16,-3-1 1-16,-1 0 0 15,-3 2 1-15,0 4 1 16,-4-4 0-16,0 6-4 15,-3 3 1-15,0 5 1 16,0-3 0-16,0 6 0 16,3 5 0-16,1-6 0 0,-1 6 0 15,-7 5-1-15,0 6 1 16,-3 2 0-16,-3 3 0 16,2-1 0-16,8 1 0 15,0 3-1-15,3-1 1 16,4-2-2-16,4 2 1 15,3-5 0-15,0 0 0 16,3-2 0-16,4-6 0 16,0 0 0-16,4-2 0 0,3-1 1 15,0-2 0-15,3 0-2 16,8-5 0-16,3-4 2 16,4-4 1-16,-4-3-2 15,0-8 0-15,0-5 0 16,4-6 0-16,0 6-1 15,-1-8 0 1,12-32 1 0,-5 0 1-16,-2 0-1 15,-5 0 1-15,-6 6-2 16,0 7 1-16,-4 8 0 16,-4 8 1-16,-3 6 0 15,0 2 0-15,-3 5-2 16,-4 4 0-16,0 7 4 15,0 15 0-15,0 15-1 16,0 4 0-16,3 14-1 16,8-1 0-16,3-2-1 0,4-8 1 15,3-2-3-15,4-6 1 16,-4 0-21-16,3-8 1 16,5-8-9-16,2-8 1 15</inkml:trace>
  <inkml:trace contextRef="#ctx0" brushRef="#br0" timeOffset="17858.4506">29214 7818 12 0,'-25'-13'6'0,"7"8"11"15,18 2-5-15,0 3-11 16,0 0 1-16,7 0 2 16,7 0 0-16,0 0-2 15,8-2 0-15,6-1-2 0,4-2 0 16,3 5-1-16,0-3 1 16,0 0-12-16,1 3 0 15,-8-2-6-15,-7 4 0 16</inkml:trace>
  <inkml:trace contextRef="#ctx0" brushRef="#br0" timeOffset="18046.3311">29214 7953 34 0,'-8'-2'17'0,"26"2"6"15,-7-3-17-15,3-2-5 16,10-3 0-16,12 0-2 16,-1 0 1-16,11 3-40 15,0 2 0-15</inkml:trace>
  <inkml:trace contextRef="#ctx0" brushRef="#br0" timeOffset="19524.9858">29916 7760 15 0,'-8'-10'7'0,"16"-22"8"0,-5 24-8 16,11-5-3-16,4 0 1 15,7-3-2-15,-1 0 1 16,1 3-4-16,10 5 1 16,-3 5-1-16,-4 8 0 15,0 11 3-15,-6 8 1 16,-5 0-1-16,-3 5 0 15,-7 8 0-15,-3 5 1 16,-4 3-3-16,0-8 0 0,7 6-1 16,-4-6 1-16,5-11-1 15,-1-2 1-15,0-3-1 16,3-13 0-16,4-13 0 16,0-6 1-16,4-7-2 15,3-19 0-15,0-11 0 16,-6 6 1-16,2-6-1 15,-17-2 1-15,0 7 0 16,-3 6 0-16,-4 8 0 16,0 8 1-16,-1 5-1 15,5 8 0-15,3 0 1 16,11 6 0-16,6 2 0 16,18-3 1-16,-3-2 3 15,3-1 0-15,4-2-4 16,4-2 0-16,-1-1-1 15,-3-2 0-15,-4 2-8 0,-10 4 1 16,-8-1-35-16,-6 2 1 16</inkml:trace>
  <inkml:trace contextRef="#ctx0" brushRef="#br0" timeOffset="20543.087">30865 7199 24 0,'10'-10'12'0,"25"10"2"0,-28-3-12 0,4 3-1 15,-4 3 1-15,0-1 1 16,0 4 1-16,-3 2 1 16,-4 2 1-16,0 3-4 15,0 3 1-15,0 3-2 16,-4-1 0-16,-3 1-1 16,0-6 1-16,7 0 1 15,-3-5 0-15,3 0-2 16,0 0 1-16,3 0-1 15,-3 0 1-15,11 0 0 16,-4-3 0-16,14-2-5 16,0 0 1-16,4-3-37 15,3 2 0-15</inkml:trace>
  <inkml:trace contextRef="#ctx0" brushRef="#br0" timeOffset="21295.0147">29849 8274 30 0,'-4'-8'15'0,"50"2"13"15,-14 1-16-15,17-6-5 16,29-2 0-16,27-5-5 15,12-6 1-15,17 5-3 16,14 1 0-16,-17 7-4 0,-8 6 1 16,-14 2-45-16,-13 6 1 15</inkml:trace>
  <inkml:trace contextRef="#ctx0" brushRef="#br0" timeOffset="21764.0675">30212 8607 29 0,'7'-3'14'0,"18"6"7"16,-18 0-14-16,0 4-2 15,3 12 1-15,1 5-4 16,-4 5 0-16,0 0 0 16,0 5 0-16,0 9-1 15,-3 2 1-15,-1-6-3 16,-3 1 1-16,0-3 1 15,-3-8 1-15,3-5 3 16,-4-8 1-16,4-11-7 16,0-10 1-16,0-8 1 0,4-14 0 15,-1-12 3-15,4 4 1 16,11-7-4-16,7-1 1 16,10 4-2-16,-3 4 1 15,3 1-4-15,0 5 1 16,7 8-33-16,8 2 0 15,-8 1 13-15,1-1 1 16</inkml:trace>
  <inkml:trace contextRef="#ctx0" brushRef="#br0" timeOffset="22532.5372">28998 8202 17 0,'0'0'8'0,"4"8"9"0,-4-5-9 15,3 5-2-15,1 0 0 16,-1 5-3-16,1 5 0 16,-1 1-3-16,1 5 1 15,0-3-1-15,-1-3 0 31,4 9-31-31,0-3 1 0,-3-3 26 16,-8-5 1-16</inkml:trace>
  <inkml:trace contextRef="#ctx0" brushRef="#br0" timeOffset="22861.0233">28882 8520 12 0,'0'-3'6'0,"14"-8"7"0,-10 9-5 15,3-1-4-15,3 0 1 16,1-2 2-16,3 2 0 16,4-2-2-16,-1 0 1 15,4 0-4-15,4-3 0 16,3 2-2-16,8 4 0 16,-8-1-1-16,-4 0 0 15,-2 1-36-15,-1-1 0 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09-29T15:32:09.069"/>
    </inkml:context>
    <inkml:brush xml:id="br0">
      <inkml:brushProperty name="width" value="0.05292" units="cm"/>
      <inkml:brushProperty name="height" value="0.05292" units="cm"/>
    </inkml:brush>
  </inkml:definitions>
  <inkml:trace contextRef="#ctx0" brushRef="#br0">4399 15859 61 0,'-10'-37'30'0,"10"34"-12"16,7 3-31-16,3-5-10 15,8-3 1-15,3 0-3 16,4-5 1-16</inkml:trace>
  <inkml:trace contextRef="#ctx0" brushRef="#br0" timeOffset="375.9136">5062 15597 44 0,'-21'5'22'0,"42"33"-22"15,-7-31-22-15,8 4 1 16,-1-6 0-16</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09-29T15:34:47.344"/>
    </inkml:context>
    <inkml:brush xml:id="br0">
      <inkml:brushProperty name="width" value="0.05292" units="cm"/>
      <inkml:brushProperty name="height" value="0.05292" units="cm"/>
    </inkml:brush>
  </inkml:definitions>
  <inkml:trace contextRef="#ctx0" brushRef="#br0">4851 11837 17 0,'-11'-5'8'0,"8"-16"1"16,3 16-9-16,0-1 1 15,0 6 1-15,0-5 3 16,0 5 0-16,0-3-4 15,0 3 1-15,0 3-2 16,-4 2 0-16,1 3 1 0,3 6 0 16,0 9-2-16,-4 9 1 15,4 8 1-15,0 7 0 16,-4 9-1-16,1 2 1 16,-4 8 1-16,-7 6 0 15,3 5-2-15,-6 7 0 16,-5-4 2-16,-6 10 0 31,-14 47 0-31,10-28 1 16,4-17-1-16,3-12 1 15,8-12-2-15,2-12 0 0,1-11-2 16,7-5 1-16,0-3 0 16,4-6 1-16,-1 1-1 15,4-3 0-15,0 3-1 16,0-8 1-16,0 0 0 15,4-9 0-15,3 4 0 16,0-3 0-16,0 0 0 16,3 0 0-16,1 0 0 15,7-1 0-15,3 1 0 16,3 0 0-16,1 0 0 16,7-3 0-16,-4 0 0 15,0 1 1-15,1-4-1 16,2 1 1-16,5-3 0 15,2 2 0-15,5 1-1 16,3-3 1-16,10 0-1 16,-7-3 0-16,4 0 1 0,4-2 0 15,3-3-2-15,3 5 0 16,15-2 2-16,-8 0 0 16,1-3-1-16,7 0 0 15,-1 0-1-15,8 2 0 16,-4 1 1-16,0-3 0 15,4 0 0-15,-4 0 1 16,14 0-1-16,-7-3 1 16,1 1-1-16,2-1 1 15,5 0-2-15,6-2 1 16,-14 0 1-16,4-1 0 16,0 1-1-16,10 3 0 0,-7-1 0 15,-3 0 1-15,3 1-2 16,7 4 0-16,1-2 2 15,-12 0 0-15,5 0-3 16,-1 3 1-16,11-3 2 16,-11 0 1-16,4 0-2 15,-4 5 1-15,14 0-1 16,-6-2 1-16,-5-3-1 16,5 0 1-16,10 0-1 15,-11-3 0-15,4 3 1 16,0-2 0-16,10 2-1 15,-7-5 0-15,4-1 0 16,-3 6 1-16,13 0-2 0,-14-2 1 16,4 2 0-16,4 2 1 15,-4-2-2-15,0 0 1 16,3 0 1-16,15 0 0 16,-15-2 0-16,7-1 0 15,4 3-1-15,-7-5 1 16,4 5-1-16,-1 0 1 15,11 0-1-15,-7 0 0 16,0 0 0-16,7-3 1 16,-7 3-1-16,0-3 1 15,4 3-1-15,-4-2 0 0,-7-4 0 16,-4 4 0-16,8 2 0 16,-11 0 0-16,-8 0 0 15,1 0 0-15,-3 2-1 16,-1-2 1-16,-17 0 0 15,-8 0 0-15,1 0 0 16,-8 0 1-16,-3 3 0 16,-3 0 0-16,-4-3-3 15,-4 0 1-15,-13-3 1 16,-5 0 0-16,1 1 0 16,-3-3 1-16,-1-3-1 15,-3 0 1-15,-1 0-1 16,1-3 0-16,-4 1 0 15,-3-4 1-15,0 1-1 16,-1 0 0-16,-2 0 1 16,-1-1 0-16,3 4 1 0,-2-3 0 15,2-6-1-15,-3-2 1 16,1-11-2-16,-5 0 0 16,1-2-1-16,0-6 1 15,3-5 0-15,3 0 1 16,1 0-1-16,0-2 1 15,-1-6-1-15,1 0 0 16,-4 5 0-16,0-5 1 16,1-2-2-16,-1 7 0 0,0-2 1 15,-3-8 1-15,3 2-1 16,-4 1 1-16,-2-1-1 16,-1 3 0-16,0 3-1 15,-4 7 1-15,1 4 0 16,0-6 1-16,-4 0-1 15,-4 3 1-15,-3 4-2 16,0 4 0-16,-7 0 1 16,-4 2 1-16,-3 0-1 15,-7 0 1-15,4 3 0 16,-5 3 0 0,-31-1 0-1,1 4 0-15,6 4-2 16,-11 3 1-16,-6-5 0 15,-1 5 1-15,-6-2-1 16,-4 2 0-16,0 0-1 16,-15 0 1-16,-6 5-1 0,-7-2 1 15,-8 5 2-15,-2 0 0 16,-15 3-3-16,0 2 0 16,-11 3 2-16,-7 6 0 15,-3-4-1-15,-4 1 0 16,1 5 1-16,-12-5 0 15,-6 7-3-15,3-7 1 16,-10-1 1-16,10 6 0 16,-17-8 0-16,-1 3 0 15,-6-3 0-15,-4-3 1 0,-4-2-1 16,1 0 0-16,-8 0-1 16,4-1 0-16,-4 4 1 15,-3-1 1-15,0 8 0 16,-4 1 0-16,4-4-3 15,-3 1 1-15,2 5 1 16,-6-3 1-16,0 3-1 16,0-3 1-16,0 1-1 15,-8-1 0-15,-2 0-1 16,-1 3 1-16,-7 0 0 16,11-3 0-16,-15-2 0 15,1 2 1-15,-14 1-1 16,3-4 0-16,0 6-1 15,0 3 1-15,10 10-11 16,8 8 0-16,3 5-13 16,0 14 1-16,1 29 1 0,-26 2 0 15</inkml:trace>
  <inkml:trace contextRef="#ctx0" brushRef="#br0" timeOffset="2835.4453">16397 11758 33 0,'-14'-18'16'0,"18"28"0"15,-1 1-18-15,1 2 3 16,-1 5 0-16,-3 12-2 0,-3 7 0 16,3 8 2-16,0 13 1 15,-4 8-4-15,-10-5 0 31,-28 71 3-31,3-21 0 16,4-5 0-16,-1-5 0 16,-3-6-1-16,4-3 0 15,3-10 1-15,1-7 0 16,6-7-1-16,4-4 0 16,3-6 1-16,1-5 0 0,6-3-1 15,4 1 0-15,3-6 1 16,4-6 1-16,7-4-3 15,8-6 1-15,6 0 1 16,7 0 0-16,4-3-2 16,10 1 1-16,14-1 0 15,1-5 1-15,17-2-1 16,0-1 1-16,18 1-1 16,3 0 0-16,11-4 0 15,7-1 1-15,7 7-2 16,10-5 1-16,11-6 0 15,0-2 0-15,15 3 0 16,6 5 1-16,-3 0-2 16,6 5 0-16,5-5 1 15,6 5 1-15,8-3-1 16,3-5 1-16,7-2-2 0,-4 0 1 16,4-1-1-16,-3-2 1 15,6 0 1-15,1-3 1 16,6 1 0-16,5-6 0 15,9-3 0-15,1-2 1 16,7 2-3-16,7 0 0 16,3 1 0-16,0-11 1 15,-3-1 0-15,7-2 0 16,-4-2-1-16,4-3 0 16,0-3 0-16,0 3 0 0,-11 0 0 15,-3 5 0-15,-14-3 0 16,-8 6 0-16,-20-6 0 15,-11-2 0-15,-25 3-1 16,-18-1 1-16,-24 1 0 16,-18-1 1-16,-13 1-1 15,-12-1 0-15,-10-5 0 16,-4-5 1-16,-6-5-2 16,-5-6 1-16,1-2 0 15,0-8 1-15,10-9-1 16,-6-1 0-16,-1-7 0 15,0-4 0-15,1-3 0 16,-4 0 0-16,-4 8-1 16,-7-11 1-16,-7 0 0 15,-10 0 0-15,-11-2-1 16,-11 10 1-16,-13-10 0 16,-8 0 0-16,-21-1-1 0,-14-5 1 15,-18 9-1-15,-21-1 1 16,-10-5 2-16,-22 0 0 15,-13 3-1-15,-22 2 0 16,-14 11-1-16,-18 8 1 16,-10-3-1-16,-21 5 0 15,-22 3-1-15,-10 11 1 0,-18 7-2 16,-21 4 1-16,-10 7 1 16,-8 5 1-16,-13 4-2 15,10 4 1-15,-8 3 1 16,12 5 0-16,-4 11-2 15,7 6 1-15,-7 9-7 16,7 22 1-16,-7 14-3 16,24 7 0-16,1 8 6 15,31 0 1-15,29 5 2 16,45-13 1-16,32-18-1 16,36-6 0-1,70 9-16 1,42-12 0-16,32-4 5 15,39-4 1-15</inkml:trace>
  <inkml:trace contextRef="#ctx0" brushRef="#br0" timeOffset="3416.0318">22229 13560 28 0,'-4'0'14'0,"8"58"3"0,-1-39-14 15,4 20-1-15,-7 4 1 16,4 12-3-16,-1 9 0 15,4-1 0-15,4 6 1 16,-1 0-1-16,1-14 0 0,0-4 0 16,3-9 0-16,-4-5-1 15,-3-8 0-15,-3-8-8 16,-1-5 0-16,1-5-14 16,-4-11 0-16</inkml:trace>
  <inkml:trace contextRef="#ctx0" brushRef="#br0" timeOffset="3823.2975">22066 13660 20 0,'-7'-10'10'0,"4"23"1"16,3-8-9-16,-4 9-1 15,1 7 1-15,-1 3-2 0,1 5 1 16,-1-5-2-16,0-3 1 16,1-3 0-16,-1-2 1 15,1-5 2-15,-1-3 0 16,4-6-1-16,0-4 1 16,4-20-3-16,6-15 1 15,5-8-1-15,6-13 0 16,7 3 1-16,0 7 1 0,4 11 1 15,0 5 1-15,-4 16-2 16,0 3 1-16,-3 8-3 16,0 10 1-16,-4 11-2 15,-4 3 1-15,1 4 0 16,3 1 1-16,7 0-12 16,8-3 0-16,6-2-15 15,7-1 1-15</inkml:trace>
  <inkml:trace contextRef="#ctx0" brushRef="#br0" timeOffset="5654.179">22179 14840 24 0,'-3'-29'12'0,"-15"6"3"0,14 15-13 0,-3-6 2 16,-7 4 0-16,0-1-1 15,-3 1 1-15,-1 2-1 16,0 2 1-16,1 4-3 16,-1 4 0-16,0 4-1 15,4 2 0-15,4 2 0 16,-1 6 0-16,0 3 0 16,1 2 1-16,3 0-1 15,0 3 0-15,3 8 0 0,4-1 0 16,0-2 0-16,4-5 0 15,-4-3 0-15,3-7 1 16,4-12-1-16,4-7 0 16,3-11 0-16,4-5 1 15,-1-6-1-15,8-4 0 16,-4-1 1-16,0 5 0 16,-7 6 0-16,1 5 1 15,-5 6 1-15,1 7 0 16,-4 6-1-16,-4 10 0 15,1 6 2-15,-4 7 1 0,-4 11-4 16,-3 5 1-16,-3 1-2 16,-4 4 1-16,-1 4-1 15,8-1 0-15,0-8-13 16,7-2 0-16,4-6-28 16,10-7 1-16</inkml:trace>
  <inkml:trace contextRef="#ctx0" brushRef="#br0" timeOffset="5841.6905">22415 15171 52 0,'-21'-2'26'0,"25"-1"-1"0,-4 3-25 16,0 0-16-16,0-3 1 15,0 3-21-15,3-2 1 16</inkml:trace>
  <inkml:trace contextRef="#ctx0" brushRef="#br0" timeOffset="6358.4176">22796 14878 21 0,'4'-24'10'0,"0"-8"3"0,-1 24-10 0,-3-3 2 16,0 1 0-16,0-1-3 15,-7-2 1-15,-4 0-1 16,-3 2 1-16,-7 1-1 16,-4 2 1-16,1 5 0 15,3 6 1-15,-1 5-2 16,5 5 0-16,3 3-2 16,7 5 0-16,7 3-1 15,7 5 1-15,10 8 1 0,4 8 1 16,4-5-4-16,0-9 0 15,-7 4 2-15,-1 2 1 16,-3 0-1-16,-3 0 1 16,-4-3-2-16,-4-7 1 15,1-4 1-15,-4-9 0 16,-7-4-2-16,-7-10 1 16,0-10 6-16,0-11 0 15,-1-6 1-15,5 1 0 16,-1 4-6-16,8-4 0 15,10 0-2-15,3-1 1 0,8-2-20 16,-4 3 1-16,0-1-16 16,7 6 1-16</inkml:trace>
  <inkml:trace contextRef="#ctx0" brushRef="#br0" timeOffset="8758.7848">23230 14938 19 0,'-7'6'9'0,"0"20"5"0,7-15-11 16,0 2-2-16,0 3 0 16,-3-3 0-16,-1 3 1 15,1 2-1-15,-1 1 1 0,1-3 0 16,-1 0 0-16,1-3-2 16,-1-5 1-16,4-3 0 15,0-2 0-15,7-8-2 16,0-9 0-16,4-2 2 15,3-13 0-15,4-2-2 16,3-4 0-16,0 9 1 16,0 5 1-16,-3 5-2 15,-1 8 1-15,-3 5 0 16,-3 6 1-16,-4 5-1 16,-3 8 0-16,-1 2 0 15,-3 1 0-15,0-4-1 16,0-1 1-16,0-4 1 15,0 1 0-15,0-6-2 16,4-2 0-16,3-3 1 0,3-5 1 16,1-3 4-16,3-8 1 15,7-8-2-15,4 0 0 16,7 8-1-16,-1 3 1 16,-6 8 0-16,0 13 0 15,-8 7-3-15,-6 7 1 16,0-1-2-16,-1 0 0 15,-3 0-2-15,0 3 1 16,0-3-12-16,0-2 0 16,0-1-14-16,0-2 1 0,4 0 20 15,0-6 0-15</inkml:trace>
  <inkml:trace contextRef="#ctx0" brushRef="#br0" timeOffset="9055.9604">23050 15489 44 0,'-3'-3'22'0,"52"-10"1"0,-20 8-22 16,6-3-1-16,18-8 1 15,10 0-2-15,22 3 1 16,-4-1-10-16,0 4 1 16,-3 2-26-16,-8 5 1 15</inkml:trace>
  <inkml:trace contextRef="#ctx0" brushRef="#br0" timeOffset="9400.1865">23509 15587 34 0,'-46'2'17'0,"4"9"1"15,31-6-16-15,-6 3-1 16,3 5 0-16,-1 3-1 16,8 0 0-16,7 3 0 15,7 2 0-15,11 5 1 16,3-2 0-16,11 0-1 16,0 2 0-16,0-5 3 15,-4-5 1-15,-4 3-2 16,-6-3 1-16,-4 2-2 15,-7-2 0-15,-10 3-1 16,-11-6 0-16,-8-3-2 0,-2-2 1 16,-4-2-17-16,-1-1 0 15,1-2-7-15,7-3 1 16</inkml:trace>
  <inkml:trace contextRef="#ctx0" brushRef="#br0" timeOffset="9775.1916">23728 15510 31 0,'-4'-8'15'0,"25"5"1"15,-10 1-15-15,7-1 0 16,3 0 0-16,-4 3-1 16,1 3 1-16,-4 2 2 15,-3 1 1-15,-4 4-2 16,-4 3 1-16,-6 3 1 16,-1 0 1-16,-6 3-3 15,-4-3 0-15,0-1 0 16,3 1 1-16,0-2-3 15,4-1 0-15,4 0-1 16,3 0 1-16,7 3-2 16,7-5 0-16,4-1-31 0,3-7 1 15,7 0 19-15,4-3 1 16</inkml:trace>
  <inkml:trace contextRef="#ctx0" brushRef="#br0" timeOffset="10619.5712">20920 15206 31 0,'-14'-24'15'0,"7"-8"2"0,7 19-17 16,-4 0-1-16,-3-3 1 16,-4 0 0-16,-3-3 0 0,-3 1 2 15,-1 2 0-15,-3 8-1 16,0 11 0-16,-1 7-1 16,5 3 1-16,3 11-2 15,3 8 0-15,1 0 1 16,6-1 1-16,1-4-1 15,6-6 0-15,4-2 0 16,4-6 0-16,3-5 0 16,7-6 1-16,0-7-1 15,0-8 1-15,4-8-2 16,-4-3 1-16,4-3-1 16,-8 6 1-16,1 3 1 15,-4 5 1-15,0-3-2 16,-3 10 0-16,0 9 4 15,-4 10 0-15,3 14-1 16,1 12 1-16,-1 6-4 16,-3 14 1-16,4-6-1 0,-8 5 1 15,1-3-1-15,-4 1 0 16,-7-8-1-16,-4-6 1 16,-6-8 0-16,-1-7 1 15,-3-9-2-15,-4-10 0 16,-3-5-17-16,0-11 0 15,0-11-7-15,-1 1 25 16,29 18 0 0</inkml:trace>
  <inkml:trace contextRef="#ctx0" brushRef="#br0" timeOffset="10791.8027">21389 15079 38 0,'14'8'19'0,"25"-22"-1"15,-25 17-18-15,0-3-9 16,-3 0 0-16,-1 0-19 16,1 0 0-16</inkml:trace>
  <inkml:trace contextRef="#ctx0" brushRef="#br0" timeOffset="10947.9988">21414 15216 46 0,'-4'13'23'0,"50"1"1"0,-32-14-24 16,0 0-27-16,7 0 0 15,4 0 8-15,3-6 1 16</inkml:trace>
  <inkml:trace contextRef="#ctx0" brushRef="#br0" timeOffset="13342.3122">1524 4559 43 0,'18'24'21'0,"24"68"1"0,-31-71-21 16,3 16-1-16,3 8 0 0,-10 16 0 15,4 13 1-15,-4-10-1 16,-3 20 1-16,-4-9-3 16,0 9 0-16,0-7-7 15,7-11 1-15,-7-18-3 16,7-17 1-16,-4-23-10 15,-3-23 0-15,4-15 17 16,-8-20 0-16</inkml:trace>
  <inkml:trace contextRef="#ctx0" brushRef="#br0" timeOffset="13639.726">1506 4538 33 0,'-14'-24'16'0,"11"-11"6"16,6 25-18-16,11-1 4 15,-3 9 0-15,14 10-6 0,3 5 1 16,21 13-2-16,1 9 0 16,-8 4-1-16,11 1 1 15,-4-3 3-15,-3-8 0 16,-4 3-2-16,-3 8 0 16,-11 2 2-16,-10 3 0 15,-4 13-1-15,-14 6 0 16,-17-12-2-16,-8 15 1 15,0-6-2-15,-7-3 0 16,4-3-1-16,-11-7 0 0,1-11-21 16,-1-13 1-16,11-16-20 15,3-16 1-15</inkml:trace>
  <inkml:trace contextRef="#ctx0" brushRef="#br0" timeOffset="13983.7057">2124 5157 47 0,'42'31'23'0,"14"-23"1"16,-38-10-23-16,-4-1-1 15,14-2 0-15,-3-6 0 16,0-7 1-16,0-6-2 15,-4-8 1-15,-7-2 1 0,-4 2 0 16,-10 0 3-16,-7 1 0 16,-7 7 1-16,-7 10 0 15,0 14-5-15,7 8 0 16,-4 16 0-16,1 16 1 16,9 2 0-16,8 1 0 15,0 4-1-15,0 1 0 16,15-11-1-16,13-5 0 15,-4-9-27-15,19-9 1 16,10-6-3-16,7-22 1 16</inkml:trace>
  <inkml:trace contextRef="#ctx0" brushRef="#br0" timeOffset="14311.8821">2790 4654 39 0,'-49'-18'19'0,"7"-25"4"16,35 30-20-16,-4-6 2 16,-7-4 0-16,4-1 0 15,4 11 1-15,-8-3 2 16,11 8 1-16,-7 8-9 15,10 10 1-15,4 9 0 0,0 21 0 16,0 10 0-16,11-5 0 16,3 13-1-16,-7 3 0 15,4 2-1-15,-1 4 0 16,-3-7-15-16,0-9 1 16,4-9-27-16,-4-10 0 15,0-14 38-15,-3-12 0 16</inkml:trace>
  <inkml:trace contextRef="#ctx0" brushRef="#br0" timeOffset="14593.3805">2526 4942 47 0,'-4'0'23'0,"29"-5"2"0,-14 5-23 0,10 0 1 15,-4-3 1-15,8-7-4 16,3-1 1-16,8-10-6 15,2-3 1-15,5 3-15 16,-1 11 0-16,7-1 7 16,4 0 0-16,-10 3 11 15,-8 6 0-15,-7-3 10 16,-7 15 0-16,-3 14 2 16,-11 0 1-16,4 5-8 15,-8 5 0-15,-3 3-3 16,-3-2 1-16,-11-6-8 0,-1-8 1 15,5-16-31-15,-1-13 1 16</inkml:trace>
  <inkml:trace contextRef="#ctx0" brushRef="#br0" timeOffset="14718.7698">3119 4516 34 0,'0'-23'17'0,"-11"20"6"0,11-2-17 16,0 7-17-16,0 6 1 15,0 3-19-15,0 10 1 16</inkml:trace>
  <inkml:trace contextRef="#ctx0" brushRef="#br0" timeOffset="15156.8449">3295 5035 52 0,'-25'40'26'0,"22"-38"8"15,6-7-26-15,-3-6-5 16,7-10 1-16,-3-3-4 16,6-10 1-16,5-3-1 15,-1 0 0-15,0 11 0 16,0 2 1-16,3 13-2 16,-2 14 1-16,2 13 1 15,1 5 0-15,0 8-2 16,3 8 1-16,-4-3-1 15,1 1 1-15,0-6-1 16,3-8 1-16,3-2 0 0,8-9 0 16,0-10 0-16,3-10 0 15,1-17 0-15,2-5 0 16,-2-13-3-16,-8 0 0 16,-14 8 2-16,-14-2 0 15,-7-1 0-15,-11 8 1 16,1 11 2-16,-5 16 0 15,1 7 2-15,4 6 0 16,10 24-1-16,7 8 0 0,10 15-3 16,22 9 0-16,10-9-3 15,11-12 1-15,7-14-18 16,7-5 1-16,0 0-26 16,-14-9 0-16</inkml:trace>
  <inkml:trace contextRef="#ctx0" brushRef="#br0" timeOffset="15659.335">2409 6218 49 0,'-17'-29'24'0,"17"29"12"0,0 8-25 0,0 18-5 16,3 16 0-16,1 32 0 16,-4 43 1-16,-4 18-1 15,1 45 1-15,3 18-5 16,-7 30 0-16,0 20 0 15,3-7 0-15,-3 5-3 16,7-31 0-16,-7-20 1 16,4-25 1-16,-1-35-11 15,0-14 1-15,-10-18-30 0,4-23 1 16,-4-22 4-16,0-31 1 16</inkml:trace>
  <inkml:trace contextRef="#ctx0" brushRef="#br0" timeOffset="16159.6991">2307 6395 22 0,'-7'0'11'0,"25"11"0"15,-11-17-11-15,-7 6 7 16,0 0 0-16,0 0-1 16,-7 11 0-16,0 10-3 15,-4 3 0-15,1 0 3 16,2-1 1-16,1-1-2 15,4-7 0-15,-1-4 0 16,1 0 0-16,3-6-5 16,-7-5 0-16,3-8 0 15,8-8 0-15,3-13 1 16,3-3 0-16,5-10-1 16,2-11 1-16,1-3-1 0,6 1 0 15,-6 5 1-15,0 7 0 16,-4 14 0-16,0 13 0 15,0 16 4-15,0 6 1 16,4 15-5-16,3 13 1 16,0 9-3-16,4-6 0 15,3-6-7-15,-3-2 0 16,-8-2-35-16,1-9 1 16,0-10 29-16,-11-10 1 15</inkml:trace>
  <inkml:trace contextRef="#ctx0" brushRef="#br0" timeOffset="16550.9807">1796 5988 1 0,'-14'0'0'0</inkml:trace>
  <inkml:trace contextRef="#ctx0" brushRef="#br0" timeOffset="17145.0452">1782 5998 22 0,'-4'0'11'0,"8"-3"2"16,-4 3-12-16,0-2 1 15,7-1 0-15,-7 6 3 16,0-1 1-16,0-2-1 15,0 0-5-15,0 0 0 16,0 0 7 0,0 0 0-16,0 0-2 15,0 0 0-15,0 0-4 16,0 0 1-16,0-2-2 0,0 2 1 16,0 0-1-16,0 0 0 15,0 2 0-15,0-2 0 16,7 6 0-16,-7 2 0 15,10 2 0-15,-3 1 1 16,-7-1-2-16,0 1 0 16,4 0 2-16,-1-1 1 15,8 1-3-15,-8 2 1 16,4 0 0-16,1-7 1 16,-1 1-2-16,-4-1 1 0,4-1 1 15,0-2 0-15,4-6-1 16,3-2 0-16,-3-11 0 15,-4-5 1-15,0 0-2 16,3-3 1-16,1-3 1 16,3-2 0-16,-11 0 1 15,4 3 0-15,1 2 4 16,-5 5 0-16,1 6 0 16,-1 2 0-16,-3 6-5 15,-3 10 0-15,-1 17-1 16,-7 4 1-16,1 22-1 15,-15 7 0-15,8 22 0 16,-8 0 0-16,11 13-3 16,0-6 1-16,7 4-35 15,0-6 1-15,7-11 10 16,7-21 1-16</inkml:trace>
  <inkml:trace contextRef="#ctx0" brushRef="#br0" timeOffset="18333.841">1736 8244 22 0,'-4'-21'11'0,"1"3"2"0,3 12-10 15,0 6 3-15,0-5 0 16,0 5-1-16,0-5 0 16,3 5 3-16,4-3 1 0,7 6-5 15,-3 2 0-15,3 0-3 16,4 3 1-16,10 3 0 15,7 2 1-15,7 0-3 16,15 3 0-16,10-2 1 16,-7 1 1-16,7 1-1 15,11 0 0-15,-1 0-1 16,15 0 1-16,-7 0 0 16,-1-3 0-16,4 3 0 15,15-11 1-15,-15 0-3 16,0 1 1-16,0-4 1 15,-7-2 0-15,8 3-2 16,-5-3 1-16,-17 5 0 16,0-2 0-16,-3 0-1 15,-1 2 1-15,-6 3 0 0,3-3 0 16,-4 3 0-16,1-3 0 16,-11 1 0-16,-8-1 0 15,1 0 0-15,-4-2 0 16,-3 2 1-16,-4-2 0 15,-6-3-2-15,-5 2 1 16,-3-2 1-16,-3 0 1 16,-4-2 6-16,4 2 1 15,-11-3-9-15,-8-5 1 16,1 3-1-16,0-6 0 16,-3 3 0-16,-1 1 1 0,-6 4-1 15,6 3 1-15,-3-5 0 16,-11-1 0-16,4 1-1 15,0 0 0-15,0-1 4 16,-1 4 0-16,5-4-4 16,3 4 0-16,3-1-2 15,4 3 0-15,4-2 1 16,6 4 1-16,11-2 0 16,-3 0 1-16,6 0-2 15,1 0 1-15,3 0 1 16,0 3 0-16,1-1-2 15,-1 1 0-15,0 0 1 16,-3-3 0-16,-1 2 2 16,-10 4 0-16,0 4-1 15,-3 6 1-15,-8 3-2 16,-6 4 0-16,-4 1-1 16,-1-3 0-16,-2 9-24 0,-4 1 1 15,0-2-19-15,6-5 0 16,5-11 37-16,3-10 1 15</inkml:trace>
  <inkml:trace contextRef="#ctx0" brushRef="#br0" timeOffset="18788.4398">3965 8030 41 0,'-3'-3'20'0,"10"19"2"0,0-10-21 15,3 2 0-15,8-1 0 16,3 7 0-16,4 4 0 15,3-2-2-15,-3-3 0 16,-1-2 0-16,1 0 0 16,0-4-4-16,0-1 1 15,-4-4-8-15,-7 4 0 0,0-1-13 16,-7 0 1-16</inkml:trace>
  <inkml:trace contextRef="#ctx0" brushRef="#br0" timeOffset="18960.3652">4015 8308 34 0,'0'-11'17'0,"31"-31"4"16,-17 26-17-16,8-2-2 15,2-14 0-15,1 3-5 16,3 0 1-16,0 5-35 15,-3 0 1-15</inkml:trace>
  <inkml:trace contextRef="#ctx0" brushRef="#br0" timeOffset="20445.8412">4113 8186 20 0,'-7'3'10'0,"11"-6"2"0,-4 3-11 0,0 0 4 15,3-2 1-15,1-1-2 16,-1-5 0-16,4-5-2 15,1 2 0-15,-1 1 0 16,0-6 1-16,0 2-3 16,0-7 0-16,0 5 0 15,3 3 1-15,5 0-1 16,2 2 1-16,-3-2-2 16,4 3 0-16,-4-1-10 15,-3 0 1-15,-1 1-14 16,1 2 0-16</inkml:trace>
  <inkml:trace contextRef="#ctx0" brushRef="#br0" timeOffset="20790.4162">4184 8115 23 0,'-4'5'11'16,"8"-8"2"-16,-4 6-13 0,3 0 1 15,1 2 1-15,7 3-4 16,3-3 1-16,3 3-22 16,4 3 0-16</inkml:trace>
  <inkml:trace contextRef="#ctx0" brushRef="#br0" timeOffset="26575.1031">15886 14999 18 0,'-15'-16'9'0,"15"-29"10"0,0 32-9 15,0-16-2-15,4-5 1 16,-4-6-4-16,0 3 1 16,-4 3-2-16,-3-1 0 15,-3 11-2-15,-8 3 1 16,1 5 2-16,-5 11 0 16,-6 10-5-16,-7 6 0 15,-4 13 1-15,0 10 0 16,8 3 0-16,2 16 0 15,1 8-1-15,7-3 0 0,3 8-1 16,11 3 1-16,11-16 0 16,-1-8 1-16,11-11-2 15,8-13 1-15,6-7 0 16,7-20 0-16,7-15-1 16,4-11 1-16,0-18 0 15,0-8 1-15,-11-11-1 16,-10 0 1-16,-4 11 0 15,-7 13 0-15,-7 11 3 16,-3 7 1-16,-8 12-5 16,-3 12 1-16,0 16-1 15,0 16 1-15,4 6-2 16,-1 12 1-16,4 3-2 16,7 11 0-16,7 8-17 15,0-8 1-15,7-5-20 0,8-4 1 16,2-7 34-16,1-7 0 15</inkml:trace>
  <inkml:trace contextRef="#ctx0" brushRef="#br0" timeOffset="27043.8867">16140 15137 39 0,'-11'5'19'0,"11"11"4"15,4-8-19-15,-1 0-1 16,1 5 0-16,3-2-3 16,0-1 0-16,0-2 1 15,3-5 1-15,8-6-1 16,0 1-1-16,-18 2 0 16,31-24 0-16,-6 8 1 15,-7 3-1-15,-4 2 1 16,-4 6 7-16,-3 5 1 15,-7 5-6-15,0 8 0 16,-7 8-1-16,0 6 1 16,-3-1-3-16,-1 11 1 15,1 8-2-15,-5-2 0 16,5 10-8-16,-1 0 0 16,8-1-24-16,6-4 0 15,8-11 13-15,3-21 1 0</inkml:trace>
  <inkml:trace contextRef="#ctx0" brushRef="#br0" timeOffset="27356.3899">16693 14819 41 0,'-3'3'20'0,"38"5"5"15,-21-5-20-15,4-1-4 16,0 1 0-16,3 2-1 0,3-2 1 15,1-3-12-15,7 0 1 16,-4-6-26-16,0-1 0 16</inkml:trace>
  <inkml:trace contextRef="#ctx0" brushRef="#br0" timeOffset="27543.901">16690 15010 51 0,'-4'13'25'0,"78"-21"3"0,-56 8-27 0,10-3-2 16,8-4 0-16,6 1-44 16,4-2 0-16,10 3 39 15,-3-11 1-15</inkml:trace>
  <inkml:trace contextRef="#ctx0" brushRef="#br0" timeOffset="28169.9378">17424 14907 45 0,'-21'0'22'0,"13"2"4"0,8-2-23 15,4 0 3-15,3 0 1 16,7-2-5-16,7 2 1 16,11-3-3-16,7-2 0 15,-4-3-2-15,0 2 1 16,4 1-17-16,0 3 0 16,3 2-19-16,-6 0 1 15</inkml:trace>
  <inkml:trace contextRef="#ctx0" brushRef="#br0" timeOffset="28748.0736">18179 14920 29 0,'-4'-13'14'0,"4"-6"8"16,0 9-15-16,0-6-6 16,0-3 1-16,-3-2-1 15,-4 2 1-15,-4 1-1 16,0 2 1-16,-3 5-1 16,-3 6 0-16,-1 8 0 15,0 7 0-15,-3 12-2 16,0 1 1-16,3 9 0 0,8 5 0 15,3 0-1 1,7-2 0-16,7-6 1 0,7-11 1 16,4-2-2-16,-1-3 1 15,1-13 0-15,3-5 0 16,0-11 1-16,0-8 0 16,0 3-1-16,-3-5 1 15,-4-3 2-15,-7-3 0 16,0 3-3-16,-3 0 0 15,-4 5 2-15,0 5 0 0,0 6-1 16,-4 8 0-16,4 10-1 16,0 16 0-16,0 8-1 15,4 16 1-15,-1 6 1 16,4 9 1-16,-3 15-3 16,3 1 0-16,-7 14 2 15,-4-5 0-15,-3 2 4 16,-7-7 1-16,-3-14-5 15,-4-8 0-15,-4-13-1 16,-10-16 1-16,-8-8-16 16,-3-16 1-16,-3-2-27 15,3-8 0-15</inkml:trace>
  <inkml:trace contextRef="#ctx0" brushRef="#br0" timeOffset="31466.8759">6950 14494 58 0,'0'0'29'0,"-39"98"1"0,25-74-30 16,-7 21-1-16,-4 13 1 16,4-8 0-16,7 6 1 15,7-3-2-15,7-9 0 0,10-17 0 16,4-1 1-16,7-10 1 16,1-18 0-16,2-17-1 15,5-15 0-15,6-19-1 16,4 0 1-16,-4-13 0 15,-3 2 1-15,-8 14 0 16,-2 10 0-16,-8 11 2 16,-4 5 1-16,1 11-2 15,-4 13 1-15,0 21-4 16,-4 6 0-16,1 10 2 16,3 13 0-16,11 0-3 15,6-10 1-15,8 8-6 16,0-3 1-16,0-14-18 15,3-7 1-15,0-8-10 16,0-8 1-16</inkml:trace>
  <inkml:trace contextRef="#ctx0" brushRef="#br0" timeOffset="32216.863">7112 14526 25 0,'-7'2'12'0,"7"-15"5"16,0 13-14-16,0 0 3 16,0 0 1-16,0-3-3 15,-4-2 0-15,1 0 1 16,-4 5 0-16,0-3-1 16,-4-2 0-16,-3 0-3 15,0-1 0-15,-4 1-2 16,4 5 0-16,4 3-12 15,-1-1 0-15,-3 9-21 16,0 7 0-16</inkml:trace>
  <inkml:trace contextRef="#ctx0" brushRef="#br0" timeOffset="32794.9952">7532 14740 37 0,'-14'-3'18'0,"21"6"3"0,0 2-19 15,3 8 2-15,4 9 0 16,1 1-3-16,2 1 0 16,4-3-2-16,4 6 1 15,0-3-1-15,-1 2 0 16,5-7-12-16,-5-1 1 16,-6-5-18-16,-4-2 1 15</inkml:trace>
  <inkml:trace contextRef="#ctx0" brushRef="#br0" timeOffset="32982.515">7518 15057 39 0,'7'-7'19'0,"35"-49"2"15,-28 37-19-15,11 1-1 16,10-6 0-16,0-2-3 15,-3-1 1-15,-4 1-37 16,-3 5 0-16,0 2 36 16,-4 6 1-16</inkml:trace>
  <inkml:trace contextRef="#ctx0" brushRef="#br0" timeOffset="33170.0043">8096 14690 42 0,'43'0'21'0,"27"-6"2"0,-52 4-21 16,6-4-4-16,8 4 1 16,3-6-25-16,-3-3 1 15,-7 1 9-15,-11 4 0 16</inkml:trace>
  <inkml:trace contextRef="#ctx0" brushRef="#br0" timeOffset="33341.8912">8223 14851 39 0,'21'0'19'0,"32"-29"3"16,-28 21-20-16,3-5-4 15,15-3 0-15,13-3-37 16,0 1 1-16</inkml:trace>
  <inkml:trace contextRef="#ctx0" brushRef="#br0" timeOffset="33654.3861">9003 14536 45 0,'-32'50'22'0,"32"11"3"0,0-45-24 16,7 16 0-16,7 10 1 15,11-5-2-15,-7 0 1 16,10-5 7-16,11-11 0 16,7-7-2-16,-1-12 1 15,1-7-6-15,4-14 1 0,-8-15 0 16,-10 0 1-16,-11-11-3 15,-25-8 1-15,-13-3-2 16,-22 1 0-16,-14 2 0 16,-7 10 0-16,-7 19-8 15,3 19 0-15,5 13-32 16,9 19 1-16,8 10 24 16,14 0 1-16</inkml:trace>
  <inkml:trace contextRef="#ctx0" brushRef="#br0" timeOffset="36443.082">9437 11745 26 0,'3'8'13'0,"4"-8"13"0,-7 0-13 16,4-8-7-16,-4-3 1 16,0-5 4-16,0-7 1 0,-4-9-11 15,1-13 1-15,3 3-2 16,0-11 1-16,-7-8-1 15,0 8 0-15,0 3 0 16,-4 5 0-16,1 8 0 16,-1 2 0-16,4 6 0 15,-4 5 0-15,4 3 0 16,4 5 0-16,-4 6-1 16,3-1 1-16,1 3 0 15,-1 3 0-15,4 5 0 16,-3 5 0-16,3 0 0 15,0 6 1-15,-4 2-1 16,0 3 0-16,1 0 0 16,3-3 0-16,-4 6 0 15,4-6 0-15,0 0 0 16,0 0 0-16,0-10-1 16,-3 0 1-16,-1-6-1 0,1-2 1 15,-1-6-1-15,1-5 1 16,-4-10 0-16,3-6 1 15,4 0-2-15,0 3 1 16,4-3 0-16,3 9 1 16,0 4-1-16,3 6 1 15,5 8 0-15,2 7 0 16,4 1-1-16,4 5 0 16,3 2 0-16,-3 1 0 15,0 0-32-15,3 2 0 16,4-3 7-16,-8-2 1 15</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09-29T15:43:48.036"/>
    </inkml:context>
    <inkml:brush xml:id="br0">
      <inkml:brushProperty name="width" value="0.05292" units="cm"/>
      <inkml:brushProperty name="height" value="0.05292" units="cm"/>
    </inkml:brush>
  </inkml:definitions>
  <inkml:trace contextRef="#ctx0" brushRef="#br0">1813 5607 44 0,'-14'-11'22'0,"21"11"1"15,-7 0-22-15,0-3-2 16,7 6 1-16,-7 8 4 15,4 7 0-15,-1 6-1 0,8 2 1 16,-4 9-3-16,11 4 1 16,-1 4-1-16,1 2 0 15,-8-8 1-15,5 5 1 16,2 0-1-16,-10-7 0 16,4-1-1-16,-4-13 0 15,-4-2 7-15,1-11 0 16,-4-13-7-16,-7-11 0 15,0-16-2-15,-4-21 0 16,4-3 1-16,7-10 1 16,0 0 4-16,11 8 1 0,3 2-6 15,7 3 1-15,7 3-1 16,8 3 1-16,6 10-1 16,-3 2 0-16,3 6-25 15,4 11 0-15,0 4-25 16,3 12 1-16</inkml:trace>
  <inkml:trace contextRef="#ctx0" brushRef="#br0" timeOffset="547.292">2752 5892 37 0,'-4'0'18'0,"4"-21"12"0,0 8-20 0,0-3-4 16,-3 0 1-16,-1 0-2 15,-10-2 1-15,10-6-3 16,-13 3 0-16,-1 0-2 15,-3 5 1-15,-7 10 0 16,-4 9 1-16,4 5-1 16,-7 8 1-16,3 18 3 15,4 11 0-15,6 3-2 16,5 2 1-16,6 6-3 16,4-11 1-16,7-6-3 15,11-2 1-15,3-7-1 16,14-9 0-16,11-8-14 15,-4-8 0-15,7-2-29 0,1-8 1 16,10-6 16-16,0-8 1 16</inkml:trace>
  <inkml:trace contextRef="#ctx0" brushRef="#br0" timeOffset="1314.2939">3013 5884 42 0,'-7'-2'21'0,"17"7"3"16,-3 3-20-16,0 10 3 16,-7-2 1-16,4 13-4 15,3 6 1-15,-4-1-1 16,1 1 1-16,-4 2-5 15,0 0 0-15,7-8 0 16,-7-5 0-16,0-9 0 0,0-9 0 16,-7-14 0-16,0-5 0 15,-4-16-1-15,-3-6 0 16,-3-7 1-16,6-6 0 16,-7 1-1-16,18 2 1 15,0 8 0-15,4 7 1 16,10 4-1-16,11 5 0 15,-8 5 0-15,8 3 0 16,-4 2 0-16,4 0 0 16,0 6 0-16,-1 5 0 0,1 3 0 15,-11 2 0-15,0 6 1 16,-7 7 1-16,-10 6-3 16,-4 3 1-16,-11-4 0 15,0-1 0-15,4-4 1 16,0-5 0-16,0-2-3 15,7-3 0-15,0-3 1 16,7 0 1-16,7 1-1 16,0-1 1-16,11 8 0 15,6 3 1-15,5 8-1 16,2 2 1-16,-9-5 7 16,-1 1 1-16,-7 1 3 15,-7 4 0-15,-11 5-9 16,-13-1 1-16,-8-1-3 15,-10-7 0-15,-4-4-15 0,-10-6 1 16,-4-8-36-16,7-5 1 16,0-5 25-16,7-6 0 15</inkml:trace>
  <inkml:trace contextRef="#ctx0" brushRef="#br0" timeOffset="1957.5815">1686 5043 44 0,'-24'0'22'16,"24"0"5"-16,0 0-23 0,0 0-3 15,10 0 1-15,11 0 6 16,8 0 0-16,-5-3-6 16,12-2 0-16,13-3-2 15,-3-5 0-15,17 0 0 16,4-1 0-16,-10 6 0 15,-1-2 0-15,-13 5-1 16,-1-3 0-16,-14 8-22 16,-3-3 1-16,-8 3 2 15,-2-3 1-15,-12 3 3 16,-3 0 0-16</inkml:trace>
  <inkml:trace contextRef="#ctx0" brushRef="#br0" timeOffset="2176.3352">2212 4871 31 0,'-21'-21'15'0,"17"10"5"0,4 6-15 15,7 2-1-15,4-2 1 16,-1 5-2-16,5 3 0 16,2-1 6-16,4 1 1 15,1 2-2-15,2 3 0 16,-3 0 3-16,-3 3 0 16,-4-1-2-16,-7 4 0 15,-7 1-8-15,-7 4 0 0,-7 5-1 16,-4 2 1-16,1-2-5 15,-1 0 0-15,8 0-37 16,-8-3 1-16,11-3 3 16,7-10 1-16</inkml:trace>
  <inkml:trace contextRef="#ctx0" brushRef="#br0" timeOffset="2786.8146">4110 5583 47 0,'-7'-3'23'0,"49"-2"1"0,-28 5-23 15,7-3-2-15,11-2 1 16,3-6-12-16,-3 1 1 15,-4-1-24-15,1 3 0 16</inkml:trace>
  <inkml:trace contextRef="#ctx0" brushRef="#br0" timeOffset="2943.1155">4057 5771 61 0,'-21'13'30'0,"67"0"1"0,-25-13-31 0,7-3-1 16,14-5 1-16,8 3-50 16,13-5 0-16,8-12 40 15,6 1 0-15</inkml:trace>
  <inkml:trace contextRef="#ctx0" brushRef="#br0" timeOffset="3382.3415">5736 5016 44 0,'0'-10'22'0,"7"28"11"0,-3-2-22 0,3 13-4 16,-4 27 0-16,-3 7-7 15,-3 19 1-15,-1 3 1 16,1 13 1-16,-1-11-4 16,1-5 1-16,3-5-11 15,3-8 1-15,4-19-26 16,4-10 1-16,3-14 17 15,-3-15 0-15</inkml:trace>
  <inkml:trace contextRef="#ctx0" brushRef="#br0" timeOffset="3554.1665">5493 5535 52 0,'-18'16'26'0,"78"0"1"0,-35-14-27 15,7-2 5-15,13-5 1 16,15-5-6-16,7-6 0 16,7-3-50-16,-7 1 1 15,-3-1 41-15,-11 6 1 16</inkml:trace>
  <inkml:trace contextRef="#ctx0" brushRef="#br0" timeOffset="4352.2937">6315 4993 47 0,'0'-14'23'0,"3"33"2"0,1-3-24 16,-1 13 8-16,1 5 0 16,-4 17-6-16,3-6 0 0,-3 8 2 15,0 10 1-15,-3 3-5 16,-1 3 0-16,-3-6 0 16,0-4 0-16,0-12-1 15,4-12 1-15,-1-9-2 16,4-7 1-16,4-17 1 15,3-18 0-15,0-5-3 16,7-8 1-16,3-3 0 16,8 3 1-16,0 8 0 15,0 8 0-15,-4 13-1 16,-4 10 0-16,1 12 2 16,-4 15 1-16,-3 2-2 15,-4 1 0-15,3 0 0 16,1-3 1-16,3-3 4 15,0-2 0-15,7-8-4 16,8-6 1-16,-1-7 1 0,0-11 0 16,4-11-2-16,-1-7 1 15,5-6-2-15,-1-13 0 16,-3-5 0-16,-11-6 0 16,-10-5-1-16,-11 3 1 15,-8 5 0-15,-9 8 0 16,-1 13 0-16,1 13 1 15,-1 17-2-15,4 15 0 16,3 8 5-16,8 16 0 16,3 0 2-16,7-3 0 15,10 1-7-15,12-6 1 16,6-8-4-16,-3-11 1 0,6-7-44 16,5-6 0-16,-1-2 11 15,0-3 0-15</inkml:trace>
  <inkml:trace contextRef="#ctx0" brushRef="#br0" timeOffset="5073.1119">8209 5622 42 0,'-7'-31'21'0,"35"31"10"15,-28 5-21-15,4 11-5 16,-1 8 1-16,4 2-3 16,-3 3 0-16,-4 6 3 15,0 7 0-15,0 6-3 16,-4-6 1-16,-3 8-2 16,0 3 0-16,-3-11-3 15,3-7 1-15,0-11 0 16,3-6 0-16,1-21-3 15,-1-15 1-15,4-24 1 16,4-19 1-16,10-5-2 16,-4-8 1-16,11 10 0 0,8 3 0 15,6 8 0-15,0 8 1 16,4 11 0-16,0 10 0 16,-7 11 0-16,-4 10 1 15,-7 6 4-15,-7 2 1 16,-10 6-2-16,-11-1 1 15,-8 9-4-15,-9 2 0 16,-12 3-2-16,-2 5 0 16,2-5 1-16,1-3 0 0,3 3-35 15,11-3 0-15,7 0-5 16,14 0 0-16</inkml:trace>
  <inkml:trace contextRef="#ctx0" brushRef="#br0" timeOffset="5355.2479">8650 5675 57 0,'-21'43'28'0,"24"-4"3"16,5-31-30-16,-1 3 1 16,3-3 0-16,4-3 9 15,0-5 0-15,8-5-5 16,6-3 0-16,0-11-2 15,0-10 1-15,-3-3-1 0,-11 3 1 16,-10 0-5-16,-12 0 0 16,-6 3-1-16,-7 5 0 15,-3 7-22-15,2 12 0 16,-2 7-27 0,2 3 0-16,8 5 38 0,4 0 1 15</inkml:trace>
  <inkml:trace contextRef="#ctx0" brushRef="#br0" timeOffset="6985.3283">9229 5495 39 0,'-18'-13'19'0,"-10"13"4"0,21 3-20 16,-7 2-2-16,0 8 0 15,-1 6 0-15,-2-3 0 0,3 8-2 16,0 7 0-16,10-2 1 16,8-2 0-16,-1-3 1 15,8-6 0-15,6-2 3 16,4-3 0-16,1 1-2 15,-1-1 0-15,-4 3 5 16,-6-1 1-16,-11 4-7 16,-7 0 1-16,-7-1 0 15,-7 1 1-15,3-4-4 16,-7-1 1-16,-3-4-27 16,0-2 0-16,7 0-7 15,7-8 1-15</inkml:trace>
  <inkml:trace contextRef="#ctx0" brushRef="#br0" timeOffset="7690.8169">9493 5133 45 0,'-7'-8'22'0,"11"32"5"0,3-8-23 0,0 15 0 16,0 6 1-16,-4 8-4 15,1 14 0-15,-4-1-1 16,3 8 0-16,-3 0-10 16,0-13 1-16,0-8-35 15,0 0 0-15</inkml:trace>
  <inkml:trace contextRef="#ctx0" brushRef="#br0" timeOffset="7815.8456">9253 5519 0 0,'-7'8'0'0</inkml:trace>
  <inkml:trace contextRef="#ctx0" brushRef="#br0" timeOffset="8176.9372">9317 5530 33 0,'-7'-3'16'0,"14"27"6"16,-4-16-17-16,1 10 2 0,-1 9 1 15,-3 5-6-15,0-3 1 16,0 0-4-16,-3 0 0 15,-1-3-12-15,1-2 0 16,3-8-21-16,0-11 1 16</inkml:trace>
  <inkml:trace contextRef="#ctx0" brushRef="#br0" timeOffset="8333.8168">9243 5318 55 0,'-18'0'27'0,"22"-16"2"16,-4 16-29-16,3 0-9 16,4 0 0-16,4 0-21 15,3-2 0-15,4-1 14 16,6-2 1-16</inkml:trace>
  <inkml:trace contextRef="#ctx0" brushRef="#br0" timeOffset="8646.5991">9465 5427 53 0,'-11'0'26'0,"4"0"6"0,7 0-28 16,0 2-4-16,4 1 1 15,3 2 2-15,4 0 1 0,3-2-3 16,0-3 0-16,7 0-1 16,4-3 0-16,3-4-10 15,4-4 0-15,-1 0-29 16,-2-2 0-16,-1 3 26 15,-7 2 0-15</inkml:trace>
  <inkml:trace contextRef="#ctx0" brushRef="#br0" timeOffset="8787.2247">9779 5450 40 0,'-7'51'20'0,"0"-1"3"15,7-42-20-15,0 13-3 16,0 8 0-16,-4 0-24 15,4-2 1-15,0-9 4 16,7-2 1-16</inkml:trace>
  <inkml:trace contextRef="#ctx0" brushRef="#br0" timeOffset="8896.6009">9913 5268 42 0,'-25'-29'21'0,"11"23"-41"0,11 12-21 15</inkml:trace>
  <inkml:trace contextRef="#ctx0" brushRef="#br0" timeOffset="9178.2046">9959 5638 54 0,'-4'56'27'0,"33"-27"3"0,-15-24-27 0,7-5 2 16,11-2 0-16,-1-9 4 16,8-13 1-16,0-2-5 15,-4-9 0-15,-7-4 0 16,-10-1 0-16,-21 0-4 16,-12 9 1-16,-13 7-3 15,-14 13 1-15,0 11-1 16,3 13 1-16,4 9-13 15,6-1 1-15,12 0-22 16,10 3 0-16,7-3-1 16,14-8 0-16</inkml:trace>
  <inkml:trace contextRef="#ctx0" brushRef="#br0" timeOffset="9444.2521">10361 5591 46 0,'-14'18'23'0,"21"6"1"0,-3-19-23 16,-4 3 5-16,3-2 1 16,1-1 5-16,3-10 0 0,0-9-3 15,3-4 0-15,11-6 0 16,4-3 1-16,0 4-9 15,0 7 0-15,-4 13 0 16,0 11 0-16,-3 19-3 16,3 12 1-16,3-4-70 15,8-1 1-15,3-2 57 16,8-14 0-16</inkml:trace>
  <inkml:trace contextRef="#ctx0" brushRef="#br0" timeOffset="9945.523">11762 5445 50 0,'-15'-29'25'0,"19"18"2"16,3 14-25-16,0 5 4 15,4 13 0-15,3 8-4 16,3 6 1-16,1 4 5 16,0 4 1-16,-4-6 0 15,3-11 1-15,1-5-2 16,3-5 1-16,0-5-4 15,1-11 0-15,-1-19-5 16,3-4 0-16,-2-9-9 16,-5-5 0-16,1 0-31 15,-7 8 0-15,-1 2-2 0,1 9 0 16</inkml:trace>
  <inkml:trace contextRef="#ctx0" brushRef="#br0" timeOffset="10179.9118">12178 5601 38 0,'14'16'19'0,"32"-34"9"0,-32 10-19 16,4-3-4-16,-1-5 1 15,1-5-4-15,0-5 0 16,-4-4 3-16,-11 1 0 16,-3 6-1-16,-7 4 0 0,-7 6 1 15,-7 8 0-15,-7 12 3 16,-1 17 0-16,8 8-4 15,4 10 1-15,10 9-6 16,10-4 0-16,15-4-18 16,10-9 0-16,14-5-42 15,15-8 1-15</inkml:trace>
  <inkml:trace contextRef="#ctx0" brushRef="#br0" timeOffset="10414.8684">12841 5424 49 0,'-10'-16'24'0,"-19"8"11"15,22 8-26-15,-3 8 1 0,-4 5 1 16,-4 8-2-16,0 9 0 16,8-1-3-16,3 10 1 15,7 12-6-15,10-6 0 16,11-8-1-16,18-6 0 15,4-7-41-15,13-16 0 16,15-10-3-16,17-25 0 16</inkml:trace>
  <inkml:trace contextRef="#ctx0" brushRef="#br0" timeOffset="10728.0165">13275 5038 54 0,'4'45'27'0,"-1"39"8"16,-6-49-26-16,-5 2-6 0,5 16 1 16,-4 10-5-16,0-2 0 15,0 8-12-15,7-8 0 16,3-14-36-16,1-10 1 16,-1-8 45-16,-6-13 1 15</inkml:trace>
  <inkml:trace contextRef="#ctx0" brushRef="#br0" timeOffset="11071.7843">13070 5398 52 0,'-10'-8'26'0,"42"-8"-2"0,-15 10-26 0,4-2 2 16,15 3 0-16,6 5 0 16,4 0 0-16,3-2 0 15,1-1 0-15,-1 3 0 16,-7 0 0-16,-6 5 2 15,-8 8 1-15,-7 9 1 16,-7 9 0-16,-3 6-3 16,-4 16 1-16,-4 0-2 15,4-8 1-15,4-5 0 16,0-11 1-16,10-3 2 16,0-10 0-16,4-8 0 15,6-8 1-15,-6-16-2 16,-4-10 1-16,-10-1-3 15,-11-4 1-15,-14-4-2 16,-11 1 1-16,-3 7-7 16,-8 12 1-16,5 12-29 0,2 8 1 15,12 6-1-15,10 2 0 16</inkml:trace>
  <inkml:trace contextRef="#ctx0" brushRef="#br0" timeOffset="11244.1162">13861 5699 66 0,'-14'13'33'0,"17"-18"12"0,4-3-34 15,4-10-1-15,10-9 0 16,7-7-6-16,7-6 1 0,11 0-6 16,11 3 1-16,-8 11-31 15,4 5 1-15,0 13-31 16,-7 13 1-16</inkml:trace>
  <inkml:trace contextRef="#ctx0" brushRef="#br0" timeOffset="11806.6471">15512 5432 46 0,'-29'5'23'0,"8"40"2"16,18-26-23-16,-1 2 1 16,4 8 1-16,7 5 0 15,7-5 0-15,0-5 3 16,4-5 1-16,0-9 2 16,3-7 1-16,0-11-7 15,0-2 0-15,-7-6-2 16,0 0-2-16,-14 16 0 15,-24-29-3 1,-1 7 1-16,-7 4-29 16,4 10 1-16,7 8-15 0,10 5 1 15</inkml:trace>
  <inkml:trace contextRef="#ctx0" brushRef="#br0" timeOffset="12182.3015">16062 5099 55 0,'-28'-40'27'0,"7"-13"11"0,17 40-28 0,-3-1 6 16,0 1 0-16,-4 3-12 16,4 4 1-16,-3 9-5 15,-8 13 0-15,-3 18 1 16,0 9 0-16,3 17-2 15,-3 4 0-15,0 13 1 16,3 2 0-16,0 8-17 16,1-2 0-16,3-11-7 15,0-8 0-15,3-15-7 16,4-12 0-16,0-15 18 16,0-13 0-16,0-14 120 31,7 3-107-31,0-21 12 15,10 0 1-15,22-6-12 16,10 1 1-16,15-1-9 16,17-4 0-16,11-9-53 15,3 0 0-15</inkml:trace>
  <inkml:trace contextRef="#ctx0" brushRef="#br0" timeOffset="12824.8594">5193 6903 47 0,'-46'66'23'0,"25"29"2"0,21-63-24 16,3 5-2-16,8 3 1 0,7 0 2 16,3-11 0-16,7-11 9 15,7-18 1-15,4-10-6 16,3-14 0-16,4-16-1 16,-3-8 0-16,-8 6 4 15,-14-3 1-15,-21 0-10 16,-11 5 1-16,-20 3-1 15,-8 16 1-15,-18 16-2 16,-10 18 1-16,7 6-21 16,11 7 0-16,14 9-18 15,14 2 0-15,17-8 18 16,22-13 0-16</inkml:trace>
  <inkml:trace contextRef="#ctx0" brushRef="#br0" timeOffset="13372.4133">5793 6268 56 0,'-11'-13'28'0,"11"15"4"0,0 6-28 0,4 13-2 16,-1 14 1-16,-6 20-3 16,-5 4 1-16,1 9 0 15,0 4 1-15,-3-6 1 16,-1 13 0-16,4-7-4 15,0-3 0-15,4-3 0 16,3-11 0-16,3-12 1 16,8-12 0-16,3-9 1 15,10-14 1-15,5-14-3 16,17-10 0-16,3-5 0 16,-3 5 1-16,-7 6 0 15,-8 4 1-15,-9 12 0 16,-5 10 0-16,-6 5 9 0,-4 3 1 15,-4-1-5-15,-13 1 1 16,-8-3-4-16,-10 1 1 16,-4-14-3-16,-3 2 0 15,-4-5-3-15,4 1 1 16,7-4-25-16,10-2 0 16,11-2-25-16,14-1 1 15,11-8 40-15,17-7 1 16</inkml:trace>
  <inkml:trace contextRef="#ctx0" brushRef="#br0" timeOffset="13763.275">6526 6974 45 0,'0'3'22'0,"7"37"4"16,-7-22-23-16,4 14 6 0,-1 5 1 15,1 8-3-15,0 8 1 16,-1 0-1-16,-3 5 0 16,-3 0-5-16,-1-7 0 15,0-6-1-15,-3-11 0 16,-7-8-1-16,0-7 0 16,-7-3-21-16,-7-14 1 15,0-17 0-15,3-20 0 16,7-18-3-16,1-13 1 15,3-11 11-15,3-5 0 16</inkml:trace>
  <inkml:trace contextRef="#ctx0" brushRef="#br0" timeOffset="14389.6189">6491 6742 65 0,'-18'-6'32'0,"22"1"3"16,-4 5-33-16,0 0-3 15,0 0 0-15,4-3-15 16,-1 1 0-16,4-1-33 0,4 0 0 15</inkml:trace>
  <inkml:trace contextRef="#ctx0" brushRef="#br0" timeOffset="15564.7037">6872 7168 40 0,'0'2'20'0,"21"-2"2"16,-14-2-20-16,7-9-2 15,1-10 1-15,-1-3-2 16,3-5 1-16,-3 5 0 15,1-8 1-15,-5 3-1 16,-6 0 0-16,-4 0 4 16,-7 5 1-16,0 8 2 15,-4 8 0-15,-7 11-1 16,-3 10 0-16,-4 8 1 0,1 19 0 16,3 13-1-16,6-11 1 15,12 6-7-15,10-6 1 16,7-2-2-16,7-3 1 15,-3-16-1-15,7-5 1 16,6-8-41-16,8-8 0 16,3-11 10-16,4-7 0 15</inkml:trace>
  <inkml:trace contextRef="#ctx0" brushRef="#br0" timeOffset="15893.6177">7415 7043 18 0,'-3'-2'9'0,"3"-1"4"16,0-2-9-16,0-1 4 16,0-2 1-16,0 0 2 15,-4 1 1-15,1 1-2 16,-1 1 0-16,-3 0-2 15,0 2 1-15,-7 0-6 16,3 3 0-16,-6 6-3 16,-4 10 1-16,-1 10 2 15,5 8 0-15,6-5 3 16,8 1 0-16,6 1-6 0,11-4 0 16,8-3 0-16,-1-9 0 15,3-9-21-15,8-6 1 16,3-6-32-16,-3-4 1 15</inkml:trace>
  <inkml:trace contextRef="#ctx0" brushRef="#br0" timeOffset="16896.6941">7683 6583 38 0,'-21'-21'19'0,"11"23"8"15,10-2-20-15,0 0-3 16,3 6 1-16,1 17-2 16,3 17 1-16,3 2-2 15,-3 17 0-15,1-1-2 16,-1 5 1-16,-4 4-2 31,8-4 1-31,-4-7-1 0,0-4 1 0,-4-1-22 16,1-9 1-16,3-5-12 0,0-13 1 15</inkml:trace>
  <inkml:trace contextRef="#ctx0" brushRef="#br0" timeOffset="17099.847">7539 6977 39 0,'-7'-3'19'0,"28"9"2"0,-10-4-20 16,6-2 6-16,8 0 0 0,14 0-5 16,3-5 1-16,-3-3-4 15,3-8 1-15,0-5-8 16,-3 3 1-16,-3-1-34 16,-12 6 1-16</inkml:trace>
  <inkml:trace contextRef="#ctx0" brushRef="#br0" timeOffset="17788.9918">9267 6575 35 0,'-3'-11'17'0,"-8"-20"9"16,8 20-18-16,-4-2 0 15,-7 2 1-15,-4 3-2 16,-3 0 0-16,3-2-5 15,-6 10 1-15,-8 2 0 0,-7 14 1 16,-3 0-3-16,-1 13 0 16,-3 16 2-16,4 5 0 15,3 17 4-15,8 4 1 16,9 3-3-16,12 0 0 16,13-8 1-16,15-10 1 15,10-11-4-15,22-5 0 16,-1-14-3-16,11-13 0 15,7-5-10-15,-4-5 0 16,1-6-49-16,3-5 1 0,-14-5 37 16,-14-3 0-16</inkml:trace>
  <inkml:trace contextRef="#ctx0" brushRef="#br0" timeOffset="18431.8428">10393 6797 53 0,'-4'-3'26'0,"8"17"3"0,-1 2-28 16,1 15-1-16,-1 1 0 15,1 5 1-15,-1 3 0 16,1-3-22-16,3-5 0 16,-3-9-13-16,3-9 1 15</inkml:trace>
  <inkml:trace contextRef="#ctx0" brushRef="#br0" timeOffset="18556.897">10386 6591 37 0,'-7'-3'18'0,"14"6"-27"16,-4 2-19-16,4 6 20 15,4 2 0-15</inkml:trace>
  <inkml:trace contextRef="#ctx0" brushRef="#br0" timeOffset="18838.1">10573 7025 41 0,'-14'42'20'0,"17"19"7"15,1-51-22-15,-1 1 4 16,1-3 0-16,3-5 1 16,0-11 1-16,7-13-5 0,4-9 0 15,6-4-1-15,5 5 1 16,-1 2-3-16,-4 12 0 15,-2 1-2-15,-1 12 0 16,0 4-1-16,0 9 0 16,4 7-17-16,3 4 1 15,0-1-43-15,4 0 0 16,0-8 54-16,-1-8 0 16</inkml:trace>
  <inkml:trace contextRef="#ctx0" brushRef="#br0" timeOffset="19279.1266">12517 6514 45 0,'-11'-8'22'0,"11"40"5"0,0-24-24 0,0 13 0 16,3 13 1-16,-3 11-5 16,4 0 1-16,-4 14 0 15,0-7 0-15,4 7-3 16,-1-4 0-16,1-5-29 15,-1-10 1-15,4-11 15 16,0-10 0-16</inkml:trace>
  <inkml:trace contextRef="#ctx0" brushRef="#br0" timeOffset="19982.3214">12259 6787 51 0,'-14'10'25'0,"28"17"0"0,0-19-27 16,4 7 5-16,10-7 0 16,11-5-2-16,0-8 1 15,6-9-3-15,5-4 0 16,3-9 0-16,-7-4 0 16,-4-1-10-16,-3 0 0 15,-11 1-6-15,-7 7 1 16,-3-5-5-16,-4 2 0 15,-7-5 18-15,-4 3 1 0,-3 3 78 32,0 26-76-32,-7 10 1 15,0 4 1-15,0 9-1 16,0 14 1-16,0 6-3 16,0 2 1-16,4 5 2 15,-1 3 0-15,1-8 1 16,-1-8 0-16,4-8-2 15,0-8 0-15,4-5 4 16,6-8 0-16,1-11-5 16,6-12 0-16,8-12-1 15,3 1 1-15,1 2-2 16,-5 0 0-16,-3 5 1 16,-3 9 1-16,-4 10 2 15,-3 8 1-15,-1 13-1 16,-3 13 0-16,-3-2-1 15,-1 0 1-15,1 0-1 0,-1-3 0 16,1-5 0-16,7-3 1 16,3-8-1-16,3-5 0 15,8-8 0-15,3-8 0 16,-3-5-1-16,0 0 0 16,-1-14 0-16,-3-10 0 15,1 3-1-15,-12-3 0 16,-10-3 1-16,-3 5 1 15,-8 14-1-15,-7 8 0 16,-3 13 5-16,0 8 1 16,4 16-3-16,6 8 0 0,7-1-2 15,11 4 1-15,11-1-4 16,7-2 1-16,10-3-19 16,14-8 1-16,-3-8-29 15,0-7 1-15</inkml:trace>
  <inkml:trace contextRef="#ctx0" brushRef="#br0" timeOffset="20831.5375">14115 6773 33 0,'-14'-13'16'0,"6"-5"10"0,8 15-18 0,4 6-3 15,3 5 0-15,0 7-2 16,4 14 0-16,-1 9 2 16,4-7 1-16,0 4-3 15,-3-1 1-15,-4-5-3 16,0-2 1-16,0-4 2 15,-3-4 1-15,-4-3-3 16,0-6 1-16,3-7-3 16,-3-8 0-16,4-11 1 15,3-5 0-15,0-14-2 16,0-10 0-16,4-2 1 16,-1-1 0-16,4 6-1 15,0 2 1-15,0 8 0 16,1 9 1-16,2 4-3 15,1 3 1-15,0 3-17 16,3 8 0-16,0 7 1 0,0 9 1 16,4 5-1-16,3 5 0 15,4 0 4-15,-8 3 0 16</inkml:trace>
  <inkml:trace contextRef="#ctx0" brushRef="#br0" timeOffset="21175.4985">14580 6998 36 0,'21'3'18'0,"22"-14"6"0,-33 3-17 0,8-8-3 16,3-7 0-16,0-9 1 15,-3 3 0-15,-4 0-2 16,-7-3 1-16,-7 3 3 16,-3 5 1-16,-8 6-3 15,-3 10 1-15,0 10-4 16,-4 9 0-16,1 18 2 16,2 8 0-16,8 0-4 15,7 3 1-15,4 2-3 16,6-5 1-16,12-5-12 15,6-8 0-15,11-11-23 16,3-11 0-16,14-7 12 0,4-3 1 16</inkml:trace>
  <inkml:trace contextRef="#ctx0" brushRef="#br0" timeOffset="21553.1838">15346 6424 33 0,'-11'-37'16'0,"-13"-5"10"16,16 31-17-16,-9-2 1 15,-8 0 1-15,0 5-6 16,-3 5 0-16,4 11-5 16,2 13 1-16,1 16 1 15,0 14 0-15,3 17-2 0,8 6 1 16,3 19-2-16,7-8 0 15,-4-3-7-15,4-6 1 16,4-9-31-16,-1-15 0 16,4-15 25-16,4-18 0 15</inkml:trace>
  <inkml:trace contextRef="#ctx0" brushRef="#br0" timeOffset="21725.061">14884 6744 50 0,'-21'6'25'0,"42"7"0"0,-7-8-25 0,10-2 2 15,15-1 0-15,-3 1-3 16,6-3 1-16,4 0-45 16,3 0 1-16,1-5 38 15,-5-6 0-15</inkml:trace>
  <inkml:trace contextRef="#ctx0" brushRef="#br0" timeOffset="22007.3492">15490 6956 44 0,'-3'13'22'0,"24"-42"2"16,-14 18-22-16,0-4-2 15,4-1 1-15,-1-5 0 16,-3-1 1-16,-3 4-1 0,-4-1 0 15,-4-2 1-15,1 3 1 16,-8 2 0-16,-6 5 1 16,-1 9-2-16,-3 7 0 15,0 3-1-15,7 10 0 16,3 9 1-16,4 10 0 16,7-5-3-16,7-1 0 15,7 4 0-15,4-6 0 16,-4-3-37-16,4-5 0 15,6-5 19-15,4-10 0 16</inkml:trace>
  <inkml:trace contextRef="#ctx0" brushRef="#br0" timeOffset="22256.9731">15670 6988 41 0,'-21'10'20'0,"25"-4"3"16,-4-6-20-16,3 2 2 15,-3 1 0-15,0-1 4 16,0 1 1-16,0 0-3 16,0-1 1-16,0-2 2 15,4-8 1-15,3 1-7 16,0-4 0-16,3-10-5 16,5 0 1-16,6-8-2 15,3 2 1-15,8 1-42 16,7 7 1-16,0 1 7 0,0-1 0 15</inkml:trace>
  <inkml:trace contextRef="#ctx0" brushRef="#br0" timeOffset="22710.5187">16189 6948 38 0,'-4'-3'19'0,"22"3"2"15,-7-2-19-15,-1-6 5 16,8-3 0-16,0-5-4 16,-1-5 0-16,4 0 0 15,-3-3 1-15,-4 0-1 16,-3 3 1-16,-4 0-1 16,-4 2 1-16,-6 9 0 15,-8 7 1-15,-7 9-4 0,-3 4 0 16,0 6 0-16,4 13 0 15,2 5-2-15,5-2 0 16,3-3 2-16,7 0 0 16,10-5-2-16,8-3 0 15,7-5-30-15,-1-8 0 16,5-10-3-16,-1-4 0 16</inkml:trace>
  <inkml:trace contextRef="#ctx0" brushRef="#br0" timeOffset="23007.4372">16471 6755 42 0,'-25'10'21'0,"11"12"1"0,11-12-20 0,-1 9-1 15,1 4 0-15,3 1 1 16,0 0 0-16,0-5 1 16,0-3 1-16,0-3 3 15,3-5 0-15,4-3-1 16,4-8 0-16,7-15-6 15,3-6 1-15,3-2 0 16,1 2 0-16,3 5-1 16,-3 3 0-16,-4 6 3 15,-7 4 1-15,-3 9-3 16,-11 16 0-16,0 10-2 16,-4-3 1-16,-3 3-6 15,4 0 0-15,3 0-34 16,0-2 0-16,7-6 18 0,11-10 0 15</inkml:trace>
  <inkml:trace contextRef="#ctx0" brushRef="#br0" timeOffset="23446.1567">16965 6800 47 0,'-3'-13'23'0,"-5"7"10"0,8 4-25 15,-3-1-3-15,-4 3 1 0,-4 5-4 16,1 8 0-16,-4 11-2 16,0 8 1-16,3-5 0 15,0 2 0-15,4 0 0 16,0 0 1-16,4-3-3 16,3 1 1-16,7-3 1 15,7-6 0-15,7-5-2 16,4-5 0-16,6-5 1 15,8-8 0-15,4-9 1 16,2-4 1-16,-2-1-3 16,-1-12 1-16,4-17-1 15,-4 6 0-15,-10 5 1 16,-11 0 1-16,-14 5-1 16,-10 8 0-16,-4 11 6 0,-7 13 0 15,0 8-1-15,3 10 1 16,4 17 0-16,3 7 0 15,8 6-6-15,14 2 1 16,13-5-2-16,12-11 0 16,13-10-38-16,8-16 1 15,3-19-6-15,-4-23 1 16</inkml:trace>
  <inkml:trace contextRef="#ctx0" brushRef="#br0" timeOffset="24260.7626">5651 8033 33 0,'-3'-16'16'0,"6"-37"6"16,5 32-18-16,-5-6 2 0,1-2 1 16,-4 3-2-16,-7-9 0 15,-4-7 2-15,-3 5 1 16,-4 3-3-16,-6 10 1 15,-1 5-5-15,4 6 1 16,3 13-2-16,0 13 0 16,1 14 0-16,-1 15 0 15,4 11 0-15,7 5 0 16,3 6 0-16,4 2 0 16,0-8-1-16,4-2 1 0,-1-6-13 15,5-5 0-15,2-8-19 16,4-8 1-16,0-8 13 15,-7-8 0-15</inkml:trace>
  <inkml:trace contextRef="#ctx0" brushRef="#br0" timeOffset="24479.5405">5260 8059 41 0,'-7'0'20'0,"0"-8"1"16,10 3-21-16,4 0 6 15,11 5 0-15,7-3 0 16,6 3 0-16,1-3-3 16,11 1 0-16,6 2-5 15,0-6 1-15,-10 1-12 16,-4 3 1-16,-3 2-24 0,-4 0 0 16,-3 5 30-16,0 5 1 15</inkml:trace>
  <inkml:trace contextRef="#ctx0" brushRef="#br0" timeOffset="24651.4168">5757 8385 36 0,'-7'18'18'0,"7"-18"12"0,0-8-18 16,4-8-4-16,-1-7 1 16,8-7-6-16,-1-1 1 0,5-4-4 15,2-2 0-15,1 0-2 16,3-2 1-16,11 7-37 15,3 8 0-15,4 5 18 16,-4 11 0-16</inkml:trace>
  <inkml:trace contextRef="#ctx0" brushRef="#br0" timeOffset="25167.0479">6279 8157 31 0,'-3'-10'15'0,"3"-1"8"0,0 6-16 16,-4-1-3-16,1-2 1 15,-4-2-1-15,-4 2 1 16,-3 0 2-16,-4 3 0 16,1 2-3-16,-1 11 0 15,1 3-3-15,2 4 1 16,-2 7-2-16,6 7 0 16,1 8-1-16,3 2 1 15,7-4-1-15,0-6 1 0,0-8 0 16,7-5 0-16,3-11 0 15,4-10 1-15,4-14-1 16,0-7 1-16,3 0-2 16,-4-4 1-16,1 1 0 15,-4 0 0-15,-3 8 1 16,-4 5 1-16,0 3-4 16,0 10 1-16,0 9 1 15,-4 4 1-15,1 6-1 16,-4 10 1-16,4 4-2 15,-1 1 0-15,1-2-21 16,-1-2 0-16,4-3-15 16,4-11 1-16</inkml:trace>
  <inkml:trace contextRef="#ctx0" brushRef="#br0" timeOffset="25667.5">6512 8178 43 0,'-21'13'21'0,"11"22"4"0,10-25-23 16,0 4 0-16,0 2 0 16,0-1-2-16,0 4 1 15,0-3 5-15,3-3 1 16,-3-2-4-16,0-3 0 16,0-3 1-16,0 0 1 15,0-2-1-15,0-3 0 0,4-8-4 16,3-3 1-16,0-7-2 15,0-1 1-15,3-2 0 16,4 0 0-16,4 2-1 16,0 6 1-16,-1 3 0 15,-3 4 0-15,1 1 0 16,-1 5 0-16,-4 3 1 16,1 5 0-16,-4 2-2 15,0 3 1-15,0 1 1 16,0-4 0-16,-3-2 0 15,-1-3 1-15,1-7 2 16,3-9 0-16,0-5-5 16,3-2 1-16,1-6 1 15,3 3 0-15,-3 0 0 16,-1 5 0-16,1 5 2 0,-1 11 1 16,4 8 0-16,1 3 0 15,-5 13-5-15,-3 5 0 16,7 0-20-16,4 0 0 15,3-5-33-15,0-3 1 16,8-11 47-16,-1-7 1 16</inkml:trace>
  <inkml:trace contextRef="#ctx0" brushRef="#br0" timeOffset="26120.6296">7006 8337 47 0,'14'56'23'0,"39"-22"2"15,-35-26-24-15,3-8 0 16,7 0 0-16,7-5 5 0,4-6 1 16,0-10-7-16,-7-11 1 15,-7 0 0-15,-4 1 1 16,-7 2 1-16,-4 10 0 15,-13-2 0-15,-8 10 0 16,-10 1 0-16,-7 10 1 16,3 13 1-16,4 16 0 15,3 5-4-15,8 6 1 16,13 5-3-16,15-5 1 16,17-8-4-16,-3-11 0 0,17-11-55 15,11-18 1-15,11-10 48 16,3-11 0-16</inkml:trace>
  <inkml:trace contextRef="#ctx0" brushRef="#br0" timeOffset="27106.2025">8717 8027 44 0,'-10'11'22'0,"20"66"5"0,-3-56-22 16,0 16-1-16,4 8 1 16,6 3-1-16,5-3 1 15,-1 0-4-15,0-3 1 0,-3-10-2 16,-1-9 1-16,4-7 2 15,4-13 1-15,0-14-4 16,-1-7 1-16,-2-11-2 16,-5-8 1-16,-3-3 0 15,-3 6 0-15,-4 7-1 16,4 6 0-16,-1 10 2 16,1 14 0-16,-1 10 2 15,1 1-3-15,-11-14 0 16,25 39 16-1,-4-15 1-15,0-5-12 16,0-4 0-16,-3-9-3 16,-1-14 0-16,1-13-3 15,-4-14 0-15,-3-2-7 16,-4-10 0-16,-7-6-50 0,-7 2 1 16,-4-2 35-16,1 6 1 15</inkml:trace>
  <inkml:trace contextRef="#ctx0" brushRef="#br0" timeOffset="27497.6478">9356 7657 55 0,'10'45'27'0,"18"40"11"0,-20-59-28 0,-1 16-8 16,0 9 0-16,-4 12 5 15,1 1 0-15,-4 12-7 16,0-1 0-16,3-15 0 16,1-15 0-16,-1-16-1 15,4-7 1-15,4-9 0 16,3-18 1-16,4-19-1 16,-1-8 0-16,8-5 0 15,3-3 0-15,0 6-1 16,-3 13 1-16,-4 8 0 15,-3 15 1-15,-4 6 11 16,-3 11 0-16,-4 7-3 16,3 11 1-16,-3 0-10 15,4-5 0-15,-1-6-1 16,1 6 1-16,-4-5-23 0,4-9 1 16,-1-5-25-16,4-10 0 15,4-3 22-15,0-8 0 16</inkml:trace>
  <inkml:trace contextRef="#ctx0" brushRef="#br0" timeOffset="27810.1108">9857 8295 41 0,'0'0'20'0,"24"-6"7"0,-13 4-21 16,-1-4-3-16,1-1 0 15,0-1 3-15,-1-3 0 0,1 0-5 16,3-2 0-16,0-3 0 15,0 0 0-15,0-2-2 16,-3-6 0-16,-4 3 1 16,-7 0 1-16,-4 0-1 15,-6 2 0-15,-1 3 7 16,-3 6 0-16,-7 2 2 16,3 13 0-16,-3 11-6 15,7 10 1-15,3 9 1 16,11 10 1-16,7 8-7 15,8-6 1-15,-5-4-1 16,8 2 0-16,3-6-42 16,4-7 1-16,3-16 4 15,0-16 0-15</inkml:trace>
  <inkml:trace contextRef="#ctx0" brushRef="#br0" timeOffset="28045.1201">10181 8337 43 0,'-3'-5'21'0,"3"-1"5"0,0 6-23 15,0-2 7-15,0 2 1 16,-4 5-8-16,-3 11 0 16,0 2 1-16,-4 6 1 15,4 3-4-15,0-6 0 16,4-5 9-16,3-14 1 16,7-9-4-16,7-15 0 0,7-12-3 15,7-6 1-15,4 6-5 16,3 7 1-16,8 6-2 15,10 5 0-15,0 8-32 16,6 6 1-16,5 7-22 16,-11 3 1-16</inkml:trace>
  <inkml:trace contextRef="#ctx0" brushRef="#br0" timeOffset="28955.2061">10604 8509 42 0,'25'-5'21'0,"56"-35"0"16,-60 27-21-16,1-11 1 16,-1-5 0-16,0-6-2 15,-3 1 0-15,-8 5 2 16,-3 3 0-16,-7 10 3 16,-3 0 0-16,-11 8 2 15,-8 10 0-15,-6 17 1 16,-4 13 0-16,4 2-3 0,7 8 1 15,11 9-4-15,17-14 0 16,10 0-2-16,11-5 1 16,15-11-21-16,13-8 1 15,11-8-24-15,7-10 1 16</inkml:trace>
  <inkml:trace contextRef="#ctx0" brushRef="#br0" timeOffset="29299.5755">12178 7953 50 0,'7'24'25'0,"21"61"9"15,-21-59-24-15,4 17-9 16,-1 12 1-16,-3 6-3 16,0 10 0-16,-3-2 1 15,0-3 0-15,-1-2 0 0,1-9 0 16,-1-12-21-16,1-14 0 15,3-16 3-15,0-15 1 16,-4-12-4-16,-3-12 0 16</inkml:trace>
  <inkml:trace contextRef="#ctx0" brushRef="#br0" timeOffset="29721.4562">12107 7953 34 0,'-14'-92'17'0,"4"41"9"0,13 44-17 16,1-4-5-16,3-2 0 0,7 5 3 15,11 5 0-15,10 3-5 16,4 0 1-16,14 8-2 16,-1 5 0-16,-2 8-1 15,-11 1 0-15,-8 1 2 16,-9 1 1-16,-8 3-1 16,-7-1 1-16,-14 6-2 15,-14-3 0-15,-8-2-2 16,-2-1 0-16,-5 0 1 15,1-4 1-15,7-4-2 16,7-5 1-16,6-2-2 16,12-3 1-16,14 2 2 15,10 4 0-15,7 4-2 16,11 6 0-16,0 2 2 16,-8 4 0-16,-6-1 11 15,-4-3 0-15,-7 1-2 16,-3-1 0-16,-11 1-4 0,-11-1 0 15,-17 3-6-15,-4 0 1 16,-7-5-2-16,-6-5 1 16,2-6-9-16,4 0 1 15,11-5-44-15,7 0 1 16,14 0 21-16,11-3 1 16</inkml:trace>
  <inkml:trace contextRef="#ctx0" brushRef="#br0" timeOffset="30034.266">13441 8104 57 0,'-4'43'28'0,"11"23"0"15,-7-45-28-15,0 11-15 16,0-1 1-16,0-2-27 0,0-2 0 15</inkml:trace>
  <inkml:trace contextRef="#ctx0" brushRef="#br0" timeOffset="30159.2145">13466 7906 45 0,'-32'-11'22'0,"32"14"-10"0,3-1-23 15,4 6-23-15,7 6 1 0</inkml:trace>
  <inkml:trace contextRef="#ctx0" brushRef="#br0" timeOffset="30424.8979">13882 8104 39 0,'-43'3'19'0,"12"10"4"16,17-10-20-16,-4-1 3 15,-3 6 0-15,7 0-5 16,0 0 1-16,7-3 3 16,7 3 0-16,10 3 0 15,8 2 0-15,-1 0 2 16,1 3 1-16,0 0 2 16,-1-3 1-16,-3 3-1 15,-7 0 0-15,-7 3-10 16,-7-1 1-16,-7 1-1 15,-7-1 1-15,-7-2-25 0,0-5 1 16,10-6-42-16,11-5 1 16</inkml:trace>
  <inkml:trace contextRef="#ctx0" brushRef="#br0" timeOffset="30753.7074">14866 7670 45 0,'7'24'22'0,"11"40"6"16,-15-41-23-16,1 17 0 15,-1 5 1-15,-3 11-6 16,-3 7 0-16,-4 6 0 16,0 0 0-16,0-6-30 15,0-7 0-15,0-14 5 16,-1-15 0-16</inkml:trace>
  <inkml:trace contextRef="#ctx0" brushRef="#br0" timeOffset="31409.9664">14499 8157 46 0,'-10'27'23'0,"84"-6"2"0,-50-16-24 16,8-2-1-16,14-6 1 15,10-8-1-15,11-10 0 16,8-13 0-16,-12-6 0 0,-7-7-1 16,-3-6 1-16,-7-3-1 15,-3 8 1-15,-12-2 1 16,-6 3 0-16,-7 4-2 16,-11 11 0-16,-4 11 2 15,-3 13 0-15,-7 14-1 16,0 10 0-16,-3 13 0 15,-1 13 1-15,0 6 1 16,1 5 0-16,-1 13 1 16,1-5 1-16,3-1-2 15,0-1 1-15,3-9-2 16,0-13 0-16,4-13 0 16,4-11 0-16,7-16-2 15,3-13 1-15,7-5-2 16,7-13 1-16,0-1 1 0,-3 1 0 15,-4 10 0-15,-3 8 0 16,-8 11 0-16,1 16 0 16,-8 10 1-16,1 8 0 15,-4 5 0-15,4 3 1 16,3 0 0-16,7 0 0 16,7-7-1-16,4-9 1 15,3-8 2-15,0-10 0 16,0-9-4-16,-3-10 0 15,0-7 0-15,-4-4 1 16,-4-10-1-16,-2-11 1 0,-12 4-2 16,-6 1 1-16,-5 9 4 15,-6 15 0-15,-3 11 2 16,3 19 0-16,10 18-2 16,8 11 1-16,13 13-6 15,15 0 1-15,14-8-21 16,10-3 1-16,11-10-32 15,-3-14 0-15,-1-18 44 16,-3-10 1-16</inkml:trace>
  <inkml:trace contextRef="#ctx0" brushRef="#br0" timeOffset="31863.4951">16330 8001 40 0,'-11'-3'20'0,"-20"27"9"0,17 0-21 0,-4 5-1 16,4 13 0-16,0 17-3 15,3-1 0-15,11-5-4 16,7 0 1-16,11-8 0 16,7-14 0-16,3-9 5 15,0-17 0-15,7-10-5 16,1-11 0-16,-1-13 0 15,-3-8 0-15,-11-3 2 16,-7 5 1-16,-14-2-4 16,-14-2 0-16,-4 2-1 15,-7 2 0-15,-6 11-19 16,-5 6 1-16,5 10-16 16,13 8 1-16,4 3 17 15,10-1 1-15</inkml:trace>
  <inkml:trace contextRef="#ctx0" brushRef="#br0" timeOffset="32160.3814">16581 8128 28 0,'-8'29'14'0,"12"5"1"0,0-23-14 15,-1 2 6-15,1 8 1 16,-1 6-3-16,1-1 1 15,-1-2-3-15,1-5 1 16,-1-6 10-16,1-8 1 16,3-13-13-16,0-13 1 0,3-8-4 15,5 0 1-15,-1-8 0 16,3 0 0-16,4 2-10 16,1 6 0-16,-1 8-11 15,-4 5 0-15,5 11 11 16,-1-3 0-16,0 5 6 15,0 6 1-15,-3-3-14 16,-4 3 1-16</inkml:trace>
  <inkml:trace contextRef="#ctx0" brushRef="#br0" timeOffset="32379.1271">16979 8226 43 0,'-10'16'21'0,"10"16"6"0,3-22-22 15,1 3-3-15,-4 3 0 16,0 0-3-16,0 0 0 16,0-3-28-16,0-2 0 15,0-6 10-15,-4-8 0 16</inkml:trace>
  <inkml:trace contextRef="#ctx0" brushRef="#br0" timeOffset="32489.0585">17046 7985 63 0,'-46'-10'31'0,"50"4"-25"0,3 4-32 0,0 2-10 15,7-6 0-15</inkml:trace>
  <inkml:trace contextRef="#ctx0" brushRef="#br0" timeOffset="33115.2725">17332 8125 44 0,'-25'-10'22'0,"-3"36"5"0,21-20-21 0,0 1-4 16,0 9 1-16,-7 11-3 16,0 2 1-16,0 0-1 15,3 0 0-15,4-2 1 16,3-6 0-16,4-5-1 16,7-3 0-16,0-5-2 15,4-8 0-15,3-11-7 16,4-2 1-16,-1-6 4 15,1-2 0-15,0 0 5 16,-4 0 0-16,-4 5 2 16,-3 0 0-16,-3 6 2 15,-4-1 1-15,0 3-3 16,-4 5 0-16,4 3-3 16,-3 6 1-16,3 7-1 15,0 8 1-15,0 8-1 16,3 3 0-16,1 5 1 0,-4 8 0 15,-4 3-1-15,-6-3 1 16,-4 2 2-16,-4 1 1 16,1-3-3-16,-8-8 0 15,0-11-2-15,0 1 1 16,25-27 0 0,-21-24-57-16,11-2 0 15</inkml:trace>
  <inkml:trace contextRef="#ctx0" brushRef="#br0" timeOffset="33380.955">17473 8123 22 0,'-7'16'11'15,"7"7"3"-15,0-17-11 0,0-4 3 16,4 4 1-16,-4 2 3 15,0 2 1-15,0 3-5 16,-4 6 0-16,0 5 1 16,1 2 0-16,-1 3-6 15,1-5 1-15,-1 5-3 16,4-13 1-16,0-5-1 16,4-6 1-16,-4-5-46 15,3-8 1-15,-6-5 35 16,-4-3 1-16</inkml:trace>
  <inkml:trace contextRef="#ctx0" brushRef="#br0" timeOffset="33553.1418">17582 7898 27 0,'4'-8'13'0,"17"11"-15"0,-14-1-15 16,4 6 7-16,-4 3 0 0</inkml:trace>
  <inkml:trace contextRef="#ctx0" brushRef="#br0" timeOffset="33834.4412">17642 8324 47 0,'-14'13'23'0,"11"-10"9"16,6-9-23-16,4-2-5 15,0-10 0-15,4-3-2 16,0-3 0-16,3 0 3 16,3-5 0-16,4 3 0 15,-3 4 1-15,0 7-3 16,-1 4 0-16,-2 14 3 0,-5 5 1 15,1 2-5-15,-4 11 1 16,-4 6-3-16,1 2 0 16,-1 3-10-16,-3-3 1 15,4-3-37-15,3-5 1 16,7-2 17-16,0-6 0 16</inkml:trace>
  <inkml:trace contextRef="#ctx0" brushRef="#br0" timeOffset="33912.5622">18066 8419 57 0,'10'-3'28'0,"-3"3"7"0,-7 0-29 0,0 0-21 16,-3-2 0-16,-4 2-33 16,-4-3 1-16</inkml:trace>
  <inkml:trace contextRef="#ctx0" brushRef="#br0" timeOffset="46149.7768">1958 10152 34 0,'-7'-11'17'0,"17"30"1"0,-3-11-18 0,1 3 1 16,-1 2 0-16,3 3 0 16,-3 5 0-16,0 3 4 15,4 2 0-15,-8 3-2 16,4-2 0-16,1-4 1 15,-8 4 1-15,7-3-2 16,-4-11 1-16,4 11-3 16,0 5 0-16,-3-5 0 15,-1-1 1-15,8-1-2 16,-4-6 1-16,3-6 1 16,-2-5 0-16,2-5 4 15,1-29 0-15,3 5-3 0,-4-23 0 16,5-17 3-16,-12-26 0 15,1 8-3-15,6-21 0 16,-3 11-1-16,11-9 0 16,-11 24-2-16,3 14 0 15,-2 13-2-15,9 10 1 16,1 11 1-16,10 13 1 16,11 5-1-16,3 9 1 15,18-4-10-15,0 1 1 0,0 2-12 16,7 3 1-16,-7 0-5 15,-14 3 0-15,-4 10 0 16,-10 8 0-16</inkml:trace>
  <inkml:trace contextRef="#ctx0" brushRef="#br0" timeOffset="46618.5456">3037 10290 43 0,'-24'-6'21'0,"3"-10"10"0,17 11-23 16,-10 0-2-16,-4 0 1 15,1 2-2-15,-1-2 0 16,-3 5 4-16,0 0 0 15,3 0-4-15,0 2 0 0,4 6-4 16,0 8 1-16,7 8-2 16,0 5 1-16,0 0-1 15,7-2 1-15,7-14-2 16,0 5 1-16,11-7 1 16,-1-8 0-16,19 10-24 15,13-11 0-15,-7-9-34 16,1-7 1-16</inkml:trace>
  <inkml:trace contextRef="#ctx0" brushRef="#br0" timeOffset="47575.9581">3249 10459 29 0,'-7'8'14'0,"7"-11"15"15,0 3-15-15,0 0-9 16,0-5 1-16,0 8-3 16,0-6 1-16,0-10-4 15,7-8 1-15,4-9-1 16,-4-1 1-16,7-4-1 16,-4 6 1-16,5-3-1 15,-1-2 0-15,-4 2 0 16,4 3 0-16,-3 3 5 15,-1 2 1-15,-6 11 0 16,0 2 1-16,-1 3 0 0,1 0 0 16,-4 3-8-16,0-3 1 15,7 11 0-15,0 10 0 16,3 13 0-16,-3-2 1 16,7 5-1-16,1 8 0 15,-1 3 0-15,0 0 0 16,0-6-1-16,0-2 1 15,-3-6 0-15,-4-10 1 16,0-3-13-16,-4 1 0 16,1-6-11-16,-1 2 0 0,1 3 0 15,-1 1 0-15,1 2 9 16,3-6 0-16</inkml:trace>
  <inkml:trace contextRef="#ctx0" brushRef="#br0" timeOffset="47779.757">3320 10287 45 0,'0'11'22'0,"3"-3"1"15,8-8-22-15,6 2-1 16,8-2 1-16,3-5-2 0,1-3 0 15,-5 0-43 1,8 0 0-16</inkml:trace>
  <inkml:trace contextRef="#ctx0" brushRef="#br0" timeOffset="48359.5756">2187 9358 42 0,'-24'-8'21'0,"24"-13"4"0,0 21-20 0,0 0-4 16,10 5 1-16,8 3-3 15,-4 0 0-15,11-2 2 16,10-1 0-16,7-8-1 16,-7-2 0-16,15-3-1 15,-4-3 1-15,3-4-17 16,-7-1 1-16,-6 3-13 16,-5 2 1-16,-13 6 26 15,-4-1 1-15</inkml:trace>
  <inkml:trace contextRef="#ctx0" brushRef="#br0" timeOffset="48609.5269">2484 9173 30 0,'3'3'15'0,"29"10"9"16,-22-8-16-16,8 1-2 15,3-1 1-15,0 0 3 16,-3 0 0-16,-4 1-6 0,4-4 0 15,-11-2 4-15,3 3 1 16,-3 8-7-16,-3-1-2 16,-4-10 0-1,-39 32-15-15,7-8 0 16,4-3-30-16,7-3 1 16,10 1 36-16,11-3 0 15</inkml:trace>
  <inkml:trace contextRef="#ctx0" brushRef="#br0" timeOffset="49235.2198">4576 9723 47 0,'-11'6'23'0,"25"-6"0"16,-7 2-24-16,14 1 1 15,7 0 0-15,11-1 0 16,-3-4 0-16,-1-1-17 16,4 0 1-16,-1 3-13 15,-6-2 1-15</inkml:trace>
  <inkml:trace contextRef="#ctx0" brushRef="#br0" timeOffset="49391.501">4621 10036 52 0,'-14'21'26'0,"60"-29"0"0,-28 5-26 15,14 6-1-15,-1-6 1 16,8-7-10-16,7-6 0 0,3-5-31 15,8-3 1-15</inkml:trace>
  <inkml:trace contextRef="#ctx0" brushRef="#br0" timeOffset="50882.6105">6103 9856 43 0,'0'-6'21'0,"0"38"0"16,0-13-22-16,4 10 2 15,-1 11 0-15,1 15-1 16,3-5 1-16,0 9-1 16,-4 7 1-16,4-11 0 15,-3 6 0-15,-1 3-2 16,1-6 1-16,-4-8 0 0,0-8 0 15,0-10 1-15,0-13 0 16,-4-11-2-16,1-22 1 16,-1-12-1-16,-3-16 1 15,4-25 0-15,-1-28 1 16,4 3-2-16,4-9 1 16,6 11-1-16,8 5 1 15,7 17 0-15,6 4 0 16,-2 22-1-16,9 18 1 15,-2 13 0-15,-1 11 1 16,-7 8 4-16,-7 6 0 0,-7 7 3 16,-6 10 1-16,-12 9-2 15,-10-3 0-15,-4 3-6 16,-6 13 0-16,-8-6-1 16,0-4 0-16,4-6-6 15,3-8 0-15,4-8-27 16,7-10 0-16,14-9 7 15,14-7 1-15</inkml:trace>
  <inkml:trace contextRef="#ctx0" brushRef="#br0" timeOffset="51163.8915">6586 9898 48 0,'-28'69'24'0,"32"16"2"0,-1-56-25 15,4 0 2-15,4 0 0 16,3-3 0-16,4-5 1 16,3-10 1-16,3-6 1 15,5-15-4-15,2-17 1 16,5-4-2-16,-12-9 1 16,-6-2 0-16,-14-3 0 15,-15 2-1-15,-7 9 0 16,-13 7-6-16,-8 6 0 15,3 8-12-15,5 8 0 0,-1 10-6 16,11 11 1-16,10 5-1 16,15 0 0-16</inkml:trace>
  <inkml:trace contextRef="#ctx0" brushRef="#br0" timeOffset="51476.3484">7228 9763 47 0,'-45'-5'23'0,"-1"13"6"16,32-3-24-16,-8 3 0 15,1 0 1-15,7-3-5 16,0 3 0-16,7 8-1 16,7 0 0-16,11 2 0 15,6 1 1-15,4-1-2 16,1 4 1-16,-1-1 4 0,0 0 0 15,-7-5 1-15,-7 2 1 16,-7 9-6-16,-7 7 1 16,-7 3-1-16,-7-8 0 15,-4 0-12-15,0-7 1 16,4-9-35-16,7-8 1 16,7-10 34-16,7-14 1 15</inkml:trace>
  <inkml:trace contextRef="#ctx0" brushRef="#br0" timeOffset="51602.2906">7451 9784 58 0,'-29'40'29'0,"12"42"1"16,17-58-29-16,0 0-23 16,0-1 22-1,0-23 0-15</inkml:trace>
  <inkml:trace contextRef="#ctx0" brushRef="#br0" timeOffset="51727.3088">7440 9602 60 0,'-25'-11'30'0,"22"14"-47"16,3-3-30-16,10-3 35 15,5-2 0-15</inkml:trace>
  <inkml:trace contextRef="#ctx0" brushRef="#br0" timeOffset="52086.9456">7952 9266 48 0,'0'-3'24'0,"14"51"13"16,-11-27-25-16,-3 8-6 15,0 19 1-15,-3 2-7 16,-4 19 1-16,-4 5-2 16,-3 8 1-16,3 2-13 15,1-12 1-15,-1-1-34 16,4-5 0-16,0-15 38 16,4-25 1-16</inkml:trace>
  <inkml:trace contextRef="#ctx0" brushRef="#br0" timeOffset="52336.9581">7676 9861 50 0,'-10'3'25'0,"59"-30"2"0,-28 22-25 16,4-6-4-16,10-2 0 16,11-5 1-16,4-6 0 15,13 3-10-15,4-1 1 16,-14 7 1-16,-7 4 1 15,-7 14 7-15,-11 7 0 0,-7 11 7 16,-10 3 0-16,-4 11 4 16,-4 7 0-16,-10 0-7 15,-3-2 0-15,-1-11-9 16,4-8 0-16,3-5-36 16,4-5 1-16</inkml:trace>
  <inkml:trace contextRef="#ctx0" brushRef="#br0" timeOffset="52493.5508">8350 9551 72 0,'-39'-13'36'0,"25"-3"0"16,11 14-37-16,3-1-10 16,0 0 1-16,0 6-18 15,3 5 0-15,4 3-4 0,7 2 0 16</inkml:trace>
  <inkml:trace contextRef="#ctx0" brushRef="#br0" timeOffset="58112.9216">8650 9718 38 0,'-28'-13'19'0,"-7"18"0"16,24 1-19-16,-7 7 1 15,-3 3 0-15,4 10-1 16,-1 8 0-16,4 14 0 16,7-3 0-16,3 8 0 15,8-8 1-15,13-8 0 0,5-8 0 16,9-16 4-1,-6-18 0-15,3-8-4 0,0-11 0 16,-3-10-1-16,-4-3 1 16,-7 5 6-16,-7 5 1 15,-7 4-17-15,-3 4 1 16,-1 8-10-16,1 3 1 16,-8 1-9-16,1 7 0 15</inkml:trace>
  <inkml:trace contextRef="#ctx0" brushRef="#br0" timeOffset="58441.421">8869 9835 18 0,'-14'29'9'0,"14"34"7"16,0-47-10-16,3 3 5 15,1-1 1-15,-1 6-11 16,1-6 1-16,3-4 3 16,0-6 1-16,0 0-3 15,4-14 0-15,6-7 5 16,4-13 1-16,8-11-7 16,2 2 1-16,-6 9-2 15,0 2 0-15,-4 11 2 16,0 13 0-16,0 21-1 0,0 13 1 15,4 19-3-15,-4 0 0 16,0-8-18-16,8-5 1 16,6-9-27-16,14-9 1 15</inkml:trace>
  <inkml:trace contextRef="#ctx0" brushRef="#br0" timeOffset="59459.0827">8707 9890 25 0,'-15'-8'12'0,"8"-10"13"16,7 10-12-16,0-3-9 15,-3-5 0-15,3-5-3 16,0 0-1-16,0 21 0 16,0-16-34-1,0 11 1-15,7 7 25 16,3 4 0-16</inkml:trace>
  <inkml:trace contextRef="#ctx0" brushRef="#br0" timeOffset="59959.7761">10114 9808 27 0,'-35'16'13'0,"0"34"8"16,31-26-14-16,1 3-5 15,3 15 0-15,3 3-1 16,8-3 0-16,3-10 7 16,7-6 1-16,0-4-2 0,7-15 1 15,8-9-3-15,-1-14 0 16,-3-8-3-16,-4-5 1 15,-7-5-3-15,-10-3 1 16,-11 2-1-16,-7 6 1 16,-15 3-8-16,1 7 0 15,-4 11-25-15,1 8 1 16,3 8 9-16,7 3 0 16</inkml:trace>
  <inkml:trace contextRef="#ctx0" brushRef="#br0" timeOffset="60210.2889">10834 9432 41 0,'-21'-23'20'0,"-11"-12"5"16,21 17-22-16,-6-6 5 15,-5 5 0-15,1 6-3 16,0 10 1-16,4 14-4 15,-5 10 1-15,5 19-3 16,-1 15 1-16,4 14-1 16,7 8 0-16,0 13-2 15,3 3 0-15,8 4-33 16,-1-1 1-16,4-6 10 0,0-14 1 16</inkml:trace>
  <inkml:trace contextRef="#ctx0" brushRef="#br0" timeOffset="60366.509">10562 9940 56 0,'-39'-39'28'0,"29"23"2"0,17 11-29 15,7-1-1-15,7 1 0 16,14 2-11-16,15-2 1 16,-1-3-23-16,18-3 0 15,7 4 20-15,11-7 0 0</inkml:trace>
  <inkml:trace contextRef="#ctx0" brushRef="#br0" timeOffset="60913.4222">12012 9798 29 0,'-21'-11'14'0,"-7"6"8"0,21-1-16 16,-4 6 0-16,0 0 0 15,-6 0-3-15,-1-2 1 16,-7-1 0-16,-3 3 1 15,0 3 2-15,-4-1 1 0,8 4-4 16,-1-1 0-16,-7 11-3 16,0 13 0-16,1 11 2 15,2 5 0-15,8 8 1 16,11-1 1-16,13-4 4 16,11-6 1-16,7-5-6 15,11-10 0-15,11-11-4 16,9-11 1-16,12-2-7 15,3-1 1-15,-11-7-47 16,-3-3 1-16,4-5 25 16,-11-11 1-16</inkml:trace>
  <inkml:trace contextRef="#ctx0" brushRef="#br0" timeOffset="62201.0101">13077 9882 30 0,'-10'-5'15'0,"10"2"0"16,3 6-16-16,1 2 7 15,-1 11 0-15,1 5-3 16,0 3 1-16,-1-3-2 0,-3 6 0 15,0 2 0-15,0 5 1 16,-3-2-1-16,-1-6 1 16,0-2-1-16,1-3 0 15,-1-2-2-15,4-3 1 16,0-6 6-16,7-4 0 16,1-6-3-16,6-14 1 15,0-17-4-15,0-4 0 16,3-4-2-16,8-4 1 15,0 6 0-15,7 5 1 0,-4 9-1 16,0 4 0-16,0 6-2 16,1 2 0-16,-1 1-15 15,3 2 0-15,-2 2-24 16,-1 1 0-16</inkml:trace>
  <inkml:trace contextRef="#ctx0" brushRef="#br0" timeOffset="62513.4986">13617 10054 56 0,'0'8'28'0,"32"-21"1"16,-14 8-29-16,3-3 0 16,3-11 1-16,-2-7-1 15,-1-9 0-15,-4 4 0 0,-2 4 1 16,-8-2-2-16,-4 2 1 15,-3 6 1-15,-7 8 0 16,-7 10-1-16,-11 6 1 16,-3 18 4-16,0 16 0 15,3 8 1-15,4 8 0 16,7 3-2-16,7-14 0 16,7-8-5-16,0 1 1 15,0-35 0 1,60 10-53-16,-11-7 0 0,8-13 33 15,-12-9 1-15</inkml:trace>
  <inkml:trace contextRef="#ctx0" brushRef="#br0" timeOffset="62998.2195">13931 9274 30 0,'-3'-3'15'0,"20"40"9"0,-10-18-15 0,0 12 0 16,0 14 0-16,4 8-2 16,0 11 1-16,-4 7-8 15,0-7 1-15,0 4-1 16,-4 4 0-16,1-14-2 16,-4 8 1-16,0-5-38 15,3-11 0-15,-3-10 24 16,-3-16 1-16</inkml:trace>
  <inkml:trace contextRef="#ctx0" brushRef="#br0" timeOffset="63435.7488">14407 9914 42 0,'-21'-16'21'0,"18"-16"2"0,3 22-21 15,-4-1 2-15,1 3 1 16,-4-2-2-16,-4-1 0 16,-3-2-5-16,0 5 1 15,-4 5 2-15,4 6 1 16,0 7-2-16,-4 14 1 16,-3 11-1-16,0 4 0 15,3 9-2-15,8 5 0 16,3-5 2-16,10-14 0 15,8-8 2-15,-1-10 0 0,5-13 0 16,2-14 1-16,4-10-2 16,4-13 1-16,3-11-2 15,-3 0 1-15,-4 8 3 16,-3 5 1-16,-4 8 1 16,-4 6 0-16,-3 4-5 15,-7 14 0-15,0 11-1 16,-3 15 1-16,-1 9-2 15,4 15 0-15,0 3-10 16,7-8 1-16,4 0-33 16,3-11 1-16,7-12 28 15,4-9 1-15</inkml:trace>
  <inkml:trace contextRef="#ctx0" brushRef="#br0" timeOffset="63623.4669">14693 9398 44 0,'-3'-5'22'0,"20"31"10"0,-13-13-23 15,-1 19-5-15,1 5 0 16,-1 13-5-16,-3 11 1 16,-3 3-2-16,-1 5 1 15,1-1-11-15,-4-7 1 16,3 0-33-16,1-8 1 0</inkml:trace>
  <inkml:trace contextRef="#ctx0" brushRef="#br0" timeOffset="63842.2193">14513 9763 42 0,'-17'-3'21'0,"27"-26"3"16,1 21-20-16,10-5-2 16,7 5 1-16,-3-2-1 15,3-4 0-15,4 4-5 16,0-1 1-16,-1 3-45 16,1 3 1-16</inkml:trace>
  <inkml:trace contextRef="#ctx0" brushRef="#br0" timeOffset="63998.995">14975 9790 53 0,'-35'23'26'0,"10"28"11"0,25-38-27 15,0 8-10-15,0 6 1 16,0 2-2-16,0 5 0 16,0 3-15-16,0 0 0 15,7-13-30-15,4-11 1 16</inkml:trace>
  <inkml:trace contextRef="#ctx0" brushRef="#br0" timeOffset="64124.0497">14958 9562 47 0,'-36'-45'23'0,"26"27"2"16,10 18-24-16,0 5-13 15,3 8 0-15,8 6-24 16,7-4 1-16</inkml:trace>
  <inkml:trace contextRef="#ctx0" brushRef="#br0" timeOffset="64342.8057">15166 9946 56 0,'-4'61'28'0,"11"-16"4"16,-3-32-27-16,3-3-1 15,4 4 0-15,-1-7 0 16,4-4 0-16,0-11-4 0,1-5 1 15,-1 0-1-15,-4-8 1 16,1-9-2-16,-4-4 1 16,-4-6-5-16,-3 3 0 15,0-5-19-15,-7 5 1 16,4 5-17-16,-1 8 0 16</inkml:trace>
  <inkml:trace contextRef="#ctx0" brushRef="#br0" timeOffset="64702.1841">15385 9962 26 0,'-7'13'13'0,"28"-16"5"15,-14 1-13-15,3-6 3 16,4-3 0-16,4-5-3 15,0 0 1-15,-4-5-3 16,-4 0 0-16,1 0-2 16,-4 0 0-16,-3-3-1 15,-1 3 0-15,1-3 3 16,-8 8 1-16,-3 8 5 16,-7 5 1-16,0 14-4 15,0-1 1-15,3 17 4 16,4 15 0-16,7 9-9 0,11 7 0 15,3 0-3-15,3-10 0 16,5-9-11-16,9-12 0 16,5-11-34-16,6-16 0 15,7-19 25-15,1-10 0 16</inkml:trace>
  <inkml:trace contextRef="#ctx0" brushRef="#br0" timeOffset="65046.902">16235 9361 47 0,'10'37'23'0,"1"40"7"16,-7-46-24-16,-1 9-4 15,-3 18 1-15,-3 6-3 16,-5 15 0-16,5 6-4 15,-4-3 1-15,7-8-40 0,0-18 1 16,0-9 33-16,-4-10 1 16</inkml:trace>
  <inkml:trace contextRef="#ctx0" brushRef="#br0" timeOffset="65421.9076">15991 9842 49 0,'-7'-5'24'0,"67"-11"0"0,-35 11-24 0,3-6 0 16,18-4 0-16,3-7 0 15,-3 7 1-15,4 4-2 16,-4 6 1-16,-1 10-1 16,-9 8 1-16,-8 6 1 15,-7 15 0-15,-3 16 4 16,-4 6 1-16,-4 5 0 15,5-6 0-15,-1-12 0 16,0-12 1-16,3-7 3 16,1-5 1-16,3-19-6 15,4-19 1-15,-4-2-4 16,-7-8 1-16,-7-5-2 16,-7-6 0-16,-10 0-2 15,-8 6 0-15,-10 7-5 0,-11 9 0 16,4 13-21-16,3 7 1 15,7 11-23-15,11 3 1 16,14 0 44-16,11-5 1 16</inkml:trace>
  <inkml:trace contextRef="#ctx0" brushRef="#br0" timeOffset="66188.8833">17254 10210 37 0,'4'0'18'0,"6"-26"10"16,-2 13-18-16,6-17-3 15,3-9 0-15,8-17-3 16,7-2 0-16,3-16-4 15,7-3 1-15,4-5 0 16,0-2 1-16,-11 15 0 16,-6 0 1-16,-5 13 0 15,-6 19 0-15,-4 14 5 16,0 17 1-16,-3 19-5 16,-4 27 0-16,-4 13-3 15,1 18 1-15,-1 17-3 0,1 2 1 16,-1 10-1-16,4-12 0 15,0-6-17-15,-3-14 1 16,3-9-23-16,-3-17 1 16,-1-18 19-16,-3-11 1 15</inkml:trace>
  <inkml:trace contextRef="#ctx0" brushRef="#br0" timeOffset="66313.8848">17350 9943 62 0,'-29'0'31'0,"51"-3"0"0,-1-5-30 0,14-5-2 16,14-5 1-16,4-1-33 16,4 1 1-16,-1-6 3 15,-3 0 1-15</inkml:trace>
  <inkml:trace contextRef="#ctx0" brushRef="#br0" timeOffset="67221.1671">2476 12459 34 0,'-17'-10'17'0,"34"15"3"0,-17 0-17 15,18 1 1-15,0 1 1 16,-1 17-2-16,8 5 0 16,-11 6-2-16,7 7 1 15,-3 8 4-15,0 3 0 16,-4-8-3-16,-4-5 0 15,-3-3-1-15,0 3 0 0,-3-1-2 32,0-7 1-32,-1-11 4 0,-3-7 0 0,0-9-3 15,0-13 1-15,-3-5-1 16,-5-16 0-16,1-22-1 16,0-10 0-16,4-21 1 15,3 24 0-15,10-5 3 16,-3 4 0-16,15 1-2 15,6 5 1-15,11 6-4 16,-1 7 0-16,15 0 0 16,-3 1 0-16,-4-1-4 15,3 3 1-15,-14 5-25 16,4 14 0-16,-4 4-18 16,1-1 0-16</inkml:trace>
  <inkml:trace contextRef="#ctx0" brushRef="#br0" timeOffset="68552.1284">2544 11896 39 0,'-50'-6'19'0,"32"6"6"0,18 0-20 0,0 0-6 16,8 3 1-16,2 0 1 15,15 5 0-15,3-3 1 16,7-2 0-16,11-6-1 16,7-5 1-16,7-3-2 15,11-2 1-15,3 0-2 16,-21 2 1-16,0 6 0 16,-8 0 0-16,-2-1-1 15,-8 4 0-15,-7-1 0 16,-7 3 1-16,-6-2-1 15,-8-1 1-15,-4 3-1 16,-6-3 1-16,-4 1 0 16,-4-4 0-16,0-7 0 15,-6-3 1-15,-1 0-1 16,-7-2 0-16,1-1 3 0,-8 3 1 16,11 3 1-16,7 8 1 15,3 0-8-15,8-1 1 16,10 9 2-16,7 0 0 15,3-1 2-15,1-2 1 16,-4 6 2-16,0-4 1 16,7 1-2-16,1-1 1 15,-1 4-4-15,-4-1 1 16,1 0-3-16,0 3 1 16,-4 3 4-16,-4 5 0 0,-10-3-5 15,0 3 1-15,0 8-3 16,-14 5 0-16,4 8-34 15,-1 2 0-15,4-1-4 16,7-15 1-16</inkml:trace>
  <inkml:trace contextRef="#ctx0" brushRef="#br0" timeOffset="69114.6085">3133 13100 37 0,'-11'13'18'0,"15"-19"12"0,3 1-20 0,-7-5-6 16,7-12 1-16,3-12-3 15,1 0 0-15,3-11-2 16,4-11 1-16,6-2 0 16,1-3 0-16,-4-5-1 15,0 13 1-15,4 11 0 16,-4 10 1-16,0 8 3 15,-3 16 0-15,0 16-2 16,-1 8 0-16,-6 10-2 16,3 11 0-16,-3 11-1 15,-1 5 0-15,4-8-1 0,-7 3 0 16,11-9-25-16,-11-2 0 16,4-5-13-16,-8-8 0 15</inkml:trace>
  <inkml:trace contextRef="#ctx0" brushRef="#br0" timeOffset="69286.5168">3210 12861 51 0,'0'3'25'0,"36"-3"0"0,-22 3-26 0,7-3 3 15,11-3 0-15,6-5-3 16,5-2 1-16,-4-4-22 15,-1 1 0-15,5-3-7 16,-5 0 0-16</inkml:trace>
  <inkml:trace contextRef="#ctx0" brushRef="#br0" timeOffset="69942.7799">3831 12626 47 0,'-21'18'23'0,"32"-15"3"16,-8 5-24-16,1 8 1 0,-4 8 0 15,3 2-2-15,-3 3 1 16,0 3-1-16,0-8 1 15,0-3-3-15,0 0 1 16,0 3-1-16,0-8 1 16,0-3-1-16,-3 0 1 15,-1-13-2-15,-3 0 0 16,-4-8-1-16,1-18 0 16,-4-14 2-16,10-5 1 15,-6 0 0-15,10 0 1 0,14 6-1 16,7 4 0-16,7 1-1 15,0 13 1-15,1 7 1 16,-5 1 1-16,1 8 0 16,-4 2 1-16,-3 9 3 15,-8 1 0-15,-3 4-5 16,-7 5 0-16,-3 2-1 16,-4 1 1-16,0 2-2 15,-4-2 1-15,-3-1 0 16,0-5 0-16,0-5-4 15,3 0 1-15,4 0 0 16,7-2 0-16,0 1 3 16,11 7 1-16,-4 2 0 15,3 2 1-15,1 3 3 16,0 0 0-16,-4-5 0 0,0-5 1 16,-4-3 2-16,-6 8 1 15,-1 0-6-15,-3-3 1 16,-10-3-5-16,-8 6 1 15,-7-8-2-15,4 0 1 16,3-3-28-16,8-7 0 16,2-6-16-16,5-3 0 15</inkml:trace>
  <inkml:trace contextRef="#ctx0" brushRef="#br0" timeOffset="70178.7552">4487 12364 57 0,'-10'8'28'0,"34"-19"3"16,-9 9-29-16,6-1-1 15,3-2 0-15,8-3-2 16,7 0 0-16,-4 3-34 16,-3 2 1-16,-4 0 10 15,-17 3 1-15</inkml:trace>
  <inkml:trace contextRef="#ctx0" brushRef="#br0" timeOffset="70334.954">4586 12531 66 0,'4'5'33'0,"38"16"0"0,-21-21-33 15,11-10-24-15,0-6 0 16,10 0-17-16,0-11 0 16</inkml:trace>
  <inkml:trace contextRef="#ctx0" brushRef="#br0" timeOffset="71054.5203">6036 12393 35 0,'-21'5'17'0,"35"38"5"0,-3-33-17 0,-1 25-1 15,4 12 1-15,-3 17-3 16,-4 5 1-16,0-1 3 15,-7 12 1-15,3 2-6 16,1 8 0-16,0-16-1 16,-1-16 0-16,-3-13 0 15,0-11 0-15,0-15 2 16,0-19 0-16,0-34-3 16,0-19 1-16,-3-11-3 15,-1-23 0-15,0-16 2 16,8 7 1-16,3 1-1 15,7-3 1-15,11 16 0 16,7 13 0-16,3 14 0 16,-3 15 0-16,6 16 1 15,-9 8 0-15,-1 16 5 0,-3 16 0 16,-8 13-2-16,-6 6 0 16,-8-9-3-16,-10 9 0 15,-7 7 0-15,0-2 0 16,-7-6-1-16,-7-2 0 15,-4-6-1-15,4-5 0 16,-1-7-13-16,5-4 0 16,6-4-27-16,8-6 0 15,6-6 33-15,11-4 1 16</inkml:trace>
  <inkml:trace contextRef="#ctx0" brushRef="#br0" timeOffset="71351.4504">6533 12446 42 0,'-3'53'21'0,"21"37"5"15,-8-58-21-15,4 13-4 16,7-6 1-16,8-4 5 16,-1-9 1-16,4-5 4 15,-1-13 0-15,-2-16-2 16,-1-13 0-16,0-11-4 15,-7-5 1-15,-14-5-3 16,-10 2 0-16,-11 9-3 16,-11 1 0-16,-10 7-5 15,-8 2 0-15,4 13-17 16,8 5 0-16,3 3-22 0,13 8 1 16,8 8 21-16,11-6 0 15</inkml:trace>
  <inkml:trace contextRef="#ctx0" brushRef="#br0" timeOffset="71773.4547">7130 12316 36 0,'-39'14'18'0,"0"25"4"16,-39 14-22-16,78-53 0 15,82-10 4 1,-65 44 1-16,4-2-5 16,4-6 1-16,3-7 3 15,4 5 1-15,0-3-3 16,-4-3 1-16,-10-7 4 16,-4 5 0-16,-11 2-7 0,-10 6 1 15,-10 0-3-15,-1-3 0 16,-3-2-24-16,0-6 1 15,-1-5-5-15,5-14 1 16</inkml:trace>
  <inkml:trace contextRef="#ctx0" brushRef="#br0" timeOffset="71914.3994">7437 12388 52 0,'-18'55'26'0,"14"6"0"0,4-32-26 0,0 6-16 16,0-1 0-16,4 0-20 16,6-7 1-16</inkml:trace>
  <inkml:trace contextRef="#ctx0" brushRef="#br0" timeOffset="72024.1059">7521 12218 24 0,'-21'-23'12'0,"18"36"-24"16,6-10-11-16</inkml:trace>
  <inkml:trace contextRef="#ctx0" brushRef="#br0" timeOffset="72431.019">7810 11660 42 0,'0'0'21'0,"8"64"1"16,-1-40-20-16,0 13 2 15,3 13 1-15,1 3-2 16,-1 16 1-16,-3 2-4 15,1 8 1-15,-1 9-1 16,-4-17 0-16,1 8-36 16,-4-4 0-16,0-12 20 15,0-10 1-15</inkml:trace>
  <inkml:trace contextRef="#ctx0" brushRef="#br0" timeOffset="72602.8994">7652 12303 50 0,'-14'-5'25'0,"77"-3"-1"0,-42 5-24 16,0-2-7-16,11-6 0 16,7 3-26-16,10 1 0 0,8-4 24 15,13-5 0-15</inkml:trace>
  <inkml:trace contextRef="#ctx0" brushRef="#br0" timeOffset="72728.2044">8304 12237 33 0,'0'32'16'0,"-17"47"9"16,13-55-16-16,-3-3-9 15,0 13 0-15,0 14 1 16,7-11 0-16,-3-2-17 16,3-9 0-16,0-10-10 15,7-21 0-15</inkml:trace>
  <inkml:trace contextRef="#ctx0" brushRef="#br0" timeOffset="72853.2046">8417 12031 43 0,'-24'-16'21'0,"2"21"0"0,19-2-23 16,-1-1-35-16,4 6 1 15</inkml:trace>
  <inkml:trace contextRef="#ctx0" brushRef="#br0" timeOffset="73103.2086">8498 12454 47 0,'-14'18'23'0,"35"62"8"0,-6-67-25 16,6 3 2-16,3-3 1 15,1-13-2-15,-4-10 0 0,0-4 1 16,1-7 0-16,-1-11-6 15,-4-5 1-15,-6-2-1 16,-7-1 0-16,-8 8-2 16,-3 3 0-16,-14 5-4 15,-11 6 0-15,-3 7-16 16,3 14 1-16,4 15-2 16,7 9 0-16,10 2-15 15,15-5 0-15</inkml:trace>
  <inkml:trace contextRef="#ctx0" brushRef="#br0" timeOffset="73368.8358">8872 12465 41 0,'-14'15'20'0,"4"-9"3"0,10-9-20 15,-4 0 0-15,4 9 1 16,0-1 2-16,0 3 1 15,4-5 0-15,3-6 0 16,0 0-1-16,3-7 1 16,8-11 1-16,7-9 0 15,-1 4 1-15,5 7 0 16,2 9-5-16,-6 18 1 16,3 10-6-16,8 3 0 0,2 9-33 15,8 4 0-15,-3-8-19 16,6-7 1-16</inkml:trace>
  <inkml:trace contextRef="#ctx0" brushRef="#br0" timeOffset="73806.8029">9938 12277 45 0,'-14'-14'22'0,"17"46"2"0,4-19-24 15,0 14 2-15,-3-1 0 16,-1 3-1-16,4 6 0 16,7-9 0-16,4 3 1 15,7-13 2-15,3-10 0 16,0-9 0-16,-3 0 0 16,3-10-2-16,-3-5 1 0,-7-9-1 15,-11 1 0-15,-11-1-2 16,-10-2 0-1,-11 5-1-15,-7 3 0 0,1 5-4 16,3 11 0-16,-1 8-27 16,8 2 1-16,11 0 7 15,10-2 0-15</inkml:trace>
  <inkml:trace contextRef="#ctx0" brushRef="#br0" timeOffset="74088.0947">10545 11732 42 0,'-15'-35'21'0,"1"-10"12"16,11 29-22-16,-4-5-2 0,-7-5 0 15,-1-1-2-15,1 3 0 16,0 6 3-16,0 7 0 15,4 11-12-15,3 19 1 16,-4 13 2-16,7 28 1 16,-3 9-2-16,4 16 0 15,3 5-7-15,-4 10 1 16,4 9-38-16,0-9 0 16,7-20 15-16,-7-19 1 15</inkml:trace>
  <inkml:trace contextRef="#ctx0" brushRef="#br0" timeOffset="74228.7207">10368 12250 66 0,'-39'-10'33'0,"46"7"-1"0,4 3-32 0,3 0-2 16,11-5 1-16,10-3-41 16,14-5 0-16,15-14 21 15,10 1 0-15</inkml:trace>
  <inkml:trace contextRef="#ctx0" brushRef="#br0" timeOffset="74681.8544">11275 12636 42 0,'0'-2'21'0,"24"-40"6"0,-13 20-20 15,7-4-1-15,6-19 0 16,8-16-2-16,10-2 0 0,11-19-2 15,-3-3 1-15,-4-2-3 16,3 5 1-16,0 5-1 16,-6 8 0-16,-8 11 5 15,-7 18 1-15,-7 8 4 16,-3 22 1-16,0 20-7 16,-4 9 1-16,-4 18-4 15,-3 16 1-15,0 13-2 16,1 13 1-16,-5 11-3 15,4 3 1-15,0-6-30 16,0-10 1-16,0-14-22 16,0 1 52-16,-7-64 0 15</inkml:trace>
  <inkml:trace contextRef="#ctx0" brushRef="#br0" timeOffset="74838.0545">11504 12316 63 0,'-11'-5'31'0,"82"-13"3"0,-50 10-32 16,11-3-3-16,7-5 1 15,7-2-8-15,3-1 0 16,4 1-48-16,3 2 1 16</inkml:trace>
  <inkml:trace contextRef="#ctx0" brushRef="#br0" timeOffset="76593.4599">12947 12300 36 0,'-11'-18'18'0,"1"13"7"16,10 5-18-16,0 5-3 16,3 8 0-16,1 11-4 15,3 5 1-15,-4-2-1 16,1 2 0-16,-1 0 0 16,1 0 0-16,0-5 1 15,-1-3 0-15,-3-8 3 16,4-2 0-16,-4-11 1 15,3-11 0-15,4-5-2 0,4-10 0 16,6-11-3-16,8-6 1 16,3 6-1-16,8-10 1 15,9-1-2-15,1 3 0 16,0 8-59-16,-7 11 1 16</inkml:trace>
  <inkml:trace contextRef="#ctx0" brushRef="#br0" timeOffset="76905.9792">13547 12454 49 0,'10'13'24'0,"22"-29"4"0,-21 8-26 0,3-8-2 16,7-7 1-16,0-6-1 15,0 2 0-15,-3-2-1 16,-8-3 1-16,-6 1 0 15,-4-4 1-15,-11 3 0 16,-3 11 1-16,-3 13 4 16,-5 11 0-16,-6 15 1 15,0 12 0-15,0 15 1 16,3 5 0-16,11 5-7 16,10 9 1-16,15-14-3 15,10-5 0-15,14-13-7 16,15-8 0-16,-1-11-48 0,15-13 1 15,3-16 44-15,3-21 1 16</inkml:trace>
  <inkml:trace contextRef="#ctx0" brushRef="#br0" timeOffset="78129.2757">14037 11774 39 0,'-7'3'19'0,"-4"20"6"0,11-17-21 0,-3-1-1 16,-1 0 1-16,1 3-4 0,3 0 1 15,0 0 0-15,0 0 1 16,3 0 0-16,1 0 1 16,3-3-1-16,0-2 0 15,0-3 0-15,0 0 0 16,0 0 0-16,-3-3 0 15,-1 3 1-15,-3 5 0 16,0 14-3-16,0 15 1 16,0 3-1-16,-3 19 0 15,3-6 1-15,0 11 0 0,0 5-2 16,0-2 0-16,0-14 0 16,3-2 1-16,1-9-19 15,3 4 1-15,0-17-24 16,3-7 1-16</inkml:trace>
  <inkml:trace contextRef="#ctx0" brushRef="#br0" timeOffset="78535.5471">14513 12234 44 0,'-21'-13'22'0,"11"-21"2"15,10 26-22-15,-4 2 1 16,-3-1 1-16,-4 1-2 16,-6 9 1-16,-4 7-3 15,-1 4 0-15,-2 4 1 0,3 11 0 16,-1 8-2-16,8 3 0 16,4-3 1-16,3 3 0 15,7-11-2-15,7-3 0 16,3-15 1-16,8-8 1 15,3-9 2-15,4-15 1 16,-1-11-5-16,5-2 0 16,-1-3 4-16,-7 0 1 15,-7 5 2-15,-3 6 1 16,-4 5-4-16,0 13 1 16,-4 13-3-16,-3 5 0 0,-3 14 0 15,-1 13 1-15,4 3-5 16,4-3 0-16,3-8-27 15,3 3 1-15,5-11 4 16,-1-13 1-16</inkml:trace>
  <inkml:trace contextRef="#ctx0" brushRef="#br0" timeOffset="78754.3005">14806 11890 36 0,'4'-39'18'0,"-1"23"12"15,-3 16-18-15,7 2 1 16,0 12 0-16,-3 15-11 16,-1 10 1-16,-3 4-2 15,0 12 1-15,-3 1-3 0,-8 10 0 16,1 8-13-16,-1-5 0 16,0-8-32-16,1-11 1 15,3-16 41-15,0-12 0 16</inkml:trace>
  <inkml:trace contextRef="#ctx0" brushRef="#br0" timeOffset="78879.2561">14665 12099 29 0,'-4'-23'14'0,"19"7"-5"0,-5 13-14 0,4 0-18 15,4-2 1-15</inkml:trace>
  <inkml:trace contextRef="#ctx0" brushRef="#br0" timeOffset="79019.9277">14993 12113 45 0,'4'31'22'0,"-8"28"16"15,1-51-23-15,-5 13-13 16,5 5 1-16,-4 9-3 16,0 4 0-16,0-7-1 15,3 0 0-15,1-6-26 16,-1 1 0-16,4-11-7 15,0-16 1-15</inkml:trace>
  <inkml:trace contextRef="#ctx0" brushRef="#br0" timeOffset="79176.1822">15039 11927 44 0,'-7'-15'22'0,"10"-1"-3"0,4 13-21 15,0 3-17-15,1 5 1 16,2 3-4-16,1 3 0 16</inkml:trace>
  <inkml:trace contextRef="#ctx0" brushRef="#br0" timeOffset="79363.6642">15166 12184 46 0,'-7'48'23'0,"7"7"11"0,0-36-23 0,3 10-6 16,4-3 1-16,4-5-4 15,0-5 1-15,3-2 7 16,0-6 0-16,0-8-8 16,0-14 1-16,0-12-3 15,0-3 0-15,0-8-3 16,-3-3 0-16,0 3-27 16,-4 0 0-16,3 8-14 15,1 5 1-15</inkml:trace>
  <inkml:trace contextRef="#ctx0" brushRef="#br0" timeOffset="79613.6374">15536 12274 43 0,'11'5'21'0,"14"-18"7"16,-15 5-21-16,1 0-5 16,-1-8 0-16,1-2-2 0,-4-3 1 15,-7-3-1-15,-4 3 0 16,-6 2 6-16,-4 11 1 15,3 11 1-15,-6 13 1 16,-1 5-2-16,4 5 0 16,0 14-7-16,10 5 0 15,8-3-4-15,3-7 0 16,3-11-32-16,8-9 0 16,3-9 3-16,0-12 0 15</inkml:trace>
  <inkml:trace contextRef="#ctx0" brushRef="#br0" timeOffset="79864.3014">14679 12062 44 0,'-11'0'22'0,"8"3"6"16,3-3-23-16,7 0 3 15,4-3 1-15,6 3-7 16,8-2 0-16,10-4-3 0,4-2 0 16,10 1-57-16,11-7 0 15</inkml:trace>
  <inkml:trace contextRef="#ctx0" brushRef="#br0" timeOffset="80286.4838">16203 11671 37 0,'-3'-3'18'0,"17"11"12"16,-7 5-20-16,7 14-8 0,-4 2 1 16,1 13-3-16,-4 8 0 15,-3 3-3-15,-4 6 1 16,0 1-27-16,-4-9 0 15,-3-1 11-15,0-2 1 16</inkml:trace>
  <inkml:trace contextRef="#ctx0" brushRef="#br0" timeOffset="80692.8651">16041 11980 27 0,'10'0'13'0,"33"8"8"16,-29-5-15-16,0 2-3 16,4 8 0-16,-1-2 3 15,1 8 0-15,-1 10-2 16,-2 5 1-16,-1-5-2 15,0 6 0-15,3 4-3 16,5 1 1-16,2-6-2 16,1-7 1-16,7-9 3 15,7-10 1-15,3-10-4 16,-3-12 0-16,0-2 0 0,-4-5 1 16,-7 0 3-16,-14-3 1 15,-7-2-3-15,-14 5 1 16,-14 7-3-16,-11 4 1 15,-3 15-1-15,7 6 1 16,-1 2-16-16,8-2 1 16,14 2-33-16,7 0 1 15</inkml:trace>
  <inkml:trace contextRef="#ctx0" brushRef="#br0" timeOffset="81099.5052">17272 11740 45 0,'0'5'22'0,"14"74"6"0,-14-50-23 16,0 14 3-16,0 7 1 15,-3 13-7-15,-4-2 0 16,-1 8-2-16,1 3 1 15,0-9 0-15,0-10 0 16,0-8-2-16,4-5 0 16,-1-14-7-16,4-18 0 15,0-8-16-15,7-19 1 16,0-18-6-16,0-10 1 16</inkml:trace>
  <inkml:trace contextRef="#ctx0" brushRef="#br0" timeOffset="81458.8738">17261 11896 36 0,'-3'-40'18'0,"10"29"9"0,0 9-18 0,11-1-3 16,6 0 1-16,12-4-2 16,6-1 0-16,11-3-3 15,-4 0 0-15,-10 3-2 16,-4 11 1-16,-10 0 2 16,-7 5 1-16,-8 0-4 15,-10 8 1-15,-17 5-1 16,-15 10 0-16,-7 4 0 15,-3-3 1-15,3-3-2 16,7-3 1-16,7-2-1 16,11 2 0-16,14-2 1 15,14-8 1-15,8 3 1 16,9-4 1-16,5-1 1 0,-5 2 0 16,-2-1 8-16,-12 4 1 15,-13 5-9-15,-15 8 0 16,-10 5-3-16,-14 0 0 15,-8-3-1-15,-2 3 0 16,-1-5-4-16,-4-11 1 16,-3-2-35-16,0-9 0 15,8-7-7-15,2-9 1 16</inkml:trace>
  <inkml:trace contextRef="#ctx0" brushRef="#br0" timeOffset="81912.0607">16312 11938 20 0,'15'-32'10'0,"6"-2"7"0,-14 26-11 16,-7 3 4-16,0-1 1 15,0 1-3-15,0 2 1 16,-4-2-3-16,-3 10 1 16,-7 11-2-16,0 13 0 15,0 11 0-15,3 10 1 16,-6 9-4-16,-1-4 1 16,4 6-4-16,0 0 1 15,3-6-1-15,4-10 0 16,0-8-6-16,0-8 1 0,3-7-25 15,1-9 1-15,-1-10 4 16,4-11 1-16</inkml:trace>
  <inkml:trace contextRef="#ctx0" brushRef="#br0" timeOffset="82115.442">16041 12015 35 0,'-4'0'17'0,"25"8"13"0,-6-3-19 0,2 3 0 16,8-3 1-16,17 0-8 15,11-2 1-15,-7 0-5 16,0-3 0-16,3 0-8 16,-6 0 0-16,-5 0-46 0,-6-6 1 15</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09-29T15:46:15.238"/>
    </inkml:context>
    <inkml:brush xml:id="br0">
      <inkml:brushProperty name="width" value="0.05292" units="cm"/>
      <inkml:brushProperty name="height" value="0.05292" units="cm"/>
    </inkml:brush>
  </inkml:definitions>
  <inkml:trace contextRef="#ctx0" brushRef="#br0">12718 15756 20 0,'-14'0'10'0,"6"-3"8"15,5 1-9-15,-1 2 0 16,-3 2 0-16,-3 1-6 16,-4 10 1-16,-8 3 0 15,1 8 0-15,4 2 4 16,-8 14 0-16,-7 18-1 16,0-8 0-16,-6 25-1 15,2 12 1-15,8 8-1 16,11-2 1-16,6-6-6 0,11-5 0 15,11 0-1-15,6-5 0 16,8-14-2-16,3-15 1 16,4-11-30-16,10-11 1 15,8-12-11-15,6-14 1 16</inkml:trace>
  <inkml:trace contextRef="#ctx0" brushRef="#br0" timeOffset="455.2066">13335 15978 40 0,'-11'-16'20'0,"4"27"3"0,7-3-20 16,0 16 1-16,0 2 0 15,-3 11-2-15,-4 8 0 16,0 27 3-16,0 10 1 16,0-22-7-16,3 20 1 15,1-19 0-15,-1-8 0 0,4-11-11 16,4-8 1-16,3-7-29 15,3-19 1-15,1-3 34 16,-1-29 1-16</inkml:trace>
  <inkml:trace contextRef="#ctx0" brushRef="#br0" timeOffset="689.5803">12929 16005 49 0,'-24'13'24'0,"27"-13"5"16,4 0-25-16,4 3 4 16,3-3 0-16,11 0-4 15,13-3 1-15,5-5-5 16,13-8 1-16,11 3-1 0,-7-8 0 16,4-3-3-16,6-8 1 15,-10 0-27-15,0-2 0 16,-3 10-4-16,-15 11 1 15</inkml:trace>
  <inkml:trace contextRef="#ctx0" brushRef="#br0" timeOffset="1017.7093">13582 16259 26 0,'0'21'13'0,"0"3"10"0,3-11-13 0,-3 8-3 16,0 11 0-16,0 5-3 16,0-8 1-16,0 19 2 15,0-3 1-15,-3-11-5 16,3-8 1-16,0 1 2 16,0-11 1-16,0-8 2 15,0 2 3 1,3-34-9-16,1-13-3 15,3-16 0-15,7-13 1 16,11 8 0-16,3-5-2 16,-3 18 0-16,3 2-2 15,-3 9 1-15,-8 5-29 16,1 10 1-16,0 6-12 16,3 8 0-16</inkml:trace>
  <inkml:trace contextRef="#ctx0" brushRef="#br0" timeOffset="1534.8023">14030 16290 23 0,'-4'0'11'0,"4"3"16"16,0-6-13-16,0 3-8 15,0-5 1-15,0 5-2 16,-3 0 0-16,-1 5 2 16,1 9 0-16,-1 15-3 15,-3 8 0-15,4 2-1 16,3-2 0-16,0 8-2 15,3-5 0-15,1-3-1 16,3-8 1-16,3-10 2 16,5-9 0-16,6-7-3 15,7-16 1-15,0-6-1 16,-3-10 1-16,0-18-2 0,-1-6 1 16,1-8 0-16,-4-8 1 15,-7 27 3-15,-3 7 1 16,-4 6 1-16,-7 8 0 15,0 2-5-15,-4 19 1 16,1 19-1-16,-1 2 1 16,1 22-2-16,-1 4 0 15,8-2-1-15,-1-10 1 16,8-9-8-16,6 0 1 0,5-2-38 16,2-11 0-16,5 1 17 15,-1-14 1-15</inkml:trace>
  <inkml:trace contextRef="#ctx0" brushRef="#br0" timeOffset="1831.6535">14647 16542 45 0,'14'10'22'0,"1"-18"11"16,-5 3-22-16,1-3-8 15,6-5 1-15,5-8-4 16,-1-8 1-16,0-6-1 15,-4 4 0-15,-9-1 0 16,-8 5 1-16,-11-4 2 16,-7 7 0-16,1 16 9 15,-1 8 1-15,-3 13-5 0,0 16 1 16,3 8-5 0,7 13 0-16,8-10-5 0,3 5 1 15,11-5-6-15,6-11 0 16,15-5-34-16,7-22 0 15,10-12 0-15,4-6 0 16</inkml:trace>
  <inkml:trace contextRef="#ctx0" brushRef="#br0" timeOffset="3045.9907">16101 16203 34 0,'-18'-16'17'0,"18"6"8"16,4 12-17-16,-1 9 2 16,1 10 0-16,-1 8-7 15,1 11 0-15,-4 7-3 16,3 1 0-16,-3-11-1 16,4 0 1-16,-4-2-39 15,3-9 0-15,1-23 24 0,-4-3 0 16</inkml:trace>
  <inkml:trace contextRef="#ctx0" brushRef="#br0" timeOffset="3187.1108">16161 15968 49 0,'-28'0'24'0,"17"0"1"0,11 2-26 0,0 4-13 16,7 4 0-16,4-2-20 15,6 3 1-15</inkml:trace>
  <inkml:trace contextRef="#ctx0" brushRef="#br0" timeOffset="3452.7651">16676 15933 40 0,'-7'-10'20'0,"-18"-14"6"15,22 16-21-15,-5-8-1 16,-6 0 0-16,-3-2 3 16,-1 4 1-16,0 12-5 15,-3 10 0-15,0 5-2 16,0 16 0-16,-4 21-1 16,4-2 0-16,3 23-1 0,4 6 1 15,4 16-18-15,3-9 0 16,3 12-17-16,4-20 0 15,11-12 28-15,-1-22 1 16</inkml:trace>
  <inkml:trace contextRef="#ctx0" brushRef="#br0" timeOffset="3593.3916">16379 16301 54 0,'-3'-8'27'0,"10"-3"5"0,-3 9-27 0,6 2-3 16,4-5 0-16,7 10-3 15,11-5 0-15,3-11-26 16,15 3 0-16,13-16-6 16,-3 6 1-16</inkml:trace>
  <inkml:trace contextRef="#ctx0" brushRef="#br0" timeOffset="4125.2546">18334 16169 31 0,'-11'-16'15'0,"-20"5"7"0,20 9-15 0,-10 2-3 15,-4 2 0-15,-3 4-1 16,3-1 0-16,0 8 0 15,4 3 0-15,7 5-2 16,4-2 0-16,6 4-2 16,4 7 1-16,7 1 0 15,11 4 1-15,3-4 4 16,4-1 1-16,-1 1-1 16,-3-7 0-16,-3-11 2 15,-4 3 1-15,-3-3-6 16,-8 1 1-16,-6 9-1 15,-8 1 1-15,-10-3-5 16,-4 3 1-16,1-3-10 16,3-7 0-16,-1-1-38 15,8-8 1-15,7-15 38 16,7-9 1-16</inkml:trace>
  <inkml:trace contextRef="#ctx0" brushRef="#br0" timeOffset="4531.5096">18471 16248 41 0,'-3'40'20'0,"6"2"9"0,-3-21-21 15,0 16 0-15,-3-5 0 16,-4 8-8-16,3 13 1 16,1 8 0-16,-1 13 0 15,1 2-2-15,-1-10 1 16,4-5 0-16,0-13 0 0,0-14 2 15,4-15 0-15,-8-24-2 16,1-3 1-16,-4-37-1 16,0-27 0-16,7 1 0 15,7-9 0-15,7-7 0 16,3 16 0-16,5 4 0 16,-1 12 0-16,3 7 0 15,5 17 1-15,-5 9 2 16,1 14 0-16,-4 8 2 15,-7 6 0-15,-3 4 1 16,-8 9 0-16,-6 13-4 16,-8-1 0-16,-3 1-3 15,-3-8 1-15,-1 10-3 16,-3-5 1-16,0-7-39 16,3 1 0-16,11-15 9 0,3-8 0 15</inkml:trace>
  <inkml:trace contextRef="#ctx0" brushRef="#br0" timeOffset="5110.1384">18800 16529 42 0,'-4'2'21'0,"43"3"10"0,-25-7-20 15,4 4-4-15,-1-4 0 0,4-6-7 16,1-11 1-16,-1-10-1 15,-4 3 1-15,1-6-1 16,-4 3 0-16,-7-3-1 16,-7 3 0-16,-3 0 1 15,-8 3 1-15,0 12-1 16,-6 12 0-16,-4 10 3 16,-8 5 1-16,5 13 0 15,3 14 1-15,10 2 0 16,7-7 1-16,4 2-4 15,11-3 0-15,7 3 3 16,-1-5 0-16,1-6-3 16,7-4 1-16,3-4-1 15,7-7 1-15,0-6-2 16,1-10 0-16,-1-9-1 0,4-7 0 16,-4 3 0-16,0-6 0 15,-3-10-1-15,-4-6 1 16,-7 0 0-16,-3 3 1 15,-11 0-1-15,-3-3 0 16,-8 11-1-16,-6-2 1 16,-8 12-1-16,0 11 1 15,1 8 0-15,3 11 1 16,-1 2-1-16,5 13 1 16,3 9-2-16,7 2 1 15,7 0 0-15,3-11 0 0,5-2 0 16,6-3 0-16,0 6 0 15,-3-11 0-15,3-3-25 16,0-8 0-16,4-2-14 16,6-3 1-16,5-3 16 15,-5-5 1-15</inkml:trace>
  <inkml:trace contextRef="#ctx0" brushRef="#br0" timeOffset="5766.517">19756 16409 24 0,'-8'-15'12'0,"-2"-9"10"16,10 18-13-16,-4 1 0 15,-3-3 0-15,0 6-4 16,0-1 1-16,-3 0-1 16,-1 1 0-16,0 2 1 15,1 0 0-15,-1 0-3 0,4 2 1 16,0-2-3-16,0 3 0 15,4-3 0-15,-1 3 1 16,1-3-2-16,-1 0 0 16,4 0 2-16,0 0 0 15,0 0-1-15,0 0 0 16,0 0 2-16,0 0-3 16,0 0 0-1,0 2 4-15,-4-2 1 16,1 0-4-16,-1 6 0 15,1-4-2-15,-1-2 0 0,1 8 1 16,-4 0 1-16,-4 5-2 16,1 1 1-16,-1 4 0 15,-3 6 0-15,3-8 0 16,1 0 1-16,3 7-2 16,0-1 1-16,3 7 0 15,4 0 0-15,7-5 0 16,4-6 0-16,3-7-1 15,4-11 1-15,3-11 0 16,3-2 1-16,1-14 0 16,3-10 0-16,1-16-2 15,-5 3 0-15,1-19 1 16,-7 6 1-16,-4-6-2 16,-4 3 1-16,-3 13 4 0,0 11 1 15,-3 18 0-15,-1 16 1 16,-6 19-4-16,-1 10 1 15,1 24-2-15,-1 8 0 16,1 7-2-16,6 4 1 16,1-14-18-16,3-7 0 15,7-6-41-15,7-8 0 16,7-13 49-16,-3-6 1 16</inkml:trace>
  <inkml:trace contextRef="#ctx0" brushRef="#br0" timeOffset="6361.9225">20309 16317 29 0,'-21'-5'14'0,"-14"15"4"0,28-7-15 0,-11 2 2 16,-6 3 1-16,-5 0-1 16,5 5 0-16,6 3-5 15,7 0 0-15,11 0 1 16,11 2 0-16,10-2 3 16,-3-3 0-16,3 1 5 15,-3-4 0-15,-4 1-1 16,-4-3 1-16,-6 2-8 15,-4 4 0-15,-4 12-1 16,-10-2 1-16,-3 2-18 16,-5-7 0-16,5-3-32 15,6-8 1-15</inkml:trace>
  <inkml:trace contextRef="#ctx0" brushRef="#br0" timeOffset="6893.4369">21526 16407 26 0,'4'-43'13'0,"0"-4"8"0,-4 36-13 0,-4 1-2 15,0-1 0-15,-6 1-1 16,-8 10 0-16,-6 0-1 16,-5 7 1-16,1 7-1 15,0 7 0-15,0 13-4 16,3 9 0-16,7-4 0 15,4 4 1-15,7-6-1 16,7 2 1-16,7-12 0 16,4-11 1-16,10-14 0 15,4-10 0-15,3-5-1 16,4-11 1-16,-8-7-1 0,1-12 0 16,-4 9 2-16,-3-1 1 15,-8 9 4-15,-3 7 1 16,-3 4-7-16,-4 9 1 15,-4 14-2-15,4 16 1 16,0 8-3-16,-3 5 1 16,3 3-1-16,3 2 0 15,5-5-27-15,2-11 0 16,8-4-19-16,6-22 1 16</inkml:trace>
  <inkml:trace contextRef="#ctx0" brushRef="#br0" timeOffset="7159.1234">21788 16293 27 0,'-11'8'13'0,"11"21"10"15,3-21-15-15,-3 5-3 16,4 11 0-16,0 3-1 16,-1 2 0-16,-3-8 0 15,0 3 1-15,4-1 1 16,-4-1 1-16,0-7 11 15,7-12 0-15,0-6-8 16,0-7 1-16,7-11-7 16,4-14 1-16,6 6-5 15,-3-3 1-15,4 6-12 16,0 2 1-16,3 3-51 0,4 0 1 16,-1 8 43-16,1-3 0 15</inkml:trace>
  <inkml:trace contextRef="#ctx0" brushRef="#br0" timeOffset="7614.2086">22310 16499 37 0,'14'22'18'0,"21"-30"11"15,-24 2-20-15,-1-2-7 16,8-5 0-16,-1-5-1 16,1-6 1-16,-4 0-2 15,-3-2 0-15,-8 10 0 0,-10-3 0 16,-7 9 8-16,-3 4 0 16,-15 14-1-16,-11 16 0 15,5 8 0-15,2 5 1 16,8 5-7-16,11 6 0 15,13-11-2-15,18-11 1 16,18 1-7-16,7-11 1 16,17-3-37-16,18-18 1 15,18-14 19-15,0-13 0 16</inkml:trace>
  <inkml:trace contextRef="#ctx0" brushRef="#br0" timeOffset="8145.4665">24211 16341 39 0,'-18'-35'19'0,"4"-26"2"15,7 48-20-15,-3-5 3 0,-4 2 1 16,0 5-2-16,-4 9 0 16,-7 9 0-16,-3 15 0 15,0 1 0-15,0 15 0 16,3 4-2-16,7 8 0 15,8-2-1-15,10 2 0 16,7-8 0-16,10-10 0 16,8-21 1-16,3-11 0 15,4-11 0-15,7-21 1 16,3-15-2-16,0-6 0 0,-3-5 2 16,-3 5 0-16,-15 13 6 15,-7 11 0-15,-7 10-4 16,-7 19 1-16,-4 16-4 15,-3 8 1-15,-3 13-3 16,-1 8 1-16,4 0-3 16,0 3 1-16,3-3-8 15,4-6 0-15,8-15-31 16,2-11 1-16,11-18 21 16,7-13 1-16</inkml:trace>
  <inkml:trace contextRef="#ctx0" brushRef="#br0" timeOffset="8364.1649">24589 15806 57 0,'-11'24'28'0,"0"45"8"0,8-45-29 16,-1 13-6-16,-3 10 0 15,0 14-1-15,0 8 1 16,0 10-1-16,4-5 0 15,-1 0-10-15,4-7 0 16,-3-20-35-16,3-20 1 16,10-19 34-16,4-19 0 15</inkml:trace>
  <inkml:trace contextRef="#ctx0" brushRef="#br0" timeOffset="8536.0439">24874 15809 68 0,'-60'90'34'0,"15"32"8"16,34-80-34-16,-7 19-9 15,1 13 0-15,-1 3-8 16,7-1 1-16,11-4-48 16,11-19 1-16,7-16 45 15,10-14 0-15</inkml:trace>
  <inkml:trace contextRef="#ctx0" brushRef="#br0" timeOffset="9725.9285">26427 16182 42 0,'-7'-8'21'0,"21"32"4"15,-14-16-21-15,0 8-3 0,0-1 0 16,-4 4-1-16,1 0 1 16,-1 4-1-16,1 1 0 15,-1-5 1-15,0-3 0 16,1-6 2-16,3-2 1 16,0-8-3-16,7-8 1 15,4-8-1-15,6-2 0 16,8-9-1-16,7-7 0 15,-1 2 0-15,-2 11 1 16,-5 10-1-16,-3 6 1 16,-3 8 0-16,-4 15 0 15,-3-2 0-15,-4 13 1 0,-4 0-2 16,-3 3 0 0,0-3-1-16,0 0 1 0,0-5 0 15,0-8 1-15,4-8 0 16,3-8 1-16,4-8-1 15,3-13 0-15,7-6 1 16,7-12 0-16,4-9-1 16,-4 8 0-16,-3 6 1 15,-8 13 1-15,-3 5 2 16,-3 13 1-16,-4 14-5 16,-3 10 0-16,-4 5-2 15,0 12 1-15,-4 4-1 16,4 0 1-16,0-7-13 15,4-1 0-15,3-10-24 16,3-8 0-16,11-14 16 16,4-7 1-16</inkml:trace>
  <inkml:trace contextRef="#ctx0" brushRef="#br0" timeOffset="10054.0205">27143 16198 37 0,'-11'0'18'0,"8"13"10"0,3-5-20 15,0 5-1-15,0 11 1 16,0 8-4-16,0 7 0 16,3 4-4-16,1-1 1 15,6-2 1-15,1-3 0 0,3-13 1 16,7-11 0-16,0-18-2 16,4-6 0-16,7-21-1 15,7-13 0-15,-4-2 0 16,0-6 0-16,-3 0 1 15,-7 13 1-15,-8 11 2 16,-3 5 0-16,-3 11-2 16,-8 18 1-16,-6 14-3 15,-1 5 1-15,-3 10-1 16,0 8 1-16,4 3-6 16,6-2 0-16,4-1-24 15,4-8 0-15,6-7-9 16,5-19 1-16</inkml:trace>
  <inkml:trace contextRef="#ctx0" brushRef="#br0" timeOffset="10288.7191">27944 16251 33 0,'0'0'16'0,"-8"-21"6"0,1 10-17 15,-7 11 0-15,-7-5 1 16,-4 13-1-16,1 2 1 16,-4 11-1-16,6 8 0 15,5 6-1-15,6 7 0 16,8-2-5-16,6-3 1 0,15 3-1 16,6-11 0-16,8-16-24 15,0-10 1-15,3-11-7 16,8-14 0-16</inkml:trace>
  <inkml:trace contextRef="#ctx0" brushRef="#br0" timeOffset="10601.6649">28201 15751 37 0,'-11'39'18'0,"1"43"6"16,6-53-18-16,-3 14-1 15,0 7 0-15,0 16-1 16,-3 11 1-16,-5 13-4 16,5 0 1-16,-1-5 5 0,4-17 1 15,7-17 1-15,11-25 1 16,3-21 0-16,11-15 0 16,13-22-7-16,5-8 1 15,-1 1-3-15,-3 7 1 16,-7 11-4-16,-4 2 1 15,-7 11-7-15,-3 8 0 16,-1 16-19-16,1 5 0 16,0 3-14-16,3 0 1 15,3-6 32-15,12 4 1 0</inkml:trace>
  <inkml:trace contextRef="#ctx0" brushRef="#br0" timeOffset="11023.5306">29658 15761 46 0,'-7'-21'23'0,"14"74"8"0,-3-29-23 16,-4 13-4-16,0 16 0 16,0 10-4-16,0 11 1 15,-11-5-2-15,11 5 1 16,-4-5-9-16,4-13 1 0,4-17-28 16,3-10 0-16,4-15 23 15,3-14 1-15</inkml:trace>
  <inkml:trace contextRef="#ctx0" brushRef="#br0" timeOffset="11352.1367">29771 16357 41 0,'21'0'20'0,"39"-22"6"15,-39 14-20-15,11-5-5 16,3-8 0-16,1-11-2 15,-5-2 1-15,-3 5 1 16,-6 0 0-16,-12 0-1 16,1 2 0-16,-15 14 4 15,-10 8 0-15,-11 10-1 16,-3 5 0-16,-3 17 2 0,-5 10 0 16,8-3-2-16,3 6 0 15,8 0-3-15,10-1 1 16,7-2-1-16,7-7 0 15,10-1-3-15,8-11 1 16,3-10-26-16,11-8 1 16,-4-8-6-16,11-8 1 15</inkml:trace>
  <inkml:trace contextRef="#ctx0" brushRef="#br0" timeOffset="11696.2401">30543 16110 28 0,'-24'-5'14'0,"-15"13"10"15,18-3-14-15,0 9-3 16,-4-1-7-16,25-13 0 16,-32 26 6-1,8-2 0-15,13-3 0 16,7 0 1-16,8-2-2 15,7 0 0-15,17 2-3 16,0-3 0-16,0 1-2 16,0-3 1-16,-6-1-1 15,-5 1 1-15,-6 3-1 0,-11-1 1 16,0 1-2-16,-4 2 1 16,-10-2-1-16,-7-4 0 15,-4 4-18-15,1-3 0 16,-1-8-22-16,7-3 0 15</inkml:trace>
  <inkml:trace contextRef="#ctx0" brushRef="#br0" timeOffset="12039.99">30977 16124 14 0,'15'-11'7'0,"-12"6"12"16,-6 2-7-16,-5 1-3 15,1 2 0-15,-7 2-3 16,-7 1 0-16,-11 2 1 16,-3 11 1-16,10-3 1 15,1 0 0-15,6 6-4 16,7 5 1-16,4 0 1 15,18-1 0-15,3 7-1 16,4 1 1-16,6 4-2 16,-6-4 1-16,0-1-6 15,-4-4 1-15,-11-2-1 16,-10 2 1-16,-10-5-3 0,-8-2 1 16,-3-11-32-16,-4-8 1 15,-7-5-17-15,0-6 1 16</inkml:trace>
  <inkml:trace contextRef="#ctx0" brushRef="#br0" timeOffset="12619.9447">13906 17312 57 0,'-31'34'28'0,"10"106"1"0,14-95-29 0,-1 3 0 15,1 15 1-15,4 14-2 16,-4 0 1-16,3 0-1 16,4-9 1-16,0-17-32 15,0-17 1-15,0-21 7 16,7-21 0-16</inkml:trace>
  <inkml:trace contextRef="#ctx0" brushRef="#br0" timeOffset="13151.2026">13543 17600 50 0,'4'42'25'0,"38"1"10"0,-17-35-24 15,10 2-8-15,4-10 0 16,7 0-1-16,14-13 0 16,3-16-2-16,11-5 0 15,4-1-9-15,-15-7 1 16,-3-1-16-16,-7 6 1 15,-10-2 8-15,-12 2 0 16,-10-6 13-16,-6 1 1 16,-12 2 13-16,-3 6 0 0,0 13 2 15,-3 0 0-15,-1 13-7 16,0 16 0-16,1 7-5 16,3 17 0-16,-4-5-1 15,1 18 1-15,-1 5-2 16,1 11 0-16,-1 5 2 15,1-5 1-15,-1 10-1 16,1 1 1-16,-1-11-2 16,1-11 1-16,3-18-2 15,3-14 0-15,4-18 1 16,4-24 0-16,6 3-1 16,8-19 0-16,3-2 0 15,1 0 0-15,-8 13 5 16,-4 13 0-16,-2 16-2 15,-5 16 0-15,1 5-3 16,-1 5 0-16,-3 22-1 16,4-11 1-16,3-3-5 0,7-2 0 15,7 0-12-15,4-19 0 16,-4-5-9-16,8-8 1 16,-1-11 5-16,4-7 0 15</inkml:trace>
  <inkml:trace contextRef="#ctx0" brushRef="#br0" timeOffset="13494.9462">14940 17566 34 0,'7'-53'17'0,"-32"45"10"0,22 3-16 15,-4 5-4-15,-4 2 1 16,-6 9-3-16,-4 7 0 0,-1 17-3 16,1 7 1-16,4-8-2 15,2 9 1-15,5 4-2 16,6-4 1-16,4-14-2 15,4-3 1-15,6-10 0 16,5-8 0-16,2-16-1 16,1-8 0-16,-4-10 1 15,4-9 1-15,-1-10-1 16,1-2 0-16,-4 12 1 16,-3 6 0-16,-4 8 6 15,-4 19 0-15,-3 9-7 16,0 17 1-16,4 5 0 15,-1-2 0-15,8-3-2 16,-1 10 0-16,1 0-1 16,3-7 0-16,0-1-29 0,4-10 0 15,-4 0-4-15,4-24 0 16</inkml:trace>
  <inkml:trace contextRef="#ctx0" brushRef="#br0" timeOffset="13760.5688">15226 17537 38 0,'-11'10'19'0,"1"35"9"0,6-29-19 16,1 10-2-16,-1 1 0 15,4-11-6-15,0 0 1 16,0 2 3-16,4 3 1 0,-4-7 5 16,3-1 0-16,1-18-2 15,3 10 1-15,0-18-7 16,7-9 0-16,0-9 1 15,7-4 1-15,0 4 3 16,1 17 0-16,-1 14-6 16,0 21 1-16,4 3-5 15,-4 16 0-15,0 8-28 16,4-1 1-16,-1-4-38 16,12-17 0-16</inkml:trace>
  <inkml:trace contextRef="#ctx0" brushRef="#br0" timeOffset="14121.5846">16785 17116 45 0,'0'-42'22'0,"18"42"10"0,-15 8-24 0,4 7-1 16,0 17 0-16,-3 13-5 15,-1 0 0-15,1 13-3 16,-4 19 0-16,0 5 0 16,0-3 1-16,0-23-27 15,4-3 0-15,-1-8-7 16,4-16 1-16</inkml:trace>
  <inkml:trace contextRef="#ctx0" brushRef="#br0" timeOffset="14747.1753">16492 17362 48 0,'7'8'24'0,"53"58"7"0,-35-55-25 16,17 2-5-16,1-8 0 16,10-10-1-16,7-16 1 15,3 0 0-15,1-1 0 16,-1-12-4-16,-3-16 1 15,-11 5-8-15,-13-3 1 16,-8 6 4-16,-3 2 0 16,-11 6 6-16,-4 13 1 0,-3 5-1 15,0 24 0-15,-7 0 0 16,0 18 0-16,-3 16 0 16,3 9 0-16,-4-1-1 15,-3 11 0-15,0 10 1 16,0 3 0-16,4-8-1 15,3-7 1-15,0-14 1 16,3-16 1-16,4-16 0 16,4-16 0-16,-1-23-4 15,8-14 1-15,3-18-1 16,4 13 0-16,0 8 1 16,-4 8 0-16,-4 10 7 15,1 11 0-15,0 24-4 16,-4 11 0-16,4 23 4 15,-1-5-7-15,-17-45 0 16,60 58 9-16,-10-24 0 16,-1-7-9-16,0-6 0 15,-6-18 1-15,-8-11 0 16,-7-13-2-16,-7-11 0 16,-7-8 1-16,-14-5 1 15,-10 0 0-15,-8 8 1 16,1 11 6-16,2 23 0 15,1 14-1-15,7 15 0 16,4 14-7-16,6 5 0 16,15-5-2-16,14-3 0 15,6-8-36-15,15-11 1 0,11-15-12 16,-1-11 0-16</inkml:trace>
  <inkml:trace contextRef="#ctx0" brushRef="#br0" timeOffset="15200.3036">19237 17388 37 0,'-39'0'18'0,"4"-18"5"0,24 15-19 15,-6 6 2-15,-8 2 0 16,4 3-1-16,3 3 0 15,8-1-5-15,6 17 0 16,11-3 1-16,11 2 1 16,6 8-2-16,5-2 0 0,2 3 7 15,1-1 0-15,-7-2-3 16,-4-3 1-16,-10-16-5 16,-11 0 1-16,-7 3 1 15,-4-3 0-15,-3-10-4 16,-4-3 0-16,-3 5-26 15,3-5 1-15,4-5-10 16,7-6 0-16</inkml:trace>
  <inkml:trace contextRef="#ctx0" brushRef="#br0" timeOffset="15590.9328">19431 17494 52 0,'7'48'26'0,"-7"44"10"15,0-65-27-15,0-3-7 16,-3 26 1-16,3 8-2 0,-4 14 0 16,0 2-1-16,1-13 0 15,-1-6-1-15,4-10 1 16,0-26-1-16,-3-11 1 16,-4-8-2-16,0-35 1 15,0-15-1-15,3-19 1 16,4-8 1-16,4-7 1 15,10-1-2-15,11 6 1 16,10 10 1-16,4 13 0 16,14 14 1-16,-4 13 0 15,-3 0 4-15,-14 16 0 16,-4 7 6-16,-7 14 0 0,-14 16-5 16,-18 0 1-16,-13 10-8 15,-8 9 1-15,-7 2-1 16,-3-3 1-16,3-16-10 15,4-2 1-15,10-5-58 16,11-3 1-16,14-14 49 16,7-10 1-16</inkml:trace>
  <inkml:trace contextRef="#ctx0" brushRef="#br0" timeOffset="16200.3184">19812 17746 40 0,'-14'0'20'0,"7"0"10"0,14 0-20 16,0 0-1-16,7-6 1 15,14-10-9-15,8-10 1 16,2-11-3-16,1 3 1 15,-4-9 1-15,-6 1 0 16,-12 2-1-16,-10 3 0 16,-7 8 1-16,-7 5 0 15,-10 8 1-15,-8 8 0 16,-7 14 0-16,0 12 1 16,4 9-3-16,4 15 1 0,6 0 4 15,7 9 1-15,8-17-4 16,6 6 1-16,11-3 0 15,11-6 0-15,7-4-1 16,3-3 1-16,4-11 1 16,7-13 1-16,-4-3-3 15,0-5 1-15,-3 0-2 16,0-2 1-16,0-14-3 16,-4-5 1-16,-3-8 0 15,-7 3 1-15,-8 4-1 16,-6 4 1-16,-8 2-2 15,-6 0 0-15,-8 8 1 16,-3 9 1-16,-3 9-1 16,-1 9 0-16,0 7 0 0,8 14 0 15,-1 2 1-15,4 1 1 16,3-9-4-16,4-2 1 16,4-3 1-16,10 3 0 15,7-8-8-15,8-5 1 16,6-4-33-16,7-9 1 15,8-3-3-15,2-14 1 16</inkml:trace>
  <inkml:trace contextRef="#ctx0" brushRef="#br0" timeOffset="16560.1158">20793 17521 47 0,'-7'-14'23'0,"-7"9"17"0,10 0-25 0,-7 2-11 15,1-2 1-15,-4 10 0 16,0-2 1-16,-4 7-3 15,-3 22 1-15,0 3-3 16,3 10 1-16,4-16-2 16,3 0 0-16,8-3 0 15,6-2 1-15,4-16-3 16,4-3 1-16,3-10 1 16,4-11 1-16,6-18-1 15,5-11 0-15,2-21 0 16,-2 5 1-16,-1-21-1 15,-7 5 0-15,-3-2 7 16,-8 10 0-16,-6 19 9 16,-11 18 0-16,-4 29-13 15,-7 19 1-15,-3 29-3 0,-3 16 1 16,2 16-4-16,5 7 0 16,6-7-14-16,11-16 0 15,7-11-29-15,11-8 1 16,10-15 2-16,14-11 0 15</inkml:trace>
  <inkml:trace contextRef="#ctx0" brushRef="#br0" timeOffset="16982.3188">21770 17497 46 0,'-4'10'23'0,"22"20"12"15,-11-12-24-15,4 11-9 16,6 6 1-16,1-6 1 15,3-8 1-15,0-5 3 16,-3-3 0-16,0-2-3 16,-4-11 1-16,0-16-5 0,-4-8 1 15,-3-3-2-15,-7-7 1 16,0-8-2-16,-14 5 0 16,-10-3-1-16,-12 13 1 15,-2 12-3-15,2 7 1 16,1 24-10-16,7-6 0 15,10 14 1-15,15 0 0 16,13-6-14-16,18-7 1 16,15-3 2-16,6-8 1 15</inkml:trace>
  <inkml:trace contextRef="#ctx0" brushRef="#br0" timeOffset="17201.1243">22405 17190 41 0,'-18'-32'20'0,"8"-2"14"16,6 15-20-16,-6-4-8 16,-1 1 1-16,0 6 4 15,-3 3 0-15,0 19-8 16,-3 4 0-16,-1 14-1 16,0 13 0-16,1 13-3 15,3 8 0-15,3 11-1 16,0 21 1-16,4 0-37 15,4-5 0-15,-1 5 2 16,-6-14 1-16</inkml:trace>
  <inkml:trace contextRef="#ctx0" brushRef="#br0" timeOffset="17372.9479">22116 17497 82 0,'-7'5'41'0,"21"6"3"0,-7-17-41 15,0 6-3-15,3 6 1 16,8-6-5-16,3-6 0 16,11-4-41-16,7-9 0 15,10-7 9-15,1-3 0 16</inkml:trace>
  <inkml:trace contextRef="#ctx0" brushRef="#br0" timeOffset="17701.1309">23954 17071 64 0,'-46'37'32'0,"35"63"2"0,8-68-33 15,-4 19-2-15,-4 4 1 16,0 19-6-16,4-5 1 15,7-11-54-15,4-15 1 16</inkml:trace>
  <inkml:trace contextRef="#ctx0" brushRef="#br0" timeOffset="17826.1321">24275 17444 49 0,'-14'45'24'0,"-18"24"2"0,25-48-25 0,0 5-3 15,0 3 0-15,3-5-46 16,8-8 1-16</inkml:trace>
  <inkml:trace contextRef="#ctx0" brushRef="#br0" timeOffset="17967.2209">24345 17227 51 0,'-21'-61'25'0,"3"32"8"16,15 26-26-16,-4 3-7 15,3 6 0-15,1 4-28 16,3 6 0-16,7 0-2 16,14 3 1-16</inkml:trace>
  <inkml:trace contextRef="#ctx0" brushRef="#br0" timeOffset="18389.3141">24709 17507 47 0,'-15'0'23'0,"-2"-13"7"0,10 8-23 16,-4 10-1-16,-3-2 0 16,-4 2-2-16,-3 8 0 15,0 11-3-15,3 8 1 16,1 2-1-16,3-5 0 16,7 3-1-16,3 0 0 0,4-6 1 15,4-10 0-15,3-10-6 16,7-6 1-16,3-6-7 15,5-15 1-15,2-8 1 16,5-11 0-16,-5-2 8 16,-3 13 1-16,-3 0 0 15,-4 10 0-15,-3 3 2 16,-4 16 1-16,-4 6 4 16,-3 10 0-16,-3 13 4 15,-1 5 1-15,-3-2 0 16,-3 5 0-16,-8 10-3 15,-7 4 0-15,-3 2-7 16,-4 5 1-16,-3-5-3 16,0 5 0-16,-4-21-2 15,0-8 0-15,4-8-38 16,3-7 1-16,4-22-6 0,7-19 1 16</inkml:trace>
  <inkml:trace contextRef="#ctx0" brushRef="#br0" timeOffset="18937.6253">25107 16912 41 0,'-7'16'20'0,"7"18"7"16,0-10-21-16,-3 8-1 16,-4 13 1-16,-1 8-1 0,1 2 1 15,-3 9-2-15,-1 5 1 16,1-3-3-16,3-5 1 16,0-3-1-16,7-16 0 15,3-15 3-15,8-11 0 16,6-24-4-16,8-8 1 15,7-19-2-15,10-7 1 16,0 8 0-16,-6 5 0 16,-8 7 2-16,-3 9 0 15,-8 13-2-15,-3 19 1 0,-7 7-1 16,-7 1 0-16,0 7-3 16,0 0 0-16,4 1-23 15,3-1 0-15,0-10-6 16,7-5 0-16,4-12 9 15,7-7 0-15</inkml:trace>
  <inkml:trace contextRef="#ctx0" brushRef="#br0" timeOffset="19265.7008">25700 16947 30 0,'7'-19'15'0,"18"19"13"16,-18 0-15-16,0 19-4 0,-4 12 1 15,-3 6-4-15,-3 14 0 16,-1 4-5-16,-6 9 1 16,-5 12-2-16,1-1 0 15,-3 12 2-15,3-5 1 16,0-5 0-16,6-9 0 15,5-9-2-15,3-14 0 16,3-19-1-16,8-10 1 16,7-24-14-16,3-3 1 15,4-20-17-15,-1-12 1 16,-3-2 2-16,1-5 1 0</inkml:trace>
  <inkml:trace contextRef="#ctx0" brushRef="#br0" timeOffset="19422.3949">25594 17275 57 0,'-42'10'28'0,"31"6"8"16,15-13-29-16,3 2 2 15,7-2 0-15,7 2-8 16,11-2 0-16,7 2-11 16,-4-2 0-16,7-6-51 15,8-2 0-15,-1-3 58 16,-10 0 1-16</inkml:trace>
  <inkml:trace contextRef="#ctx0" brushRef="#br0" timeOffset="19562.9874">26141 17566 57 0,'-14'13'28'0,"7"-13"-1"0,7 0-28 15,0 0-33-15,3-5 0 16,4-3 13-16,0 0 1 15</inkml:trace>
  <inkml:trace contextRef="#ctx0" brushRef="#br0" timeOffset="20094.762">26479 16759 45 0,'8'55'22'0,"30"38"14"0,-24-61-24 16,1 5-1-16,-1 10 0 0,-4 12-4 16,-3-1 1-16,-7 8-6 15,-7 3 0 1,-10-6-3-16,-8 3 0 0,-7 11-5 15,-7-3 1-15,-3 3-32 16,3-8 1-16,7-11 1 16,8-8 1-16</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09-29T15:48:43.920"/>
    </inkml:context>
    <inkml:brush xml:id="br0">
      <inkml:brushProperty name="width" value="0.05292" units="cm"/>
      <inkml:brushProperty name="height" value="0.05292" units="cm"/>
    </inkml:brush>
  </inkml:definitions>
  <inkml:trace contextRef="#ctx0" brushRef="#br0">24017 12658 10 0,'-46'2'5'0,"-10"38"2"0,38-24-6 16,-14 5-2-16,-6 8 0 15,-1 13 1-15,0 11 0 16,-3-8-10-16,-4-5 1 0</inkml:trace>
  <inkml:trace contextRef="#ctx0" brushRef="#br0" timeOffset="501.6913">26783 12703 20 0,'-14'-29'10'0,"7"13"0"16,7 16-9-16,0 0-2 16,-7 2 1-16,-11 9 0 15,-10 7 0-15,-18 12-11 16,-7 7 1-16,-10 8 1 15,-5 10 1-15</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09-29T15:52:27.540"/>
    </inkml:context>
    <inkml:brush xml:id="br0">
      <inkml:brushProperty name="width" value="0.05292" units="cm"/>
      <inkml:brushProperty name="height" value="0.05292" units="cm"/>
    </inkml:brush>
  </inkml:definitions>
  <inkml:trace contextRef="#ctx0" brushRef="#br0">4230 8371 20 0,'7'6'10'0,"10"-6"5"16,-9 0-10-16,-5 0-1 0,-3 0 1 16,4 0 0-16,-1 0 0 15,4 0-2-15,-3 2 0 16,-1 9 0-16,1 2 1 16,-4 16-4-16,-4 8 0 15,-3 19 1-15,0 18 1 16,-3 16-1-16,-5 8 0 15,1 16 0-15,7-6 0 16,-3 3-1-16,6 8 0 16,-6-18 0-16,6-9 0 0,4-4-1 15,0-22 0-15,4-11 1 16,-1-7 0-16,4-6 0 16,4-7 1-16,3-6 0 15,3-5 1-15,5-6-1 16,2-2 0-16,-2-5 0 15,2-6 1-15,8-5-3 16,7 0 0-16,3-3 1 16,4-2 1-16,10-3-1 15,4 3 0-15,-3-1 0 16,3 1 0-16,7 3 1 16,7-6 1-16,14 2 1 15,-7 6 1-15,4 0-4 16,7-2 0-16,17 2 0 15,-10 0 1-15,10-3-1 0,8 3 1 16,-1 0 0-16,4-5 0 16,10-1-1-16,4-1 0 15,-3-4 0-15,3-2 0 16,14-1 0-16,-7 1 0 16,11-3 0-16,-7 1 1 15,6-1-2-15,8 2 0 16,-11 1 1-16,4 3 1 15,10 2-1-15,-17 2 1 16,3 4-1-16,11-4 0 16,-18 4-1-16,0 2 0 0,4 0 1 15,-15 0 0-15,4 2 0 16,-3 1 1-16,-4 0-1 16,-11-3 1-16,1 5-1 15,-4 0 0-15,-4-2-1 16,-17 5 1-16,-4 5 0 15,-4 0 0-15,-13 1 0 16,0 7 0-16,-8-5 1 16,-6-3 0-16,-5-3-2 15,-9-2 0-15,-8-2 1 16,-3-1 1-16,0-2-1 16,-4-1 1-16,-4-2 0 15,-2 3 1-15,-1-3-2 16,-4 0 0-16,1 0 0 15,-4 0 0-15,0 0-1 16,-3-3 0-16,-1-2 1 16,1 5 1-16,0-5-1 0,-1 2 1 15,-3-2-2-15,0 2 0 16,0 3 4-16,0-3 1 16,-3-2-4-16,-1 2 1 15,1-2-1-15,3-3 0 16,0 0-1-16,0-5 1 15,4 0 0-15,-1-3 0 16,4 0 0-16,1-2 0 16,2-9 0-16,-3-7 1 15,4-6-2-15,0 3 0 0,-4-5 2 16,0-14 0-16,0 3-1 16,4-10 0-16,3-9-1 15,7-4 1-15,0-9 0 16,4-5 1-16,3-8-1 15,-3 16 1-15,3-13-2 16,1 21 1-16,-5 5 0 16,-6 8 0-16,-7 11 0 15,-4 7 1-15,-11 6-1 16,-3 6 0-16,-3 1-1 16,-8 7 1-16,-7 4 1 15,-3 1 0-15,-10 4-1 16,-12 4 0-16,-3 5 0 15,-3-1 0-15,-18 6 0 16,-7 3 0-16,-7 2 1 0,0 0 1 16,-15 1-1-16,-6-1 1 15,-4 0-1-15,7-5 1 16,-13-8-2-16,-1 0 0 16,113 8 0-1,-216-13 0-15,26 0 1 16,28-3-2-16,-1 3 1 15,1 0 0-15,-4 2 1 16,1-2-1-16,2 0 0 16,-17-3-1-16,7 0 1 0,-14-3 0 15,1 1 0-15,2 2 0 16,-3 3 1-16,4 0 0 16,-8 2 0-16,11 3-1 15,-14 0 0-15,7 3-1 16,-10 2 1-16,-1 0 0 15,4 9 1-15,4-4 0 16,10 6 0-16,-4-5 2 16,8 0 1-16,7-1-2 15,10 1 1-15,14 0-4 16,18-1 0-16,7-2-1 16,21 3 1-16,8 7-29 15,13 12 0-15,11 9-11 16,18 9 1-16</inkml:trace>
  <inkml:trace contextRef="#ctx0" brushRef="#br0" timeOffset="1112.5062">7105 9557 26 0,'0'10'13'0,"-4"-2"5"0,4-8-13 0,4-5 1 16,-1-8 0-16,5-11-4 16,6-5 0-16,3-16 0 15,11 0 1-15,4-5-3 16,11-11 1-16,-8-3-1 16,0 3 0-16,4-2 1 15,-4 2 0-15,-7 11 0 16,-3 13 1-16,-4 8 8 15,-3 21 0-15,-7 21-5 16,-1 16 1-16,1 21-5 16,-4-2 0-16,0 18-1 15,-4 0 1-15,4 3-2 16,4 0 1-16,0-11-6 16,-1-10 1-16,8-9-32 0,3-15 0 15,4-21 19 1,-4-16 0-16</inkml:trace>
  <inkml:trace contextRef="#ctx0" brushRef="#br0" timeOffset="1941.7777">7507 8258 27 0,'-25'-24'13'0,"4"-3"3"0,18 22-15 0,-4 0 5 16,0 2 0-16,0 0-3 16,-1 1 0-16,1 2-4 15,0 2 0-15,4 1 2 16,-1 2 0-16,1 9-2 15,-1 9 0-15,4 12 2 16,4 2 0-16,6 5-1 16,4 3 0-16,8-2 2 15,6-9 1-15,0-8 2 16,0-10 1-16,8-10 0 16,2-17 1-16,-6-10-2 15,-4 2 0-15,-10-7-3 0,-4-9 1 16,-14-4-3-16,-10-6 1 15,-8 8-1-15,-3-3 0 16,-7 3-1-16,-4 11 0 16,0 10-21-16,0 16 0 15,4 8-14-15,3 18 0 16</inkml:trace>
  <inkml:trace contextRef="#ctx0" brushRef="#br0" timeOffset="2349.1951">7500 8546 28 0,'-11'0'14'0,"11"11"3"0,4-6-14 16,-4 5 1-16,0 9 1 15,-4 10-4-15,1 6 1 16,-1-1-3-16,1-2 1 16,-1-9-3-16,1-4 0 15,-1-3-30-15,4-3 1 0</inkml:trace>
  <inkml:trace contextRef="#ctx0" brushRef="#br0" timeOffset="2739.876">7172 8662 25 0,'-21'8'12'0,"10"-5"6"0,11-3-13 15,4 3 0-15,6 2 1 16,11 3 3-16,18 3 0 16,0-4-5-16,7-1 0 15,7-4-3-15,3-2 0 16,4-2-3-16,0-1 0 16,-3 0-35-16,-8 1 1 15,-7 2 25-15,-3 0 1 16</inkml:trace>
  <inkml:trace contextRef="#ctx0" brushRef="#br0" timeOffset="4746.0681">7818 8779 28 0,'-8'8'14'0,"8"-11"2"0,0 3-14 15,0 0-1-15,0 0 1 0,0 0 1 16,8-2 1-16,6 2 1 15,7-3 1-15,11 3-2 16,3-3 0-16,18-2-2 16,7-3 0-16,-4-3-1 15,4 3 0-15,7 1-1 16,0 4 0-16,11 3 1 16,-1 3 0-16,-10-1 5 15,0 3 1-15,4 1-6 16,0-1 0-16,6 0 0 15,1-2 0-15,-11-3 0 16,3-3 1-16,1 1-2 16,-4-1 0-16,7 0 0 15,0 3 1-15,-10 0-1 16,-4 0 0-16,-4 3 0 16,-3 0 0-16,-4 2 0 0,-6-2 0 15,-8 2 0-15,-7-2 0 16,-3-1 0-16,0 1 1 15,-8 0-1-15,-3-1 1 16,-3-2-1-16,-4 0 1 16,-3 3 2-16,-8-3 0 15,0 0-4-15,-3-3 1 16,-3-2 0-16,-4 0 1 16,-7-3-1-16,-8-3 0 15,-2 0 0-15,2 1 0 16,1-1 0-16,-4 3 0 0,-3 3-1 15,-4 0 0-15,4 2 2 16,3 3 1-16,8-2-3 16,2-1 1-16,5-2-1 15,6-1 0-15,4-2 1 16,7-2 0-16,11-1 0 16,10 3 0-16,7 3 0 15,0 5 1-15,1 5-1 16,6 3 0-16,4 3-1 15,3 2 1-15,-3 3 0 16,3 0 1-16,-3 0-2 16,-7-1 1-16,-1 4 4 15,-9-6 0-15,-8 8-2 16,-7 3 0-16,-18 8-3 16,-3-3 0-16,-7 0-7 15,-7 3 0-15,-1-3-51 0,5-10 1 16</inkml:trace>
  <inkml:trace contextRef="#ctx0" brushRef="#br0" timeOffset="5402.937">9461 7723 36 0,'-28'-13'18'0,"35"-27"2"15,7 27-19-15,4-3 3 16,3-2 0-16,15-1-4 16,6 1 1-16,4-1 0 15,0 3 0-15,3 8-1 0,-7 6 0 16,-6 4 4-16,-5 9 1 15,-6-1-4-15,-7 17 0 16,-8 13 3-16,-3 2 0 16,-3 11 0-16,-1 5 0 15,4-2-5-15,0-17 1 16,4-7 0-16,3-8 1 16,0-8 1-16,7-8 0 15,4-11-2-15,7-13 0 16,-4-13 1-16,4-8 0 0,-7-11-1 15,-4-5 0-15,-7-7 0 16,-11-7 0-16,-6 4 0 16,-8 10 1-16,1 13 13 15,-1 11 1-15,0 8-14 16,4 5 0-16,4 6 0 16,6 2 0-16,8 2-2 15,7 4 1-15,6-1-1 16,15-2 1-16,7 2-17 15,-4 3 1-15,4-2-42 16,7-1 0-16</inkml:trace>
  <inkml:trace contextRef="#ctx0" brushRef="#br0" timeOffset="5747.302">10495 7654 38 0,'-18'-13'19'0,"22"18"1"0,0 1-19 0,-1 7 4 16,1 8 1-16,-1 3-4 15,-3 5 1-15,0 8-4 16,0 5 1-16,0-2-2 16,4-5 0-16,-1-6-37 15,1-8 0-15,3-8 34 16,-4-8 0-16</inkml:trace>
  <inkml:trace contextRef="#ctx0" brushRef="#br0" timeOffset="6044.2169">10449 7726 31 0,'-14'-3'15'0,"25"-2"4"0,-1-3-16 16,4-3 5-16,8 1 0 15,2-3-5-15,8-3 1 16,7 2-4-16,3 1 0 16,-3 5 0-16,-7 0 1 15,-4 8 5-15,-10 6 1 16,-1 7-4-16,-6 5 0 16,-15 6 0-16,-10 0 1 15,-11-5-2-15,-6 2 0 16,-5 0-1-16,1-5 0 0,3-3-4 15,8-2 1-15,6-1-51 16,11-2 0-16,7-3 47 16,4-2 1-16</inkml:trace>
  <inkml:trace contextRef="#ctx0" brushRef="#br0" timeOffset="6624.4673">11049 7617 30 0,'4'0'15'0,"-8"-5"8"16,4 10-15-16,0 17-2 16,0 9 1-16,0 4-8 15,0 4 0-15,-4 6 1 0,4 0 1 16,0-8-3-16,0-2 1 16,0-11-22-16,0-6 0 15,4-5 4-15,-4-13 0 16</inkml:trace>
  <inkml:trace contextRef="#ctx0" brushRef="#br0" timeOffset="6811.9878">10887 7715 41 0,'14'-5'20'0,"53"-21"10"0,-50 12-21 0,15-2-7 15,11 3 0-15,-1 0-2 16,-3 2 0-16,-4 3-23 16,0 3 0-16,1 0-5 15,-1-3 0-15</inkml:trace>
  <inkml:trace contextRef="#ctx0" brushRef="#br0" timeOffset="7390.8037">11719 7572 31 0,'-3'0'15'0,"17"3"11"15,-7-3-16-15,7 0-3 0,4 0 1 16,3-3-8-16,4-2 0 16,-1 0-1-16,4-1 1 15,1-1-45-15,-5-1 1 16,-6 0 41-16,-7 0 0 15</inkml:trace>
  <inkml:trace contextRef="#ctx0" brushRef="#br0" timeOffset="7562.6894">11712 7702 48 0,'-10'5'24'0,"38"3"1"15,-14-10-24-15,7-4-1 16,4 1 0-16,3-3-4 16,7 5 0-16,4-2-40 15,3 0 0-15</inkml:trace>
  <inkml:trace contextRef="#ctx0" brushRef="#br0" timeOffset="8344.472">12672 7501 16 0,'-4'-5'8'0,"4"15"13"0,0-2-8 0,0 5-3 15,0 3 1-15,0 11-9 16,0 10 1-16,-3 0-3 16,-1-5 1-16,1 2-2 15,3 3 0-15,0 0-32 16,0-5 0-16,0-8 25 16,0-14 1-16</inkml:trace>
  <inkml:trace contextRef="#ctx0" brushRef="#br0" timeOffset="8516.3497">12481 7615 53 0,'-10'0'26'0,"38"10"5"16,-18-7-27-16,8 0-2 0,10-1 1 16,11 1-4-16,3-3 1 15,15 0-13-15,6-5 1 16,1-6-34-16,6 0 1 15</inkml:trace>
  <inkml:trace contextRef="#ctx0" brushRef="#br0" timeOffset="9032.6667">13455 7382 31 0,'-28'0'15'0,"-1"13"6"0,19-8-15 16,-8 3-3-16,1 0-3 15,17-8 0 1,-14 40 4-16,14-8 1 15,7-3-5-15,14-3 0 16,10-2 4-16,12-5 0 16,-1-1-3-16,0 1 1 15,-3-1 5-15,-3 6 1 16,-12-3-5-16,-10-2 1 0,-7 2-4 16,-14 3 1-16,-10 5-1 15,-11 0 1-15,-8-3-2 16,-3-5 0-16,1-5-15 15,-1-10 0-15,0-12-27 16,7-12 1-16</inkml:trace>
  <inkml:trace contextRef="#ctx0" brushRef="#br0" timeOffset="9188.9198">13384 7387 48 0,'-3'0'24'0,"38"-2"14"16,-17 2-25-16,10 0-11 15,7 2 0-15,8-2-4 16,13 0 0-16,0 0-38 16,8 0 1-16,7 0 17 15,3-13 1-15</inkml:trace>
  <inkml:trace contextRef="#ctx0" brushRef="#br0" timeOffset="10034.2758">14273 7546 29 0,'-7'-5'14'0,"11"18"5"0,-1-5-15 16,-3 8 4-16,0 2 0 16,-3 11-6-16,-1 6 0 15,1-1 1-15,-1 0 1 16,1 1-3-16,-1-6 0 16,4-8-2-16,-3-5 1 0,3-5 1 15,0-9 0-15,7-10-2 16,3-5 1-16,4-8 1 15,4-11 0-15,3-8-1 16,4 6 1-16,-4 2-3 16,0 9 1-16,-3 7 1 15,-8 10 0-15,1 4 0 16,-4 12 0-16,-3 6 1 16,-4 8 1-16,0 0-1 15,0-6 0-15,-4 1-2 16,4-3 1-16,0-3-1 15,0-5 1-15,4-3 1 16,3-7 0-16,3-9 2 16,4-8 1-16,4-4-2 15,3-4 1-15,0 9-1 0,4-1 0 32,0 3 1-32,-4 8 1 15,-3 6-2-15,-8 15 1 16,1 16-4-16,-4 3 1 15,-4 7-3-15,-3 6 1 16,4-8-58-16,3-2 0 16</inkml:trace>
  <inkml:trace contextRef="#ctx0" brushRef="#br0" timeOffset="10253.6195">14432 8453 53 0,'-10'6'26'0,"66"-59"2"16,-17 16-27-16,14-8-2 16,24-29 0-16,22-8 1 15,7-6 1-15,7 6-28 16,-4 11 0-16,4 2 1 15,-21 14 1-15</inkml:trace>
  <inkml:trace contextRef="#ctx0" brushRef="#br0" timeOffset="10612.9988">15466 7916 24 0,'-18'-5'12'0,"-10"16"5"0,17-9-12 15,-6 4 4-15,-4 4 0 16,-4 3-1-16,-3 6 1 16,-1 2-6-16,5 6 1 0,6 4-3 15,7-2 1-15,11-5 3 16,8 0 1-16,6 2 0 15,10 1 0-15,1 2-1 16,3 3 0-16,-3-3 3 16,-7 0 1-16,-8-3-8 15,-17 6 0-15,-11 0-1 16,-6 0 0-16,-15-3-3 16,-3-11 1-16,6-2-48 15,5-13 0-15,2-6 26 16,1-10 0-16</inkml:trace>
  <inkml:trace contextRef="#ctx0" brushRef="#br0" timeOffset="11350.1376">1090 7289 34 0,'-7'-31'17'0,"0"7"2"16,7 24-16-16,7 8 5 15,0 18 1-15,-3 14-7 16,10 23 1-16,-7-2-2 16,3 24 0-16,-3-1 0 15,4 12 0-15,-4-17-2 16,0 0 1-16,11-10-15 16,-8-8 0-16,1-21-18 15,3-30 0-15</inkml:trace>
  <inkml:trace contextRef="#ctx0" brushRef="#br0" timeOffset="11632.0947">1041 7242 44 0,'-25'-27'22'0,"39"32"0"0,4-5-21 15,6 0-1-15,12-5 0 16,13 16 2-16,4 15 0 15,-4 3-2-15,4 8 0 16,-3 6 3-16,-8 2 1 16,-7 2 7-16,-6-7 1 0,-15 23-4 15,-14 1 1-15,-18 15-5 16,-3 3 0-16,-7-21-3 16,-15 3 0-16,1-3-10 15,0-16 1-15,13-8-36 16,8-27 1-16,18-10 21 15,6-16 0-15</inkml:trace>
  <inkml:trace contextRef="#ctx0" brushRef="#br0" timeOffset="12163.3355">1595 7837 30 0,'-11'34'15'0,"36"-31"9"0,-22-6-14 0,11-2-5 16,11-8 1-16,-4-3-4 15,11 0 1-15,-7-10-3 16,-8-6 0-16,1 3 2 15,-4 2 0-15,-14 9 3 16,-4 2 0-16,-6 3-5 16,-8 2 1-16,-6 6 1 15,6-3 0-15,-7 13-2 16,8 14 0-16,6 10 0 16,4 10 0-16,0 14-2 15,14 0 1-15,18-8 0 16,-1-10 0-16,5-14-12 0,2-3 0 15,5-7-11-15,6-19 1 16,4-21 6-16,3-8 0 16</inkml:trace>
  <inkml:trace contextRef="#ctx0" brushRef="#br0" timeOffset="12399.1971">2110 7289 36 0,'-25'-42'18'0,"-7"15"10"0,29 22-18 0,-4 0-3 16,0 5 1-16,-1 0-6 16,1 8 0-16,4 18 0 15,-4 9 0-15,3 12-2 16,1 14 1-16,3-8-2 16,3 16 0-16,-3 0 0 15,0 5 1-15,4 0-14 16,3-11 1-16,-7-12-29 15,0-14 0-15,0-16 42 16,-7-16 0-16</inkml:trace>
  <inkml:trace contextRef="#ctx0" brushRef="#br0" timeOffset="12555.449">1863 7617 33 0,'3'0'16'0,"32"6"1"0,-17-9-17 15,3-2 0-15,4-3 0 16,14-5-4-16,0-1 1 16,6 1-26-16,-9 0 1 15</inkml:trace>
  <inkml:trace contextRef="#ctx0" brushRef="#br0" timeOffset="12680.5898">2325 7596 34 0,'7'27'17'0,"-25"57"18"0,15-65-17 16,-1 7-12-16,-3 1 0 15,4-3-8-15,-1-6 1 0,1-5-13 16,3-7 1-16,0-17-30 16,3-10 1-16</inkml:trace>
  <inkml:trace contextRef="#ctx0" brushRef="#br0" timeOffset="13211.9074">2349 7244 43 0,'-31'8'21'0,"27"3"0"16,4-6-21-16,11 8-1 16,-4 6 0-16,0-1-17 15,11 6 1-15,-1 3 7 16,4 2 0-16,1 3 10 16,-5-3 1-16,1 2 7 15,-1 1 0-15,-10-13 3 0,-3 2 1 16,-4 11-6-16,0-6 0 15,-4-5 3-15,4-2 1 16,0-9-6-16,0-15 0 16,0-3-5-16,0-3 1 15,8-7 0-15,2-1 1 16,1 4-2-16,3 1 0 16,-7 9 1-16,3 8 1 15,1 7-1-15,3 1 1 16,4 13 1-16,-1 10 0 15,1-7-2-15,-7-4 1 0,6-7 1 16,4-3 0-16,1-2-1 16,2-6 0-16,8-2 0 15,-7-8 0-15,3-14-1 16,-3-7 0-16,-1 2 0 16,-10-11 0-16,1-4-2 15,-8-4 0-15,-7 4 1 16,-7 7 0-16,-4 8 3 15,-7 11 0-15,4 13 5 16,-3 18 0-16,13 12 0 16,8 4 1-16,10 14-10 15,14-3 1-15,18-14-12 16,0-7 1-16,14-11-47 16,10-23 0-16</inkml:trace>
  <inkml:trace contextRef="#ctx0" brushRef="#br0" timeOffset="14181.0981">963 8850 30 0,'0'-5'15'0,"25"-3"7"0,-15 8-15 16,15 0 1-16,3 0 1 16,15 3-3-16,13-3 1 15,4-3-6-15,7 0 1 16,11 3-2-16,17 0 0 16,4-2 2-16,14-4 0 15,-1 1-1-15,12-3 1 16,3-2-1-16,0 2 0 15,14-3-2-15,-14 1 1 0,0 2-1 16,7 0 1-16,-25 2-1 16,-3 4 1-16,-3 2 0 15,-19 0 1-15,1 2-1 16,-11 4 1-16,-10-1-1 16,-15 0 0-16,-10 3 0 15,-11-2 0-15,-3-1 1 16,-8-3 1-16,-6 1 1 15,3 0 1-15,-14-3-5 16,-7 0 1-16,-4-3 0 16,-6-2 1-16,-8-3-1 15,0-3 0-15,-3-2 1 16,-4 0 0-16,-3-3-2 16,3 0 1-16,-3 3 0 15,3 0 1-15,11-1-1 16,0 1 1-16,10 5-2 0,-3 0 1 15,4 0-1-15,10 3 0 16,-7 0 1-16,14-1 0 16,3 6-1-16,11 0 0 15,4 3 2-15,3 0 0 16,-3 2-1-16,3 3 1 16,4 0 1-16,-14 5 0 15,6 3 5-15,-3 0 1 16,-6 0-5-16,-5 2 1 15,-6 3-3-15,-8-2 0 16,-6 0-20-16,-1-9 0 0,-3 1-39 16,3 2 1-16</inkml:trace>
  <inkml:trace contextRef="#ctx0" brushRef="#br0" timeOffset="15152.7578">3337 8808 27 0,'-7'-5'13'0,"4"-3"5"16,3 5-14-16,0-2 4 15,0 5 0-15,-4-3-1 16,1 3 1-16,-4 3-5 16,-4 2 0-16,-7 0-1 0,-6 6 1 15,-5 5-4-15,1 0 1 16,7 5-13-16,0-3 1 15,0 4-26-15,14-4 0 16</inkml:trace>
  <inkml:trace contextRef="#ctx0" brushRef="#br0" timeOffset="15575.8943">2688 8274 33 0,'-7'-6'16'0,"14"-4"2"0,-7 10-17 16,11-3 2-16,-8 3 1 16,8 5 1-16,3 6 1 15,4 7-3-15,3 6 0 16,-4 0-3-16,8-3 1 15,-7 0-1-15,-1 6 0 16,8 2-1-16,-14 0 0 16,3-5 1-16,3-8 0 15,1 2-28-15,-7-7 1 16,-4-1 9-16,0-4 1 0</inkml:trace>
  <inkml:trace contextRef="#ctx0" brushRef="#br0" timeOffset="15763.8358">2709 8572 39 0,'0'-7'19'0,"39"-36"9"16,-21 30-20-16,-1-6-6 15,8 6 0-15,10-5-4 16,8-3 1-16,3-6-46 15,-8-2 0-15</inkml:trace>
  <inkml:trace contextRef="#ctx0" brushRef="#br0" timeOffset="17295.1411">3242 7504 36 0,'0'0'18'0,"0"2"1"15,0-2-19-15,0 0-1 16,4 0 0-16,-1-2-34 16,8-4 1-16</inkml:trace>
  <inkml:trace contextRef="#ctx0" brushRef="#br0" timeOffset="17436.4213">3309 7742 17 0,'-7'18'8'0,"7"-20"-15"0,0-4-9 15</inkml:trace>
  <inkml:trace contextRef="#ctx0" brushRef="#br0" timeOffset="20226.323">9652 9626 27 0,'-21'-3'13'0,"0"6"5"0,17-1-15 0,-3 11 1 16,0 11 0-16,0 8 0 15,3 10 1-15,4 11-4 16,7-3 1-16,8-5-1 16,9-10 1-16,5-11 1 15,2-8 0-15,8-14 1 16,0-12 1-16,0-9-5 15,-8-7 1-15,-2-1-1 16,-8-10 0-16,-14 0 1 16,-14-5 1-16,-11 5-4 15,-7-3 1-15,-6 6-1 16,-5 7 0-16,5 11-42 0,2 11 1 16,12 2 39-16,6 1 1 15</inkml:trace>
  <inkml:trace contextRef="#ctx0" brushRef="#br0" timeOffset="21166.4195">5002 9832 31 0,'-17'10'15'0,"3"25"5"0,14-19-16 15,0 8-2-15,3 2 0 16,8 6-1-16,3 0 0 16,0-3 0-16,7-8 0 0,7-11 4 15,8-12 0-15,-1-1 1 16,-7-7 0-16,-3-9-4 16,-4-7 1-16,-7-4 0 15,-7-1 1-15,-3-1-3 16,-11 8 0-16,-11 3-3 15,-14 5 0-15,0 11-41 16,-3 13 0-16,0 13 31 16,3 0 1-16</inkml:trace>
  <inkml:trace contextRef="#ctx0" brushRef="#br0" timeOffset="26897.957">8872 10332 19 0,'0'0'9'0,"4"0"7"0,-4 0-9 16,0 0-5-16,0 0 0 15,0 0 1-15,0 0 0 16,0 0-2-16,0 0 0 16,0 0 1-16,3 0 0 15,1 0 1-15,3 0 0 16,4-3-1-16,-1 1 1 0,4-1 0 15,4 0 0-15,3 1-2 16,0-1 0-16,4 3-1 16,-7 0 1-16,3 0 2 15,3 0 0-15,5 0-3 16,2 0 0-16,5 0 1 16,-1 0 0-16,4 0-1 15,7 0 1-15,-1 0-1 16,1 3 1-16,0-1 5 15,4 1 0-15,3-3-4 16,-1 0 0-16,12 0-2 16,10 0 1-16,-7-5-1 15,11-3 1-15,3-3-1 16,11 1 1-16,-1-1-2 0,8 0 0 16,0 1 1-16,14-1 0 15,-7 3 0-15,6 0 1 16,1 3-1-16,14 3 0 15,-14-6 0-15,7 2 0 16,11 4 0-16,-15-1 1 16,8-2-2-16,-1-1 1 15,4 4-1-15,-11 2 1 16,1 2 0-16,3-2 1 16,-11 0-1-16,-3 0 0 15,0 0 0-15,-7 0 1 0,-4 0-2 16,-10 0 1-16,-11-5 0 15,-4 5 1-15,-6 0-1 16,-8-3 0-16,-7 3 0 16,-10-2 1-16,-3 2-2 15,-8-3 1-15,-7-2 0 16,-7 2 1-16,-3-5-1 16,-8 0 0-16,-10 0 1 15,-7-2 0-15,-11-1-2 16,-10-2 0-16,0 0 1 15,-11-3 1-15,-11 0-1 16,1 0 0-16,-4 0 0 16,4-2 1-16,3 2 3 15,7 0 1-15,14 0-5 16,7 3 1-16,4 2-2 16,7 3 0-16,4 3 2 0,2 2 0 15,12 6-2-15,7 5 0 16,13 5 1-16,4 1 0 15,11 1 0-15,11 4 1 16,3 2 0-16,-11 0 0 16,0 3 3-16,-3 0 1 15,-4 0-5-15,-6-6 0 16,-8-2 3-16,-7 3 0 16,-11 4-3-16,-6 4 1 15,-4 5-2-15,-11 2 1 16,-7 3-3-16,-13-8 0 0,2-2-50 15,-2-1 1-15,-1-5 36 16,3-15 0-16</inkml:trace>
  <inkml:trace contextRef="#ctx0" brushRef="#br0" timeOffset="27741.6958">10082 11028 36 0,'7'-11'18'0,"32"-34"-1"16,-25 27-17-16,15-6 0 15,9 3 0-15,1-3-1 16,-4-3 1-16,4 6 2 16,-3 5 0-16,-1 9-3 15,-7 9 1-15,-3 6 1 16,-4 11 1-16,-3 12-3 16,-8 4 0-16,-3 4 2 15,0 6 0-15,0 0-2 0,-3-2 1 16,3-6 0-16,0-8 0 15,4-8 0-15,-1 0 0 16,1-5 0-16,-1-8 0 16,1-3 1-16,-1-7 0 15,5-12-1-15,-1-9 1 16,-7-6-1-16,3-1 0 16,-6-4 0-16,-8-11 0 15,4 0 2-15,-3 3 1 16,-1-1 0-16,1 1 0 0,-1 5 0 15,1 8 0-15,3 5-2 16,3 3 1-16,4 5 3 16,7 6 1-16,4 4-4 15,7 6 1-15,3 0-3 16,-7 3 1-16,4 0-1 16,3-3 0-16,4-3-1 15,3-2 1-15,0-3-56 16,1-3 0-16</inkml:trace>
  <inkml:trace contextRef="#ctx0" brushRef="#br0" timeOffset="28210.8173">11038 11033 30 0,'-10'5'15'0,"13"-5"1"16,-3 3-15-16,4 5 5 15,-4 5 0-15,0 8-5 16,0 3 1-16,0 3-1 16,0-4 0-16,0 4-2 15,0 2 0-15,0 3 0 16,0 0 0-16,0-11-36 16,3-5 1-16</inkml:trace>
  <inkml:trace contextRef="#ctx0" brushRef="#br0" timeOffset="28429.5794">10837 11083 36 0,'-14'-5'18'0,"18"-11"3"0,3 11-18 15,3 2 5-15,8 1 0 16,7 2-3-16,6-3 0 15,5 0-4-15,10-2 1 0,3 0-2 16,-3 2 0-16,-4 3-30 16,4-3 0-16,0 3 7 15,-7-5 1-15</inkml:trace>
  <inkml:trace contextRef="#ctx0" brushRef="#br0" timeOffset="28994.2894">11656 11073 26 0,'0'-11'13'0,"-7"-13"8"16,3 19-12-16,1 2-5 16,-4 1 0-16,-4-6-1 15,-7 3 1-15,-6 2-4 16,-1 6 0-16,-3 2 5 15,-4 8 0-15,-3 8-6 16,3 8 1-16,4 6 1 16,7-3 0-16,6 5-1 15,12 2 0-15,6-2-1 16,8-8 1-16,7-5-1 16,6-8 1-16,12-8-33 0,2-8 1 15,5-5 19-15,-8-14 0 16</inkml:trace>
  <inkml:trace contextRef="#ctx0" brushRef="#br0" timeOffset="29259.884">11455 11277 29 0,'-4'-3'14'0,"22"-8"2"0,-8 6-14 0,8 2 2 16,3-2 0-16,4-3-2 15,0-2 0-15,-4-1 2 16,-4 3 1-16,-3 3 3 16,-3 2 1-16,-4 6 0 15,-3 5 0-15,-8 0-2 16,-6 5 0-16,-5 5-6 16,-6 11 0-16,7 1-3 15,-3-7 1-15,6 4-7 16,4-3 1-16,10-3-50 15,8-5 1-15</inkml:trace>
  <inkml:trace contextRef="#ctx0" brushRef="#br0" timeOffset="29666.96">12083 10888 38 0,'3'23'19'0,"22"-20"6"16,-11-6-20-16,11-2-6 15,6-3 1-15,5-2 0 16,-1 2 0-16,4 0-42 16,0 2 0-16</inkml:trace>
  <inkml:trace contextRef="#ctx0" brushRef="#br0" timeOffset="29854.5349">12143 11030 47 0,'0'6'23'0,"28"-1"2"0,-14-8-25 16,4 1 1-16,3 2 0 16,3-3-25-16,8-5 1 0,7-5-1 15,-4-11 0-15</inkml:trace>
  <inkml:trace contextRef="#ctx0" brushRef="#br0" timeOffset="30732.9623">13000 10848 35 0,'-25'-5'17'0,"22"5"4"16,3 0-18-16,3 8-3 16,1 10 1-16,3 14 0 15,0-3 0-15,-4 5-2 16,1 6 1-16,3 0-2 16,0-3 1-16,0-6-36 15,4-7 1-15</inkml:trace>
  <inkml:trace contextRef="#ctx0" brushRef="#br0" timeOffset="30951.7151">12883 11054 39 0,'-14'8'19'0,"32"-10"2"0,-11-1-20 16,7 0 1-16,4-2 1 15,6 0-2-15,8-3 0 16,7-3-2-16,0-5 0 0,7-5-15 16,7-5 0-16,0-1-10 15,-11-2 1-15</inkml:trace>
  <inkml:trace contextRef="#ctx0" brushRef="#br0" timeOffset="31342.3461">13381 10710 31 0,'0'0'15'0,"53"-29"6"15,-32 21-16-15,7-2-1 16,4-1 0-16,0 3-4 16,-1 3 0-16,-2 2 4 15,-12 6 0-15,-6 5-4 16,-8 8 1-16,-6 5-1 15,-8 5 0-15,-10-2 0 16,-4 0 0-16,1-3 0 0,-1-2 0 16,7 2-1-16,4-5 0 15,11 2 1-15,10-5 1 16,10 3-1-16,12-5 1 16,9 2-1-16,8 3 0 15,-3 0 1-15,-12 2 0 16,-6-2 9-16,-7 0 1 15,-8 3-7-15,-13 4 0 16,-15 4-1-16,-7 2 0 16,-6 0-3-16,-5 0 0 15,1-5-1-15,-4-5 1 0,8-6-16 16,6-3 0-16,7-2-30 16,8-2 1-16</inkml:trace>
  <inkml:trace contextRef="#ctx0" brushRef="#br0" timeOffset="31701.8847">14108 10634 37 0,'0'-22'18'0,"3"25"8"15,-3-3-19-15,-3 0-3 16,-4 5 0-16,-4 11 1 15,0 13 1-15,1 11-1 16,3 13 0-16,3 10-6 0,1 1 1 16,6-1 0-16,11-2 1 15,7-10-2-15,8-12 1 16,-1-12 0-16,4-14 0 16,3-13 0-16,0-13 0 15,0-11 3-15,-6-5 0 16,-15 0 3-16,-14-3 0 15,-14 0-2-15,-4 8 1 16,-24 14-5-16,-8 12 0 0,-3 17-2 16,4 0 1-16,10 4-25 15,18 4 0-15,18-6-17 16,17-8 0-16</inkml:trace>
  <inkml:trace contextRef="#ctx0" brushRef="#br0" timeOffset="32485.1595">14855 10840 27 0,'4'0'13'0,"10"21"8"16,-10-10-14-16,-4 5-5 16,0 2 1-16,0 6 2 15,-4-6 0-15,1 4-2 16,-1-1 0-16,1 0-3 15,-1-3 0-15,0-2 0 16,4-2 0-16,0-4 0 16,0-2 0-16,4-8 1 15,3-5 1-15,4-6-2 16,10-13 0-16,11-13-1 16,3-2 1-16,-3-1 0 15,-4 6 0-15,-4 4 0 16,-2 12 1-16,-5 7-1 15,-3 11 1-15,-7 6-1 0,-3 10 0 16,-4 13 1-16,0 2 0 16,-4-1-1-16,4-4 1 15,0 0-1-15,-3-7 0 16,3-6 1-16,3-8 1 16,8-5 0-16,7-13 1 15,6-18-2-15,8-9 1 16,3-8-2-16,4-7 0 15,0 7 4-15,-4 8 1 16,-6 14 0-16,-8 13 1 16,-11 21-3-16,-6 15 1 0,-8 17-4 15,-3 13 0-15,0-3-1 16,4-2 0-16,6-3-43 16,8-5 0-16,6-11 22 15,-6-11 1-15</inkml:trace>
  <inkml:trace contextRef="#ctx0" brushRef="#br0" timeOffset="32735.1712">15176 11795 57 0,'-17'-21'28'0,"80"-69"1"0,-31 45-29 16,28-16 2-16,11-26 1 16,24-8-3-16,21-6 0 15,-3-10 0-15,4 8 0 16,-15 8-6-16,-10 12 0 16,-15 23-47-16,-20 15 1 15</inkml:trace>
  <inkml:trace contextRef="#ctx0" brushRef="#br0" timeOffset="33094.6009">16178 11118 40 0,'-21'-6'20'0,"-18"-1"4"16,29 7-20-16,-8 5-1 16,1 0 1-16,-1 6-2 15,4 2 1-15,3 3 3 16,8 5 1-16,3 0-2 16,10 6 0-16,4 4-2 15,8 1 1-15,-5 0 3 16,1-6 1-16,-8 1-3 0,-6-3 0 15,-11-1-5-15,-11-1 0 16,-6-4 0-16,-5-2 0 16,1-5-11-16,-4-3 0 15,1-6-44-15,-1-2 1 16,7-2 43-16,8-1 0 16</inkml:trace>
  <inkml:trace contextRef="#ctx0" brushRef="#br0" timeOffset="34678.8373">5415 12713 42 0,'-14'-2'21'0,"21"-28"0"15,4 20-20-15,-1-22 0 16,1-5 0-16,3-24 1 0,7-10 1 16,7-30-2-16,1 11 1 15,-1-16-2 1,0 3 1-16,-7 0-2 0,-3 18 0 16,-8 14 1-16,1 18 0 15,-4 13 0-15,0 11 0 16,0 19 7-16,4 18 0 15,-1 26-7-15,4 24 1 16,8 14 5-16,6 18 0 16,-4-3-6-16,1 3 0 15,0-11 0-15,0-13 1 16,3-13 4-16,0-13 0 0,0-11 2 16,-3-16 0-16,-4-18-3 15,4-27 1-15,-1-18-7 16,-6-13 1-16,-4-19 1 15,-7-3 1-15,0-5-17 16,-3 13 1-16,-1 14-16 16,-6 15 1-16,-1 16 0 15,-3 11 0-15</inkml:trace>
  <inkml:trace contextRef="#ctx0" brushRef="#br0" timeOffset="35288.1663">6272 12364 35 0,'32'18'17'0,"18"-23"12"0,-36-3-19 15,7-2-2-15,3-9 0 16,-2-7-8-16,-1-3 0 16,-4-6 0-16,-2-4 0 15,-8 7 1-15,-7 0 0 16,-7 3-1-16,-4 5 0 15,-10 8 1-15,-4 8 0 16,0 8-1-16,4 8 1 16,-3 16 0-16,2 8 0 15,5 7 2-15,6 12 0 0,8-1-2 16,6-2 0-16,4-14-2 16,7-5 1-16,8-5 8 15,2 0 0-15,1-8-1 16,0 0 1-16,-4-14-7 15,-4 3 1-15,-2-2-4 16,-1-3 1-16,3 3 2 16,1-1 0-16,0-4-1 15,3-4 0-15,0-7-1 16,4-5 0-16,-1-6 2 16,1-5 0-16,-7-3-2 15,-1 3 1-15,-3-5 0 16,-7 2 0-16,-3-8 1 15,-4 6 0-15,-4 10-1 16,-6 3 1-16,-4 7-2 0,-4 1 1 16,0 11-1-16,1 12 1 15,3 14 0-15,3 2 0 16,4 9-1-16,7 10 1 16,11 2-1-16,10-4 1 15,3-14 0-15,8-5 0 16,7 0 0-16,10-6 0 15,-10-2-41-15,4-5 0 16,2-6 6-16,-6-10 1 16</inkml:trace>
  <inkml:trace contextRef="#ctx0" brushRef="#br0" timeOffset="35695.0236">7168 12226 36 0,'-7'-13'18'0,"-3"-24"1"16,6 32-18-16,-3-6 4 15,-7 6 1-15,-4 10-1 16,-3 8 1-16,4 3-4 16,-1 11 0-16,4 13 1 15,3 2 1-15,8-5-4 16,3 0 0-16,7-5 0 15,7-6 0-15,7-10 3 16,4-8 0-16,-4-5-2 16,7-25 0-16,7-23-1 0,1-5 1 15,-4-16-1-15,-8-5 0 16,1-11 0-16,-4 2 0 16,-7 3 0-16,-3 11 0 15,-8 19 5-15,-3 15 1 16,-3 24-5-16,-4 16 0 15,0 29 3-15,3 13 0 16,4 30-3-16,7-1 0 16,4 3-3-16,3-5 1 15,7-16-38-15,4-14 0 0,3-12 11 16,-7-20 0-16</inkml:trace>
  <inkml:trace contextRef="#ctx0" brushRef="#br0" timeOffset="35835.6237">7761 12046 68 0,'-10'-7'34'0,"6"9"-33"16,0 1-33-16,4-1-3 16,-7 9 1-16</inkml:trace>
  <inkml:trace contextRef="#ctx0" brushRef="#br0" timeOffset="35960.6481">7818 12417 81 0,'-4'16'40'0,"-14"-27"-19"0,18 6-41 16,4-6-40-16,3-5 0 16</inkml:trace>
  <inkml:trace contextRef="#ctx0" brushRef="#br0" timeOffset="36713.143">8580 12274 39 0,'-22'-3'19'0,"44"-10"3"0,-8 8-21 16,7-8 1-16,4-9 0 15,6-12-1-15,8 2 0 16,0-2-2-16,0 5 1 15,-4 5 0-15,-7 8 0 0,0 11 4 16,-3 10 0-16,0 11-2 16,-8 18 0-16,-2 3-2 15,-1 14 0-15,0 7 1 16,0-3 0-16,0-12-2 16,4-1 1-16,-1-7-1 15,-6-4 1-15,3-15 3 16,0-8 0-16,4-5-3 15,-1-3 1-15,5-6 0 16,-1-7 1-16,0-11-3 16,0-10 1-16,0 0 0 15,-3-6 1-15,-4-8 2 16,-7 1 0-16,-7 4 2 16,-7 4 0-16,-4-1 5 15,-3 8 1-15,4 3-5 16,-1 8 0-16,4 5-7 0,3 6 1 15,8 2-1-15,7 0 1 16,6 0-1-16,4 0 1 16,11-3-2-16,10-2 1 15,4 0-49-15,-3 2 0 16,3 3 25-16,-8 6 0 16</inkml:trace>
  <inkml:trace contextRef="#ctx0" brushRef="#br0" timeOffset="37793.868">9553 12356 34 0,'-14'8'17'0,"14"13"2"15,0-13-17-15,0 5 2 16,0 1 1-16,0 7-6 16,4 5 1-16,-4 3 0 15,0 3 1-15,3-6-1 16,1 1 0-16,-4-3-1 16,0-3 1-16,0-5 0 0,0-3 0 15,0-5 0-15,0-3 0 16,0-5-10-16,0-5 0 15,0 0-3-15,0-9 0 16,0-4-4-16,0-9 1 16</inkml:trace>
  <inkml:trace contextRef="#ctx0" brushRef="#br0" timeOffset="38059.4965">9546 12303 28 0,'-3'3'14'0,"6"-9"4"0,1 6-15 0,3 0 2 15,3 0 0-15,8 3-1 16,3 0 1-16,0 2-2 16,0 0 1-16,1 1-3 15,-5 2 0-15,1 0 5 16,-8-1 0-16,1 4-2 16,-4 2 0-16,-7 3 0 15,-7 3 0-15,-4-1-3 16,-3-2 0-16,-3 0-1 15,-4-3 1-15,-1-2-2 16,5-3 0-16,3-6-19 16,0 1 1-16,6-3-21 15,5 0 1-15</inkml:trace>
  <inkml:trace contextRef="#ctx0" brushRef="#br0" timeOffset="38623.1925">10213 12330 27 0,'-7'-11'13'0,"-7"-8"13"0,10 14-15 16,1-3-7-16,-4 3 0 15,-4 0-2-15,-7-1 1 16,-3 4 1-16,0 4 0 15,0 6-3-15,0 6 0 16,0 7-2-16,3 5 1 16,7 1 0-16,4 2 1 15,4 8-1-15,3 2 0 16,3 1 0-16,8-8 0 0,3-6-3 16,7-4 1-16,4-7-26 15,0-7 1-15,6-5 8 16,-2-8 0-16</inkml:trace>
  <inkml:trace contextRef="#ctx0" brushRef="#br0" timeOffset="38904.4597">10104 12549 36 0,'-25'-5'18'0,"18"-8"3"16,7 13-18-16,7-6-1 15,3 4 1-15,5-1 0 16,2-5 0-16,1 0-2 16,7 6 1-16,-1-6 2 15,-3 2 0-15,-3 1 3 16,0 0 0-16,-8 7 0 0,-6 1 0 16,-4 10-6-16,-11 6 1 15,1 7-3-15,-1-2 0 16,0 0-19-16,4 0 0 15,4-6-24-15,6-5 1 16</inkml:trace>
  <inkml:trace contextRef="#ctx0" brushRef="#br0" timeOffset="40345.9834">9627 7310 29 0,'-7'-5'14'0,"11"2"3"0,3 3-16 16,3 3 7-16,5-6 1 15,6-2-8-15,10 0 0 0,12 0-1 16,6-3 1 0,-7-3 0-16,4-2 0 0,4 0-3 15,-1 2 1-15,-7 3 1 16,-6 3 1-16,-5 0-2 16,-9-1 1-16,-1 1-2 15,-11 0 0-15,-3-1 2 16,-7 1 1-16,-7 0-2 15,-7 0 0-15,-3-3 2 16,-1 0-1-16,18 8 0 16,-35-24 2-1,14 8 0-15,3 5-2 16,4 3 0-16,7 6 1 16,7 7 0-16,7 0 5 15,7 3 1-15,4 3-1 16,3-1 1-16,-4 1-1 0,1 0 1 15,-7-3-2-15,-8 2 1 16,-6 9-7-16,-15 4 1 16,-7 7-1-16,4-4 0 15,3 0-59-15,1-2 1 16,6-5 54-16,1-3 1 16</inkml:trace>
  <inkml:trace contextRef="#ctx0" brushRef="#br0" timeOffset="41392.8528">10227 10615 36 0,'-18'-3'18'0,"47"1"4"0,-19 2-18 16,11 0-2-16,8-6 0 16,-1 4 0-16,7-3 1 15,11-9-5-15,0 1 1 16,10-5 2-16,-3-4 1 15,-3 4-3-15,-8 2 0 16,-7 5 0-16,-10 1 1 16,-11 2 1-16,-7 5 1 15,-7-5-3-15,-7 6 1 0,-7-1 0 16,-7-2 1-16,0-1 1 16,-1 4 0-16,1-3 0 15,4 2 0-15,-1 0-2 16,7 1 0-16,4-1-1 15,7 3 1-15,7 0 0 16,4 0 1-16,7 0 4 16,6 3 1-16,1-1 0 15,0 1 0-15,-8 0 2 16,-3 2 1-16,-7 8-8 16,-10 6 1-16,-8 4-1 15,-6 4 1-15,-1-6-26 16,0-2 0-16,4-6-23 15,7 0 1-15</inkml:trace>
  <inkml:trace contextRef="#ctx0" brushRef="#br0" timeOffset="42252.5338">8664 11814 35 0,'0'-6'17'0,"0"-4"2"0,7 7-19 0,7 0 2 16,11 3 1-16,7-5-2 15,3 0 0-15,14 0-1 16,8-3 0-16,-4 2 0 15,-7-2 1-15,-4 1-2 16,0 1 1-16,-3-4-1 16,-7-1 1-16,-4 0-3 15,-7 1 1-15,-10 5-8 16,-8-1 1-16,-6 1 7 16,-8-3 0-16,-3-3 2 15,0-2 0-15,0 0 2 16,0 0 1-16,0 2 1 15,3 3 1-15,8 3 1 16,3 5 0-16,0 3 0 16,7 2 0-16,3 3 4 15,1 2 0-15,-1 1-1 0,-2 2 0 16,-1 3-8-16,-7 8 0 16,-4-3-1-16,-3 6 1 15,-4-6-18-15,4-3 0 16,0-5-29-16,4-2 0 15</inkml:trace>
  <inkml:trace contextRef="#ctx0" brushRef="#br0" timeOffset="44027.641">4660 13877 20 0,'-7'-8'10'0,"4"3"10"16,-1 3-10-16,4-1-6 15,-7 8 1-15,3 16-1 16,1 22 0-16,6 4 0 16,8 22 1-16,0 8-5 15,6 7 1-15,8-12-1 16,3-19 0-16,-7-13 0 16,8-14 1-16,6-5 0 0,7-21 1 15,1-29-2-15,13-21 0 16,4-8 1-16,0-19 0 15,-11-10-1-15,-6-9 0 16,-12 14-1-16,-6 13 1 16,-11 11 8-16,-3 13 1 15,-8 14-5-15,-3 12 0 16,0 14-5-16,4 13 1 16,-4 23 1-16,-4 12 0 15,4 18-1-15,0-6 1 16,4 9-2-16,3 7 0 15,3-2-10-15,8-3 0 0,7-10-36 16,7-19 1-16</inkml:trace>
  <inkml:trace contextRef="#ctx0" brushRef="#br0" timeOffset="44605.7923">5754 14036 44 0,'-43'0'22'0,"15"-2"-1"16,21-1-22-16,-10 3 2 15,-1-3 1-15,0 1-2 16,4-1 1-16,7 3-1 16,7 8 1-16,7 2-2 15,7 1 0-15,0 2 1 16,-3 0 0-16,3 6 1 0,0 5 0 15,-3 5 9-15,-4-5 0 16,-4 2-6-16,-3 1 1 16,-3 2-3-16,-4 0 1 15,-4-3-3-15,-6-2 1 16,-5-3-1-16,1-5 0 16,4-5-1-16,2-1 0 15,5 1 0-15,10-3 0 16,10-3 1-16,8 0 0 0,0-5 0 15,10-10 1-15,11-9-2 16,7-4 1-16,-1-1 1 16,12-19 0-16,-1-4-2 15,-6 12 1-15,-11-4 0 16,-11-4 1-16,-4 4-1 16,-6 2 1-16,-11 2 0 15,-7 6 0-15,-7 11 0 16,-7 10 1-16,-7 16-3 15,0 15 0-15,3-4 2 16,4 18 1-16,7 11-2 16,3-3 0-16,15 5 0 15,14 0 0-15,3-10 0 16,0-8 0-16,11-11-21 16,7-11 1-16,0-10-24 15,3-16 0-15</inkml:trace>
  <inkml:trace contextRef="#ctx0" brushRef="#br0" timeOffset="44840.6535">6544 14047 59 0,'-7'5'29'0,"7"-8"-11"0,0 3-30 0,3 0-34 16,1 0 0-16</inkml:trace>
  <inkml:trace contextRef="#ctx0" brushRef="#br0" timeOffset="44981.2803">6565 14258 74 0,'-25'22'37'0,"22"-25"-2"16,3 0-36-16,0 1-35 16,0 2 1-16,11-6-1 15,3-4 0-15</inkml:trace>
  <inkml:trace contextRef="#ctx0" brushRef="#br0" timeOffset="45716.3364">7874 14176 49 0,'4'-23'24'0,"59"-30"1"16,-42 34-24-16,18-10-2 0,14-11 1 15,-7 3-1-15,0 3 1 16,-1 2 0-16,-6 8 0 16,-7 8 1-16,-4 11 0 15,-7 8-1-15,-6 13 0 16,-5 18 3-16,1 8 0 16,-1 9-6-16,1 10 0 15,-1 7 3-15,5 4 0 16,2-9 0-16,8-5 1 0,7-13-2 15,-1-13 1-15,5-11 4 16,-5-13 0-16,1-13-3 16,-4-16 0-16,1-11-1 15,-1-10 1-15,-3-14 0 16,-8 6 0-16,-6-8 0 16,-8-6 0-16,-3 6 5 15,-10 2 0-15,-1 4 7 16,1 7 0-16,2 10-8 15,1 6 1-15,4 5-7 16,3 11 1-16,7 5 0 16,11 3 0-16,10 5-2 15,7 2 1-15,14-2-53 16,11 3 1-16,-3-3 28 16,-4-3 0-16</inkml:trace>
  <inkml:trace contextRef="#ctx0" brushRef="#br0" timeOffset="46421.3748">9010 14343 33 0,'-11'16'16'0,"11"45"6"16,4-45-18-16,-4-3-3 0,3 11 1 15,-3 7 3-15,-3 7 0 16,-4-9-6-16,3-6 1 15,1-4 0-15,3-8 0 16,0-4 0-16,-4-14 0 16,4-9 0-16,-3-6 1 15,-1-7-2-15,4-10 0 16,-3-9 1-16,3-2 0 16,0 7 0-16,0 1 0 15,7 5 0-15,3 3 1 0,8 2-2 16,0 11 0-16,-1 5 2 15,4 8 0-15,1 5 0 16,-1 6 0-16,0 5 0 16,-3 2 0-16,-8 4 1 15,-3-6 1-15,-7 5-2 16,-3 0 1-16,-8 0-3 16,0 3 0-16,-6 0 1 15,-8-3 1-15,-3-2-1 16,0-3 0-16,7-3-3 15,3 0 1-15,4 1-33 16,0-1 35-16,14-5 0 16</inkml:trace>
  <inkml:trace contextRef="#ctx0" brushRef="#br0" timeOffset="46922.4408">9670 14237 27 0,'-14'-13'13'0,"-1"-11"10"16,8 19-15-16,-3-6-5 16,-4 6 1-16,0 8 1 15,-1 5 1-15,-9 10-2 16,-4 3 0-16,-1 14-5 0,5 12 1 16,6-4 4-16,11 2 0 15,10 5-4-15,8-2 1 16,7-9-2-16,-1-4 0 15,8-9-6-15,3-7 0 16,7-6-37-16,1-8 0 16</inkml:trace>
  <inkml:trace contextRef="#ctx0" brushRef="#br0" timeOffset="47156.8177">9574 14470 27 0,'-10'-3'13'0,"34"1"5"0,-13 2-15 0,7-3 3 16,6-2 0-16,1-3 0 16,0 3 0-16,-4-1 1 15,0 4 1-15,-3-1 7 16,-4 8 0-16,-11 9-12 16,-6-4 0-16,-1 9-4 15,-3 7 1-15,-3 3-2 16,-1 0 1-16,1-2-52 15,6-9 1-15,8-7 39 16,-1-11 0-16</inkml:trace>
  <inkml:trace contextRef="#ctx0" brushRef="#br0" timeOffset="47469.6279">10460 13869 43 0,'7'3'21'0,"32"0"0"15,-25-3-22-15,3 0 1 16,5-3 1-16,2 0-43 16,12 3 0-16</inkml:trace>
  <inkml:trace contextRef="#ctx0" brushRef="#br0" timeOffset="47642.2745">10421 14081 63 0,'18'13'31'0,"59"-15"1"0,-48 4-32 15,13-7-13-15,7 2 1 16,8-2-38-16,10 0 1 15</inkml:trace>
  <inkml:trace contextRef="#ctx0" brushRef="#br0" timeOffset="48299.3836">11328 13983 20 0,'-7'-13'10'0,"45"-16"4"0,-16 16-9 15,6-3 0-15,18 0 0 16,3-5 0-16,-3-6 0 15,0-2-2-15,-4 8 0 16,-7 3-4-16,-3 7 1 16,-11 11 4-16,-7 11 1 15,-10 7-1-15,-8 14 0 16,-3 15 0-16,-3 6 0 16,3 19-4-16,3-3 0 0,8-3 0 15,6-5 0-15,8-11 0 16,10-16 1-16,0-15 1 15,11-17 0-15,4-10-1 16,2-13 0-16,-6-16-1 16,-7-5 0-16,-4-8 1 15,-7-9 1-15,-7 4-1 16,-3-6 1-16,-11-8 7 16,-3 22 0-16,-1 4 3 15,0 12 1-15,1 7-14 16,10 8 1-16,0 5 0 15,7 3 1-15,14 6-2 16,15-1 1-16,10-2-22 16,17-3 1-16,-6-3-34 15,3-2 0-15</inkml:trace>
  <inkml:trace contextRef="#ctx0" brushRef="#br0" timeOffset="49348.1012">12181 14195 25 0,'-3'34'12'0,"6"9"9"15,-3-30-13-15,4 8-5 16,-4 5 0-16,3 4 0 16,-3-1 1-16,0 0-4 0,0 3 1 15,0-6 0-15,0 0 0 16,0-4-2-16,0-1 0 16,0-3 1-16,0-2 0 15,0-8-1-15,4-5 1 16,0-9 0-16,-4-4 0 15,3-9 0-15,-3-7 1 16,0-11-1-16,0-11 0 16,0 1 0-16,0-1 0 15,4-2 0-15,-1 7 0 0,4 9 0 16,7 5 1-16,4 8-2 16,3 2 1-16,4 9 0 15,3 4 0-15,0 6 1 16,-3 3 1-16,-4 2 4 15,-7 3 0-15,-10 3-5 16,-11 2 0-16,-7 6 0 16,-8-4 1-16,-2-1 0 15,-8-4 0-15,4 1-5 16,3-3 0-16,7-3-34 16,8 0 1-16,13 3 24 15,1-13 0-15</inkml:trace>
  <inkml:trace contextRef="#ctx0" brushRef="#br0" timeOffset="50287.8708">13607 13830 39 0,'-7'5'19'0,"0"19"2"0,7-14-20 16,-4 12-1-16,-3 7 0 15,0 5-1-15,0-2 1 16,0 5 0-16,0 0 0 15,3-5-27-15,4-6 1 16,4-10 13-16,-4-8 1 16</inkml:trace>
  <inkml:trace contextRef="#ctx0" brushRef="#br0" timeOffset="50413.211">13469 13991 39 0,'-32'-21'19'0,"25"16"6"0,11 2-21 0,10 0 0 16,7 1 1-16,11-1-5 15,14 0 0-15,14-2-2 16,-4-3 1-16,11-5-45 16,7 0 1-16</inkml:trace>
  <inkml:trace contextRef="#ctx0" brushRef="#br0" timeOffset="51133.0616">14189 13811 29 0,'-14'-10'14'0,"10"-9"8"15,11 11-14-15,4 3-4 16,-1 2 1-16,8 1-2 16,7 2 1-16,6 0-3 15,5 5 0-15,-8 0 0 0,0 11 0 16,-7 0-1-16,-7 2 0 15,-7 9 0-15,-7 7 0 16,-7 6 1-16,-3 0 0 16,-1 10 0-16,1 8 1 15,3-10-3-15,7-6 0 16,10-7 1-16,4-9 1 16,7-7-1-16,4-12 1 15,10-4-2-15,1-3 1 16,2-13 1-16,-9-14 0 0,-1-10-1 15,-3-10 1-15,-8-9 2 16,-6 6 0-16,-11-8 0 16,0-1 0-16,-7 9 4 15,0 8 1-15,0 10-7 16,3 8 0-16,11 6-2 16,0 5 1-16,7 2 0 15,8 6 0-15,9-1 0 16,12 4 1-16,6-1-65 15,15-2 0-15</inkml:trace>
  <inkml:trace contextRef="#ctx0" brushRef="#br0" timeOffset="52373.0586">15579 14288 22 0,'-4'-3'11'0,"8"-13"9"16,-4 13-11-16,0-7-3 15,0-1 0-15,-4 3-5 16,1-2 1-16,-4 2 1 16,-1 2 0-16,-2 4-2 15,-8 2 1-15,-3 2-1 16,0 9 0-16,-4-3-1 15,4 10 1-15,0 14-1 0,7 8 0 16,3 0 0 0,8 7 0-16,6-4 1 0,8-4 0 15,3-4-2-15,7-6 0 16,0-5-2-16,-7-14 0 16,0-7-34-16,1-11 0 15,2-5 33-15,-3-3 0 16</inkml:trace>
  <inkml:trace contextRef="#ctx0" brushRef="#br0" timeOffset="52669.9432">15540 14473 30 0,'-14'-3'15'0,"14"3"6"0,0 0-14 0,0 0-4 15,3 0 1-15,4-5-3 16,0-1-1-1,-7 6 0-15,32-21 5 16,-4 5 0-16,-3 3-1 16,-7 5 1-16,-4 6 1 15,-4 4 0-15,-6 6 0 16,-4 8 1-16,-7-3-4 16,-4 8 1-16,-3 1-4 15,-3 7 1-15,2 0-2 16,1 0 0-16,4-5-1 15,3-3 1-15,3-3-61 0,11-7 0 16,11-3 60-16,-1-16 1 16</inkml:trace>
  <inkml:trace contextRef="#ctx0" brushRef="#br0" timeOffset="53517.7402">12746 14168 26 0,'3'0'13'0,"1"8"10"0,-1 0-14 16,-3 8-5-16,0 8 1 16,0 5-5-16,0 11 1 15,0 2-1-15,0 0 0 16,0 3-1-16,0-5 0 0,0-5-38 31,0-12 1-31</inkml:trace>
  <inkml:trace contextRef="#ctx0" brushRef="#br0" timeOffset="53705.2427">12640 14108 45 0,'-21'0'22'0,"46"2"7"15,-8-2-23-15,4 6 0 16,11-6 0-16,14 2-6 16,0-4 0-16,3-1-28 15,15-5 1-15,6 0-2 0,1-13 1 16</inkml:trace>
  <inkml:trace contextRef="#ctx0" brushRef="#br0" timeOffset="54409.6451">15014 14274 34 0,'-14'-2'17'0,"18"2"6"16,-4-3-17-16,0 3-4 15,0 0 0-15,0 0-2 16,3-3 0-16,1 9 4 16,-1 2 1-16,-3 7-4 15,0 7 0-15,0 1-2 16,0 4 1-16,0-1-2 15,-3-2 1-15,3-3-36 16,0 3 1-16,0-11 28 16,0-5 0-16</inkml:trace>
  <inkml:trace contextRef="#ctx0" brushRef="#br0" timeOffset="54597.1459">14845 14274 43 0,'3'0'21'0,"33"-5"10"0,-19 2-22 15,12 3-8-15,6 0 1 16,0 0-3-16,7-2 0 16,4-4-27-16,4-4 1 0,-1-9 3 15,-3-5 0-15</inkml:trace>
  <inkml:trace contextRef="#ctx0" brushRef="#br0" timeOffset="56446.7938">10460 15523 38 0,'-28'-5'19'0,"24"5"2"0,8 2-19 0,6 4-3 16,11 2 1-16,4 0 0 16,10-3 1-16,8-2-2 15,6-6 0-15,-3-2-38 16,0-6 1-16</inkml:trace>
  <inkml:trace contextRef="#ctx0" brushRef="#br0" timeOffset="56634.2955">10488 15714 44 0,'-7'8'22'0,"49"-1"1"16,-24-7-23-16,7-5 0 15,10 3 0-15,11-1-11 0,-4-5 0 16,11 0-22-16,-4-8 1 15</inkml:trace>
  <inkml:trace contextRef="#ctx0" brushRef="#br0" timeOffset="59612.2616">8220 13481 27 0,'-4'-3'13'0,"15"8"2"16,-8-2-15-16,8-1 6 16,3 1 0-16,14 2-6 15,7 1 0-15,4-1-1 16,14-2 1-16,4-1 0 15,-4-2 1-15,-4-5 0 16,-7-3 0-16,-3 0-4 16,-11 3 0-16,-10 0 2 15,-7-1 1-15,-11 1 2 0,-4 0 0 16,-3-1-3-16,-7-4 0 16,-4-1 2-16,4-2 0 15,0 5-1-15,3-3 0 16,8 9 0-16,6-1 1 15,4 8 10-15,1 3 0 16,-1 3-1-16,0-3 0 16,0 2-7-16,0 1 1 15,-4 0-3-15,-3 2 1 16,-3 3-3-16,-8 2 1 16,-14 3 0-16,-3-2 0 0,0-1-58 15,7-7 0-15,10-8 57 16,8-9 1-16</inkml:trace>
  <inkml:trace contextRef="#ctx0" brushRef="#br0" timeOffset="60175.8305">11589 13454 43 0,'-21'-5'21'0,"56"7"0"16,-18 1-21-16,5-3 0 15,6 0 1-15,11-3-1 16,7-2 0-16,3-3-2 15,4-5 1-15,0 5-14 16,-11-3 0-16,-7 3-5 16,-6-2 1-16,-8 2 12 15,-11 3 1-15</inkml:trace>
  <inkml:trace contextRef="#ctx0" brushRef="#br0" timeOffset="60363.3554">11906 13332 25 0,'-32'-16'12'0,"32"11"4"0,4 3-13 16,3-1 0-16,11 0 0 15,13 1-1-15,5-1 0 16,-5-2 7-16,-2 2 0 16,-1 0 1-16,-7 6 0 15,-7 5-2-15,-7 3 0 16,-7 4-6-16,0 9 0 0,-14-3-3 16,-11 3 0-16,1 3-31 15,3-4 0 1,14-1 3-16,7-9 1 0</inkml:trace>
  <inkml:trace contextRef="#ctx0" brushRef="#br0" timeOffset="60881.959">14093 13647 26 0,'-45'-5'13'0,"38"-6"8"16,7 11-13-16,10-5-2 15,8 0 1-15,14-1-4 16,3 1 0-16,4-3-3 16,10 0 1-16,4 0-2 15,-4-2 0-15,4-1-21 0,-3 3 0 16,-5-2 1-1,-9 2 1-15</inkml:trace>
  <inkml:trace contextRef="#ctx0" brushRef="#br0" timeOffset="61100.7738">14446 13457 27 0,'-3'0'13'0,"24"8"7"0,-11-11-14 16,8 0-3-16,3 1 1 15,4 2 6-15,0 0 1 16,-4 8-1-16,0 2 0 0,-7 3-6 16,-3 6 0-16,-4 5-4 15,-7 0 1-15,-7 2-1 16,-11-2 1-16,-3-3-17 16,0 0 1-16,0-5-31 15,3-8 0-15</inkml:trace>
  <inkml:trace contextRef="#ctx0" brushRef="#br0" timeOffset="62263.1059">11705 15462 35 0,'-7'21'17'0,"14"38"2"16,-7-36-19-16,0 9 1 16,0 0 1-16,0 13-3 15,0-3 0-15,0-2-10 16,0-8 0-16,0-8-13 15,0-6 0-15</inkml:trace>
  <inkml:trace contextRef="#ctx0" brushRef="#br0" timeOffset="62419.3577">11504 15719 39 0,'-21'-3'19'0,"28"-7"3"0,7 4-20 15,7-2-1-15,7 0 1 16,1-2-3-16,6-1 1 15,4 1-1-15,7 2 1 16,3 0-32-16,7-3 0 0,11-2 23 16,-7 0 0-16</inkml:trace>
  <inkml:trace contextRef="#ctx0" brushRef="#br0" timeOffset="62716.6622">12326 15311 29 0,'-21'-5'14'0,"-7"8"5"16,21-3-15-16,-8-3-1 16,-2 1 0-16,-1 2 0 15,1 5 0-15,2 8-2 16,5 8 0-16,6 3 3 16,8 0 0-16,10 2 1 15,7 3 0-15,4 3 2 16,3 5 0-16,4 0-4 0,-4-2 1 15,-10-9 0 1,-8 8 0-16,-10 1-4 0,-3-1 1 16,-8 3-2-16,-6-8 1 15,-5-7-18-15,-2-9 0 16,-1-11-27-16,0-17 0 16</inkml:trace>
  <inkml:trace contextRef="#ctx0" brushRef="#br0" timeOffset="62843.3439">12238 15356 40 0,'49'3'20'0,"50"-19"9"0,-67 14-20 0,7-6-10 15,10 0 1-15,7-3-45 16,1 1 1-16,-1-12 41 16,-10-7 0-16</inkml:trace>
  <inkml:trace contextRef="#ctx0" brushRef="#br0" timeOffset="63833.5822">13416 15460 29 0,'-10'8'14'0,"13"21"1"0,1-16-14 0,-4 8-1 16,0 8 1-16,3 0-2 15,-3 0 1-15,4 3-3 16,-1 0 1-16,1-3-25 16,3-8 1-16</inkml:trace>
  <inkml:trace contextRef="#ctx0" brushRef="#br0" timeOffset="64021.0848">13279 15624 36 0,'-8'0'18'0,"40"-3"2"16,-14-2-19-16,-4-1-1 0,11-4 1 15,6-1-2-15,8-2 1 16,4 2-17-16,2-2 0 15,12 0-3-15,-1 2 1 16</inkml:trace>
  <inkml:trace contextRef="#ctx0" brushRef="#br0" timeOffset="64740.2433">13988 15243 36 0,'-7'2'18'0,"38"12"4"0,-17-12-17 16,15 1-2-16,9-1 0 15,1-2-2-15,0 0 0 16,3 0-2-16,-3 0 1 15,-7 3 0-15,-7 2 1 0,-11 3-1 16,-11 3 1-16,-10 0-1 16,-3 2 1-16,-4 3-1 15,-4-3 0-15,-3 0-1 16,0-2 1-16,6-3-1 16,5 0 1-16,6-3 0 15,11 0 0-15,0 3 0 16,4 5 0-16,3 0 1 15,0 1 0-15,-3 2 9 16,-4 5 1-16,-4 5-8 16,-3 3 1-16,-3 0-3 15,-4 1 0-15,-4-7-2 16,-6 1 1-16,-12 0 0 16,-2-8 1-16,2 0-15 15,1-6 0-15,4-10-32 0,6 0 0 16</inkml:trace>
  <inkml:trace contextRef="#ctx0" brushRef="#br0" timeOffset="65131.29">14799 15174 26 0,'42'-16'13'0,"-31"11"14"0,-11 5-13 0,0 0-6 16,0 0 0-16,-4 0-7 16,-3 5 1-16,-3 6 0 15,-8 10 1-15,-3 5-1 16,0 17 1-16,0 9-1 16,3 1 0-16,0 6-1 15,8-1 0-15,3-5 2 16,7-3 1-16,14 0-4 15,7-7 0-15,11-12 4 16,-1-7 0-16,5-11 0 16,-8-7 0-16,-7-12 1 15,-7-2 0-15,-7-2-4 16,-10-6 0-16,-8 0-1 16,-10 0 0-16,-11 6-9 0,-3 4 1 15,3 9-42-15,-3 5 0 16,7 5 34-16,0 3 0 15</inkml:trace>
  <inkml:trace contextRef="#ctx0" brushRef="#br0" timeOffset="66399.638">8241 16679 30 0,'-4'3'15'0,"15"-40"1"16,0 29-15-16,6-5 3 15,11-6 1-15,11 1-3 16,0 5 0-16,0-1-3 15,0 9 1-15,-8 2 4 16,1 11 1-16,-11 13-2 16,-7 1 1-16,-7 7-4 15,-3 13 1-15,-1 16 0 16,1-7 1-16,7-6-1 0,6 13 0 16,1-5-2-16,0-19 1 15,-1-10 4-15,8-6 0 16,7-23-4-16,-1-11 1 15,-2-2-1-15,-1-17 0 16,0-15-1-16,-10 2 1 16,-4-7 1-16,-11-3 0 15,-10 7 3-15,-7 1 0 16,-4 5 5-16,1 8 1 16,3 8-7-16,3 5 1 15,11 6-5-15,11 2 1 0,10-3-1 16,14 3 1-16,18 0-13 15,-4 1 1-15,15-1-43 16,7 2 0-16</inkml:trace>
  <inkml:trace contextRef="#ctx0" brushRef="#br0" timeOffset="67072.4465">9165 16843 29 0,'-10'19'14'0,"24"29"3"0,-7-33-14 0,0 12 4 16,-4 5 1-16,4-3-6 15,-3 2 0-15,-4 4-1 16,3-6 0-16,-3-5-1 16,0-6 1-16,0-2-2 15,0-8 0-15,-3-8 1 16,-4-10 0-16,0-4-1 15,0-4 1-15,3-19-1 16,1 5 1-16,6-2 0 16,4-6 1-16,7 3-1 15,8-3 0-15,2 3-1 0,1 3 1 16,0 7 1-16,-1 6 0 16,-3 8 0-16,-3 5 1 15,-4 8 1-15,-7 8 1 16,-7 5 1-16,-7 6 1 15,0 2-4-15,-3 0 1 16,-5-5-2-16,1-3 1 16,-3 0-4-16,-1-7 1 15,0 2-8-15,1-6 0 16,6 3-36-16,8-2 1 16</inkml:trace>
  <inkml:trace contextRef="#ctx0" brushRef="#br0" timeOffset="67635.3389">9747 16825 29 0,'-7'-5'14'0,"0"-6"6"0,4 8-15 0,-4 3 0 16,-1-5 0-16,-2 5 0 15,-8 0 0-15,1 5-1 16,-5 1 1-16,1 2-2 15,4 5 1-15,3 5-4 16,-1 1 0-16,5 10 0 16,3 11 0-16,0-1 0 15,3 1 0-15,4 0 0 16,7-3 0-16,11-8-1 16,7-8 1-16,3-8-10 15,0-13 1-15,7-10-19 16,1-1 1-16,-5-2 13 15,-2-8 0-15</inkml:trace>
  <inkml:trace contextRef="#ctx0" brushRef="#br0" timeOffset="67885.3674">9715 16997 27 0,'-31'24'13'0,"10"-22"9"0,21-2-15 16,0 3-6-16,7-3 1 15,3-3 1-15,4 1 0 16,0-6 1-16,8-8 0 15,2 5 2-15,-3 1 0 16,-3 2 5-16,-4 2 0 16,-7 4-4-16,-7 4 0 15,-3 14-8-15,-8 11 1 16,-3-1-1-16,3 9 0 16,1-1 0-16,3-2 0 0,7-8-52 15,7-6 1-15,14-13 40 16,4-7 1-16</inkml:trace>
  <inkml:trace contextRef="#ctx0" brushRef="#br0" timeOffset="68229.0919">10149 16785 42 0,'-3'3'21'0,"45"-19"3"0,-21 8-21 15,8-5-4-15,6 5 1 16,-3-3 0-16,-4 1 0 16,4-4-44-16,-1 9 0 0</inkml:trace>
  <inkml:trace contextRef="#ctx0" brushRef="#br0" timeOffset="68369.7743">10171 16902 44 0,'-4'8'22'0,"46"-6"1"16,-20-4-23-16,6-4-1 15,0-4 0-15,7-6-42 16,11-5 1-16</inkml:trace>
  <inkml:trace contextRef="#ctx0" brushRef="#br0" timeOffset="68794.0103">11035 16579 39 0,'-7'-3'19'0,"10"43"4"15,-3-24-20-15,0 5-2 16,0 8 1-16,0 5-3 15,0 9 1-15,0-1-9 16,0-15 1-16,4-1-26 16,-4-10 0-16</inkml:trace>
  <inkml:trace contextRef="#ctx0" brushRef="#br0" timeOffset="68965.8518">10862 16793 52 0,'0'0'26'0,"46"0"3"0,-28-3-26 16,6-2-1-16,8-5 1 15,10-6-4-15,8 2 1 0,-8 1-14 16,7-11 1-16,1 9-30 16,3-9 0-16</inkml:trace>
  <inkml:trace contextRef="#ctx0" brushRef="#br0" timeOffset="69262.7654">11536 16497 24 0,'0'2'12'0,"10"-7"7"16,-6 2-12-16,-1 1 3 16,-3 2 1-16,0 2-5 15,-3 6 1-15,-1 0-1 16,-10 6 0-16,4 7-3 15,-1 8 1-15,-3-3-3 16,3-2 0-16,1 0-1 16,3-3 1-16,3 0 0 0,4-2 1 15,4-3 0-15,3 0 0 16,14-3-1-16,4-5 0 16,6 0-2-16,-2-8 1 15,2 0-8-15,5-3 1 16,-1-10-48-16,4 2 0 15</inkml:trace>
  <inkml:trace contextRef="#ctx0" brushRef="#br0" timeOffset="69466.1646">11747 16420 62 0,'-21'8'31'0,"7"26"7"16,11-26-31-16,-1 21 2 15,-3 11 0-15,0 5-9 16,0 19 1-16,-7 4-1 16,-4 6 0-16,4 1-1 15,4-4 0-15,2-2-46 16,12-8 1-16,10-11 16 16,4-21 0-16</inkml:trace>
  <inkml:trace contextRef="#ctx0" brushRef="#br0" timeOffset="69904.1099">12160 16494 49 0,'-10'16'24'0,"10"50"12"16,0-39-26-16,-7 10-5 16,0 13 0-16,-1 3-5 15,1 2 1-15,4 9-2 16,-1-14 0-16,4 0-36 15,0-10 1-15,11-11 9 16,3-13 1-16</inkml:trace>
  <inkml:trace contextRef="#ctx0" brushRef="#br0" timeOffset="70732.8985">12954 16716 24 0,'-7'-8'12'0,"10"8"2"0,-3 8-12 15,0 0 5-15,-3 13 1 16,-1 6-5-16,4 2 0 16,-3-2 2-16,-1-4 0 15,1 4-4-15,-1-1 1 16,1-2-2-16,3-8 1 15,0-6 1-15,3-2 1 16,4-10-2-16,-3-6 0 16,3-5-1-16,7-9 1 15,4-9-1-15,6-6 1 16,5 2-3-16,-1 9 1 0,-7 5 1 16,-3 5 1-16,-4 8 0 15,-4 10 0-15,-3 12-1 16,-3 10 1-16,-8 2 0 15,1 0 0-15,-1 1-1 16,1-3 1-16,-1-6 1 16,4-2 0-16,0-3 0 15,4-7 0-15,3-9-2 16,3-5 1-16,1 0 0 16,10-13 0-16,4-11-1 15,3-7 0-15,7-1 0 16,-6-5 1-16,-1 0 0 15,-3 5 0-15,-8 11 1 0,1 16 1 16,-8 8 0-16,-3 18 0 16,-3 3-5-16,-4 18 1 15,0 8 2-15,0 6 1 16,3-11-5-16,1 5 1 16,3-7-57-16,7-9 0 15</inkml:trace>
  <inkml:trace contextRef="#ctx0" brushRef="#br0" timeOffset="70968.4154">13247 17478 48 0,'-4'-16'24'0,"61"-63"7"15,-40 58-23-15,15-21-5 16,17-9 0-16,11-17-3 16,25 1 1-16,-4-9-2 15,0-1 1-15,-81 77 0 16,145-77-58 0,-43 27 0-16</inkml:trace>
  <inkml:trace contextRef="#ctx0" brushRef="#br0" timeOffset="71343.4711">14309 16936 38 0,'-25'8'19'0,"4"8"5"0,14-14-18 15,3-2-3-15,-3 11 0 16,-7 5-3-16,0-3 1 16,-4 3-1-16,1-3 1 0,3 0-2 15,-1 1 1-15,8-6 0 16,4 0 0-16,6 0 1 16,4 5 1-16,4 0 5 15,0 3 1-15,3 5 0 16,-4 0 1-16,-3 3-4 15,-7 2 1-15,-3-2-1 16,-8 0 0-16,-6-11-5 16,-12 3 0-16,1-8-1 15,-4-5 0-15,1 5-30 16,-1-8 0-16,4-8-12 16,7-11 1-16</inkml:trace>
  <inkml:trace contextRef="#ctx0" brushRef="#br0" timeOffset="73126.6407">7892 16230 53 0,'-7'-8'26'0,"35"31"1"0,-21-15-27 16,0 6 1-16,0 12 1 15,-4 16 0-15,-3 17 1 16,-3 15-2-16,-11 18 0 16,-4 6-1-16,-3 21 0 15,3 6-1-15,1-12 1 16,-4 12 1-16,-1-9 0 15,1-2-2-15,11-19 1 16,6-18 0-16,1 5 0 0,10-13 0 16,3-19 0-16,1-8-1 15,10-15 1-15,11-1 0 16,10-10 1-16,4 3-2 16,21-6 0-16,-7-3 1 15,7 6 1-15,11-5 0 16,6 7 1-16,12-2-4 15,-12-3 1-15,11 1 1 16,1-6 1-16,17 0-1 16,-15 0 0-16,12-3 0 15,3-3 0-15,3-2 1 16,7 0 1-16,8-7-2 16,3-1 1-16,4 0-1 15,3-6 1-15,0 6-1 16,0-5 1-16,7 3-1 15,-7 2 0-15,4 0 0 16,0-8 0-16,-1 0 0 0,4 5 0 16,8-7 0-16,-12 2 0 15,4 0 0-15,8-2 0 16,-15 7 1-16,3 3 0 16,5 0-2-16,-15 3 1 15,3 2 5-15,4 3 1 16,-10-5-5-16,3 2 0 15,0-5-1-15,0 0 0 16,-4 1 0-16,-3 4 1 16,11-2-1-16,-22-1 1 0,4 1-2 15,-7 5 1-15,0-3 0 16,-14-2 0-16,-4 2 0 16,0 6 0-16,-6-3 1 15,2 0 0-15,-9 0-2 16,-15 0 1-16,0 0 0 15,-4 0 0-15,-3 0 0 16,-7 0 0-16,-7-8 0 16,0 5 0-16,-7-4 8 15,-4-1 0-15,-3-3-5 16,-11-2 1-16,0 2-3 16,-7-5 0-16,0-2-1 15,0-6 1-15,-3-5-2 16,-1-8 0-16,1-8 1 15,-4-8 0-15,0-11 0 16,0-4 0-16,0-1 0 0,-3-3 1 16,-1-2-1-16,-3-2 0 15,4 2-1-15,-1 10 1 16,1-5 0-16,-1 0 0 16,-3 11-1-16,-7 3 1 15,0 10 1-15,-7 5 0 16,-7 3-1-16,-7 5 0 15,0 8-1-15,-8 6 1 16,-3 2 0-16,-6 5 0 0,-1 4 0 16,3-1 1-16,-10 0-1 15,-3 0 1-15,0-3-2 16,-4 1 0-16,-4 2 1 16,8 2 1-16,-4 1-1 15,-11-3 0-15,-3 3 0 16,-4-3 0-16,1 5-1 15,3 1 1-15,-11-12 0 16,0 6 1-16,-3-13-1 16,0 5 1-16,-4 0-2 15,1 1 0-15,-5-4 1 16,-6 1 1-16,10 2-1 16,-14 2 1-16,4 4-2 15,-4 2 1-15,0 0 0 16,-6 3 0-16,-5-1 0 15,4 1 1-15,-3 0-2 0,-8 0 0 16,-6 2 1-16,3 3 1 16,-7 3-1-16,-4-1 0 15,8 1 0-15,-8-1 0 16,-3 1 1-16,14 5 0 16,-14-3-2-16,-7-2 0 15,10-3 1-15,-6 3 0 16,-8-1 0-16,7 1 0 15,-7 0 0-15,-3-9 0 16,-11 4 1-16,-3-6 1 0,14 2 0 16,-14-2 1-16,3 3-3 15,0 5 0-15,0-2 0 16,18 4 1-16,-4 1-7 16,8-1 0-16,6 1-40 15,18-3 0-15,4 0 12 16,3-13 1-16</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09-29T15:53:56.018"/>
    </inkml:context>
    <inkml:brush xml:id="br0">
      <inkml:brushProperty name="width" value="0.05292" units="cm"/>
      <inkml:brushProperty name="height" value="0.05292" units="cm"/>
    </inkml:brush>
  </inkml:definitions>
  <inkml:trace contextRef="#ctx0" brushRef="#br0">7133 8946 27 0,'-17'-27'13'0,"9"27"1"16,8-5-15-16,4 0 1 15,-4-6 0-15,4 0 1 16,-4 3 0-16,0 3 0 16,0-3 1-16,0 8 5 15,3 3 1-15,1 10-8 16,-4 8 1-16,0 6 1 15,0 15 1-15,-4 14 0 16,1 18 0-16,-5 10 1 16,1 20 1-16,0 1-5 0,-3 9 0 15,-1 10 0-15,4-2 1 16,0 0-2-16,0 0 1 16,0-3 1-16,0 8 0 15,0-22-2-15,0-1 0 16,7-14 1-16,0-19 1 15,3-10-1-15,-3-8 0 16,4-13 0-16,-1-9 0 16,1-7 1-16,-4-3 0 15,0-8 0-15,3-5 0 16,-3 0 2-16,0 0 0 16,0-2 2-16,0-4 1 0,0 1-5 15,-3-3 0-15,-1-3 0 16,-3-7 0-16,-3 2 0 15,-1 0 0-15,-3 0 1 16,-7-3 1-16,-11 3-2 16,-10-5 1-16,-4 0-2 15,-11 0 1-15,-2-3-1 16,-9 0 1-16,-20 3-1 16,-10-1 0-16,-1 4 1 15,-28-1 0-15,-7 3 0 16,3-2 0-16,-17-1 0 15,-7 3 0-15,7-2-1 16,-8-1 0-16,1 3 2 16,-4-2 1-16,8 2-2 0,6 2 0 15,18 1-2-15,4 5 1 16,13 5-14-16,11 1 1 16,15 4-45-16,24 6 0 15</inkml:trace>
  <inkml:trace contextRef="#ctx0" brushRef="#br0" timeOffset="1080.8717">8001 8961 10 0,'-7'-2'5'0,"7"-3"7"0,0 5-5 0,3-3-3 16,1-5 0-16,0 3-1 16,-1-3 1-16,1 2-3 15,-1 1 0-15,-3 5 3 16,4 8 0-16,-1 8-1 15,1 8 1-15,-1 15 0 16,4 9 0-16,-3 23 2 16,-4 6 0-16,0 24-3 15,0 15 1-15,-7 6-3 16,0 5 0-16,0 5-1 16,-4-7 0-16,0-4 1 15,4-18 0-15,0-2 4 16,0-8 0-16,0-9-6 0,4-4 0 15,3-12 0-15,0-12 1 16,3-14-12-16,4-15 1 16,4-11-29-16,-1-11 1 15</inkml:trace>
  <inkml:trace contextRef="#ctx0" brushRef="#br0" timeOffset="2395.0493">7941 10541 6 0,'-7'0'3'0,"7"-5"5"0,0 5-2 16,0 0 2-16,0 0 0 15,0-6-7-15,0 6 1 0,0 3 2 16,0 5 1-16,0 3-4 16,0-1 1-16,0 3 1 15,0 6 1-15,0 2-4 16,0 0 1-16,0 3-1 16,3-3 0-16,1 0-1 15,0-2 1-15,3-1 5 16,0 1 0-16,0-3-5 15,3-3 0-15,1-2 2 16,3-3 0-16,7 0 1 16,4-3 0-16,10 0-3 15,0-2 1-15,-3-1 0 16,7 4 0-16,7-6-1 16,3 2 1-16,8-2 0 15,13 3 1-15,-6-3 3 0,10 0 0 16,7-3-4-16,11 3 0 15,6-5 1-15,8-6 0 16,7-2-4-16,21-3 0 16,-3-2 3-16,6 2 1 15,4 0-4-15,1 0 1 16,6 3 0-16,-4 8 1 16,1-1 0-16,3 1 1 15,-7 5 2-15,4-5 0 16,-8 2-2-16,1 3 1 0,-4-2-1 15,0-1-1 1,-134 3 0-16,212 3 4 16,-39-6 1-16,-11 0-5 15,-31-5 1-15,-8-2-2 16,-10-1 0-16,3 1 1 16,-20-6 0-16,-12 0-20 15,-6-3 0-15,-11 3-19 16,-18 3 1-16</inkml:trace>
  <inkml:trace contextRef="#ctx0" brushRef="#br0" timeOffset="3555.0246">4614 11792 17 0,'-14'-10'8'0,"11"23"2"0,3-16-9 16,3 3 0-16,-3 3 0 15,4 0 4-15,10 5 1 16,7-3-4-16,7 0 0 16,8 3 0-16,-1 3 0 15,7-1 0-15,11-2 0 16,7 0 0-16,21 0 1 16,-3-3 0-16,6-2 0 0,12-6-4 15,17 3 1-15,-8-5 2 16,8 0 0-16,14-3-1 15,-7 5 0-15,4-2 0 16,3-3 0-16,-4 3-2 16,-3 2 1-16,0 1 1 15,-4-6 1-15,-6 5 0 16,-11-2 1-16,-4 2-2 16,-10 0 1-16,-1-2-3 15,-6 5 0-15,-8-5 2 16,-13 2 0-16,-18 0-2 15,-11-2 0-15,-7 3-42 16,-7-1 1-16</inkml:trace>
  <inkml:trace contextRef="#ctx0" brushRef="#br0" timeOffset="4102.7976">7144 11668 13 0,'-14'-3'6'0,"14"3"3"16,3 3-6-16,1 5 5 16,3 5 0-16,0 6-2 15,0 7 1-15,-4 3 2 0,1 11 0 16,-4 13-4-16,3 10 0 16,-3 14-2-16,-3 13 1 15,-8 8-3-15,1 18 0 16,-4 11 3-16,-4-2 1 15,0 10-2-15,1 5 0 16,3-16-2-16,-1 11 0 16,1-2-1-16,0-9 0 15,4-21 0-15,-1-18 1 16,4-11-28-16,7-16 0 0,4-18-3 16,6-30 0-16</inkml:trace>
  <inkml:trace contextRef="#ctx0" brushRef="#br0" timeOffset="4791.5341">8227 11766 18 0,'-4'5'9'0,"18"38"7"15,-10-25-10-15,-4 19 2 16,0 11 1-16,0 23-4 15,0 9 0-15,0 18-1 16,0 2 0-16,3 3-1 16,-3 16 0-16,0-13-3 0,-3 13 1 15,-4 6-2-15,3-1 1 16,-3-2 0-16,0-6 1 16,0-5-2-16,4-21 0 15,3-21-1-15,3-19 1 16,1-23-31-16,3-19 0 15,0-27 22-15,-4-23 0 16</inkml:trace>
  <inkml:trace contextRef="#ctx0" brushRef="#br0" timeOffset="5668.0881">8213 11737 26 0,'-32'-3'13'0,"32"17"0"0,3-14-13 0,4 2 0 15,4 1 1-15,0 2 0 16,-4-2 0-16,7-1 2 16,3 1 0-16,8-6-3 15,7 3 0-15,3-5 4 16,8 8 0-16,6-3-4 15,4 2 0-15,-7 4-1 16,3-1 1-16,8 3 3 16,-1-3 1-16,0-2-3 15,15 2 1-15,-8 0-2 16,1 1 0-16,-64-6 0 16,145-11 0-1,-29 6 0-15,-7-3 0 16,-3 3 1-16,0-1-1 15,3 6 1-15,-17-2-1 0,0-4 1 16,-4 1-1-16,7-3 1 16,1 6 0-16,-8-1 0 15,0 0-1-15,-3 3 0 16,10-5-1-16,-10 2 1 16,-8 6 1-16,4 0 1 15,0-1-3-15,4-2 1 16,0 8 6-16,-11 0 0 15,3-3-6-15,1 1 1 16,-4-4-2-16,11 4 0 0,-4-4 2 16,-11 1 0-16,1 5-1 15,0 0 0-15,-8-3 0 16,4-2 1-16,4 2-2 16,-8-5 1-16,-6 0-1 15,-1 0 1-15,1-5 0 16,-5-1 0-16,1-4-16 15,-3 2 1-15,6 0-18 16,-21-3 1-16</inkml:trace>
  <inkml:trace contextRef="#ctx0" brushRef="#br0" timeOffset="13450.1729">3923 10959 21 0,'0'-13'10'0,"0"-14"11"16,0 19-11-16,0 0-4 15,3 1 1-15,-3 1-4 16,0 6 1-16,4-2-1 16,-1-1-3-16,-3 3 0 15,4 18 4 1,0 6 1-16,-4 0-5 15,0 11 0-15,-8 9 1 16,5 9 0-16,-4-5-1 16,0 10 0-16,-4-5 0 0,1 3 1 15,-4-1 0-15,3-2 1 16,0-3-2-16,4-7 0 16,4-9-1-16,-4-7 0 15,3-6 0-15,4-3 1 16,-7-4 2-16,7-4 0 15,-3-2-1-15,3-3 1 16,0 1-2-16,0-1 0 16,0-2 0-16,0-1 0 15,3 1 1-15,4 0 0 16,-3-1-1-16,-1-2 1 0,4 0-1 16,0 3 0-16,4-3 0 15,0 0 1-15,-1 0-1 16,4 0 0-16,-3 0 1 15,3 0 0-15,0-3-1 16,4 1 1-16,3-1-1 16,4 0 0-16,3 1 1 15,4 2 0-15,-4 0-1 16,7 0 0-16,4 0 0 16,3 0 1-16,-3-3-1 15,-7 0 0-15,-1 1 0 16,-6-1 1-16,3 0-1 15,1 3 0-15,-5 0 1 16,1 0 1-16,-4 0-2 0,0 0 1 16,-3 0-2-16,-4 0 1 15,0 0 0-15,0 0 1 16,-3 0-1-16,-1 0 0 16,5 0-1-16,-1 3 1 15,0-6 0-15,0 3 1 16,0 0-1-16,-3 0 0 15,-1-2-1-15,1 2 1 16,-4-3 0-16,0 3 1 16,0 0-1-16,4 0 0 15,-1 0 0-15,4 0 1 16,0 0-2-16,-7 0 1 0,4 0 0 16,0 0 0-16,-1 0 0 15,-3 0 0-15,0 0 0 16,0 0 0-16,0-3 0 15,0 3 0-15,0-2-1 16,1 2 0-16,-1 0 2 16,-4 0 0-16,4 0-1 15,-3 0 1-15,-1 0-1 16,-3 0 0-16,4 0 5 16,-4 0 1-16,0 0-5 15,0 0 1-15,0 0-1 16,0 0 1-16,0 0-2 15,0 0 0-15,0 0-1 16,0 0 0-16,0-6 1 16,0-1 1-16,0-4 1 0,0-5 0 15,3-2-4-15,1-6 1 16,-1-3 0-16,1 4 0 16,3-7 2-16,0-4 0 15,4-6-1-15,-1 11 0 16,1-3-1-16,-1-2 1 15,1-6 0-15,-1 1 0 16,1 2 1-16,0 0 0 16,-1 2-1-16,-3 3 0 15,0 6-1-15,0 2 1 0,0 3 0 16,-3 0 1-16,-1 2-1 16,1 1 0-16,-4-1 0 15,0 3 0-15,0 1-1 16,-4 4 1-16,1 0 4 15,-4 1 1-15,0 2-4 16,0 0 0-16,-7 0 2 16,0 3 0-16,-8-1-4 15,-2 4 1-15,-1 4 0 16,-17 4 0-16,-15-1 1 16,-10 0 0-16,-10 6-2 15,3-1 0-15,-18 4 1 16,7-1 1-16,0-5-1 15,4 2 1-15,18 1-6 16,10 0 0-16,11 4-37 16,13 1 1-16,12 8 11 15,13 0 0-15</inkml:trace>
  <inkml:trace contextRef="#ctx0" brushRef="#br0" timeOffset="13966.3909">4163 11430 18 0,'-11'13'9'0,"15"-15"9"16,-4 2-10-16,7-3 2 16,0-8 0-16,-4-10-8 15,11-11 0-15,4 1-1 16,3-9 1-16,0-2-2 15,4-3 1-15,-4 2 0 16,0 9 1-16,-3 5-1 16,-7 0 1-16,3 5 0 0,-11 5 0 15,4 6 0-15,-3 3 0 16,-1 4 0-16,4 9 0 16,1 5 0-16,-5 5 0 15,1 11-2-15,3 5 1 16,-4 5-1-16,4-4 0 15,0 1 1-15,0 6 1 16,0 0-4-16,0 0 1 16,4-7-11-16,0-4 1 15,-4-5-12-15,0-5 1 16,-4-3 5-16,1-2 0 16</inkml:trace>
  <inkml:trace contextRef="#ctx0" brushRef="#br0" timeOffset="14153.8912">4233 11266 31 0,'-10'13'15'0,"13"-15"1"16,4 4-16-16,7 3 3 16,8-5 1-16,6-7-4 15,-3 1 0-15,10 1-33 16,-3-3 0-16,3-5 32 15,-10-3 0-15</inkml:trace>
  <inkml:trace contextRef="#ctx0" brushRef="#br0" timeOffset="18078.25">4371 10374 18 0,'-11'3'9'0,"8"-11"9"0,3 5-8 0,0 1-5 16,0-1 1-16,0 0-6 15,0 3 0-15,3-5 1 16,4 0 0-16,7 0-2 15,11 2 1-15,10 3 1 16,15 3 1-16,13 2 2 16,1 0 0-16,3 0-3 15,7 1 0-15,0-4 2 16,11 4 1-16,-4-4-4 16,-7 1 1-16,0-3-1 0,-3 0 1 15,-4 0 0-15,0 0 0 16,-4 0-1-16,-6 0 0 15,-12 0 0-15,-9 0 0 16,-5 0 0-16,-2-3 0 16,-8 3 1-16,-4 0 1 15,-2-2 3-15,-5-1 0 16,-3 0-4-16,0 1 1 16,0-4-2-16,-3 1 0 15,-4 0 0-15,0 0 0 0,0-3 0 16,-4 0 0-16,1 0 0 15,-1-3 0-15,1-2 0 16,-4-3 1-16,-7 0-1 16,-8 3 1-16,-2 2-1 15,-4 3 1-15,-1-5 1 16,1 3 0-16,0-1-1 16,3-2 1-16,4 5 0 15,3-3 1-15,8 3-4 16,3 3 0-16,3 2 0 15,8 3 0-15,6 8 1 16,11 0 0-16,8 3 0 16,6-3 1-16,0 2-1 15,-7 1 0-15,1-3 0 16,-5 3 0-16,-2-1 0 16,-5 1 0-16,1-1 4 0,-8 1 1 15,-3 2-4-15,-7 3 0 16,-7 0-1-16,0 2 0 15,-17 6-1-15,-12 0 1 16,-2 5-13-16,6 5 1 16,4-4-39-16,10-4 0 15</inkml:trace>
  <inkml:trace contextRef="#ctx0" brushRef="#br0" timeOffset="19926.1817">3616 9681 7 0,'0'-16'3'0,"18"3"4"0,-8 8-4 16,1-1-1-16,3 1 0 16,4-3 0-16,-1 0 1 15,8 0 0-15,0 0 1 0,-1 0-4 16,1 3 1-16,-4 2 1 16,0 3 1-16,-3 3-2 15,0 2 1-15,-1 3-1 16,-6 6 0-16,3 4-1 15,-7 3 0-15,4 3 2 16,-1 3 1-16,1-4-5 16,3-4 1-16,0-3 1 15,4-3 0-15,-1-2 3 16,1-6 0-16,-1-2-1 16,1-3 1-16,0-3-1 15,-1-10 1-15,-3-9-2 16,-3-4 0-16,-4-8-1 15,-3-9 0-15,-8-10 1 0,-3 6 0 16,0-1-1-16,-4 1 1 16,1 4 3-16,-1 9 1 15,4 7-6-15,4 6 1 16,3 11 0-16,3-1 1 16,8 8-2-16,6 6 1 15,1-6 0-15,14 1 0 16,10-1 0-16,-3-2 0 15,0-6-35-15,0-2 0 16,3-3 31-16,-7-2 1 16</inkml:trace>
  <inkml:trace contextRef="#ctx0" brushRef="#br0" timeOffset="20614.177">4350 9930 7 0,'-4'18'3'0,"15"-15"7"15,-11-3-4-15,7-8 2 16,-4-5 0-16,4-8-7 16,0-3 1-16,1-8 0 15,2-10 0-15,1-1-1 16,-1 6 1-16,1 6-1 16,-4 2 1-16,0 7 0 15,0 6 0-15,0 3 2 16,0 8 0-16,0 8-2 15,0 2 0-15,0 5-2 16,0 14 0-16,0 5 0 0,-3-5 0 16,-1 3 0-1,5-1 0-15,-5 3-5 0,1 0 1 16,-1 0-26-16,1-5 0 16</inkml:trace>
  <inkml:trace contextRef="#ctx0" brushRef="#br0" timeOffset="20786.5989">4389 9827 24 0,'-4'0'12'0,"25"-8"1"0,-10 5-12 0,3-2 0 15,4-6 1-15,6-2-3 16,4-3 0-16,-6-2-24 15,2-1 1-15</inkml:trace>
  <inkml:trace contextRef="#ctx0" brushRef="#br0" timeOffset="21114.6964">4837 9636 20 0,'3'-3'10'0,"-10"1"9"0,7-1-10 15,-3 3-3-15,3 0 1 16,-8-2-5-16,1 4 0 16,-3 1 0-16,-1 10 1 15,-3 6-4-15,4 10 0 16,-1-5 0-16,0 2 1 15,8 6 0-15,6-1 1 16,1 1-1-16,6-5 0 16,1-4-1-16,0-4 1 0,-1-6-1 15,4-7 0-15,4-6-13 16,0-6 0-16,-1-4-9 16,-3-6 1-16</inkml:trace>
  <inkml:trace contextRef="#ctx0" brushRef="#br0" timeOffset="21380.3315">4784 9864 19 0,'0'13'9'0,"17"-16"2"16,-13 1-10-16,6-1 2 16,1-5 1-16,3 0-1 15,4-3 0-15,-1 4 1 16,1 1 0-16,-7 1 5 15,-1 2 0-15,-3-2-5 16,-7 5 0-16,-3 5-4 0,-1 3 0 16,-3 5-1-16,0 1 1 15,0 2-8-15,3 2 0 16,1-2-26-16,6-3 0 16</inkml:trace>
  <inkml:trace contextRef="#ctx0" brushRef="#br0" timeOffset="21583.4832">5136 9501 36 0,'-21'-2'18'0,"25"-1"2"0,3 0-18 0,3 1-1 16,5-1 0-16,-1 0-2 15,3 3 0-15,1-2 1 16,0 2 1-16,-1 0-9 16,-3 0 1-16,0 0-24 15,1 2 1-15</inkml:trace>
  <inkml:trace contextRef="#ctx0" brushRef="#br0" timeOffset="21739.7337">5172 9723 38 0,'14'3'19'0,"28"-8"2"0,-31 2-19 15,10-2-5-15,7-6 1 16,11 1-35-16,3-4 0 16</inkml:trace>
  <inkml:trace contextRef="#ctx0" brushRef="#br0" timeOffset="22255.8084">5535 9403 39 0,'-3'-8'19'0,"48"14"3"15,-23-14-21-15,-1-3-2 16,3-2 0-16,8-3 1 0,0 8 0 16,0-3 2-16,-1 11 0 15,-6 3-2-15,-4 0 0 16,-3 7 0-16,-11 1 1 16,-7 5 0-16,-7 8 0 15,-7 5-1-15,-11 5 1 16,0 3-1-16,4-5 1 15,4 0 0-15,-8 2 0 16,7-5-1-16,4 0 1 0,4-2-1 16,6-9 1-16,8-4-2 15,-1-4 1-15,8-2 0 16,6-3 0-16,8-5-8 16,7-5 0-16,0-3-29 15,6-8 0-15</inkml:trace>
  <inkml:trace contextRef="#ctx0" brushRef="#br0" timeOffset="22568.2554">6110 9403 35 0,'-10'0'17'0,"-22"-8"2"16,25 8-18-16,-4-2 0 15,1 4 1-15,2 1-2 16,5 5 1-16,3 5 0 16,11 6 0-16,3 5-3 0,0-1 1 15,0 1 3-15,4 0 0 16,-1-3 0-16,-3-5 0 16,0 5 3-16,-7 3 1 15,-3 0-4-15,-8 2 1 16,-6 1-4-16,-1-6 0 15,-6-3-3-15,-5-4 1 16,-2-12-42-16,-4-10 1 16</inkml:trace>
  <inkml:trace contextRef="#ctx0" brushRef="#br0" timeOffset="22724.5635">6089 9406 45 0,'-4'-5'22'0,"19"5"10"15,-8-3-24-15,7-2-7 16,0-1 0-16,7 1-2 16,0-3 0-16,4 3-17 15,3-3 0-15,7-8-17 16,-3 0 1-16</inkml:trace>
  <inkml:trace contextRef="#ctx0" brushRef="#br0" timeOffset="24165.1875">6364 9639 24 0,'-3'-8'12'0,"3"-5"4"15,3 5-12-15,1 2-1 16,3-2 1-16,0 3 0 16,0 2 1-16,0 3-3 15,0 6 0-15,0 2-2 16,-4 2 0-16,1 6 1 16,0 3 1-16,-1 2-2 15,4-5 0-15,-7 2 0 16,4-4 1-16,-4-4-2 15,3-2 0-15,-3-5 2 0,7-3 1 16,4-8-1-16,3-8 0 16,-3 0-1-16,-1-3 0 15,1 1-1-15,-4 5 1 16,0 2 0-16,0 3 1 16,0 8-2-16,-4 0 1 15,-3 11 1-15,4 2 0 16,-4 11-1-16,0 0 0 15,0-6 0-15,0-2 0 16,0-3 3-16,0-13 1 0,3-8-2 16,5-13 0-16,6-3-2 15,0-2 0-15,7-1 0 16,0 6 0-16,0 3 1 16,0 4 0-16,-3 7-1 15,0 1 1-15,-4 9 0 16,0 7 0-16,-7 1-26 15,4 8 0-15,3 4 1 16,-14 1 0-16</inkml:trace>
  <inkml:trace contextRef="#ctx0" brushRef="#br0" timeOffset="24431.1949">6392 10104 31 0,'-10'-13'15'0,"38"-8"3"0,-14 13-16 16,4 3-1-16,3-8 1 15,4-1-4-15,3-4 1 16,7-3 1-16,4 2 1 15,0 1-15-15,7-1 0 0,-1 3-5 16,1 0 19 0,-46 16 0-16</inkml:trace>
  <inkml:trace contextRef="#ctx0" brushRef="#br0" timeOffset="24665.5637">6703 10030 24 0,'-21'16'12'0,"6"11"3"15,15-19-13-15,0 2 0 16,4 1 0-16,3 2 0 16,4 3 0-16,-1-3 4 15,1 0 1-15,-1-5 0 16,-3 0 1-16,1 0-1 16,-5 0 1-16,-6 3-7 15,-8 2 1-15,-7 0-2 16,-3 0 0-16,0-2-4 15,3 0 1-15,4-4-47 16,7-1 1-16</inkml:trace>
  <inkml:trace contextRef="#ctx0" brushRef="#br0" timeOffset="31552.1075">7359 12801 21 0,'-11'0'10'0,"11"0"3"16,4 5-12-16,-1 0 3 15,1 6 0-15,-1-1 0 16,5 11 1-16,-5 9-2 16,1 9 1-16,-1 4-3 15,1 7 1-15,-4 5 1 16,-4-2 1-16,1 13-4 16,-8 1 0-16,-7 4 1 15,1 6 1-15,-1-6 1 16,0-15 0-16,-3-3-2 15,4-11 0-15,3-5 0 16,3-10 0-16,4-6-1 0,3-5 1 16,4-3 2-16,0-5 0 15,7-8-1-15,4 0 1 16,3-6-5-16,7 6 0 16,4-5 2-16,-4 5 0 15,7 3 2-15,11 5 1 16,7-3-4-16,0 8 1 0,14-2 0 15,3 5 0-15,-10-8 2 16,-3-6 0-16,-1 1-1 16,0-3 1-16,1-3-2 15,-8 3 0-15,-7 3 0 16,-6 0 1-16,2 2 1 16,-6 3 1-16,0-3-4 15,-4 0 1-15,-3 1 0 16,-4-4 1-16,-4 1 5 15,1 0 0-15,-4-1-5 16,-7-7 0-16,0 0-1 16,0-6 1-16,-4 1 0 15,-3-6 0-15,4-8-2 16,-1 8 0-16,1-10 2 16,-1-19 0-16,8-8-2 15,-1-14 0-15,4 1 1 16,4-5 0-16,0-11 1 0,-1 5 0 15,1 8-1-15,-1-5 0 16,-3 16-1-16,0 10 1 16,-3 6 0-16,-4 8 1 15,0 5-1-15,-4 5 1 16,1 0-1-16,-1 0 1 16,-3 3-1-16,0 2 0 15,0 4-1-15,4 1 1 16,-1 1 0-16,1 3 0 15,-1-1 1-15,1 3 1 16,-5 0-1-16,-2 0 0 16,-8 3 0-16,-6 0 1 0,-12-3-4 15,-10 0 1-15,-14-3 2 16,-17 3 1-16,-4 3-5 16,0 0 1-16,6 7 2 15,8 11 1-15,7 14-6 16,15 7 0-16,16-2-23 15,19 5 0-15,6-2-8 16,18-14 0-16</inkml:trace>
  <inkml:trace contextRef="#ctx0" brushRef="#br0" timeOffset="32133.4852">7588 13002 26 0,'-17'-22'13'0,"17"9"7"0,3 13-13 15,1 3-2-15,-1 10 0 16,1 6-2-16,3 12 0 15,0 9-3-15,-4 5 1 16,1-5-1-16,-1 2 0 31,1 11 0-31,-4-5 1 16,3-9-2-16,-3-4 0 16,0-9-2-16,0-5 0 0,0-10-13 15,0-8 0-15,0-14-5 16,0-16 0-16</inkml:trace>
  <inkml:trace contextRef="#ctx0" brushRef="#br0" timeOffset="32525.0564">7588 13044 20 0,'0'-19'10'0,"7"-23"8"16,0 34-10-16,0-8-1 16,8 0 1-16,6 3-3 15,7 5 0-15,7 3-4 16,-10 5 1-16,-4 0-1 15,0 8 1-15,-3 5 1 16,-4 0 0-16,-3 6-3 16,-4-1 1-16,-7 4-1 15,0 1 1-15,-11 4-2 16,-7-1 1-16,-3-2-1 16,0-3 1-16,3-5 0 0,4-5 0 15,7-3-1-15,7 0 0 16,11-3 1-16,6 5 0 15,1 1 1-15,0 2 1 16,-1 1 0-16,-3-1 0 16,1 3 5-16,-5 2 1 15,-6 6-3-15,-4 0 0 16,-4 0-3-16,-10-3 1 16,-14-5-3-16,-11 2 0 15,4-7-8-15,7-3 1 16,10-6-38-16,7-7 0 0,18-6 34 15,11-10 0-15</inkml:trace>
  <inkml:trace contextRef="#ctx0" brushRef="#br0" timeOffset="33386.5085">8460 13512 23 0,'0'24'11'0,"7"-24"11"0,-4-5-11 0,4-6-5 15,7-5 1-15,0-5-1 16,1-16 0-16,-1-3-4 15,0-18 1-15,0-11-2 16,4-2 1-16,-4-14-1 16,-4 3 1-16,1-8-2 15,-1 8 1-15,1-5-1 16,-4 13 0-16,-3 2 0 16,3 6 1-16,-4 3 0 15,1 7 1-15,-1 9-1 16,1 10 1-16,-4 8-3 15,3 5 0-15,1 0 4 16,-4 5 0-16,0 4-2 16,0 4 1-16,0 3-1 15,0 0 1-15,0 0-2 0,0 0 1 16,0 8-1-16,0-2 0 16,0-1 0-16,-4 8 0 15,-3-2 0-15,-3 5 0 16,-1 5 0-16,-10 8 0 15,0 6 0-15,-4 4 0 16,0-2 0-16,4-2 1 0,0-3-2 16,3 0 1-16,8-6-1 15,3-5 1-15,3-2 0 16,4-3 0-16,0-8 0 16,7-5 0-16,7-11 0 15,8-11 0-15,-1-7 0 16,7-3 0-16,-3 10 0 15,-8-2 0-15,1 0-1 16,-4 8 1-16,0 2 0 16,0 14 1-16,0 8-1 15,0 5 0-15,1 13 1 16,-1 11 0-16,3 5-3 16,4-3 1-16,1 6-12 15,2 2 0-15,1-10-34 16,14 5 1-16</inkml:trace>
  <inkml:trace contextRef="#ctx0" brushRef="#br0" timeOffset="34204.1829">9285 12676 17 0,'4'-18'8'0,"6"4"9"0,-10 14-10 15,0 0 2-15,0 0 0 16,0 0-4-16,0 0 0 16,0 11-4-16,0 10 1 15,-3 14-1-15,-1-1 0 16,-3 8-1-16,-3 6 1 15,-1 0-1-15,0-9 1 16,1-4-1-16,-1-4 1 16,4-1-18-16,4-7 0 15,3-7-8-15,3-5 1 0</inkml:trace>
  <inkml:trace contextRef="#ctx0" brushRef="#br0" timeOffset="34658.2452">9631 12642 22 0,'-4'0'11'0,"-3"-6"7"16,7 1-11-16,-3 5-5 15,-4 0 1-15,0 3-2 16,0-1 1-16,-1 4-1 16,1 2 0-16,0 5-1 15,0 0 0-15,4 3-1 0,3 0 1 16,0 2 0-16,7 4 1 16,0 1 1-16,7 4 1 15,0 5-2-15,4-3 0 16,3 0 1-16,0-3 1 15,-3-2-1-15,-1-3 0 16,-3-2 3-16,-3-3 0 16,-4-3-5-16,-7 0 0 15,-10 3 0-15,-8 0 1 16,-7 2-1-16,-7 1 1 0,4-6-2 16,-7-2 1-16,0-6-1 15,-4-5 0-15,7-8-22 16,0-5 0-16,11-3 0 15,7-13 1-15</inkml:trace>
  <inkml:trace contextRef="#ctx0" brushRef="#br0" timeOffset="34814.5484">9673 12517 47 0,'7'-7'23'0,"28"-17"5"16,-24 21-23-16,7 0-5 15,-1 1 0-15,8 4-6 16,3 1 0-16,4 5-39 16,0 0 1-16</inkml:trace>
  <inkml:trace contextRef="#ctx0" brushRef="#br0" timeOffset="34970.8016">10054 13052 47 0,'-39'8'23'0,"32"-6"3"0,7-2-25 16,4-5-2-16,3 3 1 15,3-9-14-15,5 3 1 0,2-3-21 16,4 1 0-16</inkml:trace>
  <inkml:trace contextRef="#ctx0" brushRef="#br0" timeOffset="35393.0867">10432 12708 25 0,'-18'-21'12'0,"-3"-6"7"16,21 19-14-16,-7-5 0 15,-7-3 0-15,-4 3-2 16,-3-3 1-16,-4 6 0 15,0 7 0-15,8 8-4 16,3 8 1-16,3 3 2 0,8 8 0 16,10 8-3-16,7 10 1 15,3-5-2-15,8 6 1 16,-4-1 0-16,-7 3 0 16,0-3 0-16,-3 1 1 15,-4-1-1-15,-3 0 0 16,-1-7 0-16,-6-4 0 15,-8-9 1-15,0-15 1 16,1-14-2-16,-4-15 0 16,3-20 1-16,4-6 1 15,4-7 3-15,6-9 0 0,4 4-5 16,7 9 1-16,0 6-1 16,1 8 0-16,-1 5-8 15,7 3 1-15,4 0-41 16,6 5 1-16</inkml:trace>
  <inkml:trace contextRef="#ctx0" brushRef="#br0" timeOffset="36303.0348">10883 12848 24 0,'-7'-5'12'0,"4"26"2"0,3-13-13 15,0 8 2-15,0 8 1 16,0 5-3-16,0-5 0 16,-4 2 1-16,4 1 0 15,-3-1 1-15,-1-2 1 16,4-6-1-16,0-4 0 16,0-7 0-16,4-7 0 15,3-7-3-15,3-4 1 16,4-10-2-16,7-3 1 0,1-13 0 15,-1 8 1-15,0 5-2 16,-3 5 1-16,-4 4 0 16,3 4 1-16,-6 14 0 15,0 5 0-15,-4 5-1 16,0 8 1-16,0 0-1 16,-4-5 0-16,1-3 0 15,-1 1 1-15,1-4-2 16,3-2 1-16,3-5-1 15,5-11 1-15,2-13 0 16,8-11 1-16,-4-5 0 16,0-3 0-16,-3 6-1 15,-1 7 0-15,-2 9 7 16,-1 12 0-16,0 12-4 0,0 4 1 16,0 11-4-16,4 14 0 15,-1-3-1-15,-3-3 1 16,4-3-38-16,0 1 1 15,6-6 20-15,1-5 1 16</inkml:trace>
  <inkml:trace contextRef="#ctx0" brushRef="#br0" timeOffset="37102.4522">11271 13457 33 0,'-14'-6'16'0,"21"4"7"0,0-11-17 16,7-6-3-16,11-13 1 15,10-7-4-15,15-14 0 16,17-8 0-16,0-11 1 16,7-7-1-16,3 2 0 15,-2 3-10-15,-5 11 0 16,-13 15-22-16,-19 16 0 16</inkml:trace>
  <inkml:trace contextRef="#ctx0" brushRef="#br0" timeOffset="37525.117">11885 13211 25 0,'-11'-11'12'0,"-10"16"4"0,14-5-12 16,-7 6 2-16,0 4 0 15,0 1-4-15,0 5 1 16,7 2-2-16,3 3 1 15,8 1 1-15,6-4 0 16,4 1-2-16,4-1 1 16,-4-2 2-16,0-3 1 15,-7 0 1-15,-3 1 1 16,-8-1-8-16,-3 0 1 0,-10 0 0 16,-4 1 0-16,-4-4 0 15,0-5 0-15,7-2-12 16,1-3 1-16,3-3-30 15,7 1 0-15</inkml:trace>
  <inkml:trace contextRef="#ctx0" brushRef="#br0" timeOffset="46406.0591">12210 8371 24 0,'10'-18'12'0,"22"28"12"16,-25-2-12-16,4 3-4 16,-1 13 1-16,1 16-5 15,-8 4 0-15,-3 17-1 16,0 5 1-16,4-10-7 16,-4 15 1-16,0-4 1 15,3 1 1-15,1-1-9 0,3-12 0 16,0-13-30-16,0-20 0 15</inkml:trace>
  <inkml:trace contextRef="#ctx0" brushRef="#br0" timeOffset="46688.475">12097 8432 35 0,'-7'-2'17'0,"28"2"6"0,-7 0-17 0,18 0 0 15,10 0 1-15,25 13-6 16,0 5 1-16,4 11-1 16,-1-5 1-16,-3 3 6 15,-10 2 0-15,-8 5-1 16,-17 6 1-16,-15 2 0 16,-13-7 1-16,-18 10-7 15,-18 8 0-15,-3-3-2 16,-22 0 1-16,1-8-3 15,3-7 1-15,11-9-31 16,13-5 0-16,15-10-10 16,21-8 0-16</inkml:trace>
  <inkml:trace contextRef="#ctx0" brushRef="#br0" timeOffset="47425.8292">12873 8871 22 0,'0'22'11'0,"25"28"6"0,-15-42-11 0,1 0 0 16,-1-8 1-16,4-5-4 15,8-9 1-15,-1-10-3 16,0 1 1-16,0-9-3 15,-3-8 1-15,-4 1 0 16,-7 1 1-16,-11 7 1 16,-10 10 1-16,-3 10-1 15,-5 14 0-15,-9 15 1 16,2 14 1-16,1 2-4 16,7 17 1-16,14-4-1 15,7 3 0-15,14 1 0 16,7-9 1-16,11-13-10 15,14-18 0-15,10-19-30 0,22-11 1 16</inkml:trace>
  <inkml:trace contextRef="#ctx0" brushRef="#br0" timeOffset="47754.4741">13656 8464 28 0,'-21'-18'14'0,"-4"-20"9"0,18 28-13 0,-7-6-2 16,-7 0 0-16,0 3 0 15,-1 5 0-15,1 5-6 16,0 9 1-16,4 9-1 15,2 7 0-15,5 12-2 16,3 8 0-16,0 9 0 16,3 9 0-16,4 4 0 15,4-6 0-15,-1 16 0 16,1-5 0-16,3-5-29 16,-4-9 1-16,-3-13-1 15,0-15 1-15</inkml:trace>
  <inkml:trace contextRef="#ctx0" brushRef="#br0" timeOffset="48191.9785">13310 8758 27 0,'11'-8'13'0,"28"-27"1"0,-29 27-13 15,4 1-2-15,11-4 0 16,3 0 2-16,8 1 0 15,-1-1-3-15,7 1 1 16,1 2 1-16,-1 2 1 16,-7 9-11-16,-3 8 1 15,-7 10 8-15,-4 5 0 0,-11 3 1 16,1 0 1-16,-4-5-1 16,-4 3 1-16,-3-1 0 15,4 1 0-15,-4-1-1 16,4-5 0-16,3-5-3 15,-4-8 1-15,1-5-7 16,-4-3 1-16,3-14 8 16,1-4 0-16,-1 2 0 15,-3-2 1-15,0-6 1 16,0-3 1-16,0 1 9 16,0 7 0-16,0 1-3 15,0 2 1-15,-3 5-5 16,-1 1 1-16,1 2-7 15,3 0 1-15,3-3-2 16,-3 3 1-16,0 0-33 0,4 8 0 16</inkml:trace>
  <inkml:trace contextRef="#ctx0" brushRef="#br0" timeOffset="48490.581">13815 8432 41 0,'-7'8'20'0,"10"-18"0"16,-3 10-20-16,0 0-1 15,0-3 1-15,0 3-25 16,0 3 1-16,7-1 9 16,4 1 1-16</inkml:trace>
  <inkml:trace contextRef="#ctx0" brushRef="#br0" timeOffset="48756.6112">13991 8864 44 0,'-32'31'22'0,"29"-10"5"0,6-28-23 16,1-9-4-16,3 0 1 15,0-13-2-15,4-14 1 16,3-7 1-16,7 10 1 0,0 9-3 15,0 4 1-15,0 9 4 16,-3 4 0-16,-4 17 2 16,-7 18 0-16,0 14-6 15,0-4 1-15,0 14-2 16,7 8 0-16,1-10-17 16,2-4 1-16,1-10-24 15,3-7 1-15</inkml:trace>
  <inkml:trace contextRef="#ctx0" brushRef="#br0" timeOffset="49241.026">14485 8750 44 0,'-11'34'22'0,"29"-5"1"0,-4-26-22 0,4 0 2 16,7 2 1-16,3-10-1 15,-4-9 1-15,1-12-3 16,0-11 1-16,0 2-3 16,-8-2 1-16,-10 0 0 15,-10 6 1-15,-4 9 6 16,-18 22 1-16,-10 8 0 15,-4 19 0-15,0 15-7 16,7-2 0-16,11 10-1 16,14 0 0-16,11-10-6 15,20-8 1-15,15-11-24 16,11-13 0-16,9-5-6 16,9-3 0-16</inkml:trace>
  <inkml:trace contextRef="#ctx0" brushRef="#br0" timeOffset="50087.4739">15099 8567 54 0,'-7'3'27'0,"21"-11"-11"0,-7 5-27 15,-3 3-32-15,6 6 1 16</inkml:trace>
  <inkml:trace contextRef="#ctx0" brushRef="#br0" timeOffset="50212.4742">15215 8877 48 0,'-35'39'24'16,"31"-36"0"-16,4 0-24 0,4-1-47 15,3-7 1-15,0-3 45 16,0-8 1-16</inkml:trace>
  <inkml:trace contextRef="#ctx0" brushRef="#br0" timeOffset="51057.7806">14026 9705 12 0,'0'-29'6'0,"0"5"13"0,4 19-7 16,-4 2-8-16,0 3 1 15,0 0 2-15,0 0 0 16,3 3-2-16,1 10 1 0,0 16-1 16,-1 11 1-16,-3 26 0 15,4 19 1-15,-1 26-2 16,-3 10 1-16,0 49-1 15,0 18 0-15,-7 34-4 16,-4-3 0-16,1-2 3 16,-1-21 1-16,1 8-1 15,3-11 1-15,-4-18-3 16,4-11 1-16,0-3-1 16,3 3 0-16,1-21-1 15,3-8 0-15,0-8-2 16,0-5 1-16,3-30-1 15,1-10 1-15,0-18-23 16,-1-19 1-16,-6-27-34 16,-1-26 1-16</inkml:trace>
  <inkml:trace contextRef="#ctx0" brushRef="#br0" timeOffset="51558.6602">13935 9893 25 0,'-21'29'12'0,"-8"13"9"16,26-31-12-16,-4 2-4 16,0 0 1-16,0 0-5 15,3 1 1-15,4-6 1 16,7-6 1-16,4-7-4 15,6-14 1-15,5-15-1 16,-1 0 0-16,-21 34 0 16,49-101 0-1,-10 22 0-15,-7 18 7 0,-11 16 1 16,-7 16-2-16,-3 24 1 16,3 15-5-16,0 25 0 15,0 10-1-15,3 13 0 16,1-3-2-16,0-7 1 15,-1-14-21-15,8-7 1 16,0-9-20-16,3-10 1 16</inkml:trace>
  <inkml:trace contextRef="#ctx0" brushRef="#br0" timeOffset="52011.8176">13398 9485 24 0,'-10'6'12'0,"17"17"4"15,0-9-12-15,0 4 3 0,4 1 0 16,3 10-5-16,3 3 1 16,1-6-2-16,0-5 1 15,3-8 0-15,0-10 0 16,4-8-1-16,-1-6 0 15,1-10-1-15,7-11 1 16,-7-2-2-16,-4 5 0 16,-4 2 4-16,-3 6 0 15,-3 11 0-15,-7 12 1 16,-4 22-3-16,-7 10 1 0,-4 22-2 16,-3 5 1-16,0 16-7 15,10-6 1-15,4 8-39 16,11 1 1-16</inkml:trace>
  <inkml:trace contextRef="#ctx0" brushRef="#br0" timeOffset="53217.9986">12580 11597 37 0,'4'0'18'0,"17"-11"0"16,-11 8-18-16,4 1 0 16,8 2 0-16,-1 0 0 15,3 2 0-15,12 1 1 16,3 2 0-16,3 3 3 16,-3 0 1-16,3 3-5 15,7-3 0-15,8 0 4 16,10-3 0-16,10 0-2 15,-2-2 1-15,9-6-2 0,8-2 1 16,14-6-2-16,-7-2 0 16,6 3 2-16,12 2 0 15,-8 5-1-15,8 0 0 16,-1 6-1-16,15 0 0 16,-22-1 0-16,4 4 0 15,-4 2 0-15,8 2 1 16,-22-5-2-16,0 3 0 15,-3 3 8-15,-8 0 0 16,1 2-7-16,-4-3 0 0,-14 4-1 16,-7-4 0-16,-3-2 2 15,-4 3 0-15,-4-1-2 16,-7-2 1-16,4 0 0 16,-7-3 0-16,7 1 0 15,-4-6 1-15,-3-6-2 16,-7-1 1-16,0 1 0 15,-4-2 0-15,-4 6 0 16,-2-4 1-16,-5-2-1 16,-3 3 0-16,0-5 0 15,-3 4 1-15,0 4-1 16,-4-4 0-16,0 1 0 16,0 5 0-16,-4-5-1 15,-3 5 1-15,0 0 0 16,0 0 1-16,0-3-1 15,0-2 1-15,0-3-1 0,0-3 0 16,-3-2-2-16,-1-3 1 16,-3 0 2-16,-3-2 0 15,-4 2-2-15,3 0 1 16,-10 3 0-16,-4-3 0 16,0 3 0-16,-3 2 1 15,7 6-2-15,0 5 1 16,7 2 0-16,0 4 0 15,10 4 0-15,8 4 0 16,3-1-1-16,10 0 1 0,4-8 1 16,4 1 0-16,3-4-2 15,4-4 1-15,3 2 0 16,1 0 0-16,-8 2 1 16,-3 4 0-16,-8 4-1 15,-6 1 1-15,-8 2 0 16,-6 8 0-16,-11 3-1 15,-7 10 1-15,-4 1-2 16,4-4 1-16,0 4-1 16,-1-1 0-16,8-2-30 15,11-8 1-15,-1-8 0 16,11-8 1-16</inkml:trace>
  <inkml:trace contextRef="#ctx0" brushRef="#br0" timeOffset="53530.5496">16355 11599 40 0,'3'3'20'0,"15"21"8"0,-11-19-19 0,7 0-8 16,4 9 1-16,6 9-3 16,5 4 1-16,-1-1 0 15,-3-2 1-15,3-5-4 16,-4-3 1-16,1-1-45 15,-4-1 1-15</inkml:trace>
  <inkml:trace contextRef="#ctx0" brushRef="#br0" timeOffset="53718.0648">16319 11861 45 0,'15'-24'22'0,"27"-81"4"16,-28 83-22-16,11-4-4 0,3-6 0 16,4-2-3-16,-1 2 1 15,-2 3-43-15,-1 8 0 16</inkml:trace>
  <inkml:trace contextRef="#ctx0" brushRef="#br0" timeOffset="57511.9729">6858 14846 11 0,'-7'-6'5'0,"7"-15"7"16,0 13-6-16,-4 0-1 0,4-2 0 16,-3 2-1-1,-4 0 1-15,3 3-3 0,1 2 1 16,-1 3-3-16,1 0 0 15,-1 3 0-15,1 2 0 16,3-2 0-16,0-1 0 16,0 1-1-16,0 0 0 15,0-3 4-15,0 0 1 16,0 0-2-16,0-3 0 16,0 3-2-16,-4-3 1 0,4 3 0 15,4-5 0-15,3-3-1 16,3-5 0-16,4 0 0 15,4-3 1-15,3 2-1 16,-7 1 0-16,0-3 0 16,4-2 0-16,0 2 0 15,3-3 0-15,0 6 0 16,0 0 1-16,0 0 0 16,-3 5 0-16,-4 0-2 15,0 3 1-15,-3-3 1 16,-4 5 0-16,0 0 4 15,-4-2 0-15,1 0-3 16,0 5 0-16,-4 0-1 16,0 0 1-16,0 0-2 15,0-3 1-15,-4-2-1 0,0 0 0 16,1 2 0-16,-1 0 1 16,1 3-2-16,-1 0 1 15,1-2 0-15,-1 4 0 16,1-2 0-16,-1 0 1 15,1 3-1-15,3-6 0 16,-4 6 0-16,4-3 0 16,0-3 0-16,0 1 0 15,0 4 0-15,0-2 0 16,0 3-1-16,0-3 1 16,0 5 0-16,0 1 0 0,4-4-1 15,-1 1 0-15,1 2 2 16,-1-2 0-16,-3-3-1 15,4 2 1-15,-4 1 3 16,0-3 1-16,0 0-5 16,-4 0 1-16,1 0-1 15,-1 3 0-15,1 2 0 16,-1 3 0-16,-3 10 0 16,0 4 0-16,0 7-2 15,0 10 1-15,0 6 2 16,0 0 0-16,0 0-1 15,-4 8 1-15,1-3-2 16,-1-2 1-16,4-6-2 16,0-2 1-16,3-11 2 15,4-5 1-15,-3-5-4 0,-1-6 1 16,4-5 3-16,0-8 0 16,0-13-1-16,0-3 1 15,-3-19-3-15,-1-2 0 16,-6-10 2-16,-1-12 0 15,1-4-2-15,2 13 1 16,5-6-1-16,3 6 0 16,0 5 1-16,3 5 1 15,1 11-1-15,3 5 1 16,0 8-2-16,-3 0 1 0,3 6 0 16,3 2 1-16,4 3-2 15,8 5 1-15,9 2 1 16,5 4 0-16,6-4-1 15,7 1 0-15,1-6 0 16,-4-5 1-16,-1 0-1 16,1 3 1-16,0-3-1 15,0 0 0-15,-7 0-1 16,-7 3 1-16,-8 0-9 16,-3 5 0-16,-3 2-33 15,-7 4 1-15,-4-4 38 16,-11 11 1-16</inkml:trace>
  <inkml:trace contextRef="#ctx0" brushRef="#br0" timeOffset="57730.7453">7031 14737 28 0,'-25'3'14'0,"22"-3"0"0,6 0-14 15,1 3 5-15,-1-1-5 16,-3-2 0 0,43 11 4-16,-5-9 1 15,8-2-7-15,7-7 1 16,-7-7-32-16,0-2 0 16</inkml:trace>
  <inkml:trace contextRef="#ctx0" brushRef="#br0" timeOffset="57855.7862">7606 14830 43 0,'-11'61'21'0,"8"-37"0"15,3-11-21-15,0 3-4 16,3 2 1-16,1-2-36 16,3-11 1-16</inkml:trace>
  <inkml:trace contextRef="#ctx0" brushRef="#br0" timeOffset="58012.0389">7641 14452 46 0,'-32'5'23'0,"18"3"0"16,14-3-24-16,0 0-6 16,4 1 1-16,-1 12-23 0,8 6 1 15,10-3 18-15,11 3 0 16</inkml:trace>
  <inkml:trace contextRef="#ctx0" brushRef="#br0" timeOffset="58590.8721">7796 14925 30 0,'-14'35'15'0,"-25"17"11"0,36-49-15 16,-1-8-9-16,4-14 0 15,7 3-1-15,4-7 0 0,3-9-1 16,4-5 0-16,6 0 1 15,1 5 0-15,3 11-1 16,1 16 0-16,-5 15 0 16,1 14 0-16,0 8 0 15,-1 7 0-15,5 1-10 16,-1 0 1-16,4-3 1 16,-1-8 1-16,1-5 5 15,-7-8 1-15,-1-8-7 16,1-11 1-16,0 0 1 15,-4-15 0-15,0-9 6 16,-7-2 1-16,-3 3 2 16,-8-6 1-16,-3-2 3 15,-3-6 0-15,-4 5-5 16,-4 6 1-16,1 6 0 0,-4 9 1 16,-4 12-1-16,0 15 0 15,1 11-1-15,6 0 1 16,8 10-2-16,3 8 1 15,3-7-2-15,4-12 1 16,0-1 3-16,4-17 1 16,3-24-3-16,4-7 0 15,6-24-3-15,4-14 0 16,1-15 2-16,-5 7 1 16,-6-10-2-16,-4 6 0 15,-3 15 14-15,-8 16 1 0,-3 13-11 16,0 21 1-16,-3 27-1 15,-1 16 1-15,-3 26-5 16,4 22 1-16,3 7-2 16,3-8 0-16,8 6-17 15,6-16 1-15,12-14-33 16,13-10 1-16</inkml:trace>
  <inkml:trace contextRef="#ctx0" brushRef="#br0" timeOffset="59452.7835">9250 14875 30 0,'-7'-16'15'0,"35"-29"6"0,-14 29-15 15,14-5-5-15,18-3 1 16,-3-2 1-16,2-6 0 15,5 5-2-15,-1 1 0 16,-7 5-1-16,-3 8 0 16,-10 18 5-16,-5 8 0 15,-6 11-4-15,-4 21 0 0,0 5 0 16,-3 22 1-16,-4-1-2 16,3 14 0-16,8-6 0 15,3-15 1-15,0-22 4 16,11-13 1-16,-7-18-4 15,-4-22 1-15,4-13-3 16,-1-21 0-16,1 0 0 16,-4-10 1-16,-7-14-2 15,-7 0 1-15,-3-2 0 16,-4 10 1-16,-4 11 7 16,1 7 0-16,3 12-8 15,0 9 0-15,10 12 0 16,8 2 1-16,7 0-2 15,6-5 0-15,12 2 1 0,10 1 1 16,-4-1-23-16,-3 0 1 16,0 1-23-16,0-1 0 15</inkml:trace>
  <inkml:trace contextRef="#ctx0" brushRef="#br0" timeOffset="61730.2786">10167 15454 26 0,'-21'29'13'0,"3"-13"7"0,18-16-12 16,0 0-3-16,0-2 0 15,4-14-3-15,6-11 1 16,1-4-1-16,3-4 1 16,14-15-3-16,8-6 0 15,-1 6 0-15,-3 0 1 16,-1 0 0-16,-2 5 0 0,-1 5-1 16,-7 13 1-16,-3 12 5 15,-4 9 1-15,0 19-4 16,-7 9 1-16,0 20-1 15,-4 11 1-15,4-13-4 16,4 7 0-16,0-2 0 16,-1-5 1-16,4-6-7 15,0-10 0-15,4-13-41 16,-4-11 0-16,0-11 41 16,-10-2 1-16</inkml:trace>
  <inkml:trace contextRef="#ctx0" brushRef="#br0" timeOffset="61886.5206">10336 15211 46 0,'0'3'23'0,"29"-6"2"0,-19-2-23 16,4-1-3-16,7-2 1 16,11-5-1-16,7-3 1 15,10-5-47-15,11 5 1 16</inkml:trace>
  <inkml:trace contextRef="#ctx0" brushRef="#br0" timeOffset="62793.3561">10873 15060 24 0,'-4'5'12'0,"11"3"8"0,-7 0-12 15,4 8-5-15,-1 11 1 16,1 7-2-16,-4-2 0 0,3-6 0 16,1 3 0-16,-1 3-3 15,1-5 1-15,-1-4-1 16,-3-7 1-16,0-5-2 15,0-9 0-15,0-7-1 16,0-3 1-16,-3 0-4 16,-1-5 1-16,-3-11 3 15,4-5 0-15,-1-5 2 16,1-1 1-16,3 6-2 16,0 0 1-16,7-3 1 15,7 1 1-15,7-1 0 16,4 3 0-16,-1 8 1 15,1-1 0-15,0 4-1 16,3 5 1-16,-3 2 0 16,-4 6 1-16,-7 5-3 0,-7 8 0 15,-7 10-1-15,-11 9 0 16,1-6 1-16,-4-3 0 16,-4-2-1-16,4 0 0 15,0-3-1-15,7 1 1 16,3-1 0-16,8 0 0 15,6 3 1-15,8 2 0 16,7 4-1-16,3-4 0 16,-3 3 4-16,-1 0 0 15,-6-2 5-15,-7-3 1 16,-4 0-8-16,-14-8 1 0,-11 0-3 16,-7-3 0-16,-7 3-1 15,-6-3 1-15,-1 0-2 16,4 1 1-16,6-6-42 15,8 8 1-15,14-3 29 16,4-2 1-16</inkml:trace>
  <inkml:trace contextRef="#ctx0" brushRef="#br0" timeOffset="66845.0798">7458 12457 10 0,'-60'8'5'0,"0"31"2"16,28-26-5-16,-3 14-1 15,-8 5 1-15,-2 15 1 16,-1 14 1-16,7 8-3 16,4 16 1-16,10 23-3 15,7-2 1-15,4 21-1 16,11 16 1-16,13 2-1 16,15-4 1-16,14-9 1 15,17 11 1-15,15-45-2 16,-4-19 0-16,10-23 1 15,12-25 0-15,9-4-1 16,1-22 1-16,3-24 1 0,4-10 1 16,0-24 3-16,-14-15 1 15,-8-17-5-15,-6-31 0 16,-14-17-2-16,-19 17 1 16,-13-16-1-16,-14-1 0 15,-18 20 0-15,-18-7 1 16,-7 9-2-16,-27 6 0 15,-26 9 1-15,-14 25 0 16,-3 21 0-16,-14 7 0 16,3 14-3-16,0 0 3 15,106 29 0-15</inkml:trace>
  <inkml:trace contextRef="#ctx0" brushRef="#br0" timeOffset="73692.9191">9486 14288 34 0,'-56'-6'17'0,"6"17"2"0,47-11-16 16,6 2-4-16,8 1 0 15,10 2 1-15,7 3 1 0,8-5-2 16,9 0 0-16,8-6 1 15,4-5 0-15,10-3-18 16,-7 4 1-16,-4-1 0 16,-3-11 0-16</inkml:trace>
  <inkml:trace contextRef="#ctx0" brushRef="#br0" timeOffset="73942.9254">9895 14121 25 0,'-53'0'12'0,"43"26"3"15,10-23-14-15,7-3 0 16,7-3 0-16,7 1 2 16,-3-1 1-16,3-2 3 15,0 2 0-15,4-2-3 16,-4 5 0-16,-3-3 2 0,-4 6 0 16,-4 2-2-16,-6 6 0 15,-11 4-5-15,-4 7 1 16,1-1-2-16,-8 5 0 15,0 3-27-15,-3 1 1 16,4-4 8-16,3-10 0 16</inkml:trace>
  <inkml:trace contextRef="#ctx0" brushRef="#br0" timeOffset="77470.7984">6011 16513 22 0,'-24'-8'11'0,"6"-13"5"0,18 7-10 16,7-2-1-16,7-10 1 15,7-3-4-15,0-6 1 16,11-12-1-16,11 2 0 15,6 5-2-15,-3 6 0 16,14 2 1-16,-4 3 0 0,-6 5-1 16,-12 6 0-16,-6 2 5 15,-7 8 1-15,-4 8-3 16,-3 8 1-16,-4 10-3 16,0 25 0-16,-4 7 0 15,1 24 0-15,0-8-2 16,-1 6 0-16,4-4 0 15,4-7 1-15,3-11 2 16,4-10 0-16,0-11 2 16,-1-16 0-16,8-7-2 15,0-22 0-15,3-11-3 16,-3-18 1-16,0-26 0 16,-11-8 0-16,-7 5 1 15,-7-3 1-15,-7 8 2 0,3 13 0 16,-3 14 1-16,0 8 1 15,4 18-6-15,6 3 0 16,1 5 0-16,10 2 0 16,11 6-9-16,10 0 0 15,11 6-48-15,18-4 0 16</inkml:trace>
  <inkml:trace contextRef="#ctx0" brushRef="#br0" timeOffset="78080.7574">7168 16912 22 0,'-21'16'11'0,"11"-5"8"0,10-11-11 16,0-3-2-16,0-5 1 15,3-8-6-15,4-18 0 16,4-3 1-16,6-21 0 0,8-9-2 16,10-4 1-16,1-11-1 15,-5 16 0-15,1 5 0 16,-4 13 1-16,1 17 1 16,-8 12 1-16,-4 14-1 15,-2 15 0-15,-5 19-2 16,-3 6 1-16,-3 18-1 15,-4 0 0-15,0 10 0 16,-4 1 1-16,4-4-17 16,0-9 1-16,4-9-15 15,-1-13 0-15</inkml:trace>
  <inkml:trace contextRef="#ctx0" brushRef="#br0" timeOffset="78252.6347">7211 16690 36 0,'-21'0'18'0,"28"5"0"0,10-7-18 16,15-4 1-16,0-2 1 15,3-2-3-15,7-3 0 16,8-3 0-16,-1 0 0 16,4-5-34-16,7 2 0 15</inkml:trace>
  <inkml:trace contextRef="#ctx0" brushRef="#br0" timeOffset="78502.5896">7818 16386 26 0,'-11'21'13'0,"11"48"7"16,3-56-13-16,1 8-1 16,-4 11 1-16,4 5-7 15,-4-3 0-15,0 3 0 16,0 6 0-16,3-1-2 16,-3-5 1-16,0-8-37 15,0-8 1-15</inkml:trace>
  <inkml:trace contextRef="#ctx0" brushRef="#br0" timeOffset="78924.9894">7835 16460 30 0,'4'-8'15'0,"24"-19"3"0,-17 22-14 15,3 2 0-15,3 3 0 16,4 3-2-16,-3 2 0 15,0 6-2-15,-4 5 1 0,-4 0-1 16,-3-6 1-16,-7 14-1 16,-7-5 0-16,-7 7 1 15,-7 1 0-15,-4-14-2 16,1 3 1-16,6-8-1 16,4-6 1-16,3-2-1 15,4-5 1-15,0 5 1 16,7 0 0-16,7 3-1 15,7 7 0-15,8 1 2 16,-1 2 0-16,0 3 2 16,-3-3 1-16,-1 8-5 15,-3-2 0-15,-7 2 7 16,-3 0 0-16,-8-2-6 16,-6-1 0-16,-8-2-1 15,-3-5 0-15,-4-6-2 16,4-5 0-16,7-3-25 0,3-5 0 15,8-5 1-15,6 0 1 16</inkml:trace>
  <inkml:trace contextRef="#ctx0" brushRef="#br0" timeOffset="79975.4011">3302 15714 21 0,'-21'10'10'0,"0"48"8"0,14-34-11 15,0 5-1-15,3 16 1 16,8 11-3-16,10-6 1 0,3 19-4 16,1-14 1-16,14 1-1 15,6-8 0-15,1-14 2 16,-3-13 1-16,-1-15-2 15,4-14 1-15,3-22-3 16,-3 4 0-16,0-19 0 16,-8-18 1-16,5-12-1 15,-1 4 0-15,-14-6 0 16,0-2 1-16,-14 7-2 16,4 20 0-16,-11 15 3 15,3 26 1-15,1 27-1 16,-1 16 1-16,1 20-3 15,3 23 0-15,7 4-1 16,7-16 1-16,8 9 1 16,-15-11 0-16,14-11-11 15,-7-13 0-15,11-8-32 0,3-16 0 16</inkml:trace>
  <inkml:trace contextRef="#ctx0" brushRef="#br0" timeOffset="80506.65">4233 15899 34 0,'-53'-3'17'0,"11"3"3"0,31 0-17 16,-3 3 0-16,0 2 0 16,4 8-2-16,6 11 0 15,8 11-2-15,6 2 1 0,8-14 0 16,0 17 0-16,-1-3 1 15,4-2 1-15,-3-6 0 16,3-8 0-16,-14 8 2 16,-7 3 1-16,-7-1 0 15,-3 1 0-15,-5-5-3 16,-2-6 0-16,-4-8 0 16,-1-8 1-16,5-5-3 15,6-5 0-15,8 0-1 16,10-3 0-16,7-5 2 15,4-1 0-15,10-2-1 16,14-10 0-16,0-11 0 16,-10 10 0-16,3-2 0 15,-10-2 1-15,0-1-1 0,-4-3 1 16,-7 4-1-16,-3 2 0 16,-8 0 0-16,-3-1 0 15,-3 9 0-15,-1 3 0 16,1 4 0-16,-4 1 0 15,-4 5 0-15,4 8 1 16,0 19-1-16,3 13 0 16,8 2 0-16,-1-5 0 15,1 0-1-15,3 6 1 16,7 7-2-16,4-8 1 16,3-7-46-16,7-9 0 0,0-2 37 15,1-11 1-15</inkml:trace>
  <inkml:trace contextRef="#ctx0" brushRef="#br0" timeOffset="80631.6596">4717 16066 42 0,'-7'10'21'0,"0"-10"-30"16,10 3-22-16,4 2 20 15,-7 0 1-15</inkml:trace>
  <inkml:trace contextRef="#ctx0" brushRef="#br0" timeOffset="80756.6246">4784 16232 69 0,'-25'29'34'0,"14"-29"0"0,15 3-35 16,-1 0-29-16,8-1 1 16,3 1-9-16,0-8 0 15</inkml:trace>
  <inkml:trace contextRef="#ctx0" brushRef="#br0" timeOffset="82294.8006">6523 15790 16 0,'-7'-13'8'0,"-4"10"9"0,8 3-8 16,3-2-5-16,0 4 0 15,7 4-5-15,0 2 1 16,3 5-1-16,15 0 1 16,10-2 0-16,4-6 1 15,21-5 0-15,4-8 0 0,-8-13-2 16,4 0 0-16,-4 2-1 15,-6-2 0 1,-11-3-24-16,-8 0 0 0</inkml:trace>
  <inkml:trace contextRef="#ctx0" brushRef="#br0" timeOffset="82483.2809">6897 15653 27 0,'-50'31'13'0,"43"-1"4"15,14-28-14-15,8 1-2 16,6 2 1-16,0 0 3 15,7-2 0-15,7-3-3 16,1-3 0-16,-5 6-2 16,-2-3 1-16,-5 3-1 15,-6 2 0-15,-4 0-3 16,-7 6 1-16,-7 7-34 0,-3 6 1 16</inkml:trace>
  <inkml:trace contextRef="#ctx0" brushRef="#br0" timeOffset="82922.0517">8477 16248 35 0,'14'11'17'0,"46"5"2"0,-42-11-19 16,3-10-3-16,0 5 1 15,0-8-30-15,4-8 0 16</inkml:trace>
  <inkml:trace contextRef="#ctx0" brushRef="#br0" timeOffset="83062.9509">8488 16460 52 0,'25'24'26'0,"73"-30"-3"16,-77-2-26-16,15 8-45 16,10-5 0-16</inkml:trace>
  <inkml:trace contextRef="#ctx0" brushRef="#br0" timeOffset="83689.7141">9324 16240 47 0,'0'-21'23'0,"67"0"2"0,-35 8-25 0,-4 2-1 15,7 0 1-15,8 3 0 16,-1 1 0-16,-3 9 1 16,-8 1 0-16,1 5 0 15,-7 10 1-15,-8 9-3 16,-6 12 0-16,-4 20 2 16,0 4 1-16,-3 16-2 15,-1 1 0-15,8 2-1 16,10-11 1-16,7-15 3 0,7-19 0 15,-3-24-3-15,4-18 1 16,6-16 0-16,0-30 0 16,-3 4 0-16,-7-17 1 15,-11-4-2-15,-3 7 0 16,-15 0 3-16,-6 3 1 16,-5 10 3-16,1 14 1 15,0 4-8-15,4 9 1 16,6 11-1-16,8 2 1 15,10 16-3-15,11 2 1 16,10-4-16-16,8-1 1 16,6 0-33-16,4 3 1 0</inkml:trace>
  <inkml:trace contextRef="#ctx0" brushRef="#br0" timeOffset="84127.1837">10245 16947 37 0,'-25'0'18'0,"25"-11"6"0,3 11-20 16,5-3-1-16,2-10 0 16,8-11-2-16,6-13 1 15,1-2-1-15,0-9 0 16,0-8-1-16,-1 11 0 15,1 6 1-15,-4 15 0 16,-3 5 4-16,-1 14 1 16,1 18-5-16,-7 8 0 0,-4 9-1 15,0 9 0 1,0 6 0-16,0 0 0 0,0-8-18 16,3-16 1-16,-2 6-19 15,-1-14 0-15</inkml:trace>
  <inkml:trace contextRef="#ctx0" brushRef="#br0" timeOffset="84267.8446">10333 16817 46 0,'-42'8'23'0,"56"0"2"16,0-8-23-16,3-5-3 16,8-1 1-16,14-4-23 15,10-9 0-15,11 3-1 16,-3-2 0-16</inkml:trace>
  <inkml:trace contextRef="#ctx0" brushRef="#br0" timeOffset="85097.0619">12206 16314 37 0,'-14'3'18'0,"-4"39"4"16,15-21-19-16,-1 8-3 0,-3 8 1 15,0 8 0-15,4 3 0 16,-1-8-16-16,4-1 0 16,0-7-11-16,4-11 1 15</inkml:trace>
  <inkml:trace contextRef="#ctx0" brushRef="#br0" timeOffset="85237.6796">12012 16484 46 0,'-21'18'23'0,"60"-7"2"0,-25-11-22 0,3 0-3 16,8 0 0-16,14-3 1 15,7-5 0-15,14-3-38 16,10-4 1-16,-3-7 23 16,-3 1 1-16</inkml:trace>
  <inkml:trace contextRef="#ctx0" brushRef="#br0" timeOffset="85847.0312">12605 16280 32 0,'-18'-8'16'0,"25"-3"3"0,0 9-16 15,4-4-2-15,6 4 1 16,5-1-1-16,-1 6 0 15,0 5-1-15,0-3 0 16,4 6 2-16,-8 10 0 16,1 5-2-16,0 3 1 15,-4 8-1-15,0 8 0 0,-7 0 1 16,4 8 0 0,-8-3 0-16,1 6 1 0,3-3-2 15,0-8 0-15,3-13 2 16,1-6 0-16,-1-13 1 15,1-18 1-15,0-16-4 16,-1-8 0-16,-3-16 0 16,4-5 1-16,-4-9-1 15,0 4 0-15,-3-1 0 16,-1 11 0-16,-3 6 7 16,4 15 1-16,-4 5-5 15,3 3 1-15,1 6-1 16,6 2 0-16,4 0-1 15,7 5 0-15,11-5-2 16,4 3 1-16,9-6-3 0,8-4 1 16,-3-1-54-16,-4-6 0 15,-1-1 47-15,-6 7 1 16</inkml:trace>
  <inkml:trace contextRef="#ctx0" brushRef="#br0" timeOffset="86679.139">13970 16679 34 0,'-4'3'17'0,"4"18"2"0,0-10-16 16,0 7-2-16,0 9 0 15,0 2-2-15,0 3 0 0,0-9 1 16,0 1 1-16,4-5-19 15,0-1 0-15,3-10-1 16,0-3 1-16</inkml:trace>
  <inkml:trace contextRef="#ctx0" brushRef="#br0" timeOffset="87054.1433">14016 16632 27 0,'-11'-11'13'0,"18"-2"8"16,0 2-14-16,7 3-6 15,8-2 1-15,2-6-1 16,8 13 1-16,-4-5-3 16,-3 3 1-16,-11 2 2 15,0 6 0-15,-3 5-2 16,-4 8 0-16,-7 2 0 0,-11 9 1 16,-10-11-2-16,-7 8 0 15,3-6 1-15,4-2 1 16,3-3-1-16,8-2 1 15,6-9-1-15,8 6 0 16,10-8 3-16,7 8 0 16,4 0 0-16,-4 8 1 15,-3 3 3-15,-1 4 0 16,-3 4-4-16,-7-9 1 16,0 6-3-16,-10 0 1 0,-11-8-1 15,-14-11 1-15,-1 8-4 16,1-10 1-16,3-3-27 15,4 0 0-15,4 0-1 16,3-8 0-16</inkml:trace>
  <inkml:trace contextRef="#ctx0" brushRef="#br0" timeOffset="88616.609">11148 16597 33 0,'-4'-2'16'0,"-3"-30"8"0,4 24-17 15,-4 0-6-15,-4 0 1 16,0 0 0-16,-3-2 0 16,-3 2 0-16,-4 8 0 15,-4 0-2-15,0 13 0 16,0 5-1-16,4 14 1 15,4 0 1-15,3 5 0 0,6 0-2 16,5 5 1-16,6 1 0 16,12-9 1-16,2-7-3 15,4-12 1-15,4 4-17 16,7-11 1-16,0-8-9 16,-1-8 0-16</inkml:trace>
  <inkml:trace contextRef="#ctx0" brushRef="#br0" timeOffset="88913.4997">11035 16724 28 0,'-4'6'14'0,"11"-12"5"16,0 4-14-16,8-4-3 15,2-2 1-15,4 6 2 16,4-1 0-16,0 3-4 0,-4-5 1 15,-7 2 1-15,-3 1 0 16,3 2 3-16,-7 2 1 16,0 1-6-16,-7 2 0 15,-4 6 0-15,-6 5 1 16,-4 2-2-16,0 1 1 16,-1 4-2-16,1-1 0 15,11 1-22-15,3-4 1 16,10-6-8-16,4-10 0 15</inkml:trace>
  <inkml:trace contextRef="#ctx0" brushRef="#br0" timeOffset="89679.9351">13582 16547 21 0,'-11'-21'10'0,"-13"8"9"0,17 13-11 15,-8 0-3-15,-2 5 0 16,-4-2-1-16,3 15 1 16,0 6-4-16,4 2 1 15,4 6-2-15,-1 5 0 16,4 5-1-16,4 3 0 16,3-5 1-16,7-8 0 15,7-8 0-15,7-8 0 16,4-8-8-16,6-11 1 15,-2-8-20-15,-5-5 1 16,1 1 22-16,-4-4 0 16</inkml:trace>
  <inkml:trace contextRef="#ctx0" brushRef="#br0" timeOffset="89914.3312">13469 16759 26 0,'-35'8'13'0,"28"0"5"15,10-8-12-15,8-3-3 16,3-2 1-16,11-3-3 15,3 0 0-15,4-3 1 16,3 1 0-16,0 4-1 16,0-2 0-16,-13 8 4 15,-8 6 0-15,-4 2-2 16,-10 7 0-16,-10 7-2 16,-4 1 0-16,-4 1-3 15,4-3 0-15,0 1 2 16,7-4 1-16,3-7-47 15,4 5 1-15</inkml:trace>
  <inkml:trace contextRef="#ctx0" brushRef="#br0" timeOffset="91844.8674">13173 15700 13 0,'-7'-2'6'0,"7"2"7"0,3 0-6 16,1-3 1-16,6-5 0 16,8-5-2-16,3-8 0 15,7-11-4-15,4-2 0 16,-4-11-2-16,4-14 1 15,0 1-2-15,3-3 1 0,0-2 0 16,-3 10 0-16,-4 3 0 16,-7 7 0-16,-3 6-11 15,-4 13 1-15,-7 14-14 16,-10 7 0-16</inkml:trace>
  <inkml:trace contextRef="#ctx0" brushRef="#br0" timeOffset="92220.3558">13254 15309 22 0,'-4'-3'11'0,"-3"11"6"15,7-8-11-15,0 0-2 0,0 0 0 16,0 3 0-16,0-3 1 15,0 0-4-15,4 2 0 16,-1 1 1-16,-3 2 1 16,4 3-2-16,-4 8 1 15,0 8-3-15,-4-3 1 16,1 3 1-16,-8 8 0 16,1 5 1-16,-1 2 0 15,0 1-1-15,4-8 1 16,0 2 1-16,4-2 0 15,3-6-2-15,3-4 1 0,11-7 1 16,15-7 1-16,6-10-5 16,-3-9 0-16,7-5-28 15,3-8 1-15,-3-2 4 16,-11 2 1-16</inkml:trace>
  <inkml:trace contextRef="#ctx0" brushRef="#br0" timeOffset="92691.3372">12686 16036 25 0,'0'0'12'0,"32"6"6"16,-18-6-14-16,7-6 0 15,14 4 0-15,4-6-5 16,-4-3 1-16,1-2 0 15,-1 0 0-15,0 2-2 16,0 1 0-16,-6-1-28 16,-5 0 0-16</inkml:trace>
  <inkml:trace contextRef="#ctx0" brushRef="#br0" timeOffset="92910.0914">13014 15880 18 0,'-4'0'9'0,"22"0"11"0,-11 0-9 16,4 3-4-16,3-3 1 16,-4 3 1-16,1 2 1 15,-4 0-4-15,0 3 0 0,-3 5-4 16,-4 3 1-16,-7 5-2 16,-4 3 0-16,-3 0-2 15,0-3 1-15,0 3-21 16,3 0 0-16,4-3-13 15,7-13 1-15</inkml:trace>
  <inkml:trace contextRef="#ctx0" brushRef="#br0" timeOffset="93521.8363">9324 15978 30 0,'-11'-2'15'0,"22"-12"0"15,10 14-15-15,14 0 3 0,4 0 1 16,7-2-4-16,14-1 1 16,3-5-1-16,8 0 0 15,3 3 0-15,-14-3 0 16,-3-3-4-16,-8 9 1 16,-7-1-17-16,-6-2 0 15,-12-1 10-15,-10 4 0 16</inkml:trace>
  <inkml:trace contextRef="#ctx0" brushRef="#br0" timeOffset="93709.3777">9895 15886 28 0,'-17'0'14'0,"24"-3"1"0,0 0-13 0,7-2 2 16,-3 5 0-16,3 0 1 16,3 0 0-16,1 0 3 15,0 5 1-15,-1-2-3 16,-3 2 1-16,-7 1-3 15,-3 1 0-15,-8 7-4 16,-3 4 0-16,-3 1-8 16,-1 2 0-16,4-3-41 15,0-7 1-15</inkml:trace>
  <inkml:trace contextRef="#ctx0" brushRef="#br0" timeOffset="94508.555">13518 14629 13 0,'-14'34'6'0,"11"-31"20"0,3-3-8 15,3-5-10-15,1-17 1 16,3-9-6-16,3-9 0 16,1-13-1-16,0 0-2 15,-11 53 0 1,21-122 2-16,-4 14 1 15,1 15-4-15,0 6 1 0,-4 5 0 16,0 16 0-16,-3 16 0 16,-1 10 0-16,-3 13 2 15,0 22 1-15,4 21-2 16,3 10 0-16,4 22-1 16,-1 10 0-16,1 19 0 15,-4-8 0-15,0-3 5 16,0-8 0-16,-3-10 0 15,3-11 0-15,0-11 0 16,0-12 1-16,4-17-5 16,3-10 1-16,0-22-2 15,0-12 1-15,0-14-4 16,1-11 1-16,-5 4-15 16,-3 7 1-16,-3 18-25 15,-4 14 1-15,-4 16 33 16,-6 13 1-16</inkml:trace>
  <inkml:trace contextRef="#ctx0" brushRef="#br0" timeOffset="94774.4485">14217 14198 43 0,'-14'34'21'0,"17"-8"6"0,1-20-23 16,3 4-3-16,0 1 0 0,0-3 7 15,0-6 0-15,4-7-5 16,6 0 0-16,1-11-2 16,0-10 1-16,-4-4 2 15,-4 1 0-15,-10 0-3 16,-3 3 1-16,-8 2-3 16,-3 5 1-16,-4 6-1 15,-3 5 0-15,0 11-19 16,7 0 1-16,7 7-26 15,14-2 1-15</inkml:trace>
  <inkml:trace contextRef="#ctx0" brushRef="#br0" timeOffset="95040.078">14510 13610 37 0,'3'-34'18'0,"18"21"11"0,-17 15-19 16,3 11-4-16,0 9 1 16,-3 9-3-16,-1 12 1 15,-3 2-6-15,0 10 1 16,0 11-1-16,0-5 1 15,4 8-18-15,3-8 0 0,3-14-20 16,4-12 0-16</inkml:trace>
  <inkml:trace contextRef="#ctx0" brushRef="#br0" timeOffset="95462.3381">14457 13922 39 0,'-14'0'19'0,"24"-2"5"15,1-1-19-15,3 0-4 16,7-2 0-16,7 2-1 16,4-2 0-16,-4 0 0 15,1 0 0-15,-1-1 0 16,0 1 0-16,-3 5-1 16,-4 3 0-16,-3 5-1 15,-8 5 0-15,-3 0 3 16,0 3 0-16,-3 2-1 15,-1-4 0-15,4-1 2 0,0-5 0 16,4-3 3 0,3-7 0-16,0-6-5 0,0-8 0 15,0-3 2-15,-3 1 1 16,-4 2 0-16,-3-3 0 16,-11 3 1-16,-4 6 0 15,-7 5 2-15,-6 5 0 16,-1 13 3-16,4 8 1 15,7 8-5-15,10 5 1 0,15 6-6 16,17-5 0-16,11-4-4 16,24-7 0-16,1-19-67 15,13-13 0-15,-6-13 67 16,-4-3 0-16</inkml:trace>
  <inkml:trace contextRef="#ctx0" brushRef="#br0" timeOffset="96135.5674">15303 13824 43 0,'-10'-2'21'0,"17"-1"2"0,-4 3-23 16,1-2-18-16,-4 2 1 15,0 5-8-15,-4 0 0 16</inkml:trace>
  <inkml:trace contextRef="#ctx0" brushRef="#br0" timeOffset="96244.9417">15448 14018 47 0,'-42'10'23'0,"35"-4"1"16,7-6-25-16,3 0-45 15,4-3 1-15</inkml:trace>
  <inkml:trace contextRef="#ctx0" brushRef="#br0" timeOffset="96949.2318">14019 14901 27 0,'0'-8'13'0,"36"-37"8"15,-19 27-14-15,12-6-4 16,2-2 1-16,1-1-4 15,0 3 1-15,0 1 0 16,-4 4 0-16,-4 6 2 16,-2 13 0-16,-8 5-1 15,-4 14 1-15,-6 12-3 16,-1 6 0-16,-3 14 1 16,0 10 0-16,0-11-1 0,4-5 0 15,6-8 7-15,5-11 0 16,2-12-4-16,4-12 1 15,1-7-3-15,6-16 0 16,0-6-1-16,4-5 0 16,-4-10 0-16,-7-5 0 15,-10 2 0-15,-4 2 0 16,-7-4 0-16,-4-6 1 16,-3 8 3-16,4 10 0 15,-1 9-2-15,4 7 0 16,7 3-2-16,7 9 1 0,4 1 0 15,3 1 0-15,11 0-1 16,7 2 0-16,3 0-13 16,-3-2 1-16,7 0-40 15,0-1 1-15</inkml:trace>
  <inkml:trace contextRef="#ctx0" brushRef="#br0" timeOffset="97607.5506">14852 14938 24 0,'0'3'12'0,"0"-27"9"15,0 19-12-15,-4 0-5 0,1-1 0 16,-1 1-2-16,-3-3 0 16,-3 5 0-16,-4 1 0 15,-4 4 1-15,0 4 0 16,1 4-4-16,-1 17 1 15,4 2 1-15,3 3 0 16,8-1-2-16,3 4 0 16,3-3 2-16,8-3 0 15,10-6-3-15,4-7 0 16,3-8-24-16,4-8 0 0,3-8 10 16,-7-2 0-16</inkml:trace>
  <inkml:trace contextRef="#ctx0" brushRef="#br0" timeOffset="97857.5529">14817 15079 26 0,'-32'2'13'0,"28"-4"4"15,8 2-13-15,3 0 1 16,7-3 1-16,4-2-4 16,-1-3 0-16,1 2 2 15,0 1 0-15,-1 0 0 16,-3 5 0-16,-7 3 3 15,-3 2 0-15,-8 0-5 16,1 8 0-16,-4 3-1 16,-4 5 0-16,1 3-3 15,3-3 1-15,3-5-24 0,8-5 0 16,10-9-4-16,7-7 1 16</inkml:trace>
  <inkml:trace contextRef="#ctx0" brushRef="#br0" timeOffset="98593.1828">15095 14986 33 0,'4'24'16'0,"-8"23"3"16,4-41-16-16,0 2-2 15,0 5 0-15,0 3-1 16,0 0 1-16,0 2-2 0,0 1 1 16,0-3 0-16,-3-1 1 15,-1-4-1-15,4-8 0 16,-3-9 1-16,3-7 1 16,3-5-3-16,1-1 1 15,-4-5 0-15,3-5 0 16,1-5-1-16,3-3 1 15,-4 5 1-15,5 3 1 16,-1 5 0-16,3 6 1 16,1 2 0-16,3 8 0 0,3 5-3 15,5 3 0-15,-1 0 0 16,-4 3 0-16,1 2 0 16,-4 3 1-16,-3 3-1 15,-8 2 1-15,-6 5-1 16,-8 1 0-16,-3-1 0 15,-4-2 0-15,-3-3-1 16,4-5 1-16,3-5 0 16,3-3 0-16,4 0-1 15,7 0 1-15,3 0 1 16,8-3 0-16,0 6 0 16,-1 2 0-16,1 6 8 15,-4-3 0-15,-4 5-3 16,-3 3 1-16,-7 2-5 15,-3-4 0-15,-4-1-3 16,-1 0 1-16,1-2 0 16,0-6 1-16,4-2-35 0,3-6 0 15,3-5 4-15,11 3 1 16</inkml:trace>
  <inkml:trace contextRef="#ctx0" brushRef="#br0" timeOffset="98906.2715">15505 14684 42 0,'-4'0'21'0,"18"11"6"16,-3-11-21-16,3 0-5 16,7 0 1-16,4-3-3 15,3 3 1-15,0 0-45 16,-3-2 0-16,0 2 41 15,-8 2 1-15</inkml:trace>
  <inkml:trace contextRef="#ctx0" brushRef="#br0" timeOffset="99062.5189">15540 14885 44 0,'-11'3'22'0,"43"-8"1"0,-18 2-22 16,11-2-1-16,3-3 0 15,4 0-11-15,10 0 0 16,8 0-22-16,-5-2 0 16</inkml:trace>
  <inkml:trace contextRef="#ctx0" brushRef="#br0" timeOffset="99690.6134">15850 14806 43 0,'-3'11'21'0,"35"-6"10"15,-22-8-21-15,1-2-8 0,6-3 0 16,4-5-1-16,8 0 0 15,2-1-7-15,-2 1 0 16,-1 3-43-16,-3 2 1 16</inkml:trace>
  <inkml:trace contextRef="#ctx0" brushRef="#br0" timeOffset="100331.2478">16192 14661 27 0,'0'-11'13'0,"8"-5"10"16,2 8-15-16,4 0-1 16,4-2 0-16,7-1-5 15,-1-2 1-15,-3 5-1 16,1 3 0-16,-1 2-3 16,-4 0 0-16,-2 6 7 15,-5 5 0-15,-3 5-5 0,-3 3 1 16,-4 0-1-16,-4 8 0 15,1 7-1-15,-1 6 0 16,1 3-1-16,-1 3 0 16,4 4 1-16,4-2 0 15,-1-5 0-15,1-11 0 16,-1-8 0-16,4-5 1 16,0-11 0-16,0-7 1 15,4-9-2-15,-4-8 0 16,0-2 0-16,0-5 1 15,0-9-2-15,-3-7 1 0,-1 2 0 16,-3-7 0-16,0 2 0 16,0 0 0-16,0 8 1 15,0 8 0-15,0 5 1 16,4 5 1-16,3 11 0 16,3 6 0-16,8 2-3 15,3 2 1-15,4 4-1 16,7-4 1-16,3 1-3 15,4-3 1-15,-4-3-17 16,-10 3 0-16,-4 3-25 16,-4 2 1-16</inkml:trace>
  <inkml:trace contextRef="#ctx0" brushRef="#br0" timeOffset="100818.0465">16722 14830 34 0,'-7'3'17'0,"3"2"7"16,1 3-17-16,-1 2-5 0,-3 6 1 16,3 8-1-16,1 8 1 15,-4-3-3-15,0-3 0 16,0 3-1-16,3 3 1 15,1-3-12-15,3-8 1 16,3-10-23-16,8-11 1 16</inkml:trace>
  <inkml:trace contextRef="#ctx0" brushRef="#br0" timeOffset="101224.3118">16739 14830 36 0,'4'-5'18'15,"13"-14"2"-15,-6 14-17 0,-4 5-2 16,0 0 0-16,0 2 1 16,0 4 1-16,-3 2-2 15,-1 0 1-15,1 5-1 16,-8 3 0-16,-6 2-1 16,-8 1 1-16,-3 2 0 15,3-3 0-15,1-2-2 16,-1-2 1-16,7-4 0 15,4-5 0-15,4-5-1 16,3 0 1-16,10 3 0 16,1 0 0-16,7-1 2 15,3 4 0-15,-4 2 3 16,-2 2 0-16,-1 1 0 16,-4-1 0-16,-3-2-4 0,0 3 1 15,-7-1-1-15,-3 1 0 16,-11 0-1-16,-7-3 0 15,-8-1 0-15,1 1 0 16,3 0-5-16,1-2 1 16,3-1-28-16,6-2 1 15,8-1 8-15,4-2 0 16</inkml:trace>
  <inkml:trace contextRef="#ctx0" brushRef="#br0" timeOffset="101505.8704">17145 14983 34 0,'-11'-8'17'0,"-3"-15"4"16,7 17-18-16,-3 6 1 16,-4 0 1-16,-4 0-2 15,-3 8 0-15,0 11-1 16,-1 2 1-16,5 0-2 15,3 3 0-15,3 2 2 16,8 3 1-16,3 1-4 16,7-1 1-16,7-3-1 15,0-2 1-15,3-6-2 16,8 1 1-16,0-3-12 0,-8 0 0 16,1-8-28-16,0-8 1 15</inkml:trace>
  <inkml:trace contextRef="#ctx0" brushRef="#br0" timeOffset="101927.7539">17050 15142 31 0,'-11'11'15'0,"8"-11"7"16,3 0-17-16,10-3-3 15,1-2 1-15,6-3-1 16,5 0 1-16,-1 0-3 16,0 0 1-16,-7 3 4 15,0 2 0-15,-3 3 3 16,-8 5 1-16,-6 9-5 16,-8 4 0-16,-6 9-3 0,-5-1 1 15,1 0-2-15,4-4 0 16,2-1-15-16,8-3 1 15,4-4-32-15,10-14 1 16</inkml:trace>
  <inkml:trace contextRef="#ctx0" brushRef="#br0" timeOffset="102552.7983">16143 14351 25 0,'-14'0'12'0,"28"-5"10"0,-3-1-14 15,10-2-3-15,14 1 1 16,7-1-3-16,1-3 0 16,6 3-4-16,8 0 0 15,-8 0 0-15,0 3 0 16,-3 2-13-16,-10 1 0 16,-5-1-4-16,-13 0 1 15,-11 3 11-15,-7 0 0 16,-7 0 8-16,-4 0 0 0,-6 0 10 15,-1 0 0-15,0 0 0 16,8-2 1-16,3 2-11 16,3 0 1-16,4 0 6 15,7 0 0-15,4 0-2 16,-1 2 1-16,1-2 2 16,0 0 1-16,-4 6-9 15,-4 4 1-15,-3 3-3 16,-7 6 0-16,-7 2-3 15,-7 3 1-15,0-3-56 16,3-5 1-16</inkml:trace>
  <inkml:trace contextRef="#ctx0" brushRef="#br0" timeOffset="103099.6797">14238 14454 27 0,'-3'3'13'0,"6"-16"2"15,4 7-13-15,4 1 2 16,10 0 1-16,7-6-4 0,7 3 0 15,1-2-2-15,2 2 0 16,1 0 1-16,0 0 0 16,-7 3-10-16,-4 2 1 15,-7 0-14-15,-7 1 0 16</inkml:trace>
  <inkml:trace contextRef="#ctx0" brushRef="#br0" timeOffset="103335.1191">14587 14332 17 0,'7'-5'8'0,"18"-11"7"0,-18 11-8 0,4 2-3 16,-1 3 1-16,-6 0 6 15,-1 0 0-15,1 3-2 16,-1 0 1-16,-6 2-3 16,-8 6 0-16,-6 2-6 15,-8 3 1-15,4 0-2 16,0-1 1-16,-1-4-2 15,5-3 1-15,3-3-1 16,3-2 1-16,4-1-9 16,4 1 1-16,6 0-40 15,8-3 1-15</inkml:trace>
  <inkml:trace contextRef="#ctx0" brushRef="#br0" timeOffset="103790.2068">14668 14314 21 0,'0'0'10'0,"-7"-11"13"0,4 9-11 15,-1-4-5-15,1-1 1 16,-4 4-5-16,-4-2 1 16,-3 2-3-16,-4 0 1 15,4 3-2-15,0-2 1 16,4 7-16-16,3 3 1 15,7 2-17-15,3-4 0 16</inkml:trace>
  <inkml:trace contextRef="#ctx0" brushRef="#br0" timeOffset="104431.4591">16595 14295 28 0,'-7'6'14'0,"10"-4"9"16,-3-2-13-16,0-2-5 16,0-4 1-16,-3 1-5 15,-1-3 1-15,-3-2-1 16,-7-6 1-16,0 3-3 15,-4-6 0-15,4 11-16 16,-4 8 0-16,8 0-10 16,3 5 0-16</inkml:trace>
  <inkml:trace contextRef="#ctx0" brushRef="#br0" timeOffset="107822.7754">8572 17656 37 0,'-17'-6'18'0,"34"-2"4"0,-6 8-20 0,3-2 0 16,4-4 0-16,7 6-3 15,3-7 1-15,7 4-1 16,0-2 1-16,1-6-39 16,-5 3 0-16,1 5 38 15,-11-2 0-15</inkml:trace>
  <inkml:trace contextRef="#ctx0" brushRef="#br0" timeOffset="107994.6036">8618 17775 41 0,'7'18'20'0,"29"-26"2"0,-22-2-21 16,7 4-2-16,7 4 0 16,7-4-39-16,1 6 0 15</inkml:trace>
  <inkml:trace contextRef="#ctx0" brushRef="#br0" timeOffset="109942.5238">9476 17716 27 0,'-71'-5'13'0,"46"-13"8"16,22 15-14-16,3-5-4 16,3-5 0-16,11-6-2 15,11 1 0-15,0-6 0 0,7 0 0 16,10 6-1-16,4 2 0 16,-4-3 0-16,-7 17 1 15,-3-4 2-15,-4 6 1 16,-3 14-4-16,-7 15 0 15,-4 10 1-15,-4 4 1 16,5 18-2-16,-5-3 1 16,4 5-2-16,7 3 1 15,-3-13 0-15,7-2 0 16,-4-17 3-16,0-10 1 0,4-14-4 16,-1-2 1-16,5-16 2 15,-1-10 0-15,-3-6-5 16,-4-2 1-16,-4-11 2 15,-3-11 1-15,-6 11-4 16,-8-11 0-16,-8-2 4 16,1-3 0-16,-3 3 4 15,-1 7 0-15,1 9 0 16,3 8 0-16,3 2-6 16,4 5 0-16,7 11-1 15,7-2 1-15,7 2 0 16,8-3 0-16,9 3-3 15,15-5 1-15,-10 0-38 16,-1 0 1-16,4-6 19 0,-11 9 0 16</inkml:trace>
  <inkml:trace contextRef="#ctx0" brushRef="#br0" timeOffset="110317.5195">10266 18153 36 0,'-32'8'18'0,"43"0"8"0,-8-16-19 0,4-3-3 15,4-12 0-15,3-14-4 16,7-3 1-16,0-10-1 15,-3 5 1-15,0-6-1 16,-1 17 1-16,1 2-1 16,-4 6 0-16,0 2 3 15,-3 13 0-15,-1 3 1 16,-3 0 0-16,0 16-3 16,0 11 1-16,0 5-2 15,-3 10 0-15,3 6 0 16,0 5 0-16,4-3-1 15,-1 0 1-15,1-10-35 16,-1-11 0-16,1-5 13 0,-7-8 1 16</inkml:trace>
  <inkml:trace contextRef="#ctx0" brushRef="#br0" timeOffset="110458.6114">10350 17939 35 0,'0'2'17'0,"25"-4"2"0,-14-6-17 16,6 8-3-16,12-8 1 16,2 5-14-16,5-10 1 15,13 2-9-15,4 1 1 0</inkml:trace>
  <inkml:trace contextRef="#ctx0" brushRef="#br0" timeOffset="110739.8662">10936 17812 35 0,'-14'-8'17'0,"7"0"6"0,7 0-18 0,-4 5-3 15,-3-2 0-15,-3 5 0 16,-1 0 1-16,-3 5 0 16,3 6 1-16,1 5-3 15,-1 8 0-15,4 5-1 16,4 2 1-16,-1 9-2 15,8-3 1-15,10 3 0 16,11-11 1-16,6-3-2 16,5-4 0-16,2-9-11 0,5-5 0 15,-4-8-15-15,-4 0 0 16,-14-8 18-16,-7-3 0 16</inkml:trace>
  <inkml:trace contextRef="#ctx0" brushRef="#br0" timeOffset="110943.0053">11007 18015 22 0,'-36'-7'11'0,"19"12"12"0,17-10-12 16,0 5-10-16,7-3 1 16,3-5-1-16,4 0 0 15,11-3 2-15,3-2 0 0,4 5-1 16,-7 0 1-16,-4 6 7 16,-3-4 1-16,-8 6-3 15,-6 16 1-15,-11 0-5 16,-7 16 1-16,-1-3-5 15,1-5 0-15,4-6-6 16,3-2 1-16,3-5-54 16,11 2 1-16</inkml:trace>
  <inkml:trace contextRef="#ctx0" brushRef="#br0" timeOffset="111443.8563">11624 17751 43 0,'-21'3'21'0,"38"12"10"16,-6-15-22-16,3 6 0 15,7-6 0-15,11-6-7 16,10-2 1-16,4 1-4 15,11 4 0-15,3-5-16 16,-7 0 0-16,3 0-28 0,-7-3 1 16</inkml:trace>
  <inkml:trace contextRef="#ctx0" brushRef="#br0" timeOffset="112117.2855">12323 17719 36 0,'0'-16'18'0,"56"-39"2"0,-28 34-19 16,0-6-1-16,8 6 1 16,6-11 0-16,4 0 0 15,-7 3-1-15,-4 8 0 16,-7 8 5-16,-3 13 0 16,-7 10-1-16,-8 6 0 15,-3 13-4-15,-3 19 0 16,-4 2 3-16,0 14 1 15,0-1-2-15,3 9 0 16,4 5-2-16,4-9 0 0,10-20 4 16,11-11 0-16,3-13 2 15,-7-6 0-15,0-18-3 16,1-18 1-16,2-14-3 16,1-16 0-16,-7-10 1 15,-7 0 0-15,-8-8-1 16,-6 5 1-16,-4 11 1 15,0 13 0-15,0 10-1 16,0 3 0-16,3 6-3 16,8 5 1-16,10 10-1 15,7-2 1-15,18 5-17 16,10 0 0-16,4-3-41 16,7-2 1-16</inkml:trace>
  <inkml:trace contextRef="#ctx0" brushRef="#br0" timeOffset="112477.0098">13388 17899 31 0,'-7'32'15'0,"10"15"4"16,-3-28-16-16,0 2-2 15,0 8 0-15,0 0-1 16,0 6 1-16,0 7-1 16,0-8 0-16,4-2-11 15,-1-8 1-15,1-3-15 16,3-8 1-16</inkml:trace>
  <inkml:trace contextRef="#ctx0" brushRef="#br0" timeOffset="112883.2664">13441 17915 27 0,'0'-21'13'0,"46"-3"2"0,-32 19-14 16,3 5 1-16,5 0 0 16,-5 0 2-16,-3 8 0 15,-3 0-1-15,0-1 1 16,-4 1-4-16,-7 8 0 15,-7 3 0-15,-8-1 0 16,-2 6 0-16,-8-5 0 0,0 4-1 16,4-4 1-16,4-6 0 15,2-2 0-15,8-9 0 16,4 6 0-16,10-8 0 16,4 8 0-16,3-2 3 15,3 2 1-15,1 2 3 16,0 1 0-16,-4 2-1 15,-4-2 0-15,-3 7-3 16,-3-2 0-16,-8 0-3 16,-6-6 1-16,-4 6-1 15,-8-8 1-15,-2 3-2 16,-1-3 0-16,4 0-23 16,3 0 0-16,11 2-8 15,4-2 1-15</inkml:trace>
  <inkml:trace contextRef="#ctx0" brushRef="#br0" timeOffset="113320.7343">14044 17873 23 0,'-3'-8'11'0,"-12"21"4"15,12-10-11-15,-4-3-2 16,-4 5 1-16,-3-3 2 16,-3 6 0-16,-5 3-3 15,1 5 1-15,0 10-2 16,0 9 0-16,3-1 3 16,8 16 1-16,3 1-4 15,3-1 0-15,8-16-1 16,6-2 1-16,8-13-2 15,6-1 1-15,8-18-24 16,0 0 1-16,3-18 4 0,-3-6 0 16</inkml:trace>
  <inkml:trace contextRef="#ctx0" brushRef="#br0" timeOffset="113539.4689">13949 18119 34 0,'-18'8'17'0,"25"-8"5"0,4 0-18 15,3 0-2-15,4 0 0 16,3 0 0-16,3 0 1 16,5 0 1-16,-8 0 0 15,-4 0 3-15,-2 5 0 0,-8-2-2 16,-7 4 1-16,-7 4-6 16,0 10 1-16,-4 0-1 15,0 6 0-15,4 2-30 16,4-8 1-16,6-5-1 15,4-8 0-15</inkml:trace>
  <inkml:trace contextRef="#ctx0" brushRef="#br0" timeOffset="114009.8152">12622 17312 27 0,'-24'-8'13'0,"17"-5"13"15,7 13-15-15,3-6-8 16,8 6 1-16,10 0-2 16,7 0 1-16,11 0-2 15,10-2 0-15,1-6-1 16,3 0 0-16,0-3-2 16,3-2 1-16,-3 2-18 15,-11-2 1-15,-6 2-7 16,-8 1 1-16</inkml:trace>
  <inkml:trace contextRef="#ctx0" brushRef="#br0" timeOffset="114212.9408">13035 17137 27 0,'0'0'13'0,"14"5"11"0,-7-5-15 15,4 3-3-15,3 2 0 16,0 3 0-16,0 0 0 15,0 8-3-15,-3-5 1 16,-1 4-4-16,-2 1 1 16,-1 0-2-16,-7 0 1 15,-4-3-8-15,1-5 0 0,-8 6-36 16,0-12 1-16</inkml:trace>
  <inkml:trace contextRef="#ctx0" brushRef="#br0" timeOffset="114824.3668">9465 17277 27 0,'-11'6'13'0,"54"-6"5"15,-29 2-15-15,7-2 1 0,14-2 0 16,8-6-3-16,6 0 0 15,11-8-2-15,-7 0 1 16,-4 3-9-16,1-8 0 16,-8 5-17-16,-3-3 1 15</inkml:trace>
  <inkml:trace contextRef="#ctx0" brushRef="#br0" timeOffset="115043.1455">9934 17087 27 0,'0'16'13'0,"14"-11"7"0,-7-5-14 0,4 5 0 15,0-2 1-15,3-3-2 16,0 8 0-16,-4-3 4 16,1 0 0-16,-4 3-4 15,-7 0 0-15,-7 8-5 16,-7 3 1-16,3 4-3 15,-3 1 0-15,-4 0-54 16,4-5 0-16</inkml:trace>
  <inkml:trace contextRef="#ctx0" brushRef="#br0" timeOffset="119395.7784">19995 1225 24 0,'-45'-16'12'0,"-5"8"4"0,36 3-13 15,0 5 8-15,-11 5 0 16,-6 3-9-16,-12 8 1 16,1 3-1-16,0-1 1 15,-1 9-1-15,1 7 1 16,7 0 6-16,6 6 1 15,8-3-10-15,7 11 1 16,11 2-1-16,10-8 0 0,7 9 1 16,10 1 0-16,12-1-2 15,13-6 1-15,0-11 0 16,8-7 0-16,6-12-10 16,8-9 1-16,14-14-1 15,-11-13 0-15,-4-8-24 16,-3-3 0-16</inkml:trace>
  <inkml:trace contextRef="#ctx0" brushRef="#br0" timeOffset="119645.8048">20341 1421 22 0,'-32'-29'11'0,"1"34"5"16,24 3-12-16,0 8 6 16,-1 10 0-16,1 11-9 0,4 11 1 15,-1-11-1-15,4 3 0 16,4-3 1-16,3-6 0 15,4-1 1-15,10-9 1 16,7-13 7-16,4-8 0 16,3-8-10-16,-3-11 1 15,-4-5-1-15,-10-10 1 16,-11 0-2-16,-11-6 1 16,-10 3-1-16,-11 8 1 15,-3 10-19-15,3 17 1 16,4 4-22-16,11 11 0 15</inkml:trace>
  <inkml:trace contextRef="#ctx0" brushRef="#br0" timeOffset="120333.3457">20592 1405 23 0,'7'-19'11'0,"17"46"14"0,-17-11-11 15,0 2-13-15,-3 1 1 16,0 7 0-16,3 14 0 16,-4-6-1-16,1-5 1 15,-1 1-2-15,1-12 1 16,-1 1-1-16,1-4 1 15,-1-7 0-15,4-8 1 16,4-8-2-16,0-10 1 0,6-14-2 16,4-5 1-16,0-5 0 15,1 5 0-15,-5 8-1 16,-3 10 1-16,-3 11 0 16,-4 16 1-16,-3 5-1 15,-4 16 1-15,-4 9-1 16,1-4 1-16,3-2-1 15,0-11 1-15,3 0 9 16,4-5 0-16,7-13-9 16,7-6 0-16,8-29 0 15,6 0 0-15,0-5-2 16,-7-10 1-16,-3 4 0 16,-4 6 0-16,-7 11 0 15,0 10 0-15,-6 8 1 16,-1 24 0-16,-4 8-1 15,-3 21 0-15,4 5 0 0,-1 0 1 16,8-7-14-16,3-1 1 16,7-5-31-16,11-11 0 15</inkml:trace>
  <inkml:trace contextRef="#ctx0" brushRef="#br0" timeOffset="120739.9996">21378 1582 38 0,'-21'61'19'0,"11"-3"6"0,10-45-20 0,-4 17-2 16,1 7 0-16,-1 2-4 16,0 9 1-16,1 2 1 15,-1-10 0-15,1-8-1 16,-1-6 0-16,4-10 9 15,0-11 0-15,0-18-9 16,4-19 0-16,3-18-1 16,4-8 1-16,10-19-9 15,14-8 1-15,0 1 16 16,8 4 1-16,6 14-9 16,4 21 0-16,-7 11 0 15,-11 10 0-15,-7 16 1 16,-7 13 0-16,-10 6 2 0,-11 13 1 15,-14-3-2-15,-14 13 1 16,-8 6-2-16,-2 2 0 16,-12-12-1-16,1-1 0 15,3-3-8-15,11-2 1 16,10-3-46-16,11-2 0 16</inkml:trace>
  <inkml:trace contextRef="#ctx0" brushRef="#br0" timeOffset="121163.2168">21967 1455 36 0,'-24'0'18'0,"-4"43"11"16,13-25-18-16,-2 14-6 15,-4 2 1-15,3 1-5 0,4-6 0 16,7 2 1-16,7-7 1 15,10-11 1-15,8-7 1 16,3-12-4-16,7-7 1 16,4-18-2-16,-4-4 1 15,-3 3-1-15,-11 3 0 16,-10 3-1-16,-11 2 1 16,-4 5-1-16,-14 12 0 15,-6 7-22-15,-1 7 1 16,11-4-16-16,10 5 0 15</inkml:trace>
  <inkml:trace contextRef="#ctx0" brushRef="#br0" timeOffset="121648.3685">22200 1482 37 0,'-28'23'18'0,"14"20"7"15,10-33-19-15,1 14-1 16,-4-3 0-16,0 1 0 15,3-1 1-15,1 0-8 16,3-3 1-16,3-7 6 16,4-6 0-16,7-10-4 15,4-6 0-15,3-15-1 16,7-8 0-16,-6 10 4 16,-1 0 0-16,-7 8 0 15,-4 3 1-15,1 8 4 16,-4 12 1-16,-3 12-5 0,-1 7 0 15,1 4-5-15,6-4 0 16,1 3 0-16,3-2 0 16,4-6 0-16,3-5 0 15,3-8 0-15,8-6 0 16,-4-7-1-16,1-6 1 16,-1-5 0-16,0-5 1 15,-7-13-1-15,0 2 0 16,-6-8-1-16,-8 3 1 0,-7-2 1 15,-4 10 0-15,-3 13-2 16,-4 8 0-16,-6 16 1 16,-1 8 0-16,1 10 0 15,2 6 1-15,8 2-2 16,7-7 0-16,7-6 1 16,4 3 0-16,3-1-27 15,14-12 0-15,11-6-25 16,3-5 0-16</inkml:trace>
  <inkml:trace contextRef="#ctx0" brushRef="#br0" timeOffset="121930.7192">22934 1561 40 0,'-14'0'20'0,"0"27"5"16,10-20-19-16,-3 7-2 15,4 2 0-15,-1-3-2 16,1 0 1-16,-1 3-1 0,4-11 1 15,4 0 1-15,3-2 0 16,3-11-3-16,4-2 1 16,-3-6 1-16,3 5 1 15,-3-5-2-15,-1 6 0 16,1-4 1-16,-4 9 1 16,0 10-2-16,0 9 1 15,-3 4-3-15,3 1 0 16,0 2-12-16,7-3 1 15,7-2-32-15,7-8 1 0,4-5 25 32,0-3 1-32</inkml:trace>
  <inkml:trace contextRef="#ctx0" brushRef="#br0" timeOffset="122102.6017">23336 1294 36 0,'14'-21'18'0,"-7"18"13"15,-7 11-18-15,-3 0-7 16,-4 18 1-16,-4 9-6 16,1 10 0-16,-1 10-1 15,0 3 1-15,-3 3-3 16,4-2 1-16,-1-7-54 16,4-7 0-16</inkml:trace>
  <inkml:trace contextRef="#ctx0" brushRef="#br0" timeOffset="122258.8032">23167 1524 37 0,'14'0'18'0,"28"-8"2"0,-28 8-19 16,4 0-11-16,10-5 1 15,4-1-19-15,3-1 1 16</inkml:trace>
  <inkml:trace contextRef="#ctx0" brushRef="#br0" timeOffset="122508.8286">23583 1498 34 0,'-10'0'17'0,"-22"18"7"0,25-10-16 0,-4 8-2 16,1 5 1-16,-1 3-3 15,4 0 0-15,3-6-6 16,4-2 0-16,8 0 7 15,-1-8 0-15,0 2 2 16,0-2 0-16,-7 0-3 16,-11 0 0-16,-7 0-1 15,-13 11 0-15,-8-1-3 16,0 6 1-16,7 3-3 16,8-9 1-16,2 1-31 15,12-4 1-15,13-1-5 0,15-6 0 16</inkml:trace>
  <inkml:trace contextRef="#ctx0" brushRef="#br0" timeOffset="122602.5967">23848 1778 50 0,'10'-24'25'0,"-17"14"0"0,0 10-25 16,-10 8-49-16,-8 10 0 16</inkml:trace>
  <inkml:trace contextRef="#ctx0" brushRef="#br0" timeOffset="123715.9227">21946 2696 24 0,'-3'-34'12'0,"10"18"11"0,-4 11-12 15,1 2-6-15,6 11 0 16,8 2-4-16,7 9 1 15,7 10-2-15,3 5 1 16,0-4-1-16,7 1 1 16,1-2-1-16,-1 1 0 15,-7-4-29-15,-6 0 1 0,-1 1 15 16,-3-6 0-16</inkml:trace>
  <inkml:trace contextRef="#ctx0" brushRef="#br0" timeOffset="123872.1893">21964 2979 56 0,'21'-50'28'0,"194"-106"1"16,-151 113-29-16,6 1-56 15,8 2 0-15</inkml:trace>
  <inkml:trace contextRef="#ctx0" brushRef="#br0" timeOffset="124639.1994">27739 2588 27 0,'-11'-6'13'0,"18"17"2"0,-3-8-15 16,3 5 1-16,4 7 1 15,6-1 9-15,4 7 0 16,1 5-7-16,-1 9 1 16,0-1-4-16,-4 0 1 15,-2-2-2-15,2-13 0 0,1-1 6 16,3-7 0-16,7-14-5 16,8-7 0-16,-1-20-1 15,4 1 0-15,-1-10 0 16,5-6 1-16,-4 2-1 15,-4 9 1-15,-7 8-1 16,-10 7 0-16,-15 14 5 16,-17 23 0-16,-11 25-3 15,-13 23 0-15,-15 21-2 16,0 14 0-16,7 15 0 16,4 8 1-16,13-5-33 15,19-13 1-15,13-13 1 16,15-40 1-16</inkml:trace>
  <inkml:trace contextRef="#ctx0" brushRef="#br0" timeOffset="125703.9137">17939 3434 18 0,'-11'0'9'0,"11"-2"7"0,7-1-9 0,4 0-1 15,6 3 0-15,8 0-4 16,0 0 1-16,7-2-1 15,10 2 1-15,7 0-2 16,8 2 1-16,20 1-3 16,4 0 1-16,15-1 0 15,13 1 0-15,11-3 0 16,14-3 1-16,18 1 2 16,3-6 1-16,14 2-4 15,4 4 1-15,7 4 3 0,4 6 0 16,10 3-4-16,3 5 0 15,8 0 1-15,6-3 1 16,8 0-1-16,18-5 0 16,20-3 0-16,4-5 1 15,7-2-2-15,21-1 0 16,-3-5 0-16,7-2 0 16,14 2 4-16,3 0 1 15,1 0-7-15,-1 0 1 16,11 0 2-16,11 0 0 15,0-5-1-15,6-3 0 0,-3 3 0 16,15 2 0-16,-1 3-1 16,-14 0 1-16,-3 3 1 15,-8 5 1-15,-10 0-2 16,-10 5 1-16,-22 6-1 16,-11-3 1-16,-6 2 3 15,-4 1 1-15,-18-3-5 16,-3 2 1-16,-14-4-1 15,-4-1 1-15,-10-2-2 16,-4-1 0-16,-10-4-1 16,-15-1 1-16,-10 0-57 15,-28 1 1-15</inkml:trace>
  <inkml:trace contextRef="#ctx0" brushRef="#br0" timeOffset="126721.6441">18986 2368 7 0,'-3'5'3'0,"14"22"11"15,-8-17-4-15,4 6-3 16,0 3 1-16,0 7-4 16,0 14 1-16,4 10 2 15,3 19 1-15,-3 10-5 16,-1 19 1-16,4 8 0 16,-3 8 1-16,-4 13-6 15,3 5 1-15,-2 0 1 0,-5 14 1 16,-3 10 2-16,-7 5 1 15,0 1-3-15,0-1 1 16,3 3 1-16,1 8 1 16,3 8-5-16,3 0 0 15,1-3 3-15,3 6 1 16,-4-3-4-16,5 5 1 16,-5 0-1-16,1 11 0 15,-4 2 1-15,0 6 0 16,-7 8 3-16,-1-3 1 0,-2 3 0 15,-1-11 1-15,-3-3-5 16,0-21 0-16,4-10-2 16,-1-13 1-16,4-33-14 15,3-31 1-15,1-24-45 16,3-21 0-16</inkml:trace>
  <inkml:trace contextRef="#ctx0" brushRef="#br0" timeOffset="127536.6209">17674 3963 35 0,'-14'-2'17'0,"11"-19"0"15,6 13-17-15,4 0 0 0,4 0 1 16,3 5-1-16,7 6 0 16,4 5 0-16,-1 2 0 15,1 9-1-15,-4 5 1 16,-3 7 2-16,-4-1 0 15,-3 9 2-15,-8 12 0 16,1 1-3-16,-4 4 0 16,3 5-1-16,4-8 0 15,4-11 3-15,-1-13 0 0,15-5-1 16,3-16 0-16,4-13-1 16,0-17 1-16,0-9-2 15,-1-12 0-15,1-7 0 16,-4 2 0-16,-7-10 1 15,-6 3 0-15,-8 4 0 16,-4 4 0-16,-3 7 7 16,0 11 1-16,0 8-9 15,4 5 0-15,6 5 0 16,4 1 0-16,7 2 0 16,1 0 0-16,2 3-1 15,8-1 0-15,7 1-22 16,-4 0 0-16,-3 5-11 15,-11 0 1-15</inkml:trace>
  <inkml:trace contextRef="#ctx0" brushRef="#br0" timeOffset="127849.1237">18200 4606 30 0,'-21'16'15'0,"17"-13"12"0,8-8-15 16,-1-6-6-16,4-5 0 16,7-13-5-16,4-11 1 15,0-5-2-15,-1-5 1 16,1 3-1-16,0 4 0 0,-4 6 2 16,-4 11 1-16,1 7-1 15,-1 11 0-15,1 11-1 16,0 10 1-16,-4 8-2 15,3 6 1-15,1 4-2 16,-1 4 1-16,4-3-1 16,1-6 1-16,-1 1-11 15,-4-4 0-15,1-2-33 16,-1-5 1-16</inkml:trace>
  <inkml:trace contextRef="#ctx0" brushRef="#br0" timeOffset="128020.9871">18242 4540 35 0,'-14'0'17'0,"25"-8"4"0,-1 8-19 15,4-8-1-15,4-8 1 16,10 1-4-16,7-7 1 16,4 4-14-16,-3-1 1 15,2 1-9-15,1 5 1 16</inkml:trace>
  <inkml:trace contextRef="#ctx0" brushRef="#br0" timeOffset="128520.9598">18736 4307 28 0,'-4'-2'14'0,"4"-1"8"0,0 0-13 0,0 3-3 15,-3 0 0-15,-4 0-5 16,-4 3 0-16,-3 2 1 15,0 3 1-15,0 0-2 16,0 6 1-16,0 7-1 16,3 5 0-16,1 1 2 15,3-1 1-15,3-2-4 16,4-3 0-16,4-2 0 16,6-6 1-16,4-3 0 15,4-7 0-15,3 0-2 16,0-9 0-16,4-4-3 15,-4-1 1-15,-3-5-6 16,-8 8 0-16,-3 0 3 16,-3 1 0-16,-4 7 5 15,0-3 1-15,-4 3 0 16,1 0 1-16,-1 0-1 0,1-3 1 16,3 1 0-16,-4-4 0 15,4 1 0-15,0 0 1 16,4-1 4-16,-4 1 0 15,0 5-1-15,3 5 1 16,4-2 1-16,0 2 0 16,0 3-5-16,1-2 0 15,-5-1 4-15,1 5 0 16,-8 1-6-16,-3 0 0 16,0-3 0-16,-4 2 1 0,-3 3-3 15,0 1 0-15,0-1-60 16,3-5 1-16</inkml:trace>
  <inkml:trace contextRef="#ctx0" brushRef="#br0" timeOffset="128880.3329">17960 3633 31 0,'-28'-3'15'0,"17"6"7"0,11-3-17 16,7 0 0-16,11 8 0 15,3 0-4-15,4-3 0 16,6 0-1-16,5-2 0 16,6-1 0-16,4-7 0 15,-4 0 0-15,1-3 0 16,-5-5-21-16,-6 2 0 16,-7 3 0-16,-8 0 1 15</inkml:trace>
  <inkml:trace contextRef="#ctx0" brushRef="#br0" timeOffset="129067.8872">18253 3559 20 0,'-4'0'10'0,"29"18"4"16,-15-15-10-16,5 5 1 15,2 0 0-15,4 0 6 16,4 5 0-16,-4 3-2 16,-7 0 0-16,-10-3-6 15,-8 3 0-15,-6 5-4 16,-8 0 1-16,0 0 0 15,1 3 0-15,-1 0-43 16,4-3 0-16,7-5 35 16,0-6 0-16</inkml:trace>
  <inkml:trace contextRef="#ctx0" brushRef="#br0" timeOffset="130085.6787">17572 5556 21 0,'7'-24'10'0,"14"-23"5"16,-10 31-10-16,3-3-2 15,3-2 1-15,8 3-3 16,7 2 0-16,0 3 0 15,-1 5 0-15,-2 5 2 16,-8 8 1-16,-4 11-1 16,-3 11 0-16,-3 4-3 15,0 12 0-15,-8 15 0 0,-3-2 1 16,0 7-1-16,0 1 1 16,4-9-1-16,-1-10 1 15,4-11 2-15,0-7 0 16,7-9 0-16,4-10 0 15,7-13-3-15,-1 0 0 16,-24 5 0 0,32-74 1-16,-7 13 1 15,-7-5-2-15,-4-3 0 0,-4 3 1 16,-3 10 0-16,-3 9 7 16,-1 7 1-16,1 6-8 15,-4 10 0-15,7 5 0 16,11 9 1-16,6-1-2 15,12 3 0-15,2 0-1 16,19-2 0-16,3-4-32 16,-4-2 0-16,1 1 9 15,-11-1 1-15</inkml:trace>
  <inkml:trace contextRef="#ctx0" brushRef="#br0" timeOffset="132690.2011">17226 5781 33 0,'-10'-3'16'0,"17"17"1"16,-4-12-17-16,4 4 0 0,7-4 1 15,7 1-1 1,8-6 1-16,6 1-1 0,4-4 0 15,10 1-13-15,8 0 0 16,3-1-7-16,-4-7 0 16</inkml:trace>
  <inkml:trace contextRef="#ctx0" brushRef="#br0" timeOffset="134022.5418">18281 5765 23 0,'-14'3'11'0,"7"29"4"16,7-16-13-16,0 7 1 15,0 6 0-15,0-2-3 16,0 5 1-16,0 2-1 16,0-2 1-16,0 0-1 15,0-9 0-15,0-7 7 16,0-5 1-16,0-11-8 15,0-5 1-15,0-14-2 0,0-2 0 16,0-11 1-16,3-10 0 16,1-3 0-16,3 2 0 15,3 4 0-15,-2 2 0 16,2 8 0-16,1 10 0 16,3 11-1-16,0 6 1 15,4 4 1-15,-1 1 1 16,-3 2-2-16,0 3 0 15,-7 5 0-15,-3 0 0 16,-4 3 1-16,-4 3 0 0,-3-1-2 16,-7 1 1-16,0-3 0 15,0-6 0-15,3-2 0 16,1-5 0-16,6-3 0 16,4-3 0-16,0 3-1 15,11-2 1-15,3 4 0 16,4 4 1-16,-4 4-1 15,-4 3 1-15,-3 1 2 16,-3 2 1-16,-8 2-3 16,-3 3 0-16,-3-8 0 15,-4 9 0-15,-4-7-1 16,0 1 1-16,1-2-2 16,-1-1 0-16,4-8-20 15,3-2 1-15,8-6-2 16,3-2 0-16</inkml:trace>
  <inkml:trace contextRef="#ctx0" brushRef="#br0" timeOffset="134350.6722">18754 5771 20 0,'-7'-14'10'0,"10"12"8"0,-3 2-11 15,-3-6 1-15,-1 4 0 0,-7 2-4 16,-3 2 1-16,-7 6-2 16,0 13 1-16,0 11-2 15,3 5 0-15,4 0-2 16,7 3 1-16,4-3 0 15,6 0 0-15,4-5-1 16,7-6 0-16,7-5-1 16,1-5 1-16,-1-5-20 15,0-6 0-15,0-10-6 16,0-8 1-16</inkml:trace>
  <inkml:trace contextRef="#ctx0" brushRef="#br0" timeOffset="134569.691">18701 5977 34 0,'-21'0'17'0,"28"0"3"0,0 0-16 16,3-3-2-16,4 3 1 15,0 0-1-15,4 3 0 16,3 0-1-16,-3-1 1 16,-7 1 2-16,-4 5 0 15,-7 8-4-15,-11 5 1 16,-3 3-3-16,-4-1 0 15,-6-1-38-15,2-6 0 16,1-3 35-16,7-11 0 16</inkml:trace>
  <inkml:trace contextRef="#ctx0" brushRef="#br0" timeOffset="134977.1066">17667 5183 35 0,'-10'-2'17'0,"17"15"1"0,3-13-17 16,11-6 0-16,15 1 1 31,2-3-2-31,12-2 0 0,6-4-1 16,-6-1 1-16,-1-4-1 15,-3 3 1-15,-7 0-30 16,-8 6 0-16,-6-1 25 16,-11 6 0-16</inkml:trace>
  <inkml:trace contextRef="#ctx0" brushRef="#br0" timeOffset="135195.8299">18034 5016 12 0,'-7'-2'6'0,"32"-6"5"16,-18 8-6-16,7 0 3 15,3 3 0-15,5 2 1 16,6 0 0-16,-3 3-3 16,-1 5 1-16,-6 1 1 15,-8 4 0-15,-6 1-1 16,-11 2 1-16,-7 5-8 15,-7-2 0-15,3 2 0 16,-7-2 1-16,1-3-15 16,2-2 0-16,8-3-28 0,7-6 1 15</inkml:trace>
  <inkml:trace contextRef="#ctx0" brushRef="#br0" timeOffset="136056.6904">20426 4114 26 0,'3'45'13'0,"1"35"2"0,-1-62-14 16,1 3-1-16,-1 0 0 15,-3-21 0 1,11 40-27-16,-4-13 1 0</inkml:trace>
  <inkml:trace contextRef="#ctx0" brushRef="#br0" timeOffset="136228.8283">20274 4191 37 0,'-28'-5'18'0,"28"13"2"15,7-8-20-15,7 0 1 16,11-3 1-16,10-2-1 16,4-6 1-16,17 1-3 15,1 4 1-15,-4 1-10 16,3-3 1-16,1 3-21 16,-8-6 1-16</inkml:trace>
  <inkml:trace contextRef="#ctx0" brushRef="#br0" timeOffset="136931.9901">20948 4093 12 0,'-4'-32'6'0,"36"-23"10"0,-18 44-5 15,7-5-5-15,4 0 1 16,7-5-3-16,14 0 0 16,0 0-1-16,-1 2 0 15,-2 6-3-15,-8 8 0 16,-7 5 5-16,-10 8 1 15,-7 8-5-15,-11 2 1 16,-15 11-2-16,-6 11 0 16,-7-3 0-16,-7 0 1 0,3 3 0 15,4 2 0-15,0 0-1 16,10 1 0-16,4-9 2 16,7-2 0-16,3 0-1 15,11-8 1-15,7-3-2 16,11-5 0-16,7-8 0 15,0-6 1-15,3-2-5 16,0-2 0-16,0-4-40 16,-3 1 0-16</inkml:trace>
  <inkml:trace contextRef="#ctx0" brushRef="#br0" timeOffset="137400.7461">20408 4048 22 0,'4'3'11'0,"10"-11"4"15,-11 8-11-15,1 5 1 16,-1 3 0-16,1 0-3 16,-4 5 1-16,0 0-4 15,0 6 1-15,-4 2-3 16,1 6 1-16,3 2-28 15,0-5 1-15</inkml:trace>
  <inkml:trace contextRef="#ctx0" brushRef="#br0" timeOffset="137963.2056">21907 3918 20 0,'-10'-7'10'0,"-11"1"8"16,14 4-10-16,-4-1-2 15,1 3 1-15,-1-3-5 16,0 3 0-16,4 3-2 16,0 2 0-16,7 3 0 15,7 3 0-15,4-3-1 0,7 5 1 16,-1 5 1-16,1 6 1 16,-1 0 1-16,1 0 1 15,-4-3 0-15,0 0 1 16,-7 0-3-16,-3 3 1 15,-4-3-2-15,-4 3 0 16,1 0-1-16,-8 0 0 16,-6-6 0-16,-8 1 0 15,-3-6-3-15,-1-5 1 16,-2-5-44-16,-1-6 1 0</inkml:trace>
  <inkml:trace contextRef="#ctx0" brushRef="#br0" timeOffset="138135.1301">21784 3900 53 0,'-7'-11'26'0,"53"14"5"0,-29-6-26 0,8-2-5 16,0-3 1-16,10-5 0 16,11-3 0-16,3 3-7 15,8-3 0-15,6 3-47 16,1 7 1-16</inkml:trace>
  <inkml:trace contextRef="#ctx0" brushRef="#br0" timeOffset="139388.7804">22324 4310 53 0,'-46'16'26'0,"25"-3"2"0,24-10-27 16,1-1-2-16,3 1 1 16,3-3-17-16,8-3 1 15,3-4-20-15,7-9 0 16</inkml:trace>
  <inkml:trace contextRef="#ctx0" brushRef="#br0" timeOffset="139732.5534">22825 3940 33 0,'-14'-11'16'0,"10"11"4"15,4 3-18-15,-3 10 1 16,3 13 1-16,0 9 0 16,0 10 0-16,0 10-4 15,3 1 1-15,8-11 4 16,6-8 0-16,15-8 2 16,7-10 1-16,7-14-5 15,7-13 0-15,-4-11-2 16,-7-4 0-16,-10-7 4 0,-14-1 0 15,-18-12-2-15,-21 1 0 16,-15-6-4-16,-13-2 0 16,-4 5 0-16,11 8 0 15,3 11-26-15,7 18 0 16,14 10-11-16,11 4 0 16</inkml:trace>
  <inkml:trace contextRef="#ctx0" brushRef="#br0" timeOffset="140357.7862">25545 2156 20 0,'-7'14'10'0,"10"78"10"0,1-52-10 16,-4 18 1-16,0 32 1 15,0 29-7-15,-4 32 0 16,1 26-4-16,-1 32 1 0,-3 24 4 16,3 10 0-16,1 27 1 15,-11 19 0-15,0 12-5 16,0 6 1-16,-1 19 7 16,-2-11 1-16,-1-1-9 15,1-7 1-15,6 8 3 16,-3 8 0-16,-11-6-3 15,0 19 0-15,-3-29-2 16,4-18 0-16,2-25-1 16,12-47 0-16,-1-34-15 15,11-32 0-15,7-48-31 16,7-53 0-16,4-39 21 16,-4-43 1-16</inkml:trace>
  <inkml:trace contextRef="#ctx0" brushRef="#br0" timeOffset="140905.744">27919 3810 27 0,'-25'64'13'0,"15"55"7"16,13-82-14-16,1 18-3 15,6 9 1-15,4-1 1 16,7-7 1-16,11-11 2 15,11-16 0-15,2-21 0 0,15-11 0 16,0-15-8-16,0-17 1 16,0-5 0-16,-10-12 1 15,-15-9-1-15,-17-5 0 16,-18-9 0-16,-15 7 0 16,-23 7-1-16,-15 0 1 15,-18 16-7-15,4 24 1 16,-7 13-47-16,-4 18 0 15,8 17 48-15,10 2 0 16</inkml:trace>
  <inkml:trace contextRef="#ctx0" brushRef="#br0" timeOffset="142346.7077">21138 5943 21 0,'-24'-16'10'0,"6"0"8"16,-24-16-18-16,42 32 0 15,28 53 10 1,-42-19 0-16,3 11-6 15,4 16 0-15,11 13-4 16,6 6 0-16,4-9 4 16,15-15 0-16,9-17 2 15,8-17 0-15,14-22-2 0,4-22 1 16,-4-20-5-16,0-6 1 16,-11-10 1-16,-14-8 0 15,-17 5 0-15,-14-2 1 16,-11-1-2-16,-25 6 0 15,-14 5-1-15,-18 11 1 16,-3 13-2-16,4 13 1 16,-1 24-20-16,8 18 0 15,17 11-19-15,14 3 1 16</inkml:trace>
  <inkml:trace contextRef="#ctx0" brushRef="#br0" timeOffset="143381.9755">26091 5995 33 0,'-17'-2'16'0,"27"4"6"0,8-4-16 16,10-1 1-16,4 1 0 16,17-4-6-16,15-2 0 15,21 0-2-15,-4 0 0 16,0 0-32-16,3 1 1 16,-6-4 20-16,-7-2 0 15</inkml:trace>
  <inkml:trace contextRef="#ctx0" brushRef="#br0" timeOffset="143678.9033">27157 5485 36 0,'3'5'18'0,"8"40"8"16,-8-26-18-16,-3 12-4 15,0 6 1-15,-3 6-4 16,-1 7 1-16,1 3-3 16,-1 0 1-16,1 2 0 15,-1 6 1-15,4-8-3 16,0-8 0-16,4-3-31 0,3-7 1 15,3-6 17-15,1-8 1 16</inkml:trace>
  <inkml:trace contextRef="#ctx0" brushRef="#br0" timeOffset="144336.0651">27746 5652 25 0,'-14'-14'12'0,"-7"9"12"0,14 2-13 16,-4 1-8-16,-3 2 0 15,-4 2-1-15,-3 4 0 16,3 2 0-16,1 5 1 15,3 0-3-15,7 3 0 0,7 0 1 16,7 0 0-16,10 5-1 16,8 3 1-16,3 2-1 15,4 6 1-15,3 2 5 16,-3-2 1-16,-7 5-1 16,-8-3 0-16,-13 1-5 15,-8-3 1-15,-6-6-2 16,-8-2 0-16,-7-6 0 15,-6-4 1-15,-5-1-2 16,5-3 1-16,2-7-23 16,5-6 0-16,-1-10-13 15,4-13 0-15</inkml:trace>
  <inkml:trace contextRef="#ctx0" brushRef="#br0" timeOffset="144492.3679">27658 5559 59 0,'32'3'29'0,"35"-6"7"0,-43 3-30 16,12 0-7-16,-1 0 1 15,0 3-3-15,7 2 0 16,4 8-58-16,4 8 1 16</inkml:trace>
  <inkml:trace contextRef="#ctx0" brushRef="#br0" timeOffset="144617.7764">28272 6130 57 0,'-46'0'28'0,"46"-2"1"16,3 2-29-16,4 2-8 16,7 1 0-16,8-6-40 15,6-5 0-15</inkml:trace>
  <inkml:trace contextRef="#ctx0" brushRef="#br0" timeOffset="145227.1588">28942 5720 18 0,'3'-29'9'0,"-13"-8"10"0,6 24-10 0,-6 0-6 16,-4-1 0-16,-4 1 3 16,0 3 0-16,4 2-3 15,-7 2 1-15,3 4-5 16,1 4 0-16,6 12 0 16,4 7 1-16,4 11 0 15,3 2 1-15,3 8 0 16,4 6 0-16,4 0-2 15,3 7 1-15,0-5 0 16,4 3 1-16,-1-10 0 16,-6-4 0-16,-4-4 0 15,-7-6 0-15,-7-5 0 16,-4-6 0-16,1-10 4 16,3-8 1-16,-4-8-5 15,0-21 1-15,8-11 2 16,-1-7 0-16,4-4 0 15,4 1 0-15,3 5-3 0,0 0-1 16,-7 45 0 0,35-37-1-16,4-8 0 15,0 3-25-15,0 7 1 16,-4 6-7-16,4 6 1 16</inkml:trace>
  <inkml:trace contextRef="#ctx0" brushRef="#br0" timeOffset="149243.4589">17258 7088 61 0,'-53'-24'30'0,"56"24"-5"15,1 3-31-15,3 0 5 16,0 2 0-16,7 3 0 16,14 0 1-16,15 2 0 15,13 1 1-15,18-3-2 16,22 0 1-16,16-3 0 0,23 0 1 16,23-2-2-16,26-6 1 15,27-2 0-15,22-8 0 16,21 0 0-16,28-3 0 15,18-3 1-15,18 1 0 16,17 2-2-16,18 5 1 16,17 3 0-16,1 0 0 15,13 3 0-15,11 0 1 16,7 8-1-16,15-3 1 16,6 0-1-16,18-3 1 0,7 3-2 15,11 0 1-15,-4 8 0 16,0 2 1-16,-14 6 0 15,-7 0 0-15,0 0-1 16,-15-5 1-16,-6-3-1 16,-21-3 1-16,-8-5 0 15,-13-5 1-15,-40 2-2 16,-20 3 0-16,-26-3-1 16,-24 6 0-16,-42 0-56 15,-18 2 0-15</inkml:trace>
  <inkml:trace contextRef="#ctx0" brushRef="#br0" timeOffset="150340.5807">20796 7631 30 0,'-10'-16'15'0,"38"0"0"0,-10 8-15 16,6-3 3-16,19 1 1 16,2-4-3-16,1 7 0 15,0 1-2-15,-4 6 1 16,-6 6 2-16,-8 1 1 15,-10 4 0-15,-11 10 0 16,-11 8-2-16,-10 6 0 16,-4-11 1-16,-10 7 0 15,-11 1-1-15,1 2 0 0,-1-2 1 16,3-3 0-16,8-2-1 16,7-3 1-16,7-3-3 15,7-3 0-15,10-2 2 16,8 0 0-16,10 3-1 15,14-4 0-15,1-4 0 16,3 0 0-16,6-6 0 16,8-2 0-16,0-3-20 15,11-3 1-15,3-10-8 16,-4-14 1-16</inkml:trace>
  <inkml:trace contextRef="#ctx0" brushRef="#br0" timeOffset="150700.0154">21925 7586 30 0,'-10'-14'15'0,"13"-9"7"0,-3 15-14 16,-3 2-1-16,-1 1 0 16,-3 0-7-16,-4 2 0 15,-3 6 1-15,-3-1 0 16,-1 4 0-16,4 2 0 15,0 2-1-15,7 3 0 16,3 9 0-16,4 4 1 16,4 6 1-16,6-6 0 0,8 1-1 15,7 2 0-15,-4 0 1 16,0-3 1-16,-3-2-2 16,-4 0 1-16,-7 0-2 15,-7 0 1-15,-7 2-1 16,-11 3 0-16,-10 3-1 15,-7-6 1-15,-8 1 0 16,-3-11 0-16,4-11-24 16,3-8 0-16,4-10-5 15,10-11 0-15</inkml:trace>
  <inkml:trace contextRef="#ctx0" brushRef="#br0" timeOffset="150856.2677">21721 7530 50 0,'21'-8'25'0,"39"8"13"16,-29-3-24-16,1-2-14 0,10-3 0 16,8 0-1-16,3 0 1 15,10 3-18-15,8-3 1 16,-4-2-28-16,3 2 1 16</inkml:trace>
  <inkml:trace contextRef="#ctx0" brushRef="#br0" timeOffset="151483.7312">26293 7845 42 0,'-25'-19'21'0,"32"19"7"16,3-5-21-16,15 0 0 16,10-3 0-16,18 0-7 15,11 5 0-15,6 1-1 16,8-1 1-16,3 3-55 16,11 5 1-16</inkml:trace>
  <inkml:trace contextRef="#ctx0" brushRef="#br0" timeOffset="151875.164">27280 7406 28 0,'7'-3'14'0,"7"40"11"16,-10-18-14-16,-4 18-3 15,0 10 0-15,-4 9-3 16,-3-6 1-16,-3 3-6 16,-1 0 0-16,4 0-1 15,0-8 1-15,0 2-2 16,4-7 0-16,-1-3-39 16,0-2 1-16,4-4 31 15,0-7 1-15</inkml:trace>
  <inkml:trace contextRef="#ctx0" brushRef="#br0" timeOffset="152375.5523">27831 7437 33 0,'-22'-10'16'0,"5"7"3"0,10 3-16 0,-4 3 0 16,-3 2 1-16,-4 3-1 15,-3 3 0-15,4-1-3 16,3 3 1-16,6 1-1 15,8 2 0-15,4-1 1 16,7 1 0-16,3 3 1 16,3-3 1-16,4 2-1 15,4 3 0-15,3-2-1 16,1 2 1-16,-8 0 3 16,-4 3 1-16,-10 0-2 0,-3 2 0 15,-4 6-1-15,0 0 0 16,-4-3-1-16,1-3 0 15,-8-2-4-15,-3-3 1 16,-3 1 1-16,-5-7 1 16,-6 1-2-16,-7 0 1 15,-4-5 0-15,4-9 0 16,3-7-14-16,4-3 1 16,7-8-36-16,7-2 1 15</inkml:trace>
  <inkml:trace contextRef="#ctx0" brushRef="#br0" timeOffset="152531.854">27749 7395 48 0,'-14'-13'24'0,"32"23"2"16,-4-7-24-16,11 2-1 16,10 6 1-16,4-3-4 15,7 3 1-15,10-4-7 16,4 7 0-16,14 2-33 15,-7-1 0-15</inkml:trace>
  <inkml:trace contextRef="#ctx0" brushRef="#br0" timeOffset="152672.4394">28342 7998 54 0,'-28'0'27'0,"42"0"3"0,-7-5-27 16,4-3-30-16,6-2 0 15,12-6-3-15,-1-3 1 16</inkml:trace>
  <inkml:trace contextRef="#ctx0" brushRef="#br0" timeOffset="153125.9886">29005 7527 35 0,'4'-31'17'0,"3"-17"1"0,-7 35-17 0,-4 0 0 15,-3-3 1-15,-7-8-2 16,-7 0 1-16,0 6 1 16,0 7 1-16,0 8-3 15,-1 14 0-15,1 5 4 16,-7 13 0-16,3 13 0 15,4 6 0-15,11 5-2 16,10 5 0-16,7-8 0 16,3-5 0-16,8-5-2 15,0-3 1-15,-1 0-1 16,-6 0 0-16,-8-3 0 16,-6-2 0-16,-11 0 1 15,0-6 0-15,-8-4-2 0,-2-12 1 16,-1-7 2-16,4-16 0 15,7-19 0-15,14-5 0 16,14-21-2-16,3-6 0 16,8-2 1-16,10 2 0 15,4 9-2-15,0 10 1 16,0 10-38-16,0 9 0 16,-1 10 19-16,-6 3 1 15</inkml:trace>
  <inkml:trace contextRef="#ctx0" brushRef="#br0" timeOffset="153989.0607">17367 7887 31 0,'-17'-16'15'0,"48"-26"1"16,-17 31-16-16,11-4 0 16,7-7 0-16,10-7 0 15,-3 5 0-15,-4 6 2 0,1 2 1 16,-1 11-3-16,-3 10 0 16,-4 11 0-16,-7 2 1 15,-7 9 0-15,-10 13 0 16,-4 10 2-16,-7 11 1 15,0 5-1-15,-1-5 0 16,5-3-2-16,3-8 1 16,7-10 2-16,7-11 0 15,7-16-1-15,11-18 0 16,3-14-1-16,11-20 0 0,4-12-2 16,-8-9 1-16,-7-4 1 15,-14 6 0-15,1 5 3 16,-8 3 1-16,-4 13 0 15,-3 8 0-15,-3 5-6 16,-1 8 1-16,1 8-3 16,6 3 1-16,5 5 1 15,9 0 1-15,12-6-22 16,6-2 0-16,11-7-23 16,-4-7 1-16</inkml:trace>
  <inkml:trace contextRef="#ctx0" brushRef="#br0" timeOffset="155135.2586">18027 8448 24 0,'-18'-2'12'0,"1"4"10"0,17-4-12 0,0-1-6 16,0-5 1-16,7-3-4 15,7-10 1-15,3-11-2 16,1-7 0-16,3-4-1 16,0-2 1-16,4-5 0 15,0 8 0-15,-4 7 1 16,-3 12 1-16,-4 4 0 15,0 11 0-15,-4 11 0 16,-3 10 0-16,1 6 0 16,-5-1 0-16,-3 6-3 15,0 5 1-15,0 8 0 16,0 0 1-16,0 0-1 0,0-5 0 16,4 0-21-16,-1-3 1 15,4-11-6-15,0-10 0 16</inkml:trace>
  <inkml:trace contextRef="#ctx0" brushRef="#br0" timeOffset="155307.3343">18090 8279 38 0,'-3'2'19'0,"28"-7"2"0,-11 0-19 0,10-6-2 16,8 1 1-16,3-1-1 15,4-2 1-15,4 0-8 16,2-1 0-16,-2-4-27 16,-8-3 1-16</inkml:trace>
  <inkml:trace contextRef="#ctx0" brushRef="#br0" timeOffset="155870.1343">18528 8025 24 0,'-7'-5'12'0,"7"26"5"16,0-11-13-16,0 3 2 16,0 9 1-16,0 1-2 15,0 1 0-15,0 3-3 0,0 4 1 16,0 4-2-16,0-3 0 16,0-1-1-16,-4-2 0 15,1-5 0-15,3-5 0 16,-4-9 2-16,-3-2 1 15,0-8-5-15,0-10 1 16,0-11 1-16,3-6 0 16,1-2-1-16,-1 3 1 15,8-1-1-15,3 3 1 16,0 6 0-16,0-1 0 16,4 3 0-16,3 11 0 0,3 2 0 15,5 3 0-15,-1 3 1 16,0 2 1-16,-3-5-2 15,-4 6 0-15,-4-1 0 16,-6 3 1-16,-4 2-1 16,-7 1 1-16,-7 2-2 15,0-2 0-15,-4-1 1 16,4-4 1-16,3-4-1 16,1-2 0-16,3-2-1 15,3 2 0-15,1 2 2 16,3 4 0-16,3 4 0 15,1 6 0-15,-1 5 5 16,1 3 1-16,-4-5-1 16,0-1 1-16,-4 1-6 0,-3-1 1 15,4-5-2-15,-8 3 0 16,-7-5-13-16,-3 0 1 16,-7-1-36-16,3-5 1 15</inkml:trace>
  <inkml:trace contextRef="#ctx0" brushRef="#br0" timeOffset="156339.2357">17452 7533 27 0,'-21'-6'13'0,"17"6"3"0,8 0-14 15,3 0-2-15,10 3 0 16,19 0 2-16,3-3 1 15,6 0-3-15,12-3 1 16,3 0-2-16,7 3 1 16,7 0-8-16,-11-5 1 15,1-3-17-15,-11 3 1 16</inkml:trace>
  <inkml:trace contextRef="#ctx0" brushRef="#br0" timeOffset="156558.5125">17974 7422 19 0,'-39'-27'9'0,"50"9"3"16,-1 18-11-16,4 2 3 16,11 1 1-16,0 2 1 15,3 0 0-15,0 6 2 16,1 0 0-16,-5 5-2 16,-6 5 0-16,-11 2-6 15,-7 4 1-15,-7-1-1 16,-4 6 1-16,-3-5-2 15,-3-1 1-15,-1-5-28 16,4 0 1-16,3-5 9 16,4-8 1-16</inkml:trace>
  <inkml:trace contextRef="#ctx0" brushRef="#br0" timeOffset="158830.8993">23336 9559 18 0,'14'-34'9'0,"39"-16"7"0,-35 42-9 0,17-3-5 15,11 6 1-15,-4 2-1 16,4 1 1-16,4-1-3 15,-1 6 1-15,-7 2 2 16,-6 8 1-16,-8 8-1 16,-11 8 1-16,-6 11-2 15,-11 13 1-15,-7 3-1 16,-4 12 0-16,1 4-2 16,3 2 0-16,7-3 0 15,7-10 1-15,3-13 3 16,8-16 0-16,7-6-2 15,7-13 0-15,3-15-2 16,4-20 0-16,-8-4 0 16,-6-8 0-16,-4-9 0 15,-3 1 0-15,-8-3 0 0,-3-11 1 16,-7 1-1-16,4 2 0 16,0 5 4-16,3 6 0 15,7 5-2-15,10 2 1 16,12 9-3-16,6 2 0 15,7 3 0-15,11 3 0 16,-3 2-2-16,-1-3 0 16,1 3-51-16,-1 3 1 15</inkml:trace>
  <inkml:trace contextRef="#ctx0" brushRef="#br0" timeOffset="159190.325">23287 8956 41 0,'-7'32'20'0,"7"79"10"0,0-61-21 16,-4 27-1-16,-6 24 0 15,-4 26-9-15,-8 21 1 16,-6 10 0-16,7-17 0 15,7-4-24-15,17-18 0 16,15-13-9-16,14-26 0 16</inkml:trace>
  <inkml:trace contextRef="#ctx0" brushRef="#br0" timeOffset="160208.9653">24148 10295 31 0,'-18'16'15'0,"18"-16"6"0,4-3-15 15,3-7-3-15,7-6 0 0,7-5-3 16,4-14 1-16,3-7 0 16,4-3 0-16,-1-3-1 15,5 1 1-15,-5 4-1 16,-6 6 0-16,-7 11 0 15,-4 5 0-15,-4 5 3 16,1 2 0-16,-4 7 0 16,0-1 0-16,-3 2-3 15,-1 6 1-15,4 8-1 16,0 11 1-16,-3 7 0 16,3 6 1-16,-4 5-3 15,1 8 1-15,-1-5 0 16,1-9 1-16,-1 1-1 15,-3 3 0-15,0-4-1 0,0-2 1 16,0 1-26-16,0-7 0 16,0-7 3-16,0-5 0 15</inkml:trace>
  <inkml:trace contextRef="#ctx0" brushRef="#br0" timeOffset="160380.8403">24243 10147 27 0,'0'2'13'0,"35"-10"5"0,-21 6-14 0,11-3-4 15,7-3 0-15,7-3 1 16,-8 3 0-16,5-3-12 16,-1-2 1-16,7-3-11 15,0-2 0-15</inkml:trace>
  <inkml:trace contextRef="#ctx0" brushRef="#br0" timeOffset="160912.627">24779 9991 22 0,'-3'37'11'0,"-8"45"6"15,7-61-11-15,1-3-4 16,-4 6 0-16,0 0-2 15,0-5 1-15,0-4 2 16,3-7 1-16,1-8-2 0,3-8 0 16,0-15-3-1,3-17 0-15,1 0 0 0,-1 1 1 16,1 2 0-16,-1 7 1 16,4 7 1-16,11 9 0 15,7 9 0-15,6 8 0 16,1 2-3-16,-4 6 1 15,1 2 0-15,-5 0 0 16,1 3 4-16,-11-3 0 16,-7 0-4-16,-7 1 1 0,-7-4-2 15,0 1 1-15,-11 2 0 16,-10-5 0-16,4 0 0 16,-1-5 1-16,7-1-2 15,8-2 1-15,3 5 0 16,7 1 1-16,3 4 3 15,8 1 0-15,-1 0-1 16,1 4 0-16,-1 7 1 16,1 1 1-16,-4-1-1 15,-7-1 1-15,-7-3-5 16,-11-5 0-16,-10-5 0 16,-7-2 1-16,-11-6-2 15,-3-3 1-15,3-5-31 16,-4-8 0-16,1 0 4 15,3-10 0-15</inkml:trace>
  <inkml:trace contextRef="#ctx0" brushRef="#br0" timeOffset="161225.1306">23707 9313 35 0,'-7'14'17'0,"42"9"3"15,-17-23-19-15,10-2 0 16,11-1 0-16,17-8-1 16,0-4 0-16,4-4-1 15,4-2 0-15,-4 5-35 16,-4 0 0-16</inkml:trace>
  <inkml:trace contextRef="#ctx0" brushRef="#br0" timeOffset="161459.7065">24116 9170 30 0,'-18'3'15'0,"39"10"0"0,-6-10-14 15,9 2 4-15,8 1 1 16,3-1-3-16,8 0 0 16,2-2-1-16,-2 7 0 15,-11 1 2-15,-4-3 1 16,-14 8-1-16,-14 0 0 15,-18 5-5-15,-10 3 1 16,-11-3 0-16,-3-3 0 16,7-2-16-16,13-3 1 0,19-5-18 15,13 0 1-15</inkml:trace>
  <inkml:trace contextRef="#ctx0" brushRef="#br0" timeOffset="161991.536">25195 9059 27 0,'0'-29'13'0,"7"48"14"0,-3 5-14 0,3 21-7 16,0 23 0-16,-7 17 1 15,0 18 1-15,0 14-5 16,-3 12 1-16,-1 6-5 16,0-8 0-16,1-2 1 15,3-14 0-15,7-19-14 16,7-7 0-16,4-19-27 16,6-29 0-16</inkml:trace>
  <inkml:trace contextRef="#ctx0" brushRef="#br0" timeOffset="162210.2345">25721 9599 43 0,'28'-5'21'0,"29"-16"1"0,-40 18-22 15,8 0 0-15,3 3 0 16,0 3-33-16,-3 2 1 16,-4 1 22-16,-10-1 1 15</inkml:trace>
  <inkml:trace contextRef="#ctx0" brushRef="#br0" timeOffset="162350.918">25792 9808 42 0,'28'5'21'0,"42"-15"1"16,-45 2-22-16,7 5-32 15,3 1 0-15,11 2 22 16,-4-8 1-16</inkml:trace>
  <inkml:trace contextRef="#ctx0" brushRef="#br0" timeOffset="163226.477">26254 9956 40 0,'10'45'20'0,"29"29"9"0,-21-45-21 0,3 3-3 16,4 16 0-16,3 5-4 16,4 0 1-16,3 2 1 15,0-7 1-15,0-11 0 16,-3-11 0-16,0-18-2 15,0-13 1-15,3-16-3 16,4-22 1-16,0-7-2 16,-4-24 1-16,-3-8 1 15,-4-11 1-15,-4-4-2 16,-2-9 1-16,-8-5-2 16,-4 13 0-16,-6-3 1 15,-4 9 0-15,-7 10 3 16,-4 10 0-16,-3 9-1 15,0 7 1-15,0 6-3 16,0 10 0-16,0 6 1 16,3 2 0-16,4 3-1 0,4 8 0 15,3 2-1-15,7 3 0 16,7 3 1-16,3 3 0 16,8 2-2-16,7 8 0 15,10 0 2-15,4 0 1 16,14 0-2-16,10 2 1 15,19 1 0-15,-1 0 1 16,14-1 1-16,8 3 1 16,13 1-4-16,15-6 0 15,13 0 1-15,5-3 0 16,9-2 0-16,5 0 0 0,10-1 0 16,3-2 0-16,-7-5-2 15,1 2 1-15,-8 1 3 16,4-3 0-16,0-1-5 15,-14 1 1-15,-4 0 4 16,0 0 1-16,-17 2-3 16,-8 3 0-16,-3 6 0 15,-10-4 1-15,-12 4-4 16,-2 2 0-16,-19 0 5 16,-10 8 0-16,-10 10-2 15,-15 9 1-15,-6 2 3 16,-19 16 0-16,-6 21-3 15,-11 18 1-15,-7 1-2 16,4 5 1-16,-1 0-2 16,8-5 0-16,6-6-57 0,8-8 1 15,3-12 38-15,-21-28 0 16</inkml:trace>
  <inkml:trace contextRef="#ctx0" brushRef="#br0" timeOffset="163867.5377">27157 9623 21 0,'-21'-3'10'0,"28"-7"6"0,3 2-10 16,8-8 1-16,14-8 0 15,10-2 0-15,18-4 0 16,-4 9-5-16,1 3 1 15,-4 5-2-15,-7 5 0 16,-11 8 2-16,-14 10 1 16,-14 9-4-16,-10 10 0 0,-11 11 1 15,-8 2 1 1,-13 5 1-16,-7-4 0 0,-1 2-2 16,5 5 0-16,2 3 0 15,8-5 1-15,10 2-2 16,11-8 1-16,7 1 2 15,7-12 0-15,11-10-2 16,10-5 0-16,8-8-2 16,-1-5 1-16,4-6-3 15,3-7 1-15,7 4-35 16,-3-4 1-16,4-3 17 16,-1-11 1-16</inkml:trace>
  <inkml:trace contextRef="#ctx0" brushRef="#br0" timeOffset="164164.5993">28063 9673 23 0,'11'-45'11'0,"-4"21"12"0,-3 14-12 15,-4-1-5-15,-7 1 1 16,-4 2-4-16,-3 5 0 16,-4 8-1-16,1 3 0 31,-1 8-1-31,4 8 1 0,3 2 1 0,4 9 0 31,11-3 3-31,6-3 0 16,11 2-4-16,8 4 1 15,-1-1 1-15,-3-2 1 0,-8-3 0 0,-6-2 0 16,-11 2-4-16,-11-3 0 0,-6 1-1 31,-12-4 0-31,5-1 0 0,-8-7 0 0,-3-7-21 16,-1-10 1-16,5-9-28 31,6-10 1-31</inkml:trace>
  <inkml:trace contextRef="#ctx0" brushRef="#br0" timeOffset="164320.8476">27979 9586 38 0,'39'-5'19'0,"56"-25"3"16,-70 23-19-16,10-1-3 15,4 0 0-15,-4 0-8 16,-3 2 1-16,-8-2-26 16,1 3 0-16</inkml:trace>
  <inkml:trace contextRef="#ctx0" brushRef="#br0" timeOffset="164680.231">28399 9266 21 0,'0'-14'10'0,"21"14"14"0,-11-2-10 0,4 2-7 0,8-3 0 0,2 1-5 16,-3-1 0-16,-3 6 1 31,-4-1 1-31,-3 6 0 0,-4 5 1 0,-4 3-4 31,-6 0 1-31,-4 3-1 0,-4-1 1 0,-3-2-2 31,-4-3 1-31,4 0 3 0,0-2 0 0,4-3-4 32,3 0 1-32,3 0 3 15,4-3 0-15,7 0-3 16,4 1 1-16,3-1-2 15,7 0 0-15,4 1-5 16,10-4 0-16,7-2-55 16,8 0 1-16</inkml:trace>
  <inkml:trace contextRef="#ctx0" brushRef="#br0" timeOffset="165118.6051">28921 9808 41 0,'-4'0'20'0,"15"19"1"16,-8-14-21-16,1 5 1 15,-4 6 0-15,-4 3-3 16,1 2 1-16,-4 3-4 0,0-3 0 16,3 3-30-16,4 0 0 15</inkml:trace>
  <inkml:trace contextRef="#ctx0" brushRef="#br0" timeOffset="165290.4421">28815 9917 33 0,'-7'-16'16'0,"32"5"4"0,-11 6-17 15,7 0-2-15,7-1 0 0,4-2-3 16,3-2 1-16,7 2-1 15,4 0 1-15,-3 3-33 16,-5-3 1-16</inkml:trace>
  <inkml:trace contextRef="#ctx0" brushRef="#br0" timeOffset="165493.6102">29450 9514 36 0,'-11'-2'18'0,"-3"39"4"15,7-21-18-15,0 10-1 16,-4 14 1-16,-3 0-2 16,-10 10 0-16,6 8-2 15,-3 3 1-15,3-6-1 16,4 1 1-16,4-11-20 16,2-8 0-16,8-16-8 0,8-16 1 15</inkml:trace>
  <inkml:trace contextRef="#ctx0" brushRef="#br0" timeOffset="165946.7015">29690 9591 26 0,'0'0'13'0,"-7"0"8"0,3 0-13 0,1 5-4 15,-8 1 0-15,-7-1 1 16,-3 6 1-16,0 4-7 16,3 4 1-16,8-3 1 15,6 2 1-15,11-4 1 16,8 2 0-16,-1-1 2 16,7 1 1-16,7-3-1 15,7 1 0-15,1 2-5 16,-1-3 1-16,-7 5 3 15,-7-2 0-15,-3 3 1 16,-11-3 1-16,4-1-5 16,-8-1 0-16,-6-4-2 15,-8 4 1-15,-7 1 1 16,-6 1 0-16,2-2-1 16,-2 4 1-16,3-2-2 0,-1 0 0 15,-2-3 1-15,-1 3 0 16,0-3-1-16,1-5 1 15,2-3 0-15,5-7 0 16,3-6-25-16,3-3 1 16,4-7-20-16,7-9 1 15</inkml:trace>
  <inkml:trace contextRef="#ctx0" brushRef="#br0" timeOffset="166149.8691">29676 9607 37 0,'-4'-11'18'0,"22"11"11"15,-8-2-20-15,8 2-2 16,0 0 1-16,13 0-5 16,-2 0 0-16,2 0-4 15,1 0 1-15,3-3-20 16,-3 3 0-16,-4 3-16 15,-6-3 1-15</inkml:trace>
  <inkml:trace contextRef="#ctx0" brushRef="#br0" timeOffset="166321.7464">30046 10094 57 0,'-3'2'28'0,"17"-33"2"0,-7 25-28 16,-4-1-6-16,4-1 1 16,-3-3-51-16,3 0 0 15</inkml:trace>
  <inkml:trace contextRef="#ctx0" brushRef="#br0" timeOffset="166821.7539">30466 9631 37 0,'-7'-21'18'0,"7"-3"2"16,0 16-18-16,-4 0 2 16,-3 0 1-16,-7 3-6 15,-4 5 1-15,1 5 2 16,-1 3 0-16,1 3-2 15,2 2 1-15,1 8 3 16,4 8 0-16,6 3 1 16,4-3 0-16,7 3-4 15,0-1-1-15,-7-31 0 16,53 61 2 0,-17-18 1-16,-8-1-1 0,-11-8 1 15,-2 1-2-15,-8-6 1 16,-11-3-1-16,-7 1 0 15,-6-11-2-15,-1-8 0 16,-7-6 2-16,-3-4 0 16,-3-4-1-16,2-4 0 15,1-1 0-15,7 1 1 16,7-1 0-16,10-5 1 16,15-2-2-16,6-6 0 15,8-3 0-15,14-2 0 16,0 3 0-16,-4-1 1 15,-3-5-3-15,-7-2 1 0,-8 0-15 16,1 2 1-16,-11 3-26 16,-4 2 1-16,-3 9 33 15,-3 2 1-15</inkml:trace>
  <inkml:trace contextRef="#ctx0" brushRef="#br0" timeOffset="167134.2554">30618 9300 36 0,'17'-26'18'0,"22"2"9"16,-25 16-18-16,0 3-4 15,0 5 0-15,-3 2-5 16,0 6 0-16,-4 8 2 0,-4 0 0 15,-3 0-2-15,-3 5 1 16,-1-3 3-16,1-4 0 16,-5-4-4-16,1-2 0 15,4 0 1-15,-1 0 1 16,4 3-1-16,4-1 0 31,17 6-16-31,4 0 0 16,-1 0-28-16,5-5 0 0</inkml:trace>
  <inkml:trace contextRef="#ctx0" brushRef="#br0" timeOffset="168482.3576">25943 11163 30 0,'4'0'15'0,"38"18"1"0,-28-12-16 16,7-1-1-16,11 3 1 15,7 0-5-15,-4-3 0 16,1-2-20-16,2-9 1 16</inkml:trace>
  <inkml:trace contextRef="#ctx0" brushRef="#br0" timeOffset="168655.2527">26130 11382 33 0,'-17'-5'16'16,"55"13"2"-16,-20-8-17 0,0-3-1 15,3 1 0-15,4-1-1 16,3-2 1-16,4-1-33 15,3 1 0-15</inkml:trace>
  <inkml:trace contextRef="#ctx0" brushRef="#br0" timeOffset="169829.0643">26938 11028 30 0,'-3'-5'15'0,"38"-25"4"0,-10 17-15 16,3-3-2-16,14-5 0 15,11 3-3-15,3-1 0 16,1 9 1-16,-1 7 0 16,-6 6 0-16,-11 4 0 15,-11 9 4-15,-14 0 0 16,-18 5-4-16,1 1 0 15,3-22 0-15,-85 55 1 16,22-2 1-16,3-3 0 16,3-5 0-16,8 0 0 15,10-8 0-15,7-2-2 16,8-9 1-16,13-2 4 16,11-6 0-16,14-4-1 15,7-4 1-15,8-2-5 16,6-2 0-16,7-4 1 15,0 1 0-15,-3-1-1 16,4 4 0-16,-5-1-6 16,-2-2 1-16,-1-1-45 15,0 1 1-15</inkml:trace>
  <inkml:trace contextRef="#ctx0" brushRef="#br0" timeOffset="170422.8495">28113 11038 34 0,'-7'-5'17'0,"3"-16"5"15,4 5-17-15,0-2-4 16,-3-1 1-16,-1 1 2 15,-6-1 0-15,-4 6-3 16,-4 0 0-16,-7 10-1 16,4 8 0-16,-11 8-1 15,-3 11 1-15,-4 3 0 16,4 7 1-16,7 3-1 16,3 3 1-16,11-6-2 15,7-5 1-15,10-5 2 0,15-11 1 16,10-10-3-16,4-14 0 15,7-7 1-15,7-9 0 16,-1 1-2-16,-6 0 0 16,-3-4 3-16,-12 9 0 15,-6 3 5-15,-4 10 0 16,-7 13-5-16,-7 3 0 16,-7 8 0-16,-4 10 1 15,-3 9-3-15,0-1 1 16,4 14-1-16,-1 5 0 0,4-3-8 15,3-5 1-15,4-3-47 16,11-7 0-16</inkml:trace>
  <inkml:trace contextRef="#ctx0" brushRef="#br0" timeOffset="170563.4792">28444 11425 56 0,'-7'-6'28'0,"0"-9"3"16,11 9-29-16,-1 1-3 15,1 0 0-15,3 2-51 16,7 0 0-16,0 1 47 16,0-6 0-16</inkml:trace>
  <inkml:trace contextRef="#ctx0" brushRef="#br0" timeOffset="171079.4192">29150 10774 25 0,'-28'-27'12'16,"-11"14"12"-16,28 13-13 0,-3 3-7 15,-3 7 0-15,-8 9 1 16,0 15 0-16,1 17-1 15,-1 4 0-15,0 11-3 16,11 3 0-16,11 2 1 16,13-7 0-16,11-8 3 15,8-14 0-15,6-10 1 16,11-14 1-16,-4-13-7 16,-7-10 1-16,-7-8 1 15,-6-3 1-15,-8 0-1 16,-14 0 1-16,-18 3-4 15,-17 0 1-15,-18 5 0 0,-7 8 0 16,11 3-17-16,3 5 1 16,17 7-36-16,15 1 1 15</inkml:trace>
  <inkml:trace contextRef="#ctx0" brushRef="#br0" timeOffset="171892.5699">29736 11038 26 0,'-4'0'13'0,"18"0"3"16,-10 6-12-16,-1 10 0 0,-3 2 0 16,0 6 0-16,-3 5 0 15,-1-3-1-15,1 4 0 16,-4-7 0-16,7-4 0 16,0-8 0-16,7-6 1 15,0-5-4-15,3-5 0 16,4-6-1-16,4-8 1 15,3-7 0-15,4-6 1 16,7 3-1-16,3 0 0 0,0-3 0 16,4 6 0-16,-11 5 0 15,-10 7 0-15,0 14 1 16,-8 6 1-16,-6 7 2 16,-4 8 0-16,-4 6-3 15,1-1 0-15,-1 0 4 16,4-4 1-16,0-9 0 15,7-5 0-15,4-11-6 16,3-7 0-16,3-6-1 16,8-6 1-16,0 4 0 15,0 2 1-15,-4 3-1 16,-4 5 1-16,-3 0-1 16,1 3 1-16,-1-1-2 15,0 1 0-15,3-5 1 16,1-6 1-16,-4-3 2 15,4-2 1-15,-4 0 2 0,-3 10 0 16,-4 6-5-16,-4 8 0 16,-3 10 0-16,-3 5 0 15,-4 4-2-15,7 7 0 16,-4 5 0-16,4 6 1 16,4 2-33-16,3 3 0 15,10-8-9-15,1-8 1 16</inkml:trace>
  <inkml:trace contextRef="#ctx0" brushRef="#br0" timeOffset="172173.9086">30127 11874 45 0,'7'-26'22'0,"43"-40"6"15,-26 32-24-15,15-19 2 16,21-16 0-16,7-13-4 16,18-11 0-16,17-7-3 15,0 7 1 1,54-29-32-16,-58 43 1 15,-20 29 6-15,-29 26 1 16</inkml:trace>
  <inkml:trace contextRef="#ctx0" brushRef="#br0" timeOffset="172533.2673">31171 11427 30 0,'-10'-2'15'0,"-15"-12"8"0,18 9-16 0,-7 3-4 16,-11-1 0-16,-3 3 0 16,3 5 0-16,1 0-4 15,6 1 1-15,0-1 1 16,15 3 0-16,-1 5 4 15,8 0 1-15,-1 3 3 16,12 3 0 0,-12 13 1-1,-3 2 1-15,-11-2-11 16,-3-3 0-16,-10-3-1 16,-12-2 0-16,8-3-2 15,-4-7 0-15,1-1-40 16,2-8 1-16,12-2 20 15,-1-6 0-15</inkml:trace>
  <inkml:trace contextRef="#ctx0" brushRef="#br0" timeOffset="175736.256">18224 9853 25 0,'-7'-8'12'0,"11"11"2"0,-4-3-13 16,3 0-1-16,5 2 0 15,2 6 5-15,4 6 1 16,4 4-2-16,0 3 0 16,10 6 0-16,3 2 1 15,8 5-2-15,-3 6 0 0,-1-6-2 16,4 1 1-16,3-1 1 15,4 3 0 1,0 3-1-16,10 2 1 0,4 1-2 16,-10-9 1-16,2 11 0 15,1 5 1-15,0-5 2 16,0 0 0-16,0 8-5 16,0 5 0-16,7-2 0 15,-7-1 0-15,0 4 6 16,7-9 0-16,0 0-7 15,0 8 1-15,10 6 0 16,-3-9 1-16,-3 14 5 16,3 0 1-16,3 5-6 15,-3 5 1-15,8-2-2 16,-1 5 1-16,-11-8 0 0,1-10 1 16,6-1-1-16,-3 1 0 15,4-3-1-15,6-11 1 16,-13-2 0-16,3-3 0 15,0-6-1-15,-4 1 1 16,-6-6-2-16,-4-5 0 16,-7-5-4-16,-4-5 0 15,-10-6-34-15,-8-2 1 16,-6-6 5-16,-11-3 1 16</inkml:trace>
  <inkml:trace contextRef="#ctx0" brushRef="#br0" timeOffset="177261.5003">20570 12181 22 0,'-14'-21'11'0,"18"-5"8"16,-4 20-11-16,-4-4 0 15,-3-1 0-15,0 1-3 16,-3 2 1-16,-1 3-2 16,0-1 1-16,1 1 0 0,-1-3 1 15,4 3-5-15,0-1 0 16,0-2 0-16,4 3 0 15,-1 0-2-15,4 2 0 16,0 3 2-16,4 3 0 16,-1 0 0-16,4-1 1 15,4 6-2-15,3 3 1 0,7 2 4 16,7 3 0-16,1 0 1 16,2 0 1-16,8-6-4 15,3-5 0-15,4-7 2 16,0-9 0-16,-4 1-2 15,-3-1 0-15,-3-7 1 16,-12 2 1-16,-6-8-4 16,-11-3 1-16,-14-2-3 15,-4-2 1-15,-6 4 0 16,-12-2 1-16,-2-11-22 16,-5-2 1-16,5 2-40 15,6 3 1-15,11 3 53 16,-4 2 1-16</inkml:trace>
  <inkml:trace contextRef="#ctx0" brushRef="#br0" timeOffset="177809.5039">18369 11795 41 0,'-39'3'20'0,"36"-6"1"16,6-5-21-16,8-13 1 15,7-8 1-15,3-16-3 16,10-19 1-16,-2-7 1 15,2-6 0-15,1-5 0 0,0-2 0 16,0 7-1 0,-1 8 1-16,-2 6 1 0,-8 18 0 15,-7 15 3-15,0 12 0 16,0 15-1-16,-3 9 1 16,3 15-4-16,-4 16 0 15,1 5-1-15,3 14 1 16,0 5-2-16,0 7 1 15,8 4-1-15,-5-3 1 16,4-11-4-16,0-11 1 0,-3-12-49 16,0-6 0-16</inkml:trace>
  <inkml:trace contextRef="#ctx0" brushRef="#br0" timeOffset="178012.8828">18524 11435 39 0,'-3'-2'19'0,"52"-25"2"16,-28 14-20-16,11 0-1 15,3-3 0-15,11 0-1 16,7 0 1-16,-7 8 0 16,-4-2 1-16,1-1-39 15,-1 6 0-15,-3 10 36 16,-11 8 1-16</inkml:trace>
  <inkml:trace contextRef="#ctx0" brushRef="#br0" timeOffset="178341.0136">19018 11700 22 0,'-17'32'11'0,"13"-9"5"0,4-23-11 16,0 0 3-16,4-7 1 15,-1-1-5-15,1-8 0 16,-1 0-3-16,1 0 0 15,-1 0 1-15,1 5 0 16,-4 1 1-16,0-1 0 16,0 3-2-16,0 3 0 0,0 0-1 15,0-1 0-15,0 4 1 16,0 2 0-16,0 0-2 16,0 0 0-16,0 0 1 15,0 2 0-15,0 1-1 16,0 2 0-16,0-2 1 15,0 0 0-15,0-1 0 16,0 1 0-16,0-3-1 16,0 0 1-16,0 0-7 15,3-5 1-15,-3-3-32 16,4-3 0-16</inkml:trace>
  <inkml:trace contextRef="#ctx0" brushRef="#br0" timeOffset="179438.5392">17611 10843 24 0,'-14'0'12'0,"6"-3"4"15,8 3-12-15,0 0-4 16,11-5 0-16,0-1 2 16,3-2 0-16,3 1-2 15,12 1 1-15,2 4 0 16,5 4 0-16,-5 4-1 0,-2 7 0 15,-5 5 4-15,-6 14 1 16,-7 2-3-16,-4 6 1 16,-4 13-1-16,-3 3 1 15,4 10-2-15,-1 5 1 16,1-7-3-16,6-11 1 16,4-11 2-16,11-13 1 15,7-16-1-15,0-10 0 0,-1-19-2 16,1-13 1-16,-4-11-1 15,1-13 0-15,-5-2 0 16,-10-1 1-16,-7 1-2 16,-7-6 0-16,-7 8 1 15,-3 5 1-15,3 9 7 16,0 7 0-16,0 8-8 16,3 5 1-16,8 6-1 15,6 8 0-15,8 5 2 16,14 0 0-16,3 0-3 15,18 0 1-15,7-5-3 16,-4-3 0-16,1-3-51 16,-1 1 1-16</inkml:trace>
  <inkml:trace contextRef="#ctx0" brushRef="#br0" timeOffset="180267.2011">18976 11292 22 0,'0'48'11'0,"3"13"6"16,-3-51-12-16,0 6 1 15,0 8 1-15,-3 3-4 16,-1 2 1-16,1 2-3 0,-1-7 0 16,1 0-1-16,-1-5 1 15,1-9-1-15,3 1 0 16,0-9 2-16,0-7 1 15,3-16-4-15,4-11 1 16,0-10 0-16,4-16 0 16,0 2 0-16,-1 3 1 15,4 6-1-15,0 7 0 16,4 6 0-16,3 10 0 16,0 5-1-16,0 11 1 0,1 8 1 15,-5 8 0-15,-3 3 0 16,-3-3 1-16,-4 2-2 15,-3 6 1-15,-8 3-1 16,-3 2 1-16,-7 3-2 16,-4-6 1-16,1 1 0 15,-1-3 1-15,0-11-2 16,8-5 0-16,3-3 1 16,7 1 0-16,7-1-1 15,3 6 1-15,4 2 1 16,1 8 1-16,-1 3 2 15,0 2 0-15,-4 6 1 16,1 0 0-16,-8 3-1 16,-3-1 1-16,-7-2-4 15,-7-3 1-15,-7-2-2 16,-4-4 1-16,-3-4-2 16,0-3 1-16,7-8-21 0,0-5 1 15,7-9-18-15,-1-1 0 16</inkml:trace>
  <inkml:trace contextRef="#ctx0" brushRef="#br0" timeOffset="180783.4142">17759 10716 9 0,'-50'-19'4'0,"19"-15"13"0,24 23-5 16,0-2 0-16,0 2 0 16,3-5-10-16,4 6 1 15,4 2 1-15,6 3 1 16,15 5-5-16,10 0 0 16,7 2 1-16,8 1 1 15,6-3-4-15,-3 0 1 0,-3-3 0 16,-5 3 0-1,-2 0-38-15,-4 0 1 0</inkml:trace>
  <inkml:trace contextRef="#ctx0" brushRef="#br0" timeOffset="181017.7928">18083 10438 13 0,'0'-3'6'0,"29"8"6"16,-19-5-6-16,4 0 2 15,4 0 0-15,0 0 4 16,-4 0 0-16,-4 3-2 16,-6 5 1-16,-8 8-8 15,-6 5 0-15,-8 3-3 16,4 0 1-16,-4-6-1 0,1 3 1 16,-1-5-22-16,4-3 0 15,10-2-11-15,4-3 1 16</inkml:trace>
  <inkml:trace contextRef="#ctx0" brushRef="#br0" timeOffset="181582.3947">18454 9803 18 0,'42'2'9'0,"-21"9"2"16,-10-8-10-16,7 2-1 16,3-2 0-16,10-1-19 15,-2 1 1-15</inkml:trace>
  <inkml:trace contextRef="#ctx0" brushRef="#br0" timeOffset="181738.5922">19145 9811 28 0,'7'10'14'0,"39"-28"2"15,-25 18-14-15,11 0-5 0,0 2 0 16,3-2-23-16,7 3 0 16</inkml:trace>
  <inkml:trace contextRef="#ctx0" brushRef="#br0" timeOffset="181894.8989">19805 9848 33 0,'-4'2'16'0,"22"-2"2"0,-7-2-18 16,6-1 1-16,8 3 0 0,7 0-4 16,-1 3 1-16,8 2-29 15,11-2 0-15</inkml:trace>
  <inkml:trace contextRef="#ctx0" brushRef="#br0" timeOffset="182035.5266">20479 9930 22 0,'17'2'11'0,"36"-4"0"16,-32 4-11-16,4 1 0 15,3 5 1-15,11 5-3 16,11 3 1-16,6 8-19 15,4 8 0-15</inkml:trace>
  <inkml:trace contextRef="#ctx0" brushRef="#br0" timeOffset="182160.488">21283 10049 62 0,'-46'5'31'0,"14"3"0"0,32-5-31 16,0-1-62-16,11-2 1 15</inkml:trace>
  <inkml:trace contextRef="#ctx0" brushRef="#br0" timeOffset="182710.0006">21075 10007 33 0,'0'50'16'0,"3"56"-1"16,-3-72-16-16,0 22-30 15,4 4 1-15</inkml:trace>
  <inkml:trace contextRef="#ctx0" brushRef="#br0" timeOffset="182866.2752">21170 10885 39 0,'-25'18'19'0,"22"6"0"0,3-18-20 16,3 4 0-16,-3 6 1 15,4 0-19-15,0 5 0 16,-1 3 1-16,8 5 0 16</inkml:trace>
  <inkml:trace contextRef="#ctx0" brushRef="#br0" timeOffset="182991.2571">21191 11644 41 0,'-28'24'20'0,"35"16"0"0,-3-27-21 0,3 8-2 16,0 0 0-16,0 8-34 16,3 6 1-16</inkml:trace>
  <inkml:trace contextRef="#ctx0" brushRef="#br0" timeOffset="183585.6305">19152 9803 26 0,'14'0'13'0,"15"-3"8"15,-19 1-13-15,4 4-2 16,0-2 1-16,4 3 1 16,-7 2 0-16,-1 14 1 15,-3 10 0-15,-7 8-4 16,0 8 0-16,-7 13-1 16,-10-2 1-16,-1 7-5 15,-7 8 0-15,-3-7 0 16,-4 7 0-16,-3-4 1 0,7-15 0 15,7-12-3-15,3-11 0 16,7-8-22-16,8-10 0 16,6-8-18-16,12-11 1 15</inkml:trace>
  <inkml:trace contextRef="#ctx0" brushRef="#br0" timeOffset="184179.7852">19583 10136 27 0,'-4'-29'13'0,"-10"-8"10"16,11 29-14-16,-5 0-4 16,-2 3 1-16,-1 0-2 15,-3 5 0-15,0 5-4 16,0 5 1-16,0 14 0 16,0 3 0-16,0 4-2 15,3 14 1-15,4 8 6 16,3 0 1-16,8 5-4 15,3 3 1-15,11-16-3 0,3-8 1 16,4-8 1-16,3-10 0 16,4-3-1-16,3-13 0 15,0-11-2-15,0-11 0 16,-3-2 1-16,-7-3 0 16,-4-8-2-16,-3-5 1 15,-4 0-1-15,-4 0 0 16,-6 3 2-16,-8 2 0 15,-10-5-2-15,-11 3 0 16,-3 2 1-16,-7 11 0 0,-4 7 0 16,4 12 1-16,0 7 1 15,3 11 0-15,7 0-1 16,8 2 0-16,6 6 2 16,11 0 1-16,14 0-1 15,11-6 1-15,10-7-3 16,14-8 0-16,1-11-14 15,3-6 0-15,7-4-47 16,-11-11 0-16</inkml:trace>
  <inkml:trace contextRef="#ctx0" brushRef="#br0" timeOffset="189864.5737">22684 12234 21 0,'10'-18'10'0,"-13"-48"12"0,-1 47-12 16,-3 3-4-16,-4 0 0 15,-3 6-2-15,-3 2 1 16,-4 8-4-16,-4 10 1 16,-7 17-1-16,0 10 1 0,1 19-1 15,2 10 0-15,5 24 0 16,6 2 1-16,7 1-2 16,8-11 0-16,10-5 2 15,14-19 0-15,14-19 0 16,8-12 1-16,13-22-2 15,1-23 1-15,3-19-2 16,0-8 1-16,-4-21-2 16,-14-1 1-16,-13-4-1 15,-19 0 0-15,-17 4 1 16,-14-7 0-16,-25 11-1 16,-10 7 1-16,-4 17 2 15,0 12 0-15,7 19-3 16,7 19 1-16,11 13-1 0,10 7 1 15,11 6 0-15,17 3 1 16,19-6 0-16,13-2 0 16,21-8-2-16,4-8 1 15,4-6-8-15,10-7 0 16,-4-3-37-16,1-5 0 16</inkml:trace>
  <inkml:trace contextRef="#ctx0" brushRef="#br0" timeOffset="190005.1943">23456 12356 36 0,'14'-13'18'0,"25"-11"0"16,-25 21-19-16,0-2-34 15,4 2 1-15</inkml:trace>
  <inkml:trace contextRef="#ctx0" brushRef="#br0" timeOffset="190161.5006">23460 12562 59 0,'-14'3'29'0,"49"-11"1"0,-14 8-30 15,11-5-26-15,0 0 0 16,6-9-7-16,5 1 1 15</inkml:trace>
  <inkml:trace contextRef="#ctx0" brushRef="#br0" timeOffset="190614.6116">24289 11848 34 0,'-11'13'17'0,"-14"61"3"16,18-47-16-16,-3 23 3 15,-4 14 0-15,0 18-2 0,-1 5 0 16,5 13-1-1,10-18 1-15,7-10 1 0,11-14 1 16,10-10-6-16,11-11 1 16,6-13-3-16,1-14 0 15,-3-7-7-15,-5-11 1 16,1-5-46-16,-3-6 0 16</inkml:trace>
  <inkml:trace contextRef="#ctx0" brushRef="#br0" timeOffset="190786.7066">23957 12242 40 0,'4'0'20'0,"70"6"6"16,-53-6-20-16,14 0-5 16,15-3 1-16,13 0-2 15,11 3 1-15,0 0-22 16,7 0 1-16,1 0-7 15,-1 6 0-15</inkml:trace>
  <inkml:trace contextRef="#ctx0" brushRef="#br0" timeOffset="191162.0799">24963 12285 31 0,'-22'-8'15'0,"-6"-8"5"0,18 13-15 16,-8 6-1-16,-3 5 1 15,0 10-3-15,-4 9 1 16,0 7-1-16,4 8 0 16,3 11-1-16,8-5 0 15,3-8 0-15,7-11 1 16,3-8 0-16,8-8 1 16,7-8-3-16,10-15 0 15,3-11-1-15,-6-11 1 16,0-5 0-16,-4-5 1 0,-3-1-1 15,-8 4 1-15,-3 9 6 16,-3 9 0-16,-4 13-5 16,0 14 1-16,-4 12-3 15,1 9 1-15,-1 12-2 16,4 4 1-16,4 2 0 16,3-8 0-16,3-8-12 15,5-8 1-15,2-5-30 16,8-14 1-16,3-12 33 15,0-17 1-15</inkml:trace>
  <inkml:trace contextRef="#ctx0" brushRef="#br0" timeOffset="191427.7097">25213 12303 22 0,'-21'8'11'0,"10"42"7"0,8-34-11 16,-1 3-3-1,4 7 1-15,0 6-3 0,-3 2 1 16,3 1-2-16,0-9 1 15,3-5 6-15,4-5 0 16,4-16-2-16,10-24 1 16,4-5-2-16,-1 0-5 15,-24 29 0 1,36-61 13-16,-12 27 1 16,-6 18-8-16,-4 21 1 15,-7 17-7-15,4 15 1 0,-1 2-3 16,4-4 0-16,4-1-40 15,7-7 1-15,7-6 10 16,-4-8 0-16</inkml:trace>
  <inkml:trace contextRef="#ctx0" brushRef="#br0" timeOffset="191771.7702">25682 12113 54 0,'-42'0'27'0,"63"23"0"0,-7-20-27 16,11-6-1-16,0 1 1 16,3-4-21-16,7-1 1 15,7-1-12-15,-3-8 0 16</inkml:trace>
  <inkml:trace contextRef="#ctx0" brushRef="#br0" timeOffset="191929.2528">26144 11957 44 0,'-28'37'22'0,"28"8"4"15,4-30-23-15,-1 9-3 16,4 13 0-16,0-8-19 15,4 3 0-15,7-3-9 16,-4-8 0-16</inkml:trace>
  <inkml:trace contextRef="#ctx0" brushRef="#br0" timeOffset="192649.6331">26811 11869 21 0,'4'-2'10'0,"6"-6"10"0,-6 5-10 16,-1-2 0-16,1-1 1 16,-4 6-3-16,3-2 1 0,-3 2-3 15,-3 0 0-15,-8 5-4 16,-10 8 0-16,-7 14 0 15,-4 10 1-15,-14 24 2 16,-7 10 1-16,-7 30 5 16,0 23 1-16,0 19-2 15,11 24 1-15,14-3-5 16,24-6 1-16,18-12-8 16,18-27 1-16,10-13-2 15,15-14 0-15,-5-23-32 16,1-13 0-16,4-17-23 15,3-20 1-15</inkml:trace>
  <inkml:trace contextRef="#ctx0" brushRef="#br0" timeOffset="193275.8323">27199 12136 31 0,'-21'53'15'0,"7"16"9"0,10-40-16 0,-3 11-4 16,0 10 0-16,0 6-2 16,0-3 1-16,0-3-4 15,0-2 0-15,3-6-1 16,4-5 0-16,4-13-40 15,7-11 0-15</inkml:trace>
  <inkml:trace contextRef="#ctx0" brushRef="#br0" timeOffset="193807.0872">27855 12184 28 0,'-24'-8'14'0,"-1"-5"1"0,18 10-14 0,-4 6 4 16,1-3 0-16,-4 5-5 15,3 3 1-15,4 3-1 16,3-1 0-16,11 6 2 15,8 3 0-15,9 7 0 16,8 1 0-16,0-1 1 16,-4 1 0-16,-3-1 2 15,-4-2 1-15,-7 0-3 16,-7 5 0-16,-7-3-1 16,0 1 0-16,-14-6-4 15,-11 3 0-15,-3-11 1 16,0-3 1-16,-4-7-13 15,4-11 0-15,7-5-16 16,3-11 0-16,7-8 22 16,4-5 0-16</inkml:trace>
  <inkml:trace contextRef="#ctx0" brushRef="#br0" timeOffset="193947.6637">27901 12121 35 0,'21'-8'17'0,"-7"8"15"0,-6-6-19 16,2 1-9-16,8 0 0 15,3 5-3-15,4 2 0 16,3 6-5-16,4 3 1 16,-1-1-47-16,8 6 1 15</inkml:trace>
  <inkml:trace contextRef="#ctx0" brushRef="#br0" timeOffset="195532.0893">28092 12647 36 0,'-11'-5'18'0,"22"10"0"16,-4-10-18-16,0-1-35 15,3 6 0-15</inkml:trace>
  <inkml:trace contextRef="#ctx0" brushRef="#br0" timeOffset="196000.8466">28653 12250 24 0,'-15'-8'12'0,"8"-37"3"0,4 35-11 16,-8-6-1-16,-3 0 1 16,-3-3 1-16,-5 4 1 0,1 9-4 15,0 12 1-15,3 9-2 16,4 9 0-16,4 3 2 15,6 10 0-15,11 5-3 16,7 3 0-16,11 0 1 16,0 0 1-16,3 3-2 15,-3-9 1-15,-11-2-1 16,-7 0 0-16,-7-5 2 16,-7-5 0-16,-7-9 1 15,-4-5 0-15,-3-10-3 16,-4-3 0-16,4-13 2 15,0-6 0-15,3-10-1 16,8 0 1-16,6-3-2 16,11-2 1-16,11 0-1 15,6-4 0-15,8 4-1 16,7 0 1-16,3 7-10 16,1 6 0-16,-12 5-33 0,-2-2 0 15</inkml:trace>
  <inkml:trace contextRef="#ctx0" brushRef="#br0" timeOffset="196471.0344">26871 12901 42 0,'57'21'21'0,"122"-5"9"0,-108-16-20 15,31-5-3-15,39 0 0 16,25 2-5-16,14 0 1 16,0 9-4-16,0-1 1 15,-14 5-22-15,-25-2 0 16,-21 0-16-16,-28-10 1 0</inkml:trace>
  <inkml:trace contextRef="#ctx0" brushRef="#br0" timeOffset="197645.3517">27347 13229 31 0,'0'-21'15'0,"32"-3"7"15,-11 16-15-15,7 3-3 16,1 0-4-16,-29 5 0 16,84 2 2-16,-20 6 1 15,-11 5-2-15,-14 6 1 16,-18-3-1-16,-11 8 0 16,-6 0-1-16,-15 2 1 15,-10 6 0-15,-7-3 1 16,-4 0-2-16,4 0 1 15,0 0 0-15,3 0 0 16,4-5 3-16,7 0 0 16,10-3-2-16,4-2 1 15,7-9-2-15,7-5 1 16,11-7-1-16,10-4 0 0,4-4-2 16,7-1 0-16,3 1-24 15,1 2 0-15,-4 0-5 16,3 3 0-16</inkml:trace>
  <inkml:trace contextRef="#ctx0" brushRef="#br0" timeOffset="197989.0589">28339 13211 16 0,'-29'-11'8'0,"-24"8"13"0,43 6-9 16,-4 2-4-16,0 3 1 15,0 3-6-15,7 2 0 16,7 3 0-16,3 8 0 16,11-6 0-16,7 6 0 15,8-3-2-15,-5 0 1 16,-3 1-2-16,1-7 0 15,-8 1 4-15,-7 0 0 16,-4 0-6-16,-6 0 0 16,-11 0 1-16,-8 0 0 15,1-3 2-15,-3-2 1 0,-5-3-24 16,5-6 0-16,-1-4-6 16,0-6 1-16</inkml:trace>
  <inkml:trace contextRef="#ctx0" brushRef="#br0" timeOffset="198145.3478">28130 13240 33 0,'18'-27'16'0,"24"3"10"15,-20 17-18-15,9-1-6 16,5 0 0-16,-1 2-3 16,0 4 1-16,4 4-36 15,3 4 0-15,-6-4 29 16,9-2 1-16</inkml:trace>
  <inkml:trace contextRef="#ctx0" brushRef="#br0" timeOffset="198913.0906">28984 11872 25 0,'-3'-11'12'0,"31"80"14"15,-10-35-13-15,10 30-5 16,11 7 1-16,-4 19-2 16,0 21 0-16,-7-2-3 15,-6 10 0-15,-5 13-4 16,-6-13 1-16,-11-2 0 16,-11-11 0-16,-17-1-1 15,-11-15 0-15,-3-13-9 0,-4-13 0 16,0-17-40-16,7-18 0 15</inkml:trace>
  <inkml:trace contextRef="#ctx0" brushRef="#br0" timeOffset="202953.5769">23389 14245 40 0,'-3'-21'20'0,"27"40"0"16,-13-14-20-16,3-3 0 0,7-2 0 15,11 3 0-15,-4 2 0 16,4 1-37-16,-7-1 1 16,-4 0 36-16,-14 1 0 15</inkml:trace>
  <inkml:trace contextRef="#ctx0" brushRef="#br0" timeOffset="203094.177">23343 14465 43 0,'-21'10'21'0,"60"-2"1"0,-14-10-22 0,20-1 0 16,12-8 0-16,10 3-23 15,11-2 1-15,10 2 5 16,-4-3 0-16</inkml:trace>
  <inkml:trace contextRef="#ctx0" brushRef="#br0" timeOffset="203703.5979">24511 13999 20 0,'0'-13'10'0,"18"5"5"0,-4 5-10 15,14-2 7-15,7 2 0 16,4-2-12-16,7 2 1 16,0 6-1-16,-4 2 0 0,-10 3 0 15,-7 0 1-15,-8 3 0 16,-10 2 0-16,-10 0-1 16,-15 1 0-16,-7 4 0 15,-6 1 0-15,-8 2 0 16,0 0 0-1,39-21 0-15,-11 34-3 16,11-7 0-16,15-6 4 16,9 0 1-16,15 0-1 15,0 6 1-15,-4-3 3 16,-3 2 1-16,-7 0 4 16,-11-2 1-16,-7 0-8 15,-11 0 0-15,-17 5-3 16,-11 3 1-16,-7-8-2 15,-10 2 0-15,0-5 1 16,6-2 0-16,12-9-33 0,9-2 0 16,19 0 9-16,10-5 1 15</inkml:trace>
  <inkml:trace contextRef="#ctx0" brushRef="#br0" timeOffset="204626.6161">25075 14078 22 0,'15'-13'11'0,"37"-11"7"0,-30 19-11 15,9-3-5-15,8 0 0 16,0 3 0-16,0 8 1 16,-4 2-1-16,-3 8 0 15,-4 0-1-15,-7 6 0 16,-10 5 1-16,-11 5 0 15,-7 0-1-15,-4-3 0 16,-10-2-2-16,-11-3 1 0,-3-2 0 16,3-3 0-1,4-3 0-15,7-5 0 0,7 0-1 16,7-3 1-16,7 0 0 16,7-2 1-16,7 2-2 15,0 1 0-15,0-1 1 16,0 0 0-16,-3 1 2 15,-1-1 0-15,-3-3-2 16,0 1 0-16,-7-3 5 16,0 0 0-16,-3-5-2 15,-1 0 0-15,1-3-3 16,-1 0 0-16,1 0 0 16,-1 0 0-16,1 3-1 15,-1-3 1-15,1 8 0 16,-1 0 1-16,4-6-1 0,0 4 0 15,0 2-1-15,0 0 1 16,0 0 0-16,-3 0 1 16,3-3-2-16,0 3 0 15,0-3 1-15,0 3 1 16,0 0-1-16,0 3 1 16,3 0-2-16,4-1 0 15,0 1 1-15,4 2 1 16,-1 1 6-16,5 1 1 15,2-1-7-15,8 2 0 16,10-3 0-16,4-2 0 0,3-1 0 16,1-4 0-16,2 2-2 15,1-3 1-15,-10-2-1 16,-8 5 0-16,-7 0-45 16,-3 2 1-16,-8 4 34 15,-6-1 1-15</inkml:trace>
  <inkml:trace contextRef="#ctx0" brushRef="#br0" timeOffset="205095.3363">25986 14359 44 0,'-25'-11'22'0,"32"14"0"16,0-6-21-16,0 1-4 15,4-4 1-15,-1 1-39 16,1 0 0-16</inkml:trace>
  <inkml:trace contextRef="#ctx0" brushRef="#br0" timeOffset="205532.8671">26321 13951 33 0,'31'-15'16'0,"40"1"-1"0,-53 12-16 16,3 2 2-16,4 5 1 15,-4 3 1-15,-4 3 1 16,-6 4-4-16,-8 4 0 16,-6-1 1-16,-8-2 0 0,-3 0-1 15,-7-3 1-15,0 1-2 16,-4-4 1-16,4-2 1 16,3 3 0-16,8-3-2 15,10 2 0-15,7 1 1 16,11 2 0-16,6 0 0 15,4 6 1-15,4 5-2 16,-7-8 1-16,-4 2 7 16,-7 3 0-16,-10 6-4 15,-11-1 0-15,-7 3-3 16,-8-2 1-16,-6 2-1 16,-4-5 1-16,1-9-3 15,2 1 1-15,8-5-34 16,7-6 0-16,11-5 23 15,10-8 1-15</inkml:trace>
  <inkml:trace contextRef="#ctx0" brushRef="#br0" timeOffset="205814.2784">26892 13888 23 0,'-7'-13'11'0,"0"10"6"0,4 3-13 16,-1 8 2-16,-3 5 0 0,3 6-4 16,1 2 0-16,6 0 2 15,5-2 1-15,2-3-1 16,4-6 1-16,7-2-4 16,4-8 1-16,-4-5-2 15,-3-6 1-15,-8-2 1 16,-10-3 1-16,-14 5-4 15,-7 4 1-15,-11 4-23 16,-6 8 0-16,6 6-2 16,11-3 0-16</inkml:trace>
  <inkml:trace contextRef="#ctx0" brushRef="#br0" timeOffset="207885.3593">17978 15912 20 0,'-11'-8'10'0,"14"-2"4"16,5 4-10-16,6 6 3 15,3-8 0-15,4-5-4 16,8-8 1-16,6 0-2 16,11 0 0-16,3 2-1 15,-6 11 0-15,2 8 0 16,-6 11 0-16,-4 7 0 16,-6 1 1-16,-8 5-2 15,-7 10 1-15,-3 16 0 16,-8 6 1-16,4 15 0 0,0 6 1 15,0 10-2-15,11-10 0 16,0-8 2-16,6-11 1 16,8-18 0-16,7-14 1 15,3-21-3-15,8-5 0 16,-1-21-2-16,4-16 1 16,-11-2-1-16,-10-14 1 15,-7-6-2-15,-8-1 1 16,-13-9 1-16,-15 3 0 15,-14-1-1-15,-3-4 1 0,4 10 3 16,2 11 1-16,8 13-4 16,11 8 1-16,10 5-3 15,14 13 1-15,14-2-1 16,1 3 1-16,9-1 0 16,8 0 0-16,4 1-15 15,13-1 1-15,-3-2-33 16,-7 2 0-16</inkml:trace>
  <inkml:trace contextRef="#ctx0" brushRef="#br0" timeOffset="208669.3598">19258 16671 25 0,'-3'3'12'0,"3"10"10"0,0-10-13 16,0-3-3-16,7-8 0 15,3-13-3-15,4-11 0 16,4-8-2-16,0-10 1 16,3-3-2-16,0 0 0 15,4 0 0-15,-1 3 1 16,-2 2-1-16,-1 6 1 0,-4 16-2 15,-3 2 1-15,-3 3 3 16,0 7 0-16,-1 7 2 16,-3 12 1-16,0 16-3 15,-3 3 1-15,-1 15-4 16,1 9 1-16,-1 5-1 16,1 0 1-16,3 2-2 15,0-4 1-15,4-6-5 16,-4-11 1-16,0-5-28 15,0-8 0-15,0-7 12 16,-4-9 0-16</inkml:trace>
  <inkml:trace contextRef="#ctx0" brushRef="#br0" timeOffset="208841.2099">19378 16457 30 0,'-7'-13'15'0,"14"0"5"0,4 5-14 16,3 0-5-16,10-5 0 15,8 2-1-15,3-2 1 16,4-1-2-16,4 1 0 16,2 5-7-16,-2-2 0 15,-8 4-19-15,0-4 0 16</inkml:trace>
  <inkml:trace contextRef="#ctx0" brushRef="#br0" timeOffset="209403.7368">19883 16280 24 0,'-4'13'12'0,"0"37"11"15,4-34-13-15,-3 8-5 16,3 2 1-16,-4 9-3 16,4-1 0-16,-3 9-2 15,3-1 1-15,0-16-2 16,0 3 0-16,0-7 0 15,3-6 0-15,-3-6-1 16,0-10 1-16,0-18 0 16,-3-14 0-16,-1-5 0 15,1-11 1-15,3-5-1 16,0 11 0-16,0 8-1 16,7 4 0-16,3 7 2 0,8 4 0 15,7 6-2-15,3 8 0 16,4-1 1-16,0 6 1 15,-1 6 0-15,-6 4 0 16,-4 1 0-16,-10 2 0 16,-8 0-1-16,-10 6 1 15,-7-3 0-15,-4-3 0 16,-3-3-2-16,-3-2 0 16,-1-5 1-16,4 0 0 15,7-3 0-15,3 0 0 16,11 2-1-16,4 1 0 0,6 10 1 15,4 0 1-15,0 9 2 16,0 4 0-16,-3 3 3 16,-4 3 0-16,-3-6-3 15,-4-5 1-15,-7-7-2 16,-8 2 0-16,-6-3-3 16,-3-3 1-16,-5-2-1 15,1-5 1-15,7 2-21 16,3-5 1-16,4 0-18 15,11-5 0-15</inkml:trace>
  <inkml:trace contextRef="#ctx0" brushRef="#br0" timeOffset="209669.35">20486 15933 39 0,'10'0'19'0,"26"13"8"0,-19-10-19 16,8 2-6-16,0 1-2 15,-25-6 0 1,42 8-11-16,-3 0 0 15,-4-3-25-15,-14 0 0 0</inkml:trace>
  <inkml:trace contextRef="#ctx0" brushRef="#br0" timeOffset="209809.9717">20542 16153 42 0,'25'21'21'0,"31"-5"1"15,-42-14-21-15,8-4-15 16,13-3 1-16,7-3-16 16,4-14 1-16</inkml:trace>
  <inkml:trace contextRef="#ctx0" brushRef="#br0" timeOffset="210530.5037">21290 15748 38 0,'-10'-26'19'0,"27"4"4"0,1 14-19 16,10-5-3-16,11 0 0 16,7-3-1-16,7 3 1 15,0 5-1-15,-8 8 1 16,-2 8-2-16,-12 5 1 16,-6 6 1-16,-11 12 0 15,-10 9-1-15,-18-3 0 0,-11 11 1 16,-7 2 0-1,-14 8-1-15,-7-2 1 0,-3 7-1 16,3-2 0-16,0-11 3 16,7-2 0-16,11-6 0 15,14-2 0-15,14-8 3 16,14-6 0-16,14-5-5 16,18-5 0-16,7-5-1 15,7-8 0-15,10 2-2 16,4-10 0-16,4 2-54 15,10-5 0-15</inkml:trace>
  <inkml:trace contextRef="#ctx0" brushRef="#br0" timeOffset="210983.6451">22373 15761 24 0,'0'-47'12'0,"-7"7"7"0,4 27-12 16,-8-3-3-16,-10 0 0 15,-7 3-1-15,-4 5 1 16,0 10 0-16,-7 12 1 16,-3 12-3-16,3 19 0 0,7 0 0 15,4 5 0-15,7 1-1 16,10-6 0-16,11-14-1 15,11-4 1-15,10-14-1 16,4-10 0-16,10-14 1 16,4-2 0-16,0-6-1 15,-4-4 0-15,-3-7 0 16,-8-4 0-16,-2 2 2 16,-5 3 1-16,-3 8 2 15,-3 5 1-15,-7 13-3 16,-1 14 0-16,-3 13-1 15,-7 2 1-15,0 17 1 16,-11 15 0-16,4 8-5 16,4 13 1-16,-1-10-2 15,7 3 1-15,4-12-51 16,11-9 1-16,3-22 38 0,11-11 1 16</inkml:trace>
  <inkml:trace contextRef="#ctx0" brushRef="#br0" timeOffset="211092.9552">22634 16256 46 0,'-7'-11'23'0,"11"14"-3"0,-4 0-24 15,7-3-38-15,7 0 0 16</inkml:trace>
  <inkml:trace contextRef="#ctx0" brushRef="#br0" timeOffset="211671.9526">23234 15600 23 0,'0'-21'11'0,"3"-3"12"0,-3 19-12 16,0-1-4-16,0 4 1 16,-3-1-5-16,-1 6 0 15,-6 5-2-15,-1 7 0 16,-3 9 0-16,-7 5 1 16,-4 22 3-16,1 4 0 15,2 14-2-15,5 8 1 16,3-1-3-16,10 1 0 15,8-16 1-15,10-13 1 0,10-9 0 16,5-12 1-16,2-14-2 16,1-10 1-16,0-14-3 15,-4-7 1-15,-10-1 2 16,-8-2 1-16,-10 2-2 16,-10 1 1-16,-15 5-6 15,-17 7 1-15,-4 6 1 16,0 6 0-16,7 9-26 15,15 9 0-15,13 3-13 16,11-1 0-16</inkml:trace>
  <inkml:trace contextRef="#ctx0" brushRef="#br0" timeOffset="212455.4203">23932 15888 19 0,'-3'3'9'0,"-8"0"6"16,11 2-9-16,0 8-2 16,0 3 1-16,0 5 0 15,0 3 0-15,0-3 0 16,-3 6 0-16,3-1-2 0,-4-5 0 16,1-2-2-16,-1-1 0 15,4-10 3-15,0 5 1 16,0-10-4-16,4-11 0 15,6-8-1-15,8-10 0 16,14-17 0-16,3 1 0 16,0-6 0-16,4-4 0 15,-7 9 0-15,-4 19 0 16,-7 16 0-16,-7 14 0 16,-7 7 1-16,-7 8 0 0,0 6-1 15,0 4 1-15,-3 1 0 16,3-5 1-16,0-4-1 15,3-4 0-15,4-6 2 16,4-8 0-16,7-13-4 16,3-13 1-16,11-10 0 15,10-17 0-15,7-13 0 16,-6-2 1-16,-8 2 2 16,-7 16 1-16,-7 13 2 15,-3 21 1-15,-7 19 1 16,-4 19 0-16,-4 18-7 15,-3 5 1-15,0 11-3 16,4 0 1-16,6-6-27 16,11-4 1-16,15-9-21 0,-5-13 0 15</inkml:trace>
  <inkml:trace contextRef="#ctx0" brushRef="#br0" timeOffset="212895.305">24409 16716 25 0,'-64'0'12'0,"32"6"14"15,29-6-14-15,3 0-5 0,7-6 0 16,14-4-4-16,21-17 1 16,8-15-1-16,24-14 1 15,18-12-2-15,10 9 0 16,11-15-2-16,3 3 1 16,1 7-2-16,-15 9 1 15,-14 7-29-15,-14 11 1 16,-21 11 3-16,-18 18 1 15</inkml:trace>
  <inkml:trace contextRef="#ctx0" brushRef="#br0" timeOffset="213301.5594">25192 16605 19 0,'0'-8'9'0,"-4"-26"9"15,1 31-10-15,-4 3-5 16,-4 0 0-16,-6 0 0 16,-8 3 0-16,-3 8 1 15,-1-4 1-15,5 1-3 16,6 6 0-16,7-6-3 0,4 5 1 15,7 0 3-15,11-2 1 16,10 4-1-16,7 4 1 16,1 7 1-16,2 4 1 15,1-1 1-15,-7-3 1 16,-8 3-1-16,-13-8 1 16,-8 3-8-16,-10-5 1 15,-10 2-1-15,-12-8 0 16,-2 3-2-16,6-11 1 15,4-7-37-15,6-1 0 0,1-8 11 16,11-7 0-16</inkml:trace>
  <inkml:trace contextRef="#ctx0" brushRef="#br0" timeOffset="213520.6131">26109 16182 43 0,'0'13'21'0,"7"48"12"15,-7-56-23-15,-3 9-7 16,-8 7 1-16,0 0-4 16,1 5 1-16,-1-5-13 15,-3 1 1-15,0-6-35 16,-4-9 1-16</inkml:trace>
  <inkml:trace contextRef="#ctx0" brushRef="#br0" timeOffset="214286.7539">26889 15605 29 0,'17'-24'14'0,"89"-2"4"0,-74 15-16 16,10 3-2-16,11 0 1 15,4 3 0-15,-8 5 0 0,-7 3 1 16,-6 2 1-16,-12 6 0 16,-13 2 1-16,-15 3-5 15,-10 5 1-15,-14-3 0 16,-7 1 1-16,-4-3-1 16,4 5 0-16,10-3 0 15,4 1 1-15,7 0-2 16,14 2 1-16,14 5 0 15,11-2 1-15,6-3-2 16,12 3 1-16,-5 5 1 16,-6 3 0-16,-4 0 6 15,-10-1 1-15,-14-2-2 16,-12-2 0-16,-6-1-7 16,-10-7 1-16,-12 2-1 15,-2-8 1-15,-1 0-4 16,4-10 0-16,-1-3-44 0,12-3 1 15</inkml:trace>
  <inkml:trace contextRef="#ctx0" brushRef="#br0" timeOffset="214661.9044">27622 15669 40 0,'25'-27'20'0,"53"-13"0"0,-46 27-20 0,6 3 0 16,-2 4 1-16,-1 6 3 15,-3 8 0-15,-8 6-2 16,-2 7 1-16,-12 3-2 16,-6 5 1-16,-4 8-1 15,-11 5 0-15,-17-8 3 16,-7 1 0-16,-4 2-3 15,-7-3 0-15,4-5 0 16,3 3 0-16,7-5-2 16,7-9 0-16,8 6 5 15,6-6 0-15,11-4 1 16,7-1 0-16,11-3-1 16,6 1 0-16,5-3-5 15,6 0 0-15,4 5 1 16,0-2 0-16,-8-1-66 15,5 1 1-15</inkml:trace>
  <inkml:trace contextRef="#ctx0" brushRef="#br0" timeOffset="214802.4783">28384 16174 53 0,'-3'-3'26'0,"14"-20"-2"0,-8 17-27 16,8-4-41-16,6 2 1 15,8-8 37-15,0-3 0 16</inkml:trace>
  <inkml:trace contextRef="#ctx0" brushRef="#br0" timeOffset="215365.6">28769 15576 34 0,'14'-18'17'0,"25"7"5"0,-25 6-17 15,7 2-2-15,4 3 1 16,3 3-2-16,-3 2 0 16,-4 3-1-16,-3 2 1 15,-4 1 2-15,-7 2 1 16,-11 3-6-16,-10 3 1 15,-7-1 1-15,-11 6 1 16,4 2-2-16,3-2 1 16,4-3-1-16,7-2 0 15,7-1 0-15,11-2 1 0,10-2-2 16,14 4 1-16,4-5 0 16,3 6 0-16,0 2 5 15,0 5 1-15,-6 4 0 16,-12 4 0-16,-13-5-5 15,-8 0 0-15,-10 6-1 16,-14-4 1-16,-11-2-1 16,0-5 0-16,8-5-5 15,2-11 1-15,5-8-26 16,13-14 1-16,8 1-2 16,10-8 1-16</inkml:trace>
  <inkml:trace contextRef="#ctx0" brushRef="#br0" timeOffset="215662.4797">29390 15399 30 0,'-39'2'15'0,"-3"33"6"0,31-27-14 15,1 5-2-15,3 3 0 16,3 5-2-16,4 0 0 15,7-2 0-15,7-6 1 16,11-5 1-16,7-5 1 0,3-6-4 16,4-5 0-16,3-3-2 15,-7-2 0-15,1 3 2 16,-15 2 1-16,-14-3-3 16,-14 0 1-16,-14-2-2 15,-22 8 0-15,-10 8-13 16,0-1 1-16,4 6-30 15,17 3 0-15</inkml:trace>
  <inkml:trace contextRef="#ctx0" brushRef="#br0" timeOffset="216586.6671">30960 15658 10 0,'7'-26'5'0,"0"-9"7"0,-7 27-5 0,-4 0-1 16,-3 3 1-16,-10 0-6 16,-12 2 1-16,-2 3-1 15,-5 5 1-15,-6 6 0 16,0 2 0-16,-1 6-1 16,8-1 1-16,7 6-1 15,10 8 1-15,11 2 3 16,11-2 0-16,10 8-3 15,11-3 1-15,10 2-2 16,11-2 0-16,0-2 1 16,-8-6 1-16,-6-8 7 15,-7 3 0-15,-15-6-6 16,-3 1 0-16,-7 5-4 16,-24-6 1-16,-1-2-1 15,-10 3 1-15,-11-6-1 16,0-8 0-1,0 0 0-15,4-5 0 16,10-2-9-16,7-3 1 16,8-1-25-16,6-2 0 15,4 0 18-15,18-5 0 16</inkml:trace>
  <inkml:trace contextRef="#ctx0" brushRef="#br0" timeOffset="216977.2967">31224 15891 19 0,'-24'3'9'0,"2"-1"11"16,15 6-11-16,-3 5-3 15,-1 14 1-15,1 2-2 16,6 0 0-16,8 3-1 16,3 0 1-16,7-6-1 15,3-8 0-15,5-7 3 16,9-11 0-16,-2-8-5 15,-5-5 0-15,-3-8-2 0,-6 0 1 16,-8-3-2-16,-7-3 0 16,-11 1 1-1,-10 7 0-15,-7 3-15 0,3 3 1 16,7 5-28-16,1 6 0 16</inkml:trace>
  <inkml:trace contextRef="#ctx0" brushRef="#br0" timeOffset="217352.3001">31478 15976 24 0,'-10'29'12'0,"3"16"6"15,7-35-12-15,0 3-1 16,7 6 0-16,-4-6 0 16,11 0 0-16,-3-5-4 15,7-10 0-15,6-9 0 16,-6 1 0-16,7-14-1 16,6-3 1-16,-2 1-1 15,-5 2 1-15,-6 5-2 16,-4 6 1-16,-3 5 0 15,-4 8 1-15,-4 6 0 0,-3 4 0 16,0 3-2-16,7 3 0 16,4 0 0-16,3-3 1 15,-3 11-31-15,3-5 1 16,3-1 18-16,8-7 1 16</inkml:trace>
  <inkml:trace contextRef="#ctx0" brushRef="#br0" timeOffset="217586.6792">32015 15542 19 0,'7'23'9'0,"-21"59"11"16,10-55-9-16,0 18-6 15,-6-3 0-15,6 9-4 16,-3 1 1-16,0-1-3 16,7-4 1-16,0-2-3 15,0-2 1-15,0-6-31 16,0-11 1-16</inkml:trace>
  <inkml:trace contextRef="#ctx0" brushRef="#br0" timeOffset="217758.5542">31810 15925 30 0,'11'-8'15'0,"38"3"0"0,-24 2-14 16,3 1-2-16,-3-1 1 16,10 0-14-16,-3 3 0 15,10-5-2-15,0-3 1 16</inkml:trace>
  <inkml:trace contextRef="#ctx0" brushRef="#br0" timeOffset="218039.8098">32297 15558 19 0,'-21'23'9'16,"-4"51"6"-16,18-47-10 0,0 13 0 15,-4-1 0-15,-6 6-1 16,-5 5 0-16,5 1-1 15,-1-12 0-15,8-7 3 16,10-5 1-16,0-11-2 16,10-6 1-16,8-10-4 15,-1-3 0-15,8-4 0 16,17-4 0-16,1 3-2 16,-1 5 0-16,-7 9 0 15,-10 10 1-15,0 7-2 16,-11 12 1-16,-4 4-37 15,1-2 1-15,-4 3 21 16,-7-3 0-16</inkml:trace>
  <inkml:trace contextRef="#ctx0" brushRef="#br0" timeOffset="218524.1893">30328 16870 2 0,'-14'26'1'0,"11"38"8"16,3-40-1-16,0-3-1 16,0 5 0-16,3-2 0 15,4-5 1-15,4-4-1 16,6-7 0-16,5-5-1 15,6-3 0-15,-3-11-1 16,-4-12 1-16,-7-4-1 0,-14 1 0 16,0 2-4-16,-18-3 1 15,-7 6 0-15,4 0 1 16,-3 5-6-16,-5 6 1 16,1-1-1-16,11 3 1 15,2 3-16-15,12 5 0 16,6 0-11-16,12 8 1 15</inkml:trace>
  <inkml:trace contextRef="#ctx0" brushRef="#br0" timeOffset="218790.7259">31087 16394 26 0,'-7'-53'13'0,"-29"34"11"15,26 19-14-15,-8 11-4 16,-3 7 1-16,-7 17-5 16,-4 10 0-16,0 13-2 15,4 3 1-15,3 13 0 16,8 2 0-16,3 9-4 15,0 0 3-15,14-85 0 16</inkml:trace>
  <inkml:trace contextRef="#ctx0" brushRef="#br0" timeOffset="218931.6398">30670 16886 35 0,'-14'-43'17'0,"46"28"2"0,-18 15-19 15,4 7 0-15,10 1 0 0,7 6-3 16,4-4 1-16,4 1-30 16,9-6 0-16</inkml:trace>
  <inkml:trace contextRef="#ctx0" brushRef="#br0" timeOffset="219291.0213">31634 16539 24 0,'7'13'12'0,"-7"32"8"16,0-24-13-16,0-2-3 15,-7 5 1-15,-11 8-1 16,0 7 0-16,-6 1 3 0,-1-3 0 16,0-3-3-16,8 9 1 15,6-1-3-15,11-8 1 16,7 1-3-16,11-11 0 16,-1-6 1-16,15-5 0 15,7 1-2-15,3-6 1 16,1 0-13-16,-1-3 1 15,0-5-20-15,1-8 0 16,-1-5 22-16,-7 2 1 16</inkml:trace>
  <inkml:trace contextRef="#ctx0" brushRef="#br0" timeOffset="219494.0997">31552 16785 31 0,'-14'-10'15'0,"43"12"8"16,-15-2-15-16,3 0-7 16,19 3 0-16,2 2-1 15,-2-2 1-15,6-3-2 16,0-5 0-16,4-1-38 16,-7-4 1-16,-4 2 38 15,-17-3 1-15</inkml:trace>
  <inkml:trace contextRef="#ctx0" brushRef="#br0" timeOffset="219650.4007">31605 16494 38 0,'-10'-8'19'0,"49"16"1"0,-18-8-19 16,7 0-1-16,7 0 0 15,8 5-2-15,6 1 1 16,4 2-36-16,3 10 1 15</inkml:trace>
  <inkml:trace contextRef="#ctx0" brushRef="#br0" timeOffset="220025.3816">32269 16780 34 0,'-18'5'17'0,"4"-7"1"16,14 2-18-16,-4 5 1 15,-10 0 0-15,-11 11 1 16,4 3 1-16,-3-4-2 16,-8 12 0-16,7 10 1 15,8-3 0-15,-1 1-3 16,7-6 1-16,4-8 0 16,0-3 1-16,14-2 0 15,0-2 0-15,11-9 0 16,10-10 0-16,4-6 0 15,-7-13 1-15,-4-2-1 16,-4 2 0-16,-2 3 6 0,-8 5 0 16,-4 5-6-16,-6 9 1 15,-4 2-1-15,-1 8 0 16,8 7-1-16,0 7 0 16,8-1-9-16,-1 3 1 15,3-9-33-15,8-1 1 16,7-1 34-16,6-2 1 15</inkml:trace>
  <inkml:trace contextRef="#ctx0" brushRef="#br0" timeOffset="220306.8279">32653 16896 25 0,'-18'-13'12'0,"-13"0"4"0,20 13-13 0,-7 0 2 16,4 8 0-16,-3 0-5 15,6 0 1-15,4 5 1 16,7 5 0-16,7-2-1 16,11 5 0-16,-1 1 0 15,1-1 0-15,-4 0 3 16,-14-8 0-16,-7 8-1 16,-11-2 1-16,1-1-2 15,-8-2 0-15,-7 0-1 16,4-3 0-16,3-5-2 15,8 0 0-15,10-2-27 16,3-12 0-16,8-2 10 16,13-8 0-16</inkml:trace>
  <inkml:trace contextRef="#ctx0" brushRef="#br0" timeOffset="220478.6797">32882 16552 42 0,'-7'-16'21'0,"25"54"3"0,-11-23-20 16,-7 12-3-16,7 2 0 16,-7 13-2-16,-7 11 1 15,0 8-1-15,-4 8 1 16,1-11-15-16,-8 3 0 0,-3-11-15 16,10-7 0-16</inkml:trace>
  <inkml:trace contextRef="#ctx0" brushRef="#br0" timeOffset="220619.6734">32678 16899 47 0,'-7'-29'23'0,"46"16"14"15,-18 13-25-15,21 0-12 16,18 5 1-16,14-2-3 16,11-6 1-16,3-2-55 15,28-9 0-15,-6-7 54 16,-26 0 1-16,386-98 2 15</inkml:trace>
  <inkml:trace contextRef="#ctx0" brushRef="#br0" timeOffset="223139.2998">17829 15245 34 0,'7'-37'17'0,"22"40"2"0,-19 5-17 15,4 10 5-15,0 27 0 16,-6 14-1-16,-8 28 1 16,-8 35-5-16,-16 7 0 15,-12 25-2-15,-6 7 0 0,0 24 1 16,7 0 1-16,-1 1-2 16,5-22 0-16,9-8 0 15,12-21 1 1,24 18 1-1,14-42 0-15,18-18-1 16,14-24 1-16,21-11-1 16,11-10 0-16,21-11 1 15,17-11 0-15,22-2-2 16,21-6 0-16,10-4 0 16,18-9 0-16,11 0 0 15,7-2 1-15,10 2-1 16,4-5 0-16,14 3-1 15,-4-6 1-15,8 3 0 16,-11 0 0-16,-1 0 0 16,8 0 1-16,-3-5-1 15,10-3 0-15,3-3-1 16,4 1 1-16,18-3 0 0,-4-6 1 16,-3 11-1-16,0 5 1 15,-4 3-2-15,10 3 0 16,-10 5 1-16,-7 5 1 15,15-2-2-15,-5-9 1 16,-3 6 0-16,15 0 0 16,-5-2 1-16,-6 4 0 15,-7 1-1-15,-4 5 0 16,-4 2 0-16,-13 3 0 16,6 8 0-16,-17 3 0 0,0-3 0 15,-8-5 0-15,-2 3 0 16,-5-12 0-16,1 4 0 15,-7-3 1-15,-1 2-2 16,-9-10 0-16,-5 8 1 16,1-3 0-16,-8 1 0 15,1-6 1-15,-1 0-1 16,-3 2 0-16,-3-2 1 16,-4 0 0-16,-11 0-3 15,-3 0 1-15,3 0 1 16,-10 0 1-16,-11-6-1 15,4 6 0-15,-1-8 0 16,-13 6 0-16,14-4 1 16,-22-10 0-16,4 6-2 15,-14-4 1-15,-11-4 0 0,1-1 0 16,-110 11 0 0,70-29 6-16,-3 11 0 15,-17 2 0-15,-15 2 1 16,-10 1-7-16,-8 5 1 15,1 6-1-15,-7-6 0 16,3 0 0-16,-4 5 0 16,-3-10-1-16,4 2 1 15,-4-7 0-15,0-6 0 16,-7-8 1-16,0 3 0 0,0-11-2 16,0 3 0-16,4-10 2 15,-4 10 0-15,7-19-1 16,-7-5 0-16,7-10 0 15,3-6 0-15,-3 11-1 16,0-16 1-16,-3 3 1 16,10-11 0-16,-3 2-2 15,6 9 0-15,-3-19 2 16,4 3 0-16,0-6-2 16,-1 22 1-16,1-6 0 15,-4-5 0-15,-3 3 0 16,3 0 0-16,-4 18-1 15,1-5 0-15,3-6 1 0,-3 9 0 16,-4 2 0-16,3 3 1 16,-3 8-1-16,0 5 0 15,-7 0 0-15,11-3 0 16,-11 1 0-16,7 5 1 16,0-1-1-16,-3 4 0 15,-4 2-1-15,0 5 1 31,-11 3 0-31,-7 5 1 16,4 3-1-16,-3 5 0 16,-8 3 0-16,7 3 1 0,-6 2-2 15,6-3 1-15,-7 1 0 16,-3 2 0-16,-7 0 0 16,-4 8 0-16,-3-5-1 15,6 8 1-15,-17-1 0 16,4 1 0-16,-4 2 0 15,-7-2 1-15,-7 2-1 16,11 1 1-16,-15-4-2 16,1 1 0-16,-12 0 0 15,-2 0 1-15,-1-3 0 16,-3 5 1-16,-4-5-1 16,-14 5 0-16,0 3 0 15,1-5 1-15,-12 2 0 16,-3 1 0-16,4 2-3 15,-4-3 1-15,0 1 2 16,11 2 1-16,-15-6-4 16,1 1 1-16,-8 0 2 0,-3 5 0 15,0-3-2-15,-7 3 1 16,-7 0 0-16,0 0 0 16,3 5 0-16,-10-2 0 15,-8 0 0-15,5 2 0 16,-5-2 0-16,1-3 0 15,-4 0 0-15,-3 2 1 16,3-2-3-16,0 3 1 16,-10-1 2-16,0 1 0 15,-4 2-2-15,3 6 1 0,-3 0 0 16,8-1 1-16,-5-5-1 16,1 1 0-16,10-1-1 15,0-5 1-15,4 5 0 16,0 1 1-16,-1-1-1 15,8 5 1-15,-7 4-2 16,-8 2 1-16,12-1 0 16,-5-1 0-16,1-9 0 15,7 6 0-15,3-9-1 16,4 1 1-16,-4-3 0 16,-6 0 1-16,6 3-1 15,-3-6 0-15,-11 0-1 16,-3 6 1-16,-4-3 0 0,3 0 0 15,-6-5 0-15,-4 5 1 16,0 0-1-16,-10-3 0 16,3 0 0-16,-4 6 0 15,4 2-1-15,-3 1 0 16,3-4 2-16,-4 1 0 16,1 2-1-16,-4 0 0 15,-4-5 0-15,1 3 1 16,-1 2-2-16,8-2 0 15,-1-3 1-15,4 0 1 16,-7 3-2-16,7-1 1 0,-7 4 0 16,-3 4 0-16,2 1 0 15,-2 5 1-15,-1-1-1 16,8 4 0-16,13-1 0 16,12-2 0-16,2 0-12 15,22-3 0-15,0 1-51 16,11-6 1-16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ea typeface="Arial" charset="0"/>
                <a:cs typeface="Arial" charset="0"/>
              </a:defRPr>
            </a:lvl1pPr>
          </a:lstStyle>
          <a:p>
            <a:pPr>
              <a:defRPr/>
            </a:pPr>
            <a:endParaRPr lang="en-US"/>
          </a:p>
        </p:txBody>
      </p:sp>
      <p:sp>
        <p:nvSpPr>
          <p:cNvPr id="1229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ea typeface="Arial" charset="0"/>
                <a:cs typeface="Arial"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ea typeface="Arial" charset="0"/>
                <a:cs typeface="Arial" charset="0"/>
              </a:defRPr>
            </a:lvl1pPr>
          </a:lstStyle>
          <a:p>
            <a:pPr>
              <a:defRPr/>
            </a:pPr>
            <a:endParaRPr lang="en-US"/>
          </a:p>
        </p:txBody>
      </p:sp>
      <p:sp>
        <p:nvSpPr>
          <p:cNvPr id="1229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6F044043-66A9-4BA3-B976-9DB7A65B1D39}" type="slidenum">
              <a:rPr lang="en-US"/>
              <a:pPr/>
              <a:t>‹#›</a:t>
            </a:fld>
            <a:endParaRPr lang="en-US"/>
          </a:p>
        </p:txBody>
      </p:sp>
    </p:spTree>
    <p:extLst>
      <p:ext uri="{BB962C8B-B14F-4D97-AF65-F5344CB8AC3E}">
        <p14:creationId xmlns:p14="http://schemas.microsoft.com/office/powerpoint/2010/main" val="25525035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5</a:t>
            </a:fld>
            <a:endParaRPr lang="en-US"/>
          </a:p>
        </p:txBody>
      </p:sp>
      <p:sp>
        <p:nvSpPr>
          <p:cNvPr id="258050" name="Rectangle 2"/>
          <p:cNvSpPr>
            <a:spLocks noGrp="1" noRot="1" noChangeAspect="1" noChangeArrowheads="1" noTextEdit="1"/>
          </p:cNvSpPr>
          <p:nvPr>
            <p:ph type="sldImg"/>
          </p:nvPr>
        </p:nvSpPr>
        <p:spPr>
          <a:xfrm>
            <a:off x="333375" y="696913"/>
            <a:ext cx="6192838" cy="3484562"/>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04327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DABE23F-8F4A-434C-A228-12191FF8E777}" type="slidenum">
              <a:rPr lang="en-US">
                <a:ea typeface="MS PGothic" panose="020B0600070205080204" pitchFamily="34" charset="-128"/>
              </a:rPr>
              <a:pPr eaLnBrk="1" hangingPunct="1"/>
              <a:t>30</a:t>
            </a:fld>
            <a:endParaRPr lang="en-US">
              <a:ea typeface="MS PGothic" panose="020B0600070205080204" pitchFamily="34" charset="-128"/>
            </a:endParaRPr>
          </a:p>
        </p:txBody>
      </p:sp>
      <p:sp>
        <p:nvSpPr>
          <p:cNvPr id="38915" name="Rectangle 2"/>
          <p:cNvSpPr>
            <a:spLocks noGrp="1" noRot="1" noChangeAspect="1" noChangeArrowheads="1" noTextEdit="1"/>
          </p:cNvSpPr>
          <p:nvPr>
            <p:ph type="sldImg"/>
          </p:nvPr>
        </p:nvSpPr>
        <p:spPr>
          <a:xfrm>
            <a:off x="457200" y="720725"/>
            <a:ext cx="6400800" cy="3600450"/>
          </a:xfrm>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0824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71151A8-ED90-4E39-AB6A-680C3CAB3579}" type="slidenum">
              <a:rPr lang="en-US"/>
              <a:pPr eaLnBrk="1" hangingPunct="1"/>
              <a:t>32</a:t>
            </a:fld>
            <a:endParaRPr lang="en-US"/>
          </a:p>
        </p:txBody>
      </p:sp>
      <p:sp>
        <p:nvSpPr>
          <p:cNvPr id="39939" name="Rectangle 2"/>
          <p:cNvSpPr>
            <a:spLocks noGrp="1" noRot="1" noChangeAspect="1" noChangeArrowheads="1" noTextEdit="1"/>
          </p:cNvSpPr>
          <p:nvPr>
            <p:ph type="sldImg"/>
          </p:nvPr>
        </p:nvSpPr>
        <p:spPr>
          <a:xfrm>
            <a:off x="457200" y="720725"/>
            <a:ext cx="6400800" cy="3600450"/>
          </a:xfrm>
          <a:ln/>
        </p:spPr>
      </p:sp>
      <p:sp>
        <p:nvSpPr>
          <p:cNvPr id="39940" name="Rectangle 3"/>
          <p:cNvSpPr>
            <a:spLocks noGrp="1" noChangeArrowheads="1"/>
          </p:cNvSpPr>
          <p:nvPr>
            <p:ph type="body" idx="1"/>
          </p:nvPr>
        </p:nvSpPr>
        <p:spPr>
          <a:xfrm>
            <a:off x="1116013" y="4570413"/>
            <a:ext cx="5087937" cy="3652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8941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5319E11-8957-40CB-944B-3232AFF63F08}" type="slidenum">
              <a:rPr lang="en-US"/>
              <a:pPr eaLnBrk="1" hangingPunct="1"/>
              <a:t>35</a:t>
            </a:fld>
            <a:endParaRPr lang="en-US"/>
          </a:p>
        </p:txBody>
      </p:sp>
      <p:sp>
        <p:nvSpPr>
          <p:cNvPr id="41987" name="Rectangle 2"/>
          <p:cNvSpPr>
            <a:spLocks noGrp="1" noRot="1" noChangeAspect="1" noChangeArrowheads="1" noTextEdit="1"/>
          </p:cNvSpPr>
          <p:nvPr>
            <p:ph type="sldImg"/>
          </p:nvPr>
        </p:nvSpPr>
        <p:spPr>
          <a:xfrm>
            <a:off x="457200" y="720725"/>
            <a:ext cx="6400800" cy="3600450"/>
          </a:xfrm>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1052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6</a:t>
            </a:fld>
            <a:endParaRPr lang="en-US"/>
          </a:p>
        </p:txBody>
      </p:sp>
      <p:sp>
        <p:nvSpPr>
          <p:cNvPr id="258050" name="Rectangle 2"/>
          <p:cNvSpPr>
            <a:spLocks noGrp="1" noRot="1" noChangeAspect="1" noChangeArrowheads="1" noTextEdit="1"/>
          </p:cNvSpPr>
          <p:nvPr>
            <p:ph type="sldImg"/>
          </p:nvPr>
        </p:nvSpPr>
        <p:spPr>
          <a:xfrm>
            <a:off x="333375" y="696913"/>
            <a:ext cx="6192838" cy="3484562"/>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3290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7</a:t>
            </a:fld>
            <a:endParaRPr lang="en-US"/>
          </a:p>
        </p:txBody>
      </p:sp>
      <p:sp>
        <p:nvSpPr>
          <p:cNvPr id="258050" name="Rectangle 2"/>
          <p:cNvSpPr>
            <a:spLocks noGrp="1" noRot="1" noChangeAspect="1" noChangeArrowheads="1" noTextEdit="1"/>
          </p:cNvSpPr>
          <p:nvPr>
            <p:ph type="sldImg"/>
          </p:nvPr>
        </p:nvSpPr>
        <p:spPr>
          <a:xfrm>
            <a:off x="333375" y="696913"/>
            <a:ext cx="6192838" cy="3484562"/>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3290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8</a:t>
            </a:fld>
            <a:endParaRPr lang="en-US"/>
          </a:p>
        </p:txBody>
      </p:sp>
      <p:sp>
        <p:nvSpPr>
          <p:cNvPr id="258050" name="Rectangle 2"/>
          <p:cNvSpPr>
            <a:spLocks noGrp="1" noRot="1" noChangeAspect="1" noChangeArrowheads="1" noTextEdit="1"/>
          </p:cNvSpPr>
          <p:nvPr>
            <p:ph type="sldImg"/>
          </p:nvPr>
        </p:nvSpPr>
        <p:spPr>
          <a:xfrm>
            <a:off x="333375" y="696913"/>
            <a:ext cx="6192838" cy="3484562"/>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3290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9</a:t>
            </a:fld>
            <a:endParaRPr lang="en-US"/>
          </a:p>
        </p:txBody>
      </p:sp>
      <p:sp>
        <p:nvSpPr>
          <p:cNvPr id="258050" name="Rectangle 2"/>
          <p:cNvSpPr>
            <a:spLocks noGrp="1" noRot="1" noChangeAspect="1" noChangeArrowheads="1" noTextEdit="1"/>
          </p:cNvSpPr>
          <p:nvPr>
            <p:ph type="sldImg"/>
          </p:nvPr>
        </p:nvSpPr>
        <p:spPr>
          <a:xfrm>
            <a:off x="333375" y="696913"/>
            <a:ext cx="6192838" cy="3484562"/>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3290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10</a:t>
            </a:fld>
            <a:endParaRPr lang="en-US"/>
          </a:p>
        </p:txBody>
      </p:sp>
      <p:sp>
        <p:nvSpPr>
          <p:cNvPr id="258050" name="Rectangle 2"/>
          <p:cNvSpPr>
            <a:spLocks noGrp="1" noRot="1" noChangeAspect="1" noChangeArrowheads="1" noTextEdit="1"/>
          </p:cNvSpPr>
          <p:nvPr>
            <p:ph type="sldImg"/>
          </p:nvPr>
        </p:nvSpPr>
        <p:spPr>
          <a:xfrm>
            <a:off x="333375" y="696913"/>
            <a:ext cx="6192838" cy="3484562"/>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14108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5434B6B-2192-49D9-83C7-C8387E681C15}" type="slidenum">
              <a:rPr lang="en-US">
                <a:ea typeface="MS PGothic" panose="020B0600070205080204" pitchFamily="34" charset="-128"/>
              </a:rPr>
              <a:pPr eaLnBrk="1" hangingPunct="1"/>
              <a:t>12</a:t>
            </a:fld>
            <a:endParaRPr lang="en-US">
              <a:ea typeface="MS PGothic" panose="020B0600070205080204" pitchFamily="34" charset="-128"/>
            </a:endParaRPr>
          </a:p>
        </p:txBody>
      </p:sp>
      <p:sp>
        <p:nvSpPr>
          <p:cNvPr id="35843" name="Rectangle 2"/>
          <p:cNvSpPr>
            <a:spLocks noGrp="1" noRot="1" noChangeAspect="1" noChangeArrowheads="1" noTextEdit="1"/>
          </p:cNvSpPr>
          <p:nvPr>
            <p:ph type="sldImg"/>
          </p:nvPr>
        </p:nvSpPr>
        <p:spPr>
          <a:xfrm>
            <a:off x="457200" y="720725"/>
            <a:ext cx="6400800" cy="3600450"/>
          </a:xfrm>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7025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1DB0B48-B9CF-4520-8ECB-FE33478009E3}" type="slidenum">
              <a:rPr lang="en-US">
                <a:ea typeface="MS PGothic" panose="020B0600070205080204" pitchFamily="34" charset="-128"/>
              </a:rPr>
              <a:pPr eaLnBrk="1" hangingPunct="1"/>
              <a:t>13</a:t>
            </a:fld>
            <a:endParaRPr lang="en-US">
              <a:ea typeface="MS PGothic" panose="020B0600070205080204" pitchFamily="34" charset="-128"/>
            </a:endParaRPr>
          </a:p>
        </p:txBody>
      </p:sp>
      <p:sp>
        <p:nvSpPr>
          <p:cNvPr id="37891" name="Rectangle 2"/>
          <p:cNvSpPr>
            <a:spLocks noGrp="1" noRot="1" noChangeAspect="1" noChangeArrowheads="1" noTextEdit="1"/>
          </p:cNvSpPr>
          <p:nvPr>
            <p:ph type="sldImg"/>
          </p:nvPr>
        </p:nvSpPr>
        <p:spPr>
          <a:xfrm>
            <a:off x="457200" y="720725"/>
            <a:ext cx="6400800" cy="3600450"/>
          </a:xfrm>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5920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381000" y="684213"/>
            <a:ext cx="6094413" cy="3429000"/>
          </a:xfrm>
          <a:ln/>
        </p:spPr>
      </p:sp>
      <p:sp>
        <p:nvSpPr>
          <p:cNvPr id="36867" name="Rectangle 3"/>
          <p:cNvSpPr>
            <a:spLocks noGrp="1" noChangeArrowheads="1"/>
          </p:cNvSpPr>
          <p:nvPr>
            <p:ph type="body" idx="1"/>
          </p:nvPr>
        </p:nvSpPr>
        <p:spPr>
          <a:xfrm>
            <a:off x="913805" y="4343703"/>
            <a:ext cx="5030391" cy="41154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066968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225C37B-2073-4B85-B18E-24F7826DF9AF}" type="slidenum">
              <a:rPr lang="en-US"/>
              <a:pPr/>
              <a:t>‹#›</a:t>
            </a:fld>
            <a:endParaRPr lang="en-US"/>
          </a:p>
        </p:txBody>
      </p:sp>
    </p:spTree>
    <p:extLst>
      <p:ext uri="{BB962C8B-B14F-4D97-AF65-F5344CB8AC3E}">
        <p14:creationId xmlns:p14="http://schemas.microsoft.com/office/powerpoint/2010/main" val="1249084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574D88C-E84E-4BC5-AE40-00F92E27F1FE}" type="slidenum">
              <a:rPr lang="en-US"/>
              <a:pPr/>
              <a:t>‹#›</a:t>
            </a:fld>
            <a:endParaRPr lang="en-US"/>
          </a:p>
        </p:txBody>
      </p:sp>
    </p:spTree>
    <p:extLst>
      <p:ext uri="{BB962C8B-B14F-4D97-AF65-F5344CB8AC3E}">
        <p14:creationId xmlns:p14="http://schemas.microsoft.com/office/powerpoint/2010/main" val="2179985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B8225DF-D0B9-4392-A79A-B35941B1C137}" type="slidenum">
              <a:rPr lang="en-US"/>
              <a:pPr/>
              <a:t>‹#›</a:t>
            </a:fld>
            <a:endParaRPr lang="en-US"/>
          </a:p>
        </p:txBody>
      </p:sp>
    </p:spTree>
    <p:extLst>
      <p:ext uri="{BB962C8B-B14F-4D97-AF65-F5344CB8AC3E}">
        <p14:creationId xmlns:p14="http://schemas.microsoft.com/office/powerpoint/2010/main" val="1722392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7E510F1-FF3B-4570-9101-6C4838AB6E2F}" type="slidenum">
              <a:rPr lang="en-US"/>
              <a:pPr/>
              <a:t>‹#›</a:t>
            </a:fld>
            <a:endParaRPr lang="en-US"/>
          </a:p>
        </p:txBody>
      </p:sp>
    </p:spTree>
    <p:extLst>
      <p:ext uri="{BB962C8B-B14F-4D97-AF65-F5344CB8AC3E}">
        <p14:creationId xmlns:p14="http://schemas.microsoft.com/office/powerpoint/2010/main" val="1982380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0B9FC38-8A57-4B8E-B647-EC7BD80CB3D0}" type="slidenum">
              <a:rPr lang="en-US"/>
              <a:pPr/>
              <a:t>‹#›</a:t>
            </a:fld>
            <a:endParaRPr lang="en-US"/>
          </a:p>
        </p:txBody>
      </p:sp>
    </p:spTree>
    <p:extLst>
      <p:ext uri="{BB962C8B-B14F-4D97-AF65-F5344CB8AC3E}">
        <p14:creationId xmlns:p14="http://schemas.microsoft.com/office/powerpoint/2010/main" val="1688499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2B5DE4D-643D-4C78-92BA-9404D983CFAB}" type="slidenum">
              <a:rPr lang="en-US"/>
              <a:pPr/>
              <a:t>‹#›</a:t>
            </a:fld>
            <a:endParaRPr lang="en-US"/>
          </a:p>
        </p:txBody>
      </p:sp>
    </p:spTree>
    <p:extLst>
      <p:ext uri="{BB962C8B-B14F-4D97-AF65-F5344CB8AC3E}">
        <p14:creationId xmlns:p14="http://schemas.microsoft.com/office/powerpoint/2010/main" val="3206476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E0C5F97-8A8F-4979-8768-BFA64679476B}" type="slidenum">
              <a:rPr lang="en-US"/>
              <a:pPr/>
              <a:t>‹#›</a:t>
            </a:fld>
            <a:endParaRPr lang="en-US"/>
          </a:p>
        </p:txBody>
      </p:sp>
    </p:spTree>
    <p:extLst>
      <p:ext uri="{BB962C8B-B14F-4D97-AF65-F5344CB8AC3E}">
        <p14:creationId xmlns:p14="http://schemas.microsoft.com/office/powerpoint/2010/main" val="2899173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D12A4D2-29BA-4E61-8B24-91DF3C79C1D3}" type="slidenum">
              <a:rPr lang="en-US"/>
              <a:pPr/>
              <a:t>‹#›</a:t>
            </a:fld>
            <a:endParaRPr lang="en-US"/>
          </a:p>
        </p:txBody>
      </p:sp>
    </p:spTree>
    <p:extLst>
      <p:ext uri="{BB962C8B-B14F-4D97-AF65-F5344CB8AC3E}">
        <p14:creationId xmlns:p14="http://schemas.microsoft.com/office/powerpoint/2010/main" val="2569402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C7C617C-C000-4DC6-AF2F-B781E92662F7}" type="slidenum">
              <a:rPr lang="en-US"/>
              <a:pPr/>
              <a:t>‹#›</a:t>
            </a:fld>
            <a:endParaRPr lang="en-US"/>
          </a:p>
        </p:txBody>
      </p:sp>
    </p:spTree>
    <p:extLst>
      <p:ext uri="{BB962C8B-B14F-4D97-AF65-F5344CB8AC3E}">
        <p14:creationId xmlns:p14="http://schemas.microsoft.com/office/powerpoint/2010/main" val="981588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5AD7929-B10F-4902-AE1B-36CDE9DF7684}" type="slidenum">
              <a:rPr lang="en-US"/>
              <a:pPr/>
              <a:t>‹#›</a:t>
            </a:fld>
            <a:endParaRPr lang="en-US"/>
          </a:p>
        </p:txBody>
      </p:sp>
    </p:spTree>
    <p:extLst>
      <p:ext uri="{BB962C8B-B14F-4D97-AF65-F5344CB8AC3E}">
        <p14:creationId xmlns:p14="http://schemas.microsoft.com/office/powerpoint/2010/main" val="2885273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C6250A6-F2E8-4CEB-9ACC-F2B03152AFEE}" type="slidenum">
              <a:rPr lang="en-US"/>
              <a:pPr/>
              <a:t>‹#›</a:t>
            </a:fld>
            <a:endParaRPr lang="en-US"/>
          </a:p>
        </p:txBody>
      </p:sp>
    </p:spTree>
    <p:extLst>
      <p:ext uri="{BB962C8B-B14F-4D97-AF65-F5344CB8AC3E}">
        <p14:creationId xmlns:p14="http://schemas.microsoft.com/office/powerpoint/2010/main" val="2275649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CC8B36F-E83C-44F8-9FCD-BF24F5838378}" type="slidenum">
              <a:rPr lang="en-US"/>
              <a:pPr/>
              <a:t>‹#›</a:t>
            </a:fld>
            <a:endParaRPr lang="en-US"/>
          </a:p>
        </p:txBody>
      </p:sp>
    </p:spTree>
    <p:extLst>
      <p:ext uri="{BB962C8B-B14F-4D97-AF65-F5344CB8AC3E}">
        <p14:creationId xmlns:p14="http://schemas.microsoft.com/office/powerpoint/2010/main" val="421770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88B8FE0-36F3-47CE-86ED-6CF4146EF0E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10.jpeg"/><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wmf"/><Relationship Id="rId4" Type="http://schemas.openxmlformats.org/officeDocument/2006/relationships/oleObject" Target="../embeddings/oleObject1.bin"/><Relationship Id="rId9" Type="http://schemas.openxmlformats.org/officeDocument/2006/relationships/image" Target="../media/image25.emf"/></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customXml" Target="../ink/ink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afgg.tumblr.com/post/3126636261/when-the-chicken-crossed-the-road"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 Id="rId5" Type="http://schemas.openxmlformats.org/officeDocument/2006/relationships/image" Target="../media/image50.emf"/><Relationship Id="rId4" Type="http://schemas.openxmlformats.org/officeDocument/2006/relationships/customXml" Target="../ink/ink5.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3.emf"/><Relationship Id="rId5" Type="http://schemas.openxmlformats.org/officeDocument/2006/relationships/customXml" Target="../ink/ink6.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28.png"/><Relationship Id="rId1" Type="http://schemas.openxmlformats.org/officeDocument/2006/relationships/slideLayout" Target="../slideLayouts/slideLayout12.xml"/><Relationship Id="rId4" Type="http://schemas.openxmlformats.org/officeDocument/2006/relationships/image" Target="../media/image55.emf"/></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customXml" Target="../ink/ink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customXml" Target="../ink/ink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www.cbc.ca/news/canada/toronto/ttc-closes-downtown-subway-loop-for-the-weekend-1.1347919" TargetMode="External"/></Relationships>
</file>

<file path=ppt/slides/_rels/slide36.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32.gif"/><Relationship Id="rId1" Type="http://schemas.openxmlformats.org/officeDocument/2006/relationships/slideLayout" Target="../slideLayouts/slideLayout2.xml"/><Relationship Id="rId4" Type="http://schemas.openxmlformats.org/officeDocument/2006/relationships/image" Target="../media/image6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1752600" y="152401"/>
            <a:ext cx="5105400" cy="792163"/>
          </a:xfrm>
        </p:spPr>
        <p:txBody>
          <a:bodyPr/>
          <a:lstStyle/>
          <a:p>
            <a:pPr algn="l" eaLnBrk="1" hangingPunct="1"/>
            <a:r>
              <a:rPr lang="en-US" sz="3600" dirty="0"/>
              <a:t>PHY131H1F</a:t>
            </a:r>
            <a:r>
              <a:rPr lang="en-US" sz="3600" dirty="0">
                <a:latin typeface="Times New Roman" panose="02020603050405020304" pitchFamily="18" charset="0"/>
              </a:rPr>
              <a:t>  - Class </a:t>
            </a:r>
            <a:r>
              <a:rPr lang="en-US" sz="3600" dirty="0" smtClean="0">
                <a:latin typeface="Times New Roman" panose="02020603050405020304" pitchFamily="18" charset="0"/>
              </a:rPr>
              <a:t>7</a:t>
            </a:r>
            <a:endParaRPr lang="en-US" sz="3600" dirty="0">
              <a:latin typeface="Times New Roman" panose="02020603050405020304" pitchFamily="18" charset="0"/>
            </a:endParaRPr>
          </a:p>
        </p:txBody>
      </p:sp>
      <p:sp>
        <p:nvSpPr>
          <p:cNvPr id="16" name="Rectangle 5"/>
          <p:cNvSpPr txBox="1">
            <a:spLocks noChangeArrowheads="1"/>
          </p:cNvSpPr>
          <p:nvPr/>
        </p:nvSpPr>
        <p:spPr bwMode="auto">
          <a:xfrm>
            <a:off x="914400" y="990600"/>
            <a:ext cx="7162800" cy="3657600"/>
          </a:xfrm>
          <a:prstGeom prst="rect">
            <a:avLst/>
          </a:prstGeom>
          <a:noFill/>
          <a:ln w="9525">
            <a:noFill/>
            <a:miter lim="800000"/>
            <a:headEnd/>
            <a:tailEnd/>
          </a:ln>
        </p:spPr>
        <p:txBody>
          <a:bodyPr/>
          <a:lstStyle/>
          <a:p>
            <a:pPr marL="342900" indent="-342900">
              <a:lnSpc>
                <a:spcPct val="80000"/>
              </a:lnSpc>
              <a:spcBef>
                <a:spcPct val="20000"/>
              </a:spcBef>
              <a:defRPr/>
            </a:pPr>
            <a:r>
              <a:rPr lang="en-CA" sz="3200" kern="0" dirty="0">
                <a:latin typeface="+mn-lt"/>
                <a:cs typeface="+mn-cs"/>
              </a:rPr>
              <a:t>Today, Chapter </a:t>
            </a:r>
            <a:r>
              <a:rPr lang="en-CA" sz="3200" kern="0" dirty="0" smtClean="0">
                <a:latin typeface="+mn-lt"/>
                <a:cs typeface="+mn-cs"/>
              </a:rPr>
              <a:t>4, sections 4.1-4.4:</a:t>
            </a:r>
            <a:endParaRPr lang="en-CA" sz="3200" kern="0" dirty="0">
              <a:latin typeface="+mn-lt"/>
              <a:cs typeface="+mn-cs"/>
            </a:endParaRPr>
          </a:p>
          <a:p>
            <a:pPr marL="342900" indent="-342900">
              <a:spcBef>
                <a:spcPct val="20000"/>
              </a:spcBef>
              <a:buFontTx/>
              <a:buChar char="•"/>
              <a:defRPr/>
            </a:pPr>
            <a:r>
              <a:rPr lang="en-US" sz="3200" kern="0" dirty="0">
                <a:latin typeface="+mn-lt"/>
                <a:cs typeface="+mn-cs"/>
              </a:rPr>
              <a:t>Kinematics in One Dimension</a:t>
            </a:r>
          </a:p>
          <a:p>
            <a:pPr marL="342900" indent="-342900">
              <a:spcBef>
                <a:spcPct val="20000"/>
              </a:spcBef>
              <a:buFontTx/>
              <a:buChar char="•"/>
              <a:defRPr/>
            </a:pPr>
            <a:r>
              <a:rPr lang="en-US" sz="3200" kern="0" dirty="0">
                <a:latin typeface="+mn-lt"/>
                <a:cs typeface="+mn-cs"/>
              </a:rPr>
              <a:t>Kinematics in Two Dimensions</a:t>
            </a:r>
          </a:p>
          <a:p>
            <a:pPr marL="342900" indent="-342900">
              <a:spcBef>
                <a:spcPct val="20000"/>
              </a:spcBef>
              <a:buFontTx/>
              <a:buChar char="•"/>
              <a:defRPr/>
            </a:pPr>
            <a:r>
              <a:rPr lang="en-US" sz="3200" kern="0" dirty="0">
                <a:latin typeface="+mn-lt"/>
                <a:cs typeface="+mn-cs"/>
              </a:rPr>
              <a:t>Projectile Motion</a:t>
            </a:r>
          </a:p>
          <a:p>
            <a:pPr marL="342900" indent="-342900">
              <a:spcBef>
                <a:spcPct val="20000"/>
              </a:spcBef>
              <a:buFontTx/>
              <a:buChar char="•"/>
              <a:defRPr/>
            </a:pPr>
            <a:r>
              <a:rPr lang="en-US" sz="3200" kern="0" dirty="0">
                <a:latin typeface="+mn-lt"/>
                <a:cs typeface="+mn-cs"/>
              </a:rPr>
              <a:t>Relative </a:t>
            </a:r>
            <a:r>
              <a:rPr lang="en-US" sz="3200" kern="0" dirty="0" smtClean="0">
                <a:latin typeface="+mn-lt"/>
                <a:cs typeface="+mn-cs"/>
              </a:rPr>
              <a:t>Motion</a:t>
            </a:r>
          </a:p>
          <a:p>
            <a:pPr marL="342900" indent="-342900">
              <a:spcBef>
                <a:spcPct val="20000"/>
              </a:spcBef>
              <a:buFontTx/>
              <a:buChar char="•"/>
              <a:defRPr/>
            </a:pPr>
            <a:r>
              <a:rPr lang="en-CA" sz="3200" dirty="0" smtClean="0"/>
              <a:t>Test </a:t>
            </a:r>
            <a:r>
              <a:rPr lang="en-CA" sz="3200" dirty="0"/>
              <a:t>Tomorrow night at </a:t>
            </a:r>
            <a:r>
              <a:rPr lang="en-CA" sz="3200" dirty="0" smtClean="0"/>
              <a:t>6pm</a:t>
            </a:r>
            <a:endParaRPr lang="en-US" sz="3200" dirty="0">
              <a:latin typeface="Arial" charset="0"/>
              <a:cs typeface="Arial" charset="0"/>
            </a:endParaRPr>
          </a:p>
          <a:p>
            <a:pPr marL="342900" indent="-342900">
              <a:spcBef>
                <a:spcPct val="20000"/>
              </a:spcBef>
              <a:buFontTx/>
              <a:buChar char="•"/>
              <a:defRPr/>
            </a:pPr>
            <a:endParaRPr lang="en-CA" sz="3200" kern="0" dirty="0">
              <a:latin typeface="+mn-lt"/>
              <a:cs typeface="+mn-cs"/>
            </a:endParaRPr>
          </a:p>
          <a:p>
            <a:pPr marL="342900" indent="-342900">
              <a:lnSpc>
                <a:spcPct val="80000"/>
              </a:lnSpc>
              <a:spcBef>
                <a:spcPct val="20000"/>
              </a:spcBef>
              <a:defRPr/>
            </a:pPr>
            <a:endParaRPr lang="en-US" sz="3200" kern="0" dirty="0">
              <a:latin typeface="+mn-lt"/>
              <a:cs typeface="+mn-cs"/>
            </a:endParaRPr>
          </a:p>
        </p:txBody>
      </p:sp>
      <p:pic>
        <p:nvPicPr>
          <p:cNvPr id="3076" name="Picture 7" descr="04_00ChapOpener-P"/>
          <p:cNvPicPr>
            <a:picLocks noChangeAspect="1" noChangeArrowheads="1"/>
          </p:cNvPicPr>
          <p:nvPr/>
        </p:nvPicPr>
        <p:blipFill>
          <a:blip r:embed="rId2">
            <a:extLst>
              <a:ext uri="{28A0092B-C50C-407E-A947-70E740481C1C}">
                <a14:useLocalDpi xmlns:a14="http://schemas.microsoft.com/office/drawing/2010/main" val="0"/>
              </a:ext>
            </a:extLst>
          </a:blip>
          <a:srcRect b="3206"/>
          <a:stretch>
            <a:fillRect/>
          </a:stretch>
        </p:blipFill>
        <p:spPr bwMode="auto">
          <a:xfrm>
            <a:off x="8077200" y="-23734"/>
            <a:ext cx="3943350" cy="676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66800" y="228600"/>
            <a:ext cx="9753600" cy="490240"/>
          </a:xfrm>
        </p:spPr>
        <p:txBody>
          <a:bodyPr/>
          <a:lstStyle/>
          <a:p>
            <a:r>
              <a:rPr lang="en-US" sz="2800" b="1" dirty="0" smtClean="0"/>
              <a:t>Problem Set 2 on </a:t>
            </a:r>
            <a:r>
              <a:rPr lang="en-US" sz="2800" b="1" dirty="0" err="1"/>
              <a:t>MasteringPhysics</a:t>
            </a:r>
            <a:endParaRPr lang="en-US" sz="2800" b="1" dirty="0"/>
          </a:p>
        </p:txBody>
      </p:sp>
      <p:sp>
        <p:nvSpPr>
          <p:cNvPr id="164867" name="Text Box 3"/>
          <p:cNvSpPr txBox="1">
            <a:spLocks noChangeArrowheads="1"/>
          </p:cNvSpPr>
          <p:nvPr/>
        </p:nvSpPr>
        <p:spPr bwMode="auto">
          <a:xfrm>
            <a:off x="1469571" y="838200"/>
            <a:ext cx="9372600" cy="4329390"/>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800" dirty="0"/>
              <a:t>This was due </a:t>
            </a:r>
            <a:r>
              <a:rPr lang="en-US" sz="2800" dirty="0" smtClean="0"/>
              <a:t>last night at 11:59pm</a:t>
            </a:r>
            <a:endParaRPr lang="en-US" sz="2800" dirty="0"/>
          </a:p>
          <a:p>
            <a:pPr marL="257175" indent="-257175">
              <a:spcAft>
                <a:spcPts val="675"/>
              </a:spcAft>
              <a:buClr>
                <a:srgbClr val="FF0000"/>
              </a:buClr>
              <a:buFont typeface="Wingdings" pitchFamily="2" charset="2"/>
              <a:buChar char="§"/>
            </a:pPr>
            <a:r>
              <a:rPr lang="en-US" sz="2800" dirty="0" smtClean="0"/>
              <a:t>1009 students did the problem set by the deadline </a:t>
            </a:r>
          </a:p>
          <a:p>
            <a:pPr marL="257175" indent="-257175">
              <a:spcAft>
                <a:spcPts val="675"/>
              </a:spcAft>
              <a:buClr>
                <a:srgbClr val="FF0000"/>
              </a:buClr>
              <a:buFont typeface="Wingdings" pitchFamily="2" charset="2"/>
              <a:buChar char="§"/>
            </a:pPr>
            <a:r>
              <a:rPr lang="en-US" sz="2800" dirty="0" smtClean="0"/>
              <a:t>It took a median time of 60 minutes for students to complete the problem set </a:t>
            </a:r>
          </a:p>
          <a:p>
            <a:pPr marL="257175" indent="-257175">
              <a:spcAft>
                <a:spcPts val="675"/>
              </a:spcAft>
              <a:buClr>
                <a:srgbClr val="FF0000"/>
              </a:buClr>
              <a:buFont typeface="Wingdings" pitchFamily="2" charset="2"/>
              <a:buChar char="§"/>
            </a:pPr>
            <a:r>
              <a:rPr lang="en-US" sz="2800" dirty="0" smtClean="0"/>
              <a:t>The average for the 1009 students who submitted on time was 98%.</a:t>
            </a:r>
          </a:p>
          <a:p>
            <a:pPr marL="257175" indent="-257175">
              <a:spcAft>
                <a:spcPts val="675"/>
              </a:spcAft>
              <a:buClr>
                <a:srgbClr val="FF0000"/>
              </a:buClr>
              <a:buFont typeface="Wingdings" pitchFamily="2" charset="2"/>
              <a:buChar char="§"/>
            </a:pPr>
            <a:r>
              <a:rPr lang="en-US" sz="2800" dirty="0" smtClean="0"/>
              <a:t>The most difficult problem seemed to be the propagating errors question – you </a:t>
            </a:r>
            <a:r>
              <a:rPr lang="en-US" sz="2800" b="1" i="1" dirty="0" smtClean="0"/>
              <a:t>will</a:t>
            </a:r>
            <a:r>
              <a:rPr lang="en-US" sz="2800" dirty="0" smtClean="0"/>
              <a:t> have to do this on the test tomorrow!</a:t>
            </a:r>
          </a:p>
        </p:txBody>
      </p:sp>
    </p:spTree>
    <p:extLst>
      <p:ext uri="{BB962C8B-B14F-4D97-AF65-F5344CB8AC3E}">
        <p14:creationId xmlns:p14="http://schemas.microsoft.com/office/powerpoint/2010/main" val="13308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9" descr="04_03_Figure"/>
          <p:cNvPicPr>
            <a:picLocks noChangeAspect="1" noChangeArrowheads="1"/>
          </p:cNvPicPr>
          <p:nvPr/>
        </p:nvPicPr>
        <p:blipFill>
          <a:blip r:embed="rId3">
            <a:extLst>
              <a:ext uri="{28A0092B-C50C-407E-A947-70E740481C1C}">
                <a14:useLocalDpi xmlns:a14="http://schemas.microsoft.com/office/drawing/2010/main" val="0"/>
              </a:ext>
            </a:extLst>
          </a:blip>
          <a:srcRect b="5159"/>
          <a:stretch>
            <a:fillRect/>
          </a:stretch>
        </p:blipFill>
        <p:spPr bwMode="auto">
          <a:xfrm>
            <a:off x="5603876" y="1495424"/>
            <a:ext cx="6276228"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Grp="1" noChangeArrowheads="1"/>
          </p:cNvSpPr>
          <p:nvPr>
            <p:ph type="title"/>
          </p:nvPr>
        </p:nvSpPr>
        <p:spPr>
          <a:xfrm>
            <a:off x="1992313" y="53976"/>
            <a:ext cx="8229600" cy="627063"/>
          </a:xfrm>
        </p:spPr>
        <p:txBody>
          <a:bodyPr/>
          <a:lstStyle/>
          <a:p>
            <a:pPr eaLnBrk="1" hangingPunct="1"/>
            <a:r>
              <a:rPr lang="en-US" sz="3200"/>
              <a:t>Analyzing the acceleration vector</a:t>
            </a:r>
          </a:p>
        </p:txBody>
      </p:sp>
      <p:sp>
        <p:nvSpPr>
          <p:cNvPr id="65541" name="Text Box 3"/>
          <p:cNvSpPr txBox="1">
            <a:spLocks noChangeArrowheads="1"/>
          </p:cNvSpPr>
          <p:nvPr/>
        </p:nvSpPr>
        <p:spPr bwMode="auto">
          <a:xfrm>
            <a:off x="1227668" y="706439"/>
            <a:ext cx="4359275" cy="549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buClr>
                <a:srgbClr val="FF0000"/>
              </a:buClr>
              <a:buFont typeface="Wingdings" panose="05000000000000000000" pitchFamily="2" charset="2"/>
              <a:buChar char="§"/>
            </a:pPr>
            <a:r>
              <a:rPr lang="en-US" sz="2400" dirty="0"/>
              <a:t> An object’s acceleration can be decomposed into components parallel and perpendicular to the velocity.</a:t>
            </a:r>
          </a:p>
          <a:p>
            <a:pPr eaLnBrk="1" hangingPunct="1">
              <a:spcAft>
                <a:spcPts val="600"/>
              </a:spcAft>
              <a:buClr>
                <a:srgbClr val="FF0000"/>
              </a:buClr>
              <a:buFont typeface="Wingdings" panose="05000000000000000000" pitchFamily="2" charset="2"/>
              <a:buChar char="§"/>
            </a:pPr>
            <a:r>
              <a:rPr lang="en-US" sz="2400" b="1" dirty="0"/>
              <a:t> </a:t>
            </a:r>
            <a:r>
              <a:rPr lang="en-US" sz="2400" b="1" i="1" dirty="0"/>
              <a:t>     </a:t>
            </a:r>
            <a:r>
              <a:rPr lang="en-US" sz="2400" dirty="0"/>
              <a:t>is the piece of the acceleration that causes the object to change </a:t>
            </a:r>
            <a:r>
              <a:rPr lang="en-US" sz="2400" b="1" dirty="0"/>
              <a:t>speed</a:t>
            </a:r>
          </a:p>
          <a:p>
            <a:pPr eaLnBrk="1" hangingPunct="1">
              <a:spcAft>
                <a:spcPts val="600"/>
              </a:spcAft>
              <a:buClr>
                <a:srgbClr val="FF0000"/>
              </a:buClr>
              <a:buFont typeface="Wingdings" panose="05000000000000000000" pitchFamily="2" charset="2"/>
              <a:buChar char="§"/>
            </a:pPr>
            <a:r>
              <a:rPr lang="en-US" sz="2400" b="1" dirty="0"/>
              <a:t>      </a:t>
            </a:r>
            <a:r>
              <a:rPr lang="en-US" sz="2400" dirty="0"/>
              <a:t>is the piece of the acceleration that causes the object to change </a:t>
            </a:r>
            <a:r>
              <a:rPr lang="en-US" sz="2400" b="1" dirty="0"/>
              <a:t>direction</a:t>
            </a:r>
          </a:p>
          <a:p>
            <a:pPr eaLnBrk="1" hangingPunct="1">
              <a:spcAft>
                <a:spcPts val="600"/>
              </a:spcAft>
              <a:buClr>
                <a:srgbClr val="FF0000"/>
              </a:buClr>
              <a:buFont typeface="Wingdings" panose="05000000000000000000" pitchFamily="2" charset="2"/>
              <a:buChar char="§"/>
            </a:pPr>
            <a:r>
              <a:rPr lang="en-US" sz="2400" dirty="0"/>
              <a:t> An object changing direction </a:t>
            </a:r>
            <a:r>
              <a:rPr lang="en-US" sz="2400" i="1" dirty="0"/>
              <a:t>always </a:t>
            </a:r>
            <a:r>
              <a:rPr lang="en-US" sz="2400" dirty="0"/>
              <a:t>has a component of acceleration perpendicular to the direction of motion.</a:t>
            </a:r>
          </a:p>
        </p:txBody>
      </p:sp>
      <p:graphicFrame>
        <p:nvGraphicFramePr>
          <p:cNvPr id="65538" name="Object 2"/>
          <p:cNvGraphicFramePr>
            <a:graphicFrameLocks noChangeAspect="1"/>
          </p:cNvGraphicFramePr>
          <p:nvPr>
            <p:extLst>
              <p:ext uri="{D42A27DB-BD31-4B8C-83A1-F6EECF244321}">
                <p14:modId xmlns:p14="http://schemas.microsoft.com/office/powerpoint/2010/main" val="386486465"/>
              </p:ext>
            </p:extLst>
          </p:nvPr>
        </p:nvGraphicFramePr>
        <p:xfrm>
          <a:off x="1581679" y="2263778"/>
          <a:ext cx="338138" cy="534987"/>
        </p:xfrm>
        <a:graphic>
          <a:graphicData uri="http://schemas.openxmlformats.org/presentationml/2006/ole">
            <mc:AlternateContent xmlns:mc="http://schemas.openxmlformats.org/markup-compatibility/2006">
              <mc:Choice xmlns:v="urn:schemas-microsoft-com:vml" Requires="v">
                <p:oleObj spid="_x0000_s10413" name="Equation" r:id="rId4" imgW="152280" imgH="241200" progId="Equation.3">
                  <p:embed/>
                </p:oleObj>
              </mc:Choice>
              <mc:Fallback>
                <p:oleObj name="Equation" r:id="rId4" imgW="152280" imgH="2412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1679" y="2263778"/>
                        <a:ext cx="3381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5539" name="Object 3"/>
          <p:cNvGraphicFramePr>
            <a:graphicFrameLocks noChangeAspect="1"/>
          </p:cNvGraphicFramePr>
          <p:nvPr>
            <p:extLst>
              <p:ext uri="{D42A27DB-BD31-4B8C-83A1-F6EECF244321}">
                <p14:modId xmlns:p14="http://schemas.microsoft.com/office/powerpoint/2010/main" val="3125296885"/>
              </p:ext>
            </p:extLst>
          </p:nvPr>
        </p:nvGraphicFramePr>
        <p:xfrm>
          <a:off x="1565805" y="3403603"/>
          <a:ext cx="423863" cy="477837"/>
        </p:xfrm>
        <a:graphic>
          <a:graphicData uri="http://schemas.openxmlformats.org/presentationml/2006/ole">
            <mc:AlternateContent xmlns:mc="http://schemas.openxmlformats.org/markup-compatibility/2006">
              <mc:Choice xmlns:v="urn:schemas-microsoft-com:vml" Requires="v">
                <p:oleObj spid="_x0000_s10414" name="Equation" r:id="rId6" imgW="190440" imgH="215640" progId="Equation.3">
                  <p:embed/>
                </p:oleObj>
              </mc:Choice>
              <mc:Fallback>
                <p:oleObj name="Equation" r:id="rId6" imgW="190440" imgH="21564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5805" y="3403603"/>
                        <a:ext cx="42386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2" name="Ink 1"/>
              <p14:cNvContentPartPr/>
              <p14:nvPr/>
            </p14:nvContentPartPr>
            <p14:xfrm>
              <a:off x="120600" y="696240"/>
              <a:ext cx="9963720" cy="3241800"/>
            </p14:xfrm>
          </p:contentPart>
        </mc:Choice>
        <mc:Fallback xmlns="">
          <p:pic>
            <p:nvPicPr>
              <p:cNvPr id="2" name="Ink 1"/>
              <p:cNvPicPr/>
              <p:nvPr/>
            </p:nvPicPr>
            <p:blipFill>
              <a:blip r:embed="rId9"/>
              <a:stretch>
                <a:fillRect/>
              </a:stretch>
            </p:blipFill>
            <p:spPr>
              <a:xfrm>
                <a:off x="113040" y="687600"/>
                <a:ext cx="9973800" cy="32580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5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554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553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5541">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554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0" descr="CH4_PPT_Slide28"/>
          <p:cNvPicPr>
            <a:picLocks noChangeAspect="1" noChangeArrowheads="1"/>
          </p:cNvPicPr>
          <p:nvPr/>
        </p:nvPicPr>
        <p:blipFill>
          <a:blip r:embed="rId3">
            <a:extLst>
              <a:ext uri="{28A0092B-C50C-407E-A947-70E740481C1C}">
                <a14:useLocalDpi xmlns:a14="http://schemas.microsoft.com/office/drawing/2010/main" val="0"/>
              </a:ext>
            </a:extLst>
          </a:blip>
          <a:srcRect l="8223" r="5988"/>
          <a:stretch>
            <a:fillRect/>
          </a:stretch>
        </p:blipFill>
        <p:spPr bwMode="auto">
          <a:xfrm>
            <a:off x="5692776" y="1295400"/>
            <a:ext cx="497522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Grp="1" noChangeArrowheads="1"/>
          </p:cNvSpPr>
          <p:nvPr>
            <p:ph type="body" idx="1"/>
          </p:nvPr>
        </p:nvSpPr>
        <p:spPr>
          <a:xfrm>
            <a:off x="1724026" y="1752600"/>
            <a:ext cx="3940175" cy="3327400"/>
          </a:xfrm>
        </p:spPr>
        <p:txBody>
          <a:bodyPr/>
          <a:lstStyle/>
          <a:p>
            <a:pPr marL="0" indent="0">
              <a:spcBef>
                <a:spcPct val="0"/>
              </a:spcBef>
              <a:buNone/>
            </a:pPr>
            <a:r>
              <a:rPr lang="en-US" sz="2800"/>
              <a:t>A car is traveling around a curve at a steady 45 mph. Which vector shows the direction of the car’s acceleration?</a:t>
            </a:r>
          </a:p>
        </p:txBody>
      </p:sp>
      <p:sp>
        <p:nvSpPr>
          <p:cNvPr id="11268" name="Rectangle 3"/>
          <p:cNvSpPr>
            <a:spLocks noGrp="1" noChangeArrowheads="1"/>
          </p:cNvSpPr>
          <p:nvPr>
            <p:ph type="title"/>
          </p:nvPr>
        </p:nvSpPr>
        <p:spPr>
          <a:xfrm>
            <a:off x="1600200" y="25400"/>
            <a:ext cx="7772400" cy="558800"/>
          </a:xfrm>
        </p:spPr>
        <p:txBody>
          <a:bodyPr/>
          <a:lstStyle/>
          <a:p>
            <a:pPr algn="l" eaLnBrk="1" hangingPunct="1">
              <a:lnSpc>
                <a:spcPct val="90000"/>
              </a:lnSpc>
            </a:pPr>
            <a:r>
              <a:rPr lang="en-US" sz="3200">
                <a:solidFill>
                  <a:schemeClr val="bg1"/>
                </a:solidFill>
              </a:rPr>
              <a:t>QuickCheck 4.3</a:t>
            </a:r>
          </a:p>
        </p:txBody>
      </p:sp>
      <p:sp>
        <p:nvSpPr>
          <p:cNvPr id="11269" name="Rectangle 4"/>
          <p:cNvSpPr>
            <a:spLocks noChangeArrowheads="1"/>
          </p:cNvSpPr>
          <p:nvPr/>
        </p:nvSpPr>
        <p:spPr bwMode="auto">
          <a:xfrm>
            <a:off x="9372600" y="6489700"/>
            <a:ext cx="1219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90000"/>
              </a:lnSpc>
              <a:spcBef>
                <a:spcPct val="20000"/>
              </a:spcBef>
              <a:buClr>
                <a:srgbClr val="93001B"/>
              </a:buClr>
              <a:buFont typeface="Wingdings" panose="05000000000000000000" pitchFamily="2" charset="2"/>
              <a:buNone/>
            </a:pPr>
            <a:r>
              <a:rPr lang="en-US" sz="1200"/>
              <a:t>Slide 4-29</a:t>
            </a:r>
          </a:p>
        </p:txBody>
      </p:sp>
      <p:sp>
        <p:nvSpPr>
          <p:cNvPr id="11270" name="Rectangle 20"/>
          <p:cNvSpPr>
            <a:spLocks/>
          </p:cNvSpPr>
          <p:nvPr/>
        </p:nvSpPr>
        <p:spPr bwMode="auto">
          <a:xfrm>
            <a:off x="5791201" y="6151564"/>
            <a:ext cx="3890963"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296" tIns="41148" rIns="82296" bIns="4114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a:t>E. The acceleration is zero.</a:t>
            </a:r>
          </a:p>
        </p:txBody>
      </p:sp>
      <p:sp>
        <p:nvSpPr>
          <p:cNvPr id="8" name="Rectangle 2"/>
          <p:cNvSpPr txBox="1">
            <a:spLocks noChangeArrowheads="1"/>
          </p:cNvSpPr>
          <p:nvPr/>
        </p:nvSpPr>
        <p:spPr bwMode="auto">
          <a:xfrm>
            <a:off x="381000" y="701675"/>
            <a:ext cx="98298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3600" kern="0" dirty="0" smtClean="0"/>
              <a:t>Clicker Question</a:t>
            </a:r>
            <a:endParaRPr lang="en-US" sz="3600" kern="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a:xfrm>
            <a:off x="1600200" y="25400"/>
            <a:ext cx="7772400" cy="558800"/>
          </a:xfrm>
        </p:spPr>
        <p:txBody>
          <a:bodyPr/>
          <a:lstStyle/>
          <a:p>
            <a:pPr algn="l" eaLnBrk="1" hangingPunct="1">
              <a:lnSpc>
                <a:spcPct val="90000"/>
              </a:lnSpc>
            </a:pPr>
            <a:r>
              <a:rPr lang="en-US" sz="3200">
                <a:solidFill>
                  <a:schemeClr val="bg1"/>
                </a:solidFill>
              </a:rPr>
              <a:t>Acceleration</a:t>
            </a:r>
          </a:p>
        </p:txBody>
      </p:sp>
      <p:pic>
        <p:nvPicPr>
          <p:cNvPr id="13315" name="Picture 7" descr="04_01_FigureB"/>
          <p:cNvPicPr>
            <a:picLocks noChangeAspect="1" noChangeArrowheads="1"/>
          </p:cNvPicPr>
          <p:nvPr/>
        </p:nvPicPr>
        <p:blipFill>
          <a:blip r:embed="rId3">
            <a:extLst>
              <a:ext uri="{28A0092B-C50C-407E-A947-70E740481C1C}">
                <a14:useLocalDpi xmlns:a14="http://schemas.microsoft.com/office/drawing/2010/main" val="0"/>
              </a:ext>
            </a:extLst>
          </a:blip>
          <a:srcRect b="11609"/>
          <a:stretch>
            <a:fillRect/>
          </a:stretch>
        </p:blipFill>
        <p:spPr bwMode="auto">
          <a:xfrm>
            <a:off x="5105400" y="152401"/>
            <a:ext cx="4800600" cy="659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2"/>
          <p:cNvSpPr txBox="1">
            <a:spLocks noChangeArrowheads="1"/>
          </p:cNvSpPr>
          <p:nvPr/>
        </p:nvSpPr>
        <p:spPr bwMode="auto">
          <a:xfrm>
            <a:off x="1752600" y="889000"/>
            <a:ext cx="33528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CA" sz="3200"/>
              <a:t>Uniform Circular Motion</a:t>
            </a:r>
          </a:p>
          <a:p>
            <a:pPr eaLnBrk="1" hangingPunct="1"/>
            <a:endParaRPr lang="en-CA" sz="3200"/>
          </a:p>
          <a:p>
            <a:pPr eaLnBrk="1" hangingPunct="1"/>
            <a:r>
              <a:rPr lang="en-CA" sz="3200"/>
              <a:t>Speed is constant.</a:t>
            </a:r>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6159600" y="2382120"/>
              <a:ext cx="5018040" cy="869040"/>
            </p14:xfrm>
          </p:contentPart>
        </mc:Choice>
        <mc:Fallback xmlns="">
          <p:pic>
            <p:nvPicPr>
              <p:cNvPr id="2" name="Ink 1"/>
              <p:cNvPicPr/>
              <p:nvPr/>
            </p:nvPicPr>
            <p:blipFill>
              <a:blip r:embed="rId5"/>
              <a:stretch>
                <a:fillRect/>
              </a:stretch>
            </p:blipFill>
            <p:spPr>
              <a:xfrm>
                <a:off x="6156360" y="2378520"/>
                <a:ext cx="5023800" cy="880920"/>
              </a:xfrm>
              <a:prstGeom prst="rect">
                <a:avLst/>
              </a:prstGeom>
            </p:spPr>
          </p:pic>
        </mc:Fallback>
      </mc:AlternateContent>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981200" y="274638"/>
            <a:ext cx="8229600" cy="563562"/>
          </a:xfrm>
        </p:spPr>
        <p:txBody>
          <a:bodyPr/>
          <a:lstStyle/>
          <a:p>
            <a:r>
              <a:rPr lang="en-CA" smtClean="0"/>
              <a:t>Midterm Test 1</a:t>
            </a:r>
          </a:p>
        </p:txBody>
      </p:sp>
      <p:sp>
        <p:nvSpPr>
          <p:cNvPr id="3" name="Text Placeholder 2"/>
          <p:cNvSpPr>
            <a:spLocks noGrp="1"/>
          </p:cNvSpPr>
          <p:nvPr>
            <p:ph type="body" sz="half" idx="1"/>
          </p:nvPr>
        </p:nvSpPr>
        <p:spPr>
          <a:xfrm>
            <a:off x="762000" y="990600"/>
            <a:ext cx="10972800" cy="5638800"/>
          </a:xfrm>
        </p:spPr>
        <p:txBody>
          <a:bodyPr/>
          <a:lstStyle/>
          <a:p>
            <a:r>
              <a:rPr lang="en-CA" sz="2800" dirty="0"/>
              <a:t>Tuesday, </a:t>
            </a:r>
            <a:r>
              <a:rPr lang="en-CA" sz="2800" dirty="0" smtClean="0"/>
              <a:t>Sep 30, </a:t>
            </a:r>
            <a:r>
              <a:rPr lang="en-CA" sz="2800" dirty="0"/>
              <a:t>from 6</a:t>
            </a:r>
            <a:r>
              <a:rPr lang="en-CA" sz="2800" dirty="0" smtClean="0"/>
              <a:t>:00pm </a:t>
            </a:r>
            <a:r>
              <a:rPr lang="en-CA" sz="2800" dirty="0"/>
              <a:t>to 7</a:t>
            </a:r>
            <a:r>
              <a:rPr lang="en-CA" sz="2800" dirty="0" smtClean="0"/>
              <a:t>:30pm</a:t>
            </a:r>
            <a:r>
              <a:rPr lang="en-CA" sz="2800" dirty="0"/>
              <a:t>. Tomorrow!</a:t>
            </a:r>
          </a:p>
          <a:p>
            <a:r>
              <a:rPr lang="en-CA" sz="2800" dirty="0"/>
              <a:t>The test will actually begin at 6</a:t>
            </a:r>
            <a:r>
              <a:rPr lang="en-CA" sz="2800" dirty="0" smtClean="0"/>
              <a:t>:10pm </a:t>
            </a:r>
            <a:r>
              <a:rPr lang="en-CA" sz="2800" dirty="0"/>
              <a:t>and last for 80 minutes; please arrive 10 minutes early if you can, so you can get settled</a:t>
            </a:r>
          </a:p>
          <a:p>
            <a:r>
              <a:rPr lang="en-CA" sz="2800" dirty="0"/>
              <a:t>This test will count for 15% of your mark in the course</a:t>
            </a:r>
          </a:p>
          <a:p>
            <a:r>
              <a:rPr lang="en-CA" sz="2800" b="1" dirty="0"/>
              <a:t>There will be no make-up</a:t>
            </a:r>
            <a:r>
              <a:rPr lang="en-CA" sz="2800" dirty="0"/>
              <a:t> for this test. Students who miss a test for legitimate and documented reasons will have the weight of the test transferred to the other test which will then count for 30% of their course mark</a:t>
            </a:r>
          </a:p>
          <a:p>
            <a:r>
              <a:rPr lang="en-CA" sz="2800" dirty="0" smtClean="0"/>
              <a:t>You </a:t>
            </a:r>
            <a:r>
              <a:rPr lang="en-CA" sz="2800" dirty="0"/>
              <a:t>must go to the correct </a:t>
            </a:r>
            <a:r>
              <a:rPr lang="en-CA" sz="2800" dirty="0" smtClean="0"/>
              <a:t>room, </a:t>
            </a:r>
            <a:r>
              <a:rPr lang="en-CA" sz="2800" dirty="0"/>
              <a:t>based on your Practical Group</a:t>
            </a:r>
          </a:p>
          <a:p>
            <a:r>
              <a:rPr lang="en-CA" sz="2800" dirty="0"/>
              <a:t>Your practical group is the one that shows under the "</a:t>
            </a:r>
            <a:r>
              <a:rPr lang="en-CA" sz="2800" i="1" dirty="0"/>
              <a:t>My PRA groups</a:t>
            </a:r>
            <a:r>
              <a:rPr lang="en-CA" sz="2800" dirty="0"/>
              <a:t>" link on the </a:t>
            </a:r>
            <a:r>
              <a:rPr lang="en-CA" sz="2800" dirty="0" smtClean="0"/>
              <a:t>Portal</a:t>
            </a:r>
            <a:endParaRPr lang="en-CA" sz="2800" dirty="0"/>
          </a:p>
        </p:txBody>
      </p:sp>
    </p:spTree>
    <p:extLst>
      <p:ext uri="{BB962C8B-B14F-4D97-AF65-F5344CB8AC3E}">
        <p14:creationId xmlns:p14="http://schemas.microsoft.com/office/powerpoint/2010/main" val="31069655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xfrm>
            <a:off x="1981200" y="1"/>
            <a:ext cx="8229600" cy="563563"/>
          </a:xfrm>
        </p:spPr>
        <p:txBody>
          <a:bodyPr/>
          <a:lstStyle/>
          <a:p>
            <a:r>
              <a:rPr lang="en-CA" sz="3200" dirty="0">
                <a:latin typeface="Times New Roman" panose="02020603050405020304" pitchFamily="18" charset="0"/>
                <a:cs typeface="Times New Roman" panose="02020603050405020304" pitchFamily="18" charset="0"/>
              </a:rPr>
              <a:t>“Which room am I in on Tuesday at 6</a:t>
            </a:r>
            <a:r>
              <a:rPr lang="en-CA" sz="3200" dirty="0" smtClean="0">
                <a:latin typeface="Times New Roman" panose="02020603050405020304" pitchFamily="18" charset="0"/>
                <a:cs typeface="Times New Roman" panose="02020603050405020304" pitchFamily="18" charset="0"/>
              </a:rPr>
              <a:t>:00pm</a:t>
            </a:r>
            <a:r>
              <a:rPr lang="en-CA" sz="3200" dirty="0">
                <a:latin typeface="Times New Roman" panose="02020603050405020304" pitchFamily="18" charset="0"/>
                <a:cs typeface="Times New Roman" panose="02020603050405020304" pitchFamily="18" charset="0"/>
              </a:rPr>
              <a:t>?”</a:t>
            </a:r>
          </a:p>
        </p:txBody>
      </p:sp>
      <p:sp>
        <p:nvSpPr>
          <p:cNvPr id="5" name="Text Placeholder 2"/>
          <p:cNvSpPr>
            <a:spLocks noGrp="1"/>
          </p:cNvSpPr>
          <p:nvPr>
            <p:ph type="body" sz="half" idx="1"/>
          </p:nvPr>
        </p:nvSpPr>
        <p:spPr>
          <a:xfrm>
            <a:off x="8610600" y="4103984"/>
            <a:ext cx="3657600" cy="1991139"/>
          </a:xfrm>
        </p:spPr>
        <p:txBody>
          <a:bodyPr/>
          <a:lstStyle/>
          <a:p>
            <a:r>
              <a:rPr lang="en-CA" sz="2400" dirty="0" smtClean="0"/>
              <a:t>EX = Exam </a:t>
            </a:r>
            <a:r>
              <a:rPr lang="en-CA" sz="2400" dirty="0"/>
              <a:t>Centre, 255 </a:t>
            </a:r>
            <a:r>
              <a:rPr lang="en-CA" sz="2400" dirty="0" err="1"/>
              <a:t>McCaul</a:t>
            </a:r>
            <a:r>
              <a:rPr lang="en-CA" sz="2400" dirty="0"/>
              <a:t> St</a:t>
            </a:r>
            <a:r>
              <a:rPr lang="en-CA" sz="2400" dirty="0" smtClean="0"/>
              <a:t>.</a:t>
            </a:r>
          </a:p>
          <a:p>
            <a:r>
              <a:rPr lang="en-CA" sz="2400" dirty="0" smtClean="0"/>
              <a:t>HA = </a:t>
            </a:r>
            <a:r>
              <a:rPr lang="en-CA" sz="2400" dirty="0" err="1" smtClean="0"/>
              <a:t>Haultain</a:t>
            </a:r>
            <a:r>
              <a:rPr lang="en-CA" sz="2400" dirty="0" smtClean="0"/>
              <a:t> Building, 170 College St.</a:t>
            </a:r>
            <a:endParaRPr lang="en-CA" sz="2400" dirty="0"/>
          </a:p>
          <a:p>
            <a:endParaRPr lang="en-CA" sz="2400" dirty="0"/>
          </a:p>
        </p:txBody>
      </p:sp>
      <p:pic>
        <p:nvPicPr>
          <p:cNvPr id="11266" name="Picture 2" descr="C:\Users\Jason\Documents\teaching\phy131f14\test1room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8187226" cy="6246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2117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981200" y="274638"/>
            <a:ext cx="8229600" cy="563562"/>
          </a:xfrm>
        </p:spPr>
        <p:txBody>
          <a:bodyPr/>
          <a:lstStyle/>
          <a:p>
            <a:r>
              <a:rPr lang="en-CA" smtClean="0"/>
              <a:t>Midterm Test 1</a:t>
            </a:r>
          </a:p>
        </p:txBody>
      </p:sp>
      <p:sp>
        <p:nvSpPr>
          <p:cNvPr id="3" name="Text Placeholder 2"/>
          <p:cNvSpPr>
            <a:spLocks noGrp="1"/>
          </p:cNvSpPr>
          <p:nvPr>
            <p:ph type="body" sz="half" idx="1"/>
          </p:nvPr>
        </p:nvSpPr>
        <p:spPr>
          <a:xfrm>
            <a:off x="838200" y="838200"/>
            <a:ext cx="10515600" cy="5638800"/>
          </a:xfrm>
        </p:spPr>
        <p:txBody>
          <a:bodyPr/>
          <a:lstStyle/>
          <a:p>
            <a:r>
              <a:rPr lang="en-CA" dirty="0"/>
              <a:t>The test will have:</a:t>
            </a:r>
          </a:p>
          <a:p>
            <a:pPr lvl="1">
              <a:buFont typeface="Wingdings" panose="05000000000000000000" pitchFamily="2" charset="2"/>
              <a:buChar char="§"/>
            </a:pPr>
            <a:r>
              <a:rPr lang="en-CA" b="1" dirty="0" smtClean="0"/>
              <a:t>12</a:t>
            </a:r>
            <a:r>
              <a:rPr lang="en-CA" dirty="0" smtClean="0"/>
              <a:t> </a:t>
            </a:r>
            <a:r>
              <a:rPr lang="en-CA" dirty="0"/>
              <a:t>multiple-choice </a:t>
            </a:r>
            <a:r>
              <a:rPr lang="en-CA" dirty="0" smtClean="0"/>
              <a:t>questions worth 5 points each (total = 60)</a:t>
            </a:r>
            <a:endParaRPr lang="en-CA" dirty="0"/>
          </a:p>
          <a:p>
            <a:pPr lvl="1">
              <a:buFont typeface="Wingdings" panose="05000000000000000000" pitchFamily="2" charset="2"/>
              <a:buChar char="§"/>
            </a:pPr>
            <a:r>
              <a:rPr lang="en-CA" dirty="0" smtClean="0"/>
              <a:t>Two long-answer </a:t>
            </a:r>
            <a:r>
              <a:rPr lang="en-CA" dirty="0"/>
              <a:t>problems counting for a total of </a:t>
            </a:r>
            <a:r>
              <a:rPr lang="en-CA" dirty="0" smtClean="0"/>
              <a:t>40 points, </a:t>
            </a:r>
            <a:r>
              <a:rPr lang="en-CA" dirty="0"/>
              <a:t>which will be graded in detail; part marks may be awarded, but </a:t>
            </a:r>
            <a:r>
              <a:rPr lang="en-CA" b="1" dirty="0"/>
              <a:t>only if you show your work</a:t>
            </a:r>
            <a:r>
              <a:rPr lang="en-CA" dirty="0"/>
              <a:t>.</a:t>
            </a:r>
          </a:p>
          <a:p>
            <a:r>
              <a:rPr lang="en-CA" dirty="0"/>
              <a:t>Please bring:</a:t>
            </a:r>
          </a:p>
          <a:p>
            <a:pPr lvl="1">
              <a:buFont typeface="Wingdings" panose="05000000000000000000" pitchFamily="2" charset="2"/>
              <a:buChar char="q"/>
            </a:pPr>
            <a:r>
              <a:rPr lang="en-CA" b="1" dirty="0"/>
              <a:t> Your student card.</a:t>
            </a:r>
            <a:r>
              <a:rPr lang="en-CA" dirty="0"/>
              <a:t> </a:t>
            </a:r>
          </a:p>
          <a:p>
            <a:pPr lvl="1">
              <a:buFont typeface="Wingdings" panose="05000000000000000000" pitchFamily="2" charset="2"/>
              <a:buChar char="q"/>
            </a:pPr>
            <a:r>
              <a:rPr lang="en-CA" dirty="0"/>
              <a:t> A calculator without any communication capability.</a:t>
            </a:r>
          </a:p>
          <a:p>
            <a:pPr lvl="1">
              <a:buFont typeface="Wingdings" panose="05000000000000000000" pitchFamily="2" charset="2"/>
              <a:buChar char="q"/>
            </a:pPr>
            <a:r>
              <a:rPr lang="en-CA" dirty="0"/>
              <a:t> A </a:t>
            </a:r>
            <a:r>
              <a:rPr lang="en-CA" dirty="0" smtClean="0"/>
              <a:t>pencil </a:t>
            </a:r>
            <a:r>
              <a:rPr lang="en-CA" dirty="0"/>
              <a:t>with an eraser.</a:t>
            </a:r>
          </a:p>
          <a:p>
            <a:pPr lvl="1">
              <a:buFont typeface="Wingdings" panose="05000000000000000000" pitchFamily="2" charset="2"/>
              <a:buChar char="q"/>
            </a:pPr>
            <a:r>
              <a:rPr lang="en-CA" dirty="0"/>
              <a:t> A single, original, handwritten 8 1/2 × 11 inch sheet of paper on which you may have written anything you wish, on both sides.</a:t>
            </a:r>
          </a:p>
          <a:p>
            <a:pPr lvl="1"/>
            <a:endParaRPr lang="en-CA" dirty="0"/>
          </a:p>
          <a:p>
            <a:endParaRPr lang="en-CA" sz="2800" dirty="0"/>
          </a:p>
        </p:txBody>
      </p:sp>
    </p:spTree>
    <p:extLst>
      <p:ext uri="{BB962C8B-B14F-4D97-AF65-F5344CB8AC3E}">
        <p14:creationId xmlns:p14="http://schemas.microsoft.com/office/powerpoint/2010/main" val="29784158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encrypted-tbn2.gstatic.com/images?q=tbn:ANd9GcQkCe8Z6Q5uaZEHD5BYLaV4M-3nxgV31Eykdcg4W5fs3LAGujZW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1400" y="5638800"/>
            <a:ext cx="990600" cy="990600"/>
          </a:xfrm>
          <a:prstGeom prst="rect">
            <a:avLst/>
          </a:prstGeom>
          <a:noFill/>
          <a:extLst>
            <a:ext uri="{909E8E84-426E-40DD-AFC4-6F175D3DCCD1}">
              <a14:hiddenFill xmlns:a14="http://schemas.microsoft.com/office/drawing/2010/main">
                <a:solidFill>
                  <a:srgbClr val="FFFFFF"/>
                </a:solidFill>
              </a14:hiddenFill>
            </a:ext>
          </a:extLst>
        </p:spPr>
      </p:pic>
      <p:sp>
        <p:nvSpPr>
          <p:cNvPr id="21506" name="Title 1"/>
          <p:cNvSpPr>
            <a:spLocks noGrp="1"/>
          </p:cNvSpPr>
          <p:nvPr>
            <p:ph type="title"/>
          </p:nvPr>
        </p:nvSpPr>
        <p:spPr>
          <a:xfrm>
            <a:off x="1981200" y="152400"/>
            <a:ext cx="8229600" cy="563562"/>
          </a:xfrm>
        </p:spPr>
        <p:txBody>
          <a:bodyPr/>
          <a:lstStyle/>
          <a:p>
            <a:r>
              <a:rPr lang="en-CA" dirty="0" smtClean="0"/>
              <a:t>Midterm Test 1 - hints</a:t>
            </a:r>
          </a:p>
        </p:txBody>
      </p:sp>
      <p:sp>
        <p:nvSpPr>
          <p:cNvPr id="3" name="Text Placeholder 2"/>
          <p:cNvSpPr>
            <a:spLocks noGrp="1"/>
          </p:cNvSpPr>
          <p:nvPr>
            <p:ph type="body" sz="half" idx="1"/>
          </p:nvPr>
        </p:nvSpPr>
        <p:spPr>
          <a:xfrm>
            <a:off x="762000" y="868362"/>
            <a:ext cx="10744200" cy="5638800"/>
          </a:xfrm>
        </p:spPr>
        <p:txBody>
          <a:bodyPr/>
          <a:lstStyle/>
          <a:p>
            <a:pPr>
              <a:spcAft>
                <a:spcPts val="600"/>
              </a:spcAft>
            </a:pPr>
            <a:r>
              <a:rPr lang="en-CA" sz="2800" b="1" dirty="0"/>
              <a:t>Don’t be late.  </a:t>
            </a:r>
            <a:r>
              <a:rPr lang="en-CA" sz="2800" dirty="0"/>
              <a:t>If you’re very early, just wait outside the room.</a:t>
            </a:r>
          </a:p>
          <a:p>
            <a:pPr>
              <a:spcAft>
                <a:spcPts val="600"/>
              </a:spcAft>
            </a:pPr>
            <a:r>
              <a:rPr lang="en-CA" sz="2800" dirty="0"/>
              <a:t>Spend the first 2 or 3 minutes skimming over the entire test from front to back before you begin.  Look for the easy problems that you have confidence to solve first.</a:t>
            </a:r>
          </a:p>
          <a:p>
            <a:pPr>
              <a:spcAft>
                <a:spcPts val="600"/>
              </a:spcAft>
            </a:pPr>
            <a:r>
              <a:rPr lang="en-CA" sz="2800" dirty="0"/>
              <a:t>Before you answer anything, read the question </a:t>
            </a:r>
            <a:r>
              <a:rPr lang="en-CA" sz="2800" i="1" dirty="0"/>
              <a:t>very carefully</a:t>
            </a:r>
            <a:r>
              <a:rPr lang="en-CA" sz="2800" dirty="0"/>
              <a:t>.  The </a:t>
            </a:r>
            <a:r>
              <a:rPr lang="en-CA" sz="2800" b="1" dirty="0"/>
              <a:t>most common mistake</a:t>
            </a:r>
            <a:r>
              <a:rPr lang="en-CA" sz="2800" dirty="0"/>
              <a:t> is misreading the question!</a:t>
            </a:r>
          </a:p>
          <a:p>
            <a:pPr>
              <a:spcAft>
                <a:spcPts val="600"/>
              </a:spcAft>
            </a:pPr>
            <a:r>
              <a:rPr lang="en-CA" sz="2800" dirty="0"/>
              <a:t>Manage your time; if you own a watch, bring it.  </a:t>
            </a:r>
            <a:r>
              <a:rPr lang="en-CA" sz="2800" dirty="0" smtClean="0"/>
              <a:t>14 </a:t>
            </a:r>
            <a:r>
              <a:rPr lang="en-CA" sz="2800" dirty="0" smtClean="0"/>
              <a:t>problems </a:t>
            </a:r>
            <a:r>
              <a:rPr lang="en-CA" sz="2800" dirty="0"/>
              <a:t>over 80 minutes means an average of </a:t>
            </a:r>
            <a:r>
              <a:rPr lang="en-CA" sz="2800" dirty="0" smtClean="0"/>
              <a:t>5.7 </a:t>
            </a:r>
            <a:r>
              <a:rPr lang="en-CA" sz="2800" dirty="0"/>
              <a:t>minutes per problem.</a:t>
            </a:r>
          </a:p>
          <a:p>
            <a:pPr>
              <a:spcAft>
                <a:spcPts val="600"/>
              </a:spcAft>
            </a:pPr>
            <a:r>
              <a:rPr lang="en-CA" sz="2800" dirty="0"/>
              <a:t>You CANNOT HAVE YOUR PHONE with </a:t>
            </a:r>
            <a:r>
              <a:rPr lang="en-CA" sz="2800" dirty="0" smtClean="0"/>
              <a:t>you or in your pocket </a:t>
            </a:r>
            <a:r>
              <a:rPr lang="en-CA" sz="2800" dirty="0"/>
              <a:t>at a test or exam at U of T – you must store it in your </a:t>
            </a:r>
            <a:r>
              <a:rPr lang="en-CA" sz="2800" dirty="0" smtClean="0"/>
              <a:t>backpack </a:t>
            </a:r>
            <a:r>
              <a:rPr lang="en-CA" sz="2800" dirty="0"/>
              <a:t>at the edge of the room, </a:t>
            </a:r>
            <a:r>
              <a:rPr lang="en-CA" sz="2800" dirty="0" smtClean="0"/>
              <a:t>or in a special bag underneath your desk</a:t>
            </a:r>
            <a:endParaRPr lang="en-CA" sz="2800" dirty="0"/>
          </a:p>
        </p:txBody>
      </p:sp>
    </p:spTree>
    <p:extLst>
      <p:ext uri="{BB962C8B-B14F-4D97-AF65-F5344CB8AC3E}">
        <p14:creationId xmlns:p14="http://schemas.microsoft.com/office/powerpoint/2010/main" val="1267699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8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81200" y="274638"/>
            <a:ext cx="8229600" cy="563562"/>
          </a:xfrm>
        </p:spPr>
        <p:txBody>
          <a:bodyPr/>
          <a:lstStyle/>
          <a:p>
            <a:r>
              <a:rPr lang="en-CA" dirty="0" smtClean="0"/>
              <a:t>Midterm Test 1 – more rules</a:t>
            </a:r>
          </a:p>
        </p:txBody>
      </p:sp>
      <p:sp>
        <p:nvSpPr>
          <p:cNvPr id="3" name="Text Placeholder 2"/>
          <p:cNvSpPr>
            <a:spLocks noGrp="1"/>
          </p:cNvSpPr>
          <p:nvPr>
            <p:ph type="body" sz="half" idx="1"/>
          </p:nvPr>
        </p:nvSpPr>
        <p:spPr>
          <a:xfrm>
            <a:off x="762000" y="990600"/>
            <a:ext cx="10744200" cy="5638800"/>
          </a:xfrm>
        </p:spPr>
        <p:txBody>
          <a:bodyPr/>
          <a:lstStyle/>
          <a:p>
            <a:pPr>
              <a:spcAft>
                <a:spcPts val="600"/>
              </a:spcAft>
            </a:pPr>
            <a:r>
              <a:rPr lang="en-CA" sz="2800" dirty="0" smtClean="0"/>
              <a:t>You are also allowed a paper dictionary as an aid – </a:t>
            </a:r>
            <a:r>
              <a:rPr lang="en-CA" sz="2800" dirty="0" err="1" smtClean="0"/>
              <a:t>ie</a:t>
            </a:r>
            <a:r>
              <a:rPr lang="en-CA" sz="2800" dirty="0" smtClean="0"/>
              <a:t> it could be a translation dictionary between your first language and English – the invigilator may flip through it to make sure no extra physics-stuff is written in there</a:t>
            </a:r>
          </a:p>
          <a:p>
            <a:pPr>
              <a:spcAft>
                <a:spcPts val="600"/>
              </a:spcAft>
            </a:pPr>
            <a:r>
              <a:rPr lang="en-CA" sz="2800" dirty="0"/>
              <a:t>Bags, books pencil cases and ALL notes are to be deposited in areas designated by the Chief Presiding Officer and are not to be taken to the examination desk or table. If pencil cases are found on desks, they will be searched.</a:t>
            </a:r>
          </a:p>
          <a:p>
            <a:pPr>
              <a:spcAft>
                <a:spcPts val="600"/>
              </a:spcAft>
            </a:pPr>
            <a:r>
              <a:rPr lang="en-CA" sz="2800" dirty="0" smtClean="0"/>
              <a:t>If you bring </a:t>
            </a:r>
            <a:r>
              <a:rPr lang="en-CA" sz="2800" dirty="0"/>
              <a:t>a bag (paper, transparent plastic or non-transparent plastic), the following items may be stored inside it under </a:t>
            </a:r>
            <a:r>
              <a:rPr lang="en-CA" sz="2800" dirty="0" smtClean="0"/>
              <a:t>your chair </a:t>
            </a:r>
            <a:r>
              <a:rPr lang="en-CA" sz="2800" dirty="0"/>
              <a:t>(as long as the bag is large enough): cell phone, wallet, laptop </a:t>
            </a:r>
            <a:r>
              <a:rPr lang="en-CA" sz="2800" dirty="0" smtClean="0"/>
              <a:t>computer.</a:t>
            </a:r>
            <a:endParaRPr lang="en-CA" sz="2800" dirty="0"/>
          </a:p>
        </p:txBody>
      </p:sp>
    </p:spTree>
    <p:extLst>
      <p:ext uri="{BB962C8B-B14F-4D97-AF65-F5344CB8AC3E}">
        <p14:creationId xmlns:p14="http://schemas.microsoft.com/office/powerpoint/2010/main" val="3371378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981200" y="274638"/>
            <a:ext cx="8229600" cy="563562"/>
          </a:xfrm>
        </p:spPr>
        <p:txBody>
          <a:bodyPr/>
          <a:lstStyle/>
          <a:p>
            <a:r>
              <a:rPr lang="en-CA" smtClean="0"/>
              <a:t>Midterm Test 1 – </a:t>
            </a:r>
            <a:r>
              <a:rPr lang="en-CA" i="1" smtClean="0"/>
              <a:t>more hints!</a:t>
            </a:r>
          </a:p>
        </p:txBody>
      </p:sp>
      <p:sp>
        <p:nvSpPr>
          <p:cNvPr id="3" name="Text Placeholder 2"/>
          <p:cNvSpPr>
            <a:spLocks noGrp="1"/>
          </p:cNvSpPr>
          <p:nvPr>
            <p:ph type="body" sz="half" idx="1"/>
          </p:nvPr>
        </p:nvSpPr>
        <p:spPr>
          <a:xfrm>
            <a:off x="609600" y="990600"/>
            <a:ext cx="11201400" cy="5638800"/>
          </a:xfrm>
        </p:spPr>
        <p:txBody>
          <a:bodyPr/>
          <a:lstStyle/>
          <a:p>
            <a:r>
              <a:rPr lang="en-CA" sz="2800" dirty="0"/>
              <a:t>Some of the multiple choice are conceptual and can be answered in less than 2 minutes.. Maybe do these ones first?</a:t>
            </a:r>
          </a:p>
          <a:p>
            <a:r>
              <a:rPr lang="en-CA" sz="2800" dirty="0"/>
              <a:t>If you start a longer problem but can't finish it within about 10 minutes, leave it, make a mark on the edge of the paper beside it, and come back to it after you have solved all the easier problems.</a:t>
            </a:r>
          </a:p>
          <a:p>
            <a:r>
              <a:rPr lang="en-CA" sz="2800" dirty="0"/>
              <a:t>When you are in a hurry and your hand is not steady, you can make little mistakes; if there is time, do the calculation twice and obtain agreement.</a:t>
            </a:r>
          </a:p>
          <a:p>
            <a:r>
              <a:rPr lang="en-CA" sz="2800" dirty="0"/>
              <a:t>Bring a snack or drink. </a:t>
            </a:r>
          </a:p>
          <a:p>
            <a:r>
              <a:rPr lang="en-CA" sz="2800" dirty="0"/>
              <a:t>Don't leave a test early!  You might spend the first half getting 95% of the marks you're going to get, and the second half getting the other 5%, but it's still worth it. </a:t>
            </a:r>
          </a:p>
          <a:p>
            <a:endParaRPr lang="en-CA" sz="2800" dirty="0"/>
          </a:p>
        </p:txBody>
      </p:sp>
      <p:sp>
        <p:nvSpPr>
          <p:cNvPr id="22532" name="AutoShape 2" descr="data:image/jpeg;base64,/9j/4AAQSkZJRgABAQAAAQABAAD/2wCEAAkGBhAQEA8QEBQQEA8QDw8PDxAQDw8QEA4QFBAVFBUQFBYXGyYeFxkjGRQUHy8gIycpLCwsFR4xNTAqNSYrLCkBCQoKDgwOGg8PGikkHiQpKSwpKSwsLS0pLS0pKSwpLCksKSksLCksLywsLCksLCkpKTQpLCktKSwsKSkpLCwpLP/AABEIAMIBAwMBIgACEQEDEQH/xAAbAAEAAQUBAAAAAAAAAAAAAAAAAwECBAUGB//EAD8QAAIBAgMEBwUFBwMFAAAAAAABAgMRBAUhBhIxURMUQWFxgZEHIjKh0UJSYpLBFSNTcrHC8KKy4RZDY4KD/8QAGgEBAAIDAQAAAAAAAAAAAAAAAAECAwQFBv/EAC4RAQACAgAEBAMJAQEAAAAAAAABAgMRBBIhMQVBUdETMmEUIiNxkaGxweFCFf/aAAwDAQACEQMRAD8A9xAAAAAAAAAAAAAAAAAAAAAAAAAAAAAAAAAAAAAADCwGcUK8qkaU4ynSnKFSP2otO17cnbR8AM0AAAAAAAAAAAAAAAAAAAAAAAAAAAAAAAAAAAAAAAAwM3zujhYxlVbSk2o2V7tK5nnnvtKxjc6dOytCLqU3dvfu0mn4OD9TDmyTjpNoZcVOe8RLd59t1QoUVKElKrOmp04crtL3uT46dx49Xx9SM1iKUpwqK8lKMnGcW3e2gzbEzlPXXgtb8jGk001yTv42ObbNbJMTPk6Hwq4q9PN7J7M8+xGNwXS4h70lWqU4TslKcYqOskrK93JcOzzfWnKey7DbmVYX8fS1fz1pyXyaOrOtXtDlz3AAWQAAAAAAAAAAAAAAAAAAAAAAAAAAAAAAAAAACHF1nCnUmldxhKSXNpN2PJMwcZe9LVr4Wvs+R6/Va3XfhZ38LanieIT7OH6HH8SvNZpr6/03OG11aXMk5Tvo9Frw0NbjK6hFpWTeitzNhjYt30N57MtjqWMr1qmIW/Rw+41BuXv1JttJ/hSi7rtuuy5i4f8AEnTNmtqr1fZGnu5fgY2tbB4ZWta37qJtwkDuw5oAAAAAAAAAAAAAAAAAAAAAAAAAAAAAAAAAAAAA1W02N6LDVH9qa6OPjLR/K78jyvGaJnY7X5l0tRU46wpXXjN8fTh6nHY1a2PMcfnjJm1HaOnu3sNNVaudG56H7JaKjh8U+14qz8FRp/VnEdGdx7LqloYunyq06n5oOP8AYZvDrfi6+iM/yu5AB6FpAAAAFtWrGMZSk1GMU5SlJpRikrttvggLhc8r2h9o9arip0cFUjTwsIum6yjGcq03xnBvglwTXe+VrNnIdWV6Epwel/f3lNJaN34+Zz+J8Qx4J1PX8memC1nq4OawW1j0VWN+coaPxcXx8mb7C46nVV4ST7uEl4p6mXBxmHP8luvp5qXxWp3hOADbYwAAAAAAAAAAAAAAAAAAAAANHnGdWvTpPXVSmuzuj395bm+c3vTpvThKa7e5fU0VSdkcPjvENbx4p/Ofb3bWLDvrZhYmkkmamphbu5sa9W7IXI4UQ3ojTV1aNjeez/F9Hi5QfCtScV/PB7y+W+auvJGPh8W6NWnVjxpzjNd9ndrzV15mzw2T4WWtvqx5a81Zh7OCylUUoxlHWMkpJ801dMvPYOWAAAc9t/J/s7FJfajCEu+E6sIyXmm0dCazaXBdNg8TSWspUZ7q/GlvR+aRW8TNZ16Jju8Po4dI3mV41xaT4cDWUNUjLhSPD5Z5u7sUh1+HcZJNGXGFuHZwOSwmLlB6cDe4PNYz0ejNeNLzEt7hs5qw0vvrlLV+vE2+EzunPSXuS5Senkzmd8qmdPB4hnw9N7j0n3a98NLeWnbA5fB5lUp6J3j916ry5G6wmb056P3JcpcPJne4fxHFm6T0n0n3aV8Fq/WGcADosAAAAAAAAAAAABBicZCmryduS7X4Ira0Vjdp1CYiZ6Qmbtq+Bz+bZ1v3hTdocJS+93LuIMxzWVXT4YfdT4+JrJSPPcZ4lz/cxdvX1bmLBrrZSUjBxGIvp2FcViOxGvqVTjx1bkQvnUMWriCOtVMaci0ytELqlcx6kykmRTkWpCLPYtkq7ngcLJ8eijH8l4f2m3NJsVBrAYW/bTcvKU5SXyZuz2eL5I36Q41u8gAMiAAAeJ5vgur4mvR4KFWW7/I/ej/paLaczqvaZlTjUpYmK0muiqd043cW/GN1/wChxsJHj+Nw/DzWh1sNuakSz1IkpzsYCqEsahozVn23eEzJxsnqv6G0pVlLVM5WFVmVQxTT0I1o1EunjUJFI1GHzNPSXqZ9OqnwY2rrTZ4bMKlPg9PuvVf8G0oZ7F/Gmu9ao51TZJGZuYeNzYelbdPSesMV8NLd4dZSxdOXwyT7r2foTHIJk0MVOPwykvBs6VPGZ/7p+k/1/rXtwnpLqQc7HNaq+1fxUX+hf+2av4fQ2Y8YwecT+n+sf2W/0b8HPPOKvNflRHPMqr4za8LL+gnxjD5Rb9vcjhb/AEdI2Y1bMqUOMk3yj7z+RzlStKXxSb8W2Rtmrk8ZtPyV/VkjhfWW1xWfSelNbv4nq/TgaipVbbcm2+1vVlHIiq1lHicrNxOTNO8k7/hsVx1p2gkzBxOK7F6keJxjei0Rg1KhgjqyxCtSZi1ahdOZjVJGSErJzIpSDbLXEtFTaOUikKUpuMIq8pNRiucm7JepI6Z1GwGSdLiOnkv3dDVcnVa91eSu/Q28GL4l4pDBkvy1mXouBwqpUqdJcKdOFNeEYpfoTgHrXKAAAAKAYec5XHE0KlGXCcdH92S1jLydjx3FYGdGpKlUVpwk4yXeuXc+KPbjmtsNmesR6Wkv38FZpf8Adh93+ZdnpyObx/C/GpzV7x+8NjBk5J1PZ5n0ZWKMjoradq0fNMOmeYmHRiUSZfGYcA4FJXTQqGTSxLXBswqZKisxCYltqOaNcdTNp5jB8dDn4yJFMjUp6OkjiYvtRIp95zSmSQxEl2sGnSai7NDDGz5skWYS5sjaNN22waV5hLmWPGvmRs5W7lUS7UQVMbFd5qJYhkbqk9TTPrZi3w0MKpXbIZVCKUyYqJJ1CFyKNlkmXglSciKSJN0uUDJWFdsfoyqpGR0ZbPsSTbbSSSu23wSRmrCkytw2CnVnGlTW9ObUYr9XyX0PWcmyuOGowpR1sryl9+b4y/zssavZPZvq0OkqL9/Na9vRR+4u/m/pr0J6LguF+FHNbvP7Odmyc06jsFShU6DAAAAUKlAAAA5nabZRVr1qKSrcZx4Kr390v6nDzpNNxaaknZpqzT5NHr1zUZ3s7SxK3vgqpaVEuPdJdq+ZyeM8PjL9/H39PX/WzizcvS3Z5q6Ra4GzzHKquHlu1I2v8MlrCXg/04mJunnb0ms8to1Lfi0TG4YqiXE24HAxTC+0BdGRJZFejITtZvFykV6MbhCdqqoOkKbpRxCVelK75aol26DZvi4US7dJRtYyliTdG6TEI2i3RuEthumSIRtEoF6gXGVl2VVcRLdprRfFJ6Qj4v8ATiZaVm08tY6qTOo3LDjByahBOUpOySV23yR2+zOyaoWrVrSr/ZXGNK/LnLv9Obzsl2fpYZXXv1WrSqNa+EV9lG13j0HCcFGP79+/8NDLm5ukdlwLbi51GuuKlqZcEAAAMsbLmQ1GBc6hY6xjzmzGnVZWZS2HTlHiUaqWIZDPFsrzJ021ecJxcZqMovipJNM5jMtlI6yw8rf+Ob08pfX1MmeOIJZm0aufHjzRq8e7JSbV7ObxOHnTe7Ui4vvWj8HwfkR7yOjq5nGStKzT4ppNejNXicNRlrG8H3O8fRnFy+HzHXHO/wA25XNv5oYBW5bVouPBqS7nZ+jIXXtx0OffFenzQzxaJ7MhFSBV0VVZGNKb/PAWI1UKqoNCRRK7pYpor0g0bX2KWLHWRa66JNpEUciGWIRbGrfgWrEz0iETKVsvowlNqME5SfZFXJMPh4cZyv8Ahjp6s3GHx8IK0FGK7u3x5nQw8Da3W86j92G+bXZJluy60lXf/wA4v/dL6ep01GpCEVGCUYrhGKSSOcWa95dHMjt4cePDGqR7tO82t3dL1oqsQaCGMbMinWZsxZj03KrlyrGtptmTBFolDNhMmRjUkZKLqqgAARyiSFLAY0qRFLDmbYbpGk7ayeDIJ4A3LgU6IrNTbn6mV3Mapk1zp+hRToEUnGtFnIVcgbMSrs1J8zuerop1ZGOcMLReXnlXZafY2YVbZCs+En6Hp/VUW9URSeHhaMsvJKmx2LXwzt5EX/TeYx7aUvFST+R6/wBTXIp1JcjFPBUnvC8Z7PIllGPXGnTfhUa/rEr+zsb/AAfScT1zqK5DqK5GKfDsc+SftEvI+o4z+DL88PqOoY3+C/zwPXOorkU6hHkV/wDNxp+0S8jeWY98KUV41PpEteQZjL+FDw3pP5nr3UVyK9RXIvHh+OPJHx5eQ09kMY/jnfydjPobJ1lxk/Q9P6kuQ6mjNXhYjsrOaZefUtmai4yZmUtn2ufqdr1NFeqIyRh0rORylPJbGTTyux0fVSqwxkjGrNmlpYAy6eDNisOSKkZIorMsOGHJ40idQK2LaV2sjElRSxUsgAAAAAAAAAAAAAAAAsUsVACwsAAsLAALCwAFLCxUAUsLFQBSwsVAFLFbAAAAAAAAAAAAAAAAAAAAAAAAAAAAAAAAAAAAAAAAAAAAAAAAAAAAAAAAAAf/2Q=="/>
          <p:cNvSpPr>
            <a:spLocks noChangeAspect="1" noChangeArrowheads="1"/>
          </p:cNvSpPr>
          <p:nvPr/>
        </p:nvSpPr>
        <p:spPr bwMode="auto">
          <a:xfrm>
            <a:off x="1679576" y="-884238"/>
            <a:ext cx="2466975"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CA"/>
          </a:p>
        </p:txBody>
      </p:sp>
      <p:sp>
        <p:nvSpPr>
          <p:cNvPr id="22533" name="AutoShape 4" descr="data:image/jpeg;base64,/9j/4AAQSkZJRgABAQAAAQABAAD/2wCEAAkGBhAQEA8QEBQQEA8QDw8PDxAQDw8QEA4QFBAVFBUQFBYXGyYeFxkjGRQUHy8gIycpLCwsFR4xNTAqNSYrLCkBCQoKDgwOGg8PGikkHiQpKSwpKSwsLS0pLS0pKSwpLCksKSksLCksLywsLCksLCkpKTQpLCktKSwsKSkpLCwpLP/AABEIAMIBAwMBIgACEQEDEQH/xAAbAAEAAQUBAAAAAAAAAAAAAAAAAwECBAUGB//EAD8QAAIBAgMEBwUFBwMFAAAAAAABAgMRBAUhBhIxURMUQWFxgZEHIjKh0UJSYpLBFSNTcrHC8KKy4RZDY4KD/8QAGgEBAAIDAQAAAAAAAAAAAAAAAAECAwQFBv/EAC4RAQACAgAEBAMJAQEAAAAAAAABAgMRBBIhMQVBUdETMmEUIiNxkaGxweFCFf/aAAwDAQACEQMRAD8A9xAAAAAAAAAAAAAAAAAAAAAAAAAAAAAAAAAAAAAADCwGcUK8qkaU4ynSnKFSP2otO17cnbR8AM0AAAAAAAAAAAAAAAAAAAAAAAAAAAAAAAAAAAAAAAAwM3zujhYxlVbSk2o2V7tK5nnnvtKxjc6dOytCLqU3dvfu0mn4OD9TDmyTjpNoZcVOe8RLd59t1QoUVKElKrOmp04crtL3uT46dx49Xx9SM1iKUpwqK8lKMnGcW3e2gzbEzlPXXgtb8jGk001yTv42ObbNbJMTPk6Hwq4q9PN7J7M8+xGNwXS4h70lWqU4TslKcYqOskrK93JcOzzfWnKey7DbmVYX8fS1fz1pyXyaOrOtXtDlz3AAWQAAAAAAAAAAAAAAAAAAAAAAAAAAAAAAAAAACHF1nCnUmldxhKSXNpN2PJMwcZe9LVr4Wvs+R6/Va3XfhZ38LanieIT7OH6HH8SvNZpr6/03OG11aXMk5Tvo9Frw0NbjK6hFpWTeitzNhjYt30N57MtjqWMr1qmIW/Rw+41BuXv1JttJ/hSi7rtuuy5i4f8AEnTNmtqr1fZGnu5fgY2tbB4ZWta37qJtwkDuw5oAAAAAAAAAAAAAAAAAAAAAAAAAAAAAAAAAAAAA1W02N6LDVH9qa6OPjLR/K78jyvGaJnY7X5l0tRU46wpXXjN8fTh6nHY1a2PMcfnjJm1HaOnu3sNNVaudG56H7JaKjh8U+14qz8FRp/VnEdGdx7LqloYunyq06n5oOP8AYZvDrfi6+iM/yu5AB6FpAAAAFtWrGMZSk1GMU5SlJpRikrttvggLhc8r2h9o9arip0cFUjTwsIum6yjGcq03xnBvglwTXe+VrNnIdWV6Epwel/f3lNJaN34+Zz+J8Qx4J1PX8memC1nq4OawW1j0VWN+coaPxcXx8mb7C46nVV4ST7uEl4p6mXBxmHP8luvp5qXxWp3hOADbYwAAAAAAAAAAAAAAAAAAAAANHnGdWvTpPXVSmuzuj395bm+c3vTpvThKa7e5fU0VSdkcPjvENbx4p/Ofb3bWLDvrZhYmkkmamphbu5sa9W7IXI4UQ3ojTV1aNjeez/F9Hi5QfCtScV/PB7y+W+auvJGPh8W6NWnVjxpzjNd9ndrzV15mzw2T4WWtvqx5a81Zh7OCylUUoxlHWMkpJ801dMvPYOWAAAc9t/J/s7FJfajCEu+E6sIyXmm0dCazaXBdNg8TSWspUZ7q/GlvR+aRW8TNZ16Jju8Po4dI3mV41xaT4cDWUNUjLhSPD5Z5u7sUh1+HcZJNGXGFuHZwOSwmLlB6cDe4PNYz0ejNeNLzEt7hs5qw0vvrlLV+vE2+EzunPSXuS5Senkzmd8qmdPB4hnw9N7j0n3a98NLeWnbA5fB5lUp6J3j916ry5G6wmb056P3JcpcPJne4fxHFm6T0n0n3aV8Fq/WGcADosAAAAAAAAAAAABBicZCmryduS7X4Ira0Vjdp1CYiZ6Qmbtq+Bz+bZ1v3hTdocJS+93LuIMxzWVXT4YfdT4+JrJSPPcZ4lz/cxdvX1bmLBrrZSUjBxGIvp2FcViOxGvqVTjx1bkQvnUMWriCOtVMaci0ytELqlcx6kykmRTkWpCLPYtkq7ngcLJ8eijH8l4f2m3NJsVBrAYW/bTcvKU5SXyZuz2eL5I36Q41u8gAMiAAAeJ5vgur4mvR4KFWW7/I/ej/paLaczqvaZlTjUpYmK0muiqd043cW/GN1/wChxsJHj+Nw/DzWh1sNuakSz1IkpzsYCqEsahozVn23eEzJxsnqv6G0pVlLVM5WFVmVQxTT0I1o1EunjUJFI1GHzNPSXqZ9OqnwY2rrTZ4bMKlPg9PuvVf8G0oZ7F/Gmu9ao51TZJGZuYeNzYelbdPSesMV8NLd4dZSxdOXwyT7r2foTHIJk0MVOPwykvBs6VPGZ/7p+k/1/rXtwnpLqQc7HNaq+1fxUX+hf+2av4fQ2Y8YwecT+n+sf2W/0b8HPPOKvNflRHPMqr4za8LL+gnxjD5Rb9vcjhb/AEdI2Y1bMqUOMk3yj7z+RzlStKXxSb8W2Rtmrk8ZtPyV/VkjhfWW1xWfSelNbv4nq/TgaipVbbcm2+1vVlHIiq1lHicrNxOTNO8k7/hsVx1p2gkzBxOK7F6keJxjei0Rg1KhgjqyxCtSZi1ahdOZjVJGSErJzIpSDbLXEtFTaOUikKUpuMIq8pNRiucm7JepI6Z1GwGSdLiOnkv3dDVcnVa91eSu/Q28GL4l4pDBkvy1mXouBwqpUqdJcKdOFNeEYpfoTgHrXKAAAAKAYec5XHE0KlGXCcdH92S1jLydjx3FYGdGpKlUVpwk4yXeuXc+KPbjmtsNmesR6Wkv38FZpf8Adh93+ZdnpyObx/C/GpzV7x+8NjBk5J1PZ5n0ZWKMjoradq0fNMOmeYmHRiUSZfGYcA4FJXTQqGTSxLXBswqZKisxCYltqOaNcdTNp5jB8dDn4yJFMjUp6OkjiYvtRIp95zSmSQxEl2sGnSai7NDDGz5skWYS5sjaNN22waV5hLmWPGvmRs5W7lUS7UQVMbFd5qJYhkbqk9TTPrZi3w0MKpXbIZVCKUyYqJJ1CFyKNlkmXglSciKSJN0uUDJWFdsfoyqpGR0ZbPsSTbbSSSu23wSRmrCkytw2CnVnGlTW9ObUYr9XyX0PWcmyuOGowpR1sryl9+b4y/zssavZPZvq0OkqL9/Na9vRR+4u/m/pr0J6LguF+FHNbvP7Odmyc06jsFShU6DAAAAUKlAAAA5nabZRVr1qKSrcZx4Kr390v6nDzpNNxaaknZpqzT5NHr1zUZ3s7SxK3vgqpaVEuPdJdq+ZyeM8PjL9/H39PX/WzizcvS3Z5q6Ra4GzzHKquHlu1I2v8MlrCXg/04mJunnb0ms8to1Lfi0TG4YqiXE24HAxTC+0BdGRJZFejITtZvFykV6MbhCdqqoOkKbpRxCVelK75aol26DZvi4US7dJRtYyliTdG6TEI2i3RuEthumSIRtEoF6gXGVl2VVcRLdprRfFJ6Qj4v8ATiZaVm08tY6qTOo3LDjByahBOUpOySV23yR2+zOyaoWrVrSr/ZXGNK/LnLv9Obzsl2fpYZXXv1WrSqNa+EV9lG13j0HCcFGP79+/8NDLm5ukdlwLbi51GuuKlqZcEAAAMsbLmQ1GBc6hY6xjzmzGnVZWZS2HTlHiUaqWIZDPFsrzJ021ecJxcZqMovipJNM5jMtlI6yw8rf+Ob08pfX1MmeOIJZm0aufHjzRq8e7JSbV7ObxOHnTe7Ui4vvWj8HwfkR7yOjq5nGStKzT4ppNejNXicNRlrG8H3O8fRnFy+HzHXHO/wA25XNv5oYBW5bVouPBqS7nZ+jIXXtx0OffFenzQzxaJ7MhFSBV0VVZGNKb/PAWI1UKqoNCRRK7pYpor0g0bX2KWLHWRa66JNpEUciGWIRbGrfgWrEz0iETKVsvowlNqME5SfZFXJMPh4cZyv8Ahjp6s3GHx8IK0FGK7u3x5nQw8Da3W86j92G+bXZJluy60lXf/wA4v/dL6ep01GpCEVGCUYrhGKSSOcWa95dHMjt4cePDGqR7tO82t3dL1oqsQaCGMbMinWZsxZj03KrlyrGtptmTBFolDNhMmRjUkZKLqqgAARyiSFLAY0qRFLDmbYbpGk7ayeDIJ4A3LgU6IrNTbn6mV3Mapk1zp+hRToEUnGtFnIVcgbMSrs1J8zuerop1ZGOcMLReXnlXZafY2YVbZCs+En6Hp/VUW9URSeHhaMsvJKmx2LXwzt5EX/TeYx7aUvFST+R6/wBTXIp1JcjFPBUnvC8Z7PIllGPXGnTfhUa/rEr+zsb/AAfScT1zqK5DqK5GKfDsc+SftEvI+o4z+DL88PqOoY3+C/zwPXOorkU6hHkV/wDNxp+0S8jeWY98KUV41PpEteQZjL+FDw3pP5nr3UVyK9RXIvHh+OPJHx5eQ09kMY/jnfydjPobJ1lxk/Q9P6kuQ6mjNXhYjsrOaZefUtmai4yZmUtn2ufqdr1NFeqIyRh0rORylPJbGTTyux0fVSqwxkjGrNmlpYAy6eDNisOSKkZIorMsOGHJ40idQK2LaV2sjElRSxUsgAAAAAAAAAAAAAAAAsUsVACwsAAsLAALCwAFLCxUAUsLFQBSwsVAFLFbAAAAAAAAAAAAAAAAAAAAAAAAAAAAAAAAAAAAAAAAAAAAAAAAAAAAAAAAAAf/2Q=="/>
          <p:cNvSpPr>
            <a:spLocks noChangeAspect="1" noChangeArrowheads="1"/>
          </p:cNvSpPr>
          <p:nvPr/>
        </p:nvSpPr>
        <p:spPr bwMode="auto">
          <a:xfrm>
            <a:off x="1831976" y="-731838"/>
            <a:ext cx="2466975"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CA"/>
          </a:p>
        </p:txBody>
      </p:sp>
      <p:sp>
        <p:nvSpPr>
          <p:cNvPr id="22534" name="AutoShape 6" descr="data:image/jpeg;base64,/9j/4AAQSkZJRgABAQAAAQABAAD/2wCEAAkGBhAQEA8QEBQQEA8QDw8PDxAQDw8QEA4QFBAVFBUQFBYXGyYeFxkjGRQUHy8gIycpLCwsFR4xNTAqNSYrLCkBCQoKDgwOGg8PGikkHiQpKSwpKSwsLS0pLS0pKSwpLCksKSksLCksLywsLCksLCkpKTQpLCktKSwsKSkpLCwpLP/AABEIAMIBAwMBIgACEQEDEQH/xAAbAAEAAQUBAAAAAAAAAAAAAAAAAwECBAUGB//EAD8QAAIBAgMEBwUFBwMFAAAAAAABAgMRBAUhBhIxURMUQWFxgZEHIjKh0UJSYpLBFSNTcrHC8KKy4RZDY4KD/8QAGgEBAAIDAQAAAAAAAAAAAAAAAAECAwQFBv/EAC4RAQACAgAEBAMJAQEAAAAAAAABAgMRBBIhMQVBUdETMmEUIiNxkaGxweFCFf/aAAwDAQACEQMRAD8A9xAAAAAAAAAAAAAAAAAAAAAAAAAAAAAAAAAAAAAADCwGcUK8qkaU4ynSnKFSP2otO17cnbR8AM0AAAAAAAAAAAAAAAAAAAAAAAAAAAAAAAAAAAAAAAAwM3zujhYxlVbSk2o2V7tK5nnnvtKxjc6dOytCLqU3dvfu0mn4OD9TDmyTjpNoZcVOe8RLd59t1QoUVKElKrOmp04crtL3uT46dx49Xx9SM1iKUpwqK8lKMnGcW3e2gzbEzlPXXgtb8jGk001yTv42ObbNbJMTPk6Hwq4q9PN7J7M8+xGNwXS4h70lWqU4TslKcYqOskrK93JcOzzfWnKey7DbmVYX8fS1fz1pyXyaOrOtXtDlz3AAWQAAAAAAAAAAAAAAAAAAAAAAAAAAAAAAAAAACHF1nCnUmldxhKSXNpN2PJMwcZe9LVr4Wvs+R6/Va3XfhZ38LanieIT7OH6HH8SvNZpr6/03OG11aXMk5Tvo9Frw0NbjK6hFpWTeitzNhjYt30N57MtjqWMr1qmIW/Rw+41BuXv1JttJ/hSi7rtuuy5i4f8AEnTNmtqr1fZGnu5fgY2tbB4ZWta37qJtwkDuw5oAAAAAAAAAAAAAAAAAAAAAAAAAAAAAAAAAAAAA1W02N6LDVH9qa6OPjLR/K78jyvGaJnY7X5l0tRU46wpXXjN8fTh6nHY1a2PMcfnjJm1HaOnu3sNNVaudG56H7JaKjh8U+14qz8FRp/VnEdGdx7LqloYunyq06n5oOP8AYZvDrfi6+iM/yu5AB6FpAAAAFtWrGMZSk1GMU5SlJpRikrttvggLhc8r2h9o9arip0cFUjTwsIum6yjGcq03xnBvglwTXe+VrNnIdWV6Epwel/f3lNJaN34+Zz+J8Qx4J1PX8memC1nq4OawW1j0VWN+coaPxcXx8mb7C46nVV4ST7uEl4p6mXBxmHP8luvp5qXxWp3hOADbYwAAAAAAAAAAAAAAAAAAAAANHnGdWvTpPXVSmuzuj395bm+c3vTpvThKa7e5fU0VSdkcPjvENbx4p/Ofb3bWLDvrZhYmkkmamphbu5sa9W7IXI4UQ3ojTV1aNjeez/F9Hi5QfCtScV/PB7y+W+auvJGPh8W6NWnVjxpzjNd9ndrzV15mzw2T4WWtvqx5a81Zh7OCylUUoxlHWMkpJ801dMvPYOWAAAc9t/J/s7FJfajCEu+E6sIyXmm0dCazaXBdNg8TSWspUZ7q/GlvR+aRW8TNZ16Jju8Po4dI3mV41xaT4cDWUNUjLhSPD5Z5u7sUh1+HcZJNGXGFuHZwOSwmLlB6cDe4PNYz0ejNeNLzEt7hs5qw0vvrlLV+vE2+EzunPSXuS5Senkzmd8qmdPB4hnw9N7j0n3a98NLeWnbA5fB5lUp6J3j916ry5G6wmb056P3JcpcPJne4fxHFm6T0n0n3aV8Fq/WGcADosAAAAAAAAAAAABBicZCmryduS7X4Ira0Vjdp1CYiZ6Qmbtq+Bz+bZ1v3hTdocJS+93LuIMxzWVXT4YfdT4+JrJSPPcZ4lz/cxdvX1bmLBrrZSUjBxGIvp2FcViOxGvqVTjx1bkQvnUMWriCOtVMaci0ytELqlcx6kykmRTkWpCLPYtkq7ngcLJ8eijH8l4f2m3NJsVBrAYW/bTcvKU5SXyZuz2eL5I36Q41u8gAMiAAAeJ5vgur4mvR4KFWW7/I/ej/paLaczqvaZlTjUpYmK0muiqd043cW/GN1/wChxsJHj+Nw/DzWh1sNuakSz1IkpzsYCqEsahozVn23eEzJxsnqv6G0pVlLVM5WFVmVQxTT0I1o1EunjUJFI1GHzNPSXqZ9OqnwY2rrTZ4bMKlPg9PuvVf8G0oZ7F/Gmu9ao51TZJGZuYeNzYelbdPSesMV8NLd4dZSxdOXwyT7r2foTHIJk0MVOPwykvBs6VPGZ/7p+k/1/rXtwnpLqQc7HNaq+1fxUX+hf+2av4fQ2Y8YwecT+n+sf2W/0b8HPPOKvNflRHPMqr4za8LL+gnxjD5Rb9vcjhb/AEdI2Y1bMqUOMk3yj7z+RzlStKXxSb8W2Rtmrk8ZtPyV/VkjhfWW1xWfSelNbv4nq/TgaipVbbcm2+1vVlHIiq1lHicrNxOTNO8k7/hsVx1p2gkzBxOK7F6keJxjei0Rg1KhgjqyxCtSZi1ahdOZjVJGSErJzIpSDbLXEtFTaOUikKUpuMIq8pNRiucm7JepI6Z1GwGSdLiOnkv3dDVcnVa91eSu/Q28GL4l4pDBkvy1mXouBwqpUqdJcKdOFNeEYpfoTgHrXKAAAAKAYec5XHE0KlGXCcdH92S1jLydjx3FYGdGpKlUVpwk4yXeuXc+KPbjmtsNmesR6Wkv38FZpf8Adh93+ZdnpyObx/C/GpzV7x+8NjBk5J1PZ5n0ZWKMjoradq0fNMOmeYmHRiUSZfGYcA4FJXTQqGTSxLXBswqZKisxCYltqOaNcdTNp5jB8dDn4yJFMjUp6OkjiYvtRIp95zSmSQxEl2sGnSai7NDDGz5skWYS5sjaNN22waV5hLmWPGvmRs5W7lUS7UQVMbFd5qJYhkbqk9TTPrZi3w0MKpXbIZVCKUyYqJJ1CFyKNlkmXglSciKSJN0uUDJWFdsfoyqpGR0ZbPsSTbbSSSu23wSRmrCkytw2CnVnGlTW9ObUYr9XyX0PWcmyuOGowpR1sryl9+b4y/zssavZPZvq0OkqL9/Na9vRR+4u/m/pr0J6LguF+FHNbvP7Odmyc06jsFShU6DAAAAUKlAAAA5nabZRVr1qKSrcZx4Kr390v6nDzpNNxaaknZpqzT5NHr1zUZ3s7SxK3vgqpaVEuPdJdq+ZyeM8PjL9/H39PX/WzizcvS3Z5q6Ra4GzzHKquHlu1I2v8MlrCXg/04mJunnb0ms8to1Lfi0TG4YqiXE24HAxTC+0BdGRJZFejITtZvFykV6MbhCdqqoOkKbpRxCVelK75aol26DZvi4US7dJRtYyliTdG6TEI2i3RuEthumSIRtEoF6gXGVl2VVcRLdprRfFJ6Qj4v8ATiZaVm08tY6qTOo3LDjByahBOUpOySV23yR2+zOyaoWrVrSr/ZXGNK/LnLv9Obzsl2fpYZXXv1WrSqNa+EV9lG13j0HCcFGP79+/8NDLm5ukdlwLbi51GuuKlqZcEAAAMsbLmQ1GBc6hY6xjzmzGnVZWZS2HTlHiUaqWIZDPFsrzJ021ecJxcZqMovipJNM5jMtlI6yw8rf+Ob08pfX1MmeOIJZm0aufHjzRq8e7JSbV7ObxOHnTe7Ui4vvWj8HwfkR7yOjq5nGStKzT4ppNejNXicNRlrG8H3O8fRnFy+HzHXHO/wA25XNv5oYBW5bVouPBqS7nZ+jIXXtx0OffFenzQzxaJ7MhFSBV0VVZGNKb/PAWI1UKqoNCRRK7pYpor0g0bX2KWLHWRa66JNpEUciGWIRbGrfgWrEz0iETKVsvowlNqME5SfZFXJMPh4cZyv8Ahjp6s3GHx8IK0FGK7u3x5nQw8Da3W86j92G+bXZJluy60lXf/wA4v/dL6ep01GpCEVGCUYrhGKSSOcWa95dHMjt4cePDGqR7tO82t3dL1oqsQaCGMbMinWZsxZj03KrlyrGtptmTBFolDNhMmRjUkZKLqqgAARyiSFLAY0qRFLDmbYbpGk7ayeDIJ4A3LgU6IrNTbn6mV3Mapk1zp+hRToEUnGtFnIVcgbMSrs1J8zuerop1ZGOcMLReXnlXZafY2YVbZCs+En6Hp/VUW9URSeHhaMsvJKmx2LXwzt5EX/TeYx7aUvFST+R6/wBTXIp1JcjFPBUnvC8Z7PIllGPXGnTfhUa/rEr+zsb/AAfScT1zqK5DqK5GKfDsc+SftEvI+o4z+DL88PqOoY3+C/zwPXOorkU6hHkV/wDNxp+0S8jeWY98KUV41PpEteQZjL+FDw3pP5nr3UVyK9RXIvHh+OPJHx5eQ09kMY/jnfydjPobJ1lxk/Q9P6kuQ6mjNXhYjsrOaZefUtmai4yZmUtn2ufqdr1NFeqIyRh0rORylPJbGTTyux0fVSqwxkjGrNmlpYAy6eDNisOSKkZIorMsOGHJ40idQK2LaV2sjElRSxUsgAAAAAAAAAAAAAAAAsUsVACwsAAsLAALCwAFLCxUAUsLFQBSwsVAFLFbAAAAAAAAAAAAAAAAAAAAAAAAAAAAAAAAAAAAAAAAAAAAAAAAAAAAAAAAAAf/2Q=="/>
          <p:cNvSpPr>
            <a:spLocks noChangeAspect="1" noChangeArrowheads="1"/>
          </p:cNvSpPr>
          <p:nvPr/>
        </p:nvSpPr>
        <p:spPr bwMode="auto">
          <a:xfrm>
            <a:off x="1984376" y="-579438"/>
            <a:ext cx="2466975"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CA"/>
          </a:p>
        </p:txBody>
      </p:sp>
      <p:pic>
        <p:nvPicPr>
          <p:cNvPr id="34824" name="Picture 8" descr="http://econogirl.files.wordpress.com/2011/08/bana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648200"/>
            <a:ext cx="66198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04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48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398151" y="152400"/>
            <a:ext cx="9829800" cy="593725"/>
          </a:xfrm>
        </p:spPr>
        <p:txBody>
          <a:bodyPr/>
          <a:lstStyle/>
          <a:p>
            <a:pPr eaLnBrk="1" hangingPunct="1"/>
            <a:r>
              <a:rPr lang="en-US" sz="3600" dirty="0" smtClean="0"/>
              <a:t>Clicker Question</a:t>
            </a:r>
            <a:endParaRPr lang="en-US" sz="3600" dirty="0"/>
          </a:p>
        </p:txBody>
      </p:sp>
      <mc:AlternateContent xmlns:mc="http://schemas.openxmlformats.org/markup-compatibility/2006" xmlns:a14="http://schemas.microsoft.com/office/drawing/2010/main">
        <mc:Choice Requires="a14">
          <p:sp>
            <p:nvSpPr>
              <p:cNvPr id="4100" name="Content Placeholder 6"/>
              <p:cNvSpPr>
                <a:spLocks noGrp="1"/>
              </p:cNvSpPr>
              <p:nvPr>
                <p:ph idx="1"/>
              </p:nvPr>
            </p:nvSpPr>
            <p:spPr>
              <a:xfrm>
                <a:off x="609600" y="939790"/>
                <a:ext cx="7924800" cy="5613410"/>
              </a:xfrm>
            </p:spPr>
            <p:txBody>
              <a:bodyPr/>
              <a:lstStyle/>
              <a:p>
                <a:pPr eaLnBrk="1" hangingPunct="1"/>
                <a:r>
                  <a:rPr lang="en-US" sz="2600" dirty="0" smtClean="0"/>
                  <a:t>A large, light beach ball is falling towards the beach on a windless day.  The force of gravity on the ball, </a:t>
                </a:r>
                <a14:m>
                  <m:oMath xmlns:m="http://schemas.openxmlformats.org/officeDocument/2006/math">
                    <m:sSub>
                      <m:sSubPr>
                        <m:ctrlPr>
                          <a:rPr lang="en-US" sz="2600" i="1" smtClean="0">
                            <a:latin typeface="Cambria Math"/>
                          </a:rPr>
                        </m:ctrlPr>
                      </m:sSubPr>
                      <m:e>
                        <m:acc>
                          <m:accPr>
                            <m:chr m:val="⃗"/>
                            <m:ctrlPr>
                              <a:rPr lang="en-US" sz="2600" i="1" smtClean="0">
                                <a:latin typeface="Cambria Math"/>
                              </a:rPr>
                            </m:ctrlPr>
                          </m:accPr>
                          <m:e>
                            <m:r>
                              <a:rPr lang="en-CA" sz="2600" b="0" i="1" smtClean="0">
                                <a:latin typeface="Cambria Math"/>
                              </a:rPr>
                              <m:t>𝐹</m:t>
                            </m:r>
                          </m:e>
                        </m:acc>
                      </m:e>
                      <m:sub>
                        <m:r>
                          <a:rPr lang="en-CA" sz="2600" b="0" i="1" smtClean="0">
                            <a:latin typeface="Cambria Math"/>
                          </a:rPr>
                          <m:t>𝑔</m:t>
                        </m:r>
                      </m:sub>
                    </m:sSub>
                  </m:oMath>
                </a14:m>
                <a:r>
                  <a:rPr lang="en-US" sz="2600" dirty="0"/>
                  <a:t>, is greater than the </a:t>
                </a:r>
                <a:r>
                  <a:rPr lang="en-US" sz="2600" dirty="0" smtClean="0"/>
                  <a:t>upward drag </a:t>
                </a:r>
                <a:r>
                  <a:rPr lang="en-US" sz="2600" dirty="0"/>
                  <a:t>force from the air,</a:t>
                </a:r>
                <a:r>
                  <a:rPr lang="en-US" sz="2600" dirty="0" smtClean="0"/>
                  <a:t> </a:t>
                </a:r>
                <a14:m>
                  <m:oMath xmlns:m="http://schemas.openxmlformats.org/officeDocument/2006/math">
                    <m:sSub>
                      <m:sSubPr>
                        <m:ctrlPr>
                          <a:rPr lang="en-US" sz="2600" i="1">
                            <a:latin typeface="Cambria Math"/>
                          </a:rPr>
                        </m:ctrlPr>
                      </m:sSubPr>
                      <m:e>
                        <m:acc>
                          <m:accPr>
                            <m:chr m:val="⃗"/>
                            <m:ctrlPr>
                              <a:rPr lang="en-US" sz="2600" i="1">
                                <a:latin typeface="Cambria Math"/>
                              </a:rPr>
                            </m:ctrlPr>
                          </m:accPr>
                          <m:e>
                            <m:r>
                              <a:rPr lang="en-CA" sz="2600" i="1">
                                <a:latin typeface="Cambria Math"/>
                              </a:rPr>
                              <m:t>𝐹</m:t>
                            </m:r>
                          </m:e>
                        </m:acc>
                      </m:e>
                      <m:sub>
                        <m:r>
                          <a:rPr lang="en-CA" sz="2600" b="0" i="1" smtClean="0">
                            <a:latin typeface="Cambria Math"/>
                          </a:rPr>
                          <m:t>𝐷</m:t>
                        </m:r>
                      </m:sub>
                    </m:sSub>
                  </m:oMath>
                </a14:m>
                <a:r>
                  <a:rPr lang="en-US" sz="2600" dirty="0" smtClean="0"/>
                  <a:t>.  Which of the following directions is closest to the direction of the net force </a:t>
                </a:r>
                <a14:m>
                  <m:oMath xmlns:m="http://schemas.openxmlformats.org/officeDocument/2006/math">
                    <m:sSub>
                      <m:sSubPr>
                        <m:ctrlPr>
                          <a:rPr lang="en-US" sz="2600" i="1">
                            <a:latin typeface="Cambria Math"/>
                          </a:rPr>
                        </m:ctrlPr>
                      </m:sSubPr>
                      <m:e>
                        <m:acc>
                          <m:accPr>
                            <m:chr m:val="⃗"/>
                            <m:ctrlPr>
                              <a:rPr lang="en-US" sz="2600" i="1">
                                <a:latin typeface="Cambria Math"/>
                              </a:rPr>
                            </m:ctrlPr>
                          </m:accPr>
                          <m:e>
                            <m:r>
                              <a:rPr lang="en-CA" sz="2600" i="1">
                                <a:latin typeface="Cambria Math"/>
                              </a:rPr>
                              <m:t>𝐹</m:t>
                            </m:r>
                          </m:e>
                        </m:acc>
                      </m:e>
                      <m:sub>
                        <m:r>
                          <m:rPr>
                            <m:sty m:val="p"/>
                          </m:rPr>
                          <a:rPr lang="en-CA" sz="2600" b="0" i="0" smtClean="0">
                            <a:latin typeface="Cambria Math"/>
                          </a:rPr>
                          <m:t>net</m:t>
                        </m:r>
                      </m:sub>
                    </m:sSub>
                    <m:r>
                      <a:rPr lang="en-CA" sz="2600" b="0" i="1" smtClean="0">
                        <a:latin typeface="Cambria Math"/>
                      </a:rPr>
                      <m:t>=</m:t>
                    </m:r>
                    <m:sSub>
                      <m:sSubPr>
                        <m:ctrlPr>
                          <a:rPr lang="en-CA" sz="2600" b="0" i="1" smtClean="0">
                            <a:latin typeface="Cambria Math"/>
                          </a:rPr>
                        </m:ctrlPr>
                      </m:sSubPr>
                      <m:e>
                        <m:acc>
                          <m:accPr>
                            <m:chr m:val="⃗"/>
                            <m:ctrlPr>
                              <a:rPr lang="en-CA" sz="2600" b="0" i="1" smtClean="0">
                                <a:latin typeface="Cambria Math"/>
                              </a:rPr>
                            </m:ctrlPr>
                          </m:accPr>
                          <m:e>
                            <m:r>
                              <a:rPr lang="en-CA" sz="2600" b="0" i="1" smtClean="0">
                                <a:latin typeface="Cambria Math"/>
                              </a:rPr>
                              <m:t>𝐹</m:t>
                            </m:r>
                          </m:e>
                        </m:acc>
                      </m:e>
                      <m:sub>
                        <m:r>
                          <a:rPr lang="en-CA" sz="2600" b="0" i="1" smtClean="0">
                            <a:latin typeface="Cambria Math"/>
                          </a:rPr>
                          <m:t>𝑔</m:t>
                        </m:r>
                      </m:sub>
                    </m:sSub>
                    <m:r>
                      <a:rPr lang="en-CA" sz="2600" b="0" i="1" smtClean="0">
                        <a:latin typeface="Cambria Math"/>
                      </a:rPr>
                      <m:t>+</m:t>
                    </m:r>
                    <m:sSub>
                      <m:sSubPr>
                        <m:ctrlPr>
                          <a:rPr lang="en-CA" sz="2600" b="0" i="1" smtClean="0">
                            <a:latin typeface="Cambria Math"/>
                          </a:rPr>
                        </m:ctrlPr>
                      </m:sSubPr>
                      <m:e>
                        <m:acc>
                          <m:accPr>
                            <m:chr m:val="⃗"/>
                            <m:ctrlPr>
                              <a:rPr lang="en-CA" sz="2600" b="0" i="1" smtClean="0">
                                <a:latin typeface="Cambria Math"/>
                              </a:rPr>
                            </m:ctrlPr>
                          </m:accPr>
                          <m:e>
                            <m:r>
                              <a:rPr lang="en-CA" sz="2600" b="0" i="1" smtClean="0">
                                <a:latin typeface="Cambria Math"/>
                              </a:rPr>
                              <m:t>𝐹</m:t>
                            </m:r>
                          </m:e>
                        </m:acc>
                      </m:e>
                      <m:sub>
                        <m:r>
                          <a:rPr lang="en-CA" sz="2600" b="0" i="1" smtClean="0">
                            <a:latin typeface="Cambria Math"/>
                          </a:rPr>
                          <m:t>𝐷</m:t>
                        </m:r>
                      </m:sub>
                    </m:sSub>
                  </m:oMath>
                </a14:m>
                <a:r>
                  <a:rPr lang="en-US" sz="2600" dirty="0"/>
                  <a:t> </a:t>
                </a:r>
                <a:r>
                  <a:rPr lang="en-US" sz="2600" dirty="0" smtClean="0"/>
                  <a:t>on the ball?</a:t>
                </a:r>
                <a:endParaRPr lang="en-US" sz="2600" dirty="0"/>
              </a:p>
              <a:p>
                <a:pPr eaLnBrk="1" hangingPunct="1">
                  <a:buFontTx/>
                  <a:buAutoNum type="alphaUcPeriod"/>
                </a:pPr>
                <a:r>
                  <a:rPr lang="en-US" sz="2600" dirty="0" smtClean="0"/>
                  <a:t>North</a:t>
                </a:r>
              </a:p>
              <a:p>
                <a:pPr eaLnBrk="1" hangingPunct="1">
                  <a:buFontTx/>
                  <a:buAutoNum type="alphaUcPeriod"/>
                </a:pPr>
                <a:r>
                  <a:rPr lang="en-US" sz="2600" dirty="0" smtClean="0"/>
                  <a:t>East</a:t>
                </a:r>
              </a:p>
              <a:p>
                <a:pPr eaLnBrk="1" hangingPunct="1">
                  <a:buFontTx/>
                  <a:buAutoNum type="alphaUcPeriod"/>
                </a:pPr>
                <a:r>
                  <a:rPr lang="en-US" sz="2600" dirty="0" smtClean="0"/>
                  <a:t>South</a:t>
                </a:r>
              </a:p>
              <a:p>
                <a:pPr eaLnBrk="1" hangingPunct="1">
                  <a:buFontTx/>
                  <a:buAutoNum type="alphaUcPeriod"/>
                </a:pPr>
                <a:r>
                  <a:rPr lang="en-US" sz="2600" dirty="0" smtClean="0"/>
                  <a:t>West</a:t>
                </a:r>
              </a:p>
              <a:p>
                <a:pPr eaLnBrk="1" hangingPunct="1">
                  <a:buFontTx/>
                  <a:buAutoNum type="alphaUcPeriod"/>
                </a:pPr>
                <a:r>
                  <a:rPr lang="en-US" sz="2600" dirty="0" smtClean="0"/>
                  <a:t>The net force makes an angle of 90° with respect to all four of these directions.</a:t>
                </a:r>
                <a:endParaRPr lang="en-US" sz="2600" dirty="0"/>
              </a:p>
            </p:txBody>
          </p:sp>
        </mc:Choice>
        <mc:Fallback xmlns="">
          <p:sp>
            <p:nvSpPr>
              <p:cNvPr id="4100" name="Content Placeholder 6"/>
              <p:cNvSpPr>
                <a:spLocks noGrp="1" noRot="1" noChangeAspect="1" noMove="1" noResize="1" noEditPoints="1" noAdjustHandles="1" noChangeArrowheads="1" noChangeShapeType="1" noTextEdit="1"/>
              </p:cNvSpPr>
              <p:nvPr>
                <p:ph idx="1"/>
              </p:nvPr>
            </p:nvSpPr>
            <p:spPr>
              <a:xfrm>
                <a:off x="609600" y="939790"/>
                <a:ext cx="7924800" cy="5613410"/>
              </a:xfrm>
              <a:blipFill rotWithShape="1">
                <a:blip r:embed="rId2"/>
                <a:stretch>
                  <a:fillRect l="-1154" t="-977" r="-231" b="-109"/>
                </a:stretch>
              </a:blipFill>
            </p:spPr>
            <p:txBody>
              <a:bodyPr/>
              <a:lstStyle/>
              <a:p>
                <a:r>
                  <a:rPr lang="en-CA">
                    <a:noFill/>
                  </a:rPr>
                  <a:t> </a:t>
                </a:r>
              </a:p>
            </p:txBody>
          </p:sp>
        </mc:Fallback>
      </mc:AlternateContent>
      <p:pic>
        <p:nvPicPr>
          <p:cNvPr id="11266" name="Picture 2" descr="http://images.clipartpanda.com/beach-20ball-20clip-20art-acqek7Gc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2304359"/>
            <a:ext cx="547688" cy="54768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9491663" y="2852047"/>
            <a:ext cx="0" cy="1687386"/>
          </a:xfrm>
          <a:prstGeom prst="straightConnector1">
            <a:avLst/>
          </a:prstGeom>
          <a:ln w="57150">
            <a:solidFill>
              <a:srgbClr val="FF0000"/>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flipV="1">
            <a:off x="9491663" y="1800303"/>
            <a:ext cx="0" cy="504056"/>
          </a:xfrm>
          <a:prstGeom prst="straightConnector1">
            <a:avLst/>
          </a:prstGeom>
          <a:ln w="57150">
            <a:solidFill>
              <a:srgbClr val="FF0000"/>
            </a:solidFill>
            <a:headEnd type="none" w="med" len="med"/>
            <a:tailEnd type="triangle" w="med" len="med"/>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9446419" y="1524000"/>
                <a:ext cx="742831" cy="6446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sz="3200" i="1" smtClean="0">
                              <a:latin typeface="Cambria Math"/>
                            </a:rPr>
                          </m:ctrlPr>
                        </m:sSubPr>
                        <m:e>
                          <m:acc>
                            <m:accPr>
                              <m:chr m:val="⃗"/>
                              <m:ctrlPr>
                                <a:rPr lang="en-CA" sz="3200" i="1" smtClean="0">
                                  <a:latin typeface="Cambria Math"/>
                                </a:rPr>
                              </m:ctrlPr>
                            </m:accPr>
                            <m:e>
                              <m:r>
                                <a:rPr lang="en-CA" sz="3200" b="0" i="1" smtClean="0">
                                  <a:latin typeface="Cambria Math"/>
                                </a:rPr>
                                <m:t>𝐹</m:t>
                              </m:r>
                            </m:e>
                          </m:acc>
                        </m:e>
                        <m:sub>
                          <m:r>
                            <a:rPr lang="en-CA" sz="3200" b="0" i="1" smtClean="0">
                              <a:latin typeface="Cambria Math"/>
                            </a:rPr>
                            <m:t>𝐷</m:t>
                          </m:r>
                        </m:sub>
                      </m:sSub>
                    </m:oMath>
                  </m:oMathPara>
                </a14:m>
                <a:endParaRPr lang="en-CA"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9446419" y="1524000"/>
                <a:ext cx="742831" cy="644664"/>
              </a:xfrm>
              <a:prstGeom prst="rect">
                <a:avLst/>
              </a:prstGeom>
              <a:blipFill rotWithShape="1">
                <a:blip r:embed="rId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9531796" y="3962400"/>
                <a:ext cx="670183" cy="6960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sz="3200" i="1" smtClean="0">
                              <a:latin typeface="Cambria Math"/>
                            </a:rPr>
                          </m:ctrlPr>
                        </m:sSubPr>
                        <m:e>
                          <m:acc>
                            <m:accPr>
                              <m:chr m:val="⃗"/>
                              <m:ctrlPr>
                                <a:rPr lang="en-CA" sz="3200" i="1" smtClean="0">
                                  <a:latin typeface="Cambria Math"/>
                                </a:rPr>
                              </m:ctrlPr>
                            </m:accPr>
                            <m:e>
                              <m:r>
                                <a:rPr lang="en-CA" sz="3200" b="0" i="1" smtClean="0">
                                  <a:latin typeface="Cambria Math"/>
                                </a:rPr>
                                <m:t>𝐹</m:t>
                              </m:r>
                            </m:e>
                          </m:acc>
                        </m:e>
                        <m:sub>
                          <m:r>
                            <a:rPr lang="en-CA" sz="3200" b="0" i="1" smtClean="0">
                              <a:latin typeface="Cambria Math"/>
                            </a:rPr>
                            <m:t>𝑔</m:t>
                          </m:r>
                        </m:sub>
                      </m:sSub>
                    </m:oMath>
                  </m:oMathPara>
                </a14:m>
                <a:endParaRPr lang="en-CA"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9531796" y="3962400"/>
                <a:ext cx="670183" cy="696024"/>
              </a:xfrm>
              <a:prstGeom prst="rect">
                <a:avLst/>
              </a:prstGeom>
              <a:blipFill rotWithShape="1">
                <a:blip r:embed="rId5"/>
                <a:stretch>
                  <a:fillRect/>
                </a:stretch>
              </a:blipFill>
            </p:spPr>
            <p:txBody>
              <a:bodyPr/>
              <a:lstStyle/>
              <a:p>
                <a:r>
                  <a:rPr lang="en-CA">
                    <a:noFill/>
                  </a:rPr>
                  <a:t> </a:t>
                </a:r>
              </a:p>
            </p:txBody>
          </p:sp>
        </mc:Fallback>
      </mc:AlternateContent>
      <p:pic>
        <p:nvPicPr>
          <p:cNvPr id="1126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15601" y="5181600"/>
            <a:ext cx="1676400" cy="311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0885229" y="4524193"/>
            <a:ext cx="800219" cy="461665"/>
          </a:xfrm>
          <a:prstGeom prst="rect">
            <a:avLst/>
          </a:prstGeom>
          <a:noFill/>
        </p:spPr>
        <p:txBody>
          <a:bodyPr wrap="none" rtlCol="0">
            <a:spAutoFit/>
          </a:bodyPr>
          <a:lstStyle/>
          <a:p>
            <a:r>
              <a:rPr lang="en-CA" sz="2400" dirty="0" smtClean="0"/>
              <a:t>East</a:t>
            </a:r>
            <a:endParaRPr lang="en-CA" sz="2400" dirty="0"/>
          </a:p>
        </p:txBody>
      </p:sp>
      <p:cxnSp>
        <p:nvCxnSpPr>
          <p:cNvPr id="19" name="Straight Arrow Connector 18"/>
          <p:cNvCxnSpPr/>
          <p:nvPr/>
        </p:nvCxnSpPr>
        <p:spPr>
          <a:xfrm flipV="1">
            <a:off x="10648831" y="5046818"/>
            <a:ext cx="1219200" cy="1"/>
          </a:xfrm>
          <a:prstGeom prst="straightConnector1">
            <a:avLst/>
          </a:prstGeom>
          <a:ln w="28575">
            <a:solidFill>
              <a:schemeClr val="tx1"/>
            </a:solidFill>
            <a:headEnd type="none" w="med" len="med"/>
            <a:tailEnd type="stealth" w="lg" len="lg"/>
          </a:ln>
          <a:effectLst/>
        </p:spPr>
        <p:style>
          <a:lnRef idx="2">
            <a:schemeClr val="dk1"/>
          </a:lnRef>
          <a:fillRef idx="0">
            <a:schemeClr val="dk1"/>
          </a:fillRef>
          <a:effectRef idx="1">
            <a:schemeClr val="dk1"/>
          </a:effectRef>
          <a:fontRef idx="minor">
            <a:schemeClr val="tx1"/>
          </a:fontRef>
        </p:style>
      </p:cxnSp>
      <p:sp>
        <p:nvSpPr>
          <p:cNvPr id="8" name="Freeform 7"/>
          <p:cNvSpPr/>
          <p:nvPr/>
        </p:nvSpPr>
        <p:spPr>
          <a:xfrm>
            <a:off x="7543800" y="4876800"/>
            <a:ext cx="3048000" cy="619432"/>
          </a:xfrm>
          <a:custGeom>
            <a:avLst/>
            <a:gdLst>
              <a:gd name="connsiteX0" fmla="*/ 0 w 3805084"/>
              <a:gd name="connsiteY0" fmla="*/ 0 h 1002890"/>
              <a:gd name="connsiteX1" fmla="*/ 221225 w 3805084"/>
              <a:gd name="connsiteY1" fmla="*/ 117987 h 1002890"/>
              <a:gd name="connsiteX2" fmla="*/ 604684 w 3805084"/>
              <a:gd name="connsiteY2" fmla="*/ 176980 h 1002890"/>
              <a:gd name="connsiteX3" fmla="*/ 781664 w 3805084"/>
              <a:gd name="connsiteY3" fmla="*/ 324464 h 1002890"/>
              <a:gd name="connsiteX4" fmla="*/ 1342103 w 3805084"/>
              <a:gd name="connsiteY4" fmla="*/ 368709 h 1002890"/>
              <a:gd name="connsiteX5" fmla="*/ 1622322 w 3805084"/>
              <a:gd name="connsiteY5" fmla="*/ 427703 h 1002890"/>
              <a:gd name="connsiteX6" fmla="*/ 1725561 w 3805084"/>
              <a:gd name="connsiteY6" fmla="*/ 398206 h 1002890"/>
              <a:gd name="connsiteX7" fmla="*/ 1917290 w 3805084"/>
              <a:gd name="connsiteY7" fmla="*/ 412955 h 1002890"/>
              <a:gd name="connsiteX8" fmla="*/ 2271251 w 3805084"/>
              <a:gd name="connsiteY8" fmla="*/ 457200 h 1002890"/>
              <a:gd name="connsiteX9" fmla="*/ 2787445 w 3805084"/>
              <a:gd name="connsiteY9" fmla="*/ 442451 h 1002890"/>
              <a:gd name="connsiteX10" fmla="*/ 2979174 w 3805084"/>
              <a:gd name="connsiteY10" fmla="*/ 442451 h 1002890"/>
              <a:gd name="connsiteX11" fmla="*/ 3170903 w 3805084"/>
              <a:gd name="connsiteY11" fmla="*/ 412955 h 1002890"/>
              <a:gd name="connsiteX12" fmla="*/ 3392129 w 3805084"/>
              <a:gd name="connsiteY12" fmla="*/ 516193 h 1002890"/>
              <a:gd name="connsiteX13" fmla="*/ 3701845 w 3805084"/>
              <a:gd name="connsiteY13" fmla="*/ 648929 h 1002890"/>
              <a:gd name="connsiteX14" fmla="*/ 3805084 w 3805084"/>
              <a:gd name="connsiteY14" fmla="*/ 693174 h 1002890"/>
              <a:gd name="connsiteX15" fmla="*/ 3613355 w 3805084"/>
              <a:gd name="connsiteY15" fmla="*/ 840658 h 1002890"/>
              <a:gd name="connsiteX16" fmla="*/ 3008671 w 3805084"/>
              <a:gd name="connsiteY16" fmla="*/ 825909 h 1002890"/>
              <a:gd name="connsiteX17" fmla="*/ 2359742 w 3805084"/>
              <a:gd name="connsiteY17" fmla="*/ 1002890 h 1002890"/>
              <a:gd name="connsiteX18" fmla="*/ 2109019 w 3805084"/>
              <a:gd name="connsiteY18" fmla="*/ 973393 h 1002890"/>
              <a:gd name="connsiteX19" fmla="*/ 1814051 w 3805084"/>
              <a:gd name="connsiteY19" fmla="*/ 958645 h 1002890"/>
              <a:gd name="connsiteX20" fmla="*/ 1401096 w 3805084"/>
              <a:gd name="connsiteY20" fmla="*/ 884903 h 1002890"/>
              <a:gd name="connsiteX21" fmla="*/ 1253613 w 3805084"/>
              <a:gd name="connsiteY21" fmla="*/ 870155 h 1002890"/>
              <a:gd name="connsiteX22" fmla="*/ 929148 w 3805084"/>
              <a:gd name="connsiteY22" fmla="*/ 870155 h 1002890"/>
              <a:gd name="connsiteX23" fmla="*/ 545690 w 3805084"/>
              <a:gd name="connsiteY23" fmla="*/ 870155 h 1002890"/>
              <a:gd name="connsiteX24" fmla="*/ 368709 w 3805084"/>
              <a:gd name="connsiteY24" fmla="*/ 855406 h 1002890"/>
              <a:gd name="connsiteX25" fmla="*/ 0 w 3805084"/>
              <a:gd name="connsiteY25" fmla="*/ 870155 h 100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05084" h="1002890">
                <a:moveTo>
                  <a:pt x="0" y="0"/>
                </a:moveTo>
                <a:lnTo>
                  <a:pt x="221225" y="117987"/>
                </a:lnTo>
                <a:lnTo>
                  <a:pt x="604684" y="176980"/>
                </a:lnTo>
                <a:lnTo>
                  <a:pt x="781664" y="324464"/>
                </a:lnTo>
                <a:lnTo>
                  <a:pt x="1342103" y="368709"/>
                </a:lnTo>
                <a:lnTo>
                  <a:pt x="1622322" y="427703"/>
                </a:lnTo>
                <a:lnTo>
                  <a:pt x="1725561" y="398206"/>
                </a:lnTo>
                <a:lnTo>
                  <a:pt x="1917290" y="412955"/>
                </a:lnTo>
                <a:lnTo>
                  <a:pt x="2271251" y="457200"/>
                </a:lnTo>
                <a:lnTo>
                  <a:pt x="2787445" y="442451"/>
                </a:lnTo>
                <a:lnTo>
                  <a:pt x="2979174" y="442451"/>
                </a:lnTo>
                <a:lnTo>
                  <a:pt x="3170903" y="412955"/>
                </a:lnTo>
                <a:lnTo>
                  <a:pt x="3392129" y="516193"/>
                </a:lnTo>
                <a:lnTo>
                  <a:pt x="3701845" y="648929"/>
                </a:lnTo>
                <a:lnTo>
                  <a:pt x="3805084" y="693174"/>
                </a:lnTo>
                <a:lnTo>
                  <a:pt x="3613355" y="840658"/>
                </a:lnTo>
                <a:lnTo>
                  <a:pt x="3008671" y="825909"/>
                </a:lnTo>
                <a:lnTo>
                  <a:pt x="2359742" y="1002890"/>
                </a:lnTo>
                <a:lnTo>
                  <a:pt x="2109019" y="973393"/>
                </a:lnTo>
                <a:cubicBezTo>
                  <a:pt x="1922537" y="952673"/>
                  <a:pt x="2020801" y="958645"/>
                  <a:pt x="1814051" y="958645"/>
                </a:cubicBezTo>
                <a:lnTo>
                  <a:pt x="1401096" y="884903"/>
                </a:lnTo>
                <a:cubicBezTo>
                  <a:pt x="1263475" y="869612"/>
                  <a:pt x="1312878" y="870155"/>
                  <a:pt x="1253613" y="870155"/>
                </a:cubicBezTo>
                <a:lnTo>
                  <a:pt x="929148" y="870155"/>
                </a:lnTo>
                <a:lnTo>
                  <a:pt x="545690" y="870155"/>
                </a:lnTo>
                <a:lnTo>
                  <a:pt x="368709" y="855406"/>
                </a:lnTo>
                <a:lnTo>
                  <a:pt x="0" y="870155"/>
                </a:lnTo>
              </a:path>
            </a:pathLst>
          </a:cu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https://encrypted-tbn3.gstatic.com/images?q=tbn:ANd9GcSbAZBdMIyYNtjS50oCgbjRVii8vqwdQZzkM7qMh18ShCND1uf7u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4663" y="5176838"/>
            <a:ext cx="1071562"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le 1"/>
          <p:cNvSpPr>
            <a:spLocks noGrp="1"/>
          </p:cNvSpPr>
          <p:nvPr>
            <p:ph type="title"/>
          </p:nvPr>
        </p:nvSpPr>
        <p:spPr>
          <a:xfrm>
            <a:off x="1981200" y="381000"/>
            <a:ext cx="8229600" cy="1600200"/>
          </a:xfrm>
        </p:spPr>
        <p:txBody>
          <a:bodyPr/>
          <a:lstStyle/>
          <a:p>
            <a:pPr algn="l"/>
            <a:r>
              <a:rPr lang="en-CA" sz="3200" dirty="0"/>
              <a:t>Little </a:t>
            </a:r>
            <a:r>
              <a:rPr lang="en-CA" sz="3200" dirty="0" smtClean="0"/>
              <a:t>survey:</a:t>
            </a:r>
            <a:r>
              <a:rPr lang="en-CA" sz="3200" dirty="0"/>
              <a:t/>
            </a:r>
            <a:br>
              <a:rPr lang="en-CA" sz="3200" dirty="0"/>
            </a:br>
            <a:r>
              <a:rPr lang="en-CA" sz="3200" dirty="0"/>
              <a:t>How are you feeling about the test tomorrow?</a:t>
            </a:r>
          </a:p>
        </p:txBody>
      </p:sp>
      <p:sp>
        <p:nvSpPr>
          <p:cNvPr id="23556" name="Text Placeholder 2"/>
          <p:cNvSpPr>
            <a:spLocks noGrp="1"/>
          </p:cNvSpPr>
          <p:nvPr>
            <p:ph type="body" sz="half" idx="1"/>
          </p:nvPr>
        </p:nvSpPr>
        <p:spPr>
          <a:xfrm>
            <a:off x="2657476" y="2190751"/>
            <a:ext cx="7546975" cy="4144963"/>
          </a:xfrm>
        </p:spPr>
        <p:txBody>
          <a:bodyPr/>
          <a:lstStyle/>
          <a:p>
            <a:pPr marL="457200" indent="-457200">
              <a:buFontTx/>
              <a:buAutoNum type="alphaUcPeriod"/>
            </a:pPr>
            <a:r>
              <a:rPr lang="en-CA" sz="2400"/>
              <a:t>I feel confident about the test tomorrow; I believe I will get an A</a:t>
            </a:r>
          </a:p>
          <a:p>
            <a:pPr marL="457200" indent="-457200">
              <a:buFontTx/>
              <a:buAutoNum type="alphaUcPeriod"/>
            </a:pPr>
            <a:r>
              <a:rPr lang="en-CA" sz="2400"/>
              <a:t>I’m not too sure what to expect, but I’m hopeful I’ll  do well</a:t>
            </a:r>
          </a:p>
          <a:p>
            <a:pPr marL="457200" indent="-457200">
              <a:buFontTx/>
              <a:buAutoNum type="alphaUcPeriod"/>
            </a:pPr>
            <a:r>
              <a:rPr lang="en-CA" sz="2400"/>
              <a:t>I have no particularly positive or negative feelings about the test tomorrow..</a:t>
            </a:r>
          </a:p>
          <a:p>
            <a:pPr marL="457200" indent="-457200">
              <a:buFontTx/>
              <a:buAutoNum type="alphaUcPeriod"/>
            </a:pPr>
            <a:r>
              <a:rPr lang="en-CA" sz="2400"/>
              <a:t>I’m not too sure what to expect, but I’m worried it will be awful</a:t>
            </a:r>
          </a:p>
          <a:p>
            <a:pPr marL="457200" indent="-457200">
              <a:buFontTx/>
              <a:buAutoNum type="alphaUcPeriod"/>
            </a:pPr>
            <a:r>
              <a:rPr lang="en-CA" sz="2400"/>
              <a:t>I am very worried about the test tomorrow; I’m afraid I’m going to fail!</a:t>
            </a:r>
          </a:p>
        </p:txBody>
      </p:sp>
      <p:pic>
        <p:nvPicPr>
          <p:cNvPr id="23557" name="Picture 2" descr="https://encrypted-tbn0.gstatic.com/images?q=tbn:ANd9GcRcmhA4R0ASrSPVRNzvwdc70Z4WGAgxMZYdB-mgC_QPYN6NW_O5q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1976439"/>
            <a:ext cx="75247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524001" y="5029200"/>
            <a:ext cx="1133475"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pic>
        <p:nvPicPr>
          <p:cNvPr id="23559" name="Picture 6" descr="https://encrypted-tbn2.gstatic.com/images?q=tbn:ANd9GcSZ592KD7dOnxmk3zz_HwEUqPAEPz0v7sxdu-3tWdEDeKW6eL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6589" y="3657601"/>
            <a:ext cx="750887"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73266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81200" y="274638"/>
            <a:ext cx="8229600" cy="639762"/>
          </a:xfrm>
        </p:spPr>
        <p:txBody>
          <a:bodyPr/>
          <a:lstStyle/>
          <a:p>
            <a:r>
              <a:rPr lang="en-CA" smtClean="0"/>
              <a:t>What will the test cover?</a:t>
            </a:r>
          </a:p>
        </p:txBody>
      </p:sp>
      <p:sp>
        <p:nvSpPr>
          <p:cNvPr id="13315" name="Content Placeholder 2"/>
          <p:cNvSpPr>
            <a:spLocks noGrp="1"/>
          </p:cNvSpPr>
          <p:nvPr>
            <p:ph idx="1"/>
          </p:nvPr>
        </p:nvSpPr>
        <p:spPr>
          <a:xfrm>
            <a:off x="1752600" y="1371600"/>
            <a:ext cx="8686800" cy="4267200"/>
          </a:xfrm>
        </p:spPr>
        <p:txBody>
          <a:bodyPr/>
          <a:lstStyle/>
          <a:p>
            <a:r>
              <a:rPr lang="en-CA" sz="2800" dirty="0"/>
              <a:t>Test 1 covers:</a:t>
            </a:r>
          </a:p>
          <a:p>
            <a:pPr lvl="1"/>
            <a:r>
              <a:rPr lang="en-CA" dirty="0" smtClean="0"/>
              <a:t>Knight Chapters. 1-3</a:t>
            </a:r>
          </a:p>
          <a:p>
            <a:pPr lvl="1"/>
            <a:r>
              <a:rPr lang="en-CA" dirty="0" smtClean="0"/>
              <a:t>and the </a:t>
            </a:r>
            <a:r>
              <a:rPr lang="en-CA" b="1" i="1" dirty="0" smtClean="0"/>
              <a:t>Error Analysis in Experimental Physical Science “Mini-Version” </a:t>
            </a:r>
            <a:r>
              <a:rPr lang="en-CA" dirty="0" smtClean="0"/>
              <a:t>10-page document available on portal.</a:t>
            </a:r>
          </a:p>
          <a:p>
            <a:r>
              <a:rPr lang="en-CA" sz="2800" dirty="0"/>
              <a:t>If it’s in the above reading, on </a:t>
            </a:r>
            <a:r>
              <a:rPr lang="en-CA" sz="2800" dirty="0" err="1"/>
              <a:t>MasteringPhysics</a:t>
            </a:r>
            <a:r>
              <a:rPr lang="en-CA" sz="2800" dirty="0"/>
              <a:t>, done in classes, or done in </a:t>
            </a:r>
            <a:r>
              <a:rPr lang="en-CA" sz="2800" dirty="0" err="1"/>
              <a:t>Practicals</a:t>
            </a:r>
            <a:r>
              <a:rPr lang="en-CA" sz="2800" dirty="0"/>
              <a:t>, it is material that is </a:t>
            </a:r>
            <a:r>
              <a:rPr lang="en-CA" sz="2800" b="1" dirty="0"/>
              <a:t>important</a:t>
            </a:r>
            <a:r>
              <a:rPr lang="en-CA" sz="2800" dirty="0"/>
              <a:t> and that you should know for the tests and final exam.</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1580040" y="5614920"/>
              <a:ext cx="263160" cy="94680"/>
            </p14:xfrm>
          </p:contentPart>
        </mc:Choice>
        <mc:Fallback xmlns="">
          <p:pic>
            <p:nvPicPr>
              <p:cNvPr id="2" name="Ink 1"/>
              <p:cNvPicPr/>
              <p:nvPr/>
            </p:nvPicPr>
            <p:blipFill>
              <a:blip r:embed="rId3"/>
              <a:stretch>
                <a:fillRect/>
              </a:stretch>
            </p:blipFill>
            <p:spPr>
              <a:xfrm>
                <a:off x="1571400" y="5610240"/>
                <a:ext cx="274320" cy="1051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792162"/>
          </a:xfrm>
        </p:spPr>
        <p:txBody>
          <a:bodyPr/>
          <a:lstStyle/>
          <a:p>
            <a:r>
              <a:rPr lang="en-CA" dirty="0" smtClean="0"/>
              <a:t>Where to get </a:t>
            </a:r>
            <a:r>
              <a:rPr lang="en-CA" b="1" dirty="0" smtClean="0"/>
              <a:t>good</a:t>
            </a:r>
            <a:r>
              <a:rPr lang="en-CA" dirty="0" smtClean="0"/>
              <a:t> help for </a:t>
            </a:r>
            <a:r>
              <a:rPr lang="en-CA" b="1" dirty="0" smtClean="0"/>
              <a:t>free</a:t>
            </a:r>
            <a:r>
              <a:rPr lang="en-CA" dirty="0" smtClean="0"/>
              <a:t> </a:t>
            </a:r>
            <a:endParaRPr lang="en-CA" sz="3200" dirty="0"/>
          </a:p>
        </p:txBody>
      </p:sp>
      <p:sp>
        <p:nvSpPr>
          <p:cNvPr id="3" name="Content Placeholder 2"/>
          <p:cNvSpPr>
            <a:spLocks noGrp="1"/>
          </p:cNvSpPr>
          <p:nvPr>
            <p:ph idx="1"/>
          </p:nvPr>
        </p:nvSpPr>
        <p:spPr>
          <a:xfrm>
            <a:off x="1143000" y="914400"/>
            <a:ext cx="9829800" cy="5638800"/>
          </a:xfrm>
        </p:spPr>
        <p:txBody>
          <a:bodyPr/>
          <a:lstStyle/>
          <a:p>
            <a:r>
              <a:rPr lang="en-CA" sz="2400" b="1" dirty="0" smtClean="0"/>
              <a:t>Your classmates</a:t>
            </a:r>
            <a:r>
              <a:rPr lang="en-CA" sz="2400" dirty="0" smtClean="0"/>
              <a:t>: form a study group</a:t>
            </a:r>
          </a:p>
          <a:p>
            <a:r>
              <a:rPr lang="en-CA" sz="2400" b="1" dirty="0"/>
              <a:t>The course web-site: </a:t>
            </a:r>
            <a:r>
              <a:rPr lang="en-CA" sz="2400" dirty="0"/>
              <a:t>Go to </a:t>
            </a:r>
            <a:r>
              <a:rPr lang="en-CA" sz="2400" dirty="0">
                <a:latin typeface="Adobe Hebrew" panose="02040503050201020203" pitchFamily="18" charset="-79"/>
                <a:ea typeface="Adobe Heiti Std R" panose="020B0400000000000000" pitchFamily="34" charset="-128"/>
                <a:cs typeface="Adobe Hebrew" panose="02040503050201020203" pitchFamily="18" charset="-79"/>
              </a:rPr>
              <a:t>Lectures-Harlow</a:t>
            </a:r>
            <a:r>
              <a:rPr lang="en-CA" sz="2400" dirty="0"/>
              <a:t> – notice that </a:t>
            </a:r>
            <a:r>
              <a:rPr lang="en-CA" sz="2400" i="1" dirty="0"/>
              <a:t>every</a:t>
            </a:r>
            <a:r>
              <a:rPr lang="en-CA" sz="2400" dirty="0"/>
              <a:t> PHY131 midterm I’ve ever given is there including full solutions – all organized and for </a:t>
            </a:r>
            <a:r>
              <a:rPr lang="en-CA" sz="2400" b="1" dirty="0"/>
              <a:t>free</a:t>
            </a:r>
          </a:p>
          <a:p>
            <a:r>
              <a:rPr lang="en-CA" sz="2400" b="1" dirty="0" smtClean="0"/>
              <a:t>Your two graduate student </a:t>
            </a:r>
            <a:r>
              <a:rPr lang="en-CA" sz="2400" b="1" dirty="0" err="1" smtClean="0"/>
              <a:t>TAs</a:t>
            </a:r>
            <a:r>
              <a:rPr lang="en-CA" sz="2400" dirty="0" err="1" smtClean="0"/>
              <a:t>.</a:t>
            </a:r>
            <a:r>
              <a:rPr lang="en-CA" sz="2400" dirty="0" smtClean="0"/>
              <a:t>  Learn their email address, office hours, and office location.</a:t>
            </a:r>
          </a:p>
          <a:p>
            <a:r>
              <a:rPr lang="en-CA" sz="2400" b="1" dirty="0" smtClean="0"/>
              <a:t>Me</a:t>
            </a:r>
            <a:r>
              <a:rPr lang="en-CA" sz="2400" dirty="0" smtClean="0"/>
              <a:t>.  After class, office hours are T12, F10 in MP121-B, email</a:t>
            </a:r>
          </a:p>
          <a:p>
            <a:r>
              <a:rPr lang="en-CA" sz="2400" b="1" dirty="0" smtClean="0"/>
              <a:t>Professor </a:t>
            </a:r>
            <a:r>
              <a:rPr lang="en-CA" sz="2400" b="1" dirty="0" err="1" smtClean="0"/>
              <a:t>Meyertholen</a:t>
            </a:r>
            <a:r>
              <a:rPr lang="en-CA" sz="2400" dirty="0" smtClean="0"/>
              <a:t>, office hours are M2, F12-2 in MP129-A, email</a:t>
            </a:r>
          </a:p>
          <a:p>
            <a:r>
              <a:rPr lang="en-CA" sz="2400" dirty="0" smtClean="0"/>
              <a:t>The Physics </a:t>
            </a:r>
            <a:r>
              <a:rPr lang="en-CA" sz="2400" b="1" dirty="0" smtClean="0"/>
              <a:t>Drop-In Centre </a:t>
            </a:r>
            <a:r>
              <a:rPr lang="en-CA" sz="2400" dirty="0" smtClean="0"/>
              <a:t>in MP125, back corner MTWR 12-3, F11-2</a:t>
            </a:r>
          </a:p>
          <a:p>
            <a:r>
              <a:rPr lang="en-CA" sz="2400" b="1" dirty="0" smtClean="0"/>
              <a:t>Vic College Tutoring Centre </a:t>
            </a:r>
            <a:r>
              <a:rPr lang="en-CA" sz="2400" dirty="0" smtClean="0"/>
              <a:t>in LM204A, R10-12, F3</a:t>
            </a:r>
          </a:p>
          <a:p>
            <a:r>
              <a:rPr lang="en-CA" sz="2400" b="1" dirty="0" smtClean="0"/>
              <a:t>Academic Success Centre </a:t>
            </a:r>
            <a:r>
              <a:rPr lang="en-CA" sz="2400" dirty="0" smtClean="0"/>
              <a:t>in </a:t>
            </a:r>
            <a:r>
              <a:rPr lang="en-CA" sz="2400" dirty="0" err="1" smtClean="0"/>
              <a:t>Koffler</a:t>
            </a:r>
            <a:r>
              <a:rPr lang="en-CA" sz="2400" dirty="0" smtClean="0"/>
              <a:t> 1</a:t>
            </a:r>
            <a:r>
              <a:rPr lang="en-CA" sz="2400" baseline="30000" dirty="0" smtClean="0"/>
              <a:t>st</a:t>
            </a:r>
            <a:r>
              <a:rPr lang="en-CA" sz="2400" dirty="0" smtClean="0"/>
              <a:t> floor, inside the Career Centre</a:t>
            </a:r>
            <a:endParaRPr lang="en-CA" sz="2400" dirty="0"/>
          </a:p>
        </p:txBody>
      </p:sp>
    </p:spTree>
    <p:extLst>
      <p:ext uri="{BB962C8B-B14F-4D97-AF65-F5344CB8AC3E}">
        <p14:creationId xmlns:p14="http://schemas.microsoft.com/office/powerpoint/2010/main" val="10280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Projectile Motion</a:t>
            </a:r>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9288" y="1452563"/>
            <a:ext cx="5802312"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1" y="76200"/>
            <a:ext cx="4938713"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Projectile Motion</a:t>
            </a:r>
          </a:p>
        </p:txBody>
      </p:sp>
      <p:sp>
        <p:nvSpPr>
          <p:cNvPr id="21507" name="Text Box 3"/>
          <p:cNvSpPr txBox="1">
            <a:spLocks noChangeArrowheads="1"/>
          </p:cNvSpPr>
          <p:nvPr/>
        </p:nvSpPr>
        <p:spPr bwMode="auto">
          <a:xfrm>
            <a:off x="2012950" y="1408114"/>
            <a:ext cx="813435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600" dirty="0">
                <a:latin typeface="Times New Roman" panose="02020603050405020304" pitchFamily="18" charset="0"/>
              </a:rPr>
              <a:t>Projectile motion is made up of two </a:t>
            </a:r>
            <a:r>
              <a:rPr lang="en-US" sz="2600" b="1" dirty="0">
                <a:latin typeface="Times New Roman" panose="02020603050405020304" pitchFamily="18" charset="0"/>
              </a:rPr>
              <a:t>independent</a:t>
            </a:r>
            <a:r>
              <a:rPr lang="en-US" sz="2600" dirty="0">
                <a:latin typeface="Times New Roman" panose="02020603050405020304" pitchFamily="18" charset="0"/>
              </a:rPr>
              <a:t> motions: uniform motion at constant velocity in the horizontal direction and free-fall motion in the vertical direction. The kinematic equations that describe these two motions are</a:t>
            </a:r>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r="20210"/>
          <a:stretch>
            <a:fillRect/>
          </a:stretch>
        </p:blipFill>
        <p:spPr bwMode="auto">
          <a:xfrm>
            <a:off x="1714500" y="3200401"/>
            <a:ext cx="8883650"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536040" y="1604160"/>
              <a:ext cx="8649000" cy="4144680"/>
            </p14:xfrm>
          </p:contentPart>
        </mc:Choice>
        <mc:Fallback xmlns="">
          <p:pic>
            <p:nvPicPr>
              <p:cNvPr id="2" name="Ink 1"/>
              <p:cNvPicPr/>
              <p:nvPr/>
            </p:nvPicPr>
            <p:blipFill>
              <a:blip r:embed="rId4"/>
              <a:stretch>
                <a:fillRect/>
              </a:stretch>
            </p:blipFill>
            <p:spPr>
              <a:xfrm>
                <a:off x="529560" y="1596600"/>
                <a:ext cx="8662680" cy="4156200"/>
              </a:xfrm>
              <a:prstGeom prst="rect">
                <a:avLst/>
              </a:prstGeom>
            </p:spPr>
          </p:pic>
        </mc:Fallback>
      </mc:AlternateContent>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454550" y="355623"/>
            <a:ext cx="4495800" cy="593725"/>
          </a:xfrm>
        </p:spPr>
        <p:txBody>
          <a:bodyPr/>
          <a:lstStyle/>
          <a:p>
            <a:pPr algn="l" eaLnBrk="1" hangingPunct="1"/>
            <a:r>
              <a:rPr lang="en-US" sz="3600" dirty="0" smtClean="0"/>
              <a:t>Clicker Question </a:t>
            </a:r>
            <a:endParaRPr lang="en-US" sz="3600" dirty="0"/>
          </a:p>
        </p:txBody>
      </p:sp>
      <p:sp>
        <p:nvSpPr>
          <p:cNvPr id="3" name="Freeform 2"/>
          <p:cNvSpPr/>
          <p:nvPr/>
        </p:nvSpPr>
        <p:spPr>
          <a:xfrm>
            <a:off x="5105400" y="829608"/>
            <a:ext cx="4800600" cy="1358904"/>
          </a:xfrm>
          <a:custGeom>
            <a:avLst/>
            <a:gdLst>
              <a:gd name="connsiteX0" fmla="*/ 0 w 4800600"/>
              <a:gd name="connsiteY0" fmla="*/ 1358904 h 1358904"/>
              <a:gd name="connsiteX1" fmla="*/ 2413000 w 4800600"/>
              <a:gd name="connsiteY1" fmla="*/ 4 h 1358904"/>
              <a:gd name="connsiteX2" fmla="*/ 4800600 w 4800600"/>
              <a:gd name="connsiteY2" fmla="*/ 1346204 h 1358904"/>
            </a:gdLst>
            <a:ahLst/>
            <a:cxnLst>
              <a:cxn ang="0">
                <a:pos x="connsiteX0" y="connsiteY0"/>
              </a:cxn>
              <a:cxn ang="0">
                <a:pos x="connsiteX1" y="connsiteY1"/>
              </a:cxn>
              <a:cxn ang="0">
                <a:pos x="connsiteX2" y="connsiteY2"/>
              </a:cxn>
            </a:cxnLst>
            <a:rect l="l" t="t" r="r" b="b"/>
            <a:pathLst>
              <a:path w="4800600" h="1358904">
                <a:moveTo>
                  <a:pt x="0" y="1358904"/>
                </a:moveTo>
                <a:cubicBezTo>
                  <a:pt x="806450" y="680512"/>
                  <a:pt x="1612900" y="2121"/>
                  <a:pt x="2413000" y="4"/>
                </a:cubicBezTo>
                <a:cubicBezTo>
                  <a:pt x="3213100" y="-2113"/>
                  <a:pt x="4006850" y="672045"/>
                  <a:pt x="4800600" y="1346204"/>
                </a:cubicBezTo>
              </a:path>
            </a:pathLst>
          </a:custGeom>
          <a:no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 name="Oval 3"/>
          <p:cNvSpPr/>
          <p:nvPr/>
        </p:nvSpPr>
        <p:spPr>
          <a:xfrm>
            <a:off x="7451700" y="775608"/>
            <a:ext cx="108000" cy="108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 name="Rectangle 5"/>
          <p:cNvSpPr/>
          <p:nvPr/>
        </p:nvSpPr>
        <p:spPr>
          <a:xfrm>
            <a:off x="4348700" y="1880512"/>
            <a:ext cx="6172200" cy="5032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1" name="Oval 10"/>
          <p:cNvSpPr/>
          <p:nvPr/>
        </p:nvSpPr>
        <p:spPr>
          <a:xfrm>
            <a:off x="5453600" y="1804298"/>
            <a:ext cx="108000" cy="108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2" name="Oval 11"/>
          <p:cNvSpPr/>
          <p:nvPr/>
        </p:nvSpPr>
        <p:spPr>
          <a:xfrm>
            <a:off x="9516011" y="1836038"/>
            <a:ext cx="108000" cy="108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 name="TextBox 6"/>
          <p:cNvSpPr txBox="1"/>
          <p:nvPr/>
        </p:nvSpPr>
        <p:spPr>
          <a:xfrm>
            <a:off x="5076946" y="1410639"/>
            <a:ext cx="389850" cy="461665"/>
          </a:xfrm>
          <a:prstGeom prst="rect">
            <a:avLst/>
          </a:prstGeom>
          <a:noFill/>
        </p:spPr>
        <p:txBody>
          <a:bodyPr wrap="none" rtlCol="0">
            <a:spAutoFit/>
          </a:bodyPr>
          <a:lstStyle/>
          <a:p>
            <a:r>
              <a:rPr lang="en-CA" sz="2400" dirty="0" smtClean="0"/>
              <a:t>A</a:t>
            </a:r>
            <a:endParaRPr lang="en-CA" sz="2400" dirty="0"/>
          </a:p>
        </p:txBody>
      </p:sp>
      <p:sp>
        <p:nvSpPr>
          <p:cNvPr id="14" name="TextBox 13"/>
          <p:cNvSpPr txBox="1"/>
          <p:nvPr/>
        </p:nvSpPr>
        <p:spPr>
          <a:xfrm>
            <a:off x="9516011" y="1441493"/>
            <a:ext cx="407484" cy="461665"/>
          </a:xfrm>
          <a:prstGeom prst="rect">
            <a:avLst/>
          </a:prstGeom>
          <a:noFill/>
        </p:spPr>
        <p:txBody>
          <a:bodyPr wrap="none" rtlCol="0">
            <a:spAutoFit/>
          </a:bodyPr>
          <a:lstStyle/>
          <a:p>
            <a:r>
              <a:rPr lang="en-CA" sz="2400" dirty="0"/>
              <a:t>C</a:t>
            </a:r>
          </a:p>
        </p:txBody>
      </p:sp>
      <p:sp>
        <p:nvSpPr>
          <p:cNvPr id="15" name="TextBox 14"/>
          <p:cNvSpPr txBox="1"/>
          <p:nvPr/>
        </p:nvSpPr>
        <p:spPr>
          <a:xfrm>
            <a:off x="7310775" y="372579"/>
            <a:ext cx="389850" cy="461665"/>
          </a:xfrm>
          <a:prstGeom prst="rect">
            <a:avLst/>
          </a:prstGeom>
          <a:noFill/>
        </p:spPr>
        <p:txBody>
          <a:bodyPr wrap="none" rtlCol="0">
            <a:spAutoFit/>
          </a:bodyPr>
          <a:lstStyle/>
          <a:p>
            <a:r>
              <a:rPr lang="en-CA" sz="2400" dirty="0"/>
              <a:t>B</a:t>
            </a:r>
          </a:p>
        </p:txBody>
      </p:sp>
      <p:sp>
        <p:nvSpPr>
          <p:cNvPr id="8196" name="Content Placeholder 6"/>
          <p:cNvSpPr>
            <a:spLocks noGrp="1"/>
          </p:cNvSpPr>
          <p:nvPr>
            <p:ph idx="1"/>
          </p:nvPr>
        </p:nvSpPr>
        <p:spPr>
          <a:xfrm>
            <a:off x="1143000" y="1951038"/>
            <a:ext cx="8991600" cy="4525962"/>
          </a:xfrm>
        </p:spPr>
        <p:txBody>
          <a:bodyPr/>
          <a:lstStyle/>
          <a:p>
            <a:pPr eaLnBrk="1" hangingPunct="1"/>
            <a:r>
              <a:rPr lang="en-US" sz="2600" dirty="0" smtClean="0"/>
              <a:t>A tennis ball is launched at an angle, and flies through the air in a parabolic path, as shown, A</a:t>
            </a:r>
            <a:r>
              <a:rPr lang="en-US" sz="2600" dirty="0" smtClean="0">
                <a:sym typeface="Wingdings" panose="05000000000000000000" pitchFamily="2" charset="2"/>
              </a:rPr>
              <a:t> B  C</a:t>
            </a:r>
            <a:r>
              <a:rPr lang="en-US" sz="2600" dirty="0" smtClean="0"/>
              <a:t>.</a:t>
            </a:r>
          </a:p>
          <a:p>
            <a:pPr eaLnBrk="1" hangingPunct="1"/>
            <a:r>
              <a:rPr lang="en-US" sz="2600" dirty="0" smtClean="0"/>
              <a:t>At point B</a:t>
            </a:r>
            <a:endParaRPr lang="en-US" sz="2600" dirty="0"/>
          </a:p>
          <a:p>
            <a:pPr eaLnBrk="1" hangingPunct="1">
              <a:buFontTx/>
              <a:buAutoNum type="alphaUcPeriod"/>
            </a:pPr>
            <a:r>
              <a:rPr lang="en-US" sz="2600" dirty="0"/>
              <a:t> the velocity is horizontal, and the speed is maximum.</a:t>
            </a:r>
          </a:p>
          <a:p>
            <a:pPr eaLnBrk="1" hangingPunct="1">
              <a:buFontTx/>
              <a:buAutoNum type="alphaUcPeriod"/>
            </a:pPr>
            <a:r>
              <a:rPr lang="en-US" sz="2600" dirty="0" smtClean="0"/>
              <a:t> the velocity is horizontal, and the speed is minimum.</a:t>
            </a:r>
          </a:p>
          <a:p>
            <a:pPr eaLnBrk="1" hangingPunct="1">
              <a:buFontTx/>
              <a:buAutoNum type="alphaUcPeriod"/>
            </a:pPr>
            <a:r>
              <a:rPr lang="en-US" sz="2600" dirty="0" smtClean="0"/>
              <a:t> the velocity is horizontal, but the speed is neither a maximum nor a minimum.</a:t>
            </a:r>
          </a:p>
          <a:p>
            <a:pPr eaLnBrk="1" hangingPunct="1">
              <a:buFontTx/>
              <a:buAutoNum type="alphaUcPeriod"/>
            </a:pPr>
            <a:r>
              <a:rPr lang="en-US" sz="2600" dirty="0"/>
              <a:t> t</a:t>
            </a:r>
            <a:r>
              <a:rPr lang="en-US" sz="2600" dirty="0" smtClean="0"/>
              <a:t>he velocity is not horizontal, but the speed is minimum.</a:t>
            </a:r>
          </a:p>
          <a:p>
            <a:pPr eaLnBrk="1" hangingPunct="1">
              <a:buFontTx/>
              <a:buAutoNum type="alphaUcPeriod"/>
            </a:pPr>
            <a:r>
              <a:rPr lang="en-US" sz="2600" dirty="0"/>
              <a:t> t</a:t>
            </a:r>
            <a:r>
              <a:rPr lang="en-US" sz="2600" dirty="0" smtClean="0"/>
              <a:t>he velocity is not horizontal, and the speed is neither a maximum or minimum. </a:t>
            </a:r>
          </a:p>
        </p:txBody>
      </p:sp>
    </p:spTree>
    <p:extLst>
      <p:ext uri="{BB962C8B-B14F-4D97-AF65-F5344CB8AC3E}">
        <p14:creationId xmlns:p14="http://schemas.microsoft.com/office/powerpoint/2010/main" val="21562366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667000"/>
            <a:ext cx="5715000"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p:cNvSpPr>
            <a:spLocks noGrp="1" noChangeArrowheads="1"/>
          </p:cNvSpPr>
          <p:nvPr>
            <p:ph type="title"/>
          </p:nvPr>
        </p:nvSpPr>
        <p:spPr>
          <a:xfrm>
            <a:off x="397933" y="279399"/>
            <a:ext cx="8229600" cy="411163"/>
          </a:xfrm>
        </p:spPr>
        <p:txBody>
          <a:bodyPr/>
          <a:lstStyle/>
          <a:p>
            <a:pPr eaLnBrk="1" hangingPunct="1"/>
            <a:r>
              <a:rPr lang="en-US" sz="2400" dirty="0">
                <a:solidFill>
                  <a:schemeClr val="accent2"/>
                </a:solidFill>
              </a:rPr>
              <a:t>Monkey and Hunter </a:t>
            </a:r>
            <a:r>
              <a:rPr lang="en-US" sz="2400" dirty="0" smtClean="0">
                <a:solidFill>
                  <a:schemeClr val="accent2"/>
                </a:solidFill>
              </a:rPr>
              <a:t>Demonstration (and clicker question)</a:t>
            </a:r>
            <a:endParaRPr lang="en-US" sz="2400" dirty="0">
              <a:solidFill>
                <a:schemeClr val="accent2"/>
              </a:solidFill>
            </a:endParaRPr>
          </a:p>
        </p:txBody>
      </p:sp>
      <p:sp>
        <p:nvSpPr>
          <p:cNvPr id="23556" name="Rectangle 3"/>
          <p:cNvSpPr>
            <a:spLocks noGrp="1" noChangeArrowheads="1"/>
          </p:cNvSpPr>
          <p:nvPr>
            <p:ph type="body" idx="1"/>
          </p:nvPr>
        </p:nvSpPr>
        <p:spPr>
          <a:xfrm>
            <a:off x="152400" y="768350"/>
            <a:ext cx="10363200" cy="1936750"/>
          </a:xfrm>
        </p:spPr>
        <p:txBody>
          <a:bodyPr/>
          <a:lstStyle/>
          <a:p>
            <a:pPr eaLnBrk="1" hangingPunct="1">
              <a:spcBef>
                <a:spcPct val="0"/>
              </a:spcBef>
              <a:buFontTx/>
              <a:buNone/>
            </a:pPr>
            <a:r>
              <a:rPr lang="en-US" sz="2400" dirty="0">
                <a:solidFill>
                  <a:schemeClr val="accent2"/>
                </a:solidFill>
              </a:rPr>
              <a:t>The classic problem</a:t>
            </a:r>
            <a:r>
              <a:rPr lang="en-US" sz="2400" dirty="0"/>
              <a:t>: “A monkey hanging from the branch of a tree is spotted by a hunter. The monkey sees that the barrel of the gun is pointed directly at him.  At the exact instant the gun is fired, the monkey lets go of the branch.  Will the bullet (A) go above the monkey, (B) go below the monkey, or (C) hit the monkey?  </a:t>
            </a:r>
          </a:p>
        </p:txBody>
      </p:sp>
      <p:sp>
        <p:nvSpPr>
          <p:cNvPr id="23557" name="Rectangle 5"/>
          <p:cNvSpPr>
            <a:spLocks noChangeArrowheads="1"/>
          </p:cNvSpPr>
          <p:nvPr/>
        </p:nvSpPr>
        <p:spPr bwMode="auto">
          <a:xfrm>
            <a:off x="381000" y="2860675"/>
            <a:ext cx="4572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dirty="0">
                <a:solidFill>
                  <a:schemeClr val="accent2"/>
                </a:solidFill>
              </a:rPr>
              <a:t>Our demonstration</a:t>
            </a:r>
            <a:r>
              <a:rPr lang="en-US" sz="2400" dirty="0"/>
              <a:t> uses a pressurized tennis ball launcher. The laser is aimed directly at the monkey, which is supported by an electromagnet. As the tennis ball leaves the launcher, it breaks a connection that releases the magnet.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835150" y="203201"/>
            <a:ext cx="8485188" cy="1077913"/>
          </a:xfrm>
        </p:spPr>
        <p:txBody>
          <a:bodyPr/>
          <a:lstStyle/>
          <a:p>
            <a:r>
              <a:rPr lang="en-US" sz="4000"/>
              <a:t>Joke: Why Did the Chicken Cross the Road?</a:t>
            </a:r>
            <a:endParaRPr lang="en-US" smtClean="0"/>
          </a:p>
        </p:txBody>
      </p:sp>
      <p:sp>
        <p:nvSpPr>
          <p:cNvPr id="172035" name="Rectangle 3"/>
          <p:cNvSpPr>
            <a:spLocks noGrp="1" noChangeArrowheads="1"/>
          </p:cNvSpPr>
          <p:nvPr>
            <p:ph type="body" idx="1"/>
          </p:nvPr>
        </p:nvSpPr>
        <p:spPr>
          <a:xfrm>
            <a:off x="1295400" y="1904999"/>
            <a:ext cx="10058399" cy="4632325"/>
          </a:xfrm>
        </p:spPr>
        <p:txBody>
          <a:bodyPr/>
          <a:lstStyle/>
          <a:p>
            <a:pPr>
              <a:lnSpc>
                <a:spcPct val="90000"/>
              </a:lnSpc>
              <a:buFontTx/>
              <a:buNone/>
            </a:pPr>
            <a:r>
              <a:rPr lang="en-US" b="1" dirty="0" smtClean="0">
                <a:solidFill>
                  <a:srgbClr val="FF0000"/>
                </a:solidFill>
              </a:rPr>
              <a:t>Aristotle (330 BC):</a:t>
            </a:r>
            <a:endParaRPr lang="en-US" dirty="0" smtClean="0"/>
          </a:p>
          <a:p>
            <a:pPr>
              <a:lnSpc>
                <a:spcPct val="90000"/>
              </a:lnSpc>
              <a:buFontTx/>
              <a:buNone/>
            </a:pPr>
            <a:r>
              <a:rPr lang="en-US" dirty="0" smtClean="0"/>
              <a:t>“Because it is the nature of chickens to cross roads.”</a:t>
            </a:r>
          </a:p>
          <a:p>
            <a:pPr>
              <a:lnSpc>
                <a:spcPct val="90000"/>
              </a:lnSpc>
              <a:buFontTx/>
              <a:buNone/>
            </a:pPr>
            <a:r>
              <a:rPr lang="en-US" b="1" dirty="0" smtClean="0">
                <a:solidFill>
                  <a:srgbClr val="FF0000"/>
                </a:solidFill>
              </a:rPr>
              <a:t>Newton (1687):</a:t>
            </a:r>
            <a:r>
              <a:rPr lang="en-US" dirty="0" smtClean="0"/>
              <a:t> </a:t>
            </a:r>
          </a:p>
          <a:p>
            <a:pPr>
              <a:lnSpc>
                <a:spcPct val="90000"/>
              </a:lnSpc>
              <a:buFontTx/>
              <a:buNone/>
            </a:pPr>
            <a:r>
              <a:rPr lang="en-US" dirty="0" smtClean="0"/>
              <a:t>“Because there is no external net force causing the chicken’s velocity across the road to change.”</a:t>
            </a:r>
          </a:p>
          <a:p>
            <a:pPr>
              <a:lnSpc>
                <a:spcPct val="90000"/>
              </a:lnSpc>
              <a:buFontTx/>
              <a:buNone/>
            </a:pPr>
            <a:r>
              <a:rPr lang="en-US" b="1" dirty="0" smtClean="0">
                <a:solidFill>
                  <a:srgbClr val="FF0000"/>
                </a:solidFill>
              </a:rPr>
              <a:t>Einstein (1905):</a:t>
            </a:r>
            <a:endParaRPr lang="en-US" dirty="0" smtClean="0"/>
          </a:p>
          <a:p>
            <a:pPr>
              <a:lnSpc>
                <a:spcPct val="90000"/>
              </a:lnSpc>
              <a:buFontTx/>
              <a:buNone/>
            </a:pPr>
            <a:r>
              <a:rPr lang="en-US" dirty="0" smtClean="0"/>
              <a:t>“Is the chicken crossing the road, or is the road moving under the chicken?”</a:t>
            </a:r>
          </a:p>
        </p:txBody>
      </p:sp>
      <p:pic>
        <p:nvPicPr>
          <p:cNvPr id="11266" name="Picture 2" descr="http://3.bp.blogspot.com/_rJBzgmzNraI/TTTR5GAan_I/AAAAAAAABWc/tUWyepyGwkk/s400/chicken_crossing_r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4600" y="0"/>
            <a:ext cx="2090738" cy="20907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2499" y="6642556"/>
            <a:ext cx="5370381" cy="215444"/>
          </a:xfrm>
          <a:prstGeom prst="rect">
            <a:avLst/>
          </a:prstGeom>
          <a:noFill/>
        </p:spPr>
        <p:txBody>
          <a:bodyPr wrap="none" rtlCol="0">
            <a:spAutoFit/>
          </a:bodyPr>
          <a:lstStyle/>
          <a:p>
            <a:r>
              <a:rPr lang="en-CA" sz="800" dirty="0" smtClean="0"/>
              <a:t>[</a:t>
            </a:r>
            <a:r>
              <a:rPr lang="en-CA" sz="800" dirty="0"/>
              <a:t>image downloaded 9/30/2013 from </a:t>
            </a:r>
            <a:r>
              <a:rPr lang="en-CA" sz="800" dirty="0">
                <a:hlinkClick r:id="rId4"/>
              </a:rPr>
              <a:t>http://</a:t>
            </a:r>
            <a:r>
              <a:rPr lang="en-CA" sz="800" dirty="0" smtClean="0">
                <a:hlinkClick r:id="rId4"/>
              </a:rPr>
              <a:t>afgg.tumblr.com/post/3126636261/when-the-chicken-crossed-the-road</a:t>
            </a:r>
            <a:r>
              <a:rPr lang="en-CA" sz="800" dirty="0" smtClean="0"/>
              <a:t> ]</a:t>
            </a:r>
            <a:endParaRPr lang="en-CA" sz="800" dirty="0"/>
          </a:p>
        </p:txBody>
      </p:sp>
    </p:spTree>
    <p:extLst>
      <p:ext uri="{BB962C8B-B14F-4D97-AF65-F5344CB8AC3E}">
        <p14:creationId xmlns:p14="http://schemas.microsoft.com/office/powerpoint/2010/main" val="1213944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72035">
                                            <p:txEl>
                                              <p:pRg st="1" end="1"/>
                                            </p:txEl>
                                          </p:spTgt>
                                        </p:tgtEl>
                                        <p:attrNameLst>
                                          <p:attrName>style.visibility</p:attrName>
                                        </p:attrNameLst>
                                      </p:cBhvr>
                                      <p:to>
                                        <p:strVal val="visible"/>
                                      </p:to>
                                    </p:set>
                                    <p:anim calcmode="lin" valueType="num">
                                      <p:cBhvr additive="base">
                                        <p:cTn id="7" dur="1000" fill="hold"/>
                                        <p:tgtEl>
                                          <p:spTgt spid="172035">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1720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72035">
                                            <p:txEl>
                                              <p:pRg st="3" end="3"/>
                                            </p:txEl>
                                          </p:spTgt>
                                        </p:tgtEl>
                                        <p:attrNameLst>
                                          <p:attrName>style.visibility</p:attrName>
                                        </p:attrNameLst>
                                      </p:cBhvr>
                                      <p:to>
                                        <p:strVal val="visible"/>
                                      </p:to>
                                    </p:set>
                                    <p:anim calcmode="lin" valueType="num">
                                      <p:cBhvr additive="base">
                                        <p:cTn id="13" dur="1000" fill="hold"/>
                                        <p:tgtEl>
                                          <p:spTgt spid="172035">
                                            <p:txEl>
                                              <p:pRg st="3" end="3"/>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1720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2035">
                                            <p:txEl>
                                              <p:pRg st="5" end="5"/>
                                            </p:txEl>
                                          </p:spTgt>
                                        </p:tgtEl>
                                        <p:attrNameLst>
                                          <p:attrName>style.visibility</p:attrName>
                                        </p:attrNameLst>
                                      </p:cBhvr>
                                      <p:to>
                                        <p:strVal val="visible"/>
                                      </p:to>
                                    </p:set>
                                    <p:anim calcmode="lin" valueType="num">
                                      <p:cBhvr additive="base">
                                        <p:cTn id="19" dur="500" fill="hold"/>
                                        <p:tgtEl>
                                          <p:spTgt spid="17203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203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0" descr="04_22_Figure"/>
          <p:cNvPicPr>
            <a:picLocks noChangeAspect="1" noChangeArrowheads="1"/>
          </p:cNvPicPr>
          <p:nvPr/>
        </p:nvPicPr>
        <p:blipFill>
          <a:blip r:embed="rId2">
            <a:extLst>
              <a:ext uri="{28A0092B-C50C-407E-A947-70E740481C1C}">
                <a14:useLocalDpi xmlns:a14="http://schemas.microsoft.com/office/drawing/2010/main" val="0"/>
              </a:ext>
            </a:extLst>
          </a:blip>
          <a:srcRect b="2606"/>
          <a:stretch>
            <a:fillRect/>
          </a:stretch>
        </p:blipFill>
        <p:spPr bwMode="auto">
          <a:xfrm>
            <a:off x="6402646" y="269877"/>
            <a:ext cx="5560753" cy="5749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p:cNvSpPr>
            <a:spLocks noGrp="1" noChangeArrowheads="1"/>
          </p:cNvSpPr>
          <p:nvPr>
            <p:ph type="title"/>
          </p:nvPr>
        </p:nvSpPr>
        <p:spPr>
          <a:xfrm>
            <a:off x="990600" y="269877"/>
            <a:ext cx="4859596" cy="619124"/>
          </a:xfrm>
        </p:spPr>
        <p:txBody>
          <a:bodyPr/>
          <a:lstStyle/>
          <a:p>
            <a:pPr eaLnBrk="1" hangingPunct="1"/>
            <a:r>
              <a:rPr lang="en-US" sz="3600" dirty="0"/>
              <a:t>Relative Position</a:t>
            </a:r>
          </a:p>
        </p:txBody>
      </p:sp>
      <p:pic>
        <p:nvPicPr>
          <p:cNvPr id="25604" name="Picture 16" descr="CH4_PPT_Slide_4-68"/>
          <p:cNvPicPr>
            <a:picLocks noChangeAspect="1" noChangeArrowheads="1"/>
          </p:cNvPicPr>
          <p:nvPr/>
        </p:nvPicPr>
        <p:blipFill>
          <a:blip r:embed="rId3">
            <a:extLst>
              <a:ext uri="{28A0092B-C50C-407E-A947-70E740481C1C}">
                <a14:useLocalDpi xmlns:a14="http://schemas.microsoft.com/office/drawing/2010/main" val="0"/>
              </a:ext>
            </a:extLst>
          </a:blip>
          <a:srcRect r="64253"/>
          <a:stretch>
            <a:fillRect/>
          </a:stretch>
        </p:blipFill>
        <p:spPr bwMode="auto">
          <a:xfrm>
            <a:off x="2057400" y="889001"/>
            <a:ext cx="3055938"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598320" y="1737360"/>
              <a:ext cx="5911920" cy="3020760"/>
            </p14:xfrm>
          </p:contentPart>
        </mc:Choice>
        <mc:Fallback xmlns="">
          <p:pic>
            <p:nvPicPr>
              <p:cNvPr id="2" name="Ink 1"/>
              <p:cNvPicPr/>
              <p:nvPr/>
            </p:nvPicPr>
            <p:blipFill>
              <a:blip r:embed="rId5"/>
              <a:stretch>
                <a:fillRect/>
              </a:stretch>
            </p:blipFill>
            <p:spPr>
              <a:xfrm>
                <a:off x="590400" y="1730520"/>
                <a:ext cx="5929200" cy="3036240"/>
              </a:xfrm>
              <a:prstGeom prst="rect">
                <a:avLst/>
              </a:prstGeom>
            </p:spPr>
          </p:pic>
        </mc:Fallback>
      </mc:AlternateContent>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398151" y="152400"/>
            <a:ext cx="9829800" cy="593725"/>
          </a:xfrm>
        </p:spPr>
        <p:txBody>
          <a:bodyPr/>
          <a:lstStyle/>
          <a:p>
            <a:pPr eaLnBrk="1" hangingPunct="1"/>
            <a:r>
              <a:rPr lang="en-US" sz="3600" dirty="0" smtClean="0"/>
              <a:t>Clicker Question</a:t>
            </a:r>
            <a:endParaRPr lang="en-US" sz="3600" dirty="0"/>
          </a:p>
        </p:txBody>
      </p:sp>
      <mc:AlternateContent xmlns:mc="http://schemas.openxmlformats.org/markup-compatibility/2006" xmlns:a14="http://schemas.microsoft.com/office/drawing/2010/main">
        <mc:Choice Requires="a14">
          <p:sp>
            <p:nvSpPr>
              <p:cNvPr id="4100" name="Content Placeholder 6"/>
              <p:cNvSpPr>
                <a:spLocks noGrp="1"/>
              </p:cNvSpPr>
              <p:nvPr>
                <p:ph idx="1"/>
              </p:nvPr>
            </p:nvSpPr>
            <p:spPr>
              <a:xfrm>
                <a:off x="609600" y="939790"/>
                <a:ext cx="7239000" cy="5613410"/>
              </a:xfrm>
            </p:spPr>
            <p:txBody>
              <a:bodyPr/>
              <a:lstStyle/>
              <a:p>
                <a:pPr eaLnBrk="1" hangingPunct="1"/>
                <a:r>
                  <a:rPr lang="en-US" sz="2600" dirty="0" smtClean="0"/>
                  <a:t>A </a:t>
                </a:r>
                <a:r>
                  <a:rPr lang="en-CA" sz="2600" dirty="0" smtClean="0"/>
                  <a:t>mouse digs a tunnel 1 m down, then turns and continues digging 1 m East, then turns again and digs 1 m North.</a:t>
                </a:r>
              </a:p>
              <a:p>
                <a:pPr eaLnBrk="1" hangingPunct="1"/>
                <a:r>
                  <a:rPr lang="en-CA" sz="2600" dirty="0" smtClean="0"/>
                  <a:t>Draw a diagram of the path of the mouse.</a:t>
                </a:r>
              </a:p>
              <a:p>
                <a:pPr eaLnBrk="1" hangingPunct="1"/>
                <a:r>
                  <a:rPr lang="en-CA" sz="2600" dirty="0" smtClean="0"/>
                  <a:t>How far is the mouse from his starting position?</a:t>
                </a:r>
                <a:endParaRPr lang="en-US" sz="2600" dirty="0"/>
              </a:p>
              <a:p>
                <a:pPr eaLnBrk="1" hangingPunct="1">
                  <a:buFontTx/>
                  <a:buAutoNum type="alphaUcPeriod"/>
                </a:pPr>
                <a:r>
                  <a:rPr lang="en-US" sz="2600" dirty="0" smtClean="0"/>
                  <a:t> </a:t>
                </a:r>
                <a14:m>
                  <m:oMath xmlns:m="http://schemas.openxmlformats.org/officeDocument/2006/math">
                    <m:r>
                      <a:rPr lang="en-CA" sz="2600" i="1" dirty="0">
                        <a:latin typeface="Cambria Math"/>
                      </a:rPr>
                      <m:t>3</m:t>
                    </m:r>
                    <m:r>
                      <a:rPr lang="en-CA" sz="2600" i="1">
                        <a:latin typeface="Cambria Math"/>
                      </a:rPr>
                      <m:t> </m:t>
                    </m:r>
                    <m:r>
                      <m:rPr>
                        <m:sty m:val="p"/>
                      </m:rPr>
                      <a:rPr lang="en-CA" sz="2600">
                        <a:latin typeface="Cambria Math"/>
                      </a:rPr>
                      <m:t>m</m:t>
                    </m:r>
                  </m:oMath>
                </a14:m>
                <a:endParaRPr lang="en-US" sz="2600" dirty="0"/>
              </a:p>
              <a:p>
                <a:pPr eaLnBrk="1" hangingPunct="1">
                  <a:buFontTx/>
                  <a:buAutoNum type="alphaUcPeriod"/>
                </a:pPr>
                <a:r>
                  <a:rPr lang="en-US" sz="2600" dirty="0" smtClean="0"/>
                  <a:t> </a:t>
                </a:r>
                <a14:m>
                  <m:oMath xmlns:m="http://schemas.openxmlformats.org/officeDocument/2006/math">
                    <m:r>
                      <a:rPr lang="en-CA" sz="2600" b="0" i="1" smtClean="0">
                        <a:latin typeface="Cambria Math"/>
                      </a:rPr>
                      <m:t>2</m:t>
                    </m:r>
                    <m:r>
                      <a:rPr lang="en-CA" sz="2600" i="1">
                        <a:latin typeface="Cambria Math"/>
                      </a:rPr>
                      <m:t> </m:t>
                    </m:r>
                    <m:r>
                      <m:rPr>
                        <m:sty m:val="p"/>
                      </m:rPr>
                      <a:rPr lang="en-CA" sz="2600">
                        <a:latin typeface="Cambria Math"/>
                      </a:rPr>
                      <m:t>m</m:t>
                    </m:r>
                  </m:oMath>
                </a14:m>
                <a:endParaRPr lang="en-US" sz="2600" dirty="0"/>
              </a:p>
              <a:p>
                <a:pPr eaLnBrk="1" hangingPunct="1">
                  <a:buFontTx/>
                  <a:buAutoNum type="alphaUcPeriod"/>
                </a:pPr>
                <a:r>
                  <a:rPr lang="en-US" sz="2600" dirty="0" smtClean="0"/>
                  <a:t> </a:t>
                </a:r>
                <a14:m>
                  <m:oMath xmlns:m="http://schemas.openxmlformats.org/officeDocument/2006/math">
                    <m:r>
                      <a:rPr lang="en-CA" sz="2600" i="1" dirty="0">
                        <a:latin typeface="Cambria Math"/>
                      </a:rPr>
                      <m:t>1</m:t>
                    </m:r>
                    <m:r>
                      <a:rPr lang="en-CA" sz="2600" i="1">
                        <a:latin typeface="Cambria Math"/>
                      </a:rPr>
                      <m:t> </m:t>
                    </m:r>
                    <m:r>
                      <m:rPr>
                        <m:sty m:val="p"/>
                      </m:rPr>
                      <a:rPr lang="en-CA" sz="2600">
                        <a:latin typeface="Cambria Math"/>
                      </a:rPr>
                      <m:t>m</m:t>
                    </m:r>
                  </m:oMath>
                </a14:m>
                <a:endParaRPr lang="en-US" sz="2600" dirty="0"/>
              </a:p>
              <a:p>
                <a:pPr eaLnBrk="1" hangingPunct="1">
                  <a:buFontTx/>
                  <a:buAutoNum type="alphaUcPeriod"/>
                </a:pPr>
                <a:r>
                  <a:rPr lang="en-US" sz="2600" dirty="0" smtClean="0"/>
                  <a:t> </a:t>
                </a:r>
                <a14:m>
                  <m:oMath xmlns:m="http://schemas.openxmlformats.org/officeDocument/2006/math">
                    <m:rad>
                      <m:radPr>
                        <m:degHide m:val="on"/>
                        <m:ctrlPr>
                          <a:rPr lang="en-US" sz="2600" i="1">
                            <a:latin typeface="Cambria Math"/>
                          </a:rPr>
                        </m:ctrlPr>
                      </m:radPr>
                      <m:deg/>
                      <m:e>
                        <m:r>
                          <a:rPr lang="en-CA" sz="2600" i="1">
                            <a:latin typeface="Cambria Math"/>
                          </a:rPr>
                          <m:t>3</m:t>
                        </m:r>
                      </m:e>
                    </m:rad>
                    <m:r>
                      <a:rPr lang="en-CA" sz="2600" i="1">
                        <a:latin typeface="Cambria Math"/>
                      </a:rPr>
                      <m:t> </m:t>
                    </m:r>
                    <m:r>
                      <m:rPr>
                        <m:sty m:val="p"/>
                      </m:rPr>
                      <a:rPr lang="en-CA" sz="2600">
                        <a:latin typeface="Cambria Math"/>
                      </a:rPr>
                      <m:t>m</m:t>
                    </m:r>
                  </m:oMath>
                </a14:m>
                <a:endParaRPr lang="en-US" sz="2600" dirty="0"/>
              </a:p>
              <a:p>
                <a:pPr eaLnBrk="1" hangingPunct="1">
                  <a:buFontTx/>
                  <a:buAutoNum type="alphaUcPeriod"/>
                </a:pPr>
                <a:r>
                  <a:rPr lang="en-US" sz="2600" dirty="0" smtClean="0"/>
                  <a:t> </a:t>
                </a:r>
                <a14:m>
                  <m:oMath xmlns:m="http://schemas.openxmlformats.org/officeDocument/2006/math">
                    <m:rad>
                      <m:radPr>
                        <m:degHide m:val="on"/>
                        <m:ctrlPr>
                          <a:rPr lang="en-US" sz="2600" i="1" smtClean="0">
                            <a:latin typeface="Cambria Math"/>
                          </a:rPr>
                        </m:ctrlPr>
                      </m:radPr>
                      <m:deg/>
                      <m:e>
                        <m:r>
                          <a:rPr lang="en-CA" sz="2600" b="0" i="1" smtClean="0">
                            <a:latin typeface="Cambria Math"/>
                          </a:rPr>
                          <m:t>2</m:t>
                        </m:r>
                      </m:e>
                    </m:rad>
                    <m:r>
                      <a:rPr lang="en-CA" sz="2600" b="0" i="1" smtClean="0">
                        <a:latin typeface="Cambria Math"/>
                      </a:rPr>
                      <m:t> </m:t>
                    </m:r>
                    <m:r>
                      <m:rPr>
                        <m:sty m:val="p"/>
                      </m:rPr>
                      <a:rPr lang="en-CA" sz="2600" b="0" i="0" smtClean="0">
                        <a:latin typeface="Cambria Math"/>
                      </a:rPr>
                      <m:t>m</m:t>
                    </m:r>
                  </m:oMath>
                </a14:m>
                <a:endParaRPr lang="en-US" sz="2600" dirty="0" smtClean="0"/>
              </a:p>
              <a:p>
                <a:pPr eaLnBrk="1" hangingPunct="1">
                  <a:buFontTx/>
                  <a:buAutoNum type="alphaUcPeriod"/>
                </a:pPr>
                <a:endParaRPr lang="en-US" sz="2600" dirty="0"/>
              </a:p>
            </p:txBody>
          </p:sp>
        </mc:Choice>
        <mc:Fallback xmlns="">
          <p:sp>
            <p:nvSpPr>
              <p:cNvPr id="4100" name="Content Placeholder 6"/>
              <p:cNvSpPr>
                <a:spLocks noGrp="1" noRot="1" noChangeAspect="1" noMove="1" noResize="1" noEditPoints="1" noAdjustHandles="1" noChangeArrowheads="1" noChangeShapeType="1" noTextEdit="1"/>
              </p:cNvSpPr>
              <p:nvPr>
                <p:ph idx="1"/>
              </p:nvPr>
            </p:nvSpPr>
            <p:spPr>
              <a:xfrm>
                <a:off x="609600" y="939790"/>
                <a:ext cx="7239000" cy="5613410"/>
              </a:xfrm>
              <a:blipFill rotWithShape="1">
                <a:blip r:embed="rId2"/>
                <a:stretch>
                  <a:fillRect l="-1263" t="-977"/>
                </a:stretch>
              </a:blipFill>
            </p:spPr>
            <p:txBody>
              <a:bodyPr/>
              <a:lstStyle/>
              <a:p>
                <a:r>
                  <a:rPr lang="en-CA">
                    <a:noFill/>
                  </a:rPr>
                  <a:t> </a:t>
                </a:r>
              </a:p>
            </p:txBody>
          </p:sp>
        </mc:Fallback>
      </mc:AlternateContent>
    </p:spTree>
    <p:extLst>
      <p:ext uri="{BB962C8B-B14F-4D97-AF65-F5344CB8AC3E}">
        <p14:creationId xmlns:p14="http://schemas.microsoft.com/office/powerpoint/2010/main" val="25556757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6" descr="CH1_PPT_Slide_1-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576" y="1905000"/>
            <a:ext cx="2762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16" descr="CH1_PPT_Slide_1-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2362200"/>
            <a:ext cx="2762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16" descr="CH1_PPT_Slide_1-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2849564"/>
            <a:ext cx="2762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5" name="Rectangle 2"/>
          <p:cNvSpPr>
            <a:spLocks noGrp="1" noChangeArrowheads="1"/>
          </p:cNvSpPr>
          <p:nvPr>
            <p:ph type="body" idx="1"/>
          </p:nvPr>
        </p:nvSpPr>
        <p:spPr>
          <a:xfrm>
            <a:off x="1574800" y="1066800"/>
            <a:ext cx="8801100" cy="5702300"/>
          </a:xfrm>
        </p:spPr>
        <p:txBody>
          <a:bodyPr/>
          <a:lstStyle/>
          <a:p>
            <a:pPr marL="355600" indent="-355600">
              <a:lnSpc>
                <a:spcPct val="90000"/>
              </a:lnSpc>
              <a:spcBef>
                <a:spcPct val="0"/>
              </a:spcBef>
            </a:pPr>
            <a:r>
              <a:rPr lang="en-US" sz="3000"/>
              <a:t>Relative velocities are found as the time derivative of the relative positions.</a:t>
            </a:r>
          </a:p>
          <a:p>
            <a:pPr marL="355600" indent="-355600" eaLnBrk="1" hangingPunct="1">
              <a:lnSpc>
                <a:spcPct val="90000"/>
              </a:lnSpc>
              <a:spcBef>
                <a:spcPct val="0"/>
              </a:spcBef>
              <a:spcAft>
                <a:spcPts val="600"/>
              </a:spcAft>
            </a:pPr>
            <a:r>
              <a:rPr lang="en-US" sz="3000" baseline="-25000"/>
              <a:t>  CA</a:t>
            </a:r>
            <a:r>
              <a:rPr lang="en-US" sz="3000"/>
              <a:t> is the velocity of C relative to A.</a:t>
            </a:r>
          </a:p>
          <a:p>
            <a:pPr marL="355600" indent="-355600" eaLnBrk="1" hangingPunct="1">
              <a:lnSpc>
                <a:spcPct val="90000"/>
              </a:lnSpc>
              <a:spcBef>
                <a:spcPct val="0"/>
              </a:spcBef>
              <a:spcAft>
                <a:spcPts val="600"/>
              </a:spcAft>
            </a:pPr>
            <a:r>
              <a:rPr lang="en-US" sz="3000" baseline="-25000"/>
              <a:t>  CB</a:t>
            </a:r>
            <a:r>
              <a:rPr lang="en-US" sz="3000"/>
              <a:t> is the velocity of C relative to B.</a:t>
            </a:r>
          </a:p>
          <a:p>
            <a:pPr marL="355600" indent="-355600" eaLnBrk="1" hangingPunct="1">
              <a:lnSpc>
                <a:spcPct val="90000"/>
              </a:lnSpc>
              <a:spcBef>
                <a:spcPct val="0"/>
              </a:spcBef>
              <a:spcAft>
                <a:spcPts val="600"/>
              </a:spcAft>
            </a:pPr>
            <a:r>
              <a:rPr lang="en-US" sz="3000" baseline="-25000"/>
              <a:t>  AB</a:t>
            </a:r>
            <a:r>
              <a:rPr lang="en-US" sz="3000"/>
              <a:t> is the velocity of reference frame A relative to reference frame B.</a:t>
            </a:r>
          </a:p>
          <a:p>
            <a:pPr marL="355600" indent="-355600" eaLnBrk="1" hangingPunct="1">
              <a:lnSpc>
                <a:spcPct val="90000"/>
              </a:lnSpc>
              <a:spcBef>
                <a:spcPct val="0"/>
              </a:spcBef>
              <a:spcAft>
                <a:spcPts val="600"/>
              </a:spcAft>
            </a:pPr>
            <a:endParaRPr lang="en-US" sz="3000"/>
          </a:p>
          <a:p>
            <a:pPr marL="355600" indent="-355600" eaLnBrk="1" hangingPunct="1">
              <a:lnSpc>
                <a:spcPct val="90000"/>
              </a:lnSpc>
              <a:spcBef>
                <a:spcPct val="0"/>
              </a:spcBef>
              <a:spcAft>
                <a:spcPts val="600"/>
              </a:spcAft>
            </a:pPr>
            <a:endParaRPr lang="en-US" sz="3000"/>
          </a:p>
          <a:p>
            <a:pPr marL="355600" indent="-355600" eaLnBrk="1" hangingPunct="1">
              <a:lnSpc>
                <a:spcPct val="90000"/>
              </a:lnSpc>
              <a:spcBef>
                <a:spcPct val="0"/>
              </a:spcBef>
              <a:spcAft>
                <a:spcPts val="600"/>
              </a:spcAft>
            </a:pPr>
            <a:endParaRPr lang="en-US" sz="3000"/>
          </a:p>
          <a:p>
            <a:pPr marL="355600" indent="-355600" eaLnBrk="1" hangingPunct="1">
              <a:lnSpc>
                <a:spcPct val="90000"/>
              </a:lnSpc>
              <a:spcBef>
                <a:spcPct val="0"/>
              </a:spcBef>
              <a:spcAft>
                <a:spcPts val="600"/>
              </a:spcAft>
            </a:pPr>
            <a:r>
              <a:rPr lang="en-US" sz="3000"/>
              <a:t>This is known as the </a:t>
            </a:r>
            <a:r>
              <a:rPr lang="en-US" sz="3000" b="1"/>
              <a:t>Galilean transformation of velocity.</a:t>
            </a:r>
            <a:endParaRPr lang="en-US" sz="3000"/>
          </a:p>
        </p:txBody>
      </p:sp>
      <p:sp>
        <p:nvSpPr>
          <p:cNvPr id="26630" name="Rectangle 3"/>
          <p:cNvSpPr>
            <a:spLocks noGrp="1" noChangeArrowheads="1"/>
          </p:cNvSpPr>
          <p:nvPr>
            <p:ph type="title"/>
          </p:nvPr>
        </p:nvSpPr>
        <p:spPr>
          <a:xfrm>
            <a:off x="1600200" y="25400"/>
            <a:ext cx="7772400" cy="558800"/>
          </a:xfrm>
        </p:spPr>
        <p:txBody>
          <a:bodyPr/>
          <a:lstStyle/>
          <a:p>
            <a:pPr algn="l" eaLnBrk="1" hangingPunct="1">
              <a:lnSpc>
                <a:spcPct val="90000"/>
              </a:lnSpc>
            </a:pPr>
            <a:r>
              <a:rPr lang="en-US" sz="3200">
                <a:solidFill>
                  <a:schemeClr val="bg1"/>
                </a:solidFill>
              </a:rPr>
              <a:t>Reference Frames</a:t>
            </a:r>
          </a:p>
        </p:txBody>
      </p:sp>
      <p:pic>
        <p:nvPicPr>
          <p:cNvPr id="153608" name="Picture 12" descr="04_KeyEquation_02"/>
          <p:cNvPicPr>
            <a:picLocks noChangeAspect="1" noChangeArrowheads="1"/>
          </p:cNvPicPr>
          <p:nvPr/>
        </p:nvPicPr>
        <p:blipFill>
          <a:blip r:embed="rId4">
            <a:extLst>
              <a:ext uri="{28A0092B-C50C-407E-A947-70E740481C1C}">
                <a14:useLocalDpi xmlns:a14="http://schemas.microsoft.com/office/drawing/2010/main" val="0"/>
              </a:ext>
            </a:extLst>
          </a:blip>
          <a:srcRect l="33073" r="39294" b="27675"/>
          <a:stretch>
            <a:fillRect/>
          </a:stretch>
        </p:blipFill>
        <p:spPr bwMode="auto">
          <a:xfrm>
            <a:off x="3814764" y="3810001"/>
            <a:ext cx="44672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Rectangle 2"/>
          <p:cNvSpPr txBox="1">
            <a:spLocks noChangeArrowheads="1"/>
          </p:cNvSpPr>
          <p:nvPr/>
        </p:nvSpPr>
        <p:spPr bwMode="auto">
          <a:xfrm>
            <a:off x="1752600" y="61914"/>
            <a:ext cx="85915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3600">
                <a:solidFill>
                  <a:schemeClr val="tx2"/>
                </a:solidFill>
              </a:rPr>
              <a:t>Relative Velocity</a:t>
            </a:r>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4456440" y="5666400"/>
              <a:ext cx="6702120" cy="859680"/>
            </p14:xfrm>
          </p:contentPart>
        </mc:Choice>
        <mc:Fallback xmlns="">
          <p:pic>
            <p:nvPicPr>
              <p:cNvPr id="2" name="Ink 1"/>
              <p:cNvPicPr/>
              <p:nvPr/>
            </p:nvPicPr>
            <p:blipFill>
              <a:blip r:embed="rId6"/>
              <a:stretch>
                <a:fillRect/>
              </a:stretch>
            </p:blipFill>
            <p:spPr>
              <a:xfrm>
                <a:off x="4445640" y="5660280"/>
                <a:ext cx="6717600" cy="8751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0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0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60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360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360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5360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81200" y="76201"/>
            <a:ext cx="8229600" cy="639763"/>
          </a:xfrm>
        </p:spPr>
        <p:txBody>
          <a:bodyPr/>
          <a:lstStyle/>
          <a:p>
            <a:r>
              <a:rPr lang="en-US" smtClean="0"/>
              <a:t>Relative Motion</a:t>
            </a:r>
          </a:p>
        </p:txBody>
      </p:sp>
      <p:sp>
        <p:nvSpPr>
          <p:cNvPr id="5" name="Text Placeholder 4"/>
          <p:cNvSpPr>
            <a:spLocks noGrp="1"/>
          </p:cNvSpPr>
          <p:nvPr>
            <p:ph type="body" sz="half" idx="1"/>
          </p:nvPr>
        </p:nvSpPr>
        <p:spPr>
          <a:xfrm>
            <a:off x="457200" y="990600"/>
            <a:ext cx="5943600" cy="5257800"/>
          </a:xfrm>
        </p:spPr>
        <p:txBody>
          <a:bodyPr/>
          <a:lstStyle/>
          <a:p>
            <a:r>
              <a:rPr lang="en-US" dirty="0" smtClean="0"/>
              <a:t>Note the “cancellation”</a:t>
            </a:r>
          </a:p>
          <a:p>
            <a:r>
              <a:rPr lang="en-US" dirty="0" err="1" smtClean="0"/>
              <a:t>v</a:t>
            </a:r>
            <a:r>
              <a:rPr lang="en-US" baseline="-25000" dirty="0" err="1" smtClean="0"/>
              <a:t>TG</a:t>
            </a:r>
            <a:r>
              <a:rPr lang="en-US" dirty="0" smtClean="0"/>
              <a:t> = velocity of the </a:t>
            </a:r>
            <a:r>
              <a:rPr lang="en-US" b="1" dirty="0" smtClean="0"/>
              <a:t>T</a:t>
            </a:r>
            <a:r>
              <a:rPr lang="en-US" dirty="0" smtClean="0"/>
              <a:t>rain relative to the </a:t>
            </a:r>
            <a:r>
              <a:rPr lang="en-US" b="1" dirty="0" smtClean="0"/>
              <a:t>G</a:t>
            </a:r>
            <a:r>
              <a:rPr lang="en-US" dirty="0" smtClean="0"/>
              <a:t>round</a:t>
            </a:r>
          </a:p>
          <a:p>
            <a:r>
              <a:rPr lang="en-US" dirty="0" err="1" smtClean="0"/>
              <a:t>v</a:t>
            </a:r>
            <a:r>
              <a:rPr lang="en-US" baseline="-25000" dirty="0" err="1" smtClean="0"/>
              <a:t>PT</a:t>
            </a:r>
            <a:r>
              <a:rPr lang="en-US" dirty="0" smtClean="0"/>
              <a:t> = velocity of the </a:t>
            </a:r>
            <a:r>
              <a:rPr lang="en-US" b="1" dirty="0" smtClean="0"/>
              <a:t>P</a:t>
            </a:r>
            <a:r>
              <a:rPr lang="en-US" dirty="0" smtClean="0"/>
              <a:t>assenger relative to the </a:t>
            </a:r>
            <a:r>
              <a:rPr lang="en-US" b="1" dirty="0" smtClean="0"/>
              <a:t>T</a:t>
            </a:r>
            <a:r>
              <a:rPr lang="en-US" dirty="0" smtClean="0"/>
              <a:t>rain</a:t>
            </a:r>
          </a:p>
          <a:p>
            <a:r>
              <a:rPr lang="en-US" dirty="0" err="1" smtClean="0"/>
              <a:t>v</a:t>
            </a:r>
            <a:r>
              <a:rPr lang="en-US" baseline="-25000" dirty="0" err="1" smtClean="0"/>
              <a:t>PG</a:t>
            </a:r>
            <a:r>
              <a:rPr lang="en-US" dirty="0" smtClean="0"/>
              <a:t> = velocity of the </a:t>
            </a:r>
            <a:r>
              <a:rPr lang="en-US" b="1" dirty="0" smtClean="0"/>
              <a:t>P</a:t>
            </a:r>
            <a:r>
              <a:rPr lang="en-US" dirty="0" smtClean="0"/>
              <a:t>assenger relative to the </a:t>
            </a:r>
            <a:r>
              <a:rPr lang="en-US" b="1" dirty="0" smtClean="0"/>
              <a:t>G</a:t>
            </a:r>
            <a:r>
              <a:rPr lang="en-US" dirty="0" smtClean="0"/>
              <a:t>round</a:t>
            </a:r>
          </a:p>
          <a:p>
            <a:r>
              <a:rPr lang="en-US" dirty="0"/>
              <a:t>Also:   </a:t>
            </a:r>
            <a:r>
              <a:rPr lang="en-US" i="1" dirty="0">
                <a:latin typeface="Times New Roman" panose="02020603050405020304" pitchFamily="18" charset="0"/>
                <a:cs typeface="Times New Roman" panose="02020603050405020304" pitchFamily="18" charset="0"/>
              </a:rPr>
              <a:t>v</a:t>
            </a:r>
            <a:r>
              <a:rPr lang="en-US" baseline="-25000" dirty="0">
                <a:latin typeface="Times New Roman" panose="02020603050405020304" pitchFamily="18" charset="0"/>
                <a:cs typeface="Times New Roman" panose="02020603050405020304" pitchFamily="18" charset="0"/>
              </a:rPr>
              <a:t>12</a:t>
            </a:r>
            <a:r>
              <a:rPr lang="en-US" dirty="0">
                <a:latin typeface="Times New Roman" panose="02020603050405020304" pitchFamily="18" charset="0"/>
                <a:cs typeface="Times New Roman" panose="02020603050405020304" pitchFamily="18" charset="0"/>
              </a:rPr>
              <a:t> = −</a:t>
            </a:r>
            <a:r>
              <a:rPr lang="en-US" i="1" dirty="0" smtClean="0">
                <a:latin typeface="Times New Roman" panose="02020603050405020304" pitchFamily="18" charset="0"/>
                <a:cs typeface="Times New Roman" panose="02020603050405020304" pitchFamily="18" charset="0"/>
              </a:rPr>
              <a:t>v</a:t>
            </a:r>
            <a:r>
              <a:rPr lang="en-US" baseline="-25000" dirty="0" smtClean="0">
                <a:latin typeface="Times New Roman" panose="02020603050405020304" pitchFamily="18" charset="0"/>
                <a:cs typeface="Times New Roman" panose="02020603050405020304" pitchFamily="18" charset="0"/>
              </a:rPr>
              <a:t>21</a:t>
            </a:r>
            <a:endParaRPr lang="en-US" dirty="0">
              <a:latin typeface="Times New Roman" panose="02020603050405020304" pitchFamily="18" charset="0"/>
              <a:cs typeface="Times New Roman" panose="02020603050405020304" pitchFamily="18" charset="0"/>
            </a:endParaRPr>
          </a:p>
        </p:txBody>
      </p:sp>
      <p:pic>
        <p:nvPicPr>
          <p:cNvPr id="2765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762000"/>
            <a:ext cx="394335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6629401" y="4114800"/>
            <a:ext cx="344487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900"/>
              <a:t>v</a:t>
            </a:r>
            <a:r>
              <a:rPr lang="en-US" sz="3900" baseline="-25000"/>
              <a:t>PG</a:t>
            </a:r>
            <a:r>
              <a:rPr lang="en-US" sz="3900"/>
              <a:t> = v</a:t>
            </a:r>
            <a:r>
              <a:rPr lang="en-US" sz="3900" baseline="-25000"/>
              <a:t>PT</a:t>
            </a:r>
            <a:r>
              <a:rPr lang="en-US" sz="3900"/>
              <a:t> + v</a:t>
            </a:r>
            <a:r>
              <a:rPr lang="en-US" sz="3900" baseline="-25000"/>
              <a:t>TG</a:t>
            </a:r>
          </a:p>
        </p:txBody>
      </p:sp>
      <p:grpSp>
        <p:nvGrpSpPr>
          <p:cNvPr id="2" name="Group 26"/>
          <p:cNvGrpSpPr>
            <a:grpSpLocks/>
          </p:cNvGrpSpPr>
          <p:nvPr/>
        </p:nvGrpSpPr>
        <p:grpSpPr bwMode="auto">
          <a:xfrm>
            <a:off x="6986588" y="4875213"/>
            <a:ext cx="3376612" cy="1365250"/>
            <a:chOff x="5462882" y="5256212"/>
            <a:chExt cx="3376318" cy="1365985"/>
          </a:xfrm>
        </p:grpSpPr>
        <p:cxnSp>
          <p:nvCxnSpPr>
            <p:cNvPr id="10" name="Straight Arrow Connector 9"/>
            <p:cNvCxnSpPr/>
            <p:nvPr/>
          </p:nvCxnSpPr>
          <p:spPr>
            <a:xfrm rot="16200000" flipV="1">
              <a:off x="6857982" y="5486571"/>
              <a:ext cx="609928" cy="15238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flipH="1" flipV="1">
              <a:off x="7429432" y="5296087"/>
              <a:ext cx="609928" cy="53335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7663" name="TextBox 14"/>
            <p:cNvSpPr txBox="1">
              <a:spLocks noChangeArrowheads="1"/>
            </p:cNvSpPr>
            <p:nvPr/>
          </p:nvSpPr>
          <p:spPr bwMode="auto">
            <a:xfrm>
              <a:off x="6324601" y="5791200"/>
              <a:ext cx="25145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a:t>Inner subscripts disappear</a:t>
              </a:r>
            </a:p>
          </p:txBody>
        </p:sp>
        <p:cxnSp>
          <p:nvCxnSpPr>
            <p:cNvPr id="20" name="Straight Connector 19"/>
            <p:cNvCxnSpPr/>
            <p:nvPr/>
          </p:nvCxnSpPr>
          <p:spPr>
            <a:xfrm>
              <a:off x="5462882" y="5257800"/>
              <a:ext cx="152387" cy="158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758169" y="5256212"/>
              <a:ext cx="152387"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715272" y="5257800"/>
              <a:ext cx="152387" cy="1589"/>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229653" y="5256212"/>
              <a:ext cx="152387"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grpSp>
      <p:cxnSp>
        <p:nvCxnSpPr>
          <p:cNvPr id="4" name="Straight Arrow Connector 3"/>
          <p:cNvCxnSpPr/>
          <p:nvPr/>
        </p:nvCxnSpPr>
        <p:spPr>
          <a:xfrm>
            <a:off x="897467" y="1718734"/>
            <a:ext cx="260350"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865189" y="2777066"/>
            <a:ext cx="25876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882122" y="4326996"/>
            <a:ext cx="25876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6723063" y="4310063"/>
            <a:ext cx="25876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8001001" y="4310063"/>
            <a:ext cx="258763"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9220201" y="4310063"/>
            <a:ext cx="258763"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8517960" y="4556880"/>
              <a:ext cx="1124280" cy="104040"/>
            </p14:xfrm>
          </p:contentPart>
        </mc:Choice>
        <mc:Fallback xmlns="">
          <p:pic>
            <p:nvPicPr>
              <p:cNvPr id="3" name="Ink 2"/>
              <p:cNvPicPr/>
              <p:nvPr/>
            </p:nvPicPr>
            <p:blipFill>
              <a:blip r:embed="rId4"/>
              <a:stretch>
                <a:fillRect/>
              </a:stretch>
            </p:blipFill>
            <p:spPr>
              <a:xfrm>
                <a:off x="8515440" y="4552200"/>
                <a:ext cx="1130400" cy="1112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6650" y="430214"/>
            <a:ext cx="571500"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5" name="Text Box 2"/>
          <p:cNvSpPr txBox="1">
            <a:spLocks noChangeArrowheads="1"/>
          </p:cNvSpPr>
          <p:nvPr/>
        </p:nvSpPr>
        <p:spPr bwMode="auto">
          <a:xfrm>
            <a:off x="1765300" y="228601"/>
            <a:ext cx="7640638"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defTabSz="828675" eaLnBrk="0" hangingPunct="0">
              <a:defRPr>
                <a:solidFill>
                  <a:schemeClr val="tx1"/>
                </a:solidFill>
                <a:latin typeface="Arial" panose="020B0604020202020204" pitchFamily="34" charset="0"/>
                <a:cs typeface="Arial" panose="020B0604020202020204" pitchFamily="34" charset="0"/>
              </a:defRPr>
            </a:lvl1pPr>
            <a:lvl2pPr marL="742950" indent="-285750" defTabSz="828675" eaLnBrk="0" hangingPunct="0">
              <a:defRPr>
                <a:solidFill>
                  <a:schemeClr val="tx1"/>
                </a:solidFill>
                <a:latin typeface="Arial" panose="020B0604020202020204" pitchFamily="34" charset="0"/>
                <a:cs typeface="Arial" panose="020B0604020202020204" pitchFamily="34" charset="0"/>
              </a:defRPr>
            </a:lvl2pPr>
            <a:lvl3pPr marL="1143000" indent="-228600" defTabSz="828675" eaLnBrk="0" hangingPunct="0">
              <a:defRPr>
                <a:solidFill>
                  <a:schemeClr val="tx1"/>
                </a:solidFill>
                <a:latin typeface="Arial" panose="020B0604020202020204" pitchFamily="34" charset="0"/>
                <a:cs typeface="Arial" panose="020B0604020202020204" pitchFamily="34" charset="0"/>
              </a:defRPr>
            </a:lvl3pPr>
            <a:lvl4pPr marL="1600200" indent="-228600" defTabSz="828675" eaLnBrk="0" hangingPunct="0">
              <a:defRPr>
                <a:solidFill>
                  <a:schemeClr val="tx1"/>
                </a:solidFill>
                <a:latin typeface="Arial" panose="020B0604020202020204" pitchFamily="34" charset="0"/>
                <a:cs typeface="Arial" panose="020B0604020202020204" pitchFamily="34" charset="0"/>
              </a:defRPr>
            </a:lvl4pPr>
            <a:lvl5pPr marL="2057400" indent="-228600" defTabSz="828675" eaLnBrk="0" hangingPunct="0">
              <a:defRPr>
                <a:solidFill>
                  <a:schemeClr val="tx1"/>
                </a:solidFill>
                <a:latin typeface="Arial" panose="020B0604020202020204" pitchFamily="34" charset="0"/>
                <a:cs typeface="Arial" panose="020B0604020202020204" pitchFamily="34" charset="0"/>
              </a:defRPr>
            </a:lvl5pPr>
            <a:lvl6pPr marL="2514600" indent="-228600" defTabSz="828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8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8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8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3200" dirty="0">
              <a:latin typeface="Times New Roman" panose="02020603050405020304" pitchFamily="18" charset="0"/>
            </a:endParaRPr>
          </a:p>
          <a:p>
            <a:endParaRPr lang="en-US" sz="3200" dirty="0">
              <a:latin typeface="Times New Roman" panose="02020603050405020304" pitchFamily="18" charset="0"/>
            </a:endParaRPr>
          </a:p>
          <a:p>
            <a:r>
              <a:rPr lang="en-US" sz="3200" dirty="0">
                <a:latin typeface="Times New Roman" panose="02020603050405020304" pitchFamily="18" charset="0"/>
              </a:rPr>
              <a:t>You are running toward the right at 5 m/s toward an elevator that is moving up at 2 m/s.  Relative to you, the direction and magnitude of the elevator’s velocity are</a:t>
            </a:r>
          </a:p>
        </p:txBody>
      </p:sp>
      <p:sp>
        <p:nvSpPr>
          <p:cNvPr id="28676" name="Text Box 3"/>
          <p:cNvSpPr txBox="1">
            <a:spLocks noChangeArrowheads="1"/>
          </p:cNvSpPr>
          <p:nvPr/>
        </p:nvSpPr>
        <p:spPr bwMode="auto">
          <a:xfrm>
            <a:off x="2362201" y="3733801"/>
            <a:ext cx="7324725"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marL="414338" indent="-414338" defTabSz="828675" eaLnBrk="0" hangingPunct="0">
              <a:defRPr>
                <a:solidFill>
                  <a:schemeClr val="tx1"/>
                </a:solidFill>
                <a:latin typeface="Arial" panose="020B0604020202020204" pitchFamily="34" charset="0"/>
                <a:cs typeface="Arial" panose="020B0604020202020204" pitchFamily="34" charset="0"/>
              </a:defRPr>
            </a:lvl1pPr>
            <a:lvl2pPr marL="742950" indent="-285750" defTabSz="828675" eaLnBrk="0" hangingPunct="0">
              <a:defRPr>
                <a:solidFill>
                  <a:schemeClr val="tx1"/>
                </a:solidFill>
                <a:latin typeface="Arial" panose="020B0604020202020204" pitchFamily="34" charset="0"/>
                <a:cs typeface="Arial" panose="020B0604020202020204" pitchFamily="34" charset="0"/>
              </a:defRPr>
            </a:lvl2pPr>
            <a:lvl3pPr marL="1143000" indent="-228600" defTabSz="828675" eaLnBrk="0" hangingPunct="0">
              <a:defRPr>
                <a:solidFill>
                  <a:schemeClr val="tx1"/>
                </a:solidFill>
                <a:latin typeface="Arial" panose="020B0604020202020204" pitchFamily="34" charset="0"/>
                <a:cs typeface="Arial" panose="020B0604020202020204" pitchFamily="34" charset="0"/>
              </a:defRPr>
            </a:lvl3pPr>
            <a:lvl4pPr marL="1600200" indent="-228600" defTabSz="828675" eaLnBrk="0" hangingPunct="0">
              <a:defRPr>
                <a:solidFill>
                  <a:schemeClr val="tx1"/>
                </a:solidFill>
                <a:latin typeface="Arial" panose="020B0604020202020204" pitchFamily="34" charset="0"/>
                <a:cs typeface="Arial" panose="020B0604020202020204" pitchFamily="34" charset="0"/>
              </a:defRPr>
            </a:lvl4pPr>
            <a:lvl5pPr marL="2057400" indent="-228600" defTabSz="828675" eaLnBrk="0" hangingPunct="0">
              <a:defRPr>
                <a:solidFill>
                  <a:schemeClr val="tx1"/>
                </a:solidFill>
                <a:latin typeface="Arial" panose="020B0604020202020204" pitchFamily="34" charset="0"/>
                <a:cs typeface="Arial" panose="020B0604020202020204" pitchFamily="34" charset="0"/>
              </a:defRPr>
            </a:lvl5pPr>
            <a:lvl6pPr marL="2514600" indent="-228600" defTabSz="828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8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8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8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ts val="3000"/>
              </a:lnSpc>
              <a:spcBef>
                <a:spcPct val="20000"/>
              </a:spcBef>
              <a:buFontTx/>
              <a:buAutoNum type="alphaUcPeriod"/>
            </a:pPr>
            <a:r>
              <a:rPr lang="en-US" sz="2800">
                <a:latin typeface="Times New Roman" panose="02020603050405020304" pitchFamily="18" charset="0"/>
              </a:rPr>
              <a:t> down and to the right, less than 2 m/s.</a:t>
            </a:r>
          </a:p>
          <a:p>
            <a:pPr>
              <a:lnSpc>
                <a:spcPts val="3000"/>
              </a:lnSpc>
              <a:spcBef>
                <a:spcPct val="20000"/>
              </a:spcBef>
              <a:buFontTx/>
              <a:buAutoNum type="alphaUcPeriod"/>
            </a:pPr>
            <a:r>
              <a:rPr lang="en-US" sz="2800">
                <a:latin typeface="Times New Roman" panose="02020603050405020304" pitchFamily="18" charset="0"/>
              </a:rPr>
              <a:t> up and to the left, less than 2 m/s.</a:t>
            </a:r>
          </a:p>
          <a:p>
            <a:pPr>
              <a:lnSpc>
                <a:spcPts val="3000"/>
              </a:lnSpc>
              <a:spcBef>
                <a:spcPct val="20000"/>
              </a:spcBef>
              <a:buFontTx/>
              <a:buAutoNum type="alphaUcPeriod"/>
            </a:pPr>
            <a:r>
              <a:rPr lang="en-US" sz="2800">
                <a:latin typeface="Times New Roman" panose="02020603050405020304" pitchFamily="18" charset="0"/>
              </a:rPr>
              <a:t> up and to the left, more than 2 m/s.</a:t>
            </a:r>
          </a:p>
          <a:p>
            <a:pPr>
              <a:lnSpc>
                <a:spcPts val="3000"/>
              </a:lnSpc>
              <a:spcBef>
                <a:spcPct val="20000"/>
              </a:spcBef>
              <a:buFontTx/>
              <a:buAutoNum type="alphaUcPeriod"/>
            </a:pPr>
            <a:r>
              <a:rPr lang="en-US" sz="2800">
                <a:latin typeface="Times New Roman" panose="02020603050405020304" pitchFamily="18" charset="0"/>
              </a:rPr>
              <a:t> up and to the right, less than 2 m/s.</a:t>
            </a:r>
          </a:p>
          <a:p>
            <a:pPr>
              <a:lnSpc>
                <a:spcPts val="3000"/>
              </a:lnSpc>
              <a:spcBef>
                <a:spcPct val="20000"/>
              </a:spcBef>
              <a:buFontTx/>
              <a:buAutoNum type="alphaUcPeriod"/>
            </a:pPr>
            <a:r>
              <a:rPr lang="en-US" sz="2800">
                <a:latin typeface="Times New Roman" panose="02020603050405020304" pitchFamily="18" charset="0"/>
              </a:rPr>
              <a:t> up and to the right, more than 2 m/s.</a:t>
            </a:r>
          </a:p>
        </p:txBody>
      </p:sp>
      <p:pic>
        <p:nvPicPr>
          <p:cNvPr id="2867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2601" y="995364"/>
            <a:ext cx="1160463" cy="113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172200" y="1093788"/>
            <a:ext cx="3048000" cy="119062"/>
          </a:xfrm>
          <a:prstGeom prst="rect">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cxnSp>
        <p:nvCxnSpPr>
          <p:cNvPr id="4" name="Straight Arrow Connector 3"/>
          <p:cNvCxnSpPr/>
          <p:nvPr/>
        </p:nvCxnSpPr>
        <p:spPr>
          <a:xfrm>
            <a:off x="7848600" y="722313"/>
            <a:ext cx="1447800" cy="0"/>
          </a:xfrm>
          <a:prstGeom prst="straightConnector1">
            <a:avLst/>
          </a:prstGeom>
          <a:ln w="50800">
            <a:solidFill>
              <a:srgbClr val="0C830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9953625" y="447676"/>
            <a:ext cx="0" cy="646113"/>
          </a:xfrm>
          <a:prstGeom prst="straightConnector1">
            <a:avLst/>
          </a:prstGeom>
          <a:ln w="50800">
            <a:solidFill>
              <a:srgbClr val="0C8303"/>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9" name="Rectangle 2"/>
          <p:cNvSpPr txBox="1">
            <a:spLocks noChangeArrowheads="1"/>
          </p:cNvSpPr>
          <p:nvPr/>
        </p:nvSpPr>
        <p:spPr>
          <a:xfrm>
            <a:off x="454550" y="355623"/>
            <a:ext cx="4495800" cy="59372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3600" kern="0" dirty="0" smtClean="0"/>
              <a:t>Clicker Question</a:t>
            </a:r>
            <a:endParaRPr lang="en-US" sz="3600" kern="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1"/>
          </p:nvPr>
        </p:nvSpPr>
        <p:spPr>
          <a:xfrm>
            <a:off x="457200" y="381000"/>
            <a:ext cx="5638800" cy="2286000"/>
          </a:xfrm>
        </p:spPr>
        <p:txBody>
          <a:bodyPr/>
          <a:lstStyle/>
          <a:p>
            <a:pPr marL="0" indent="0">
              <a:buNone/>
            </a:pPr>
            <a:r>
              <a:rPr lang="en-US" sz="2800" b="1" dirty="0" smtClean="0"/>
              <a:t>Example 1: </a:t>
            </a:r>
            <a:r>
              <a:rPr lang="en-US" sz="2800" dirty="0" smtClean="0"/>
              <a:t>A passenger walks toward the front of the train at 5 m/s.  The train is moving at 36 m/s.  What is the speed of the passenger relative to the ground?</a:t>
            </a:r>
          </a:p>
        </p:txBody>
      </p:sp>
      <p:cxnSp>
        <p:nvCxnSpPr>
          <p:cNvPr id="3" name="Straight Connector 2"/>
          <p:cNvCxnSpPr/>
          <p:nvPr/>
        </p:nvCxnSpPr>
        <p:spPr>
          <a:xfrm flipH="1">
            <a:off x="6096000" y="152400"/>
            <a:ext cx="76200" cy="6324600"/>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346680" y="2555640"/>
              <a:ext cx="5477760" cy="3930120"/>
            </p14:xfrm>
          </p:contentPart>
        </mc:Choice>
        <mc:Fallback xmlns="">
          <p:pic>
            <p:nvPicPr>
              <p:cNvPr id="2" name="Ink 1"/>
              <p:cNvPicPr/>
              <p:nvPr/>
            </p:nvPicPr>
            <p:blipFill>
              <a:blip r:embed="rId3"/>
              <a:stretch>
                <a:fillRect/>
              </a:stretch>
            </p:blipFill>
            <p:spPr>
              <a:xfrm>
                <a:off x="341640" y="2548800"/>
                <a:ext cx="5487480" cy="3946320"/>
              </a:xfrm>
              <a:prstGeom prst="rect">
                <a:avLst/>
              </a:prstGeom>
            </p:spPr>
          </p:pic>
        </mc:Fallback>
      </mc:AlternateContent>
    </p:spTree>
    <p:extLst>
      <p:ext uri="{BB962C8B-B14F-4D97-AF65-F5344CB8AC3E}">
        <p14:creationId xmlns:p14="http://schemas.microsoft.com/office/powerpoint/2010/main" val="26782170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1"/>
          </p:nvPr>
        </p:nvSpPr>
        <p:spPr>
          <a:xfrm>
            <a:off x="228600" y="381000"/>
            <a:ext cx="5867400" cy="2743200"/>
          </a:xfrm>
        </p:spPr>
        <p:txBody>
          <a:bodyPr/>
          <a:lstStyle/>
          <a:p>
            <a:pPr marL="0" indent="0">
              <a:buNone/>
            </a:pPr>
            <a:r>
              <a:rPr lang="en-US" sz="2800" b="1" dirty="0"/>
              <a:t>Example 2: </a:t>
            </a:r>
            <a:r>
              <a:rPr lang="en-US" sz="2800" dirty="0"/>
              <a:t>Car A is traveling at 25.0 m/s E toward Bloor and </a:t>
            </a:r>
            <a:r>
              <a:rPr lang="en-US" sz="2800" dirty="0" err="1"/>
              <a:t>Keele</a:t>
            </a:r>
            <a:r>
              <a:rPr lang="en-US" sz="2800" dirty="0"/>
              <a:t>.  Car B is traveling at 15.8 m/s N toward Bloor and </a:t>
            </a:r>
            <a:r>
              <a:rPr lang="en-US" sz="2800" dirty="0" err="1"/>
              <a:t>Keele</a:t>
            </a:r>
            <a:r>
              <a:rPr lang="en-US" sz="2800" dirty="0"/>
              <a:t>.  Just before they collide, what is the velocity of car A relative to car B? </a:t>
            </a:r>
            <a:endParaRPr lang="en-US" sz="2800" dirty="0">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flipH="1">
            <a:off x="6096000" y="152400"/>
            <a:ext cx="76200" cy="6324600"/>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1167120" y="430560"/>
              <a:ext cx="11022840" cy="6156360"/>
            </p14:xfrm>
          </p:contentPart>
        </mc:Choice>
        <mc:Fallback xmlns="">
          <p:pic>
            <p:nvPicPr>
              <p:cNvPr id="2" name="Ink 1"/>
              <p:cNvPicPr/>
              <p:nvPr/>
            </p:nvPicPr>
            <p:blipFill>
              <a:blip r:embed="rId3"/>
              <a:stretch>
                <a:fillRect/>
              </a:stretch>
            </p:blipFill>
            <p:spPr>
              <a:xfrm>
                <a:off x="1161000" y="424440"/>
                <a:ext cx="11031480" cy="6165000"/>
              </a:xfrm>
              <a:prstGeom prst="rect">
                <a:avLst/>
              </a:prstGeom>
            </p:spPr>
          </p:pic>
        </mc:Fallback>
      </mc:AlternateContent>
    </p:spTree>
    <p:extLst>
      <p:ext uri="{BB962C8B-B14F-4D97-AF65-F5344CB8AC3E}">
        <p14:creationId xmlns:p14="http://schemas.microsoft.com/office/powerpoint/2010/main" val="9414355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2362201" y="3810000"/>
            <a:ext cx="6716713"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2600"/>
              </a:lnSpc>
              <a:spcBef>
                <a:spcPct val="20000"/>
              </a:spcBef>
              <a:buFontTx/>
              <a:buAutoNum type="alphaUcPeriod"/>
            </a:pPr>
            <a:r>
              <a:rPr lang="en-US" sz="2900">
                <a:latin typeface="Times New Roman" panose="02020603050405020304" pitchFamily="18" charset="0"/>
              </a:rPr>
              <a:t> 40 m/s, West</a:t>
            </a:r>
          </a:p>
          <a:p>
            <a:pPr eaLnBrk="1" hangingPunct="1">
              <a:lnSpc>
                <a:spcPts val="2600"/>
              </a:lnSpc>
              <a:spcBef>
                <a:spcPct val="20000"/>
              </a:spcBef>
              <a:buFontTx/>
              <a:buAutoNum type="alphaUcPeriod"/>
            </a:pPr>
            <a:r>
              <a:rPr lang="en-US" sz="2900">
                <a:latin typeface="Times New Roman" panose="02020603050405020304" pitchFamily="18" charset="0"/>
              </a:rPr>
              <a:t> 20 m/s, West</a:t>
            </a:r>
          </a:p>
          <a:p>
            <a:pPr eaLnBrk="1" hangingPunct="1">
              <a:lnSpc>
                <a:spcPts val="2600"/>
              </a:lnSpc>
              <a:spcBef>
                <a:spcPct val="20000"/>
              </a:spcBef>
              <a:buFontTx/>
              <a:buAutoNum type="alphaUcPeriod"/>
            </a:pPr>
            <a:r>
              <a:rPr lang="en-US" sz="2900">
                <a:latin typeface="Times New Roman" panose="02020603050405020304" pitchFamily="18" charset="0"/>
              </a:rPr>
              <a:t> zero</a:t>
            </a:r>
          </a:p>
          <a:p>
            <a:pPr eaLnBrk="1" hangingPunct="1">
              <a:lnSpc>
                <a:spcPts val="2600"/>
              </a:lnSpc>
              <a:spcBef>
                <a:spcPct val="20000"/>
              </a:spcBef>
              <a:buFontTx/>
              <a:buAutoNum type="alphaUcPeriod"/>
            </a:pPr>
            <a:r>
              <a:rPr lang="en-US" sz="2900">
                <a:latin typeface="Times New Roman" panose="02020603050405020304" pitchFamily="18" charset="0"/>
              </a:rPr>
              <a:t> 20 m/s, East</a:t>
            </a:r>
          </a:p>
          <a:p>
            <a:pPr eaLnBrk="1" hangingPunct="1">
              <a:lnSpc>
                <a:spcPts val="2600"/>
              </a:lnSpc>
              <a:spcBef>
                <a:spcPct val="20000"/>
              </a:spcBef>
              <a:buFontTx/>
              <a:buAutoNum type="alphaUcPeriod"/>
            </a:pPr>
            <a:r>
              <a:rPr lang="en-US" sz="2900">
                <a:latin typeface="Times New Roman" panose="02020603050405020304" pitchFamily="18" charset="0"/>
              </a:rPr>
              <a:t> 40 m/s, East</a:t>
            </a:r>
          </a:p>
        </p:txBody>
      </p:sp>
      <p:sp>
        <p:nvSpPr>
          <p:cNvPr id="31747" name="Text Box 3"/>
          <p:cNvSpPr txBox="1">
            <a:spLocks noChangeArrowheads="1"/>
          </p:cNvSpPr>
          <p:nvPr/>
        </p:nvSpPr>
        <p:spPr bwMode="auto">
          <a:xfrm>
            <a:off x="1371600" y="966449"/>
            <a:ext cx="9296400" cy="254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45" tIns="41473" rIns="82945" bIns="41473">
            <a:spAutoFit/>
          </a:bodyPr>
          <a:lstStyle>
            <a:lvl1pPr defTabSz="828675" eaLnBrk="0" hangingPunct="0">
              <a:defRPr>
                <a:solidFill>
                  <a:schemeClr val="tx1"/>
                </a:solidFill>
                <a:latin typeface="Arial" panose="020B0604020202020204" pitchFamily="34" charset="0"/>
                <a:cs typeface="Arial" panose="020B0604020202020204" pitchFamily="34" charset="0"/>
              </a:defRPr>
            </a:lvl1pPr>
            <a:lvl2pPr marL="742950" indent="-285750" defTabSz="828675" eaLnBrk="0" hangingPunct="0">
              <a:defRPr>
                <a:solidFill>
                  <a:schemeClr val="tx1"/>
                </a:solidFill>
                <a:latin typeface="Arial" panose="020B0604020202020204" pitchFamily="34" charset="0"/>
                <a:cs typeface="Arial" panose="020B0604020202020204" pitchFamily="34" charset="0"/>
              </a:defRPr>
            </a:lvl2pPr>
            <a:lvl3pPr marL="1143000" indent="-228600" defTabSz="828675" eaLnBrk="0" hangingPunct="0">
              <a:defRPr>
                <a:solidFill>
                  <a:schemeClr val="tx1"/>
                </a:solidFill>
                <a:latin typeface="Arial" panose="020B0604020202020204" pitchFamily="34" charset="0"/>
                <a:cs typeface="Arial" panose="020B0604020202020204" pitchFamily="34" charset="0"/>
              </a:defRPr>
            </a:lvl3pPr>
            <a:lvl4pPr marL="1600200" indent="-228600" defTabSz="828675" eaLnBrk="0" hangingPunct="0">
              <a:defRPr>
                <a:solidFill>
                  <a:schemeClr val="tx1"/>
                </a:solidFill>
                <a:latin typeface="Arial" panose="020B0604020202020204" pitchFamily="34" charset="0"/>
                <a:cs typeface="Arial" panose="020B0604020202020204" pitchFamily="34" charset="0"/>
              </a:defRPr>
            </a:lvl4pPr>
            <a:lvl5pPr marL="2057400" indent="-228600" defTabSz="828675" eaLnBrk="0" hangingPunct="0">
              <a:defRPr>
                <a:solidFill>
                  <a:schemeClr val="tx1"/>
                </a:solidFill>
                <a:latin typeface="Arial" panose="020B0604020202020204" pitchFamily="34" charset="0"/>
                <a:cs typeface="Arial" panose="020B0604020202020204" pitchFamily="34" charset="0"/>
              </a:defRPr>
            </a:lvl5pPr>
            <a:lvl6pPr marL="2514600" indent="-228600" defTabSz="828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8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8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8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a:lnSpc>
                <a:spcPts val="3200"/>
              </a:lnSpc>
              <a:buFont typeface="Arial" panose="020B0604020202020204" pitchFamily="34" charset="0"/>
              <a:buChar char="•"/>
            </a:pPr>
            <a:r>
              <a:rPr lang="en-US" sz="3000" dirty="0">
                <a:solidFill>
                  <a:srgbClr val="000000"/>
                </a:solidFill>
                <a:latin typeface="Times New Roman" panose="02020603050405020304" pitchFamily="18" charset="0"/>
              </a:rPr>
              <a:t>You are on an Eastbound subway train going at 20 m/s.  </a:t>
            </a:r>
            <a:endParaRPr lang="en-US" sz="3000" dirty="0" smtClean="0">
              <a:solidFill>
                <a:srgbClr val="000000"/>
              </a:solidFill>
              <a:latin typeface="Times New Roman" panose="02020603050405020304" pitchFamily="18" charset="0"/>
            </a:endParaRPr>
          </a:p>
          <a:p>
            <a:pPr marL="457200" indent="-457200">
              <a:lnSpc>
                <a:spcPts val="3200"/>
              </a:lnSpc>
              <a:buFont typeface="Arial" panose="020B0604020202020204" pitchFamily="34" charset="0"/>
              <a:buChar char="•"/>
            </a:pPr>
            <a:r>
              <a:rPr lang="en-US" sz="3000" dirty="0" smtClean="0">
                <a:solidFill>
                  <a:srgbClr val="000000"/>
                </a:solidFill>
                <a:latin typeface="Times New Roman" panose="02020603050405020304" pitchFamily="18" charset="0"/>
              </a:rPr>
              <a:t>You </a:t>
            </a:r>
            <a:r>
              <a:rPr lang="en-US" sz="3000" dirty="0">
                <a:solidFill>
                  <a:srgbClr val="000000"/>
                </a:solidFill>
                <a:latin typeface="Times New Roman" panose="02020603050405020304" pitchFamily="18" charset="0"/>
              </a:rPr>
              <a:t>notice the Westbound train on the other track.  </a:t>
            </a:r>
            <a:endParaRPr lang="en-US" sz="3000" dirty="0" smtClean="0">
              <a:solidFill>
                <a:srgbClr val="000000"/>
              </a:solidFill>
              <a:latin typeface="Times New Roman" panose="02020603050405020304" pitchFamily="18" charset="0"/>
            </a:endParaRPr>
          </a:p>
          <a:p>
            <a:pPr marL="457200" indent="-457200">
              <a:lnSpc>
                <a:spcPts val="3200"/>
              </a:lnSpc>
              <a:buFont typeface="Arial" panose="020B0604020202020204" pitchFamily="34" charset="0"/>
              <a:buChar char="•"/>
            </a:pPr>
            <a:r>
              <a:rPr lang="en-US" sz="3000" dirty="0" smtClean="0">
                <a:solidFill>
                  <a:srgbClr val="000000"/>
                </a:solidFill>
                <a:latin typeface="Times New Roman" panose="02020603050405020304" pitchFamily="18" charset="0"/>
              </a:rPr>
              <a:t>Relative </a:t>
            </a:r>
            <a:r>
              <a:rPr lang="en-US" sz="3000" dirty="0">
                <a:solidFill>
                  <a:srgbClr val="000000"/>
                </a:solidFill>
                <a:latin typeface="Times New Roman" panose="02020603050405020304" pitchFamily="18" charset="0"/>
              </a:rPr>
              <a:t>to the ground, that Westbound train has a speed of 20 m/s.  </a:t>
            </a:r>
            <a:endParaRPr lang="en-US" sz="3000" dirty="0" smtClean="0">
              <a:solidFill>
                <a:srgbClr val="000000"/>
              </a:solidFill>
              <a:latin typeface="Times New Roman" panose="02020603050405020304" pitchFamily="18" charset="0"/>
            </a:endParaRPr>
          </a:p>
          <a:p>
            <a:pPr marL="457200" indent="-457200">
              <a:lnSpc>
                <a:spcPts val="3200"/>
              </a:lnSpc>
              <a:buFont typeface="Arial" panose="020B0604020202020204" pitchFamily="34" charset="0"/>
              <a:buChar char="•"/>
            </a:pPr>
            <a:r>
              <a:rPr lang="en-US" sz="3000" dirty="0" smtClean="0">
                <a:solidFill>
                  <a:srgbClr val="000000"/>
                </a:solidFill>
                <a:latin typeface="Times New Roman" panose="02020603050405020304" pitchFamily="18" charset="0"/>
              </a:rPr>
              <a:t>What </a:t>
            </a:r>
            <a:r>
              <a:rPr lang="en-US" sz="3000" dirty="0">
                <a:solidFill>
                  <a:srgbClr val="000000"/>
                </a:solidFill>
                <a:latin typeface="Times New Roman" panose="02020603050405020304" pitchFamily="18" charset="0"/>
              </a:rPr>
              <a:t>is the velocity of the Westbound train as measured by you?</a:t>
            </a:r>
          </a:p>
        </p:txBody>
      </p:sp>
      <p:sp>
        <p:nvSpPr>
          <p:cNvPr id="4" name="Rectangle 2"/>
          <p:cNvSpPr txBox="1">
            <a:spLocks noChangeArrowheads="1"/>
          </p:cNvSpPr>
          <p:nvPr/>
        </p:nvSpPr>
        <p:spPr>
          <a:xfrm>
            <a:off x="304800" y="92076"/>
            <a:ext cx="4495800" cy="59372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3600" kern="0" dirty="0" smtClean="0"/>
              <a:t>Clicker Question</a:t>
            </a:r>
            <a:endParaRPr lang="en-US" sz="3600" kern="0" dirty="0"/>
          </a:p>
        </p:txBody>
      </p:sp>
      <p:pic>
        <p:nvPicPr>
          <p:cNvPr id="12290" name="Picture 2" descr="Signal installation work will force the closure of the TTC's downtown subway loop Aug. 1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9315" y="3495485"/>
            <a:ext cx="4888818" cy="27519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02997" y="6544999"/>
            <a:ext cx="5489003" cy="215444"/>
          </a:xfrm>
          <a:prstGeom prst="rect">
            <a:avLst/>
          </a:prstGeom>
          <a:noFill/>
        </p:spPr>
        <p:txBody>
          <a:bodyPr wrap="none" rtlCol="0">
            <a:spAutoFit/>
          </a:bodyPr>
          <a:lstStyle/>
          <a:p>
            <a:r>
              <a:rPr lang="en-CA" sz="800" dirty="0" smtClean="0"/>
              <a:t>[</a:t>
            </a:r>
            <a:r>
              <a:rPr lang="en-CA" sz="800" dirty="0"/>
              <a:t>image from </a:t>
            </a:r>
            <a:r>
              <a:rPr lang="en-CA" sz="800" dirty="0">
                <a:hlinkClick r:id="rId4"/>
              </a:rPr>
              <a:t>http://</a:t>
            </a:r>
            <a:r>
              <a:rPr lang="en-CA" sz="800" dirty="0" smtClean="0">
                <a:hlinkClick r:id="rId4"/>
              </a:rPr>
              <a:t>www.cbc.ca/news/canada/toronto/ttc-closes-downtown-subway-loop-for-the-weekend-1.1347919</a:t>
            </a:r>
            <a:r>
              <a:rPr lang="en-CA" sz="800" dirty="0" smtClean="0"/>
              <a:t> ]</a:t>
            </a:r>
            <a:endParaRPr lang="en-CA" sz="800" dirty="0"/>
          </a:p>
        </p:txBody>
      </p:sp>
      <p:sp>
        <p:nvSpPr>
          <p:cNvPr id="3" name="Rectangle 2"/>
          <p:cNvSpPr/>
          <p:nvPr/>
        </p:nvSpPr>
        <p:spPr>
          <a:xfrm>
            <a:off x="7086600" y="3237706"/>
            <a:ext cx="5410200" cy="9532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981200" y="152401"/>
            <a:ext cx="8229600" cy="792163"/>
          </a:xfrm>
        </p:spPr>
        <p:txBody>
          <a:bodyPr/>
          <a:lstStyle/>
          <a:p>
            <a:pPr eaLnBrk="1" hangingPunct="1"/>
            <a:r>
              <a:rPr lang="en-US" dirty="0" smtClean="0"/>
              <a:t>Before Class 8 on Wednesday</a:t>
            </a:r>
          </a:p>
        </p:txBody>
      </p:sp>
      <p:sp>
        <p:nvSpPr>
          <p:cNvPr id="28675" name="Rectangle 3"/>
          <p:cNvSpPr>
            <a:spLocks noGrp="1" noChangeArrowheads="1"/>
          </p:cNvSpPr>
          <p:nvPr>
            <p:ph type="body" idx="1"/>
          </p:nvPr>
        </p:nvSpPr>
        <p:spPr>
          <a:xfrm>
            <a:off x="1143000" y="1066800"/>
            <a:ext cx="9906000" cy="3352800"/>
          </a:xfrm>
        </p:spPr>
        <p:txBody>
          <a:bodyPr/>
          <a:lstStyle/>
          <a:p>
            <a:pPr eaLnBrk="1" hangingPunct="1"/>
            <a:r>
              <a:rPr lang="en-US" sz="2800" dirty="0" smtClean="0"/>
              <a:t>Please finish reading Chapter 4</a:t>
            </a:r>
          </a:p>
          <a:p>
            <a:pPr eaLnBrk="1" hangingPunct="1"/>
            <a:r>
              <a:rPr lang="en-US" sz="2800" b="1" i="1" dirty="0" smtClean="0"/>
              <a:t>Note</a:t>
            </a:r>
            <a:r>
              <a:rPr lang="en-US" sz="2800" dirty="0" smtClean="0"/>
              <a:t>: There is no </a:t>
            </a:r>
            <a:r>
              <a:rPr lang="en-US" sz="2800" dirty="0" err="1" smtClean="0"/>
              <a:t>preclass</a:t>
            </a:r>
            <a:r>
              <a:rPr lang="en-US" sz="2800" dirty="0" smtClean="0"/>
              <a:t> quiz due on Wednesday morning.</a:t>
            </a:r>
          </a:p>
          <a:p>
            <a:pPr eaLnBrk="1" hangingPunct="1"/>
            <a:r>
              <a:rPr lang="en-US" sz="2800" dirty="0" smtClean="0"/>
              <a:t>Something to think about:  Consider a wheel that is rotating, and speeding up.  Is a point on the edge of the wheel accelerating toward the </a:t>
            </a:r>
            <a:r>
              <a:rPr lang="en-US" sz="2800" dirty="0" err="1" smtClean="0"/>
              <a:t>centre</a:t>
            </a:r>
            <a:r>
              <a:rPr lang="en-US" sz="2800" dirty="0" smtClean="0"/>
              <a:t>?  Is this point accelerating in the forward direction?  Or is it doing both?</a:t>
            </a:r>
            <a:endParaRPr lang="en-US" sz="2800" dirty="0"/>
          </a:p>
          <a:p>
            <a:pPr eaLnBrk="1" hangingPunct="1"/>
            <a:endParaRPr lang="en-US" sz="2800" dirty="0"/>
          </a:p>
        </p:txBody>
      </p:sp>
      <p:pic>
        <p:nvPicPr>
          <p:cNvPr id="15362" name="Picture 2" descr="http://download.installmob.com/animation/ccontennt/6420-f/old_spinning_wheel.gif?__sid=ggl&amp;lang=e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419600"/>
            <a:ext cx="3333750" cy="33337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983320" y="4789080"/>
              <a:ext cx="75240" cy="17640"/>
            </p14:xfrm>
          </p:contentPart>
        </mc:Choice>
        <mc:Fallback xmlns="">
          <p:pic>
            <p:nvPicPr>
              <p:cNvPr id="2" name="Ink 1"/>
              <p:cNvPicPr/>
              <p:nvPr/>
            </p:nvPicPr>
            <p:blipFill>
              <a:blip r:embed="rId4"/>
              <a:stretch>
                <a:fillRect/>
              </a:stretch>
            </p:blipFill>
            <p:spPr>
              <a:xfrm>
                <a:off x="2976480" y="4786560"/>
                <a:ext cx="87480" cy="277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981200" y="152401"/>
            <a:ext cx="8229600" cy="792163"/>
          </a:xfrm>
        </p:spPr>
        <p:txBody>
          <a:bodyPr/>
          <a:lstStyle/>
          <a:p>
            <a:pPr eaLnBrk="1" hangingPunct="1"/>
            <a:r>
              <a:rPr lang="en-US" dirty="0" smtClean="0"/>
              <a:t>Last Class I asked:</a:t>
            </a:r>
          </a:p>
        </p:txBody>
      </p:sp>
      <p:sp>
        <p:nvSpPr>
          <p:cNvPr id="28675" name="Rectangle 3"/>
          <p:cNvSpPr>
            <a:spLocks noGrp="1" noChangeArrowheads="1"/>
          </p:cNvSpPr>
          <p:nvPr>
            <p:ph type="body" idx="1"/>
          </p:nvPr>
        </p:nvSpPr>
        <p:spPr>
          <a:xfrm>
            <a:off x="990600" y="1066800"/>
            <a:ext cx="10058400" cy="5257800"/>
          </a:xfrm>
        </p:spPr>
        <p:txBody>
          <a:bodyPr/>
          <a:lstStyle/>
          <a:p>
            <a:pPr eaLnBrk="1" hangingPunct="1"/>
            <a:r>
              <a:rPr lang="en-US" sz="2800" dirty="0" smtClean="0"/>
              <a:t>One bullet is fired horizontally at a very high speed.  The other bullet is initially at rest, but is dropped at the exact same moment the first bullet is fired.  Which bullet hits the ground first?</a:t>
            </a:r>
          </a:p>
          <a:p>
            <a:pPr eaLnBrk="1" hangingPunct="1"/>
            <a:r>
              <a:rPr lang="en-US" sz="2800" dirty="0" smtClean="0"/>
              <a:t>ANSWER: They both hit the ground at exactly the same time (assuming flat ground)!  The y-motion is totally independent of the x-motion.</a:t>
            </a:r>
          </a:p>
        </p:txBody>
      </p:sp>
    </p:spTree>
    <p:extLst>
      <p:ext uri="{BB962C8B-B14F-4D97-AF65-F5344CB8AC3E}">
        <p14:creationId xmlns:p14="http://schemas.microsoft.com/office/powerpoint/2010/main" val="1151803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74626" y="838200"/>
            <a:ext cx="3810000" cy="4286250"/>
          </a:xfrm>
          <a:prstGeom prst="rect">
            <a:avLst/>
          </a:prstGeom>
        </p:spPr>
      </p:pic>
      <p:sp>
        <p:nvSpPr>
          <p:cNvPr id="164866" name="Rectangle 2"/>
          <p:cNvSpPr>
            <a:spLocks noGrp="1" noChangeArrowheads="1"/>
          </p:cNvSpPr>
          <p:nvPr>
            <p:ph type="title"/>
          </p:nvPr>
        </p:nvSpPr>
        <p:spPr>
          <a:xfrm>
            <a:off x="1066800" y="228600"/>
            <a:ext cx="9753600" cy="490240"/>
          </a:xfrm>
        </p:spPr>
        <p:txBody>
          <a:bodyPr/>
          <a:lstStyle/>
          <a:p>
            <a:r>
              <a:rPr lang="en-US" sz="2800" b="1" dirty="0"/>
              <a:t>Class 7</a:t>
            </a:r>
            <a:r>
              <a:rPr lang="en-US" sz="2800" b="1" dirty="0" smtClean="0"/>
              <a:t>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907026" y="1363805"/>
            <a:ext cx="9372600" cy="3775393"/>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400" dirty="0"/>
              <a:t>This was due this morning at 8:00am</a:t>
            </a:r>
          </a:p>
          <a:p>
            <a:pPr marL="257175" indent="-257175">
              <a:spcAft>
                <a:spcPts val="675"/>
              </a:spcAft>
              <a:buClr>
                <a:srgbClr val="FF0000"/>
              </a:buClr>
              <a:buFont typeface="Wingdings" pitchFamily="2" charset="2"/>
              <a:buChar char="§"/>
            </a:pPr>
            <a:r>
              <a:rPr lang="en-US" sz="2400" dirty="0" smtClean="0"/>
              <a:t>986 </a:t>
            </a:r>
            <a:r>
              <a:rPr lang="en-US" sz="2400" dirty="0"/>
              <a:t>students submitted the quiz on time</a:t>
            </a:r>
          </a:p>
          <a:p>
            <a:pPr marL="257175" indent="-257175">
              <a:spcAft>
                <a:spcPts val="675"/>
              </a:spcAft>
              <a:buClr>
                <a:srgbClr val="FF0000"/>
              </a:buClr>
              <a:buFont typeface="Wingdings" pitchFamily="2" charset="2"/>
              <a:buChar char="§"/>
            </a:pPr>
            <a:r>
              <a:rPr lang="en-CA" sz="2400" dirty="0" smtClean="0"/>
              <a:t>89% answered correctly: Both bullets hit the ground simultaneously! </a:t>
            </a:r>
          </a:p>
          <a:p>
            <a:pPr marL="257175" indent="-257175">
              <a:spcAft>
                <a:spcPts val="675"/>
              </a:spcAft>
              <a:buClr>
                <a:srgbClr val="FF0000"/>
              </a:buClr>
              <a:buFont typeface="Wingdings" pitchFamily="2" charset="2"/>
              <a:buChar char="§"/>
            </a:pPr>
            <a:r>
              <a:rPr lang="en-CA" sz="2400" dirty="0" smtClean="0"/>
              <a:t>77% answered correctly: Bullet hits the coconut (We will try to demonstrate this today)</a:t>
            </a:r>
          </a:p>
          <a:p>
            <a:pPr marL="257175" indent="-257175">
              <a:spcAft>
                <a:spcPts val="675"/>
              </a:spcAft>
              <a:buClr>
                <a:srgbClr val="FF0000"/>
              </a:buClr>
              <a:buFont typeface="Wingdings" pitchFamily="2" charset="2"/>
              <a:buChar char="§"/>
            </a:pPr>
            <a:r>
              <a:rPr lang="en-CA" sz="2400" dirty="0" smtClean="0"/>
              <a:t>79% answered correctly: The speed of the mouse relative to the floor is the </a:t>
            </a:r>
            <a:r>
              <a:rPr lang="en-CA" sz="2400" b="1" dirty="0" smtClean="0"/>
              <a:t>vector sum </a:t>
            </a:r>
            <a:r>
              <a:rPr lang="en-CA" sz="2400" dirty="0" smtClean="0"/>
              <a:t>of the mouse speed relative to the belt and the belt speed relative to the floor (5 m/s)</a:t>
            </a:r>
          </a:p>
        </p:txBody>
      </p:sp>
    </p:spTree>
    <p:extLst>
      <p:ext uri="{BB962C8B-B14F-4D97-AF65-F5344CB8AC3E}">
        <p14:creationId xmlns:p14="http://schemas.microsoft.com/office/powerpoint/2010/main" val="213952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4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66800" y="228600"/>
            <a:ext cx="9753600" cy="490240"/>
          </a:xfrm>
        </p:spPr>
        <p:txBody>
          <a:bodyPr/>
          <a:lstStyle/>
          <a:p>
            <a:r>
              <a:rPr lang="en-US" sz="2800" b="1" dirty="0"/>
              <a:t>Class 7</a:t>
            </a:r>
            <a:r>
              <a:rPr lang="en-US" sz="2800" b="1" dirty="0" smtClean="0"/>
              <a:t>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1219200" y="838200"/>
            <a:ext cx="9906000" cy="1474763"/>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2800" i="1" dirty="0" smtClean="0"/>
              <a:t>“what </a:t>
            </a:r>
            <a:r>
              <a:rPr lang="en-CA" sz="2800" i="1" dirty="0"/>
              <a:t>is the mouse relative speed to the cheese? IS THAT 5m/s </a:t>
            </a:r>
            <a:r>
              <a:rPr lang="en-CA" sz="2800" i="1" dirty="0" smtClean="0"/>
              <a:t>？”</a:t>
            </a:r>
          </a:p>
          <a:p>
            <a:pPr marL="257175" indent="-257175">
              <a:spcAft>
                <a:spcPts val="675"/>
              </a:spcAft>
              <a:buClr>
                <a:srgbClr val="FF0000"/>
              </a:buClr>
              <a:buFont typeface="Wingdings" pitchFamily="2" charset="2"/>
              <a:buChar char="§"/>
            </a:pPr>
            <a:r>
              <a:rPr lang="en-CA" sz="2800" b="1" dirty="0" smtClean="0"/>
              <a:t>Harlow answer: </a:t>
            </a:r>
            <a:r>
              <a:rPr lang="en-CA" sz="2800" dirty="0" smtClean="0"/>
              <a:t>No, it’s 4 m/s.</a:t>
            </a:r>
          </a:p>
        </p:txBody>
      </p:sp>
      <p:pic>
        <p:nvPicPr>
          <p:cNvPr id="4" name="Picture 3"/>
          <p:cNvPicPr>
            <a:picLocks noChangeAspect="1"/>
          </p:cNvPicPr>
          <p:nvPr/>
        </p:nvPicPr>
        <p:blipFill>
          <a:blip r:embed="rId3"/>
          <a:stretch>
            <a:fillRect/>
          </a:stretch>
        </p:blipFill>
        <p:spPr>
          <a:xfrm>
            <a:off x="7772400" y="1600200"/>
            <a:ext cx="3810000" cy="4286250"/>
          </a:xfrm>
          <a:prstGeom prst="rect">
            <a:avLst/>
          </a:prstGeom>
        </p:spPr>
      </p:pic>
    </p:spTree>
    <p:extLst>
      <p:ext uri="{BB962C8B-B14F-4D97-AF65-F5344CB8AC3E}">
        <p14:creationId xmlns:p14="http://schemas.microsoft.com/office/powerpoint/2010/main" val="233444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66800" y="228600"/>
            <a:ext cx="9753600" cy="490240"/>
          </a:xfrm>
        </p:spPr>
        <p:txBody>
          <a:bodyPr/>
          <a:lstStyle/>
          <a:p>
            <a:r>
              <a:rPr lang="en-US" sz="2800" b="1" dirty="0"/>
              <a:t>Class 7</a:t>
            </a:r>
            <a:r>
              <a:rPr lang="en-US" sz="2800" b="1" dirty="0" smtClean="0"/>
              <a:t>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1219200" y="838200"/>
            <a:ext cx="9906000" cy="4703852"/>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400" dirty="0"/>
              <a:t>Some common </a:t>
            </a:r>
            <a:r>
              <a:rPr lang="en-US" sz="2400" dirty="0" smtClean="0"/>
              <a:t>or interesting student </a:t>
            </a:r>
            <a:r>
              <a:rPr lang="en-US" sz="2400" dirty="0"/>
              <a:t>comments/feedback</a:t>
            </a:r>
            <a:r>
              <a:rPr lang="en-US" sz="2400" dirty="0" smtClean="0"/>
              <a:t>:</a:t>
            </a:r>
          </a:p>
          <a:p>
            <a:pPr marL="257175" indent="-257175">
              <a:spcAft>
                <a:spcPts val="675"/>
              </a:spcAft>
              <a:buClr>
                <a:srgbClr val="FF0000"/>
              </a:buClr>
              <a:buFont typeface="Wingdings" pitchFamily="2" charset="2"/>
              <a:buChar char="§"/>
            </a:pPr>
            <a:r>
              <a:rPr lang="en-US" sz="2400" i="1" dirty="0" smtClean="0"/>
              <a:t>“</a:t>
            </a:r>
            <a:r>
              <a:rPr lang="en-CA" sz="2400" i="1" dirty="0"/>
              <a:t>The coconut question, </a:t>
            </a:r>
            <a:r>
              <a:rPr lang="en-CA" sz="2400" i="1" dirty="0" smtClean="0"/>
              <a:t>is </a:t>
            </a:r>
            <a:r>
              <a:rPr lang="en-CA" sz="2400" i="1" dirty="0"/>
              <a:t>the hunter looking at a coconut that's right on top of him and decided to shoot the coconut from below? or like, is the hunter looking down at a coconut on a cliff and deciding that he will shoot the coconut from a bird's eye view? or like, is the hunter shooting diagonally? horizontally? Are test questions going to be this ambiguous</a:t>
            </a:r>
            <a:r>
              <a:rPr lang="en-CA" sz="2400" i="1" dirty="0" smtClean="0"/>
              <a:t>?” </a:t>
            </a:r>
          </a:p>
          <a:p>
            <a:pPr marL="257175" indent="-257175">
              <a:spcAft>
                <a:spcPts val="675"/>
              </a:spcAft>
              <a:buClr>
                <a:srgbClr val="FF0000"/>
              </a:buClr>
              <a:buFont typeface="Wingdings" pitchFamily="2" charset="2"/>
              <a:buChar char="§"/>
            </a:pPr>
            <a:r>
              <a:rPr lang="en-CA" sz="2400" b="1" dirty="0" smtClean="0"/>
              <a:t>Harlow answer: </a:t>
            </a:r>
            <a:r>
              <a:rPr lang="en-CA" sz="2400" dirty="0" smtClean="0"/>
              <a:t>No.  Hopefully the test questions will not be ambiguous at all, and will have one straightforward correct answer.  Clicker and pre-class reading questions are not so carefully prepared, to tell the truth – they are meant to get you thinking, and check if you did the reading.</a:t>
            </a:r>
          </a:p>
        </p:txBody>
      </p:sp>
    </p:spTree>
    <p:extLst>
      <p:ext uri="{BB962C8B-B14F-4D97-AF65-F5344CB8AC3E}">
        <p14:creationId xmlns:p14="http://schemas.microsoft.com/office/powerpoint/2010/main" val="315424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66800" y="228600"/>
            <a:ext cx="9753600" cy="490240"/>
          </a:xfrm>
        </p:spPr>
        <p:txBody>
          <a:bodyPr/>
          <a:lstStyle/>
          <a:p>
            <a:r>
              <a:rPr lang="en-US" sz="2800" b="1" dirty="0"/>
              <a:t>Class 7</a:t>
            </a:r>
            <a:r>
              <a:rPr lang="en-US" sz="2800" b="1" dirty="0" smtClean="0"/>
              <a:t>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1219200" y="838200"/>
            <a:ext cx="9906000" cy="3865161"/>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2400" i="1" dirty="0"/>
              <a:t>“Can we ask appropriate questions during tests or exams?”</a:t>
            </a:r>
          </a:p>
          <a:p>
            <a:pPr marL="257175" indent="-257175">
              <a:spcAft>
                <a:spcPts val="675"/>
              </a:spcAft>
              <a:buClr>
                <a:srgbClr val="FF0000"/>
              </a:buClr>
              <a:buFont typeface="Wingdings" pitchFamily="2" charset="2"/>
              <a:buChar char="§"/>
            </a:pPr>
            <a:r>
              <a:rPr lang="en-CA" sz="2400" b="1" dirty="0"/>
              <a:t>Harlow answer: </a:t>
            </a:r>
            <a:r>
              <a:rPr lang="en-CA" sz="2400" dirty="0"/>
              <a:t>Yes!  There will be invigilators wandering the room who can help you interpret what the question is asking – just raise your hand.</a:t>
            </a:r>
            <a:endParaRPr lang="en-CA" sz="2400" i="1" dirty="0"/>
          </a:p>
          <a:p>
            <a:pPr marL="257175" indent="-257175">
              <a:spcAft>
                <a:spcPts val="675"/>
              </a:spcAft>
              <a:buClr>
                <a:srgbClr val="FF0000"/>
              </a:buClr>
              <a:buFont typeface="Wingdings" pitchFamily="2" charset="2"/>
              <a:buChar char="§"/>
            </a:pPr>
            <a:r>
              <a:rPr lang="en-CA" sz="2400" i="1" dirty="0" smtClean="0"/>
              <a:t>“Do </a:t>
            </a:r>
            <a:r>
              <a:rPr lang="en-CA" sz="2400" i="1" dirty="0"/>
              <a:t>we get a formula sheet for the </a:t>
            </a:r>
            <a:r>
              <a:rPr lang="en-CA" sz="2400" i="1" dirty="0" smtClean="0"/>
              <a:t>test”</a:t>
            </a:r>
          </a:p>
          <a:p>
            <a:pPr marL="257175" indent="-257175">
              <a:spcAft>
                <a:spcPts val="675"/>
              </a:spcAft>
              <a:buClr>
                <a:srgbClr val="FF0000"/>
              </a:buClr>
              <a:buFont typeface="Wingdings" pitchFamily="2" charset="2"/>
              <a:buChar char="§"/>
            </a:pPr>
            <a:r>
              <a:rPr lang="en-CA" sz="2400" b="1" dirty="0" smtClean="0"/>
              <a:t>Harlow answer: </a:t>
            </a:r>
            <a:r>
              <a:rPr lang="en-CA" sz="2400" dirty="0" smtClean="0"/>
              <a:t>no, you must bring one with you.</a:t>
            </a:r>
          </a:p>
          <a:p>
            <a:pPr marL="257175" indent="-257175">
              <a:spcAft>
                <a:spcPts val="675"/>
              </a:spcAft>
              <a:buClr>
                <a:srgbClr val="FF0000"/>
              </a:buClr>
              <a:buFont typeface="Wingdings" pitchFamily="2" charset="2"/>
              <a:buChar char="§"/>
            </a:pPr>
            <a:r>
              <a:rPr lang="en-CA" sz="2400" i="1" dirty="0" smtClean="0"/>
              <a:t>“Can </a:t>
            </a:r>
            <a:r>
              <a:rPr lang="en-CA" sz="2400" i="1" dirty="0" err="1"/>
              <a:t>i</a:t>
            </a:r>
            <a:r>
              <a:rPr lang="en-CA" sz="2400" i="1" dirty="0"/>
              <a:t> use line paper as my cheat sheet? or it must be white paper</a:t>
            </a:r>
            <a:r>
              <a:rPr lang="en-CA" sz="2400" i="1" dirty="0" smtClean="0"/>
              <a:t>?”</a:t>
            </a:r>
            <a:endParaRPr lang="en-CA" sz="2400" i="1" dirty="0"/>
          </a:p>
          <a:p>
            <a:pPr marL="257175" indent="-257175">
              <a:spcAft>
                <a:spcPts val="675"/>
              </a:spcAft>
              <a:buClr>
                <a:srgbClr val="FF0000"/>
              </a:buClr>
              <a:buFont typeface="Wingdings" pitchFamily="2" charset="2"/>
              <a:buChar char="§"/>
            </a:pPr>
            <a:r>
              <a:rPr lang="en-CA" sz="2400" b="1" dirty="0"/>
              <a:t>Harlow answer: </a:t>
            </a:r>
            <a:r>
              <a:rPr lang="en-CA" sz="2400" dirty="0"/>
              <a:t>either is </a:t>
            </a:r>
            <a:r>
              <a:rPr lang="en-CA" sz="2400" dirty="0" smtClean="0"/>
              <a:t>fine. – but it must be handwritten!  Computer printouts and photocopies will be confiscated.</a:t>
            </a:r>
            <a:endParaRPr lang="en-CA" sz="2400" dirty="0"/>
          </a:p>
        </p:txBody>
      </p:sp>
    </p:spTree>
    <p:extLst>
      <p:ext uri="{BB962C8B-B14F-4D97-AF65-F5344CB8AC3E}">
        <p14:creationId xmlns:p14="http://schemas.microsoft.com/office/powerpoint/2010/main" val="323879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48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66800" y="228600"/>
            <a:ext cx="9753600" cy="490240"/>
          </a:xfrm>
        </p:spPr>
        <p:txBody>
          <a:bodyPr/>
          <a:lstStyle/>
          <a:p>
            <a:r>
              <a:rPr lang="en-US" sz="2800" b="1" dirty="0"/>
              <a:t>Class 7</a:t>
            </a:r>
            <a:r>
              <a:rPr lang="en-US" sz="2800" b="1" dirty="0" smtClean="0"/>
              <a:t>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1195754" y="1524000"/>
            <a:ext cx="9906000" cy="3685624"/>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2400" i="1" dirty="0" smtClean="0"/>
              <a:t>“Why </a:t>
            </a:r>
            <a:r>
              <a:rPr lang="en-CA" sz="2400" i="1" dirty="0"/>
              <a:t>would someone want to </a:t>
            </a:r>
            <a:r>
              <a:rPr lang="en-CA" sz="2400" i="1" dirty="0" err="1"/>
              <a:t>to</a:t>
            </a:r>
            <a:r>
              <a:rPr lang="en-CA" sz="2400" i="1" dirty="0"/>
              <a:t> shoot a perfectly good coconut</a:t>
            </a:r>
            <a:r>
              <a:rPr lang="en-CA" sz="2400" i="1" dirty="0" smtClean="0"/>
              <a:t>?”</a:t>
            </a:r>
          </a:p>
          <a:p>
            <a:pPr marL="257175" indent="-257175">
              <a:spcAft>
                <a:spcPts val="675"/>
              </a:spcAft>
              <a:buClr>
                <a:srgbClr val="FF0000"/>
              </a:buClr>
              <a:buFont typeface="Wingdings" pitchFamily="2" charset="2"/>
              <a:buChar char="§"/>
            </a:pPr>
            <a:r>
              <a:rPr lang="en-CA" sz="2400" b="1" dirty="0" smtClean="0"/>
              <a:t>Harlow answer: </a:t>
            </a:r>
            <a:r>
              <a:rPr lang="en-CA" sz="2400" dirty="0" smtClean="0"/>
              <a:t>Because it’s cruel to shoot a monkey?</a:t>
            </a:r>
            <a:endParaRPr lang="en-CA" sz="2400" dirty="0"/>
          </a:p>
          <a:p>
            <a:pPr marL="257175" indent="-257175">
              <a:spcAft>
                <a:spcPts val="675"/>
              </a:spcAft>
              <a:buClr>
                <a:srgbClr val="FF0000"/>
              </a:buClr>
              <a:buFont typeface="Wingdings" pitchFamily="2" charset="2"/>
              <a:buChar char="§"/>
            </a:pPr>
            <a:r>
              <a:rPr lang="en-CA" sz="2400" i="1" dirty="0" smtClean="0"/>
              <a:t>“Should </a:t>
            </a:r>
            <a:r>
              <a:rPr lang="en-CA" sz="2400" i="1" dirty="0"/>
              <a:t>we prepare the term test like it is the final one, or just take it easy? PLEASE tell me on Monday in the lecture</a:t>
            </a:r>
            <a:r>
              <a:rPr lang="en-CA" sz="2400" i="1" dirty="0" smtClean="0"/>
              <a:t>!”</a:t>
            </a:r>
          </a:p>
          <a:p>
            <a:pPr marL="257175" indent="-257175">
              <a:spcAft>
                <a:spcPts val="675"/>
              </a:spcAft>
              <a:buClr>
                <a:srgbClr val="FF0000"/>
              </a:buClr>
              <a:buFont typeface="Wingdings" pitchFamily="2" charset="2"/>
              <a:buChar char="§"/>
            </a:pPr>
            <a:r>
              <a:rPr lang="en-CA" sz="2400" b="1" dirty="0" smtClean="0"/>
              <a:t>Harlow answer: </a:t>
            </a:r>
            <a:r>
              <a:rPr lang="en-CA" sz="2400" dirty="0" smtClean="0"/>
              <a:t>That depends on how confident you are about this kinematics and error analysis material. </a:t>
            </a:r>
            <a:r>
              <a:rPr lang="en-CA" sz="2400" dirty="0"/>
              <a:t>T</a:t>
            </a:r>
            <a:r>
              <a:rPr lang="en-CA" sz="2400" dirty="0" smtClean="0"/>
              <a:t>he midterm tomorrow is worth 15% of your mark in the course, the final exam is worth 40%.  - All in all, 70% of your mark is from these tests, so it’s important to be prepared for them</a:t>
            </a:r>
          </a:p>
        </p:txBody>
      </p:sp>
    </p:spTree>
    <p:extLst>
      <p:ext uri="{BB962C8B-B14F-4D97-AF65-F5344CB8AC3E}">
        <p14:creationId xmlns:p14="http://schemas.microsoft.com/office/powerpoint/2010/main" val="237311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3025</TotalTime>
  <Words>2720</Words>
  <Application>Microsoft Office PowerPoint</Application>
  <PresentationFormat>Custom</PresentationFormat>
  <Paragraphs>210</Paragraphs>
  <Slides>36</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Default Design</vt:lpstr>
      <vt:lpstr>Equation</vt:lpstr>
      <vt:lpstr>PHY131H1F  - Class 7</vt:lpstr>
      <vt:lpstr>Clicker Question</vt:lpstr>
      <vt:lpstr>Clicker Question</vt:lpstr>
      <vt:lpstr>Last Class I asked:</vt:lpstr>
      <vt:lpstr>Class 7 Preclass Quiz on MasteringPhysics</vt:lpstr>
      <vt:lpstr>Class 7 Preclass Quiz on MasteringPhysics</vt:lpstr>
      <vt:lpstr>Class 7 Preclass Quiz on MasteringPhysics</vt:lpstr>
      <vt:lpstr>Class 7 Preclass Quiz on MasteringPhysics</vt:lpstr>
      <vt:lpstr>Class 7 Preclass Quiz on MasteringPhysics</vt:lpstr>
      <vt:lpstr>Problem Set 2 on MasteringPhysics</vt:lpstr>
      <vt:lpstr>Analyzing the acceleration vector</vt:lpstr>
      <vt:lpstr>QuickCheck 4.3</vt:lpstr>
      <vt:lpstr>Acceleration</vt:lpstr>
      <vt:lpstr>Midterm Test 1</vt:lpstr>
      <vt:lpstr>“Which room am I in on Tuesday at 6:00pm?”</vt:lpstr>
      <vt:lpstr>Midterm Test 1</vt:lpstr>
      <vt:lpstr>Midterm Test 1 - hints</vt:lpstr>
      <vt:lpstr>Midterm Test 1 – more rules</vt:lpstr>
      <vt:lpstr>Midterm Test 1 – more hints!</vt:lpstr>
      <vt:lpstr>Little survey: How are you feeling about the test tomorrow?</vt:lpstr>
      <vt:lpstr>What will the test cover?</vt:lpstr>
      <vt:lpstr>Where to get good help for free </vt:lpstr>
      <vt:lpstr>Projectile Motion</vt:lpstr>
      <vt:lpstr>PowerPoint Presentation</vt:lpstr>
      <vt:lpstr>Projectile Motion</vt:lpstr>
      <vt:lpstr>Clicker Question </vt:lpstr>
      <vt:lpstr>Monkey and Hunter Demonstration (and clicker question)</vt:lpstr>
      <vt:lpstr>Joke: Why Did the Chicken Cross the Road?</vt:lpstr>
      <vt:lpstr>Relative Position</vt:lpstr>
      <vt:lpstr>Reference Frames</vt:lpstr>
      <vt:lpstr>Relative Motion</vt:lpstr>
      <vt:lpstr>PowerPoint Presentation</vt:lpstr>
      <vt:lpstr>PowerPoint Presentation</vt:lpstr>
      <vt:lpstr>PowerPoint Presentation</vt:lpstr>
      <vt:lpstr>PowerPoint Presentation</vt:lpstr>
      <vt:lpstr>Before Class 8 on Wednesday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jharlow</dc:creator>
  <cp:lastModifiedBy>Jason Harlow</cp:lastModifiedBy>
  <cp:revision>143</cp:revision>
  <cp:lastPrinted>2011-01-12T15:54:34Z</cp:lastPrinted>
  <dcterms:created xsi:type="dcterms:W3CDTF">2011-01-26T15:45:50Z</dcterms:created>
  <dcterms:modified xsi:type="dcterms:W3CDTF">2014-09-30T18:22:44Z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